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051F3F-088A-42B5-9C11-5EF8FD40D243}" v="7" dt="2020-02-25T17:14:56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37" d="100"/>
          <a:sy n="37" d="100"/>
        </p:scale>
        <p:origin x="5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25F47744-43FB-4D2F-A767-69BC7247157A}"/>
    <pc:docChg chg="modSld">
      <pc:chgData name="Kimberly Brehm" userId="8c2b6ab9-3f19-41de-a892-34e3c36865ec" providerId="ADAL" clId="{25F47744-43FB-4D2F-A767-69BC7247157A}" dt="2020-02-25T17:14:56.261" v="45"/>
      <pc:docMkLst>
        <pc:docMk/>
      </pc:docMkLst>
      <pc:sldChg chg="addSp delSp modSp">
        <pc:chgData name="Kimberly Brehm" userId="8c2b6ab9-3f19-41de-a892-34e3c36865ec" providerId="ADAL" clId="{25F47744-43FB-4D2F-A767-69BC7247157A}" dt="2020-02-25T16:59:49.885" v="5"/>
        <pc:sldMkLst>
          <pc:docMk/>
          <pc:sldMk cId="623997125" sldId="260"/>
        </pc:sldMkLst>
        <pc:picChg chg="add del mod">
          <ac:chgData name="Kimberly Brehm" userId="8c2b6ab9-3f19-41de-a892-34e3c36865ec" providerId="ADAL" clId="{25F47744-43FB-4D2F-A767-69BC7247157A}" dt="2020-02-25T16:55:40.720" v="3"/>
          <ac:picMkLst>
            <pc:docMk/>
            <pc:sldMk cId="623997125" sldId="260"/>
            <ac:picMk id="2" creationId="{701E9F11-46C5-4A9A-A828-8B590AA4A4F6}"/>
          </ac:picMkLst>
        </pc:picChg>
        <pc:picChg chg="del">
          <ac:chgData name="Kimberly Brehm" userId="8c2b6ab9-3f19-41de-a892-34e3c36865ec" providerId="ADAL" clId="{25F47744-43FB-4D2F-A767-69BC7247157A}" dt="2020-02-25T16:53:30.227" v="2"/>
          <ac:picMkLst>
            <pc:docMk/>
            <pc:sldMk cId="623997125" sldId="260"/>
            <ac:picMk id="4" creationId="{0DB9CB5A-AAE9-442C-ADA8-E2D063397D47}"/>
          </ac:picMkLst>
        </pc:picChg>
        <pc:picChg chg="add del mod">
          <ac:chgData name="Kimberly Brehm" userId="8c2b6ab9-3f19-41de-a892-34e3c36865ec" providerId="ADAL" clId="{25F47744-43FB-4D2F-A767-69BC7247157A}" dt="2020-02-25T16:56:06.819" v="4"/>
          <ac:picMkLst>
            <pc:docMk/>
            <pc:sldMk cId="623997125" sldId="260"/>
            <ac:picMk id="7" creationId="{87A80556-B8D7-4C45-88FF-33D20A54473B}"/>
          </ac:picMkLst>
        </pc:picChg>
        <pc:picChg chg="add del mod">
          <ac:chgData name="Kimberly Brehm" userId="8c2b6ab9-3f19-41de-a892-34e3c36865ec" providerId="ADAL" clId="{25F47744-43FB-4D2F-A767-69BC7247157A}" dt="2020-02-25T16:59:49.885" v="5"/>
          <ac:picMkLst>
            <pc:docMk/>
            <pc:sldMk cId="623997125" sldId="260"/>
            <ac:picMk id="10" creationId="{D7F700DD-28BB-44A7-8423-25B4D353CBD3}"/>
          </ac:picMkLst>
        </pc:picChg>
        <pc:picChg chg="add mod">
          <ac:chgData name="Kimberly Brehm" userId="8c2b6ab9-3f19-41de-a892-34e3c36865ec" providerId="ADAL" clId="{25F47744-43FB-4D2F-A767-69BC7247157A}" dt="2020-02-25T16:59:49.885" v="5"/>
          <ac:picMkLst>
            <pc:docMk/>
            <pc:sldMk cId="623997125" sldId="260"/>
            <ac:picMk id="13" creationId="{7278E7FE-051E-4D2B-A54E-DE67DB26516B}"/>
          </ac:picMkLst>
        </pc:picChg>
        <pc:inkChg chg="del">
          <ac:chgData name="Kimberly Brehm" userId="8c2b6ab9-3f19-41de-a892-34e3c36865ec" providerId="ADAL" clId="{25F47744-43FB-4D2F-A767-69BC7247157A}" dt="2020-02-25T16:53:30.227" v="2"/>
          <ac:inkMkLst>
            <pc:docMk/>
            <pc:sldMk cId="623997125" sldId="260"/>
            <ac:inkMk id="3" creationId="{7BD942E8-1A29-47C9-BA1A-A97750C79849}"/>
          </ac:inkMkLst>
        </pc:inkChg>
        <pc:inkChg chg="add del">
          <ac:chgData name="Kimberly Brehm" userId="8c2b6ab9-3f19-41de-a892-34e3c36865ec" providerId="ADAL" clId="{25F47744-43FB-4D2F-A767-69BC7247157A}" dt="2020-02-25T16:56:06.819" v="4"/>
          <ac:inkMkLst>
            <pc:docMk/>
            <pc:sldMk cId="623997125" sldId="260"/>
            <ac:inkMk id="5" creationId="{A0BC819B-F256-4148-A692-76CAAEF1E724}"/>
          </ac:inkMkLst>
        </pc:inkChg>
        <pc:inkChg chg="add">
          <ac:chgData name="Kimberly Brehm" userId="8c2b6ab9-3f19-41de-a892-34e3c36865ec" providerId="ADAL" clId="{25F47744-43FB-4D2F-A767-69BC7247157A}" dt="2020-02-25T16:59:49.885" v="5"/>
          <ac:inkMkLst>
            <pc:docMk/>
            <pc:sldMk cId="623997125" sldId="260"/>
            <ac:inkMk id="11" creationId="{7835214C-7EAB-44A1-AF23-E2C06B1774F4}"/>
          </ac:inkMkLst>
        </pc:inkChg>
      </pc:sldChg>
      <pc:sldChg chg="addSp delSp modSp">
        <pc:chgData name="Kimberly Brehm" userId="8c2b6ab9-3f19-41de-a892-34e3c36865ec" providerId="ADAL" clId="{25F47744-43FB-4D2F-A767-69BC7247157A}" dt="2020-02-25T17:05:52.179" v="6"/>
        <pc:sldMkLst>
          <pc:docMk/>
          <pc:sldMk cId="334039911" sldId="261"/>
        </pc:sldMkLst>
        <pc:picChg chg="del">
          <ac:chgData name="Kimberly Brehm" userId="8c2b6ab9-3f19-41de-a892-34e3c36865ec" providerId="ADAL" clId="{25F47744-43FB-4D2F-A767-69BC7247157A}" dt="2020-02-25T17:05:52.179" v="6"/>
          <ac:picMkLst>
            <pc:docMk/>
            <pc:sldMk cId="334039911" sldId="261"/>
            <ac:picMk id="5" creationId="{D0283C4F-1CC6-4EEA-BD7D-861B97EEFC27}"/>
          </ac:picMkLst>
        </pc:picChg>
        <pc:picChg chg="add mod">
          <ac:chgData name="Kimberly Brehm" userId="8c2b6ab9-3f19-41de-a892-34e3c36865ec" providerId="ADAL" clId="{25F47744-43FB-4D2F-A767-69BC7247157A}" dt="2020-02-25T17:05:52.179" v="6"/>
          <ac:picMkLst>
            <pc:docMk/>
            <pc:sldMk cId="334039911" sldId="261"/>
            <ac:picMk id="7" creationId="{30553291-F098-4360-A0A7-D45FA6805029}"/>
          </ac:picMkLst>
        </pc:picChg>
        <pc:inkChg chg="add">
          <ac:chgData name="Kimberly Brehm" userId="8c2b6ab9-3f19-41de-a892-34e3c36865ec" providerId="ADAL" clId="{25F47744-43FB-4D2F-A767-69BC7247157A}" dt="2020-02-25T17:05:52.179" v="6"/>
          <ac:inkMkLst>
            <pc:docMk/>
            <pc:sldMk cId="334039911" sldId="261"/>
            <ac:inkMk id="2" creationId="{AA316B4C-D3D4-4A73-832D-F8DDAD44F56C}"/>
          </ac:inkMkLst>
        </pc:inkChg>
        <pc:inkChg chg="del">
          <ac:chgData name="Kimberly Brehm" userId="8c2b6ab9-3f19-41de-a892-34e3c36865ec" providerId="ADAL" clId="{25F47744-43FB-4D2F-A767-69BC7247157A}" dt="2020-02-25T17:05:52.179" v="6"/>
          <ac:inkMkLst>
            <pc:docMk/>
            <pc:sldMk cId="334039911" sldId="261"/>
            <ac:inkMk id="3" creationId="{A085E7AE-1714-40E7-A183-920D040066F3}"/>
          </ac:inkMkLst>
        </pc:inkChg>
      </pc:sldChg>
      <pc:sldChg chg="modSp mod">
        <pc:chgData name="Kimberly Brehm" userId="8c2b6ab9-3f19-41de-a892-34e3c36865ec" providerId="ADAL" clId="{25F47744-43FB-4D2F-A767-69BC7247157A}" dt="2020-02-25T16:50:02.150" v="1" actId="20577"/>
        <pc:sldMkLst>
          <pc:docMk/>
          <pc:sldMk cId="4186269951" sldId="263"/>
        </pc:sldMkLst>
        <pc:spChg chg="mod">
          <ac:chgData name="Kimberly Brehm" userId="8c2b6ab9-3f19-41de-a892-34e3c36865ec" providerId="ADAL" clId="{25F47744-43FB-4D2F-A767-69BC7247157A}" dt="2020-02-25T16:50:02.150" v="1" actId="20577"/>
          <ac:spMkLst>
            <pc:docMk/>
            <pc:sldMk cId="4186269951" sldId="263"/>
            <ac:spMk id="113" creationId="{EB37F254-1F37-4D6F-B88B-E4B0ADE1D2AD}"/>
          </ac:spMkLst>
        </pc:spChg>
      </pc:sldChg>
      <pc:sldChg chg="addSp delSp modSp mod">
        <pc:chgData name="Kimberly Brehm" userId="8c2b6ab9-3f19-41de-a892-34e3c36865ec" providerId="ADAL" clId="{25F47744-43FB-4D2F-A767-69BC7247157A}" dt="2020-02-25T17:14:56.261" v="45"/>
        <pc:sldMkLst>
          <pc:docMk/>
          <pc:sldMk cId="3505249617" sldId="264"/>
        </pc:sldMkLst>
        <pc:spChg chg="mod">
          <ac:chgData name="Kimberly Brehm" userId="8c2b6ab9-3f19-41de-a892-34e3c36865ec" providerId="ADAL" clId="{25F47744-43FB-4D2F-A767-69BC7247157A}" dt="2020-02-25T17:14:19.440" v="43" actId="20577"/>
          <ac:spMkLst>
            <pc:docMk/>
            <pc:sldMk cId="3505249617" sldId="264"/>
            <ac:spMk id="2" creationId="{E1F50E47-2DF8-46E4-A54E-B5A634162102}"/>
          </ac:spMkLst>
        </pc:spChg>
        <pc:picChg chg="del">
          <ac:chgData name="Kimberly Brehm" userId="8c2b6ab9-3f19-41de-a892-34e3c36865ec" providerId="ADAL" clId="{25F47744-43FB-4D2F-A767-69BC7247157A}" dt="2020-02-25T17:14:40.727" v="44"/>
          <ac:picMkLst>
            <pc:docMk/>
            <pc:sldMk cId="3505249617" sldId="264"/>
            <ac:picMk id="4" creationId="{599C46CC-BD0B-476E-8B70-CA3DE3218901}"/>
          </ac:picMkLst>
        </pc:picChg>
        <pc:picChg chg="add del mod">
          <ac:chgData name="Kimberly Brehm" userId="8c2b6ab9-3f19-41de-a892-34e3c36865ec" providerId="ADAL" clId="{25F47744-43FB-4D2F-A767-69BC7247157A}" dt="2020-02-25T17:14:56.261" v="45"/>
          <ac:picMkLst>
            <pc:docMk/>
            <pc:sldMk cId="3505249617" sldId="264"/>
            <ac:picMk id="5" creationId="{F474EC80-EC61-4383-8BCD-39F3F680C688}"/>
          </ac:picMkLst>
        </pc:picChg>
        <pc:picChg chg="add mod">
          <ac:chgData name="Kimberly Brehm" userId="8c2b6ab9-3f19-41de-a892-34e3c36865ec" providerId="ADAL" clId="{25F47744-43FB-4D2F-A767-69BC7247157A}" dt="2020-02-25T17:14:56.261" v="45"/>
          <ac:picMkLst>
            <pc:docMk/>
            <pc:sldMk cId="3505249617" sldId="264"/>
            <ac:picMk id="6" creationId="{8E0FCD4F-9398-4B93-9460-3B99211FD51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4:48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0 142 7920 0 0,'0'0'174'0'0,"0"0"29"0"0,0 0 13 0 0,3 0-31 0 0,7 0-105 0 0,-8 0-11 0 0,-1 2 77 0 0,-1-1-135 0 0,0-1 0 0 0,0 1 0 0 0,0-1 0 0 0,0 0 0 0 0,0 1 0 0 0,0-1 0 0 0,0 1 1 0 0,0-1-1 0 0,0 0 0 0 0,0 1 0 0 0,0-1 0 0 0,0 1 0 0 0,1-1 0 0 0,-1 0 0 0 0,0 1 0 0 0,0-1 0 0 0,0 1 0 0 0,1-1 0 0 0,-1 0 0 0 0,0 1 0 0 0,1-1 0 0 0,-1 0 0 0 0,0 0 0 0 0,0 1 0 0 0,1-1 0 0 0,-1 0 1 0 0,1 0-1 0 0,-1 1 0 0 0,0-1 0 0 0,1 0 0 0 0,-1 0-11 0 0,7 5 184 0 0,-2 2 11 0 0,-2-3 42 0 0,5-2 57 0 0,-3 1 197 0 0,-1 1-275 0 0,-1 1-1 0 0,0 0 1 0 0,0 0 0 0 0,0 0-1 0 0,-1 1 1 0 0,2 4-216 0 0,6 10 551 0 0,-8-14-421 0 0,15 24 674 0 0,-7-18-512 0 0,-9-11-245 0 0,1 1 1 0 0,-1 0-1 0 0,1-1 1 0 0,-1 1 0 0 0,0 0-1 0 0,0 0 1 0 0,0 0-1 0 0,1 1-47 0 0,-1 0 63 0 0,-1 0-1 0 0,1 0 0 0 0,0 0 0 0 0,-1 0 0 0 0,0 1 0 0 0,0-1 1 0 0,0 2-63 0 0,1 5 205 0 0,2-2-36 0 0,1-1-3 0 0,4 3 38 0 0,-6-9-157 0 0,0 1 1 0 0,-1 0 0 0 0,1 0-1 0 0,-1 0 1 0 0,1 0-1 0 0,-1 0 1 0 0,1 1-48 0 0,1 15 307 0 0,-1-1-101 0 0,15 30 381 0 0,-11-34-450 0 0,-2-1-52 0 0,-1 5 100 0 0,-2-4-66 0 0,0 4 25 0 0,6-2 17 0 0,-6-14-135 0 0,0 0 0 0 0,-1 1 0 0 0,1-1 0 0 0,0 0 0 0 0,-1 1 1 0 0,1-1-1 0 0,-1 0 0 0 0,1 1 0 0 0,-1-1 0 0 0,0 1 0 0 0,0 0-26 0 0,3 3 215 0 0,-3-4-106 0 0,1-1-47 0 0,0 1-44 0 0,2 3-281 0 0,-2-4 258 0 0,0 1 76 0 0,0 0 100 0 0,-1 0-39 0 0,1-1 35 0 0,-1 0 115 0 0,1 1 75 0 0,-1-1 83 0 0,0 1 91 0 0,-1-3-499 0 0,-1 0 1 0 0,1 0-1 0 0,0-1 1 0 0,0 1-1 0 0,0 0 1 0 0,0 0-1 0 0,0-1 1 0 0,0 1-1 0 0,0-1 1 0 0,1 1-1 0 0,-1-1 0 0 0,1 1 1 0 0,0-1-1 0 0,0 1 1 0 0,0-1-33 0 0,-1-15 122 0 0,1 16-116 0 0,-1-11 69 0 0,-5 2-6 0 0,0-2-20 0 0,4 3-21 0 0,1 1 0 0 0,0-1 0 0 0,1 0 0 0 0,0 1 0 0 0,1-11-28 0 0,0-1 5 0 0,-1-37 62 0 0,0 37-62 0 0,-1 18-5 0 0,1 0 0 0 0,1 1 0 0 0,-1-1 1 0 0,0 0-1 0 0,1 0 0 0 0,-1 1 0 0 0,1-1 0 0 0,0 0 0 0 0,0 1 0 0 0,0-1 0 0 0,0 1 0 0 0,1-1 0 0 0,3-9-15 0 0,-3-7-37 0 0,-2 16 50 0 0,1-1 1 0 0,-1 1-1 0 0,1 0 1 0 0,-1 0 0 0 0,1-1-1 0 0,0 1 1 0 0,0 0-1 0 0,1 0 1 0 0,0-2 1 0 0,2-6-1 0 0,-3 8 1 0 0,0 1 0 0 0,0-1 0 0 0,-1 1 0 0 0,1 0 0 0 0,0-1 0 0 0,0 1 0 0 0,1 0 0 0 0,-1-1 0 0 0,0 1 0 0 0,1 0 0 0 0,-1 0 0 0 0,1 0 0 0 0,0 0 0 0 0,0 0 0 0 0,0 0 0 0 0,-1 0 0 0 0,1 0 0 0 0,-1 0 0 0 0,1 0 0 0 0,-1 0 0 0 0,0 0 0 0 0,0-1 0 0 0,0 1 0 0 0,0 0 0 0 0,0-1 0 0 0,0 1 0 0 0,-1-1 0 0 0,1 1 0 0 0,-1-1 0 0 0,1 1 0 0 0,-1-1 0 0 0,1 1 0 0 0,0-1 0 0 0,0 1 0 0 0,0 0 0 0 0,0-1 0 0 0,0 1 0 0 0,1 0 0 0 0,-1 0 0 0 0,1 0 0 0 0,0 0 0 0 0,-1 0 0 0 0,78-77 0 0 0,-77 77-3 0 0,0 1 0 0 0,-1-1 0 0 0,1 0 0 0 0,0 1-1 0 0,0 0 1 0 0,0-1 0 0 0,2 0 3 0 0,11-1-76 0 0,-6 2 17 0 0,3-6 25 0 0,3 1-41 0 0,-4 7-81 0 0,-7 2 37 0 0,0-1-35 0 0,1 1-89 0 0,0 0-57 0 0,1-1-55 0 0,2-2-56 0 0,-5 0 249 0 0,1 0-129 0 0,-1 0-54 0 0,0 0-97 0 0,0 0-98 0 0,0 0-102 0 0,0 0-104 0 0,0 1-107 0 0,0 0-109 0 0,0 0-113 0 0,4 3-1136 0 0,2 5-1235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5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0,'0'0'197'0'0,"0"0"24"0"0,0 0 18 0 0,0 2-34 0 0,0 2-154 0 0,0 24-60 0 0,0-13 23 0 0,2-6 37 0 0,3-4 83 0 0,1 0 64 0 0,-5 10 62 0 0,-1-2-32 0 0,1-6-69 0 0,2 0 45 0 0,1 1-5 0 0,2 3 132 0 0,-3-4-113 0 0,0 1 47 0 0,-1-2-152 0 0,0 1 46 0 0,2 2 77 0 0,1 6 168 0 0,1 0-2 0 0,-3-6-169 0 0,-1-2-78 0 0,0-1-48 0 0,1 3 123 0 0,-2-1-55 0 0,-1 5 63 0 0,2 4 39 0 0,8 4 149 0 0,-5 6-18 0 0,1-15-190 0 0,0 0 25 0 0,-5 1-50 0 0,-1 11 92 0 0,0-14-153 0 0,0 0 42 0 0,2 1-5 0 0,-1-10-161 0 0,-1-1 0 0 0,0 1 1 0 0,1-1-1 0 0,-1 0 0 0 0,0 1 0 0 0,1-1 0 0 0,-1 0 0 0 0,1 0 0 0 0,-1 1 0 0 0,0-1 0 0 0,1 0 0 0 0,-1 0 0 0 0,1 1 0 0 0,-1-1 0 0 0,1 0 0 0 0,-1 0 0 0 0,1 0 0 0 0,-1 0 0 0 0,1 0 0 0 0,-1 0 0 0 0,1 0 0 0 0,-1 0 0 0 0,1 0 0 0 0,-1 0 0 0 0,1 0-8 0 0,1 0 160 0 0,-2 0-10 0 0,0 0-45 0 0,0 0-17 0 0,0 0-7 0 0,0 0 1 0 0,0 0 4 0 0,0-13 56 0 0,-2 1-64 0 0,-1-1-40 0 0,-3-3-28 0 0,4 10 0 0 0,-2-16 48 0 0,5-7-13 0 0,-1 14-15 0 0,1 9-28 0 0,-1 0 1 0 0,1 0-1 0 0,1 0 1 0 0,-1 1-1 0 0,1-1 0 0 0,0 0-2 0 0,0 1 0 0 0,-1 0 0 0 0,0 0 0 0 0,0 0 0 0 0,0 0-1 0 0,0-5 1 0 0,-1 6 0 0 0,0 1 0 0 0,1 0 0 0 0,-1 0 0 0 0,1-1 0 0 0,-1 1 0 0 0,1 0 0 0 0,0 0 0 0 0,0 0 0 0 0,0 0 0 0 0,2-2 0 0 0,1-6 0 0 0,-2 6-10 0 0,0 0 1 0 0,1 0-1 0 0,-1 0 0 0 0,1 0 0 0 0,0 0 0 0 0,1 0 0 0 0,-1 1 0 0 0,1-1 10 0 0,-3 3-6 0 0,1 1 0 0 0,0-1 0 0 0,-1 0 1 0 0,1 0-1 0 0,0 1 0 0 0,0-1 0 0 0,0 1 0 0 0,1 0 1 0 0,-1 0-1 0 0,0 0 0 0 0,0 0 0 0 0,1 0 0 0 0,-1 0 1 0 0,0 0-1 0 0,1 1 0 0 0,-1-1 0 0 0,1 1 0 0 0,-1 0 6 0 0,17 0-68 0 0,9 0 56 0 0,-9 2 12 0 0,-17-1 0 0 0,0-1-1 0 0,-1 1 1 0 0,1 0-1 0 0,0 0 1 0 0,0-1-1 0 0,-1 1 1 0 0,1 0-1 0 0,0 1 1 0 0,-1-1-1 0 0,1 0 1 0 0,-1 0-1 0 0,0 1 1 0 0,1-1-1 0 0,-1 1 1 0 0,0-1-1 0 0,0 1 1 0 0,0-1-1 0 0,0 1 1 0 0,0 0-1 0 0,0 0 1 0 0,0 1 0 0 0,0-2-3 0 0,-1 0 1 0 0,1 0 0 0 0,-1-1-1 0 0,1 1 1 0 0,0 0 0 0 0,-1 0-1 0 0,1-1 1 0 0,0 1 0 0 0,0 0-1 0 0,-1-1 1 0 0,1 1-1 0 0,0-1 1 0 0,0 1 0 0 0,0-1-1 0 0,0 0 1 0 0,0 1 0 0 0,0-1 2 0 0,14 10-14 0 0,17 32 14 0 0,-26-37 0 0 0,-1 1 0 0 0,0 0 0 0 0,0 0 0 0 0,0 0 0 0 0,0 1 0 0 0,-1-1 0 0 0,0 1 0 0 0,2 5 0 0 0,-1 5 0 0 0,-4-13 0 0 0,0 0 0 0 0,1 0 0 0 0,-1 0 0 0 0,1 0 0 0 0,0-1 0 0 0,2 4 0 0 0,-2-5 0 0 0,0 1 0 0 0,-1 0 0 0 0,1-1 0 0 0,-1 1 0 0 0,1 0 0 0 0,-1 0 0 0 0,0-1 0 0 0,0 1 0 0 0,0 0 0 0 0,-1 0 0 0 0,1 0 0 0 0,-1 0 0 0 0,1 1 0 0 0,-1-1 0 0 0,0 1 0 0 0,0-2 0 0 0,0 0 0 0 0,0-1 0 0 0,0 1 0 0 0,0 0 0 0 0,0-1 0 0 0,1 1 0 0 0,-1 0 0 0 0,1-1 0 0 0,-1 1 0 0 0,1-1 0 0 0,0 1 0 0 0,0 0 0 0 0,-1-1 0 0 0,1 0 0 0 0,1 2 0 0 0,3 5 0 0 0,11 23 60 0 0,-15-28-50 0 0,0 1 0 0 0,-1-1 0 0 0,1 1 0 0 0,-1 0 0 0 0,0-1 0 0 0,1 1 0 0 0,-2-1 0 0 0,1 1 0 0 0,0 1-10 0 0,-1 3 16 0 0,4-3 37 0 0,7 8-53 0 0,-8-7-28 0 0,-1-3-21 0 0,-1-1-24 0 0,0 0-37 0 0,0 0-44 0 0,0-2-38 0 0,0 1-153 0 0,0-1-44 0 0,0 0-1023 0 0,0 0-54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51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1 9728 0 0,'0'0'222'0'0,"0"0"30"0"0,0 0 18 0 0,0 1-94 0 0,0 1-19 0 0,2 6 242 0 0,3-4 69 0 0,-4-4-422 0 0,-1 1-1 0 0,1-1 1 0 0,0 1 0 0 0,-1-1 0 0 0,1 1-1 0 0,-1-1 1 0 0,1 1 0 0 0,-1-1 0 0 0,1 1-1 0 0,-1 0 1 0 0,0-1 0 0 0,1 1 0 0 0,-1 0-1 0 0,0-1 1 0 0,1 1 0 0 0,-1 0 0 0 0,0-1-1 0 0,0 1 1 0 0,0 0 0 0 0,1 0 0 0 0,-1-1-1 0 0,0 1 1 0 0,0 0 0 0 0,0 0 0 0 0,0 0-46 0 0,-1 10 548 0 0,0 4-34 0 0,1-13-443 0 0,0 0 0 0 0,1 0 1 0 0,-1 0-1 0 0,0 0 0 0 0,1 1 0 0 0,-1-1 0 0 0,1 0 0 0 0,-1-1 0 0 0,1 2-71 0 0,8 15 428 0 0,-6-5-173 0 0,-2 3-36 0 0,2 6 56 0 0,2-2-33 0 0,1 4-3 0 0,-5 8 35 0 0,0-10-75 0 0,2 3 46 0 0,-1-13-144 0 0,2 5 98 0 0,-1-1-1 0 0,-1 1 1 0 0,0 13-199 0 0,-3-10 151 0 0,1 9 83 0 0,4 3 57 0 0,0-13-163 0 0,3 14 92 0 0,-5-8-28 0 0,-2-7-47 0 0,0 13 56 0 0,2-4-49 0 0,4-3-28 0 0,-4-18-82 0 0,0 0 0 0 0,-1 0-1 0 0,0 0 1 0 0,0 1 0 0 0,0 4-42 0 0,-2 14 121 0 0,0 17 53 0 0,5-15-94 0 0,1-10-42 0 0,-3-11-20 0 0,0 1 0 0 0,-1-1 0 0 0,0 1 0 0 0,0 0 0 0 0,0-1 0 0 0,-1 1-18 0 0,0 25 59 0 0,0-3-46 0 0,0-26-13 0 0,0-1 0 0 0,0 1 1 0 0,1 0-1 0 0,-1 0 0 0 0,1-1 0 0 0,-1 1 0 0 0,1 0 0 0 0,0-1 0 0 0,0 1 0 0 0,0-1 0 0 0,0 1 0 0 0,1 0 0 0 0,3 9-17 0 0,-3 7-40 0 0,-2 25-51 0 0,0-41 39 0 0,0-3-86 0 0,0 0-133 0 0,0 0 1 0 0,0 0-37 0 0,0 0-866 0 0,0 0-60 0 0</inkml:trace>
  <inkml:trace contextRef="#ctx0" brushRef="#br0" timeOffset="360.47">1 569 10944 0 0,'0'0'248'0'0,"0"0"34"0"0,0-3 20 0 0,-1 3-295 0 0,1-1 0 0 0,0 1 0 0 0,0-1 0 0 0,0 1 0 0 0,0-1 0 0 0,0 1 0 0 0,1-1 0 0 0,-1 1 0 0 0,0 0 0 0 0,0-1 0 0 0,0 1 0 0 0,0-1 0 0 0,0 1 0 0 0,1-1 0 0 0,-1 1 0 0 0,0-1 0 0 0,0 1 0 0 0,1 0 0 0 0,-1-1 0 0 0,0 1 0 0 0,1 0 0 0 0,-1-1 0 0 0,0 1-7 0 0,9-1 125 0 0,0 1-65 0 0,-2-4-38 0 0,-2-3-47 0 0,-3 3 18 0 0,1 3 33 0 0,0 0 27 0 0,3 0 36 0 0,-4 1 38 0 0,1 0 0 0 0,-1 0 1 0 0,0-1-1 0 0,0 1 1 0 0,1-1-1 0 0,-1 1 0 0 0,0-1 1 0 0,0 0-1 0 0,0 0 1 0 0,0 0-1 0 0,2-1-127 0 0,6-3 557 0 0,-5 2-231 0 0,2 1 39 0 0,3-1 26 0 0,1 0-33 0 0,-2 0-85 0 0,-2 0-3 0 0,1-1 55 0 0,10-6 231 0 0,8 4-20 0 0,-13 0-220 0 0,-4 1-83 0 0,6 3-73 0 0,-11 2-136 0 0,0 0 0 0 0,0-1-1 0 0,0 0 1 0 0,0 1-1 0 0,0-2 1 0 0,0 1 0 0 0,-1 0-1 0 0,1-1 1 0 0,0 1-1 0 0,2-3-23 0 0,12 0 89 0 0,0 5-81 0 0,-10-1-25 0 0,-1 1 78 0 0,0-1-62 0 0,1 0-55 0 0,-1 0-51 0 0,0 1-48 0 0,1-1-41 0 0,6 0-299 0 0,3-1-222 0 0,3-2-448 0 0,-18 2 1026 0 0,0 0 1 0 0,0 0-1 0 0,-1 0 1 0 0,1 0 0 0 0,0 0-1 0 0,-1 0 1 0 0,1-1-1 0 0,0 1 1 0 0,-1-1 0 0 0,1 1 138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09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23 9936 0 0,'0'0'292'0'0,"0"0"0"0"0,0 0-230 0 0,0-2-23 0 0,0 1-481 0 0,0 1 79 0 0,0 0 76 0 0,0 0 71 0 0,0-1 68 0 0,0 1 65 0 0,0-1 60 0 0,0 0 57 0 0,0 0 77 0 0,0 0 70 0 0,0 0 65 0 0,0 0 57 0 0,0-1 246 0 0,0 1 93 0 0,0-1 73 0 0,0 0 51 0 0,0-2 1878 0 0,0 3-1828 0 0,0 0-82 0 0,0 1-330 0 0,0 0-50 0 0,0 0-58 0 0,0 1-65 0 0,0-1-72 0 0,0 1-80 0 0,0 0-87 0 0,0 1-93 0 0,3 3 294 0 0,-3-4-182 0 0,2 0 6 0 0,-1 0 0 0 0,0 0 0 0 0,0 0 0 0 0,0 1 0 0 0,0-1 1 0 0,0 0-1 0 0,-1 1 0 0 0,1-1 0 0 0,0 0 0 0 0,-1 1 0 0 0,1-1 0 0 0,0 1 0 0 0,-1-1 0 0 0,0 1 0 0 0,1 0 0 0 0,-1-1 0 0 0,0 1 0 0 0,0-1 0 0 0,0 1 0 0 0,0 1-17 0 0,0 0 25 0 0,0 0-1 0 0,0 0 0 0 0,1 0 0 0 0,0 0 0 0 0,-1 0 0 0 0,1 0 0 0 0,1 2-24 0 0,6 13 143 0 0,-4-3-10 0 0,-5 6-17 0 0,1-12-61 0 0,0 46 340 0 0,0-1-104 0 0,0-2-71 0 0,0 67 226 0 0,0-82-279 0 0,0 0 35 0 0,0 9 102 0 0,0 1 87 0 0,2-26-208 0 0,3 1-72 0 0,-3-14-79 0 0,0 0 0 0 0,0 0 1 0 0,-1 1-1 0 0,0 7-32 0 0,-1-1 32 0 0,0-9-16 0 0,0 1 0 0 0,0-1 1 0 0,0 1-1 0 0,1-1 0 0 0,0 1 0 0 0,0-1-16 0 0,5 10 40 0 0,-5-13-35 0 0,0 0-1 0 0,1 1 1 0 0,-1-1-1 0 0,-1 0 1 0 0,1 1-1 0 0,0-1 0 0 0,-1 1 1 0 0,0 0-1 0 0,0-1-4 0 0,0 58 146 0 0,2-43-83 0 0,4-1-18 0 0,0-2-1 0 0,-4 1 18 0 0,-2-10-23 0 0,1 0 1 0 0,-1-1-1 0 0,1 1 0 0 0,1 5-39 0 0,7 13 91 0 0,-5-16 10 0 0,-4-2-59 0 0,1 1-13 0 0,10 6 39 0 0,-8-11-4 0 0,-1 1 0 0 0,11 7 6 0 0,3-7 20 0 0,-12-3-82 0 0,2 0 40 0 0,23 1 316 0 0,-17-2-250 0 0,-5 0-97 0 0,-2-1-77 0 0,8-8-7 0 0,-7 7 14 0 0,7 1 42 0 0,8-9-25 0 0,-19 11 24 0 0,0-1 0 0 0,0 0 0 0 0,0 0 1 0 0,0 0-1 0 0,0 0 0 0 0,-1 0 0 0 0,1-1 1 0 0,0 1-1 0 0,1-2 12 0 0,0-1-27 0 0,3 1-104 0 0,4 4 39 0 0,-10-1 68 0 0,2 0-82 0 0,-1 0-98 0 0,2 0-176 0 0,0 0 240 0 0,12 0-255 0 0,-7-3 82 0 0,-4-3-100 0 0,-4 5 381 0 0,1 1 1 0 0,-1-1 0 0 0,0 1-1 0 0,0-1 1 0 0,1 1 0 0 0,-1 0-1 0 0,0-1 1 0 0,1 1 0 0 0,-1 0 0 0 0,0-1-1 0 0,1 1 1 0 0,-1 0 0 0 0,1-1-1 0 0,-1 1 1 0 0,1 0 0 0 0,-1 0-1 0 0,0-1 1 0 0,1 1 0 0 0,-1 0 0 0 0,1 0-1 0 0,-1 0 1 0 0,1 0 0 0 0,-1 0-1 0 0,1 0 1 0 0,-1-1 0 0 0,1 1 0 0 0,-1 0-1 0 0,1 1 1 0 0,-1-1 0 0 0,1 0-1 0 0,-1 0 1 0 0,1 0 31 0 0,5 0-311 0 0,-3 0-3 0 0,0 0-67 0 0,-2 0 137 0 0,-1 0-41 0 0,1 0-44 0 0,0 0-43 0 0,-1 0-39 0 0,0 0-35 0 0,1 0-280 0 0,-1 0-58 0 0,0 0-47 0 0,0 0-32 0 0,0 0-1537 0 0,0 0-1349 0 0</inkml:trace>
  <inkml:trace contextRef="#ctx0" brushRef="#br0" timeOffset="486.82">0 528 8840 0 0,'0'0'197'0'0,"0"0"24"0"0,0 0 19 0 0,0 0-79 0 0,0 0-26 0 0,0 0 37 0 0,0 0 135 0 0,0 0 253 0 0,0 0 15 0 0,0 0-5 0 0,0 0-22 0 0,0 0-10 0 0,0-3-2 0 0,1 0-392 0 0,-1 0 46 0 0,5-7 547 0 0,-3 6-473 0 0,1 1-96 0 0,-2 1-137 0 0,0 1-45 0 0,1 0 211 0 0,-1 0-37 0 0,2-1 68 0 0,0 2-83 0 0,1 0-73 0 0,0 0-16 0 0,-2-1 56 0 0,6-4 112 0 0,2-1 83 0 0,3 4 71 0 0,-4 1-159 0 0,-2 0-52 0 0,2-2 8 0 0,-2 0-57 0 0,9-3 86 0 0,-1 4 24 0 0,4 1-64 0 0,-3 0-54 0 0,26-10 105 0 0,-25 7-116 0 0,-4 4-44 0 0,4-1 7 0 0,-2-5 4 0 0,-12 5-48 0 0,1-1 0 0 0,-1 1-1 0 0,1 0 1 0 0,-1 0 0 0 0,1 1 0 0 0,-1-1 0 0 0,1 1 0 0 0,-1-1 0 0 0,1 1-18 0 0,9 1 99 0 0,-4 0-5 0 0,2-2 41 0 0,-3 0-10 0 0,1-1 37 0 0,1-1-25 0 0,10-4 112 0 0,-13 5-127 0 0,1-2 34 0 0,10-4-13 0 0,-13 6-121 0 0,0 1-1 0 0,0 0 1 0 0,0 0-1 0 0,1 1 1 0 0,-1 0 0 0 0,0-1-1 0 0,4 2-21 0 0,-7-1 8 0 0,-1 0-1 0 0,1-1 1 0 0,0 1-1 0 0,0 0 0 0 0,-1-1 1 0 0,1 1-1 0 0,0-1 0 0 0,0 0 1 0 0,-1 1-1 0 0,1-1 1 0 0,-1 0-1 0 0,1 0 0 0 0,-1 0-7 0 0,1 0 8 0 0,-1 0-1 0 0,1 0 1 0 0,0 0-1 0 0,-1 0 0 0 0,1 1 1 0 0,0-1-1 0 0,-1 1 0 0 0,1-1 1 0 0,0 1-1 0 0,0-1 1 0 0,-1 1-1 0 0,1 0 0 0 0,0 0-7 0 0,45 0 128 0 0,-43 0-147 0 0,13 0-92 0 0,-12 0-13 0 0,-2 0 0 0 0,0 0-300 0 0,-3 0 227 0 0,0 0 91 0 0,0 0-33 0 0,0 0-8 0 0,0 0-35 0 0,0 0-39 0 0,0 0-43 0 0,0 0-48 0 0,0 0-44 0 0,0 0-42 0 0,0 0-36 0 0,0 0-278 0 0,0 0-61 0 0,0 0-48 0 0,0 0-36 0 0,0 0-1528 0 0,0 0-1348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08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16 8784 0 0,'0'0'197'0'0,"0"0"24"0"0,0 0 19 0 0,0-2-29 0 0,0-5-147 0 0,0 3 25 0 0,0 2 91 0 0,0 2 207 0 0,0 0 348 0 0,0 0 29 0 0,0 0-313 0 0,0 0-180 0 0,0 0-37 0 0,0 0 66 0 0,0 0 153 0 0,0 0-18 0 0,0 0-15 0 0,0 0-50 0 0,0 0-18 0 0,0 0-6 0 0,0 0-41 0 0,0 0-231 0 0,0 2-5 0 0,0 0-56 0 0,-1 0 0 0 0,1 0 1 0 0,-1-1-1 0 0,1 1 1 0 0,-1 0-1 0 0,1-1 0 0 0,-1 1 1 0 0,0 0-1 0 0,0-1 1 0 0,0 1-1 0 0,-1 0-13 0 0,-2 6 19 0 0,0 7 108 0 0,4 6 2 0 0,1-12-72 0 0,-1 71 527 0 0,0-47-270 0 0,0-26-226 0 0,-1 1-1 0 0,0-1 1 0 0,0 0 0 0 0,-1 0-1 0 0,-1 3-87 0 0,-2 13 161 0 0,2 5-100 0 0,3 12-83 0 0,0 0 45 0 0,0 1 40 0 0,0-1 33 0 0,0 59 237 0 0,0 51 288 0 0,0-142-580 0 0,-1-1 0 0 0,0 1-1 0 0,-1-1 1 0 0,-1 6-41 0 0,0-5 41 0 0,1 0 1 0 0,1 1-1 0 0,0-1 0 0 0,-1 8-41 0 0,2-4 42 0 0,-1 10 36 0 0,5-8 10 0 0,-2-11-66 0 0,0 1 0 0 0,0 0 0 0 0,-1-1 0 0 0,0 1 0 0 0,1 0 0 0 0,-1 0 0 0 0,-1 0-1 0 0,1 0 1 0 0,0 2-22 0 0,-1 17 131 0 0,0-16-79 0 0,0-5-35 0 0,0 0 1 0 0,0 0-1 0 0,0 1 0 0 0,0-1 1 0 0,0 0-1 0 0,0 0 1 0 0,1 0-1 0 0,-1 0 0 0 0,1 0 1 0 0,0 1-18 0 0,1 2 34 0 0,12 19 170 0 0,-4-18-84 0 0,-5 0-38 0 0,-5-5-79 0 0,0-1 1 0 0,0 1 0 0 0,1-1 0 0 0,-1 0 0 0 0,0 1-1 0 0,0-1 1 0 0,1 0 0 0 0,-1 1 0 0 0,0-1-1 0 0,0 0 1 0 0,1 0 0 0 0,-1 1 0 0 0,0-1 0 0 0,1 0-1 0 0,-1 0 1 0 0,0 1 0 0 0,1-1 0 0 0,-1 0 0 0 0,1 0-1 0 0,-1 0 1 0 0,0 0 0 0 0,1 1 0 0 0,-1-1 0 0 0,1 0-1 0 0,-1 0 1 0 0,1 0 0 0 0,-1 0 0 0 0,0 0-1 0 0,1 0 1 0 0,-1 0 0 0 0,1 0-4 0 0,4 2 73 0 0,0 3-75 0 0,1-2 33 0 0,8 1 102 0 0,20-3 211 0 0,-32-1-330 0 0,13 1 114 0 0,10-1 52 0 0,-5-3-64 0 0,-7-3-21 0 0,-12 5-81 0 0,1 0 0 0 0,-1 0 0 0 0,1 0 0 0 0,-1 1 0 0 0,1-1 0 0 0,-1 0 1 0 0,1 1-1 0 0,0 0 0 0 0,-1-1 0 0 0,1 1 0 0 0,0 0 0 0 0,-1 0 0 0 0,1 0 0 0 0,0 0-14 0 0,2-1 16 0 0,0 1 0 0 0,0 0-1 0 0,0-1 1 0 0,0 0-1 0 0,0 0 1 0 0,-1 0 0 0 0,1-1-1 0 0,0 1 1 0 0,-1-1-1 0 0,4-1-15 0 0,-5 2 9 0 0,0 0 0 0 0,0 0 0 0 0,1 1 0 0 0,-1-1-1 0 0,0 1 1 0 0,1-1 0 0 0,-1 1 0 0 0,1 0 0 0 0,-1 0 0 0 0,3 0-9 0 0,11-1 29 0 0,5-9-19 0 0,6 4-10 0 0,-1-7 0 0 0,-23 11 0 0 0,0 0 0 0 0,0 0 0 0 0,-1 1 0 0 0,1-1 0 0 0,0 1 0 0 0,1 0 0 0 0,-1 0 0 0 0,0 0 0 0 0,0 0 0 0 0,0 0 0 0 0,3 1 0 0 0,-4-1 0 0 0,0 1 0 0 0,0 0 0 0 0,0 0 0 0 0,-1-1 0 0 0,1 1 0 0 0,0-1 0 0 0,-1 1 0 0 0,1-1 0 0 0,0 0 0 0 0,-1 1 0 0 0,1-1 0 0 0,-1 0 0 0 0,1 0 0 0 0,0 0 0 0 0,-1 0 0 0 0,1 0 0 0 0,-1 0 0 0 0,1 0 0 0 0,-1 1 0 0 0,1-1 0 0 0,0 0 0 0 0,0 1 0 0 0,-1 0 0 0 0,1-1 0 0 0,0 1 0 0 0,0 0 0 0 0,0 0 0 0 0,13-3 0 0 0,1-7-13 0 0,-3 7-58 0 0,-9 3 78 0 0,-1 0-83 0 0,1 0-70 0 0,-2 0-57 0 0,2 0-125 0 0,4 0-733 0 0,-5 0 660 0 0,-1 0 131 0 0,-1 0 179 0 0,0 0 34 0 0,0 0-247 0 0,0 0 70 0 0,-1 0 5 0 0,1-1-42 0 0,-1 1 5 0 0,1 0-43 0 0,-1-1-48 0 0,1 0-55 0 0,0 1-58 0 0,0-2-55 0 0,0 1-49 0 0,0 0-42 0 0,1 0-171 0 0,0-1-42 0 0,0 0-207 0 0,1-2-562 0 0</inkml:trace>
  <inkml:trace contextRef="#ctx0" brushRef="#br0" timeOffset="501.36">901 742 10680 0 0,'0'0'241'0'0,"2"-3"38"0"0,7-4-81 0 0,-8 7-166 0 0,0-1 0 0 0,1 0 1 0 0,-1 0-1 0 0,0 1 0 0 0,1-1 0 0 0,-1 1 0 0 0,1-1 0 0 0,-1 1 0 0 0,0 0 1 0 0,1-1-1 0 0,1 1-32 0 0,-1 0 65 0 0,1-2-37 0 0,10-9-17 0 0,0 6-11 0 0,-10 0 7 0 0,-1-1 42 0 0,0 5 10 0 0,1-1 0 0 0,-1 1 0 0 0,0 0 1 0 0,0-1-1 0 0,1 1 0 0 0,-1 0 0 0 0,1 1 0 0 0,0-1-59 0 0,8-4 265 0 0,-2-1 77 0 0,-4 0-84 0 0,-1 1-39 0 0,6 3-54 0 0,-10 2-156 0 0,1 0 0 0 0,-1 0 0 0 0,1 1 0 0 0,-1-1-1 0 0,1 0 1 0 0,-1 0 0 0 0,1 0 0 0 0,-1 0 0 0 0,1 0 0 0 0,-1-1-1 0 0,1 1 1 0 0,-1 0 0 0 0,1 0 0 0 0,-1 0 0 0 0,1 0 0 0 0,-1 0-1 0 0,1-1 1 0 0,-1 1 0 0 0,0 0 0 0 0,1 0 0 0 0,-1-1 0 0 0,1 1-1 0 0,-1 0 1 0 0,0-1 0 0 0,1 1 0 0 0,-1-1 0 0 0,0 1-1 0 0,1 0 1 0 0,-1-1 0 0 0,0 1 0 0 0,0-1 0 0 0,1 1-9 0 0,3-7 131 0 0,9 2 61 0 0,1-6-35 0 0,-12 8-61 0 0,0 1-33 0 0,-2-1-20 0 0,0 0-20 0 0,1-2 27 0 0,12 0 75 0 0,0-5-44 0 0,-10 7-10 0 0,-1 0 4 0 0,9-7-47 0 0,-8 3 51 0 0,-6-2-32 0 0,3 9-47 0 0,-7-4 50 0 0,7 3-47 0 0,-1 1 1 0 0,1 0-1 0 0,0 0 0 0 0,-1-1 1 0 0,1 1-1 0 0,-1 0 0 0 0,1 0 1 0 0,0-1-1 0 0,-1 1 0 0 0,1-1 1 0 0,0 1-1 0 0,-1 0 1 0 0,1-1-1 0 0,0 1 0 0 0,0-1 1 0 0,-1 1-1 0 0,1-1 0 0 0,0 1 1 0 0,0 0-1 0 0,0-1 1 0 0,0 1-1 0 0,-1-1 0 0 0,1 1 1 0 0,0-1-1 0 0,0 1 0 0 0,0-1 1 0 0,0 1-1 0 0,0-1 0 0 0,0 1 1 0 0,0-1-1 0 0,1 1 1 0 0,-1-1-4 0 0,0 0 4 0 0,0 0 0 0 0,0 0 1 0 0,0 1-1 0 0,0-1 1 0 0,0 0-1 0 0,0 0 1 0 0,0 0-1 0 0,0 1 1 0 0,-1-1-1 0 0,1 0 1 0 0,0 0-1 0 0,0 1 1 0 0,-1-1-1 0 0,1 0 1 0 0,0 1-1 0 0,-1-1-4 0 0,-6-2 73 0 0,-2 3 40 0 0,9 0-107 0 0,-1 0 0 0 0,1 0 0 0 0,-1 0 0 0 0,0 0 0 0 0,1 0 0 0 0,-1-1 0 0 0,1 1 0 0 0,-1 0 0 0 0,1 0 0 0 0,-1 0 1 0 0,1-1-1 0 0,-1 1 0 0 0,1 0 0 0 0,-1-1 0 0 0,1 1 0 0 0,-1 0 0 0 0,1-1 0 0 0,-1 1 0 0 0,1 0 0 0 0,0-1 0 0 0,-1 1 0 0 0,1-1 0 0 0,-1 1 0 0 0,1-1-6 0 0,0 0 7 0 0,-1 0-1 0 0,1 1 1 0 0,-1-1 0 0 0,1 1-1 0 0,-1-1 1 0 0,1 1-1 0 0,-1-1 1 0 0,1 1-1 0 0,-1-1 1 0 0,0 1-1 0 0,1-1 1 0 0,-1 1 0 0 0,0 0-1 0 0,1-1 1 0 0,-1 1-1 0 0,0 0 1 0 0,1 0-1 0 0,-1-1 1 0 0,0 1-1 0 0,0 0 1 0 0,1 0 0 0 0,-1 0-1 0 0,0 0 1 0 0,0 0-1 0 0,0 0-6 0 0,0 0 11 0 0,-1 0 1 0 0,0 0-1 0 0,0-1 0 0 0,1 1 0 0 0,-1 0 0 0 0,0-1 1 0 0,0 0-1 0 0,1 1 0 0 0,-1-1 0 0 0,0 0 0 0 0,1 0 0 0 0,-1 0 1 0 0,1 0-12 0 0,-1 0 11 0 0,1 0 0 0 0,-1 0 0 0 0,1 1 0 0 0,-1-1 0 0 0,0 0 0 0 0,1 1 0 0 0,-1-1 0 0 0,0 1 0 0 0,0-1 0 0 0,1 1 0 0 0,-1 0 0 0 0,0-1 1 0 0,0 1-12 0 0,-64 0 452 0 0,37 0-305 0 0,21 1-146 0 0,2 2 42 0 0,-2 1 50 0 0,-1 5 99 0 0,-7 3 129 0 0,5-7-142 0 0,1 0-3 0 0,2 4-47 0 0,3 1-41 0 0,1-2-39 0 0,-3 5-10 0 0,7-11-36 0 0,-1-1 0 0 0,1 0 0 0 0,0 1-1 0 0,-1-1 1 0 0,1 1 0 0 0,0-1 0 0 0,0 1 0 0 0,0-1 0 0 0,0 1 0 0 0,0-1-3 0 0,-3 15 79 0 0,1-13-58 0 0,0 1 0 0 0,1 0 0 0 0,-1 0 0 0 0,1-1 0 0 0,0 1 0 0 0,0 0 0 0 0,0 0 0 0 0,0 0 0 0 0,1 2-21 0 0,-1 17 121 0 0,1 22 162 0 0,0-44-264 0 0,0 1 0 0 0,0 0-1 0 0,0-1 1 0 0,0 1 0 0 0,1 0-1 0 0,-1-1 1 0 0,1 1 0 0 0,-1 0 0 0 0,1-1-1 0 0,-1 1 1 0 0,1-1 0 0 0,0 1 0 0 0,0-1-1 0 0,0 1-18 0 0,5 10 119 0 0,-5 5-1 0 0,0 0 18 0 0,2-6 12 0 0,0-7-87 0 0,0 1 0 0 0,0-2 1 0 0,1 1-1 0 0,-1 0 0 0 0,1 0 1 0 0,0-1-1 0 0,1 1-61 0 0,12 12 204 0 0,-5 0-41 0 0,-4-5-47 0 0,-7-10-108 0 0,-1-1-1 0 0,1 1 1 0 0,0-1 0 0 0,0 1 0 0 0,0-1-1 0 0,0 1 1 0 0,-1-1 0 0 0,1 0 0 0 0,0 0-1 0 0,0 1 1 0 0,0-1 0 0 0,0 0 0 0 0,0 0-8 0 0,11 3 57 0 0,14 10 116 0 0,-23-11-158 0 0,0 0 1 0 0,0 0 0 0 0,0-1-1 0 0,0 1 1 0 0,0-1-1 0 0,0 0 1 0 0,0 0 0 0 0,0 0-1 0 0,0 0 1 0 0,1 0-1 0 0,2 0-15 0 0,11-1 71 0 0,-12 1-47 0 0,0-1-1 0 0,1 0 0 0 0,-1 0 0 0 0,0 0 0 0 0,0-1 0 0 0,0 1 0 0 0,1-1 0 0 0,0-1-23 0 0,21-9 54 0 0,-4 1-38 0 0,-9 4-32 0 0,-4 4-72 0 0,-8 2-73 0 0,1-3-194 0 0,10-7-355 0 0,-9 8 501 0 0,-1 1 29 0 0,-1 1-7 0 0,0-1-51 0 0,-1 1-64 0 0,0-1-76 0 0,0-1-48 0 0,0 1-67 0 0,0 0-60 0 0,-1-1-53 0 0,1-1-622 0 0,1 1-101 0 0,2 0-1005 0 0,5 1-1310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28.0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695 65 8720 0 0,'0'0'197'0'0,"0"0"24"0"0,-3 0 19 0 0,0 1-101 0 0,3-1-101 0 0,-5-3 19 0 0,-15-8-37 0 0,6 4 31 0 0,5 2 86 0 0,1 1 162 0 0,-2 2 286 0 0,3 2-359 0 0,7 0-197 0 0,-1 0-1 0 0,1 0 1 0 0,-1 0-1 0 0,1 0 1 0 0,-1 0-1 0 0,1 0 1 0 0,-1 0-1 0 0,1 0 1 0 0,-1 0-1 0 0,1 0 1 0 0,-1 0-1 0 0,1 0 1 0 0,-1 0-1 0 0,1-1 1 0 0,-1 1-1 0 0,1 0 1 0 0,-1 0-1 0 0,1-1 1 0 0,-1 1-1 0 0,1 0 1 0 0,0-1-1 0 0,-1 1 1 0 0,1 0-1 0 0,0-1 1 0 0,-1 1-1 0 0,1 0 1 0 0,0-1-1 0 0,-1 1 1 0 0,1-1-29 0 0,-8-6 551 0 0,6 6-472 0 0,-1 0 1 0 0,1 1 0 0 0,-1 0 0 0 0,1-1 0 0 0,-1 1-1 0 0,1 0 1 0 0,-2 0-80 0 0,4 0 20 0 0,-1 0-1 0 0,1 0 1 0 0,0 0-1 0 0,0 0 1 0 0,-1 0-1 0 0,1 0 1 0 0,0 0 0 0 0,-1 0-1 0 0,1 0 1 0 0,0 0-1 0 0,-1 0 1 0 0,1 0-1 0 0,0 0 1 0 0,-1 0-1 0 0,1 0 1 0 0,0 0-1 0 0,-1-1 1 0 0,1 1-1 0 0,0 0 1 0 0,0 0 0 0 0,-1 0-1 0 0,1 0 1 0 0,0-1-1 0 0,0 1 1 0 0,-1 0-1 0 0,1 0-19 0 0,-2-2 80 0 0,-1 0 1 0 0,0 0-1 0 0,1 1 0 0 0,-1 0 0 0 0,0-1 0 0 0,0 1 1 0 0,0 0-1 0 0,0 1 0 0 0,0-1 0 0 0,0 0 0 0 0,0 1 0 0 0,0 0 1 0 0,-3-1-81 0 0,-29 1 588 0 0,14 1-278 0 0,9-1-170 0 0,2 0-45 0 0,-4 1 60 0 0,2 1-37 0 0,-4 1 5 0 0,3 2-43 0 0,5-2-42 0 0,-13 5 120 0 0,5-1-94 0 0,4-3-33 0 0,8-3-24 0 0,0 0-1 0 0,0 0 0 0 0,0 1 0 0 0,0-1 1 0 0,0 1-1 0 0,1 0 0 0 0,-1 0 1 0 0,0 1-7 0 0,-8 5 33 0 0,0 0 0 0 0,0 0 1 0 0,-1 0-1 0 0,-12 4-33 0 0,8-6 10 0 0,14-5-10 0 0,-1 0 0 0 0,1 0 0 0 0,0 0 0 0 0,-1 1 0 0 0,1-1 0 0 0,0 1 0 0 0,0 0 0 0 0,0 0 0 0 0,-1 0 0 0 0,-24 22 0 0 0,7-13 0 0 0,-6 10 0 0 0,6-11 0 0 0,16-6 0 0 0,-1 1 0 0 0,1-1 0 0 0,0 1 0 0 0,0 0 0 0 0,0 1 0 0 0,1-1 0 0 0,0 1 0 0 0,0 0 0 0 0,0 0 0 0 0,1 0 0 0 0,0 0 0 0 0,-2 4 0 0 0,0 21 0 0 0,0-14 0 0 0,3-11 1 0 0,1 0-1 0 0,-1 1 0 0 0,1 0 0 0 0,0-1 0 0 0,0 1 0 0 0,1 3 0 0 0,0 7 1 0 0,-1-6 0 0 0,1 0 1 0 0,1 1 0 0 0,-1-1-1 0 0,2 0 1 0 0,0 0 0 0 0,0 0-1 0 0,1 0 1 0 0,4 9-2 0 0,3 9 43 0 0,-5-15-28 0 0,0-1 0 0 0,1-1 1 0 0,3 8-16 0 0,-4-13 18 0 0,-1 0 1 0 0,1-1-1 0 0,1 1 1 0 0,4 5-19 0 0,7 5 49 0 0,11 13 46 0 0,-21-24-50 0 0,-1-1 0 0 0,1 1-1 0 0,7 3-44 0 0,31 12 152 0 0,-33-15-113 0 0,0 1 1 0 0,-1-2 1 0 0,1 1-1 0 0,0-2 0 0 0,0 1 1 0 0,0-2-1 0 0,1 0 1 0 0,1 0-41 0 0,50 2 174 0 0,1 6 2 0 0,9-6-6 0 0,-35 1-86 0 0,-27-4-47 0 0,1 0 0 0 0,0-1 1 0 0,0 0-1 0 0,0-1 0 0 0,10-1-37 0 0,-1-3 90 0 0,-1-1 0 0 0,12-5-90 0 0,4 0 88 0 0,5-1 34 0 0,22-9 142 0 0,-42 12 22 0 0,18-10-286 0 0,-3-4 163 0 0,9-10 31 0 0,13-12 29 0 0,-29 16-54 0 0,-6-1-36 0 0,-5 0-47 0 0,-2 1-53 0 0,-9 16-38 0 0,-3 2 13 0 0,0 1 0 0 0,0 0-1 0 0,-1-1 1 0 0,-1 0-1 0 0,1 0 1 0 0,-1 0 0 0 0,-1-1-8 0 0,-1 6 3 0 0,-1 0 0 0 0,0 0 0 0 0,0 0 0 0 0,0 0 1 0 0,-1 0-1 0 0,1 0 0 0 0,-1 0 0 0 0,-1 0 0 0 0,1 1 0 0 0,-1-1 1 0 0,1 0-1 0 0,-1 1 0 0 0,0-1 0 0 0,-1 1 0 0 0,1 0 1 0 0,-2-1-4 0 0,-5-12 39 0 0,3 6-23 0 0,0 1 0 0 0,-2-1-1 0 0,1 1 1 0 0,-1 0-1 0 0,-1 1 1 0 0,1 0-1 0 0,-3-1-15 0 0,-20-17 3 0 0,21 19-10 0 0,-1 1 0 0 0,1 0 0 0 0,-1 1-1 0 0,-1 0 1 0 0,-3-1 7 0 0,-11-5-30 0 0,-24-14 0 0 0,-10 5-34 0 0,18 4 45 0 0,-22-7-46 0 0,48 18 25 0 0,-2 2-1 0 0,1 0 1 0 0,-3 1 40 0 0,-35-1-171 0 0,-36 4-235 0 0,38 1 123 0 0,43-1 146 0 0,1 0 43 0 0,-5 0 3 0 0,-15 0-27 0 0,21 0 39 0 0,-1 0-50 0 0,1 0-43 0 0,0 0-66 0 0,-1 0-77 0 0,0 0-91 0 0,5 0 122 0 0,1 0-43 0 0,0 0-38 0 0,0 0-34 0 0,-2 1-256 0 0,0-1-58 0 0,-4 2-835 0 0,-4 2-656 0 0,-6 5-1248 0 0</inkml:trace>
  <inkml:trace contextRef="#ctx0" brushRef="#br0" timeOffset="420.15">790 728 10448 0 0,'0'0'301'0'0,"0"0"4"0"0,0 0-174 0 0,0 0-47 0 0,0 0 97 0 0,0 3 194 0 0,-1 3 49 0 0,1-3-242 0 0,0 0 0 0 0,-1 1 0 0 0,1-1 0 0 0,1 0-1 0 0,-1 0 1 0 0,0 0 0 0 0,1 1 0 0 0,-1-1 0 0 0,1 0 0 0 0,0 1-182 0 0,6 0 464 0 0,-7-4-435 0 0,1 1 0 0 0,-1-1 0 0 0,1 0 0 0 0,-1 0-1 0 0,1 1 1 0 0,-1-1 0 0 0,0 0 0 0 0,1 1 0 0 0,-1-1 0 0 0,0 0 0 0 0,1 1-1 0 0,-1-1 1 0 0,0 1 0 0 0,0-1 0 0 0,1 1 0 0 0,-1-1 0 0 0,0 0 0 0 0,0 1-1 0 0,0-1 1 0 0,1 1 0 0 0,-1-1 0 0 0,0 1 0 0 0,0-1 0 0 0,0 1 0 0 0,0-1-1 0 0,0 1 1 0 0,0-1 0 0 0,0 1 0 0 0,0-1 0 0 0,0 1 0 0 0,0-1 0 0 0,0 1-29 0 0,1 19 840 0 0,1-9-331 0 0,2-4-139 0 0,2 0-67 0 0,-5-5 19 0 0,0-1-74 0 0,0 1-64 0 0,-1 0-52 0 0,1 0-31 0 0,-1 0-44 0 0,-1 3 23 0 0,0-4-15 0 0,1 0 59 0 0,1 7 168 0 0,1-2-62 0 0,1-1-52 0 0,0 0-39 0 0,1 3 29 0 0,2 3 80 0 0,-1 0-60 0 0,0-2-23 0 0,0 23 453 0 0,-2-28-547 0 0,0 0 47 0 0,7 7 355 0 0,-6-7-306 0 0,0 0-56 0 0,-2-2-83 0 0,-1 1-46 0 0,2 4 57 0 0,1-1-40 0 0,0-4-55 0 0,3-2-54 0 0,-7 3 30 0 0,0 1 23 0 0,0-3-6 0 0,0 0-41 0 0,0 1-19 0 0,0-1-41 0 0,0 0-46 0 0,0-1-53 0 0,0 1-55 0 0,0 0-54 0 0,0-1-49 0 0,0 1-44 0 0,1-1-305 0 0,-1 0-73 0 0,1 0-57 0 0,0 0-41 0 0,1 0-356 0 0,0 0-37 0 0,7 0-2796 0 0</inkml:trace>
  <inkml:trace contextRef="#ctx0" brushRef="#br0" timeOffset="1578.91">758 728 7568 0 0,'0'0'166'0'0,"0"0"29"0"0,0 0 14 0 0,0 0-65 0 0,0 0-14 0 0,0 0 44 0 0,0 0 146 0 0,0 0 271 0 0,0 0 17 0 0,0 0-27 0 0,0 0-139 0 0,0 0-68 0 0,0 3-12 0 0,0 7-20 0 0,0-7-71 0 0,0-1-30 0 0,3 11-23 0 0,7 1 23 0 0,-7-11-73 0 0,-2 1-76 0 0,-1 0-48 0 0,-1 1-26 0 0,1-3 35 0 0,2 12 96 0 0,4-4-35 0 0,-5-9-101 0 0,0 1 1 0 0,0-1-1 0 0,0 1 0 0 0,-1 0 0 0 0,1-1 1 0 0,0 1-1 0 0,-1 0 0 0 0,1-1 0 0 0,-1 1 1 0 0,0 0-1 0 0,1 0 0 0 0,-1 0 1 0 0,0 0-14 0 0,0-1 5 0 0,0 0 0 0 0,0 0 0 0 0,0 1 1 0 0,0-1-1 0 0,0 0 0 0 0,0 1 1 0 0,1-1-1 0 0,-1 0 0 0 0,0 0 0 0 0,1 1 1 0 0,-1-1-1 0 0,1 0 0 0 0,0 0 0 0 0,-1 0 1 0 0,1 0-1 0 0,0 0 0 0 0,0 0 1 0 0,-1 0-1 0 0,1 0 0 0 0,0 0 0 0 0,0 0 1 0 0,0 0-1 0 0,0 0 0 0 0,0-1 1 0 0,2 1-6 0 0,1 2 18 0 0,-3-3-16 0 0,0 0 0 0 0,-1 1 0 0 0,1-1 0 0 0,0 0 0 0 0,-1 0 0 0 0,1 1 1 0 0,-1-1-1 0 0,1 1 0 0 0,0-1 0 0 0,-1 1 0 0 0,1-1 0 0 0,-1 1 0 0 0,0-1 0 0 0,1 1 1 0 0,-1-1-1 0 0,1 1 0 0 0,-1-1 0 0 0,0 1 0 0 0,1 0 0 0 0,-1-1 0 0 0,0 1 0 0 0,1 0-2 0 0,1 4 0 0 0,3 3 0 0 0,-4-7 1 0 0,0 1-1 0 0,0-1 1 0 0,-1 1 0 0 0,1-1 0 0 0,0 1-1 0 0,0-1 1 0 0,-1 1 0 0 0,1-1 0 0 0,-1 1-1 0 0,0 0 1 0 0,1-1 0 0 0,-1 1 0 0 0,0 0-1 0 0,0-1 0 0 0,0 0 2 0 0,0-1-1 0 0,0 1 0 0 0,0-1 1 0 0,0 1-1 0 0,0-1 1 0 0,0 1-1 0 0,0-1 0 0 0,0 1 1 0 0,0-1-1 0 0,0 1 1 0 0,0-1-1 0 0,0 1 0 0 0,0-1 1 0 0,0 1-1 0 0,0-1 1 0 0,1 1-1 0 0,-1-1 0 0 0,0 1 1 0 0,0-1-1 0 0,1 0 1 0 0,-1 1-1 0 0,0-1 0 0 0,1 1 1 0 0,-1-1-1 0 0,0 0 0 0 0,1 1 1 0 0,-1-1-1 0 0,1 0 1 0 0,-1 1-1 0 0,0-1 0 0 0,1 0 1 0 0,0 0-2 0 0,5 5 9 0 0,10 24-9 0 0,-13-16-12 0 0,-3-13 10 0 0,0 0 1 0 0,0 0 0 0 0,-1 0 0 0 0,1 0-1 0 0,0 0 1 0 0,0 0 0 0 0,0 1 0 0 0,0-1 0 0 0,0 0-1 0 0,0 0 1 0 0,0 0 0 0 0,0 0 0 0 0,0 0 0 0 0,0 0-1 0 0,0 0 1 0 0,0 0 0 0 0,0 0 0 0 0,0 0-1 0 0,1 1 1 0 0,-1-1 0 0 0,0 0 0 0 0,0 0 0 0 0,0 0-1 0 0,0 0 1 0 0,0 0 0 0 0,0 0 0 0 0,0 0-1 0 0,0 0 1 0 0,0 0 0 0 0,0 0 0 0 0,0 0 0 0 0,0 0-1 0 0,0 0 1 0 0,0 0 0 0 0,0 1 0 0 0,0-1 0 0 0,1 0-1 0 0,-1 0 1 0 0,0 0 0 0 0,0 0 0 0 0,0 0-1 0 0,0 0 1 0 0,0 0 0 0 0,0 0 0 0 0,0 0 0 0 0,0 0-1 0 0,0 0 1 0 0,0 0 0 0 0,1 0 0 0 0,-1 0 0 0 0,0 0-1 0 0,0 0 1 0 0,0 0 0 0 0,0 0 0 0 0,0 0-1 0 0,0 0 1 0 0,0 0 1 0 0,4 0-78 0 0,2 3 77 0 0,-5-2-49 0 0,0 1-66 0 0,0-1-22 0 0,-1 1-56 0 0,0 0-64 0 0,0 0-75 0 0,0-2 21 0 0,0 1-49 0 0,0-1-44 0 0,0 1-37 0 0,0-1-132 0 0,0 0-37 0 0,0 0-1354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30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0 7136 0 0,'0'0'165'0'0,"0"0"22"0"0,0 0 6 0 0,0 0-57 0 0,0 0 5 0 0,0 0 67 0 0,0 0 192 0 0,0 0 348 0 0,-2 0 27 0 0,-3 1-488 0 0,2 1-36 0 0,-2 3 163 0 0,1-1-115 0 0,4-3-274 0 0,-1-1 0 0 0,0 1 0 0 0,1-1 1 0 0,-1 1-1 0 0,0-1 0 0 0,0 0 0 0 0,1 0 1 0 0,-1 1-1 0 0,0-1 0 0 0,0 0 0 0 0,1 0 1 0 0,-1 0-1 0 0,0 0 0 0 0,0 0 0 0 0,0 0-25 0 0,0 0 25 0 0,0 0 0 0 0,1 0 0 0 0,-1 0 0 0 0,0 0 0 0 0,0 1 0 0 0,1-1 0 0 0,-1 0 0 0 0,0 0 0 0 0,0 1-1 0 0,1-1 1 0 0,-1 0 0 0 0,0 1 0 0 0,1-1 0 0 0,-1 0 0 0 0,0 1 0 0 0,1-1 0 0 0,-1 1 0 0 0,1-1 0 0 0,-1 1 0 0 0,0 0-25 0 0,-5 8 272 0 0,2-1-123 0 0,-3 0-46 0 0,0 1 28 0 0,-1 5 107 0 0,-1 1-5 0 0,2-6-112 0 0,-12 13 110 0 0,15-16-182 0 0,0 0 1 0 0,1 1-1 0 0,-1 0 0 0 0,1 0 0 0 0,1-1 0 0 0,-1 2 1 0 0,0 2-50 0 0,-1 8 102 0 0,3-11-59 0 0,-1 1 0 0 0,0-1 1 0 0,-1 1-1 0 0,0-1 0 0 0,0 1-43 0 0,0-1 33 0 0,0 0 0 0 0,1 0 0 0 0,-1 0 0 0 0,2 1 0 0 0,-1-1 0 0 0,0 7-33 0 0,-1 5 60 0 0,-7 18 62 0 0,4 8-20 0 0,2-21-54 0 0,1-8-3 0 0,0-1 0 0 0,2 1 1 0 0,-1 8-46 0 0,2 2 49 0 0,0 2 42 0 0,0 0 38 0 0,0 0 34 0 0,1-21-117 0 0,-1 0 0 0 0,1-1 0 0 0,0 1 0 0 0,1 0 0 0 0,0-1 0 0 0,0 1-46 0 0,2 9 97 0 0,1 7 53 0 0,5 16 162 0 0,-9-36-267 0 0,1 1-1 0 0,-1-1 1 0 0,1 1 0 0 0,0-1-1 0 0,0 0 1 0 0,0 0 0 0 0,0 0-1 0 0,0 0 1 0 0,2 1-45 0 0,-2-2 26 0 0,0 1 0 0 0,0 0 1 0 0,0 0-1 0 0,0 0 0 0 0,-1 0 1 0 0,1 1-27 0 0,-1-2 12 0 0,0 0 0 0 0,0 0 0 0 0,0 0 0 0 0,0-1 0 0 0,0 1 0 0 0,0 0 0 0 0,0-1 0 0 0,1 1 0 0 0,-1-1 0 0 0,1 1 0 0 0,-1-1 0 0 0,1 1 0 0 0,0-1-12 0 0,14 7 88 0 0,0 0-34 0 0,-13-7-48 0 0,-1 0 1 0 0,1 0-1 0 0,0-1 1 0 0,0 1-1 0 0,0-1 1 0 0,0 0-1 0 0,0 1 0 0 0,0-2 1 0 0,0 1-1 0 0,0 0 1 0 0,1-1-7 0 0,4 1 30 0 0,0 0-53 0 0,5 1 45 0 0,-3 0-15 0 0,-3-1-45 0 0,-1 0-35 0 0,0-1-52 0 0,-2 1-26 0 0,0-1-51 0 0,0 0-56 0 0,0-1-63 0 0,-2 1-6 0 0,0 0-60 0 0,0-1-53 0 0,0 1-48 0 0,0 0-42 0 0,0-1-33 0 0,2 0-638 0 0,2 0-801 0 0,3 1-1135 0 0,-8 1 3044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31.5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1 9416 0 0,'0'0'208'0'0,"0"0"33"0"0,0 0 16 0 0,0 0-79 0 0,0 0-8 0 0,0 0 67 0 0,0 0 208 0 0,0 2 383 0 0,0 2-531 0 0,0 6 257 0 0,0-7-404 0 0,0 0 40 0 0,0 0 22 0 0,0 0 50 0 0,0 1 58 0 0,0 1 68 0 0,-1 3-216 0 0,-1 1 78 0 0,-3 4 189 0 0,-10 19 682 0 0,9-21-758 0 0,1 21 602 0 0,0-24-738 0 0,-1 2 9 0 0,4-4-156 0 0,2 1-36 0 0,0-5-39 0 0,-1 0-1 0 0,1 0 1 0 0,0 0-1 0 0,0-1 1 0 0,-1 1-1 0 0,1 0 0 0 0,-1-1 1 0 0,0 1-1 0 0,1 0 1 0 0,-1-1-1 0 0,0 1 1 0 0,0-1-1 0 0,0 1-4 0 0,0 0 4 0 0,0-1-1 0 0,0 1 1 0 0,0-1-1 0 0,0 1 1 0 0,1 0-1 0 0,-1-1 1 0 0,0 1 0 0 0,1 0-1 0 0,0-1 1 0 0,-1 1-1 0 0,1 0 1 0 0,0 0-1 0 0,0 0-3 0 0,0 45 85 0 0,0-42-162 0 0,-1-1 37 0 0,-6 11 30 0 0,4-10-60 0 0,2-3-4 0 0,0 1-34 0 0,0 0-40 0 0,0 0-48 0 0,0 1-51 0 0,1-1-60 0 0,0-1 34 0 0,0 0-43 0 0,0-1-39 0 0,0 1-34 0 0,0 0-252 0 0,0 0-58 0 0,0 1-46 0 0,0-1-33 0 0,0 4-1393 0 0,0 4-1232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31.8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1 380 11688 0 0,'0'0'264'0'0,"0"0"34"0"0,0 0 22 0 0,0 0-130 0 0,0 0-92 0 0,0 0-27 0 0,2 0-43 0 0,0 0-27 0 0,0 1 0 0 0,0-1 0 0 0,-1 0 0 0 0,1 1 0 0 0,-1 0 0 0 0,1-1 0 0 0,0 1 0 0 0,-1 0-1 0 0,1 0 1 0 0,-1-1 0 0 0,2 2-1 0 0,5 3 1 0 0,3 0 16 0 0,-1 0 106 0 0,1 4 74 0 0,5 4 178 0 0,-6-6-89 0 0,-7-2-135 0 0,-1 0-33 0 0,4 9 96 0 0,-5-12-185 0 0,1 0 1 0 0,-1-1-1 0 0,1 0 0 0 0,-1 1 0 0 0,1-1 1 0 0,0 0-1 0 0,-1 0 0 0 0,2 1-29 0 0,11 8 206 0 0,-13-10-181 0 0,0 2-1 0 0,0-1 0 0 0,0 0 1 0 0,0 0-1 0 0,0 0 1 0 0,0 0-1 0 0,0 1 1 0 0,-1-1-1 0 0,1 0 1 0 0,0 1-1 0 0,-1-1-24 0 0,3 12 166 0 0,2 3 68 0 0,6 0 41 0 0,4 3-6 0 0,2 11-25 0 0,-2-3-22 0 0,-4-8-17 0 0,-3-1-63 0 0,-2-4-68 0 0,0-2-40 0 0,7 10 74 0 0,-3-5-25 0 0,-1-6-71 0 0,-4-6-2 0 0,-2-1 6 0 0,7 19 23 0 0,-9-22-209 0 0,-1 0 45 0 0,1-1 40 0 0,-1 1 38 0 0,1 1 36 0 0,0-1 60 0 0,0 0 47 0 0,-1 0 33 0 0,3 3 393 0 0,-2-3-396 0 0,0 1-62 0 0,-1-1-73 0 0,1 0-71 0 0,-1 1-83 0 0,1-1-96 0 0,-1 0-40 0 0,1 1-82 0 0,-1-1-92 0 0,0 0-97 0 0,0 1-105 0 0,0-1-112 0 0,1 1-121 0 0,-1-1 407 0 0,0-1-33 0 0,0 0-1510 0 0,0 0-1160 0 0</inkml:trace>
  <inkml:trace contextRef="#ctx0" brushRef="#br0" timeOffset="283.77">379 396 9616 0 0,'0'0'216'0'0,"0"3"32"0"0,0-1-192 0 0,0 0 3 0 0,0 2 2 0 0,0 3 54 0 0,0 7 83 0 0,-1-5-152 0 0,-4 3-35 0 0,-2 1-21 0 0,6-5 46 0 0,0 1 62 0 0,0 1 49 0 0,2 0 33 0 0,-2 18 367 0 0,-1-17-337 0 0,-3 5 118 0 0,3-9-166 0 0,1-1-1 0 0,-1 1 1 0 0,1 0-1 0 0,0-1 1 0 0,0 1 0 0 0,1 0-162 0 0,0 8 294 0 0,1-5-75 0 0,-1-1 0 0 0,-1 0 0 0 0,0 0 0 0 0,-1 5-219 0 0,-1 3 216 0 0,-4 11 199 0 0,-3 21 267 0 0,7-34-500 0 0,0-1-46 0 0,-2 31 347 0 0,-6-8-4 0 0,6 5-21 0 0,0-19-225 0 0,0 0-32 0 0,2 10 42 0 0,3-27-177 0 0,-1-1 0 0 0,1 1-1 0 0,-1 0 1 0 0,0 0 0 0 0,-1 1-66 0 0,-9 24 280 0 0,8-25-218 0 0,0 1 0 0 0,1-1 0 0 0,0 0 0 0 0,0 1 0 0 0,1 0 0 0 0,0-1 0 0 0,0 1 0 0 0,0 3-62 0 0,1-7 36 0 0,0 1-1 0 0,0-1 0 0 0,-1 1 0 0 0,0-1 0 0 0,1 1 0 0 0,-1-1 0 0 0,0 1 1 0 0,-1-1-1 0 0,1 1-35 0 0,-5 11 141 0 0,1 11-19 0 0,-2-13-66 0 0,7-11-48 0 0,-1-1 0 0 0,0 0-1 0 0,0 1 1 0 0,1-1 0 0 0,-1 1 0 0 0,0-1-1 0 0,1 1 1 0 0,0-1 0 0 0,-1 1-1 0 0,1-1 1 0 0,0 1 0 0 0,0 0-1 0 0,0-1-7 0 0,-2 10 46 0 0,-5 2-19 0 0,3-5-14 0 0,-9 17 57 0 0,10-19-60 0 0,2-5-166 0 0,1 0 69 0 0,0 0 58 0 0,-1-1 48 0 0,1 1 59 0 0,0 2 277 0 0,-1-3-237 0 0,1 1-79 0 0,0 0-91 0 0,0 0-20 0 0,0-1-36 0 0,0 1-38 0 0,0-1-44 0 0,0 1-47 0 0,0 0-51 0 0,0-1-54 0 0,0 1-60 0 0,0-1 55 0 0,0 1-38 0 0,0-1-41 0 0,0 1-40 0 0,0-1-1039 0 0</inkml:trace>
  <inkml:trace contextRef="#ctx0" brushRef="#br0" timeOffset="967.66">600 17 9096 0 0,'0'0'200'0'0,"0"0"33"0"0,0 0 16 0 0,0 0-80 0 0,0 0-19 0 0,0 0 49 0 0,0 0 165 0 0,0 0 306 0 0,0 0 24 0 0,0 0-13 0 0,3 0-62 0 0,3 0-325 0 0,0-3-39 0 0,1 0 12 0 0,0-4 89 0 0,-5 6-91 0 0,0 0-63 0 0,-1 0-54 0 0,1 1-45 0 0,0-1-29 0 0,0 1-38 0 0,3 1-11 0 0,-3-1 12 0 0,-1 1 50 0 0,12 1 223 0 0,-3 4-71 0 0,-2-1-69 0 0,3 0 62 0 0,-3-1-54 0 0,5 5 17 0 0,14 21 231 0 0,-2 0-67 0 0,-2 3-57 0 0,-1 3-51 0 0,-18-29-217 0 0,1 0 9 0 0,-1 0 0 0 0,0 1 0 0 0,-1-1 0 0 0,1 2-43 0 0,6 38 194 0 0,11 3-2 0 0,-12-4-37 0 0,-7-31-79 0 0,0-1-1 0 0,1 0 1 0 0,2 5-76 0 0,-1-7 75 0 0,-1-1 1 0 0,0 1 0 0 0,0 8-76 0 0,-1 12 462 0 0,-1 25-462 0 0,-1-16 198 0 0,0 26 237 0 0,0-60-365 0 0,-1 1 0 0 0,0-1 0 0 0,0 0 0 0 0,-1 0 0 0 0,0 0 0 0 0,-2 6-70 0 0,2-8 46 0 0,-2 12 165 0 0,4-4-76 0 0,-1 7 29 0 0,-10 12 65 0 0,-7 9-20 0 0,14-33-122 0 0,1-1 0 0 0,0 1 0 0 0,-2 7-87 0 0,1-3 77 0 0,-3 5 54 0 0,-8 4 10 0 0,8-11-77 0 0,-21 24 272 0 0,23-23-220 0 0,5-10-107 0 0,-1 0 0 0 0,1 0 1 0 0,-1 0-1 0 0,1 0 1 0 0,-1 0-1 0 0,1 0 1 0 0,-1 0-1 0 0,1 0 1 0 0,-1 0-1 0 0,0 0 0 0 0,0 0 1 0 0,0 0-1 0 0,1 0 1 0 0,-1 0-1 0 0,0-1 1 0 0,0 1-1 0 0,0 0 1 0 0,-1 0-10 0 0,-29 14 210 0 0,17-9-123 0 0,10 0-67 0 0,4-5-18 0 0,0-1-1 0 0,-1 1 1 0 0,1-1 0 0 0,0 0 0 0 0,-1 1 0 0 0,1-1-1 0 0,0 1 1 0 0,0-1 0 0 0,-1 0 0 0 0,1 1 0 0 0,-1-1-1 0 0,1 0 1 0 0,0 1 0 0 0,-1-1 0 0 0,1 0 0 0 0,-1 0-1 0 0,1 0 1 0 0,-1 1 0 0 0,1-1 0 0 0,-1 0 0 0 0,1 0-1 0 0,-1 0 1 0 0,1 0 0 0 0,-1 0 0 0 0,1 0 0 0 0,-1 0-1 0 0,1 0 1 0 0,-1 0 0 0 0,1 0 0 0 0,-1 0-1 0 0,1 0 1 0 0,-1 0-2 0 0,-5 0 3 0 0,-13 0 62 0 0,12 0-69 0 0,7 0 0 0 0,-1 0-1 0 0,0 0 0 0 0,0 0 1 0 0,0 0-1 0 0,0 0 0 0 0,0 0 1 0 0,1 0-1 0 0,-1 0 0 0 0,0 0 1 0 0,0 1-1 0 0,0-1 0 0 0,1 0 1 0 0,-1 1-1 0 0,-1-1 5 0 0,0 7-88 0 0,2-3-65 0 0,0-2-121 0 0,0-1 5 0 0,0-1-32 0 0,0-3-799 0 0,0-10-54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30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 9152 0 0,'0'0'208'0'0,"0"0"33"0"0,0 0 14 0 0,0 2-42 0 0,-1 1-173 0 0,2 1-28 0 0,15 5-21 0 0,-12-7 42 0 0,0 0 60 0 0,0 0 41 0 0,0 0 37 0 0,3 1 171 0 0,9 8 515 0 0,-11-6-639 0 0,1 0-49 0 0,4 5 405 0 0,2 1-75 0 0,0 1-79 0 0,-1 0-80 0 0,-4-5-153 0 0,-1-2-40 0 0,4 7 278 0 0,-2 0-80 0 0,-2-2-66 0 0,0 1-52 0 0,1 3 34 0 0,8 6 80 0 0,12 1 42 0 0,-17-8-206 0 0,5 10 161 0 0,1 1 13 0 0,-5-10-193 0 0,15 7 132 0 0,-5 5-2 0 0,24 9 156 0 0,-38-28-374 0 0,-4-3-37 0 0,1-1 0 0 0,-1 0 0 0 0,0 0 0 0 0,1 0 0 0 0,0 0 0 0 0,0-1-33 0 0,7 3 87 0 0,-1 0-23 0 0,-2 4-33 0 0,-6-4-27 0 0,-2-5-1 0 0,0 1 0 0 0,1 0 0 0 0,-1-1 0 0 0,0 1 0 0 0,1 0 0 0 0,-1-1 0 0 0,0 1 0 0 0,1-1 0 0 0,-1 1 1 0 0,1-1-1 0 0,-1 1 0 0 0,1-1 0 0 0,-1 1 0 0 0,1-1 0 0 0,-1 1 0 0 0,1-1 0 0 0,0 0 0 0 0,-1 1 0 0 0,1-1 1 0 0,-1 0-1 0 0,1 1 0 0 0,0-1-3 0 0,4 2 18 0 0,-4-1-299 0 0,0-1 116 0 0,-1 1 100 0 0,1-1 81 0 0,0 0 65 0 0,-1 1 46 0 0,2 0 424 0 0,-1 0-349 0 0,0 0-83 0 0,-1-1-107 0 0,1 0-39 0 0,-1 1-46 0 0,1-1-54 0 0,-1 1-58 0 0,1-1-66 0 0,-1 1-71 0 0,1-1-78 0 0,-1 1-83 0 0,1-1-90 0 0,-1 1 195 0 0,0-1-34 0 0,1 0-35 0 0,-1 1-37 0 0,1-1-37 0 0,-1 1-39 0 0,0-1-40 0 0,1 0-41 0 0,-1 0-1583 0 0,0 0-1256 0 0</inkml:trace>
  <inkml:trace contextRef="#ctx0" brushRef="#br0" timeOffset="253.73">363 16 11256 0 0,'1'1'11'0'0,"-1"-1"0"0"0,0 1 0 0 0,0-1 0 0 0,0 1 0 0 0,0-1 0 0 0,0 1 0 0 0,0-1 0 0 0,0 1 0 0 0,0-1 0 0 0,0 1 0 0 0,0-1 0 0 0,-1 1 0 0 0,1-1 0 0 0,0 1 0 0 0,0-1 0 0 0,0 1 0 0 0,0-1 0 0 0,-1 1 0 0 0,1-1 0 0 0,0 0 1 0 0,-1 1-1 0 0,1-1 0 0 0,0 1 0 0 0,-1-1 0 0 0,1 0 0 0 0,0 1 0 0 0,-1-1 0 0 0,1 0 0 0 0,-1 1 0 0 0,1-1 0 0 0,0 0 0 0 0,-1 0-11 0 0,-6 5 193 0 0,2 8 118 0 0,-1-5-151 0 0,-1 0-41 0 0,-1 0-50 0 0,0 2-45 0 0,-2 6 5 0 0,-13 26-63 0 0,17-28 51 0 0,-1 0 36 0 0,-2 6 116 0 0,5-10-33 0 0,0 0 41 0 0,-16 29 398 0 0,-5-1 90 0 0,10-15-194 0 0,4 1-71 0 0,6-14-174 0 0,1 0 1 0 0,-2-1-1 0 0,-5 9-226 0 0,-1-2 201 0 0,-21 29 446 0 0,22-30-402 0 0,-5 1-28 0 0,1 0-23 0 0,4 3 111 0 0,-10-4-41 0 0,16-6-191 0 0,2-5-52 0 0,-8 3-10 0 0,10-7-11 0 0,0 1 0 0 0,0-1 0 0 0,0 1 0 0 0,0-1 0 0 0,0 1 0 0 0,0-1 0 0 0,0 1 0 0 0,0 0 0 0 0,0-1 0 0 0,1 1 0 0 0,-1 0 0 0 0,0 0 0 0 0,0 0 0 0 0,1 0-1 0 0,-1 0 1 0 0,0 0 0 0 0,-1 4-37 0 0,2-3-14 0 0,0 0-34 0 0,0-1-16 0 0,0 0-35 0 0,0 0-38 0 0,0 0-43 0 0,0-1 217 0 0,0 1-264 0 0,0-1-44 0 0,0 1-40 0 0,0-1-37 0 0,0 1-252 0 0,0-1-61 0 0,0 1-47 0 0,0 0-35 0 0,0 4-1400 0 0,0 3-1241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35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192 0 7800 0 0,'0'0'174'0'0,"-3"0"29"0"0,-4 0 168 0 0,-15 0-303 0 0,21 0-70 0 0,-1 0 1 0 0,0 0 0 0 0,1 1-1 0 0,-1-1 1 0 0,1 0 0 0 0,-1 1-1 0 0,1-1 1 0 0,-1 1 0 0 0,1-1-1 0 0,0 1 1 0 0,-1 0 0 0 0,0 0 1 0 0,-3 3 25 0 0,1-1 40 0 0,1 0 228 0 0,1-2-101 0 0,-1 0-61 0 0,-1-1-48 0 0,0 0-11 0 0,2 1 36 0 0,-30 25 893 0 0,26-22-776 0 0,1 1-56 0 0,1 1-19 0 0,0 5 19 0 0,-2 4 42 0 0,0-3-1 0 0,2-6-140 0 0,0 2 50 0 0,0 3 71 0 0,-2 6 145 0 0,-2 4 75 0 0,2-8-218 0 0,1 0-90 0 0,0 0 79 0 0,1 9 204 0 0,1 1 93 0 0,2 24 555 0 0,2-32-721 0 0,-1 0-40 0 0,1 3 2 0 0,-1-9-185 0 0,0 0-37 0 0,0-9-48 0 0,0 0 1 0 0,0 1 0 0 0,0-1-1 0 0,0 0 1 0 0,0 1 0 0 0,0-1-1 0 0,0 0 1 0 0,0 1 0 0 0,0-1-1 0 0,0 0 1 0 0,0 1 0 0 0,0-1-1 0 0,1 0 1 0 0,-1 1-1 0 0,0-1 1 0 0,0 0 0 0 0,0 0-1 0 0,0 1 1 0 0,0-1 0 0 0,1 0-1 0 0,-1 1 1 0 0,0-1 0 0 0,0 0-1 0 0,0 0 1 0 0,1 0 0 0 0,-1 1-6 0 0,9 8 103 0 0,14 14 59 0 0,-22-21-150 0 0,1-1 1 0 0,0 0-1 0 0,-1 0 1 0 0,1 0-1 0 0,0 0 1 0 0,0 0-1 0 0,0 0 1 0 0,0 0-1 0 0,0-1 1 0 0,0 1-1 0 0,0-1 1 0 0,0 1-1 0 0,0-1 0 0 0,0 0-12 0 0,10 1 85 0 0,3 0 89 0 0,-13-1-136 0 0,0 0 0 0 0,0-1 0 0 0,0 1 1 0 0,0 0-1 0 0,0-1 0 0 0,0 1 0 0 0,0-1 0 0 0,0 1 0 0 0,1-1-38 0 0,15-10 270 0 0,-5 8-141 0 0,6-3 33 0 0,-6-3-101 0 0,-7 4-44 0 0,0 0-1 0 0,0 0 0 0 0,0 0 0 0 0,3 0-16 0 0,19-15 67 0 0,-10-1 12 0 0,-14 14-58 0 0,2 0 14 0 0,-1-1-1 0 0,-1 0 1 0 0,1 0 0 0 0,-1-1 0 0 0,2-7-35 0 0,-2 6 9 0 0,3-9 15 0 0,-5 1 33 0 0,-1 7-49 0 0,0-14 51 0 0,-1 22-46 0 0,0 0 1 0 0,0 1 0 0 0,-1-1 0 0 0,1 1-1 0 0,-1-1 1 0 0,1 1 0 0 0,-1-1-1 0 0,0-1-13 0 0,-10-14 64 0 0,8 5-35 0 0,-3-6 23 0 0,-3 6-73 0 0,4 8-110 0 0,-4-2 7 0 0,1-1 16 0 0,3 3 4 0 0,1 1-22 0 0,0 0-49 0 0,1 0-17 0 0,0 1-50 0 0,1-1-58 0 0,0 1-66 0 0,1 1 30 0 0,0 0-56 0 0,1 0-48 0 0,-1 0-43 0 0,1 0-102 0 0,-1 0-39 0 0,0-2-709 0 0,-4-2-809 0 0,-4-4-1210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36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48 9440 0 0,'0'-3'216'0'0,"0"2"-211"0"0,0-1 47 0 0,0-1 33 0 0,0-9 285 0 0,-1 8-237 0 0,-1 0-54 0 0,-3 1-41 0 0,-1 1-32 0 0,4-5 8 0 0,2 3 38 0 0,0 2 56 0 0,0 1 122 0 0,0 1 191 0 0,0 0 10 0 0,0 11-145 0 0,0 1-36 0 0,1 14 155 0 0,0 4-91 0 0,-1 0-93 0 0,0 5-40 0 0,-5 8 26 0 0,0-20-85 0 0,3-12-23 0 0,0-1-1 0 0,0 1 1 0 0,1-1 0 0 0,0 7-99 0 0,1 6 169 0 0,1-6 8 0 0,-1 0-1 0 0,-1 0 1 0 0,-2 3-177 0 0,-1 5 177 0 0,1-10 16 0 0,0 1-1 0 0,2-1 0 0 0,-1 9-192 0 0,0 2 226 0 0,-4 13 188 0 0,0-3-25 0 0,4-13-178 0 0,2 14 175 0 0,0 40 394 0 0,0-49-427 0 0,0-18-215 0 0,-1-2-40 0 0,-2 0-19 0 0,-1 1-8 0 0,-2 6 53 0 0,5 0 60 0 0,1-2 22 0 0,0-10-12 0 0,2 0-2 0 0,9 7 0 0 0,-9-5-32 0 0,-4 9-128 0 0,-9-1-21 0 0,9-8 32 0 0,2-1-44 0 0,0-2-29 0 0,0 1-24 0 0,0-1-37 0 0,0-2-230 0 0,0-1 50 0 0,0 1-9 0 0,0 0 62 0 0,0-1 54 0 0,0 1 45 0 0,1-2-18 0 0,-1-1-16 0 0,0 1 57 0 0,0 1-67 0 0,-1-1-94 0 0,1 2 85 0 0,-1-1-33 0 0,1 0-36 0 0,-1 0-39 0 0,1 1-43 0 0,-1-1-45 0 0,-12-12-1085 0 0</inkml:trace>
  <inkml:trace contextRef="#ctx0" brushRef="#br0" timeOffset="396.38">0 584 11672 0 0,'0'0'341'0'0,"0"0"-121"0"0,0 0-100 0 0,1 0-34 0 0,1-2-51 0 0,11-9-21 0 0,-4 6 5 0 0,-4 1 35 0 0,3-5 132 0 0,-7 7-150 0 0,0 1 0 0 0,1-1 0 0 0,-1 1 0 0 0,1-1 0 0 0,-1 1 0 0 0,1 0 0 0 0,-1 0 0 0 0,1-1-1 0 0,0 1 1 0 0,0 0 0 0 0,-1 1 0 0 0,1-1 0 0 0,0 0 0 0 0,0 0 0 0 0,0 1 0 0 0,0-1-36 0 0,20-11 398 0 0,-10 4-163 0 0,4-1 63 0 0,-3 3-131 0 0,3 0 35 0 0,37-15 485 0 0,-34 14-445 0 0,-2 0-41 0 0,14-5 109 0 0,0 0-62 0 0,-1 2-53 0 0,-1-1-48 0 0,7 0-23 0 0,-1 1-44 0 0,73-16 15 0 0,-101 25-35 0 0,0 0-98 0 0,-1 0-99 0 0,0 1-102 0 0,1 0-106 0 0,-1 0-109 0 0,0 0-110 0 0,-1 0-115 0 0,-1 0 179 0 0,0 0-49 0 0,0 0-51 0 0,0 0-50 0 0,8 0-1404 0 0,7 0-1164 0 0</inkml:trace>
  <inkml:trace contextRef="#ctx0" brushRef="#br0" timeOffset="689.18">758 679 4800 0 0,'0'0'136'0'0,"0"3"3"0"0,0-3-138 0 0,-1 0 0 0 0,1 1 0 0 0,0-1 0 0 0,0 1 0 0 0,0-1 0 0 0,0 0 0 0 0,1 1 0 0 0,-1-1 0 0 0,0 1 0 0 0,0-1 0 0 0,0 1 0 0 0,0-1 0 0 0,0 0 0 0 0,0 1 0 0 0,1-1 0 0 0,-1 0 0 0 0,0 1 0 0 0,0-1 0 0 0,1 0 0 0 0,-1 1 0 0 0,0-1 0 0 0,0 0 0 0 0,1 1 0 0 0,-1-1 0 0 0,0 0 0 0 0,1 0 0 0 0,-1 1 0 0 0,1-1 0 0 0,-1 0 0 0 0,0 0 0 0 0,1 1-1 0 0,6 3 77 0 0,-5-1 48 0 0,0 1-11 0 0,0-1 20 0 0,0-1 26 0 0,0-2-10 0 0,0 1 49 0 0,2-1 58 0 0,1 0 69 0 0,3 3 62 0 0,-4 2 33 0 0,-3-5-380 0 0,-1 1-1 0 0,0 0 1 0 0,1-1-1 0 0,-1 1 1 0 0,1-1 0 0 0,-1 1-1 0 0,1-1 1 0 0,0 1 0 0 0,-1-1-1 0 0,1 1 1 0 0,-1-1 0 0 0,1 0-1 0 0,0 1 1 0 0,-1-1 0 0 0,1 0-1 0 0,0 0 1 0 0,0 1 0 0 0,-1-1-1 0 0,1 0 1 0 0,0 0-1 0 0,0 0 1 0 0,-1 0 0 0 0,1 0-1 0 0,0 0 1 0 0,0 0-41 0 0,8 0 620 0 0,1 0-58 0 0,-1 0-51 0 0,1 0-46 0 0,1 0 43 0 0,1 0-46 0 0,1 0 48 0 0,7 0 203 0 0,-10-1-434 0 0,-2-2-42 0 0,3-6 136 0 0,-9 8-210 0 0,0 0-38 0 0,1-1 33 0 0,1 2-84 0 0,1 1-45 0 0,-2-1 59 0 0,-3 1-76 0 0,1-1 1 0 0,-1 0-1 0 0,1 0 0 0 0,-1 0 0 0 0,1 0 0 0 0,-1 0 0 0 0,1 0 0 0 0,-1 0 1 0 0,1 0-1 0 0,-1 0 0 0 0,1 0 0 0 0,-1 0 0 0 0,1-1 0 0 0,-1 1 0 0 0,1 0 1 0 0,-1 0-1 0 0,0 0 0 0 0,1-1 0 0 0,-1 1 0 0 0,1 0 0 0 0,-1 0 0 0 0,1-1 1 0 0,-1 1-1 0 0,0 0 0 0 0,1-1 0 0 0,-1 1 0 0 0,0-1 0 0 0,1 1 0 0 0,-1 0 1 0 0,0-1-1 0 0,0 1 0 0 0,1-1-12 0 0,3-6 167 0 0,4 2-23 0 0,9-3-18 0 0,-13 6-88 0 0,7-3 48 0 0,-10 5-77 0 0,0-1-1 0 0,0 1 1 0 0,0-1 0 0 0,1 1-1 0 0,-1-1 1 0 0,0 1-1 0 0,0-1 1 0 0,0 1 0 0 0,0-1-1 0 0,0 0 1 0 0,-1 0 0 0 0,1 0-1 0 0,0 1 1 0 0,0-1 0 0 0,0 0-1 0 0,-1 0 1 0 0,1 0 0 0 0,0-1-9 0 0,4-8 81 0 0,-4 7-64 0 0,0 1 1 0 0,0 0 0 0 0,0 0-1 0 0,0-1 1 0 0,1 1 0 0 0,-1 0-1 0 0,1 0 1 0 0,-1 1 0 0 0,1-1-18 0 0,6-6 65 0 0,-5 6-18 0 0,0-1 0 0 0,0 0 0 0 0,0-1 0 0 0,-1 1 1 0 0,3-3-48 0 0,-1-3 47 0 0,-3-1-38 0 0,-1-37 95 0 0,0 15-101 0 0,0 31-3 0 0,0-1 0 0 0,0 0 0 0 0,-1 1 0 0 0,1-1 0 0 0,0 0 0 0 0,-1 1 0 0 0,0-1 0 0 0,1 1 0 0 0,-1-1 0 0 0,0 1 0 0 0,1-1 0 0 0,-1 1 0 0 0,0-1 0 0 0,0 1 0 0 0,-4-7 0 0 0,0-8 0 0 0,-9 0 0 0 0,-9-8 0 0 0,20 21 0 0 0,-2 1 0 0 0,-11 0 0 0 0,7 2 0 0 0,7-1 0 0 0,-1 1 0 0 0,0 0 0 0 0,0 0 0 0 0,0 0 0 0 0,0 0 0 0 0,1 0 0 0 0,-1 1 0 0 0,0-1 0 0 0,0 1 0 0 0,1 0 0 0 0,-1 0 0 0 0,0 0 0 0 0,1 0 0 0 0,-1 0 0 0 0,1 1 0 0 0,-1-1 0 0 0,1 1 0 0 0,0-1 0 0 0,-2 2 0 0 0,-3 5 0 0 0,4-4 0 0 0,-1-1 0 0 0,1 0 0 0 0,0 0 0 0 0,-1 0 0 0 0,0 0 0 0 0,0-1 0 0 0,2 0 0 0 0,-1-1 0 0 0,1 1 0 0 0,-1-1 0 0 0,1 1 0 0 0,0 0 0 0 0,0 0 0 0 0,0 0 0 0 0,0 0 0 0 0,0 0 0 0 0,0 0 0 0 0,0 0 0 0 0,1 1 0 0 0,-1 0 0 0 0,-16 19 0 0 0,15-19 0 0 0,0 0 0 0 0,0 0 0 0 0,1 0 0 0 0,-1 1 1 0 0,1-1-1 0 0,0 1 0 0 0,0-1 0 0 0,0 1 0 0 0,0 0 1 0 0,1-1-1 0 0,-1 1 0 0 0,1 0 0 0 0,0 2 0 0 0,-4 9 8 0 0,-6 8 34 0 0,-3 8 23 0 0,10-6 22 0 0,3-21-65 0 0,1 1 1 0 0,-1-1-1 0 0,0 1 1 0 0,0-1-1 0 0,-2 4-22 0 0,1-5 14 0 0,1 0 1 0 0,0 0-1 0 0,0 0 0 0 0,1 0 0 0 0,-1 0 1 0 0,0 1-1 0 0,1-1 0 0 0,0 0 1 0 0,0 0-1 0 0,0 0 0 0 0,0 0 0 0 0,1 4-14 0 0,9 14 94 0 0,-4 5-12 0 0,3-4-28 0 0,4-3 79 0 0,4-1 79 0 0,-11-13-118 0 0,0-1 0 0 0,0 0 1 0 0,1 1-1 0 0,0-2 0 0 0,0 1 1 0 0,1 0-95 0 0,11 3 162 0 0,6 1 88 0 0,15 1 84 0 0,-32-8-245 0 0,-1 0 0 0 0,0-1 0 0 0,1 1-1 0 0,0-2-88 0 0,15-3 290 0 0,-2-6 58 0 0,5 5 4 0 0,-5-6-17 0 0,-8 8-201 0 0,-10 3-109 0 0,-1-1 1 0 0,0 1-1 0 0,1-1 0 0 0,-1 0 1 0 0,0 0-1 0 0,0 0 1 0 0,0 0-1 0 0,0 0 0 0 0,0 0 1 0 0,0 0-1 0 0,0-1 1 0 0,0 1-1 0 0,0-1 0 0 0,0 1-25 0 0,14-10 191 0 0,0 6-46 0 0,-14 4-125 0 0,1 1 0 0 0,-1-1 0 0 0,0 0 0 0 0,1 1 0 0 0,-1-1 0 0 0,0-1 0 0 0,1 1 0 0 0,-1 0 0 0 0,0 0 0 0 0,0-1 0 0 0,0 1 0 0 0,0-1 0 0 0,0 0-20 0 0,10-11 109 0 0,-7 8-66 0 0,-1 0 0 0 0,1 1 0 0 0,-1-1 0 0 0,1 1 0 0 0,0 0 0 0 0,2-1-43 0 0,7 0 32 0 0,-9-5 11 0 0,5 4-33 0 0,-4-4-10 0 0,2 7-30 0 0,-16 3-130 0 0,5 0-58 0 0,3 0-7 0 0,-1 1 48 0 0,1 0 78 0 0,-2 0-34 0 0,0 1-58 0 0,0 0-40 0 0,-1 2-120 0 0,0-2-36 0 0,-2 1-1099 0 0,-9-3-66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6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10968 0 0,'0'0'248'0'0,"0"0"34"0"0,0 0 21 0 0,0 0-34 0 0,-1 1-202 0 0,-1 1-39 0 0,-2 3-125 0 0,0 1 103 0 0,2 1 88 0 0,0 0 72 0 0,1 5 210 0 0,1 9 316 0 0,0-18-629 0 0,0 10 373 0 0,-1 0-79 0 0,0 8 78 0 0,1-13-235 0 0,0 0 1 0 0,1 0 0 0 0,0 0 0 0 0,1 7-201 0 0,9 17 506 0 0,-6-1-88 0 0,11 35 329 0 0,-9-40-516 0 0,21 44 403 0 0,-18-45-427 0 0,-5-13-40 0 0,0 0-1 0 0,2 0 1 0 0,-1-1-1 0 0,5 5-166 0 0,2 1 175 0 0,0-2-42 0 0,-7-9-29 0 0,-1 0 1 0 0,0 1 0 0 0,0 0-1 0 0,2 4-104 0 0,-5-7 40 0 0,0 0 0 0 0,0-1 0 0 0,1 1-1 0 0,-1-1 1 0 0,1 0 0 0 0,0 1 0 0 0,0-1 0 0 0,0-1-1 0 0,0 1 1 0 0,0 0 0 0 0,1-1 0 0 0,1 2-40 0 0,6 1 95 0 0,7 5 60 0 0,-14-7-45 0 0,0-2-59 0 0,3-2-19 0 0,-6 1-18 0 0,1 0 67 0 0,1 0-1 0 0,-2 0-73 0 0,0 0 0 0 0,0 0 0 0 0,1 0 0 0 0,-1-1 0 0 0,0 1 0 0 0,0 0 0 0 0,0-1 0 0 0,0 1 0 0 0,0 0 0 0 0,0-1-1 0 0,1 1 1 0 0,-1-1 0 0 0,0 0 0 0 0,0 1 0 0 0,-1-1 0 0 0,1 0 0 0 0,0 0 0 0 0,0 0 0 0 0,0 1 0 0 0,0-1 0 0 0,-1 0-1 0 0,1 0 1 0 0,0 0 0 0 0,-1 0 0 0 0,1 0 0 0 0,-1 0 0 0 0,1 0 0 0 0,-1-1 0 0 0,1 1 0 0 0,-1 0 0 0 0,0-1-7 0 0,4-7 57 0 0,1 2-12 0 0,-4 5-35 0 0,0 1-1 0 0,0-1 1 0 0,0 1-1 0 0,0-1 0 0 0,-1 1 1 0 0,1-1-1 0 0,0 1 1 0 0,-1-1-1 0 0,1 0 1 0 0,-1 1-1 0 0,0-1 1 0 0,0 0-1 0 0,1 1 1 0 0,-1-1-1 0 0,0-1-9 0 0,-1-6 29 0 0,1 5-23 0 0,-1 0 0 0 0,1 1 1 0 0,0-1-1 0 0,0 0 0 0 0,1 1 0 0 0,-1-1 1 0 0,1 0-1 0 0,0 1 0 0 0,0-2-6 0 0,1-2 14 0 0,1 1 3 0 0,-1-1 0 0 0,0 1 0 0 0,-1-1 1 0 0,0 0-1 0 0,0 1 0 0 0,0-1 0 0 0,-1-3-17 0 0,0-7 8 0 0,-1 7-7 0 0,1 1-1 0 0,0 0 0 0 0,1 0 1 0 0,0 0-1 0 0,1-4 0 0 0,9-19 0 0 0,-6 0-28 0 0,-1 16-32 0 0,-2 9 14 0 0,0 1 1 0 0,0-1-1 0 0,-1 1 1 0 0,0-1-1 0 0,0 0 1 0 0,-1 0 45 0 0,2-11-79 0 0,3 2-104 0 0,2 0-93 0 0,0 1-83 0 0,1 1-55 0 0,-6-1-60 0 0,-1 7 206 0 0,1 0-79 0 0,2 2-46 0 0,3-1-334 0 0,-7 7 727 0 0,2-3-1346 0 0,-2 3 826 0 0,0 0 110 0 0,0 0-4 0 0,0 0-86 0 0,0 0-104 0 0,0 0-92 0 0,0 0 124 0 0,0 0-34 0 0,0 0-680 0 0,0 0-514 0 0,0 0-988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34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364 528 7224 0 0,'0'0'165'0'0,"0"0"22"0"0,0 0 7 0 0,0-3-23 0 0,-2-10-136 0 0,-7 4-17 0 0,2 6 76 0 0,2 0 76 0 0,-1-1 112 0 0,2-2 114 0 0,4 5-369 0 0,0 1-1 0 0,-1 0 1 0 0,1-1 0 0 0,0 1 0 0 0,-1-1-1 0 0,1 1 1 0 0,0 0 0 0 0,-1-1 0 0 0,1 1-1 0 0,0 0 1 0 0,-1-1 0 0 0,1 1 0 0 0,0 0-1 0 0,-1-1 1 0 0,1 1 0 0 0,-1 0 0 0 0,1 0-1 0 0,-1 0 1 0 0,1-1 0 0 0,-1 1 0 0 0,1 0-1 0 0,-1 0 1 0 0,1 0 0 0 0,-1 0-1 0 0,1 0 1 0 0,-1 0 0 0 0,1 0 0 0 0,-1 0-1 0 0,1 0 1 0 0,-1 0 0 0 0,1 0 0 0 0,-1 0-27 0 0,-10-2 472 0 0,6-4-54 0 0,5 6-389 0 0,-1-1-1 0 0,1 1 1 0 0,0-1-1 0 0,-1 1 1 0 0,1-1-1 0 0,-1 1 1 0 0,1-1-1 0 0,-1 1 1 0 0,1-1-1 0 0,-1 1 1 0 0,1 0-1 0 0,-1-1 1 0 0,0 1-1 0 0,1 0 1 0 0,-1-1-1 0 0,0 1 1 0 0,1 0-1 0 0,-1 0 1 0 0,0 0 0 0 0,1 0-1 0 0,-1 0 1 0 0,0-1-1 0 0,1 1 1 0 0,-1 0-1 0 0,0 0 1 0 0,0 1-29 0 0,-6-2 218 0 0,-8 1 225 0 0,6 3-195 0 0,1 2-121 0 0,6-4-112 0 0,1 0 0 0 0,0 0 0 0 0,-1 0 0 0 0,1 0 0 0 0,-1-1 0 0 0,1 1 0 0 0,-1-1-1 0 0,0 1 1 0 0,1-1 0 0 0,-1 1 0 0 0,1-1 0 0 0,-1 0 0 0 0,0 0 0 0 0,0 0-15 0 0,1 0 12 0 0,-1 1 0 0 0,0-1 0 0 0,0 0 0 0 0,0 0 0 0 0,1 1 0 0 0,-1-1 0 0 0,0 1 0 0 0,1 0 0 0 0,-1-1 0 0 0,1 1 0 0 0,-1 0 0 0 0,0 0 0 0 0,1 0 0 0 0,0 0 0 0 0,-2 1-12 0 0,-11 13 162 0 0,2-4-12 0 0,0 0 33 0 0,6-8-117 0 0,0 1 0 0 0,1 1-1 0 0,0-1 1 0 0,0 1 0 0 0,0 0 0 0 0,0 2-66 0 0,-19 25 209 0 0,18-23-179 0 0,2-3-8 0 0,0-1 0 0 0,0 1 0 0 0,1-1 0 0 0,0 1 0 0 0,-2 5-22 0 0,-1 10 44 0 0,5-14-39 0 0,-1 1 0 0 0,0-1 0 0 0,-1 0 0 0 0,-1 3-5 0 0,1-3 0 0 0,0 0 0 0 0,0 0 0 0 0,-1 7 0 0 0,3-8 0 0 0,-1 0 0 0 0,0 0 0 0 0,0 0 0 0 0,0-1 0 0 0,-1 1 0 0 0,0-1 0 0 0,-1 2 0 0 0,1-2 5 0 0,1 1 1 0 0,-1 0 0 0 0,1 0 0 0 0,1 0 0 0 0,-1 0 0 0 0,1 1 0 0 0,0-1 0 0 0,0 0 0 0 0,1 1 0 0 0,0-1-1 0 0,0 0 1 0 0,0 5-6 0 0,0-3-6 0 0,1-7 6 0 0,-1 1 0 0 0,0 0 0 0 0,0-1 0 0 0,0 1 0 0 0,1 0 0 0 0,-1-1 0 0 0,1 1 0 0 0,0-1 0 0 0,-1 1 0 0 0,1-1 0 0 0,0 1 0 0 0,0-1 0 0 0,0 1 0 0 0,0-1 0 0 0,4 7 0 0 0,-3-3 0 0 0,-2-4 0 0 0,0 0 0 0 0,1-1 0 0 0,-1 1 0 0 0,0-1 0 0 0,1 1 0 0 0,-1 0 0 0 0,0-1 0 0 0,1 1 0 0 0,-1-1 0 0 0,1 1 0 0 0,-1-1 0 0 0,1 1 0 0 0,-1-1 0 0 0,1 1 0 0 0,-1-1 0 0 0,1 0 0 0 0,0 1 0 0 0,-1-1 0 0 0,1 0 0 0 0,-1 1 0 0 0,1-1 0 0 0,0 0 0 0 0,4 3 0 0 0,3 2 0 0 0,-7-4 0 0 0,1 0 0 0 0,-1-1 0 0 0,1 1 0 0 0,-1 0 0 0 0,1 0 0 0 0,-1-1 0 0 0,1 1 0 0 0,-1-1 0 0 0,1 1 0 0 0,0-1 0 0 0,-1 0 0 0 0,1 1 0 0 0,0-1 0 0 0,0 0 0 0 0,5 0 1 0 0,-5 0 1 0 0,0 0 1 0 0,0 1 0 0 0,0-2-1 0 0,0 1 1 0 0,1 0 0 0 0,-1 0-1 0 0,0-1 1 0 0,0 1 0 0 0,0-1 0 0 0,1 0-3 0 0,5-3 53 0 0,18-8 194 0 0,-13 7-136 0 0,-1 0 1 0 0,0-1-1 0 0,9-6-111 0 0,-7 4 150 0 0,5 2 32 0 0,1-2 41 0 0,-7-2-24 0 0,-1 0-35 0 0,0 1-87 0 0,9-6-54 0 0,-7-4-30 0 0,-10 13-15 0 0,0 0 1 0 0,0 1 0 0 0,1 0 0 0 0,0-2 21 0 0,-1 4-10 0 0,-1 0 0 0 0,-1 0 0 0 0,1-1 1 0 0,0 1-1 0 0,-1-1 0 0 0,1-1 10 0 0,0-1-4 0 0,-1-1-1 0 0,1 1 1 0 0,-1-1 0 0 0,0-2 4 0 0,1 0 0 0 0,0 0 0 0 0,1 1 0 0 0,0-1 0 0 0,3-4 0 0 0,-2 5 0 0 0,-1 0 0 0 0,0 0 0 0 0,-1-1 0 0 0,2-5 0 0 0,0-17 0 0 0,-4 27 1 0 0,3-8-20 0 0,-1-1 0 0 0,-1 0 1 0 0,0 0-1 0 0,-1-8 19 0 0,-1-93-128 0 0,0 108 109 0 0,-1-1-1 0 0,1 0 1 0 0,-2 1-1 0 0,1-1 1 0 0,-1 0-1 0 0,0 1 20 0 0,-3-11-23 0 0,0-14 13 0 0,-6-1 10 0 0,6 1 0 0 0,-5-1 0 0 0,4 1 0 0 0,2 14 1 0 0,2 11-3 0 0,0-1 0 0 0,0 1 0 0 0,1-1 0 0 0,0 0 0 0 0,1 0 0 0 0,-1 0 2 0 0,2-8-19 0 0,0 10 15 0 0,-1-1 0 0 0,0 1-1 0 0,0 0 1 0 0,0-1 0 0 0,-1 1-1 0 0,1-1 1 0 0,-2 1 0 0 0,1-2 4 0 0,-10-17-11 0 0,7 14-39 0 0,5 3 49 0 0,0 3-1 0 0,-1-2 2 0 0,0 11 0 0 0,2 14 0 0 0,1-11 0 0 0,-1-2 0 0 0,0 0 0 0 0,0 0 0 0 0,-1 1 0 0 0,0-1 0 0 0,0 1 0 0 0,0-1 0 0 0,-1 6 0 0 0,1-4 0 0 0,0 0 0 0 0,1 0 0 0 0,0 0 0 0 0,0-1 0 0 0,1 4 0 0 0,5 15 0 0 0,2 5 12 0 0,-5 1 48 0 0,3-5 1 0 0,11 56 150 0 0,-14-38-82 0 0,6-8 6 0 0,-6 8 3 0 0,-1-21-64 0 0,-1-9 2 0 0,0 1 0 0 0,-1 0 0 0 0,-1 7-76 0 0,-2 7 97 0 0,0 11 73 0 0,1-33-108 0 0,1 0 0 0 0,0 0-1 0 0,0-1 1 0 0,1 2-62 0 0,2 7 111 0 0,-2-9-56 0 0,0-1 1 0 0,0 1 0 0 0,-1-1 0 0 0,0 1 0 0 0,-1 0-1 0 0,1 0-55 0 0,-1 7 117 0 0,0 0-35 0 0,0 9-1 0 0,0 35 46 0 0,0-37-47 0 0,0 4 44 0 0,0-23-152 0 0,0-2-20 0 0,0 1-24 0 0,0-1-36 0 0,0 0-43 0 0,0 0-38 0 0,0 0-148 0 0,0 0-42 0 0,2 2-990 0 0,2 2 825 0 0,-1-1 83 0 0,-1-1-33 0 0,-1-1 199 0 0,0 0-39 0 0,0-1-40 0 0,-1 1-39 0 0,1 0-508 0 0,-1-1-316 0 0,1 0-763 0 0</inkml:trace>
  <inkml:trace contextRef="#ctx0" brushRef="#br0" timeOffset="372.34">617 796 8352 0 0,'0'0'190'0'0,"0"0"28"0"0,0-3 7 0 0,2-10-33 0 0,0 8-168 0 0,1 2-16 0 0,21-20 36 0 0,-19 17 22 0 0,1 0 45 0 0,17-17 399 0 0,-16 17-386 0 0,0 2-66 0 0,13-5 305 0 0,-15 7-259 0 0,0 0-1 0 0,0 0 1 0 0,-1-1 0 0 0,1 1-1 0 0,0-1 1 0 0,-1 0 0 0 0,0-1-1 0 0,2 0-103 0 0,3-4 167 0 0,5 0 150 0 0,1 0 1 0 0,-6 0-146 0 0,3-5 97 0 0,-7 8-157 0 0,-1 0 1 0 0,0 1-1 0 0,1-1 1 0 0,0 1-1 0 0,0 0 1 0 0,2-1-113 0 0,4 1 205 0 0,-1-2 10 0 0,1-2-59 0 0,-3 1-76 0 0,-5 4-58 0 0,0-1 1 0 0,1 1-1 0 0,-1 0 0 0 0,-1-1 1 0 0,1 1-1 0 0,0-2-22 0 0,6-15 89 0 0,-7 14-80 0 0,1 1 0 0 0,-1 0-1 0 0,1 0 1 0 0,0-1 0 0 0,0 2 0 0 0,3-5-9 0 0,-2 2 58 0 0,-5-2-52 0 0,1 7 6 0 0,0 0 1 0 0,0 0 0 0 0,0 1 0 0 0,0-1 0 0 0,-1 1 0 0 0,1-1 1 0 0,0 1-1 0 0,-1-1 0 0 0,1 1 0 0 0,-1-1 0 0 0,0 1 1 0 0,1 0-1 0 0,-1-1 0 0 0,0 1 0 0 0,0 0 0 0 0,0-1-13 0 0,-4-3 27 0 0,2 2 49 0 0,-4 3 48 0 0,6 0-112 0 0,-1-1 0 0 0,1 1 1 0 0,-1 0-1 0 0,1 0 0 0 0,-1 0 1 0 0,0 0-1 0 0,1 1 0 0 0,-1-1 0 0 0,1 0 1 0 0,-1 1-1 0 0,1-1 0 0 0,-1 1 1 0 0,0 0-13 0 0,-3 9 94 0 0,-8-5-4 0 0,9-1-68 0 0,-1-1 1 0 0,1 0 0 0 0,1 1 0 0 0,-1 0 0 0 0,0 0 0 0 0,1 0 0 0 0,0 0 0 0 0,0 0 0 0 0,0 1 0 0 0,-1 3-23 0 0,-3 3 44 0 0,2-3 3 0 0,1-3-1 0 0,0 1 0 0 0,0 0 0 0 0,1 0 0 0 0,0 1-1 0 0,0 0-45 0 0,-6 17 179 0 0,3-8-92 0 0,-1 0-37 0 0,-11 31-27 0 0,7-19-23 0 0,11-26-1 0 0,-6 22 11 0 0,-3-2 34 0 0,8-19-43 0 0,0-1 0 0 0,0 1 0 0 0,0 0-1 0 0,1 0 1 0 0,0 0 0 0 0,-1 0 0 0 0,1 0 0 0 0,0 0 0 0 0,0 0 0 0 0,1 0 0 0 0,-1 1-1 0 0,1 4 1 0 0,-1-6 2 0 0,0 0 0 0 0,0 0 0 0 0,0-1 0 0 0,0 1 0 0 0,1 0 0 0 0,-1-1 0 0 0,1 1 0 0 0,-1-1 0 0 0,1 1 0 0 0,-1 0 0 0 0,1-1 0 0 0,0 1 0 0 0,0-1 0 0 0,0 1 0 0 0,0 0-3 0 0,4 6 28 0 0,-4-3-16 0 0,1-1-11 0 0,14 5 79 0 0,31 17 47 0 0,-44-25-123 0 0,0 0 1 0 0,-1 0-1 0 0,1 0 1 0 0,0-1-1 0 0,0 0 0 0 0,0 1 1 0 0,0-1-1 0 0,0 0 1 0 0,0-1-1 0 0,0 1 1 0 0,1 0-5 0 0,5-1 15 0 0,-7 1-14 0 0,1 0 0 0 0,-1 0 0 0 0,1 0 1 0 0,0-1-1 0 0,-1 1 0 0 0,1-1 0 0 0,-1 1 0 0 0,1-1 1 0 0,-1 0-1 0 0,1 0 0 0 0,-1 0 0 0 0,2-1-1 0 0,-2 1 1 0 0,0 0 0 0 0,1 0 0 0 0,-1 0 0 0 0,1 0 0 0 0,-1 0 0 0 0,1 0 0 0 0,-1 1 0 0 0,1 0 0 0 0,0-1 0 0 0,-1 1 0 0 0,1 0 1 0 0,1 0-2 0 0,16-2-109 0 0,2-3-78 0 0,0-2-63 0 0,0-1-45 0 0,-3 1-47 0 0,-10 4-153 0 0,0 1 66 0 0,2-2-68 0 0,-1 1 72 0 0,-6 1 182 0 0,1 0-1 0 0,-1 0 0 0 0,1 0 1 0 0,-1-1-1 0 0,3-1 244 0 0,4-6-611 0 0,-8 7 402 0 0,0 0 0 0 0,-1-1 0 0 0,0 1 0 0 0,1-1 0 0 0,-1 0 0 0 0,0-1 209 0 0,-1 3-104 0 0</inkml:trace>
  <inkml:trace contextRef="#ctx0" brushRef="#br0" timeOffset="791.31">1185 259 6880 0 0,'0'0'157'0'0,"0"0"23"0"0,0 3 11 0 0,-1 13-57 0 0,-1-7-74 0 0,-5-3-59 0 0,2-2 1 0 0,4 6 77 0 0,1 24 904 0 0,0-1-79 0 0,0 1-75 0 0,0-1-69 0 0,0 1-67 0 0,0-1-60 0 0,0 1-58 0 0,0-1-52 0 0,0-30-451 0 0,0 1 1 0 0,0-1 0 0 0,1 1 0 0 0,-1-1 0 0 0,1 0 0 0 0,0 1 0 0 0,1 1-73 0 0,6 13 390 0 0,-7-15-322 0 0,0-1 1 0 0,0 1 0 0 0,-1-1 0 0 0,1 1 0 0 0,-1-1 0 0 0,0 1 0 0 0,0 0-1 0 0,0-1 1 0 0,0 1 0 0 0,0-1 0 0 0,0 1 0 0 0,-1 0-69 0 0,-1 20 502 0 0,2-21-460 0 0,0 0-1 0 0,0 0 1 0 0,0 0 0 0 0,1 0 0 0 0,-1 0 0 0 0,1 0 0 0 0,-1 0-1 0 0,1 0 1 0 0,-1 0 0 0 0,1 0-42 0 0,4 7 143 0 0,1 1 44 0 0,-4 0 38 0 0,-2-7 20 0 0,0-3-12 0 0,0 0-1 0 0,0 0-2 0 0,0 0-13 0 0,0 0-8 0 0,0 0-1 0 0,0 0-13 0 0,0-3-58 0 0,1 1-111 0 0,-1 1-1 0 0,0-1 0 0 0,1 0 0 0 0,-1 0 0 0 0,1 1 1 0 0,0-1-1 0 0,-1 0 0 0 0,1 1 0 0 0,0-1 0 0 0,0 1 0 0 0,1-2-25 0 0,1-1 28 0 0,-1 0-34 0 0,-1 2 11 0 0,-1 0 0 0 0,1-1-1 0 0,0 1 1 0 0,-1 0 0 0 0,0-1 0 0 0,1 1-1 0 0,-1 0 1 0 0,0-1 0 0 0,0 1 0 0 0,0-3-5 0 0,1-11 29 0 0,0 11-23 0 0,1 1 0 0 0,0 0 0 0 0,0 0 0 0 0,1 1 0 0 0,1-3-6 0 0,-2 3 5 0 0,-1 0 0 0 0,1 1 0 0 0,0-1 0 0 0,-1 0 1 0 0,1 0-1 0 0,-1-1 0 0 0,0 1-5 0 0,3-15 9 0 0,-2 10-9 0 0,0 1 1 0 0,0-1-1 0 0,0 1 0 0 0,1 0 0 0 0,1-2 0 0 0,43-85 0 0 0,-45 90 0 0 0,0 0 0 0 0,1 0 0 0 0,-1 0 0 0 0,1 1 0 0 0,0-1 0 0 0,0 1 0 0 0,0 0 0 0 0,1 0 0 0 0,-1 0 0 0 0,1 0 0 0 0,0 0 0 0 0,23-19 0 0 0,-25 20 0 0 0,0 1 0 0 0,-1-1 0 0 0,1 1 0 0 0,0-1 0 0 0,0 1 0 0 0,0 0 0 0 0,1 0 0 0 0,-1 0 0 0 0,0 0 0 0 0,0 0 0 0 0,0 1 0 0 0,1-1 0 0 0,-1 1 0 0 0,1-1 0 0 0,10-2 0 0 0,-2-3-2 0 0,-10 6-1 0 0,-1-1 1 0 0,1 0-1 0 0,0 1 0 0 0,-1-1 1 0 0,1 1-1 0 0,0-1 0 0 0,0 1 0 0 0,0 0 1 0 0,-1-1-1 0 0,1 1 0 0 0,0 0 0 0 0,0 0 1 0 0,0-1-1 0 0,0 1 0 0 0,0 0 0 0 0,0 0 1 0 0,-1 0-1 0 0,1 0 0 0 0,0 0 1 0 0,0 0-1 0 0,0 0 0 0 0,0 0 0 0 0,0 1 1 0 0,0-1-1 0 0,0 0 0 0 0,0 1 3 0 0,15 9-25 0 0,-1 0-18 0 0,-1 7 25 0 0,4 6-28 0 0,-15-20 45 0 0,0 0 1 0 0,0 1-1 0 0,-1-1 0 0 0,1 1 1 0 0,-1-1-1 0 0,0 1 0 0 0,0 0 0 0 0,0 0 1 0 0,0 0-1 0 0,-1 0 0 0 0,1 0 1 0 0,-1 0-1 0 0,0 0 0 0 0,0 5 1 0 0,3 9-1 0 0,7 14 1 0 0,-6-3 0 0 0,1-14 0 0 0,-5-12 0 0 0,0 1 0 0 0,0-1 0 0 0,0 0 0 0 0,0 1 0 0 0,0-1 0 0 0,-1 0 0 0 0,1 1 0 0 0,-1 1 0 0 0,0 76 0 0 0,0-79 0 0 0,0-1 1 0 0,0 1-1 0 0,0-1 0 0 0,0 1 0 0 0,0-1 0 0 0,0 1 0 0 0,1-1 0 0 0,-1 1 0 0 0,1-1 0 0 0,-1 1 0 0 0,1-1 0 0 0,-1 0 0 0 0,1 1 0 0 0,0-1 0 0 0,-1 0 0 0 0,2 1 0 0 0,10 21 53 0 0,-7-16-49 0 0,0-1-38 0 0,-5-6 34 0 0,3 3-156 0 0,-2-1 49 0 0,0 1 28 0 0,-2 0 21 0 0,1 0 7 0 0,1-1-22 0 0,0-1 81 0 0,1-1-42 0 0,-1 1-43 0 0,1-1-43 0 0,0 0-44 0 0,0 0-46 0 0,-1 0-45 0 0,1 0-47 0 0,0 0-47 0 0,0 0-49 0 0,0 0-50 0 0,0 1-49 0 0,0-1-52 0 0,-1 0-51 0 0,0 1-54 0 0,1 0-52 0 0,0 3-1486 0 0,-2 5-1240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56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1 143 8840 0 0,'0'0'197'0'0,"0"0"24"0"0,0 0 19 0 0,2 3-29 0 0,1-1-224 0 0,-1 2 46 0 0,4 5 146 0 0,-1 0 70 0 0,5 11 422 0 0,-10-20-666 0 0,4 7 238 0 0,-2-1-50 0 0,2 4 80 0 0,5 12 173 0 0,-2-11-115 0 0,-3 1-48 0 0,3 8 181 0 0,-6-15-359 0 0,0 0-1 0 0,0-1 1 0 0,1 1 0 0 0,0-1 0 0 0,0 0 0 0 0,0 0 0 0 0,0 1-105 0 0,5 5 283 0 0,-1-1-55 0 0,1 4 33 0 0,0-1-68 0 0,7 12 143 0 0,-7-13-159 0 0,22 23 634 0 0,-25-24-602 0 0,0-1-53 0 0,6 3 28 0 0,3 1 16 0 0,-8-9-120 0 0,0 0 0 0 0,-1 1 0 0 0,1 0 0 0 0,-1 0 0 0 0,0 0 0 0 0,1 2-80 0 0,-3-2 52 0 0,-2-5-39 0 0,1 1 0 0 0,-1 0 0 0 0,0-1 0 0 0,0 1-1 0 0,1 0 1 0 0,-1-1 0 0 0,1 1 0 0 0,-1-1 0 0 0,0 1-1 0 0,1-1 1 0 0,-1 1 0 0 0,1-1 0 0 0,-1 1 0 0 0,1-1-1 0 0,0 1 1 0 0,-1-1 0 0 0,1 0 0 0 0,-1 1-1 0 0,1-1 1 0 0,0 0 0 0 0,-1 0 0 0 0,1 1-13 0 0,4 1 51 0 0,2 3 32 0 0,7 8 131 0 0,-9-7-148 0 0,-2-4-46 0 0,0 1 61 0 0,-1-3-14 0 0,9 0-43 0 0,-11 0-23 0 0,0 0 0 0 0,0 0 0 0 0,0 0 0 0 0,0 0 0 0 0,0 0 0 0 0,0 0 0 0 0,1 0 0 0 0,-1 0 0 0 0,0 0-1 0 0,0 0 1 0 0,0 0 0 0 0,0 0 0 0 0,0 0 0 0 0,0 0 0 0 0,0 0 0 0 0,0 0 0 0 0,0 0 0 0 0,0 0 0 0 0,1 0 0 0 0,-1 0 0 0 0,0 0 0 0 0,0 0 0 0 0,0 0 0 0 0,0 0 0 0 0,0 0-1 0 0,0 0 1 0 0,0 0 0 0 0,0 0 0 0 0,0 0 0 0 0,0 1 0 0 0,0-1 0 0 0,0 0 0 0 0,0 0 0 0 0,0 0 0 0 0,1 0 0 0 0,-1 0 0 0 0,0 0 0 0 0,0 0 0 0 0,0 0 0 0 0,0 0-1 0 0,0 0 1 0 0,0 0 0 0 0,0 0 0 0 0,0 1 0 0 0,0-1 0 0 0,0 0 0 0 0,0 0 0 0 0,0 0 0 0 0,0 0 0 0 0,0 0 0 0 0,0 0 0 0 0,0 0 0 0 0,0 0 0 0 0,0 0 0 0 0,0 0 0 0 0,0 1-1 0 0,0-1 0 0 0,0 6 29 0 0,3-2-41 0 0,1-2-45 0 0,2-1-48 0 0,-4-1-144 0 0,-2 0 118 0 0,0 0-60 0 0,0 0-84 0 0,0 0 86 0 0,0 0-40 0 0,0 0-43 0 0,0 0-42 0 0,0 0-37 0 0,0 0-35 0 0,1-1-247 0 0,-1 1-58 0 0,2-2-810 0 0,2-2-710 0 0,5-5-1068 0 0</inkml:trace>
  <inkml:trace contextRef="#ctx0" brushRef="#br0" timeOffset="337.91">411 17 9616 0 0,'0'0'216'0'0,"0"-3"32"0"0,0-7 12 0 0,0 7 45 0 0,0 3 128 0 0,0 0 58 0 0,0 0 12 0 0,0 0-41 0 0,0 0-327 0 0,0 0 21 0 0,0 0 64 0 0,2 0-17 0 0,6 4 1 0 0,-7-3-185 0 0,0 0 0 0 0,0 0 0 0 0,-1 0 0 0 0,1 0 0 0 0,-1 1 0 0 0,1-1 0 0 0,-1 0 0 0 0,0 0 0 0 0,1 1 0 0 0,-1-1 0 0 0,0 2-19 0 0,0 38 304 0 0,0-21-52 0 0,-1-12-180 0 0,0-1 1 0 0,0 1-1 0 0,0-1 0 0 0,-3 6-72 0 0,2-5 78 0 0,0 1-1 0 0,0-1 0 0 0,1 0 1 0 0,0 8-78 0 0,2 23 237 0 0,-1-20-68 0 0,0-1 0 0 0,-1 0 0 0 0,-2 15-169 0 0,-2-9 145 0 0,-1 2 32 0 0,4 5 49 0 0,1-17-87 0 0,0-1 1 0 0,-4 14-140 0 0,2-10 162 0 0,0 0 0 0 0,0 16-162 0 0,3-25 65 0 0,-1 0-1 0 0,0-1 1 0 0,0 1-1 0 0,-1-1 1 0 0,-1 5-65 0 0,1-4 79 0 0,0-1 1 0 0,1 1-1 0 0,0-1 1 0 0,0 1-1 0 0,0 4-79 0 0,1 0 113 0 0,-1-1 0 0 0,-1 1 0 0 0,-2 9-113 0 0,-3 18 246 0 0,6-8-7 0 0,-2 9 0 0 0,-3-1-44 0 0,1-13-69 0 0,0 22 145 0 0,-5-11-38 0 0,4 5-10 0 0,-4-8-6 0 0,5-3-3 0 0,-6 1-12 0 0,-5 28 198 0 0,14-41-214 0 0,-1-1-56 0 0,1-12-108 0 0,-7 24 104 0 0,7-5 36 0 0,2-19-90 0 0,0-4-44 0 0,1-1 0 0 0,-1 1 0 0 0,0 0 0 0 0,0-1-1 0 0,0 1 1 0 0,-1 0 0 0 0,1-1 0 0 0,0 1 0 0 0,-1 0 0 0 0,1-1-1 0 0,-1 1 1 0 0,0 1-28 0 0,-9 2 224 0 0,8 1-101 0 0,4-2-74 0 0,-1-3-190 0 0,0 0 66 0 0,0 0 53 0 0,0-1 44 0 0,0 0 47 0 0,2-1 214 0 0,-2 0-195 0 0,0-1-69 0 0,0 0-110 0 0,0 1-6 0 0,-1 0-42 0 0,0 0-46 0 0,0 0-50 0 0,1 0-164 0 0,-1-1-109 0 0,0 1-118 0 0,0 0 264 0 0,0 0-33 0 0,0 1-1079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55.2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0 506 9096 0 0,'0'0'200'0'0,"0"0"33"0"0,0 0 16 0 0,3 0-31 0 0,1 0-347 0 0,1 0 96 0 0,1 0 80 0 0,0 0 69 0 0,0 0 50 0 0,0 0 40 0 0,21 0 902 0 0,-19 0-850 0 0,-2 0-104 0 0,3 0 117 0 0,-1-1-46 0 0,-1 1-40 0 0,0-1-35 0 0,8-2 111 0 0,6-2 21 0 0,-7 2-67 0 0,-7 1-78 0 0,0 1-1 0 0,1 0 1 0 0,-1 1-1 0 0,0 0 1 0 0,5 1-137 0 0,-3-1 148 0 0,0 0 1 0 0,-1 0 0 0 0,1-1 0 0 0,5-1-149 0 0,5-2 158 0 0,14-3 138 0 0,-6 5-26 0 0,3 0-29 0 0,1-4-92 0 0,0 1-81 0 0,-2 2-70 0 0,-10 4 3 0 0,-12-1 12 0 0,1 0 1 0 0,-1 0 0 0 0,0-1 0 0 0,1 1 0 0 0,2-2-14 0 0,5-4 32 0 0,-12 5-27 0 0,0 0 1 0 0,0-1-1 0 0,0 1 1 0 0,1 1-1 0 0,-1-1 1 0 0,0 0-1 0 0,0 1 1 0 0,1 0 0 0 0,2 0-6 0 0,2-1 24 0 0,0 0 1 0 0,0-1-1 0 0,0 1 1 0 0,0-2-1 0 0,7-2-24 0 0,-12 4 0 0 0,15-1-45 0 0,-17 2 35 0 0,1 0 1 0 0,-1 0-1 0 0,1 0 1 0 0,-1 0-1 0 0,1 0 1 0 0,-1-1-1 0 0,0 1 1 0 0,1-1 0 0 0,-1 1-1 0 0,1-1 10 0 0,6-4-53 0 0,-1 1 20 0 0,-2 2-24 0 0,1 0-35 0 0,0 2-54 0 0,-3 0-17 0 0,0 0-34 0 0,2 0-140 0 0,1 0-44 0 0,-6 0 291 0 0,1 0 0 0 0,0 0 0 0 0,0 0 0 0 0,0 0 0 0 0,0 0 0 0 0,-1 0 0 0 0,1 0 0 0 0,0 0 0 0 0,0-1 0 0 0,-1 1 0 0 0,1 0 0 0 0,0-1 1 0 0,0 1-1 0 0,0-1 90 0 0,4-9-1394 0 0,-4 9 1294 0 0,-1 1-1 0 0,1 0 1 0 0,0-1-1 0 0,0 1 1 0 0,-1 0-1 0 0,1 0 1 0 0,0-1 0 0 0,0 1-1 0 0,0 0 1 0 0,0 0-1 0 0,0 0 1 0 0,-1 0-1 0 0,1 0 1 0 0,1 0 100 0 0</inkml:trace>
  <inkml:trace contextRef="#ctx0" brushRef="#br0" timeOffset="345.51">221 1 8264 0 0,'0'0'182'0'0,"0"0"29"0"0,0 0 14 0 0,0 0 41 0 0,0 0 119 0 0,0 2 51 0 0,0-1-397 0 0,0 0 0 0 0,0 0 0 0 0,0 0 0 0 0,-1 0 1 0 0,1-1-1 0 0,0 1 0 0 0,-1 0 0 0 0,1 0 0 0 0,-1-1 0 0 0,1 1 0 0 0,0 0 0 0 0,-1-1 0 0 0,0 1 1 0 0,1 0-1 0 0,-1-1 0 0 0,1 1 0 0 0,-1 0-39 0 0,-8 10 523 0 0,9-10-495 0 0,0 1 0 0 0,-1-1 1 0 0,1 0-1 0 0,0 0 1 0 0,0 0-1 0 0,0 0 0 0 0,0 0 1 0 0,1 0-1 0 0,-1 0 1 0 0,0 1-1 0 0,0-1 1 0 0,1 0-1 0 0,-1 0 0 0 0,0 0 1 0 0,1 0-1 0 0,-1 0 1 0 0,1 0-29 0 0,4 7 179 0 0,1 2 84 0 0,-4 6 39 0 0,-2-6-192 0 0,-1 10 69 0 0,5-2 2 0 0,-2-13-144 0 0,0 2 25 0 0,0-1 0 0 0,0 1 0 0 0,0 1 0 0 0,-1-1-1 0 0,0 0 1 0 0,0 6-62 0 0,-1-6 60 0 0,1 0-1 0 0,0-1 1 0 0,0 1-1 0 0,1 0 0 0 0,0-1 1 0 0,0 1-60 0 0,2 9 125 0 0,1 16 123 0 0,0-16-123 0 0,-3-9-62 0 0,0-1 0 0 0,-1 1 0 0 0,1 0 0 0 0,-1-1 0 0 0,-1 1 1 0 0,1 0-64 0 0,-2 18 211 0 0,0-16-120 0 0,1 1 1 0 0,0-1 0 0 0,0 0-1 0 0,1 0 1 0 0,0 0 0 0 0,1 3-92 0 0,5 1 148 0 0,-6-12-127 0 0,-1 1 1 0 0,1-1 0 0 0,0 1 0 0 0,0-1-1 0 0,-1 1 1 0 0,1-1 0 0 0,-1 1 0 0 0,0-1-1 0 0,1 1 1 0 0,-1-1 0 0 0,0 1 0 0 0,0-1 0 0 0,0 1-22 0 0,0 34 386 0 0,0-14-159 0 0,0-4-73 0 0,0-2-42 0 0,3-11-50 0 0,8 9-37 0 0,-9 1 52 0 0,-2-13-268 0 0,0-1 78 0 0,0 1 69 0 0,0-1 57 0 0,0 1 57 0 0,0-1 43 0 0,0 4 374 0 0,0-2-317 0 0,0-2-107 0 0,0 0-37 0 0,0 0-43 0 0,0 0-44 0 0,0 0-49 0 0,0 0-58 0 0,0 1-80 0 0,0-1-81 0 0,0 0-87 0 0,0 0-95 0 0,0 0-102 0 0,0 0-111 0 0,0 0-118 0 0,0 0-126 0 0,0-1-1087 0 0,0 0-1176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54.4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4624 0 0,'0'0'133'0'0,"0"0"-26"0"0,0 0 14 0 0,0 0 63 0 0,0 0 172 0 0,0 0 315 0 0,0 0 29 0 0,0 0-32 0 0,0 0-151 0 0,0 0-62 0 0,0 0-9 0 0,0 0-12 0 0,0 0-36 0 0,0 0-12 0 0,0 0-2 0 0,0 0-3 0 0,0-3-12 0 0,0-7-7 0 0,0 7-2 0 0,0 3 2 0 0,0 0 12 0 0,0 0 2 0 0,0 0 0 0 0,0 0-15 0 0,0 0-62 0 0,0 0-31 0 0,0 0-4 0 0,0 0-14 0 0,0 0-56 0 0,3 0-30 0 0,7 0-4 0 0,-7 0-8 0 0,-1 0-35 0 0,5 0-77 0 0,-3 0 0 0 0,0 0-1 0 0,-1 0 0 0 0,1 0 1 0 0,0 0-1 0 0,0 1 1 0 0,0 0-1 0 0,0 0 1 0 0,0 0-1 0 0,0 0-39 0 0,11 10 48 0 0,4 6 35 0 0,-11-9-32 0 0,1 0 0 0 0,-1 0 0 0 0,-1 1 0 0 0,5 6-51 0 0,-5-3 32 0 0,-4-6-9 0 0,1 0 1 0 0,0-1 0 0 0,0 1-1 0 0,1-1 1 0 0,2 3-24 0 0,0-1 35 0 0,0 1 0 0 0,0 0 0 0 0,-1 0 0 0 0,0 1 0 0 0,-1-1 0 0 0,2 4-35 0 0,-5-7 21 0 0,1-1-1 0 0,0 0 1 0 0,-1 0-1 0 0,2 0 1 0 0,-1 0-1 0 0,0-1 1 0 0,1 1-1 0 0,2 1-20 0 0,9 8 75 0 0,32 45 334 0 0,-34-43-250 0 0,-4-2-36 0 0,6 6 21 0 0,11 2-38 0 0,8 24-22 0 0,29 18 220 0 0,-47-50-228 0 0,-11-10-52 0 0,-4-3-18 0 0,-1 0 1 0 0,1 0-1 0 0,0 1 0 0 0,-1-1 1 0 0,1 0-1 0 0,-1 1 0 0 0,1-1 0 0 0,0 1 1 0 0,-1-1-1 0 0,1 0 0 0 0,-1 1 1 0 0,1-1-1 0 0,-1 1 0 0 0,0 0 1 0 0,1-1-1 0 0,-1 1 0 0 0,1-1 1 0 0,-1 1-1 0 0,0 0 0 0 0,0-1 1 0 0,1 1-1 0 0,-1 0-6 0 0,2 4 25 0 0,-1-4-17 0 0,0 0 0 0 0,0 0 0 0 0,-1 0 0 0 0,1 0 0 0 0,0 0 0 0 0,0 0 0 0 0,0 0 0 0 0,0 0 0 0 0,0 0 0 0 0,0 0 0 0 0,1 0 0 0 0,0 0-8 0 0,11 2 96 0 0,-11-3 0 0 0,-2 0-4 0 0,0 0-16 0 0,0 0-4 0 0,0 0 0 0 0,0 0 14 0 0,0 0 54 0 0,0 0 20 0 0,0 0 6 0 0,0 0-74 0 0,0 0-60 0 0,0 0-36 0 0,0 0-52 0 0,0 0-82 0 0,0 0-20 0 0,0 0 27 0 0,0 0-62 0 0,0 0 44 0 0,0 0-33 0 0,0 0-139 0 0,0 0-40 0 0,0-3-955 0 0,0 2 1225 0 0,0 1-1 0 0,0-1 0 0 0,0 0 1 0 0,0 0-1 0 0,0 1 1 0 0,0-1-1 0 0,0 0 1 0 0,0 1-1 0 0,0-1 1 0 0,-1 0-1 0 0,1 1 1 0 0,0-1-1 0 0,-1 1 0 0 0,1-1 1 0 0,0 0 91 0 0,-1 1-99 0 0,0 0-1 0 0,0-1 1 0 0,1 1 0 0 0,-1 0 0 0 0,0-1-1 0 0,0 1 1 0 0,0 0 0 0 0,0 0 0 0 0,1 0 0 0 0,-1 0-1 0 0,0 0 1 0 0,0 0 0 0 0,0 0 0 0 0,0 0 99 0 0</inkml:trace>
  <inkml:trace contextRef="#ctx0" brushRef="#br0" timeOffset="358.47">411 0 4592 0 0,'0'0'133'0'0,"0"0"-31"0"0,0 0-1 0 0,0 0 41 0 0,0 0 124 0 0,0 0 224 0 0,0 3 20 0 0,0 8 26 0 0,0-11-525 0 0,0 0 0 0 0,0 0 0 0 0,0 0 1 0 0,0 0-1 0 0,0 0 0 0 0,0 0 0 0 0,0 0 0 0 0,0 0 0 0 0,0 0 1 0 0,0 1-1 0 0,0-1 0 0 0,0 0 0 0 0,0 0 0 0 0,0 0 1 0 0,0 0-1 0 0,0 0 0 0 0,0 0 0 0 0,0 0 0 0 0,0 0 0 0 0,0 0 1 0 0,0 0-1 0 0,0 0 0 0 0,0 1 0 0 0,0-1 0 0 0,0 0 0 0 0,0 0 1 0 0,0 0-1 0 0,0 0 0 0 0,0 0 0 0 0,0 0 0 0 0,0 0 1 0 0,0 0-1 0 0,0 0 0 0 0,-1 0 0 0 0,1 0 0 0 0,0 0 0 0 0,0 0 1 0 0,0 0-1 0 0,0 0 0 0 0,0 0 0 0 0,0 0 0 0 0,0 0 1 0 0,0 0-1 0 0,0 0 0 0 0,0 0 0 0 0,-1 0 0 0 0,1 0 0 0 0,0 0 1 0 0,0 0-1 0 0,0 0 0 0 0,0 0 0 0 0,0 0 0 0 0,0 0 1 0 0,0 0-1 0 0,0 0 0 0 0,0 0 0 0 0,0 0-11 0 0,-1 0 44 0 0,0 0-1 0 0,1 0 1 0 0,-1 1-1 0 0,0-1 1 0 0,1 0-1 0 0,-1 0 1 0 0,0 0-1 0 0,1 1 1 0 0,-1-1 0 0 0,1 0-1 0 0,-1 1 1 0 0,0-1-1 0 0,1 1 1 0 0,-1-1-1 0 0,1 0 1 0 0,-1 1-1 0 0,1-1 1 0 0,0 1-1 0 0,-1-1 1 0 0,1 1-1 0 0,-1-1-43 0 0,-5 10 556 0 0,3-3-245 0 0,-2-2-77 0 0,3-2 36 0 0,0 0-103 0 0,2 0-68 0 0,0 1-68 0 0,0-1-12 0 0,-1 0 53 0 0,-10 10 146 0 0,9-12-184 0 0,0 1 1 0 0,1 0-1 0 0,-1 0 0 0 0,1 0 0 0 0,-1 0 0 0 0,1 0 0 0 0,0 0 1 0 0,0 0-1 0 0,-1 2-34 0 0,-4 17 266 0 0,4-13-147 0 0,0-1-1 0 0,0 0 1 0 0,-1 0 0 0 0,-1 3-119 0 0,-10 21 410 0 0,1-1-91 0 0,-2 6-22 0 0,-5 19 58 0 0,1-3-22 0 0,6-16-52 0 0,-3 8-47 0 0,-1 3-8 0 0,2-15-26 0 0,6-12-72 0 0,2-2-44 0 0,-8 15 62 0 0,-1-7 22 0 0,1 2-19 0 0,-2 1-21 0 0,2-9-99 0 0,1-8-28 0 0,-7 9-2 0 0,11-7 35 0 0,-6 18 389 0 0,16-32-619 0 0,-1 1 91 0 0,1 0 76 0 0,0 0 62 0 0,-1-1 82 0 0,1 3 383 0 0,0-2-328 0 0,0 0-106 0 0,0-1-74 0 0,0 1-36 0 0,0-1-42 0 0,0 1-46 0 0,-1-1-52 0 0,1 1-57 0 0,0-1-61 0 0,0 1-67 0 0,0-1-73 0 0,0 1-76 0 0,0 0 69 0 0,1-1-50 0 0,-1 1-53 0 0,0-1-53 0 0,0 0-1306 0 0,0 0-1098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58.2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32 5616 0 0,'0'0'124'0'0,"0"0"17"0"0,0 0 11 0 0,-3 0-20 0 0,-4 0-80 0 0,3 0 48 0 0,2 0 104 0 0,2 0 237 0 0,0 0 410 0 0,0 0 40 0 0,0 0-375 0 0,0 0-235 0 0,0 0-83 0 0,0 0-12 0 0,0 0 19 0 0,0 0-39 0 0,0 0 20 0 0,0 0 112 0 0,0 0 43 0 0,0 3 10 0 0,0-2-339 0 0,0-1 1 0 0,0 0-1 0 0,-1 1 1 0 0,1-1-1 0 0,0 1 1 0 0,0-1 0 0 0,1 1-1 0 0,-1-1 1 0 0,0 0-1 0 0,0 1 1 0 0,0-1-1 0 0,0 1 1 0 0,0-1 0 0 0,0 1-1 0 0,1-1 1 0 0,-1 0-1 0 0,0 1 1 0 0,0-1-1 0 0,0 0 1 0 0,1 1-1 0 0,-1-1 1 0 0,0 0 0 0 0,1 1-1 0 0,-1-1 1 0 0,0 0-1 0 0,1 1 1 0 0,-1-1-1 0 0,0 0 1 0 0,1 0-1 0 0,-1 0 1 0 0,1 1 0 0 0,-1-1-1 0 0,0 0 1 0 0,1 0-1 0 0,-1 0 1 0 0,1 0-1 0 0,-1 0 1 0 0,0 0 0 0 0,1 1-1 0 0,-1-1 1 0 0,1 0-1 0 0,-1 0 1 0 0,1-1-1 0 0,-1 1 1 0 0,1 0-1 0 0,-1 0 1 0 0,1 0-13 0 0,0 0 38 0 0,1 0 1 0 0,0 0-1 0 0,0 0 1 0 0,0 1-1 0 0,-1-1 0 0 0,1 1 1 0 0,0-1-1 0 0,0 1 1 0 0,0 0-39 0 0,6 4 146 0 0,-1-1-42 0 0,-1-2 22 0 0,0 0 48 0 0,1-2 89 0 0,-3 0-176 0 0,-1 0-46 0 0,-1 1-1 0 0,1-1 0 0 0,-1-1 1 0 0,0 1-1 0 0,1 0 1 0 0,-1 0-1 0 0,0-1 0 0 0,1 1 1 0 0,0-2-41 0 0,5-2 106 0 0,-6 2-89 0 0,-1 2 0 0 0,1-1 0 0 0,-1 0 1 0 0,1 0-1 0 0,-1 0 0 0 0,1 1 0 0 0,-1-1 0 0 0,1 1 0 0 0,-1-1 1 0 0,1 1-1 0 0,0 0 0 0 0,-1-1 0 0 0,1 1 0 0 0,0 0-17 0 0,0 0 12 0 0,0 0-1 0 0,-1 0 1 0 0,1-1-1 0 0,0 1 1 0 0,0 0 0 0 0,-1-1-1 0 0,1 1 1 0 0,0-1-1 0 0,-1 0 1 0 0,1 0-1 0 0,-1 0 1 0 0,1 0-1 0 0,0 0-11 0 0,-1 0 11 0 0,1 0 0 0 0,-1 0-1 0 0,1 1 1 0 0,-1-1 0 0 0,1 0 0 0 0,0 1-1 0 0,-1-1 1 0 0,1 1 0 0 0,0-1-1 0 0,0 1 1 0 0,0 0 0 0 0,-1 0 0 0 0,1-1-11 0 0,-1 2 4 0 0,0-1 0 0 0,-1 0 0 0 0,1 0 0 0 0,0 0 0 0 0,-1-1 0 0 0,1 1 1 0 0,0 0-1 0 0,-1 0 0 0 0,1 0 0 0 0,0 0 0 0 0,-1-1 0 0 0,1 1 1 0 0,0 0-1 0 0,-1-1 0 0 0,1 1 0 0 0,-1 0 0 0 0,1-1 0 0 0,-1 1 1 0 0,1-1-1 0 0,-1 1 0 0 0,1-1 0 0 0,-1 1 0 0 0,1-1 0 0 0,-1 1 0 0 0,1-1 1 0 0,-1 1-5 0 0,0-1 3 0 0,1 0 1 0 0,-1 1 0 0 0,1-1-1 0 0,-1 1 1 0 0,1-1 0 0 0,-1 1-1 0 0,1-1 1 0 0,-1 1 0 0 0,1-1 0 0 0,-1 1-1 0 0,1 0 1 0 0,-1-1 0 0 0,1 1-1 0 0,0 0 1 0 0,-1 0 0 0 0,1-1-1 0 0,0 1 1 0 0,-1 0 0 0 0,1 0-1 0 0,0 0 1 0 0,-1 0 0 0 0,1 0-1 0 0,0 0 1 0 0,-1 0 0 0 0,1 0 0 0 0,0 0-4 0 0,1 0 4 0 0,-1-1 1 0 0,1 1 0 0 0,0 0-1 0 0,-1 0 1 0 0,1-1 0 0 0,-1 1-1 0 0,1-1 1 0 0,0 1 0 0 0,-1-1-1 0 0,1 0 1 0 0,-1 0 0 0 0,0 0-1 0 0,1 1 1 0 0,-1-2-5 0 0,7-2 15 0 0,8 1 65 0 0,-8 3-43 0 0,-4 0-66 0 0,0 0-33 0 0,0 0-36 0 0,-1 0-36 0 0,1 0-38 0 0,-2 0-38 0 0,1 0-672 0 0,-3 0-50 0 0,0 0-10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58.6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50 6192 0 0,'0'0'133'0'0,"0"0"23"0"0,0 0 13 0 0,0 0-42 0 0,0 0 13 0 0,0 0 73 0 0,0 0 202 0 0,0 0 370 0 0,0 0 30 0 0,0 0-332 0 0,0 0-193 0 0,0 0-40 0 0,3-3 68 0 0,7-7 161 0 0,-8 8-221 0 0,0 1-69 0 0,0 0-58 0 0,0 1-46 0 0,1 0-29 0 0,1 1 3 0 0,-3-1 1 0 0,-1 0 5 0 0,3 0 329 0 0,-1 0-18 0 0,25 0 340 0 0,-27 0-711 0 0,0 0-1 0 0,0 0 1 0 0,0 0-1 0 0,0 0 1 0 0,0 0-1 0 0,0 0 1 0 0,0 0-1 0 0,1 0 1 0 0,-1 0-1 0 0,0 0 1 0 0,0 0-1 0 0,0 0 1 0 0,0 0-1 0 0,0 0 1 0 0,0 0-1 0 0,0 0 1 0 0,0 0 0 0 0,0 0-1 0 0,0 0 1 0 0,0 0-1 0 0,1 0 1 0 0,-1 0-1 0 0,0 0 1 0 0,0 0-1 0 0,0 0 1 0 0,0 0-1 0 0,0 0 1 0 0,0 0-1 0 0,0 0 1 0 0,0 0-1 0 0,0 0 1 0 0,0 1-1 0 0,0-1 1 0 0,0 0-1 0 0,0 0 1 0 0,0 0-1 0 0,0 0 1 0 0,1 0-1 0 0,-1 0 1 0 0,0 0-1 0 0,0 0 1 0 0,0 0-1 0 0,0 0 1 0 0,0 0-1 0 0,0 1 1 0 0,0-1-1 0 0,0 0 1 0 0,0 0-1 0 0,0 0 1 0 0,0 0-1 0 0,0 0 1 0 0,0 0 0 0 0,0 0-1 0 0,0 0 1 0 0,0 0-1 0 0,-1 0 1 0 0,1 1-5 0 0,3 6 188 0 0,-2-6-171 0 0,0 0 0 0 0,-1-1-1 0 0,1 1 1 0 0,0-1-1 0 0,0 1 1 0 0,-1-1 0 0 0,1 0-1 0 0,0 1 1 0 0,0-1-1 0 0,0 0 1 0 0,0 1 0 0 0,-1-1-1 0 0,1 0 1 0 0,0 0-17 0 0,18 1 227 0 0,-6-2-48 0 0,4 1 118 0 0,-16 0-276 0 0,1 0 1 0 0,0-1-1 0 0,0 1 1 0 0,-1 0 0 0 0,1-1-1 0 0,0 1 1 0 0,0-1-1 0 0,-1 0 1 0 0,1 1 0 0 0,-1-1-1 0 0,1 0 1 0 0,0 0 0 0 0,-1 0-22 0 0,9-5 158 0 0,4 4 59 0 0,-2 3-17 0 0,1-1-10 0 0,-4 0-100 0 0,-2-1-52 0 0,-1-2-44 0 0,2-2 5 0 0,2 0-26 0 0,6 2-44 0 0,7 0 11 0 0,-1-7 43 0 0,-18 9 26 0 0,0 0 0 0 0,1 0 1 0 0,-1 0-1 0 0,0 1 0 0 0,1-1 1 0 0,-1 1-1 0 0,1 0 1 0 0,-1 1-1 0 0,4 0-9 0 0,8-1-20 0 0,-12 0-17 0 0,6 0 43 0 0,-7 0-29 0 0,0 0-35 0 0,2 0-109 0 0,-3 0 35 0 0,0 0-36 0 0,0 0-70 0 0,0 0-58 0 0,0 0-66 0 0,1 0-71 0 0,-1 0-77 0 0,-1 0-85 0 0,1 0-90 0 0,0 0-97 0 0,0 0-1108 0 0,-2 0-1076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59.5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537 0 6336 0 0,'0'0'141'0'0,"0"0"23"0"0,0 0 11 0 0,0 0-54 0 0,0 0 7 0 0,0 0 62 0 0,0 0 177 0 0,0 0 327 0 0,0 0 30 0 0,0 0-26 0 0,-3 0-122 0 0,-6 0-102 0 0,0 0-51 0 0,0 0-46 0 0,0 0-43 0 0,0 0-39 0 0,0 0-35 0 0,-9 0 165 0 0,1 0-128 0 0,0 0-61 0 0,-37 0 370 0 0,30 0-297 0 0,9 1-132 0 0,-1 5-36 0 0,0-2-17 0 0,3-9 5 0 0,5 2-50 0 0,5 2-51 0 0,0 1 0 0 0,-1 0 0 0 0,1 0 0 0 0,0 0 0 0 0,0 0 1 0 0,0 0-1 0 0,0 1 0 0 0,-1 0 0 0 0,1-1 0 0 0,0 1 0 0 0,0 0 1 0 0,-2 2-29 0 0,0-2 39 0 0,1 1 1 0 0,0-1-1 0 0,-1 0 1 0 0,1 0 0 0 0,-5 0-40 0 0,-6-2 137 0 0,-7 1 28 0 0,9 3-147 0 0,5 2-18 0 0,7-4 0 0 0,-1 0 0 0 0,1 0 0 0 0,0 0 0 0 0,-1 0 0 0 0,1-1 0 0 0,-1 1 0 0 0,0 0 0 0 0,1-1 0 0 0,-1 1 0 0 0,1-1 0 0 0,-1 0 0 0 0,0 0 0 0 0,1 1 0 0 0,-1-1 0 0 0,-30 0 0 0 0,26-1 0 0 0,4 1 0 0 0,0 0 0 0 0,1 0 0 0 0,-1 0 0 0 0,0 0 0 0 0,1 0 0 0 0,-1 0 0 0 0,0 0 0 0 0,1 1 0 0 0,-1-1 0 0 0,1 1 0 0 0,-1-1 0 0 0,-1 1 0 0 0,3 0-1 0 0,-1-1 0 0 0,1 1 0 0 0,0 0 0 0 0,0-1 1 0 0,-1 1-1 0 0,1 0 0 0 0,0-1 0 0 0,0 1 0 0 0,0 0 1 0 0,0-1-1 0 0,0 1 0 0 0,-1 0 0 0 0,1-1 0 0 0,1 1 1 0 0,-1 0 0 0 0,0-1-1 0 0,0 0 0 0 0,0 0 0 0 0,0 0 0 0 0,0 0 0 0 0,0 0 0 0 0,0 0 1 0 0,0 0-1 0 0,0 0 0 0 0,0 1 0 0 0,0-1 0 0 0,0 0 0 0 0,0 0 1 0 0,0 0-1 0 0,0 0 0 0 0,0 0 0 0 0,0 0 0 0 0,0 0 0 0 0,0 0 1 0 0,0 0-1 0 0,0 0 0 0 0,0 1 0 0 0,0-1 0 0 0,0 0 0 0 0,-1 0 0 0 0,1 0 1 0 0,0 0-1 0 0,0 0 0 0 0,0 0 0 0 0,0 0 0 0 0,0 0 0 0 0,0 0 1 0 0,0 0-1 0 0,0 0 0 0 0,0 0 0 0 0,0 0 0 0 0,0 0 0 0 0,0 0 1 0 0,0 0-1 0 0,-1 0 0 0 0,1 1 0 0 0,0-1 0 0 0,0 0 0 0 0,0 0 0 0 0,0 0 1 0 0,0 0-1 0 0,0 0 0 0 0,0 0 0 0 0,0 0 0 0 0,0 0 0 0 0,0 0 1 0 0,-1 0-1 0 0,1 0 0 0 0,0 0 0 0 0,0-1 0 0 0,0 1 0 0 0,0 0 1 0 0,0 0 0 0 0,-11 0 4 0 0,11 0-3 0 0,0 0 0 0 0,0 0 0 0 0,0 0 1 0 0,0 0-1 0 0,0 0 0 0 0,0 0 1 0 0,0 0-1 0 0,0 0 0 0 0,0 0 1 0 0,0 0-1 0 0,-1 0 0 0 0,1 0 1 0 0,0 0-1 0 0,0 0 0 0 0,0 0 0 0 0,0 0 1 0 0,0 0-1 0 0,0 0 0 0 0,0 0 1 0 0,0 0-1 0 0,0 0 0 0 0,0 0 1 0 0,-1 0-1 0 0,1 0 0 0 0,0 0 1 0 0,0 1-1 0 0,0-1 0 0 0,0 0 0 0 0,0 0 1 0 0,0 0-1 0 0,0 0 0 0 0,0 0 1 0 0,0 0-1 0 0,0 0 0 0 0,0 0 1 0 0,0 0-1 0 0,0 0 0 0 0,0 0 1 0 0,0 0-1 0 0,0 1 0 0 0,0-1 1 0 0,0 0-1 0 0,0 0 0 0 0,0 0 0 0 0,0 0 1 0 0,0 0-1 0 0,0 0 0 0 0,0 0 1 0 0,0 0-1 0 0,0 0 0 0 0,0 0 1 0 0,0 1-1 0 0,0-1 0 0 0,0 0 1 0 0,0 0-1 0 0,0 0 0 0 0,0 0-1 0 0,0 13 47 0 0,0 0-102 0 0,-3-7-26 0 0,-7 7 64 0 0,7 2 30 0 0,3-14-10 0 0,0 0 1 0 0,0-1 0 0 0,0 1-1 0 0,0 0 1 0 0,0-1-1 0 0,0 1 1 0 0,0-1 0 0 0,0 1-1 0 0,0 0 1 0 0,0-1-1 0 0,-1 1 1 0 0,1-1 0 0 0,0 1-1 0 0,0 0 1 0 0,-1-1-1 0 0,1 1 1 0 0,0-1 0 0 0,-1 1-1 0 0,1-1 1 0 0,-1 1-1 0 0,1-1 1 0 0,0 1 0 0 0,-1-1-1 0 0,1 0 1 0 0,-1 1-1 0 0,1-1 1 0 0,-1 1-4 0 0,-5 4 81 0 0,3 9 72 0 0,4-2-83 0 0,0-8-68 0 0,-1 1 0 0 0,0 0 0 0 0,0 0 0 0 0,0-1 0 0 0,0 1 0 0 0,-1 0 0 0 0,0 0 0 0 0,0-1 0 0 0,0 2-2 0 0,-10 7 18 0 0,11-13-14 0 0,0 1-1 0 0,-1-1 1 0 0,1 0-1 0 0,0 0 1 0 0,0 1-1 0 0,0-1 1 0 0,-1 0-1 0 0,1 0 1 0 0,0 1-1 0 0,0-1 1 0 0,0 0-1 0 0,0 1 1 0 0,0-1-1 0 0,-1 0 0 0 0,1 1 1 0 0,0-1-1 0 0,0 0 1 0 0,0 1-1 0 0,0-1 1 0 0,0 0-1 0 0,0 0 1 0 0,0 1-1 0 0,0-1 1 0 0,0 0-1 0 0,0 1 1 0 0,0-1-4 0 0,0 6 13 0 0,0 2 50 0 0,0 36 147 0 0,0-11-128 0 0,0-21-20 0 0,0-10 6 0 0,0 1-4 0 0,0-2-60 0 0,0-1 0 0 0,0 1-1 0 0,0 0 1 0 0,0-1-1 0 0,1 1 1 0 0,-1 0-1 0 0,0-1 1 0 0,0 1-1 0 0,0 0 1 0 0,0-1 0 0 0,1 1-1 0 0,-1 0 1 0 0,0-1-1 0 0,1 1 1 0 0,-1-1-4 0 0,11 6 10 0 0,-11-6-8 0 0,0 1-1 0 0,1 0 0 0 0,-1-1 1 0 0,0 1-1 0 0,0-1 0 0 0,1 1 1 0 0,-1 0-1 0 0,0-1 0 0 0,0 1 1 0 0,0 0-1 0 0,0-1 0 0 0,0 1 1 0 0,0 0-1 0 0,0 0 0 0 0,0-1-1 0 0,1 10 126 0 0,1-3-58 0 0,-2-5-59 0 0,1-1 1 0 0,0 0-1 0 0,0 1 1 0 0,-1-1-1 0 0,1 0 0 0 0,0 1 1 0 0,0-1-1 0 0,0 0 0 0 0,1 1-9 0 0,-1-1 14 0 0,5 1 77 0 0,12-2 25 0 0,-10 0-25 0 0,-5 0 51 0 0,-1 0 2 0 0,2 1-92 0 0,8-1 25 0 0,-2-3-62 0 0,-5-4-15 0 0,-5 7 0 0 0,0-1 0 0 0,1 1 0 0 0,-1-1 0 0 0,0 1 0 0 0,0 0 0 0 0,1-1 0 0 0,-1 1 0 0 0,0 0 0 0 0,1-1 0 0 0,-1 1 0 0 0,1 0 0 0 0,-1-1 0 0 0,0 1 0 0 0,1 0 0 0 0,-1-1 0 0 0,1 1 0 0 0,-1 0 0 0 0,1 0 0 0 0,-1 0 0 0 0,1 0 0 0 0,-1-1 0 0 0,1 1 0 0 0,-1 0 0 0 0,1 0 0 0 0,-1 0 0 0 0,1 0 0 0 0,-1 0 0 0 0,1 0 0 0 0,-1 0 0 0 0,0 0 0 0 0,1 0 0 0 0,0 1 0 0 0,1-1 1 0 0,-1 0 0 0 0,1-1-1 0 0,-1 1 1 0 0,1 0-1 0 0,0-1 1 0 0,-1 1-1 0 0,1-1 1 0 0,-1 1-1 0 0,1-1 1 0 0,-1 1-1 0 0,1-1 1 0 0,-1 0 0 0 0,2-1-1 0 0,7-3-38 0 0,-2 3-28 0 0,1 1-44 0 0,1 1 52 0 0,0 0 45 0 0,8 0 66 0 0,25 0 172 0 0,-30 0-202 0 0,1 0-53 0 0,19 0-177 0 0,-18 0 144 0 0,-3 0 35 0 0,-9 0 27 0 0,1 0-1 0 0,-1 0 1 0 0,0 1-1 0 0,0-1 1 0 0,0 1-1 0 0,1 0 1 0 0,-1 0-1 0 0,0 0 1 0 0,0 0-1 0 0,2 2 2 0 0,5 1-1 0 0,27 12 1 0 0,-10-11 0 0 0,-22-3 0 0 0,1 0 0 0 0,-1 1 0 0 0,0-1 0 0 0,0 1 0 0 0,1 0 0 0 0,-2 0 0 0 0,1 1 0 0 0,4 3 0 0 0,-5-2 0 0 0,0 1 0 0 0,0 0 0 0 0,0 0 0 0 0,-1 0 0 0 0,1 0 0 0 0,-1 1 0 0 0,-1-2 0 0 0,4 8 0 0 0,4-7 0 0 0,6 23 0 0 0,-13-14 0 0 0,-4-8 0 0 0,1-4 0 0 0,0-1 0 0 0,0 0 0 0 0,0 0 0 0 0,0 0 0 0 0,0 0 0 0 0,1 1 0 0 0,-1-1 0 0 0,1 0 0 0 0,-1 0 0 0 0,1 1 0 0 0,2 2 0 0 0,2 6 0 0 0,-10-1 0 0 0,2-4 0 0 0,1-3 0 0 0,1 3 0 0 0,2 16 0 0 0,-1-21 0 0 0,0-1 0 0 0,0 1 1 0 0,0-1-1 0 0,0 1 0 0 0,0-1 0 0 0,0 1 0 0 0,0-1 0 0 0,0 1 0 0 0,0-1 0 0 0,0 1 0 0 0,0-1 0 0 0,0 1 0 0 0,0-1 0 0 0,-1 0 0 0 0,1 1 0 0 0,0-1 0 0 0,0 1 0 0 0,0-1 0 0 0,-1 1 0 0 0,1-1 0 0 0,0 1 0 0 0,-1-1 0 0 0,1 0 0 0 0,0 1 0 0 0,-1-1 0 0 0,1 0 0 0 0,0 1 0 0 0,-1-1 0 0 0,1 0 0 0 0,-1 0 0 0 0,1 1 0 0 0,-1-1 0 0 0,-6 4 13 0 0,2 10 40 0 0,4-12-46 0 0,-1 1-1 0 0,1-1 0 0 0,-1 0 1 0 0,0 0-1 0 0,0 0 0 0 0,0 0 1 0 0,0 0-1 0 0,0 0 1 0 0,0 0-1 0 0,0 0 0 0 0,-1-1 1 0 0,1 1-1 0 0,-1-1-6 0 0,-13 3-6 0 0,14-4 9 0 0,0 0-1 0 0,0 1 1 0 0,0-1-1 0 0,1 0 0 0 0,-1 1 1 0 0,0-1-1 0 0,0 1 1 0 0,1 0-1 0 0,-1-1 0 0 0,1 1 1 0 0,-1 0-1 0 0,0 0 1 0 0,1 0-3 0 0,-1 0 3 0 0,1 0 0 0 0,-1 0 1 0 0,1 0-1 0 0,-1 0 0 0 0,0-1 1 0 0,1 1-1 0 0,-1-1 0 0 0,0 1 1 0 0,1-1-1 0 0,-1 1 0 0 0,0-1 1 0 0,0 0-1 0 0,0 0-3 0 0,1 0 6 0 0,-1 0 1 0 0,0 0-1 0 0,1 0 0 0 0,-1 1 0 0 0,0-1 1 0 0,1 1-1 0 0,-1-1 0 0 0,1 1 0 0 0,-1-1 0 0 0,1 1 1 0 0,-1 0-1 0 0,1 0 0 0 0,-1 0-6 0 0,0 0 8 0 0,0 0 0 0 0,1 0-1 0 0,-1 0 1 0 0,0 0 0 0 0,0 0-1 0 0,0 0 1 0 0,1-1 0 0 0,-1 1 0 0 0,0-1-1 0 0,0 0 1 0 0,0 1 0 0 0,0-1-1 0 0,-2 0-7 0 0,-15 0 46 0 0,-43 0-22 0 0,35 0 24 0 0,26 0-44 0 0,-1 0 1 0 0,0-1-1 0 0,0 1 1 0 0,1 0-1 0 0,-1-1 1 0 0,0 1-1 0 0,0-1 1 0 0,1 0-1 0 0,-1 1 1 0 0,0-1-1 0 0,1 0 1 0 0,-1 0-1 0 0,1 0-4 0 0,-1 0 5 0 0,1 0 0 0 0,-1 0 0 0 0,1 0 0 0 0,-1 0 0 0 0,0 1 0 0 0,1-1 0 0 0,-1 1 0 0 0,0-1 0 0 0,0 1 0 0 0,1-1 0 0 0,-1 1-1 0 0,0 0 1 0 0,0 0-5 0 0,-16-3 64 0 0,-2-5-43 0 0,16 6-15 0 0,-6-4 40 0 0,5 1-35 0 0,-1 0-4 0 0,-4 0 18 0 0,-1-1-41 0 0,0 1-41 0 0,-2 0-66 0 0,8-6-6 0 0,4 11-23 0 0,1-1 65 0 0,-2 1 51 0 0,0-1 75 0 0,-1-1 106 0 0,1 1-128 0 0,1 0-37 0 0,0 1-36 0 0,0-1-44 0 0,1 0-51 0 0,-1 0-59 0 0,1 0-17 0 0,0 0-50 0 0,-1 0-57 0 0,1 0-59 0 0,1 0-66 0 0,-1 0-69 0 0,0-1-74 0 0,1 1-79 0 0,-1 1-749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00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7512 0 0,'0'0'166'0'0,"0"0"29"0"0,0 0 13 0 0,0 0-65 0 0,0 0-6 0 0,0 0 56 0 0,0 0 171 0 0,0 0 319 0 0,0 0 21 0 0,0 0-28 0 0,3 0-145 0 0,-2 0-512 0 0,-1 0 0 0 0,0 0 1 0 0,1 0-1 0 0,-1 0 0 0 0,1 0 1 0 0,-1 0-1 0 0,0 0 0 0 0,1 0 1 0 0,-1 0-1 0 0,1 1 0 0 0,-1-1 1 0 0,1 0-1 0 0,-1 0 0 0 0,0 0 1 0 0,1 0-1 0 0,-1 1 0 0 0,0-1 1 0 0,1 0-1 0 0,-1 0 0 0 0,0 1 1 0 0,1-1-1 0 0,-1 0 0 0 0,0 0 1 0 0,1 1-1 0 0,-1-1 0 0 0,0 0 1 0 0,0 1-1 0 0,0-1 0 0 0,1 1 1 0 0,-1-1-1 0 0,0 1-19 0 0,5 5 313 0 0,2-1-7 0 0,-7-5-290 0 0,1 1 0 0 0,-1-1 0 0 0,0 0-1 0 0,1 0 1 0 0,-1 0 0 0 0,0 1 0 0 0,1-1 0 0 0,-1 0 0 0 0,0 0-1 0 0,1 1 1 0 0,-1-1 0 0 0,0 0 0 0 0,0 1 0 0 0,1-1 0 0 0,-1 0-1 0 0,0 1 1 0 0,0-1 0 0 0,0 1 0 0 0,1-1 0 0 0,-1 0 0 0 0,0 1-1 0 0,0-1 1 0 0,0 1 0 0 0,0-1 0 0 0,0 0 0 0 0,0 1 0 0 0,0-1-1 0 0,0 1 1 0 0,0-1 0 0 0,0 1 0 0 0,0-1-16 0 0,3 5 337 0 0,7 6-7 0 0,-7-8-107 0 0,-2-1-83 0 0,0 1-56 0 0,-1 2-54 0 0,0-2-11 0 0,0-1 42 0 0,5 6 52 0 0,0-1-38 0 0,-3-1 19 0 0,-1 0 41 0 0,0 2 72 0 0,-1-4-153 0 0,1 13 243 0 0,3-12-171 0 0,4-3-71 0 0,-8-2-54 0 0,0 0 1 0 0,0 0 0 0 0,0 0-1 0 0,0 0 1 0 0,0 0 0 0 0,0 0-1 0 0,0 0 1 0 0,0 0-1 0 0,1 0 1 0 0,-1 0 0 0 0,0 0-1 0 0,0 0 1 0 0,0 0-1 0 0,0 0 1 0 0,0 0 0 0 0,0 0-1 0 0,0 0 1 0 0,0 0 0 0 0,0 0-1 0 0,0 0 1 0 0,1 0-1 0 0,-1 0 1 0 0,0 1 0 0 0,0-1-1 0 0,0 0 1 0 0,0 0-1 0 0,0 0 1 0 0,0 0 0 0 0,0 0-1 0 0,0 0 1 0 0,0 0 0 0 0,0 0-1 0 0,0 0 1 0 0,0 0-1 0 0,0 0 1 0 0,0 0 0 0 0,0 0-1 0 0,0 0 1 0 0,0 1-1 0 0,1-1 1 0 0,-1 0 0 0 0,0 0-1 0 0,0 0 1 0 0,0 0-1 0 0,0 0 1 0 0,0 0 0 0 0,0 0-1 0 0,0 0 1 0 0,0 0 0 0 0,0 0-1 0 0,0 1 1 0 0,0-1-1 0 0,0 0 1 0 0,-1 0 0 0 0,1 0-1 0 0,0 0 1 0 0,0 0-2 0 0,0 4 32 0 0,0 8 186 0 0,1-6-148 0 0,0-4-58 0 0,0 0-45 0 0,6 3 79 0 0,-3-2 2 0 0,-2 10 71 0 0,-2-2-34 0 0,0-9-77 0 0,0-1-112 0 0,0-1-1 0 0,0 0-33 0 0,0 0-117 0 0,0 0-36 0 0,0 0-774 0 0,0 0-43 0 0</inkml:trace>
  <inkml:trace contextRef="#ctx0" brushRef="#br0" timeOffset="318.87">221 1 7080 0 0,'0'0'157'0'0,"0"0"23"0"0,0 0 13 0 0,0 0-52 0 0,0 0 6 0 0,0 0 71 0 0,0 0 203 0 0,0 0 374 0 0,0 0 33 0 0,0 0-38 0 0,0 0-524 0 0,0 0 87 0 0,0 0 195 0 0,0 0-17 0 0,3 0-38 0 0,2 0-318 0 0,7 5 306 0 0,-8-2-345 0 0,-1 0-47 0 0,-1 1-79 0 0,-1-1 50 0 0,-1 0-27 0 0,0 1 7 0 0,1-1 36 0 0,0 0 42 0 0,2 0 65 0 0,7 7 59 0 0,-7-6-34 0 0,-2-1-94 0 0,-1 1-57 0 0,-1 1-34 0 0,1-2 39 0 0,2 23 186 0 0,-1-24-234 0 0,-1-1 1 0 0,1 1-1 0 0,0 0 1 0 0,-1-1-1 0 0,1 1 1 0 0,0-1-1 0 0,0 1 1 0 0,0-1-1 0 0,0 0 1 0 0,0 1 0 0 0,1 0-15 0 0,0 1 112 0 0,0 0-48 0 0,-3 6-4 0 0,0-6-16 0 0,1 1 2 0 0,0 0 1 0 0,1-1-1 0 0,-1 1 1 0 0,1 0-1 0 0,-1 0 1 0 0,1-1 0 0 0,0 1-47 0 0,9 11 171 0 0,-8-11 0 0 0,-1 0-89 0 0,-2 3-10 0 0,1-7-47 0 0,0 6 126 0 0,1-1-48 0 0,1 0 5 0 0,5-2-32 0 0,-4-3-19 0 0,0 0 80 0 0,-3 5 14 0 0,0 1-45 0 0,0 2-19 0 0,0 2 1 0 0,0-8-16 0 0,0-2-1 0 0,0 3-6 0 0,0-2-33 0 0,0 1-34 0 0,0 3-80 0 0,0 0-70 0 0,0 5-272 0 0,0-8 329 0 0,0-1 40 0 0,0 2-423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0:57.1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5328 0 0,'0'0'116'0'0,"0"0"17"0"0,0 0 12 0 0,0 3-14 0 0,-1 4-103 0 0,2 2-36 0 0,3 1 31 0 0,5 9 49 0 0,-6-11 251 0 0,-1 7 110 0 0,-3-8-223 0 0,1 1 53 0 0,0-1 74 0 0,-1-2-53 0 0,1 0 53 0 0,0 1 61 0 0,0-2 69 0 0,0 12 388 0 0,0 29 1279 0 0,0-31-1519 0 0,0-1-52 0 0,0-3-203 0 0,0-2-42 0 0,0 0-51 0 0,0-1-57 0 0,0-4 184 0 0,0 0-21 0 0,0 7-132 0 0,0 6 71 0 0,0-13-62 0 0,0-1-44 0 0,0 9-152 0 0,0-11-54 0 0,0 0 1 0 0,0 0 0 0 0,0 0 0 0 0,0 0 0 0 0,0 0 0 0 0,0 0-1 0 0,0 0 1 0 0,0 0 0 0 0,0 1 0 0 0,0-1 0 0 0,0 0 0 0 0,0 0-1 0 0,0 0 1 0 0,0 0 0 0 0,0 0 0 0 0,0 0 0 0 0,0 0 0 0 0,0 0 0 0 0,0 0-1 0 0,0 0 1 0 0,0 1 0 0 0,0-1 0 0 0,0 0 0 0 0,-1 0 0 0 0,1 0-1 0 0,0 0 1 0 0,0 0 0 0 0,0 0 0 0 0,0 0 0 0 0,0 0 0 0 0,0 0-1 0 0,0 0 1 0 0,0 0 0 0 0,0 0 0 0 0,0 0 0 0 0,0 0 0 0 0,0 0-1 0 0,0 0 1 0 0,-1 1 0 0 0,1-1 0 0 0,0 0 0 0 0,0 0 0 0 0,0 0 0 0 0,0 0-1 0 0,0 0 1 0 0,0 0 0 0 0,0 0 0 0 0,0 0 0 0 0,0 0 0 0 0,0 0-1 0 0,-1 0 1 0 0,1 0 0 0 0,0 0 0 0 0,0 0 0 0 0,0-1 0 0 0,0 1-1 0 0,0 0 1 0 0,-11 0 21 0 0,11 0-21 0 0,0 0 0 0 0,0 0-1 0 0,0 0 1 0 0,0 0 0 0 0,0 0 0 0 0,0 0-1 0 0,0 0 1 0 0,0 0 0 0 0,0 0 0 0 0,0 0-1 0 0,-1 0 1 0 0,1 0 0 0 0,0 0 0 0 0,0 0-1 0 0,0 0 1 0 0,0 0 0 0 0,0 0 0 0 0,0 0-1 0 0,0 0 1 0 0,0 0 0 0 0,0 0 0 0 0,0 0-1 0 0,-1 0 1 0 0,1 0 0 0 0,0 1 0 0 0,0-1-1 0 0,0 0 1 0 0,0 0 0 0 0,0 0 0 0 0,0 0-1 0 0,0 0 1 0 0,0 0 0 0 0,0 0 0 0 0,0 0-1 0 0,0 0 1 0 0,0 0 0 0 0,0 0 0 0 0,0 0-1 0 0,0 0 1 0 0,0 1 0 0 0,0-1 0 0 0,0 0-1 0 0,0 0 1 0 0,0 0 0 0 0,0 0 0 0 0,0 0-1 0 0,0 0 1 0 0,0 0 0 0 0,0 0 0 0 0,0 0-1 0 0,0 0 1 0 0,0 1 0 0 0,0-1 0 0 0,0 0-1 0 0,0 0 1 0 0,0 0 0 0 0,0 0-1 0 0,0 1-73 0 0,0-1 50 0 0,0 1 41 0 0,0 1 134 0 0,0-1-111 0 0,0 0-53 0 0,0 1-67 0 0,0-1-68 0 0,0 0-86 0 0,0 0-102 0 0,0 1-118 0 0,0-2 212 0 0,0 0-38 0 0,0 0-377 0 0,0 0 90 0 0,1 0-50 0 0,0 0-727 0 0,4 0-573 0 0,4 0-1088 0 0</inkml:trace>
  <inkml:trace contextRef="#ctx0" brushRef="#br0" timeOffset="272.77">223 63 7920 0 0,'0'0'174'0'0,"2"0"29"0"0,-1 1-189 0 0,0-1 1 0 0,-1 0-1 0 0,1 0 1 0 0,0-1-1 0 0,-1 1 0 0 0,1 0 1 0 0,0 0-1 0 0,-1 0 1 0 0,1 0-1 0 0,0-1 0 0 0,-1 1 1 0 0,1 0-1 0 0,0 0 1 0 0,-1-1-1 0 0,1 1-14 0 0,-1-1 13 0 0,1 0 1 0 0,-1 1-1 0 0,0-1 0 0 0,1 0 0 0 0,-1 0 1 0 0,0 0-1 0 0,0 0 0 0 0,0 1 0 0 0,1-1 0 0 0,-1 0 1 0 0,0 0-1 0 0,0 0 0 0 0,0 0 0 0 0,-1 0-13 0 0,1-8 61 0 0,0 5 34 0 0,0 2 98 0 0,0 1 224 0 0,0 1 379 0 0,0 0 32 0 0,0 0-39 0 0,0 0-526 0 0,0 0 83 0 0,0 0 182 0 0,3 3-14 0 0,4 3-218 0 0,-1-2-128 0 0,2 0-12 0 0,-3 0-34 0 0,-5-2-105 0 0,1-1 1 0 0,-1 0 0 0 0,1 0 0 0 0,-1 0-1 0 0,1 0 1 0 0,-1 0 0 0 0,0 1-1 0 0,0-1 1 0 0,0 0 0 0 0,0 0 0 0 0,1 0-1 0 0,-2 1 1 0 0,1-1 0 0 0,0 0-1 0 0,0 1-17 0 0,0 4 55 0 0,0 23 240 0 0,0 37 468 0 0,-2-55-640 0 0,-4 2 18 0 0,5-12-121 0 0,0 1-1 0 0,0-1 1 0 0,0 1-1 0 0,1-1 1 0 0,-1 1-1 0 0,0 0 0 0 0,1-1 1 0 0,-1 1-1 0 0,1 0 1 0 0,0 0-1 0 0,-1 0 0 0 0,1-1 1 0 0,0 1-20 0 0,0 3 30 0 0,0 14 192 0 0,-2-14-160 0 0,-5 0 0 0 0,7-5-59 0 0,-1 0 1 0 0,1 0-1 0 0,-1 1 0 0 0,1-1 0 0 0,-1 0 1 0 0,1 0-1 0 0,0 1 0 0 0,-1-1 1 0 0,1 0-1 0 0,0 1 0 0 0,-1-1 0 0 0,1 1 1 0 0,0-1-1 0 0,-1 0 0 0 0,1 1 1 0 0,0-1-1 0 0,0 1 0 0 0,0-1 0 0 0,-1 1 1 0 0,1-1-1 0 0,0 1 0 0 0,0-1 1 0 0,0 1-1 0 0,0-1 0 0 0,0 1 0 0 0,0-1 1 0 0,0 1-1 0 0,0-1 0 0 0,0 1 1 0 0,0-1-1 0 0,0 1 0 0 0,0 0-3 0 0,0 1 93 0 0,1 0-48 0 0,-1 0-43 0 0,0 0-43 0 0,1 0-39 0 0,-1 0-39 0 0,1-1-34 0 0,0 1-34 0 0,-1 0-78 0 0,1-1-40 0 0,1 2-411 0 0,0-1 229 0 0,-1 0-34 0 0,1 0-312 0 0,0 0-40 0 0,0 0-1166 0 0,-2-2-1168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03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13880 0 0,'2'-3'314'0'0,"3"-2"-130"0"0,16-15 449 0 0,-12 11-397 0 0,-3 4-125 0 0,-2 2-69 0 0,6 1-31 0 0,-4 2 31 0 0,-6 0-42 0 0,2 0 36 0 0,-1-1-1 0 0,1 1 1 0 0,0 0 0 0 0,-1 0 0 0 0,1-1 0 0 0,-1 1-1 0 0,1-1 1 0 0,0 1 0 0 0,-1-1 0 0 0,1 0-1 0 0,-1 0 1 0 0,1 1 0 0 0,-1-1 0 0 0,0 0 0 0 0,1 0-1 0 0,-1-1 1 0 0,0 1 0 0 0,1-1-36 0 0,0 0 382 0 0,-2 2 12 0 0,0 0 38 0 0,0 0 16 0 0,0 0 6 0 0,0 0-16 0 0,0 0-80 0 0,0 0-35 0 0,0 0-10 0 0,0 0-26 0 0,0 0-107 0 0,0 0-48 0 0,-2 2-11 0 0,-11 9-10 0 0,-3-8-48 0 0,14-3-62 0 0,1 0 0 0 0,-1 0 0 0 0,1 0 0 0 0,-1 0 1 0 0,0 1-1 0 0,1-1 0 0 0,-1 1 0 0 0,1-1 0 0 0,0 1 1 0 0,-2 0-2 0 0,-8 8-26 0 0,2-5-221 0 0,7-4 110 0 0,1 0 20 0 0,0 0-40 0 0,-1 0-50 0 0,1 1-58 0 0,0 0-39 0 0,1 0-48 0 0,-1 0-44 0 0,1 0-41 0 0,0 1-285 0 0,0 1-66 0 0,0-1-53 0 0,0 0-38 0 0,0 1-332 0 0,0 0-34 0 0,0 7-2609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6.7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1 191 7312 0 0,'0'0'165'0'0,"0"0"22"0"0,3 0 9 0 0,5 2-61 0 0,0 3-73 0 0,-7-4-61 0 0,0 0-1 0 0,0-1 1 0 0,0 1 0 0 0,0 0-1 0 0,0-1 1 0 0,0 1 0 0 0,1-1-1 0 0,-1 1 1 0 0,0-1 0 0 0,0 0-1 0 0,0 1 1 0 0,1-1-1 0 0,-1 0 1 0 0,0 0 0 0 0,0 0-1 0 0,0 0 1 0 0,1 0 0 0 0,-1 0-1 0 0,0 0 1 0 0,0 0-1 0 0,1 0 1 0 0,-1 0 0 0 0,0-1-1 0 0,25-9 362 0 0,0 6 244 0 0,-17 3-296 0 0,-2-2-37 0 0,2-8-3 0 0,-7 6-177 0 0,1-1 77 0 0,5 1 42 0 0,-3 3-150 0 0,8-9 164 0 0,-10 9 3 0 0,-3-1 22 0 0,2-9-12 0 0,-1 11-220 0 0,0 0 1 0 0,-1 0-1 0 0,1-1 1 0 0,0 1-1 0 0,-1 0 1 0 0,1 0-1 0 0,0 0 1 0 0,0 1-1 0 0,0-1 1 0 0,0 0-1 0 0,0 0 1 0 0,0 0-1 0 0,0 1 1 0 0,1-1-20 0 0,10-8 295 0 0,-11 8-257 0 0,-1 0 0 0 0,1 0 0 0 0,-1 0 0 0 0,1 0 0 0 0,-1 0 0 0 0,0-1 0 0 0,0 1 0 0 0,1 0 0 0 0,-1 0 0 0 0,0 0 0 0 0,0-1 1 0 0,0 1-1 0 0,0 0 0 0 0,0 0 0 0 0,-1-1-38 0 0,1-4 126 0 0,0 1 0 0 0,0 0 35 0 0,0-12 452 0 0,0 10-387 0 0,0 1-73 0 0,0 3-116 0 0,0 1-33 0 0,-2-3 260 0 0,0 3-234 0 0,1 1 1 0 0,0 0 0 0 0,0-1 0 0 0,0 1 0 0 0,0-1 0 0 0,0 1-1 0 0,0-1 1 0 0,0 0 0 0 0,0 1 0 0 0,1-1 0 0 0,-1 0 0 0 0,1 0 0 0 0,-1 1-1 0 0,1-1 1 0 0,0-1-31 0 0,0 3 4 0 0,0 0-1 0 0,0 0 0 0 0,0 0 1 0 0,0 0-1 0 0,0 0 0 0 0,0 0 1 0 0,0 0-1 0 0,0 0 1 0 0,0-1-1 0 0,0 1 0 0 0,0 0 1 0 0,0 0-1 0 0,0 0 0 0 0,0 0 1 0 0,0 0-1 0 0,0 0 0 0 0,0 0 1 0 0,0 0-1 0 0,0 0 1 0 0,0 0-1 0 0,0-1 0 0 0,0 1 1 0 0,-1 0-1 0 0,1 0 0 0 0,0 0 1 0 0,0 0-1 0 0,0 0 1 0 0,0 0-1 0 0,0 0 0 0 0,0 0 1 0 0,0 0-1 0 0,0 0 0 0 0,0 0 1 0 0,0 0-1 0 0,0 0 0 0 0,0 0 1 0 0,0 0-1 0 0,0 0 1 0 0,-1-1-1 0 0,1 1 0 0 0,0 0 1 0 0,0 0-1 0 0,0 0 0 0 0,0 0 1 0 0,0 0-1 0 0,0 0 1 0 0,0 0-1 0 0,0 0 0 0 0,0 0 1 0 0,0 0-1 0 0,-1 0 0 0 0,1 0 1 0 0,0 0-1 0 0,0 0 0 0 0,0 1 1 0 0,0-1-1 0 0,0 0-3 0 0,-26 0 359 0 0,23 0-231 0 0,1-1-39 0 0,0 1-38 0 0,-7 3 20 0 0,4 8 15 0 0,-7-5-67 0 0,11-5-20 0 0,0-1 1 0 0,0 0 0 0 0,0 1 0 0 0,0-1 0 0 0,0 1 0 0 0,0 0 0 0 0,0-1 0 0 0,0 1 0 0 0,1 0 0 0 0,-1 0 0 0 0,0-1 0 0 0,0 1 0 0 0,0 0 0 0 0,1 0 0 0 0,-1 0 0 0 0,0 0 0 0 0,0 2 0 0 0,0-1 0 0 0,-1 0 0 0 0,1 1 0 0 0,-1-1 0 0 0,0 0 0 0 0,1 0 0 0 0,-1 0 0 0 0,0 0 0 0 0,-1 0 0 0 0,-9 10 16 0 0,4 8 41 0 0,7-16-42 0 0,-1 0 0 0 0,0 0 0 0 0,1 0 1 0 0,-1 0-1 0 0,-3 4-15 0 0,3-4 7 0 0,0 1 0 0 0,-1 0 0 0 0,2 0 0 0 0,-1 0 0 0 0,1 0 0 0 0,-1 0 0 0 0,1 0 0 0 0,1 1 0 0 0,-1 2-7 0 0,-2 12 53 0 0,-3 4 38 0 0,4-18-48 0 0,1 0-1 0 0,-1 0 0 0 0,1 1 0 0 0,0-1 1 0 0,1 5-43 0 0,-1 15 132 0 0,0 16 61 0 0,5-18-105 0 0,7-3-6 0 0,-8-8-44 0 0,-2-9-22 0 0,1 0 0 0 0,-1 0-1 0 0,0 0 1 0 0,1 0-1 0 0,0-1 1 0 0,0 1 0 0 0,0 0-1 0 0,0-1-15 0 0,5 8 38 0 0,15 23 121 0 0,-19-29-131 0 0,-3-4-21 0 0,0-1 0 0 0,0 1 0 0 0,1 0 0 0 0,-1-1 0 0 0,0 1-1 0 0,1-1 1 0 0,-1 1 0 0 0,0 0 0 0 0,1-1 0 0 0,-1 1 0 0 0,1-1 0 0 0,-1 1 0 0 0,1-1-1 0 0,-1 1 1 0 0,1-1 0 0 0,0 0 0 0 0,-1 1 0 0 0,1-1 0 0 0,-1 0 0 0 0,1 1-1 0 0,0-1 1 0 0,0 0-7 0 0,4 3 27 0 0,11 10 63 0 0,-15-12-81 0 0,0 0-1 0 0,0 1 0 0 0,1-1 1 0 0,-1 0-1 0 0,1 0 1 0 0,-1 0-1 0 0,0 0 1 0 0,1 0-1 0 0,0 0 1 0 0,-1 0-1 0 0,1-1 0 0 0,-1 1 1 0 0,1 0-1 0 0,0-1 1 0 0,0 1-1 0 0,-1-1 1 0 0,1 0-1 0 0,0 0 0 0 0,0 0-8 0 0,29 2 152 0 0,10-1-21 0 0,-35-1-122 0 0,-1-1 0 0 0,1 1 0 0 0,-1-1 0 0 0,0 0 0 0 0,4-1-9 0 0,3-5-63 0 0,-3-2-45 0 0,7-4-73 0 0,-12 10 197 0 0,1 0-93 0 0,1 0-95 0 0,-1 0-98 0 0,1 0-100 0 0,0 0-105 0 0,0 0-105 0 0,0 0-110 0 0,-2 1 167 0 0,0 0-51 0 0,0 0-52 0 0,0 0-52 0 0,9-4-1421 0 0,6-3-1190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10.6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0 238 10592 0 0,'0'0'241'0'0,"0"0"38"0"0,3 0 10 0 0,0-1-185 0 0,10 1 74 0 0,-3 3-112 0 0,-6 4-54 0 0,-3-7-12 0 0,-1 1 0 0 0,0-1 0 0 0,0 0 0 0 0,1 1 0 0 0,-1-1 0 0 0,0 1 0 0 0,1-1 0 0 0,-1 0 0 0 0,0 1 0 0 0,1-1 0 0 0,-1 0 0 0 0,0 1 0 0 0,1-1-1 0 0,-1 0 1 0 0,1 0 0 0 0,-1 1 0 0 0,1-1 0 0 0,-1 0 0 0 0,1 0 0 0 0,-1 0 0 0 0,1 1 0 0 0,-1-1 0 0 0,1 0 0 0 0,-1 0 0 0 0,1 0 0 0 0,-1 0 0 0 0,1 0 0 0 0,-1 0 0 0 0,1 0 0 0 0,-1 0 0 0 0,1 0 0 0 0,-1-1 0 0 0,7 1 32 0 0,-1 0 59 0 0,1 0 61 0 0,-1 1 67 0 0,-3 1 69 0 0,1 4 209 0 0,-4-6-470 0 0,0 0 0 0 0,0 1-1 0 0,0-1 1 0 0,0 1 0 0 0,1-1-1 0 0,-1 0 1 0 0,0 1 0 0 0,0-1-1 0 0,0 0 1 0 0,1 1 0 0 0,-1-1-1 0 0,0 0 1 0 0,0 0-1 0 0,1 1 1 0 0,-1-1 0 0 0,0 0-1 0 0,0 0 1 0 0,1 1 0 0 0,-1-1-1 0 0,0 0 1 0 0,1 0 0 0 0,-1 0-1 0 0,0 0 1 0 0,1 1-1 0 0,-1-1 1 0 0,1 0 0 0 0,-1 0-1 0 0,0 0 1 0 0,1 0 0 0 0,-1 0-1 0 0,0 0 1 0 0,1 0 0 0 0,-1 0-1 0 0,1 0 1 0 0,-1 0 0 0 0,0 0-1 0 0,1 0 1 0 0,-1 0-1 0 0,0 0 1 0 0,1-1 0 0 0,-1 1-1 0 0,1 0 1 0 0,-1 0 0 0 0,0 0-1 0 0,1-1 1 0 0,-1 1 0 0 0,0 0-1 0 0,0 0 1 0 0,1-1-27 0 0,7-3 445 0 0,-7 3-363 0 0,1 0 0 0 0,-1 0-1 0 0,0 0 1 0 0,1 0 0 0 0,-1 0 0 0 0,1 1-1 0 0,0-1 1 0 0,-1 1 0 0 0,1-1-1 0 0,-1 1 1 0 0,1 0 0 0 0,0-1-1 0 0,-1 1 1 0 0,1 0-82 0 0,10 1 476 0 0,10-1 323 0 0,-8-3-326 0 0,-9 0-351 0 0,17-8 230 0 0,-2-4-101 0 0,-17 12-216 0 0,-1 1 0 0 0,1 0 0 0 0,0 0 0 0 0,0 1-1 0 0,0-1 1 0 0,1 0-35 0 0,10-5 93 0 0,-4-4-43 0 0,-1-8 30 0 0,0 2-30 0 0,4-10 28 0 0,-9 13-17 0 0,-5-8-43 0 0,1 13-17 0 0,0-5 6 0 0,0-12 56 0 0,-3 19-61 0 0,-3 3 2 0 0,5 3-3 0 0,1 1 1 0 0,-1 0 0 0 0,1 0 0 0 0,0-1 0 0 0,-1 1-1 0 0,1 0 1 0 0,-1-1 0 0 0,1 1 0 0 0,0 0-1 0 0,-1-1 1 0 0,1 1 0 0 0,0 0 0 0 0,-1-1 0 0 0,1 1-1 0 0,0-1 1 0 0,0 1 0 0 0,-1-1 0 0 0,1 1-1 0 0,0-1 1 0 0,0 1 0 0 0,0 0 0 0 0,0-1-1 0 0,0 1 1 0 0,0-1 0 0 0,0 1 0 0 0,0-1 0 0 0,0 1-1 0 0,0-1 1 0 0,0 1 0 0 0,0-1 0 0 0,0 1-1 0 0,0-1-1 0 0,0 0 1 0 0,0 1-1 0 0,0-1 0 0 0,1 0 1 0 0,-1 1-1 0 0,0-1 0 0 0,0 1 0 0 0,0-1 1 0 0,0 1-1 0 0,-1-1 0 0 0,1 0 1 0 0,0 1-1 0 0,0-1 0 0 0,0 1 0 0 0,0-1 1 0 0,-1 1-1 0 0,1-1 0 0 0,0 1 1 0 0,0-1-1 0 0,-1 1 0 0 0,1-1 0 0 0,0 1 1 0 0,-1-1-1 0 0,1 1 0 0 0,0 0 1 0 0,-1-1-1 0 0,1 1 0 0 0,-1 0 0 0 0,1-1 1 0 0,-1 1-1 0 0,1 0 0 0 0,-1-1 1 0 0,1 1-1 0 0,-1 0 0 0 0,1 0 0 0 0,-1 0 1 0 0,1-1-1 0 0,-1 1 0 0 0,1 0 1 0 0,-1 0-1 0 0,0 0 0 0 0,1 0 0 0 0,-1 0 1 0 0,1 0-1 0 0,-1 0 0 0 0,1 0 1 0 0,-1 0-1 0 0,-3 1-1 0 0,0 1 1 0 0,0-1 0 0 0,1 0-1 0 0,-1 1 1 0 0,1 0-1 0 0,-2 0 1 0 0,0 1 1 0 0,-6 1-1 0 0,10-3 0 0 0,-1-1 0 0 0,1 1 0 0 0,0 0 0 0 0,-1-1 0 0 0,1 1 0 0 0,-1 0 0 0 0,1 0 0 0 0,0 0 0 0 0,0 0 0 0 0,-1 0 0 0 0,1 0 0 0 0,0 0 0 0 0,0 1 0 0 0,0-1 0 0 0,0 0 0 0 0,0 1 0 0 0,-17 24 0 0 0,-8-5 0 0 0,11-1 0 0 0,11-15 0 0 0,0 1 0 0 0,0-1 0 0 0,0 0 0 0 0,-2 2 0 0 0,-4 3 2 0 0,2 0-1 0 0,-1 1 0 0 0,1 0 0 0 0,1 1 0 0 0,0-1 1 0 0,1 2-1 0 0,0-1 0 0 0,0 1 0 0 0,-1 7-1 0 0,2 9 43 0 0,-2-12-26 0 0,6-15-13 0 0,-1 1 0 0 0,1-1 0 0 0,0 0 1 0 0,1 1-1 0 0,-1-1 0 0 0,0 0 0 0 0,1 1 0 0 0,-1-1 0 0 0,1 1 0 0 0,0-1 1 0 0,0 1-1 0 0,0-1 0 0 0,0 1 0 0 0,0-1 0 0 0,1 1 0 0 0,-1-1 0 0 0,1 1 0 0 0,-1-1 1 0 0,1 0-1 0 0,0 2-4 0 0,1 1 9 0 0,0 1 20 0 0,0 0 0 0 0,0 0-1 0 0,0 0 1 0 0,1 0-1 0 0,0-1 1 0 0,0 1 0 0 0,1-1-1 0 0,2 4-28 0 0,1-2 33 0 0,-5-4-29 0 0,0-1 0 0 0,0 0 0 0 0,0 0 0 0 0,1 0 0 0 0,-1 0 0 0 0,0 0 0 0 0,1 0 0 0 0,0 0-1 0 0,-1-1 1 0 0,2 1-4 0 0,25 3 0 0 0,-12 0 0 0 0,-11-3 0 0 0,1 0 0 0 0,-1-1 0 0 0,1 0 0 0 0,0 0 0 0 0,0 0 0 0 0,-1-1 0 0 0,23 1 17 0 0,29-2 69 0 0,-34-1-77 0 0,1-4 5 0 0,-12 4-70 0 0,-1-1-97 0 0,-5 2 28 0 0,0 0-40 0 0,0 1-46 0 0,1 0-49 0 0,8-1-312 0 0,-2-1 77 0 0,0-1 59 0 0,0 0 42 0 0,4-2-154 0 0,16 3-722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11.1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9384 0 0,'0'0'208'0'0,"0"0"33"0"0,0 0 16 0 0,0 0-84 0 0,0 0-23 0 0,0 0 46 0 0,0 0 157 0 0,0 0 295 0 0,0 2 22 0 0,0 2-436 0 0,0 8 278 0 0,3-1-70 0 0,3-7-116 0 0,-5-4-305 0 0,-1 0 0 0 0,1 1-1 0 0,-1-1 1 0 0,1 0 0 0 0,-1 1-1 0 0,0-1 1 0 0,1 0 0 0 0,-1 1-1 0 0,1-1 1 0 0,-1 0 0 0 0,0 1-1 0 0,1-1 1 0 0,-1 0 0 0 0,0 1-1 0 0,0-1 1 0 0,1 1 0 0 0,-1-1-1 0 0,0 1 1 0 0,0-1 0 0 0,0 1-1 0 0,0-1 1 0 0,0 1 0 0 0,1-1-1 0 0,-1 1 1 0 0,0-1 0 0 0,0 1-1 0 0,0-1 1 0 0,0 1 0 0 0,0-1-1 0 0,-1 1 1 0 0,1-1 0 0 0,0 1-21 0 0,1 8 236 0 0,0-2-61 0 0,1-1-28 0 0,1 2 0 0 0,2 1 1 0 0,-3-1-4 0 0,-1 1 33 0 0,0 3 73 0 0,0 11 25 0 0,10 42 467 0 0,-7-44-529 0 0,-2-11-133 0 0,3 13 154 0 0,0 0-10 0 0,-2 10 63 0 0,-3-15-99 0 0,0-1-46 0 0,0 1-18 0 0,0 7 10 0 0,1-16-72 0 0,-1-1-1 0 0,1 0 1 0 0,1 0-1 0 0,0 0 0 0 0,1 3-61 0 0,-1-4 58 0 0,-1 0-1 0 0,1 0 0 0 0,-1 1 0 0 0,0-1 1 0 0,-1 3-58 0 0,1-2 66 0 0,-1-1 0 0 0,1 1 0 0 0,1 0 0 0 0,0-1 0 0 0,0 2-66 0 0,0-1 67 0 0,0-1 1 0 0,0 1-1 0 0,-1 0 0 0 0,-1-1 0 0 0,1 2-67 0 0,-1 9 119 0 0,-1 0-43 0 0,0 10-21 0 0,0-17-48 0 0,1-1 1 0 0,1 0 0 0 0,0 1 0 0 0,1-1-1 0 0,0 1-7 0 0,3 5 1 0 0,-4-13 4 0 0,0 0 0 0 0,0 0 0 0 0,0 1 0 0 0,0-1 0 0 0,0 0 0 0 0,-1 1 1 0 0,0-1-1 0 0,1 0 0 0 0,-1 1 0 0 0,-1-1 0 0 0,1 1 0 0 0,0-1 0 0 0,-1 1-5 0 0,-3 11 6 0 0,2-8 12 0 0,0-1-1 0 0,0 1 0 0 0,1-1 0 0 0,0 1 0 0 0,0 0 0 0 0,1 1-17 0 0,0-1 0 0 0,0-5-2 0 0,1 0 1 0 0,-1 0-1 0 0,0 1 1 0 0,-1-1-1 0 0,1 0 1 0 0,0 0-1 0 0,0 0 0 0 0,-1 0 1 0 0,0 0-1 0 0,0 1 2 0 0,1-2 0 0 0,-8 15-71 0 0,4-9 3 0 0,1-1-38 0 0,0-2-18 0 0,0 1-40 0 0,1-2-44 0 0,-1 0-51 0 0,0 0-690 0 0,3-3 726 0 0,0 0 43 0 0,0 0-3 0 0,0 0-42 0 0,0 0-3 0 0,-1 0-41 0 0,1 0-48 0 0,-1 0-55 0 0,0 0-58 0 0,0 0-54 0 0,0 0-48 0 0,0 0-42 0 0,-1 0-163 0 0,0 0-40 0 0,0 0-197 0 0,-1 0-531 0 0</inkml:trace>
  <inkml:trace contextRef="#ctx0" brushRef="#br0" timeOffset="646.45">1 474 11376 0 0,'0'0'256'0'0,"0"0"34"0"0,0 0 21 0 0,2 0-35 0 0,5 0-220 0 0,6 0-6 0 0,-10 0-49 0 0,0 0 0 0 0,-1-1 0 0 0,1 1 0 0 0,0 0 0 0 0,-1-1 0 0 0,1 0 1 0 0,-1 0-1 0 0,1 0 0 0 0,-1 0 0 0 0,3-1-1 0 0,5-6 63 0 0,-7 6 10 0 0,0-1-1 0 0,0 1 1 0 0,0 0 0 0 0,1 0 0 0 0,-1 0-1 0 0,0 1 1 0 0,1-1 0 0 0,0 1-1 0 0,-1 0 1 0 0,1 0 0 0 0,0 0 0 0 0,1 0-73 0 0,1 0 131 0 0,0-1 1 0 0,0 0 0 0 0,0 0 0 0 0,3-1-132 0 0,7-5 254 0 0,-1 2-67 0 0,3-1-2 0 0,32-4 163 0 0,-36 8-246 0 0,36-11 176 0 0,2-7-38 0 0,5-1-28 0 0,-42 17-140 0 0,0 0 1 0 0,14-1-73 0 0,-11 3 45 0 0,12-2 14 0 0,3-6-43 0 0,-15 4-16 0 0,-1 0 0 0 0,0 1 0 0 0,8-2 0 0 0,-7 3-1 0 0,-13 5 0 0 0,0-1 0 0 0,-1 0-1 0 0,1-1 1 0 0,0 1 0 0 0,-1-1-1 0 0,1 0 1 0 0,-1 0 0 0 0,1-1 1 0 0,4-3-26 0 0,40-24-96 0 0,-28 21 37 0 0,-18 8 54 0 0,0 1-12 0 0,-1-1 0 0 0,0 0 0 0 0,1 1 0 0 0,-1-1 0 0 0,1-1 0 0 0,-1 1 0 0 0,0 0 0 0 0,0 0 0 0 0,0-1 0 0 0,0 1 0 0 0,0-1 0 0 0,0 0 0 0 0,0 0 43 0 0,6-5-165 0 0,13-6-296 0 0,-8 7 242 0 0,-7 3 159 0 0,-4 2 13 0 0,1 1 22 0 0,2 0-4 0 0,-2 0-29 0 0,-1-2-32 0 0,1 0-50 0 0,8-9-36 0 0,-9 9 69 0 0,-2 2 38 0 0,0 0 5 0 0,5 3 8 0 0,-1 1 46 0 0,6 7-26 0 0,-4-3 69 0 0,-2 2 45 0 0,-1 19 138 0 0,-4-14-143 0 0,1 0 49 0 0,1 21 222 0 0,1-25-251 0 0,3 5 39 0 0,-3-9-64 0 0,0-1 0 0 0,-1 1 1 0 0,1-1-1 0 0,-1 1 0 0 0,-1 0 0 0 0,0 0-68 0 0,0 8 159 0 0,0-7-48 0 0,0-1 0 0 0,0 1 0 0 0,1 0 0 0 0,0 0 0 0 0,0 1-111 0 0,4 7 189 0 0,-3-9-96 0 0,0-1 0 0 0,-1 1 0 0 0,0 0 0 0 0,0-1 0 0 0,0 1 1 0 0,-1 0-94 0 0,1-1 94 0 0,-1 1 1 0 0,1-1-1 0 0,0 0 1 0 0,0 0-1 0 0,2 5-94 0 0,3 13 227 0 0,-4-14-174 0 0,3 12 137 0 0,-1-2 30 0 0,9 26 350 0 0,-2-21-299 0 0,-9-19-205 0 0,1-1 0 0 0,-1 0 0 0 0,0 1 0 0 0,-1-1 0 0 0,1 1 0 0 0,-1 0 0 0 0,0 0 0 0 0,0-1 0 0 0,-1 6-66 0 0,1-1 119 0 0,0-2-34 0 0,6 11 54 0 0,-2-9-60 0 0,-1 5 63 0 0,0-4-52 0 0,3 10 53 0 0,-4-12-56 0 0,-2 12 33 0 0,-2-13-24 0 0,1-2 34 0 0,0 0 70 0 0,-3-6-80 0 0,-7 0 0 0 0,7 0-5 0 0,1-2-23 0 0,0 0-81 0 0,-2-2 26 0 0,1 1 1 0 0,-1-1 0 0 0,1 0-1 0 0,0 0 1 0 0,1 0 0 0 0,-1 0-38 0 0,-5-15 20 0 0,4 9 6 0 0,2 7-19 0 0,1 0 0 0 0,0 0 0 0 0,-1 0 0 0 0,1 0 0 0 0,1 0 0 0 0,-1 0 0 0 0,1-1 0 0 0,-1 1 0 0 0,1 0 0 0 0,0-3-7 0 0,-1-6 33 0 0,0-17 13 0 0,5 7-45 0 0,0 12 0 0 0,2-10 13 0 0,0 5 25 0 0,10-14-29 0 0,-3 24-10 0 0,21-9 1 0 0,-18 14-3 0 0,-3 1-13 0 0,-11-1 7 0 0,0 0-1 0 0,-1 0 1 0 0,1 1 0 0 0,0-1-1 0 0,-1 0 1 0 0,1 1-1 0 0,-1-1 1 0 0,1 1-1 0 0,0 0 1 0 0,-1-1-1 0 0,0 1 1 0 0,1 0 0 0 0,-1 0-1 0 0,1 0 1 0 0,-1 0-1 0 0,0 0 1 0 0,0 0-1 0 0,1 1 9 0 0,4 2-86 0 0,1-3 57 0 0,-1-1 12 0 0,-5 1 17 0 0,-1 0-1 0 0,1-1 0 0 0,0 1 0 0 0,0 0 1 0 0,0 0-1 0 0,0-1 0 0 0,0 1 1 0 0,-1 0-1 0 0,1 0 0 0 0,0 0 0 0 0,-1 0 1 0 0,1 0-1 0 0,-1 0 0 0 0,1 0 1 0 0,-1 0-1 0 0,0 1 1 0 0,7 9-13 0 0,4-6-35 0 0,-6 8 36 0 0,21 19 12 0 0,-21-19 0 0 0,-1-11-3 0 0,3 4-52 0 0,-5 4-70 0 0,1 1-46 0 0,4-6-58 0 0,-3-2 92 0 0,1 10-231 0 0,1-4 115 0 0,-2-5-14 0 0,-2-3-186 0 0,-1 1 76 0 0,0-1 68 0 0,-1 0 60 0 0,1 1 19 0 0,-1-1 63 0 0,0 0 31 0 0,0 1 16 0 0,-1 0 15 0 0,1-1 1 0 0,1 0-32 0 0,0 0-68 0 0,-1-1 97 0 0,1 0 1 0 0,0 1 0 0 0,0-1-1 0 0,0 0 1 0 0,-1 1 0 0 0,1-1-1 0 0,0 0 1 0 0,0 0-1 0 0,0 0 1 0 0,0 0 0 0 0,-1 0-1 0 0,1 0 1 0 0,0 0 0 0 0,1 0 106 0 0</inkml:trace>
  <inkml:trace contextRef="#ctx0" brushRef="#br0" timeOffset="1139.82">1421 758 7968 0 0,'0'0'233'0'0,"2"0"-9"0"0,2 1-190 0 0,-4-1-37 0 0,7-5 33 0 0,11-4 70 0 0,-10 6 151 0 0,4 3 275 0 0,0-2 43 0 0,-4-3-192 0 0,2-1 158 0 0,-4 4-226 0 0,1 1 36 0 0,-1 1-68 0 0,-1-1-41 0 0,1-1 8 0 0,1-2 78 0 0,5-3 232 0 0,-6 6-327 0 0,0 1 39 0 0,1-1 44 0 0,-1-1-51 0 0,4-4 143 0 0,-2 1-147 0 0,16-6 522 0 0,-9 3-306 0 0,-3 2-123 0 0,0 0-53 0 0,20 1 451 0 0,-14-6-398 0 0,6 6-84 0 0,-14-6-37 0 0,14 6-10 0 0,-3-4 10 0 0,-10 2-38 0 0,-6-3 11 0 0,8 5 0 0 0,0-6-16 0 0,-7 7-54 0 0,-1 4-83 0 0,0-1-17 0 0,0-10 51 0 0,2 7-31 0 0,-2 0-28 0 0,-4 0 13 0 0,-1-5 34 0 0,2-3 39 0 0,-2 11-93 0 0,0 0 0 0 0,0-1 0 0 0,0 1 1 0 0,0 0-1 0 0,0 0 0 0 0,0 0 0 0 0,0-1 1 0 0,-1 1-1 0 0,1 0 0 0 0,0 0 0 0 0,-1 0 1 0 0,1 0-1 0 0,-1 0 0 0 0,1-1 0 0 0,-1 1-15 0 0,-12-10 67 0 0,-10-1-21 0 0,22 11-44 0 0,-1 1 0 0 0,1-1 0 0 0,0 0 0 0 0,-1 0 0 0 0,1 1 0 0 0,0-1 0 0 0,-1 1 0 0 0,1 0 0 0 0,-1-1 0 0 0,1 1 0 0 0,-1 0 0 0 0,1 0 0 0 0,-1 0-1 0 0,1 0 1 0 0,-1 0 0 0 0,0 0-2 0 0,0 0 0 0 0,1 0 0 0 0,-1 0 0 0 0,0 0 0 0 0,0 1 0 0 0,1-1 0 0 0,-1 1 0 0 0,0-1 0 0 0,0 1 0 0 0,1 0 0 0 0,-1 0 0 0 0,1 0 0 0 0,-1 0 0 0 0,1 0 0 0 0,-1 0 0 0 0,1 0 0 0 0,-1 0 0 0 0,0-1 0 0 0,1 1 0 0 0,-1 0 0 0 0,0-1 0 0 0,1 1 0 0 0,-1-1 0 0 0,0 1 0 0 0,0-1 0 0 0,1 0 0 0 0,-1 0 0 0 0,0 1 0 0 0,-1-2 7 0 0,0 1 1 0 0,0 1-1 0 0,0-1 0 0 0,0 0 0 0 0,0 1 0 0 0,0-1 0 0 0,1 1 0 0 0,-1 0 0 0 0,0 0 0 0 0,0 0 1 0 0,0 1-8 0 0,-2 1 19 0 0,0 1 0 0 0,1-1 0 0 0,-1 1 0 0 0,1 0 0 0 0,0 1-19 0 0,3-4 2 0 0,-23 18 16 0 0,3-4-36 0 0,-13 30-62 0 0,30-41 80 0 0,1 0 0 0 0,-1 0 0 0 0,1 0 0 0 0,0 0 0 0 0,0 1 0 0 0,1-1 0 0 0,0 1 0 0 0,-1 0 0 0 0,1 1 0 0 0,-8 15 0 0 0,9-19 0 0 0,0 0 0 0 0,0 0 0 0 0,0 0 0 0 0,0 0 0 0 0,0 1 0 0 0,1-1 0 0 0,-1 0 0 0 0,0 1 0 0 0,1-1 0 0 0,0 1 0 0 0,0-1 0 0 0,0 2 0 0 0,0 17 11 0 0,0 18 125 0 0,0-25-104 0 0,-1-12-28 0 0,1-1 0 0 0,0 1 0 0 0,1-1 0 0 0,-1 1 0 0 0,0 0 0 0 0,0-1 0 0 0,1 1 0 0 0,-1-1 0 0 0,1 1 0 0 0,-1 0 0 0 0,1-1 0 0 0,0 1 0 0 0,0-1 0 0 0,-1 0 0 0 0,1 1 0 0 0,0-1 0 0 0,1 1-4 0 0,4 7 25 0 0,-1-2-18 0 0,2 4 29 0 0,1-1-1 0 0,-1 0 1 0 0,2 0-36 0 0,-6-6 15 0 0,1-1 0 0 0,-1 0 1 0 0,1 0-1 0 0,0 0 0 0 0,0 0 1 0 0,0 0-1 0 0,0-1 0 0 0,1 0 1 0 0,-1 0-1 0 0,3 1-15 0 0,3 1 30 0 0,-7-3-21 0 0,0 1 1 0 0,0-1-1 0 0,0 0 0 0 0,0 0 0 0 0,1 0 1 0 0,-1-1-1 0 0,0 1 0 0 0,0-1 0 0 0,0 1 1 0 0,3-1-10 0 0,4-1 9 0 0,10 1 17 0 0,-3 3 40 0 0,-7 1-39 0 0,1 0-23 0 0,2-1-34 0 0,-1-1-39 0 0,0-4-44 0 0,-5 0-13 0 0,1-2 44 0 0,-1 2 24 0 0,-2 0-22 0 0,-1 1-38 0 0,0 0-63 0 0,-1 1-32 0 0,1-1-66 0 0,0 1-78 0 0,0 0-85 0 0,-1 0-25 0 0,1 0-72 0 0,-1 0-63 0 0,0 0-56 0 0,1 0-193 0 0,-1 0-55 0 0,2 0-234 0 0,2 0-630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09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11488 0 0,'0'0'264'0'0,"0"0"34"0"0,0 0 20 0 0,0 0-41 0 0,0 0-141 0 0,0 0 81 0 0,0 3 58 0 0,0 21 215 0 0,0 1-70 0 0,0 0-62 0 0,0 0-51 0 0,0 5 6 0 0,0 1-45 0 0,0 58 429 0 0,1-82-641 0 0,-1 0 0 0 0,1 0 0 0 0,0-1 0 0 0,1 1 1 0 0,0 0-1 0 0,0-1-56 0 0,2 11 112 0 0,2 11 120 0 0,4-7 34 0 0,-5 6 12 0 0,5-6 21 0 0,-4-11-36 0 0,5-3 12 0 0,3 0-55 0 0,-10-5-133 0 0,-1-1-22 0 0,0 0 0 0 0,0 0 0 0 0,1-1-1 0 0,-1 1 1 0 0,0-1 0 0 0,0 0-1 0 0,1 0 1 0 0,-1 0 0 0 0,0 0-1 0 0,1-1-64 0 0,7 1 201 0 0,0-2-8 0 0,0-2-40 0 0,8-8 64 0 0,1 1-38 0 0,-1 3 30 0 0,-16 7-182 0 0,0-1 0 0 0,0 1 0 0 0,-1-1-1 0 0,1 0 1 0 0,-1 0 0 0 0,0 0 0 0 0,0-1-1 0 0,0 1 1 0 0,0 0 0 0 0,0-1 0 0 0,0 1-1 0 0,1-3-26 0 0,3-6 70 0 0,-4 8-54 0 0,0-1 1 0 0,0 1 0 0 0,0 0-1 0 0,0 0 1 0 0,0 0-1 0 0,0 1 1 0 0,1-1 0 0 0,-1 0-1 0 0,1 1 1 0 0,0 0-1 0 0,0-1-16 0 0,-1 2 7 0 0,1 0-1 0 0,-1-1 0 0 0,0 1 1 0 0,0-1-1 0 0,0 0 0 0 0,0 1 0 0 0,-1-1 1 0 0,1 0-1 0 0,0 0 0 0 0,-1 0 0 0 0,1-1 1 0 0,-1 1-1 0 0,0 0 0 0 0,0 0 1 0 0,0-1-1 0 0,0 1 0 0 0,0-1 0 0 0,0 1 1 0 0,0-1-1 0 0,-1 1 0 0 0,1-3-6 0 0,0 2 7 0 0,0 0-1 0 0,0-1 1 0 0,1 1-1 0 0,0 0 1 0 0,-1 0-1 0 0,1 1 1 0 0,0-2-7 0 0,11-18 34 0 0,-9 3 30 0 0,-4-45 52 0 0,0 36-120 0 0,-1 25 8 0 0,1 0-1 0 0,0-1 0 0 0,-1 1 1 0 0,0 0-1 0 0,1 0 0 0 0,-1-1 1 0 0,0 1-1 0 0,-1 0 0 0 0,0-2-3 0 0,-3-6-7 0 0,4 8-288 0 0,0-1 112 0 0,0 1 95 0 0,0 0 79 0 0,-1 1 60 0 0,1-1 45 0 0,-2-3 339 0 0,1 3-287 0 0,0 0-83 0 0,1 2-79 0 0,0 0-39 0 0,-1 0-47 0 0,1-1-51 0 0,0 1-59 0 0,0 0-63 0 0,-1-1-71 0 0,1 1-75 0 0,-1-1-83 0 0,0 1-86 0 0,0-1-188 0 0,1 1 341 0 0,0-1-33 0 0,0 1-34 0 0,0 0-35 0 0,0 0-36 0 0,0 0-38 0 0,-1-1-622 0 0,-1 0-35 0 0,-6-7-2653 0 0</inkml:trace>
  <inkml:trace contextRef="#ctx0" brushRef="#br0" timeOffset="817.9">537 49 10944 0 0,'0'0'248'0'0,"0"0"34"0"0,0 0 20 0 0,0 0-38 0 0,0 0-199 0 0,2 3-37 0 0,11 18 2 0 0,-6-9 78 0 0,-4-7-7 0 0,1-1 41 0 0,-2-2 274 0 0,1 1 22 0 0,4 5-179 0 0,-3 2 83 0 0,-3 3 61 0 0,0 3 41 0 0,2 7 3 0 0,7-1 86 0 0,-7-15-383 0 0,-2 1-46 0 0,-1 1-24 0 0,-1 3-4 0 0,1-3-2 0 0,0-2-8 0 0,0 8 71 0 0,0 11 49 0 0,0-13-50 0 0,0-6-62 0 0,0 1-18 0 0,0 11 128 0 0,0 38 545 0 0,0-36-490 0 0,0-18-76 0 0,0-3-23 0 0,0 0-11 0 0,0 0-1 0 0,0 0 3 0 0,0 0 10 0 0,0-3 3 0 0,0 3-135 0 0,0-1-1 0 0,0 1 1 0 0,0-1-1 0 0,0 0 1 0 0,-1 1-1 0 0,1-1 1 0 0,0 1-1 0 0,0-1 0 0 0,0 1 1 0 0,0-1-1 0 0,-1 1 1 0 0,1-1-1 0 0,0 1 1 0 0,-1-1-1 0 0,1 1 1 0 0,0-1-1 0 0,-1 1 1 0 0,1-1-1 0 0,-1 1 0 0 0,1-1 1 0 0,-1 1-1 0 0,1 0 1 0 0,0-1-1 0 0,-1 1-8 0 0,0 0 8 0 0,0-1 1 0 0,1 1-1 0 0,-1-1 0 0 0,1 1 0 0 0,-1-1 0 0 0,0 1 0 0 0,1-1 1 0 0,0 1-1 0 0,-1-1 0 0 0,1 0 0 0 0,-1 1 0 0 0,1-1 0 0 0,0 0 0 0 0,-1 1 1 0 0,1-1-1 0 0,0 0 0 0 0,0 1 0 0 0,-1-1 0 0 0,1 0 0 0 0,0 0 0 0 0,0 1 1 0 0,0-1-1 0 0,0 0 0 0 0,0 0 0 0 0,0 0-8 0 0,0-32 216 0 0,0 6-103 0 0,2 10-58 0 0,4-1-37 0 0,-1 3-4 0 0,-4 9 0 0 0,0 1 0 0 0,0-1 1 0 0,-1 0-1 0 0,0-3-14 0 0,2-22 35 0 0,9-1 53 0 0,-7 14-37 0 0,-3 13-38 0 0,0 0 1 0 0,0 1-1 0 0,0-1 0 0 0,1 0 0 0 0,-1 1 1 0 0,1-1-1 0 0,1 1 0 0 0,-1-1-13 0 0,0 2 10 0 0,16-23 49 0 0,-9 13-58 0 0,1 1 0 0 0,0 0 0 0 0,4-4-1 0 0,-10 13-8 0 0,-1 1 0 0 0,1-1 0 0 0,0 0-1 0 0,0 1 1 0 0,3-2 8 0 0,12-8-47 0 0,-12 9-30 0 0,2 3 79 0 0,-6 1-7 0 0,-2-1 5 0 0,1 0 0 0 0,0 0 0 0 0,-1 0 0 0 0,1 1 0 0 0,-1-1 0 0 0,1 0 0 0 0,0 1 0 0 0,-1-1 0 0 0,1 1 0 0 0,-1 0 0 0 0,1 0 0 0 0,-1-1 0 0 0,1 1 1 0 0,-1 0-1 0 0,0 0 0 0 0,1 0 0 0 0,-1 0 0 0 0,0 1 0 0 0,2 2-1 0 0,1 0 1 0 0,-1 0-1 0 0,-1 0 1 0 0,1 0-1 0 0,0 2 1 0 0,-1-2-10 0 0,0 0 0 0 0,1 0 0 0 0,0 1-1 0 0,0-2 1 0 0,1 2 10 0 0,-3-3-1 0 0,1-1 1 0 0,-1 1-1 0 0,1 0 0 0 0,-1 0 0 0 0,0 0 1 0 0,0 0-1 0 0,0 0 0 0 0,0 1 0 0 0,0-1 1 0 0,0 0-1 0 0,-1 0 0 0 0,1 1 0 0 0,-1-1 1 0 0,1 1 0 0 0,2 10-1 0 0,8 8-13 0 0,-6 8-45 0 0,0-14 45 0 0,1 2-8 0 0,-4 0-23 0 0,-2-13 43 0 0,1 0 1 0 0,-1 0 0 0 0,1 0-1 0 0,0 0 1 0 0,0 0 0 0 0,0 0-1 0 0,0 0 1 0 0,1-1 0 0 0,0 1-1 0 0,1 2 2 0 0,-2-4 0 0 0,0 1 1 0 0,0-1-1 0 0,-1 0 0 0 0,1 1 0 0 0,-1-1 0 0 0,0 0 0 0 0,0 1 0 0 0,1-1 0 0 0,-1 1 0 0 0,-1 1 0 0 0,2 13 13 0 0,10 1 40 0 0,-8-2-40 0 0,-3-12 18 0 0,0-1-95 0 0,0 1 91 0 0,0 3 89 0 0,0-1-13 0 0,0 2 36 0 0,-3-8-85 0 0,-8 0-28 0 0,11 0-24 0 0,0 0-1 0 0,0 0 0 0 0,0 0 0 0 0,0 0 0 0 0,0 0 0 0 0,0 0 0 0 0,0 0 0 0 0,0 0 0 0 0,0 0 1 0 0,-1 0-1 0 0,1 0 0 0 0,0 0 0 0 0,0 0 0 0 0,0 0 0 0 0,0 0 0 0 0,0 0 0 0 0,0 0 1 0 0,0 0-1 0 0,0 0 0 0 0,0 0 0 0 0,0 0 0 0 0,0 0 0 0 0,-1 0 0 0 0,1 0 0 0 0,0-1 1 0 0,0 1-1 0 0,0 0 0 0 0,0 0 0 0 0,0 0 0 0 0,0 0 0 0 0,0 0 0 0 0,0 0 0 0 0,0 0 1 0 0,0 0-1 0 0,0 0 0 0 0,0 0 0 0 0,0 0 0 0 0,0 0 0 0 0,0 0 0 0 0,0-1 0 0 0,0 1 1 0 0,0 0-1 0 0,0 0 0 0 0,0 0 0 0 0,0 0 0 0 0,0 0 0 0 0,0 0 0 0 0,0 0 0 0 0,0 0 1 0 0,0 0-1 0 0,0 0 0 0 0,0-1 0 0 0,0 1 0 0 0,0 0 0 0 0,0 0 0 0 0,0 0 0 0 0,0 0-1 0 0,0-25 77 0 0,0-39 18 0 0,0 60-93 0 0,0 1-1 0 0,0 0 0 0 0,1 0 1 0 0,-1-1-1 0 0,1 1 0 0 0,0 0 1 0 0,0 0-1 0 0,0 0 0 0 0,1-3-1 0 0,4-9 0 0 0,-3 1 0 0 0,-3 12 0 0 0,0 0 0 0 0,1-1 0 0 0,-1 1 0 0 0,1 0 0 0 0,0 0 0 0 0,-1-1 0 0 0,1 1 0 0 0,0 0 0 0 0,0 0 0 0 0,1 0 0 0 0,-1 0 0 0 0,0 0 0 0 0,1 0 0 0 0,-1 0 0 0 0,1 0 0 0 0,3-2 0 0 0,-1-1 0 0 0,0-1 0 0 0,0 1 0 0 0,0 0 0 0 0,-1-1 0 0 0,0 0 0 0 0,1 1 0 0 0,0-1 0 0 0,0 1 0 0 0,0 0 0 0 0,1 0 0 0 0,6-8 3 0 0,13-10-30 0 0,-23 22 18 0 0,1-1 0 0 0,0 1 1 0 0,0 0-1 0 0,0 0 1 0 0,0 0-1 0 0,0 0 1 0 0,0 1-1 0 0,0-1 1 0 0,0 0-1 0 0,0 1 1 0 0,0-1-1 0 0,1 1 1 0 0,-1 0-1 0 0,0 0 9 0 0,6 0-18 0 0,20 1-67 0 0,-27-1 82 0 0,1 0 0 0 0,-1 1 0 0 0,0-1 0 0 0,0 0 0 0 0,1 1 0 0 0,-1-1 1 0 0,0 1-1 0 0,0 0 0 0 0,0-1 0 0 0,0 1 0 0 0,0 0 0 0 0,0-1 0 0 0,0 1 0 0 0,0 0 0 0 0,0 0 1 0 0,0 0-1 0 0,0 0 0 0 0,0 0 0 0 0,-1 0 0 0 0,1 1 3 0 0,0-1-5 0 0,-1-1 0 0 0,0 1 0 0 0,1 0 0 0 0,-1 0 0 0 0,1 0 0 0 0,-1 0 0 0 0,1-1 0 0 0,0 1 0 0 0,-1 0 0 0 0,1 0 0 0 0,0-1 0 0 0,-1 1 0 0 0,1-1 0 0 0,0 1 0 0 0,0-1 0 0 0,0 1 0 0 0,0-1 0 0 0,-1 1 0 0 0,1-1 0 0 0,0 1 0 0 0,0-1 0 0 0,1 0 5 0 0,-1 0-2 0 0,0 1-1 0 0,0-1 1 0 0,0 0-1 0 0,0 1 1 0 0,0-1-1 0 0,0 1 1 0 0,0-1-1 0 0,0 1 1 0 0,-1-1-1 0 0,1 1 1 0 0,0 0-1 0 0,0 0 3 0 0,0 0-1 0 0,0 0 0 0 0,-1 0-1 0 0,1 0 1 0 0,-1 0 0 0 0,1 0 0 0 0,-1 1-1 0 0,1-1 1 0 0,-1 0 0 0 0,0 0-1 0 0,1 1 1 0 0,-1 0 1 0 0,2 6-9 0 0,0-4-1 0 0,-1 1 0 0 0,1-1 0 0 0,1-1-1 0 0,-1 1 1 0 0,2 2 10 0 0,-2-3-1 0 0,0-1 0 0 0,-1 1-1 0 0,1 0 1 0 0,-1 0 0 0 0,1 0 0 0 0,-1 0-1 0 0,0 1 2 0 0,0 2 0 0 0,0-1 0 0 0,0 1 0 0 0,-1-1 0 0 0,0 5 0 0 0,0-5 0 0 0,0 1 0 0 0,0 0 0 0 0,1-1 0 0 0,1 4 0 0 0,8 23 0 0 0,-5 0 16 0 0,-4-29-9 0 0,3 10 27 0 0,-1-1-1 0 0,-1 1 0 0 0,0 0 0 0 0,-1 9-33 0 0,-1-4 11 0 0,0-10 0 0 0,0-1 0 0 0,0 0 0 0 0,0 1 0 0 0,1-1 0 0 0,1 4-11 0 0,4 4 10 0 0,-5-12-4 0 0,0 0 0 0 0,0 0 0 0 0,0 0 0 0 0,0 0 0 0 0,0 0 0 0 0,-1 1 0 0 0,1-1 0 0 0,-1 0 0 0 0,0 3-6 0 0,0-2 1 0 0,1 0 0 0 0,-1 0 0 0 0,1 0 0 0 0,0 0 0 0 0,0 0 0 0 0,0 0 0 0 0,1 0 0 0 0,-1-1 0 0 0,1 1 0 0 0,1 2-1 0 0,3 26-12 0 0,-3-27-15 0 0,1-1-25 0 0,-1-1-26 0 0,0 0-42 0 0,-3-2 108 0 0,6 5-302 0 0,-2-3-128 0 0,-2-4-125 0 0,1-1-122 0 0,0-2-54 0 0,0 2 233 0 0,-1 1 103 0 0,0 1 106 0 0,-1-1-47 0 0,1 1-57 0 0,-1-1-66 0 0,-1 0 42 0 0,1 0-43 0 0,-1 0-39 0 0,1 0-33 0 0,-1-1-147 0 0,0 0-34 0 0,0-3-1564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08.6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301 113 10080 0 0,'0'0'230'0'0,"0"-2"30"0"0,0 0-201 0 0,0-1 7 0 0,0 0-1 0 0,0 0 54 0 0,0-2 83 0 0,-1 1-165 0 0,-1-5-27 0 0,-4 0 11 0 0,2 5 55 0 0,1 2 82 0 0,3 1 181 0 0,-3-2 301 0 0,-7-7 22 0 0,8 8-434 0 0,1 1-40 0 0,0 0-39 0 0,1-1-32 0 0,-1 1-16 0 0,1 0-34 0 0,0 0-24 0 0,1-1-24 0 0,-1-1-5 0 0,-1 2 25 0 0,0 0 36 0 0,-9-4 266 0 0,5-6-18 0 0,-6 5-18 0 0,-3-1-66 0 0,10 5-145 0 0,1 1-22 0 0,0 0-1 0 0,0 0 1 0 0,0 0-1 0 0,0 1 1 0 0,0-1 0 0 0,0 1-1 0 0,0 0 1 0 0,0 0-1 0 0,-2 0-71 0 0,-10 1 251 0 0,-1 0-22 0 0,4-2-101 0 0,9 1-93 0 0,0 0-1 0 0,-1 0 1 0 0,1 0-1 0 0,0 0 0 0 0,0 0 1 0 0,-1 0-1 0 0,1 1 0 0 0,0 0 1 0 0,0-1-1 0 0,-1 2-34 0 0,-4 2 50 0 0,7-3-43 0 0,0 0-1 0 0,-1 0 1 0 0,1 0 0 0 0,-1 0 0 0 0,1 0 0 0 0,-1-1 0 0 0,1 1 0 0 0,-1-1 0 0 0,0 1 0 0 0,1-1 0 0 0,-1 0 0 0 0,0 1 0 0 0,1-1 0 0 0,-1 0-7 0 0,0 0 4 0 0,0 0 1 0 0,1 0-1 0 0,-1 0 1 0 0,0 1-1 0 0,1-1 1 0 0,-1 1 0 0 0,0-1-1 0 0,1 1 1 0 0,-1-1-1 0 0,1 1 1 0 0,-1 0-1 0 0,1 0 1 0 0,-1 0-1 0 0,1 0 1 0 0,-1 0-1 0 0,1 0 1 0 0,0 0-1 0 0,0 1 1 0 0,-1-1-1 0 0,1 1-4 0 0,-12 13 16 0 0,-3 17-16 0 0,15-30-3 0 0,1 0 0 0 0,-1 0-1 0 0,0 0 1 0 0,1 1-1 0 0,-1-1 1 0 0,1 0-1 0 0,0 0 1 0 0,0 1 0 0 0,0-1-1 0 0,0 0 1 0 0,0 0-1 0 0,0 1 1 0 0,0-1-1 0 0,1 0 1 0 0,0 2 3 0 0,1 4-6 0 0,1-1 0 0 0,0 0 1 0 0,4 6 5 0 0,-4-6 4 0 0,10 11 0 0 0,15 8-49 0 0,-6-5 22 0 0,-9-8 23 0 0,-3-5 0 0 0,-1 1 0 0 0,-1 0 0 0 0,0 0 0 0 0,5 7 0 0 0,34 57 0 0 0,-45-69 0 0 0,0-1 0 0 0,0 1 0 0 0,0 0 0 0 0,0-1 0 0 0,-1 1 0 0 0,1 0 0 0 0,-1 0 0 0 0,0 1 0 0 0,2 8 0 0 0,4-1 0 0 0,-6-10 0 0 0,-1-1 0 0 0,1 0 0 0 0,0 1 0 0 0,0 0 0 0 0,-1-1 0 0 0,1 1 0 0 0,-1-1 0 0 0,1 1 0 0 0,-1 0 0 0 0,0-1 0 0 0,0 1 0 0 0,1 0 0 0 0,-1-1 0 0 0,0 1 0 0 0,-1 2 4 0 0,2 0-1 0 0,-1 0 0 0 0,0 0 0 0 0,1 0 0 0 0,0 3-3 0 0,2 1 22 0 0,-2-7-16 0 0,-1 0-1 0 0,0 0 1 0 0,1 0 0 0 0,-1 0-1 0 0,0 0 1 0 0,0-1 0 0 0,1 1-1 0 0,-1 0 1 0 0,0 0 0 0 0,0 0-1 0 0,0 0 1 0 0,0 0 0 0 0,0 0-1 0 0,0 0 1 0 0,0 0 0 0 0,-1 0-1 0 0,1 0 1 0 0,0 0 0 0 0,0 0-1 0 0,-1-1 1 0 0,1 1 0 0 0,-1 0-1 0 0,1 0 1 0 0,-1 0-1 0 0,1 0 1 0 0,-1-1 0 0 0,0 1-6 0 0,1 0 1 0 0,-2 10 76 0 0,2 1 57 0 0,0-10-109 0 0,0-1-1 0 0,1 0 0 0 0,-1 0 1 0 0,0 1-1 0 0,0-1 1 0 0,0 0-1 0 0,0 1 0 0 0,-1-1 1 0 0,1 0-1 0 0,0 0 1 0 0,-1 1-1 0 0,1-1 1 0 0,0 0-1 0 0,-1 0 0 0 0,1 0 1 0 0,-1 1-25 0 0,-10 4 257 0 0,10-6-240 0 0,0 1 0 0 0,0-1-1 0 0,0 1 1 0 0,0-1 0 0 0,0 1 0 0 0,0-1-1 0 0,0 1 1 0 0,0 0 0 0 0,0-1 0 0 0,0 1-1 0 0,0 0 1 0 0,1 0 0 0 0,-1 0 0 0 0,0 0-1 0 0,0 0 1 0 0,1 0-17 0 0,-3 6 87 0 0,2-7-80 0 0,1 1-1 0 0,0-1 1 0 0,0 1-1 0 0,0-1 1 0 0,0 1-1 0 0,-1-1 1 0 0,1 1 0 0 0,0-1-1 0 0,0 1 1 0 0,-1-1-1 0 0,1 0 1 0 0,0 1-1 0 0,-1-1 1 0 0,1 0-1 0 0,-1 1 1 0 0,1-1 0 0 0,0 0-1 0 0,-1 1 1 0 0,1-1-1 0 0,-1 0 1 0 0,1 0-1 0 0,-1 1 1 0 0,1-1-1 0 0,-1 0 1 0 0,1 0 0 0 0,-1 0-1 0 0,1 0 1 0 0,-1 0-1 0 0,1 0 1 0 0,-1 0-1 0 0,1 0 1 0 0,-1 0-1 0 0,1 0 1 0 0,-1 0-1 0 0,1 0 1 0 0,-1 0 0 0 0,1 0-1 0 0,-1 0-6 0 0,-1 0 21 0 0,0 0 0 0 0,0 0 0 0 0,0 1-1 0 0,0-1 1 0 0,0 1 0 0 0,0-1 0 0 0,0 1 0 0 0,0 0 0 0 0,0 0-1 0 0,0 0 1 0 0,-1 1-21 0 0,-14 5 97 0 0,15-7-93 0 0,0 1 0 0 0,1-1 0 0 0,-1 0 0 0 0,0 0 0 0 0,0 0 0 0 0,0-1 0 0 0,0 1 0 0 0,0 0 0 0 0,0-1-1 0 0,0 1 1 0 0,-1-1-4 0 0,-25-10 64 0 0,1 6-48 0 0,22-2-16 0 0,2 4 0 0 0,1 1-6 0 0,0 1-1 0 0,0-1 1 0 0,0 1-1 0 0,-1 0 1 0 0,1 0-1 0 0,0 0 1 0 0,-1 0-1 0 0,0 0 7 0 0,-3-1-60 0 0,0-1-47 0 0,1 1-58 0 0,1-1-73 0 0,2-1-34 0 0,-5-9-211 0 0,4 9 269 0 0,2 0-78 0 0,-1 1 16 0 0,2 2-66 0 0,-1-1 56 0 0,0 0-38 0 0,0-1-425 0 0,1 1 112 0 0,0 0-51 0 0,0-3-798 0 0,0-1-622 0 0,0-4-1184 0 0</inkml:trace>
  <inkml:trace contextRef="#ctx0" brushRef="#br0" timeOffset="405.02">664 145 11024 0 0,'-3'0'248'0'0,"2"0"-234"0"0,1 0 0 0 0,-1 0 0 0 0,1 0 0 0 0,-1 0-1 0 0,1 0 1 0 0,-1 0 0 0 0,1 0 0 0 0,-1 0 0 0 0,1 0 0 0 0,-1 0 0 0 0,1-1 0 0 0,0 1 0 0 0,-1 0 0 0 0,1 0 0 0 0,-1 0 0 0 0,1-1 0 0 0,-1 1 0 0 0,1 0 0 0 0,0-1 0 0 0,-1 1 0 0 0,1 0 0 0 0,0-1 0 0 0,-1 1 0 0 0,1 0 0 0 0,0-1 0 0 0,-1 1 0 0 0,1-1 0 0 0,0 1 0 0 0,0 0 0 0 0,-1-1 0 0 0,1 1 0 0 0,0-1 0 0 0,0 1 0 0 0,0-1 0 0 0,0 1 0 0 0,0-1-1 0 0,0 1 1 0 0,0-1 0 0 0,0 1 0 0 0,0-1 0 0 0,0 1 0 0 0,0-1-14 0 0,-3-4 275 0 0,3 5-275 0 0,-5-6 68 0 0,-3 1-40 0 0,1 2-20 0 0,3 1 34 0 0,1 0 36 0 0,2-1 43 0 0,0-3 45 0 0,1 4 288 0 0,0 2 24 0 0,-2-3-20 0 0,-13-7-64 0 0,3 7-80 0 0,7 0 16 0 0,-1-1-217 0 0,-7-3 211 0 0,-2 4 15 0 0,7 7-195 0 0,3 2-33 0 0,2-1-48 0 0,-7-3-41 0 0,3-2-1 0 0,5-1-18 0 0,1 1 1 0 0,-1 0-1 0 0,1 0 0 0 0,-1 0 0 0 0,0 0 0 0 0,1 0 1 0 0,-1 1-1 0 0,0-1 0 0 0,1 0 0 0 0,-1 1 0 0 0,0-1 1 0 0,0 1-4 0 0,-4 10 12 0 0,-4-6 36 0 0,5 2-37 0 0,5-6-10 0 0,0-1-1 0 0,0 0 0 0 0,-1 1 1 0 0,1-1-1 0 0,0 0 1 0 0,0 1-1 0 0,-1-1 0 0 0,1 0 1 0 0,0 1-1 0 0,0-1 1 0 0,-1 0-1 0 0,1 1 0 0 0,0-1 1 0 0,-1 0-1 0 0,1 0 1 0 0,-1 0-1 0 0,1 1 0 0 0,0-1 1 0 0,-1 0-1 0 0,1 0 1 0 0,-1 0-1 0 0,1 0 0 0 0,0 0 1 0 0,-1 1-1 0 0,1-1 1 0 0,-1 0-1 0 0,1 0 0 0 0,0 0 1 0 0,-1 0-1 0 0,1 0 1 0 0,-1-1-1 0 0,-4 4 48 0 0,-6 10-36 0 0,9 3-12 0 0,4 0 0 0 0,11 0 0 0 0,-10-14-1 0 0,-1 1 0 0 0,1 1 0 0 0,-1-1 0 0 0,0 0 1 0 0,0 1-1 0 0,0 0 1 0 0,0 0-9 0 0,0-1-1 0 0,0 0 1 0 0,0 1 0 0 0,0-1 0 0 0,1 0 0 0 0,0 1 9 0 0,13 12-4 0 0,-1 2 0 0 0,-1-1 0 0 0,4 8 4 0 0,11 9 0 0 0,-25-30 0 0 0,0 0 0 0 0,-1 0 0 0 0,1 1 0 0 0,-1-1 0 0 0,1 1 0 0 0,-2 0 0 0 0,1 0 0 0 0,2 4 0 0 0,0 9 8 0 0,-4-14 4 0 0,0 0-1 0 0,1-1 1 0 0,-1 1-1 0 0,1 0 0 0 0,0-1 1 0 0,2 4-12 0 0,4 7 57 0 0,8 22 267 0 0,-11-23-229 0 0,-4-11-68 0 0,-1 0 0 0 0,1 0 0 0 0,-1 0 0 0 0,0-1 0 0 0,1 1 0 0 0,-1 0 0 0 0,0 0 0 0 0,0 0 0 0 0,0 0 0 0 0,0 0 0 0 0,-1-1 0 0 0,1 1 0 0 0,0 0 0 0 0,-1 0 0 0 0,1 0 0 0 0,-1-1 0 0 0,0 1 0 0 0,0 0 0 0 0,1 0 0 0 0,-1-1 0 0 0,-1 2-27 0 0,-4 8 219 0 0,4 3 57 0 0,0 0 8 0 0,-4-2-70 0 0,-3-2-57 0 0,-2 0-42 0 0,0-3-21 0 0,1-1 1 0 0,-1 0 0 0 0,-9 4-95 0 0,5-3 130 0 0,7-2-76 0 0,7-4-42 0 0,-1-1 1 0 0,1 1-1 0 0,-1 0 0 0 0,1 0 0 0 0,-1 0 0 0 0,1-1 0 0 0,-1 1 0 0 0,1-1 1 0 0,-1 1-1 0 0,0-1 0 0 0,1 0 0 0 0,-1 1 0 0 0,0-1 0 0 0,1 0-12 0 0,-13 0 92 0 0,-33 0-72 0 0,31-3-57 0 0,6-2-108 0 0,2 0-11 0 0,5 3 24 0 0,1 1 41 0 0,-3-1-3 0 0,-4-2 15 0 0,6 2-38 0 0,1 1-1 0 0,1-1-51 0 0,-1 1-60 0 0,1-1-69 0 0,0 0-11 0 0,0 1-61 0 0,1-1-66 0 0,-1 0-72 0 0,1 0-78 0 0,0-1-83 0 0,-1 0-88 0 0,1 0-96 0 0,0-3-1378 0 0,0-3-1264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07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0 6592 0 0,'0'0'149'0'0,"0"0"23"0"0,0 0 11 0 0,0 0-60 0 0,0 0-4 0 0,0 0 51 0 0,0 0 150 0 0,0 0 277 0 0,0 0 19 0 0,-2 3 4 0 0,-9 10-11 0 0,6 0-7 0 0,-2-8-211 0 0,7-5-366 0 0,-1 0 0 0 0,1 0 0 0 0,0 1-1 0 0,-1-1 1 0 0,1 0 0 0 0,-1 1 0 0 0,1-1 0 0 0,0 0 0 0 0,-1 1 0 0 0,1-1 0 0 0,0 0 0 0 0,-1 1 0 0 0,1-1-1 0 0,0 1 1 0 0,0-1 0 0 0,-1 0 0 0 0,1 1 0 0 0,0-1 0 0 0,0 1 0 0 0,0-1 0 0 0,0 1 0 0 0,-1-1 0 0 0,1 1-1 0 0,0-1 1 0 0,0 1 0 0 0,0-1 0 0 0,0 1 0 0 0,0-1 0 0 0,0 1 0 0 0,0-1 0 0 0,1 1 0 0 0,-1 0-25 0 0,-1 6 249 0 0,-1 0-35 0 0,-2-1 7 0 0,-3 2 62 0 0,5-6-223 0 0,0-1 0 0 0,1 1-1 0 0,-1 0 1 0 0,1 0-1 0 0,0-1 1 0 0,-1 1 0 0 0,1 0-1 0 0,0 0 1 0 0,0 0 0 0 0,0 2-60 0 0,-5 17 385 0 0,1-2-105 0 0,-3 1-45 0 0,-16 35 294 0 0,4 2-60 0 0,3 1-49 0 0,1 0-35 0 0,-17 56 358 0 0,22-87-548 0 0,-7 4-2 0 0,2-5-53 0 0,5-2 57 0 0,2 0 0 0 0,-1 5-197 0 0,-10 23 210 0 0,15-36-135 0 0,1 0 0 0 0,-2 12-75 0 0,2-11 69 0 0,0-1 0 0 0,-4 12-69 0 0,2-12 39 0 0,1 0 0 0 0,-1 9-39 0 0,4-15 16 0 0,0 1 0 0 0,-1-2 1 0 0,-1 1-1 0 0,0 1-16 0 0,2-7 3 0 0,0-1 4 0 0,0 0 0 0 0,1 0 0 0 0,-1 0 0 0 0,1 1 0 0 0,0-1 0 0 0,0 1 0 0 0,0-1 0 0 0,0 1 0 0 0,0-1 0 0 0,1 1 0 0 0,0-1 0 0 0,-1 1 0 0 0,1 0-7 0 0,0 0-42 0 0,0 2 33 0 0,1 31 203 0 0,-1-29-210 0 0,0-2-81 0 0,1-3-107 0 0,0-3 52 0 0,-1-1-36 0 0,2-3 110 0 0,0 1-36 0 0,-1 0-60 0 0,0 1-90 0 0,1-1-113 0 0,-1 1 140 0 0,-1 1-37 0 0,1-1-38 0 0,0 1-42 0 0,0-1-45 0 0,-1 1-47 0 0,1-1-49 0 0,0 0-53 0 0,0 1-56 0 0,0-1-57 0 0,3-4-1501 0 0,5-4-1224 0 0,-9 10 3386 0 0</inkml:trace>
  <inkml:trace contextRef="#ctx0" brushRef="#br0" timeOffset="316.83">253 127 9168 0 0,'13'-16'266'0'0,"-8"3"1"0"0,1 10-198 0 0,-1 0-42 0 0,0-7-16 0 0,8 5-11 0 0,-4-2 15 0 0,-5 3 39 0 0,-1 2 223 0 0,0 0-96 0 0,0 2-55 0 0,1 0-43 0 0,-1 0-10 0 0,0-1 32 0 0,5-4 138 0 0,2-1 105 0 0,3 4 35 0 0,-6 1-242 0 0,3 1-2 0 0,5 3 26 0 0,-7 2-85 0 0,4 2 54 0 0,-1-6 9 0 0,-2 1 26 0 0,-4 3 140 0 0,0 2-44 0 0,6-1 129 0 0,-3-2-168 0 0,-1 4-46 0 0,-4-1-91 0 0,12 23 351 0 0,8 22 362 0 0,-17-31-486 0 0,0 11 101 0 0,-2-16-208 0 0,-2-9-116 0 0,0-1 1 0 0,0 1 0 0 0,-1-1-1 0 0,0 1 1 0 0,-1-1-1 0 0,1 5-93 0 0,0 6 244 0 0,0 1-1 0 0,4 13-243 0 0,-1-12 244 0 0,-2 0-1 0 0,1 16-243 0 0,-2-19 125 0 0,0 0 1 0 0,1-1-1 0 0,2 3-125 0 0,-1-4 106 0 0,-1 1 0 0 0,-1-1 0 0 0,0 2-106 0 0,1 11 158 0 0,5 6-9 0 0,-2-14-80 0 0,1 11 77 0 0,2 11 32 0 0,-4-2-48 0 0,-4-32-108 0 0,1-1 1 0 0,-1 1-1 0 0,1 0 0 0 0,1-1 1 0 0,-1 1-1 0 0,2 2-22 0 0,2 8 36 0 0,0 14 36 0 0,0-14-36 0 0,-3-11-28 0 0,0 0 0 0 0,-1 1 1 0 0,1-1-1 0 0,-2 1 0 0 0,1 0 1 0 0,-1 3-9 0 0,0 7 22 0 0,-1-10-12 0 0,1 1-1 0 0,0 0 1 0 0,0-1 0 0 0,1 1-1 0 0,0-1 1 0 0,1 5-10 0 0,4 3 44 0 0,-5-12-29 0 0,0 1-1 0 0,1-1 1 0 0,-1 0 0 0 0,-1 1 0 0 0,1-1 0 0 0,0 1 0 0 0,-1-1-1 0 0,0 2-14 0 0,2 13 86 0 0,5 1-19 0 0,-3-9-28 0 0,-1 9 29 0 0,-3-6-117 0 0,0-11-37 0 0,0-2-61 0 0,0 0-114 0 0,0 0-282 0 0,0 0-508 0 0,0 0-48 0 0</inkml:trace>
  <inkml:trace contextRef="#ctx0" brushRef="#br0" timeOffset="654.75">206 758 12096 0 0,'0'0'356'0'0,"0"0"-130"0"0,0 0-104 0 0,0-1-35 0 0,0-1-52 0 0,-1 2-34 0 0,1-1 0 0 0,0 1-1 0 0,0-1 1 0 0,0 1 0 0 0,0-1 0 0 0,0 1-1 0 0,0 0 1 0 0,0-1 0 0 0,0 1 0 0 0,1-1-1 0 0,-1 1 1 0 0,0-1 0 0 0,0 1 0 0 0,0 0-1 0 0,0-1 1 0 0,0 1 0 0 0,1-1-1 0 0,-1 1 1 0 0,0 0 0 0 0,0-1 0 0 0,1 1-1 0 0,-1 0 1 0 0,0-1 0 0 0,1 1 0 0 0,-1 0-1 0 0,0-1 1 0 0,1 1 0 0 0,-1 0 0 0 0,0 0-1 0 0,1 0 1 0 0,-1-1 0 0 0,1 1 0 0 0,-1 0-1 0 0,1 0 1 0 0,-1 0 0 0 0,0 0-1 0 0,1 0 1 0 0,-1 0 0 0 0,1 0 0 0 0,-1 0-1 0 0,1 0 1 0 0,-1 0 0 0 0,0 0 0 0 0,1 0-1 0 0,-1 0 1 0 0,1 0 0 0 0,-1 0-1 0 0,9-1 58 0 0,1-2 60 0 0,-2-2-18 0 0,2 0 52 0 0,6 2 39 0 0,6 1-29 0 0,-1-3-46 0 0,-13 2-68 0 0,0 1 0 0 0,1 1 0 0 0,-1 0 0 0 0,8-1-48 0 0,-6 2 44 0 0,1-1 0 0 0,-1-1 0 0 0,0 1 0 0 0,7-4-44 0 0,2 1 43 0 0,4 0-41 0 0,24-4 177 0 0,-33 6-184 0 0,-1 0-80 0 0,1 0-113 0 0,-7 1 49 0 0,1-1-40 0 0,-4 1-66 0 0,1 0-50 0 0,-1 0-46 0 0,0-1-40 0 0,1 1-71 0 0,0-1-35 0 0,5 0-570 0 0,6 0-677 0 0,12 1-997 0 0,-28 1 2718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14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317 316 6832 0 0,'-14'-15'200'0'0,"14"9"-84"0"0,-2 2-31 0 0,-14-5-54 0 0,8 4-49 0 0,1 1 7 0 0,2 2 31 0 0,0 1 26 0 0,-2 0 34 0 0,1 0 112 0 0,2 0 40 0 0,-1-5 321 0 0,4 6-507 0 0,1-1 1 0 0,0 1-1 0 0,-1-1 1 0 0,1 0 0 0 0,-1 1-1 0 0,1 0 1 0 0,-1-1-1 0 0,1 1 1 0 0,-1-1 0 0 0,1 1-1 0 0,-1-1 1 0 0,0 1-1 0 0,1 0 1 0 0,-1 0 0 0 0,1-1-1 0 0,-1 1 1 0 0,0 0-1 0 0,1 0 1 0 0,-1 0-1 0 0,0-1 1 0 0,1 1 0 0 0,-1 0-1 0 0,0 0 1 0 0,0 0-1 0 0,1 0 1 0 0,-1 0-47 0 0,-7 0 361 0 0,1 0-43 0 0,1-1-38 0 0,1 0-35 0 0,-5-3 155 0 0,1-3-95 0 0,8 6-54 0 0,-1 0-57 0 0,0 0-50 0 0,0 1-41 0 0,0-1-24 0 0,0 1-35 0 0,-3 1 16 0 0,4-1-10 0 0,0 1 47 0 0,-4-1 40 0 0,1 1 50 0 0,-7 4 538 0 0,7-3-472 0 0,0 1-115 0 0,2-2-114 0 0,0 0-36 0 0,-9 3 346 0 0,3 0-77 0 0,7-3-233 0 0,0-1 0 0 0,0 1 0 0 0,1-1 0 0 0,-1 1 0 0 0,0-1 0 0 0,1 1 0 0 0,-1 0-1 0 0,0 0 1 0 0,1-1 0 0 0,-1 1 0 0 0,1 0 0 0 0,-1 0 0 0 0,0 0-24 0 0,-3 10 282 0 0,0-3-42 0 0,-6 5 64 0 0,3-5-99 0 0,2 1-51 0 0,0 5 5 0 0,1 1-58 0 0,3-9-57 0 0,-1 0 1 0 0,0 0 0 0 0,0 0 0 0 0,-2 3-45 0 0,0 1 91 0 0,0 0 0 0 0,1 0 0 0 0,-3 11-91 0 0,0 1 90 0 0,-2 2-38 0 0,4-14-33 0 0,1 1 0 0 0,1-1 1 0 0,0 1-1 0 0,0 0 0 0 0,0 10-19 0 0,1 62 134 0 0,1-53-84 0 0,0-5-37 0 0,0 0 49 0 0,0 5 61 0 0,0 16 121 0 0,1-38-188 0 0,0-1-1 0 0,0 1 0 0 0,0 0 0 0 0,1-1 0 0 0,0 1 0 0 0,1 0-55 0 0,1 4 27 0 0,-1 1-46 0 0,3 2-4 0 0,-1-7-8 0 0,0 0 0 0 0,1-1 0 0 0,0 1 1 0 0,0-1-1 0 0,1-1 0 0 0,3 4 31 0 0,0 0-3 0 0,-9-9 6 0 0,1 0 0 0 0,-1 1 0 0 0,1-1 0 0 0,-1 0 0 0 0,1 1-1 0 0,0-1 1 0 0,-1 0 0 0 0,1 0 0 0 0,0-1 0 0 0,0 1 0 0 0,1 0-3 0 0,26 1 62 0 0,-12-1-31 0 0,23-2 41 0 0,-38 1-68 0 0,1-1-1 0 0,0 1 1 0 0,-1-1 0 0 0,1 1 0 0 0,-1-1 0 0 0,1 0 0 0 0,-1 0 0 0 0,0 0 0 0 0,0-1 0 0 0,1 1-1 0 0,-1-1 1 0 0,0 1 0 0 0,0-1 0 0 0,0 1-4 0 0,6-6 15 0 0,0 0 0 0 0,0 1-1 0 0,0 1 1 0 0,6-4-15 0 0,-5 4 10 0 0,0 0-1 0 0,-1-1 1 0 0,0 0-1 0 0,4-4-9 0 0,4-11-51 0 0,2-3-103 0 0,-13 19 97 0 0,0-1-1 0 0,-1 1 1 0 0,0-1-1 0 0,3-5 58 0 0,0-1-89 0 0,-3 6-77 0 0,-1 0-1 0 0,1 0 1 0 0,-1-1-1 0 0,2-6 167 0 0,1-6-296 0 0,-2-1 34 0 0,1 0 56 0 0,0 4 52 0 0,-4 13 123 0 0,0 0 0 0 0,0-1 0 0 0,0 1 1 0 0,0 0-1 0 0,0 0 0 0 0,-1-1 1 0 0,1 1-1 0 0,-1-1 0 0 0,0 1 1 0 0,0 0-1 0 0,-1-1 0 0 0,1 1 1 0 0,-1-1 30 0 0,-3-12-127 0 0,2 9 67 0 0,0 1 0 0 0,0-1 1 0 0,1 1-1 0 0,0-1 0 0 0,1 1 0 0 0,-1-5 60 0 0,-2-32-116 0 0,-7-25 45 0 0,5 40 54 0 0,-21-67-69 0 0,23 77 87 0 0,1 8-4 0 0,1-1 0 0 0,-2 1 1 0 0,1 0-1 0 0,-2-1 1 0 0,0 0 2 0 0,1 0-17 0 0,0 1 0 0 0,0-1 1 0 0,0-3 16 0 0,-3-16-10 0 0,-5-2 10 0 0,6 3-11 0 0,-1 13-20 0 0,5 13 28 0 0,0 0 1 0 0,-1 0-1 0 0,2-1 0 0 0,-1 1 0 0 0,0 0 0 0 0,0-1 0 0 0,1 1 1 0 0,0-2 2 0 0,0-5 0 0 0,0 9 4 0 0,1-1 0 0 0,-1 1 0 0 0,0-1 0 0 0,0 1 0 0 0,0-1 0 0 0,0 1 0 0 0,-1-1 0 0 0,1 1 1 0 0,0-1-1 0 0,-1 1 0 0 0,1-1 0 0 0,-1 1 0 0 0,0-2-4 0 0,-6-2 17 0 0,7 5-13 0 0,0 0 0 0 0,-1 0-1 0 0,1 0 1 0 0,-1-1-1 0 0,1 1 1 0 0,0 0-1 0 0,-1 0 1 0 0,1-1 0 0 0,0 1-1 0 0,-1 0 1 0 0,1 0-1 0 0,0-1 1 0 0,0 1-1 0 0,-1 0 1 0 0,1-1-1 0 0,0 1 1 0 0,0-1 0 0 0,0 1-1 0 0,-1 0 1 0 0,1-1-1 0 0,0 1 1 0 0,0-1-1 0 0,0 1 1 0 0,0 0-1 0 0,0-1 1 0 0,0 1 0 0 0,0-1-1 0 0,0 1 1 0 0,0-1-1 0 0,0 1 1 0 0,0-1-4 0 0,-3-4 107 0 0,-7-5-3 0 0,7 7-4 0 0,3 3-18 0 0,0 0-8 0 0,0 0-2 0 0,0 0 1 0 0,0 0 6 0 0,3 3-13 0 0,1 1-55 0 0,0-1-8 0 0,0 1 0 0 0,-1 0 0 0 0,1 0 0 0 0,-1 0 0 0 0,1 2-3 0 0,15 28 86 0 0,-15-28-34 0 0,0 1 0 0 0,-1 0 0 0 0,3 7-52 0 0,-1 0 99 0 0,0 1 0 0 0,-2 0 1 0 0,1 1-100 0 0,15 53 264 0 0,-11-46-104 0 0,-2 0-1 0 0,3 15-159 0 0,-7-21 71 0 0,1 6 108 0 0,2 0-1 0 0,3 14-178 0 0,0-12 89 0 0,0 3 202 0 0,5 27-291 0 0,3 37 360 0 0,-14-82-292 0 0,-1 1-1 0 0,-1 0 0 0 0,0 0 0 0 0,-1 10-67 0 0,0-11 42 0 0,1-1 1 0 0,0 0-1 0 0,1 0 0 0 0,-1 0 1 0 0,2 0-1 0 0,-1 0-42 0 0,4 8 53 0 0,-3-11-32 0 0,0 1 1 0 0,-1 0-1 0 0,0-1 1 0 0,0 1-1 0 0,0 0 0 0 0,-1 0-21 0 0,0 163 496 0 0,0-167-442 0 0,0-3-97 0 0,3 3-49 0 0,-1-1 56 0 0,0 0-23 0 0,0 0-42 0 0,0-1-61 0 0,-1 1-77 0 0,1-1-93 0 0,-2 0 49 0 0,1 0-45 0 0,-1-1-42 0 0,1 0-37 0 0,-1 1-267 0 0,0-1-61 0 0,0 0-50 0 0,0 0-36 0 0,0 0-1471 0 0,0 0-1306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17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48 14024 0 0,'-26'-14'314'0'0,"21"12"-64"0"0,1 1-84 0 0,1 0-50 0 0,0 1-49 0 0,0 0-18 0 0,0-1 47 0 0,-6-5 130 0 0,5 2-108 0 0,-2 0-1 0 0,1 4-96 0 0,0-2-25 0 0,5 2 5 0 0,-1-1 0 0 0,1 1 0 0 0,0-1 0 0 0,-1 0 0 0 0,1 1 0 0 0,0-1 0 0 0,0 0 0 0 0,0 1 0 0 0,-1-1 0 0 0,1 0 0 0 0,0 1 0 0 0,0-1 0 0 0,0 0 0 0 0,0 1 1 0 0,0-1-2 0 0,0-2 80 0 0,0 3 16 0 0,0 0-87 0 0,0 0-34 0 0,0 0-32 0 0,0 0-44 0 0,0 0-26 0 0,0 0-45 0 0,0 0-51 0 0,0 0-57 0 0,0 0-64 0 0,0 0-56 0 0,0 0-53 0 0,0 0-44 0 0,0 0-151 0 0,0 0-43 0 0,0 0-183 0 0,0 0-483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19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1 301 7968 0 0,'0'0'233'0'0,"2"-3"-9"0"0,15-14-190 0 0,-8 7 54 0 0,-4 5 29 0 0,-1 1 49 0 0,0 1 57 0 0,2 0 62 0 0,-1 0-38 0 0,-4 3-182 0 0,-1 0-1 0 0,1 0 1 0 0,0-1 0 0 0,-1 1-1 0 0,1 0 1 0 0,-1-1-1 0 0,1 1 1 0 0,0 0-1 0 0,-1-1 1 0 0,1 1 0 0 0,-1-1-1 0 0,1 1 1 0 0,-1-1-1 0 0,0 1 1 0 0,1-1-1 0 0,-1 1 1 0 0,1-1 0 0 0,-1 0-1 0 0,0 1 1 0 0,1-1-1 0 0,-1 0 1 0 0,0 0-65 0 0,2-4 266 0 0,5-5 338 0 0,2 0-75 0 0,1 0-61 0 0,1 1-46 0 0,-6 5-206 0 0,0 0 0 0 0,0 0-1 0 0,-1 0 1 0 0,0-1 0 0 0,0 1 0 0 0,0-1 0 0 0,2-4-216 0 0,3-8 439 0 0,-1 0-84 0 0,7-13 191 0 0,-14 28-512 0 0,-1 0-1 0 0,1-1 1 0 0,-1 0 0 0 0,1 1-1 0 0,-1-1 1 0 0,0 1 0 0 0,0-1-1 0 0,0-1-33 0 0,-1-10 92 0 0,1 10-88 0 0,0-15 255 0 0,0-12 138 0 0,0 31-393 0 0,0 0 0 0 0,0 0-1 0 0,0 0 1 0 0,0 0-1 0 0,0 0 1 0 0,0 0-1 0 0,1 0 1 0 0,-1 0-1 0 0,0 0 1 0 0,0 0-1 0 0,0-1 1 0 0,0 1-1 0 0,0 0 1 0 0,0 0-1 0 0,-1 0 1 0 0,1 0 0 0 0,0 0-1 0 0,0 0 1 0 0,0 0-1 0 0,0 0 1 0 0,0 0-1 0 0,0 0 1 0 0,0 0-1 0 0,0-1 1 0 0,0 1-1 0 0,0 0 1 0 0,0 0-1 0 0,0 0 1 0 0,0 0-1 0 0,0 0 1 0 0,0 0-1 0 0,0 0 1 0 0,0 0 0 0 0,0 0-1 0 0,0 0 1 0 0,-1 0-1 0 0,1 0 1 0 0,0 0-1 0 0,0 0 1 0 0,0 0-1 0 0,0 0 1 0 0,0 0-1 0 0,0 0 1 0 0,0 0-1 0 0,0 0 1 0 0,0 0-1 0 0,0 0 1 0 0,-1 0 0 0 0,1 0-1 0 0,0 0 1 0 0,0 0-1 0 0,0 0 1 0 0,0 0-1 0 0,0 0 1 0 0,0 0-1 0 0,0 0 1 0 0,0 0-4 0 0,-27 0 496 0 0,22 2-234 0 0,1 3-157 0 0,-8 7 67 0 0,2 0-61 0 0,5-2-42 0 0,-9 15 66 0 0,-11 18-11 0 0,20-33-107 0 0,1 0 0 0 0,0 0 0 0 0,-2 9-17 0 0,2-2 35 0 0,2-9-23 0 0,0 0-1 0 0,0-1 1 0 0,0 0 0 0 0,-1 1-1 0 0,-1 0-11 0 0,0 0 22 0 0,-5 13 54 0 0,7 0 13 0 0,2 32 66 0 0,0-33-138 0 0,-1-18-13 0 0,1 0-1 0 0,1 0 1 0 0,-1 0 0 0 0,0-1-1 0 0,0 1 1 0 0,1 0-1 0 0,-1 0 1 0 0,1 0 0 0 0,-1-1-1 0 0,1 1 1 0 0,0 0 0 0 0,0-1-1 0 0,0 1 1 0 0,0-1-1 0 0,0 1 1 0 0,0-1 0 0 0,0 1-1 0 0,1-1-3 0 0,1 2 8 0 0,1 0 0 0 0,-1-1 0 0 0,1 0 0 0 0,0 1 0 0 0,-1-1 0 0 0,3 0-8 0 0,2 2 15 0 0,7 2 12 0 0,0 0-1 0 0,1 0 1 0 0,0-2 0 0 0,1 0-27 0 0,-12-3 3 0 0,1 0 0 0 0,-1 0 0 0 0,1-1 0 0 0,3 0-3 0 0,-3 0-5 0 0,-1 0 1 0 0,1 0 0 0 0,0 1-1 0 0,3 0 5 0 0,-5 1 45 0 0,0-1-43 0 0,0 0-46 0 0,0 0-50 0 0,1 1-126 0 0,1 0-111 0 0,-1-1-121 0 0,-2 0 178 0 0,0 0-33 0 0,0-1-35 0 0,0 0-35 0 0,1 1-37 0 0,-1-1-37 0 0,0-1-40 0 0,1 1-39 0 0,0 0-41 0 0,0-1-43 0 0,12-3-1746 0 0,12-5-1342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24.4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15144 0 0,'0'0'340'0'0,"3"0"50"0"0,7 0 26 0 0,-7 0-172 0 0,-3 0-116 0 0,0 0-36 0 0,3 2-53 0 0,3 5 0 0 0,-2-3 54 0 0,-2-2 98 0 0,-1-2 224 0 0,-1 0 393 0 0,0 0 38 0 0,0 0-346 0 0,0 0-202 0 0,0 0-46 0 0,0 0 62 0 0,0 0 151 0 0,0 0-17 0 0,0 0-195 0 0,0 0-119 0 0,0 0-47 0 0,0 0-14 0 0,0 0-64 0 0,0 0-34 0 0,0 0-29 0 0,0 0-41 0 0,0 0-24 0 0,0 0-41 0 0,0 0-48 0 0,0 0-54 0 0,0 0-57 0 0,0 0-55 0 0,0 0-50 0 0,0 0-46 0 0,0 0-308 0 0,0 0-75 0 0,0 0-60 0 0,0 0-42 0 0,0 0-363 0 0,0 0-37 0 0,0 0-309 0 0,0 0-872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22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0 363 10080 0 0,'0'7'70'0'0,"0"0"38"0"0,0 21 564 0 0,0-18-529 0 0,0 1-88 0 0,0-9-55 0 0,0-1 0 0 0,1 1 0 0 0,-1 0 0 0 0,0-1 0 0 0,0 1 0 0 0,1-1 0 0 0,-1 1 0 0 0,1-1 0 0 0,0 1 0 0 0,-1-1 0 0 0,1 1 0 0 0,0-1 0 0 0,0 0 0 0 0,5 12 0 0 0,-5-9 23 0 0,0 0 43 0 0,0 3 170 0 0,0 0 62 0 0,-2 12 514 0 0,1-9-486 0 0,0 0-79 0 0,0-9-202 0 0,0 0 1 0 0,0-1 0 0 0,0 1 0 0 0,0 0 0 0 0,0 0 0 0 0,0 0 0 0 0,0-1 0 0 0,1 1-1 0 0,-1 0 1 0 0,0 0 0 0 0,0-1 0 0 0,1 1 0 0 0,-1 0 0 0 0,0 0 0 0 0,1 0-46 0 0,0-1 35 0 0,-1 0 0 0 0,0 1 0 0 0,1-1 0 0 0,-1 0 0 0 0,1 1 0 0 0,-1-1 0 0 0,1 0 0 0 0,0 0 0 0 0,-1 0 0 0 0,1 0 0 0 0,-1 1 0 0 0,1-1 0 0 0,-1 0 0 0 0,1 0 0 0 0,-1 0 0 0 0,1 0 0 0 0,-1 0 0 0 0,1 0-35 0 0,-1 0 11 0 0,0 0 0 0 0,0 0-1 0 0,0 0 1 0 0,1 0 0 0 0,-1 0-1 0 0,0 0 1 0 0,0-1 0 0 0,0 1-1 0 0,0 0 1 0 0,0 0 0 0 0,0 0-1 0 0,0 0 1 0 0,0 0 0 0 0,0 0-1 0 0,0 1 1 0 0,1-1 0 0 0,-1 0-1 0 0,0 0 1 0 0,0 0 0 0 0,0 0-1 0 0,0 0 1 0 0,0 0 0 0 0,0 0-1 0 0,0 0 1 0 0,0 0 0 0 0,0 0-1 0 0,0 0 1 0 0,0 0 0 0 0,0 0-1 0 0,1 0 1 0 0,-1 0 0 0 0,0 0-1 0 0,0 0 1 0 0,0 0 0 0 0,0 0-1 0 0,0 1 1 0 0,0-1 0 0 0,0 0-1 0 0,0 0 1 0 0,0 0 0 0 0,0 0-1 0 0,0 0 1 0 0,0 0 0 0 0,0 0-1 0 0,0 0 1 0 0,0 0 0 0 0,0 0-1 0 0,0 1 1 0 0,0-1 0 0 0,0 0-1 0 0,0 0 1 0 0,0 0 0 0 0,0 0-1 0 0,0 0 1 0 0,0 0 0 0 0,0 0-1 0 0,0 0-10 0 0,0 11 602 0 0,0-9-36 0 0,0-2-139 0 0,0 0-62 0 0,0 0-12 0 0,0 0-29 0 0,0 0-118 0 0,0 0-57 0 0,0 0-12 0 0,0 0-10 0 0,0-2-40 0 0,0 1-83 0 0,0 1 0 0 0,0-1 0 0 0,0 1-1 0 0,0-1 1 0 0,-1 0 0 0 0,1 1 0 0 0,0-1 0 0 0,0 1 0 0 0,0-1 0 0 0,-1 1 0 0 0,1-1 0 0 0,0 1 0 0 0,0-1 0 0 0,-1 1 0 0 0,1-1-1 0 0,0 1 1 0 0,-1-1 0 0 0,1 1 0 0 0,-1-1 0 0 0,1 1 0 0 0,-1 0 0 0 0,1-1 0 0 0,0 1 0 0 0,-1-1-4 0 0,0 1 3 0 0,0 0 1 0 0,1-1 0 0 0,-1 1-1 0 0,1-1 1 0 0,-1 1-1 0 0,0-1 1 0 0,1 1 0 0 0,-1-1-1 0 0,1 0 1 0 0,0 1-1 0 0,-1-1 1 0 0,1 1 0 0 0,0-1-1 0 0,-1 0 1 0 0,1 0-1 0 0,0 1 1 0 0,0-1 0 0 0,-1 0-1 0 0,1 1 1 0 0,0-1-1 0 0,0 0 1 0 0,0 0 0 0 0,0 1-1 0 0,0-1 1 0 0,0 0-4 0 0,-1-11 17 0 0,1 9-8 0 0,0 0-1 0 0,0 0 1 0 0,0-1 0 0 0,0 1-1 0 0,0 0 1 0 0,0 0 0 0 0,1 0-1 0 0,0-1 1 0 0,-1 1 0 0 0,2 0-9 0 0,2-5 25 0 0,-3 6-22 0 0,0 1 0 0 0,0 0-1 0 0,0-1 1 0 0,0 1 0 0 0,0-1 0 0 0,-1 0-1 0 0,1 1 1 0 0,-1-1 0 0 0,1 1 0 0 0,-1-1-1 0 0,0 0 1 0 0,1 1 0 0 0,-1-1 0 0 0,0 0-1 0 0,0-1-2 0 0,-1-5 0 0 0,1 5 0 0 0,-1 0 0 0 0,1 0 0 0 0,0 0 0 0 0,0 0 0 0 0,0 0 0 0 0,1 0 0 0 0,-1 0 0 0 0,1 0 0 0 0,-1 0 0 0 0,1 0 0 0 0,0 0 0 0 0,31-60 0 0 0,-31 61-1 0 0,-1 1 0 0 0,1 0 0 0 0,0 0 0 0 0,0 0 0 0 0,0 0 0 0 0,0 0 0 0 0,0 0 0 0 0,0 0 0 0 0,0 0 0 0 0,0 0 0 0 0,0 1 0 0 0,1-2 1 0 0,14-3-48 0 0,-11 2 39 0 0,6-2-10 0 0,-10 6 13 0 0,0 0-1 0 0,1-1 1 0 0,-1 1-1 0 0,0 0 1 0 0,0 0-1 0 0,1 0 1 0 0,-1 0-1 0 0,0 0 1 0 0,0 0-1 0 0,0 0 1 0 0,0 1-1 0 0,0-1 1 0 0,-1 0-1 0 0,1 1 1 0 0,0-1-1 0 0,-1 0 1 0 0,1 1-1 0 0,-1-1 1 0 0,1 1 6 0 0,11 17-38 0 0,-5-12 5 0 0,8 8-17 0 0,-8-2 46 0 0,-4 0 4 0 0,-2-11 0 0 0,-1 0 0 0 0,1 0 0 0 0,-1 1 0 0 0,1-1 0 0 0,0 0 0 0 0,0 0 0 0 0,0 1 0 0 0,0-1 0 0 0,0 0 0 0 0,0 0 0 0 0,1 0 0 0 0,-1 0 0 0 0,1-1 0 0 0,0 1 0 0 0,1 1 0 0 0,-1 0 0 0 0,1 0 0 0 0,0 0 0 0 0,-1 1 0 0 0,1-1 0 0 0,-1 0 0 0 0,0 1 0 0 0,0 0 0 0 0,-1-1 0 0 0,1 1 0 0 0,-1 0 0 0 0,0 0 0 0 0,1 2 0 0 0,3 9 0 0 0,8 22 9 0 0,0 0 97 0 0,-4-14 9 0 0,-1 0 5 0 0,-7-4-4 0 0,0-13-26 0 0,0 0-56 0 0,5 6-61 0 0,-2-6 80 0 0,-3-3 23 0 0,1 1 44 0 0,-1 1 127 0 0,-1 1 118 0 0,3-9-285 0 0,7-10-2 0 0,-8 9-67 0 0,-1 0 0 0 0,-1 0 0 0 0,1 0 0 0 0,0 0 0 0 0,-1 0 0 0 0,0 0 0 0 0,0 0 0 0 0,0 0 0 0 0,0 0 0 0 0,-1-2-11 0 0,0-14 20 0 0,1 8-20 0 0,-1 4 0 0 0,1 0 0 0 0,1 0 0 0 0,-1 0 0 0 0,3-8 0 0 0,7-16-13 0 0,-6 14-21 0 0,-2 11 5 0 0,-1-1 0 0 0,2 1-1 0 0,-1-1 1 0 0,1 1 0 0 0,0-1 29 0 0,3-2-35 0 0,26-51-239 0 0,-26 50 173 0 0,1 1 1 0 0,0 0 0 0 0,1 1-1 0 0,5-6 101 0 0,-12 13-11 0 0,1 1-1 0 0,-1 0 0 0 0,0 0 0 0 0,0 0 0 0 0,1-1 0 0 0,-1 1 0 0 0,0 0 0 0 0,1 1 1 0 0,-1-1-1 0 0,1 0 0 0 0,0 0 0 0 0,-1 1 0 0 0,1-1 0 0 0,-1 1 0 0 0,1-1 1 0 0,0 1-1 0 0,-1-1 0 0 0,1 1 0 0 0,0 0 0 0 0,0 0 12 0 0,0 0-8 0 0,-1 0 0 0 0,1-1-1 0 0,0 1 1 0 0,0 0 0 0 0,-1-1 0 0 0,1 1-1 0 0,0-1 1 0 0,-1 0 0 0 0,1 0-1 0 0,1 0 9 0 0,8-3-48 0 0,8 11-5 0 0,-6-3 43 0 0,-11-4 6 0 0,1 0-1 0 0,-1 1 0 0 0,0 0 0 0 0,0-1 0 0 0,1 1 0 0 0,-1 0 1 0 0,0 0-1 0 0,0 0 0 0 0,0 0 0 0 0,0 1 0 0 0,0-1 0 0 0,0 0 1 0 0,0 1-1 0 0,0 0 5 0 0,19 19-47 0 0,5 5 0 0 0,-24-24 47 0 0,-1 0 0 0 0,1 0 0 0 0,-1-1 0 0 0,0 1 0 0 0,0 0 0 0 0,1 1 0 0 0,-1-1 0 0 0,0 0 0 0 0,-1 0 0 0 0,1 0 0 0 0,0 1 0 0 0,-1-1 0 0 0,1 0 0 0 0,-1 1 0 0 0,3 10 0 0 0,13 24 0 0 0,-14-31 3 0 0,7 24-3 0 0,-7-6 51 0 0,-2-17-43 0 0,0-5-2 0 0,0 1 1 0 0,0-1-1 0 0,0 0 0 0 0,0 0 0 0 0,0 0 1 0 0,0 0-1 0 0,1 0 0 0 0,-1 1 0 0 0,1-1 0 0 0,0 1-6 0 0,4 5 11 0 0,-4-7-6 0 0,0 0 0 0 0,0 1 0 0 0,-1-1 0 0 0,1 1 0 0 0,0-1-1 0 0,0 1 1 0 0,-1 0 0 0 0,1-1 0 0 0,-1 1 0 0 0,0-1 0 0 0,1 1-1 0 0,-1 0 1 0 0,0-1 0 0 0,0 1-5 0 0,0 2-50 0 0,0 0 42 0 0,0 9 102 0 0,0-7-84 0 0,0-3-38 0 0,0 0-34 0 0,0 1-53 0 0,0-1-59 0 0,0-1-70 0 0,0 1-80 0 0,0-2 46 0 0,0-1-45 0 0,0 1-44 0 0,0-1-37 0 0,0 1-265 0 0,1-1-63 0 0,0 1-50 0 0,0 0-34 0 0,3 4-1549 0 0,5 3-1112 0 0</inkml:trace>
  <inkml:trace contextRef="#ctx0" brushRef="#br0" timeOffset="500.39">821 0 10568 0 0,'0'0'233'0'0,"0"0"39"0"0,0 0 17 0 0,0 3-27 0 0,1 16-163 0 0,0-15-99 0 0,0 0 1 0 0,0 1 0 0 0,0-1-1 0 0,0 0 1 0 0,1 0-1 0 0,0 0 1 0 0,0 0 0 0 0,1 2-1 0 0,3 4 3 0 0,-1-1 43 0 0,-1 6 147 0 0,0-2 27 0 0,9 11 303 0 0,-5-3-226 0 0,1 20 281 0 0,-1-5-108 0 0,-2-16-259 0 0,10 19 236 0 0,-1 0-42 0 0,31 85 795 0 0,-28-71-650 0 0,-7-9-160 0 0,-1-3-3 0 0,1-15-157 0 0,-8-18-136 0 0,0 0-1 0 0,0 1 1 0 0,0 0-1 0 0,-1 1-93 0 0,7 20 243 0 0,-1-12-127 0 0,4 2 59 0 0,-11-18-134 0 0,-1 1 1 0 0,1 0-1 0 0,0 0 1 0 0,-1-1-1 0 0,1 1 1 0 0,-1 0 0 0 0,0 0-1 0 0,0 2-41 0 0,3 0 160 0 0,7 6-7 0 0,-7-9-1 0 0,-3-2 2 0 0,0 0 6 0 0,0 0 6 0 0,0 0 2 0 0,0 0-16 0 0,0-2-60 0 0,-1-13-22 0 0,1 5-42 0 0,0 8-29 0 0,0 1 1 0 0,-1 0 0 0 0,1 0-1 0 0,0 0 1 0 0,0-1 0 0 0,1 1-1 0 0,-1 0 1 0 0,0 0-1 0 0,0 0 1 0 0,1-1 0 0 0,-1 1-1 0 0,0 0 1 0 0,1 0 0 0 0,-1 0-1 0 0,1-1 1 0 0,1-1-1 0 0,0-1 0 0 0,0 0-1 0 0,-1 1 1 0 0,1-1 0 0 0,-1 0-1 0 0,0 0 1 0 0,0 0 0 0 0,0 0-1 0 0,-1 0 1 0 0,1-3 1 0 0,-2 6-10 0 0,1-1 1 0 0,0 0-1 0 0,1 1 1 0 0,-1-1-1 0 0,0 0 1 0 0,0 1-1 0 0,1-1 1 0 0,-1 1-1 0 0,1-1 1 0 0,-1 1-1 0 0,1-1 0 0 0,0 1 1 0 0,0-1-1 0 0,-1 1 1 0 0,1-1-1 0 0,0 1 1 0 0,1-1 9 0 0,4-6-58 0 0,7-13-65 0 0,-6 10-34 0 0,0 0 0 0 0,0 0-1 0 0,9-9 158 0 0,-7 12-70 0 0,1 1-52 0 0,28-13-425 0 0,-22 14 345 0 0,-7 2 120 0 0,-1 2 40 0 0,-7 1 30 0 0,0 1 1 0 0,0 0-1 0 0,0-1 0 0 0,0 1 1 0 0,0 0-1 0 0,0 0 0 0 0,0 0 1 0 0,0 0-1 0 0,0 0 1 0 0,0 0-1 0 0,0 0 0 0 0,0 0 1 0 0,0 0-1 0 0,0 1 0 0 0,0-1 1 0 0,0 0-1 0 0,0 1 0 0 0,0-1 1 0 0,0 0-1 0 0,0 1 0 0 0,0 0 1 0 0,0-1-1 0 0,0 1 0 0 0,0 0 12 0 0,10 5-107 0 0,6-5-8 0 0,-14-1 100 0 0,-1 0 0 0 0,0 0 0 0 0,1 0 0 0 0,-1 0 0 0 0,1 0 0 0 0,-1 1 0 0 0,0-1 0 0 0,1 1 0 0 0,-1 0 0 0 0,2 0 15 0 0,10 9-26 0 0,18 22-115 0 0,-15-13 125 0 0,-16-18 16 0 0,3 3 0 0 0,0 0 0 0 0,0 0 0 0 0,0 1 0 0 0,0-1 0 0 0,0 2 0 0 0,-3-3 0 0 0,0-1 0 0 0,0 1 0 0 0,0 0 0 0 0,0 0 0 0 0,-1 0 0 0 0,1 0 0 0 0,-1-1 0 0 0,1 1 0 0 0,-1 0 0 0 0,0 0 0 0 0,0 1 0 0 0,0 27 0 0 0,0-29-2 0 0,0 9 14 0 0,-2 4 58 0 0,2-14-64 0 0,-1 0 0 0 0,1 0 1 0 0,0 0-1 0 0,-1 0 0 0 0,1 0 1 0 0,-1 0-1 0 0,0 0 0 0 0,1 0 0 0 0,-1 0 1 0 0,1 0-1 0 0,-1-1 0 0 0,0 1 0 0 0,0 0 1 0 0,0 0-1 0 0,0-1 0 0 0,1 1 1 0 0,-1 0-1 0 0,0-1 0 0 0,-1 1-6 0 0,-8 4 57 0 0,7-4-42 0 0,1 0 1 0 0,0 0-1 0 0,0 0 0 0 0,-1 1 1 0 0,1-1-1 0 0,0 0 0 0 0,0 1 0 0 0,0 0 1 0 0,1 0-16 0 0,-1-1 9 0 0,1 0-1 0 0,0 0 1 0 0,0 0 0 0 0,0 0 0 0 0,-1 0 0 0 0,1 0 0 0 0,0 0 0 0 0,-1 0-1 0 0,1 0 1 0 0,-1-1 0 0 0,1 1 0 0 0,-1 0 0 0 0,0-1 0 0 0,1 0-1 0 0,-1 1 1 0 0,1-1 0 0 0,-1 0 0 0 0,0 0 0 0 0,1 0 0 0 0,-1 0-1 0 0,-1 0-8 0 0,-1 0 22 0 0,0 0 0 0 0,0 1 0 0 0,1-1 0 0 0,-1 1 0 0 0,0-1 0 0 0,0 1-1 0 0,-1 1-21 0 0,0 0 9 0 0,-2 0-7 0 0,0 0 0 0 0,0 0 0 0 0,0 0 0 0 0,0-1 0 0 0,-1 0-1 0 0,-5 0-1 0 0,-1-1-30 0 0,-15 0 84 0 0,18 0-114 0 0,5 0-12 0 0,0 0-36 0 0,-2 0-41 0 0,1 0-47 0 0,3 0 68 0 0,0 0 40 0 0,-10-4-148 0 0,9 3 93 0 0,0-1-97 0 0,2 0 5 0 0,-1 1-72 0 0,0-1-82 0 0,-1 1-94 0 0,3 0 83 0 0,-1 1-56 0 0,1-1-49 0 0,-1 1-43 0 0,-1 0-158 0 0,1-1-42 0 0,-2 1-191 0 0,-1 0-516 0 0</inkml:trace>
  <inkml:trace contextRef="#ctx0" brushRef="#br0" timeOffset="827.67">1578 663 11616 0 0,'2'0'340'0'0,"5"0"-114"0"0,0-1-107 0 0,2 1-44 0 0,1 0-33 0 0,0 4-36 0 0,-6 2-6 0 0,1 0 9 0 0,4-5 62 0 0,4-1 348 0 0,-1 0-36 0 0,9 0 200 0 0,29 0 693 0 0,-35 0-852 0 0,0 0 43 0 0,-7-1-261 0 0,-2-1-37 0 0,4-4 83 0 0,-2 2-100 0 0,15-8 305 0 0,-8 4-187 0 0,-2 2-85 0 0,-1 0-49 0 0,-7 4-92 0 0,-5 1-34 0 0,1 1-1 0 0,0 0 1 0 0,-1 0 0 0 0,1-1 0 0 0,0 1 0 0 0,-1 0 0 0 0,1-1 0 0 0,-1 1 0 0 0,1-1 0 0 0,-1 1 0 0 0,1-1 0 0 0,-1 1-1 0 0,1-1 1 0 0,-1 1 0 0 0,1-1 0 0 0,-1 1 0 0 0,0-1 0 0 0,1 0 0 0 0,-1 1 0 0 0,0-1 0 0 0,0 1 0 0 0,1-1-10 0 0,1-4 38 0 0,11-11 92 0 0,1 0-62 0 0,-9 3-42 0 0,-1 11-3 0 0,2-4 18 0 0,-4-2-25 0 0,-1 1-1 0 0,0-1 0 0 0,-1 0 0 0 0,0 1 0 0 0,0-1 0 0 0,-1-2-15 0 0,1-8 1 0 0,0 17 4 0 0,0-1-1 0 0,0 0 0 0 0,-1 1 0 0 0,1-1 1 0 0,0 0-1 0 0,-1 1 0 0 0,0-1 0 0 0,1 1 1 0 0,-1-1-1 0 0,0 1 0 0 0,1-1 0 0 0,-1 1 1 0 0,0-1-1 0 0,0 1-4 0 0,-4-7 0 0 0,4 2 2 0 0,-1 2-3 0 0,-14-5 60 0 0,10 5-49 0 0,5 3-10 0 0,0 0 0 0 0,1 1 0 0 0,-1-1 1 0 0,0 1-1 0 0,0-1 0 0 0,0 1 0 0 0,1-1 0 0 0,-1 1 0 0 0,0-1 0 0 0,0 1 0 0 0,0 0 0 0 0,0-1 0 0 0,0 1 0 0 0,0 0 0 0 0,0 0 1 0 0,0-1-1 0 0,0 1 0 0 0,0 0 0 0 0,0 0 0 0 0,0 0 0 0 0,1 0 0 0 0,-1 1 0 0 0,0-1 0 0 0,0 0 0 0 0,0 0 0 0 0,0 1 0 0 0,0-1 0 0 0,-8 5-29 0 0,1 0-1 0 0,1 1 1 0 0,-6 4 29 0 0,8-5 0 0 0,-3 14-45 0 0,8-17 41 0 0,-1 0 0 0 0,1 0 0 0 0,-1 0 1 0 0,0 1-1 0 0,0-1 0 0 0,0 0 0 0 0,0 0 1 0 0,0 0-1 0 0,-1 0 0 0 0,1 0 1 0 0,-1-1-1 0 0,1 1 4 0 0,-21 22-50 0 0,16-17 49 0 0,1 1 0 0 0,0-1 0 0 0,0 1 0 0 0,0 1 1 0 0,-24 39 12 0 0,28-44 13 0 0,0 0 0 0 0,0 0-1 0 0,1 1 1 0 0,-1-1-1 0 0,1 0 1 0 0,0 1-1 0 0,0-1 1 0 0,0 0-1 0 0,1 5-24 0 0,0 7 121 0 0,-2-2 5 0 0,2 23 134 0 0,4-22-171 0 0,-4-14-85 0 0,-1 0 0 0 0,1 0-1 0 0,-1-1 1 0 0,1 1-1 0 0,0 0 1 0 0,0 0-1 0 0,-1-1 1 0 0,1 1 0 0 0,0 0-1 0 0,0-1 1 0 0,0 1-1 0 0,1 0-3 0 0,8 4 44 0 0,-8-4-36 0 0,1 0 0 0 0,-1 0 0 0 0,0 0 1 0 0,0 0-1 0 0,0 1 0 0 0,0-1 0 0 0,0 1 1 0 0,0-1-1 0 0,0 1-8 0 0,-1 0 3 0 0,0-1 0 0 0,1 0 0 0 0,-1 0 1 0 0,0 1-1 0 0,0-1 0 0 0,1 0 0 0 0,-1 0 0 0 0,1 0 1 0 0,-1-1-1 0 0,1 1 0 0 0,-1 0 0 0 0,1 0 0 0 0,0-1 1 0 0,-1 1-1 0 0,1-1 0 0 0,0 0 0 0 0,-1 1 0 0 0,1-1 1 0 0,0 0-1 0 0,0 0-3 0 0,0 0 3 0 0,1 0 1 0 0,-1 0-1 0 0,0 1 1 0 0,1-1-1 0 0,-1 0 1 0 0,1 1-1 0 0,-1 0 1 0 0,0-1 0 0 0,0 1-1 0 0,1 0 1 0 0,-1 0-1 0 0,0 1-3 0 0,1-1 3 0 0,-1 0 0 0 0,1 0-1 0 0,-1 0 1 0 0,1 0 0 0 0,0 0-1 0 0,-1 0 1 0 0,1-1 0 0 0,0 1-1 0 0,0-1 1 0 0,-1 0 0 0 0,1 0-1 0 0,0 0-2 0 0,3-1 1 0 0,-1 1 0 0 0,0-1 0 0 0,0 0 0 0 0,0 0 0 0 0,5-3-1 0 0,14-2-16 0 0,-7 4-35 0 0,3 0-128 0 0,6-4-177 0 0,-9 1 136 0 0,-13 4 208 0 0,0 0-51 0 0,1 0-49 0 0,-1 0-50 0 0,2-1-156 0 0,0 1-98 0 0,0-1-96 0 0,-1 1-96 0 0,1 0-92 0 0,-1-1-93 0 0,0 1-89 0 0,-1-1-88 0 0,5 0-1252 0 0,1 2-1254 0 0</inkml:trace>
  <inkml:trace contextRef="#ctx0" brushRef="#br0" timeOffset="1152.04">2240 379 11144 0 0,'3'3'248'0'0,"4"5"-88"0"0,-3 2 60 0 0,-2 19 261 0 0,-1-18-413 0 0,2 2-39 0 0,12 27-20 0 0,-9-26 22 0 0,-2-3 45 0 0,0 0 224 0 0,-2-1-44 0 0,1 1 8 0 0,0 3 80 0 0,2 6 142 0 0,-1-7-89 0 0,-1-4-113 0 0,0-2-36 0 0,1 5 157 0 0,-1 8 67 0 0,-2-13-232 0 0,0-1-34 0 0,6 8 295 0 0,-1-2-48 0 0,-5-2-66 0 0,1 2-57 0 0,4 0 12 0 0,0 1-25 0 0,-4-2-32 0 0,-2 5 89 0 0,0-3-97 0 0,0-11-49 0 0,0-2-11 0 0,0 0-5 0 0,0 0-16 0 0,0 0-4 0 0,0 0 0 0 0,0 0-5 0 0,0 0-24 0 0,0 0-17 0 0,0 0-2 0 0,-3-2-4 0 0,2 0-120 0 0,-1 0-1 0 0,1 0 0 0 0,-1 0 1 0 0,1 0-1 0 0,0-1 0 0 0,0 1 1 0 0,0 0-1 0 0,0-1 0 0 0,1 1 1 0 0,-1 0-1 0 0,1-1 0 0 0,-1 1 1 0 0,1-1-1 0 0,0 1 0 0 0,0-1 1 0 0,0 1-1 0 0,0-1 0 0 0,0 0-19 0 0,-2-10 81 0 0,-3 3-52 0 0,4 9-29 0 0,0-1 1 0 0,0 0-1 0 0,0 1 0 0 0,0-1 0 0 0,0 0 0 0 0,1 0 0 0 0,-1 0 1 0 0,0 0-1 0 0,1 1 0 0 0,0-1 0 0 0,0 0 0 0 0,-1 0 0 0 0,1-2 0 0 0,0-21 0 0 0,-1 11 0 0 0,0-1 0 0 0,2 0 0 0 0,0 1 0 0 0,2-11 0 0 0,7-6 0 0 0,-7 21 0 0 0,-1 0 0 0 0,2 1 0 0 0,-1-1 0 0 0,1 1 0 0 0,0 0 0 0 0,1 0 0 0 0,5-7 0 0 0,-1-5 2 0 0,0-3-17 0 0,-7 22 8 0 0,-1 0 1 0 0,1 0-1 0 0,0 1 0 0 0,0-1 0 0 0,0 0 1 0 0,0 1-1 0 0,0-1 0 0 0,0 1 1 0 0,1-1-1 0 0,-1 1 0 0 0,0 0 0 0 0,2-1 7 0 0,15-8-56 0 0,3 1-18 0 0,1 0-62 0 0,15-6-74 0 0,-22 10 88 0 0,-4 2 6 0 0,-2-1-36 0 0,-4 3 13 0 0,-1-1 34 0 0,10 1-142 0 0,-9 1 112 0 0,0 1-112 0 0,-1-1-84 0 0,-3 1 114 0 0,1-1-42 0 0,-1 0-60 0 0,0 0-47 0 0,0 0-43 0 0,0 0-38 0 0,1 0-286 0 0,0 1-64 0 0,0-1-49 0 0,1 1-38 0 0,6 3-1578 0 0,9 5-1394 0 0</inkml:trace>
  <inkml:trace contextRef="#ctx0" brushRef="#br0" timeOffset="1531.78">3282 363 11808 0 0,'-3'-2'266'0'0,"-5"-7"-74"0"0,-25-25 436 0 0,23 25-483 0 0,1 3-88 0 0,1 2-29 0 0,0 1 50 0 0,-1-1 42 0 0,1 1 33 0 0,-2-1 212 0 0,1 0 0 0 0,0 0 0 0 0,-7-4-365 0 0,8 1 304 0 0,-3 0 286 0 0,-6 5 110 0 0,3 2-381 0 0,-26 0 581 0 0,29 0-672 0 0,2 0-64 0 0,-1 0 63 0 0,3 1-63 0 0,-1 1-32 0 0,-2 2-17 0 0,-5 2 23 0 0,13-6-125 0 0,-26 8 242 0 0,11 0-43 0 0,4-3-44 0 0,2-1-80 0 0,-10 5 11 0 0,-13 20 98 0 0,21-24-106 0 0,7 6-32 0 0,0-7-45 0 0,5-4-12 0 0,1 1 0 0 0,-1-1 1 0 0,1 0-1 0 0,0 0 0 0 0,-1 1 0 0 0,1-1 0 0 0,-1 0 0 0 0,1 1 1 0 0,0-1-1 0 0,-1 0 0 0 0,1 1 0 0 0,0-1 0 0 0,-1 1 1 0 0,1-1-1 0 0,0 0 0 0 0,0 1 0 0 0,0-1 0 0 0,-1 1 0 0 0,1-1 1 0 0,0 1-1 0 0,0-1 0 0 0,0 1 0 0 0,0-1 0 0 0,0 1 0 0 0,0-1 1 0 0,0 1-1 0 0,0-1 0 0 0,0 1 0 0 0,0-1 0 0 0,0 1 1 0 0,0-1-1 0 0,0 1-2 0 0,0 11 19 0 0,-1-9-13 0 0,1 0 0 0 0,0 1 0 0 0,0-1 0 0 0,0 0 0 0 0,0 0 0 0 0,1 0-1 0 0,-1 1 1 0 0,1-1 0 0 0,0 0 0 0 0,0 0-6 0 0,9 13 0 0 0,2 2-5 0 0,13 3 40 0 0,7 6-1 0 0,-20-17-21 0 0,0 0 0 0 0,1-1 0 0 0,0 0 0 0 0,1-1-1 0 0,14 6-12 0 0,51 34 14 0 0,-61-36 21 0 0,-13-9-27 0 0,-1 0 1 0 0,1 0-1 0 0,0-1 1 0 0,0 1-1 0 0,3 0-8 0 0,4 0 21 0 0,-9-3-19 0 0,-1 1 1 0 0,0-1-1 0 0,1 1 0 0 0,-1 0 1 0 0,0-1-1 0 0,0 1 0 0 0,1 0 0 0 0,-1 0 1 0 0,0 1-1 0 0,0-1 0 0 0,0 0 1 0 0,-1 1-1 0 0,1-1 0 0 0,0 1-2 0 0,6 5 0 0 0,-5-4 0 0 0,1 1 0 0 0,-1-1 0 0 0,0 0 0 0 0,0 1 0 0 0,-1 0 0 0 0,1 0 0 0 0,2 9 16 0 0,2-9 31 0 0,-2 0 7 0 0,-3 9 77 0 0,-2-13-127 0 0,0 1 0 0 0,0-1 0 0 0,0 1 0 0 0,0-1 0 0 0,0 0 0 0 0,0 1 0 0 0,0-1 0 0 0,0 1 0 0 0,-1-1 0 0 0,1 0 0 0 0,0 1 0 0 0,0-1 0 0 0,0 1 0 0 0,0-1 0 0 0,0 0 0 0 0,-1 1 0 0 0,1-1 0 0 0,0 1 0 0 0,0-1 0 0 0,-1 0 0 0 0,1 0 0 0 0,0 1 0 0 0,-1-1-1 0 0,1 0 1 0 0,0 1 0 0 0,-1-1 0 0 0,1 0 0 0 0,0 0 0 0 0,-1 0 0 0 0,1 1 0 0 0,-1-1-4 0 0,-6 5 103 0 0,2 5 57 0 0,-6-3-1 0 0,-3 0-37 0 0,10-5-79 0 0,3-1-32 0 0,0-1 1 0 0,-1 0 0 0 0,1 1-1 0 0,0-1 1 0 0,-1 0-1 0 0,1 1 1 0 0,-1-1 0 0 0,1 0-1 0 0,-1 0 1 0 0,0 0-12 0 0,-16 2 93 0 0,8 3-56 0 0,7-4-25 0 0,0 0 1 0 0,0 1-1 0 0,0-1 1 0 0,-1 0 0 0 0,1-1-1 0 0,0 1 1 0 0,0 0-1 0 0,0-1 1 0 0,-1 0 0 0 0,-1 0-13 0 0,-2 0-235 0 0,0 0 91 0 0,0 0 78 0 0,1 0 66 0 0,-3 0 69 0 0,1 0 55 0 0,-16 0 368 0 0,15 0-350 0 0,0 0-65 0 0,-1 0-95 0 0,6 0-35 0 0,-1 0-34 0 0,-1 0-90 0 0,0 0-75 0 0,-1 0-84 0 0,1 0-93 0 0,1 0-6 0 0,-1 0-75 0 0,1 0-81 0 0,-1 0-84 0 0,1 0-91 0 0,-1 0-94 0 0,1 0-101 0 0,-1 0-104 0 0,3 0-656 0 0,0 0-59 0 0,-4 0-1060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7.0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47 9672 0 0,'0'0'216'0'0,"0"3"32"0"0,0 26 18 0 0,0 39 185 0 0,0-44-197 0 0,0-3 51 0 0,0-1 115 0 0,0-10-158 0 0,0 0 39 0 0,0 0 42 0 0,0 1 47 0 0,0-7-220 0 0,-1 1 0 0 0,0 0 1 0 0,0 0-1 0 0,0 0 0 0 0,0-1 1 0 0,-1 2-171 0 0,-3 7 382 0 0,3 0-42 0 0,2-5-147 0 0,1 0-36 0 0,5 4 207 0 0,-1-2-3 0 0,-3 5 49 0 0,-2-12-263 0 0,0 2-66 0 0,0 10-6 0 0,0-7 6 0 0,0-3 18 0 0,0-1 54 0 0,0 1 86 0 0,0 0 92 0 0,0 0 109 0 0,0-2-174 0 0,0-1 32 0 0,3 1-12 0 0,7 7 56 0 0,-7-7 30 0 0,-3-3 4 0 0,0 0-24 0 0,-3-3-100 0 0,-3-5-138 0 0,1-8 122 0 0,3-2-12 0 0,2 2-132 0 0,0 11-79 0 0,0-5-2 0 0,-1-10 16 0 0,5 3 28 0 0,0 6-41 0 0,3-7 5 0 0,-5-1 24 0 0,-2 14-40 0 0,1 0 0 0 0,-1-1 0 0 0,1 1 0 0 0,0 0 0 0 0,0 0-1 0 0,1 0 1 0 0,0 0 0 0 0,0 0 0 0 0,1-2-3 0 0,5-9 27 0 0,1 1 0 0 0,5-6-27 0 0,-11 16 4 0 0,7-16-4 0 0,-1-3 0 0 0,15-17 0 0 0,-21 37 0 0 0,-1 0 0 0 0,1 0 0 0 0,0 1 0 0 0,1 0 0 0 0,-1-1 0 0 0,1 1 0 0 0,-1 0 0 0 0,1 1 0 0 0,3-3 0 0 0,4 0 0 0 0,-9 4 0 0 0,0 0 0 0 0,1 0 0 0 0,-1 0 0 0 0,0 0 0 0 0,0-1 0 0 0,0 1 0 0 0,0-1 0 0 0,0 1 0 0 0,0-1 0 0 0,-1 0 0 0 0,0 1-1 0 0,0 0 0 0 0,0 0 1 0 0,1-1-1 0 0,-1 1 0 0 0,0 0 1 0 0,1 0-1 0 0,-1 0 0 0 0,1 1 1 0 0,-1-1-1 0 0,1 0 0 0 0,0 0 1 0 0,-1 1-1 0 0,1-1 0 0 0,-1 1 1 0 0,1 0-1 0 0,0-1 0 0 0,0 1 1 0 0,-1 0-1 0 0,1 0 1 0 0,0 0-5 0 0,0 0 0 0 0,-1 0 0 0 0,1-1 1 0 0,0 1-1 0 0,-1 0 0 0 0,1-1 0 0 0,-1 1 0 0 0,1-1 0 0 0,-1 0 1 0 0,1 1-1 0 0,-1-1 0 0 0,1 0 0 0 0,0-1 5 0 0,0 1-1 0 0,-1 0 0 0 0,1 0-1 0 0,0 0 1 0 0,-1 1 0 0 0,1-1 0 0 0,0 0 0 0 0,0 1-1 0 0,0-1 1 0 0,0 1 0 0 0,0 0 0 0 0,0-1 0 0 0,0 1-1 0 0,1 0 2 0 0,2 0-29 0 0,4 0 48 0 0,-5 0-55 0 0,3 0-70 0 0,3 0-98 0 0,0 0 43 0 0,5 0-49 0 0,5 0-87 0 0,5 0-193 0 0,-15 1 10 0 0,-2 0 82 0 0,-1 1 4 0 0,3 2-92 0 0,5 1-195 0 0,14-2-721 0 0,-10-3-6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21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10680 0 0,'0'0'241'0'0,"0"0"38"0"0,0 0 11 0 0,0 0-28 0 0,0 1-197 0 0,0 1-37 0 0,0 7-6 0 0,-1 1 66 0 0,1 33 427 0 0,0-33-408 0 0,2-1-34 0 0,-1-1-59 0 0,10 16 179 0 0,-7-4-87 0 0,2 11 57 0 0,2-9-15 0 0,6 4 92 0 0,-8-17-120 0 0,-1 1-1 0 0,0 0 1 0 0,-1 0-1 0 0,0 0 1 0 0,0 1 0 0 0,-1 1-120 0 0,0 8 156 0 0,2 7 82 0 0,6 2 57 0 0,-8-22-164 0 0,-1 0 0 0 0,1 0 0 0 0,1 7-131 0 0,4 13 358 0 0,3-7-36 0 0,-1 1-64 0 0,-6-11-116 0 0,1 1 59 0 0,1-1 84 0 0,3 1 110 0 0,2-1-139 0 0,-9-7-28 0 0,-2 0-40 0 0,0-1-81 0 0,0 0-58 0 0,0 2-7 0 0,0-2 11 0 0,0 1 123 0 0,0-3-16 0 0,0 0-7 0 0,0 0-5 0 0,0 0-16 0 0,0 0-4 0 0,0 0 0 0 0,0-3-9 0 0,1-1-85 0 0,-1 2-23 0 0,0-1 0 0 0,0 1 0 0 0,0 0 1 0 0,0-1-1 0 0,-1 1 0 0 0,1 0 0 0 0,0-1 1 0 0,-1 1-1 0 0,0-2-11 0 0,-4-4 10 0 0,-2-4 26 0 0,6 0 27 0 0,0-20 103 0 0,0 1-48 0 0,1 22-85 0 0,0 1 0 0 0,1 0 0 0 0,0 0 0 0 0,1-6-33 0 0,9-18-41 0 0,-6 1-58 0 0,6-1-12 0 0,-11 30 99 0 0,8-27-69 0 0,-6 20 76 0 0,1 0-1 0 0,0 1 1 0 0,1 0 0 0 0,-1 0-1 0 0,2 0 1 0 0,1-3 5 0 0,6-10-53 0 0,-10 17 48 0 0,0 0 1 0 0,1 0-1 0 0,-1 0 0 0 0,1 0 0 0 0,0 0 1 0 0,1-1 4 0 0,12-8-70 0 0,-15 13 65 0 0,1-1 0 0 0,-1 0 0 0 0,1 1 0 0 0,-1 0 0 0 0,1-1 0 0 0,-1 1 0 0 0,1 0 0 0 0,-1 0 0 0 0,1 0 0 0 0,0 0 0 0 0,-1 0 0 0 0,1 0 0 0 0,-1 0 0 0 0,1 0-1 0 0,-1 1 1 0 0,1-1 0 0 0,-1 1 0 0 0,1-1 0 0 0,-1 1 0 0 0,0-1 0 0 0,1 1 0 0 0,-1 0 0 0 0,1 0 0 0 0,-1 0 5 0 0,5 3-28 0 0,-1 1 0 0 0,1 0 0 0 0,-1 0 0 0 0,4 5 28 0 0,2 2-16 0 0,2 1-30 0 0,-6-7 38 0 0,-1 0 0 0 0,0 0 0 0 0,0 1-1 0 0,3 5 9 0 0,10 14-48 0 0,4-5 36 0 0,-15-3 12 0 0,-8-15 0 0 0,1-1 0 0 0,-1 0 0 0 0,1 0 0 0 0,0 0 0 0 0,0 1 0 0 0,0-1 0 0 0,0 0 0 0 0,1 0 0 0 0,-1-1 0 0 0,0 1 0 0 0,1 0 0 0 0,-1 0 0 0 0,3 2 0 0 0,0 0 0 0 0,-1 0 0 0 0,0 0 0 0 0,0 0 0 0 0,0 1 0 0 0,-1-1 0 0 0,1 1 0 0 0,-1 0 0 0 0,0 1 0 0 0,7 17-2 0 0,-7-20 10 0 0,-1 1-1 0 0,1 0 0 0 0,-1 0 1 0 0,0 0-1 0 0,0-1 0 0 0,0 1 1 0 0,-1 0-1 0 0,1 1 0 0 0,-1 2-7 0 0,0 3 2 0 0,0 3-3 0 0,0 12 54 0 0,0-24-52 0 0,0-1-1 0 0,-1 1 1 0 0,1 0 0 0 0,1 0 0 0 0,-1 0-1 0 0,0 0 1 0 0,0 0 0 0 0,0-1 0 0 0,0 1-1 0 0,1 0 1 0 0,-1 0 0 0 0,0 0 0 0 0,1-1-1 0 0,-1 2 0 0 0,7 0-25 0 0,-3-2-66 0 0,-4 0 91 0 0,2 0-189 0 0,-2 0-226 0 0,0 3-406 0 0,0-2 598 0 0,0-1 72 0 0,0 0 61 0 0,0 1 52 0 0,0 0 74 0 0,0 1 248 0 0,0-2-251 0 0,0 1-75 0 0,0-1-29 0 0,0 1-41 0 0,0-1-48 0 0,0 1-53 0 0,0-1-81 0 0,0 1-75 0 0,0-1-81 0 0,0 1-90 0 0,0 0-96 0 0,0 0-102 0 0,0-1-112 0 0,0 1-116 0 0,0-1-1075 0 0,0 0-1138 0 0</inkml:trace>
  <inkml:trace contextRef="#ctx0" brushRef="#br0" timeOffset="280.77">728 79 10336 0 0,'0'0'233'0'0,"-3"0"39"0"0,-4 1-99 0 0,2 3-34 0 0,5-4-127 0 0,0 1 0 0 0,-1-1-1 0 0,1 1 1 0 0,0 0 0 0 0,0-1 0 0 0,0 1-1 0 0,-1 0 1 0 0,1-1 0 0 0,0 1-1 0 0,0 0 1 0 0,0-1 0 0 0,0 1 0 0 0,0 0-1 0 0,0-1 1 0 0,1 1 0 0 0,-1 0-12 0 0,4 13 85 0 0,3-1-81 0 0,-5-9-18 0 0,-1-1 16 0 0,0 0 0 0 0,0 0 0 0 0,-1 0 0 0 0,1 0 1 0 0,-1 0-1 0 0,0 0 0 0 0,0 0 0 0 0,0 0 0 0 0,0 0 0 0 0,0 0 1 0 0,-1 0-3 0 0,1 6 66 0 0,0 4 225 0 0,3-2-48 0 0,1 1 2 0 0,4 4 66 0 0,1 1 17 0 0,-4-4-75 0 0,-1 5 101 0 0,1 4 84 0 0,4-2-42 0 0,-2-8-84 0 0,-3-1-47 0 0,3 10 166 0 0,-6-17-337 0 0,0 1 0 0 0,0-1 0 0 0,1 1 0 0 0,0-1 1 0 0,0 0-1 0 0,0 0 0 0 0,0 1-94 0 0,0-2 59 0 0,13 18 392 0 0,7 9 138 0 0,-12-18-311 0 0,5 3 130 0 0,-4-5-154 0 0,0-3-35 0 0,5 0 9 0 0,7 1 70 0 0,10 5 133 0 0,-18-9-187 0 0,6-5-30 0 0,-12 1-112 0 0,1 0 41 0 0,3 0 19 0 0,-2-3-55 0 0,-3-2-49 0 0,-6 4-47 0 0,-1 0 1 0 0,0 0-1 0 0,1 1 1 0 0,-1-1 0 0 0,1 0-1 0 0,-1 1 1 0 0,1-1 0 0 0,0 0-1 0 0,-1 1 1 0 0,1 0-1 0 0,-1-1 1 0 0,1 1 0 0 0,0 0-1 0 0,0 0-11 0 0,1 0 16 0 0,-1-1-1 0 0,1 0 0 0 0,0 0 0 0 0,0 0 0 0 0,-1 0 1 0 0,1 0-1 0 0,0 0 0 0 0,-1-1 0 0 0,1 1 0 0 0,-1-1 0 0 0,1 0 1 0 0,-1 1-1 0 0,0-1 0 0 0,0 0 0 0 0,1-1-15 0 0,-1 1 13 0 0,0 0 0 0 0,0 0 0 0 0,0 0 0 0 0,-1-1 0 0 0,1 1 0 0 0,0-1 0 0 0,-1 1-1 0 0,0-1 1 0 0,1 1 0 0 0,-1-1 0 0 0,0 0 0 0 0,0 1 0 0 0,-1-1 0 0 0,1 0 0 0 0,0-1-13 0 0,-1-8 15 0 0,0-14 92 0 0,-3 17-87 0 0,1 5-42 0 0,0 1 0 0 0,1-1 0 0 0,-1 0 0 0 0,1 0 0 0 0,0 1 0 0 0,0-1-1 0 0,0 0 1 0 0,0 0 0 0 0,0 0 0 0 0,1-3 22 0 0,-1-9-129 0 0,0 14 111 0 0,1-1 0 0 0,-1 1 0 0 0,0 0 0 0 0,0-1 0 0 0,0 1 0 0 0,0 0-1 0 0,0 0 1 0 0,0-1 0 0 0,-1 0 18 0 0,-3-4-143 0 0,1 3 8 0 0,1 0-48 0 0,0-1-57 0 0,0-1-66 0 0,1 0-134 0 0,0 1 89 0 0,2-2 9 0 0,0-3-114 0 0,0 5 161 0 0,0 0-62 0 0,0 1 68 0 0,-1 1-53 0 0,0 1-62 0 0,-1-1-53 0 0,1 0-46 0 0,-1 1-41 0 0,0-3-593 0 0,-1-1-85 0 0,1-4-870 0 0,2-9-1160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20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302 631 8496 0 0,'-2'-2'190'0'0,"-13"-8"42"0"0,3 6-18 0 0,7 2-12 0 0,-3-4-158 0 0,5 4-45 0 0,0 1 1 0 0,0 0-1 0 0,1 0 1 0 0,-1 0-1 0 0,0 0 0 0 0,0 0 1 0 0,0 1-1 0 0,0-1 1 0 0,-3 1 0 0 0,-4 1 34 0 0,0 2 45 0 0,1 2 147 0 0,5-2-23 0 0,-2 0 45 0 0,0-1 44 0 0,-1-2 41 0 0,-5 3 230 0 0,3 1-100 0 0,3 0-220 0 0,-1-1-34 0 0,-5-1 46 0 0,0 1-18 0 0,2 10 163 0 0,0-6-233 0 0,3-1-28 0 0,2-1-13 0 0,1 2 15 0 0,1 2 44 0 0,-4 5-3 0 0,-7 9 171 0 0,-1 0-6 0 0,9-9-169 0 0,2-3 19 0 0,1-2-36 0 0,1 2-3 0 0,-2 4 32 0 0,0 4 68 0 0,0-5-37 0 0,-2 1 73 0 0,1 1 2 0 0,2 0-57 0 0,3-2 29 0 0,-1-11-214 0 0,1-1 0 0 0,0 1-1 0 0,0-1 1 0 0,0 1 0 0 0,0-1 0 0 0,0 1 0 0 0,0-1-1 0 0,1 1 1 0 0,-1-1 0 0 0,1 1 0 0 0,0-1-1 0 0,0 1-53 0 0,6 2 181 0 0,-3-1-37 0 0,-2 6-50 0 0,-2-9-85 0 0,0 0-1 0 0,1 0 1 0 0,-1 0 0 0 0,0 0-1 0 0,1 0 1 0 0,-1 0-1 0 0,0 0 1 0 0,1 0 0 0 0,-1 0-1 0 0,1 0 1 0 0,0 0-1 0 0,-1 0 1 0 0,1-1 0 0 0,0 1-1 0 0,-1 0 1 0 0,1 0-1 0 0,0-1 1 0 0,0 1 0 0 0,0 0-1 0 0,-1-1 1 0 0,1 1 0 0 0,0-1-1 0 0,0 1 1 0 0,0-1-1 0 0,0 1 1 0 0,1-1-9 0 0,9 8 73 0 0,-4-5 26 0 0,2-3-77 0 0,-6-1-3 0 0,16 2 64 0 0,23-1 141 0 0,-27-3-155 0 0,-9 0-17 0 0,0 1 0 0 0,0-1 0 0 0,0 0 0 0 0,0 0 0 0 0,1-2-52 0 0,6-5 50 0 0,-8 5-38 0 0,0 1 1 0 0,0 0-1 0 0,1 1 0 0 0,4-3-12 0 0,-7 5 9 0 0,1-1 0 0 0,-1 0-1 0 0,0 0 1 0 0,0 0-1 0 0,0-1 1 0 0,0 1 0 0 0,0-1-1 0 0,0 1 1 0 0,0-1-1 0 0,-1 0 1 0 0,1 0 0 0 0,-1 0-1 0 0,0-1 1 0 0,0 1-1 0 0,1-3-8 0 0,1-7 15 0 0,-4 9-5 0 0,2 0 0 0 0,-1 0 0 0 0,0 0 0 0 0,1 1 1 0 0,0-1-1 0 0,0 0 0 0 0,0 1 0 0 0,0-1-10 0 0,1 0 6 0 0,-1-1-1 0 0,0 1 1 0 0,-1-1-1 0 0,1 1 0 0 0,-1-1 1 0 0,0 1-1 0 0,1-3-5 0 0,3-13 32 0 0,1 4-22 0 0,-5 13-10 0 0,0 0 0 0 0,0 0 0 0 0,0-1 0 0 0,0 1 0 0 0,0-1 0 0 0,-1 1 0 0 0,1 0 0 0 0,-1-2 0 0 0,0 2 0 0 0,0 0 0 0 0,0 0 0 0 0,0 1 0 0 0,1-1 0 0 0,-1 0 0 0 0,1 0 0 0 0,0 1 0 0 0,-1-1 0 0 0,1 1 0 0 0,0-1 0 0 0,1 0 0 0 0,-1 1 0 0 0,0-1 4 0 0,0 1 1 0 0,0 0-1 0 0,0 0 1 0 0,0-1-1 0 0,0 1 1 0 0,-1 0-1 0 0,1-1 1 0 0,-1 1-1 0 0,1 0 1 0 0,-1-1-1 0 0,0 1 1 0 0,0-1-5 0 0,0-13 10 0 0,0 24-4 0 0,0 43 65 0 0,0-15-100 0 0,1-20-25 0 0,6 7-75 0 0,-1 0 12 0 0,-4-6 84 0 0,0 7 69 0 0,7 7 88 0 0,-7-26-103 0 0,0 13 107 0 0,-2-16-117 0 0,0-1 1 0 0,0 1-1 0 0,0-1 0 0 0,0 0 1 0 0,1 1-1 0 0,-1-1 1 0 0,0 1-1 0 0,1-1 0 0 0,-1 0 1 0 0,1 1-12 0 0,2 5 16 0 0,-1-3-16 0 0,-1-1 1 0 0,1 1 0 0 0,0-1-1 0 0,0 1 1 0 0,0-1 0 0 0,0 0-1 0 0,0 0 1 0 0,1 0 0 0 0,0 0-1 0 0,2 2 0 0 0,7-1 0 0 0,-3 1 0 0 0,17 20 0 0 0,-21-19 0 0 0,-4-5 0 0 0,-1-1 0 0 0,1 1 0 0 0,-1 0 0 0 0,1-1 0 0 0,-1 1 0 0 0,1-1 0 0 0,-1 1 0 0 0,1-1 0 0 0,0 0 0 0 0,-1 1 0 0 0,1-1 0 0 0,0 1 0 0 0,-1-1 0 0 0,1 0 0 0 0,0 0 0 0 0,0 1 0 0 0,30 1 0 0 0,-24-2 16 0 0,-2 0-47 0 0,0 0-38 0 0,3 1-158 0 0,-4 2-15 0 0,-1 6-166 0 0,-3-7 233 0 0,0-2-2 0 0,1 0 22 0 0,-1 0-43 0 0,1-1-53 0 0,0 0-61 0 0,0 0 13 0 0,0 0-41 0 0,0 0-37 0 0,0 0-35 0 0,1-1-262 0 0,-1 0-57 0 0,2 0-852 0 0,-1-1-664 0 0,-1 3-1268 0 0</inkml:trace>
  <inkml:trace contextRef="#ctx0" brushRef="#br0" timeOffset="329.4">397 16 11520 0 0,'0'0'264'0'0,"0"0"34"0"0,0 0 20 0 0,0 0-41 0 0,0 0-209 0 0,0-3-40 0 0,0-3 0 0 0,0 2 40 0 0,0 2 71 0 0,0 1 163 0 0,0 1 286 0 0,2 3 27 0 0,9 11-10 0 0,-8 1-253 0 0,-3-8-214 0 0,1 0-33 0 0,1 0-13 0 0,2 3 4 0 0,2 6 43 0 0,-5 4 32 0 0,0-4-14 0 0,2-2-15 0 0,8 14 30 0 0,-7-18-106 0 0,-1 0 0 0 0,1 0 1 0 0,-1 4-67 0 0,0 4 92 0 0,-2 2 33 0 0,1 17 133 0 0,1-24-112 0 0,-1 0-1 0 0,2 1 1 0 0,1 2-146 0 0,0 4 293 0 0,0 0 0 0 0,1 12-293 0 0,-3-12 258 0 0,1-1-1 0 0,4 12-257 0 0,-1-9 152 0 0,1 14 145 0 0,1 5 58 0 0,-1-17-175 0 0,5 5 83 0 0,-9-22-170 0 0,-1 0-1 0 0,0 0 1 0 0,0 0-1 0 0,0 2-92 0 0,2 20 312 0 0,6-8-36 0 0,-6 5-149 0 0,8 1-51 0 0,-11-25-69 0 0,0 1 0 0 0,0 0 1 0 0,0 0-1 0 0,-1 0 1 0 0,0 0-1 0 0,1 0 1 0 0,-1 0-1 0 0,0 0 0 0 0,-1 1 1 0 0,1-1-1 0 0,0 3-7 0 0,-1-1-22 0 0,3 1 93 0 0,-2-4-74 0 0,1-1-65 0 0,0 1-93 0 0,-1-1-66 0 0,0 0-104 0 0,1 0-121 0 0,-2 0 175 0 0,1 0-36 0 0,0 0-40 0 0,-1 0-40 0 0,0 0-44 0 0,1 0-45 0 0,-1 0-48 0 0,0 1-49 0 0,0 0-53 0 0,0-1-53 0 0,0 3-590 0 0,0-1-37 0 0,0 6-2754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19.9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9760 0 0,'0'0'222'0'0,"0"0"30"0"0,0 3 18 0 0,0 6-157 0 0,-1 9 6 0 0,5 2-79 0 0,1-5-12 0 0,1 3 49 0 0,28 70 515 0 0,-26-62-344 0 0,-1 6 44 0 0,1 1 41 0 0,0-8-13 0 0,0-8-113 0 0,3 12 134 0 0,-1 1 93 0 0,-7-18-257 0 0,2 6 182 0 0,6 2 97 0 0,-2 2-76 0 0,-6-12-145 0 0,0-4-68 0 0,0 1 43 0 0,7 10 321 0 0,-8-14-385 0 0,1 1 0 0 0,-1 0 1 0 0,0 0-1 0 0,0 1 0 0 0,0-1 0 0 0,0 0 1 0 0,-1 1-1 0 0,0-1 0 0 0,1 2-146 0 0,-2-3 426 0 0,0-3-97 0 0,0 0-45 0 0,0 0-11 0 0,0 0-1 0 0,0 0 0 0 0,0 0 0 0 0,0 0 0 0 0,0 0-29 0 0,0 0-123 0 0,-3-3-51 0 0,-7-10-1 0 0,7-3 0 0 0,0 1-38 0 0,-1 7-5 0 0,3 6-22 0 0,0 1 0 0 0,0 0-1 0 0,0-1 1 0 0,0 1 0 0 0,0-1 0 0 0,1 0-1 0 0,-1 1 1 0 0,1-1 0 0 0,-1 1 0 0 0,1-1-1 0 0,0 0 1 0 0,-1 1 0 0 0,1-1 0 0 0,0 0-1 0 0,0-1-2 0 0,0-12 0 0 0,-1 4 0 0 0,1 0 0 0 0,1 0 0 0 0,0 0 0 0 0,1-6 0 0 0,-1 14 0 0 0,2-10 0 0 0,0 0 0 0 0,0 0 0 0 0,-2 0 0 0 0,1-8 0 0 0,-2 15 0 0 0,1 0 0 0 0,0 0 0 0 0,0-1 0 0 0,0 1 0 0 0,1 1 0 0 0,-1-1 0 0 0,1 0 0 0 0,1 0 0 0 0,1-3 0 0 0,9-25 0 0 0,-12 31 1 0 0,1-9-10 0 0,1 1 0 0 0,0-1 0 0 0,1 1-1 0 0,1 0 1 0 0,-1 1 0 0 0,2-1-1 0 0,0 0 10 0 0,8-11-10 0 0,-9 14-1 0 0,0 0 1 0 0,0 1-1 0 0,1 0 0 0 0,0 0 0 0 0,1 0 11 0 0,-3 2 0 0 0,1 1 0 0 0,1 0 0 0 0,-1 0 0 0 0,1 0 0 0 0,-1 1 0 0 0,10-7-48 0 0,2-3-102 0 0,-14 10 90 0 0,1 0 0 0 0,-1 0 0 0 0,1 1 0 0 0,0-1 0 0 0,4-1 60 0 0,2-1-170 0 0,-2-1-78 0 0,-7 5-55 0 0,0 0 38 0 0,1 0-162 0 0,0 0 119 0 0,0 1 95 0 0,1 0 52 0 0,2 2-70 0 0,-3-1 73 0 0,-1 0-58 0 0,15 9-1131 0 0,-1-7-11 0 0</inkml:trace>
  <inkml:trace contextRef="#ctx0" brushRef="#br0" timeOffset="300.37">601 380 9152 0 0,'0'0'208'0'0,"0"0"33"0"0,0 0 14 0 0,2 2-42 0 0,4 4-202 0 0,0-1-1 0 0,0 0 1 0 0,0 0-1 0 0,2 1-10 0 0,-2-3 37 0 0,0 0 34 0 0,-3-2 16 0 0,1 1 34 0 0,-1 1 40 0 0,1 0 48 0 0,-2-1 92 0 0,-1-1-56 0 0,0-1-49 0 0,1 1-44 0 0,-1 0-17 0 0,1-1-44 0 0,-1 0-25 0 0,2 0-16 0 0,0 0 43 0 0,-1 0-21 0 0,-1 1 35 0 0,7 3 263 0 0,2 2 118 0 0,3-3 55 0 0,-2-3-165 0 0,-2 0-109 0 0,-1 0-87 0 0,9 0 187 0 0,-11 0-186 0 0,-2-1-49 0 0,-3 1-107 0 0,0 0 0 0 0,0 0 0 0 0,-1-1 0 0 0,1 1 0 0 0,0 0 0 0 0,0 0 0 0 0,-1-1 1 0 0,1 1-1 0 0,0-1 0 0 0,0 1 0 0 0,-1 0 0 0 0,1-1 0 0 0,-1 1 0 0 0,1-1 0 0 0,0 0-27 0 0,2-1 150 0 0,0-1 62 0 0,2 0 82 0 0,1-1 102 0 0,15-6 196 0 0,-17 8-388 0 0,0 0-37 0 0,1-2 74 0 0,1-1-86 0 0,-3 1-108 0 0,-1 1-37 0 0,5-5-20 0 0,-4 6 36 0 0,0 0 34 0 0,2 0-32 0 0,-4 2-21 0 0,-1-1-1 0 0,1 1 1 0 0,0 0-1 0 0,-1 0 1 0 0,1-1-1 0 0,0 1 0 0 0,-1-1 1 0 0,1 1-1 0 0,-1 0 1 0 0,1-1-1 0 0,-1 1 1 0 0,1-1-1 0 0,-1 1 0 0 0,1-1 1 0 0,-1 0-1 0 0,0 1 1 0 0,1-1-1 0 0,-1 1 1 0 0,0-1-1 0 0,1 0 0 0 0,-1 1 1 0 0,0-1-7 0 0,3-4 25 0 0,23-43 224 0 0,-25 47-241 0 0,-1-1-1 0 0,1 0 1 0 0,-1 0-1 0 0,1 0 1 0 0,-1 0-1 0 0,0 0 1 0 0,0 0-1 0 0,0 1 1 0 0,0-1-1 0 0,0 0 1 0 0,0-1-8 0 0,-1 1 7 0 0,1 0 0 0 0,0 0 0 0 0,0 0 0 0 0,0 0 0 0 0,0 0 0 0 0,0 0 0 0 0,1 1 0 0 0,-1-1 0 0 0,1 0 0 0 0,-1 0 0 0 0,1-1-7 0 0,1-1 10 0 0,0 1-1 0 0,0-1 0 0 0,-1 0 0 0 0,1 0 0 0 0,-1 0 0 0 0,0 0 0 0 0,0-1-9 0 0,-1 4 4 0 0,0-1-1 0 0,0 1 0 0 0,0-1 0 0 0,0 1 0 0 0,-1-1 1 0 0,1 1-1 0 0,0 0 0 0 0,-1-1 0 0 0,1 1 0 0 0,-1-1 1 0 0,1 1-1 0 0,-1 0 0 0 0,0-1 0 0 0,1 1 0 0 0,-1 0 1 0 0,0 0-1 0 0,0-1 0 0 0,0 1 0 0 0,0 0 0 0 0,-1 0-3 0 0,-1-6 78 0 0,3-2-73 0 0,1 6 8 0 0,-1 2-7 0 0,-1-1 0 0 0,1 0-1 0 0,0 1 1 0 0,0-1 0 0 0,-1 0-1 0 0,1 1 1 0 0,-1-1 0 0 0,1 1-1 0 0,-1-1 1 0 0,0 1 0 0 0,0-1-1 0 0,0 1 1 0 0,0-1 0 0 0,0 1-6 0 0,-4-7 0 0 0,3-1 0 0 0,2 9 0 0 0,0 0 0 0 0,0-1 0 0 0,0 1 0 0 0,0 0 0 0 0,0 0 0 0 0,0 0 0 0 0,0-1 0 0 0,0 1 0 0 0,0 0 0 0 0,0 0 0 0 0,0-1 0 0 0,0 1 0 0 0,-1 0 0 0 0,1 0 0 0 0,0 0 0 0 0,0-1 0 0 0,0 1 0 0 0,0 0 0 0 0,0 0 0 0 0,0 0 0 0 0,-1 0 0 0 0,1-1 0 0 0,0 1 0 0 0,0 0 0 0 0,0 0 0 0 0,-1 0 0 0 0,1 0 0 0 0,0 0 0 0 0,0 0 0 0 0,0 0 0 0 0,-1-1 0 0 0,1 1 0 0 0,0 0 0 0 0,-1 0 0 0 0,-26-1 0 0 0,24 1 0 0 0,0 0 0 0 0,0 0 0 0 0,0 0 0 0 0,1 1 0 0 0,-1-1 0 0 0,0 1 0 0 0,0 0 0 0 0,0 0 0 0 0,0 0 0 0 0,1 0-1 0 0,-2 0 1 0 0,-1 3-10 0 0,1-1 1 0 0,-1 1-1 0 0,1 0 0 0 0,0 0 0 0 0,-1 1 10 0 0,4-5-3 0 0,-21 23-115 0 0,-10 14 118 0 0,26-31-6 0 0,1 0 0 0 0,1 1 0 0 0,-1 0 0 0 0,1 0 0 0 0,1 0-1 0 0,-1 1 1 0 0,1-1 0 0 0,-1 5 6 0 0,1 1-20 0 0,3-11 18 0 0,0 1-1 0 0,-1-1 0 0 0,1 0 1 0 0,-1 1-1 0 0,0-1 0 0 0,1 0 1 0 0,-1 0-1 0 0,0 0 0 0 0,0 0 1 0 0,-1 0-1 0 0,1 0 0 0 0,0 0 1 0 0,-1 0-1 0 0,1 0 0 0 0,-1 0 3 0 0,0 0 0 0 0,0 0 0 0 0,1 0 0 0 0,-1 0 0 0 0,1 0 0 0 0,0 0 0 0 0,0 0 0 0 0,0 1 0 0 0,0-1 0 0 0,0 0 0 0 0,0 1 0 0 0,0-1 0 0 0,1 0 0 0 0,-1 1 0 0 0,1 0 0 0 0,-1 36 0 0 0,2-17 0 0 0,-1-20-3 0 0,1 0-1 0 0,-1 1 1 0 0,1-1 0 0 0,-1 0-1 0 0,1 1 1 0 0,0-1-1 0 0,0 0 1 0 0,0 0-1 0 0,0 0 1 0 0,0 0-1 0 0,1 0 1 0 0,-1 0-1 0 0,1 0 1 0 0,0 1 3 0 0,30 28-21 0 0,-16-16 16 0 0,0-5-61 0 0,0-5-66 0 0,-3-2-2 0 0,-7-1 23 0 0,3 2 10 0 0,2 0-51 0 0,-7-3 64 0 0,0 0-35 0 0,-1-1-14 0 0,1 1-37 0 0,0-1-43 0 0,1 0-48 0 0,-2 0-12 0 0,0 0-40 0 0,0 0-38 0 0,0 0-34 0 0,2 1-250 0 0,0-1-56 0 0,4 2-816 0 0,4 2-640 0 0,6 5-1220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18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1 9152 0 0,'0'0'208'0'0,"0"0"33"0"0,0 0 14 0 0,0 0 39 0 0,0 0-82 0 0,0 0 35 0 0,0 0 288 0 0,0 2 10 0 0,0 5-270 0 0,3-2-34 0 0,7 10 362 0 0,-9-14-372 0 0,0 0-42 0 0,0 1-40 0 0,-1-1-33 0 0,1 1-15 0 0,-1-1-33 0 0,0 4 15 0 0,0 0-16 0 0,1-2 65 0 0,3 7 98 0 0,1 0-28 0 0,-3-1-39 0 0,0-1 7 0 0,-2 2 43 0 0,1-4-112 0 0,-1 1 0 0 0,1-1 1 0 0,0 0-1 0 0,1 0 0 0 0,0 1-101 0 0,4 18 260 0 0,-4 7 22 0 0,-2-22-145 0 0,0-1 0 0 0,1 1 0 0 0,1 8-137 0 0,1-7 77 0 0,0 6 101 0 0,1 1 0 0 0,-2 0-1 0 0,0 7-177 0 0,-1 6 253 0 0,6 8-20 0 0,-4-27-139 0 0,-1-1 0 0 0,-1 1 0 0 0,0 10-94 0 0,2 6 175 0 0,2-6-53 0 0,-3-16-87 0 0,0 0 0 0 0,-1 1 1 0 0,1 0-1 0 0,-2-1 0 0 0,1 1 0 0 0,-1 4-35 0 0,0 0 10 0 0,0-4 1 0 0,-1 0 0 0 0,2 0 0 0 0,-1 0 1 0 0,1 0-1 0 0,1 4-11 0 0,4 5 16 0 0,-5-13-6 0 0,0 0 1 0 0,0 1 0 0 0,0-1-1 0 0,0 0 1 0 0,0 1 0 0 0,-1-1-1 0 0,1 1 1 0 0,-1 1-11 0 0,0-3 7 0 0,0-1 1 0 0,0 1-1 0 0,0 0 0 0 0,1 0 0 0 0,-1 0 1 0 0,0-1-1 0 0,1 1 0 0 0,-1 0 1 0 0,1-1-1 0 0,0 1 0 0 0,0 0 0 0 0,-1-1 1 0 0,1 1-1 0 0,1 0-7 0 0,-1 0 7 0 0,0-1 0 0 0,0 1-1 0 0,0-1 1 0 0,-1 1 0 0 0,1 0 0 0 0,0-1 0 0 0,-1 1-1 0 0,1 0 1 0 0,-1 0 0 0 0,0-1 0 0 0,1 1 0 0 0,-1 0 0 0 0,0 0-1 0 0,0 0-6 0 0,0 16 44 0 0,0-2 40 0 0,0-14-295 0 0,0 0 84 0 0,0 1 74 0 0,0-1 62 0 0,0 1 47 0 0,0 0 36 0 0,0 11 486 0 0,0-9-470 0 0,0 0-89 0 0,0-2-63 0 0,0 0-51 0 0,0 0-58 0 0,0 0-64 0 0,0 0-94 0 0,0 0-90 0 0,0 0-100 0 0,0 0-106 0 0,0 0-117 0 0,0 0-124 0 0,0-2 375 0 0,0 1-35 0 0,0-1-34 0 0,0 0-38 0 0,0-1-1636 0 0,0 0-1258 0 0</inkml:trace>
  <inkml:trace contextRef="#ctx0" brushRef="#br0" timeOffset="676.68">1 458 10800 0 0,'0'0'241'0'0,"0"0"38"0"0,0 0 13 0 0,0 0-26 0 0,0 0-199 0 0,2 0-39 0 0,2 0-81 0 0,-1-1 35 0 0,3-1 72 0 0,0-2 134 0 0,3-4 235 0 0,1-1 35 0 0,-3 4-251 0 0,0 2 0 0 0,0 0-51 0 0,5-1 51 0 0,10-4 61 0 0,-9 1-111 0 0,6-6 160 0 0,9-4 127 0 0,-7 7-246 0 0,20-7-8 0 0,26-14 18 0 0,-31 15-134 0 0,-1 1-34 0 0,36-17 6 0 0,-55 24-46 0 0,28-15 0 0 0,-40 20 0 0 0,0 1 0 0 0,0 0 0 0 0,0 0 0 0 0,0 0 0 0 0,0 1 0 0 0,4-1 0 0 0,5-3 0 0 0,-2-8-22 0 0,-8 10 30 0 0,2-1-43 0 0,29-18-300 0 0,-21 17 207 0 0,-8-2 39 0 0,-5 7 84 0 0,0-1 0 0 0,0 1-1 0 0,0 0 1 0 0,0-1 0 0 0,1 1 0 0 0,-1-1 0 0 0,0 1 0 0 0,0 0 0 0 0,1-1-1 0 0,-1 1 1 0 0,0 0 0 0 0,1 0 0 0 0,-1-1 0 0 0,0 1 0 0 0,1 0 0 0 0,-1 0-1 0 0,0 0 1 0 0,1-1 0 0 0,-1 1 0 0 0,1 0 0 0 0,-1 0 0 0 0,0 0 0 0 0,1 0 0 0 0,-1 0-1 0 0,1 0 1 0 0,-1 0 0 0 0,1 0 0 0 0,-1 0 0 0 0,0 0 0 0 0,1 0 0 0 0,0 0 5 0 0,1 0-120 0 0,-2 0 9 0 0,0 0 31 0 0,0 0-11 0 0,0 0 21 0 0,3 0 16 0 0,-3 0 53 0 0,1 0 0 0 0,-1 0 0 0 0,1-1-1 0 0,-1 1 1 0 0,0 0 0 0 0,1 0 0 0 0,-1 1 0 0 0,1-1-1 0 0,-1 0 1 0 0,1 0 0 0 0,-1 0 0 0 0,0 0 0 0 0,1 0-1 0 0,-1 0 1 0 0,1 0 0 0 0,-1 1 0 0 0,0-1 0 0 0,1 0-1 0 0,-1 0 1 0 0,0 1 0 0 0,1-1 0 0 0,-1 0 0 0 0,0 1-1 0 0,1-1 1 0 0,-1 0 0 0 0,0 1 0 0 0,1-1 0 0 0,-1 0-1 0 0,0 1 1 0 0,0-1 0 0 0,0 0 0 0 0,1 1 0 0 0,-1-1-1 0 0,0 1 1 0 0,0-1 0 0 0,0 1 0 0 0,0-1 0 0 0,0 0-1 0 0,0 1 1 0 0,0-1 0 0 0,0 1 0 0 0,0-1 0 0 0,0 1-1 0 0,0-1 1 0 0,0 1 0 0 0,0-1 0 0 0,0 1 1 0 0,0 0-1 0 0,0 1 0 0 0,0 0 0 0 0,0 0 0 0 0,0 0 1 0 0,1-1-1 0 0,-1 1 0 0 0,1 0 0 0 0,-1 0 0 0 0,2 0 1 0 0,2 6 21 0 0,-3-7-18 0 0,0 1 0 0 0,0-1 0 0 0,0 1 1 0 0,0-1-1 0 0,0 1 0 0 0,-1-1 0 0 0,1 1 0 0 0,-1 0 0 0 0,1-1 0 0 0,-1 1 1 0 0,0 0-1 0 0,1-1 0 0 0,-1 1 0 0 0,0 0 0 0 0,0 0-3 0 0,0 6 35 0 0,1-1 0 0 0,0 1 0 0 0,1-1 0 0 0,1 6-35 0 0,-1-4 59 0 0,0-1 1 0 0,0 0-1 0 0,-1 0 1 0 0,0 8-60 0 0,-1-1 69 0 0,0-4-13 0 0,0 0 0 0 0,1 0 0 0 0,0 0 0 0 0,0 0 0 0 0,2 0-56 0 0,7 22 165 0 0,-6-22-95 0 0,-1 1-1 0 0,0 0 1 0 0,-1 0-1 0 0,0 2-69 0 0,3 14 136 0 0,5 6 74 0 0,-4-8-22 0 0,1 4 31 0 0,-3-18-106 0 0,0 2 36 0 0,1-4-55 0 0,1 9 70 0 0,-4-12-69 0 0,-2 1 35 0 0,2 4 68 0 0,3-3-33 0 0,2 5 13 0 0,-4 6 32 0 0,-4 18 217 0 0,1-23-200 0 0,0-12-29 0 0,-2-1 20 0 0,1-1-127 0 0,-1 1-84 0 0,0 2-61 0 0,1-3 84 0 0,-1 1 52 0 0,1-1 38 0 0,0 0 57 0 0,-1 0 67 0 0,0 0 75 0 0,3-3-178 0 0,-1 0-61 0 0,-1-8 25 0 0,2-4 54 0 0,1 2-62 0 0,1-1-38 0 0,2-3-24 0 0,-2 8-13 0 0,-1 2-18 0 0,1-1 0 0 0,0 0 0 0 0,0 1 0 0 0,3-3-4 0 0,-4 5-1 0 0,1 0 1 0 0,-1 0 0 0 0,0 0 0 0 0,0-1 0 0 0,-1 1-1 0 0,1-1 1 0 0,2-15 0 0 0,-3 16 0 0 0,0-1 0 0 0,0 1 0 0 0,0 0 0 0 0,0 0 0 0 0,1 0 0 0 0,-1 0 0 0 0,1 1 0 0 0,0-1 0 0 0,0 0 0 0 0,0 1 0 0 0,1-1 0 0 0,-1 1 0 0 0,1 0 0 0 0,0 0 0 0 0,3-3 0 0 0,7-7 4 0 0,-3 1-12 0 0,2 1-1 0 0,8-7 9 0 0,-17 15-6 0 0,0 1-1 0 0,1 0 0 0 0,-1-1 1 0 0,0 2-1 0 0,1-1 1 0 0,-1 0-1 0 0,1 1 1 0 0,-1-1-1 0 0,1 1 0 0 0,0 0 1 0 0,0 0-1 0 0,-1 1 1 0 0,5-1 6 0 0,-6 1-6 0 0,1-1 0 0 0,0 1 1 0 0,-1 0-1 0 0,1 1 1 0 0,-1-1-1 0 0,1 0 0 0 0,0 1 1 0 0,-1 0-1 0 0,1-1 0 0 0,-1 1 1 0 0,0 0-1 0 0,1 0 0 0 0,-1 0 1 0 0,1 1-1 0 0,-1-1 0 0 0,0 1 1 0 0,0-1-1 0 0,0 1 1 0 0,0 0-1 0 0,0-1 0 0 0,0 1 1 0 0,-1 0-1 0 0,1 0 0 0 0,0 0 1 0 0,-1 1-1 0 0,1 0 6 0 0,3 8-37 0 0,-4-9 33 0 0,0 0 1 0 0,0 1 0 0 0,0-1 0 0 0,1 0-1 0 0,-1 0 1 0 0,0 0 0 0 0,1 0 0 0 0,0 0-1 0 0,0 0 4 0 0,1 2 0 0 0,0 0 0 0 0,1 1 0 0 0,-1-1 0 0 0,-1 1 0 0 0,1 0 0 0 0,-1-1 0 0 0,0 1 0 0 0,1 2 0 0 0,6 13 0 0 0,-4-12 0 0 0,-4-7 0 0 0,0 1 0 0 0,-1-1 0 0 0,1 1 0 0 0,0-1 0 0 0,0 1 0 0 0,-1-1 0 0 0,1 1 0 0 0,-1-1 0 0 0,1 1 0 0 0,-1 0 0 0 0,0-1 0 0 0,1 1 0 0 0,-1 0 0 0 0,0 0 0 0 0,-1 14 0 0 0,0-12 0 0 0,1 0 0 0 0,0 1 0 0 0,0-1 0 0 0,0 1 0 0 0,0-1 0 0 0,1 0 0 0 0,-1 1 0 0 0,1-1 0 0 0,2 4 0 0 0,-1-3 19 0 0,2 1-46 0 0,3 6-124 0 0,6 12-275 0 0,-8-11 123 0 0,0-10 135 0 0,-2-2 52 0 0,0 0-38 0 0,-1 3-121 0 0,0-1-54 0 0,1 1-300 0 0,8-1-393 0 0,-5-3 518 0 0,-4 0 294 0 0,-1 0-34 0 0,1 0 7 0 0,0 0-34 0 0,-1 0-41 0 0,1 0-46 0 0,-1 0-48 0 0,1 0-45 0 0,0 0-40 0 0,-1 0-35 0 0,1 0-146 0 0,0 0-33 0 0,4 0-1534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17.3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2 348 9968 0 0,'0'0'292'0'0,"0"0"0"0"0,0 0-172 0 0,0 0-46 0 0,0 0 87 0 0,0 2 172 0 0,-1 6 93 0 0,1-4-254 0 0,0-1 1 0 0,0 1 0 0 0,0 0-1 0 0,0-1 1 0 0,0 1 0 0 0,1-1-1 0 0,-1 1 1 0 0,1-1 0 0 0,0 2-173 0 0,4 3 294 0 0,2 5 207 0 0,-5 0-92 0 0,-3-1-151 0 0,1-5-81 0 0,0 0 0 0 0,0 0-1 0 0,0 0 1 0 0,1-1 0 0 0,1 6-177 0 0,9 9 452 0 0,-6 8-48 0 0,1-13-203 0 0,-3-6-61 0 0,0-3-18 0 0,-2 0 10 0 0,-1 0 33 0 0,1 2-33 0 0,0-2-37 0 0,1 0-19 0 0,2 2-6 0 0,2 7 49 0 0,-4 0 62 0 0,0-3-22 0 0,4-3-71 0 0,-5-8-78 0 0,0-1 0 0 0,0 1 0 0 0,-1-1 0 0 0,1 1-1 0 0,0 0 1 0 0,0-1 0 0 0,-1 1 0 0 0,1 0 0 0 0,-1 0 0 0 0,0-1-1 0 0,0 1 1 0 0,1 0 0 0 0,-1 0-10 0 0,0 0 8 0 0,0-1 0 0 0,0 1 0 0 0,0 0 0 0 0,1-1 0 0 0,-1 1-1 0 0,1-1 1 0 0,-1 1 0 0 0,1 0 0 0 0,-1-1 0 0 0,1 1 0 0 0,0-1 0 0 0,0 0 0 0 0,0 1 0 0 0,0-1-8 0 0,4 7 33 0 0,0 4 15 0 0,6 5 33 0 0,-9-14-17 0 0,-1-1-128 0 0,-1 0 33 0 0,0 1 43 0 0,2 3 160 0 0,-1-5-193 0 0,1 0-110 0 0,0-1 14 0 0,-1 0-41 0 0,1 1-45 0 0,0-1-50 0 0,1 0-56 0 0,0 0-60 0 0,-3 0-38 0 0,1 0-65 0 0,1 0-58 0 0,-1 0-51 0 0,0 0-172 0 0,1 0-49 0 0,0 0-210 0 0,2 0-558 0 0</inkml:trace>
  <inkml:trace contextRef="#ctx0" brushRef="#br0" timeOffset="281.77">664 300 11072 0 0,'0'-13'324'0'0,"0"11"-3"0"0,0 1-238 0 0,0-1-49 0 0,0 1-33 0 0,0 1-1 0 0,0-1 0 0 0,0 0 1 0 0,0 1-1 0 0,0-1 1 0 0,0 1-1 0 0,-1-1 0 0 0,1 0 1 0 0,0 1-1 0 0,0-1 0 0 0,-1 1 1 0 0,1-1-1 0 0,0 0 1 0 0,-1 1-1 0 0,1-1 0 0 0,-1 1 1 0 0,1-1-1 0 0,-1 1 1 0 0,1 0-1 0 0,-1-1 0 0 0,1 1 1 0 0,-1-1-1 0 0,0 1 0 0 0,-5-6 16 0 0,5-1 42 0 0,0 5 55 0 0,-1-1 133 0 0,-9-8 232 0 0,10 10-287 0 0,-1-1-33 0 0,0 1 71 0 0,-1 0-74 0 0,1 2-74 0 0,-1-1-34 0 0,1-1 66 0 0,-3-6 119 0 0,5 7-220 0 0,0-1 0 0 0,0 1 0 0 0,-1-1 0 0 0,1 1 0 0 0,0 0-1 0 0,-1-1 1 0 0,1 1 0 0 0,0-1 0 0 0,-1 1 0 0 0,1 0 0 0 0,0 0 0 0 0,-1-1 0 0 0,1 1 0 0 0,-1 0 0 0 0,1-1 0 0 0,0 1 0 0 0,-1 0 0 0 0,1 0 0 0 0,-1 0 0 0 0,1 0 0 0 0,-1-1 0 0 0,1 1 0 0 0,-1 0 0 0 0,1 0 0 0 0,-1 0 0 0 0,1 0-1 0 0,-1 0 1 0 0,1 0 0 0 0,-1 0 0 0 0,1 0 0 0 0,-1 0 0 0 0,0 1-12 0 0,-30-1 542 0 0,-1 0 78 0 0,19 2-350 0 0,3 4-64 0 0,-1-1-78 0 0,-2-3-92 0 0,11-2-36 0 0,0 1 0 0 0,1-1 0 0 0,-1 0 0 0 0,1 0 0 0 0,-1 1 0 0 0,0-1 0 0 0,1 1 0 0 0,-1-1 0 0 0,1 1 0 0 0,-1 0 0 0 0,1 0 0 0 0,-1 0 0 0 0,1 0 0 0 0,-1 0 0 0 0,-6 4 0 0 0,-5 0 0 0 0,8 5 0 0 0,-6-3-1 0 0,10-7 2 0 0,0 1 0 0 0,0-1-1 0 0,0 0 1 0 0,0 1 0 0 0,0 0-1 0 0,0-1 1 0 0,0 1 0 0 0,0 0-1 0 0,0-1 1 0 0,0 1 0 0 0,0 0-1 0 0,0 0 1 0 0,1 0 0 0 0,-1-1-1 0 0,0 1 1 0 0,1 1-1 0 0,-6 11 43 0 0,-4-8-32 0 0,-6 24-11 0 0,15-28 0 0 0,1 0 0 0 0,-1 0 0 0 0,1 0 0 0 0,0 0 0 0 0,-1 0 0 0 0,1 0 0 0 0,0 0 0 0 0,-1 0 0 0 0,1 0 0 0 0,0 0 0 0 0,0 0 0 0 0,0 1 0 0 0,0-1 0 0 0,0 0 0 0 0,0 0 0 0 0,0 1 0 0 0,1 26 0 0 0,-1 17 0 0 0,0-35 0 0 0,0-8 0 0 0,0 0 0 0 0,0 0 0 0 0,0 0 0 0 0,0 0 0 0 0,0 0 0 0 0,0 0 0 0 0,1 0 0 0 0,-1 0 0 0 0,1 0 0 0 0,-1 0 0 0 0,1 0 0 0 0,1 3 0 0 0,0 0 0 0 0,1 0 0 0 0,-1 0 0 0 0,1-1 0 0 0,-1 1 0 0 0,1-1 0 0 0,0 0 0 0 0,1 0 0 0 0,-1 0 0 0 0,1 0 0 0 0,0 0 0 0 0,0-1 0 0 0,2 2 0 0 0,7 0 0 0 0,-5 8 0 0 0,34 19 0 0 0,-35-25 0 0 0,-4-3 0 0 0,0-1 0 0 0,1 0 0 0 0,-1 0 0 0 0,1 0 0 0 0,-1 0 0 0 0,1 0 0 0 0,7 1 0 0 0,-9-3 1 0 0,0 0 1 0 0,1 0-1 0 0,-1 1 1 0 0,0-1 0 0 0,0 0-1 0 0,0 1 1 0 0,0-1 0 0 0,0 1-1 0 0,0 0-1 0 0,0 0 9 0 0,0-1 1 0 0,0 1-1 0 0,0-1 0 0 0,0 1 1 0 0,0-1-1 0 0,0 0 0 0 0,1 0 0 0 0,-1 0 1 0 0,0 0-1 0 0,1 0 0 0 0,-1 0 1 0 0,1-1-1 0 0,0 1-9 0 0,-1-1 11 0 0,1 1 0 0 0,-1 0 0 0 0,0-1 0 0 0,1 1 0 0 0,-1 0 1 0 0,0 0-1 0 0,1 0 0 0 0,-1 1 0 0 0,0-1 0 0 0,0 1 0 0 0,0-1 0 0 0,0 1 0 0 0,0 0-11 0 0,4 3 24 0 0,12 13 182 0 0,-10-12-148 0 0,3-2 10 0 0,-10-4-59 0 0,0 1-1 0 0,0-1 1 0 0,0 1-1 0 0,0-1 1 0 0,0 1-1 0 0,0-1 1 0 0,0 1-1 0 0,0-1 1 0 0,0 1 0 0 0,0 0-1 0 0,0 0 1 0 0,0 0-1 0 0,0-1 1 0 0,-1 1-1 0 0,1 0 1 0 0,0 0-1 0 0,0 0 1 0 0,0 1-9 0 0,2 5 91 0 0,-3-7-78 0 0,0 0 0 0 0,0 1 0 0 0,0-1 0 0 0,0 1 0 0 0,0-1 0 0 0,1 1 0 0 0,-1-1 0 0 0,0 1-1 0 0,0-1 1 0 0,0 0 0 0 0,1 1 0 0 0,-1-1 0 0 0,0 0 0 0 0,1 1 0 0 0,-1-1 0 0 0,0 0 0 0 0,1 1 0 0 0,-1-1-1 0 0,1 0 1 0 0,-1 0 0 0 0,0 1 0 0 0,1-1 0 0 0,-1 0 0 0 0,1 0 0 0 0,-1 0 0 0 0,1 1 0 0 0,-1-1 0 0 0,0 0-1 0 0,1 0 1 0 0,-1 0 0 0 0,1 0 0 0 0,-1 0 0 0 0,1 0 0 0 0,-1 0 0 0 0,1 0 0 0 0,-1 0-13 0 0,0 0 5 0 0,0 0 1 0 0,1 0 0 0 0,-1 0-1 0 0,0 0 1 0 0,0 0-1 0 0,0-1 1 0 0,0 1 0 0 0,0 0-1 0 0,0 0 1 0 0,0 0-1 0 0,0 0 1 0 0,0 0-1 0 0,0 0 1 0 0,1 0 0 0 0,-1 0-1 0 0,0 1 1 0 0,0-1-1 0 0,0 0 1 0 0,0 0 0 0 0,0 0-1 0 0,0 0 1 0 0,0 0-1 0 0,0 0 1 0 0,0 0 0 0 0,0 0-1 0 0,0 0 1 0 0,1 0-1 0 0,-1 0 1 0 0,0 0-1 0 0,0 0 1 0 0,0 0 0 0 0,0 0-1 0 0,0 0 1 0 0,0 0-1 0 0,0 0 1 0 0,0 1 0 0 0,0-1-1 0 0,0 0 1 0 0,0 0-1 0 0,0 0 1 0 0,0 0 0 0 0,0 0-1 0 0,0 0 1 0 0,0 0-1 0 0,0 0 1 0 0,0 0 0 0 0,0 0-1 0 0,0 1 1 0 0,0-1-1 0 0,0 0 1 0 0,0 0-1 0 0,0 0 1 0 0,0 0 0 0 0,0 0-1 0 0,0 0 1 0 0,0 0-1 0 0,0 0-5 0 0,0 13 287 0 0,0-5-188 0 0,0-2-34 0 0,0-4 43 0 0,0 1-11 0 0,0-3-92 0 0,0 1-1 0 0,0-1 1 0 0,0 1-1 0 0,0-1 0 0 0,0 0 1 0 0,0 1-1 0 0,0-1 1 0 0,0 1-1 0 0,0-1 1 0 0,0 0-1 0 0,0 1 0 0 0,-1-1 1 0 0,1 1-1 0 0,0-1 1 0 0,0 0-1 0 0,0 1 0 0 0,-1-1 1 0 0,1 1-1 0 0,0-1 1 0 0,0 0-1 0 0,-1 0 0 0 0,1 1 1 0 0,0-1-1 0 0,-1 0 1 0 0,1 1-1 0 0,0-1 1 0 0,-1 0-1 0 0,1 0 0 0 0,0 0 1 0 0,-1 1-1 0 0,1-1-4 0 0,-7 5 87 0 0,2 8 41 0 0,1-8-77 0 0,0 0-1 0 0,0 0 0 0 0,0 0 0 0 0,-1 0 0 0 0,0-1-50 0 0,-5 6 30 0 0,1-5-55 0 0,0 0 62 0 0,-1-1-51 0 0,1-1-45 0 0,0 1-37 0 0,-3 0-61 0 0,1-1-34 0 0,-24 6-486 0 0,30-8 493 0 0,-6 1-75 0 0,7-2 85 0 0,0 0-57 0 0,1 0-105 0 0,1 0 121 0 0,0 0-36 0 0,0 0-40 0 0,0 0-41 0 0,-1 0-280 0 0,-1 0-122 0 0,2 0 316 0 0,0 0-34 0 0,0 0-38 0 0,0 0-37 0 0,-8 0-1575 0 0,-9 0-1180 0 0</inkml:trace>
  <inkml:trace contextRef="#ctx0" brushRef="#br0" timeOffset="596.64">33 143 13360 0 0,'0'0'298'0'0,"0"-3"46"0"0,0-3-109 0 0,0-2-47 0 0,0 1-41 0 0,0-1-37 0 0,0-1-17 0 0,0-1-35 0 0,0-18-3 0 0,3 17 177 0 0,2 6 77 0 0,-4 5-282 0 0,-1-1-1 0 0,1 1 1 0 0,-1 0-1 0 0,1-1 1 0 0,0 1-1 0 0,-1-1 1 0 0,0 1 0 0 0,1-1-1 0 0,-1 1 1 0 0,1-1-1 0 0,-1 0 1 0 0,0 1-1 0 0,1-1 1 0 0,-1 1-1 0 0,0-1 1 0 0,0 0 0 0 0,1 1-1 0 0,-1-1 1 0 0,0 0-1 0 0,0 1 1 0 0,0-1-1 0 0,0 0 1 0 0,0 1-1 0 0,0-1 1 0 0,0 0 0 0 0,0 0-27 0 0,1-7 214 0 0,2 3-57 0 0,1 4-49 0 0,1 1-40 0 0,2 0-27 0 0,2-4-23 0 0,-7 1-32 0 0,-1 1-86 0 0,-1 0-26 0 0,1 1-65 0 0,-1-1-78 0 0,1 1-92 0 0,0 1-4 0 0,0-1-60 0 0,0 1-56 0 0,1-1-47 0 0,-1 1-158 0 0,1 0-48 0 0,0 0-192 0 0,1 0-514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15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95 11552 0 0,'0'-2'334'0'0,"-3"-11"5"0"0,-2 5-253 0 0,-3 0-51 0 0,-5-8-21 0 0,10 9-9 0 0,1 1 52 0 0,-4 3 78 0 0,1 1 53 0 0,3-1-44 0 0,0-1-12 0 0,0 1-4 0 0,0 1 9 0 0,0 2-12 0 0,-1-1 40 0 0,0 1 50 0 0,-2 0 58 0 0,-3-1 1 0 0,-1 1 73 0 0,-11 2 536 0 0,14 0-627 0 0,0 1-75 0 0,1 1-101 0 0,3-2-86 0 0,0 1-35 0 0,-3 8 142 0 0,4-9-82 0 0,0 0 0 0 0,0 1 0 0 0,0-1 0 0 0,0 0 1 0 0,-1 0-1 0 0,1 0 0 0 0,-1 0 0 0 0,1 0 0 0 0,-1 0-18 0 0,-3 3 53 0 0,1 1 0 0 0,0 0 0 0 0,0-1 0 0 0,1 2 1 0 0,0-1-1 0 0,0 1-54 0 0,0-2 34 0 0,-6 18 105 0 0,-1-1-32 0 0,5-13 42 0 0,0-1 1 0 0,1 1-1 0 0,0 0 1 0 0,-1 3-150 0 0,2-4 97 0 0,0 0-38 0 0,0 6 153 0 0,2-1-55 0 0,2 11 41 0 0,0-12-118 0 0,-2 8 126 0 0,0-16-156 0 0,1 0 0 0 0,0 0 0 0 0,0 0 0 0 0,0 0 0 0 0,0 0 0 0 0,0 0 0 0 0,1 0-1 0 0,0 0 1 0 0,0 0 0 0 0,0 2-50 0 0,2-2 52 0 0,4 10 80 0 0,-1-3 34 0 0,5-6-4 0 0,-7 2-56 0 0,0-3-9 0 0,0-2 4 0 0,5-2 67 0 0,-7 0-152 0 0,-1 0-1 0 0,1-1 0 0 0,0 1 0 0 0,-1-1 0 0 0,1 1 0 0 0,-1-1 1 0 0,1 1-1 0 0,-1-1 0 0 0,1 0 0 0 0,-1 0 0 0 0,2-1-15 0 0,6-3 49 0 0,4 0 47 0 0,-8-6-2 0 0,8 6-13 0 0,-9 3-63 0 0,0-1 0 0 0,0 0 0 0 0,-1 1 0 0 0,1-1 0 0 0,-1-1 0 0 0,0 1 0 0 0,0 0 0 0 0,1-2-18 0 0,21-31 84 0 0,-19 26-81 0 0,26-42 130 0 0,-23 30-115 0 0,0-1 31 0 0,2 5-28 0 0,-6-9 22 0 0,1 12-33 0 0,-5 12-8 0 0,0-1-1 0 0,1 1 1 0 0,-1 0-1 0 0,-1-1 1 0 0,1 1-1 0 0,0 0 1 0 0,-1-1-1 0 0,0-1-1 0 0,0-23 59 0 0,0-23-68 0 0,1 49-13 0 0,1 4 1 0 0,-1 0 20 0 0,1 0 1 0 0,-1 0-1 0 0,1 0 1 0 0,-1 0-1 0 0,0 1 0 0 0,0-1 1 0 0,0 0-1 0 0,0 0 1 0 0,-1 1-1 0 0,1-1 1 0 0,0 1-1 0 0,-1-1 0 0 0,0 1 1 0 0,0-1-1 0 0,1 1 1 0 0,-1-1-1 0 0,-1 0 0 0 0,1 2 1 0 0,0-2 0 0 0,0-1 0 0 0,0 1 0 0 0,1-1 0 0 0,-1 1 0 0 0,0 0 0 0 0,1-1 0 0 0,-1 1 0 0 0,1-1-1 0 0,-1 1 1 0 0,1-1 0 0 0,0 1 0 0 0,0-1 0 0 0,0 2 0 0 0,1-2-5 0 0,-1 1 0 0 0,0 0 0 0 0,-1-1 0 0 0,1 1 0 0 0,0 0 0 0 0,0 0 0 0 0,-1 0 0 0 0,1-1 0 0 0,-1 1 0 0 0,0 0 0 0 0,1 0 0 0 0,-1 0 0 0 0,0 2 5 0 0,-1 6-11 0 0,0-5 11 0 0,1 0-1 0 0,0 0 1 0 0,0-1 0 0 0,0 1 0 0 0,0 0-1 0 0,1 0 1 0 0,0-1 0 0 0,0 1-1 0 0,0 2 1 0 0,4 1 0 0 0,-4-6 0 0 0,0-1 0 0 0,0 1 0 0 0,0-1 0 0 0,0 1 0 0 0,-1-1 0 0 0,1 1 0 0 0,0-1 0 0 0,-1 1 0 0 0,1-1 0 0 0,-1 1 0 0 0,0 0 0 0 0,0-1 0 0 0,1 1 0 0 0,-1 0 0 0 0,0 0 0 0 0,0-1 0 0 0,0 1 0 0 0,1 0 0 0 0,-1 0 0 0 0,1-1 0 0 0,0 1 0 0 0,-1 0 0 0 0,1-1 0 0 0,0 1 0 0 0,0-1 0 0 0,1 2 0 0 0,-2-2 0 0 0,1 0 0 0 0,0 0 0 0 0,-1-1 0 0 0,1 1 0 0 0,-1 0 0 0 0,1 0 0 0 0,-1 0 0 0 0,1 0 0 0 0,-1 1 0 0 0,0-1 0 0 0,1 0 0 0 0,-1 0 0 0 0,0 0 0 0 0,0 0 0 0 0,0 0 0 0 0,0 0 0 0 0,0 0 0 0 0,0 0 0 0 0,0 1 0 0 0,0-1 0 0 0,0 0 0 0 0,0 0 0 0 0,-1 0 0 0 0,1 0 0 0 0,-4 6 0 0 0,-6 12 0 0 0,10-18 0 0 0,0 0 0 0 0,0-1 0 0 0,-1 1 0 0 0,1 0 0 0 0,0 0 0 0 0,0-1 0 0 0,0 1 0 0 0,0 0 0 0 0,0 0 0 0 0,0-1 0 0 0,0 1 0 0 0,0 0 0 0 0,0 0 0 0 0,0-1 0 0 0,1 1 0 0 0,-1 0 0 0 0,0 0 0 0 0,0-1 0 0 0,1 1 0 0 0,-1 0 0 0 0,0-1 0 0 0,1 1 0 0 0,-1 0 0 0 0,1-1 0 0 0,-1 1 0 0 0,11 4 0 0 0,-6 2 0 0 0,-5-7 1 0 0,0 1-1 0 0,0-1 0 0 0,0 1 1 0 0,0-1-1 0 0,1 0 0 0 0,-1 1 1 0 0,0-1-1 0 0,0 0 0 0 0,1 1 1 0 0,-1-1-1 0 0,0 0 0 0 0,1 0 1 0 0,-1 1-1 0 0,0-1 0 0 0,1 0 1 0 0,-1 0-1 0 0,0 1 1 0 0,1-1-1 0 0,-1 0 0 0 0,1 0 1 0 0,-1 0-1 0 0,0 0 0 0 0,1 0 1 0 0,-1 0-1 0 0,1 0 0 0 0,-1 1 1 0 0,1-1-1 0 0,-1 0 0 0 0,0-1 1 0 0,1 1-1 0 0,0 0 0 0 0,4 3 53 0 0,5 10 17 0 0,-4 3-6 0 0,4-3-108 0 0,-8-10-159 0 0,0 0 49 0 0,-1 0 14 0 0,-1 1-24 0 0,0-1-7 0 0,0-1 15 0 0,11 12-846 0 0,-10-13 768 0 0,0 0 45 0 0,-1-1-3 0 0,0 0-44 0 0,0 0-1 0 0,0 0-45 0 0,0 0-50 0 0,0 0-56 0 0,0 0-61 0 0,0 0-57 0 0,0 0-50 0 0,0 0-44 0 0,0 0-169 0 0,0 0-43 0 0,0 0-205 0 0,0 0-555 0 0</inkml:trace>
  <inkml:trace contextRef="#ctx0" brushRef="#br0" timeOffset="309.58">618 32 11256 0 0,'0'0'256'0'0,"0"0"34"0"0,0 0 21 0 0,3 3-35 0 0,2 3-208 0 0,0 1-40 0 0,7 17 5 0 0,-8-16 61 0 0,-4-7-12 0 0,1 0-35 0 0,-1 3-18 0 0,0-2-7 0 0,0 0 33 0 0,0-1 32 0 0,1 1 49 0 0,-1-1 23 0 0,1 0 48 0 0,0 1 54 0 0,0-1 62 0 0,4 4-47 0 0,-2 0 60 0 0,-2-2-182 0 0,0-1 1 0 0,0 0-1 0 0,-1 1 0 0 0,1-1 1 0 0,-1 1-1 0 0,1-1 0 0 0,-1 1 1 0 0,0-1-155 0 0,0 11 454 0 0,2-2-53 0 0,4 1 53 0 0,1 1-29 0 0,-6-2-75 0 0,1 0-127 0 0,4 2-26 0 0,0-1-46 0 0,-4-1-10 0 0,1 5 19 0 0,-1-12-139 0 0,11 21-10 0 0,-6-20-11 0 0,-7-5 0 0 0,1 0-1 0 0,-1 0 1 0 0,1 1-1 0 0,-1-1 1 0 0,1 0-1 0 0,-1 0 0 0 0,0 1 1 0 0,1-1-1 0 0,-1 0 1 0 0,0 1-1 0 0,1-1 0 0 0,-1 1 1 0 0,0-1-1 0 0,1 0 1 0 0,-1 1-1 0 0,0-1 1 0 0,0 1-1 0 0,0-1 0 0 0,1 1 1 0 0,-1-1-1 0 0,0 1 1 0 0,0-1-1 0 0,0 1 0 0 0,0-1 1 0 0,0 1-1 0 0,0-1 1 0 0,0 1-1 0 0,0-1 1 0 0,0 1-1 0 0,0-1 0 0 0,0 1 1 0 0,0 0 0 0 0,0 5-66 0 0,2-1 85 0 0,0-4-37 0 0,0 1-79 0 0,0-2-19 0 0,-1 1-56 0 0,1 0-67 0 0,0 1-78 0 0,-1-1-38 0 0,-1 0-68 0 0,1 1-62 0 0,-1-1-54 0 0,1 1-45 0 0,-1-1-38 0 0,2 1-707 0 0,2 1-928 0 0,5-3-1284 0 0</inkml:trace>
  <inkml:trace contextRef="#ctx0" brushRef="#br0" timeOffset="670.91">965 1 11376 0 0,'0'0'256'0'0,"0"0"34"0"0,0 0 21 0 0,3 2-35 0 0,4 7-194 0 0,-6-8-80 0 0,0 1 0 0 0,-1-1 0 0 0,1 0 0 0 0,0 1 0 0 0,-1-1 0 0 0,1 1 0 0 0,-1-1 0 0 0,0 1 0 0 0,1-1 0 0 0,-1 1 1 0 0,0 0-1 0 0,0 0-2 0 0,0 0-1 0 0,0 0 1 0 0,0 0-1 0 0,1 0 1 0 0,-1 0-1 0 0,0 0 1 0 0,1 0 0 0 0,0 0-1 0 0,-1 0 1 0 0,2 1 0 0 0,2 4 43 0 0,-2-2 25 0 0,0 0 46 0 0,1 1 55 0 0,-1 0 65 0 0,1 5 34 0 0,1 0-11 0 0,-1-3-16 0 0,0-1 39 0 0,0 1 98 0 0,2 0-26 0 0,1 2 125 0 0,-4 4 83 0 0,-1-8-317 0 0,0-1-34 0 0,5 7 303 0 0,0 1-8 0 0,-4-2-66 0 0,-2-9-342 0 0,0 5 186 0 0,0 9 435 0 0,1-11-498 0 0,-1-1-71 0 0,0-1-43 0 0,1 0-53 0 0,0-1-63 0 0,6 6 422 0 0,-3-4-162 0 0,-2 5-43 0 0,-2 36 712 0 0,0-43-656 0 0,0 1-20 0 0,0 1-199 0 0,1-2 43 0 0,0 1 181 0 0,5-7 442 0 0,-4 1-471 0 0,0-1-46 0 0,-1 1-100 0 0,0 0-37 0 0,0 0-42 0 0,-1 1-35 0 0,1-1-38 0 0,-1 1-42 0 0,0 1 105 0 0,-1 1-1 0 0,1-1 1 0 0,0 1 0 0 0,0-1-1 0 0,0 1 1 0 0,0-1-1 0 0,0 0 1 0 0,0 1 0 0 0,1-1-1 0 0,-1 1 1 0 0,0-1 0 0 0,0 1-1 0 0,0-1 1 0 0,0 1 0 0 0,0 0-1 0 0,1-1 1 0 0,-1 1 0 0 0,0-1-1 0 0,1 1 1 0 0,-1-1-1 0 0,0 1 1 0 0,1 0 0 0 0,-1-1-1 0 0,0 1 1 0 0,1 0 0 0 0,-1-1-1 0 0,0 1 1 0 0,1 0 0 0 0,-1-1-3 0 0,8-6 52 0 0,-8 5-46 0 0,1 0-1 0 0,-1 0 1 0 0,1 0-1 0 0,-1 0 0 0 0,0 0 1 0 0,0 0-1 0 0,0-1 1 0 0,0 1-1 0 0,0-1-5 0 0,-1-1 2 0 0,1-1 0 0 0,0 1 1 0 0,0-1-1 0 0,1 1 0 0 0,-1-1 0 0 0,1 1 0 0 0,1-4-2 0 0,4-5-1 0 0,1 0 0 0 0,1 0-1 0 0,8-10 2 0 0,-8 11-12 0 0,-6 9-8 0 0,0-1 0 0 0,0 0 0 0 0,0 0 0 0 0,0 0 0 0 0,0-4 20 0 0,7-12-74 0 0,12 2-20 0 0,-11 2-15 0 0,11 3-10 0 0,-14 10 3 0 0,0 2 43 0 0,8 1-4 0 0,-7 1 33 0 0,-5-1 34 0 0,-1 1 0 0 0,0-1 0 0 0,1 1 1 0 0,-1 0-1 0 0,0-1 0 0 0,0 1 0 0 0,1 0 0 0 0,-1 0 1 0 0,0 0-1 0 0,0 1 0 0 0,0-1 0 0 0,0 0 0 0 0,0 1 1 0 0,1 1 9 0 0,27 28-74 0 0,-15-15 25 0 0,8 7-3 0 0,1 2 10 0 0,-22-24 42 0 0,0 1 0 0 0,-1 0 0 0 0,0 0 0 0 0,1 0 0 0 0,-1 0 0 0 0,0 0 0 0 0,0 0 0 0 0,0 0 0 0 0,0 1 0 0 0,0-1 0 0 0,-1 0 0 0 0,1 0 0 0 0,-1 1 0 0 0,1-1 0 0 0,2 11 0 0 0,0-6 0 0 0,0 0 0 0 0,0 0 0 0 0,5 6 0 0 0,1 3 0 0 0,0 4 0 0 0,1 3 35 0 0,-8-19-16 0 0,1-1 0 0 0,0 1 1 0 0,-1 0-1 0 0,1-1 0 0 0,2 2-19 0 0,5 8 24 0 0,-7-4-17 0 0,-3-5-62 0 0,0-2-85 0 0,0-1-185 0 0,0-1-337 0 0,0 0 374 0 0,0 0 151 0 0,0 0-33 0 0,0 0-4 0 0,0 0-34 0 0,0 0-40 0 0,0 0-44 0 0,0 0-47 0 0,0 0-46 0 0,0 0-41 0 0,0 0-37 0 0,0 0-293 0 0,-1 0-61 0 0,0 0-50 0 0,0 0-34 0 0,-3 0-1608 0 0,-5 0-1410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14.6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48 11048 0 0,'0'0'324'0'0,"0"0"-4"0"0,0 0-252 0 0,-3 0-24 0 0,-10 2 14 0 0,9 1-2 0 0,-1 0 38 0 0,-2 3 126 0 0,5-4-154 0 0,1 0 0 0 0,-1 0 0 0 0,1-1 0 0 0,0 1 0 0 0,-1 0 0 0 0,1 0 0 0 0,0 1 0 0 0,0-1 0 0 0,0 0-66 0 0,-1 6 141 0 0,2 0-47 0 0,0 0 22 0 0,1 14 121 0 0,-2-15-121 0 0,-2 0 34 0 0,-2 1-8 0 0,-1 5 112 0 0,4 1-29 0 0,2 6 64 0 0,0 35 589 0 0,0-38-662 0 0,0-2-72 0 0,3 11 33 0 0,2-3-59 0 0,-3-15-71 0 0,0-1 0 0 0,-1 0 0 0 0,0 1 1 0 0,1 5-48 0 0,-2-9 20 0 0,0-1 0 0 0,0 1 0 0 0,1-1 1 0 0,0 0-1 0 0,0 0 0 0 0,0 1 0 0 0,1 2-20 0 0,0-1 18 0 0,1 1-1 0 0,0-1 1 0 0,0 0 0 0 0,1 0-1 0 0,-1-1 1 0 0,1 1-1 0 0,1 0-17 0 0,0 0 21 0 0,0 0-1 0 0,0-1 0 0 0,0 1 0 0 0,1-1 0 0 0,-1 0 1 0 0,1-1-1 0 0,0 1 0 0 0,1-1 0 0 0,2 1-20 0 0,13 5 103 0 0,-20-8-93 0 0,0 0-1 0 0,0 0 1 0 0,0 0-1 0 0,0 0 1 0 0,0 0-1 0 0,1-1 1 0 0,-1 1-1 0 0,0-1 0 0 0,0 1 1 0 0,0-1-1 0 0,1 0 1 0 0,-1 0-1 0 0,0 0 1 0 0,1 0-1 0 0,-1 0 1 0 0,0-1-1 0 0,2 1-9 0 0,17-11 197 0 0,-8 8-84 0 0,3-1 50 0 0,0-7 45 0 0,0-3 3 0 0,1 3-59 0 0,11-10 75 0 0,-11 1-25 0 0,-5 4-81 0 0,12-20 133 0 0,-22 33-221 0 0,-1-1 0 0 0,1 0 0 0 0,-1 1 0 0 0,1-1 0 0 0,-1 0 0 0 0,0 0 0 0 0,-1 0-1 0 0,1 0 1 0 0,-1 0 0 0 0,1-1-33 0 0,-1-9 99 0 0,0-24 100 0 0,-3 17-122 0 0,1 15-49 0 0,-1 0 0 0 0,0 0 0 0 0,-1 0 0 0 0,1 1 0 0 0,-4-4-28 0 0,0-1 23 0 0,-1-2-9 0 0,3 4 9 0 0,0 1-1 0 0,0-1 0 0 0,-6-4-22 0 0,-15-9 27 0 0,13 7 3 0 0,-7-5 3 0 0,3 7-48 0 0,-39-18-151 0 0,30 13 5 0 0,11 8-60 0 0,7 6 85 0 0,-2 0-98 0 0,4 2 71 0 0,1 1-38 0 0,1 0 110 0 0,0 0-102 0 0,1-1-94 0 0,0 0-87 0 0,0-1-80 0 0,1 1-73 0 0,-1 0-67 0 0,1-1-59 0 0,-2-1-505 0 0,0 1-106 0 0,-2 0-924 0 0,-4 1-1232 0 0</inkml:trace>
  <inkml:trace contextRef="#ctx0" brushRef="#br0" timeOffset="665.83">553 111 10448 0 0,'0'0'233'0'0,"0"0"39"0"0,0 3 16 0 0,0 3-114 0 0,-1 1-83 0 0,1 2-35 0 0,1 1-23 0 0,2 0-28 0 0,3-6-5 0 0,0 1 10 0 0,-5 4 65 0 0,1 7 306 0 0,5 2 26 0 0,-3-7-156 0 0,6 16 741 0 0,1-1-71 0 0,2-2-75 0 0,3-4-80 0 0,-7-7-447 0 0,-3 6 27 0 0,-3-6-150 0 0,2-2 30 0 0,9 15 375 0 0,-9-19-466 0 0,0-1-53 0 0,8 11 152 0 0,-10-5-39 0 0,0-7 7 0 0,7 5-29 0 0,-7-7-12 0 0,-3-3-1 0 0,0 0 7 0 0,0 0 28 0 0,0 0 11 0 0,0 0 2 0 0,0 0-17 0 0,0-3-72 0 0,0-32 82 0 0,0 10-138 0 0,0 23-58 0 0,0 1-1 0 0,-1-1 1 0 0,1 1 0 0 0,0-1 0 0 0,0 0 0 0 0,-1 1 0 0 0,1-1-1 0 0,-1 1 1 0 0,0-1 0 0 0,1 1 0 0 0,-1 0 0 0 0,0-1 0 0 0,0 1-5 0 0,-5-12 17 0 0,2-8 27 0 0,4-40-5 0 0,1 38 4 0 0,-1-46-31 0 0,0 64-13 0 0,0 1 0 0 0,1-1 0 0 0,-1 0 0 0 0,1 1-1 0 0,0-1 1 0 0,1 0 0 0 0,-1 1 0 0 0,1-1-1 0 0,0 1 1 0 0,0 0 0 0 0,2-4 1 0 0,8-13-54 0 0,-10 17 39 0 0,0 0-1 0 0,1 0 1 0 0,0 0-1 0 0,-1 0 1 0 0,1 0-1 0 0,1-1 16 0 0,10-8-30 0 0,-8 10-41 0 0,3 3 66 0 0,-6 1-6 0 0,1-1 0 0 0,-1 0-1 0 0,1 0 1 0 0,-1 0-1 0 0,1 1 1 0 0,-1 0-1 0 0,1 0 1 0 0,-1 0-1 0 0,1 0 1 0 0,0 0 11 0 0,-2 0-5 0 0,0 1 0 0 0,0-1 0 0 0,0 0 0 0 0,-1 0 1 0 0,1 1-1 0 0,0-1 0 0 0,0 1 0 0 0,-1 0 0 0 0,1-1 1 0 0,-1 1-1 0 0,0 0 0 0 0,1 0 0 0 0,-1 0 0 0 0,0 1 5 0 0,4 8-44 0 0,-4-9 40 0 0,0 0 0 0 0,0 0 0 0 0,0 1 0 0 0,1-1 0 0 0,-1 0 0 0 0,1 0 0 0 0,-1 0 0 0 0,1 0 0 0 0,0 0 4 0 0,4 3 0 0 0,-1 1 0 0 0,0-1 0 0 0,0 1 0 0 0,0 1 0 0 0,0-1 0 0 0,-1 1 0 0 0,0-1 0 0 0,2 6 0 0 0,-5-9 0 0 0,-1 0 0 0 0,1-1 0 0 0,0 1 0 0 0,-1-1 0 0 0,1 0 0 0 0,0 1 0 0 0,1-1 0 0 0,-1 0 0 0 0,0 0 0 0 0,1 0 0 0 0,-1 0 0 0 0,1 0 0 0 0,0 0 0 0 0,0 0 0 0 0,1 2 0 0 0,1 1 0 0 0,-1-1 0 0 0,0 1 0 0 0,0-1 0 0 0,-1 1 0 0 0,1 0 0 0 0,-1 0 0 0 0,0 1 0 0 0,7 14 0 0 0,4 8 0 0 0,-12-21 0 0 0,1 1 0 0 0,5-3 0 0 0,-4-3 0 0 0,3 12 0 0 0,9 17 0 0 0,-4-18 16 0 0,-8-10 60 0 0,-3-3-1 0 0,0 0-10 0 0,0 0 2 0 0,0 0 10 0 0,0-3 1 0 0,-1-5-36 0 0,1-14 4 0 0,3 8 23 0 0,5-4-13 0 0,-7 15-54 0 0,0 0 0 0 0,0 0 0 0 0,0 0 0 0 0,-1-1 0 0 0,1 1-1 0 0,-1 0 1 0 0,0-2-2 0 0,1 2 5 0 0,-1 0 0 0 0,0 0 0 0 0,1 0-1 0 0,0 0 1 0 0,0 0 0 0 0,0 0 0 0 0,0 0-1 0 0,0 0 1 0 0,0 1 0 0 0,1-1 0 0 0,0 0-1 0 0,-1 1 1 0 0,2-2-5 0 0,-1 1 2 0 0,0 0-1 0 0,0 0 1 0 0,0 0-1 0 0,-1 0 0 0 0,1 0 1 0 0,-1 0-1 0 0,0-1-1 0 0,3-14 2 0 0,-3 13 5 0 0,0 0 1 0 0,0 0-1 0 0,1 1 0 0 0,-1-1 1 0 0,1 0-1 0 0,0 1 0 0 0,0 0 0 0 0,1-1-7 0 0,12-17 6 0 0,0 1-1 0 0,7-6-5 0 0,-9 13-38 0 0,1 0-36 0 0,-12 13 64 0 0,0-1-1 0 0,0 0 0 0 0,0 0 1 0 0,0 1-1 0 0,1 0 1 0 0,-1-1-1 0 0,1 1 1 0 0,1 0 10 0 0,-2 0-5 0 0,0 0 1 0 0,0 0-1 0 0,0 1 1 0 0,0-1-1 0 0,1 1 1 0 0,-1 0-1 0 0,0 0 1 0 0,0 0-1 0 0,1 0 0 0 0,-1 0 1 0 0,0 0-1 0 0,0 0 1 0 0,0 1-1 0 0,1-1 1 0 0,-1 1-1 0 0,0 0 1 0 0,2 0 4 0 0,5 4-25 0 0,0 0 1 0 0,0 0-1 0 0,-1 1 1 0 0,0 1-1 0 0,0-1 1 0 0,4 5 24 0 0,1 1-46 0 0,-8-8 43 0 0,0 1-1 0 0,-1-1 1 0 0,1 1-1 0 0,-1 0 1 0 0,0 0-1 0 0,0 2 4 0 0,1 4 0 0 0,-4-9 0 0 0,0 0 0 0 0,0 1 0 0 0,1-1 0 0 0,-1 0 0 0 0,0 0 0 0 0,1 0 0 0 0,-1 0 0 0 0,1 0 0 0 0,0 0 0 0 0,-1-1 0 0 0,1 0 0 0 0,-1 0 0 0 0,0 0 0 0 0,0 1 0 0 0,0-1 0 0 0,0 0 0 0 0,0 1 0 0 0,0-1 0 0 0,0 1 0 0 0,0-1 0 0 0,0 1 0 0 0,-1 0 0 0 0,1-1 0 0 0,-1 1 0 0 0,1-1 0 0 0,-1 1 0 0 0,0 0 0 0 0,0 0 0 0 0,1-1 0 0 0,-1 1 0 0 0,0 0 0 0 0,0 0 0 0 0,0 0 0 0 0,0 0 0 0 0,1-1 0 0 0,-1 1 0 0 0,1 0 0 0 0,-1-1 0 0 0,1 1 0 0 0,0 0 0 0 0,0-1 0 0 0,-1 1 0 0 0,1-1 0 0 0,1 1 0 0 0,-1-1 0 0 0,0 1 0 0 0,-1 0 0 0 0,1-1 0 0 0,0 1 0 0 0,0-1 0 0 0,-1 1 0 0 0,1 0 0 0 0,-1 0 0 0 0,1-1 0 0 0,-1 1 0 0 0,0 0 0 0 0,0 0 0 0 0,0 0 0 0 0,3 13 0 0 0,10 4 0 0 0,0 5 12 0 0,-9-16 39 0 0,-4-2-40 0 0,2 1-13 0 0,-2-6 2 0 0,1-1 1 0 0,0 1-1 0 0,-1 0 0 0 0,1 0 0 0 0,0 0 0 0 0,0 0 0 0 0,-1-1 0 0 0,1 1 0 0 0,0 0 0 0 0,0-1 0 0 0,0 1 0 0 0,0 0 0 0 0,0-1 1 0 0,0 1-1 0 0,0-1 0 0 0,1 0 0 0 0,9 7-24 0 0,-6 6-88 0 0,-1-7 23 0 0,-3-5 17 0 0,1 1-38 0 0,-1-1-16 0 0,0 0-37 0 0,0 0-43 0 0,0 0-48 0 0,-1 0-52 0 0,1 0-49 0 0,-1-1-46 0 0,1 0-39 0 0,0 1-288 0 0,-1-1-68 0 0,1 0-52 0 0,0 0-39 0 0,1 0-336 0 0,0 0-34 0 0,7 0-2635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25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6448 0 0,'0'0'190'0'0,"0"0"-42"0"0,0 0 10 0 0,0 0 75 0 0,0 0 216 0 0,0 0 399 0 0,0 0 31 0 0,0 0-18 0 0,0 0-103 0 0,0 0-44 0 0,0 0-8 0 0,0 0-295 0 0,0 0-169 0 0,0 1-43 0 0,0 1 42 0 0,1 5 41 0 0,8 16 448 0 0,-4-15-514 0 0,-2-1-73 0 0,5 11 216 0 0,-7-15-299 0 0,0 0-1 0 0,0 0 1 0 0,0 0-1 0 0,-1 0 1 0 0,1 0-1 0 0,-1 0 1 0 0,0 3-60 0 0,1 3 181 0 0,0-1-46 0 0,1-1-20 0 0,2 3-2 0 0,1 5 36 0 0,1 17 140 0 0,-2-16-147 0 0,-2-9-72 0 0,0-1 1 0 0,0 1-1 0 0,-1 0 0 0 0,0 0 0 0 0,-1-1 0 0 0,1 1-70 0 0,-1 0 72 0 0,1 0 0 0 0,0 0-1 0 0,0 0 1 0 0,1 0 0 0 0,0 0 0 0 0,0 0 0 0 0,1-1 0 0 0,0 2-72 0 0,0-1 71 0 0,0-1 0 0 0,-1 1 1 0 0,0 0-1 0 0,0 0 0 0 0,0 0 1 0 0,-1 0-1 0 0,0 0 0 0 0,-1 1-71 0 0,1-1 65 0 0,0 1 0 0 0,0-1 0 0 0,0 0 0 0 0,1-1-1 0 0,0 1 1 0 0,0 0 0 0 0,1 0 0 0 0,0 0-65 0 0,0 0 62 0 0,0 0 1 0 0,-1-1-1 0 0,0 1 0 0 0,0 0 0 0 0,-1 0 1 0 0,0 0-1 0 0,0 0 0 0 0,0 2-62 0 0,3 19 173 0 0,10 9 27 0 0,-3-10-57 0 0,-7-8 4 0 0,-5 7-35 0 0,1-22-98 0 0,-1-1 0 0 0,1 1-1 0 0,0-1 1 0 0,0 0 0 0 0,1 1-1 0 0,-1-1 1 0 0,1 1-1 0 0,0 1-13 0 0,5 9 63 0 0,-5-13-53 0 0,0 0 0 0 0,0 1-1 0 0,0-1 1 0 0,-1 1 0 0 0,1-1-1 0 0,-1 1 1 0 0,1-1-1 0 0,-1 1 1 0 0,1-1 0 0 0,-1 1-1 0 0,0-1 1 0 0,0 1-1 0 0,0 0-9 0 0,0-1 9 0 0,0 1-1 0 0,1 0 0 0 0,-1 0 1 0 0,0 0-1 0 0,1-1 0 0 0,-1 1 1 0 0,1 0-1 0 0,0-1 0 0 0,-1 1 1 0 0,1 0-1 0 0,0-1 0 0 0,0 1 1 0 0,0-1-9 0 0,0 1 7 0 0,0-1 0 0 0,0 1 1 0 0,0-1-1 0 0,0 1 0 0 0,-1 0 1 0 0,1-1-1 0 0,-1 1 1 0 0,1 0-1 0 0,-1 0 0 0 0,0-1 1 0 0,1 1-1 0 0,-1 0 0 0 0,0 0-7 0 0,0-1-122 0 0,0-1 37 0 0,0 1 16 0 0,0 0 121 0 0,0 1 184 0 0,-1 0 49 0 0,1-1-236 0 0,0 0-42 0 0,0-1-40 0 0,0 1-44 0 0,0-1-49 0 0,0 1-56 0 0,0-1-18 0 0,0 1-46 0 0,0 0-51 0 0,0-1-54 0 0,1 1-59 0 0,-1-1-62 0 0,0 1-65 0 0,0 0-70 0 0,0-1 154 0 0,0 0-59 0 0,0 0-53 0 0,0 0-46 0 0,0 0-174 0 0,0 0-45 0 0,0 0-211 0 0,0 0-568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26.5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347 113 8840 0 0,'0'0'197'0'0,"0"0"24"0"0,0-3 19 0 0,-2-10-29 0 0,-4 5-160 0 0,1 0 46 0 0,3 2 94 0 0,-1-1 157 0 0,-8 2 345 0 0,6-5 19 0 0,-2 5-223 0 0,3 1-84 0 0,2-3-59 0 0,2 7-337 0 0,0 0-1 0 0,0 0 1 0 0,0-1 0 0 0,0 1-1 0 0,0 0 1 0 0,0 0 0 0 0,0 0-1 0 0,0 0 1 0 0,0 0-1 0 0,0 0 1 0 0,0 0 0 0 0,0 0-1 0 0,0 0 1 0 0,0 0 0 0 0,0-1-1 0 0,0 1 1 0 0,0 0 0 0 0,0 0-1 0 0,0 0 1 0 0,0 0 0 0 0,0 0-1 0 0,0 0 1 0 0,0 0 0 0 0,0 0-1 0 0,0 0 1 0 0,0 0 0 0 0,0 0-1 0 0,0-1 1 0 0,0 1 0 0 0,-1 0-1 0 0,1 0 1 0 0,0 0 0 0 0,0 0-1 0 0,0 0 1 0 0,0 0 0 0 0,0 0-1 0 0,0 0 1 0 0,0 0-1 0 0,0 0 1 0 0,0 0 0 0 0,0 0-1 0 0,0 0 1 0 0,-1 0 0 0 0,1 0-1 0 0,0 0 1 0 0,0 0 0 0 0,0 0-1 0 0,0 0 1 0 0,0 0 0 0 0,0 0-1 0 0,0 0 1 0 0,0 0 0 0 0,0 0-1 0 0,0 0 1 0 0,-1 0 0 0 0,1 0-1 0 0,0 0-8 0 0,-6-1 158 0 0,0-1 54 0 0,-10-11 564 0 0,8 6-402 0 0,4 4-229 0 0,0 0-40 0 0,-7 0 160 0 0,0 2 54 0 0,-2 1 62 0 0,1 1 69 0 0,3-1-71 0 0,1 1 45 0 0,1-2 48 0 0,-2 1-87 0 0,3-1-180 0 0,0 1-48 0 0,0 0-51 0 0,-1 0-56 0 0,1 0-59 0 0,0 1-61 0 0,1 0-64 0 0,0 1-69 0 0,-17 9-330 0 0,7-3 262 0 0,2-2 158 0 0,7-3 110 0 0,-1 1 41 0 0,6-3-38 0 0,0 0 0 0 0,-1 0 0 0 0,1 0 0 0 0,0 0 0 0 0,0 0 0 0 0,0 0 0 0 0,0 1 0 0 0,0-1 0 0 0,0 0 0 0 0,0 1 0 0 0,0-1 0 0 0,0 1 0 0 0,1-1 0 0 0,-1 2 0 0 0,0-1 0 0 0,1-1 0 0 0,-1 1 0 0 0,0 0 0 0 0,0-1 0 0 0,0 1 0 0 0,1-1 0 0 0,-1 0 0 0 0,-1 1 0 0 0,1-1 0 0 0,0 1 0 0 0,0-1 0 0 0,0 0 0 0 0,-1 0 0 0 0,0 1 0 0 0,-5 1 0 0 0,6-3 0 0 0,1 0 0 0 0,-1 0 0 0 0,1 0 0 0 0,-1 1 0 0 0,1-1 0 0 0,-1 0 0 0 0,1 0 0 0 0,0 1 0 0 0,-1-1 0 0 0,1 0 0 0 0,-1 1 0 0 0,1-1 0 0 0,0 0 0 0 0,-1 1 0 0 0,1-1 0 0 0,0 0 0 0 0,-1 1 0 0 0,1-1 0 0 0,0 1 0 0 0,-1-1 0 0 0,1 1 0 0 0,0-1 0 0 0,0 1 0 0 0,0-1 0 0 0,0 1 0 0 0,0-1 0 0 0,-1 1 0 0 0,1-1 0 0 0,0 1 0 0 0,0-1 0 0 0,0 1 0 0 0,0-1 0 0 0,0 1 0 0 0,0-1 0 0 0,1 1 0 0 0,-1-1 0 0 0,0 1 0 0 0,0-1 0 0 0,0 2 3 0 0,0 0-1 0 0,-1 0 1 0 0,1-1 0 0 0,0 1-1 0 0,-1 0 1 0 0,1 0-1 0 0,-1-1 1 0 0,1 1-1 0 0,-1 0 1 0 0,0-1-1 0 0,0 1 1 0 0,0-1-1 0 0,0 1-2 0 0,0-1 10 0 0,0 1 0 0 0,0-1 0 0 0,0 1 0 0 0,1 0 0 0 0,-1-1 0 0 0,0 1 0 0 0,1 0 0 0 0,-1 0 0 0 0,1-1 0 0 0,0 1 0 0 0,-1 0 0 0 0,1 0 0 0 0,0 0-10 0 0,0 20 221 0 0,0-14-205 0 0,0-7-32 0 0,3 15 16 0 0,13 15 0 0 0,-3-15 0 0 0,-6-8 0 0 0,-4-5 0 0 0,0 1 0 0 0,0-1 0 0 0,1 0 0 0 0,-1 0 0 0 0,1-1 0 0 0,0 1 0 0 0,16 7 1 0 0,7 3-21 0 0,-8-2-65 0 0,2-1-17 0 0,-10-7 31 0 0,2 3-44 0 0,-5-2 47 0 0,2 1 2 0 0,6 2 48 0 0,-6-3 18 0 0,-7-3 0 0 0,0 1 0 0 0,0-1 0 0 0,0 0 0 0 0,0 0 0 0 0,1 0 0 0 0,-1-1 0 0 0,0 1 0 0 0,0-1 0 0 0,0 1 0 0 0,3-1 0 0 0,-3-1 0 0 0,-1 1 0 0 0,0 0 0 0 0,1 0 0 0 0,-1 1 0 0 0,1-1 0 0 0,-1 0 0 0 0,0 1 0 0 0,1 0 0 0 0,-1-1 0 0 0,0 1 0 0 0,0 0 0 0 0,0 0 0 0 0,1 0 0 0 0,-1 0 0 0 0,0 1 0 0 0,0-1 0 0 0,0 1 0 0 0,-1-1 0 0 0,2 1 0 0 0,1 1 0 0 0,-1 0 0 0 0,1 0 0 0 0,0-1 0 0 0,0 1 0 0 0,0-1 0 0 0,1 0 0 0 0,-1-1 0 0 0,2 1 0 0 0,16 9 0 0 0,-15-7 0 0 0,-2 0 0 0 0,18 20 0 0 0,-11-9 19 0 0,2 11 149 0 0,-12-20-120 0 0,-1-3-9 0 0,0 1 1 0 0,0-1-1 0 0,0 1 1 0 0,-1-1-1 0 0,0 1 0 0 0,0 0 1 0 0,0-1-1 0 0,0 1 0 0 0,-1 1-39 0 0,1 3 107 0 0,-3-3 53 0 0,-7 9 10 0 0,7 1 6 0 0,2-6-30 0 0,-4-4 116 0 0,-2-1-38 0 0,2 7 126 0 0,-2-8-162 0 0,1-1-82 0 0,-1 2-60 0 0,-2 5-34 0 0,9-9-12 0 0,-8 7-29 0 0,-2-2 34 0 0,-11 0 83 0 0,9-5 56 0 0,0 1 0 0 0,-11-2-144 0 0,-1 0 88 0 0,7 2-69 0 0,13-1-13 0 0,0 1 0 0 0,-1-1 0 0 0,1 0 1 0 0,0 0-1 0 0,-1 0 0 0 0,1-1 0 0 0,0 0 1 0 0,-1 0-1 0 0,-3-1-6 0 0,8 2 1 0 0,-19-10 41 0 0,-6-6-21 0 0,18 12 30 0 0,-2 5-52 0 0,6-1 4 0 0,-1 1 1 0 0,-1-2-9 0 0,-4-14 66 0 0,2 6-62 0 0,3 4-44 0 0,4 5 45 0 0,-2-2-96 0 0,2 2-108 0 0,0 0-183 0 0,0 0 206 0 0,0 0 82 0 0,0 0-35 0 0,0 0-9 0 0,0 0-34 0 0,0 0-39 0 0,0 0-43 0 0,0 0-48 0 0,0 0-45 0 0,0 0-40 0 0,0 0-38 0 0,0-1-275 0 0,0 1-61 0 0,0-1-49 0 0,0 0-34 0 0,0-3-1519 0 0,0-5-1341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37.9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17 8896 0 0,'0'0'264'0'0,"0"-3"-8"0"0,0-2-191 0 0,-3 0-37 0 0,3 4-24 0 0,-1 1 0 0 0,1 0 0 0 0,-1-1 0 0 0,0 1 0 0 0,1 0 1 0 0,-1 0-1 0 0,0-1 0 0 0,1 1 0 0 0,-1 0 0 0 0,0 0 0 0 0,1 0 0 0 0,-1 0 0 0 0,0 0 0 0 0,1 0 0 0 0,-1 0-4 0 0,-1 0 83 0 0,1 0 96 0 0,-1 0 167 0 0,0 0-290 0 0,-1 0 33 0 0,-1 0 104 0 0,-6 0 335 0 0,7 1-372 0 0,0 1-41 0 0,1 0-77 0 0,-3 19 410 0 0,-5-10 7 0 0,4 15-22 0 0,2-9-253 0 0,2-11-105 0 0,0 1 0 0 0,0-1 0 0 0,1 1 0 0 0,0 0-1 0 0,1-1 1 0 0,-1 1-75 0 0,1 11 160 0 0,0 7 21 0 0,-2 9 49 0 0,-3-12-32 0 0,2-11-78 0 0,1-1 0 0 0,0 1 0 0 0,1 0 1 0 0,0 5-121 0 0,1 7 173 0 0,0-6 0 0 0,0 0 1 0 0,1 0-1 0 0,1 4-173 0 0,3 3 153 0 0,-2-9-9 0 0,-1 0 0 0 0,0 1 0 0 0,-1 11-144 0 0,0-5 140 0 0,0 1 0 0 0,2-1 0 0 0,1 0 0 0 0,3 13-140 0 0,0-3 392 0 0,1 26-392 0 0,-5-30 213 0 0,2-1-1 0 0,4 14-212 0 0,3-3 200 0 0,-7-22-53 0 0,0-1 0 0 0,1 14-147 0 0,-3-10 86 0 0,-2-12-38 0 0,0 1-1 0 0,0-1 1 0 0,1 0-1 0 0,0 1 1 0 0,0-1-1 0 0,1 0 0 0 0,1 1-47 0 0,25 42 338 0 0,-16-31-227 0 0,-8-11-80 0 0,16 19 148 0 0,-7-10-78 0 0,-4 2-47 0 0,0 4 32 0 0,-9-22-79 0 0,0 0 0 0 0,0 0-1 0 0,0 0 1 0 0,1 0 0 0 0,-1 0 0 0 0,0-1-1 0 0,1 1 1 0 0,-1 0 0 0 0,1-1-1 0 0,-1 1-6 0 0,9 4 31 0 0,-8-5-155 0 0,-1 1 36 0 0,2 1 2 0 0,1 0 109 0 0,3 2 171 0 0,-1 0 18 0 0,-2-2-102 0 0,-1 0-63 0 0,0 0-60 0 0,0-1-57 0 0,0 1-63 0 0,0-1-75 0 0,-1 0-85 0 0,0 0-23 0 0,1 0-72 0 0,-1 0-77 0 0,0-1-85 0 0,0 1-89 0 0,0-1-96 0 0,0 0-101 0 0,0 1-107 0 0,0-1-1377 0 0,-2 0-1312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8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10680 0 0,'0'-13'241'0'0,"0"11"38"0"0,0 2 11 0 0,0 0-28 0 0,0 0-235 0 0,0 0-95 0 0,0 0-76 0 0,0 0-105 0 0,0 0-121 0 0,0 0-109 0 0,0 0 61 0 0,0 0-40 0 0,0 0-546 0 0,0 0-432 0 0,0 0-821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38.8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11200 0 0,'0'0'256'0'0,"3"3"34"0"0,-2-2-251 0 0,0 1 0 0 0,1-1 0 0 0,-1 1 0 0 0,0-1 0 0 0,0 1 0 0 0,-1 0 0 0 0,1-1 0 0 0,0 1 0 0 0,0 0-1 0 0,-1 0 1 0 0,1-1 0 0 0,-1 1 0 0 0,0 1-39 0 0,2 13 183 0 0,-2-7-151 0 0,0 0-54 0 0,0-7 9 0 0,0 6 19 0 0,0 0 86 0 0,0 0 90 0 0,0-3 99 0 0,3 0 354 0 0,3 4-234 0 0,-1 7 299 0 0,-4-5-295 0 0,0-3-168 0 0,-1-1-68 0 0,0 0-37 0 0,0-4-87 0 0,0-2-187 0 0,0 1 50 0 0,0-1 45 0 0,0 1 39 0 0,0-1 45 0 0,0 1 42 0 0,0 1 99 0 0,0 0 48 0 0,0 4 371 0 0,0-4-454 0 0,1-1-57 0 0,-1 0-71 0 0,0 0-62 0 0,0 0-73 0 0,0 0-84 0 0,0 0-36 0 0,-1-1-71 0 0,1 1-77 0 0,0 0-82 0 0,0-1-89 0 0,0 0-95 0 0,0 1-100 0 0,0-1-107 0 0,0-1-1178 0 0,0 0-1159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39.9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9880 0 0,'0'0'290'0'0,"0"0"-3"0"0,0 0-120 0 0,0 0-51 0 0,0-2 122 0 0,0 1-215 0 0,0 1-1 0 0,0-1 0 0 0,0 1 0 0 0,0-1 0 0 0,0 1 1 0 0,0-1-1 0 0,0 1 0 0 0,0-1 0 0 0,0 1 1 0 0,0-1-1 0 0,1 1 0 0 0,-1-1 0 0 0,0 1 0 0 0,0 0 1 0 0,0-1-1 0 0,1 1 0 0 0,-1-1 0 0 0,0 1 1 0 0,1-1-1 0 0,-1 1 0 0 0,0 0 0 0 0,1-1 0 0 0,-1 1 1 0 0,0 0-1 0 0,1-1 0 0 0,-1 1 0 0 0,1 0 1 0 0,-1 0-1 0 0,1-1 0 0 0,-1 1 0 0 0,0 0 0 0 0,1 0 1 0 0,-1 0-1 0 0,1 0 0 0 0,-1 0 0 0 0,1 0 1 0 0,-1-1-1 0 0,1 1 0 0 0,-1 0 0 0 0,1 0 0 0 0,-1 0 1 0 0,1 1-23 0 0,-1-1 8 0 0,0 0 0 0 0,0-1 0 0 0,1 1 1 0 0,-1 0-1 0 0,0 0 0 0 0,0 0 1 0 0,0 0-1 0 0,0 0 0 0 0,0 0 0 0 0,0 0 1 0 0,0 0-1 0 0,0 0 0 0 0,0 0 1 0 0,0 0-1 0 0,1 0 0 0 0,-1 0 0 0 0,0 0 1 0 0,0 0-1 0 0,0 0 0 0 0,0 1 1 0 0,0-1-1 0 0,0 0 0 0 0,0 0 0 0 0,0 0 1 0 0,0 0-1 0 0,0 0 0 0 0,0 0 0 0 0,0 0 1 0 0,1 0-1 0 0,-1 0 0 0 0,0 0 1 0 0,0 0-1 0 0,0 0 0 0 0,0 0 0 0 0,0 0 1 0 0,0 0-1 0 0,0 1 0 0 0,0-1 1 0 0,0 0-1 0 0,0 0 0 0 0,0 0 0 0 0,0 0 1 0 0,0 0-1 0 0,0 0 0 0 0,0 0 1 0 0,0 0-1 0 0,0 0 0 0 0,0 0 0 0 0,0 1 1 0 0,0-1-1 0 0,0 0 0 0 0,0 0 0 0 0,0 0 1 0 0,0 0-1 0 0,0 0 0 0 0,0 0 1 0 0,0 0-9 0 0,0 1 25 0 0,0-1 1 0 0,0 1 0 0 0,0 0-1 0 0,0-1 1 0 0,0 1 0 0 0,0-1-1 0 0,1 1 1 0 0,-1-1 0 0 0,0 1-1 0 0,0-1 1 0 0,1 1-1 0 0,-1-1 1 0 0,0 1 0 0 0,1-1-1 0 0,-1 1 1 0 0,0-1 0 0 0,1 1-1 0 0,-1-1-25 0 0,11 7 412 0 0,-3-2-187 0 0,0 2-35 0 0,11 13 279 0 0,-2 2-109 0 0,2 5-23 0 0,5 15 101 0 0,-12-17-233 0 0,11 29 139 0 0,-10-20-113 0 0,-2-4-49 0 0,1 2 38 0 0,20 66 566 0 0,-8-24-203 0 0,-10-29-319 0 0,-9-26-127 0 0,0 0 1 0 0,-1 5-138 0 0,7 46 344 0 0,0-4 65 0 0,-1-10-1 0 0,-5-11-85 0 0,-6 19 56 0 0,0-15-74 0 0,1 10 63 0 0,0-20-97 0 0,0-8-22 0 0,-4 4-15 0 0,-9 24 261 0 0,5-25-210 0 0,4-13-124 0 0,2-4-55 0 0,1-2-34 0 0,-1 3 119 0 0,-5-1 21 0 0,-2 4 28 0 0,4-11-173 0 0,-2 9 29 0 0,6-4 17 0 0,0-13-98 0 0,1 0 0 0 0,0 0 1 0 0,-1 0-1 0 0,1 0 0 0 0,-1 0 0 0 0,1-1 1 0 0,-1 1-1 0 0,0 0 0 0 0,0-1 0 0 0,0 1 0 0 0,0 0 1 0 0,0-1-1 0 0,0 1 0 0 0,0-1 0 0 0,0 1 1 0 0,-1-1-1 0 0,1 0 0 0 0,-1 1-15 0 0,-10 14 103 0 0,11-14-157 0 0,0 1 58 0 0,0 6 181 0 0,1-5-143 0 0,0-1-73 0 0,0 0-79 0 0,0 1-103 0 0,0-3 61 0 0,0 1-33 0 0,-3-2-551 0 0,0 0 421 0 0,1 0 167 0 0,1 0-35 0 0,0 0-5 0 0,0 0-35 0 0,0 0-43 0 0,0 0-46 0 0,0 0-51 0 0,1 0-48 0 0,-1 0-44 0 0,1 0-39 0 0,-1 0-313 0 0,1-1-66 0 0,0 1-51 0 0,0-1-38 0 0,0-1-359 0 0,0-1-34 0 0,0-6-2826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39.1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0 142 12496 0 0,'0'0'281'0'0,"0"0"40"0"0,0 0 22 0 0,0 0-143 0 0,0 0-96 0 0,0 0-29 0 0,0 3-43 0 0,0-3-32 0 0,0 1 0 0 0,0-1 1 0 0,0 0-1 0 0,0 1 1 0 0,0-1-1 0 0,0 1 0 0 0,0-1 1 0 0,0 1-1 0 0,0-1 1 0 0,0 0-1 0 0,1 1 1 0 0,-1-1-1 0 0,0 1 0 0 0,0-1 1 0 0,0 0-1 0 0,1 1 1 0 0,-1-1-1 0 0,0 0 0 0 0,0 1 1 0 0,1-1-1 0 0,-1 0 1 0 0,0 1-1 0 0,0-1 0 0 0,1 0 1 0 0,-1 0-1 0 0,0 1 1 0 0,1-1-1 0 0,-1 0 1 0 0,1 0-1 0 0,-1 0 0 0 0,1 1 0 0 0,5 3 33 0 0,0 10 138 0 0,5-1 16 0 0,-10-11-157 0 0,1-1-1 0 0,0 1 0 0 0,-1 0 1 0 0,1 0-1 0 0,-1 0 0 0 0,1 0 1 0 0,-1 0-1 0 0,0 0 1 0 0,1 2-30 0 0,3 16 176 0 0,-4-15-120 0 0,0-1-1 0 0,0 1 0 0 0,1 0 1 0 0,-1-1-1 0 0,1 1 0 0 0,0-1 1 0 0,1 2-56 0 0,16 27 421 0 0,-5-1-94 0 0,0-1-87 0 0,2-1-54 0 0,-6-15-116 0 0,12 17 42 0 0,-19-28-90 0 0,-1 1 0 0 0,1-1 0 0 0,-1 1 0 0 0,0 0 0 0 0,0-1 0 0 0,0 3-22 0 0,-1-2 27 0 0,1 0 0 0 0,0 0 1 0 0,0-1-1 0 0,0 1 0 0 0,1-1 0 0 0,1 3-27 0 0,6 15 96 0 0,1 2 33 0 0,-1-10-76 0 0,-2-7-47 0 0,-6-5 0 0 0,0-1 0 0 0,-1 1 0 0 0,1 0 0 0 0,0-1 0 0 0,0 1 0 0 0,-1 0 0 0 0,1 0 0 0 0,-1 0 1 0 0,1 1-1 0 0,-1-1 0 0 0,0 0 0 0 0,0 0 0 0 0,0 1 0 0 0,0-1 0 0 0,-1 0 0 0 0,1 1 0 0 0,0 0-6 0 0,-1-3 1 0 0,0 0 0 0 0,0 0-1 0 0,0 0 1 0 0,0 0 0 0 0,0 0 0 0 0,-1 0-1 0 0,1 0 1 0 0,0 0 0 0 0,0 1 0 0 0,0-1-1 0 0,0 0 1 0 0,0 0 0 0 0,0 0 0 0 0,0 0-1 0 0,0 0 1 0 0,1 0 0 0 0,-1 0 0 0 0,0 0-1 0 0,0 0 1 0 0,0 0 0 0 0,0 1 0 0 0,0-1-1 0 0,0 0 1 0 0,0 0 0 0 0,0 0 0 0 0,0 0-1 0 0,0 0 1 0 0,0 0 0 0 0,0 0 0 0 0,0 0-1 0 0,0 0 1 0 0,0 0 0 0 0,0 0 0 0 0,0 0-1 0 0,0 0 1 0 0,1 0 0 0 0,-1 0 0 0 0,0 0-1 0 0,0 1 1 0 0,0-1 0 0 0,0 0 0 0 0,0 0-1 0 0,0 0 1 0 0,0 0 0 0 0,0 0 0 0 0,0 0-1 0 0,0 0 1 0 0,1 0 0 0 0,-1 0 0 0 0,0 0-1 0 0,0 0 1 0 0,0 0 0 0 0,0 0 0 0 0,0 0-1 0 0,0-1 1 0 0,0 1 0 0 0,0 0-1 0 0,8 0 50 0 0,-2 0-75 0 0,0 0-63 0 0,-2 0-53 0 0,2 0-242 0 0,0 0-356 0 0,-4 0 457 0 0,0 0 59 0 0,0 0 97 0 0,4-2-1012 0 0,7-11-12 0 0</inkml:trace>
  <inkml:trace contextRef="#ctx0" brushRef="#br0" timeOffset="325.14">442 0 10208 0 0,'0'0'298'0'0,"0"0"-3"0"0,0 0-130 0 0,0 0-60 0 0,0 3 106 0 0,-3 9 166 0 0,-7 2 69 0 0,7-11-165 0 0,2 0-108 0 0,0 0-70 0 0,1 1-72 0 0,0-1-16 0 0,0-1 55 0 0,-11 17 160 0 0,6 7-8 0 0,-1-11-76 0 0,5-12-112 0 0,0 1 1 0 0,-1-1 0 0 0,1 1 0 0 0,1-1 0 0 0,-1 1 0 0 0,0 0-1 0 0,1-1 1 0 0,0 1 0 0 0,0 2-35 0 0,-1 5 71 0 0,1 0-1 0 0,-1 0 1 0 0,-1 0 0 0 0,0-1-1 0 0,-1 1 1 0 0,0 0 0 0 0,-1 2-71 0 0,-1 1 149 0 0,1-1 1 0 0,0 1 0 0 0,1 0 0 0 0,0 3-150 0 0,1-1 277 0 0,-2 0 0 0 0,-3 9-277 0 0,2-8 305 0 0,1 0 0 0 0,-1 9-305 0 0,-1 7 367 0 0,-5 5 96 0 0,7-26-377 0 0,1 2 38 0 0,-3 16 203 0 0,-6 28 353 0 0,5-37-432 0 0,-1 4 96 0 0,0 7 65 0 0,1 1 1 0 0,-1-8-64 0 0,4-16-189 0 0,1-1 0 0 0,1 1-1 0 0,-2 8-156 0 0,1 19 281 0 0,3-23-214 0 0,-1 0 0 0 0,-1-1 0 0 0,0 1 0 0 0,-1-1-1 0 0,0 1 1 0 0,-2 3-67 0 0,4-14 9 0 0,-2 7 30 0 0,0 0 0 0 0,1 1 1 0 0,0-1-1 0 0,0 0 0 0 0,1 1 0 0 0,0-1 0 0 0,0 6-39 0 0,1-5 22 0 0,-1 1 0 0 0,-1 0 0 0 0,0-1 0 0 0,0 0 0 0 0,-1 1 0 0 0,0-1 0 0 0,-1 0-1 0 0,0 0 1 0 0,-4 4-22 0 0,3 18 0 0 0,-5-16 0 0 0,7-3-16 0 0,3-11-54 0 0,0-1-70 0 0,0-1-111 0 0,0 0-266 0 0,0 0-462 0 0,0 0 750 0 0,0 0 43 0 0,0 0-4 0 0,0 0-46 0 0,0 0-2 0 0,0 0-46 0 0,0 0-51 0 0,0 0-58 0 0,0 0-62 0 0,0 0-58 0 0,0 0-51 0 0,0 0-45 0 0,0 0-173 0 0,0 0-44 0 0,0 0-209 0 0,0 0-564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38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32 158 11048 0 0,'0'0'324'0'0,"0"0"-4"0"0,1 0-252 0 0,1 0-24 0 0,-1 0-44 0 0,0 0 1 0 0,0 1-1 0 0,0-1 1 0 0,0 0-1 0 0,0 0 1 0 0,-1 1-1 0 0,1-1 1 0 0,0 1-1 0 0,0-1 1 0 0,0 1-1 0 0,-1-1 1 0 0,1 1 0 0 0,0-1-1 0 0,0 1 1 0 0,-1 0-1 0 0,1 0 1 0 0,0-1-1 0 0,-1 1 1 0 0,1 0-1 0 0,-1 0 1 0 0,1-1-1 0 0,-1 1 1 0 0,0 0-1 0 0,1 0 1 0 0,-1 0-1 0 0,6 14 55 0 0,-2 1 77 0 0,-2-8-15 0 0,0-2 39 0 0,5 11 242 0 0,8 5 55 0 0,-8-13-245 0 0,26 47 1166 0 0,-3 1-87 0 0,-16-29-687 0 0,1 1-38 0 0,1-1-42 0 0,2 0-48 0 0,-13-18-321 0 0,0 3 68 0 0,-3-9-122 0 0,0 0 1 0 0,-1 1 0 0 0,1-1-1 0 0,1 0 1 0 0,-1 0 0 0 0,1 0-1 0 0,0 0 1 0 0,0 0-98 0 0,7 6 235 0 0,-1-1-44 0 0,10 10 82 0 0,4 4-77 0 0,11 11 4 0 0,-20-22-101 0 0,-13-12-86 0 0,0 1 0 0 0,1-1 0 0 0,-1 1 0 0 0,1-1 0 0 0,-1 1 0 0 0,1-1 0 0 0,-1 0 0 0 0,1 1 0 0 0,-1-1 0 0 0,1 0 0 0 0,0 0-13 0 0,-2 0 8 0 0,1 0-1 0 0,0 0 0 0 0,-1 0 0 0 0,1 0 0 0 0,0 0 1 0 0,-1 0-1 0 0,1 0 0 0 0,0 0 0 0 0,-1 0 1 0 0,1 1-1 0 0,0-1 0 0 0,-1 0 0 0 0,1 0 0 0 0,-1 1 1 0 0,1-1-1 0 0,0 1 0 0 0,-1-1 0 0 0,1 0 0 0 0,-1 1 1 0 0,1-1-1 0 0,-1 1 0 0 0,1-1 0 0 0,-1 1 0 0 0,1-1 1 0 0,-1 1-1 0 0,0 0-7 0 0,5 4 61 0 0,6-2-54 0 0,2-3 4 0 0,-10 0 12 0 0,-3 0-119 0 0,0 0-60 0 0,0 0 53 0 0,0 0 25 0 0,0 0-36 0 0,0 0-16 0 0,0 0-37 0 0,0 0-43 0 0,0 0-48 0 0,0 0-52 0 0,0 0-48 0 0,0 0-45 0 0,0-1-41 0 0,0 1-288 0 0,0 0-66 0 0,0-1-54 0 0,0 0-38 0 0,0-1-335 0 0,0 0-35 0 0,0-7-2637 0 0</inkml:trace>
  <inkml:trace contextRef="#ctx0" brushRef="#br0" timeOffset="323.34">238 0 12528 0 0,'0'0'281'0'0,"0"0"40"0"0,0 3 22 0 0,-1 4-143 0 0,-1-1-96 0 0,-5 3-23 0 0,1 0-55 0 0,-1 0-13 0 0,-7 13-14 0 0,6-5 83 0 0,3 3 205 0 0,4-15-186 0 0,0-1 0 0 0,0 1 0 0 0,-1 0 0 0 0,0-1 0 0 0,1 0 0 0 0,-1 1 0 0 0,-2 1-101 0 0,-6 12 529 0 0,3 2-87 0 0,1 0-68 0 0,2 1-47 0 0,2-10-84 0 0,-1 0 0 0 0,0 1 0 0 0,-1-2-1 0 0,-4 11-242 0 0,0-6 231 0 0,-4 9 88 0 0,3 0-47 0 0,5-6-81 0 0,3-10-96 0 0,-1-1 0 0 0,0 1 0 0 0,-1-1 0 0 0,0 0 0 0 0,0 1-95 0 0,-6 14 219 0 0,-1 4 44 0 0,1-9-129 0 0,-6 10 49 0 0,10-11-135 0 0,3-11 11 0 0,-9 9-31 0 0,8-8-5 0 0,1-1-78 0 0,0-3-82 0 0,-1 0-91 0 0,-2-2-97 0 0,2 0-580 0 0,3 0 690 0 0,0 0 41 0 0,0 0-6 0 0,0 0-42 0 0,0 0-4 0 0,0 0-42 0 0,0 0-49 0 0,0 0-56 0 0,0 0-58 0 0,0 0-56 0 0,0 0-48 0 0,0 0-44 0 0,0 0-163 0 0,0 0-42 0 0,0 0-198 0 0,0 0-537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36.7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317 64 6776 0 0,'0'0'198'0'0,"0"-2"-11"0"0,-1-5-129 0 0,-1 1 24 0 0,-2-1 83 0 0,-3 0 190 0 0,6 6-96 0 0,-1 0-45 0 0,1 0-40 0 0,0 0-35 0 0,0 1-14 0 0,-1 0-37 0 0,1 0-20 0 0,-1 0-15 0 0,0 0 32 0 0,1 0-18 0 0,0-1 40 0 0,0 1-60 0 0,1-1 0 0 0,0 0 0 0 0,-1 1-1 0 0,1-1 1 0 0,0 0 0 0 0,0 1 0 0 0,-1-1 0 0 0,1 0 0 0 0,0 1 0 0 0,0-1 0 0 0,0 0 0 0 0,0 1 0 0 0,0-1 0 0 0,0 0 0 0 0,0 1-47 0 0,0 0 0 0 0,0 0 12 0 0,0 0 0 0 0,0-1 1 0 0,0 1-1 0 0,0 0 0 0 0,0 0 1 0 0,0 0-1 0 0,0 0 1 0 0,0 0-1 0 0,0 0 0 0 0,0 0 1 0 0,0 0-1 0 0,0 0 0 0 0,0 0 1 0 0,0-1-1 0 0,0 1 0 0 0,0 0 1 0 0,0 0-1 0 0,0 0 0 0 0,0 0 1 0 0,0 0-1 0 0,0 0 0 0 0,0 0 1 0 0,0 0-1 0 0,0 0 0 0 0,0 0 1 0 0,0 0-1 0 0,0-1 1 0 0,0 1-1 0 0,0 0 0 0 0,0 0 1 0 0,-1 0-1 0 0,1 0 0 0 0,0 0 1 0 0,0 0-1 0 0,0 0 0 0 0,0 0 1 0 0,0 0-1 0 0,0 0 0 0 0,0 0 1 0 0,0 0-1 0 0,0 0 0 0 0,0 0 1 0 0,0 0-1 0 0,-1 0 0 0 0,1 0 1 0 0,0 0-1 0 0,0 0 1 0 0,0 0-1 0 0,0 0 0 0 0,0 0 1 0 0,0 0-1 0 0,0 0 0 0 0,0 0 1 0 0,0 0-1 0 0,0 0 0 0 0,-1 0 1 0 0,1 0-13 0 0,-26 0 1408 0 0,21 3-736 0 0,-6 7-134 0 0,10-8-342 0 0,-1-1-37 0 0,0 0 67 0 0,-1 0-82 0 0,-1-1-73 0 0,0 0-15 0 0,2 0 56 0 0,-27 16 668 0 0,24-3-496 0 0,2-9-207 0 0,1 0 0 0 0,0-1 0 0 0,-1 1 0 0 0,0-1 0 0 0,-2 3-77 0 0,-19 16 284 0 0,5-5-145 0 0,-7 14 54 0 0,19-21-146 0 0,1 1-1 0 0,0-1 1 0 0,0 1 0 0 0,2 1 0 0 0,-1-1-1 0 0,-1 7-46 0 0,2-6 45 0 0,-2 0-1 0 0,0 0 1 0 0,-6 9-45 0 0,7-14 15 0 0,2 0 1 0 0,-1 0 0 0 0,1 0-1 0 0,0 0 1 0 0,0 1-1 0 0,1-1 1 0 0,0 1-1 0 0,1-1 1 0 0,-1 3-16 0 0,-2 31 37 0 0,4 2-40 0 0,0-39-1 0 0,0 149 4 0 0,1-132 0 0 0,1-1 0 0 0,1 1 0 0 0,1-1 0 0 0,1 1 0 0 0,6 14 0 0 0,-5-15 0 0 0,-3-9 0 0 0,0 4 0 0 0,2-1 0 0 0,0 1 0 0 0,1-1 0 0 0,6 11 0 0 0,23 25 0 0 0,-23-34 0 0 0,-7-11 6 0 0,-1 1-1 0 0,1-1 0 0 0,0-1 0 0 0,1 1 1 0 0,-1-1-1 0 0,1 0 0 0 0,3 2-5 0 0,48 23 81 0 0,-35-18-41 0 0,-16-8-29 0 0,1 0 0 0 0,0-1 0 0 0,0 0 0 0 0,0 0 0 0 0,0-1 0 0 0,1 1 0 0 0,4-1-11 0 0,53-1 94 0 0,-34 0-33 0 0,-5 0-13 0 0,-1 0 21 0 0,0 0 0 0 0,7-3-69 0 0,18-7 96 0 0,-24 6-43 0 0,-18 3-19 0 0,1 0 0 0 0,-1 0 0 0 0,1-1 0 0 0,-1 0 0 0 0,0-1 0 0 0,0 0 0 0 0,3-1-34 0 0,7-7 116 0 0,0 1 0 0 0,0-2-1 0 0,-1-1 1 0 0,10-9-116 0 0,3-5 221 0 0,0-2 80 0 0,-23 20-180 0 0,1 0-1 0 0,-1 0 1 0 0,0 0 0 0 0,-1-1-1 0 0,2-5-120 0 0,15-29 341 0 0,-13 23-207 0 0,-4 6-65 0 0,0 1 1 0 0,0-1 0 0 0,-1-2-70 0 0,6-29 213 0 0,-1-1-213 0 0,-7 30 38 0 0,-1 6-9 0 0,-1 1 0 0 0,0-1 0 0 0,-1 1 0 0 0,-1-9-29 0 0,1 1 30 0 0,0 11-13 0 0,-1 1-1 0 0,1-1 0 0 0,-1 1 0 0 0,-1 0 1 0 0,1-1-1 0 0,-1 1-16 0 0,-3-8 18 0 0,-1 1-1 0 0,0 0 1 0 0,-4-6-18 0 0,-4-6 5 0 0,9 15 10 0 0,-1 0-1 0 0,-1 1 0 0 0,1 0 0 0 0,-6-5-14 0 0,1 0-11 0 0,-23-28-71 0 0,-1 12-27 0 0,-9-8-62 0 0,3 1 10 0 0,18 18 33 0 0,0 0-41 0 0,21 18 149 0 0,-9-8-120 0 0,0 1 0 0 0,0 1 0 0 0,-1 0 0 0 0,0 0 0 0 0,-7-2 140 0 0,-21-7-363 0 0,1 0 134 0 0,12 4 30 0 0,-6 1 3 0 0,11 5 4 0 0,2 2-378 0 0,12 4 286 0 0,4 1 86 0 0,0-1-40 0 0,0 1-48 0 0,0 0-59 0 0,1 0 7 0 0,0 1-52 0 0,1-1-58 0 0,-1 0-61 0 0,1 1-68 0 0,0-1-73 0 0,0 1-79 0 0,0-1-82 0 0,0 1-1141 0 0,1-1-1093 0 0</inkml:trace>
  <inkml:trace contextRef="#ctx0" brushRef="#br0" timeOffset="806.41">679 743 8864 0 0,'0'0'200'0'0,"0"0"33"0"0,0 0 14 0 0,0 0-85 0 0,0 0-15 0 0,0 0 52 0 0,0 0 170 0 0,0 0 315 0 0,0 0 20 0 0,0 0-15 0 0,3 2-87 0 0,7 13-3 0 0,-8-9-358 0 0,-1 0 35 0 0,2 2 270 0 0,11 15-10 0 0,-7-13-309 0 0,1-1 48 0 0,-1-1-29 0 0,-1-1-60 0 0,-4-4-113 0 0,0-1 1 0 0,0 1-1 0 0,-1 0 0 0 0,1 0 1 0 0,-1 0-1 0 0,1 2-73 0 0,2 8 242 0 0,1 2 89 0 0,3 2-67 0 0,12 15 286 0 0,-11-19-338 0 0,-1-1-46 0 0,-1 2 35 0 0,-1 4 11 0 0,2 2 15 0 0,2-6-25 0 0,3 4 68 0 0,-5 2-55 0 0,-3-8-118 0 0,1-2-40 0 0,-1-2 63 0 0,-1 1-1 0 0,1-1 1 0 0,1 8-120 0 0,-1-4 75 0 0,-1-2-46 0 0,-3-7-15 0 0,-1 0 0 0 0,1-1 0 0 0,0 1 0 0 0,-1-1-1 0 0,1 0 1 0 0,1 1 0 0 0,-1-1 0 0 0,0 0 0 0 0,0 0 0 0 0,1 0 0 0 0,-1 0 0 0 0,1 0 0 0 0,0 0-1 0 0,0 0-13 0 0,-1 0 8 0 0,1-1 0 0 0,-1 0 0 0 0,0 0 0 0 0,0 0 0 0 0,0 1 0 0 0,0-1 0 0 0,0 1 0 0 0,0-1 0 0 0,0 1 0 0 0,0-1 0 0 0,0 1 0 0 0,-1-1 0 0 0,1 1 0 0 0,-1 0 0 0 0,1-1 0 0 0,-1 1 0 0 0,0 0 0 0 0,1-1 0 0 0,-1 1 0 0 0,0 0-8 0 0,0 0 5 0 0,0-1 0 0 0,0 1-1 0 0,0 0 1 0 0,1-1 0 0 0,-1 1-1 0 0,1 0 1 0 0,-1-1 0 0 0,1 1 0 0 0,0-1-1 0 0,-1 1 1 0 0,1-1 0 0 0,0 1-1 0 0,0-1 1 0 0,0 1-5 0 0,4 6 14 0 0,-2 5 61 0 0,-3-12-68 0 0,0 0-31 0 0,0-1-28 0 0,0 1-39 0 0,0-1-22 0 0,1 1-39 0 0,-1-1-46 0 0,1 1-51 0 0,0 0-47 0 0,0 0-50 0 0,0 0-45 0 0,0 0-42 0 0,1 1-313 0 0,0 0-74 0 0,-1-1-58 0 0,1 1-42 0 0,-1-1-331 0 0,0 0-36 0 0,-1-1-2699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35.5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79 8720 0 0,'0'0'197'0'0,"0"0"24"0"0,0 0 19 0 0,0 0 39 0 0,0 0 109 0 0,0 0 48 0 0,0 0 11 0 0,0 0-1 0 0,0 0-4 0 0,0 0-2 0 0,3 0 0 0 0,-2 0-412 0 0,-1 0 0 0 0,1 1 0 0 0,0-1 0 0 0,-1 0 0 0 0,1 0 0 0 0,0 0 0 0 0,-1 1 0 0 0,1-1 0 0 0,-1 0 0 0 0,1 0 0 0 0,0 1 0 0 0,-1-1 0 0 0,1 1 0 0 0,-1-1 0 0 0,1 0 0 0 0,-1 1 0 0 0,1-1 0 0 0,-1 1 0 0 0,0-1 0 0 0,1 1 0 0 0,-1 0-28 0 0,6 8 359 0 0,2 3 38 0 0,-6-10-213 0 0,-1-1-34 0 0,0 2 62 0 0,0 0-76 0 0,-1 1-72 0 0,0-1-17 0 0,1 0 53 0 0,1 2 21 0 0,15 26 529 0 0,-7-20-426 0 0,-8-8-150 0 0,1 0 0 0 0,-1 0 1 0 0,0 0-1 0 0,0 1 1 0 0,0-1-1 0 0,0 2-74 0 0,7 9 264 0 0,-2-5-126 0 0,1 0 0 0 0,0 6 119 0 0,0-1-3 0 0,0-4-120 0 0,5 5 122 0 0,-8-1 0 0 0,6-9 0 0 0,-6 3-55 0 0,3 9 35 0 0,-6-13-161 0 0,3 7 106 0 0,0-1-4 0 0,4-2-37 0 0,-3-5-59 0 0,-5-3-74 0 0,-1 0 0 0 0,1 0 0 0 0,-1 0 0 0 0,1 0 0 0 0,-1 0 0 0 0,1 1 0 0 0,-1-1 0 0 0,0 0 0 0 0,1 0 0 0 0,-1 1 0 0 0,1-1 0 0 0,-1 0 0 0 0,0 0 0 0 0,1 1 0 0 0,-1-1 0 0 0,0 0 0 0 0,1 1 0 0 0,-1-1 0 0 0,0 1 0 0 0,0-1 0 0 0,1 0 0 0 0,-1 1 0 0 0,0-1 0 0 0,0 1 0 0 0,0-1 0 0 0,0 1 0 0 0,0-1 0 0 0,1 1 0 0 0,-1-1 0 0 0,0 1 0 0 0,0-1 0 0 0,0 0 0 0 0,0 1 0 0 0,0-1 0 0 0,0 1 0 0 0,0-1-7 0 0,0 3 145 0 0,2 0-11 0 0,-1-3-354 0 0,-1 1 117 0 0,1-1 89 0 0,-1 0 44 0 0,1 1 125 0 0,1 0 265 0 0,-1 0-312 0 0,0 0-45 0 0,-1-1-59 0 0,1 1-55 0 0,0-1-66 0 0,-1 1-76 0 0,1 0-34 0 0,-1-1-66 0 0,1 1-72 0 0,-1 0-79 0 0,1-1-84 0 0,-1 1-91 0 0,1 0-97 0 0,-1 0-102 0 0,0-1 385 0 0,0 0-51 0 0,0 0-45 0 0,0 0-41 0 0,0 0-159 0 0,0 0-40 0 0,0 0-191 0 0,0 0-523 0 0</inkml:trace>
  <inkml:trace contextRef="#ctx0" brushRef="#br0" timeOffset="358.45">332 0 9760 0 0,'0'0'222'0'0,"0"0"30"0"0,0 0 18 0 0,0 0-96 0 0,0 0-24 0 0,0 0 43 0 0,0 0 156 0 0,0 0 291 0 0,0 0 22 0 0,0 0-276 0 0,0 0-166 0 0,0 0-48 0 0,0 0 22 0 0,0 0 63 0 0,0 3-22 0 0,0 22 231 0 0,0-1-79 0 0,0 1-68 0 0,0-1-58 0 0,0 3-24 0 0,0 1-42 0 0,0 62 322 0 0,0-50-257 0 0,0-16-69 0 0,0 0 39 0 0,-1-6-48 0 0,-1-1 0 0 0,-3 15-182 0 0,2-13 178 0 0,0-1 0 0 0,1 18-178 0 0,3 35 309 0 0,1-24-31 0 0,-3 1-1 0 0,-4 22-277 0 0,0-36 103 0 0,2-14 34 0 0,0 0-1 0 0,1 17-136 0 0,3-8 120 0 0,0 13 140 0 0,-1-35-171 0 0,-1 1 0 0 0,0 0 0 0 0,0 0 0 0 0,0 0-89 0 0,-4 9 145 0 0,3-11-73 0 0,0 1-1 0 0,1-1 1 0 0,-1 1-1 0 0,1 0 0 0 0,1-1 1 0 0,-1 1-72 0 0,1 21 255 0 0,0-19-133 0 0,0 2 47 0 0,-1 0 22 0 0,-5 1 26 0 0,4-10-191 0 0,2-1-1 0 0,-1 1 1 0 0,0-1 0 0 0,0 1 0 0 0,0 0-1 0 0,1-1 1 0 0,-1 1 0 0 0,1 0 0 0 0,-1 0 0 0 0,1-1-1 0 0,0 1 1 0 0,0 0 0 0 0,0 0-26 0 0,0 43 547 0 0,0-43-441 0 0,0-2-30 0 0,0 0-4 0 0,0 0-1 0 0,0 0-61 0 0,0 0-92 0 0,0 0-116 0 0,0 0-12 0 0,0 0-33 0 0,0 0-662 0 0,0 0-50 0 0,0 0-5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33.2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79 10680 0 0,'0'0'241'0'0,"0"0"38"0"0,0 0 11 0 0,0 0-28 0 0,0 0-197 0 0,-3 0-37 0 0,-3 0 0 0 0,2 0 37 0 0,2 0 70 0 0,1 0 158 0 0,1 0 281 0 0,0 0 30 0 0,0 0-23 0 0,5 0-160 0 0,0 0-112 0 0,1-1-95 0 0,1 1-58 0 0,10 2 207 0 0,-12 0-141 0 0,0 11 76 0 0,-3-10-242 0 0,0 1 1 0 0,1-1 0 0 0,-1 0 0 0 0,1 0-1 0 0,0 0 1 0 0,0 0 0 0 0,0 0-57 0 0,2 1 93 0 0,-1 0-1 0 0,1 1 1 0 0,-1-1-1 0 0,2 4-92 0 0,7 16 262 0 0,8 12 114 0 0,16 12 123 0 0,-14-19-238 0 0,-9-11-163 0 0,22 45 234 0 0,-6-29-170 0 0,-22-26-118 0 0,-1 0 0 0 0,0 0-1 0 0,0 1 1 0 0,-1-1 0 0 0,0 2-1 0 0,0 0-43 0 0,-4-6 24 0 0,1 0-1 0 0,-1 1 0 0 0,1-1 1 0 0,0-1-1 0 0,1 1 0 0 0,-1 0 1 0 0,1-1-1 0 0,2 3-23 0 0,8 7 85 0 0,-1 4 43 0 0,-4-3 5 0 0,6 0 48 0 0,3-2-13 0 0,26 24 322 0 0,-30-21-359 0 0,-6-8-61 0 0,-5-3-37 0 0,0-1-1 0 0,0 0 1 0 0,1 0-1 0 0,-1 0 1 0 0,1 0-1 0 0,0 0-32 0 0,12 2 38 0 0,-1 8 26 0 0,-14-12-358 0 0,0 0 94 0 0,0 0 85 0 0,0 0 73 0 0,0 0 56 0 0,0-1 39 0 0,1 2 143 0 0,3 2 745 0 0,-4-4-793 0 0,0 1-57 0 0,0 0-73 0 0,1-1-95 0 0,-1 1-112 0 0,0-1 46 0 0,-1 0-34 0 0,2 1-233 0 0,-2-1 157 0 0,1 0-34 0 0,0 0-37 0 0,-1 0-37 0 0,1 0-39 0 0,0 0-41 0 0,-1 0-42 0 0,1 1-44 0 0,0-1-46 0 0,0 0-46 0 0,0 0-50 0 0,-1 0-49 0 0,1 0-53 0 0,0 0-53 0 0,-1 0-1464 0 0,0 0-1281 0 0</inkml:trace>
  <inkml:trace contextRef="#ctx0" brushRef="#br0" timeOffset="220.75">347 0 9616 0 0,'0'0'281'0'0,"0"0"-6"0"0,0 1-206 0 0,-2 1-41 0 0,-1 0-21 0 0,-2 3 30 0 0,2-2 31 0 0,2-1 152 0 0,0-1-39 0 0,-1 2 81 0 0,2 0-81 0 0,-1 1-63 0 0,1 0-15 0 0,0-2 48 0 0,-6 9 295 0 0,2 0-64 0 0,1 0-58 0 0,3 1-51 0 0,-1 1 40 0 0,0-3-105 0 0,-1 0-62 0 0,-2 1-41 0 0,1-1-16 0 0,0-1 25 0 0,-1 14 172 0 0,1-2-58 0 0,-2 8 30 0 0,2-1-65 0 0,-3 13 49 0 0,-4 11 82 0 0,7-25-175 0 0,-4 21 128 0 0,-2-15-43 0 0,-4 8 126 0 0,-21 57 619 0 0,20-52-402 0 0,7-20-274 0 0,-3 0-47 0 0,1-5-35 0 0,5-9-67 0 0,-2 2 85 0 0,0-1-111 0 0,5-10-105 0 0,0 0 0 0 0,0 1 0 0 0,0-1 1 0 0,0 1-1 0 0,0-1 0 0 0,1 1 0 0 0,0-1 1 0 0,-1 1-24 0 0,1 15 127 0 0,0-15-193 0 0,0 0 73 0 0,0 9 214 0 0,0-7-193 0 0,0-3-74 0 0,0 0-66 0 0,0 1-98 0 0,0-1-110 0 0,0-1 112 0 0,0 0-34 0 0,0 0-37 0 0,0-1-39 0 0,0-1-117 0 0,0 0-68 0 0,0 0-62 0 0,0 0-53 0 0,0 0-183 0 0,0 0-54 0 0,0 0-221 0 0,0 0-596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32.3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1 174 10248 0 0,'0'0'230'0'0,"0"0"30"0"0,0-2 20 0 0,0-6-68 0 0,0-26 36 0 0,0 32-80 0 0,0 1 198 0 0,0 1 352 0 0,0 0 33 0 0,0 0-309 0 0,0 0-184 0 0,0 0-50 0 0,0 0 39 0 0,3 3 98 0 0,0-1-256 0 0,2 2 48 0 0,0 1 44 0 0,-2-3-83 0 0,-1 0-1 0 0,1 1 0 0 0,-1 0 1 0 0,0-1-1 0 0,0 1 1 0 0,0 0-1 0 0,0 2-97 0 0,3 9 122 0 0,0 1 16 0 0,1-2 41 0 0,-1-5-36 0 0,0 2 87 0 0,-2 3 73 0 0,-2-1-58 0 0,2-1-59 0 0,2 2-25 0 0,4 4-2 0 0,2 7 35 0 0,-4-5-28 0 0,0 0-33 0 0,14 34 167 0 0,-6-18-58 0 0,-13-30-184 0 0,1 0 0 0 0,-1-1 0 0 0,1 1-1 0 0,0-1 1 0 0,0 0 0 0 0,1 0 0 0 0,-1 0-1 0 0,1 0 1 0 0,3 2-58 0 0,-3-2 60 0 0,0 0 0 0 0,0 0 0 0 0,-1 0-1 0 0,1 0 1 0 0,-1 1 0 0 0,0 0 0 0 0,1 1-60 0 0,13 22 138 0 0,13 6-38 0 0,-1-1-25 0 0,21 33 93 0 0,-39-51-114 0 0,-1 1 0 0 0,-1 0-1 0 0,5 13-53 0 0,-2-7 127 0 0,11 19-127 0 0,6 11 103 0 0,-8-12-14 0 0,5-3 7 0 0,-5 5 2 0 0,-1-14-19 0 0,-14-20-34 0 0,0 0 0 0 0,0 1 0 0 0,1 4-45 0 0,1 3 57 0 0,16 28 117 0 0,-22-40-139 0 0,0 0-1 0 0,0 0 1 0 0,0 0-1 0 0,0 0 1 0 0,-1 1-1 0 0,2 3-34 0 0,4 12 137 0 0,3-7-16 0 0,3 3 39 0 0,-7-3 2 0 0,0-8-47 0 0,-5-5-108 0 0,-1 0 1 0 0,1 0-1 0 0,-1 0 0 0 0,0 1 0 0 0,1-1 0 0 0,-1 0 0 0 0,0 0 0 0 0,1 1 0 0 0,-1-1 0 0 0,0 0 0 0 0,1 1 0 0 0,-1-1 0 0 0,0 0 0 0 0,0 1 0 0 0,1-1 0 0 0,-1 0 0 0 0,0 1 1 0 0,0-1-1 0 0,0 1 0 0 0,0-1 0 0 0,1 0 0 0 0,-1 1 0 0 0,0-1 0 0 0,0 1 0 0 0,0-1 0 0 0,0 0 0 0 0,0 1 0 0 0,0-1 0 0 0,0 1 0 0 0,0-1 0 0 0,0 1-7 0 0,0 1 160 0 0,2-2-23 0 0,0 0-88 0 0,2 0-113 0 0,-3 0 79 0 0,0 0 33 0 0,0 0 47 0 0,0 0 58 0 0,1 0 70 0 0,0 0 81 0 0,-2-2-250 0 0,0-84 145 0 0,0-2-105 0 0,0 25-69 0 0,0 46 3 0 0,2-1 0 0 0,3-13-28 0 0,-2 12 8 0 0,0 0 0 0 0,-1-16-8 0 0,-2-5 42 0 0,-1 17-32 0 0,1 0 0 0 0,1-1 0 0 0,2-8-10 0 0,0 17 10 0 0,1-9 7 0 0,-1 0 0 0 0,-1 0-1 0 0,-1 0-16 0 0,-1-1 0 0 0,2-98 0 0 0,0 92 0 0 0,1 1 0 0 0,6-26 0 0 0,13-70 0 0 0,-15 81 0 0 0,9-24 0 0 0,-15 62 0 0 0,2-2 0 0 0,-1-1 0 0 0,1 0 0 0 0,1 1 0 0 0,4-9 0 0 0,2 3-12 0 0,-7 1-46 0 0,-3 12-50 0 0,0 2 13 0 0,0 0-93 0 0,0 0-159 0 0,0 0-6 0 0,0 0-20 0 0,0 0-65 0 0,0 0-30 0 0,0 0-4 0 0,0 0 169 0 0,0 0 42 0 0,0 0-77 0 0,0 0-276 0 0,2 0-512 0 0,2 0 681 0 0,-1 0 63 0 0,-1 0-32 0 0,-1 0 164 0 0,0 0-33 0 0,0 0-35 0 0,-1 0-35 0 0,1 0-443 0 0,-1 0 132 0 0,0 1-46 0 0,1 0-811 0 0,-1 4-620 0 0,0 4-1187 0 0</inkml:trace>
  <inkml:trace contextRef="#ctx0" brushRef="#br0" timeOffset="351.24">301 758 11576 0 0,'0'0'264'0'0,"-3"0"34"0"0,2 0-182 0 0,0 0-33 0 0,0 0-3 0 0,1 0-83 0 0,0 0-45 0 0,0 0-214 0 0,-1 0 208 0 0,1 0 64 0 0,-1 0 32 0 0,0 0 41 0 0,0 0 45 0 0,-1 0 31 0 0,1 0 46 0 0,-1 0 50 0 0,-1 0 56 0 0,0 0 60 0 0,0 0 64 0 0,-1 0 68 0 0,0 0 74 0 0,7-3 252 0 0,-1 1-591 0 0,2-2 109 0 0,1-1 147 0 0,8-10 770 0 0,-7 11-868 0 0,-2 0-122 0 0,1 1-69 0 0,-1 0-87 0 0,0 1-103 0 0,3 0 65 0 0,-1 1-38 0 0,1-1-37 0 0,1-1-45 0 0,11-7-137 0 0,-14 8 133 0 0,-1-1 0 0 0,1 1-1 0 0,-1 1 1 0 0,1-1-1 0 0,0 1 1 0 0,-1-1-1 0 0,1 1 1 0 0,1 1 44 0 0,12-4-110 0 0,-4-1 76 0 0,6-1 25 0 0,22 1 9 0 0,-8-6 14 0 0,-16 7 16 0 0,-6 1-12 0 0,0 0 0 0 0,12-5-18 0 0,-17 6-55 0 0,-1-1 53 0 0,16-2 119 0 0,-11 3-134 0 0,-4 1-64 0 0,0-1-78 0 0,1 0-98 0 0,0 0-118 0 0,-4 1 18 0 0,0 0-73 0 0,0 0-65 0 0,0-1-56 0 0,0 1-23 0 0,0-1-36 0 0,4 0-694 0 0,-2 1 184 0 0,1 0-33 0 0,11 0-2423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43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7616 0 0,'0'0'222'0'0,"0"3"-15"0"0,-1 22-134 0 0,1-15 63 0 0,1-6-26 0 0,2 1 35 0 0,0 2 31 0 0,0-1-38 0 0,-2-3-66 0 0,0 0 1 0 0,0 0-1 0 0,0 0 1 0 0,0 0-1 0 0,0 0 1 0 0,-1 1-1 0 0,0 1-72 0 0,1 6 233 0 0,-1 4 98 0 0,2-1-34 0 0,3 7 307 0 0,2 3 82 0 0,-5-7-318 0 0,0 9 190 0 0,6 11 173 0 0,0-3-109 0 0,-6-26-497 0 0,-1-2-39 0 0,1 7 72 0 0,1-3 16 0 0,0 2 80 0 0,-1-5-74 0 0,1 1 44 0 0,-2-6-175 0 0,2 6 149 0 0,-1-1-1 0 0,0 1 1 0 0,0 0 0 0 0,-1 0-1 0 0,1 8-197 0 0,-1-5 256 0 0,0-3-69 0 0,1 0-29 0 0,2 0 0 0 0,0 1-18 0 0,-2-3-13 0 0,-1 1 21 0 0,0 2 53 0 0,-2 3 85 0 0,1-9-207 0 0,0 0-1 0 0,-1 1 1 0 0,1-1 0 0 0,1 0-1 0 0,-1 0 1 0 0,0 0 0 0 0,1 1 0 0 0,0-1-1 0 0,-1 0 1 0 0,2 1-79 0 0,-1-1 76 0 0,3 1-6 0 0,0 3 20 0 0,-2-1 20 0 0,-1 0 47 0 0,0 2 85 0 0,-1-8-174 0 0,0 1-35 0 0,0 0-31 0 0,0 2-58 0 0,0-2 82 0 0,0 0 46 0 0,0 0 43 0 0,0 1 59 0 0,0-1 69 0 0,0 1 80 0 0,-3-2-227 0 0,-3 0-54 0 0,-19 0 109 0 0,14-3-104 0 0,6-10 17 0 0,-8-3-9 0 0,12 15-48 0 0,-1 0-1 0 0,1-1 1 0 0,0 1-1 0 0,-1-1 1 0 0,1 1-1 0 0,0-1 0 0 0,0 1 1 0 0,0-1-1 0 0,0 0 1 0 0,0 1-1 0 0,1-1 1 0 0,-1 0-1 0 0,0 0 0 0 0,1 1 1 0 0,0-1-1 0 0,-1 0 1 0 0,1 0-1 0 0,0 0-6 0 0,0-76 84 0 0,0 45-83 0 0,0 25-1 0 0,1 0 0 0 0,0 0-1 0 0,0-1 1 0 0,1 1 0 0 0,2-7 0 0 0,17-39-78 0 0,-1 4-67 0 0,-14 37 109 0 0,1 0-1 0 0,1 0 1 0 0,8-10 36 0 0,-9 11-35 0 0,14-13-25 0 0,13-9-103 0 0,-10 12 58 0 0,-16 15 84 0 0,0 2-74 0 0,3-2-83 0 0,4 0-138 0 0,-9 4 198 0 0,-2 1 11 0 0,-2 1-7 0 0,0 1-23 0 0,0-1-54 0 0,0 1-69 0 0,-1-1-80 0 0,0-1-38 0 0,-1 1-68 0 0,1 0-59 0 0,-1-1-52 0 0,1 1-47 0 0,0-1-38 0 0,0 0-723 0 0,3 0-946 0 0,5 1-1307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44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11488 0 0,'0'0'264'0'0,"0"0"34"0"0,0-3 20 0 0,0-5-111 0 0,0-13-41 0 0,0 19-268 0 0,0 0 88 0 0,-1-2 100 0 0,1 0 89 0 0,0-1 53 0 0,2-3 360 0 0,-1 4-312 0 0,10-1 403 0 0,-6-6-18 0 0,-2 9-445 0 0,1 0-35 0 0,2-1 3 0 0,2 0 50 0 0,6-3 160 0 0,-7 1-42 0 0,-2-1-34 0 0,-2 1-26 0 0,8 3-42 0 0,1 1 36 0 0,4-6 30 0 0,-4 1-98 0 0,-2 2-38 0 0,-3 1-117 0 0,17-4 159 0 0,8 4 105 0 0,13 3-71 0 0,-17 0-176 0 0,-13 0-33 0 0,-11-1-37 0 0,0 1 0 0 0,0 0 0 0 0,0 0 0 0 0,0 1 0 0 0,0-1 1 0 0,0 1-1 0 0,1 0-10 0 0,16 10 10 0 0,-10-8-14 0 0,-8-2 8 0 0,0-1 0 0 0,-1 1 0 0 0,1 0 0 0 0,0 0 0 0 0,-1 0 0 0 0,1 0 0 0 0,-1 0 0 0 0,1 0 0 0 0,-1 1 0 0 0,0-1 0 0 0,1 1 0 0 0,-1-1 0 0 0,0 1 0 0 0,0 0 0 0 0,0 0 0 0 0,-1 0 0 0 0,1 0 0 0 0,0 1 0 0 0,1 1-4 0 0,12 28 0 0 0,-14-30 0 0 0,0 1 0 0 0,0 0 0 0 0,-1 0 0 0 0,1 0 0 0 0,-1 0 0 0 0,1 0 0 0 0,-1 0 0 0 0,0-1 0 0 0,-1 1 0 0 0,1 3 0 0 0,-1 10 0 0 0,1-8 7 0 0,0-4-8 0 0,1-1-1 0 0,-2 1 1 0 0,1-1-1 0 0,0 1 1 0 0,-1-1 0 0 0,1 1-1 0 0,-1-1 1 0 0,0 1 1 0 0,-5 7 23 0 0,-3 1 36 0 0,-28 24 195 0 0,10-9-171 0 0,14-14-98 0 0,-2 0 15 0 0,10-11 0 0 0,4-1 0 0 0,0-1 0 0 0,1 0 0 0 0,-1 0 0 0 0,0 1 0 0 0,1-1 0 0 0,-1 0 0 0 0,1 1 0 0 0,-1-1 0 0 0,1 1 0 0 0,-1-1 0 0 0,1 1 0 0 0,-1-1 0 0 0,1 1 0 0 0,-1-1 0 0 0,1 1 0 0 0,-1-1 0 0 0,1 1 0 0 0,0 0 0 0 0,-1-1 0 0 0,1 1 0 0 0,0 0 0 0 0,0 0 0 0 0,-3 3 0 0 0,1 2 0 0 0,-1-3 0 0 0,-21 20 0 0 0,8-7 0 0 0,3 0 0 0 0,11-1-13 0 0,2-14 9 0 0,0 0 1 0 0,0-1-1 0 0,0 1 1 0 0,0 0-1 0 0,0-1 1 0 0,0 1-1 0 0,-1 0 0 0 0,1-1 1 0 0,0 1-1 0 0,0 0 1 0 0,0-1-1 0 0,-1 1 1 0 0,1 0-1 0 0,0-1 0 0 0,-1 1 1 0 0,1-1-1 0 0,0 1 1 0 0,-1 0-1 0 0,1-1 1 0 0,-1 1-1 0 0,1-1 0 0 0,-1 0 1 0 0,1 1-1 0 0,-1-1 1 0 0,1 1-1 0 0,-1-1 4 0 0,-5 5-85 0 0,5-1 2 0 0,0 3-37 0 0,1-5 10 0 0,0 1-65 0 0,0 0-55 0 0,0-1-49 0 0,0 3-340 0 0,0 7-1395 0 0,0-10 1609 0 0,0 0 36 0 0,0 0-59 0 0,0 0-49 0 0,0-1-44 0 0,0 1-39 0 0,0 0-156 0 0,0 0-38 0 0,0 0-188 0 0,0 1-512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8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14656 0 0,'0'0'432'0'0,"0"0"-155"0"0,0 0-128 0 0,0 0 55 0 0,0 0-102 0 0,0 0 94 0 0,0 0 173 0 0,0 0 13 0 0,0 0 14 0 0,0 0 52 0 0,0 0 28 0 0,0 0 4 0 0,0 0-42 0 0,0 0-316 0 0,0 0 16 0 0,0 0 50 0 0,0 0-18 0 0,0 0-79 0 0,0 0-59 0 0,0 0-39 0 0,0 0-54 0 0,0 0-92 0 0,0 0 103 0 0,0 0-21 0 0,0 0-30 0 0,-1 0-53 0 0,1 0-24 0 0,0 0-54 0 0,-1 0-59 0 0,0 0-70 0 0,0 0-72 0 0,0 0-69 0 0,0 0-60 0 0,0 0-54 0 0,-1 0-181 0 0,1 0-54 0 0,-1 0-220 0 0,-2 0-592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45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9168 0 0,'0'0'266'0'0,"0"0"1"0"0,0 0-160 0 0,0 0 25 0 0,0 0 108 0 0,0 0 270 0 0,0 0 485 0 0,0 0 49 0 0,0 2 23 0 0,0 9 53 0 0,0-9 28 0 0,0-2 3 0 0,0 0-475 0 0,0 0-273 0 0,0 0-61 0 0,0 0 88 0 0,0 0 211 0 0,0 0-29 0 0,0 0-16 0 0,0 0-52 0 0,0 0-28 0 0,0 0-4 0 0,0 0-8 0 0,0 0-34 0 0,0 0-20 0 0,0 0-2 0 0,0 0-37 0 0,0 0-268 0 0,0 0-34 0 0,0 0 67 0 0,0 0-15 0 0,0 0-75 0 0,0 0-58 0 0,0 0-40 0 0,0 0-46 0 0,0 0-42 0 0,0 0 25 0 0,0 0-27 0 0,0 0-69 0 0,0 0-177 0 0,0 0-320 0 0,0 0 504 0 0,0 0 10 0 0,0 0-22 0 0,0 0-60 0 0,0 0-18 0 0,0 0-60 0 0,0 0-70 0 0,0 0-78 0 0,0 0-83 0 0,0 0-79 0 0,0 0-68 0 0,0 0-62 0 0,0 0-218 0 0,0 0-59 0 0,0 0-266 0 0,0 0-711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43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17 9328 0 0,'0'0'208'0'0,"0"2"33"0"0,0 1-186 0 0,0-1 4 0 0,0 1 2 0 0,0 5 49 0 0,0 5 80 0 0,0 0-130 0 0,0 14-91 0 0,0-19 61 0 0,0 0 59 0 0,0 2 102 0 0,0-5-49 0 0,0 0 36 0 0,0 0 39 0 0,0 0 43 0 0,0 1 47 0 0,0-1 51 0 0,0 2-148 0 0,0 0 65 0 0,0 2 85 0 0,0 14 546 0 0,0-15-611 0 0,0 3 72 0 0,0-6-238 0 0,0-1-44 0 0,0 6 247 0 0,0-2-85 0 0,0-3-90 0 0,0 0-33 0 0,0 8 203 0 0,0-6-148 0 0,0 2 79 0 0,0 2 111 0 0,-1-1-149 0 0,0 2-1 0 0,1-4-39 0 0,2 1 11 0 0,0 0 52 0 0,3 1-36 0 0,-1 1-24 0 0,-2-3-19 0 0,0-1 18 0 0,-2 1 58 0 0,2 4 66 0 0,3-3-74 0 0,1 5 14 0 0,0 12 123 0 0,0-13-137 0 0,-1-4-72 0 0,-3 3-40 0 0,-1-3-22 0 0,0-8-92 0 0,0-1 0 0 0,-1 1 0 0 0,1 0 0 0 0,0 0 0 0 0,-1 0 0 0 0,1 0 0 0 0,0-1 1 0 0,0 1-1 0 0,0 0 0 0 0,0 0 0 0 0,0-1 0 0 0,0 1 0 0 0,0-1 0 0 0,0 1-6 0 0,8 4 134 0 0,-3-1-10 0 0,-1 1 50 0 0,-1-1-136 0 0,1-1 62 0 0,1-1 80 0 0,4 1 162 0 0,1-2 9 0 0,-3-1-153 0 0,-1 0-78 0 0,0 0-55 0 0,-4 0-59 0 0,-3 0 5 0 0,1 0 0 0 0,0 0 1 0 0,0 0-1 0 0,-1 0 0 0 0,1 0 0 0 0,0 0 0 0 0,0-1 1 0 0,0 1-1 0 0,-1 0 0 0 0,1 0 0 0 0,0-1 0 0 0,-1 1 1 0 0,1-1-1 0 0,0 1 0 0 0,-1 0 0 0 0,1-1 0 0 0,0 0 1 0 0,-1 1-1 0 0,1-1 0 0 0,-1 1 0 0 0,1-1 0 0 0,-1 0 1 0 0,1 1-1 0 0,-1-1 0 0 0,1 0 0 0 0,-1 1 0 0 0,0-1 1 0 0,0 0-1 0 0,1 0-11 0 0,-1 0 21 0 0,1-1 1 0 0,-1 1-1 0 0,1 0 0 0 0,0 0 1 0 0,0 0-1 0 0,-1 0 0 0 0,1 0 1 0 0,0 0-1 0 0,0 0 0 0 0,0 0 1 0 0,0 0-1 0 0,0 1 1 0 0,0-1-1 0 0,0 0 0 0 0,0 0-21 0 0,10-3 239 0 0,-10 4-214 0 0,0-1 0 0 0,0 1 1 0 0,0-1-1 0 0,1 1 0 0 0,-1-1 0 0 0,0 1 0 0 0,0-1 0 0 0,0 0 1 0 0,0 1-1 0 0,0-1 0 0 0,-1 0 0 0 0,1 0 0 0 0,0 1 1 0 0,0-1-1 0 0,0 0 0 0 0,-1 0 0 0 0,1 0 0 0 0,0-1-25 0 0,2-5 162 0 0,1 1-39 0 0,2-7 31 0 0,13-24 15 0 0,-19 35-163 0 0,1-1-1 0 0,0 1 0 0 0,0 0 0 0 0,-1-1 1 0 0,0 1-1 0 0,1 0 0 0 0,-1-1 1 0 0,0 1-1 0 0,0 0 0 0 0,0-3-5 0 0,1-12 11 0 0,4 2-11 0 0,-3 12 0 0 0,-1 0 0 0 0,0-1 0 0 0,0 1 0 0 0,0-1 0 0 0,0 1 0 0 0,-1-1 0 0 0,1 1 0 0 0,-1-1 0 0 0,0 0 0 0 0,0-14-24 0 0,0 0-43 0 0,0-17-176 0 0,0-5-150 0 0,0-53-652 0 0,0 58 752 0 0,0 29 93 0 0,1 0-35 0 0,0 1-38 0 0,0 0-39 0 0,1-1-40 0 0,1 1-42 0 0,-1-1-43 0 0,1 0-44 0 0,-2 3 219 0 0,0 0-87 0 0,0 0-87 0 0,-1 0-93 0 0,0-1-93 0 0,0 1-96 0 0,0 0-101 0 0,0 0-101 0 0,0 1-44 0 0,0 0-97 0 0,0 0-1141 0 0,0 2-1214 0 0</inkml:trace>
  <inkml:trace contextRef="#ctx0" brushRef="#br0" timeOffset="525.42">459 301 9416 0 0,'0'0'208'0'0,"0"2"33"0"0,0-2-206 0 0,-1 8 73 0 0,2-4 5 0 0,0-2-18 0 0,1 0 35 0 0,-2-2-130 0 0,4 4 36 0 0,5 2-26 0 0,0-3 16 0 0,-5-3 70 0 0,-4 0-96 0 0,2 0 200 0 0,-1 3 230 0 0,-1-3-394 0 0,0 1 1 0 0,-1-1 0 0 0,2 1 0 0 0,-1-1-1 0 0,0 1 1 0 0,0-1 0 0 0,0 1 0 0 0,0-1-1 0 0,0 0 1 0 0,0 1 0 0 0,0-1 0 0 0,1 1-1 0 0,-1-1 1 0 0,0 1 0 0 0,0-1 0 0 0,1 0-1 0 0,-1 1 1 0 0,0-1 0 0 0,0 1 0 0 0,1-1-1 0 0,-1 0 1 0 0,0 1 0 0 0,1-1 0 0 0,-1 0-1 0 0,1 0 1 0 0,-1 1 0 0 0,0-1-1 0 0,1 0 1 0 0,-1 0 0 0 0,1 0-37 0 0,16 2 1117 0 0,-12-2-854 0 0,-3 0 6 0 0,1-3 84 0 0,11-7 223 0 0,-2 7-88 0 0,-7 0 21 0 0,3-3-206 0 0,20-9 513 0 0,-19 10-584 0 0,-9 5-229 0 0,5-2 117 0 0,2-2 179 0 0,-3-3-44 0 0,-2 2-174 0 0,6-4 96 0 0,8 0 147 0 0,-3 1-91 0 0,-5 2-119 0 0,-1-1-19 0 0,-4 3-58 0 0,1 1 0 0 0,-1 0 0 0 0,0 0-1 0 0,1 0 1 0 0,0 0 0 0 0,0 0-37 0 0,1 1 34 0 0,-5 2-26 0 0,1-1 0 0 0,0 1 1 0 0,-1 0-1 0 0,1 0 0 0 0,-1-1 0 0 0,1 1 0 0 0,0-1 0 0 0,-1 1 1 0 0,1 0-1 0 0,-1-1 0 0 0,1 1 0 0 0,-1-1 0 0 0,1 1 0 0 0,-1-1 0 0 0,0 1 1 0 0,1-1-1 0 0,-1 0 0 0 0,1 1 0 0 0,-1-1 0 0 0,0 0 0 0 0,0 1 1 0 0,1-1-9 0 0,1-4 22 0 0,14-24 53 0 0,-9 26-64 0 0,-7 3-11 0 0,0 0 0 0 0,0 0 0 0 0,1 0 0 0 0,-1 0 0 0 0,0 0-1 0 0,0 0 1 0 0,0 0 0 0 0,1 0 0 0 0,-1-1 0 0 0,0 1 0 0 0,0 0 0 0 0,0 0 0 0 0,0 0 0 0 0,1 0 0 0 0,-1 0 0 0 0,0 0-1 0 0,0 0 1 0 0,0 0 0 0 0,0-1 0 0 0,0 1 0 0 0,1 0 0 0 0,-1 0 0 0 0,0 0 0 0 0,0 0 0 0 0,0 0 0 0 0,0-1 0 0 0,0 1-1 0 0,0 0 1 0 0,0 0 0 0 0,0 0 0 0 0,0 0 0 0 0,0-1 0 0 0,1 1 0 0 0,-1 0 0 0 0,0 0 0 0 0,0-1 0 0 0,1-25 62 0 0,-1 20-52 0 0,0 0-1 0 0,0-14 44 0 0,0 19-51 0 0,0 0 0 0 0,0 1 0 0 0,0-1-1 0 0,0 0 1 0 0,0 0 0 0 0,0 0-1 0 0,0 0 1 0 0,0 1 0 0 0,-1-1 0 0 0,1 0-1 0 0,0 0 1 0 0,0 0 0 0 0,-1 0-1 0 0,0 0-1 0 0,-9-4 48 0 0,7 0-37 0 0,-2-3-9 0 0,5 8-2 0 0,-1 0 0 0 0,1 0 0 0 0,0 0 0 0 0,0 0 0 0 0,0 0 0 0 0,-1 0 0 0 0,1 0 0 0 0,0 0 0 0 0,0 0 0 0 0,-1 0 0 0 0,1 0 0 0 0,0 0 0 0 0,0 0 0 0 0,-1 0 0 0 0,1 0 0 0 0,0 0 0 0 0,0 0-1 0 0,-1 0 1 0 0,1 0 0 0 0,0 0 0 0 0,0 0 0 0 0,0 0 0 0 0,-1 0 0 0 0,1 0 0 0 0,0 0 0 0 0,0 1 0 0 0,-1-1 0 0 0,1 0 0 0 0,0 0 0 0 0,0 0 0 0 0,0 0 0 0 0,0 1 0 0 0,-1-1 0 0 0,1 0 0 0 0,0 0 0 0 0,-5 11 0 0 0,-8-6 0 0 0,11-4-1 0 0,0 0 0 0 0,1 0-1 0 0,-1 1 1 0 0,1-1 0 0 0,-1 0-1 0 0,1 1 1 0 0,0-1 0 0 0,0 1-1 0 0,0-1 1 0 0,-1 2 1 0 0,-3 3-19 0 0,-13 25-28 0 0,7-5-27 0 0,0-7 53 0 0,8-15 9 0 0,0 0 0 0 0,1 1 0 0 0,-1-1 0 0 0,1 1 0 0 0,-1 1 12 0 0,-2 23-14 0 0,0-14 13 0 0,-1 3-17 0 0,4-1-23 0 0,2 73 29 0 0,0-89 15 0 0,0 1 0 0 0,0 0 0 0 0,0-1 1 0 0,0 1-1 0 0,1 0 0 0 0,-1-1 0 0 0,1 1 0 0 0,-1 0 0 0 0,1-1 0 0 0,-1 1 0 0 0,1-1 0 0 0,0 1 0 0 0,0-1 0 0 0,0 1 0 0 0,0 0-3 0 0,4 6 28 0 0,0 2-15 0 0,-4-8-14 0 0,0 1 0 0 0,0-1-1 0 0,0 0 1 0 0,1 0 0 0 0,-1 0-1 0 0,0 0 1 0 0,1 0-1 0 0,0 0 1 0 0,0 0 1 0 0,5 7-31 0 0,-5-8 30 0 0,-1 1-1 0 0,1 0 0 0 0,-1 0 0 0 0,1-1 0 0 0,0 1 0 0 0,-1-1 0 0 0,1 1 0 0 0,0-1 0 0 0,0 0 0 0 0,0 1 1 0 0,0-1-1 0 0,0 0 0 0 0,0-1 0 0 0,0 1 0 0 0,1 0 0 0 0,-1 0 0 0 0,0-1 0 0 0,0 0 0 0 0,2 1 2 0 0,-1-1 0 0 0,1 0 0 0 0,-1 1 0 0 0,0-1 0 0 0,0 1 0 0 0,1 0 0 0 0,-1 0 0 0 0,0 0 0 0 0,0 0 0 0 0,2 2 0 0 0,6 1 0 0 0,36 12 0 0 0,-44-15 0 0 0,1 0 0 0 0,-1-1 0 0 0,1 1 0 0 0,0-1 0 0 0,-1 1 0 0 0,1-1 0 0 0,-1 0 0 0 0,1 0 0 0 0,1-1 0 0 0,8 0 0 0 0,-1 2 21 0 0,1-1-111 0 0,2 1-107 0 0,-1-1-86 0 0,3 0-144 0 0,4-4-325 0 0,-15 1 458 0 0,-2 1 36 0 0,-2 0 14 0 0,1 1-61 0 0,0-1-77 0 0,0 1-90 0 0,-1 1 65 0 0,1-1-50 0 0,0 1-43 0 0,-1-1-40 0 0,2 1-151 0 0,-1 0-39 0 0,2 0-185 0 0,1 0-501 0 0,-5 0 1284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42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 11720 0 0,'0'0'264'0'0,"0"0"34"0"0,0 0 22 0 0,0 0-130 0 0,0 0-92 0 0,0 0-27 0 0,2 2-43 0 0,-1 0-27 0 0,1-1-1 0 0,-1 0 1 0 0,0 1-1 0 0,0-1 1 0 0,0 0-1 0 0,-1 1 1 0 0,1-1 0 0 0,0 1-1 0 0,0 0 0 0 0,1 6 30 0 0,-1 2 97 0 0,-1-4-8 0 0,0 0 47 0 0,1 3 81 0 0,0-2-66 0 0,1 0-27 0 0,2 2 4 0 0,0-1 1 0 0,-1-1-4 0 0,-2 0 28 0 0,-1 2 66 0 0,1 0-41 0 0,0-2-58 0 0,2 1-25 0 0,1 2 2 0 0,0 1 21 0 0,1 3 77 0 0,-2-2-41 0 0,1 6 32 0 0,-1-1-49 0 0,6 23 183 0 0,-4-25-203 0 0,1 0 35 0 0,1 8 27 0 0,8 41 391 0 0,-12-45-457 0 0,0-1-51 0 0,3 29 168 0 0,-2-22-130 0 0,-1-10-1 0 0,0 1 1 0 0,-2-1 0 0 0,1 9-130 0 0,-3-3 125 0 0,1 7 75 0 0,3 4 68 0 0,2-13-137 0 0,1 8 73 0 0,-3 4 41 0 0,-4-19-167 0 0,0-8-57 0 0,1-1 0 0 0,0 1 0 0 0,0 0 0 0 0,0-1 0 0 0,1 1 0 0 0,-1 0 0 0 0,1-1 0 0 0,0 1 0 0 0,0 1-21 0 0,2 2 21 0 0,-1-1 11 0 0,0 0 0 0 0,0 1 0 0 0,-1-1 1 0 0,0 0-1 0 0,0 1 0 0 0,0-1 1 0 0,-1 6-33 0 0,1-2 2 0 0,0-5 8 0 0,-1 0 1 0 0,0-1 0 0 0,1 1 0 0 0,-2 0-1 0 0,1 0 1 0 0,-1 0 0 0 0,1-1 0 0 0,-1 1-1 0 0,-1 2-10 0 0,-3 1 0 0 0,4-6 0 0 0,0-1 0 0 0,0 0 0 0 0,0 1 0 0 0,0-1 0 0 0,1 1 0 0 0,-1 0 0 0 0,1-1 0 0 0,-1 1 0 0 0,1-1 0 0 0,-1 1 0 0 0,1 0 0 0 0,0-1 0 0 0,0 1 0 0 0,0 0 0 0 0,-1 2 26 0 0,1 0-50 0 0,-1 0-40 0 0,0-1-33 0 0,-2 2-141 0 0,-5 4-407 0 0,7-8 178 0 0,0 1 92 0 0,0-1 79 0 0,1 1 64 0 0,0-1 56 0 0,0 1 37 0 0,0 1-206 0 0,0-1 171 0 0,1-1-70 0 0,-1-1-104 0 0,0 1-26 0 0,0-1-67 0 0,0 1-55 0 0,0-1-48 0 0,0 1-42 0 0,0-1-164 0 0,0 0-42 0 0,0 0-199 0 0,0 0-540 0 0</inkml:trace>
  <inkml:trace contextRef="#ctx0" brushRef="#br0" timeOffset="296.39">0 506 9760 0 0,'0'0'222'0'0,"0"0"30"0"0,3-3 18 0 0,3-4-117 0 0,-2 1-80 0 0,-1 1-43 0 0,0-1-4 0 0,5 1-34 0 0,-3 2 6 0 0,0 1 9 0 0,6-4 40 0 0,0 0 44 0 0,0-1 48 0 0,-2 0 47 0 0,-5 3-47 0 0,0 2 0 0 0,-1-1 0 0 0,2 0-1 0 0,-1 1 1 0 0,0 0 0 0 0,0 0-1 0 0,1 0 1 0 0,1 0-139 0 0,2-1 186 0 0,0 0-50 0 0,-3 2-72 0 0,11-5 220 0 0,-3 2-84 0 0,-3-1-66 0 0,19-8 143 0 0,-15 6-122 0 0,10-2 74 0 0,0 3-70 0 0,-1-1-56 0 0,1-2-34 0 0,-9 1-23 0 0,-7 3-15 0 0,1 1 0 0 0,0 0-1 0 0,1 0 1 0 0,2 0-31 0 0,5 0 13 0 0,-9 2-13 0 0,0 1 1 0 0,-1-2-1 0 0,0 1 0 0 0,1-1 1 0 0,0 0-1 0 0,0-1 47 0 0,-1 1-122 0 0,-3 1-14 0 0,0 1-36 0 0,-1 0-40 0 0,1 0-40 0 0,0 0-45 0 0,0 0-44 0 0,0 0-49 0 0,0 1-49 0 0,0-1-53 0 0,0 1-54 0 0,0 0-56 0 0,1 0-58 0 0,8 0-1147 0 0,5 0-1005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47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6272 0 0,'0'0'182'0'0,"0"0"-36"0"0,0 0 22 0 0,0 0 88 0 0,0 0 245 0 0,0 0 450 0 0,0 0 38 0 0,0 0-403 0 0,0 0-231 0 0,0 0-48 0 0,0 0 88 0 0,0 0 199 0 0,0 0-18 0 0,0 0-18 0 0,0 0-53 0 0,0 0-22 0 0,0 0-3 0 0,0 0-22 0 0,0 0-88 0 0,0 0-40 0 0,0 0-8 0 0,0 0-17 0 0,0 3-61 0 0,0 1-160 0 0,0-2-46 0 0,0 1 0 0 0,0-1 0 0 0,0 0 0 0 0,0 1 0 0 0,0-1 0 0 0,1 0 0 0 0,-1 1 0 0 0,1-1 0 0 0,0 2-38 0 0,4 4 97 0 0,-4-7-78 0 0,0 0-1 0 0,0 1 1 0 0,0-1 0 0 0,-1 1-1 0 0,1-1 1 0 0,0 1-1 0 0,-1 0 1 0 0,1-1-1 0 0,-1 1 1 0 0,1-1-1 0 0,-1 1 1 0 0,0 0-1 0 0,0 0 1 0 0,0-1-1 0 0,0 2-18 0 0,1 3 42 0 0,-1 0 1 0 0,1 1-1 0 0,0-1 0 0 0,1 0 0 0 0,0 1-42 0 0,4 18 110 0 0,0 17 66 0 0,-1-19-27 0 0,-3-17-87 0 0,0 1 0 0 0,-1-1 0 0 0,0 0 0 0 0,0 1 0 0 0,-1-1-1 0 0,1 2-61 0 0,1 17 169 0 0,5 17 135 0 0,-5-29-116 0 0,0 1 1 0 0,0 12-189 0 0,-1-17 91 0 0,-1-1 0 0 0,2 0 0 0 0,-1 0 1 0 0,1 0-1 0 0,1 3-91 0 0,-1-4 81 0 0,-1 0 0 0 0,1 0 0 0 0,-1 1 0 0 0,0-1 0 0 0,-1 3-81 0 0,0 2 79 0 0,-1-8-56 0 0,1 0-1 0 0,0-1 0 0 0,0 1 0 0 0,0-1 1 0 0,0 1-1 0 0,1 0 0 0 0,0-1 1 0 0,-1 1-1 0 0,2 1-22 0 0,2 5 44 0 0,3 9 29 0 0,-5-1 21 0 0,-2-3-34 0 0,0 29 151 0 0,3-29-148 0 0,2 0 14 0 0,-3-12-63 0 0,-1 1 0 0 0,0-1 0 0 0,0 0 1 0 0,0 1-1 0 0,0-1 0 0 0,-1 1 1 0 0,1-1-1 0 0,-1 2-14 0 0,0 37 138 0 0,0-2-59 0 0,-1-35-77 0 0,2-3-6 0 0,3 4 18 0 0,5 12 34 0 0,-6-5-52 0 0,-3-10-186 0 0,0-1 111 0 0,0 0 80 0 0,0-1 43 0 0,0 1 205 0 0,0-1-193 0 0,0 0-96 0 0,0-1-31 0 0,0 1-43 0 0,0-1-28 0 0,0 1-42 0 0,0-1-47 0 0,0 1-51 0 0,0 0-55 0 0,0 0-59 0 0,0 0-64 0 0,0 0-68 0 0,0-1-896 0 0</inkml:trace>
  <inkml:trace contextRef="#ctx0" brushRef="#br0" timeOffset="675.22">727 316 7856 0 0,'0'0'174'0'0,"0"-3"29"0"0,0 1-157 0 0,0 0 4 0 0,0-2 1 0 0,0-4 43 0 0,0-5 66 0 0,0 2-125 0 0,0 4 0 0 0,0-6 35 0 0,0 8 42 0 0,-1 1 90 0 0,0 0 99 0 0,-3-4 488 0 0,2 5-550 0 0,1 2-94 0 0,-1-1-44 0 0,1 1-56 0 0,0 0-64 0 0,-1-1 272 0 0,1 1-46 0 0,1-1-40 0 0,-1 1-36 0 0,1 0-16 0 0,-1 0-38 0 0,1 0-23 0 0,1-1-25 0 0,-1-1 7 0 0,0 2 13 0 0,-1 0 40 0 0,-1 0 27 0 0,-1 1-59 0 0,0 0 22 0 0,0 0 62 0 0,1-2 65 0 0,-1 0 107 0 0,-8-9 119 0 0,9 9-170 0 0,-1 0-97 0 0,0 2-62 0 0,-1 0-58 0 0,0 0-11 0 0,2-1 45 0 0,-6-4 74 0 0,-2-1 64 0 0,-4 4 46 0 0,-33 2 545 0 0,23 0-454 0 0,1 0-48 0 0,-9 0 11 0 0,16 0-205 0 0,1 0-35 0 0,-4 2-5 0 0,-10 12-12 0 0,0 1-37 0 0,11-2 20 0 0,13-10-37 0 0,4-3-6 0 0,1 0 0 0 0,-1 1 0 0 0,0-1 1 0 0,1 0-1 0 0,-1 1 0 0 0,1-1 0 0 0,-1 0 0 0 0,1 1 0 0 0,-1-1 1 0 0,0 1-1 0 0,1-1 0 0 0,-1 1 0 0 0,1-1 0 0 0,0 1 1 0 0,-1-1-1 0 0,1 1 0 0 0,-1-1 0 0 0,1 1 0 0 0,0 0 1 0 0,0-1-1 0 0,-1 1 0 0 0,1 0 0 0 0,-2 4 0 0 0,-11 11 0 0 0,11-15 0 0 0,1 0 0 0 0,0 1 0 0 0,-1-1 0 0 0,1 0 0 0 0,0 1 0 0 0,0-1 0 0 0,0 1 0 0 0,0-1 0 0 0,0 1 0 0 0,0-1 0 0 0,1 1 0 0 0,-1 0 0 0 0,1-1 0 0 0,-1 1 0 0 0,1 0 0 0 0,-1 0 0 0 0,1-1 0 0 0,0 1 0 0 0,0 0 0 0 0,0-1-1 0 0,0 0 0 0 0,0-1-1 0 0,0 1 1 0 0,0 0 0 0 0,0-1-1 0 0,0 1 1 0 0,-1 0-1 0 0,1-1 1 0 0,0 1 0 0 0,0 0-1 0 0,0-1 1 0 0,-1 1-1 0 0,1 0 1 0 0,0-1 0 0 0,-1 1-1 0 0,1-1 1 0 0,0 1 0 0 0,-1-1-1 0 0,1 1 1 0 0,-1-1-1 0 0,1 1 1 0 0,-1-1 0 0 0,1 1-1 0 0,-1-1 1 0 0,1 1-1 0 0,-1-1 2 0 0,0 0-1 0 0,1 1 0 0 0,-1-1-1 0 0,1 1 1 0 0,-1-1 0 0 0,0 0-1 0 0,1 1 1 0 0,0-1-1 0 0,-1 1 1 0 0,1 0 0 0 0,-1-1-1 0 0,1 1 1 0 0,0-1-1 0 0,-1 1 1 0 0,1 0 0 0 0,0-1-1 0 0,0 1 1 0 0,-1-1 0 0 0,1 1-1 0 0,0 0 1 0 0,0 0-1 0 0,0-1 1 0 0,0 1 0 0 0,0 0-1 0 0,0-1 1 0 0,0 1-1 0 0,0 0 2 0 0,0 30 0 0 0,0-15 0 0 0,3 0-10 0 0,12 15-44 0 0,-14-28 54 0 0,1-1 0 0 0,-1 0-1 0 0,0 0 1 0 0,1 0-1 0 0,-1 0 1 0 0,1-1-1 0 0,0 1 1 0 0,-1 0-1 0 0,1-1 1 0 0,0 1-1 0 0,0-1 1 0 0,0 1-1 0 0,0-1 1 0 0,0 0-1 0 0,0 0 1 0 0,1 0-1 0 0,-1 0 1 0 0,0 0-1 0 0,1-1 1 0 0,-1 1-1 0 0,0-1 1 0 0,2 1 0 0 0,12 2-42 0 0,0 10 30 0 0,2 3 12 0 0,3-7 0 0 0,3 0 0 0 0,-6 1 0 0 0,-5-6 1 0 0,-11-4-1 0 0,1 0 0 0 0,-1 1 0 0 0,0 0 0 0 0,1-1 0 0 0,-1 1 0 0 0,0 0 0 0 0,0 0 0 0 0,0 0 0 0 0,0 0 0 0 0,0 1 0 0 0,0-1 0 0 0,0 0 0 0 0,0 1 0 0 0,0 0-1 0 0,-1-1 1 0 0,1 1 0 0 0,0 0 0 0 0,0-1 0 0 0,0 0 0 0 0,0 0 0 0 0,0 1 0 0 0,0-1 0 0 0,0 0 0 0 0,0-1 0 0 0,1 1 0 0 0,-1 0 0 0 0,0-1 0 0 0,1 1 0 0 0,-1-1 0 0 0,1 1 0 0 0,10 1 0 0 0,-4 1 0 0 0,0-1 0 0 0,-1 2 0 0 0,1-1 0 0 0,-1 1 0 0 0,0 0 0 0 0,7 5 0 0 0,7 2 0 0 0,-17-10 0 0 0,-1 1 0 0 0,1 0 0 0 0,-1 0 1 0 0,0 0-1 0 0,0 1 0 0 0,0-1 0 0 0,0 1 0 0 0,0 1 0 0 0,12 9-1 0 0,-11-11 1 0 0,-4-1 0 0 0,-1-1 0 0 0,1 0 0 0 0,0 0 0 0 0,-1 1 0 0 0,1-1 0 0 0,-1 0 0 0 0,1 1 0 0 0,0-1 0 0 0,-1 1 0 0 0,1-1 0 0 0,-1 1 0 0 0,1-1 0 0 0,-1 1 0 0 0,0-1 0 0 0,1 1 0 0 0,-1-1 0 0 0,1 1 0 0 0,-1-1 0 0 0,0 1 0 0 0,1 0 0 0 0,-1-1 0 0 0,0 1 0 0 0,2 4 0 0 0,12 11 16 0 0,-6-6-2 0 0,-4 0 64 0 0,-1 3 75 0 0,-3 9 123 0 0,0-14-189 0 0,0-4-50 0 0,0-1 38 0 0,0 13 416 0 0,0-12-419 0 0,0-2-99 0 0,-2 3 171 0 0,-9 9-2 0 0,8-8-84 0 0,3-5-53 0 0,0-1 0 0 0,0 1 0 0 0,0-1 0 0 0,-1 1 0 0 0,1-1 0 0 0,0 1 0 0 0,0-1 0 0 0,-1 1 1 0 0,1-1-1 0 0,0 1 0 0 0,0-1 0 0 0,-1 0 0 0 0,1 1 0 0 0,-1-1 0 0 0,1 0 0 0 0,0 1 0 0 0,-1-1 0 0 0,1 0 0 0 0,-1 0 0 0 0,1 1 0 0 0,-1-1 0 0 0,1 0 0 0 0,-1 0 1 0 0,1 0-1 0 0,-1 1 0 0 0,1-1 0 0 0,-1 0 0 0 0,1 0 0 0 0,-1 0 0 0 0,1 0 0 0 0,-1 0 0 0 0,1 0 0 0 0,-1 0 0 0 0,1 0 0 0 0,-1 0 0 0 0,1 0 0 0 0,-1-1 0 0 0,1 1-5 0 0,-1 0 7 0 0,0 0 0 0 0,1 0 0 0 0,-1 0 0 0 0,0 0 0 0 0,1 0 0 0 0,-1 0 0 0 0,0 1-1 0 0,1-1 1 0 0,-1 0 0 0 0,0 0 0 0 0,1 0 0 0 0,-1 1 0 0 0,1-1 0 0 0,-1 0 0 0 0,0 1 0 0 0,1-1-1 0 0,-1 0 1 0 0,1 1 0 0 0,-1-1 0 0 0,1 1 0 0 0,-1-1 0 0 0,1 1 0 0 0,-1-1 0 0 0,1 1-1 0 0,0-1 1 0 0,-1 1-7 0 0,1 0 5 0 0,-1-1-1 0 0,1 1 1 0 0,0-1-1 0 0,-1 1 0 0 0,1-1 1 0 0,-1 1-1 0 0,1-1 1 0 0,-1 1-1 0 0,1-1 0 0 0,-1 1 1 0 0,0-1-1 0 0,1 0 1 0 0,-1 1-1 0 0,1-1 0 0 0,-1 0 1 0 0,0 0-1 0 0,1 1 1 0 0,-1-1-1 0 0,0 0 0 0 0,1 0 1 0 0,-1 0-1 0 0,0 0 1 0 0,1 0-1 0 0,-1 0 0 0 0,0 0 1 0 0,0 0-5 0 0,-65 0 151 0 0,22 0-120 0 0,42 0-26 0 0,1 0-1 0 0,-1 0 1 0 0,0-1-1 0 0,1 1 0 0 0,-1 0 1 0 0,0-1-1 0 0,1 1 0 0 0,-1-1 1 0 0,1 0-1 0 0,-1 1 0 0 0,1-1 1 0 0,-1 0-1 0 0,1 0 0 0 0,-1 0-4 0 0,-6-4 10 0 0,-41-20 95 0 0,26 14-88 0 0,1 0-36 0 0,15 8-7 0 0,0-2-73 0 0,5-3-54 0 0,2 8 150 0 0,0 0-1 0 0,0 0 0 0 0,0 0 0 0 0,0-1 0 0 0,0 1 0 0 0,0 0 0 0 0,0 0 0 0 0,0 0 0 0 0,0 0 1 0 0,0 0-1 0 0,0 0 0 0 0,0 0 0 0 0,0 0 0 0 0,0 0 0 0 0,0 0 0 0 0,0-1 0 0 0,0 1 1 0 0,0 0-1 0 0,0 0 0 0 0,0 0 0 0 0,0 0 0 0 0,0 0 0 0 0,0 0 0 0 0,0 0 0 0 0,0 0 0 0 0,0 0 1 0 0,0 0-1 0 0,0 0 0 0 0,0-1 0 0 0,-1 1 0 0 0,1 0 0 0 0,0 0 0 0 0,0 0 0 0 0,0 0 1 0 0,0 0-1 0 0,0 0 0 0 0,0 0 0 0 0,0 0 0 0 0,0 0 0 0 0,0 0 0 0 0,0 0 0 0 0,0 0 0 0 0,-1 0 1 0 0,1 0-1 0 0,0 0 0 0 0,0 0 0 0 0,0 0 0 0 0,0 0 0 0 0,0 0 0 0 0,0 0 0 0 0,0 0 1 0 0,0 0-1 0 0,0 0 0 0 0,0 0 0 0 0,-1 0 0 0 0,1 0 0 0 0,0 0 4 0 0,-3 0-119 0 0,0 0-68 0 0,1 0-90 0 0,1 0 85 0 0,0 0-42 0 0,0 0-46 0 0,0 0-42 0 0,1 0-40 0 0,0 0-35 0 0,-1 0-258 0 0,1-1-58 0 0,0 1-46 0 0,0-1-34 0 0,0-4-1421 0 0,0-4-1256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52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48 7400 0 0,'0'0'216'0'0,"-1"0"-45"0"0,-1-2 23 0 0,-2-2 99 0 0,-2-3 278 0 0,3 5 501 0 0,3 2 44 0 0,0 0-457 0 0,0 0-266 0 0,0 0-63 0 0,0 0 80 0 0,0 0 194 0 0,0 0-27 0 0,0 0-42 0 0,0 0-147 0 0,0 0-61 0 0,3 0-9 0 0,1-1-198 0 0,-2 1-63 0 0,0 0 0 0 0,1 0 0 0 0,-1 0 0 0 0,1 0 0 0 0,-1 0 0 0 0,0 1 0 0 0,1-1 0 0 0,-1 1 1 0 0,2 0-58 0 0,11 8 299 0 0,-6-4-42 0 0,-1 0 0 0 0,0 1 0 0 0,3 3-257 0 0,1 2 235 0 0,29 35 716 0 0,-30-31-689 0 0,0 0-69 0 0,20 22 511 0 0,-7 0-271 0 0,-11-17-274 0 0,-2-3-64 0 0,20 19 193 0 0,-24-24-228 0 0,6 8 52 0 0,-1-7-11 0 0,-10-10-72 0 0,0-1 0 0 0,0 1 0 0 0,0 0 0 0 0,0 0 0 0 0,0 0 0 0 0,-1 1-29 0 0,9 13 122 0 0,-2-10-92 0 0,-1-4-22 0 0,-6-3-7 0 0,-1 0 1 0 0,1 0 0 0 0,-1 0-1 0 0,1 1 1 0 0,-1-1 0 0 0,1 0-1 0 0,-1 0 1 0 0,1 1 0 0 0,-1-1-1 0 0,0 0 1 0 0,1 1-1 0 0,-1-1 1 0 0,1 0 0 0 0,-1 1-1 0 0,0-1 1 0 0,1 0 0 0 0,-1 1-1 0 0,0-1 1 0 0,0 1 0 0 0,1-1-1 0 0,-1 1 1 0 0,0-1 0 0 0,0 1-1 0 0,0-1 1 0 0,1 1 0 0 0,-1-1-1 0 0,0 1 1 0 0,0-1 0 0 0,0 1-1 0 0,0-1 1 0 0,0 1-1 0 0,0-1 1 0 0,0 1 0 0 0,0-1-1 0 0,0 1 1 0 0,0-1 0 0 0,-1 1-1 0 0,1-1-1 0 0,0 3 37 0 0,1 0-36 0 0,-1 0-87 0 0,2-1-94 0 0,0-2-62 0 0,3-5-402 0 0,-3 2 466 0 0,-1 0 44 0 0,0 2 5 0 0,0-1 1 0 0,-1 1-1 0 0,0 0 1 0 0,1-1-1 0 0,-1 1 1 0 0,0-1-1 0 0,0 1 1 0 0,0-1-1 0 0,0 1 1 0 0,0-1 128 0 0,0-2-333 0 0,0 0-59 0 0,0 1 7 0 0,0 0-64 0 0,0 0-74 0 0,0 0-85 0 0,0 1-94 0 0,1-1-105 0 0,-1 0-115 0 0,2 0-125 0 0,2-3-1054 0 0,5-4-1162 0 0</inkml:trace>
  <inkml:trace contextRef="#ctx0" brushRef="#br0" timeOffset="352.28">458 1 9384 0 0,'0'0'208'0'0,"0"0"33"0"0,0 0 16 0 0,0 0-80 0 0,0 0-11 0 0,0 0 62 0 0,0 0 197 0 0,0 0 365 0 0,0 0 30 0 0,0 0-338 0 0,0 0-194 0 0,0 0-45 0 0,0 0 61 0 0,0 0 144 0 0,0 0-21 0 0,0 0-26 0 0,0 0-96 0 0,0 0-45 0 0,0 3-10 0 0,1 33 307 0 0,0 2-36 0 0,-1-12-221 0 0,-2-6-102 0 0,-1-1-63 0 0,-2-3-29 0 0,3-9-50 0 0,1-1 0 0 0,-1 1 0 0 0,1 0 0 0 0,0-1 0 0 0,0 1 0 0 0,1 0-56 0 0,0 60 416 0 0,0 87 350 0 0,-1-136-592 0 0,-1 0 0 0 0,-3 17-174 0 0,2-17 174 0 0,0 0 0 0 0,1 17-174 0 0,2 63 503 0 0,0 4-35 0 0,0 29 73 0 0,0-123-493 0 0,-1 0 0 0 0,0 0 0 0 0,-1-1 0 0 0,1 1-1 0 0,-2 1-47 0 0,1-2 51 0 0,0 1 0 0 0,1-1 0 0 0,0 1 0 0 0,0 0 0 0 0,0 1-51 0 0,1 12 115 0 0,0 0 79 0 0,0 49 663 0 0,0-43-549 0 0,0-24-168 0 0,0-3-50 0 0,0 0-24 0 0,0 0-2 0 0,0 0 0 0 0,0 0 0 0 0,0 0-26 0 0,0-3-113 0 0,0 3 68 0 0,0-1 0 0 0,0 1 0 0 0,0-1 1 0 0,0 0-1 0 0,0 1 0 0 0,0-1 0 0 0,0 1 0 0 0,0-1 0 0 0,-1 1 0 0 0,1-1 1 0 0,0 0-1 0 0,0 1 0 0 0,-1-1 0 0 0,1 1 0 0 0,0 0 0 0 0,-1-1 0 0 0,1 1 1 0 0,-1-1-1 0 0,1 1 0 0 0,0-1 0 0 0,-1 1 0 0 0,1 0 0 0 0,-1-1 0 0 0,0 1 7 0 0,-3-3-62 0 0,1-1-34 0 0,2-6-114 0 0,1 4-88 0 0,0 0-83 0 0,0-2-151 0 0,0-3-317 0 0,0-5-369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51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1 222 7224 0 0,'0'0'165'0'0,"0"0"22"0"0,0 0 7 0 0,2 0 48 0 0,0 0-197 0 0,-1 0 0 0 0,1-1 0 0 0,-1 1 0 0 0,0 0 0 0 0,1 0 0 0 0,-1-1 0 0 0,0 1 0 0 0,0-1 0 0 0,1 1 0 0 0,-1-1-1 0 0,0 0 1 0 0,1 0-45 0 0,7-9 322 0 0,-7 5-194 0 0,-2 4-96 0 0,1 1 0 0 0,-1-1 0 0 0,0 1 0 0 0,0-1 0 0 0,1 0 0 0 0,-1 1 0 0 0,1-1 0 0 0,-1 1 0 0 0,0-1 0 0 0,1 1 0 0 0,-1-1 0 0 0,1 1 0 0 0,-1-1 0 0 0,1 1 0 0 0,0-1 0 0 0,-1 1 0 0 0,1 0 0 0 0,-1-1 0 0 0,1 1 0 0 0,0 0 0 0 0,-1-1 0 0 0,1 1-32 0 0,4-2 131 0 0,29-27 881 0 0,-28 25-910 0 0,1 1 35 0 0,17-6 382 0 0,-9 4-211 0 0,-6 1-140 0 0,-2 1-65 0 0,-1-1-44 0 0,4-2 108 0 0,10-8 137 0 0,0 1-56 0 0,11-3 47 0 0,1 5-61 0 0,-3 5-48 0 0,-8-4-8 0 0,8 5-20 0 0,-14 0-101 0 0,-1-1-1 0 0,0 0 1 0 0,6-4-57 0 0,-18 10 4 0 0,0-1 1 0 0,-1 1-1 0 0,1-1 0 0 0,0 1 1 0 0,0-1-1 0 0,0 1 1 0 0,0 0-1 0 0,0 0 1 0 0,0 0-1 0 0,0 0 1 0 0,1 1-5 0 0,-1-1 3 0 0,-1 0-1 0 0,1 0 1 0 0,0 0 0 0 0,0 0 0 0 0,0 0 0 0 0,0 0-1 0 0,0 0 1 0 0,0-1 0 0 0,0 1 0 0 0,0-1 0 0 0,0 0-3 0 0,11-9 13 0 0,-10 7 51 0 0,0 3 5 0 0,0 0-49 0 0,1 1 48 0 0,6 3 305 0 0,-7-1-239 0 0,0 0-77 0 0,-1-2-73 0 0,-1 0-37 0 0,2 2 165 0 0,-3-3 15 0 0,-1 7 43 0 0,1-2-102 0 0,1 8 39 0 0,1-9-36 0 0,5 0 33 0 0,-7-4-97 0 0,1 1 0 0 0,-1-1 0 0 0,1 0 0 0 0,-1 0 0 0 0,0 1 0 0 0,1-1 0 0 0,-1 0 0 0 0,1 1 0 0 0,-1-1 0 0 0,0 0 0 0 0,1 1 0 0 0,-1-1 0 0 0,0 1 0 0 0,0-1 0 0 0,1 0 0 0 0,-1 1 0 0 0,0-1 0 0 0,0 1 0 0 0,0-1 0 0 0,1 1 0 0 0,-1-1 0 0 0,0 1 0 0 0,0-1 0 0 0,0 1 0 0 0,0-1 0 0 0,0 1 0 0 0,0-1 0 0 0,0 1 0 0 0,0-1 0 0 0,0 1 0 0 0,0-1 0 0 0,-1 1-7 0 0,4 15 150 0 0,2-8-105 0 0,-4-7-42 0 0,0 1-1 0 0,0-1 1 0 0,0 1-1 0 0,-1-1 1 0 0,1 1 0 0 0,0-1-1 0 0,-1 1 1 0 0,1-1-1 0 0,-1 1 1 0 0,1 0 0 0 0,-1-1-1 0 0,0 1 1 0 0,0-1 0 0 0,0 1-3 0 0,0 10 6 0 0,-1-9 12 0 0,1 1 0 0 0,0-1-1 0 0,0 0 1 0 0,0 0-1 0 0,0 0 1 0 0,1 1-1 0 0,-1-1 1 0 0,1 0 0 0 0,0 0-1 0 0,0 1-17 0 0,4 4 39 0 0,-4-7-31 0 0,0 0 0 0 0,0 1 1 0 0,-1-1-1 0 0,1 1 0 0 0,0-1 0 0 0,0 1 1 0 0,-1-1-1 0 0,1 1 0 0 0,-1 0 0 0 0,0-1 1 0 0,1 1-1 0 0,-1 0 0 0 0,0-1 1 0 0,0 1-1 0 0,0 1-8 0 0,0 1 18 0 0,1 0 1 0 0,-1 1-1 0 0,1-1 1 0 0,0 0-1 0 0,0 0 1 0 0,0 0-1 0 0,1 0 1 0 0,1 2-19 0 0,5 18 114 0 0,3-5-49 0 0,-8-15-44 0 0,0 0-1 0 0,-1 1 1 0 0,1-1 0 0 0,-1 1-1 0 0,1 1-20 0 0,2 16 62 0 0,-3-15-37 0 0,0 0-1 0 0,0 1 1 0 0,1-1-1 0 0,1 3-24 0 0,21 46 168 0 0,21 81 376 0 0,-34-99-429 0 0,0-1-40 0 0,1 5-29 0 0,14 37 28 0 0,-4-26 32 0 0,-7-16-52 0 0,-1-4-28 0 0,1-6 65 0 0,16 31 220 0 0,-30-54-273 0 0,0-1 1 0 0,0 1 0 0 0,0 1-1 0 0,0-1 1 0 0,-1 0-1 0 0,2 4-38 0 0,4 12 154 0 0,3-7-3 0 0,1 3 23 0 0,-6 0-34 0 0,-2-3-40 0 0,23 40 524 0 0,-23-34-476 0 0,-3-5-18 0 0,0-3-2 0 0,1 1-19 0 0,6 0 1 0 0,-6-10-95 0 0,0-1 0 0 0,-1 1-1 0 0,1-1 1 0 0,0 1 0 0 0,0 0-1 0 0,-1-1 1 0 0,1 1 0 0 0,-1 0 0 0 0,1-1-1 0 0,-1 1 1 0 0,0 0 0 0 0,0 0-1 0 0,0 0-14 0 0,0 7 38 0 0,0 0 70 0 0,0 19 427 0 0,0-14-373 0 0,0-11-227 0 0,0-3-9 0 0,0 0 33 0 0,0 0 118 0 0,0 0 14 0 0,0 0-12 0 0,0 0-7 0 0,0 0 13 0 0,0 2-10 0 0,0-1-73 0 0,0-1 1 0 0,0 1 0 0 0,0-1 0 0 0,0 1 0 0 0,0-1 0 0 0,0 1-1 0 0,0-1 1 0 0,0 1 0 0 0,0-1 0 0 0,0 1 0 0 0,0-1 0 0 0,-1 1-1 0 0,1-1 1 0 0,0 0 0 0 0,0 1 0 0 0,-1-1 0 0 0,1 1 0 0 0,0-1-1 0 0,0 0 1 0 0,-1 1 0 0 0,1-1 0 0 0,0 0 0 0 0,-1 1-1 0 0,1-1 1 0 0,-1 0 0 0 0,1 0 0 0 0,0 1 0 0 0,-1-1 0 0 0,1 0-1 0 0,-1 0-2 0 0,-16 2 64 0 0,12-2-31 0 0,0-3 36 0 0,2-1-44 0 0,2 3-23 0 0,1 1 0 0 0,0-1 0 0 0,0 1 0 0 0,-1-1 0 0 0,1 1 0 0 0,-1 0 0 0 0,1-1 0 0 0,0 1 0 0 0,-1-1 0 0 0,1 1 0 0 0,-1 0 0 0 0,1 0 0 0 0,-1-1 0 0 0,1 1 0 0 0,-1 0 0 0 0,1 0 0 0 0,-1-1 0 0 0,1 1 0 0 0,-1 0-2 0 0,-12-2 42 0 0,-9 2 35 0 0,-7 0-67 0 0,25 0-10 0 0,0 0 0 0 0,0-1 0 0 0,0 1 0 0 0,1-1 0 0 0,-1 0 0 0 0,0 0 0 0 0,0 0 0 0 0,1-1 0 0 0,-1 1 0 0 0,1-1 0 0 0,-3-1 0 0 0,1 1 9 0 0,0 1 0 0 0,1 0-1 0 0,-1 1 1 0 0,0-1-1 0 0,0 1 1 0 0,1 0 0 0 0,-1 0-1 0 0,0 0 1 0 0,-2 1-9 0 0,-4 0-6 0 0,-46-1 73 0 0,35 0-62 0 0,19 0-1 0 0,0 0-1 0 0,-1 0 1 0 0,1-1 0 0 0,0 1-1 0 0,0-1 1 0 0,0 0-1 0 0,-1 0 1 0 0,1 0-1 0 0,-2-2-3 0 0,-11-2 22 0 0,2 3-20 0 0,-1 0 1 0 0,1 2-1 0 0,-1-1 1 0 0,-10 3-3 0 0,1-2 0 0 0,1 0-146 0 0,0 0 97 0 0,4 0 67 0 0,0 0 37 0 0,-43 0 213 0 0,36 0-201 0 0,-1 0-88 0 0,13 0-36 0 0,1 0-39 0 0,1 0-26 0 0,1 0-38 0 0,-1 0-43 0 0,0 0-45 0 0,1 0-50 0 0,-1 0-53 0 0,1 0-58 0 0,-1 0-60 0 0,12 0 54 0 0,0 0 37 0 0,0-1-49 0 0,0 0 164 0 0,0 1-39 0 0,0-1-42 0 0,0 0-39 0 0,0 0-37 0 0,1-1-33 0 0,-1 0-279 0 0,0 0-55 0 0,2-2-903 0 0,2-3-696 0 0,5-2-1331 0 0,-9 9 3716 0 0</inkml:trace>
  <inkml:trace contextRef="#ctx0" brushRef="#br0" timeOffset="409.1">727 679 8640 0 0,'0'0'197'0'0,"0"0"24"0"0,0 0 17 0 0,0 0-78 0 0,0 0-3 0 0,0 0 65 0 0,0 0 197 0 0,0 0 361 0 0,0 0 27 0 0,-3 0 0 0 0,-8 0-34 0 0,11 0-760 0 0,0 0 0 0 0,0 0 1 0 0,0 0-1 0 0,0 1 0 0 0,0-1 0 0 0,0 0 1 0 0,0 0-1 0 0,0 0 0 0 0,0 0 0 0 0,0 0 1 0 0,-1 0-1 0 0,1 0 0 0 0,0 0 0 0 0,0 0 1 0 0,0 0-1 0 0,0 0 0 0 0,0 0 0 0 0,0-1 0 0 0,0 1 1 0 0,0 0-1 0 0,0 0 0 0 0,0 0 0 0 0,-1 0 1 0 0,1 0-1 0 0,0 0 0 0 0,0 0 0 0 0,0 0 1 0 0,0 0-1 0 0,0 0 0 0 0,0 0 0 0 0,0 0 1 0 0,0 0-1 0 0,0 0 0 0 0,0 0 0 0 0,0 0 1 0 0,0-1-1 0 0,0 1 0 0 0,0 0 0 0 0,0 0 0 0 0,0 0 1 0 0,0 0-1 0 0,0 0 0 0 0,0 0 0 0 0,0 0 1 0 0,0 0-1 0 0,0 0 0 0 0,0 0 0 0 0,0 0 1 0 0,0-1-1 0 0,0 1 0 0 0,0 0 0 0 0,0 0 1 0 0,0 0-1 0 0,0 0 0 0 0,0 0 0 0 0,0 0 1 0 0,0 0-14 0 0,0-11 752 0 0,0 9-318 0 0,0 2-194 0 0,0 0-65 0 0,0 0 1 0 0,0 0 36 0 0,0 0-27 0 0,0 0-5 0 0,-11 0 176 0 0,-2 0-76 0 0,1 0-72 0 0,0 0-69 0 0,-2 3 69 0 0,0 7 30 0 0,13-10-229 0 0,1 0-1 0 0,0 0 0 0 0,0 1 0 0 0,-1-1 0 0 0,1 0 0 0 0,0 0 0 0 0,0 0 0 0 0,-1 1 0 0 0,1-1 0 0 0,0 0 0 0 0,-1 0 0 0 0,1 0 0 0 0,0 0 0 0 0,0 0 0 0 0,-1 0 0 0 0,1 1 0 0 0,0-1 0 0 0,-1 0 0 0 0,1 0 0 0 0,0 0 1 0 0,-1 0-1 0 0,1 0 0 0 0,0 0 0 0 0,-1 0 0 0 0,1-1 0 0 0,0 1-8 0 0,-4 1 25 0 0,1-1 0 0 0,0 0 0 0 0,0 1 0 0 0,0 0 0 0 0,0 0 0 0 0,-2 0-25 0 0,-33 17 285 0 0,26-12-198 0 0,1-2 13 0 0,-6-4-1 0 0,0 2-6 0 0,2 3 13 0 0,12-3-82 0 0,-1-1 1 0 0,1 0-1 0 0,0 0 0 0 0,-1 0 0 0 0,1-1 0 0 0,-1 1 0 0 0,1-1 0 0 0,-2 1-24 0 0,-22-1 154 0 0,21 1-126 0 0,-1-1 0 0 0,1 0 0 0 0,0 0 0 0 0,0 0 0 0 0,0-1-1 0 0,0 0 1 0 0,-3-1-28 0 0,-3-4 68 0 0,10 5-61 0 0,1 0 0 0 0,-1 0 0 0 0,1 0 0 0 0,-1 1 0 0 0,1-1 0 0 0,-1 1 0 0 0,0-1 0 0 0,1 1 0 0 0,-1-1 0 0 0,0 1 0 0 0,1 0 0 0 0,-1 0 0 0 0,0 0 0 0 0,0 0-7 0 0,-6 0 8 0 0,-14 1 16 0 0,8-5 28 0 0,-18-12-38 0 0,23 10-24 0 0,5 2-26 0 0,2 2-66 0 0,1 1-47 0 0,4-1-223 0 0,-3 1 197 0 0,1 1 46 0 0,-1-1 43 0 0,0 1 36 0 0,1 0 33 0 0,-1-1 38 0 0,1 1 42 0 0,-1-1 80 0 0,1 1 54 0 0,-1-1-101 0 0,1 1-64 0 0,-1-1-62 0 0,1 1-54 0 0,-1-1-64 0 0,1 0-75 0 0,0 1-84 0 0,0-1-21 0 0,-1 0-71 0 0,1 0-77 0 0,0 1-83 0 0,0-1-89 0 0,0-1-94 0 0,0 1-100 0 0,1 0-105 0 0,2-3-1376 0 0,5-5-1206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54.4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1 174 4488 0 0,'0'0'99'0'0,"0"0"11"0"0,0 0 12 0 0,0 0-32 0 0,0 0 5 0 0,0 0 44 0 0,0 0 129 0 0,0 0 235 0 0,0 0 23 0 0,0 0 8 0 0,0 0 29 0 0,0 0 12 0 0,0 0 1 0 0,0 0 1 0 0,0 0 7 0 0,0 0 7 0 0,0 0 1 0 0,0 0-14 0 0,0 0-56 0 0,0 0-30 0 0,0 0-4 0 0,0 0-18 0 0,0 0-74 0 0,0 0-38 0 0,0 0-6 0 0,0 0-11 0 0,0 0-46 0 0,0 0-27 0 0,0 0-4 0 0,0 0-6 0 0,0 0-22 0 0,0-3-11 0 0,0-7-1 0 0,0 7-1 0 0,0 3-7 0 0,0 0-7 0 0,2 0-1 0 0,16 0 54 0 0,-13 0-226 0 0,-2 0-51 0 0,3 3 58 0 0,12 9-3 0 0,-14-10-29 0 0,0 0 0 0 0,0 0 0 0 0,0 1 1 0 0,0-1-1 0 0,2 4-11 0 0,11 12 54 0 0,14 24 12 0 0,-28-37-65 0 0,0-1 1 0 0,0 1-1 0 0,1-1 1 0 0,0 0-1 0 0,0 0 1 0 0,0 0-1 0 0,2 1-1 0 0,12 11 21 0 0,-2 4 29 0 0,9 17 47 0 0,-2 0-1 0 0,3 10-96 0 0,-19-32 43 0 0,-1 0-1 0 0,1 7-42 0 0,10 23 101 0 0,57 124 291 0 0,-56-124-238 0 0,6 11 34 0 0,-12-35-94 0 0,2 4 36 0 0,-3-7-46 0 0,10 15 73 0 0,-8-5-23 0 0,-10-19-92 0 0,1 0 0 0 0,0-1 1 0 0,1 1-1 0 0,0-1 0 0 0,0 0 0 0 0,1 0 0 0 0,0-1 0 0 0,0 0-42 0 0,17 21 203 0 0,-1 15-5 0 0,-1-3-15 0 0,-7-19-33 0 0,3 6 74 0 0,-1-9 26 0 0,0 0 1 0 0,-3 6-7 0 0,-9-17-128 0 0,-1-2-35 0 0,3 2 6 0 0,-1 2-14 0 0,-4-3-5 0 0,-1-3 60 0 0,0-3 0 0 0,0 0 0 0 0,0 0 0 0 0,2-4-5 0 0,0 2-46 0 0,4-3 8 0 0,-3 2-16 0 0,-1 0 132 0 0,0 0-88 0 0,-2-1-56 0 0,-1-1-27 0 0,0 2 39 0 0,2-26 55 0 0,0-14 5 0 0,-1 37-119 0 0,0 0 1 0 0,-1 1-1 0 0,1-1 0 0 0,-1 1 0 0 0,-1-3-10 0 0,-9-13 0 0 0,6-5 0 0 0,-5 5 11 0 0,4-8 44 0 0,-4-5 17 0 0,5-8 6 0 0,-6 5-11 0 0,6-11-54 0 0,0 22-13 0 0,2 6 0 0 0,0 0 0 0 0,2 0 0 0 0,0-4 0 0 0,0 0-15 0 0,-1 0-1 0 0,-3-8 16 0 0,1 5-45 0 0,2 0-1 0 0,0-12 46 0 0,3 13-79 0 0,2 1 0 0 0,4-19 79 0 0,-5 31-17 0 0,3-32 2 0 0,1 21 15 0 0,-4 18 0 0 0,0 0 0 0 0,-1 0 0 0 0,0 0 0 0 0,0-1 0 0 0,-1-4 0 0 0,1 5-7 0 0,-1 0 0 0 0,1 0 1 0 0,0 0-1 0 0,1 0 0 0 0,0 0 0 0 0,0 0 0 0 0,0 1 0 0 0,0-1 0 0 0,1 0 7 0 0,10-29-92 0 0,-9 17 15 0 0,-2 10 43 0 0,0 1 0 0 0,0-1 0 0 0,0 1 0 0 0,1 0 0 0 0,1-2 34 0 0,0 2-24 0 0,5-15-38 0 0,-7 4-11 0 0,-1 16 63 0 0,-1 0 1 0 0,0 0-1 0 0,1 1 0 0 0,-1-1 0 0 0,1 0 0 0 0,-1 0 0 0 0,1 0 0 0 0,0 0 1 0 0,0 1-1 0 0,-1-1 0 0 0,2 0 0 0 0,-1 1 0 0 0,0-1 0 0 0,0 1 0 0 0,0-1 1 0 0,1 1-1 0 0,0-1 10 0 0,9-12-140 0 0,-10 13 118 0 0,0 0 1 0 0,-1-1-1 0 0,1 1 0 0 0,-1-1 1 0 0,1 1-1 0 0,-1-1 0 0 0,0 1 1 0 0,1 0-1 0 0,-1-1 1 0 0,0 1-1 0 0,0-2 22 0 0,2-9-155 0 0,-2 11 125 0 0,1-1-1 0 0,0 0 1 0 0,0 1 0 0 0,0-1 0 0 0,0 1 0 0 0,0-1-1 0 0,0 1 1 0 0,0-1 0 0 0,0 1 0 0 0,1-1 30 0 0,1-1-251 0 0,-2 1 83 0 0,0-1 51 0 0,-2 0 46 0 0,1 0 17 0 0,1 1-44 0 0,6-2-172 0 0,-2-1-71 0 0,-3-4 81 0 0,-2 3 29 0 0,0-1-162 0 0,0 4-305 0 0,0 3 406 0 0,0 0-4 0 0,0 0-65 0 0,0 0 130 0 0,0 0-40 0 0,0 0-42 0 0,0 0-41 0 0,0 0-37 0 0,0 0-33 0 0,0 0-268 0 0,0-1-55 0 0,2 0-866 0 0,3-4-752 0 0,3-4-1130 0 0</inkml:trace>
  <inkml:trace contextRef="#ctx0" brushRef="#br0" timeOffset="416.48">379 789 5640 0 0,'0'0'124'0'0,"0"0"17"0"0,0 0 12 0 0,0 0-35 0 0,0 0 18 0 0,0 0 74 0 0,0 0 205 0 0,0 0 370 0 0,0 0 30 0 0,0 0-19 0 0,0 0-111 0 0,0-2-49 0 0,1-3-488 0 0,0 0 61 0 0,3-3 240 0 0,11-9 728 0 0,-10 13-882 0 0,1 1-75 0 0,7-3 404 0 0,-8 0-236 0 0,-1 2-37 0 0,8-2-74 0 0,12-7 65 0 0,-14 6-177 0 0,1 1 38 0 0,-4 3-23 0 0,1-1-35 0 0,9-3 59 0 0,2 0-67 0 0,6-6-1 0 0,-6 3-36 0 0,-4 5-68 0 0,-2 2-40 0 0,8-8-51 0 0,-13 9 14 0 0,-1 1-53 0 0,-4 1 3 0 0,1-1-39 0 0,-1 1-45 0 0,1-1-51 0 0,1-1-168 0 0,0 1-93 0 0,0-1-78 0 0,-1 0-66 0 0,1 0-186 0 0,0 0-52 0 0,3 0-1102 0 0,2 2-1123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55.9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7568 0 0,'0'0'166'0'0,"0"0"29"0"0,0 0 14 0 0,3 3 50 0 0,2 2-66 0 0,0 0 34 0 0,-2-2 269 0 0,0-3 15 0 0,0 0-333 0 0,10 0 223 0 0,-3 3-39 0 0,-6 3-88 0 0,-3-5-257 0 0,-1-1 1 0 0,0 1-1 0 0,0-1 1 0 0,1 0-1 0 0,-1 1 1 0 0,0-1-1 0 0,1 1 1 0 0,-1-1 0 0 0,0 0-1 0 0,1 1 1 0 0,-1-1-1 0 0,0 0 1 0 0,1 0-1 0 0,-1 1 1 0 0,1-1-1 0 0,-1 0 1 0 0,1 0-1 0 0,-1 1 1 0 0,1-1-1 0 0,-1 0 1 0 0,1 0-1 0 0,-1 0 1 0 0,1 0-1 0 0,-1 0 1 0 0,1 0-1 0 0,-1 0 1 0 0,1 0 0 0 0,-1 0-1 0 0,1 0 1 0 0,-1 0-1 0 0,1 0 1 0 0,-1 0-18 0 0,1 0 18 0 0,-1 0-1 0 0,1-1 1 0 0,-1 1 0 0 0,1 0 0 0 0,-1 0 0 0 0,1 0 0 0 0,-1 0 0 0 0,1 0 0 0 0,-1 0 0 0 0,1 0 0 0 0,-1 1 0 0 0,1-1 0 0 0,-1 0-1 0 0,1 0 1 0 0,-1 0 0 0 0,1 0 0 0 0,-1 1 0 0 0,1-1 0 0 0,-1 0 0 0 0,0 0 0 0 0,1 1 0 0 0,-1-1 0 0 0,1 0 0 0 0,-1 1 0 0 0,0-1 0 0 0,1 0-1 0 0,-1 1 1 0 0,0-1 0 0 0,1 1 0 0 0,-1-1 0 0 0,0 1 0 0 0,0-1-18 0 0,5 7 291 0 0,8-2 157 0 0,-8-1-220 0 0,0-1 1 0 0,-1 1 0 0 0,1 0-1 0 0,3 4-228 0 0,3 3 260 0 0,-1 0-63 0 0,-2-2-98 0 0,-1-2-81 0 0,9 9 142 0 0,10 9 38 0 0,-16-14-104 0 0,4 2 54 0 0,1 3-25 0 0,29 27 290 0 0,-30-25-276 0 0,-8-11-66 0 0,-1 0-1 0 0,1-1 1 0 0,0 1 0 0 0,1-1-1 0 0,-1 0 1 0 0,1-1 0 0 0,0 1-71 0 0,4 2 64 0 0,-1 3 42 0 0,3 3 221 0 0,-2 0 1 0 0,7 12-328 0 0,-4-11 228 0 0,0-5-54 0 0,3 2 13 0 0,2 12 101 0 0,-4-14-7 0 0,1 11-1 0 0,-3-13 6 0 0,-6 3 6 0 0,-7-10-271 0 0,1 0 0 0 0,-1 0-1 0 0,0 1 1 0 0,1-1 0 0 0,0-1 0 0 0,-1 1 0 0 0,1 0 0 0 0,0 0 0 0 0,-1 0 0 0 0,1 0 0 0 0,0 0 0 0 0,0 0 0 0 0,0-1 0 0 0,-1 1-1 0 0,1 0 1 0 0,1-1-21 0 0,3 3 85 0 0,-5-3-65 0 0,1 0 1 0 0,0 1 0 0 0,-1-1-1 0 0,1 0 1 0 0,-1 1 0 0 0,1-1-1 0 0,0 0 1 0 0,-1 1 0 0 0,1-1-1 0 0,-1 1 1 0 0,1-1 0 0 0,-1 1-1 0 0,1-1 1 0 0,-1 1 0 0 0,0-1-1 0 0,1 1 1 0 0,-1-1 0 0 0,1 1-1 0 0,-1 0 1 0 0,0-1 0 0 0,0 1-1 0 0,1 0-20 0 0,1 4 67 0 0,9 8 73 0 0,-9-10-63 0 0,1-3-12 0 0,-2 0-61 0 0,-1 0-1 0 0,1 0 1 0 0,0 0 0 0 0,-1 0-1 0 0,1 0 1 0 0,0 0-1 0 0,-1 0 1 0 0,1 0-1 0 0,0 0 1 0 0,-1 1 0 0 0,1-1-1 0 0,0 0 1 0 0,-1 1-1 0 0,1-1 1 0 0,-1 0-4 0 0,1 1 1 0 0,-1-1 1 0 0,0 1-1 0 0,1 0 0 0 0,-1-1 1 0 0,0 1-1 0 0,0 0 1 0 0,1-1-1 0 0,-1 1 1 0 0,0 0-1 0 0,0-1 0 0 0,0 1 1 0 0,0 0-1 0 0,0-1 1 0 0,0 1-1 0 0,0 0-1 0 0,0 1 53 0 0,3-2 1 0 0,3 0-58 0 0,-2 0-44 0 0,-2 0-54 0 0,-1 0-111 0 0,-1 0-171 0 0,0 0 207 0 0,0 0 79 0 0,0 0-34 0 0,0 0-8 0 0,0 0-35 0 0,0 0-38 0 0,0 0-43 0 0,0 0-46 0 0,0 0-45 0 0,0 0-40 0 0,0 0-36 0 0,0 0-273 0 0,0 0-59 0 0,0 0-49 0 0,0 0-33 0 0,0 0-1499 0 0,0 0-1320 0 0</inkml:trace>
  <inkml:trace contextRef="#ctx0" brushRef="#br0" timeOffset="306.39">552 1 9432 0 0,'0'0'274'0'0,"0"0"0"0"0,0 0-114 0 0,0 0-50 0 0,-2 3 113 0 0,-4 2-14 0 0,3-3-126 0 0,1 0-1 0 0,0 1 1 0 0,-1-1-1 0 0,1 0 1 0 0,0 1-1 0 0,1-1 1 0 0,-2 3-83 0 0,-1 4 238 0 0,3 3 45 0 0,1-7-200 0 0,-1-1 0 0 0,0 1 0 0 0,0 0 0 0 0,0-1 0 0 0,0 1 0 0 0,-1-1 0 0 0,0 2-83 0 0,-5 11 223 0 0,-1 1-20 0 0,3-2-79 0 0,1 8 110 0 0,-1 0-32 0 0,-4 10 14 0 0,-4 6 11 0 0,5-13 65 0 0,-1-1-1 0 0,-11 23-291 0 0,8-26 158 0 0,-6 12 103 0 0,3-1 34 0 0,-1-4 39 0 0,-2-5-61 0 0,3-6-94 0 0,1 4-36 0 0,5-3-48 0 0,-11 16 70 0 0,-1-10 7 0 0,20-25-163 0 0,-3 2 25 0 0,1 0 1 0 0,0 1-1 0 0,0-1 0 0 0,0 1 0 0 0,-2 4-34 0 0,1 0 84 0 0,-2 2 42 0 0,4-6-74 0 0,0-1-1 0 0,-1 0 0 0 0,0 0 0 0 0,1 0 0 0 0,-1 0 0 0 0,-3 2-51 0 0,-6 7 97 0 0,3 0-85 0 0,7-7-37 0 0,-4 7 82 0 0,4-9-94 0 0,0 0-42 0 0,1 0-56 0 0,0 0-71 0 0,-1-1-83 0 0,2 0 39 0 0,-1-1-43 0 0,1 1-39 0 0,-1-1-36 0 0,1 1-242 0 0,0 0-58 0 0,0 0-48 0 0,0-1-32 0 0,0-1 748 0 0,0 2-2096 0 0,0-1-1196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58.5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49 6296 0 0,'0'0'184'0'0,"0"2"-6"0"0,-2 9-89 0 0,-3-2 117 0 0,2-4-37 0 0,0 1 43 0 0,1 1 43 0 0,1 0 45 0 0,1-1-72 0 0,0-1-37 0 0,0 6 134 0 0,-2 12 216 0 0,-9-2 99 0 0,6 8-6 0 0,-6 2-2 0 0,7-13-282 0 0,-1 5 54 0 0,-4-1-93 0 0,0 1-31 0 0,2 10 43 0 0,0-1-5 0 0,-2-9-48 0 0,-1 6 58 0 0,5-2-55 0 0,2-7-90 0 0,-8 17 209 0 0,6 10-14 0 0,1-21-228 0 0,-3 22 110 0 0,5-11-56 0 0,2 82 391 0 0,0-93-494 0 0,0-3-35 0 0,0 66 237 0 0,0-47-123 0 0,1-27-90 0 0,0-1 0 0 0,2 13-90 0 0,0-13 75 0 0,0-1-1 0 0,1 1 0 0 0,0-1 1 0 0,1 0-1 0 0,3 4-74 0 0,5 17 150 0 0,-3-7-14 0 0,-2-12-76 0 0,10 5 56 0 0,10 1-21 0 0,-22-17-69 0 0,1 0-1 0 0,-1 1 0 0 0,0 0 0 0 0,2 2-25 0 0,-5-5 9 0 0,-1 0 0 0 0,1 0 0 0 0,0 0 0 0 0,0 0 0 0 0,0 0 0 0 0,1 0-9 0 0,30 11-72 0 0,-28-11 46 0 0,-1-1-34 0 0,1 1-120 0 0,-1-2-107 0 0,0 1-94 0 0,-1-1-82 0 0,0 0-70 0 0,0-1-56 0 0,0 1-44 0 0,6-1-1255 0 0,-2 1-269 0 0,2 0-1227 0 0</inkml:trace>
  <inkml:trace contextRef="#ctx0" brushRef="#br0" timeOffset="517.41">505 696 8928 0 0,'0'0'200'0'0,"0"0"33"0"0,0 0 14 0 0,0 2-41 0 0,2 6-141 0 0,0-6 7 0 0,0-1 33 0 0,1 1 51 0 0,1 1 50 0 0,1 10 402 0 0,0-4-296 0 0,0-1-67 0 0,10 14 309 0 0,-5-10-223 0 0,-5-5-120 0 0,0 1 47 0 0,1 2-14 0 0,1 0 35 0 0,16 28 720 0 0,-14-22-605 0 0,1 1-62 0 0,-2 0-107 0 0,7 9 180 0 0,10 8 92 0 0,-13-18-256 0 0,-1 0 39 0 0,-4-7-71 0 0,0 0-46 0 0,1-1-14 0 0,4 3 21 0 0,-1-1 1 0 0,-1 0 30 0 0,-3-2-47 0 0,4 2 28 0 0,9 10 111 0 0,-11-11-166 0 0,2 2 48 0 0,3 4-50 0 0,3 1 83 0 0,20 21 292 0 0,-24-24-383 0 0,-2-2-56 0 0,-5-6-22 0 0,-1-1 0 0 0,1 0 0 0 0,0 0 0 0 0,0-1 1 0 0,0 0-1 0 0,1 1-39 0 0,-1-2 12 0 0,7 4 13 0 0,-8 4 34 0 0,6-5-71 0 0,-8 4-71 0 0,-3-7 12 0 0,-1 1-51 0 0,2-4-233 0 0,2 1 96 0 0,0 0 68 0 0,3 0-192 0 0,-6 0 237 0 0,0 1-32 0 0,3-1-574 0 0,-3 0-35 0 0,0 0-827 0 0</inkml:trace>
  <inkml:trace contextRef="#ctx0" brushRef="#br0" timeOffset="1022.11">899 648 10656 0 0,'0'0'241'0'0,"-2"0"38"0"0,-4 1-137 0 0,-5 4 261 0 0,7-3-303 0 0,1 2-58 0 0,0 0-92 0 0,-10 24 56 0 0,5-9 65 0 0,2-3 66 0 0,2 0 97 0 0,0 2 37 0 0,2-11-124 0 0,0 1-1 0 0,0-1 1 0 0,0 1-1 0 0,-1-1 1 0 0,-1 1-147 0 0,-59 118 2055 0 0,56-112-1834 0 0,-1-2-42 0 0,-8 10 92 0 0,8-13-119 0 0,1 1 0 0 0,1 0 1 0 0,-5 8-153 0 0,2 2 235 0 0,-1-1 0 0 0,-1 0 0 0 0,-1 0 1 0 0,-1-2-1 0 0,0 1 0 0 0,-13 12-235 0 0,18-22 30 0 0,2 0-38 0 0,1 5-64 0 0,4-12-68 0 0,-1 0 82 0 0,1 0 68 0 0,-2 0 104 0 0,1 0 40 0 0,1 0-132 0 0,0 1-101 0 0,1-2-5 0 0,-1 1-35 0 0,1 1-171 0 0,-1-1 98 0 0,1 0-34 0 0,0 0-38 0 0,0 0-39 0 0,0 1-43 0 0,0-1-44 0 0,0-1 7 0 0,0 0-58 0 0,0 0-51 0 0,0 0-44 0 0,0 0-158 0 0,0 0-44 0 0,0 0-189 0 0,0 0-512 0 0</inkml:trace>
  <inkml:trace contextRef="#ctx0" brushRef="#br0" timeOffset="1501.57">1199 1058 11144 0 0,'0'0'248'0'0,"0"0"34"0"0,0 0 22 0 0,0 3-29 0 0,0 5-197 0 0,1 3-49 0 0,-1-9-29 0 0,0 1 0 0 0,0 0 0 0 0,0-1 0 0 0,0 1 0 0 0,-1-1 0 0 0,1 1 0 0 0,-1-1 0 0 0,1 1 0 0 0,-2 0 0 0 0,-2 5 8 0 0,1-3 42 0 0,0 0 61 0 0,1 1 82 0 0,1 1 102 0 0,1 11 491 0 0,0 1-78 0 0,0-1-76 0 0,0-1-70 0 0,0 1-70 0 0,0-1-64 0 0,0 0-61 0 0,0-1-60 0 0,-1-3-103 0 0,-6 1-27 0 0,1-2-49 0 0,5-1-9 0 0,1-10-305 0 0,0 1 61 0 0,0-1 54 0 0,0 0 49 0 0,0 1 49 0 0,0-1 48 0 0,0 0 64 0 0,0 0 124 0 0,0 1 46 0 0,0 0-147 0 0,1-1-79 0 0,-1 0-68 0 0,0 1-65 0 0,0 0-69 0 0,0-1-79 0 0,0 2-88 0 0,0-1-28 0 0,0 0-74 0 0,-1 0-80 0 0,1 1-87 0 0,0 0-92 0 0,0 0-98 0 0,0 1-103 0 0,0 0-110 0 0,0-4-1221 0 0,0 0-1238 0 0</inkml:trace>
  <inkml:trace contextRef="#ctx0" brushRef="#br0" timeOffset="1502.57">1735 696 10768 0 0,'0'0'241'0'0,"0"0"38"0"0,0 2 13 0 0,0 4-138 0 0,0 0-48 0 0,-1 4-30 0 0,1 0-44 0 0,0-7-32 0 0,0 0 1 0 0,0 0-1 0 0,0 0 1 0 0,0 0-1 0 0,1 0 0 0 0,-1-1 1 0 0,1 1-1 0 0,0 0 1 0 0,0 0-1 0 0,4 5 2 0 0,1 2 62 0 0,-4-3 13 0 0,-2 2 41 0 0,1-2-32 0 0,0 0 0 0 0,0 0 0 0 0,0 0 1 0 0,1-1-1 0 0,1 4-86 0 0,1 6 156 0 0,2 16 149 0 0,4-1 6 0 0,-5-2 1 0 0,6-8 0 0 0,-5 1-71 0 0,-5-15-143 0 0,1 1 0 0 0,1-1 0 0 0,-1 0 0 0 0,2 3-98 0 0,4 5 160 0 0,-3-6-37 0 0,-1 0 1 0 0,1 0 0 0 0,-2 0 0 0 0,1 3-124 0 0,0 6 188 0 0,-3-13-136 0 0,0 0 0 0 0,0 0 0 0 0,1-1 0 0 0,-1 1 1 0 0,1 0-1 0 0,0-1 0 0 0,0 1 0 0 0,1-1-52 0 0,7 11 181 0 0,-1-1-23 0 0,1 5 33 0 0,-9-15-108 0 0,1 0 0 0 0,0 1 0 0 0,0-1 0 0 0,0 0 0 0 0,1 1-83 0 0,2 1 131 0 0,0 0 0 0 0,0-1 0 0 0,0 1 0 0 0,1 0-131 0 0,6 5 205 0 0,-11-10-179 0 0,1 0 0 0 0,-1 1 0 0 0,0-1-1 0 0,1 1 1 0 0,-1 0 0 0 0,0-1 0 0 0,0 1-1 0 0,0 0 1 0 0,0 0 0 0 0,0 0-26 0 0,1 10 62 0 0,1 0-32 0 0,-3-12-30 0 0,1 1 1 0 0,-1-1 0 0 0,0 0-1 0 0,1 1 1 0 0,-1-1-1 0 0,0 1 1 0 0,1-1-1 0 0,-1 0 1 0 0,1 1 0 0 0,-1-1-1 0 0,1 0 1 0 0,-1 0-1 0 0,1 1 1 0 0,-1-1-1 0 0,1 0 1 0 0,-1 0 0 0 0,1 0-1 0 0,-1 1 0 0 0,5 0 0 0 0,8 10-16 0 0,-6-7-84 0 0,2-5 76 0 0,-6 1 4 0 0,4 0-15 0 0,2 0-50 0 0,-2 0-52 0 0,-1 0-55 0 0,-1-3-233 0 0,-2 0 264 0 0,-1 1-29 0 0,0 0 11 0 0,-1 1-60 0 0,0 0-73 0 0,0-1-84 0 0,0 2 11 0 0,0-1-55 0 0,-1 1-49 0 0,0-1-44 0 0,1 1-155 0 0,-1 0-43 0 0,0 0-188 0 0,0 0-504 0 0</inkml:trace>
  <inkml:trace contextRef="#ctx0" brushRef="#br0" timeOffset="2032.94">2067 838 9184 0 0,'0'0'208'0'0,"0"0"33"0"0,0 0 14 0 0,0 0-87 0 0,0 0-12 0 0,0 0 57 0 0,0 2 183 0 0,0-1-352 0 0,0-1-1 0 0,0 1 1 0 0,0 0 0 0 0,0-1 0 0 0,0 1-1 0 0,0-1 1 0 0,0 1 0 0 0,1-1 0 0 0,-1 1-1 0 0,0-1 1 0 0,0 1 0 0 0,1-1 0 0 0,-1 1-1 0 0,0-1 1 0 0,1 1 0 0 0,-1-1-1 0 0,0 1 1 0 0,1-1 0 0 0,-1 1 0 0 0,1-1-1 0 0,-1 0 1 0 0,1 1 0 0 0,-1-1 0 0 0,1 1-44 0 0,0-1 47 0 0,-1 0 0 0 0,1 1 0 0 0,-1-1 1 0 0,1 1-1 0 0,0-1 0 0 0,-1 1 0 0 0,1-1 1 0 0,-1 1-1 0 0,0 0 0 0 0,1-1 0 0 0,-1 1 0 0 0,1 0 1 0 0,-1-1-1 0 0,0 1 0 0 0,1 0 0 0 0,-1-1 1 0 0,0 1-1 0 0,0 0 0 0 0,0-1 0 0 0,0 1 1 0 0,1 0-1 0 0,-1 0 0 0 0,0-1 0 0 0,0 1 1 0 0,0 0-48 0 0,0 10 426 0 0,0 0-49 0 0,0 0-45 0 0,0-1-42 0 0,0 0-39 0 0,0 1-35 0 0,0 9 126 0 0,0-3-120 0 0,0 1-59 0 0,0 43 203 0 0,0-33-162 0 0,-1-16-112 0 0,0 0-1 0 0,-1 0 1 0 0,-2 9-92 0 0,-2 17 178 0 0,4-10-9 0 0,1-21-108 0 0,1-1-1 0 0,-1 0 1 0 0,0 1-1 0 0,0-1 1 0 0,-2 4-61 0 0,-3 14 189 0 0,0 21 119 0 0,1-15-107 0 0,-6 18 193 0 0,5-19-156 0 0,2-13-109 0 0,1 9 107 0 0,3-3-46 0 0,-2 13 70 0 0,-11 11 52 0 0,0 3-92 0 0,10-3-51 0 0,3-35-114 0 0,0-1-1 0 0,-1 1 0 0 0,-1 3-54 0 0,-4 9 114 0 0,-2 0-43 0 0,5-14-55 0 0,0-1-1 0 0,1 1 0 0 0,0 0 1 0 0,0-1-1 0 0,1 1 1 0 0,-1 3-16 0 0,2 6 10 0 0,0 1-11 0 0,0 7-51 0 0,0-24-35 0 0,0-1-102 0 0,0-1-179 0 0,0 0 193 0 0,0 0 78 0 0,0 0-34 0 0,0 0-10 0 0,0 0-33 0 0,0 0-39 0 0,0 0-44 0 0,0 0-46 0 0,0 0-45 0 0,0 0-41 0 0,0 0-36 0 0,0 0-274 0 0,0 0-60 0 0,0 0-49 0 0,0 0-34 0 0,0 0-1507 0 0,0 0-1331 0 0</inkml:trace>
  <inkml:trace contextRef="#ctx0" brushRef="#br0" timeOffset="2350.82">2272 33 11144 0 0,'2'0'248'0'0,"-1"0"-234"0"0,-1 0 0 0 0,1 0 0 0 0,-1 0 0 0 0,1 0-1 0 0,-1 0 1 0 0,1 0 0 0 0,-1 0 0 0 0,1 0 0 0 0,-1 0 0 0 0,1 0 0 0 0,-1-1 0 0 0,1 1 0 0 0,-1 0 0 0 0,1 0 0 0 0,-1 0 0 0 0,1-1 0 0 0,-1 1 0 0 0,0 0 0 0 0,1-1 0 0 0,-1 1 0 0 0,0 0 0 0 0,1-1 0 0 0,-1 1 0 0 0,0 0 0 0 0,1-1 0 0 0,-1 1 0 0 0,0-1 0 0 0,1 1 0 0 0,-1 0 0 0 0,0-1 0 0 0,0 1 0 0 0,0-1 0 0 0,0 1 0 0 0,1-1 0 0 0,-1 1-1 0 0,0-1 1 0 0,0 1 0 0 0,0-1 0 0 0,0 1 0 0 0,0-1 0 0 0,0 1 0 0 0,0-1-14 0 0,0-2 275 0 0,9 2-181 0 0,-3-6-78 0 0,1 1-15 0 0,2 4 68 0 0,-4 2 44 0 0,0 0 105 0 0,1 0 49 0 0,8 0 436 0 0,-6 0-339 0 0,-3 1-191 0 0,0 1-107 0 0,-1 0 64 0 0,13 7 232 0 0,-10-4-73 0 0,1 8 73 0 0,13 5-17 0 0,-20-16-320 0 0,0 0 0 0 0,0 0 0 0 0,0 0 0 0 0,-1 0 0 0 0,1 0 0 0 0,0 0-1 0 0,-1 0 1 0 0,0 1-25 0 0,2 7 85 0 0,-1-6-50 0 0,0-1 1 0 0,1 0 0 0 0,-1 0-1 0 0,1 0 1 0 0,-1 0-1 0 0,1 0 1 0 0,2 2-36 0 0,11 21 257 0 0,3 15 439 0 0,9 32-696 0 0,-10-22 257 0 0,-16-48-242 0 0,7 16 151 0 0,0 0-1 0 0,1 0 0 0 0,11 16-165 0 0,-4-2 219 0 0,-3 9-13 0 0,-8-22-119 0 0,25 90 418 0 0,11 52 160 0 0,-33-132-537 0 0,-2-1 26 0 0,-1 0 0 0 0,-2 0-154 0 0,1 8 130 0 0,2-4 2 0 0,-3-19-36 0 0,-1 1-1 0 0,0 0 1 0 0,-1 5-96 0 0,1 15 152 0 0,3 1 33 0 0,-2-24-92 0 0,-1 1 0 0 0,0-1-1 0 0,-2 1 1 0 0,1 0 0 0 0,-1 0-1 0 0,-2 11-92 0 0,-3-1 139 0 0,2-12-61 0 0,1-1-1 0 0,1 1 0 0 0,-1 0 0 0 0,2 2-77 0 0,-1-6 56 0 0,1-1 0 0 0,-1 1 0 0 0,0-1-1 0 0,0 1 1 0 0,-1 0 0 0 0,-1 2-56 0 0,-2 8 99 0 0,0 14 50 0 0,-5 1-21 0 0,6-14-57 0 0,3-13-51 0 0,0 0 1 0 0,0-1 0 0 0,-1 1 0 0 0,1 0 0 0 0,-1-1 0 0 0,0 1-1 0 0,0-1 1 0 0,-1 1-21 0 0,-7 10 69 0 0,7-11-43 0 0,0 1-1 0 0,-1 0 0 0 0,2 0 1 0 0,-1 0-1 0 0,-1 4-25 0 0,4-7 7 0 0,0-2-2 0 0,0 1 1 0 0,0 0-1 0 0,-1-1 0 0 0,1 1 0 0 0,0 0 1 0 0,0 0-1 0 0,0-1 0 0 0,0 1 0 0 0,-1 0 1 0 0,1-1-1 0 0,0 1 0 0 0,-1 0 0 0 0,1-1 1 0 0,-1 1-1 0 0,1-1 0 0 0,0 1 0 0 0,-1-1 1 0 0,1 1-1 0 0,-1-1 0 0 0,0 1 1 0 0,1-1-1 0 0,-1 1 0 0 0,1-1 0 0 0,-1 0 1 0 0,0 1-1 0 0,1-1 0 0 0,-1 0-5 0 0,-6 4 27 0 0,-6 5-23 0 0,1 4-68 0 0,8-9 16 0 0,-1 0-80 0 0,-3-4 45 0 0,5 0 28 0 0,1 1-45 0 0,-6 3-316 0 0,2 0 94 0 0,2-2 63 0 0,1-1-4 0 0,0 0-59 0 0,0-2-186 0 0,1 1 203 0 0,1-1-39 0 0,0-1-43 0 0,1 0-47 0 0,-1-1-49 0 0,1 0-53 0 0,0 2 43 0 0,0 1-59 0 0,0-1-53 0 0,0 1-46 0 0,0 0-183 0 0,0 0-45 0 0,0 0-220 0 0,0 0-598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1:57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474 97 6416 0 0,'-5'-6'27'0'0,"-1"0"71"0"0,-9-8 195 0 0,10 11-229 0 0,-8-2 94 0 0,7-6-126 0 0,-22-4-32 0 0,17 10 62 0 0,6 2 49 0 0,0 1 58 0 0,-1-2 63 0 0,1-1 64 0 0,-9-5 614 0 0,11 9-664 0 0,0 0 1 0 0,0 0 0 0 0,-1 0 0 0 0,1 0-1 0 0,0 0 1 0 0,-3 1-247 0 0,-11-1 882 0 0,6 1-325 0 0,1 0-122 0 0,1 0-35 0 0,-4 1 72 0 0,2-1-97 0 0,0 1-102 0 0,2 0-37 0 0,-6 5 150 0 0,4 1-139 0 0,-6 9 73 0 0,16-15-307 0 0,-14 12 173 0 0,-3-1-33 0 0,15-9-133 0 0,0-1 0 0 0,0 2 0 0 0,1-1 0 0 0,-1 0 0 0 0,1 1 0 0 0,-2 2-20 0 0,-3 7 85 0 0,-3 4 25 0 0,0-1-45 0 0,1-4-16 0 0,-1 9 63 0 0,-11 8-19 0 0,13-9-75 0 0,7-16-18 0 0,-1 0 0 0 0,1 0 0 0 0,-1 0 0 0 0,0 0 0 0 0,0 0 1 0 0,-2 2-1 0 0,-1 2 0 0 0,0 0 0 0 0,1 0 0 0 0,0 1 0 0 0,0 0 0 0 0,1 0 0 0 0,0 0 0 0 0,0 0 0 0 0,0 3 0 0 0,1-2-1 0 0,-1 0 12 0 0,0 1-1 0 0,1-1 1 0 0,1 0 0 0 0,0 1 0 0 0,0 1-11 0 0,1 6 11 0 0,0-3 21 0 0,0 0-1 0 0,1-1 0 0 0,1 3-31 0 0,14 80 178 0 0,-5-43-93 0 0,2-1 1 0 0,19 46-86 0 0,-28-87 10 0 0,14 32 40 0 0,14 17-33 0 0,-3-8-17 0 0,-27-49 3 0 0,1 1 1 0 0,0-1-1 0 0,0 0 1 0 0,0 0-1 0 0,0-1 1 0 0,0 1 0 0 0,1-1-1 0 0,3 3-3 0 0,7 7 25 0 0,7 13-4 0 0,-13-19-4 0 0,0 0 0 0 0,0-1 0 0 0,1 0 0 0 0,2 1-17 0 0,21 10 87 0 0,-27-14-68 0 0,1-1 0 0 0,0 0 0 0 0,0 0 1 0 0,3 0-20 0 0,27 3 110 0 0,36-4 174 0 0,-41-2-135 0 0,-25 1-106 0 0,0-1 1 0 0,0 0-1 0 0,0 0 0 0 0,0 0 1 0 0,0 0-1 0 0,0-1 1 0 0,0 0-1 0 0,0-1 1 0 0,2-1-44 0 0,27-9 266 0 0,-17 9-114 0 0,-15 4-124 0 0,0 0 0 0 0,0-1 0 0 0,0 1-1 0 0,0-1 1 0 0,0 0 0 0 0,0 0 0 0 0,0 0 0 0 0,0-1-1 0 0,0 1 1 0 0,-1 0 0 0 0,1-1 0 0 0,-1 0 0 0 0,1 0-1 0 0,0 0-27 0 0,18-24 267 0 0,-4 13-110 0 0,-3 4-17 0 0,-1-6 40 0 0,-6 3-54 0 0,0 0 0 0 0,-1 0-1 0 0,0-3-125 0 0,8-21 182 0 0,-6 18-118 0 0,-5 7-14 0 0,1 0 0 0 0,-1 0 0 0 0,-1 0 0 0 0,0-1 0 0 0,-1 1 0 0 0,0-3-50 0 0,0-27 116 0 0,-2-1-38 0 0,0-2-51 0 0,1 36-14 0 0,1-7 6 0 0,-1-1 1 0 0,0 1-1 0 0,-2-1 0 0 0,0 1 0 0 0,0-1 0 0 0,-2 1 0 0 0,-2-8-19 0 0,-26-56 67 0 0,29 72-71 0 0,0 1 1 0 0,-1-1 0 0 0,0 1 0 0 0,0 0 0 0 0,0 0-1 0 0,-1 0 4 0 0,-13-19-59 0 0,5-5-29 0 0,10 23 50 0 0,0 0 0 0 0,0 0 0 0 0,-1 0-1 0 0,1 0 1 0 0,-4-4 38 0 0,-5-4-71 0 0,-5-8-80 0 0,1 1-96 0 0,13 18 165 0 0,0 0 0 0 0,0 0 0 0 0,0 0 0 0 0,-1 1 0 0 0,0 0 0 0 0,0-1 82 0 0,-21-13-420 0 0,13 10 241 0 0,4 1-15 0 0,2 2-18 0 0,1 1-38 0 0,-2 1-43 0 0,-1 1-47 0 0,5 1 179 0 0,1 0 22 0 0,0 0-10 0 0,0-1-42 0 0,0 1-8 0 0,1 0-43 0 0,-1-1-48 0 0,0 0-55 0 0,1 0-59 0 0,-1 0-54 0 0,1 0-49 0 0,-1 0-43 0 0,0-1-157 0 0,0 1-42 0 0,0-1-191 0 0,-1-2-515 0 0</inkml:trace>
  <inkml:trace contextRef="#ctx0" brushRef="#br0" timeOffset="335.47">443 712 9760 0 0,'0'0'284'0'0,"0"3"1"0"0,0 5-216 0 0,-1 7-30 0 0,1-13-38 0 0,0 0-1 0 0,0 1 0 0 0,0-1 1 0 0,1 0-1 0 0,-1 0 0 0 0,0 0 0 0 0,1 1 1 0 0,1 1-1 0 0,2 4 45 0 0,-1-3 30 0 0,0 0 40 0 0,-1 1 42 0 0,-1 1 44 0 0,0 5 214 0 0,1-2-94 0 0,1-2-84 0 0,8 9 254 0 0,-7-9-262 0 0,1 0 47 0 0,-1 1 66 0 0,0 1 88 0 0,-1-3-244 0 0,1 2 44 0 0,16 23 656 0 0,-11-20-536 0 0,-4-6-175 0 0,-1-1-35 0 0,9 5 385 0 0,-9 3-255 0 0,0 1 32 0 0,6 1 67 0 0,3-2 2 0 0,2 1-52 0 0,-12-12-238 0 0,-1 1 0 0 0,1 0 0 0 0,-1 0 0 0 0,1 0 0 0 0,1 4-81 0 0,0 3 216 0 0,0-1-47 0 0,-2-4-104 0 0,0 0 1 0 0,0 0 0 0 0,1 0 0 0 0,-1-1 0 0 0,1 0 0 0 0,0 1 0 0 0,0-1 0 0 0,1 0-1 0 0,1 1-65 0 0,3 7 84 0 0,-3 3-45 0 0,-5-15-38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 0 0 0,0 0-1 0 0,0 0 1 0 0,0 0 0 0 0,0 0 0 0 0,0 0-1 0 0,1 0 1 0 0,-1 0 0 0 0,0 0 0 0 0,0 0-1 0 0,0 0 1 0 0,0 0 0 0 0,0 0-1 0 0,0 1 1 0 0,0-1 0 0 0,0 0 0 0 0,0 0-1 0 0,0 0 1 0 0,1 0 0 0 0,-1 0 0 0 0,0 0-1 0 0,0 0 1 0 0,0 0 0 0 0,0-1 0 0 0,0 1-1 0 0,0 0 1 0 0,0 0 0 0 0,0 0 0 0 0,0 0-1 0 0,4 1 30 0 0,-1-1-104 0 0,0 1-51 0 0,-1 0-41 0 0,5 3-500 0 0,-4-2 412 0 0,0 1 72 0 0,-2-2 133 0 0,0-1 35 0 0,1 3-861 0 0,-2-3-11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7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74 8696 0 0,'1'0'67'0'0,"7"-1"-75"0"0,-5 1 77 0 0,-2 0 4 0 0,-1-1 36 0 0,0 1 41 0 0,0-1 47 0 0,-10-9 44 0 0,3 3-84 0 0,3 3-47 0 0,2 2-23 0 0,1 1-8 0 0,-1-1 14 0 0,-1-1 461 0 0,3 3-262 0 0,-1 0-70 0 0,0 0-59 0 0,-1 0-50 0 0,-1 0-1 0 0,-4 0-17 0 0,6 0-38 0 0,0 0 39 0 0,1 0-63 0 0,-1 0 0 0 0,0 0 0 0 0,1 0 1 0 0,-1 0-1 0 0,0 0 0 0 0,1 0 0 0 0,-1 0 0 0 0,0 0 1 0 0,1 0-1 0 0,-1-1 0 0 0,0 1 0 0 0,1 0 1 0 0,-1 0-1 0 0,0-1 0 0 0,1 1 0 0 0,-1 0 1 0 0,1-1-1 0 0,-1 1 0 0 0,1-1 0 0 0,-1 1 1 0 0,1-1-1 0 0,-1 1 0 0 0,1-1 0 0 0,-1 1 0 0 0,1-1 1 0 0,0 0-34 0 0,-1 1 33 0 0,1-1 0 0 0,-1 1 0 0 0,1-1 1 0 0,0 1-1 0 0,-1-1 0 0 0,1 1 0 0 0,-1-1 0 0 0,1 1 1 0 0,-1-1-1 0 0,0 1 0 0 0,1 0 0 0 0,-1-1 1 0 0,1 1-1 0 0,-1 0 0 0 0,0-1 0 0 0,1 1 1 0 0,-1 0-1 0 0,0 0 0 0 0,1 0 0 0 0,-1 0 0 0 0,0-1 1 0 0,1 1-1 0 0,-1 0 0 0 0,0 0 0 0 0,1 0 1 0 0,-1 1-34 0 0,-6-1 246 0 0,-6 0 156 0 0,4-3-72 0 0,4-4-80 0 0,5 7-234 0 0,0-1-1 0 0,0 1 1 0 0,0 0 0 0 0,-1-1-1 0 0,1 1 1 0 0,0-1-1 0 0,-1 1 1 0 0,1 0 0 0 0,0-1-1 0 0,-1 1 1 0 0,1 0-1 0 0,-1-1 1 0 0,1 1 0 0 0,0 0-1 0 0,-1 0 1 0 0,1-1-1 0 0,-1 1 1 0 0,1 0 0 0 0,-1 0-1 0 0,1 0 1 0 0,-1 0-1 0 0,1-1 1 0 0,-1 1 0 0 0,1 0-1 0 0,-1 0 1 0 0,1 0-1 0 0,-1 0 1 0 0,1 0 0 0 0,-1 0-1 0 0,1 0 1 0 0,-1 1 0 0 0,1-1-16 0 0,-11 0 230 0 0,1 0-63 0 0,-14 0 189 0 0,11-2-98 0 0,4-2-41 0 0,8 3-189 0 0,0 1 0 0 0,-1-1 0 0 0,1 0 0 0 0,0 1 0 0 0,0 0 0 0 0,0-1 0 0 0,-1 1 0 0 0,1 0 0 0 0,0-1 0 0 0,0 1-1 0 0,-1 0-27 0 0,-15 5 238 0 0,14-4-200 0 0,0 0 1 0 0,0 0-1 0 0,0 0 1 0 0,0-1-1 0 0,0 1 1 0 0,0-1-1 0 0,0 1 1 0 0,-1-1-39 0 0,-3 0 60 0 0,5-1-43 0 0,0 1 0 0 0,0 0 0 0 0,0 0 0 0 0,-1 0 0 0 0,1 0 0 0 0,0 1 0 0 0,0-1 0 0 0,0 1 0 0 0,0-1 0 0 0,-1 1-17 0 0,-5 4 50 0 0,6-4-45 0 0,1 0 0 0 0,0 0 0 0 0,-1 0-1 0 0,1 0 1 0 0,-1-1 0 0 0,1 1 0 0 0,-1 0 0 0 0,0-1 0 0 0,1 0 0 0 0,-1 1 0 0 0,0-1 0 0 0,1 0 0 0 0,-1 0 0 0 0,0 1-5 0 0,1-1 5 0 0,-1 0 1 0 0,0 0-1 0 0,1 0 0 0 0,-1 1 1 0 0,0-1-1 0 0,1 0 0 0 0,-1 1 1 0 0,1 0-1 0 0,-1-1 0 0 0,1 1 1 0 0,-1 0-1 0 0,1 0 0 0 0,-1 0 1 0 0,1 0-6 0 0,-7 4 12 0 0,-6 0 52 0 0,9 5 2 0 0,-2-6-25 0 0,7-4-40 0 0,0 0 0 0 0,0 0 0 0 0,-1 0 0 0 0,1 0 1 0 0,0 0-1 0 0,0 0 0 0 0,0 0 0 0 0,0 0 0 0 0,-1 0 0 0 0,1 0 0 0 0,0 0 0 0 0,0 0 0 0 0,0 0 0 0 0,-1 0 0 0 0,1 0 1 0 0,0 1-1 0 0,0-1 0 0 0,0 0 0 0 0,0 0 0 0 0,0 0 0 0 0,0 0 0 0 0,-1 0 0 0 0,1 1 0 0 0,0-1 0 0 0,0 0 1 0 0,0 0-1 0 0,0 0 0 0 0,0 0 0 0 0,0 1 0 0 0,0-1 0 0 0,0 0 0 0 0,0 0 0 0 0,0 0 0 0 0,0 0 0 0 0,0 1 1 0 0,0-1-2 0 0,-2 27 101 0 0,2-26-98 0 0,2 25-5 0 0,-2-25-1 0 0,1 0-1 0 0,-1 0 1 0 0,0 0 0 0 0,1 0-1 0 0,-1 0 1 0 0,1 0-1 0 0,-1 0 1 0 0,1 0 0 0 0,0 0-1 0 0,-1 0 1 0 0,1 0 0 0 0,0-1-1 0 0,0 1 1 0 0,0 0 0 0 0,-1 0-1 0 0,1-1 1 0 0,0 1-1 0 0,0-1 1 0 0,1 1 3 0 0,3 2-9 0 0,-5-3 10 0 0,1 0 1 0 0,0 0 0 0 0,-1 1-1 0 0,1-1 1 0 0,0 0 0 0 0,-1 1-1 0 0,1-1 1 0 0,-1 1 0 0 0,1-1-1 0 0,-1 0 1 0 0,1 1 0 0 0,-1-1-1 0 0,1 1 1 0 0,-1 0 0 0 0,1-1-1 0 0,-1 1 1 0 0,0-1 0 0 0,1 1-1 0 0,-1 0 1 0 0,0-1 0 0 0,1 1-1 0 0,-1 0-1 0 0,2 4 12 0 0,27 39 89 0 0,3-7 112 0 0,-23-22-147 0 0,38 52 245 0 0,-27-44-224 0 0,-16-19-61 0 0,-1-1-1 0 0,0 1 0 0 0,1 0 1 0 0,-1 0-1 0 0,-1 0 0 0 0,1 0 1 0 0,-1 1-1 0 0,1-1 0 0 0,-1 0 1 0 0,1 4-26 0 0,-2-5 24 0 0,-1-1 6 0 0,1 1-1 0 0,0-1 1 0 0,-1 1 0 0 0,1-1 0 0 0,0 0-1 0 0,1 0 1 0 0,-1 1 0 0 0,0-1 0 0 0,1 0-1 0 0,-1 0 1 0 0,1 0 0 0 0,0 0-1 0 0,0 0-29 0 0,-1-1 28 0 0,1 1-1 0 0,-1 0 0 0 0,1-1 1 0 0,-1 1-1 0 0,0 0 0 0 0,0 0 0 0 0,0-1 1 0 0,0 1-1 0 0,0 0 0 0 0,0 0 1 0 0,-1 0-1 0 0,1 2-27 0 0,1 9 184 0 0,-2 4 42 0 0,0-6-68 0 0,0-11-152 0 0,0 1 0 0 0,0-1 0 0 0,0 0 0 0 0,0 1 0 0 0,0-1 0 0 0,0 1-1 0 0,0-1 1 0 0,0 0 0 0 0,0 1 0 0 0,-1-1 0 0 0,1 1 0 0 0,0-1 0 0 0,0 0-1 0 0,0 1 1 0 0,0-1 0 0 0,-1 1 0 0 0,1-1 0 0 0,0 0 0 0 0,0 1 0 0 0,-1-1 0 0 0,1 0-1 0 0,0 1 1 0 0,0-1 0 0 0,-1 0 0 0 0,1 0 0 0 0,0 1 0 0 0,-1-1 0 0 0,1 0-1 0 0,-1 0 1 0 0,1 0 0 0 0,-1 1-6 0 0,-5 3 89 0 0,0 7 32 0 0,-18 3 81 0 0,19-12-173 0 0,-9 2 36 0 0,-8-5-19 0 0,14 0-30 0 0,6 1-11 0 0,0 0-1 0 0,0 0 1 0 0,0 0 0 0 0,0 0 0 0 0,0-1 0 0 0,0 1 0 0 0,0-1 0 0 0,1 0-1 0 0,-1 1 1 0 0,0-1 0 0 0,0 0 0 0 0,1 0 0 0 0,-3-1-5 0 0,3 1 3 0 0,0 0 0 0 0,-1 0 1 0 0,1 1-1 0 0,-1-1 1 0 0,1 0-1 0 0,-1 1 0 0 0,1-1 1 0 0,-1 1-1 0 0,1-1 0 0 0,-1 1 1 0 0,0 0-1 0 0,1 0 0 0 0,-2 0-3 0 0,1 0-3 0 0,0-1-1 0 0,1 1 1 0 0,-1 0-1 0 0,0 0 1 0 0,1-1-1 0 0,-1 1 1 0 0,1-1 0 0 0,-1 1-1 0 0,1-1 1 0 0,-1 0-1 0 0,1 0 1 0 0,-1 0-1 0 0,1 0 1 0 0,-1 0 3 0 0,-6-4-32 0 0,-2 1-4 0 0,1 0-74 0 0,2-1-74 0 0,3-3-72 0 0,3-5-71 0 0,0 9 149 0 0,0-1 42 0 0,-5-7-172 0 0,3 8 188 0 0,1 1-34 0 0,1-1-50 0 0,0 0-64 0 0,0 1 45 0 0,2 1-38 0 0,-1-1-46 0 0,1 0-47 0 0,10-13-1363 0 0,-8 0-67 0 0</inkml:trace>
  <inkml:trace contextRef="#ctx0" brushRef="#br0" timeOffset="424.81">536 326 9040 0 0,'5'1'64'0'0,"0"-1"36"0"0,10 8 518 0 0,-12-6-507 0 0,1 0-68 0 0,-2-1-46 0 0,-1 0 1 0 0,1-1-1 0 0,0 1 1 0 0,0-1-1 0 0,-1 0 1 0 0,1 0 0 0 0,0 0-1 0 0,0 1 1 0 0,0-2 2 0 0,5 1 36 0 0,-3 0 43 0 0,-2 0 72 0 0,1 3 174 0 0,-2-2-251 0 0,1 0 0 0 0,-1 0 0 0 0,0 0 0 0 0,1 0 0 0 0,-1 0 0 0 0,1 0 0 0 0,-1-1 1 0 0,1 1-1 0 0,1 0-74 0 0,5 1 317 0 0,-1-1-7 0 0,1 0 62 0 0,1-1 79 0 0,1 0 96 0 0,-5 0-220 0 0,3-1 11 0 0,-1-3-52 0 0,0 0-41 0 0,-2 0-34 0 0,-4 2-5 0 0,1 1-48 0 0,0 0-42 0 0,-1 1-34 0 0,3 0 13 0 0,1 1-58 0 0,-3-1 0 0 0,-1 0 38 0 0,8 0 111 0 0,12 0 324 0 0,-8-3-207 0 0,-3-2-90 0 0,0-3-49 0 0,-1 1 7 0 0,6-2 130 0 0,0 1-59 0 0,-7 1-159 0 0,-4 4-42 0 0,-1 0-1 0 0,0 1 1 0 0,1 0-1 0 0,-1 0 1 0 0,1 0-1 0 0,1-1-40 0 0,-2 2 33 0 0,0-1 0 0 0,0 0 0 0 0,0 0 1 0 0,0 0-1 0 0,0-1 0 0 0,1 0-33 0 0,9-10 108 0 0,-8 6-42 0 0,2 1-1 0 0,-1 0 1 0 0,1 0-1 0 0,5-3-65 0 0,11-7 112 0 0,-15 3-33 0 0,5 8-14 0 0,-8 2-50 0 0,-1 1 0 0 0,-1-1 0 0 0,1 0 0 0 0,0 0 0 0 0,-1 0-1 0 0,1-1 1 0 0,0-1-15 0 0,-2 3 7 0 0,-1 0-1 0 0,1 0 1 0 0,0 0-1 0 0,-1 0 1 0 0,0 0-1 0 0,1-1 1 0 0,-1 1-1 0 0,0 0 1 0 0,0-1-1 0 0,0 1 1 0 0,-1-1-1 0 0,1 0 1 0 0,-1 1-1 0 0,1-1-6 0 0,-1 2 7 0 0,0-1-1 0 0,0 1 1 0 0,0-1 0 0 0,0 0-1 0 0,1 1 1 0 0,-1-1 0 0 0,1 1-1 0 0,-1 0 1 0 0,1-1 0 0 0,-1 1-1 0 0,1-1 1 0 0,0 1 0 0 0,0 0-1 0 0,0-1 1 0 0,0 1-7 0 0,4-5 7 0 0,-2-1 56 0 0,-6-2-46 0 0,3 9-17 0 0,-7-4 38 0 0,7 4-37 0 0,-1-1 0 0 0,1 1 0 0 0,0 0 1 0 0,-1 0-1 0 0,1 0 0 0 0,-1-1 1 0 0,1 1-1 0 0,0 0 0 0 0,0-1 0 0 0,-1 1 1 0 0,1 0-1 0 0,0 0 0 0 0,-1-1 0 0 0,1 1 1 0 0,0-1-1 0 0,0 1 0 0 0,0 0 1 0 0,-1-1-1 0 0,1 1 0 0 0,0 0 0 0 0,0-1 1 0 0,0 1-1 0 0,0-1 0 0 0,0 1 0 0 0,0-1 1 0 0,0 1-1 0 0,0 0 0 0 0,0-1 1 0 0,0 1-1 0 0,0-1 0 0 0,0 1-1 0 0,0 0 1 0 0,0 0 0 0 0,0-1-1 0 0,0 1 1 0 0,0 0 0 0 0,0 0 0 0 0,0 0-1 0 0,0 0 1 0 0,0 0 0 0 0,0 0 0 0 0,0 0-1 0 0,0 0 1 0 0,0 0 0 0 0,0 0 0 0 0,0-1-1 0 0,0 1 1 0 0,0 0 0 0 0,0 0 0 0 0,0 0-1 0 0,0 0 1 0 0,0 0 0 0 0,0 0 0 0 0,0 0-1 0 0,0 0 1 0 0,0 0 0 0 0,0 0 0 0 0,0 0-1 0 0,0 0 1 0 0,-1-1 0 0 0,1 1 0 0 0,0 0-1 0 0,0 0 1 0 0,0 0 0 0 0,0 0 0 0 0,0 0-1 0 0,0 0 1 0 0,0 0 0 0 0,0 0 0 0 0,0 0-1 0 0,0 0 1 0 0,0 0 0 0 0,0 0-1 0 0,-1 0 1 0 0,1 0 0 0 0,0 0 0 0 0,0 0-1 0 0,0 0 1 0 0,0 0 0 0 0,0 0 0 0 0,0 0-1 0 0,0 0 1 0 0,0 0 0 0 0,0 0 0 0 0,0 0-1 0 0,-1 0 1 0 0,1 0 0 0 0,0 0 0 0 0,0 0-1 0 0,-12-1 25 0 0,7 1-12 0 0,1-1 0 0 0,-1 1 0 0 0,0 0 0 0 0,0 0 0 0 0,1 1 0 0 0,-1-1-1 0 0,0 1 1 0 0,0 0 0 0 0,0 1-13 0 0,1 0 7 0 0,0 0 0 0 0,-1 0 1 0 0,1-1-1 0 0,0 1 0 0 0,-1-1 0 0 0,1 0 0 0 0,-1 0 1 0 0,1 0-1 0 0,-1-1 0 0 0,1 1 0 0 0,-1-1 0 0 0,0 0 0 0 0,-3-1-7 0 0,4 1 1 0 0,0 1 0 0 0,0-1-1 0 0,0 1 1 0 0,1 0-1 0 0,-1 0 1 0 0,0 0 0 0 0,0 1-1 0 0,1-1 1 0 0,-1 1-1 0 0,-32 19 48 0 0,15-7-38 0 0,13-9-10 0 0,0 0 0 0 0,1 0 0 0 0,-1 1 0 0 0,1 0 0 0 0,1 1 0 0 0,-21 15 36 0 0,23-19-24 0 0,1-1-1 0 0,-1 1 0 0 0,1 0 1 0 0,-1 0-1 0 0,1 1 0 0 0,0-1 0 0 0,1 1 1 0 0,-1-1-1 0 0,0 1 0 0 0,1 0 0 0 0,-1 1-11 0 0,-10 29 81 0 0,10-26-45 0 0,0 1 0 0 0,0-1 0 0 0,-1 0-1 0 0,-1 1-35 0 0,2-5 22 0 0,1 0 0 0 0,-1 0 0 0 0,1 0-1 0 0,0 0 1 0 0,0 0 0 0 0,0 3-22 0 0,1-5 9 0 0,1 0 0 0 0,-1 1 1 0 0,1-1-1 0 0,0 0 0 0 0,0 0 1 0 0,0 0-1 0 0,0 1 0 0 0,1-1-9 0 0,3 15 82 0 0,22 41 95 0 0,-12-26-24 0 0,-10-26-128 0 0,0-1 0 0 0,0 0-1 0 0,0 0 1 0 0,0 0 0 0 0,1 0 0 0 0,0-1 0 0 0,0 1 0 0 0,0-1-1 0 0,4 2-24 0 0,18 15 146 0 0,-9-7-62 0 0,0-4-35 0 0,-18-10-49 0 0,26 8 79 0 0,-18-6-57 0 0,1 1 0 0 0,-1-2 0 0 0,0 1 0 0 0,1-1 0 0 0,0-1-22 0 0,14 1 76 0 0,42-1 105 0 0,-52 0-190 0 0,-1 0-49 0 0,-4-1-20 0 0,4-3 23 0 0,-9 3-18 0 0,0-1-68 0 0,-1 0 3 0 0,0 1-45 0 0,0 0-49 0 0,0 0-58 0 0,0 0-59 0 0,-1 0-60 0 0,1 1-55 0 0,-1-1-48 0 0,1 1-206 0 0,0-1-59 0 0,0 0-45 0 0,-1 1-34 0 0,0-2-403 0 0,0-1-36 0 0,0-6-2711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03.4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1 174 10536 0 0,'0'0'233'0'0,"0"3"39"0"0,0 11-25 0 0,1-2-80 0 0,2 1-42 0 0,6 8-20 0 0,-8-19-104 0 0,-1 1 1 0 0,1-1-1 0 0,0 1 0 0 0,-1-1 1 0 0,1 0-1 0 0,-1 1 0 0 0,0-1 0 0 0,0 1 1 0 0,0-1-1 0 0,0 3-1 0 0,1 14-2 0 0,2-11 19 0 0,0-1 38 0 0,-1-1 34 0 0,1 2 37 0 0,-1 1 39 0 0,-2 3 41 0 0,1-4-29 0 0,1 1 101 0 0,0 0 47 0 0,8 18 723 0 0,-6-16-633 0 0,-1-4-191 0 0,0-1-42 0 0,-1 0-52 0 0,0 0-63 0 0,11 25 860 0 0,-4-14-388 0 0,-4-8-296 0 0,0 0-35 0 0,-3-4-108 0 0,-2-5-76 0 0,0 1 1 0 0,1 0-1 0 0,-1-1 0 0 0,0 1 1 0 0,1-1-1 0 0,-1 1 0 0 0,0 0 0 0 0,1-1 1 0 0,-1 1-1 0 0,1-1 0 0 0,-1 1 0 0 0,1-1 1 0 0,-1 1-1 0 0,1-1 0 0 0,-1 0 0 0 0,1 1 1 0 0,0-1-1 0 0,-1 1 0 0 0,1-1 0 0 0,-1 0 1 0 0,1 0-1 0 0,0 1-24 0 0,4 1 96 0 0,-2 0-23 0 0,1 1 33 0 0,12 12 519 0 0,-12-11-484 0 0,-2-2-118 0 0,0 0 144 0 0,0-1-45 0 0,2 0 18 0 0,4-2-28 0 0,-8 1-71 0 0,2 0 200 0 0,1 0-17 0 0,8-3-44 0 0,-2-2-36 0 0,0 0-32 0 0,-4 2-68 0 0,6-2 146 0 0,-8 3-119 0 0,0 1 1 0 0,0-1 0 0 0,-1 0-1 0 0,1 0 1 0 0,-1 0-1 0 0,1 0 1 0 0,-1 0 0 0 0,0-1-72 0 0,4-5 129 0 0,-2-3-7 0 0,2-2-2 0 0,5-11 83 0 0,-3 6-86 0 0,-7 13-97 0 0,1 0 1 0 0,-1-1 0 0 0,-1 1-1 0 0,1-1 1 0 0,-1 1 0 0 0,0-1 0 0 0,0-3-21 0 0,0-87 119 0 0,0 52-116 0 0,0 20-45 0 0,0 0-41 0 0,0 1-53 0 0,0 0-60 0 0,0 16 127 0 0,1 0-1 0 0,-1 1 1 0 0,2-1-1 0 0,-1-1 70 0 0,3-6-148 0 0,-1 3-22 0 0,-1 0-73 0 0,0 0-93 0 0,-1 1-114 0 0,-1 5 159 0 0,-1-1-61 0 0,1 1 12 0 0,0 1 83 0 0,0 1 0 0 0,0 0-56 0 0,1 1-2 0 0,-1 0-59 0 0,1 0-68 0 0,0-1-78 0 0,0 2 71 0 0,0-1-52 0 0,0 1-47 0 0,0-1-40 0 0,1 0-165 0 0,0 0-40 0 0,0 0-198 0 0,1-1-538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03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1 284 9520 0 0,'0'0'276'0'0,"0"0"2"0"0,0 0-207 0 0,2 0-43 0 0,1 0 20 0 0,0 0-35 0 0,11 0-99 0 0,-9 0 119 0 0,1 0 80 0 0,-2 0 34 0 0,0 0 67 0 0,0 0 80 0 0,1 0 89 0 0,1-1-67 0 0,0-1-39 0 0,8-8 416 0 0,-13 9-352 0 0,1 0-77 0 0,0 0-68 0 0,0 0-56 0 0,0 1-31 0 0,0 0-47 0 0,3 1 28 0 0,-4-1-19 0 0,0 1 63 0 0,9-3 306 0 0,-2-1-67 0 0,-2-2-52 0 0,-1-1-40 0 0,0-7 313 0 0,6 7-46 0 0,-8 2-273 0 0,1-2-36 0 0,3-8 150 0 0,-5 9-253 0 0,2-5 116 0 0,1 1-69 0 0,4-3 32 0 0,3-2 36 0 0,-12 13-224 0 0,1-1 0 0 0,0 1-1 0 0,-1 0 1 0 0,1-1 0 0 0,-1 1-1 0 0,0-1 1 0 0,0 1-1 0 0,1-1 1 0 0,-1 1 0 0 0,0-1-1 0 0,0 0-26 0 0,2-9 115 0 0,4-1-12 0 0,-5 10-91 0 0,0 1 1 0 0,0-1-1 0 0,-1 1 0 0 0,1-1 0 0 0,0 0 0 0 0,0 1 0 0 0,-1-1 1 0 0,1 0-1 0 0,-1 0 0 0 0,0 1 0 0 0,0-1 0 0 0,1 0 0 0 0,-1 0-12 0 0,0-18 97 0 0,0-23 10 0 0,0 14-27 0 0,0 29-79 0 0,0 0 0 0 0,0 0 0 0 0,0 0 0 0 0,0 0 0 0 0,0 0-1 0 0,0-1 1 0 0,0 1 0 0 0,0 0 0 0 0,0 0 0 0 0,0 0 0 0 0,0 0-1 0 0,0 0 1 0 0,0 0 0 0 0,0 0 0 0 0,0 0 0 0 0,0 0 0 0 0,0-1 0 0 0,0 1-1 0 0,0 0 1 0 0,0 0 0 0 0,0 0 0 0 0,0 0 0 0 0,0 0 0 0 0,0 0-1 0 0,0 0 1 0 0,-1 0 0 0 0,1 0 0 0 0,0 0 0 0 0,0 0 0 0 0,0 0-1 0 0,0 0 1 0 0,0-1 0 0 0,0 1 0 0 0,0 0 0 0 0,0 0 0 0 0,0 0 0 0 0,0 0-1 0 0,0 0 1 0 0,0 0 0 0 0,-1 0 0 0 0,1 0 0 0 0,0 0 0 0 0,0 0-1 0 0,0 0 1 0 0,0 0 0 0 0,0 0 0 0 0,0 0 0 0 0,0 0 0 0 0,0 0-1 0 0,0 0 1 0 0,0 0 0 0 0,-1 0 0 0 0,1 0 0 0 0,0 0 0 0 0,0 0 0 0 0,0 0-1 0 0,0 0 0 0 0,-13 3 12 0 0,-16 13-12 0 0,24-3 0 0 0,3-10 0 0 0,-1 1 0 0 0,1-1 0 0 0,-1 0 0 0 0,1 0 0 0 0,-1 0 0 0 0,0 0 0 0 0,-1-1 0 0 0,0 3 0 0 0,-1-1 0 0 0,1 0 0 0 0,0 1 0 0 0,-2 3 0 0 0,-9 15-34 0 0,0 2-1 0 0,-4 11 35 0 0,2 6 5 0 0,4-5-10 0 0,0 0-43 0 0,12-34 47 0 0,0 1 0 0 0,0-1 0 0 0,1 1 0 0 0,-1 0-1 0 0,1-1 1 0 0,0 1 0 0 0,0-1 0 0 0,0 1 0 0 0,1 1 1 0 0,-1 5-1 0 0,0-8 1 0 0,0 1 0 0 0,1-1 0 0 0,-1 1 0 0 0,0-1 0 0 0,1 0 0 0 0,-1 1 0 0 0,1-1 0 0 0,0 0 0 0 0,0 1 0 0 0,0-1 0 0 0,0 0 0 0 0,1 2 0 0 0,8 17 0 0 0,-9-16 0 0 0,1 1 0 0 0,0 0 0 0 0,0 0 0 0 0,1 0 0 0 0,-1 0 0 0 0,1-1 0 0 0,1 1 0 0 0,-1-1 0 0 0,4 4 0 0 0,0-1 0 0 0,-4-5 0 0 0,0 0 0 0 0,0 1 0 0 0,1-1 0 0 0,-1 0 0 0 0,1-1 0 0 0,0 1 0 0 0,59 29 0 0 0,-60-31 3 0 0,-1-1 1 0 0,1 1-1 0 0,0 0 0 0 0,-1-1 0 0 0,1 1 0 0 0,-1-1 0 0 0,1 0 0 0 0,0 0 0 0 0,0 0-3 0 0,17-1-34 0 0,-4 0-81 0 0,-12 1 79 0 0,-2 0-26 0 0,0 0-32 0 0,0 0-52 0 0,-1 0-26 0 0,1 0-52 0 0,0 0-61 0 0,-1 0-68 0 0,1 0-73 0 0,-1 0-68 0 0,1 0-61 0 0,0 0-53 0 0,-1 0-181 0 0,1 0-51 0 0,1 0-220 0 0,0 0-586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04.2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16 112 10336 0 0,'0'0'233'0'0,"-2"0"39"0"0,1 0-253 0 0,0 0 0 0 0,0 0 0 0 0,1 0 0 0 0,-1 0 1 0 0,0 0-1 0 0,1 0 0 0 0,-1-1 0 0 0,0 1 0 0 0,1 0 0 0 0,-1 0 0 0 0,0 0 0 0 0,1-1 0 0 0,-1 1 1 0 0,1 0-1 0 0,-1-1-19 0 0,-1-6 162 0 0,1 1-84 0 0,1-4 4 0 0,0 7-14 0 0,0-5 417 0 0,0 1 112 0 0,1 1-39 0 0,-1 3-218 0 0,1 1-32 0 0,1-1 21 0 0,1 0-74 0 0,1 1-84 0 0,1-1-98 0 0,-3 2-66 0 0,0-1 58 0 0,2-1 117 0 0,1-2 65 0 0,1-1 165 0 0,-1 2-166 0 0,-1 1-90 0 0,0 1-68 0 0,5-3 113 0 0,0 1-63 0 0,4-3 45 0 0,2 3 12 0 0,6 5-25 0 0,-12-1-83 0 0,11 0 167 0 0,17 0 217 0 0,-25 0-288 0 0,0 0 49 0 0,-9 0-222 0 0,-1 1 0 0 0,0-1-1 0 0,1 0 1 0 0,-1 1-1 0 0,0-1 1 0 0,0 1-1 0 0,1 0 1 0 0,-1-1-1 0 0,0 2-9 0 0,1-1 3 0 0,0 1 0 0 0,0 0 0 0 0,0 0 0 0 0,0 0 0 0 0,-1 0-1 0 0,1 1 1 0 0,-1-1 0 0 0,1 1 0 0 0,-1 0-3 0 0,2 2 0 0 0,0 1 1 0 0,0 0-1 0 0,-1 0 1 0 0,1 0-1 0 0,-1 0 1 0 0,-1 0-1 0 0,1 2 0 0 0,-2-5 6 0 0,0 1 0 0 0,-1-1 1 0 0,1 1-1 0 0,-1-1 0 0 0,1 1 0 0 0,-1 0 0 0 0,0-1 0 0 0,0 1 1 0 0,-1 1-7 0 0,0 5 8 0 0,1 18 41 0 0,0 25-45 0 0,0-49-3 0 0,1-1 0 0 0,-2 0-1 0 0,1 0 1 0 0,0 0 0 0 0,-1 0-1 0 0,1 0 1 0 0,-1 0 0 0 0,0 0-1 0 0,0 0 1 0 0,0 0 0 0 0,-1-1-1 0 0,1 1 1 0 0,0 0 0 0 0,-1 0-1 0 0,0-1 1 0 0,0 1-1 0 0,-9 20 43 0 0,10-18-25 0 0,-1-1-1 0 0,0 0 0 0 0,0 0 0 0 0,0 1 1 0 0,-1-1-1 0 0,1-1 0 0 0,-1 1 0 0 0,-1 1-17 0 0,-21 20 62 0 0,0 0-59 0 0,-17 17-57 0 0,39-39 111 0 0,3-3 29 0 0,0 0-24 0 0,0 2-110 0 0,0 4 58 0 0,0-2-45 0 0,0 0-39 0 0,0 2-103 0 0,0 0-108 0 0,0-1-51 0 0,0 0-103 0 0,0 0-116 0 0,0-3 229 0 0,0 0-32 0 0,0-1-46 0 0,0 1-58 0 0,0 0-51 0 0,0-1-46 0 0,0 1-161 0 0,0 0-45 0 0,0 0-195 0 0,0 2-529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04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13104 0 0,'0'0'297'0'0,"0"0"39"0"0,0 0 19 0 0,0 0-145 0 0,0 0-99 0 0,0 0 8 0 0,0 0 17 0 0,0 0 107 0 0,0 0 271 0 0,0 0 482 0 0,0 0 48 0 0,0 0-22 0 0,0 0-132 0 0,0 0-61 0 0,0 0-12 0 0,0 0-340 0 0,0 0-199 0 0,0 0-52 0 0,0 0 44 0 0,0 0 109 0 0,0 0-25 0 0,0 0-18 0 0,0 0-66 0 0,0 0-29 0 0,0 3-8 0 0,0 0-226 0 0,0-2 147 0 0,0 2-156 0 0,0 5-91 0 0,0-1-2 0 0,0 2-38 0 0,0-7 51 0 0,0 0-18 0 0,0-1-35 0 0,0 1-63 0 0,0-1-27 0 0,0 0-65 0 0,0 0-72 0 0,0 0-84 0 0,0-1-88 0 0,0 1-82 0 0,0 0-74 0 0,0-1-64 0 0,0 0-222 0 0,0 0-64 0 0,0 0-269 0 0,0 0-723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02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221 1 6704 0 0,'0'0'149'0'0,"0"0"23"0"0,0 0 12 0 0,-3 0-25 0 0,-20 0-92 0 0,20 0 4 0 0,1 0 103 0 0,1 0 199 0 0,1 0 336 0 0,0 0 26 0 0,0 2-24 0 0,-2 6-295 0 0,-3-3-37 0 0,5-5-346 0 0,-1 0-1 0 0,0 1 1 0 0,1-1-1 0 0,-1 1 1 0 0,1-1-1 0 0,-1 1 0 0 0,1-1 1 0 0,-1 1-1 0 0,1 0 1 0 0,-1-1-1 0 0,1 1 1 0 0,-1 0-1 0 0,1-1 0 0 0,0 1 1 0 0,0 0-1 0 0,-1-1 1 0 0,1 1-1 0 0,0 0 1 0 0,0 0-1 0 0,0-1 1 0 0,0 1-1 0 0,0 0 0 0 0,0-1 1 0 0,0 1-1 0 0,0 0-32 0 0,0 28 936 0 0,0-17-603 0 0,0-6-191 0 0,0-1-42 0 0,0 0-50 0 0,0-1-57 0 0,1 9 251 0 0,6 1 24 0 0,-1-2-22 0 0,-5-1-28 0 0,0-4-71 0 0,0 0-32 0 0,1 0-12 0 0,2 3 9 0 0,2 6 56 0 0,-5-11-82 0 0,-1 1 0 0 0,1-1 1 0 0,-1 1-1 0 0,0 3-86 0 0,0-3 88 0 0,0 0 1 0 0,1-1-1 0 0,-1 1 1 0 0,2 3-89 0 0,-1-5 39 0 0,6 26 262 0 0,-5-22-179 0 0,-1 1 0 0 0,0 0 0 0 0,0 7-122 0 0,1 14 295 0 0,3-5-69 0 0,1 4-6 0 0,-1 27 156 0 0,-1-39-219 0 0,-1-2-34 0 0,2 10 37 0 0,-4 2-72 0 0,0-14-37 0 0,0-1-1 0 0,1 1 1 0 0,2 11-51 0 0,-1-12 57 0 0,-1 2 0 0 0,0-1 0 0 0,-1 12-57 0 0,0-17 22 0 0,-1 0 1 0 0,2 0-1 0 0,-1 0 1 0 0,1 0-1 0 0,0 0-22 0 0,1 0 19 0 0,-2-1-1 0 0,1 1 1 0 0,-1-1 0 0 0,0 1-1 0 0,-1 1-18 0 0,0-5 11 0 0,0-1 0 0 0,1 1-1 0 0,-1 0 1 0 0,1 0 0 0 0,0 0-1 0 0,0 0 1 0 0,0-1 0 0 0,1 1-1 0 0,-1-1 1 0 0,1 1 0 0 0,1 2-11 0 0,-2-3 6 0 0,0 0 1 0 0,0 0-1 0 0,-1-1 1 0 0,1 1-1 0 0,-1 0 0 0 0,0 0 1 0 0,0 0-1 0 0,0 0 1 0 0,0 0-1 0 0,0 0 1 0 0,-1 1-7 0 0,1 5 30 0 0,0-9-27 0 0,0 1-1 0 0,-1 0 1 0 0,1 0-1 0 0,0 0 1 0 0,0-1-1 0 0,1 1 1 0 0,-1 0-1 0 0,0 0 1 0 0,0-1-1 0 0,0 1 1 0 0,0 0-1 0 0,1 0 1 0 0,-1-1-1 0 0,0 1 1 0 0,1 0-1 0 0,-1-1 1 0 0,0 1 0 0 0,1 0-1 0 0,-1-1 1 0 0,1 1-1 0 0,-1 0 1 0 0,1-1-1 0 0,0 1 1 0 0,-1-1-1 0 0,1 1 1 0 0,-1-1-1 0 0,1 1-2 0 0,0-1 0 0 0,-1 0 0 0 0,1 1 0 0 0,-1-1 0 0 0,1 0 0 0 0,-1 1 1 0 0,1-1-1 0 0,-1 1 0 0 0,1-1 0 0 0,-1 1 0 0 0,0-1 0 0 0,1 1 0 0 0,-1-1 0 0 0,0 1 0 0 0,1 0 0 0 0,-1-1 0 0 0,0 1 0 0 0,0-1 0 0 0,0 1 0 0 0,0 0 0 0 0,1-1 0 0 0,-1 1 0 0 0,0-1 0 0 0,0 1 0 0 0,0 0 0 0 0,0-1 0 0 0,0 1 0 0 0,0 0 0 0 0,0 4-39 0 0,0-3-14 0 0,0 0-35 0 0,0-1-19 0 0,0 0-34 0 0,0 0-41 0 0,0 0-45 0 0,0 0-49 0 0,0-1-45 0 0,0 1-44 0 0,-1-1-37 0 0,1 0-264 0 0,0 1-64 0 0,-1-1-50 0 0,0 0-36 0 0,-3 0-1467 0 0,-5 0-1304 0 0</inkml:trace>
  <inkml:trace contextRef="#ctx0" brushRef="#br0" timeOffset="235.16">0 458 9792 0 0,'0'0'289'0'0,"0"0"-8"0"0,0 0-210 0 0,3-2-43 0 0,18-20 0 0 0,-11 12 70 0 0,-3 4 81 0 0,0 2 93 0 0,5 0 108 0 0,-6 2-220 0 0,6-4 112 0 0,8-6 260 0 0,-4 1-128 0 0,-5 5-164 0 0,-3 2-73 0 0,1 1-43 0 0,8-1 154 0 0,-4 1 84 0 0,-1 0 1 0 0,12-5-363 0 0,-14 4 156 0 0,1 1 0 0 0,-1 1 0 0 0,4-1-156 0 0,17-4 201 0 0,3-3-73 0 0,8 5-21 0 0,-18-1-44 0 0,-18 4-52 0 0,0 0-1 0 0,0 1 1 0 0,1 0-1 0 0,-1 0 1 0 0,5 0-11 0 0,-3 1-71 0 0,-1 0 58 0 0,19 0 172 0 0,-20 0-143 0 0,3 0-71 0 0,-4 0-24 0 0,-1 0-42 0 0,2 0-72 0 0,-1 0-69 0 0,0 0-79 0 0,1 0-88 0 0,-1 0-96 0 0,1 0-107 0 0,0 0-114 0 0,0 0-125 0 0,7 0-991 0 0,6 0-1069 0 0</inkml:trace>
  <inkml:trace contextRef="#ctx0" brushRef="#br0" timeOffset="581.12">710 379 6272 0 0,'0'3'141'0'0,"0"14"-18"0"0,-1 19 177 0 0,2-25-234 0 0,2-1-40 0 0,7 11-26 0 0,-7-9 11 0 0,-2-5 20 0 0,0 0 33 0 0,5 3 165 0 0,-1 1 90 0 0,0 18 397 0 0,6 2 27 0 0,-7-13-323 0 0,1 5 121 0 0,4-1-47 0 0,-1-6-149 0 0,-3-8-81 0 0,-1 1-1 0 0,0 0 1 0 0,0 0 0 0 0,0 4-264 0 0,0 5 398 0 0,1 4 63 0 0,4-2-76 0 0,2-1 66 0 0,-7-3-97 0 0,0-4-107 0 0,2 2 125 0 0,2-1-38 0 0,-7-10-251 0 0,1-1 0 0 0,0 1-1 0 0,0 0 1 0 0,-1 0 0 0 0,0 0-1 0 0,1 0 1 0 0,-1 0 0 0 0,0 1-1 0 0,-1-1 1 0 0,1 0 0 0 0,0 3-83 0 0,-1 10 334 0 0,0-3-63 0 0,0-10-30 0 0,0-1-8 0 0,0 9-5 0 0,0-9-17 0 0,0-2-10 0 0,-8 0 44 0 0,-3 0 32 0 0,1 0-78 0 0,0-1-62 0 0,1-1-46 0 0,7 1-78 0 0,0 0 0 0 0,0 0 0 0 0,0 0 0 0 0,1 0 0 0 0,-1 0-1 0 0,0-1 1 0 0,0 1 0 0 0,1-1 0 0 0,-1 1 0 0 0,1-1 0 0 0,-1 1 0 0 0,1-1 0 0 0,-1 0 0 0 0,1 0 0 0 0,0 0 0 0 0,0 0-1 0 0,-1-1-12 0 0,-9-19 64 0 0,7 12-53 0 0,3 8-4 0 0,0-1 0 0 0,0 0 0 0 0,1 0 0 0 0,-1 0 0 0 0,1 0 0 0 0,0 0 0 0 0,0 0 0 0 0,0 0 1 0 0,0 1-1 0 0,0-4-7 0 0,1-10 36 0 0,-1 5-28 0 0,-1 4-7 0 0,1 0-1 0 0,0 0 1 0 0,1 0-1 0 0,0 0 0 0 0,1-4 0 0 0,8-11 0 0 0,-5-4 0 0 0,11-11 0 0 0,-14 32 0 0 0,1 0 0 0 0,-1 0-1 0 0,1 0 1 0 0,0 1 0 0 0,1-1-1 0 0,-1 1 1 0 0,3-3 0 0 0,31-32-61 0 0,-23 26 26 0 0,-1-2-8 0 0,-13 14 41 0 0,0 0-1 0 0,1 0 1 0 0,-1 0-1 0 0,1 0 1 0 0,-1 0 0 0 0,1 0-1 0 0,-1 0 1 0 0,1 1-1 0 0,0-1 1 0 0,-1 0-1 0 0,1 0 1 0 0,0 1 0 0 0,0-1-1 0 0,0 1 1 0 0,-1-1-1 0 0,1 1 1 0 0,0-1-1 0 0,0 1 1 0 0,0-1 0 0 0,0 1-1 0 0,0 0 1 0 0,0-1-1 0 0,0 1 1 0 0,0 0 2 0 0,0 0-3 0 0,0-1 1 0 0,0 1-1 0 0,0 0 0 0 0,0-1 0 0 0,0 1 1 0 0,0 0-1 0 0,0-1 0 0 0,0 1 1 0 0,-1-1-1 0 0,1 1 0 0 0,0-1 1 0 0,0 0-1 0 0,0 1 0 0 0,-1-1 1 0 0,1 0-1 0 0,0 0 0 0 0,-1 1 1 0 0,1-1-1 0 0,-1 0 0 0 0,1 0 1 0 0,-1 0-1 0 0,1 0 0 0 0,-1 0 0 0 0,0 0 3 0 0,2-2 49 0 0,1 0-78 0 0,0 0-68 0 0,1 0-59 0 0,1 0-95 0 0,1 0-53 0 0,9-5-767 0 0,-8 5 516 0 0,6 0-744 0 0,-10 3-11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12:21.9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 48 10880 0 0,'0'0'248'0'0,"-2"0"34"0"0,-2 1-295 0 0,1-1 74 0 0,1 0 61 0 0,2 0 51 0 0,0 0 181 0 0,5 0 267 0 0,-1 0-183 0 0,0 0-184 0 0,-1 0-78 0 0,0-1-46 0 0,-1 1-62 0 0,0-1-43 0 0,0 1-49 0 0,0-1-55 0 0,13-6 281 0 0,-12 6-152 0 0,1 0-1 0 0,-1 0 0 0 0,1 0 1 0 0,0 0-1 0 0,-1 1 0 0 0,1-1 1 0 0,3 1-50 0 0,9 0 206 0 0,-1-2-67 0 0,2-4-46 0 0,-1 1-29 0 0,-10 3-20 0 0,1 2-1 0 0,0-1 0 0 0,0 1 1 0 0,5 0-44 0 0,8 0 68 0 0,-1-3-54 0 0,-3-2 15 0 0,-13 3-22 0 0,0 1-1 0 0,0 0 1 0 0,0 0-1 0 0,0 0 0 0 0,0 1 1 0 0,0-1-1 0 0,1 1 0 0 0,-1-1 1 0 0,3 1-7 0 0,28 0 58 0 0,56 0-39 0 0,-71 0 29 0 0,-11 0-33 0 0,-1 0 29 0 0,-3-1-36 0 0,-4 1-11 0 0,7 5 22 0 0,11 4 44 0 0,-11-6-16 0 0,-7-3-41 0 0,1 1 0 0 0,-1-1-1 0 0,0 0 1 0 0,1 0-1 0 0,-1 0 1 0 0,1 0 0 0 0,-1 1-1 0 0,1-1 1 0 0,-1 0 0 0 0,0 0-1 0 0,1 1 1 0 0,-1-1 0 0 0,1 0-1 0 0,-1 0 1 0 0,0 1-1 0 0,1-1 1 0 0,-1 1 0 0 0,0-1-1 0 0,0 0 1 0 0,1 1 0 0 0,-1-1-1 0 0,0 1 1 0 0,0-1 0 0 0,0 0-1 0 0,1 1 1 0 0,-1-1-1 0 0,0 1 1 0 0,0-1 0 0 0,0 1-1 0 0,0-1 1 0 0,0 1 0 0 0,0-1-1 0 0,0 1 1 0 0,0-1 0 0 0,0 1-1 0 0,0-1-5 0 0,0 3 122 0 0,0-3-5 0 0,0 0-10 0 0,0 2-3 0 0,0 72 861 0 0,0-71-747 0 0,0 2 8 0 0,0 7-58 0 0,0 0-45 0 0,0 15 10 0 0,0 1-101 0 0,0 40-37 0 0,0-48 58 0 0,0 0 60 0 0,0-15-110 0 0,1 1 0 0 0,0 0 0 0 0,0-1 0 0 0,1 1-1 0 0,1 2-2 0 0,-1-2 0 0 0,-1-1 0 0 0,1 1 0 0 0,-1-1 0 0 0,0 1-1 0 0,0 3 1 0 0,-2 19 0 0 0,0-21 9 0 0,1 1 0 0 0,0-1 0 0 0,1 1 0 0 0,-1-1 0 0 0,1 1 0 0 0,1 1-9 0 0,3 7 9 0 0,-3-9 1 0 0,0-1-1 0 0,-1 1 0 0 0,0-1 0 0 0,0 1 0 0 0,0 0 0 0 0,-1 0-9 0 0,0 11 9 0 0,0-5-9 0 0,0 0 1 0 0,1-1-1 0 0,1 8 0 0 0,4 4 0 0 0,-4-18 0 0 0,-1 0 0 0 0,1 0 0 0 0,-1 0 0 0 0,-1 1 0 0 0,1 4 0 0 0,-1-2 7 0 0,1 0-1 0 0,0 1 0 0 0,1-1 0 0 0,0 0 1 0 0,0 0-7 0 0,0 0 8 0 0,0 0 1 0 0,0 0 0 0 0,-1 1-1 0 0,0-1 1 0 0,-1 0-9 0 0,0 6 23 0 0,-1-7 2 0 0,1 0 0 0 0,0 0 1 0 0,1-1-1 0 0,0 1 0 0 0,1 1-25 0 0,2 8 48 0 0,-2-11-24 0 0,0 0 0 0 0,0 1 0 0 0,-1 0 0 0 0,0-1 0 0 0,-1 1 0 0 0,1 3-24 0 0,-2 7 41 0 0,1 18 47 0 0,3-11 1 0 0,3-8-27 0 0,0 1 24 0 0,-5 0 20 0 0,-1-17-104 0 0,0 44 206 0 0,0-28-95 0 0,0 1 60 0 0,2-2-12 0 0,4 0-35 0 0,1 2-41 0 0,-6 1 5 0 0,-1-15-82 0 0,0 0 0 0 0,0 0 0 0 0,0 0 0 0 0,1-1 0 0 0,-1 1 0 0 0,1 0 0 0 0,0 1-8 0 0,6 3 19 0 0,-7-6-16 0 0,1-1 0 0 0,-1 0 0 0 0,1 1 0 0 0,-1-1 0 0 0,1 1 0 0 0,-1-1 0 0 0,1 1 0 0 0,-1-1 0 0 0,0 1 0 0 0,1-1 0 0 0,-1 1 0 0 0,0-1 0 0 0,1 1 0 0 0,-1-1 0 0 0,0 1 0 0 0,0-1 0 0 0,0 1 0 0 0,0 0 0 0 0,1-1 0 0 0,-1 1 0 0 0,0-1 0 0 0,0 1 0 0 0,0 0 0 0 0,0-1 0 0 0,0 1 0 0 0,0-1 0 0 0,-1 1 0 0 0,1 0 0 0 0,0 0-3 0 0,0 11 36 0 0,0 4 35 0 0,0 9 87 0 0,0-2 43 0 0,-3-23-91 0 0,3 0-110 0 0,0 0 8 0 0,-1 0-1 0 0,0 0 1 0 0,1 0-1 0 0,-1 0 1 0 0,0 0-1 0 0,1 0 1 0 0,-1 0-1 0 0,0 0 1 0 0,1 1-1 0 0,-1-1 0 0 0,0 0 1 0 0,1 0-1 0 0,-1 1 1 0 0,0-1-1 0 0,1 0-7 0 0,-1 1 7 0 0,1 0 0 0 0,0 0-1 0 0,-1 0 1 0 0,1-1 0 0 0,0 1-1 0 0,0 0 1 0 0,-1 0 0 0 0,1 0-1 0 0,0 0 1 0 0,0-1 0 0 0,0 1-1 0 0,0 0 1 0 0,0 0 0 0 0,0 1-7 0 0,0 11 54 0 0,0-11 129 0 0,0-2 48 0 0,0 0 7 0 0,0 0-22 0 0,0 0-100 0 0,0 0-41 0 0,0 0-10 0 0,0 0-1 0 0,-2 3 0 0 0,-9 8 3 0 0,4-8 9 0 0,-2-3-73 0 0,7-1 9 0 0,-3 1-4 0 0,0 0 0 0 0,0 1-1 0 0,0-1 1 0 0,1 1 0 0 0,-3 0-8 0 0,-6 6 54 0 0,13-6-51 0 0,-1-1 0 0 0,0 1-1 0 0,0 0 1 0 0,0-1-1 0 0,0 1 1 0 0,0-1 0 0 0,0 0-1 0 0,-1 1 1 0 0,1-1 0 0 0,0 0-1 0 0,0 1 1 0 0,0-1 0 0 0,0 0-1 0 0,0 0 1 0 0,0 0 0 0 0,-1 0-1 0 0,1 0-2 0 0,-191 0 128 0 0,186-1-121 0 0,1 1-1 0 0,-1-1 0 0 0,1 0 0 0 0,-1-1 0 0 0,-2-1-6 0 0,2 1 7 0 0,0 1 0 0 0,1-1-1 0 0,-1 1 1 0 0,0 0-1 0 0,-3 0-6 0 0,7 1 0 0 0,0 0 0 0 0,1 0 0 0 0,-1 0 0 0 0,0 0 0 0 0,0-1 0 0 0,0 1 0 0 0,1-1 0 0 0,-1 1 0 0 0,0-1 0 0 0,1 0 0 0 0,-1 1 0 0 0,0-1 0 0 0,1 0 0 0 0,-1-1 0 0 0,0 1 0 0 0,1 0 0 0 0,-1 0 0 0 0,1 1 0 0 0,-1-1 0 0 0,0 0 0 0 0,0 0 0 0 0,1 1 0 0 0,-1-1 0 0 0,0 1 0 0 0,0 0 0 0 0,1 0 0 0 0,-1-1 0 0 0,0 1 0 0 0,-1 0 0 0 0,0 0 4 0 0,-1 0 1 0 0,0 0-1 0 0,0-1 0 0 0,0 1 0 0 0,0-1 0 0 0,0 0 0 0 0,-1-1-4 0 0,-35-17 27 0 0,20 9-35 0 0,16 7-18 0 0,0 0 1 0 0,0 0-1 0 0,0-1 0 0 0,0 1 0 0 0,0-3 26 0 0,-1 2-31 0 0,3 1-29 0 0,2 3-16 0 0,0 0-47 0 0,0 0-126 0 0,0 0-229 0 0,0 0 258 0 0,0 0 104 0 0,0 0-36 0 0,0-1-9 0 0,0 1-37 0 0,0-1-41 0 0,0 1-47 0 0,0-1-51 0 0,0 0-48 0 0,0 0-44 0 0,0-1-40 0 0,0 0-300 0 0,0 0-65 0 0,0 0-52 0 0,0 0-38 0 0,0-2-347 0 0,0 1-34 0 0,0-6-2727 0 0</inkml:trace>
  <inkml:trace contextRef="#ctx0" brushRef="#br0" timeOffset="400.9">438 632 8264 0 0,'0'0'182'0'0,"0"0"29"0"0,0 0 14 0 0,0 0-70 0 0,-2 0-11 0 0,-2 0 52 0 0,-3 0 168 0 0,4 0 313 0 0,1 0 25 0 0,-10 0 24 0 0,0 0-101 0 0,0 0-94 0 0,0 0-84 0 0,-1 0-79 0 0,1 0-70 0 0,-1 0-63 0 0,1 0-55 0 0,-3 0-25 0 0,-1 0-54 0 0,-9 0-19 0 0,-17 0-33 0 0,24 0-4 0 0,0 0 49 0 0,0 0 71 0 0,12 0-228 0 0,-6-4 45 0 0,9 2-47 0 0,1 0-70 0 0,0 1-6 0 0,0-1-50 0 0,0 1-56 0 0,0 0-64 0 0,0 0-23 0 0,0 1-54 0 0,1-1-47 0 0,-1 1-42 0 0,0 0-141 0 0,0 0-42 0 0,0-1-171 0 0,-1 1-460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39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32 7912 0 0,'0'0'232'0'0,"0"-3"-14"0"0,0-7-98 0 0,0 8 1 0 0,0 1 138 0 0,0-2 224 0 0,0-7 12 0 0,0 7-18 0 0,0 3-80 0 0,0 0-39 0 0,0 0-6 0 0,0 0-3 0 0,0 0-12 0 0,0 0-7 0 0,0 0-2 0 0,0 0 0 0 0,0 0 0 0 0,0 0 0 0 0,0 0 0 0 0,0 0-32 0 0,0 0-135 0 0,0 0-58 0 0,0 0-9 0 0,0 0 30 0 0,0 0 146 0 0,0 0 67 0 0,0 0 14 0 0,0 0-31 0 0,0 0-134 0 0,0 0-52 0 0,0 0-8 0 0,0 0-14 0 0,0 0-39 0 0,0 0-3 0 0,0 0 15 0 0,0 0-16 0 0,0 0 1 0 0,0 0 19 0 0,0 3-14 0 0,-1 26 6 0 0,0 31 65 0 0,5-25-119 0 0,2-20-27 0 0,-5-12 2 0 0,1 0-1 0 0,-1 0 0 0 0,0 0 0 0 0,-1 0 0 0 0,1 0 1 0 0,0 1-1 0 0,-1-1 0 0 0,0 0 0 0 0,1 3-1 0 0,-3 26 121 0 0,1-14 14 0 0,1 1 58 0 0,1 0 67 0 0,3 1 78 0 0,1-3-69 0 0,2 9 203 0 0,-6-16-346 0 0,-1 0-35 0 0,0 3-109 0 0,0 0-66 0 0,-1 8-145 0 0,1-13 55 0 0,0 0 1 0 0,0 0-1 0 0,1 1 1 0 0,2 6 173 0 0,2 0-219 0 0,1 3 17 0 0,-4 2 152 0 0,-2 10 47 0 0,0 8 63 0 0,0 75 251 0 0,0-105-271 0 0,1 0 0 0 0,0 0-1 0 0,0 0 1 0 0,1 0 0 0 0,1 3-40 0 0,-1-3 47 0 0,0-1 0 0 0,-1 0 1 0 0,1 0-1 0 0,-2 1 0 0 0,1 1-47 0 0,-1 16 140 0 0,0-12-46 0 0,1 0 0 0 0,1-1 0 0 0,1 8-94 0 0,4 5 151 0 0,-3-8 15 0 0,-5 4-17 0 0,1-12-72 0 0,0 5 54 0 0,0-4-39 0 0,0 32 152 0 0,0-40-239 0 0,0 0-1 0 0,0 0 1 0 0,0-1-1 0 0,1 1 1 0 0,-1 0 0 0 0,1 0-1 0 0,-1-1 1 0 0,1 1-1 0 0,0 0 1 0 0,0-1 0 0 0,-1 1-1 0 0,1-1 1 0 0,1 1-5 0 0,-1-1 6 0 0,-1 1 0 0 0,1-1 1 0 0,0 1-1 0 0,0 0 0 0 0,0-1 0 0 0,-1 1 1 0 0,1 0-1 0 0,-1-1 0 0 0,1 1 1 0 0,-1 0-1 0 0,0 0 0 0 0,0 0 0 0 0,0 0-6 0 0,0 11 156 0 0,0-11 16 0 0,0-2-4 0 0,0 0-6 0 0,0 0-30 0 0,0 0-18 0 0,0 0-2 0 0,0 0-1 0 0,0 3-6 0 0,0-2-56 0 0,0 1-57 0 0,0 1-15 0 0,0-1 89 0 0,0 0 89 0 0,0 0-33 0 0,0-1 37 0 0,3-1-55 0 0,10 0-5 0 0,3-3-23 0 0,-3-7-11 0 0,-6 6 22 0 0,2 5-64 0 0,-7-1-5 0 0,0 0-10 0 0,0 0-1 0 0,0 0 0 0 0,0 0 1 0 0,-1-1-1 0 0,1 1 0 0 0,0-1 1 0 0,0 1-1 0 0,-1-1 0 0 0,1 0 1 0 0,-1 0-1 0 0,1 0 0 0 0,0 1 1 0 0,-1-2-8 0 0,1 1 2 0 0,-1 0 1 0 0,1 1-1 0 0,-1-1 1 0 0,1 0-1 0 0,0 0 1 0 0,-1 1-1 0 0,1-1 1 0 0,0 1-1 0 0,0-1 1 0 0,-1 1-1 0 0,1 0 1 0 0,0 0-1 0 0,0 0-2 0 0,10 0-6 0 0,13 0-65 0 0,-15-3 68 0 0,-2-2 3 0 0,-6 4 0 0 0,-1 0 0 0 0,0 0 0 0 0,1 0 0 0 0,-1 1 0 0 0,1-1 0 0 0,-1 0 0 0 0,1 1 0 0 0,0-1 0 0 0,-1 1 0 0 0,1-1 0 0 0,-1 1 0 0 0,1 0 0 0 0,0 0 0 0 0,0 0 0 0 0,2 0 0 0 0,1 0 0 0 0,0 0 0 0 0,-1 0 0 0 0,1 0 0 0 0,-1-1 0 0 0,1 0 0 0 0,0 0 0 0 0,-1 0 0 0 0,0-1 0 0 0,1 1 0 0 0,-1-1 0 0 0,0 0 0 0 0,1 0 0 0 0,-2 1 5 0 0,0 0-1 0 0,0 0 1 0 0,0 0 0 0 0,0 1-1 0 0,0 0 1 0 0,0-1-1 0 0,0 1 1 0 0,0 0 0 0 0,0 1-1 0 0,0-1 1 0 0,0 0-1 0 0,1 1-4 0 0,-1 0 0 0 0,0-1 0 0 0,0 0 0 0 0,0 1 0 0 0,0-1 0 0 0,0 0-1 0 0,0-1 1 0 0,-1 1 0 0 0,1 0 0 0 0,0-1 0 0 0,0 0 0 0 0,0 1 0 0 0,1-2 0 0 0,4-3-27 0 0,4-1 3 0 0,-6 5-30 0 0,2 0-43 0 0,-1 1 18 0 0,-4 0 47 0 0,-1 0 1 0 0,1-1-1 0 0,0 1 0 0 0,0-1 1 0 0,0 0-1 0 0,-1 1 0 0 0,3-3 32 0 0,1 0-115 0 0,-1-1-59 0 0,-4 3-364 0 0,1 0 103 0 0,-1 0 92 0 0,1 1 78 0 0,0-1 2 0 0,0 1 96 0 0,3 1-132 0 0,-5-1 205 0 0,1 0-36 0 0,-1 0-76 0 0,2 0-1420 0 0</inkml:trace>
  <inkml:trace contextRef="#ctx0" brushRef="#br0" timeOffset="517.91">680 852 6704 0 0,'0'0'149'0'0,"0"0"23"0"0,0 0 12 0 0,3 0-25 0 0,-3 0-163 0 0,3 0-42 0 0,1 0 34 0 0,2 0 77 0 0,2 0 141 0 0,-2-1 14 0 0,-1 1 35 0 0,5-3 288 0 0,-3 0-219 0 0,-3 1-114 0 0,1-2-82 0 0,-4 3 172 0 0,1 0-71 0 0,0 0-61 0 0,-1 0-51 0 0,1 1-32 0 0,0 0-43 0 0,3 1-8 0 0,-3-1 11 0 0,-1 0 55 0 0,11 1 241 0 0,-9-1-245 0 0,0 1 0 0 0,0-1 0 0 0,1 0 0 0 0,-1 0-1 0 0,0-1 1 0 0,0 1 0 0 0,0-1 0 0 0,1 1 0 0 0,-1-1 0 0 0,0 0-96 0 0,2-1 140 0 0,9-5 234 0 0,-8 3-147 0 0,-2 1 36 0 0,1-3 75 0 0,0 0 77 0 0,4 5-175 0 0,-7 1-211 0 0,-1 0 0 0 0,1-1 0 0 0,0 1 0 0 0,0 0 0 0 0,0-1 0 0 0,-1 1 0 0 0,1-1 0 0 0,0 0 0 0 0,0 0 0 0 0,-1 1 0 0 0,1-1 0 0 0,-1 0 0 0 0,1 0 0 0 0,0-1-29 0 0,20-21 360 0 0,-19 19-304 0 0,0 1 0 0 0,1-1 0 0 0,-1 1 0 0 0,1 0 0 0 0,-1 0 0 0 0,1 0 0 0 0,3-2-56 0 0,-3 3 42 0 0,-3 2-31 0 0,0 0-1 0 0,-1-1 1 0 0,1 1 0 0 0,0 0-1 0 0,-1-1 1 0 0,1 1-1 0 0,-1 0 1 0 0,1-1-1 0 0,0 1 1 0 0,-1-1 0 0 0,1 1-1 0 0,-1-1 1 0 0,1 1-1 0 0,-1-1 1 0 0,0 1-1 0 0,1-1 1 0 0,-1 0 0 0 0,0 1-1 0 0,1-1 1 0 0,-1 1-1 0 0,0-1 1 0 0,1 0-11 0 0,1-4 41 0 0,3-3 39 0 0,6-3 103 0 0,-4 3-69 0 0,-4 3-95 0 0,2-6 72 0 0,6-6 39 0 0,-7 10-20 0 0,-5-2-81 0 0,1 6-5 0 0,0 2-11 0 0,0-1 0 0 0,0 0 0 0 0,0 1 0 0 0,0-1 0 0 0,1 1 0 0 0,-1-1 0 0 0,1 1 0 0 0,-1-1 1 0 0,1 1-1 0 0,-1 0 0 0 0,1-1 0 0 0,0 1 0 0 0,0 0 0 0 0,-1-1 0 0 0,2 1-13 0 0,3-5 28 0 0,-5 6-27 0 0,0 0 0 0 0,0 0 0 0 0,0 0 1 0 0,0 0-1 0 0,0 0 0 0 0,1 0 0 0 0,-1 0 1 0 0,0 0-1 0 0,0 0 0 0 0,0 0 0 0 0,0-1 1 0 0,0 1-1 0 0,0 0 0 0 0,0 0 0 0 0,0 0 1 0 0,0 0-1 0 0,0 0 0 0 0,0 0 1 0 0,1 0-1 0 0,-1 0 0 0 0,0-1 0 0 0,0 1 1 0 0,0 0-1 0 0,0 0 0 0 0,0 0 0 0 0,0 0 1 0 0,0 0-1 0 0,0 0 0 0 0,0 0 0 0 0,0-1 1 0 0,0 1-1 0 0,0 0 0 0 0,0 0 0 0 0,0 0 1 0 0,0 0-1 0 0,0 0 0 0 0,0 0 1 0 0,0-1-1 0 0,-1 1 0 0 0,1 0 0 0 0,0 0 1 0 0,0 0-1 0 0,0 0 0 0 0,0 0 0 0 0,0 0 1 0 0,0 0-1 0 0,0 0 0 0 0,0 0 0 0 0,0-1 1 0 0,0 1-1 0 0,0 0 0 0 0,-1 0 0 0 0,1 0 1 0 0,0 0-1 0 0,0 0 0 0 0,0 0 1 0 0,0 0-2 0 0,-11-11 70 0 0,8 7-6 0 0,2 1-34 0 0,3-5-4 0 0,-2 8-17 0 0,-1-11 83 0 0,-2 6-62 0 0,3 4-29 0 0,0 1 0 0 0,-1 0 1 0 0,1 0-1 0 0,-1-1 0 0 0,1 1 0 0 0,-1 0 1 0 0,1 0-1 0 0,-1 0 0 0 0,1-1 0 0 0,-1 1 1 0 0,0 0-1 0 0,1 0 0 0 0,-1 0 0 0 0,1 0 1 0 0,-1 0-1 0 0,1 0 0 0 0,-1 0 0 0 0,0 0-1 0 0,-4-2 64 0 0,-5-9-32 0 0,4 8 32 0 0,-12 3-22 0 0,8 0-8 0 0,-6 3-22 0 0,8 2-12 0 0,6-4 0 0 0,1 0 0 0 0,0 0 0 0 0,-1 0 0 0 0,1-1 0 0 0,-1 1 0 0 0,1 0 0 0 0,-1-1 0 0 0,0 1 0 0 0,1-1 0 0 0,-1 1 0 0 0,0-1 0 0 0,1 0 0 0 0,-1 0 0 0 0,0 0 0 0 0,2 0 0 0 0,-1 0 0 0 0,1 0 0 0 0,-1 0 0 0 0,1 0 0 0 0,-1 0 0 0 0,1 0 0 0 0,-1 0 0 0 0,1 0 0 0 0,-1 0 0 0 0,1 0 0 0 0,-1 0 0 0 0,1 0 0 0 0,-1 0 0 0 0,1 0 0 0 0,-1 1 0 0 0,1-1 0 0 0,-1 0 0 0 0,1 0 0 0 0,0 1 0 0 0,-1-1 0 0 0,1 0 0 0 0,-1 0 0 0 0,1 1 0 0 0,0-1 0 0 0,-1 1 0 0 0,1-1 0 0 0,0 0 0 0 0,-1 1 0 0 0,1-1 0 0 0,0 1 0 0 0,0-1 0 0 0,-1 1 0 0 0,-3 5 0 0 0,-9 0 0 0 0,-3 7 0 0 0,10-8 0 0 0,3-2 0 0 0,0 0 0 0 0,1 0 0 0 0,-1-1 0 0 0,1 1 0 0 0,-1 1 0 0 0,1-1 0 0 0,0 0 0 0 0,0 1 0 0 0,1-1 0 0 0,-1 1 0 0 0,1-1 0 0 0,-1 4 0 0 0,-25 69 0 0 0,12-16 0 0 0,14-56 6 0 0,0-1 0 0 0,0 1 0 0 0,0 0 0 0 0,1-1-1 0 0,0 1 1 0 0,-1-1 0 0 0,2 1 0 0 0,-1 0 0 0 0,0 1-6 0 0,1 7 31 0 0,-1 9-9 0 0,0 2 59 0 0,0 5 76 0 0,0 8 157 0 0,3-19-111 0 0,2-7-43 0 0,0-3-63 0 0,0 4 5 0 0,-4-9-86 0 0,0 0-1 0 0,0 1 1 0 0,0-1 0 0 0,1 0-1 0 0,-1 0 1 0 0,0 0-1 0 0,1 0 1 0 0,0 0-1 0 0,0 0-15 0 0,2 2 22 0 0,-1-1 25 0 0,0 1-1 0 0,1-1 1 0 0,-1 0-1 0 0,1 0 0 0 0,0 0 1 0 0,3 1-47 0 0,11 3 83 0 0,-13-5-65 0 0,20 6 82 0 0,5-5 70 0 0,19-3 106 0 0,-22 0-193 0 0,-24 0-73 0 0,-1 0 0 0 0,0 0-1 0 0,1 0 1 0 0,-1-1 0 0 0,1 1 0 0 0,-1-1-1 0 0,0 1 1 0 0,1-1 0 0 0,-1 0 0 0 0,0 0-1 0 0,0 0 1 0 0,2-2-10 0 0,17-6 66 0 0,-16 7-76 0 0,33-13 63 0 0,-17 0-51 0 0,-12 2-73 0 0,-6 8-40 0 0,0-1-239 0 0,5 1-331 0 0,-3 3 462 0 0,-2 0 28 0 0,0 0 33 0 0,-2 0-8 0 0,1 1-42 0 0,0-1-6 0 0,-1 1-43 0 0,1-1-48 0 0,0 1-55 0 0,-2 1 359 0 0,1-2-418 0 0,1 1-56 0 0,-1-1-48 0 0,1 0-43 0 0,0 0-161 0 0,0 1-42 0 0,0-2-195 0 0,1 0-527 0 0</inkml:trace>
  <inkml:trace contextRef="#ctx0" brushRef="#br0" timeOffset="1092.28">1485 174 9416 0 0,'0'0'208'0'0,"0"0"33"0"0,0-3 16 0 0,0-7 53 0 0,0 7-88 0 0,0 3 37 0 0,0-1-27 0 0,0 1-39 0 0,0-1-36 0 0,0 1-33 0 0,0-1 37 0 0,0 0-99 0 0,0 0-92 0 0,0-2-314 0 0,0 3 295 0 0,0 0 34 0 0,0-1 38 0 0,0 1 43 0 0,0-1 50 0 0,0 1 58 0 0,0-1 72 0 0,0 1 77 0 0,0-1 85 0 0,0 1 93 0 0,0-1 102 0 0,0 0 109 0 0,0 0 119 0 0,0 0 126 0 0,2 1-728 0 0,5 1-79 0 0,3 4 199 0 0,-6-3-223 0 0,-1 1-50 0 0,0-1-76 0 0,-1 2 127 0 0,-1-1-59 0 0,-1 6-27 0 0,-1-6-5 0 0,1 9 52 0 0,-1-9-65 0 0,1 0-1 0 0,0 0 0 0 0,0 0 1 0 0,0 1-1 0 0,0-1 1 0 0,1 0-1 0 0,-1 0 0 0 0,1 0 1 0 0,0 1-1 0 0,0-1-22 0 0,4 5 40 0 0,-4-6-32 0 0,0-1 1 0 0,0 0 0 0 0,-1 1-1 0 0,1-1 1 0 0,0 1 0 0 0,0-1 0 0 0,-1 1-1 0 0,1 0 1 0 0,-1-1 0 0 0,0 1-1 0 0,1-1 1 0 0,-1 1 0 0 0,0 0-1 0 0,0 0-8 0 0,0 17 93 0 0,0 34 7 0 0,0-28 1 0 0,0 16-42 0 0,0 1 43 0 0,0 2 57 0 0,0 3 70 0 0,-1-39-203 0 0,0 0-1 0 0,0 0 1 0 0,-1 0-1 0 0,0 0 1 0 0,-3 7-26 0 0,4-13 5 0 0,0 2 7 0 0,0-1 0 0 0,0 1 0 0 0,1-1-1 0 0,-1 1 1 0 0,1 0 0 0 0,0-1 0 0 0,0 1 0 0 0,0 0-1 0 0,1 1-11 0 0,-1 7 44 0 0,1 24 161 0 0,1-22-87 0 0,-2 0 0 0 0,0 0-1 0 0,-1 0 1 0 0,0 0 0 0 0,-2 7-118 0 0,-2-5 74 0 0,3-10-47 0 0,0 1-1 0 0,1 0 0 0 0,-1-1 1 0 0,1 1-1 0 0,1 0 0 0 0,-1 0-26 0 0,1 25 93 0 0,0 43 262 0 0,0-73-339 0 0,1 0-1 0 0,-1 0 0 0 0,0 0 0 0 0,0 0 1 0 0,1 0-1 0 0,-1 0 0 0 0,1 0 0 0 0,-1 0 1 0 0,1-1-1 0 0,0 1 0 0 0,0 0 0 0 0,0 0 1 0 0,1 1-16 0 0,-1-2 13 0 0,0 1 1 0 0,0-1 0 0 0,-1 0-1 0 0,1 1 1 0 0,0-1 0 0 0,-1 1-1 0 0,1-1 1 0 0,-1 1 0 0 0,1 0-1 0 0,-1-1 1 0 0,0 1 0 0 0,0 0-1 0 0,0 0-13 0 0,0 2 21 0 0,2 28 233 0 0,2-18-151 0 0,3-3-42 0 0,-4-8 12 0 0,0-1-1 0 0,2 4-37 0 0,16 14 130 0 0,-16-16-88 0 0,3-3-51 0 0,-3 0-11 0 0,9 9 11 0 0,-8-6 52 0 0,3-5-73 0 0,-6 1 8 0 0,-2 0-10 0 0,-1 0 0 0 0,1 0 0 0 0,0 0 0 0 0,-1 0 0 0 0,1 0 0 0 0,0 0 0 0 0,-1 0 0 0 0,1 0 0 0 0,0 0 0 0 0,-1 1 1 0 0,1-1-1 0 0,0 0 0 0 0,-1 1 0 0 0,1-1 0 0 0,-1 0 0 0 0,1 1 0 0 0,0-1 0 0 0,-1 0 0 0 0,1 1 0 0 0,-1-1 0 0 0,1 1 0 0 0,-1-1 0 0 0,0 1 0 0 0,1-1 0 0 0,-1 1 0 0 0,1 0-3 0 0,-1-1 2 0 0,0 1 0 0 0,1-1 0 0 0,-1 1 0 0 0,1 0 0 0 0,-1-1 0 0 0,1 1 1 0 0,-1-1-1 0 0,1 0 0 0 0,-1 1 0 0 0,1-1 0 0 0,-1 1 0 0 0,1-1 0 0 0,0 0 0 0 0,-1 1 0 0 0,1-1 1 0 0,0 0-1 0 0,-1 0 0 0 0,1 0 0 0 0,0 1 0 0 0,-1-1 0 0 0,1 0 0 0 0,0 0 0 0 0,-1 0 0 0 0,1 0 1 0 0,0 0-1 0 0,-1 0-2 0 0,6 0 0 0 0,-4 0 8 0 0,1 0 1 0 0,-1 0-1 0 0,0 0 1 0 0,1 0-1 0 0,-1 0 1 0 0,1 0-1 0 0,-1-1 1 0 0,0 1-1 0 0,1-1 1 0 0,-1 0-9 0 0,6-4 21 0 0,-7 4-18 0 0,1 0 0 0 0,-1 0 0 0 0,1 0 0 0 0,-1 1 0 0 0,1-1 1 0 0,-1 0-1 0 0,1 1 0 0 0,-1-1 0 0 0,1 1 0 0 0,0 0 0 0 0,-1-1 0 0 0,1 1 0 0 0,0 0 0 0 0,0 0-3 0 0,8 0 34 0 0,-7 1-32 0 0,-1-1 1 0 0,1 0 0 0 0,0 0 0 0 0,0 0 0 0 0,0 0 0 0 0,0 0 0 0 0,-1-1 0 0 0,1 1 0 0 0,0-1-1 0 0,0 1 1 0 0,0-2-3 0 0,2-4 32 0 0,-5 5-30 0 0,0 1-1 0 0,0-1 0 0 0,1 1 1 0 0,-1 0-1 0 0,0-1 0 0 0,1 1 0 0 0,-1-1 1 0 0,0 1-1 0 0,1 0 0 0 0,-1-1 1 0 0,0 1-1 0 0,1 0 0 0 0,-1-1 0 0 0,1 1 1 0 0,-1 0-1 0 0,0 0 0 0 0,1-1 1 0 0,-1 1-1 0 0,1 0 0 0 0,-1 0 0 0 0,1 0 1 0 0,-1 0-1 0 0,1 0 0 0 0,-1 0 1 0 0,1 0-1 0 0,-1 0 0 0 0,1 0 1 0 0,-1 0-1 0 0,1 0 0 0 0,-1 0 0 0 0,1 0 1 0 0,0 0-2 0 0,0 0 6 0 0,1 0 1 0 0,0 0 0 0 0,-1 0-1 0 0,1-1 1 0 0,-1 1 0 0 0,1-1 0 0 0,0 1-1 0 0,-1-1 1 0 0,1 1 0 0 0,-1-1-1 0 0,1 0 1 0 0,-1 0 0 0 0,1 0-7 0 0,12-6 51 0 0,0 5 21 0 0,-6 0-62 0 0,-4-3-50 0 0,-4 4 34 0 0,1 1 0 0 0,-1-1 0 0 0,1 1 1 0 0,-1-1-1 0 0,1 1 0 0 0,-1-1 0 0 0,1 1 1 0 0,-1-1-1 0 0,1 1 0 0 0,0-1 0 0 0,-1 1 1 0 0,1-1-1 0 0,0 1 0 0 0,-1 0 0 0 0,1 0 1 0 0,0-1-1 0 0,-1 1 0 0 0,1 0 0 0 0,0 0 0 0 0,0 0 1 0 0,-1 0-1 0 0,1-1 0 0 0,0 1 0 0 0,0 0 1 0 0,0 1 5 0 0,12-1-122 0 0,-11-1 25 0 0,-2-1-92 0 0,0-9-167 0 0,0 11 349 0 0,0 0 1 0 0,0 0-1 0 0,0 0 0 0 0,0 0 1 0 0,0 0-1 0 0,0 0 1 0 0,0 0-1 0 0,0 0 1 0 0,0 0-1 0 0,0 0 1 0 0,0-1-1 0 0,0 1 1 0 0,0 0-1 0 0,0 0 0 0 0,0 0 1 0 0,0 0-1 0 0,0 0 1 0 0,0 0-1 0 0,0 0 1 0 0,0 0-1 0 0,0 0 1 0 0,0 0-1 0 0,0-1 1 0 0,0 1-1 0 0,0 0 0 0 0,1 0 1 0 0,-1 0-1 0 0,0 0 1 0 0,0 0-1 0 0,0 0 1 0 0,0 0-1 0 0,0 0 1 0 0,0 0-1 0 0,0 0 0 0 0,0 0 1 0 0,0 0-1 0 0,0 0 1 0 0,0 0-1 0 0,0 0 1 0 0,1 0-1 0 0,-1 0 1 0 0,0 0-1 0 0,0 0 1 0 0,0 0-1 0 0,0 0 0 0 0,0 0 1 0 0,0 0-1 0 0,0 0 1 0 0,0 0-1 0 0,0 0 1 0 0,0 0-1 0 0,1 0 1 0 0,-1 0-1 0 0,0 0 0 0 0,0 0 1 0 0,0 0-1 0 0,0 0 7 0 0,6 0-260 0 0,-2 0-17 0 0,-1 0-136 0 0,-3 0 31 0 0,0 0-38 0 0,0-3-1089 0 0,0-10-54 0 0</inkml:trace>
  <inkml:trace contextRef="#ctx0" brushRef="#br0" timeOffset="1623.63">1422 552 8432 0 0,'0'0'190'0'0,"0"0"28"0"0,0 0 10 0 0,-3 0-26 0 0,-5 0-132 0 0,5 0-13 0 0,1 0 82 0 0,2 0 159 0 0,0 0 268 0 0,0 0 11 0 0,0 0-28 0 0,0 0-139 0 0,-3-2-68 0 0,-7-9-12 0 0,7 9-18 0 0,3 2-67 0 0,0 0-28 0 0,0 0-7 0 0,0 0-18 0 0,0 0-67 0 0,0 0-28 0 0,0 0-7 0 0,0 0 0 0 0,0 0 13 0 0,0 0 8 0 0,0 0 1 0 0,0 0 25 0 0,0 0 107 0 0,0 0 48 0 0,0 0 11 0 0,0 0-29 0 0,0 0-123 0 0,0 0-58 0 0,0 0-11 0 0,0 0 7 0 0,0 0 40 0 0,0 0 20 0 0,0 0 3 0 0,0 0-5 0 0,0 0-23 0 0,0 0-11 0 0,0 0-1 0 0,8-1 77 0 0,-6 1-160 0 0,0 0 0 0 0,0 0 0 0 0,0 0 0 0 0,0 0 1 0 0,0 0-1 0 0,0 1 0 0 0,0-1 0 0 0,0 0 0 0 0,0 1 0 0 0,2 0-29 0 0,4 4 92 0 0,-7-4-73 0 0,0 0-1 0 0,1 0 1 0 0,-1 0-1 0 0,1 0 1 0 0,-1-1 0 0 0,1 1-1 0 0,-1 0 1 0 0,1-1-1 0 0,0 0 1 0 0,-1 1 0 0 0,1-1-1 0 0,0 0 1 0 0,-1 0-1 0 0,1 0-18 0 0,23-2 35 0 0,5-7-40 0 0,-24 7 7 0 0,-3 1 3 0 0,1 0-1 0 0,-1 1 1 0 0,1-1-1 0 0,-1 1 1 0 0,1-1 0 0 0,0 1-1 0 0,-1 0 1 0 0,1 0-1 0 0,1 1-4 0 0,5 0 25 0 0,30-1 101 0 0,0 0-61 0 0,72 0-31 0 0,-110 0-30 0 0,0-1 0 0 0,-1 1 0 0 0,1 0 0 0 0,0 0 0 0 0,0-1 0 0 0,-1 1 0 0 0,1-1 0 0 0,0 0 0 0 0,-1 1 0 0 0,1-1 0 0 0,-1 0 0 0 0,1 0 1 0 0,0 0-5 0 0,-1 0 5 0 0,1 0 0 0 0,-1 0-1 0 0,1 0 1 0 0,-1 0 0 0 0,1 1 0 0 0,0-1 0 0 0,-1 1 0 0 0,1-1 0 0 0,0 1 0 0 0,0-1 0 0 0,-1 1 0 0 0,1 0 0 0 0,0 0-5 0 0,0 0 5 0 0,11 0 65 0 0,19 0 209 0 0,-18 0-185 0 0,-12 0-86 0 0,-2 0-93 0 0,0 0-120 0 0,0 0-11 0 0,0 0-35 0 0,3 3-685 0 0,7 10-50 0 0,-7 2-6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4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1 142 7016 0 0,'0'0'201'0'0,"0"-2"-4"0"0,0-6-123 0 0,0 5-10 0 0,0 1 92 0 0,0 1 180 0 0,0 1 302 0 0,0 0 24 0 0,0 0-36 0 0,0 0-421 0 0,0 0 60 0 0,0 0 133 0 0,0 0-12 0 0,0 0-24 0 0,0 0-90 0 0,0 0-44 0 0,0 0-10 0 0,3 0-1 0 0,3 1-76 0 0,8 6 316 0 0,-11-4-378 0 0,0 0-69 0 0,-1-1 154 0 0,0 1-60 0 0,-2 0-39 0 0,0 1-37 0 0,0 0-8 0 0,1-2 29 0 0,10 11 145 0 0,-9-10-28 0 0,-1 1-74 0 0,0 0-46 0 0,-2 1-25 0 0,0-3 32 0 0,0 16 126 0 0,1-13-127 0 0,-1 0 0 0 0,1 0 0 0 0,0 1-1 0 0,1-1 1 0 0,-1 0 0 0 0,1 0 0 0 0,0 1 0 0 0,1 0-52 0 0,0 0 24 0 0,5 19 99 0 0,-3 5 78 0 0,-4 3 6 0 0,0-6-94 0 0,0-25-103 0 0,0 0 0 0 0,0-1 0 0 0,0 1 0 0 0,1 0 1 0 0,-1-1-1 0 0,0 1 0 0 0,1 0 0 0 0,-1-1 1 0 0,1 1-1 0 0,-1-1 0 0 0,1 1 0 0 0,0-1 1 0 0,0 1-1 0 0,0-1-10 0 0,5 12 62 0 0,-5-10-51 0 0,-1 0 1 0 0,1 0 0 0 0,-1 0-1 0 0,0 0 1 0 0,0-1-1 0 0,0 1 1 0 0,0 1-12 0 0,-1 0 24 0 0,1 1 0 0 0,0-1 1 0 0,0 1-1 0 0,1-1 0 0 0,0 1 0 0 0,-1-1 1 0 0,2 4-25 0 0,3 3 33 0 0,2 7 26 0 0,-5 0 25 0 0,-3 4-10 0 0,0-10-32 0 0,1-1 0 0 0,0 1 0 0 0,1-1 0 0 0,0 0 0 0 0,1 2-42 0 0,4 3 39 0 0,-5-13-27 0 0,0 0 0 0 0,0 0 0 0 0,0 0 0 0 0,0 0 0 0 0,0 0 0 0 0,0 1 0 0 0,-1-1 0 0 0,0 0 0 0 0,0 3-12 0 0,1 1 22 0 0,0 0 0 0 0,0 0-1 0 0,0 0 1 0 0,1 0-1 0 0,1 2-21 0 0,1 8 43 0 0,2 14 64 0 0,4 1 11 0 0,-4-3 2 0 0,4-8 10 0 0,-4 1-2 0 0,-5-17-86 0 0,0 0 0 0 0,1 0 0 0 0,0 0 0 0 0,0 0-1 0 0,1 2-41 0 0,-1-4 43 0 0,0 1 0 0 0,1-1-1 0 0,0 1 1 0 0,-1-1-1 0 0,3 2-42 0 0,10 13 172 0 0,-12-14-149 0 0,0 0 0 0 0,-1 0 0 0 0,0 1 0 0 0,0-1 0 0 0,0 2-23 0 0,0-1 29 0 0,-1 0 0 0 0,1 0 0 0 0,1-1-1 0 0,-1 1 1 0 0,1 1-29 0 0,-2-5 7 0 0,0 1-1 0 0,1-1 1 0 0,-1 1-1 0 0,0-1 1 0 0,1 0 0 0 0,-1 0-1 0 0,1 1 1 0 0,-1-1-1 0 0,1 0 1 0 0,0 0-1 0 0,-1 0 1 0 0,1-1 0 0 0,0 1-1 0 0,1 0-6 0 0,10 2 12 0 0,-11-2-11 0 0,1-1 0 0 0,-1 1 0 0 0,0-1 0 0 0,0 1 0 0 0,1 0 0 0 0,-1 0 0 0 0,0 0 0 0 0,0 0 0 0 0,0 0 0 0 0,0 0 0 0 0,0 1 0 0 0,0-1-1 0 0,0 1 1 0 0,0 0-1 0 0,3 2 17 0 0,1 0-1 0 0,-1 0 0 0 0,1 0 0 0 0,0-1 1 0 0,0 1-1 0 0,1-1-16 0 0,-1 0 16 0 0,-2-2-3 0 0,0 0-1 0 0,1 0 1 0 0,-1-1 0 0 0,0 1-1 0 0,1-1 1 0 0,-1 0 0 0 0,0 0 0 0 0,1 0-1 0 0,3-1-12 0 0,8 0 99 0 0,-14 1-87 0 0,0 0-1 0 0,-1 0 1 0 0,1-1 0 0 0,0 1-1 0 0,0 0 1 0 0,-1-1 0 0 0,1 1-1 0 0,0-1 1 0 0,-1 0-1 0 0,1 0 1 0 0,0 0 0 0 0,-1 0-1 0 0,1 0-11 0 0,-1 0 10 0 0,1 0 0 0 0,-1 0-1 0 0,1 1 1 0 0,0-1 0 0 0,-1 0-1 0 0,1 1 1 0 0,0-1 0 0 0,-1 1 0 0 0,1-1-1 0 0,0 1 1 0 0,0 0 0 0 0,-1-1-1 0 0,1 1-9 0 0,0 0 4 0 0,-1 0-1 0 0,1 0 0 0 0,-1 0 0 0 0,1 0 0 0 0,-1-1 1 0 0,1 1-1 0 0,-1-1 0 0 0,1 1 0 0 0,-1-1 0 0 0,0 1 1 0 0,1-1-1 0 0,-1 0 0 0 0,0 0 0 0 0,0 0 0 0 0,0 0 0 0 0,1 0 1 0 0,-1 0-1 0 0,0 0 0 0 0,0 0 0 0 0,0 0 0 0 0,0 0 1 0 0,-1 0-1 0 0,1-1 0 0 0,0 1 0 0 0,0 0 0 0 0,-1-1 1 0 0,1 1-1 0 0,-1 0 0 0 0,1-1-3 0 0,0-1 8 0 0,1 0 0 0 0,-1 0 0 0 0,1 0 0 0 0,0 0 1 0 0,0 0-1 0 0,2-1-8 0 0,3-3 8 0 0,-5 5 0 0 0,1 0 1 0 0,-1 0-1 0 0,0 0 0 0 0,0 0 0 0 0,0-1 1 0 0,0 1-1 0 0,0-1 0 0 0,-1 1 0 0 0,1-1 0 0 0,0-1-8 0 0,1-9 15 0 0,-2 9-5 0 0,0 0 0 0 0,1 0 0 0 0,-1 0 1 0 0,1 1-1 0 0,-1-1 0 0 0,1 0 0 0 0,0 1 0 0 0,1-1-10 0 0,5-11 4 0 0,0-1 0 0 0,-1 1-1 0 0,0-1 1 0 0,-2-1-4 0 0,7-15-31 0 0,-4 9-41 0 0,-2-3-55 0 0,-2 9-45 0 0,1-1-1 0 0,4-8 173 0 0,-1-1-120 0 0,-4 8 12 0 0,-1 4-2 0 0,0-1-37 0 0,8-15-168 0 0,-6 2-5 0 0,1 14 108 0 0,-2 2 48 0 0,-1-9-17 0 0,-3 19 147 0 0,0-1-1 0 0,0 1 1 0 0,1-1-1 0 0,-1 1 1 0 0,1-1-1 0 0,-1 1 1 0 0,2-3 34 0 0,-1 4-27 0 0,0 0 1 0 0,0 0 0 0 0,0 0 0 0 0,0 0 0 0 0,1 1 0 0 0,-1-1 0 0 0,1 0-1 0 0,0 0 27 0 0,0 0-25 0 0,-1 0-1 0 0,1 1 1 0 0,-1-1-1 0 0,0 0 0 0 0,0 0 1 0 0,0 0-1 0 0,0 0 0 0 0,0-1 26 0 0,5-18-166 0 0,-6 9 14 0 0,1 1 0 0 0,-2-13 152 0 0,0-1-200 0 0,1 10 81 0 0,0-15-34 0 0,0 12 29 0 0,-3 5-15 0 0,-2 2-50 0 0,0 1-77 0 0,2-3-108 0 0,3 9 313 0 0,0 1-103 0 0,0 0-56 0 0,1 0-79 0 0,-1-1-79 0 0,-1 1-84 0 0,1 0-84 0 0,-1 0-88 0 0,1 0-90 0 0,-2 0-91 0 0,-2-3-832 0 0,-4-3-928 0 0,7 8 2500 0 0</inkml:trace>
  <inkml:trace contextRef="#ctx0" brushRef="#br0" timeOffset="370.05">664 0 7224 0 0,'0'0'165'0'0,"0"0"22"0"0,0 0 7 0 0,0 0 46 0 0,0 0 150 0 0,2 0 67 0 0,-1 0-434 0 0,-1 0-1 0 0,1 0 1 0 0,-1 0 0 0 0,1 0 0 0 0,-1 0-1 0 0,1 0 1 0 0,-1 0 0 0 0,1 0-1 0 0,-1 0 1 0 0,1 1 0 0 0,-1-1-1 0 0,0 0 1 0 0,1 0 0 0 0,-1 0 0 0 0,1 1-1 0 0,-1-1 1 0 0,1 0 0 0 0,-1 0-1 0 0,0 1 1 0 0,1-1 0 0 0,-1 0-1 0 0,0 1 1 0 0,1-1 0 0 0,-1 1 0 0 0,0-1-1 0 0,1 0 1 0 0,-1 1 0 0 0,0-1-1 0 0,0 1 1 0 0,1-1 0 0 0,-1 1-1 0 0,0-1 1 0 0,0 0 0 0 0,0 1-1 0 0,0-1 1 0 0,0 1 0 0 0,0-1 0 0 0,0 1-1 0 0,0-1 1 0 0,0 1 0 0 0,0-1-1 0 0,0 1-22 0 0,0 2 527 0 0,0-3 17 0 0,3 3 7 0 0,2 1-301 0 0,-2-1-53 0 0,0 0 0 0 0,0 0 1 0 0,0 1-1 0 0,0-1 1 0 0,0 2-198 0 0,1 4 251 0 0,-2 1-101 0 0,-3 0 128 0 0,1 5 70 0 0,0-6-152 0 0,1-2-84 0 0,1 0-68 0 0,5 6 97 0 0,-6-10-108 0 0,0 0 0 0 0,0 0 0 0 0,0 0 0 0 0,0 0 0 0 0,-1 0 0 0 0,1 0 0 0 0,-1 2-33 0 0,1 7 102 0 0,-1 2 40 0 0,0 134 861 0 0,0-98-641 0 0,0 2 39 0 0,-2-37-269 0 0,-4 2-24 0 0,0-2-27 0 0,5-8-35 0 0,0 0 0 0 0,0 0 0 0 0,0 1 0 0 0,1-1-1 0 0,0 0 1 0 0,1 3-46 0 0,0 5 107 0 0,-1 2 49 0 0,1 3-43 0 0,5 15 98 0 0,1 4 8 0 0,-5-15-113 0 0,-2 13 7 0 0,0 42 19 0 0,-1-60-101 0 0,1-3 9 0 0,0-1 1 0 0,1 1-1 0 0,1 7-40 0 0,4 1 58 0 0,-4-18-34 0 0,0 0 0 0 0,-1 0-1 0 0,0 0 1 0 0,0 1-1 0 0,-1 4-23 0 0,0 37 169 0 0,0-2 54 0 0,0-44-209 0 0,1 0 0 0 0,-1 0 0 0 0,0 0 0 0 0,1-1 0 0 0,-1 1 0 0 0,0 0 0 0 0,1-1 0 0 0,0 1-1 0 0,0 0 1 0 0,-1-1 0 0 0,1 1 0 0 0,0-1 0 0 0,0 1-14 0 0,5 8 100 0 0,-4 4 35 0 0,1 1 15 0 0,7-1 20 0 0,-7-12-10 0 0,-3-2 0 0 0,0 3 0 0 0,0 7-13 0 0,0-7-56 0 0,0-3-19 0 0,0 0 18 0 0,0 0-54 0 0,0 0-77 0 0,0 0-85 0 0,0 0-177 0 0,0 0-307 0 0,0 0 461 0 0,0 0 14 0 0,0 0-16 0 0,0 0-49 0 0,0 0-12 0 0,0 0-48 0 0,0 0-56 0 0,0 0-63 0 0,0 0-67 0 0,0 0-63 0 0,0 0-55 0 0,0 0-49 0 0,0 0-177 0 0,0 0-47 0 0,0 0-215 0 0,0 0-578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8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6296 0 0,'0'0'184'0'0,"0"0"-44"0"0,0 0-2 0 0,0 0 54 0 0,0 0 166 0 0,0 0 306 0 0,0 0 28 0 0,0 0-15 0 0,0 3-77 0 0,0 1-381 0 0,0-2-118 0 0,0 0 0 0 0,0 1 1 0 0,0-1-1 0 0,0 1 0 0 0,0-1 1 0 0,1 0-1 0 0,-1 0 0 0 0,1 1 1 0 0,0 1-102 0 0,3 4 256 0 0,1 2 109 0 0,2 6 60 0 0,3 3-69 0 0,-1-6-94 0 0,-2 2 74 0 0,-4-2-114 0 0,2 2 80 0 0,5 5 43 0 0,-5-13-218 0 0,-1 1 0 0 0,0 0 1 0 0,0 0-1 0 0,-1 1 0 0 0,0-1 1 0 0,0 4-128 0 0,5 17 351 0 0,-8-26-317 0 0,27 60 660 0 0,-22-34-358 0 0,6-8-14 0 0,-6 5-54 0 0,1-13-104 0 0,-5-12-139 0 0,0 1 0 0 0,0-1 0 0 0,-1 1 0 0 0,1-1 0 0 0,0 1 0 0 0,-1-1 0 0 0,1 1 0 0 0,-1-1 0 0 0,0 1 0 0 0,1-1 0 0 0,-1 1 0 0 0,0-1 0 0 0,0 1-25 0 0,0 5 110 0 0,-1-5-79 0 0,1 0-1 0 0,0 1 0 0 0,0-1 1 0 0,0 0-1 0 0,1 0 0 0 0,-1 0 1 0 0,0 0-1 0 0,1 1 0 0 0,0-1 1 0 0,0 1-31 0 0,3 5 79 0 0,-3-7-62 0 0,0 0 1 0 0,0 1-1 0 0,0-1 1 0 0,0 1-1 0 0,0-1 0 0 0,-1 1 1 0 0,1-1-1 0 0,-1 1 1 0 0,1 0-1 0 0,-1-1 0 0 0,0 1 1 0 0,1 0-1 0 0,-1-1 0 0 0,0 1-17 0 0,0 11 156 0 0,0-10-17 0 0,0-3-10 0 0,0 0-1 0 0,0 0 0 0 0,0 0 0 0 0,0 0 0 0 0,0 0 0 0 0,0 0 0 0 0,0 0 0 0 0,-3 0-20 0 0,0 0-47 0 0,-4 0 26 0 0,7 0-84 0 0,-1 0-1 0 0,1 0 0 0 0,0 0 0 0 0,0 0 0 0 0,0 0 0 0 0,0 0 0 0 0,0 0 0 0 0,0 0 1 0 0,0 0-1 0 0,0 0 0 0 0,0 0 0 0 0,0 0 0 0 0,-1 0 0 0 0,1 0 0 0 0,0 0 0 0 0,0 0 1 0 0,0 0-1 0 0,0 0 0 0 0,0 0 0 0 0,0 0 0 0 0,0 0 0 0 0,0 0 0 0 0,0 0 1 0 0,0 0-1 0 0,0 0 0 0 0,-1 0 0 0 0,1 0 0 0 0,0 0 0 0 0,0 0 0 0 0,0 0 0 0 0,0-1 1 0 0,0 1-1 0 0,0 0 0 0 0,0 0 0 0 0,0 0 0 0 0,0 0 0 0 0,0 0 0 0 0,0 0 0 0 0,0 0 1 0 0,0 0-1 0 0,0 0 0 0 0,0 0 0 0 0,0 0 0 0 0,0-1 0 0 0,0 1 0 0 0,0 0 0 0 0,0 0 1 0 0,0 0-1 0 0,0 0 0 0 0,0 0 0 0 0,0 0 0 0 0,0 0 0 0 0,0 0 0 0 0,0 0 0 0 0,0 0 1 0 0,0-1-1 0 0,0 1-2 0 0,-3-12 84 0 0,-9-3-5 0 0,-2-2-4 0 0,5-5-12 0 0,2-9-28 0 0,2 5 19 0 0,0 9-39 0 0,3 11-2 0 0,1 0 1 0 0,-1-1 0 0 0,1 1-1 0 0,0-1 1 0 0,0 0-1 0 0,1-3-13 0 0,-1-3 4 0 0,0 0 0 0 0,-1 0 0 0 0,-1 0 0 0 0,-2-8-4 0 0,4 18 0 0 0,-1-7 9 0 0,0 0 0 0 0,1 0-1 0 0,0 0 1 0 0,1-1 0 0 0,1 1-1 0 0,0-5-8 0 0,0-20 12 0 0,-1 28-12 0 0,1-1 0 0 0,0 0 0 0 0,1 1 0 0 0,-1-1 0 0 0,2-1 0 0 0,-1 2 0 0 0,0-1 0 0 0,-1 0 0 0 0,1 1 0 0 0,-2-1 0 0 0,1-1 0 0 0,-1 6 0 0 0,-1 1 0 0 0,1-1 0 0 0,0 1 0 0 0,0 0 0 0 0,1-1 0 0 0,-1 1 0 0 0,1-1 0 0 0,-1 1 0 0 0,1 0 0 0 0,-1-1 0 0 0,1 1 0 0 0,0 0 0 0 0,0-1 0 0 0,1 1 0 0 0,-1 0 0 0 0,0 0 0 0 0,1 0 0 0 0,-1 0 0 0 0,1 0 0 0 0,0 0 0 0 0,1-2 0 0 0,1 0 0 0 0,-1 0 0 0 0,0-1 0 0 0,-1 0 0 0 0,1 1 0 0 0,-1-1 0 0 0,0 0 0 0 0,1-2 0 0 0,6-13 0 0 0,4 4-18 0 0,0 3-69 0 0,-9 11 13 0 0,0 0 40 0 0,4 4 10 0 0,-8-2 13 0 0,5 2-94 0 0,-3 0 38 0 0,6 5-58 0 0,-3-5 15 0 0,-1-1 7 0 0,0 0-41 0 0,1-1-48 0 0,1 0-58 0 0,7 1 15 0 0,-5 1 36 0 0,-2 5-174 0 0,-1-1 30 0 0,-3-4 237 0 0,1 0 1 0 0,-1 0 0 0 0,1-1-1 0 0,-1 1 1 0 0,1-1 0 0 0,0 0-1 0 0,0 0 1 0 0,0 0 105 0 0,15 2-862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9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0 332 6688 0 0,'0'0'197'0'0,"1"0"-50"0"0,1 0 6 0 0,-1 0-195 0 0,0 0 78 0 0,1 1 86 0 0,0-1 68 0 0,2 0 238 0 0,5-1 377 0 0,-6 1-493 0 0,1-1-56 0 0,-1 0-92 0 0,1-1 82 0 0,13-7 470 0 0,-9 4-178 0 0,-3-6 112 0 0,8 6-8 0 0,3-8-21 0 0,0 0-86 0 0,-6 8-201 0 0,-1 1-45 0 0,-8 4-249 0 0,0-1 1 0 0,1 0-1 0 0,-1 0 1 0 0,0-1-1 0 0,0 1 1 0 0,0 0 0 0 0,0 0-1 0 0,0-1 1 0 0,1 0-41 0 0,14-22 462 0 0,0 14-106 0 0,-5-6-134 0 0,-2 3-54 0 0,2 0 48 0 0,-8 10-154 0 0,-1 0 1 0 0,1-1 0 0 0,-1 1 0 0 0,0 0 0 0 0,0-1-1 0 0,0 0-62 0 0,5-8 147 0 0,2 0-48 0 0,7-3 53 0 0,15-15 17 0 0,-29 28-166 0 0,-1 0 0 0 0,1 1 0 0 0,-1-1 0 0 0,1 0 0 0 0,-1 0 0 0 0,0 0 1 0 0,0 0-1 0 0,0 0 0 0 0,0 0 0 0 0,0-1 0 0 0,-1 1 0 0 0,1 0 0 0 0,-1 0 0 0 0,1-1-3 0 0,2-2 43 0 0,7-8-21 0 0,-10 12-19 0 0,1 1-1 0 0,-1-1 0 0 0,0 1 1 0 0,0-1-1 0 0,0 1 0 0 0,1-1 1 0 0,-1 1-1 0 0,0-1 0 0 0,0 1 1 0 0,0-1-1 0 0,0 1 0 0 0,0-1 0 0 0,0 1 1 0 0,0-1-1 0 0,0 1 0 0 0,0-1 1 0 0,0 1-1 0 0,0-1 0 0 0,0 1 1 0 0,-1-1-1 0 0,1 1 0 0 0,0-1 1 0 0,0 1-1 0 0,0-1 0 0 0,-1 1 1 0 0,1-1-4 0 0,-10-4 61 0 0,4-5-48 0 0,6 9-12 0 0,-1 1 0 0 0,0-1 0 0 0,0 1 0 0 0,0 0 0 0 0,1 0 0 0 0,-1-1 0 0 0,0 1 0 0 0,0 0 0 0 0,0 0 0 0 0,0 0 0 0 0,0 0 0 0 0,1 0 0 0 0,-1 0 0 0 0,-1 0 0 0 0,-3-1 0 0 0,3 2 0 0 0,-22 12 0 0 0,11-8 0 0 0,5-1 0 0 0,-19 21 0 0 0,20-17 0 0 0,3-5 0 0 0,1 0 0 0 0,0 0 0 0 0,0 1 0 0 0,0-1 0 0 0,0 1 0 0 0,0 0 0 0 0,-16 42 0 0 0,-9 31 0 0 0,27-73 0 0 0,0-1 0 0 0,0 0 0 0 0,1 1 0 0 0,-1-1 0 0 0,1 0 0 0 0,0 1 0 0 0,0-1 0 0 0,0 1 0 0 0,-1 15 0 0 0,-4-3 0 0 0,4-11 0 0 0,-1-1 0 0 0,1 0 0 0 0,0 0 0 0 0,0 1 0 0 0,0-1 0 0 0,1 1 0 0 0,-1-1 0 0 0,1 1 0 0 0,0-1 0 0 0,0 1 0 0 0,1-1 0 0 0,0 4 0 0 0,5 7 0 0 0,-5-12 0 0 0,1 1 0 0 0,-1-1 0 0 0,0 0 0 0 0,-1 1 0 0 0,1-1 0 0 0,0 1 0 0 0,-1-1 0 0 0,0 2 0 0 0,0-2 0 0 0,0 1 0 0 0,1-1 0 0 0,-1 0 0 0 0,1 0 0 0 0,-1 0 0 0 0,1 1 0 0 0,0-1 0 0 0,0 0 0 0 0,1 0 0 0 0,0 2 0 0 0,2 5 0 0 0,-2-5 0 0 0,0 0 0 0 0,1 0 0 0 0,-1 0 0 0 0,1-1 0 0 0,0 1 0 0 0,0-1 0 0 0,0 0 0 0 0,1 0 0 0 0,-1 0 0 0 0,1 0 0 0 0,3 2 0 0 0,4 5 0 0 0,5 0-17 0 0,0-7-51 0 0,-3-1-13 0 0,8 8-115 0 0,-13-9 106 0 0,-1-1-37 0 0,-4-1 16 0 0,1 1-37 0 0,-1-1-45 0 0,1 1-50 0 0,0 0-80 0 0,0 1-59 0 0,0-1-54 0 0,0 1-46 0 0,4 0-579 0 0,0 1-104 0 0,4-1-825 0 0,7-2-1128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4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 10304 0 0,'0'0'233'0'0,"0"0"39"0"0,0 0 15 0 0,0 0-125 0 0,0 2-84 0 0,2 26-28 0 0,3-19-37 0 0,-2-6 23 0 0,0 2 33 0 0,0 3 224 0 0,0-1-49 0 0,0 1 2 0 0,0 3 66 0 0,0 0 5 0 0,0 7 512 0 0,0 0-36 0 0,1-7-514 0 0,1-1-50 0 0,-3-2-32 0 0,-1 1 24 0 0,0 1 72 0 0,1 11 132 0 0,3 1-35 0 0,-2-14-202 0 0,-1 0 0 0 0,-1 0 1 0 0,0 0-1 0 0,1 9-188 0 0,0 5 273 0 0,1-7 152 0 0,1-1-1 0 0,4 9-424 0 0,-2-4 257 0 0,0-2-95 0 0,-6-15-150 0 0,8 26 233 0 0,-1-10-41 0 0,-3-9-69 0 0,-2 2-39 0 0,3 6 15 0 0,-1-11-29 0 0,2 1 45 0 0,21 19 181 0 0,-25-24-141 0 0,-2-2 7 0 0,20-1 461 0 0,-11-2-366 0 0,-1 0-33 0 0,-1-1-35 0 0,0-2-38 0 0,-2 0-37 0 0,0-2-41 0 0,0-24 152 0 0,4 11-141 0 0,2-12-53 0 0,-5 11 4 0 0,-5 19-41 0 0,0-1 1 0 0,0 1-1 0 0,0-1 1 0 0,-1 0 0 0 0,0 1-1 0 0,0-1 1 0 0,0 1-1 0 0,0-1 1 0 0,0-1-7 0 0,-1-8 22 0 0,1-47-9 0 0,0 57-12 0 0,0 0 1 0 0,0 1-1 0 0,0-1 0 0 0,1 1 0 0 0,-1-1 0 0 0,1 0 0 0 0,-1 1 0 0 0,1-1 0 0 0,0 1 0 0 0,0-1 1 0 0,0 1-1 0 0,1-1-1 0 0,-1 0-3 0 0,0 1 0 0 0,0-1 0 0 0,0 1 0 0 0,0-1 0 0 0,0 1 0 0 0,-1-1 0 0 0,1 1 1 0 0,-1-1-1 0 0,1 1 0 0 0,-1-1 0 0 0,0 0 0 0 0,0-1 3 0 0,-1-5-39 0 0,1-12-47 0 0,3 4-16 0 0,2 6 47 0 0,-1 1 1 0 0,-1 2-32 0 0,-2 1-40 0 0,0-2-65 0 0,-1 2-14 0 0,2 0 35 0 0,10-7-240 0 0,-3 3 60 0 0,-4 0 28 0 0,-2 0-109 0 0,-1 4 36 0 0,-1 4 141 0 0,1 0-56 0 0,0 2 67 0 0,0-1-34 0 0,1 0-38 0 0,1 0-40 0 0,0-1 63 0 0,-2 1 68 0 0,-1 0 8 0 0,0 0-35 0 0,0 1 9 0 0,0-1-33 0 0,0 0-40 0 0,0 1-42 0 0,-1-1 12 0 0,1 1-39 0 0,0-1-40 0 0,-1 1-45 0 0,1-1-46 0 0,0 1-49 0 0,0 0-53 0 0,0-1-55 0 0,4 0-1333 0 0,3 2-1102 0 0</inkml:trace>
  <inkml:trace contextRef="#ctx0" brushRef="#br0" timeOffset="407.86">505 348 7168 0 0,'0'0'165'0'0,"0"0"22"0"0,3 0 6 0 0,9 1-109 0 0,13 0 2 0 0,-22-1-83 0 0,-1 0 1 0 0,1-1 0 0 0,-1 1-1 0 0,1 0 1 0 0,-1-1 0 0 0,1 0-1 0 0,-1 1 1 0 0,1-2-4 0 0,2 0 25 0 0,-1 0 46 0 0,1 0 42 0 0,-1 0 37 0 0,1-1 73 0 0,1 0 39 0 0,0 0 92 0 0,4-2 230 0 0,8-4 464 0 0,-6 3-434 0 0,-2 1-218 0 0,-5 3-252 0 0,0-1-43 0 0,27-23 1398 0 0,-23 21-1023 0 0,1 1-102 0 0,1 0-28 0 0,6-2 39 0 0,0 1-46 0 0,-6 0-75 0 0,-1 1 12 0 0,-1 0 74 0 0,-1 0-187 0 0,19-8 245 0 0,-22 10-373 0 0,6-1 66 0 0,18-10 211 0 0,-14 2-186 0 0,-12 9-106 0 0,-1 0-1 0 0,1 0 1 0 0,0 0-1 0 0,0 0 0 0 0,0 0 1 0 0,2 0-20 0 0,-4 2 8 0 0,1-1 0 0 0,-1 1 0 0 0,0-1 0 0 0,1 0 0 0 0,-1 1 0 0 0,0-1 0 0 0,1 0 0 0 0,-1 0 0 0 0,0 0 0 0 0,0 0 0 0 0,0 0 0 0 0,0 0 0 0 0,0 0 0 0 0,0 0 0 0 0,0 0 0 0 0,0 0 0 0 0,0-1 0 0 0,-1 1 0 0 0,1 0 0 0 0,0-1 1 0 0,-1 1-1 0 0,1-1 0 0 0,-1 1 0 0 0,0 0 0 0 0,1-1 0 0 0,-1 1 0 0 0,0-1 0 0 0,0 1 0 0 0,0-1-8 0 0,0 0 11 0 0,1 1 0 0 0,-1-1 0 0 0,0 0 1 0 0,0 1-1 0 0,1-1 0 0 0,-1 0 0 0 0,1 1 0 0 0,-1-1 1 0 0,1 1-1 0 0,0-1 0 0 0,0 1 0 0 0,0-1 0 0 0,-1 1 1 0 0,2-1-12 0 0,3-6 49 0 0,-3-7 38 0 0,-1 3-65 0 0,-1 9-15 0 0,0-1 0 0 0,1 1 0 0 0,-1 0 0 0 0,-1 0 0 0 0,1-1 0 0 0,0 1 0 0 0,-1 0 0 0 0,0 0 0 0 0,1 0 0 0 0,-1-1-7 0 0,-13-12 57 0 0,13 15-48 0 0,0-1 0 0 0,-1 1-1 0 0,0 0 1 0 0,1-1 0 0 0,-1 1-1 0 0,0 0 1 0 0,1 0 0 0 0,-1 0-1 0 0,0 0 1 0 0,0 0-9 0 0,0 1 8 0 0,1-1 0 0 0,-1 1 0 0 0,0-1 0 0 0,0 1 0 0 0,0 0 0 0 0,1-1 1 0 0,-1 1-1 0 0,0 0 0 0 0,0 0 0 0 0,0 1-8 0 0,-12-1 91 0 0,8-1-70 0 0,3 1-12 0 0,0-1-1 0 0,0 1 1 0 0,0 0 0 0 0,0 0 0 0 0,0 0 0 0 0,0 1 0 0 0,0-1 0 0 0,0 1 0 0 0,0-1 0 0 0,0 1 0 0 0,0 0-9 0 0,-3 2 7 0 0,0 0-5 0 0,0 0 1 0 0,-1 1-1 0 0,2-1 0 0 0,-1 1 1 0 0,0 0-1 0 0,0 1-2 0 0,-9 8 60 0 0,1-4 30 0 0,2 6-9 0 0,1 0-8 0 0,-2-4 4 0 0,4-6-38 0 0,7-4-28 0 0,1 0 0 0 0,-1 0-1 0 0,1 0 1 0 0,0 0 0 0 0,-1 0-1 0 0,1 0 1 0 0,0 0 0 0 0,-1 1-1 0 0,0 0-10 0 0,-2 5 72 0 0,0 3 37 0 0,2-5-64 0 0,1-1 0 0 0,-1 0 0 0 0,-1 0 1 0 0,1 0-1 0 0,-2 2-45 0 0,-11 12 218 0 0,13-16-191 0 0,1 0 0 0 0,-1 0-1 0 0,1 0 1 0 0,-1 0-1 0 0,1 1 1 0 0,0-1 0 0 0,0 0-1 0 0,0 1 1 0 0,0-1-1 0 0,0 0 1 0 0,1 1 0 0 0,-1-1-1 0 0,1 1 1 0 0,-1-1-27 0 0,1 39 398 0 0,0-21-233 0 0,0-5-49 0 0,0 9 36 0 0,3-3-38 0 0,13 16 136 0 0,-15-33-235 0 0,0-1 0 0 0,0 0 0 0 0,1 1-1 0 0,0-1 1 0 0,-1 0 0 0 0,1 0 0 0 0,0 0-1 0 0,0 0 1 0 0,1 0 0 0 0,-1-1 0 0 0,1 1-1 0 0,-1-1 1 0 0,1 1 0 0 0,1 0-15 0 0,5 3 32 0 0,-3-2-6 0 0,-1 0 0 0 0,1 0-1 0 0,-1-1 1 0 0,1 0 0 0 0,5 2-26 0 0,18 0 79 0 0,2 6-6 0 0,1-6-1 0 0,-26-4-58 0 0,37 9 69 0 0,-13-8-61 0 0,-14-2-105 0 0,-1 0 81 0 0,19 0 60 0 0,-13 0-106 0 0,-12 0-22 0 0,1 0-42 0 0,-1 0-49 0 0,0 0-56 0 0,2 0-101 0 0,-1 0-90 0 0,0 0-102 0 0,1 0-110 0 0,-1 0-123 0 0,-5 0 323 0 0,0 0-35 0 0,0 0-35 0 0,0 0-38 0 0,0 0-39 0 0,0 0-39 0 0,7 0-693 0 0,1 0-37 0 0,25 0-2799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52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18 475 6416 0 0,'0'0'184'0'0,"0"0"-42"0"0,0 0 1 0 0,0 0 60 0 0,0 0 177 0 0,0 0 324 0 0,3 0 28 0 0,7 0-12 0 0,-7 0-66 0 0,0 0-22 0 0,16 0 241 0 0,-12 0-526 0 0,-5 0 125 0 0,1 0-50 0 0,4 0-227 0 0,0 0 45 0 0,20 0 670 0 0,-15 0-547 0 0,-1 0-69 0 0,-6 0-189 0 0,0 0-35 0 0,0-2 258 0 0,6-7-37 0 0,4 5 75 0 0,-10 1-98 0 0,-1-1-221 0 0,2-1 52 0 0,1-2 66 0 0,4-5 125 0 0,0 1-27 0 0,-5 5-142 0 0,2-3 13 0 0,0-5 119 0 0,0-1-10 0 0,0 6-126 0 0,-6 6-87 0 0,0 1 0 0 0,0-1 1 0 0,0 0-1 0 0,0 1 0 0 0,0-1 0 0 0,1-3-30 0 0,6-10 117 0 0,1 4 6 0 0,-6 9-111 0 0,-3 2-12 0 0,-1 1 0 0 0,1 0 1 0 0,-1-1-1 0 0,0 1 0 0 0,1-1 0 0 0,-1 1 0 0 0,1-1 1 0 0,-1 1-1 0 0,1-1 0 0 0,-1 1 0 0 0,0-1 1 0 0,0 1-1 0 0,1-1 0 0 0,-1 0 0 0 0,0 1 0 0 0,0-1 1 0 0,1 0-1 0 0,1-31 12 0 0,-2 25 12 0 0,1 5-14 0 0,-1 0 0 0 0,0 0 0 0 0,0 0 0 0 0,0-1 0 0 0,-1 1 0 0 0,1 0 0 0 0,0 0 0 0 0,-1 0 0 0 0,0 0 0 0 0,0-1-10 0 0,-17-29 112 0 0,-8 1-96 0 0,18 22-16 0 0,7 7 0 0 0,-1 1 0 0 0,1-1 0 0 0,-1 0 0 0 0,0 0 0 0 0,1 1 0 0 0,-1-1 0 0 0,0 1 0 0 0,0 0 0 0 0,0-1 0 0 0,0 1 0 0 0,0 0 0 0 0,0 0 0 0 0,0 0 0 0 0,0 1 0 0 0,0-1 0 0 0,-1 0 0 0 0,1 1 0 0 0,0-1 0 0 0,-2 1 0 0 0,3 0 0 0 0,-1 0 0 0 0,0 0 0 0 0,0-1 0 0 0,1 1 0 0 0,-1-1 0 0 0,0 1 0 0 0,0-1 0 0 0,1 1 0 0 0,-1-1 0 0 0,0 0 0 0 0,1 0 0 0 0,-1 0 0 0 0,1 0 0 0 0,-1 0 0 0 0,1 0 0 0 0,-1 0 0 0 0,1 0 0 0 0,-1 1 0 0 0,0-1 0 0 0,1 0 0 0 0,-1 1 0 0 0,0-1 0 0 0,0 1 0 0 0,1 0 0 0 0,-1-1 0 0 0,0 1 0 0 0,0 0 0 0 0,-5 0 0 0 0,5 0 0 0 0,0 0 0 0 0,0 0 0 0 0,-1 0 0 0 0,1 0 0 0 0,0 0 0 0 0,0 0 0 0 0,0 1 0 0 0,0-1 0 0 0,0 1 0 0 0,-1 0 0 0 0,-2 1-2 0 0,-3 2-17 0 0,1 0 1 0 0,0 0-1 0 0,0 0 0 0 0,0 1 1 0 0,0 0 18 0 0,-6 12 7 0 0,-5 17-60 0 0,8-13 42 0 0,1 2 11 0 0,3-7 4 0 0,0-1 0 0 0,1 1-1 0 0,0-1 1 0 0,1 2-4 0 0,2-9 20 0 0,1-1 0 0 0,0 1 1 0 0,1-1-1 0 0,0 1 0 0 0,0-1 0 0 0,1 2-20 0 0,-1 19 94 0 0,1-21-52 0 0,0 0-1 0 0,0 0 1 0 0,0 0 0 0 0,1-1 0 0 0,1 4-42 0 0,1 6 81 0 0,0 3 12 0 0,-3-15-65 0 0,0 1 1 0 0,0 0-1 0 0,1 0 1 0 0,-1-1-1 0 0,1 1 1 0 0,0 0-1 0 0,0-1 0 0 0,1 1-28 0 0,11 16 157 0 0,7 10 39 0 0,-9-17-69 0 0,6-2 31 0 0,2-3-44 0 0,3 1-35 0 0,-15-4-45 0 0,-7-5-26 0 0,1 0 0 0 0,-1 0 1 0 0,0 0-1 0 0,1 0 0 0 0,-1 0 0 0 0,1-1 0 0 0,-1 1 1 0 0,1 0-1 0 0,-1-1 0 0 0,1 1 0 0 0,-1-1 0 0 0,1 0 1 0 0,0 1-1 0 0,-1-1 0 0 0,1 0 0 0 0,-1 0 0 0 0,2 0-8 0 0,19 0 25 0 0,51 0 150 0 0,-44 0-131 0 0,-23-1-30 0 0,0 1-1 0 0,0-1 0 0 0,0-1 0 0 0,0 1 1 0 0,0-1-1 0 0,0 0 0 0 0,0 0-13 0 0,4-2-24 0 0,0 0-41 0 0,3-2-110 0 0,-8 4 42 0 0,1 0-35 0 0,0 0-52 0 0,6-3-239 0 0,-7 2 127 0 0,-1 1 29 0 0,-1-1-79 0 0,-1 2 126 0 0,0-1-34 0 0,-1 1-40 0 0,1-1-42 0 0,0 0-48 0 0,0 0-50 0 0,-1 1-54 0 0,1-1-59 0 0,1-1-288 0 0,0 0-118 0 0,3-4-1294 0 0,4-2-1280 0 0</inkml:trace>
  <inkml:trace contextRef="#ctx0" brushRef="#br0" timeOffset="327.89">618 254 7848 0 0,'0'16'249'0'0,"0"0"-73"0"0,0 0-88 0 0,0 0-105 0 0,0-10 34 0 0,0-5-19 0 0,1 1 1 0 0,-1 0-1 0 0,1-1 0 0 0,-1 1 1 0 0,1-1-1 0 0,0 1 0 0 0,0 0 0 0 0,0-1 1 0 0,0 1 1 0 0,2 3 57 0 0,0 1 82 0 0,-1 1 111 0 0,-2-2-73 0 0,0 0 39 0 0,1 2 1 0 0,0 0 43 0 0,1 2 94 0 0,2 5 224 0 0,0-1-9 0 0,-1-4-217 0 0,-2-2-91 0 0,-1 0-39 0 0,1 1 124 0 0,0-2-53 0 0,1 0 7 0 0,3 1 94 0 0,-2 0-31 0 0,-1-2-89 0 0,0 0-12 0 0,-2 1 44 0 0,0 1 75 0 0,0 6 191 0 0,3-1-92 0 0,1-4-202 0 0,2 2 103 0 0,-3 3 86 0 0,-3-9-282 0 0,0 3-4 0 0,0 0 15 0 0,0-2 3 0 0,0-1 53 0 0,0 1 110 0 0,2-5 31 0 0,9 0-26 0 0,-9 0-107 0 0,-2 0-48 0 0,0 0-11 0 0,0 0 9 0 0,0 0 36 0 0,0 0 12 0 0,0 0 4 0 0,-2 0-24 0 0,-7-4-124 0 0,0-9-18 0 0,1 1-40 0 0,4 6 1 0 0,3-1-47 0 0,0 1-2 0 0,-1 2 0 0 0,0 0 0 0 0,0 0 1 0 0,1 0-1 0 0,-1-1 0 0 0,1 1 0 0 0,0 0 0 0 0,0-1 1 0 0,0 0-1 0 0,1 1 0 0 0,-1-1 0 0 0,1 1 0 0 0,0-1 1 0 0,1-3-9 0 0,-1-103 82 0 0,0 108-82 0 0,1-1 0 0 0,-1 1 0 0 0,1-1 0 0 0,-1 1 0 0 0,1 0 0 0 0,0-1 0 0 0,1 1 0 0 0,0-1 0 0 0,3-12 0 0 0,1-10 0 0 0,-4 18 0 0 0,2 1 0 0 0,-1 1 0 0 0,5-7 0 0 0,1-3 0 0 0,-6 9 0 0 0,-2 4 0 0 0,0 0 0 0 0,1 0 0 0 0,-1 1 0 0 0,1-1 0 0 0,-1 0 0 0 0,1 1 0 0 0,0-1 0 0 0,0 1 0 0 0,0 0 0 0 0,0 0 0 0 0,0 0 0 0 0,1 0 0 0 0,-1 0 0 0 0,1 0 0 0 0,0 0 0 0 0,17-7 25 0 0,7-4 16 0 0,-11 1-53 0 0,5-4-43 0 0,1 6-61 0 0,3 5-56 0 0,4 4-51 0 0,-24 1 280 0 0,0 0-82 0 0,0 0-70 0 0,1 0-61 0 0,2 0-145 0 0,1 0-73 0 0,18 0-1017 0 0,-18 0 884 0 0,9 0-941 0 0</inkml:trace>
  <inkml:trace contextRef="#ctx0" brushRef="#br0" timeOffset="780.77">1548 144 6176 0 0,'0'0'177'0'0,"0"-3"0"0"0,0 3-175 0 0,0-1 0 0 0,0 1 0 0 0,1-1 0 0 0,-1 0 0 0 0,0 1 0 0 0,0-1 0 0 0,0 1 0 0 0,0-1 0 0 0,0 1 0 0 0,1-1 0 0 0,-1 1 0 0 0,0-1 0 0 0,1 1 0 0 0,-1-1 0 0 0,0 1 0 0 0,1-1-1 0 0,-1 1 1 0 0,0-1 0 0 0,1 1 0 0 0,-1 0 0 0 0,1-1 0 0 0,-1 1 0 0 0,1 0 0 0 0,0-1-2 0 0,-1 1 0 0 0,1-1-1 0 0,-1 1 1 0 0,1-1 0 0 0,0 1-1 0 0,-1-1 1 0 0,1 1-1 0 0,-1-1 1 0 0,1 1 0 0 0,-1-1-1 0 0,1 0 1 0 0,-1 1 0 0 0,0-1-1 0 0,1 0 1 0 0,-1 1-1 0 0,0-1 1 0 0,0 0 0 0 0,1 1-1 0 0,-1-1 1 0 0,0 0 0 0 0,0 0-1 0 0,0 1 1 0 0,0-1 0 0 0,0 0-1 0 0,0 0 1 0 0,0 0 0 0 0,0-3 52 0 0,0-1 94 0 0,0 0 79 0 0,0 0 65 0 0,0-2 161 0 0,0-10 981 0 0,0 10-874 0 0,0 2-156 0 0,0 2-248 0 0,0 1-39 0 0,0 0 228 0 0,0 1 129 0 0,-2-1 272 0 0,0 0-659 0 0,1 1 34 0 0,-3-3 242 0 0,-8-7 621 0 0,8 7-717 0 0,2 3-167 0 0,1-1-39 0 0,-1 1-45 0 0,1 0-52 0 0,-13-4 490 0 0,10-1-168 0 0,4 5-266 0 0,0 1-1 0 0,-1-1 0 0 0,1 1 1 0 0,0-1-1 0 0,0 1 1 0 0,-1 0-1 0 0,1-1 1 0 0,0 1-1 0 0,-1 0 1 0 0,1-1-1 0 0,-1 1 1 0 0,1 0-1 0 0,0-1 0 0 0,-1 1 1 0 0,1 0-1 0 0,-1 0 1 0 0,1-1-1 0 0,-1 1 1 0 0,1 0-1 0 0,-1 0 1 0 0,1 0-1 0 0,-1 0 0 0 0,1 0 1 0 0,-1 0-1 0 0,1 0 1 0 0,-1 0-1 0 0,1 0 1 0 0,-1 0-1 0 0,1 0 1 0 0,-1 0-1 0 0,1 0 1 0 0,-1 0-18 0 0,-11 0 243 0 0,9-1-186 0 0,0 1 0 0 0,0 0 1 0 0,-1 0-1 0 0,1 0 0 0 0,0 0 0 0 0,0 0 1 0 0,0 1-1 0 0,0 0 0 0 0,-1 0 1 0 0,1 0-58 0 0,-5 4 118 0 0,6-4-98 0 0,1-1 0 0 0,0 1 1 0 0,-1 0-1 0 0,1 0 1 0 0,-1 0-1 0 0,1-1 1 0 0,-1 1-1 0 0,0-1 0 0 0,1 1 1 0 0,-1-1-1 0 0,0 0 1 0 0,1 1-1 0 0,-1-1 0 0 0,0 0-20 0 0,0 0 22 0 0,0 0-1 0 0,0 0 0 0 0,0 1 0 0 0,0-1 0 0 0,0 1 0 0 0,0 0 0 0 0,0-1 0 0 0,0 1 0 0 0,-1 1-21 0 0,-17 10 119 0 0,1-1-25 0 0,1-9-9 0 0,16-2-78 0 0,1 0 0 0 0,-1 0 0 0 0,1 0 0 0 0,-1 0-1 0 0,1 1 1 0 0,0-1 0 0 0,-1 0 0 0 0,1 1 0 0 0,0-1-1 0 0,-1 1-6 0 0,-35 17 122 0 0,10-4-116 0 0,26-14-6 0 0,1 1 0 0 0,-1-1 0 0 0,0 1 0 0 0,0 0 0 0 0,0 0 0 0 0,0 0 0 0 0,1-1 0 0 0,-1 1 0 0 0,0 0 0 0 0,1 0 0 0 0,-1 0 0 0 0,0 0 0 0 0,1 0 0 0 0,-1 0 0 0 0,1 0 0 0 0,0 1 0 0 0,-7 9 0 0 0,-3-6 0 0 0,4 8 0 0 0,3-7 0 0 0,-2 4 0 0 0,7-5 0 0 0,-1-1 0 0 0,1 0 0 0 0,0 1 0 0 0,0-1 0 0 0,3 3 0 0 0,23 9 54 0 0,-17-12-41 0 0,-9-3-7 0 0,0 0-1 0 0,1 1 1 0 0,-1-1 0 0 0,0 0-1 0 0,0 0 1 0 0,0 1 0 0 0,0 0-1 0 0,0-1 1 0 0,0 1-6 0 0,5 5 8 0 0,-5-4-2 0 0,0-1-1 0 0,0 0 1 0 0,0 0 0 0 0,0 1-1 0 0,1-2 1 0 0,-1 1-1 0 0,1 0 1 0 0,-1 0-1 0 0,1-1 1 0 0,1 1-6 0 0,9 1 9 0 0,-11-2-5 0 0,1-1 0 0 0,-1 1 0 0 0,0-1 0 0 0,1 1 0 0 0,-1 0 0 0 0,0 0 0 0 0,0 0-1 0 0,0 0 1 0 0,0 0 0 0 0,0 0 0 0 0,0 1 0 0 0,0-1 0 0 0,0 1 0 0 0,0-1-4 0 0,3 5 1 0 0,1 0 0 0 0,0-1 1 0 0,0 0-1 0 0,0 0 0 0 0,0-1 1 0 0,1 0-1 0 0,0 0 0 0 0,4 2-1 0 0,-7-5 0 0 0,-1 0 0 0 0,0 0 0 0 0,0 0 0 0 0,0 0 0 0 0,0 1 0 0 0,0-1 0 0 0,0 1 0 0 0,-1 0 0 0 0,1 0 0 0 0,0 0 0 0 0,-1 0 0 0 0,0 0 0 0 0,1 1 0 0 0,-1-1 0 0 0,0 1 0 0 0,0-1 0 0 0,0 1 0 0 0,0 1 0 0 0,24 32 6 0 0,-16-24 31 0 0,2 0 44 0 0,-10-8-52 0 0,1-1 0 0 0,0 1 0 0 0,-1-1 0 0 0,0 1 0 0 0,0 0 0 0 0,0 0 0 0 0,1 3-29 0 0,5 16 102 0 0,-6-18-83 0 0,-1 1 52 0 0,0 1-1 0 0,0-1 0 0 0,0 1 0 0 0,0 0 0 0 0,-1-1 0 0 0,0 1 1 0 0,-1-1-1 0 0,0 2-70 0 0,0 13 298 0 0,-2-6-63 0 0,-7-1 38 0 0,8-11-99 0 0,0 0-66 0 0,2 0-43 0 0,0 1-42 0 0,-1 0-9 0 0,1-2 32 0 0,-1-1-36 0 0,1 0 1 0 0,-1 0 0 0 0,0-1-1 0 0,0 1 1 0 0,1 0 0 0 0,-1 0-1 0 0,0 0 1 0 0,0-1 0 0 0,0 1-1 0 0,0 0 1 0 0,0-1 0 0 0,0 1-1 0 0,0-1 1 0 0,0 1 0 0 0,0-1-1 0 0,0 1-10 0 0,-11 5 152 0 0,7 5-5 0 0,-8-6-56 0 0,-4 5-12 0 0,11-6-47 0 0,4-4-20 0 0,-20-1 38 0 0,18 1 12 0 0,-2 0-43 0 0,-2 1-54 0 0,0-1-60 0 0,-2-1-79 0 0,1-2-159 0 0,7 1 206 0 0,1-1-22 0 0,1 2 8 0 0,-1-1-48 0 0,1 1-56 0 0,-1 0-68 0 0,0 0-73 0 0,-1 0-68 0 0,1 1-62 0 0,0-1-53 0 0,-1 1-45 0 0,1-1-39 0 0,-2 0-736 0 0,1-4-967 0 0,2-3-1333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50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16 285 7688 0 0,'0'0'166'0'0,"0"0"29"0"0,-3 0 14 0 0,3 0-196 0 0,-1-1-1 0 0,0 1 0 0 0,1 1 0 0 0,-1-1 1 0 0,0 0-1 0 0,1 0 0 0 0,-1 0 1 0 0,0 0-1 0 0,1 0 0 0 0,-1 1 0 0 0,0-1 1 0 0,1 0-1 0 0,-1 0 0 0 0,1 1 0 0 0,-1-1-12 0 0,0 1 3 0 0,1 0 0 0 0,0-1-1 0 0,-1 1 1 0 0,1 0 0 0 0,0 0-1 0 0,0 0 1 0 0,-1 0 0 0 0,1-1-1 0 0,0 1 1 0 0,0 0 0 0 0,0 0-1 0 0,0 0 1 0 0,0 0 0 0 0,0 0-3 0 0,0 10 66 0 0,0 0 117 0 0,0-2 40 0 0,0 1 47 0 0,0 21 753 0 0,0-17-617 0 0,0-1-74 0 0,0-7-213 0 0,0 0-37 0 0,1 2 71 0 0,-1 0-1 0 0,2-1 1 0 0,-1 1 0 0 0,1 0 0 0 0,0 1-153 0 0,0-2 146 0 0,0 1 1 0 0,0-1-1 0 0,-1 1 0 0 0,0 0 1 0 0,-1 0-147 0 0,-1 5 201 0 0,1-1-5 0 0,0-3-28 0 0,1-1 13 0 0,2 0 49 0 0,2 11 93 0 0,3 10 88 0 0,-2-7-114 0 0,-2-7-66 0 0,0-2-5 0 0,0 0 38 0 0,-1-3-102 0 0,4 10 105 0 0,-1-5 2 0 0,-1-7-141 0 0,1 4 82 0 0,-4-1-39 0 0,1 3 40 0 0,2-4-40 0 0,0-2-49 0 0,-2-2-14 0 0,-3-5-97 0 0,1-1 0 0 0,-1 1 0 0 0,0-1 1 0 0,0 1-1 0 0,0-1 0 0 0,0 0 0 0 0,1 1 1 0 0,-1-1-1 0 0,0 1 0 0 0,0-1 0 0 0,1 0 1 0 0,-1 1-1 0 0,0-1 0 0 0,0 0 0 0 0,1 1 1 0 0,-1-1-1 0 0,1 0 0 0 0,-1 1 0 0 0,0-1 1 0 0,1 0-1 0 0,-1 0 0 0 0,1 1 0 0 0,-1-1 1 0 0,0 0-1 0 0,1 0 0 0 0,-1 0 0 0 0,1 0 1 0 0,-1 0-1 0 0,1 1 0 0 0,-1-1 0 0 0,1 0 0 0 0,-1 0 1 0 0,1 0-1 0 0,-1 0 0 0 0,1 0 0 0 0,-1-1-11 0 0,3 1 232 0 0,-3 0-100 0 0,0 0-41 0 0,0 0-10 0 0,0 0 3 0 0,0 0 18 0 0,0 0 8 0 0,0 0 2 0 0,0 0 0 0 0,0 0 0 0 0,0 0 0 0 0,0 0 0 0 0,0-2-8 0 0,0-55 74 0 0,0-73 428 0 0,2 104-638 0 0,6-11-104 0 0,0 3-8 0 0,-3 15 74 0 0,7-16 8 0 0,-10 28 49 0 0,1 1 0 0 0,0 0 0 0 0,1-1 0 0 0,0 1 0 0 0,0 0 0 0 0,0 1-1 0 0,2-3 14 0 0,15-8-23 0 0,3-3-36 0 0,-20 15 48 0 0,1 0 1 0 0,-1 0 0 0 0,1 0-1 0 0,0 0 1 0 0,1 1 10 0 0,-4 1-3 0 0,1 1-1 0 0,-1 0 1 0 0,1 0 0 0 0,-1 0-1 0 0,1 1 1 0 0,-1-1 0 0 0,1 1 0 0 0,0-1-1 0 0,-1 1 1 0 0,1 0 0 0 0,1 0 3 0 0,17 0-43 0 0,8 0 20 0 0,-21 0 8 0 0,-5-1 12 0 0,-1 1 0 0 0,1 0 0 0 0,0 0 0 0 0,0 0 0 0 0,0 0 0 0 0,0 1-1 0 0,0-1 1 0 0,0 1 0 0 0,0-1 0 0 0,-1 1 0 0 0,1 0 0 0 0,0 0 0 0 0,-1 1-1 0 0,1-1 1 0 0,0 0 0 0 0,-1 1 0 0 0,1 0 0 0 0,-1-1 0 0 0,1 2 3 0 0,43 43-120 0 0,-11-11 90 0 0,-35-35 30 0 0,4 4-9 0 0,0 0-1 0 0,0 0 1 0 0,-1 0-1 0 0,0 1 0 0 0,3 3 10 0 0,4 24-12 0 0,11-1 12 0 0,-11-1 0 0 0,-9-26 0 0 0,0 0 0 0 0,0 0 0 0 0,0 0 0 0 0,1-1 0 0 0,-1 1 0 0 0,1 0 0 0 0,0 0 0 0 0,0-2 0 0 0,0 1 0 0 0,0-1 0 0 0,-1 1 0 0 0,1 0 0 0 0,-1-1 0 0 0,0 1 0 0 0,0 0 0 0 0,0 0 0 0 0,0 0 0 0 0,0 0 0 0 0,-1 0 0 0 0,1 0 0 0 0,-1 0 0 0 0,0 0 0 0 0,0 2 0 0 0,0-2 0 0 0,0 0 0 0 0,0-1 0 0 0,1 1 0 0 0,-1 0 0 0 0,0 0 0 0 0,1-1 0 0 0,0 1 0 0 0,0-1 0 0 0,0 1 0 0 0,0 0 0 0 0,0-1 0 0 0,0 1 0 0 0,1-1 0 0 0,-1 0 0 0 0,0 1 0 0 0,0-1 0 0 0,-1 0 0 0 0,1 0 0 0 0,0 1 0 0 0,-1-1 0 0 0,1 1 0 0 0,-1-1 0 0 0,0 0 0 0 0,0 1 0 0 0,0 0 0 0 0,0 54 13 0 0,0-22 49 0 0,0-33-34 0 0,0-2-89 0 0,0 0-21 0 0,0 0-4 0 0,0 0 17 0 0,0 0-34 0 0,0 0-41 0 0,0 0-35 0 0,0 0-143 0 0,0 0-41 0 0,0 0-970 0 0,0 0 795 0 0,0 0 70 0 0,0 0 229 0 0,0 0-33 0 0,0 0-37 0 0,0 0-43 0 0,0 0-44 0 0,0 0-43 0 0,0 0-545 0 0,0 0-342 0 0,0 0-823 0 0</inkml:trace>
  <inkml:trace contextRef="#ctx0" brushRef="#br0" timeOffset="369.05">758 348 9728 0 0,'0'0'222'0'0,"0"0"30"0"0,0 0 18 0 0,0 0-93 0 0,0 0-16 0 0,0 0 57 0 0,2 2 182 0 0,2 2-116 0 0,0 0-41 0 0,0-1 0 0 0,0 1 0 0 0,-1 0 0 0 0,0 0 1 0 0,1 2-244 0 0,-1 0 273 0 0,-1-1-44 0 0,0-1-32 0 0,0 0-33 0 0,2 2 31 0 0,2 1-39 0 0,6 10 232 0 0,-7-3-168 0 0,-1 1-36 0 0,-3-9-89 0 0,1 0 1 0 0,0 0 0 0 0,0 0 0 0 0,1 3-96 0 0,1 0 138 0 0,0 0 0 0 0,-1 1 0 0 0,0-1 0 0 0,-1 1-138 0 0,1 0 134 0 0,-1-1 1 0 0,1 1 0 0 0,1-1 0 0 0,0 0-135 0 0,9 23 350 0 0,-11-22-242 0 0,4 11 95 0 0,-1-12-118 0 0,2 1-2 0 0,-3-3-19 0 0,1 0 40 0 0,-1 0-1 0 0,0 1 36 0 0,9 10 165 0 0,16 10 8 0 0,-11-11-128 0 0,-10-9-105 0 0,4 4 93 0 0,0-3 61 0 0,-3-5-21 0 0,1 1-1 0 0,5 4 58 0 0,-6-4-136 0 0,1-1-38 0 0,12 1 9 0 0,24-3-70 0 0,-41-2-32 0 0,-4 0 7 0 0,1 0-1 0 0,-1 0 1 0 0,0 0-1 0 0,1 0 0 0 0,-1 0 1 0 0,0-1-1 0 0,0 1 0 0 0,1 0 1 0 0,-1-1-1 0 0,0 1 0 0 0,0-1 1 0 0,1 1-1 0 0,-1-1 1 0 0,0 0-1 0 0,0 1 0 0 0,0-1 1 0 0,0 0-1 0 0,0 0 0 0 0,0 0 1 0 0,0 0-1 0 0,0 0 1 0 0,-1 0-1 0 0,1 0 0 0 0,0 0 1 0 0,0-1-9 0 0,4-11 134 0 0,9 5-8 0 0,-13 6-116 0 0,1-1 0 0 0,0 0 0 0 0,-1 0 0 0 0,1 0 0 0 0,-1 0 0 0 0,0 0 0 0 0,0 0 0 0 0,0 0 0 0 0,0 0 1 0 0,0-1-1 0 0,-1 1 0 0 0,1 0 0 0 0,-1-2-10 0 0,1-52 127 0 0,-2 40-89 0 0,2 8-17 0 0,-2 0 0 0 0,1-1 0 0 0,-1 1 0 0 0,-2-6-21 0 0,-8-15 14 0 0,-6-9-20 0 0,5-1-54 0 0,7 23 39 0 0,0-6-110 0 0,-1 3-119 0 0,3 11 56 0 0,2 1 42 0 0,1-1 10 0 0,1-3-24 0 0,-1 3 8 0 0,0 3 71 0 0,0 0-80 0 0,0 1-71 0 0,0 0-61 0 0,0-1-131 0 0,0 1-60 0 0,0-2-158 0 0,0-3-391 0 0,0 9 923 0 0,0 0 0 0 0,0 0 0 0 0,0 0-1 0 0,0 0 1 0 0,0 1 0 0 0,0-1 0 0 0,0 0 0 0 0,1 0 0 0 0,-1 0 0 0 0,0 0 0 0 0,0 1 0 0 0,1-1 0 0 0,-1 0 0 0 0,1 0 116 0 0,0 0-117 0 0,-1 1 0 0 0,1-1 1 0 0,0 1-1 0 0,0 0 1 0 0,0-1-1 0 0,-1 1 1 0 0,1 0-1 0 0,0 0 0 0 0,0 0 1 0 0,0 0-1 0 0,0 0 1 0 0,-1 0-1 0 0,1 0 1 0 0,1 0 116 0 0</inkml:trace>
  <inkml:trace contextRef="#ctx0" brushRef="#br0" timeOffset="885.47">1420 379 7968 0 0,'3'3'233'0'0,"1"2"-124"0"0,-1 1-33 0 0,1 7 1 0 0,-2 20-69 0 0,-2-30-7 0 0,1 5 12 0 0,0-3 49 0 0,2 0 48 0 0,-1 0 49 0 0,1 0 66 0 0,0 1 56 0 0,-1 1 53 0 0,-1 2 54 0 0,0 5 39 0 0,3-1 55 0 0,-1-4-113 0 0,2 0 50 0 0,-4-7-312 0 0,-1 0 0 0 0,1 0 0 0 0,-1 0 0 0 0,1 0 1 0 0,-1 0-1 0 0,0 0 0 0 0,0 0 0 0 0,0 0 0 0 0,0 0 0 0 0,0 0 0 0 0,0 0-107 0 0,-1 8 401 0 0,2 2-80 0 0,2-1 34 0 0,1-1 40 0 0,2 2 46 0 0,-3-1-41 0 0,-4 5 120 0 0,1-14-464 0 0,0-1 0 0 0,0 1 0 0 0,0 0-1 0 0,0-1 1 0 0,0 1 0 0 0,0 0 0 0 0,1-1 0 0 0,-1 1 0 0 0,1 0-1 0 0,-1-1 1 0 0,1 1-56 0 0,1 2 120 0 0,1 0 0 0 0,1 3 42 0 0,-2-1 22 0 0,0 0 69 0 0,-2-3-82 0 0,0 1 36 0 0,0-3-67 0 0,0 0-77 0 0,0 0-78 0 0,0 1-124 0 0,0-1 117 0 0,0 0 68 0 0,0 0 103 0 0,0 0 98 0 0,0 0-76 0 0,0-1 36 0 0,0 1 38 0 0,0 0 42 0 0,0 0 44 0 0,0 0 47 0 0,3-1-258 0 0,-3 0-115 0 0,1 0 0 0 0,-1 0 0 0 0,1 0 0 0 0,-1 0 0 0 0,1 0 0 0 0,-1 0 0 0 0,0 0 0 0 0,1-1 0 0 0,-1 1 0 0 0,1 0-1 0 0,-1 0 1 0 0,1 0 0 0 0,-1 0 0 0 0,1 0 0 0 0,-1-1 0 0 0,0 1 0 0 0,1 0 0 0 0,-1-1 0 0 0,1 1 0 0 0,-1 0 0 0 0,0 0 0 0 0,1-1 0 0 0,-1 1-1 0 0,0-1 1 0 0,1 1 0 0 0,-1 0 0 0 0,0-1 0 0 0,0 1 0 0 0,0-1-5 0 0,1-14 118 0 0,-1 13-107 0 0,0 0-1 0 0,0 0 0 0 0,0 0 1 0 0,0-1-1 0 0,0 1 1 0 0,0 0-1 0 0,1 0 1 0 0,-1 0-1 0 0,1 0 1 0 0,0 0-1 0 0,-1-1-10 0 0,5-5 30 0 0,-4 7-24 0 0,0 0 0 0 0,0-1 0 0 0,0 1-1 0 0,0-1 1 0 0,-1 1 0 0 0,1-1 0 0 0,0 0 0 0 0,-1 1 0 0 0,1-1-1 0 0,-1 1 1 0 0,0-1 0 0 0,0 0 0 0 0,1 1 0 0 0,-1-1 0 0 0,0-1-6 0 0,-1-13 14 0 0,1 6-2 0 0,0 0 1 0 0,0 0 0 0 0,0 0-1 0 0,1 0 1 0 0,1 0 0 0 0,0 0-1 0 0,0 0 1 0 0,1 0 0 0 0,3-8-13 0 0,8-16 11 0 0,-11 26-11 0 0,0 0 0 0 0,0 0 0 0 0,1 0-1 0 0,1-2 1 0 0,0 3 0 0 0,1 0 0 0 0,0 0 0 0 0,0 1 0 0 0,5-4 0 0 0,2-3 0 0 0,-8 8-1 0 0,-4 4 1 0 0,-1 0 0 0 0,1 0 1 0 0,0 1-1 0 0,0-1 0 0 0,-1 0 0 0 0,1 0 0 0 0,0 1 0 0 0,0-1 0 0 0,0 1 1 0 0,0-1-1 0 0,0 1 0 0 0,0-1 0 0 0,0 1 0 0 0,0-1 0 0 0,0 1 1 0 0,0 0-1 0 0,0-1 0 0 0,1 1 0 0 0,1 0-2 0 0,1 1 0 0 0,0 0 0 0 0,0 0 1 0 0,0 0-1 0 0,0 0 0 0 0,0 1 0 0 0,-1-1 0 0 0,1 1 1 0 0,2 2 1 0 0,26 1-91 0 0,-30-4 80 0 0,0 0-1 0 0,0 1 1 0 0,0-1 0 0 0,0 1-1 0 0,0-1 1 0 0,0 1 0 0 0,0 0-1 0 0,-1 0 1 0 0,2 1 11 0 0,12 22-50 0 0,-3-4 51 0 0,-4-9-5 0 0,1 0 47 0 0,-1 0 1 0 0,-1 1-1 0 0,6 12-43 0 0,24 75 10 0 0,-26-81-4 0 0,-9-16 0 0 0,0 0-1 0 0,0-1 1 0 0,0 1 0 0 0,-1 0 0 0 0,1 1 0 0 0,-1-1-1 0 0,1 0 1 0 0,-1 0 0 0 0,0 1 0 0 0,-1-1-1 0 0,1 0 1 0 0,0 1-6 0 0,-1-2 6 0 0,0-1 0 0 0,0 1 1 0 0,0 0-1 0 0,1-1 0 0 0,-1 1 0 0 0,1 0 0 0 0,-1-1 1 0 0,1 1-1 0 0,-1-1 0 0 0,1 1 0 0 0,0-1 1 0 0,0 1-1 0 0,0-1 0 0 0,0 0-6 0 0,4 8 30 0 0,11 22 98 0 0,-14-18-60 0 0,-2-10 18 0 0,0-3 8 0 0,3 0 2 0 0,-2 0-89 0 0,-1 0-1 0 0,1 0 0 0 0,0-1 0 0 0,-1 1 0 0 0,1 0 0 0 0,0 0 0 0 0,-1 0 0 0 0,1-1 1 0 0,0 1-1 0 0,-1 0 0 0 0,1-1 0 0 0,0 1 0 0 0,-1-1 0 0 0,1 1 0 0 0,-1-1 1 0 0,1 1-1 0 0,-1-1 0 0 0,1 1 0 0 0,-1-1-6 0 0,9-15 76 0 0,-7 11-60 0 0,0 0 0 0 0,-1 0 0 0 0,0 0 0 0 0,0 0-1 0 0,-1 0 1 0 0,1-3-16 0 0,1-12 53 0 0,3 6-45 0 0,1-2-19 0 0,-1-15-59 0 0,6-1 2 0 0,-7 15 34 0 0,-3 9 25 0 0,1 0 0 0 0,0 1-1 0 0,1 0 1 0 0,0-1 0 0 0,0 0 9 0 0,7-14-42 0 0,-9 18 32 0 0,0 0 1 0 0,0 0 0 0 0,1 1-1 0 0,-1-1 1 0 0,1 1 0 0 0,0-1-1 0 0,0 1 1 0 0,1 0 0 0 0,-1 0-1 0 0,0 0 1 0 0,1 0 0 0 0,0 0-1 0 0,0 0 1 0 0,0 1 0 0 0,0 0-1 0 0,0-1 10 0 0,61-29-248 0 0,-63 32 241 0 0,1-1-1 0 0,-1 1 1 0 0,1-1-1 0 0,-1 1 1 0 0,1 0-1 0 0,0 0 1 0 0,-1-1-1 0 0,1 1 0 0 0,0 0 1 0 0,-1 0-1 0 0,1 1 1 0 0,0-1-1 0 0,-1 0 1 0 0,1 1-1 0 0,-1-1 1 0 0,1 1-1 0 0,0-1 1 0 0,-1 1-1 0 0,1-1 1 0 0,-1 1-1 0 0,0 0 0 0 0,1 0 1 0 0,-1 0-1 0 0,1 1 8 0 0,6 2-23 0 0,2 1 12 0 0,-7-4 11 0 0,-1 0 0 0 0,0 0 0 0 0,0 0 0 0 0,0 0 0 0 0,1 1 0 0 0,-1-1 0 0 0,0 1-1 0 0,-1-1 1 0 0,1 1 0 0 0,14 14 0 0 0,0 3 0 0 0,4 12 0 0 0,5 14 0 0 0,6 18 76 0 0,-30-61-71 0 0,0-1 0 0 0,-1 1 0 0 0,0 0 1 0 0,1 0-1 0 0,-1 0 0 0 0,0 0 0 0 0,0 0 0 0 0,0 0 0 0 0,0-1 0 0 0,0 1 0 0 0,0 1-5 0 0,0-1 1 0 0,-1 0 1 0 0,1 0-1 0 0,0 0 1 0 0,0 0-1 0 0,0 0 1 0 0,1 0-1 0 0,-1 0 1 0 0,0 0-1 0 0,1-1 1 0 0,-1 1-1 0 0,1 1-1 0 0,4 5 24 0 0,-4-6-22 0 0,0-1 1 0 0,0 0 0 0 0,0 1-1 0 0,0-1 1 0 0,-1 1 0 0 0,1-1-1 0 0,0 1 1 0 0,-1 0-1 0 0,1-1 1 0 0,-1 1 0 0 0,0 0-1 0 0,0-1 1 0 0,1 1-1 0 0,-1 0-2 0 0,0-2 2 0 0,0 1-1 0 0,-1 0 0 0 0,2 0 0 0 0,-1-1 1 0 0,0 1-1 0 0,0 0 0 0 0,0-1 1 0 0,0 1-1 0 0,0 0 0 0 0,0-1 0 0 0,1 1 1 0 0,-1-1-1 0 0,0 1 0 0 0,1 0 0 0 0,-1-1 1 0 0,0 1-1 0 0,1-1 0 0 0,-1 1 1 0 0,1-1-1 0 0,-1 1 0 0 0,1-1 0 0 0,-1 1 1 0 0,1-1-1 0 0,-1 1 0 0 0,1-1 1 0 0,0 1-2 0 0,5 5-3 0 0,-5 3-58 0 0,-1 4-70 0 0,0-11 39 0 0,0-1 18 0 0,0-1-36 0 0,0 0-16 0 0,0 0-38 0 0,0 0-42 0 0,0 0-47 0 0,0 0-52 0 0,0 0-49 0 0,0 0-44 0 0,0 0-41 0 0,0 0-284 0 0,0 0-68 0 0,0 0-52 0 0,0 0-39 0 0,0 0-332 0 0,0 0-34 0 0,0 0-2616 0 0</inkml:trace>
  <inkml:trace contextRef="#ctx0" brushRef="#br0" timeOffset="1452.67">2461 1 10304 0 0,'0'0'233'0'0,"0"0"39"0"0,0 0 15 0 0,3 2-5 0 0,1 2-177 0 0,0 0-24 0 0,0-1 0 0 0,-1 1 0 0 0,1 0 0 0 0,-1 0 0 0 0,1 2-81 0 0,1 4 177 0 0,1 4 19 0 0,-1-1 52 0 0,0-3 24 0 0,3 8 109 0 0,0 10 68 0 0,-8-26-428 0 0,3 7 142 0 0,0-1 1 0 0,1 1 0 0 0,0-1 0 0 0,3 5-164 0 0,-2-5 168 0 0,-1 0 0 0 0,0 1 0 0 0,-1-1 1 0 0,2 6-169 0 0,0 18 448 0 0,6 2-27 0 0,-8-14-267 0 0,-1-9-48 0 0,0-1 0 0 0,1 1-1 0 0,0-1 1 0 0,2 7-106 0 0,2 5 128 0 0,2 16 132 0 0,-6-21-32 0 0,1-1 0 0 0,5 12-228 0 0,3 5 326 0 0,-11-28-254 0 0,0 1 0 0 0,0-1 0 0 0,-1 0 0 0 0,1 1-1 0 0,-1 0-71 0 0,1 6 158 0 0,1 0-1 0 0,0-1 1 0 0,1 1-1 0 0,0-1 0 0 0,1 1 1 0 0,2 5-158 0 0,2 4 207 0 0,-6-11-48 0 0,0 0-34 0 0,-3 9 47 0 0,1-16-151 0 0,0 0-1 0 0,0 0 0 0 0,0 0 1 0 0,0 0-1 0 0,1 0 1 0 0,-1 0-1 0 0,1 0-20 0 0,6 11 110 0 0,-6-13-93 0 0,-1 0 1 0 0,1 1-1 0 0,0-1 0 0 0,-1 1 0 0 0,1-1 0 0 0,-1 0 0 0 0,1 1 0 0 0,-1-1 0 0 0,1 1 1 0 0,-1-1-1 0 0,0 1-17 0 0,0 1 117 0 0,3-1-12 0 0,7 9-1 0 0,-7-8-5 0 0,-3-3-23 0 0,0 0-11 0 0,0 0-1 0 0,0 0 3 0 0,0 0 10 0 0,0-15 90 0 0,0 1-90 0 0,0 0-60 0 0,0-18-49 0 0,0 9 81 0 0,0 11-71 0 0,-1 4-22 0 0,1 0 0 0 0,0 0 0 0 0,1 0 0 0 0,1-8 44 0 0,9-16-129 0 0,-6 3-26 0 0,6 8-83 0 0,-6 1 41 0 0,-4 15 146 0 0,0 1 1 0 0,0-1 0 0 0,1 1-1 0 0,-1-1 1 0 0,1 1 0 0 0,0-1-1 0 0,1 0 51 0 0,9-17-280 0 0,-3 7 103 0 0,2 2 66 0 0,0 0 7 0 0,13-11-68 0 0,-23 23 159 0 0,1 0 0 0 0,0 0 0 0 0,-1 0 1 0 0,1 0-1 0 0,0 0 0 0 0,0 0 0 0 0,-1 0 0 0 0,1 1 1 0 0,0-1-1 0 0,0 0 0 0 0,0 1 0 0 0,0 0 0 0 0,0-1 0 0 0,1 1 13 0 0,30 0-281 0 0,-19 0 234 0 0,-13 0 42 0 0,1 0 0 0 0,-1 0 0 0 0,0 0-1 0 0,1 1 1 0 0,-1-1 0 0 0,0 0-1 0 0,0 0 1 0 0,0 1 0 0 0,1-1 0 0 0,-1 1-1 0 0,0-1 1 0 0,0 1 0 0 0,0-1-1 0 0,0 1 1 0 0,0 0 0 0 0,0 0 0 0 0,1 0 5 0 0,9 17-37 0 0,-9-15 37 0 0,-1 0 0 0 0,1 0-1 0 0,0 0 1 0 0,0 0 0 0 0,0-1-1 0 0,1 3 1 0 0,10 6 1 0 0,-10-8 0 0 0,1-1 0 0 0,-1 2 0 0 0,0-1 1 0 0,1 0-1 0 0,-1 1 0 0 0,-1-1 0 0 0,1 1 0 0 0,-1 0 0 0 0,1 0 0 0 0,-1 1-1 0 0,1 7 25 0 0,-2-9-18 0 0,-1-1 1 0 0,1 0 0 0 0,-1 1 0 0 0,1-1-1 0 0,0 0 1 0 0,0 0 0 0 0,0 1-1 0 0,0-1 1 0 0,0 0 0 0 0,0 0-1 0 0,1 0 1 0 0,-1-1 0 0 0,1 1-1 0 0,0 0-7 0 0,-1 0 9 0 0,1 0-1 0 0,-1 0 0 0 0,1 0 0 0 0,-1 1 0 0 0,1-1 0 0 0,-1 0 1 0 0,0 1-1 0 0,0-1 0 0 0,0 1 0 0 0,-1-1 0 0 0,1 1 0 0 0,-1-1 1 0 0,1 1-1 0 0,-1-1-8 0 0,1 39 107 0 0,-2-25-65 0 0,1-12-29 0 0,0-1-1 0 0,0 0 0 0 0,0 0 0 0 0,-1 0 0 0 0,0 1 0 0 0,0-1 0 0 0,0 0 0 0 0,0 0 1 0 0,0 0-1 0 0,-1 2-12 0 0,-3 6 38 0 0,1 0 54 0 0,0 1-1 0 0,-1-1 1 0 0,-2 3-92 0 0,6-12 11 0 0,-4 4 27 0 0,0 1 1 0 0,0 0-1 0 0,0-1 0 0 0,-1 0 1 0 0,0-1-1 0 0,-4 4-38 0 0,-8 8 94 0 0,14-14-64 0 0,-1 1-1 0 0,1-1 1 0 0,-1 0 0 0 0,1-1 0 0 0,-1 1 0 0 0,0-1-1 0 0,0 0 1 0 0,-1 1-30 0 0,-14 6 98 0 0,12-4-86 0 0,6-4-13 0 0,1 0 0 0 0,-1 0 1 0 0,1-1-1 0 0,-1 1 0 0 0,1 0 0 0 0,-1-1 1 0 0,1 1-1 0 0,-1 0 0 0 0,1-1 0 0 0,-1 0 0 0 0,0 1 1 0 0,1-1-1 0 0,-1 0 0 0 0,0 0 1 0 0,-5 0-31 0 0,-8 0-12 0 0,10-1-12 0 0,0-1-43 0 0,1 0-82 0 0,-2-1-118 0 0,-2-1-90 0 0,2 1-88 0 0,2 0-83 0 0,-2-8-565 0 0,6 11 1043 0 0,-1-1 0 0 0,0 1 0 0 0,0 0 0 0 0,0-1 0 0 0,1 1 0 0 0,-1 0 0 0 0,0 0 0 0 0,0-1 0 0 0,0 1 0 0 0,0 0 0 0 0,1 0 0 0 0,-1 0 0 0 0,0 0 0 0 0,-1 0 81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9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287 458 7688 0 0,'0'0'166'0'0,"-3"-3"29"0"0,0 0-127 0 0,1 1-38 0 0,-1-1 26 0 0,0 0 35 0 0,-1-1 57 0 0,-10-7-110 0 0,3 6-53 0 0,0-1 24 0 0,5 1 89 0 0,4 4 141 0 0,0 0-52 0 0,0 0-45 0 0,1 1-37 0 0,-3-1 34 0 0,-1 2-41 0 0,3 0-35 0 0,1-1 42 0 0,-3 0 66 0 0,-1-1 114 0 0,-5 1 238 0 0,-14 0 861 0 0,16 1-982 0 0,4-1-234 0 0,1 1-43 0 0,0-1-49 0 0,1 1-58 0 0,-4 3 126 0 0,0 1 1 0 0,1-1-1 0 0,0 1 0 0 0,0 0 0 0 0,-2 3-144 0 0,0 0 99 0 0,3-2-55 0 0,-2 7 107 0 0,-1 0-44 0 0,-14 21 89 0 0,19-30-167 0 0,0 0 0 0 0,0-1 0 0 0,0 1 0 0 0,0 0 0 0 0,1 0 0 0 0,0 0 0 0 0,-1 0 0 0 0,1 0-29 0 0,-2 9 81 0 0,-8 8 94 0 0,6 8 1 0 0,-7 8 57 0 0,-1 6 50 0 0,9-15-143 0 0,3-8 39 0 0,0-16-142 0 0,1 0 0 0 0,0 0 1 0 0,0 0-1 0 0,0 0 0 0 0,0 0 0 0 0,1 0 1 0 0,-1 0-1 0 0,1 0 0 0 0,0 0 1 0 0,1 1-38 0 0,-1-2 18 0 0,10 16 133 0 0,-11-18-143 0 0,1 0 0 0 0,-1-1 0 0 0,1 1 0 0 0,-1 0 0 0 0,1-1-1 0 0,-1 1 1 0 0,1-1 0 0 0,0 1 0 0 0,-1-1 0 0 0,1 1 0 0 0,0-1 0 0 0,0 1 0 0 0,-1-1 0 0 0,1 0 0 0 0,0 1 0 0 0,0-1 0 0 0,-1 0 0 0 0,1 1 0 0 0,0-1-1 0 0,0 0-6 0 0,2 0 95 0 0,-1 0 6 0 0,6 0-16 0 0,-4 1-49 0 0,-1-1 0 0 0,1 0-1 0 0,-1 0 1 0 0,1 0 0 0 0,0 0 0 0 0,-1-1 0 0 0,1 0 0 0 0,-1 1-1 0 0,2-2-36 0 0,13-8 146 0 0,-5 7-74 0 0,-10 2-56 0 0,-1 1 1 0 0,0-1-1 0 0,1 1 1 0 0,-1-1-1 0 0,0 0 1 0 0,0 0-1 0 0,0 0 1 0 0,0 0-1 0 0,1 0 1 0 0,-2 0-1 0 0,1-1 1 0 0,0 1-1 0 0,0-1 0 0 0,0 0-16 0 0,24-28 260 0 0,-14 14-174 0 0,-3 2-42 0 0,23-23 102 0 0,-26 28-118 0 0,-2 4-17 0 0,0-1 0 0 0,0 1 0 0 0,-1-1 0 0 0,0 0 0 0 0,2-4-11 0 0,-2-3 21 0 0,-2 9-16 0 0,0 0 1 0 0,1 0-1 0 0,-1 0 1 0 0,1 0-1 0 0,0 1 0 0 0,0-1 1 0 0,0 0-1 0 0,0 0-5 0 0,1 0 5 0 0,-1 0 0 0 0,0 0 0 0 0,0-1 0 0 0,-1 1-1 0 0,1-1 1 0 0,-1 1 0 0 0,0-1 0 0 0,0 1 0 0 0,-1-1 0 0 0,1 0-1 0 0,-1-3-4 0 0,0 5 0 0 0,0 0 0 0 0,0 0 0 0 0,0 0 0 0 0,1 1 0 0 0,-1-1 0 0 0,1 0 0 0 0,0 1 0 0 0,-1-1 0 0 0,1 0 0 0 0,0 1 0 0 0,1-1 0 0 0,-1 0 0 0 0,0 1 0 0 0,1 0 0 0 0,-1 0 0 0 0,-1 0 0 0 0,1-1 0 0 0,0 1 0 0 0,-1 0 0 0 0,1-1 0 0 0,-1 1 0 0 0,1 0 0 0 0,-1-1 0 0 0,0 1 0 0 0,0-1 0 0 0,0-45 0 0 0,0 50-132 0 0,0 2 56 0 0,0 3 50 0 0,0 1 45 0 0,0 4 53 0 0,0 1 46 0 0,0 2 70 0 0,0 3 149 0 0,0 21 314 0 0,0-25-472 0 0,0 0-38 0 0,0-3-59 0 0,0 1-39 0 0,0-2-47 0 0,0 1-52 0 0,0-5 56 0 0,1 0 0 0 0,0-1 0 0 0,0 1 0 0 0,0 0 0 0 0,1 0 0 0 0,0 0 0 0 0,0-1 0 0 0,-1 0 0 0 0,1 0 0 0 0,-1 0 0 0 0,0 0 0 0 0,0 5 0 0 0,-1-8 0 0 0,0-1 0 0 0,0 1 0 0 0,0 0 0 0 0,0-1 0 0 0,0 1 0 0 0,1 0 0 0 0,-1-1 0 0 0,1 1 0 0 0,-1 0 0 0 0,1-1 0 0 0,0 1 0 0 0,-1-1 0 0 0,1 1 0 0 0,0-1 0 0 0,1 1 0 0 0,3 6 0 0 0,-2-1-4 0 0,0 0-40 0 0,3 4-131 0 0,-2-4 40 0 0,1 24-651 0 0,8-14 347 0 0,-2-4 203 0 0,-8-6 171 0 0,-1 1 45 0 0,0-3-72 0 0,9 6 18 0 0,-7-8 10 0 0,0-2 34 0 0,3-3 4 0 0,-6 2 16 0 0,1 0-66 0 0,-2 0 11 0 0,0 0-34 0 0,0 0-39 0 0,0 0-36 0 0,0 0-138 0 0,0 0-41 0 0,0 3-941 0 0,0 8-68 0 0,0-9-12 0 0</inkml:trace>
  <inkml:trace contextRef="#ctx0" brushRef="#br0" timeOffset="287.3">555 0 9792 0 0,'0'0'222'0'0,"0"0"30"0"0,0 0 18 0 0,0 3 20 0 0,0 17 271 0 0,-1 7 92 0 0,1-9-261 0 0,1-4-129 0 0,2-3-84 0 0,4 4 205 0 0,-3-6-123 0 0,1 3 52 0 0,17 70 906 0 0,-13-44-735 0 0,-3-12-195 0 0,-1-3-68 0 0,-2 2 68 0 0,-3-4-59 0 0,2 14 85 0 0,9 21 230 0 0,3 15 164 0 0,-11-48-507 0 0,-2-2-34 0 0,1 6 128 0 0,4 5 6 0 0,0-2-49 0 0,-4-6-37 0 0,-1-7-72 0 0,6 7 120 0 0,-1-3-31 0 0,-5-7-117 0 0,-1 2 33 0 0,-1-13-121 0 0,1 0 1 0 0,0 0-1 0 0,0 0 0 0 0,0-1 1 0 0,0 1-1 0 0,1 0 0 0 0,-1 0 1 0 0,1 0-1 0 0,-1 0 0 0 0,2 2-28 0 0,3 3 61 0 0,-4-6-50 0 0,0-1 0 0 0,0 1 0 0 0,0-1 0 0 0,-1 0 0 0 0,1 1 0 0 0,0 0 0 0 0,-1-1-1 0 0,1 1 1 0 0,-1-1 0 0 0,1 1 0 0 0,-1 0 0 0 0,0-1 0 0 0,0 1 0 0 0,0 0-11 0 0,0 0 8 0 0,0-1 1 0 0,1 1 0 0 0,-1 0-1 0 0,0 0 1 0 0,1 0-1 0 0,-1-1 1 0 0,1 1 0 0 0,0 0-1 0 0,-1-1 1 0 0,1 1-1 0 0,0-1 1 0 0,0 1 0 0 0,0 0-9 0 0,0-1 7 0 0,0 1 0 0 0,0-1 0 0 0,0 1 1 0 0,0-1-1 0 0,-1 1 0 0 0,1 0 1 0 0,-1-1-1 0 0,1 1 0 0 0,-1 0 1 0 0,1 0-1 0 0,-1-1 0 0 0,0 1 0 0 0,0 0-7 0 0,3 14 12 0 0,-1-13-26 0 0,-1 0-38 0 0,1-2-38 0 0,-1 1-60 0 0,0-1-30 0 0,0 0-60 0 0,0 0-68 0 0,0 0-76 0 0,-1-1 384 0 0,1 1-467 0 0,-1-1-76 0 0,1 1-69 0 0,-1-1-59 0 0,0 0-201 0 0,1 1-58 0 0,-1-1-244 0 0,0 0-650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6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8952 0 0,'0'0'200'0'0,"0"0"33"0"0,0 0 15 0 0,0 0 39 0 0,0 0 134 0 0,0 2 56 0 0,0-1-475 0 0,0 0 42 0 0,0 2 73 0 0,-1 0 50 0 0,2 8 521 0 0,0-6-431 0 0,-1-2-144 0 0,1-1-41 0 0,3 5 109 0 0,-1 0-36 0 0,-2-4-70 0 0,0 0 0 0 0,0 0 0 0 0,0 1 0 0 0,0-1 0 0 0,-1 0 0 0 0,1 1 0 0 0,-1-1-75 0 0,0 8 219 0 0,1 1 81 0 0,-2-4-134 0 0,1-6-119 0 0,0 0 0 0 0,0 0 1 0 0,0 0-1 0 0,0 0 0 0 0,0 1 0 0 0,1-1 1 0 0,-1 0-1 0 0,1 0 0 0 0,-1 0 0 0 0,1 1-47 0 0,4 5 140 0 0,1 2 54 0 0,-4 4 54 0 0,-3 26 333 0 0,0-2-76 0 0,1-13-213 0 0,2-5-93 0 0,1-1-52 0 0,-2-16-122 0 0,6 27 174 0 0,-5-21-120 0 0,-1 0 1 0 0,0 0-1 0 0,0 7-79 0 0,-1 10 164 0 0,0 33 147 0 0,0-28-129 0 0,2-3-43 0 0,4 17 17 0 0,-3-22-27 0 0,0 1-1 0 0,-1 11-128 0 0,-2 0 95 0 0,0 47 148 0 0,0-49-202 0 0,0 6-41 0 0,0-26 53 0 0,0-10-14 0 0,0-3-53 0 0,0 0-35 0 0,0 0-109 0 0,0 0-136 0 0,0 0 3 0 0,0 0-38 0 0,0 0-877 0 0,0 0 715 0 0,0 0 287 0 0,0 0-35 0 0,0 0 9 0 0,0 0-36 0 0,0 0-38 0 0,0 0-45 0 0,0 0-47 0 0,0 0-44 0 0,0 0-40 0 0,0 0-33 0 0,0 0-142 0 0,0 0-34 0 0,0 0-1496 0 0</inkml:trace>
  <inkml:trace contextRef="#ctx0" brushRef="#br0" timeOffset="354.03">0 490 7248 0 0,'0'0'209'0'0,"0"0"-55"0"0,0 0-19 0 0,0 0 37 0 0,3 0 135 0 0,-3 0-274 0 0,1 0 0 0 0,0 0 1 0 0,-1 0-1 0 0,1 0 0 0 0,-1 0 0 0 0,1-1 0 0 0,-1 1 0 0 0,1 0 1 0 0,0 0-1 0 0,-1 0 0 0 0,1-1 0 0 0,-1 1 0 0 0,1 0 1 0 0,-1-1-1 0 0,1 1 0 0 0,-1 0 0 0 0,0-1 0 0 0,1 1 0 0 0,-1 0 1 0 0,1-1-1 0 0,-1 1 0 0 0,0-1 0 0 0,1 1 0 0 0,-1-1-33 0 0,1 0 36 0 0,-1 0 1 0 0,0 1-1 0 0,1-1 0 0 0,-1 1 0 0 0,1-1 0 0 0,-1 1 1 0 0,1-1-1 0 0,0 1 0 0 0,-1-1 0 0 0,1 1 0 0 0,-1-1 1 0 0,1 1-1 0 0,0 0 0 0 0,-1-1 0 0 0,1 1 1 0 0,0 0-1 0 0,0 0 0 0 0,-1-1 0 0 0,1 1 0 0 0,0 0 1 0 0,0 0-1 0 0,-1 0 0 0 0,1 0 0 0 0,0 0 0 0 0,0 0-36 0 0,-1 0 22 0 0,1 0 1 0 0,-1 0-1 0 0,1 1 0 0 0,-1-1 0 0 0,1 0 0 0 0,-1 0 0 0 0,1 0 0 0 0,-1 0 0 0 0,1 0 0 0 0,-1-1 0 0 0,1 1 1 0 0,-1 0-1 0 0,1 0 0 0 0,-1 0 0 0 0,1 0 0 0 0,-1 0 0 0 0,0-1 0 0 0,1 1 0 0 0,-1 0 0 0 0,1-1 0 0 0,-1 1 0 0 0,1 0 1 0 0,-1 0-1 0 0,0-1 0 0 0,1 1 0 0 0,-1-1 0 0 0,0 1 0 0 0,1 0 0 0 0,-1-1 0 0 0,0 1 0 0 0,0-1 0 0 0,1 1-22 0 0,3-7 335 0 0,6 1 143 0 0,2 0-191 0 0,-2 2-36 0 0,16-1 218 0 0,-10-2-106 0 0,-7 3-119 0 0,3-1 48 0 0,7-6 20 0 0,-6 3-146 0 0,2 1-38 0 0,5 2-38 0 0,-15 4-71 0 0,0 0-1 0 0,-1 0 0 0 0,1-1 0 0 0,-1 0 0 0 0,1 1 0 0 0,-1-1 1 0 0,2-2-19 0 0,8-5 42 0 0,-10 6-35 0 0,-1 0 0 0 0,1 1-1 0 0,0 0 1 0 0,-1 0 0 0 0,1 0-1 0 0,0 0 1 0 0,0 0 0 0 0,2 1-7 0 0,12-4 0 0 0,-11 4 0 0 0,1-1 0 0 0,-1 0 0 0 0,1-1 0 0 0,-1 1 0 0 0,1-2 0 0 0,7-4-13 0 0,9-4-62 0 0,0 3-81 0 0,-16 7 53 0 0,2 0 25 0 0,7-1-44 0 0,-12 1 34 0 0,0 1-46 0 0,-1-1-21 0 0,0 0-48 0 0,0 0-54 0 0,0 0-62 0 0,-2 0 8 0 0,0 1-45 0 0,0-1-41 0 0,0 0-35 0 0,0 1-127 0 0,0-1-35 0 0,4-4-1310 0 0</inkml:trace>
  <inkml:trace contextRef="#ctx0" brushRef="#br0" timeOffset="795.83">615 190 6880 0 0,'0'0'157'0'0,"0"0"23"0"0,0 0 11 0 0,0 1-65 0 0,0 1-10 0 0,1 8 207 0 0,4 11 520 0 0,-2-15-616 0 0,2-1-38 0 0,-4-4 46 0 0,0 1-44 0 0,0-1-39 0 0,-1 0-35 0 0,1 1-14 0 0,-1 0-35 0 0,0 3 16 0 0,0-1-16 0 0,1-1 66 0 0,1 3-23 0 0,0 1 41 0 0,2 2 71 0 0,1 6 155 0 0,0 0-1 0 0,-1-6-157 0 0,-2-2-71 0 0,0-1-42 0 0,3 10 275 0 0,0 1-37 0 0,4 18 248 0 0,-2-8-220 0 0,-2-1-50 0 0,5 25 222 0 0,-4-18-199 0 0,-2-9-56 0 0,-4-2-56 0 0,2 10 63 0 0,4-8-99 0 0,-4-18-133 0 0,-1 0-1 0 0,0 1 1 0 0,0-1 0 0 0,0 0-1 0 0,0 5-64 0 0,-1 5 86 0 0,0 0 53 0 0,0 15 221 0 0,0 19 338 0 0,0-29-425 0 0,0-2-49 0 0,0-1-83 0 0,0-15-42 0 0,0-3 10 0 0,0 0 3 0 0,0 0 0 0 0,0 0-6 0 0,0 0-29 0 0,0 0-12 0 0,0 0-1 0 0,0 0 0 0 0,0 0 0 0 0,-3-3 0 0 0,-2-2-28 0 0,2 3-22 0 0,0-1 0 0 0,1 1-1 0 0,0-1 1 0 0,0 1 0 0 0,-1-1 0 0 0,1 0 0 0 0,1 0-14 0 0,0 1 0 0 0,0 1-1 0 0,0-1 1 0 0,1 0-1 0 0,-1 0 1 0 0,1 0-1 0 0,-1 0 1 0 0,1 1-1 0 0,0-1 1 0 0,-1 0-1 0 0,1-1 1 0 0,1-4 11 0 0,-1 0-1 0 0,1 0 0 0 0,0 0 1 0 0,1-2-11 0 0,10-28-21 0 0,2 5-144 0 0,6-10 165 0 0,-8 19-76 0 0,-9 19 58 0 0,-1-1-1 0 0,1 1 0 0 0,0 0 0 0 0,0 0 1 0 0,0 1-1 0 0,1-1 0 0 0,-1 1 0 0 0,4-3 19 0 0,7-7-62 0 0,-2-4-9 0 0,-10 14 55 0 0,0 0 0 0 0,0 0-1 0 0,0 0 1 0 0,0 1 0 0 0,0-1 0 0 0,1 1 0 0 0,-1-1-1 0 0,1 1 1 0 0,2-2 16 0 0,18-6-67 0 0,-19 8 50 0 0,0 1-1 0 0,1-1 1 0 0,-1 0-1 0 0,0-1 1 0 0,0 1-1 0 0,0-1 1 0 0,0 0-1 0 0,0 0 18 0 0,-2 1-7 0 0,0 0 0 0 0,0 1 0 0 0,0-1 0 0 0,0 1-1 0 0,0 0 1 0 0,0-1 0 0 0,2 1 7 0 0,-3 0-1 0 0,0 0 1 0 0,1 1-1 0 0,-1 0 0 0 0,0-1 0 0 0,0 1 1 0 0,1 0-1 0 0,-1 0 0 0 0,0-1 0 0 0,0 1 1 0 0,1 0-1 0 0,-1 0 0 0 0,0 0 0 0 0,1 1 0 0 0,-1-1 1 0 0,0 0-1 0 0,0 0 0 0 0,1 1 0 0 0,-1 0 1 0 0,10 9 0 0 0,10-5 0 0 0,-10 6 0 0 0,-1-8 0 0 0,-9-3 0 0 0,0 0 0 0 0,0 0 0 0 0,0 1 0 0 0,0-1 0 0 0,-1 0 0 0 0,1 1 0 0 0,0-1 0 0 0,0 0 0 0 0,0 1 0 0 0,0-1 0 0 0,-1 1 0 0 0,1-1 0 0 0,0 1 0 0 0,0 0 0 0 0,-1-1 0 0 0,1 1 0 0 0,0 0 0 0 0,-1-1 0 0 0,1 1 0 0 0,-1 0 0 0 0,1 0 0 0 0,-1 0 0 0 0,0 0 0 0 0,1-1 0 0 0,-1 1 0 0 0,0 0 0 0 0,13 20 0 0 0,1 3 0 0 0,-10-13 0 0 0,0-1 0 0 0,1 1 0 0 0,4 5 0 0 0,0 2 0 0 0,-5-4 18 0 0,-5 10 76 0 0,0 1 4 0 0,5-9-81 0 0,1-8 6 0 0,1 4 4 0 0,-4 2 40 0 0,0-1-3 0 0,9 0-26 0 0,-7-7-120 0 0,-4-1 45 0 0,1 0 8 0 0,6-3-48 0 0,-3-2-68 0 0,-4 0 145 0 0,2 1-269 0 0,-2-1 1 0 0,0 2-35 0 0,1 2-54 0 0,1 2-332 0 0,0-5 428 0 0,0 0-65 0 0,-1 0 42 0 0,1-1-53 0 0,-1 0-60 0 0,1 0-70 0 0,-1 0 70 0 0,0 0-45 0 0,-1 0-42 0 0,1 0-35 0 0,-1 0-144 0 0,0 0-35 0 0,0 0-1520 0 0</inkml:trace>
  <inkml:trace contextRef="#ctx0" brushRef="#br0" timeOffset="1118.73">1262 742 7488 0 0,'0'0'217'0'0,"3"0"-6"0"0,3-1-173 0 0,8-6-19 0 0,-11 5 15 0 0,0-1 35 0 0,-1 2 233 0 0,0 0-67 0 0,-1 0-56 0 0,1 0-47 0 0,0 1-25 0 0,0 0-39 0 0,3 1 56 0 0,-3-1-45 0 0,-1 1 55 0 0,-1-1-88 0 0,1 0 0 0 0,0 0-1 0 0,-1 0 1 0 0,1 0 0 0 0,0 0 0 0 0,-1-1 0 0 0,1 1 0 0 0,0 0 0 0 0,-1 0 0 0 0,1 0 0 0 0,0-1 0 0 0,-1 1 0 0 0,1 0 0 0 0,0 0-1 0 0,-1-1 1 0 0,1 1 0 0 0,-1-1 0 0 0,1 1 0 0 0,-1 0 0 0 0,1-1 0 0 0,-1 1 0 0 0,1-1 0 0 0,-1 1 0 0 0,1-1 0 0 0,-1 0-1 0 0,0 1-45 0 0,1-1 45 0 0,-1 0-1 0 0,1 1 0 0 0,-1-1 0 0 0,0 1 0 0 0,1-1 0 0 0,-1 1 0 0 0,1-1 0 0 0,-1 1 0 0 0,1 0 0 0 0,0-1 0 0 0,-1 1 0 0 0,1-1 0 0 0,-1 1 0 0 0,1 0 0 0 0,0 0 0 0 0,-1-1 0 0 0,1 1 0 0 0,0 0 0 0 0,-1 0 0 0 0,1 0 0 0 0,0 0 0 0 0,-1 0 0 0 0,1 0 0 0 0,0 0 0 0 0,-1 0 0 0 0,1 0-44 0 0,5-1 277 0 0,-1 0-36 0 0,1-1 12 0 0,1-2 85 0 0,5-2 237 0 0,-1 4-87 0 0,-3 2-223 0 0,2 0 48 0 0,4-3 113 0 0,15-11 353 0 0,-12 5-451 0 0,-8 5-215 0 0,-1 0-45 0 0,5-7 70 0 0,-11 9-118 0 0,0 0-1 0 0,-1 1 1 0 0,1-1-1 0 0,0 1 1 0 0,0-1-1 0 0,0 1 1 0 0,0 0-1 0 0,0-1 0 0 0,2 1-19 0 0,9-3 61 0 0,-10 4-50 0 0,-1 0 0 0 0,0-1 0 0 0,1 0 0 0 0,-1 1 1 0 0,0-1-1 0 0,0 0 0 0 0,0 0 0 0 0,0 0 0 0 0,0 0 0 0 0,0-1 0 0 0,0 1 0 0 0,0-1 0 0 0,0 1 0 0 0,0-1-11 0 0,9-9 90 0 0,12-11 24 0 0,-12 8-126 0 0,-6 1 12 0 0,2 9 0 0 0,-7 4 0 0 0,0 0 0 0 0,1 0 0 0 0,-1 0 0 0 0,0 0 0 0 0,0 0 0 0 0,0 0 0 0 0,1 0 0 0 0,-1 0 0 0 0,0 0 0 0 0,0 0 0 0 0,0 0 0 0 0,0 0 0 0 0,1 0 0 0 0,-1 0 0 0 0,0 0 0 0 0,0 0 0 0 0,0-1 0 0 0,0 1 0 0 0,0 0 0 0 0,1 0 0 0 0,-1 0 0 0 0,0 0 0 0 0,0 0 0 0 0,0-1 0 0 0,0 1 0 0 0,0 0 0 0 0,0 0 0 0 0,0 0 0 0 0,0 0 0 0 0,1-1 0 0 0,-1 1 0 0 0,0 0 0 0 0,0 0 0 0 0,0 0 0 0 0,0-1 0 0 0,0 1 0 0 0,1-27 0 0 0,0 11 22 0 0,0 12 8 0 0,-1 0 0 0 0,0-1-1 0 0,0 1 1 0 0,0-1-1 0 0,0 1 1 0 0,-1 0-1 0 0,1-1 1 0 0,-1 1-1 0 0,-1-4-29 0 0,-1 4 29 0 0,-5-13 71 0 0,3 9 5 0 0,-8 3 37 0 0,-3-7 29 0 0,9 6-129 0 0,0 0-40 0 0,-1 3-55 0 0,-2 1-70 0 0,-6 1-50 0 0,-9 0-26 0 0,23 1 181 0 0,-1 1-1 0 0,1-1 1 0 0,0 0 0 0 0,-1 1-1 0 0,1-1 1 0 0,0 1 0 0 0,0 0-1 0 0,-2 0 19 0 0,-16 10-122 0 0,-1 2 58 0 0,1 4 65 0 0,2 5 72 0 0,9-9-62 0 0,3-5 19 0 0,0 0 0 0 0,1 1 0 0 0,0 0 0 0 0,0 0 0 0 0,1 0 0 0 0,0 2-30 0 0,-12 50 147 0 0,12-44-21 0 0,4 3 12 0 0,1-7-60 0 0,-1 47 313 0 0,0-58-367 0 0,0 0 0 0 0,0-1 0 0 0,0 1-1 0 0,1 0 1 0 0,-1-1 0 0 0,0 1 0 0 0,1 0 0 0 0,-1-1 0 0 0,1 1-1 0 0,0-1 1 0 0,-1 1 0 0 0,1-1 0 0 0,0 1 0 0 0,0-1 0 0 0,0 1-24 0 0,4 6 115 0 0,2 4 74 0 0,4-2-28 0 0,0 2-24 0 0,0 12 64 0 0,-10-23-189 0 0,0 0 0 0 0,0-1-1 0 0,0 1 1 0 0,0-1 0 0 0,1 1-1 0 0,-1-1 1 0 0,0 1-1 0 0,0-1 1 0 0,0 0 0 0 0,1 1-1 0 0,0-1-11 0 0,6 2 63 0 0,-3 0-20 0 0,-1-1-1 0 0,0 1 1 0 0,0 1 0 0 0,-1-1 0 0 0,3 2-43 0 0,-3-2 21 0 0,-1 0 1 0 0,1-1-1 0 0,0 1 1 0 0,0-1-1 0 0,0 1 1 0 0,0-1-1 0 0,1 0-21 0 0,57 15 301 0 0,-41-12-157 0 0,-3-5-64 0 0,-4 1-40 0 0,2 0-19 0 0,-7 0-10 0 0,0 1 0 0 0,-1-2 1 0 0,1 1-1 0 0,0-1 1 0 0,1-1-12 0 0,-5 1 58 0 0,0 0-46 0 0,0 0-51 0 0,0 0-54 0 0,2-1-127 0 0,-1 0-118 0 0,1 1-125 0 0,-3 0 182 0 0,-1 1-36 0 0,1-1-36 0 0,0 1-38 0 0,0-1-37 0 0,0 1-41 0 0,0-1-40 0 0,0 1-43 0 0,1 0-42 0 0,-1 0-45 0 0,3 0-582 0 0,1 0-36 0 0,12 0-2638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5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64 6952 0 0,'0'-2'201'0'0,"-2"-7"-57"0"0,-2 7-78 0 0,4 2-64 0 0,-1 0-1 0 0,1-1 1 0 0,-1 1 0 0 0,1 0-1 0 0,-1 0 1 0 0,1-1-1 0 0,0 1 1 0 0,-1 0 0 0 0,1 0-1 0 0,0-1 1 0 0,-1 1-1 0 0,1 0 1 0 0,0-1 0 0 0,-1 1-1 0 0,1 0 1 0 0,0-1 0 0 0,0 1-1 0 0,-1-1 1 0 0,1 1-2 0 0,-1-3 7 0 0,1 0 0 0 0,-1 1 0 0 0,1-1-1 0 0,-1 0 1 0 0,1 1 0 0 0,0-1 0 0 0,0 0 0 0 0,0 0-7 0 0,0 0 93 0 0,0 3 103 0 0,0-3 163 0 0,0-7 8 0 0,0 10-361 0 0,0 0 1 0 0,0 0-1 0 0,0-1 0 0 0,0 1 1 0 0,0 0-1 0 0,0 0 1 0 0,0 0-1 0 0,0 0 1 0 0,0 0-1 0 0,0 0 0 0 0,0 0 1 0 0,0 0-1 0 0,0 0 1 0 0,0 0-1 0 0,0-1 1 0 0,0 1-1 0 0,0 0 1 0 0,0 0-1 0 0,0 0 0 0 0,0 0 1 0 0,0 0-1 0 0,0 0 1 0 0,0 0-1 0 0,0 0 1 0 0,0 0-1 0 0,0 0 0 0 0,0 0 1 0 0,0 0-1 0 0,0-1 1 0 0,0 1-1 0 0,0 0 1 0 0,0 0-1 0 0,0 0 0 0 0,1 0 1 0 0,-1 0-1 0 0,0 0 1 0 0,0 0-1 0 0,0 0 1 0 0,0 0-1 0 0,0 0 0 0 0,0 0 1 0 0,0 0-1 0 0,0 0 1 0 0,0 0-1 0 0,0 0 1 0 0,1 0-1 0 0,-1 0 0 0 0,0 0 1 0 0,0 0-1 0 0,0 0 1 0 0,0 0-1 0 0,0 0 1 0 0,0 0-1 0 0,0 0 1 0 0,0 0-1 0 0,0 0 0 0 0,1 0-6 0 0,0 0 83 0 0,3 0-7 0 0,-2 0 12 0 0,1 0 85 0 0,-2 0-41 0 0,1 0 38 0 0,-2 0 190 0 0,0 0-11 0 0,0 0-44 0 0,0 0-17 0 0,0 0-6 0 0,0 0-4 0 0,2 0-4 0 0,5 2-87 0 0,-6-2-159 0 0,0 1 1 0 0,0 0-1 0 0,-1 0 1 0 0,1 0-1 0 0,0-1 0 0 0,0 1 1 0 0,0 0-1 0 0,-1 0 1 0 0,1 0-1 0 0,0 1 1 0 0,0 0-29 0 0,5 7 220 0 0,-2-3-65 0 0,1-1 42 0 0,-1-1-96 0 0,0 0-19 0 0,0 0 0 0 0,-1-1 0 0 0,1 1 0 0 0,-1 0 1 0 0,1 2-83 0 0,4 13 295 0 0,-4-9-170 0 0,0 5 18 0 0,1 2 6 0 0,-4-15-123 0 0,0 0 0 0 0,0 0 0 0 0,0 0 1 0 0,1 0-1 0 0,-1 0 0 0 0,1 0 1 0 0,-1 0-1 0 0,1-1 0 0 0,-1 1 0 0 0,2 0-26 0 0,10 14 202 0 0,-9-9-99 0 0,-1 0 1 0 0,0 1 0 0 0,0-1 0 0 0,0 1-1 0 0,-1 0 1 0 0,1 7-104 0 0,2 13 240 0 0,-2-11-110 0 0,1 2 54 0 0,-1-2-46 0 0,0 2-17 0 0,1 8 2 0 0,3 20 71 0 0,4 0-2 0 0,-6-2 10 0 0,0-22-54 0 0,-3-13-56 0 0,0 1 1 0 0,0-1-1 0 0,-1 1 0 0 0,0 5-92 0 0,1 12 167 0 0,1-6 126 0 0,1-1 1 0 0,6 17-294 0 0,0-8 206 0 0,-6-12-34 0 0,-5 2-22 0 0,1-10-77 0 0,-1 0 18 0 0,1-8-69 0 0,0 0 0 0 0,0 0 0 0 0,0 0 0 0 0,0 0 0 0 0,0 0 0 0 0,0 0 0 0 0,1 0 0 0 0,-1 0 0 0 0,1 0 0 0 0,-1 0 0 0 0,1 0-22 0 0,4 6 77 0 0,-4-7-60 0 0,0 1 0 0 0,0-1 0 0 0,0 1 0 0 0,-1-1 0 0 0,1 1 0 0 0,0-1 0 0 0,-1 1 0 0 0,1-1 0 0 0,-1 1 0 0 0,1 0 0 0 0,-1-1 0 0 0,0 1 0 0 0,0 0 0 0 0,0 0-17 0 0,0 2 6 0 0,0 0 52 0 0,1-2 43 0 0,-1-1 36 0 0,0-1 132 0 0,0-4 182 0 0,0 0-197 0 0,0 0-46 0 0,0 1-106 0 0,-1 0-41 0 0,1 0-45 0 0,-1 1-37 0 0,0 0-42 0 0,1 0-47 0 0,-5-6 155 0 0,4 6-41 0 0,0 1 0 0 0,0 0-1 0 0,0-1 1 0 0,0 1 0 0 0,1-1-1 0 0,-1 1 1 0 0,0-1 0 0 0,1 0-1 0 0,0 1 1 0 0,-1-1-1 0 0,1 0 1 0 0,0 1 0 0 0,0-1-1 0 0,0 0-3 0 0,0-124 0 0 0,0 122 0 0 0,0 1 0 0 0,0-1 0 0 0,1 1 0 0 0,-1-1 0 0 0,1 1 0 0 0,0-1 0 0 0,0 1 0 0 0,1 0 0 0 0,-1-1 0 0 0,5-11-12 0 0,-3 2-11 0 0,-2 9 16 0 0,0 0 1 0 0,1 0-1 0 0,-1 0 1 0 0,1 1-1 0 0,-1-1 0 0 0,1 0 1 0 0,0 1-1 0 0,1-1 7 0 0,8-11-45 0 0,3-4 1 0 0,1 1 0 0 0,8-7 44 0 0,-22 25-1 0 0,3-5-1 0 0,0 1 1 0 0,1 0-1 0 0,-1 1 1 0 0,1-1-1 0 0,0 0 2 0 0,14-2-14 0 0,-3 5-27 0 0,-13 1 35 0 0,1 0 1 0 0,-1 0-1 0 0,0 0 1 0 0,0 0-1 0 0,0 1 0 0 0,0 0 1 0 0,0-1-1 0 0,2 2 6 0 0,15 10-139 0 0,4 1-22 0 0,-18-10 40 0 0,-1 0 49 0 0,-2 0 30 0 0,0 1 27 0 0,1 1-26 0 0,7 9-16 0 0,2 6 34 0 0,-6-9 8 0 0,-4-8 2 0 0,-1 1-1 0 0,0 0 1 0 0,0-1-1 0 0,0 1 1 0 0,1 3 13 0 0,-1 18-13 0 0,-1-19 8 0 0,-1 0-1 0 0,1 0 0 0 0,0-1 0 0 0,1 1 1 0 0,0 0-1 0 0,0 0 6 0 0,-1-1-6 0 0,1 0 0 0 0,-1 0 0 0 0,0 0 0 0 0,0 0 0 0 0,0 5 6 0 0,-1 11 2 0 0,0-2 52 0 0,0 9 102 0 0,0 1 59 0 0,0-27-213 0 0,0 0 0 0 0,0 0-1 0 0,-1 0 1 0 0,1-1 0 0 0,-1 1 0 0 0,1 0 0 0 0,-1-1-1 0 0,1 1 1 0 0,-1 0 0 0 0,0-1 0 0 0,0 1-1 0 0,0-1 1 0 0,0 1-2 0 0,0 0 0 0 0,0-1 0 0 0,0 1 0 0 0,0-1 0 0 0,1 1 0 0 0,-1 0-1 0 0,0-1 1 0 0,1 1 0 0 0,-1 0 0 0 0,1-1 0 0 0,0 1 0 0 0,-1 0 0 0 0,1 0-1 0 0,0 0 1 0 0,0-2 0 0 0,1 1 0 0 0,-1-1 0 0 0,0 1 0 0 0,0-1 0 0 0,0 1 0 0 0,0-1 0 0 0,0 1 0 0 0,0-1 0 0 0,0 1 0 0 0,0-1 0 0 0,0 1 0 0 0,0-1 0 0 0,-1 1 0 0 0,1-1 0 0 0,0 1 0 0 0,0-1 0 0 0,0 1 0 0 0,-1-1 0 0 0,1 1 0 0 0,0-1 0 0 0,0 1 0 0 0,-1-1 0 0 0,1 0 0 0 0,0 1 0 0 0,-1-1 0 0 0,1 0 0 0 0,-1 1 0 0 0,1-1 0 0 0,0 0 0 0 0,-1 1 0 0 0,1-1 0 0 0,-1 0 0 0 0,1 0 0 0 0,-1 1 0 0 0,1-1 0 0 0,-1 0 0 0 0,1 0 0 0 0,-1 0 0 0 0,-6 3 0 0 0,-8 10 0 0 0,4-4 0 0 0,1-4-65 0 0,-2-3-55 0 0,-3-2-48 0 0,7 1 53 0 0,-7 6-71 0 0,10-4 102 0 0,0-1-34 0 0,-2 0-47 0 0,0-1-63 0 0,4-1 81 0 0,0 0 40 0 0,-7 0-142 0 0,7 0 129 0 0,0 0-41 0 0,1-1-14 0 0,0 1-48 0 0,0-1-53 0 0,1 0-63 0 0,0 0-26 0 0,1 0-58 0 0,-1-1-53 0 0,1 1-46 0 0,-1 0-42 0 0,0-1-33 0 0,0 0-671 0 0,-3 0-870 0 0,-5 1-1206 0 0</inkml:trace>
  <inkml:trace contextRef="#ctx0" brushRef="#br0" timeOffset="450.46">774 632 6624 0 0,'0'0'192'0'0,"3"-2"-7"0"0,-2 1-144 0 0,2-2-12 0 0,6-4-112 0 0,-5 6 142 0 0,-1 0 18 0 0,1 1 41 0 0,-1 0 47 0 0,1-1 54 0 0,0 1-53 0 0,-1-1 65 0 0,7-3 708 0 0,-6 1-592 0 0,-3 2-214 0 0,1 0-40 0 0,-1-1-49 0 0,0 1-58 0 0,1 0 275 0 0,-1 0-46 0 0,1 0-40 0 0,-1 0-35 0 0,0 1-15 0 0,0 0-36 0 0,1 0-22 0 0,-1 0-16 0 0,2 0 32 0 0,-2 0-16 0 0,0-1 39 0 0,4-9 590 0 0,6 4-38 0 0,-6-1-295 0 0,-5 7-345 0 0,0 0 1 0 0,0-1-1 0 0,0 1 0 0 0,1 0 1 0 0,-1-1-1 0 0,0 1 0 0 0,0-1 1 0 0,1 1-1 0 0,-1 0 1 0 0,0 0-1 0 0,1-1 0 0 0,-1 1 1 0 0,0 0-1 0 0,1 0 0 0 0,-1-1 1 0 0,0 1-1 0 0,1 0 0 0 0,-1 0 1 0 0,0 0-1 0 0,1-1 1 0 0,-1 1-1 0 0,1 0 0 0 0,-1 0 1 0 0,1 0-1 0 0,-1 0 0 0 0,0 0 1 0 0,1 0-1 0 0,-1 0 1 0 0,1 0-1 0 0,-1 0 0 0 0,1 0-18 0 0,-1 0 8 0 0,0 0-1 0 0,0 0 0 0 0,0 0 1 0 0,0 0-1 0 0,0 0 0 0 0,0 0 1 0 0,0 0-1 0 0,0 0 0 0 0,1 0 0 0 0,-1 0 1 0 0,0 0-1 0 0,0 0 0 0 0,0 0 1 0 0,0 0-1 0 0,0 0 0 0 0,0 0 1 0 0,0 0-1 0 0,0 0 0 0 0,0 0 1 0 0,0 0-1 0 0,1 0 0 0 0,-1 0 1 0 0,0 0-1 0 0,0 0 0 0 0,0 0 1 0 0,0 0-1 0 0,0 0 0 0 0,0 0 1 0 0,0 0-1 0 0,0 0 0 0 0,0 0 1 0 0,0 0-1 0 0,0-1 0 0 0,0 1 0 0 0,0 0 1 0 0,0 0-1 0 0,0 0 0 0 0,0 0 1 0 0,0 0-1 0 0,1 0 0 0 0,-1 0 1 0 0,0 0-1 0 0,0 0 0 0 0,0 0 1 0 0,0 0-1 0 0,0-1 0 0 0,0 1 1 0 0,0 0-1 0 0,0 0 0 0 0,0 0 1 0 0,0 0-1 0 0,0 0 0 0 0,0 0 1 0 0,-1 0-1 0 0,1 0 0 0 0,0 0 1 0 0,0-1-8 0 0,2-6 259 0 0,3 3-69 0 0,2 0-71 0 0,-3-3-35 0 0,-4 6-79 0 0,1 1-1 0 0,-1 0 0 0 0,0-1 0 0 0,0 1 1 0 0,0 0-1 0 0,1-1 0 0 0,-1 1 0 0 0,0 0 1 0 0,1-1-1 0 0,-1 1 0 0 0,0 0 0 0 0,0-1 0 0 0,1 1 1 0 0,-1 0-1 0 0,1 0 0 0 0,-1 0 0 0 0,0-1 1 0 0,1 1-1 0 0,-1 0 0 0 0,0 0 0 0 0,1 0 1 0 0,-1 0-1 0 0,1 0 0 0 0,-1-1 0 0 0,1 1 0 0 0,-1 0 1 0 0,0 0-1 0 0,1 0 0 0 0,-1 0 0 0 0,1 0 1 0 0,-1 1-5 0 0,0-1 1 0 0,0 0 1 0 0,1 0-1 0 0,-1 0 1 0 0,0 0 0 0 0,0 0-1 0 0,0 0 1 0 0,0 0-1 0 0,0 0 1 0 0,0 0-1 0 0,0 0 1 0 0,0 0 0 0 0,0 0-1 0 0,0 0 1 0 0,1 0-1 0 0,-1 0 1 0 0,0 0 0 0 0,0 0-1 0 0,0 0 1 0 0,0 0-1 0 0,0 0 1 0 0,0 0 0 0 0,0 0-1 0 0,0 0 1 0 0,0-1-1 0 0,0 1 1 0 0,0 0 0 0 0,0 0-1 0 0,1 0 1 0 0,-1 0-1 0 0,0 0 1 0 0,0 0-1 0 0,0 0 1 0 0,0 0 0 0 0,0 0-1 0 0,0 0 1 0 0,0 0-1 0 0,0 0 1 0 0,0 0 0 0 0,0-1-1 0 0,0 1 1 0 0,0 0-1 0 0,0 0 1 0 0,0 0 0 0 0,0 0-1 0 0,0 0 1 0 0,0 0-1 0 0,0 0 1 0 0,0 0 0 0 0,0 0-1 0 0,0 0 1 0 0,0-1-1 0 0,0 1 1 0 0,0 0-1 0 0,0 0 1 0 0,0 0 0 0 0,0 0-1 0 0,0 0-1 0 0,0-4 26 0 0,0 3-24 0 0,0-4 27 0 0,0-3 28 0 0,0-6 43 0 0,0 1-84 0 0,0-8 29 0 0,1 19-38 0 0,-1 0 0 0 0,0 0 1 0 0,0 0-1 0 0,0 0 0 0 0,0 0 0 0 0,-1 0 0 0 0,1 0 0 0 0,0 0 1 0 0,-1 0-1 0 0,0 0-7 0 0,1 1 7 0 0,-1 1 0 0 0,0-1 0 0 0,1 1 0 0 0,-1-1 1 0 0,0 1-1 0 0,0 0 0 0 0,1-1 0 0 0,-1 1 0 0 0,0 0 0 0 0,0 0 1 0 0,0 0-1 0 0,0-1 0 0 0,0 1 0 0 0,1 0 0 0 0,-1 0 0 0 0,0 0 1 0 0,0 0-1 0 0,0 1 0 0 0,0-1-7 0 0,0 0 1 0 0,0 0-1 0 0,0 0 1 0 0,1 0 0 0 0,-1 0-1 0 0,0 0 1 0 0,1 0 0 0 0,-1 0 0 0 0,0-1-1 0 0,1 1 1 0 0,-1 0 0 0 0,0 0-1 0 0,1-1 1 0 0,-1 1 0 0 0,1 0 0 0 0,-1-1-1 0 0,-2-4 0 0 0,-2-2 0 0 0,5 7 0 0 0,0 0 0 0 0,-1 0 0 0 0,1-1 0 0 0,0 1 0 0 0,0 0 0 0 0,-1 0 0 0 0,1 0 0 0 0,0 0 0 0 0,0 0 0 0 0,-1 0 0 0 0,1 0 0 0 0,0 0 0 0 0,0 0 0 0 0,-1 0 0 0 0,1 0 0 0 0,0 0 0 0 0,0 0 0 0 0,0 0 0 0 0,-1 0 0 0 0,1 0 0 0 0,0 0 0 0 0,0 1 0 0 0,-1-1 0 0 0,1 0 0 0 0,0 0 0 0 0,0 0 0 0 0,0 0 0 0 0,-1 0 0 0 0,1 0 0 0 0,0 1 0 0 0,0-1 0 0 0,0 0 0 0 0,0 0 0 0 0,-1 0 0 0 0,1 1 0 0 0,-1 3 0 0 0,-1-1 0 0 0,-13 6 0 0 0,12-7-1 0 0,0 1 1 0 0,0 0-1 0 0,1 0 1 0 0,0 0 0 0 0,-1 0-1 0 0,1 0 1 0 0,0 1 0 0 0,0-1-1 0 0,1 1 1 0 0,-2 2 0 0 0,0 1-11 0 0,-4 7-35 0 0,2 0 34 0 0,-1 5 42 0 0,0 2 41 0 0,-7 24 107 0 0,10-37-149 0 0,0 3 41 0 0,-1 1 38 0 0,2 3 38 0 0,1 2 39 0 0,0-6-108 0 0,0 14 117 0 0,1-22-160 0 0,0 0 0 0 0,0-1 0 0 0,1 1 0 0 0,-1-1 0 0 0,1 1 0 0 0,-1-1 0 0 0,1 1 1 0 0,1 1-35 0 0,0 0 51 0 0,5 10 82 0 0,-1-3 32 0 0,5-6-3 0 0,-5 6-10 0 0,-5-10-141 0 0,-1 0-1 0 0,1 0 1 0 0,-1 0-1 0 0,1 0 1 0 0,-1 0-1 0 0,1 0 1 0 0,-1 0-1 0 0,1 0 1 0 0,0 0-1 0 0,0 0 1 0 0,-1 0-1 0 0,1-1 1 0 0,0 1-1 0 0,0 0 1 0 0,0 0-1 0 0,0-1-10 0 0,15 3 157 0 0,-15-3-146 0 0,0 0 1 0 0,-1 0-1 0 0,1 0 1 0 0,0 0-1 0 0,0 0 1 0 0,0 0-1 0 0,0 0 0 0 0,-1 0 1 0 0,1 0-1 0 0,0 1 1 0 0,0-1-1 0 0,0 0 1 0 0,-1 1-1 0 0,1-1 0 0 0,0 1-11 0 0,1 2 63 0 0,4 4 42 0 0,5-4-10 0 0,32-2 192 0 0,-27-2-212 0 0,1 1-44 0 0,1 0-28 0 0,22 0 194 0 0,-29 0-191 0 0,0 0-71 0 0,-3 0-41 0 0,0 0-60 0 0,-1 0-69 0 0,0 0-80 0 0,-7 0 315 0 0,3 0-266 0 0,-1 0-45 0 0,0 0-41 0 0,0 0-37 0 0,1-1-255 0 0,0 1-62 0 0,0-1-47 0 0,0 0-36 0 0,8-3-1419 0 0,7-5-1260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56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160 584 8520 0 0,'0'0'190'0'0,"-3"3"28"0"0,1-1-137 0 0,-13 14 224 0 0,9-11-237 0 0,0-2-42 0 0,-1 1-29 0 0,-19 11-8 0 0,20-8 41 0 0,0 2 36 0 0,1 3 240 0 0,1-1-76 0 0,-5 10 194 0 0,-1-6-55 0 0,0-2-32 0 0,1 9 43 0 0,4 10 13 0 0,-2-5-102 0 0,-6 24 171 0 0,6-21-250 0 0,4 4 55 0 0,3 17 244 0 0,1-26-270 0 0,0-11-81 0 0,8 0 19 0 0,-3-5-103 0 0,1 1 6 0 0,4 7 53 0 0,-1 1 38 0 0,-7-15-142 0 0,-1 1 0 0 0,1-1 0 0 0,0 1 0 0 0,-1-1 0 0 0,1 0 0 0 0,1 0 0 0 0,-1 0 0 0 0,0-1 0 0 0,1 1 0 0 0,-1-1 0 0 0,1 0 0 0 0,2 2-31 0 0,7 2 163 0 0,0-1 0 0 0,13 5-163 0 0,-21-9 55 0 0,0 0 0 0 0,0 0 1 0 0,-1 0-1 0 0,1-1 1 0 0,0 1-1 0 0,0-1 0 0 0,0-1 1 0 0,3 1-56 0 0,13-1 139 0 0,-18 1-127 0 0,0 0-1 0 0,-1-1 1 0 0,1 1 0 0 0,0 0-1 0 0,-1-1 1 0 0,1 0 0 0 0,0 1-1 0 0,-1-1 1 0 0,1 0-1 0 0,-1 0 1 0 0,1-1-12 0 0,2-1 32 0 0,0-1 0 0 0,0 0-1 0 0,0 0 1 0 0,-1 0 0 0 0,1-1-32 0 0,1-1 28 0 0,-3 4-11 0 0,-1-1-1 0 0,1 0 1 0 0,0 0-1 0 0,-1 0 1 0 0,0 0-1 0 0,1 0 1 0 0,-1 0-1 0 0,-1-1 1 0 0,1 1-1 0 0,0-1 1 0 0,-1 1-1 0 0,1-4-16 0 0,9-19 56 0 0,-8 20-54 0 0,0 0-1 0 0,-1-1 1 0 0,1 1 0 0 0,-1-1 0 0 0,-1 1 0 0 0,1-1 0 0 0,-1 0 0 0 0,0 0 0 0 0,-1 0-2 0 0,1-28-1 0 0,0-9-15 0 0,-6 10-57 0 0,-6-6-43 0 0,6 25 35 0 0,0 0 0 0 0,0-7 81 0 0,1-3-81 0 0,2 8 12 0 0,-1 1 0 0 0,-1-1 0 0 0,-1-3 69 0 0,-30-97-295 0 0,22 74 191 0 0,2 4 42 0 0,0 4-16 0 0,1-1 1 0 0,-2-25 77 0 0,6 1-54 0 0,-4 10 44 0 0,-6-42 10 0 0,15 69 0 0 0,1 20 0 0 0,0 0 0 0 0,0-1 0 0 0,0 1 0 0 0,-1 0 0 0 0,1-1 0 0 0,-1 1 0 0 0,0 0 0 0 0,0-1 0 0 0,-1-2-7 0 0,-6-18 48 0 0,5-6 90 0 0,3 16-38 0 0,0 12 17 0 0,0 2 2 0 0,0 0-8 0 0,0 2-32 0 0,1 26 71 0 0,5-10-76 0 0,0-3-21 0 0,-2 2 6 0 0,-1-4 18 0 0,0-1-1 0 0,5 12-69 0 0,-5-16 28 0 0,0 0 0 0 0,-1 0 0 0 0,0 0 0 0 0,0 1-28 0 0,5 32 158 0 0,-7-39-153 0 0,14 65 192 0 0,16 45 205 0 0,-17-75-169 0 0,-8-21-2 0 0,0 0 1 0 0,1 12-232 0 0,-2-3 202 0 0,-2-8-19 0 0,1-1-1 0 0,1 1 1 0 0,2 2-183 0 0,-2-7 98 0 0,-1 0-1 0 0,0 0 0 0 0,-1 1 0 0 0,0-1 0 0 0,-1 0 0 0 0,0 10-97 0 0,-1-10 87 0 0,1 0 1 0 0,0 1-1 0 0,1-1 1 0 0,1 0-88 0 0,4 25 218 0 0,-6-6-42 0 0,-1 219 1009 0 0,0-247-1138 0 0,0 0-37 0 0,-2 2-85 0 0,-1-2-112 0 0,0-1-93 0 0,-1 2-237 0 0,1 5-407 0 0,3-7-206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55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17 8352 0 0,'0'0'190'0'0,"-3"0"28"0"0,-7 0 7 0 0,10 0-222 0 0,0 0 1 0 0,-1 0-1 0 0,1 0 1 0 0,0 0-1 0 0,0 0 0 0 0,0 0 1 0 0,0 0-1 0 0,0 0 0 0 0,0 0 1 0 0,0 0-1 0 0,0 0 0 0 0,0 0 1 0 0,0 0-1 0 0,-1 0 1 0 0,1 0-1 0 0,0 0 0 0 0,0 0 1 0 0,0 0-1 0 0,0 0 0 0 0,0 0 1 0 0,0 0-1 0 0,0 0 1 0 0,0 0-1 0 0,0 0 0 0 0,0 0 1 0 0,0 0-1 0 0,-1 0 0 0 0,1 0 1 0 0,0 0-1 0 0,0 0 0 0 0,0 0 1 0 0,0 0-1 0 0,0 0 1 0 0,0 0-1 0 0,0-1 0 0 0,0 1 1 0 0,0 0-1 0 0,0 0 0 0 0,0 0 1 0 0,0 0-1 0 0,0 0 1 0 0,0 0-1 0 0,0 0 0 0 0,0 0 1 0 0,0 0-1 0 0,0 0 0 0 0,0 0 1 0 0,0-1-1 0 0,0 1 0 0 0,0 0 1 0 0,0 0-1 0 0,0 0 1 0 0,0 0-1 0 0,0 0 0 0 0,0 0 1 0 0,0 0-1 0 0,0 0-3 0 0,0-7 57 0 0,0 3 19 0 0,0 2 78 0 0,-3 1 176 0 0,1 1-166 0 0,-1 0 95 0 0,-4 0 201 0 0,-14-1 782 0 0,15 1-905 0 0,0 1-57 0 0,1-1-129 0 0,1 1-48 0 0,1 0-58 0 0,0 0-66 0 0,-5 4 187 0 0,7-4-133 0 0,-1 0-1 0 0,1 0 1 0 0,-1 0 0 0 0,1-1-1 0 0,-1 1 1 0 0,1 0-1 0 0,-1-1 1 0 0,1 1 0 0 0,-1-1-1 0 0,0 1 1 0 0,1-1 0 0 0,-1 0-1 0 0,0 0 1 0 0,0 0-33 0 0,-9 2 198 0 0,1 3-39 0 0,-3 1 15 0 0,0-2-48 0 0,11-4-102 0 0,0 0 1 0 0,-1 1-1 0 0,1 0 1 0 0,0-1-1 0 0,0 1 1 0 0,-1 0-1 0 0,1 0 1 0 0,0 0-1 0 0,0 0 1 0 0,0 1-1 0 0,0-1 1 0 0,0 0-1 0 0,1 1 1 0 0,-1 0-25 0 0,-23 16 235 0 0,5-2-83 0 0,13-8-87 0 0,0 0 1 0 0,1 1 0 0 0,0-1 0 0 0,-1 3-66 0 0,-10 21 70 0 0,10-14-51 0 0,0 0 1 0 0,1 0-1 0 0,1 1 1 0 0,0 6-20 0 0,-10 32 29 0 0,14-54-23 0 0,1-1 1 0 0,-1 1-1 0 0,1-1 1 0 0,-1 0-1 0 0,1 1 1 0 0,0-1 0 0 0,0 1-1 0 0,0 0-6 0 0,0 0 34 0 0,1 1-1 0 0,0-1 0 0 0,0 0 1 0 0,0 1-1 0 0,0-1 0 0 0,2 3-33 0 0,4 13 149 0 0,-6-5-78 0 0,-1-13-58 0 0,0 1 1 0 0,0-1 0 0 0,0 1 0 0 0,1-1 0 0 0,-1 0 0 0 0,0 1 0 0 0,1-1 0 0 0,-1 1 0 0 0,0-1 0 0 0,1 0 0 0 0,0 1-14 0 0,0 0 8 0 0,0-1 0 0 0,0 0 1 0 0,0 0-1 0 0,0 0 0 0 0,1 0 0 0 0,-1 0 0 0 0,0 0 0 0 0,0-1 1 0 0,1 1-1 0 0,-1 0 0 0 0,1-1 0 0 0,-1 1 0 0 0,1 0-8 0 0,8 3 45 0 0,37 22 171 0 0,-45-25-206 0 0,0 0 0 0 0,-1-1 1 0 0,1 1-1 0 0,0-1 1 0 0,-1 0-1 0 0,1 1 1 0 0,0-1-1 0 0,0 0 0 0 0,-1 0 1 0 0,1 0-1 0 0,0 0 1 0 0,0-1-1 0 0,-1 1 1 0 0,3-1-11 0 0,20-8 89 0 0,-15 6-65 0 0,9-3 36 0 0,-2 1-19 0 0,0 1-2 0 0,2-2 17 0 0,-15 4-47 0 0,0 1-1 0 0,0-1 0 0 0,0 1 1 0 0,0-1-1 0 0,0 0 0 0 0,-1 0 1 0 0,1 0-1 0 0,-1 0 0 0 0,1-1 1 0 0,-1 1-1 0 0,0-1 0 0 0,0 0 1 0 0,0 1-1 0 0,1-3-8 0 0,19-22 107 0 0,-18 23-83 0 0,0-1 0 0 0,0-1 1 0 0,0 1-1 0 0,0-1 0 0 0,-1 1-24 0 0,1-1 8 0 0,-1 1 0 0 0,1-1 0 0 0,0 1 0 0 0,0 0-1 0 0,1 0-7 0 0,-4 4 0 0 0,1-1 0 0 0,0 0 0 0 0,-1 0 0 0 0,0 0 0 0 0,0 0 0 0 0,1 0 0 0 0,-1 0 0 0 0,0 0 0 0 0,-1 0 0 0 0,1-1 0 0 0,0 1 0 0 0,-1 0 0 0 0,1-1 0 0 0,-1 1 0 0 0,1-1 0 0 0,1-10 0 0 0,4-2 0 0 0,-5 12 0 0 0,0 0 0 0 0,1 0 0 0 0,-2-1 0 0 0,1 1 0 0 0,0 0 0 0 0,0 0 0 0 0,-1 0 0 0 0,0-1 0 0 0,0-2 0 0 0,1 0 1 0 0,0 1 0 0 0,0-1 0 0 0,0 0 0 0 0,0 1 0 0 0,2-4-1 0 0,-1 4 10 0 0,0-1-1 0 0,-1 1 1 0 0,0-1 0 0 0,0 1 0 0 0,0-5-10 0 0,-1-5-19 0 0,0-22 81 0 0,0 22-68 0 0,0 0-58 0 0,0 0-81 0 0,0 22 114 0 0,0-5 21 0 0,0 0 1 0 0,0 1-1 0 0,0-1 0 0 0,0 0 0 0 0,0 0 0 0 0,0 0 0 0 0,1 0 0 0 0,-1 0 0 0 0,1 1 0 0 0,0 0 10 0 0,12 20-60 0 0,0 1 56 0 0,-12-22 7 0 0,0 0 0 0 0,0 1-1 0 0,-1-1 1 0 0,1 0 0 0 0,-1 1-1 0 0,0-1 1 0 0,0 1-1 0 0,1-1 1 0 0,-1 0 0 0 0,-1 3-3 0 0,2 12 27 0 0,1-14-25 0 0,-1 0-1 0 0,1 1 1 0 0,-1-1 0 0 0,1 0-1 0 0,0 0 1 0 0,0 0 0 0 0,1 1-2 0 0,-1-2-1 0 0,-1 0 0 0 0,1 0 1 0 0,-1 0-1 0 0,0 0 0 0 0,0 0 1 0 0,0 1-1 0 0,0-1 0 0 0,0 0 0 0 0,0 1 1 0 0,0-1-1 0 0,-1 1 0 0 0,1-1 1 0 0,-1 1-1 0 0,0-1 0 0 0,0 1 1 0 0,0-1-1 0 0,0 1 1 0 0,0-1-3 0 0,0 1 0 0 0,0-1 0 0 0,0 1 1 0 0,0-1-1 0 0,1 0 0 0 0,-1 1 0 0 0,1-1 0 0 0,-1 0 1 0 0,1 1-1 0 0,0-1 0 0 0,0 0 0 0 0,0 0 0 0 0,0 0 1 0 0,0 0-1 0 0,0 0 0 0 0,1 0 0 0 0,-1 0 0 0 0,1 0 1 0 0,0 1 1 0 0,-1-2 1 0 0,1 0 0 0 0,-1 0 0 0 0,0 0 0 0 0,0 1 0 0 0,0-1 0 0 0,0 0 0 0 0,0 1 0 0 0,0-1 0 0 0,0 1 0 0 0,0-1 0 0 0,0 1 0 0 0,-1-1 0 0 0,1 1 0 0 0,-1 0 0 0 0,1-1 0 0 0,-1 1 0 0 0,0 0 0 0 0,1-1 0 0 0,-1 1 0 0 0,0 0 0 0 0,0 0 0 0 0,0 0 0 0 0,0-1 0 0 0,0 1 0 0 0,1 0 0 0 0,-1-1 0 0 0,1 1 0 0 0,-1-1 0 0 0,1 1 0 0 0,0-1 0 0 0,-1 1 0 0 0,1-1 0 0 0,0 1 0 0 0,0-1 0 0 0,0 1 0 0 0,4 6 0 0 0,11 23 0 0 0,-14-27 0 0 0,-1 2 1 0 0,-2 16-12 0 0,2-15-33 0 0,1 0-60 0 0,1-1-62 0 0,0-1-64 0 0,0-1-32 0 0,-1 1-54 0 0,0 0-56 0 0,-2 1-57 0 0,0-4-605 0 0</inkml:trace>
  <inkml:trace contextRef="#ctx0" brushRef="#br0" timeOffset="406.13">759 1 7968 0 0,'0'0'233'0'0,"0"3"-9"0"0,0 4-175 0 0,1-1-34 0 0,5 9-43 0 0,-2-8 60 0 0,-3-2 19 0 0,1-1 33 0 0,-1 4 92 0 0,0 1 86 0 0,-1-4-36 0 0,-1 1-36 0 0,1 5 139 0 0,3 14 228 0 0,2-9-222 0 0,1 6 166 0 0,-4 3 67 0 0,-2 4 152 0 0,0 1-35 0 0,0 31 597 0 0,0-6-195 0 0,0 67 1388 0 0,0-119-2394 0 0,0-3 4 0 0,0 0 75 0 0,0 0 4 0 0,0 0-4 0 0,0 0-2 0 0,0 0-13 0 0,0-5-8 0 0,0-9-64 0 0,0-41 312 0 0,0 34-283 0 0,0 6-32 0 0,0 7-31 0 0,0 0 0 0 0,0 1 0 0 0,0-1-1 0 0,1 0 1 0 0,1-1-39 0 0,9-23 24 0 0,-11 30-25 0 0,3-10 11 0 0,0 1-1 0 0,0-1 0 0 0,1 1 1 0 0,0 0-1 0 0,1 0 0 0 0,0 1 0 0 0,2-2-9 0 0,-5 9 0 0 0,0-1 0 0 0,0 0 0 0 0,0 0 0 0 0,0 0 0 0 0,0-4 0 0 0,7-12 0 0 0,-6 16 0 0 0,1 1 0 0 0,-1-1 0 0 0,1 1 0 0 0,0 0 0 0 0,0 0 0 0 0,2-1 0 0 0,8-3-29 0 0,-1 1-128 0 0,-9 0 10 0 0,-3 5 136 0 0,-1 1 1 0 0,0-1-1 0 0,0 1 0 0 0,1 0 1 0 0,-1-1-1 0 0,0 1 1 0 0,1-1-1 0 0,-1 1 1 0 0,0 0-1 0 0,1-1 0 0 0,-1 1 1 0 0,0 0-1 0 0,1-1 1 0 0,-1 1-1 0 0,1 0 1 0 0,-1 0-1 0 0,1 0 0 0 0,-1-1 1 0 0,1 1-1 0 0,-1 0 1 0 0,0 0-1 0 0,1 0 1 0 0,-1 0-1 0 0,1 0 0 0 0,-1 0 1 0 0,1 0-1 0 0,-1 0 1 0 0,1 0-1 0 0,-1 0 1 0 0,1 0-1 0 0,-1 0 0 0 0,1 0 11 0 0,9 1-144 0 0,-4 1 75 0 0,10 11 26 0 0,-13-9 43 0 0,0-1 0 0 0,-1 1 1 0 0,1 0-1 0 0,-1 0 0 0 0,0 0 0 0 0,0 1 0 0 0,0-1 0 0 0,0 2 0 0 0,8 16-13 0 0,-7-18 3 0 0,-1-1 0 0 0,0 1 0 0 0,0 0 0 0 0,0-1 0 0 0,1 4 10 0 0,-1 18-10 0 0,-1-18 10 0 0,-1 0 0 0 0,1 0 0 0 0,0-1 0 0 0,1 1 0 0 0,0-1 0 0 0,0 1 0 0 0,2 9 0 0 0,12 45 0 0 0,-15-58-5 0 0,0 0 0 0 0,0 1 0 0 0,-1-1 0 0 0,1 0 0 0 0,-1 1 0 0 0,0-1 0 0 0,0 0-1 0 0,0 1 6 0 0,1 16-60 0 0,4-3 13 0 0,-3-11 22 0 0,0 1 0 0 0,0 0 1 0 0,-1 0-1 0 0,0 0 0 0 0,0 2 25 0 0,0 3-69 0 0,3-2-66 0 0,1-3-51 0 0,1-1-38 0 0,6 9-348 0 0,-9-10 322 0 0,0-1-53 0 0,-1 0-49 0 0,1-1-46 0 0,-1-1-42 0 0,0 0-36 0 0,3 2-572 0 0,0 0 36 0 0,-1 0-54 0 0,1 2-991 0 0,-4 4-1154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04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10368 0 0,'0'0'233'0'0,"0"3"39"0"0,0 4-40 0 0,0-1-64 0 0,0 1-54 0 0,0-1-45 0 0,0 8-31 0 0,0 18-112 0 0,0-21 106 0 0,0 1 68 0 0,0-4 56 0 0,0 1 36 0 0,0 9 279 0 0,0 5 206 0 0,0 11 429 0 0,1-25-821 0 0,0-2-80 0 0,1 0-37 0 0,2 1-9 0 0,0 1-10 0 0,-2-2-1 0 0,0 0 33 0 0,-2 2 74 0 0,0-3-46 0 0,0 7 148 0 0,3-3-38 0 0,3-6-67 0 0,-5-4-236 0 0,-1 1 0 0 0,1-1 0 0 0,-1 0 0 0 0,0 0 0 0 0,1 1 0 0 0,-1-1 0 0 0,1 0 0 0 0,-1 1 0 0 0,0-1 0 0 0,1 0 0 0 0,-1 1 0 0 0,0-1 0 0 0,1 1 0 0 0,-1-1-1 0 0,0 1 1 0 0,0-1 0 0 0,1 0 0 0 0,-1 1 0 0 0,0-1 0 0 0,0 1 0 0 0,0-1 0 0 0,0 1 0 0 0,0-1 0 0 0,0 1 0 0 0,0-1 0 0 0,0 1 0 0 0,0-1 0 0 0,0 1 0 0 0,0-1 0 0 0,0 1 0 0 0,0-1-1 0 0,0 1-15 0 0,0 1 56 0 0,0-1 0 0 0,0 1 0 0 0,0-1 0 0 0,1 1 0 0 0,-1 0-1 0 0,0-1 1 0 0,1 1 0 0 0,-1-1 0 0 0,1 1 0 0 0,0 0-56 0 0,3 3 198 0 0,-1-1-121 0 0,-1-2-80 0 0,1 1 212 0 0,-3-3-18 0 0,0 0-72 0 0,0 0-30 0 0,0 0-8 0 0,0 0 2 0 0,0 0 12 0 0,0 0 7 0 0,0-7 2 0 0,2 3-33 0 0,4-1-1 0 0,-6 5-69 0 0,1-1 1 0 0,-1 1 0 0 0,1-1-1 0 0,-1 1 1 0 0,1 0-1 0 0,-1-1 1 0 0,1 1 0 0 0,-1-1-1 0 0,1 0 1 0 0,-1 1 0 0 0,0-1-1 0 0,1 1 1 0 0,-1-1 0 0 0,0 0-1 0 0,1 1 1 0 0,-1-1-1 0 0,0 1 1 0 0,0-1 0 0 0,0 0-1 0 0,0 1 1 0 0,1-1 0 0 0,-1 0-1 0 0,0 0 1 0 0,0 1-1 0 0,0-1 1 0 0,-1 0-2 0 0,1 0 6 0 0,1-1-1 0 0,-1 0 1 0 0,0 1-1 0 0,0-1 1 0 0,1 0-1 0 0,-1 1 1 0 0,1-1-1 0 0,-1 1 1 0 0,1-1-1 0 0,0 1 1 0 0,-1-1-1 0 0,1 1 1 0 0,1-1-6 0 0,-1 0 4 0 0,0 0 0 0 0,0 1 0 0 0,0-1 1 0 0,0 0-1 0 0,-1 0 0 0 0,1 0 0 0 0,0 1 1 0 0,-1-1-1 0 0,0 0 0 0 0,1 0 0 0 0,-1 0 0 0 0,0 0 1 0 0,0-2-5 0 0,1-2 2 0 0,0 1 0 0 0,0-1 1 0 0,0 0-1 0 0,0 1 0 0 0,2-4-2 0 0,-1 4 0 0 0,0-1 0 0 0,-1 1 0 0 0,0-1 0 0 0,0 1-1 0 0,0-4 1 0 0,-1-2-1 0 0,0-1-35 0 0,3 0-36 0 0,-3 12 71 0 0,7-14-78 0 0,1-1-37 0 0,-2 6 6 0 0,-1 3-33 0 0,-2 3-148 0 0,-3 3-12 0 0,6 0 106 0 0,1 0 50 0 0,-2 0 79 0 0,-4 0 69 0 0,-1 1-1 0 0,1-1 0 0 0,-1 0 0 0 0,1 0 0 0 0,0 0 1 0 0,-1 0-1 0 0,1 1 0 0 0,-1-1 0 0 0,1 0 1 0 0,-1 1-1 0 0,1-1 0 0 0,-1 0 0 0 0,1 1 0 0 0,-1-1 1 0 0,1 1-1 0 0,-1-1 0 0 0,1 0 0 0 0,-1 1 0 0 0,0-1 1 0 0,1 1-1 0 0,-1 0 0 0 0,5 7-59 0 0,21 23 33 0 0,-19-12-21 0 0,-3-6 34 0 0,-4-9 13 0 0,1 1 0 0 0,1-1 0 0 0,-1 1 0 0 0,1-1 0 0 0,-1 0 0 0 0,2 2 0 0 0,-1-3 1 0 0,0 1 0 0 0,0 0 0 0 0,-1-1 0 0 0,0 1 0 0 0,1 0 0 0 0,-1 0 0 0 0,-1 0 0 0 0,1 0 0 0 0,0 1-1 0 0,-1 19 82 0 0,0-17-48 0 0,0-5-23 0 0,0 0 0 0 0,0 0 0 0 0,0 0-1 0 0,0 1 1 0 0,0-1 0 0 0,0 0 0 0 0,1 0 0 0 0,-1 0 0 0 0,1 0 0 0 0,0 1-11 0 0,4 5 37 0 0,-4-6-28 0 0,0-1-1 0 0,0 0 1 0 0,-1 1 0 0 0,1-1-1 0 0,0 1 1 0 0,-1-1 0 0 0,1 1-1 0 0,0 0 1 0 0,-1-1 0 0 0,0 1-1 0 0,1 0 1 0 0,-1-1 0 0 0,0 1-1 0 0,0 0-8 0 0,-1 7 41 0 0,2 0-7 0 0,12 20-29 0 0,-10-21-18 0 0,-3 11-134 0 0,0-17 139 0 0,0 0-55 0 0,0-2 4 0 0,0 0-33 0 0,1 1-17 0 0,-1-1-32 0 0,1 0-39 0 0,-1 0-42 0 0,1 0-47 0 0,0 0-44 0 0,0 0-39 0 0,1 0-37 0 0,0 0-254 0 0,0 0-60 0 0,0 0-48 0 0,1 0-33 0 0,3 0-1408 0 0,3 0-1249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04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79 8960 0 0,'0'0'264'0'0,"0"0"-8"0"0,0 0-160 0 0,0 0 8 0 0,0 0 78 0 0,-2-3 201 0 0,-9-7 366 0 0,9 7 34 0 0,2 3-319 0 0,0 0-181 0 0,-5 0 65 0 0,0 0 20 0 0,0 0-99 0 0,1 0-103 0 0,1 1-40 0 0,-8 3 173 0 0,6-1-138 0 0,-1 2 80 0 0,3-3-79 0 0,0 2 35 0 0,-12 9 167 0 0,-13 15 220 0 0,10-6-284 0 0,12-11-208 0 0,-7 9 85 0 0,-2-7-20 0 0,10-9-111 0 0,2-3-26 0 0,1 0 0 0 0,0 1 1 0 0,0-1-1 0 0,0 1 0 0 0,0 0 1 0 0,0-1-1 0 0,1 1 0 0 0,-2 1-20 0 0,-4 15 148 0 0,7-16-126 0 0,-1 0 1 0 0,0 1-1 0 0,1-1 0 0 0,-1 0 1 0 0,0 0-1 0 0,0 0 1 0 0,0 0-1 0 0,-1 0 0 0 0,1 0 1 0 0,0 0-1 0 0,-1 0 0 0 0,0-1-22 0 0,-7 11 148 0 0,-8 18 288 0 0,14-24-354 0 0,3-3-29 0 0,-1-1 1 0 0,0 1-1 0 0,1 0 1 0 0,-1 0-1 0 0,1 0 1 0 0,0 0-1 0 0,0 0 1 0 0,0 0-1 0 0,0 0 1 0 0,0 0 0 0 0,1 0-1 0 0,0 0 1 0 0,-1 0-1 0 0,1 0-53 0 0,10 3 165 0 0,-4 5-39 0 0,-7-10-117 0 0,0 0-1 0 0,1 0 0 0 0,-1 0 1 0 0,1 0-1 0 0,-1 0 1 0 0,1 0-1 0 0,0 0 0 0 0,-1 0 1 0 0,1 0-1 0 0,0 0 1 0 0,0-1-1 0 0,-1 1 0 0 0,1 0 1 0 0,0 0-1 0 0,0-1 0 0 0,0 1-8 0 0,1 0 13 0 0,-1-1 0 0 0,0 1 0 0 0,1-1 0 0 0,-1 0 0 0 0,1 0 0 0 0,-1 1 0 0 0,0-1 0 0 0,1 0 0 0 0,-1 0 0 0 0,1 0-13 0 0,17 2 117 0 0,-11 2-75 0 0,-6-2-30 0 0,1-1-1 0 0,-1 0 1 0 0,1 0-1 0 0,-1 0 1 0 0,1 0-1 0 0,-1 0 0 0 0,2-1-11 0 0,-3 1 11 0 0,1-1-1 0 0,0 0 0 0 0,-1 0 1 0 0,1 0-1 0 0,0 0 0 0 0,-1-1 1 0 0,1 1-1 0 0,0 0 0 0 0,-1-1 0 0 0,1 1-10 0 0,0-1 11 0 0,6-2 23 0 0,0 1 1 0 0,0 0-1 0 0,0 0 1 0 0,0 0-1 0 0,8 1-34 0 0,2-1 58 0 0,1-5-13 0 0,-9 2-19 0 0,8-1 24 0 0,10-3-25 0 0,-27 9-22 0 0,11-4 39 0 0,0-1-1 0 0,-1 0 1 0 0,3-1-42 0 0,-13 5 8 0 0,4-3 2 0 0,-1 1 0 0 0,0-1 0 0 0,-1 1 0 0 0,1-1 0 0 0,-1 0-1 0 0,1 0 1 0 0,-1-1 0 0 0,0 1 0 0 0,-1-1 0 0 0,1 1 0 0 0,-1-1 0 0 0,1-2-10 0 0,-1 2 12 0 0,-1 2-8 0 0,-1 1 1 0 0,1-1 0 0 0,-1 0-1 0 0,1 0 1 0 0,-1 1-1 0 0,0-1 1 0 0,0 0 0 0 0,-1 0-1 0 0,1 0 1 0 0,-1 1-1 0 0,1-1 1 0 0,-1 0 0 0 0,0 0-1 0 0,0 1 1 0 0,0-1-1 0 0,0 1 1 0 0,0-1 0 0 0,-1 0-5 0 0,-1-5 2 0 0,-5-13 9 0 0,3 7-51 0 0,-2 3-49 0 0,-3-4-51 0 0,5 7 74 0 0,-6-13-100 0 0,-2-2-11 0 0,3 10 23 0 0,0 4-10 0 0,0 2-44 0 0,-2-1-92 0 0,-1-3-100 0 0,11 9 348 0 0,-1-1-77 0 0,0 0-77 0 0,0 0-81 0 0,1 1-83 0 0,-1-1-85 0 0,0 0-88 0 0,0 0-88 0 0,1 1 17 0 0,0 0-69 0 0,-1-1-70 0 0,1 1-71 0 0,-4-4-1298 0 0,-4-4-1196 0 0,10 10 3252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05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17 13464 0 0,'0'0'397'0'0,"1"-1"-144"0"0,1-1-117 0 0,9-8 87 0 0,-9 7-78 0 0,-2 3 147 0 0,0 0 271 0 0,0 0 21 0 0,0 0-12 0 0,1 1-350 0 0,-1-1-52 0 0,0 1-45 0 0,0 0-37 0 0,1 1-2 0 0,-2 2-26 0 0,1-2-8 0 0,-1 1 56 0 0,1-1 81 0 0,0 0 105 0 0,0 9-2 0 0,1-1-99 0 0,0-2-69 0 0,4 11 81 0 0,1-6-12 0 0,-5-11-158 0 0,0 0 0 0 0,-1 0-1 0 0,1-1 1 0 0,-1 1 0 0 0,0 0-1 0 0,1 0 1 0 0,-1 0 0 0 0,0 0-1 0 0,0 0 1 0 0,0 0 0 0 0,-1 1-35 0 0,1 7 134 0 0,0 73 590 0 0,0-54-518 0 0,0-4-45 0 0,2 2 66 0 0,4 5 7 0 0,0-3-1 0 0,-4-4-5 0 0,-2 7 62 0 0,0 12-12 0 0,2-25-140 0 0,4 5 119 0 0,0-2-29 0 0,-4-5-119 0 0,-2 60 260 0 0,0 3-115 0 0,0-79-253 0 0,0 0 1 0 0,0-1 0 0 0,0 1-1 0 0,0-1 1 0 0,0 1-1 0 0,0 0 1 0 0,0-1-1 0 0,-1 1 1 0 0,1 0-1 0 0,0-1 1 0 0,0 1-1 0 0,0-1 1 0 0,-1 1-1 0 0,1-1 1 0 0,0 1 0 0 0,-1 0-1 0 0,1-1 1 0 0,0 1-1 0 0,-1-1 1 0 0,1 1-1 0 0,0-1 1 0 0,-1 0-1 0 0,1 1 1 0 0,-1-1-1 0 0,1 1 1 0 0,-1-1-1 0 0,0 0-1 0 0,1 1 3 0 0,-1-1-1 0 0,0 1 1 0 0,1-1-1 0 0,-1 1 1 0 0,1-1-1 0 0,-1 1 0 0 0,0 0 1 0 0,1-1-1 0 0,0 1 1 0 0,-1-1-1 0 0,1 1 0 0 0,-1 0 1 0 0,1-1-1 0 0,0 1 1 0 0,-1 0-1 0 0,1 0 0 0 0,0-1 1 0 0,0 1-1 0 0,0 0 1 0 0,0 0-1 0 0,-1-1 1 0 0,1 1-1 0 0,0 0 0 0 0,0 0 1 0 0,0 0-1 0 0,1-1 1 0 0,-1 1-3 0 0,-2 8-85 0 0,1-9 75 0 0,1 1 0 0 0,0-1 1 0 0,-1 1-1 0 0,1-1 0 0 0,-1 0 0 0 0,1 1 0 0 0,0-1 0 0 0,-1 0 0 0 0,1 0 1 0 0,-1 1-1 0 0,1-1 0 0 0,-1 0 0 0 0,1 0 0 0 0,-1 0 0 0 0,1 0 0 0 0,-1 1 1 0 0,1-1-1 0 0,-1 0 0 0 0,1 0 0 0 0,-1 0 0 0 0,1 0 0 0 0,-1 0 10 0 0,-2 0-193 0 0,3 0 34 0 0,0 0 65 0 0,0 0-36 0 0,-2 0-433 0 0,1 0 118 0 0,0 0 101 0 0,-1 0 88 0 0,1 0 52 0 0,0 0 68 0 0,0 0 47 0 0,-1 0-63 0 0,1 0 10 0 0,1 0 10 0 0,-1 0-53 0 0,-2 0-1375 0 0</inkml:trace>
  <inkml:trace contextRef="#ctx0" brushRef="#br0" timeOffset="361.34">1 443 12464 0 0,'0'0'281'0'0,"0"0"40"0"0,0 0 22 0 0,0 0-143 0 0,0 0-96 0 0,0-1-29 0 0,0-1-43 0 0,0 1-32 0 0,0 0 0 0 0,1 0 1 0 0,-1 0-1 0 0,1 0 1 0 0,-1 0-1 0 0,1 0 0 0 0,-1 0 1 0 0,1 0-1 0 0,-1 0 1 0 0,1 1-1 0 0,0-1 0 0 0,0 0 1 0 0,-1 0-1 0 0,1 1 1 0 0,0-1-1 0 0,0 0 0 0 0,0 1 1 0 0,0-1-1 0 0,0 1 1 0 0,0-1-1 0 0,0 1 0 0 0,0-1 1 0 0,0 1-1 0 0,5-4 31 0 0,0 0 49 0 0,-4 2 95 0 0,4 1 210 0 0,-4 1-278 0 0,1 0 0 0 0,-1 0 0 0 0,1 0 0 0 0,-1-1 1 0 0,1 1-1 0 0,-1-1 0 0 0,2 0-107 0 0,6-9 783 0 0,14 5-18 0 0,-9-1-310 0 0,-2 2-89 0 0,9 1 85 0 0,-17 3-326 0 0,1-1-1 0 0,-1 1 1 0 0,1-1-1 0 0,-1 0 0 0 0,0 0 1 0 0,2-1-125 0 0,17-8 405 0 0,-1 1-153 0 0,10 3-21 0 0,-13 2-115 0 0,6-2 71 0 0,-1 0-36 0 0,-2 0-41 0 0,-1 0-34 0 0,2 3-35 0 0,1 1-36 0 0,-13 2-32 0 0,21 0 93 0 0,-19 0-82 0 0,-1 0-77 0 0,0 0-108 0 0,-6 0 30 0 0,0 0-50 0 0,0 0-55 0 0,0 0-61 0 0,0 0-66 0 0,1 0-74 0 0,-1 0-77 0 0,0 0-85 0 0,-6 0 198 0 0,1 0-59 0 0,0 0-52 0 0,-1 0-45 0 0,1 0-169 0 0,0 0-46 0 0,0 0-205 0 0,2 0-556 0 0</inkml:trace>
  <inkml:trace contextRef="#ctx0" brushRef="#br0" timeOffset="776.33">727 553 10304 0 0,'0'0'233'0'0,"0"0"39"0"0,2 3 15 0 0,2 1-198 0 0,-4-4-80 0 0,0 1 0 0 0,1-1 0 0 0,-1 1 0 0 0,0-1 0 0 0,1 1 0 0 0,-1-1 0 0 0,1 1 0 0 0,-1-1 1 0 0,1 0-1 0 0,-1 1 0 0 0,1-1 0 0 0,0 0 0 0 0,-1 1 0 0 0,1-1 0 0 0,-1 0 0 0 0,1 0 0 0 0,0 0-9 0 0,10 2 40 0 0,10-1-35 0 0,-13-1 86 0 0,0 0 58 0 0,0 0 51 0 0,0 0 47 0 0,5 0 252 0 0,1 0 83 0 0,29 0 1521 0 0,-25 0-1288 0 0,-9 0-460 0 0,0 0-54 0 0,-1 0-66 0 0,1 0-77 0 0,-1-1 118 0 0,-1 0-43 0 0,2-4 134 0 0,4-1-49 0 0,4 5-23 0 0,-9 1-156 0 0,0-1 39 0 0,4-3 152 0 0,-1-2-22 0 0,1-1-50 0 0,1 0-62 0 0,-2 1-72 0 0,2 1 54 0 0,-8-6-20 0 0,6 6-86 0 0,5-24 5 0 0,-14 18-47 0 0,-1 4 12 0 0,0 0-1 0 0,-1 0 1 0 0,0-1-1 0 0,-2-5-41 0 0,0 3 15 0 0,-14-21 62 0 0,3 15-34 0 0,0 0-33 0 0,12 15-10 0 0,1 0 0 0 0,0 0 0 0 0,-1 0 0 0 0,1 1 0 0 0,0-1 0 0 0,-1 0 0 0 0,1 0 0 0 0,-1 0 0 0 0,0 1 0 0 0,1-1 0 0 0,-1 0 0 0 0,1 0 0 0 0,-1 1 0 0 0,0-1 0 0 0,0 1 0 0 0,1-1 0 0 0,-1 0 0 0 0,0 1 0 0 0,0 0 0 0 0,0-1 0 0 0,0 1 0 0 0,1-1 0 0 0,-1 1 0 0 0,0 0 0 0 0,0 0 0 0 0,0 0 0 0 0,0-1 0 0 0,0 1 0 0 0,0 0 0 0 0,0 0 0 0 0,0 0 0 0 0,0 0 0 0 0,0 0 0 0 0,0 1 0 0 0,0-1 0 0 0,0 0 0 0 0,-6 0 0 0 0,-8 0 0 0 0,-4 3 0 0 0,14-1 0 0 0,-1-1 0 0 0,0 1 0 0 0,0 0 0 0 0,0 1 0 0 0,0 0 0 0 0,0 0 0 0 0,1 0 0 0 0,0 0 0 0 0,-4 4 0 0 0,-3 5 0 0 0,1 1 0 0 0,1 1 0 0 0,-5 7 0 0 0,11-13 0 0 0,-1 1 0 0 0,1-1 0 0 0,-1 4 0 0 0,-8 14 18 0 0,7-17 8 0 0,5-8-17 0 0,0 0-1 0 0,0 1 1 0 0,0-1 0 0 0,0 0-1 0 0,0 1 1 0 0,0-1-1 0 0,1 1 1 0 0,-1-1 0 0 0,1 1-1 0 0,-1-1 1 0 0,1 1 0 0 0,-1 0-1 0 0,1-1 1 0 0,0 1 0 0 0,0 0-1 0 0,0-1 1 0 0,0 2-9 0 0,0 18 63 0 0,0 32 157 0 0,0-51-205 0 0,0 0 1 0 0,0 0 0 0 0,1 0-1 0 0,-1 0 1 0 0,0-1 0 0 0,1 1-1 0 0,0 0 1 0 0,-1 0 0 0 0,1 0 0 0 0,0 1-16 0 0,1 0 30 0 0,1 0 1 0 0,-1 0 0 0 0,1 0 0 0 0,-1 0 0 0 0,1 0 0 0 0,3 2-31 0 0,-2-1 45 0 0,0-1-1 0 0,0 1 0 0 0,-1 1 1 0 0,3 2-45 0 0,-1 0 37 0 0,7 8 70 0 0,3-5 35 0 0,-12-8-112 0 0,-1-1 0 0 0,1 2 0 0 0,0-1 0 0 0,-1 0 0 0 0,0 0 0 0 0,1 1 0 0 0,-1 0-30 0 0,0 0 33 0 0,1-1 1 0 0,-1 1-1 0 0,0-1 1 0 0,0 0-1 0 0,1 0 1 0 0,-1 0-1 0 0,1 0 0 0 0,0 0 1 0 0,0-1-1 0 0,2 2-33 0 0,12-2 128 0 0,-4-1-17 0 0,2 4 50 0 0,-7 1-93 0 0,-7-4-57 0 0,0 0 0 0 0,1 0 0 0 0,-1 0 0 0 0,1-1 0 0 0,-1 1 0 0 0,1 0 0 0 0,-1-1 0 0 0,1 1 0 0 0,0-1 1 0 0,-1 1-1 0 0,1-1 0 0 0,0 0 0 0 0,-1 0 0 0 0,1 0-11 0 0,13 0 86 0 0,10 0-2 0 0,-7-2-77 0 0,-14-1-22 0 0,-4 2 33 0 0,2-1-15 0 0,8-2-60 0 0,8-2-69 0 0,-11 3-101 0 0,0 0-102 0 0,-1 0-100 0 0,1 0-98 0 0,0-1-126 0 0,9-9-653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3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0 8808 0 0,'0'0'197'0'0,"0"0"24"0"0,0 0 19 0 0,0 0 35 0 0,0 0 90 0 0,0 0 34 0 0,0 3 8 0 0,-2 4-153 0 0,-3-2 15 0 0,0-1-27 0 0,3 0-3 0 0,0 1 32 0 0,2 2 86 0 0,0 15 199 0 0,0 1-97 0 0,0 0-81 0 0,0 0-65 0 0,0 20 131 0 0,0 27 160 0 0,0-40-312 0 0,0-24-224 0 0,1 1 0 0 0,0 0 0 0 0,0 0 0 0 0,0-1 0 0 0,1 1 0 0 0,0-1-68 0 0,3 11 138 0 0,0 14 131 0 0,2-3-43 0 0,6 22 142 0 0,-7-20-192 0 0,3 4 85 0 0,-7-23-161 0 0,1-1 0 0 0,-1 0 0 0 0,-1 0 0 0 0,0 1-1 0 0,0 0-99 0 0,-1-3 75 0 0,1 0-1 0 0,0 0 0 0 0,1-1 0 0 0,-1 1 0 0 0,2 1-74 0 0,-1-2 61 0 0,0 1 1 0 0,-1 0-1 0 0,0-1 0 0 0,0 1 1 0 0,0 1-62 0 0,-1-2 51 0 0,1 1 1 0 0,0-1-1 0 0,0 0 0 0 0,1 0 1 0 0,0 0-1 0 0,2 6-51 0 0,-2-8 30 0 0,1 12 107 0 0,-3 3-48 0 0,-1-10-52 0 0,1 4 18 0 0,0 24 202 0 0,0-27-176 0 0,0-8-9 0 0,0-1-12 0 0,0 9-36 0 0,0-9-21 0 0,0-2-83 0 0,0 0-115 0 0,0 0-13 0 0,0 0-34 0 0,0 0-670 0 0,0 0 694 0 0,0 0 43 0 0,0 0-5 0 0,0 0-42 0 0,0-1-2 0 0,0 1-43 0 0,0-1-47 0 0,0 1-54 0 0,0-1-58 0 0,0 0-54 0 0,0 0-48 0 0,0 0-42 0 0,0-1-161 0 0,0 0-41 0 0,0 0-195 0 0,0-1-528 0 0</inkml:trace>
  <inkml:trace contextRef="#ctx0" brushRef="#br0" timeOffset="427.66">0 537 8656 0 0,'0'0'250'0'0,"0"0"4"0"0,0 0-189 0 0,3 0-37 0 0,4-1 2 0 0,1-3 87 0 0,-2 0 69 0 0,-1 0 53 0 0,-4 2 19 0 0,1 1-48 0 0,-1 1-41 0 0,1-1-38 0 0,-1 0-15 0 0,0 1-37 0 0,1 0-21 0 0,1 0-14 0 0,0 0 39 0 0,-1-1 72 0 0,6-3 167 0 0,2-2 120 0 0,4 3 88 0 0,-7 4-245 0 0,-5-1-191 0 0,0 0 1 0 0,1 0 0 0 0,-1 0 0 0 0,0 0 0 0 0,0 0 0 0 0,0-1 0 0 0,0 1 0 0 0,0-1 0 0 0,0 1 0 0 0,2-1-95 0 0,3-4 287 0 0,3-1 98 0 0,7 4 33 0 0,-5 2-212 0 0,-4 0-34 0 0,0 0 0 0 0,0 0 0 0 0,0-1 0 0 0,8-1-172 0 0,1-3 220 0 0,-11 3-127 0 0,1 0 0 0 0,-1 1 1 0 0,1 0-1 0 0,0 0 0 0 0,-1 0 1 0 0,1 1-94 0 0,10-2 169 0 0,6-4 150 0 0,0 0-18 0 0,-7 4-163 0 0,-2 2-164 0 0,-1 0 46 0 0,50 0 296 0 0,-45 0-277 0 0,-1 0-71 0 0,0 0-97 0 0,-8 0 20 0 0,-1 0-34 0 0,4 0-107 0 0,-1 0-75 0 0,1 0-82 0 0,-1 0-90 0 0,-9 0 112 0 0,-1 0-58 0 0,1 0-52 0 0,0 0-46 0 0,-1 0-159 0 0,1 0-45 0 0,1 0-192 0 0,0 0-517 0 0</inkml:trace>
  <inkml:trace contextRef="#ctx0" brushRef="#br0" timeOffset="655.77">710 505 8984 0 0,'0'0'200'0'0,"0"0"33"0"0,0 0 15 0 0,0 3-36 0 0,1 3-167 0 0,5 8-43 0 0,-3-9 48 0 0,0 1 77 0 0,-1 0 112 0 0,-1-2-68 0 0,-1 0 40 0 0,0 30 1732 0 0,0-22-1355 0 0,0-1-67 0 0,0-1-153 0 0,0-1-74 0 0,0-1-88 0 0,0 0-99 0 0,0 2 208 0 0,1-2-83 0 0,2-1-35 0 0,1 2 1 0 0,0-1-18 0 0,-2 0-14 0 0,-1 0 29 0 0,0 2 73 0 0,-2 0-80 0 0,0 1 7 0 0,2-2-29 0 0,0-1 13 0 0,1 1 48 0 0,3 2-37 0 0,1 7 102 0 0,-4 1-19 0 0,-2-16-233 0 0,1 0 0 0 0,-1 0-1 0 0,0 0 1 0 0,1 0 0 0 0,0 0 0 0 0,0 0 0 0 0,0 2-40 0 0,7 13 237 0 0,-5-2-16 0 0,-3-8-153 0 0,3 0-34 0 0,2 0-21 0 0,-4-7-7 0 0,0 1 0 0 0,-1-1-1 0 0,1 1 1 0 0,0-1 0 0 0,0 1 0 0 0,-1-1 0 0 0,1 1 0 0 0,-1-1-1 0 0,1 1 1 0 0,-1 0 0 0 0,0-1 0 0 0,1 1 0 0 0,-1 0-1 0 0,0-1-5 0 0,0 5 13 0 0,0 1-2 0 0,0 9 68 0 0,0-13-61 0 0,0-3-100 0 0,0 0-123 0 0,0 0-14 0 0,0 0-37 0 0,0 0-711 0 0,0 0 737 0 0,0 0 48 0 0,0 0-2 0 0,0 0-40 0 0,0 0 0 0 0,0 0-40 0 0,0 0-45 0 0,0 0-51 0 0,0 0-55 0 0,0 0-51 0 0,0 0-45 0 0,0 0-40 0 0,0 0-155 0 0,0 0-39 0 0,0 0-187 0 0,0 0-508 0 0</inkml:trace>
  <inkml:trace contextRef="#ctx0" brushRef="#br0" timeOffset="843.28">663 316 9912 0 0,'0'0'290'0'0,"0"0"-3"0"0,0 0-225 0 0,2 0-24 0 0,5 0-6 0 0,2 0 62 0 0,3 0 75 0 0,8 0 129 0 0,-7 0-344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03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286 597 9848 0 0,'0'-3'222'0'0,"0"3"-211"0"0,0 0 0 0 0,0-1 0 0 0,0 1-1 0 0,0-1 1 0 0,0 1 0 0 0,0 0-1 0 0,0-1 1 0 0,0 1 0 0 0,0-1 0 0 0,0 1-1 0 0,-1-1 1 0 0,1 1 0 0 0,0 0 0 0 0,0-1-1 0 0,0 1 1 0 0,0 0 0 0 0,-1-1 0 0 0,1 1-1 0 0,0 0 1 0 0,0-1 0 0 0,-1 1 0 0 0,1 0-1 0 0,0-1 1 0 0,-1 1 0 0 0,1 0-1 0 0,0 0 1 0 0,-1-1 0 0 0,1 1 0 0 0,-1 0-1 0 0,1 0 1 0 0,-1-1-11 0 0,-5-3 190 0 0,3-2-57 0 0,0 1-34 0 0,-3 1-46 0 0,5 4-53 0 0,1-1 0 0 0,0 1 0 0 0,-1 0-1 0 0,1 0 1 0 0,-1-1 0 0 0,1 1 0 0 0,-1 0 0 0 0,1-1-1 0 0,0 1 1 0 0,-1 0 0 0 0,1-1 0 0 0,0 1 0 0 0,0-1-1 0 0,-1 1 1 0 0,1-1 0 0 0,0 1 0 0 0,0 0 0 0 0,-1-1-1 0 0,1 1 1 0 0,0-1 0 0 0,0 1 0 0 0,0-1-1 0 0,0 1 1 0 0,0-1 0 0 0,0 1 0 0 0,0-1 0 0 0,0 1-1 0 0,0-1 1 0 0,0 1 0 0 0,0-1 0 0 0,0 1 0 0 0,0-1 0 0 0,0-1-2 0 0,0 1 0 0 0,0-1 0 0 0,0 1 0 0 0,0-1 1 0 0,-1 1-1 0 0,1-1 0 0 0,0 1 0 0 0,-1 0 1 0 0,1-1-1 0 0,-1 1 0 0 0,0-1 0 0 0,1 1 0 0 0,-2-1 2 0 0,-2-3 37 0 0,-2 2 58 0 0,0 0 94 0 0,0 0 207 0 0,5 2-362 0 0,1 1 0 0 0,0-1 1 0 0,-1 1-1 0 0,1 0 0 0 0,0-1 0 0 0,0 1 0 0 0,-1-1 1 0 0,1 1-1 0 0,0 0 0 0 0,0-1 0 0 0,0 1 0 0 0,0-1 1 0 0,0 1-1 0 0,0-1 0 0 0,0 1 0 0 0,0-1 0 0 0,0 1 1 0 0,0-1-1 0 0,0 1 0 0 0,0-1-34 0 0,-3-4 736 0 0,3 5-736 0 0,-7-7 435 0 0,1 3-174 0 0,-1 2-20 0 0,1-1 19 0 0,3 0-118 0 0,2-1-8 0 0,-1 1-10 0 0,0 2-3 0 0,-3-1 125 0 0,2 2-67 0 0,-2 0 47 0 0,4 0-213 0 0,1 0-1 0 0,-1 0 0 0 0,1 0 1 0 0,-1 0-1 0 0,1 0 0 0 0,-1 0 1 0 0,1 0-1 0 0,-1 1 1 0 0,1-1-1 0 0,-1 0 0 0 0,1 0 1 0 0,-1 1-1 0 0,1-1 0 0 0,-1 0 1 0 0,1 0-1 0 0,-1 1 1 0 0,1-1-1 0 0,-1 1-12 0 0,-4 8 164 0 0,4-8-150 0 0,1 0 1 0 0,-1 0-1 0 0,0 1 1 0 0,0-1-1 0 0,1 0 1 0 0,-1 0-1 0 0,0 0 1 0 0,0 0-1 0 0,0 0 1 0 0,0 0-1 0 0,0 0 1 0 0,0 0-1 0 0,-1 0 1 0 0,1 0-15 0 0,-6 2 81 0 0,-7 4 43 0 0,12-6-111 0 0,0 1 0 0 0,0-1 0 0 0,0 0 0 0 0,0 1 0 0 0,0-1 1 0 0,1 1-1 0 0,-1 0 0 0 0,0-1 0 0 0,1 1 0 0 0,-1 0 0 0 0,1 0 0 0 0,0 0 1 0 0,-1 1-14 0 0,-7 20 118 0 0,0-1-61 0 0,-39 57 61 0 0,36-56-62 0 0,1 11-46 0 0,5-13-10 0 0,5-17 5 0 0,1-1-1 0 0,-1 1 0 0 0,0 0 0 0 0,1-1 0 0 0,-1 1 1 0 0,1 0-1 0 0,0-1 0 0 0,1 1 0 0 0,-1 1-4 0 0,1 5 16 0 0,-1 0-7 0 0,-1-8-9 0 0,1 0 0 0 0,0 0 0 0 0,0 0 1 0 0,0 0-1 0 0,0 0 0 0 0,1 0 0 0 0,-1 0 0 0 0,0 0 0 0 0,1 0 0 0 0,0 0 0 0 0,-1 0 0 0 0,25 40-63 0 0,-9-22 83 0 0,4-6 61 0 0,6-1-5 0 0,-21-10-43 0 0,-2-2-19 0 0,-1 0 0 0 0,1 0 0 0 0,-1-1 0 0 0,1 1 1 0 0,0-1-1 0 0,-1 0 0 0 0,1 0 0 0 0,1 1-14 0 0,22-3 64 0 0,-16 2-46 0 0,-4 0-6 0 0,1-1 0 0 0,-1 0 0 0 0,1 0 0 0 0,-1 0 0 0 0,0 0 0 0 0,1-1 0 0 0,4-2-12 0 0,-4 1 1 0 0,19-8 51 0 0,5-7-48 0 0,-25 13 5 0 0,17-13 44 0 0,-4-2-82 0 0,-16 16 8 0 0,0 0 0 0 0,-1-1 0 0 0,1 1 0 0 0,-1-1 0 0 0,0 0 0 0 0,0 1 0 0 0,0-1 1 0 0,-1 0-1 0 0,0 0 0 0 0,0 0 0 0 0,0 0 0 0 0,-1 0 0 0 0,1 0 0 0 0,-1-1 21 0 0,0 0-35 0 0,1 0 1 0 0,0 1-1 0 0,0-1 0 0 0,1-4 35 0 0,0 4-30 0 0,-1 1-1 0 0,0-1 0 0 0,0 0 1 0 0,-1-4 30 0 0,-4-31-112 0 0,1 28 47 0 0,2-1 0 0 0,-1-10 65 0 0,-1-15-85 0 0,1 26 69 0 0,0 0 1 0 0,-2 1-1 0 0,-1-6 16 0 0,0-1-29 0 0,0-1-1 0 0,-1-11 30 0 0,3 11-27 0 0,-1 0 0 0 0,-4-12 27 0 0,0 4-14 0 0,1-1 1 0 0,0-13 13 0 0,0 2-43 0 0,-9-39-61 0 0,15 71 76 0 0,0-1 1 0 0,0 0 0 0 0,1 0-1 0 0,1-4 28 0 0,-1 7-14 0 0,1 0 0 0 0,-1 0 0 0 0,-1 1 0 0 0,1-1 0 0 0,-1 0 0 0 0,0 1 0 0 0,0-1 14 0 0,-6-6-12 0 0,2 2 18 0 0,4 1-48 0 0,0-8-54 0 0,1 30 84 0 0,-1 17 5 0 0,5-10-40 0 0,0-9 32 0 0,1 2 32 0 0,12 40 189 0 0,-13-36-129 0 0,-1-5 38 0 0,1 1 0 0 0,4 10-115 0 0,-1-6 96 0 0,5 12 95 0 0,-2 7 70 0 0,-7-8-103 0 0,-1-12-9 0 0,1 1 0 0 0,0-1 0 0 0,4 12-149 0 0,0-8 129 0 0,22 75 376 0 0,-20-52-250 0 0,-5-18-96 0 0,-3-12-61 0 0,1-1-1 0 0,1 0 1 0 0,0 0 0 0 0,2 6-98 0 0,-2-12 60 0 0,0 0 0 0 0,-1 1 1 0 0,0-1-1 0 0,0 1 0 0 0,-1 0 1 0 0,0-1-1 0 0,0 1 0 0 0,0 7-60 0 0,-1-11 32 0 0,0 1 0 0 0,1-1-1 0 0,-1 1 1 0 0,1-1-1 0 0,0 1 1 0 0,0-1 0 0 0,0 0-1 0 0,0 1 1 0 0,1-1-32 0 0,3 12 103 0 0,0 12 29 0 0,2-15-52 0 0,-6-10-69 0 0,-1-1 0 0 0,1 1 0 0 0,0-1 0 0 0,0 1 0 0 0,-1-1 1 0 0,1 1-1 0 0,-1 0 0 0 0,1-1 0 0 0,-1 1 0 0 0,0 0 0 0 0,0-1 0 0 0,1 1 0 0 0,-1 0 0 0 0,0 0-11 0 0,0 13 25 0 0,0 27 82 0 0,0-39-204 0 0,0-3-11 0 0,0 0 12 0 0,0 0-76 0 0,0 0 31 0 0,0 0-35 0 0,0 0-137 0 0,0 0-41 0 0,0 0-946 0 0,0 0-61 0 0</inkml:trace>
  <inkml:trace contextRef="#ctx0" brushRef="#br0" timeOffset="345.63">617 771 9216 0 0,'0'0'208'0'0,"0"0"33"0"0,3 2 14 0 0,-2 0-241 0 0,1-1 0 0 0,-1 0 1 0 0,1 0-1 0 0,-1 0 0 0 0,1 0 1 0 0,0 0-1 0 0,-1 0 1 0 0,1-1-1 0 0,0 1 0 0 0,0-1 1 0 0,0 1-1 0 0,-1-1 0 0 0,2 1-14 0 0,30 0 69 0 0,-30-1-68 0 0,5 0 36 0 0,0 0 72 0 0,0 0 61 0 0,0 0 57 0 0,5 0 256 0 0,0 0 99 0 0,31 0 1568 0 0,-35 0-1723 0 0,0 0-38 0 0,1 0-46 0 0,-1 0-66 0 0,1 0-80 0 0,-1 0-92 0 0,1 0 108 0 0,-1-2-78 0 0,-3-1-59 0 0,7-3 37 0 0,-9 4-53 0 0,3-2 125 0 0,-1 0-55 0 0,0-2-18 0 0,-1 0-66 0 0,-4 5-39 0 0,0 0-1 0 0,0 0 1 0 0,0-1 0 0 0,0 1-1 0 0,1 0 1 0 0,-1 0 0 0 0,0 0-1 0 0,0 0 1 0 0,2 0-7 0 0,8-4 18 0 0,-10 5-15 0 0,0-1 1 0 0,0 1-1 0 0,0 0 1 0 0,0-1-1 0 0,0 1 1 0 0,0-1-1 0 0,0 0 0 0 0,0 1 1 0 0,0-1-1 0 0,0 0 1 0 0,0 1-1 0 0,0-1 1 0 0,0 0-1 0 0,0 0 1 0 0,-1 0-1 0 0,1 0 1 0 0,0 0-1 0 0,0-1-3 0 0,15-29 80 0 0,-15 28-72 0 0,-1 0-1 0 0,1 0 1 0 0,0 1 0 0 0,-1-1-1 0 0,0 0 1 0 0,1 0-1 0 0,-1 0 1 0 0,0 0 0 0 0,0 0-1 0 0,-1 0 1 0 0,1 0-8 0 0,-1-12 69 0 0,1 8-58 0 0,1 4-4 0 0,-1 0-1 0 0,0 0 1 0 0,0 0-1 0 0,0-1 1 0 0,0 1-1 0 0,0 0 1 0 0,-1 0-1 0 0,1 0 1 0 0,-1 0-1 0 0,0-1-6 0 0,-10-2 0 0 0,6-4 0 0 0,4 10 0 0 0,0-1 0 0 0,0 1 0 0 0,1-1 0 0 0,-1 1 0 0 0,0 0 0 0 0,0 0 0 0 0,0-1 0 0 0,1 1 0 0 0,-1 0 0 0 0,0 0 0 0 0,0 0 0 0 0,0 0 0 0 0,0 0 0 0 0,0 0 0 0 0,-15 3-10 0 0,-13 13-44 0 0,24 0 54 0 0,-3 0-3 0 0,-21 30-67 0 0,21-35 71 0 0,6-7-1 0 0,0-1 0 0 0,0 1 0 0 0,0 0 0 0 0,0-1 0 0 0,1 1 0 0 0,-1 0 0 0 0,1 0 0 0 0,0 1 0 0 0,-2 7 0 0 0,-8 9 0 0 0,6 6 0 0 0,-2-13 0 0 0,6-13 0 0 0,1 0 0 0 0,-1 0 0 0 0,0 1 0 0 0,0-1 0 0 0,1 1 0 0 0,-1-1 0 0 0,1 0 0 0 0,-1 1 0 0 0,1-1 0 0 0,0 1 0 0 0,-1-1 0 0 0,1 1 0 0 0,0-1 0 0 0,0 1 0 0 0,0-1 0 0 0,0 1 0 0 0,0-1 0 0 0,0 1 0 0 0,1-1 0 0 0,-1 1 0 0 0,0-1 0 0 0,1 1 0 0 0,0-1 0 0 0,-1 1 0 0 0,16 29 0 0 0,-14-29 0 0 0,-1 0 0 0 0,1 0 0 0 0,0 0 0 0 0,-1-1 0 0 0,1 1 0 0 0,0-1 0 0 0,0 1 0 0 0,0-1 0 0 0,0 0 0 0 0,1 0 0 0 0,-1 0-1 0 0,1 1 1 0 0,13 7 16 0 0,-16-9-14 0 0,1 1 1 0 0,-1-1-1 0 0,0 0 0 0 0,0 0 0 0 0,0 1 1 0 0,1-1-1 0 0,-1 0 0 0 0,0 0 0 0 0,1 0 1 0 0,-1 0-1 0 0,0 1 0 0 0,0-1 0 0 0,1 0 1 0 0,-1 0-1 0 0,0 0 0 0 0,1 0 1 0 0,-1 0-1 0 0,0 0 0 0 0,1 0 0 0 0,-1 0 1 0 0,0 0-1 0 0,1 0 0 0 0,-1 0 0 0 0,0 0 1 0 0,1 0-1 0 0,-1 0-2 0 0,87 0 148 0 0,-84 0-144 0 0,0 0 0 0 0,1-1 0 0 0,-1 1 0 0 0,0-1 0 0 0,0 1-1 0 0,0-1 1 0 0,1 0 0 0 0,-1 0 0 0 0,3-2-4 0 0,9-2-30 0 0,1 2-91 0 0,0 3-61 0 0,15-3-247 0 0,0-10-25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0.2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14944 0 0,'0'0'340'0'0,"0"0"50"0"0,0 0 24 0 0,0 0-177 0 0,0 0-114 0 0,0 0 22 0 0,0 0-52 0 0,0 0 106 0 0,0 0 215 0 0,0 0 386 0 0,0 0 38 0 0,0 0-350 0 0,0 0-219 0 0,0 0-75 0 0,0 0-5 0 0,0 0 27 0 0,-2 0-31 0 0,-12 0-25 0 0,7 0-112 0 0,1 0-35 0 0,6 0-14 0 0,0 0 0 0 0,0 0-1 0 0,0 0 1 0 0,0 0-1 0 0,0 0 1 0 0,0 0 0 0 0,0 0-1 0 0,0 0 1 0 0,0 0 0 0 0,-1 0-1 0 0,1 0 1 0 0,0 0-1 0 0,0 0 1 0 0,0 0 0 0 0,0 0-1 0 0,0 0 1 0 0,0 0 0 0 0,0 0-1 0 0,0 0 1 0 0,0 0-1 0 0,0 0 1 0 0,-1 0 0 0 0,1 0-1 0 0,0 0 1 0 0,0 0-1 0 0,0 0 1 0 0,0 0 0 0 0,0 1-1 0 0,0-1 1 0 0,0 0 0 0 0,0 0-1 0 0,0 0 1 0 0,0 0-1 0 0,0 0 1 0 0,0 0 0 0 0,0 0-1 0 0,0 0 1 0 0,0 0 0 0 0,0 0-1 0 0,0 0 1 0 0,0 0-1 0 0,0 1 1 0 0,-1-1 0 0 0,1 0-1 0 0,0 0 1 0 0,0 0-1 0 0,0 0 1 0 0,0 0 0 0 0,0 0-1 0 0,0 0 1 0 0,1 0 0 0 0,-1 0-1 0 0,0 0 1 0 0,0 1-1 0 0,0-1 1 0 0,0 0 0 0 0,0 0 1 0 0,0 10-154 0 0,0-8 103 0 0,0-2-23 0 0,0 1-32 0 0,0-1-56 0 0,0 0-24 0 0,0 0-56 0 0,0 0-64 0 0,0 0-72 0 0,0 0-76 0 0,0 0-72 0 0,0 0-64 0 0,0 0-55 0 0,0 0-192 0 0,0 0-54 0 0,0 0-232 0 0,0 0-621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0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1 180 11144 0 0,'0'0'248'0'0,"0"0"34"0"0,0 0 22 0 0,0 0-29 0 0,0 1-207 0 0,0 1-40 0 0,1 6 3 0 0,4-5 111 0 0,-2-1-13 0 0,1 1 41 0 0,1 7 347 0 0,0-6-243 0 0,1-1-33 0 0,3 1 56 0 0,-3 4-53 0 0,-1 1 12 0 0,-1 0-38 0 0,6 7 40 0 0,-2-1-81 0 0,2 12 226 0 0,-2-6-101 0 0,-3-8-157 0 0,3 0 13 0 0,5 8 156 0 0,4 6 118 0 0,-10-11-218 0 0,-2-2 64 0 0,1-2-68 0 0,1 1-20 0 0,5 4 25 0 0,-8-10-132 0 0,8 7 144 0 0,-9-11-165 0 0,0-1 0 0 0,0 1 1 0 0,0-1-1 0 0,0 0 0 0 0,0 0 0 0 0,1 0 0 0 0,2 1-62 0 0,2 0 105 0 0,-4 0-48 0 0,0 0 1 0 0,0 0-1 0 0,0 1 1 0 0,0-1-1 0 0,-1 1 0 0 0,1 0 1 0 0,0 1-58 0 0,11 12 160 0 0,2-5-33 0 0,-4-6 1 0 0,-8 4-5 0 0,8-5-24 0 0,-1 4-29 0 0,-5-2 22 0 0,6 4-25 0 0,-11-10-32 0 0,1 0-38 0 0,1 0-106 0 0,1-1-117 0 0,-1 0-97 0 0,0 1-182 0 0,-3-1 444 0 0,-1 0 0 0 0,0 0 0 0 0,1 0 0 0 0,-1 0-1 0 0,0 0 1 0 0,1 0 0 0 0,-1 0 0 0 0,0 0 0 0 0,1 0 0 0 0,-1 0 0 0 0,0 0-1 0 0,1 1 1 0 0,-1-1 0 0 0,0 0 0 0 0,1 0 0 0 0,-1 0 0 0 0,0 1-1 0 0,0-1 1 0 0,1 0 0 0 0,-1 1 0 0 0,0-1 0 0 0,0 0 0 0 0,1 0 0 0 0,-1 1-1 0 0,0-1 1 0 0,0 0 0 0 0,0 1 61 0 0,1 5-639 0 0,-1-5 333 0 0,0 0-36 0 0,0-1-434 0 0,0 1 123 0 0,0-1-49 0 0,0 0-804 0 0,0 0-621 0 0,0 0-1186 0 0</inkml:trace>
  <inkml:trace contextRef="#ctx0" brushRef="#br0" timeOffset="507.13">474 54 8288 0 0,'0'0'190'0'0,"0"0"28"0"0,0-2 7 0 0,0-11-33 0 0,0 12-189 0 0,0 0 0 0 0,0 0-1 0 0,0 0 1 0 0,0 0 0 0 0,0 0 0 0 0,0 1-1 0 0,0-1 1 0 0,0 0 0 0 0,-1 0 0 0 0,1 0-1 0 0,0 0 1 0 0,-1 1 0 0 0,1-1 0 0 0,-1-1-3 0 0,0 1 18 0 0,-1 0 33 0 0,-1-1 132 0 0,0 1 37 0 0,1-1 172 0 0,0-5 11 0 0,2 0-162 0 0,0 5 734 0 0,0 1-101 0 0,0 0-96 0 0,0 1-93 0 0,0 0-85 0 0,0 1-81 0 0,0 0-77 0 0,0 1-70 0 0,0 0-67 0 0,0 1-60 0 0,0-1-55 0 0,0 2-51 0 0,0-1-45 0 0,0 0-41 0 0,0 5-46 0 0,0 1-123 0 0,0 14-315 0 0,0-17 352 0 0,0-1 67 0 0,0-1 59 0 0,0-1 55 0 0,0-1 65 0 0,0 0 72 0 0,0 47 137 0 0,0-2-93 0 0,0-2-78 0 0,0 78 256 0 0,0-69-226 0 0,2-29-112 0 0,4 6-6 0 0,0-1 48 0 0,-4-5 41 0 0,-2 2 99 0 0,0 1-53 0 0,0 0-50 0 0,0 0-48 0 0,0 0-46 0 0,0-1-42 0 0,0 0-41 0 0,0-2-37 0 0,0-16 44 0 0,-1 1 0 0 0,0-1 0 0 0,0 0 0 0 0,-1 0 0 0 0,-1 3-32 0 0,-2 13 114 0 0,2 8 55 0 0,3 77 359 0 0,0 27 186 0 0,0 68 434 0 0,0-202-1034 0 0,0-1 4 0 0,0-1-257 0 0,0-1 40 0 0,0 0 38 0 0,0 1 32 0 0,0-1 32 0 0,0 0 35 0 0,0 1 68 0 0,0-1 38 0 0,0 2 240 0 0,0-2-305 0 0,0 1-49 0 0,0-1-53 0 0,0 1-54 0 0,0 0-62 0 0,0-1-71 0 0,0 1-25 0 0,0-1-60 0 0,0 1-66 0 0,0-1-70 0 0,0 1-75 0 0,0 0-81 0 0,0 0-86 0 0,0-1-90 0 0,0 0 249 0 0,0 0-65 0 0,0 0-55 0 0,0 0-51 0 0,0 0-192 0 0,0 0-49 0 0,0 0-232 0 0,0 0-632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09.5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11544 0 0,'0'0'264'0'0,"0"0"34"0"0,0 0 20 0 0,0 0-41 0 0,0 0-104 0 0,0 0-39 0 0,0 0 143 0 0,0 0 255 0 0,0 0 20 0 0,0 0-21 0 0,0 0-117 0 0,0 0-50 0 0,0 0-10 0 0,0 3 3 0 0,3 9-10 0 0,9 3 46 0 0,2 2 13 0 0,-10-6-149 0 0,1-3-52 0 0,4 5 35 0 0,1 0-7 0 0,-2 7 27 0 0,-2-1-37 0 0,2-5-26 0 0,1 0-23 0 0,31 45 523 0 0,-26-41-514 0 0,-1-4-69 0 0,0 1 37 0 0,-4-2-48 0 0,6 6 27 0 0,5-3 4 0 0,4 2 79 0 0,-12-8-73 0 0,4 0 13 0 0,6 5 48 0 0,-8 0-1 0 0,-11-9-148 0 0,-2-4-31 0 0,1 0 0 0 0,-1 0 0 0 0,1 0 0 0 0,-1 0 0 0 0,1 0 0 0 0,0 0 0 0 0,-1 0 0 0 0,2 0-21 0 0,15 5 104 0 0,-16-6-93 0 0,1-1 0 0 0,-1 1-1 0 0,0 0 1 0 0,0 0 0 0 0,0 0 0 0 0,0 0 0 0 0,0 0 0 0 0,0 0 0 0 0,0 1 0 0 0,0-1 0 0 0,0 0 0 0 0,0 1-11 0 0,15 17 103 0 0,-12-13-62 0 0,1 0 1 0 0,-1 0 0 0 0,2 0 0 0 0,-1-1 0 0 0,0 0-1 0 0,5 3-41 0 0,2-3 88 0 0,-8 5-4 0 0,2-5-39 0 0,-7-5-44 0 0,1 0 0 0 0,-1 1 1 0 0,1-1-1 0 0,-1 0 0 0 0,0 0 1 0 0,1 1-1 0 0,-1-1 0 0 0,0 0 0 0 0,1 0 1 0 0,-1 1-1 0 0,0-1 0 0 0,0 0 0 0 0,1 1 1 0 0,-1-1-1 0 0,0 0 0 0 0,0 1 1 0 0,1-1-1 0 0,-1 1 0 0 0,0-1 0 0 0,0 0 1 0 0,0 1-1 0 0,0-1 0 0 0,0 1 0 0 0,0-1 1 0 0,0 0-1 0 0,0 1 0 0 0,0-1 0 0 0,0 1 1 0 0,0-1-1 0 0,0 1 0 0 0,0-1-1 0 0,0 3 75 0 0,0-3-6 0 0,0 0 1 0 0,0 0 15 0 0,0 0-38 0 0,0 0-102 0 0,0 0-45 0 0,0 0-11 0 0,0 0 19 0 0,0 0-45 0 0,0 0-99 0 0,0 0-251 0 0,0 0-453 0 0,0 0 554 0 0,0 0 24 0 0,0 0-56 0 0,0 0 158 0 0,0 0-42 0 0,0 0-42 0 0,0 0-42 0 0,0 0-38 0 0,0 0-33 0 0,0 0-286 0 0,0 0-56 0 0,0 0-921 0 0,0 0-710 0 0,0 0-1358 0 0</inkml:trace>
  <inkml:trace contextRef="#ctx0" brushRef="#br0" timeOffset="343.46">474 0 7080 0 0,'0'0'157'0'0,"0"0"23"0"0,0 0 13 0 0,-3 0-22 0 0,-4 2-120 0 0,0 1 67 0 0,0 1 58 0 0,2 0 52 0 0,4-2-4 0 0,-1-1-40 0 0,0 0 86 0 0,-1 0-86 0 0,2-1-125 0 0,-1 0-14 0 0,-1-1 29 0 0,2 2-16 0 0,0 0 34 0 0,-4 9 500 0 0,-5-5-66 0 0,4 9-22 0 0,-23 20 476 0 0,23-25-811 0 0,-9 13 178 0 0,8-6-41 0 0,1 4-19 0 0,5-15-217 0 0,0 0 1 0 0,0-1 0 0 0,0 1-1 0 0,-1-1 1 0 0,0 1-1 0 0,0-1 1 0 0,-1 2-71 0 0,-6 8 245 0 0,-1 0-17 0 0,-2 11 46 0 0,6-12-131 0 0,-1 0 0 0 0,0 0 0 0 0,-1-1 0 0 0,0 0 1 0 0,-1 1-144 0 0,-4 6 174 0 0,-1 10 39 0 0,-7 10 70 0 0,0-13-33 0 0,17-22-211 0 0,1 0 0 0 0,-1 0 0 0 0,1 0 0 0 0,-1 0 1 0 0,-1 5-40 0 0,-6 22 191 0 0,-14 7 32 0 0,8-15-51 0 0,6-1 81 0 0,5-1-57 0 0,5-16-151 0 0,-1 0 0 0 0,1-1 0 0 0,-1 0 1 0 0,0 1-1 0 0,0-1 0 0 0,0 0 0 0 0,0 1-45 0 0,-8 9 169 0 0,0 0-64 0 0,1 5-48 0 0,-2 4-20 0 0,10-21-31 0 0,0 0 0 0 0,0 0-1 0 0,0 0 1 0 0,0 0-1 0 0,1 0 1 0 0,-1 0 0 0 0,1 1-1 0 0,-1-1 1 0 0,1 0-1 0 0,-1 1-5 0 0,-1 3 75 0 0,-9 4-6 0 0,9-7-5 0 0,2-3 0 0 0,0 0 0 0 0,1 0-161 0 0,5 0-180 0 0,14-2-719 0 0,-15 0 610 0 0,0-1-91 0 0,-3 1 195 0 0,0 0-36 0 0,0 0-38 0 0,-1-1-42 0 0,0 1 1 0 0,0 1-47 0 0,-1-1-44 0 0,0 1-38 0 0,1-1-147 0 0,-1 0-37 0 0,0-4-1552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2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7640 0 0,'0'0'224'0'0,"0"0"-63"0"0,0 0-17 0 0,0 0 42 0 0,2-3 148 0 0,9-7 275 0 0,-9 8-300 0 0,-1 1-72 0 0,1 1-60 0 0,0-1-51 0 0,0 1-29 0 0,0 0-42 0 0,3 1 19 0 0,-4-1-13 0 0,0 0 57 0 0,10-1 300 0 0,2-6 44 0 0,0 1-6 0 0,-2 4-48 0 0,-5 2-184 0 0,-1-2-37 0 0,5-2 97 0 0,3-3-35 0 0,13 2 85 0 0,-13-1-133 0 0,-12 5-172 0 0,1 0 0 0 0,-1 0 1 0 0,1 0-1 0 0,-1 1 1 0 0,1-1-1 0 0,-1 1 0 0 0,1-1 1 0 0,0 1-1 0 0,-1-1 1 0 0,1 1-1 0 0,0 0 0 0 0,-1 0 1 0 0,1 0-1 0 0,0 0-29 0 0,7 0 74 0 0,-6 1-56 0 0,0-1 1 0 0,-1 0-1 0 0,1 1 0 0 0,0-2 1 0 0,0 1-1 0 0,0 0 1 0 0,0 0-1 0 0,0-1 0 0 0,0 0 1 0 0,0 0-1 0 0,1 0-18 0 0,14-9 98 0 0,-14 9-82 0 0,0 0 0 0 0,1 0 0 0 0,-1 1 0 0 0,0 0 0 0 0,4 0-16 0 0,3 0-19 0 0,-4 0-89 0 0,-1 0-86 0 0,-4 0 51 0 0,1 0-35 0 0,-1 0-38 0 0,0 0-37 0 0,2 0-348 0 0,-1 0 79 0 0,-1 0-49 0 0,3 0-675 0 0,2 0-530 0 0,2 0-1005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2.5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 8696 0 0,'0'0'197'0'0,"0"0"24"0"0,0 0 18 0 0,0 0-80 0 0,0 0-17 0 0,0 0 47 0 0,0 0 156 0 0,0 0 293 0 0,3 0 24 0 0,3 0-328 0 0,1 0 105 0 0,15-1 844 0 0,-13 1-781 0 0,-5 0-266 0 0,1 1-43 0 0,-1 0-50 0 0,-1 1-61 0 0,5 3 139 0 0,5 1 86 0 0,-2-4-74 0 0,-2-2-12 0 0,1 0-38 0 0,9 0 88 0 0,3 0-68 0 0,13 0-15 0 0,-34 0-186 0 0,1 0-1 0 0,0 0 1 0 0,0 1-1 0 0,-1-1 0 0 0,1 0 1 0 0,0 1-1 0 0,0 0 0 0 0,-1-1 1 0 0,1 1-1 0 0,-1 0 0 0 0,1 0 1 0 0,0 0-1 0 0,-1 0-1 0 0,1 0 0 0 0,-1 0 0 0 0,1 0 0 0 0,-1 0-1 0 0,1-1 1 0 0,0 1 0 0 0,-1 0 0 0 0,1-1 0 0 0,0 1 0 0 0,0-1 0 0 0,-1 0 0 0 0,1 0 0 0 0,0 1-1 0 0,0-1 1 0 0,4 0 25 0 0,0 0-117 0 0,1 1-120 0 0,0-1-96 0 0,2-1-155 0 0,6-2-341 0 0,11-7-245 0 0,-8 7-7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3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428 95 7688 0 0,'-3'0'166'0'0,"3"0"-157"0"0,-1 0-1 0 0,1 0 0 0 0,-1 0 1 0 0,1 0-1 0 0,0 0 0 0 0,-1 0 0 0 0,1 0 1 0 0,-1 0-1 0 0,1 0 0 0 0,-1 0 1 0 0,1 0-1 0 0,0 0 0 0 0,-1 0 0 0 0,1-1 1 0 0,0 1-1 0 0,-1 0 0 0 0,1 0 1 0 0,-1 0-1 0 0,1-1 0 0 0,0 1 0 0 0,0 0 1 0 0,-1-1-1 0 0,1 1 0 0 0,0 0 1 0 0,-1-1-1 0 0,1 1 0 0 0,0 0 0 0 0,0-1 1 0 0,0 1-1 0 0,-1 0 0 0 0,1-1-8 0 0,-5-6 147 0 0,-5 0-4 0 0,-4 0-72 0 0,9 5-63 0 0,-4-1 9 0 0,-3 2 36 0 0,0 1 37 0 0,0 1 39 0 0,-8 0 170 0 0,15-1-216 0 0,-1 0 54 0 0,0-1 47 0 0,-1 1 38 0 0,-8 0 266 0 0,-22-1 772 0 0,24 1-861 0 0,4 1-121 0 0,0 0-70 0 0,1 0-84 0 0,2 0-103 0 0,-15 9 460 0 0,8-2-190 0 0,5-4-130 0 0,0 1-40 0 0,-3-1 64 0 0,1 2 9 0 0,-1 2-38 0 0,0 3-5 0 0,6-7-68 0 0,0 1 0 0 0,1 0 0 0 0,-1 0 0 0 0,1 0 0 0 0,-3 5-83 0 0,-2 11 221 0 0,-2-2-108 0 0,9-15-80 0 0,-1 0 1 0 0,0 0-1 0 0,1 1 0 0 0,0-1 1 0 0,-1 3-34 0 0,-2 22 128 0 0,-1-10-49 0 0,1-3 6 0 0,0 2 15 0 0,2-8-63 0 0,-5 25 84 0 0,6-7-7 0 0,1-2 3 0 0,0-15-38 0 0,1 0 0 0 0,0 0 0 0 0,1-1 0 0 0,0 1 0 0 0,1 4-79 0 0,9 16 191 0 0,-8-19-122 0 0,-3-8-44 0 0,1 0 1 0 0,0 0-1 0 0,0 0 0 0 0,1-1 0 0 0,-1 1 0 0 0,1-1 0 0 0,0 1 0 0 0,0-1 0 0 0,1 2-25 0 0,19 26 122 0 0,22 17 125 0 0,-37-40-218 0 0,-5-6-21 0 0,0 0 1 0 0,0 0-1 0 0,0-1 0 0 0,0 1 1 0 0,0 0-1 0 0,0-1 0 0 0,1 1-8 0 0,20 8 105 0 0,-18-8-88 0 0,2 0 18 0 0,0 0-1 0 0,0 0 1 0 0,0 0-1 0 0,1-1 1 0 0,-1 0-1 0 0,6 0-34 0 0,23 0 152 0 0,19 0 87 0 0,-20-6-19 0 0,-3-5 1 0 0,-15 6-94 0 0,-9 2-59 0 0,0 0 1 0 0,-1 0 0 0 0,0 0-1 0 0,1-1 1 0 0,0-1-69 0 0,-2 2 84 0 0,0 0 0 0 0,0 0 0 0 0,0 0 0 0 0,3 0-84 0 0,15-5 314 0 0,-13 1-114 0 0,0-2 40 0 0,-9 5-176 0 0,11-9 196 0 0,-2 0-57 0 0,-1 0-45 0 0,-1 0-34 0 0,-6 8-92 0 0,-1 0 0 0 0,0 1 0 0 0,0-1 0 0 0,0 0-1 0 0,-1 0 1 0 0,0 0 0 0 0,1 0 0 0 0,-1-1 0 0 0,-1 1-1 0 0,1 0 1 0 0,-1 0 0 0 0,1-5-32 0 0,0-29 288 0 0,-1 6-101 0 0,-1 1-52 0 0,0 24-108 0 0,0 0 0 0 0,0 0-1 0 0,-1 0 1 0 0,0 0 0 0 0,0 0 0 0 0,0 0-1 0 0,-3-3-26 0 0,-33-66 156 0 0,13 25-100 0 0,7 21 4 0 0,-12-11-14 0 0,12 18-21 0 0,10 13-50 0 0,-10-12-89 0 0,15 19 93 0 0,0-2-19 0 0,0 1 1 0 0,0 0-1 0 0,0 0 1 0 0,-1 0-1 0 0,1 1 1 0 0,-1-1-1 0 0,0 1 1 0 0,0 0-1 0 0,0 0 1 0 0,-1 0-1 0 0,-2-1 40 0 0,-3-1-50 0 0,-2 0-85 0 0,-1 0-85 0 0,-16-5-374 0 0,20 7 422 0 0,6 2 117 0 0,-2-1-26 0 0,1 1-118 0 0,0-1-112 0 0,1 1-101 0 0,0 0-95 0 0,0-1-85 0 0,1 1-78 0 0,-1 0-68 0 0,0-2-492 0 0,-2 1-110 0 0,-1 0-1080 0 0,-3 2-1365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4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7744 0 0,'0'0'174'0'0,"0"0"29"0"0,0 0 12 0 0,0 0-72 0 0,0 0-9 0 0,0 0 52 0 0,0 3 164 0 0,0 5-175 0 0,0 0 45 0 0,0 7 326 0 0,0 0 88 0 0,0 19 967 0 0,0-23-1146 0 0,0 0-46 0 0,0 2-6 0 0,0-7-245 0 0,0 1-32 0 0,0 5 0 0 0,0 0-119 0 0,0-6-53 0 0,0 0-36 0 0,0 0-37 0 0,0 1-41 0 0,0 0-42 0 0,0-1-45 0 0,0 1-45 0 0,0 0-49 0 0,0 0-50 0 0,0 1-53 0 0,0-1-54 0 0,0 1-57 0 0,0-8-1227 0 0,0 0-1012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4.6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9848 0 0,'0'0'222'0'0,"0"0"30"0"0,0 0 19 0 0,0 0-114 0 0,2 0-82 0 0,5 0-6 0 0,-3 0 25 0 0,-2 0 94 0 0,-2 2 217 0 0,0 50 2388 0 0,0-41-2239 0 0,0 1-47 0 0,0 0-14 0 0,0 0-93 0 0,0 0-112 0 0,0-7-191 0 0,0 0-36 0 0,-2 0 276 0 0,-9 6-35 0 0,9-8-177 0 0,1 1-60 0 0,1 5-42 0 0,1-7 5 0 0,-1 1-44 0 0,0 0 47 0 0,0 6 174 0 0,0-4-177 0 0,0-3-52 0 0,0 1-35 0 0,0-1-40 0 0,0 0-48 0 0,0 1-80 0 0,0-1-76 0 0,0 0-84 0 0,0 0-93 0 0,0 0-103 0 0,0 0-112 0 0,0 0-119 0 0,0-2 358 0 0,0 1-32 0 0,0 1-1707 0 0,0-1-1254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3.4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8776 0 0,'0'0'257'0'0,"0"0"-2"0"0,0 0-90 0 0,0 0-39 0 0,0 0 132 0 0,0 0 242 0 0,0 0 20 0 0,0 0 8 0 0,0 0 7 0 0,0 0 1 0 0,3 0 0 0 0,5 3-80 0 0,-1 5-60 0 0,0 4-49 0 0,-1 0-37 0 0,-4-8-174 0 0,-1 0 1 0 0,2 0-1 0 0,-1 0 0 0 0,0 0 0 0 0,2 1-136 0 0,-1-2 261 0 0,-2 0-96 0 0,0 0-60 0 0,-1 1-57 0 0,0 0-10 0 0,0-2 43 0 0,5 6 79 0 0,-4-7-125 0 0,0 1 0 0 0,0-1 0 0 0,0 0 0 0 0,0 1 0 0 0,-1-1 0 0 0,1 1 0 0 0,0 0 0 0 0,-1-1-1 0 0,1 1 1 0 0,-1-1 0 0 0,0 1 0 0 0,0 0 0 0 0,1-1 0 0 0,-1 1-35 0 0,0 1 46 0 0,0-1 0 0 0,1 0 0 0 0,-1 0 0 0 0,1 1 0 0 0,0-1 0 0 0,-1 0 0 0 0,1 0-1 0 0,0 0 1 0 0,0 0 0 0 0,1 1-46 0 0,3 7 167 0 0,-3 0-76 0 0,-2-2-24 0 0,0 0-48 0 0,0 10 28 0 0,0-17-230 0 0,0 0 69 0 0,0-1 60 0 0,0 1 50 0 0,0 0 105 0 0,0 2 321 0 0,0-2-350 0 0,0-1-74 0 0,0 1-46 0 0,0-1-41 0 0,0 1-47 0 0,0-1-53 0 0,0 1-79 0 0,0-1-74 0 0,0 1-82 0 0,0 0-88 0 0,0 0-95 0 0,0-1-103 0 0,0 1-109 0 0,0 0-117 0 0,0-1-1160 0 0,0 0-1193 0 0</inkml:trace>
  <inkml:trace contextRef="#ctx0" brushRef="#br0" timeOffset="357.97">221 0 9152 0 0,'0'0'208'0'0,"0"0"33"0"0,0 0 14 0 0,0 3-42 0 0,0 3-237 0 0,0 1 49 0 0,0 1 55 0 0,0-1 62 0 0,0 2 69 0 0,0-1 76 0 0,0 0 83 0 0,0-1 90 0 0,0-6-413 0 0,0 0 0 0 0,0-1 0 0 0,0 1 0 0 0,0 0 0 0 0,0-1 1 0 0,0 1-1 0 0,1 0 0 0 0,-1-1 0 0 0,0 1 0 0 0,0 0 0 0 0,0-1 1 0 0,1 1-1 0 0,-1 0 0 0 0,0-1 0 0 0,1 1 0 0 0,-1-1 0 0 0,0 1 1 0 0,1-1-1 0 0,-1 1 0 0 0,1-1 0 0 0,-1 1 0 0 0,1-1 0 0 0,-1 1 1 0 0,1-1-1 0 0,-1 1 0 0 0,1-1-47 0 0,5 5 571 0 0,-4 6-74 0 0,-2-4-206 0 0,0-5-195 0 0,-1 0-1 0 0,1 0 1 0 0,0 0-1 0 0,1 1 0 0 0,-1-1 1 0 0,0 0-1 0 0,1 0 1 0 0,-1 0-1 0 0,1 0 1 0 0,0 1-96 0 0,4 5 292 0 0,-4-6-244 0 0,0-1 0 0 0,-1 1-1 0 0,1-1 1 0 0,0 0 0 0 0,0 1-1 0 0,-1 0 1 0 0,1-1 0 0 0,-1 1-1 0 0,1-1 1 0 0,-1 1 0 0 0,0 0-1 0 0,1-1 1 0 0,-1 1 0 0 0,0 0-48 0 0,0 5 146 0 0,-1-5-101 0 0,1 0 0 0 0,0 0 1 0 0,0 1-1 0 0,0-1 1 0 0,1 0-1 0 0,-1 0 0 0 0,0 0 1 0 0,1 0-1 0 0,-1 0 0 0 0,2 1-45 0 0,-2-2 4 0 0,5 10 185 0 0,2 2-44 0 0,0-1-46 0 0,0-4-49 0 0,-3-2 37 0 0,-4 1-62 0 0,1-1-24 0 0,10 7-95 0 0,-9-10-27 0 0,0 3-94 0 0,-2-3 14 0 0,0-1 55 0 0,0-1-43 0 0,0 1-53 0 0,1-1-61 0 0,0 1-77 0 0,0-1-58 0 0,0 1-54 0 0,0-1-46 0 0,1 1-160 0 0,-1 0-46 0 0,2 0-192 0 0,0 2-518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4:59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397 65 8576 0 0,'0'0'197'0'0,"0"0"24"0"0,-3 0 17 0 0,3 0-233 0 0,-1 1 0 0 0,1-1 0 0 0,-1 0 0 0 0,1 0 0 0 0,-1 0 0 0 0,1 0 0 0 0,-1-1 1 0 0,1 1-1 0 0,-1 0 0 0 0,1 0 0 0 0,-1 0 0 0 0,1 0 0 0 0,0 0 0 0 0,-1-1 0 0 0,1 1 0 0 0,-1 0 1 0 0,1 0-1 0 0,0-1 0 0 0,-1 1 0 0 0,1 0 0 0 0,-1-1 0 0 0,1 1 0 0 0,0 0-5 0 0,-1-9 79 0 0,1 8-77 0 0,0 0 0 0 0,0 0 0 0 0,0 0 1 0 0,0 1-1 0 0,0-1 0 0 0,0 0 1 0 0,0 0-1 0 0,0 0 0 0 0,-1 0 1 0 0,1 1-1 0 0,0-1 0 0 0,0 0 1 0 0,-1 0-1 0 0,1 0 0 0 0,0 1 1 0 0,-1-1-1 0 0,1 0 0 0 0,-1 1 1 0 0,0-2-3 0 0,-9-3 0 0 0,7 2 19 0 0,1-1 39 0 0,1 2 33 0 0,-1 0 37 0 0,-1 1 39 0 0,-2 0 39 0 0,5 1-193 0 0,0 0 0 0 0,0 0-1 0 0,0 0 1 0 0,0 0 0 0 0,0 0 0 0 0,0 0-1 0 0,-1 0 1 0 0,1 0 0 0 0,0 0 0 0 0,0 0-1 0 0,0 0 1 0 0,0 0 0 0 0,0 0-1 0 0,0 0 1 0 0,0 0 0 0 0,0 0 0 0 0,0 0-1 0 0,0 0 1 0 0,-1 0 0 0 0,1 0 0 0 0,0 0-1 0 0,0 0 1 0 0,0 0 0 0 0,0 0 0 0 0,0 0-1 0 0,0 0 1 0 0,0 0 0 0 0,0 0 0 0 0,0 0-1 0 0,0 0 1 0 0,0 0 0 0 0,0 0 0 0 0,0-1-1 0 0,-1 1 1 0 0,1 0 0 0 0,0 0 0 0 0,0 0-1 0 0,0 0 1 0 0,0 0 0 0 0,0 0 0 0 0,0 0-1 0 0,0 0 1 0 0,0 0 0 0 0,0 0 0 0 0,0 0-1 0 0,0-1 1 0 0,0 1 0 0 0,0 0 0 0 0,0 0-1 0 0,0 0 1 0 0,0 0 0 0 0,0 0 0 0 0,0 0-1 0 0,0 0 1 0 0,0 0 0 0 0,0 0 0 0 0,0-1-13 0 0,-3-7 650 0 0,2 8-562 0 0,0-1-1 0 0,0 0 1 0 0,0 1 0 0 0,-1-1-1 0 0,1 1 1 0 0,0-1 0 0 0,0 1 0 0 0,-1-1-1 0 0,1 1 1 0 0,0 0 0 0 0,0 0-1 0 0,-1 0-87 0 0,-21-1 1023 0 0,6 2-425 0 0,7-1-265 0 0,1 0-60 0 0,-5 3-122 0 0,4 3-34 0 0,2-2-44 0 0,-5 2 35 0 0,11-3-74 0 0,-4 4 20 0 0,-15-2 28 0 0,10 9 0 0 0,-10 1 13 0 0,11 1 8 0 0,-14 3 1 0 0,16-9-38 0 0,0 0 0 0 0,0 1 1 0 0,-5 11-67 0 0,0-2 57 0 0,-34 49 167 0 0,40-57-152 0 0,2 1 0 0 0,-1 1 1 0 0,-2 12-73 0 0,5-18 25 0 0,2-4 4 0 0,0 0-1 0 0,0 0 1 0 0,0 0-1 0 0,1 0 1 0 0,0 3-29 0 0,1 18 101 0 0,-1-14-60 0 0,1-8-23 0 0,-1 0-1 0 0,1 0 1 0 0,0 0-1 0 0,-1 0 1 0 0,1 0-1 0 0,1-1 0 0 0,-1 1 1 0 0,0 0-1 0 0,1-1 1 0 0,-1 1-1 0 0,1-1 0 0 0,0 1 1 0 0,0-1-1 0 0,0 0 1 0 0,1 2-18 0 0,18 12 169 0 0,-19-15-149 0 0,-1 0 0 0 0,1 0 1 0 0,0-1-1 0 0,0 1 0 0 0,0-1 0 0 0,-1 1 1 0 0,1-1-1 0 0,0 1 0 0 0,0-1 1 0 0,0 0-21 0 0,0 0 16 0 0,0 0 1 0 0,-1 0 0 0 0,1-1 0 0 0,-1 1-1 0 0,1 0 1 0 0,-1-1 0 0 0,1 1-1 0 0,-1-1 1 0 0,1 1 0 0 0,-1-1-1 0 0,1 0 1 0 0,-1 0 0 0 0,0 0-17 0 0,13-5 109 0 0,2 5-7 0 0,-13 1-84 0 0,-1 0 1 0 0,1 0-1 0 0,-1 0 1 0 0,0 0-1 0 0,1-1 0 0 0,-1 1 1 0 0,0 0-1 0 0,1-1 0 0 0,-1 0 1 0 0,2 0-19 0 0,0-1 23 0 0,-1-1 1 0 0,0 1 0 0 0,0-1-1 0 0,0 1 1 0 0,0-1 0 0 0,0 0-1 0 0,0-1-23 0 0,1 0 36 0 0,0-1 0 0 0,1 1-1 0 0,0 0 1 0 0,2-2-36 0 0,1 1 28 0 0,3-2 12 0 0,0-1-1 0 0,0 0 1 0 0,6-7-40 0 0,2-8 81 0 0,28-50 145 0 0,-32 45-159 0 0,-1-8-62 0 0,-13 33-9 0 0,0 0 0 0 0,-1 0 0 0 0,1 0 0 0 0,-1-1-1 0 0,1 1 1 0 0,-1 0 0 0 0,0-1 0 0 0,0 1 4 0 0,1-15-40 0 0,6 5 26 0 0,-7 12 14 0 0,1-1 0 0 0,0 1 0 0 0,0-1 0 0 0,-1 1 0 0 0,1-1 0 0 0,-1 1 0 0 0,1-1 0 0 0,-1 1 0 0 0,1-1 0 0 0,-1 1 0 0 0,0-1-1 0 0,0 1 1 0 0,0-1 0 0 0,0-9-1 0 0,0 4-46 0 0,0-7-49 0 0,0 14 19 0 0,0 0 10 0 0,0 0 3 0 0,-2 6 0 0 0,-9 20-2 0 0,9-9 26 0 0,1-1 0 0 0,0 1 1 0 0,1 0-1 0 0,1 2 40 0 0,-1 3-11 0 0,2-4-32 0 0,5 1 27 0 0,-2-9 15 0 0,10 37 1 0 0,-14-44 0 0 0,0 0 0 0 0,0-1 0 0 0,-1 1 0 0 0,1-1 0 0 0,0 1 0 0 0,0-1 0 0 0,1 0 0 0 0,-1 0 0 0 0,0 0 0 0 0,1 1 0 0 0,-1-1 0 0 0,1 0 0 0 0,0-1 0 0 0,0 2 0 0 0,-1-2 0 0 0,1 1 0 0 0,0 0 0 0 0,-1 0 0 0 0,0 0 0 0 0,1 0 0 0 0,-1 1 0 0 0,0-1 0 0 0,0 0 0 0 0,0 0 0 0 0,0 1 0 0 0,-1-1 0 0 0,1 3 0 0 0,0-3 0 0 0,-1 1 0 0 0,1-1 0 0 0,0 1 0 0 0,-1-1 0 0 0,1 1 0 0 0,1-1 0 0 0,-1 1 0 0 0,0-1 0 0 0,0 0 0 0 0,1 0 0 0 0,0 0 0 0 0,-1 0 0 0 0,1 1 0 0 0,2 1 0 0 0,-1 0 0 0 0,0 0 0 0 0,0 1 0 0 0,0 0 0 0 0,0-1 0 0 0,-1 1 0 0 0,0 0 0 0 0,1 2 0 0 0,6 13 0 0 0,1-7-12 0 0,-7-10-48 0 0,-3-3-2 0 0,0 0-89 0 0,0 0 44 0 0,0 0-34 0 0,0 0-37 0 0,0 0-43 0 0,0 0-45 0 0,0 0-44 0 0,0 0-40 0 0,0 0-36 0 0,0 0-251 0 0,1 0-60 0 0,-1 0-47 0 0,1 0-33 0 0,2 0-736 0 0,1 0-53 0 0,2 0-935 0 0</inkml:trace>
  <inkml:trace contextRef="#ctx0" brushRef="#br0" timeOffset="395.57">697 65 11432 0 0,'0'0'256'0'0,"0"3"34"0"0,1 4-75 0 0,2 1-39 0 0,2 1-37 0 0,1 0-39 0 0,2 4-23 0 0,-3-1-82 0 0,5 10 1 0 0,-6-15 30 0 0,-1 1 81 0 0,-2-2 32 0 0,0 1 70 0 0,-1 2 63 0 0,2-2-74 0 0,0 0-32 0 0,2 1 4 0 0,0 1 3 0 0,-2-2-3 0 0,-1 0 34 0 0,0 2 75 0 0,-1 0-21 0 0,1-2-72 0 0,1 0-33 0 0,3 2-2 0 0,-1-1-4 0 0,-2-1-1 0 0,-1 0 32 0 0,-1 2 70 0 0,0 1 23 0 0,0 0-61 0 0,0 19 293 0 0,0-16-256 0 0,0-5-57 0 0,0 1 44 0 0,0-1-44 0 0,-3-1-43 0 0,0-1-15 0 0,-4 2 10 0 0,5-5 62 0 0,2 3 0 0 0,-1-1-77 0 0,-2 2-38 0 0,-6 3 29 0 0,8-10-111 0 0,-1 3 152 0 0,2-3-6 0 0,0 0-10 0 0,0-3-38 0 0,0-7-10 0 0,0 7-6 0 0,0 1-5 0 0,0-52 88 0 0,0 34-126 0 0,0 15-43 0 0,1 0 0 0 0,-1 0 0 0 0,1 0 1 0 0,1 0-1 0 0,-1 0 0 0 0,1 0 0 0 0,0 0 1 0 0,0 0-1 0 0,0 1 0 0 0,0-1 0 0 0,1 1 1 0 0,0-1-4 0 0,7-13 31 0 0,13-22-13 0 0,17-20-84 0 0,-24 36 25 0 0,-15 22 33 0 0,0 1 0 0 0,0 0 1 0 0,1-1-1 0 0,-1 1 0 0 0,0 0 0 0 0,0 0 1 0 0,1 0-1 0 0,-1 0 0 0 0,1 0 0 0 0,-1 0 0 0 0,1 0 1 0 0,-1 0-1 0 0,1 0 0 0 0,-1 1 0 0 0,1-1 1 0 0,0 1-1 0 0,0-1 0 0 0,-1 1 0 0 0,1 0 0 0 0,0 0 1 0 0,0 0 7 0 0,10-3-46 0 0,1-4-19 0 0,-11 7 56 0 0,-1-1 1 0 0,0 0-1 0 0,1 0 0 0 0,-1 1 1 0 0,1-1-1 0 0,-1 1 0 0 0,1-1 1 0 0,-1 1-1 0 0,1-1 0 0 0,-1 1 1 0 0,1 0-1 0 0,0 0 0 0 0,-1 0 9 0 0,6 0-12 0 0,-5-1 4 0 0,1 1 0 0 0,-1 0 1 0 0,0 0-1 0 0,0 0 0 0 0,0 0 1 0 0,0 1-1 0 0,1-1 0 0 0,-1 1 1 0 0,0-1-1 0 0,1 1 8 0 0,15 10-28 0 0,-5-8 2 0 0,-11-3 23 0 0,1 1 0 0 0,-1-1 0 0 0,0 1 0 0 0,1 0 0 0 0,-1 0 1 0 0,0-1-1 0 0,0 2 0 0 0,0-1 0 0 0,0 0 0 0 0,0 0 0 0 0,0 0 0 0 0,0 1 0 0 0,0-1 0 0 0,0 1 3 0 0,9 9 2 0 0,-7-7-1 0 0,0-1 0 0 0,0 1 0 0 0,0 0 1 0 0,-1 0-1 0 0,0 0 0 0 0,0 1 0 0 0,0-1 0 0 0,0 1 1 0 0,-1 0-1 0 0,0-1 0 0 0,2 5-1 0 0,22 65 205 0 0,-25-70-179 0 0,0 0 0 0 0,0 0 0 0 0,0 0 0 0 0,-1 0 0 0 0,0 3-26 0 0,-1 17 93 0 0,1-12-56 0 0,0 35 97 0 0,0 19-2 0 0,0-62-173 0 0,0 6 71 0 0,0-7-53 0 0,0 0-44 0 0,0-1-18 0 0,0 0-37 0 0,0 0-44 0 0,0 0-49 0 0,0 1-89 0 0,0-1-78 0 0,0 0-85 0 0,0 1-95 0 0,0-1-101 0 0,0 0-111 0 0,0 1-119 0 0,0-2 399 0 0,0 0-33 0 0,0 2-687 0 0,0 0-34 0 0,0 7-2616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7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16 14024 0 0,'-5'0'100'0'0,"0"1"49"0"0,3-1-78 0 0,0 0 1 0 0,0 0-1 0 0,1 1 1 0 0,-1-1-1 0 0,0-1 0 0 0,0 1 1 0 0,1 0-1 0 0,-1 0 1 0 0,0-1-1 0 0,1 1 0 0 0,-1 0 1 0 0,0-1-1 0 0,1 0 1 0 0,-2 0-72 0 0,-3-3 164 0 0,-1-2-55 0 0,6 5-106 0 0,1 1-1 0 0,-1 0 1 0 0,0-1-1 0 0,1 1 1 0 0,-1 0-1 0 0,0 0 1 0 0,1 0-1 0 0,-1-1 1 0 0,0 1-1 0 0,1 0 1 0 0,-1 0-1 0 0,0 0 1 0 0,1 0-1 0 0,-1 0 1 0 0,0 0-3 0 0,1 0 0 0 0,-2 0 122 0 0,2 0 36 0 0,0 0 2 0 0,0 0-94 0 0,0 0-110 0 0,0 0-115 0 0,0 0-235 0 0,2 3-409 0 0,11 10-47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2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9848 0 0,'0'0'222'0'0,"0"0"30"0"0,0 0 19 0 0,0 1-114 0 0,0 1-82 0 0,-1 6-30 0 0,1 18-40 0 0,3-15 49 0 0,2-4 59 0 0,1 4 113 0 0,-4 5 75 0 0,-2-8-171 0 0,-1 5 18 0 0,1-4-21 0 0,1-2 10 0 0,2 0 38 0 0,3 7 74 0 0,-5-11-192 0 0,1 0 0 0 0,-1 0-1 0 0,-1 1 1 0 0,1-1 0 0 0,0 0-1 0 0,-1 1 1 0 0,0-1-57 0 0,1 8 172 0 0,-1 2 68 0 0,1-5-63 0 0,0-1-45 0 0,1 1-19 0 0,3 3 8 0 0,-1-1 14 0 0,0 3 69 0 0,0-3-64 0 0,3 12 121 0 0,-6-19-224 0 0,1 15 270 0 0,-2-17-277 0 0,0 1 0 0 0,0-1 0 0 0,1 1 0 0 0,-1-1 0 0 0,0 0 0 0 0,0 1 0 0 0,1-1 0 0 0,-1 0 0 0 0,0 1 1 0 0,1 0-31 0 0,4 6 145 0 0,1 2 45 0 0,-4 1 43 0 0,1-6 33 0 0,8 6-54 0 0,-9-9-20 0 0,-2-2-7 0 0,0 0 18 0 0,0 0 78 0 0,0 0 37 0 0,0 0 8 0 0,0 0-10 0 0,-2-2-52 0 0,-9-9-28 0 0,9 8-66 0 0,0 0-62 0 0,2 1-40 0 0,0-3-37 0 0,-1 2-13 0 0,1 1 27 0 0,-5-6 18 0 0,4 6-59 0 0,0 1 1 0 0,0-1 0 0 0,0 1-1 0 0,0-1 1 0 0,1 1 0 0 0,-1-1 0 0 0,1 1-1 0 0,-1-1 1 0 0,1 1 0 0 0,-1-1-1 0 0,1 0 1 0 0,0 1 0 0 0,0-1-1 0 0,0 0-4 0 0,-3-23 77 0 0,-5-5-86 0 0,5 25 3 0 0,2 1-10 0 0,1 1 0 0 0,-1 0 1 0 0,0 0-1 0 0,1-1 0 0 0,0 1 0 0 0,-1 0 1 0 0,1-1-1 0 0,1 1 0 0 0,-1 0 0 0 0,1-2 16 0 0,8-25-90 0 0,-5 19 64 0 0,17-68 256 0 0,-11 58-149 0 0,2 4-65 0 0,-5 7-32 0 0,2-4-53 0 0,-6 10 49 0 0,-1 0 1 0 0,0 1-1 0 0,1-1 0 0 0,0 1 1 0 0,0-1-1 0 0,0 1 0 0 0,1-1 20 0 0,11-5-84 0 0,2-4 66 0 0,-5 2 32 0 0,-10 10-9 0 0,-1 0 1 0 0,0 1 0 0 0,1-1 0 0 0,-1 1-1 0 0,0-1 1 0 0,1 1 0 0 0,-1 0 0 0 0,1-1-1 0 0,-1 1 1 0 0,1 0 0 0 0,-1 0-1 0 0,1 0-5 0 0,10 0 11 0 0,-10-1-10 0 0,1 1-1 0 0,-1 0 0 0 0,1 0 0 0 0,-1 0 1 0 0,1 0-1 0 0,-1 0 0 0 0,1 1 0 0 0,-1-1 1 0 0,0 1-1 0 0,1-1 0 0 0,-1 1 0 0 0,0 0 1 0 0,1 0-1 0 0,-1 0 0 0 0,0 0 0 0 0,0 0 0 0 0,0 1 1 0 0,0-1-1 0 0,0 1 0 0 0,0-1 0 0 0,1 2 0 0 0,10 10 11 0 0,10 10-27 0 0,10 13-56 0 0,-26-27 48 0 0,-1 0-1 0 0,0 0 1 0 0,1 3 24 0 0,6 16-18 0 0,2 9 18 0 0,-9-11 0 0 0,0-13 3 0 0,-5-12 1 0 0,0 1-1 0 0,-1-1 1 0 0,1 1 0 0 0,0-1-1 0 0,-1 1 1 0 0,1-1-1 0 0,-1 1 1 0 0,1 0 0 0 0,-1-1-1 0 0,0 1 1 0 0,1 0 0 0 0,-1-1-1 0 0,0 1 1 0 0,0 0-4 0 0,-1 5 9 0 0,1 2-9 0 0,14 20 75 0 0,-13-27-71 0 0,0 1 0 0 0,-1 0 0 0 0,1 0 0 0 0,-1 0 0 0 0,0 0 0 0 0,0-1 0 0 0,0 1 0 0 0,0 2-4 0 0,0 6-20 0 0,-1-5-58 0 0,1-3-99 0 0,1-3 72 0 0,-1 0 31 0 0,0 1-34 0 0,0-1-12 0 0,1 0-35 0 0,-1 1-38 0 0,1 0-43 0 0,0-1-5 0 0,0 1-34 0 0,1 1-366 0 0,0 0-104 0 0,0 0-83 0 0,-1 0 35 0 0,1-1-37 0 0,0 1-1427 0 0,-2-1-1284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2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158 632 9184 0 0,'0'0'208'0'0,"0"-3"33"0"0,0-7 14 0 0,0 10-252 0 0,0 0 1 0 0,0-1 0 0 0,0 1 0 0 0,0 0-1 0 0,1 0 1 0 0,-1 0 0 0 0,0 0 0 0 0,0 0-1 0 0,0 0 1 0 0,0 0 0 0 0,0 0 0 0 0,0 0-1 0 0,0 0 1 0 0,0-1 0 0 0,0 1 0 0 0,0 0-1 0 0,-1 0 1 0 0,1 0 0 0 0,0 0 0 0 0,0 0-1 0 0,0 0 1 0 0,0 0 0 0 0,0 0 0 0 0,0 0-1 0 0,0 0 1 0 0,0 0 0 0 0,0-1 0 0 0,0 1-1 0 0,0 0 1 0 0,0 0 0 0 0,0 0-1 0 0,0 0 1 0 0,0 0 0 0 0,0 0 0 0 0,0 0-1 0 0,-1 0 1 0 0,1 0 0 0 0,0 0 0 0 0,0 0-1 0 0,0 0 1 0 0,0 0 0 0 0,0 0 0 0 0,0 0-1 0 0,0 0 1 0 0,0 0 0 0 0,0 0 0 0 0,0 0-1 0 0,0 0 1 0 0,-1 0 0 0 0,1 0 0 0 0,0 0-1 0 0,0 0 1 0 0,0 0 0 0 0,0 0 0 0 0,0 0-1 0 0,0 0 1 0 0,0 0-4 0 0,-9 0 40 0 0,-11 0 25 0 0,9 3 160 0 0,6 2 60 0 0,5-4-262 0 0,-1-1 1 0 0,1 1-1 0 0,-1-1 1 0 0,1 1-1 0 0,0-1 1 0 0,-1 1-1 0 0,1-1 1 0 0,-1 1-1 0 0,0-1 1 0 0,1 0 0 0 0,-1 1-1 0 0,1-1 1 0 0,-1 0-1 0 0,0 1 1 0 0,1-1-1 0 0,-1 0 1 0 0,1 0-1 0 0,-1 1 1 0 0,0-1-1 0 0,1 0 1 0 0,-1 0 0 0 0,0 0-1 0 0,0 0 1 0 0,1 0-1 0 0,-1 0 1 0 0,0 0-24 0 0,-9 2 355 0 0,3 6-68 0 0,-3 13 208 0 0,3-5-112 0 0,-2 0-37 0 0,-2 4 14 0 0,5-6-188 0 0,0 12 70 0 0,-4-5-16 0 0,5 6-54 0 0,-1-12-65 0 0,5-11-83 0 0,-1-1 0 0 0,1 0-1 0 0,0 0 1 0 0,0 1 0 0 0,1-1 0 0 0,-1 1 0 0 0,1-1 0 0 0,0 2-24 0 0,0 20 190 0 0,0 28 147 0 0,0-36-158 0 0,2-12 3 0 0,3 0-96 0 0,-2-2-14 0 0,0 0 0 0 0,0 0 0 0 0,0 0 0 0 0,1 0-1 0 0,1 0-71 0 0,4 1 69 0 0,1-2-63 0 0,1-2 37 0 0,9 0 47 0 0,-4-2-22 0 0,3-5-44 0 0,-9 3-9 0 0,6-2 40 0 0,2-5-20 0 0,-15 9-32 0 0,26-13 63 0 0,-22 11-47 0 0,18-10-1 0 0,-10-3-118 0 0,-8 6 26 0 0,4-6-48 0 0,3 1-50 0 0,-5 2 22 0 0,-7 10 100 0 0,-1 1 0 0 0,0-1-1 0 0,0 0 1 0 0,0 1 0 0 0,0-1 0 0 0,-1-1 50 0 0,1-23-318 0 0,-2 9 137 0 0,1-1 35 0 0,0 5 3 0 0,0-16-92 0 0,-1 1 69 0 0,0 17 100 0 0,0-1 1 0 0,-1 1-1 0 0,-1 0 0 0 0,0-1 1 0 0,-2-4 65 0 0,-8-29-183 0 0,11 31 113 0 0,-4-15-71 0 0,-15-19-81 0 0,12 1 31 0 0,6 30 70 0 0,-1 1 1 0 0,-1-7 120 0 0,-3-6-117 0 0,2-1 0 0 0,2 0 117 0 0,-2-8-236 0 0,-5-11 236 0 0,1 19-18 0 0,5 9 21 0 0,4 17 5 0 0,0 0-1 0 0,0 0 1 0 0,-1 0-1 0 0,0 0 1 0 0,0 0-1 0 0,0 1 1 0 0,-1-1 0 0 0,1 0-1 0 0,-1 1 1 0 0,-1 0-1 0 0,0-1-7 0 0,0 1 135 0 0,4-1-76 0 0,-1 1-11 0 0,1 5-40 0 0,-1 0 0 0 0,0-1 0 0 0,1 1 0 0 0,-1 0 0 0 0,0 0 0 0 0,1-1 0 0 0,-1 1 0 0 0,0 0 0 0 0,1 0 0 0 0,-1 0 0 0 0,0 0 0 0 0,1 0 0 0 0,-1 0 0 0 0,0 0 0 0 0,1 0-8 0 0,0 0 0 0 0,-3 0 86 0 0,3 0-12 0 0,0 0-2 0 0,-1 22 71 0 0,1 24 90 0 0,4-22-109 0 0,1-9 7 0 0,-3-12-95 0 0,-1 0 1 0 0,0 1-1 0 0,0-1 1 0 0,0 1-1 0 0,0 0 1 0 0,-1-1 0 0 0,1 1-1 0 0,-1 0 1 0 0,0 1-37 0 0,0 4 69 0 0,0-1 1 0 0,1 1-1 0 0,0-1 1 0 0,1 3-70 0 0,10 21 232 0 0,-7-21-79 0 0,0 0 1 0 0,3 11-154 0 0,-3-2 173 0 0,-1 0 1 0 0,0 4-174 0 0,-1-6 92 0 0,-1-10-35 0 0,0-1 0 0 0,0 1 0 0 0,1 0 0 0 0,0 0-57 0 0,5 12 166 0 0,-2 2 60 0 0,-1 23 163 0 0,0-20-187 0 0,-2-10-8 0 0,-1 2 0 0 0,0-1 0 0 0,-1 3-194 0 0,1 8 247 0 0,5 5-16 0 0,-1-2-20 0 0,-5-6 2 0 0,-1-19-164 0 0,0 32 258 0 0,0 48 247 0 0,0-54-282 0 0,0-29-262 0 0,0 0 0 0 0,0-1 0 0 0,-1 1 0 0 0,1 0 0 0 0,0 0 1 0 0,-1-1-1 0 0,1 1 0 0 0,-1 0 0 0 0,0-1 0 0 0,0 1 0 0 0,0-1 1 0 0,0 1-1 0 0,0 0-10 0 0,0-1 8 0 0,0 1 0 0 0,0-1 0 0 0,1 1 0 0 0,-1-1 0 0 0,0 1 0 0 0,1 0 0 0 0,-1-1 1 0 0,1 1-1 0 0,-1 0 0 0 0,1 0 0 0 0,0-1 0 0 0,0 1 0 0 0,-1 0-8 0 0,1 1-86 0 0,0-1 60 0 0,0 0 49 0 0,0 5 161 0 0,0-4-135 0 0,0-1-62 0 0,0 1-82 0 0,0-1-79 0 0,0 1-104 0 0,0-1-121 0 0,0 0 148 0 0,0-1-38 0 0,0-1-142 0 0,0 0-71 0 0,0 0-61 0 0,0 0-54 0 0,0 0-184 0 0,0 0-54 0 0,0 0-222 0 0,0 0-596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4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32 221 8688 0 0,'0'0'256'0'0,"3"-2"-7"0"0,3-3-184 0 0,1-1-38 0 0,6 1-16 0 0,-10 0 0 0 0,0 0 64 0 0,3 2 141 0 0,1 0 18 0 0,-1-1 79 0 0,1-1 65 0 0,1-3 136 0 0,5-6 315 0 0,3-2 65 0 0,-11 10-646 0 0,2-7 187 0 0,-3 5-197 0 0,1 0-57 0 0,-2 3-109 0 0,2 0-50 0 0,8-11 99 0 0,-8 3-22 0 0,2 9-38 0 0,-7 4-58 0 0,1-1 1 0 0,-1 1-1 0 0,0 0 0 0 0,1 0 0 0 0,-1-1 1 0 0,1 1-1 0 0,-1 0 0 0 0,0-1 1 0 0,1 1-1 0 0,-1 0 0 0 0,0-1 0 0 0,1 1 1 0 0,-1-1-1 0 0,0 1 0 0 0,0 0 1 0 0,1-1-1 0 0,-1 1 0 0 0,0-1 1 0 0,0 1-1 0 0,0-1 0 0 0,0 1 0 0 0,1-1 1 0 0,-1 1-1 0 0,0-1 0 0 0,0 1 1 0 0,0-1-1 0 0,0 1 0 0 0,0-1 0 0 0,0 1 1 0 0,0-1-1 0 0,-1 1 0 0 0,1-1-3 0 0,2-8 69 0 0,4 3-74 0 0,-3 3 36 0 0,0-1 83 0 0,-1-1 31 0 0,-2-2 71 0 0,0-4-76 0 0,0 11-137 0 0,0 0 0 0 0,0 0 1 0 0,0 0-1 0 0,0 0 0 0 0,0 0 1 0 0,0 0-1 0 0,0 0 0 0 0,0 0 1 0 0,0-1-1 0 0,0 1 1 0 0,0 0-1 0 0,0 0 0 0 0,0 0 1 0 0,0 0-1 0 0,0 0 0 0 0,0 0 1 0 0,0 0-1 0 0,0 0 1 0 0,0 0-1 0 0,0 0 0 0 0,0-1 1 0 0,0 1-1 0 0,0 0 0 0 0,0 0 1 0 0,0 0-1 0 0,0 0 0 0 0,0 0 1 0 0,0 0-1 0 0,0 0 1 0 0,0 0-1 0 0,0 0 0 0 0,-1 0 1 0 0,1 0-1 0 0,0 0 0 0 0,0 0 1 0 0,0 0-1 0 0,0 0 1 0 0,0-1-1 0 0,0 1 0 0 0,0 0 1 0 0,0 0-1 0 0,0 0 0 0 0,0 0 1 0 0,0 0-1 0 0,-1 0 0 0 0,1 0 1 0 0,0 0-1 0 0,0 0 1 0 0,0 0-1 0 0,0 0 0 0 0,0 0 1 0 0,0 0-1 0 0,0 0 0 0 0,0 0 1 0 0,0 0-1 0 0,0 1 1 0 0,-1-1-4 0 0,-1 0 67 0 0,-1 0-41 0 0,1 0 31 0 0,-2 0 51 0 0,0 0 78 0 0,-10 2 0 0 0,-9 11-146 0 0,-1 1-42 0 0,23-14 5 0 0,0 1 0 0 0,0-1 0 0 0,0 1 0 0 0,-1 0 0 0 0,1 0 0 0 0,0-1 0 0 0,1 1 0 0 0,-1 0 0 0 0,0 0 0 0 0,0 0 0 0 0,0 0 0 0 0,0 0 0 0 0,1 0 0 0 0,-1 1 0 0 0,0-1 0 0 0,1 0 0 0 0,-1 0 0 0 0,1 0 0 0 0,0 1 0 0 0,-1-1 0 0 0,1 0 0 0 0,0 1-3 0 0,-1 0 10 0 0,1 0 1 0 0,-1 0-1 0 0,0 1 1 0 0,0-1-1 0 0,0 0 1 0 0,0 0-1 0 0,0 0 1 0 0,0-1-1 0 0,0 1 1 0 0,0 0-1 0 0,-1 0 1 0 0,0 0-11 0 0,-11 10 74 0 0,10-10-53 0 0,-1 1 1 0 0,1 0-1 0 0,0 1 0 0 0,-1-1 1 0 0,2 1-1 0 0,-1-1 0 0 0,0 1 1 0 0,1 0-1 0 0,-1 0 0 0 0,1 0-20 0 0,-1 9 46 0 0,-3 6 33 0 0,-4-6 18 0 0,4-6-1 0 0,1 0 35 0 0,2 1 37 0 0,2 2 41 0 0,-2 3 88 0 0,-2-3-71 0 0,4-8-197 0 0,0-1-1 0 0,0 1 0 0 0,0 0 1 0 0,0-1-1 0 0,1 1 0 0 0,-1 0 1 0 0,1-1-1 0 0,-1 1 0 0 0,1 0 0 0 0,-1-1 1 0 0,1 1-1 0 0,0 0 0 0 0,0 0-29 0 0,1 7 120 0 0,6 5 236 0 0,-4-11-290 0 0,-1 0-49 0 0,1 0 178 0 0,-2-1-75 0 0,-1 1-45 0 0,-1-1-39 0 0,-1 1 8 0 0,3 0 43 0 0,0-1 50 0 0,1 1 78 0 0,5 3-48 0 0,1-1-39 0 0,8 3 37 0 0,-8-5-133 0 0,-1-1 0 0 0,0-1 0 0 0,1 1-1 0 0,-1-1 1 0 0,1 0 0 0 0,-1-1 0 0 0,2 0-32 0 0,57 0 13 0 0,-55-1-12 0 0,0-1-36 0 0,0 0-37 0 0,0-2-36 0 0,6 0-123 0 0,11-1-304 0 0,-21 2 344 0 0,-3 0-19 0 0,-2 2 0 0 0,1-1-73 0 0,0 1-86 0 0,0 0-104 0 0,-1 0 33 0 0,1 1-63 0 0,-1-1-57 0 0,1 1-48 0 0,1 0-176 0 0,-1-1-49 0 0,2 1-213 0 0,1 0-575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7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11200 0 0,'0'0'256'0'0,"0"0"34"0"0,0 0 20 0 0,0 0-40 0 0,0 0-203 0 0,0 3-39 0 0,4 25 3 0 0,4-2 59 0 0,-7-22-68 0 0,4 22 198 0 0,-6-2-58 0 0,0-9-63 0 0,1 14 181 0 0,0 21 225 0 0,3-21-247 0 0,2-6-21 0 0,-3-12-82 0 0,0 0 1 0 0,0-1-1 0 0,-1 1 0 0 0,0 2-155 0 0,-1 55 828 0 0,0 0-101 0 0,0 130 1214 0 0,-1-190-1853 0 0,1 0 0 0 0,-1-1 0 0 0,-1 1 0 0 0,0 0 1 0 0,0 0-89 0 0,0 0 83 0 0,0 0 0 0 0,0-1 0 0 0,1 1 0 0 0,1 0 0 0 0,-1 1-83 0 0,1 5 135 0 0,0 0-35 0 0,0 34 132 0 0,0-27-102 0 0,0 3 113 0 0,0-12-55 0 0,0 1 51 0 0,0-1 60 0 0,0 0 68 0 0,0-12-362 0 0,0 0 0 0 0,0-1 0 0 0,0 1-1 0 0,0-1 1 0 0,0 1 0 0 0,0 0 0 0 0,0-1 0 0 0,0 1-1 0 0,0-1 1 0 0,0 1 0 0 0,1 0 0 0 0,-1-1 0 0 0,0 1-1 0 0,0-1 1 0 0,0 1 0 0 0,1 0 0 0 0,-1-1-1 0 0,0 1 1 0 0,0 0 0 0 0,1-1 0 0 0,-1 1 0 0 0,0 0-1 0 0,0 0 1 0 0,1-1 0 0 0,-1 1 0 0 0,1 0-1 0 0,-1 0 1 0 0,0-1-5 0 0,8-7 102 0 0,-3-13-3 0 0,9 11-10 0 0,7-22 30 0 0,-4 6-60 0 0,-5 13-61 0 0,2 0 3 0 0,-11 9 0 0 0,1 1 0 0 0,0 0 0 0 0,-1-1 1 0 0,0 0-1 0 0,0 0 0 0 0,0 0 1 0 0,0 0-1 0 0,1-3-1 0 0,12-22 27 0 0,11-11-131 0 0,-22 32 73 0 0,-2 4 3 0 0,0 0 0 0 0,1-1 0 0 0,-1 1 0 0 0,1 1 0 0 0,0-1 0 0 0,4-2 28 0 0,-4 3-9 0 0,0 0 0 0 0,1 0 0 0 0,-1 1 0 0 0,1 0 1 0 0,-1 0-1 0 0,1 0 9 0 0,17-8-66 0 0,-7 3 36 0 0,-2 6-25 0 0,8 4-18 0 0,-17-2 64 0 0,-1 1-1 0 0,0-1 1 0 0,0 1 0 0 0,0 0 0 0 0,0 0-1 0 0,1 1 10 0 0,15 10-66 0 0,-10-9 27 0 0,5 2 15 0 0,-13-5 24 0 0,1 0 0 0 0,0 0 0 0 0,-1 0 0 0 0,1 1 0 0 0,-1-1 0 0 0,1 0 0 0 0,-1 1 0 0 0,0-1 0 0 0,0 0 0 0 0,1 1 0 0 0,-1 0 0 0 0,0-1 0 0 0,0 1-1 0 0,0 0 1 0 0,-1-1 0 0 0,1 1 0 0 0,0 0 0 0 0,2 11 0 0 0,-3-10 0 0 0,1-1 0 0 0,-1 0 0 0 0,1 1 0 0 0,0-1 0 0 0,0 0 0 0 0,-1 0 0 0 0,1 0 0 0 0,1 0 0 0 0,-1 0 0 0 0,0 0 0 0 0,0 0 0 0 0,1 0 0 0 0,-1 0 0 0 0,1 0 0 0 0,0 0 1 0 0,-1 0-1 0 0,1-1 1 0 0,-1 1 0 0 0,1 0-1 0 0,-1 0 1 0 0,0 1-1 0 0,0-1 1 0 0,0 0-1 0 0,0 0 1 0 0,0 0 0 0 0,-1 1-1 0 0,1-1 1 0 0,-1 0-1 0 0,1 1 1 0 0,-1-1-1 0 0,0 1 1 0 0,0-1-1 0 0,0 0 1 0 0,0 2-1 0 0,2 11 38 0 0,5 1-24 0 0,2 5-1 0 0,-8-19-132 0 0,-1-1 36 0 0,1 2 14 0 0,1 1 115 0 0,-1-1 62 0 0,1 5 200 0 0,-1-5-245 0 0,0-1-36 0 0,-1 1-42 0 0,1-1-46 0 0,0 1-55 0 0,-1-1-62 0 0,1 1-105 0 0,-1 0-98 0 0,1 0-112 0 0,-1 0-122 0 0,0-1 259 0 0,0-1-36 0 0,0 1-37 0 0,0-1-37 0 0,0 1-39 0 0,1-1-41 0 0,-1 1-42 0 0,0 0-43 0 0,0 1-636 0 0,0 0-37 0 0,0 7-2738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0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585 191 8608 0 0,'-9'-9'152'0'0,"-8"-7"224"0"0,9 7-181 0 0,2 4-95 0 0,2 0-47 0 0,0 2-33 0 0,1 0-24 0 0,0 1-1 0 0,0-1 1 0 0,0 1 0 0 0,-1 0 0 0 0,1 0 0 0 0,-2 0 4 0 0,-7-5 25 0 0,1-2 73 0 0,4 2 108 0 0,-1-1 52 0 0,-9-6 437 0 0,7 9-242 0 0,-1 0 29 0 0,1-3-81 0 0,1 0-72 0 0,0 1-67 0 0,-2 0-6 0 0,-5 0 78 0 0,2 2 128 0 0,2-1-72 0 0,1 1-66 0 0,0-1-58 0 0,-7-4 68 0 0,4 7-81 0 0,-8 3-38 0 0,14 1-123 0 0,-8-2 80 0 0,13 1-138 0 0,0-1 0 0 0,0 1 0 0 0,0 0 0 0 0,1 0 1 0 0,-1 0-1 0 0,0 1 0 0 0,0-1 0 0 0,0 1 0 0 0,0 0 1 0 0,-2 0-35 0 0,-2 3 71 0 0,-11 4 0 0 0,16-7-69 0 0,0 0 0 0 0,1 1 0 0 0,-1-1-1 0 0,0 0 1 0 0,0 0 0 0 0,1 1 0 0 0,-1-1 0 0 0,0 1 0 0 0,1-1-1 0 0,0 1 1 0 0,-1 0-2 0 0,0 3 12 0 0,1-4-10 0 0,1 0 0 0 0,0-1 0 0 0,0 1 0 0 0,-1-1 0 0 0,1 1 0 0 0,0 0 0 0 0,-1-1 0 0 0,1 1 0 0 0,-1-1 0 0 0,1 1 0 0 0,-1-1 0 0 0,1 1-1 0 0,-1-1 1 0 0,1 1 0 0 0,-1-1 0 0 0,1 0 0 0 0,-1 1 0 0 0,0-1 0 0 0,1 0 0 0 0,-1 1 0 0 0,1-1 0 0 0,-1 0-2 0 0,-4 3-2 0 0,2-2 6 0 0,1 1-1 0 0,-1 0 1 0 0,1-1-1 0 0,0 1 0 0 0,-1 0 1 0 0,1 1-1 0 0,0-1 1 0 0,1 0-1 0 0,-1 1 0 0 0,0-1 1 0 0,1 1-1 0 0,-1-1 1 0 0,1 1-4 0 0,-14 35 35 0 0,13-33-36 0 0,-3 32 88 0 0,0-26-65 0 0,4-8-16 0 0,-1 0 1 0 0,1 0 0 0 0,0 0 0 0 0,0 0 0 0 0,0 0 0 0 0,1 0 0 0 0,-1 0 0 0 0,1 1 0 0 0,0-1-1 0 0,-1 2-6 0 0,1 7 46 0 0,0-3 4 0 0,0-1 1 0 0,0 0-1 0 0,1 0 0 0 0,1 8-50 0 0,4-1 61 0 0,0 3 20 0 0,-5-1 25 0 0,2 5 26 0 0,10 3 51 0 0,-10-20-154 0 0,-1 0 0 0 0,1 0 1 0 0,-1 0-1 0 0,-1 0 0 0 0,1 1 1 0 0,-1-1-1 0 0,1 0 0 0 0,-2 1 0 0 0,1 2-29 0 0,5 24 140 0 0,3-11-17 0 0,9 21 103 0 0,4 21 41 0 0,1 3 26 0 0,-9-20-3 0 0,-5-15-73 0 0,-1-11-103 0 0,6 15-29 0 0,-12-27-71 0 0,2 0 1 0 0,-1 0-1 0 0,1 0 1 0 0,1 2-15 0 0,1-2 7 0 0,-5-7-3 0 0,0 0 0 0 0,0 1-1 0 0,0-1 1 0 0,0 0 0 0 0,-1 1-1 0 0,1-1 1 0 0,0 1 0 0 0,-1-1 0 0 0,1 1-1 0 0,-1 0 1 0 0,1-1 0 0 0,-1 1 0 0 0,0-1-1 0 0,1 1 1 0 0,-1 0 0 0 0,0-1-1 0 0,0 2-3 0 0,0-3 0 0 0,-1 3 4 0 0,1 0 0 0 0,1 0-1 0 0,-1 0 1 0 0,0 0 0 0 0,1-1-1 0 0,-1 1 1 0 0,1 1-4 0 0,10 6 53 0 0,-11-7-49 0 0,1-1 0 0 0,0 1 1 0 0,-1-1-1 0 0,0 1 0 0 0,0-1 0 0 0,0 1 0 0 0,0 1-4 0 0,0-4 3 0 0,0 0 0 0 0,0 0 0 0 0,0 1 0 0 0,0-1 0 0 0,0 0 0 0 0,0 1-1 0 0,0-1 1 0 0,0 0 0 0 0,0 1 0 0 0,0-1 0 0 0,0 0 0 0 0,0 1 0 0 0,1-1 0 0 0,-1 0-1 0 0,0 1 1 0 0,0-1 0 0 0,0 0 0 0 0,0 0 0 0 0,0 1 0 0 0,1-1 0 0 0,-1 0 0 0 0,0 0-1 0 0,0 1 1 0 0,0-1 0 0 0,1 0 0 0 0,-1 0-3 0 0,11 11 75 0 0,-9-8-19 0 0,-2-3-142 0 0,0 0-66 0 0,0 0-9 0 0,0 0 91 0 0,0 0-8 0 0,-1 0-21 0 0,0 0-43 0 0,0 0 224 0 0,1 0-47 0 0,-1 0-44 0 0,0 0-42 0 0,1 0-51 0 0,-1 0-44 0 0,0 0-39 0 0,-1 0-34 0 0,0 0-214 0 0,0 0-60 0 0,-6 0-1264 0 0,4-1 1073 0 0,2 1 382 0 0,1-1 42 0 0,-1 1 51 0 0,1-1 58 0 0,-15-12-1686 0 0</inkml:trace>
  <inkml:trace contextRef="#ctx0" brushRef="#br0" timeOffset="492.39">1 649 8864 0 0,'2'0'200'0'0,"0"-1"-168"0"0,0 1 0 0 0,0 0 0 0 0,-1-1 1 0 0,1 1-1 0 0,-1-1 0 0 0,1 1 0 0 0,0-1 1 0 0,-1 0-1 0 0,1 0 0 0 0,-1 0 0 0 0,2-1-32 0 0,5-3 126 0 0,3 1-7 0 0,-1-2-23 0 0,1-2-63 0 0,-9 6-34 0 0,0 1 0 0 0,0-1 0 0 0,0 1 0 0 0,0-1 0 0 0,0 1 0 0 0,1 0 0 0 0,-1 0 0 0 0,0 0 0 0 0,1 0 0 0 0,-1 0 0 0 0,0 1 0 0 0,1-1 1 0 0,-1 1-1 0 0,1-1 0 0 0,0 1 0 0 0,-1 0 0 0 0,1 0 0 0 0,-1 0 0 0 0,2 0 1 0 0,11 0 36 0 0,1-2 44 0 0,-2-3 112 0 0,1-2 65 0 0,-10 4-115 0 0,1 0 0 0 0,0 1 0 0 0,0-1 0 0 0,0 1 0 0 0,2 0-142 0 0,20-2 437 0 0,10-3 113 0 0,-15 0-210 0 0,-3 0-19 0 0,-1 1-55 0 0,4 1 1 0 0,9 0 77 0 0,0-1 18 0 0,-19 4-182 0 0,-1 1-34 0 0,10 1 63 0 0,10-2-10 0 0,-8-4-63 0 0,-18 4-85 0 0,0 0 0 0 0,0 1 1 0 0,0 0-1 0 0,1 0 0 0 0,4 1-51 0 0,17 0 144 0 0,-10 0-105 0 0,-2 0-63 0 0,3 0-65 0 0,3-4 13 0 0,-7 0-26 0 0,-5 1 3 0 0,-1 0-36 0 0,0 1-44 0 0,0 2-52 0 0,3 0-205 0 0,-1 0-39 0 0,0 0-39 0 0,0 0-40 0 0,2 0-191 0 0,0 0-66 0 0,-1 0-67 0 0,0 0-69 0 0,-10 0 318 0 0,-2 0 288 0 0,0 0 104 0 0,0 0 22 0 0,0 0-12 0 0,0 0 47 0 0,0 0 99 0 0,0 0 90 0 0,0 0 82 0 0,0 0 155 0 0,0 0 268 0 0,0 0 35 0 0,-2 2 31 0 0,-1 1-381 0 0,-1 1 94 0 0,-1 2 106 0 0,-9 8 623 0 0,10-10-740 0 0,0 0-39 0 0,-2 0 8 0 0,3-2-180 0 0,1 0-42 0 0,-5 1 231 0 0,3 1-59 0 0,1 0-21 0 0,2 3 15 0 0,-3 3 45 0 0,-9 1 258 0 0,10-7-379 0 0,-2 3 13 0 0,2-2-15 0 0,0 2 71 0 0,-1 2 108 0 0,-1 4-97 0 0,0 3 18 0 0,-1-3 35 0 0,1-6-100 0 0,4-5-128 0 0,0-1 0 0 0,0 1 0 0 0,1-1 0 0 0,-1 1 0 0 0,0-1 1 0 0,0 1-1 0 0,1-1 0 0 0,-1 1 0 0 0,1 0 0 0 0,0-1 1 0 0,-1 1-1 0 0,1 0 0 0 0,0-1 0 0 0,0 1 0 0 0,0 1-24 0 0,0 6 51 0 0,-1 3 34 0 0,1 52 419 0 0,2-53-435 0 0,0-2-36 0 0,8 12 103 0 0,-7-9-74 0 0,1 5 43 0 0,-3-16-92 0 0,0 1 0 0 0,-1-1 0 0 0,1 1-1 0 0,0-1 1 0 0,0 0 0 0 0,0 0 0 0 0,1 1 0 0 0,-1-1-1 0 0,0 0 1 0 0,0 0 0 0 0,1 0 0 0 0,-1 0-13 0 0,55 36 438 0 0,-17-11-67 0 0,-31-22-286 0 0,1 0 0 0 0,-1-1-1 0 0,1 0 1 0 0,0 0 0 0 0,0-1 0 0 0,1 0-85 0 0,17 6 218 0 0,-10-5-72 0 0,4-3-39 0 0,-9-1-50 0 0,42 1 178 0 0,-29 0-102 0 0,-7-2-44 0 0,-15 2-76 0 0,-1-1 0 0 0,1 0 0 0 0,0 0 1 0 0,0-1-1 0 0,-1 1 0 0 0,3-2-13 0 0,14-12 81 0 0,-6 2 12 0 0,-5 5-19 0 0,-6 7-65 0 0,-1-1 0 0 0,1 0-1 0 0,-1 1 1 0 0,0-1-1 0 0,1 0 1 0 0,-1 0 0 0 0,0 0-1 0 0,0 0 1 0 0,0 1-1 0 0,0-2 1 0 0,-1 1 0 0 0,1 0-1 0 0,0 0 1 0 0,-1 0 0 0 0,1-1-9 0 0,-1 2 1 0 0,0-1 0 0 0,0 1 1 0 0,-1-1-1 0 0,1 1 0 0 0,0 0 1 0 0,0-1-1 0 0,-1 1 0 0 0,1 0 1 0 0,-1-1-1 0 0,1 1 0 0 0,-1 0-1 0 0,-11-20 0 0 0,-2-3 11 0 0,5 6 4 0 0,-2 9-73 0 0,-1-1-23 0 0,-9-16-121 0 0,17 21 154 0 0,0 0 1 0 0,0 0-1 0 0,0 0 1 0 0,-1 0-1 0 0,-3-2 48 0 0,-50-40-517 0 0,22 13 139 0 0,17 17 182 0 0,-12-7-146 0 0,-11-11-161 0 0,31 24 308 0 0,6 7 64 0 0,1 0 0 0 0,0-1 0 0 0,0 1 1 0 0,-3-5 130 0 0,2 0-122 0 0,-5-6-168 0 0,1 10-58 0 0,4 2 66 0 0,0-10-438 0 0,-8-3-14 0 0</inkml:trace>
  <inkml:trace contextRef="#ctx0" brushRef="#br0" timeOffset="883.16">1263 664 10136 0 0,'-13'14'230'0'0,"10"-12"30"0"0,3 1 19 0 0,0 5-155 0 0,0-3-40 0 0,-1 1-6 0 0,2-4-83 0 0,4 6 26 0 0,3 7 97 0 0,-5-7 171 0 0,-3 0 104 0 0,3 8 506 0 0,1-8-456 0 0,2 2 188 0 0,-4-4-273 0 0,-1 2 36 0 0,-1-2-104 0 0,1-1-46 0 0,2 0 3 0 0,1 2 66 0 0,2 6 215 0 0,-5-8-310 0 0,-1 1 40 0 0,2 1 71 0 0,1-2-42 0 0,1-1-38 0 0,1-2-32 0 0,3 3 66 0 0,-1 3-55 0 0,-5-4-129 0 0,-1 0 47 0 0,0 6 414 0 0,-1-5-346 0 0,0-1-72 0 0,1-1-106 0 0,0-1-61 0 0,9 11 292 0 0,-7-10-10 0 0,-3-3-1 0 0,0 0-1 0 0,0 0-6 0 0,0 0-1 0 0,0 0 3 0 0,0 0 12 0 0,0 0 7 0 0,5-1-36 0 0,-1 0-63 0 0,-1-1-51 0 0,-1-1-40 0 0,0-14 74 0 0,-2 9-66 0 0,0 7-73 0 0,-1-1-1 0 0,1 0 1 0 0,0 1 0 0 0,0-1 0 0 0,-1 0-1 0 0,1 1 1 0 0,-1-1 0 0 0,1 1 0 0 0,-1-1-1 0 0,0 1 1 0 0,0-1 0 0 0,0 1-1 0 0,0-1 1 0 0,0 1-15 0 0,-4-7 55 0 0,-5-16 21 0 0,8 18-65 0 0,0 0-1 0 0,1-1 1 0 0,0 1-1 0 0,0 0 1 0 0,0-1-1 0 0,1 1 1 0 0,0-1-1 0 0,0 0-10 0 0,0 0 15 0 0,-1-1 0 0 0,0 1-1 0 0,-1 0 1 0 0,-1-7-15 0 0,0 6 14 0 0,1 0-1 0 0,1 0 1 0 0,0 0 0 0 0,-1-9-14 0 0,1-11 11 0 0,0 16-11 0 0,1 0 0 0 0,0 1-1 0 0,1-1 1 0 0,0 0 0 0 0,2-9 0 0 0,3 6 0 0 0,-5 12 0 0 0,0-1 0 0 0,0 1 0 0 0,0 0 0 0 0,0-1 0 0 0,0 1 0 0 0,-1-1 0 0 0,1 1 0 0 0,-1-2 0 0 0,0 3 0 0 0,0 0 0 0 0,0 1 0 0 0,0-1 0 0 0,1 0 0 0 0,-1 0 0 0 0,1 0 0 0 0,-1 1 0 0 0,1-1 0 0 0,-1 0 0 0 0,1 1 0 0 0,0-1 0 0 0,0 0 0 0 0,0 1 0 0 0,0-1 0 0 0,0 1 0 0 0,0-1 0 0 0,0 1 0 0 0,1 0 0 0 0,-1 0 0 0 0,1-1 0 0 0,11-14 0 0 0,-8 6 0 0 0,-4 7 0 0 0,0 1 0 0 0,0 0 0 0 0,0 0 0 0 0,0-1 0 0 0,1 1 0 0 0,-1 0 0 0 0,1 0 0 0 0,-1 0 0 0 0,1 0 0 0 0,-1 2 0 0 0,3-5 1 0 0,0 1-1 0 0,1 0 1 0 0,-1 1 0 0 0,1-1-1 0 0,1 0 0 0 0,-4 3-1 0 0,1 0 0 0 0,0 0-1 0 0,-1 0 1 0 0,1 0-1 0 0,0 0 1 0 0,0 1 0 0 0,0-1-1 0 0,0 1 1 0 0,0 0 0 0 0,0 0-1 0 0,0 0 2 0 0,-1 0-5 0 0,0-1 0 0 0,0 1 0 0 0,0 0 0 0 0,-1-1 1 0 0,1 1-1 0 0,0-1 0 0 0,-1 0 0 0 0,1 0 0 0 0,-1 1 0 0 0,1-1 0 0 0,1-1 5 0 0,6-3-32 0 0,-3 3-22 0 0,-1 2-22 0 0,1 2-36 0 0,1 1-11 0 0,-1 0 35 0 0,12 2-109 0 0,-9-4 78 0 0,2 0-76 0 0,4-1-112 0 0,-8 0 44 0 0,1 0-74 0 0,-1-1-4 0 0,1 1-54 0 0,0 0-54 0 0,0 0-56 0 0,0 1-55 0 0,0-1-57 0 0,-1 1-58 0 0,0 1-58 0 0,-4-2 265 0 0,0 1-53 0 0,0 1-48 0 0,0-1-42 0 0,1 0-168 0 0,0 1-41 0 0,1 0-204 0 0,1 2-555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7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0 285 9792 0 0,'0'0'222'0'0,"0"2"30"0"0,3 9-29 0 0,3-1-47 0 0,-1-2-79 0 0,-1 3-49 0 0,-3-9-48 0 0,0 0 0 0 0,0 0-1 0 0,1 1 1 0 0,-1-1 0 0 0,0 0 0 0 0,1 0-1 0 0,-1 0 1 0 0,1 0 0 0 0,0 0 0 0 0,10 11 18 0 0,-5-2 38 0 0,-2 0 38 0 0,0 4 41 0 0,0 0-1 0 0,8 14 327 0 0,15 12 145 0 0,-6-10-137 0 0,-9-8-122 0 0,0 4 55 0 0,-7-13-56 0 0,1 0 0 0 0,1 0 0 0 0,8 12-346 0 0,-4-11 222 0 0,5 8 119 0 0,-1-1 56 0 0,-8-11-163 0 0,0-2-39 0 0,1 1 0 0 0,6 2 53 0 0,8 11 174 0 0,-15-14-242 0 0,0 1 33 0 0,1 4-33 0 0,18 21 367 0 0,-16-23-426 0 0,-8-9-86 0 0,0 1 0 0 0,0 0 0 0 0,-1-1 0 0 0,0 1-1 0 0,2 4-34 0 0,8 10 140 0 0,-9-15 4 0 0,-3-3 14 0 0,0 0 2 0 0,0 0 12 0 0,0 0 52 0 0,0 0 28 0 0,5 0-67 0 0,0-2-38 0 0,-1-2 54 0 0,-2-2-111 0 0,-3-4-23 0 0,1-5-10 0 0,3 5 28 0 0,2 2-39 0 0,-4 6-37 0 0,0 1-1 0 0,0 0 1 0 0,0-1 0 0 0,0 1-1 0 0,-1-1 1 0 0,1 1 0 0 0,-1-1-1 0 0,1 0 1 0 0,-1 1 0 0 0,1-1-1 0 0,-1 0 1 0 0,0 1-1 0 0,0-1 1 0 0,0 0-9 0 0,3-23 101 0 0,2 2-41 0 0,-3 16-54 0 0,0 0 1 0 0,0-1-1 0 0,-1 1 1 0 0,0-1-1 0 0,-1-1-6 0 0,0-20 0 0 0,-1 12 0 0 0,1-1 0 0 0,1 0 0 0 0,2-8 0 0 0,7-11 0 0 0,-4-8 0 0 0,-1 20 0 0 0,-3 16 0 0 0,0-1 0 0 0,0 0 0 0 0,-1 1 0 0 0,0-7 0 0 0,-1 13 0 0 0,0-1 0 0 0,0 1 0 0 0,1-1 0 0 0,0 1 0 0 0,-1-1 0 0 0,1 1 0 0 0,0-1 0 0 0,1 1 0 0 0,-1 0 0 0 0,5-13 0 0 0,-1-10 0 0 0,2 13 1 0 0,-7 12-3 0 0,1-1 0 0 0,0 1 1 0 0,0-1-1 0 0,-1 1 0 0 0,1-1 0 0 0,-1 1 0 0 0,1-1 1 0 0,-1 1-1 0 0,1-1 0 0 0,-1 1 0 0 0,0-1 0 0 0,0 1 1 0 0,0-1 1 0 0,0 1-7 0 0,0 0 0 0 0,0 1 1 0 0,0-1-1 0 0,0 0 0 0 0,0 0 1 0 0,1 1-1 0 0,-1-1 1 0 0,0 0-1 0 0,0 1 0 0 0,0-1 1 0 0,1 0-1 0 0,-1 1 0 0 0,0-1 1 0 0,1 0-1 0 0,-1 1 0 0 0,1-1 1 0 0,-1 0-1 0 0,1 1 0 0 0,-1-1 1 0 0,1 1-1 0 0,-1-1 1 0 0,1 1-1 0 0,-1-1 0 0 0,1 1 1 0 0,0-1 6 0 0,4-3-88 0 0,-3-4-36 0 0,-2 6-18 0 0,3 1-145 0 0,-3 1 434 0 0,1 0-65 0 0,0 0-62 0 0,0 0-59 0 0,0 0-57 0 0,0 0-54 0 0,1 0-52 0 0,-1 0-49 0 0,2 0-211 0 0,-1 0-94 0 0,1 0-87 0 0,-1 0-78 0 0,1 0-67 0 0,0 0-60 0 0,-1 0-50 0 0,1 0-42 0 0,3 0-1332 0 0,3 0-1281 0 0</inkml:trace>
  <inkml:trace contextRef="#ctx0" brushRef="#br0" timeOffset="507.29">1042 411 9040 0 0,'-14'-13'200'0'0,"12"10"33"0"0,-1 0 15 0 0,-10-7-36 0 0,6 8-177 0 0,1-1-27 0 0,5-1-24 0 0,-1 1 20 0 0,-13-6 88 0 0,8 5 37 0 0,0-3 147 0 0,7 7-276 0 0,-1-1 250 0 0,-1 0-57 0 0,0 0-48 0 0,1 1-42 0 0,-1-1-23 0 0,0 1-34 0 0,-3 1 20 0 0,3 0-13 0 0,1-1 46 0 0,-2 0-9 0 0,-11 0 569 0 0,11 1-558 0 0,1-1 0 0 0,0 0-1 0 0,0 1 1 0 0,0 0-1 0 0,0 0 1 0 0,0-1 0 0 0,0 1-1 0 0,0 0 1 0 0,0 1 0 0 0,0-1-1 0 0,0 0 1 0 0,1 1 0 0 0,-1-1-1 0 0,0 1 1 0 0,1-1 0 0 0,-1 1-101 0 0,-14 8 280 0 0,1-2-105 0 0,4 3-38 0 0,5 2-15 0 0,3-3-42 0 0,-6 12 54 0 0,-3 0 46 0 0,6-1-44 0 0,5-16-107 0 0,0-1-1 0 0,-1 1 1 0 0,1-1 0 0 0,-1 1-1 0 0,0-1 1 0 0,0 0 0 0 0,-1 1-29 0 0,-7 9 83 0 0,7-11-66 0 0,1 1 0 0 0,-1-1 0 0 0,1 1 0 0 0,0 0 0 0 0,0 0 0 0 0,0 0 0 0 0,1 0 0 0 0,-1 2-17 0 0,-14 54 186 0 0,15-55-170 0 0,0 0 0 0 0,0-1 0 0 0,0 1 0 0 0,1 0 0 0 0,0 0 0 0 0,0 0 0 0 0,0 0 0 0 0,1 3-16 0 0,0 13 48 0 0,-1-21-48 0 0,0 3 13 0 0,-1 0-1 0 0,2 0 1 0 0,-1 0-1 0 0,0 0 1 0 0,1-1 0 0 0,-1 1-1 0 0,1 1-12 0 0,6 2 55 0 0,-3-4-26 0 0,1 11 45 0 0,8 3 8 0 0,3-3 36 0 0,-3-8 11 0 0,-11-1-80 0 0,4 3 36 0 0,-2-5-39 0 0,4-1-30 0 0,-3-1 45 0 0,1 0 48 0 0,3-1 71 0 0,-4 2-128 0 0,2-1 45 0 0,5 1 87 0 0,21-1 301 0 0,-23-2-369 0 0,-1 0-36 0 0,1-1-43 0 0,10-3 19 0 0,-5-1 9 0 0,3-3-5 0 0,8 4-48 0 0,-20 4-12 0 0,-1 0 0 0 0,1 0 0 0 0,-1-1 0 0 0,0 0 0 0 0,0 0 0 0 0,0 0 0 0 0,0-1 0 0 0,3-3 0 0 0,4-6 9 0 0,-12 11-5 0 0,1 1 0 0 0,0-1 0 0 0,-1 1 0 0 0,1 0 0 0 0,-1-1 0 0 0,0 1 0 0 0,1-1 1 0 0,-1 1-1 0 0,0-1 0 0 0,0 1 0 0 0,0-1-4 0 0,0 0 3 0 0,0 0 0 0 0,0 0 1 0 0,1 1-1 0 0,-1-1 1 0 0,1 0-1 0 0,-1 0 0 0 0,1 1 1 0 0,-1-1-1 0 0,1 0 0 0 0,0 1 1 0 0,0-1-1 0 0,0 1 0 0 0,0-1-3 0 0,0 1 3 0 0,0-1-1 0 0,0 1 1 0 0,0-1-1 0 0,-1 0 0 0 0,1 1 1 0 0,0-1-1 0 0,-1 0 0 0 0,1 1 1 0 0,-1-1-1 0 0,0 0 1 0 0,1 0-1 0 0,-1 0 0 0 0,0 0-2 0 0,0-2 7 0 0,0-1-1 0 0,0 1 1 0 0,0-1-1 0 0,0 0 0 0 0,-1 1 1 0 0,0-1-1 0 0,0 1 0 0 0,0-1 1 0 0,-1 1-1 0 0,1-1 0 0 0,-1 1 1 0 0,0 0-1 0 0,0-1-6 0 0,1 4 4 0 0,1 0 0 0 0,-1-1 1 0 0,1 1-1 0 0,-1 0 0 0 0,1-1 0 0 0,0 1 0 0 0,0-1 0 0 0,0 1 0 0 0,0 0 1 0 0,0-2-5 0 0,-3-15 25 0 0,0 8-5 0 0,-9-25 26 0 0,1 22-56 0 0,8 11-49 0 0,3 2-26 0 0,0 0 66 0 0,-5 0-70 0 0,4 0 87 0 0,1 0 0 0 0,0 0 0 0 0,-1 0 0 0 0,1 0 0 0 0,0 0 1 0 0,-1 0-1 0 0,1 0 0 0 0,0 1 0 0 0,-1-1 0 0 0,1 0 0 0 0,0 0 1 0 0,-1 0-1 0 0,1 0 0 0 0,0 1 0 0 0,-1-1 0 0 0,1 0 0 0 0,0 0 1 0 0,0 1-1 0 0,0-1 0 0 0,-1 0 0 0 0,1 0 0 0 0,0 1 0 0 0,0-1 0 0 0,0 0 1 0 0,-1 1-1 0 0,1-1 2 0 0,-1 3-3 0 0,1 0 1 0 0,-1 0-1 0 0,1 0 1 0 0,0 1-1 0 0,-1-1 1 0 0,1 0-1 0 0,1 1 3 0 0,-2 9 0 0 0,1-10 0 0 0,-1 1 0 0 0,1 0 0 0 0,0-1 0 0 0,0 1 0 0 0,1-1 0 0 0,-1 1 0 0 0,1 0 0 0 0,0-1 0 0 0,0 2 0 0 0,9 30-31 0 0,-8-16-29 0 0,-1 3-39 0 0,-1-20 93 0 0,1 0 1 0 0,-1-1 0 0 0,0 1-1 0 0,0-1 1 0 0,1 1 0 0 0,-1-1-1 0 0,1 1 1 0 0,-1-1 0 0 0,1 1-1 0 0,0-1 1 0 0,-1 1 0 0 0,1-1-1 0 0,0 0 6 0 0,6 13 12 0 0,-2 12 66 0 0,-2-19-31 0 0,0 0 0 0 0,0 0-1 0 0,5 6-46 0 0,1 3 14 0 0,-4-3-14 0 0,-1-11 0 0 0,3 4 0 0 0,-2 15 0 0 0,2-15-3 0 0,-3-4-8 0 0,11 27-127 0 0,-12-24 20 0 0,-1 1 86 0 0,0-2 4 0 0,-1-1-59 0 0,1-1-60 0 0,-1 1-92 0 0,1-1-46 0 0,1 1-93 0 0,-1 0-105 0 0,1 0-118 0 0,11 10-696 0 0</inkml:trace>
  <inkml:trace contextRef="#ctx0" brushRef="#br0" timeOffset="956.53">1357 1 10752 0 0,'0'0'314'0'0,"0"0"-6"0"0,0 0-176 0 0,0 2-4 0 0,0 12 50 0 0,0 0-51 0 0,0 0-41 0 0,0 0-34 0 0,0 7-19 0 0,0 31-31 0 0,0-33 29 0 0,0 2 53 0 0,0 0 73 0 0,1-7-107 0 0,1 1 44 0 0,5 15 199 0 0,2 5 112 0 0,-5-16-231 0 0,3 14 160 0 0,-5-6-23 0 0,1 13 60 0 0,3-1-61 0 0,-2-13-108 0 0,1 12 131 0 0,2 14 164 0 0,-3-33-299 0 0,1 1 35 0 0,5 12 121 0 0,-4-3-2 0 0,-1-14-112 0 0,0-2-68 0 0,-2 6 12 0 0,-3-17-160 0 0,0 0 0 0 0,0-1 0 0 0,0 1-1 0 0,1 0 1 0 0,-1 0 0 0 0,0-1-1 0 0,1 1 1 0 0,0 0 0 0 0,-1-1 0 0 0,1 1-1 0 0,0 0-23 0 0,10 12 202 0 0,-9-13-186 0 0,-1 1 0 0 0,0-1 0 0 0,0 0 0 0 0,1 1 0 0 0,-1-1 0 0 0,0 0 0 0 0,0 1 0 0 0,0 0 0 0 0,-1-1 0 0 0,1 1 0 0 0,0-1 0 0 0,-1 1 0 0 0,1 0 0 0 0,-1 0 0 0 0,1-1 0 0 0,-1 1 0 0 0,0 0 0 0 0,0 1-16 0 0,1-1 12 0 0,-1 1 0 0 0,1-1 0 0 0,0 1-1 0 0,-1-1 1 0 0,1 1 0 0 0,0-1 0 0 0,1 0 0 0 0,-1 0 0 0 0,0 1-1 0 0,1-1 1 0 0,-1 0 0 0 0,1 0 0 0 0,-1 0 0 0 0,1 0 0 0 0,0-1-1 0 0,0 1 1 0 0,1 1-12 0 0,2 1 12 0 0,-1 2 62 0 0,-5 4-59 0 0,1-10-8 0 0,0 3 8 0 0,3-3-80 0 0,1 0-110 0 0,2 0-233 0 0,-3 0-412 0 0,-3 0 625 0 0,0 0 36 0 0,0 0-6 0 0,0 0-40 0 0,0 0-3 0 0,0 0-40 0 0,0 0-45 0 0,0 0-52 0 0,0 0-56 0 0,0 0-51 0 0,0 0-45 0 0,0 0-41 0 0,0 0-151 0 0,0 0-41 0 0,0 0-183 0 0,0 0-499 0 0</inkml:trace>
  <inkml:trace contextRef="#ctx0" brushRef="#br0" timeOffset="1557.76">1783 442 11488 0 0,'0'0'264'0'0,"3"3"34"0"0,2 4-156 0 0,0 4 134 0 0,-2 5-52 0 0,-3-3-175 0 0,1-5-47 0 0,0 1 0 0 0,0-1 0 0 0,1 0 0 0 0,0 0 0 0 0,3 7-2 0 0,-4-13 1 0 0,2 7 11 0 0,-2-1 34 0 0,-1 5 124 0 0,1 7 194 0 0,2-10-196 0 0,0 0 92 0 0,9 23 739 0 0,-7-20-633 0 0,-3-8-229 0 0,0 0-42 0 0,1 5 161 0 0,-1-2-72 0 0,1 0-35 0 0,-1 1-11 0 0,1-1-13 0 0,-1 0 0 0 0,0 0 30 0 0,2 2 63 0 0,-1 0-55 0 0,3 9 104 0 0,0-4 2 0 0,-2-8-160 0 0,12 23 369 0 0,-7-22-320 0 0,4-3 28 0 0,-7 6-24 0 0,2-6-36 0 0,8 4 21 0 0,-11-7-100 0 0,9 2 227 0 0,0-4-90 0 0,-11-1-152 0 0,0 1-1 0 0,-1-1 0 0 0,1 0 1 0 0,-1 1-1 0 0,1-1 0 0 0,-1 0 0 0 0,0-1 1 0 0,1 1-1 0 0,-1 0 0 0 0,0-1 0 0 0,0 1 1 0 0,1-2-32 0 0,1-1 138 0 0,-1 1-47 0 0,0 0-26 0 0,2-1-14 0 0,-1 2 2 0 0,2-1 35 0 0,1-1 36 0 0,-5-7-42 0 0,-2 11-79 0 0,0-1 0 0 0,0 0 1 0 0,0 1-1 0 0,0-1 0 0 0,0 1 0 0 0,0-1 1 0 0,0 1-1 0 0,0-1 0 0 0,0 1 0 0 0,0-1 1 0 0,0 1-1 0 0,1-1 0 0 0,-1 1 0 0 0,0-1 1 0 0,0 1-1 0 0,0 0 0 0 0,1-1 0 0 0,-1 1 1 0 0,0-1-1 0 0,1 1 0 0 0,-1-1 1 0 0,0 1-1 0 0,1 0 0 0 0,-1-1 0 0 0,0 1 1 0 0,1 0-1 0 0,-1-1 0 0 0,1 1 0 0 0,-1 0-3 0 0,7-8 60 0 0,-4-4-16 0 0,-2-31-6 0 0,-2 24 12 0 0,-1 6-49 0 0,-3 4-33 0 0,-1-2-45 0 0,3-6-45 0 0,4 9 61 0 0,0-14-56 0 0,-3 15 35 0 0,0 0-40 0 0,-1 2-51 0 0,1 1 46 0 0,-1-3-11 0 0,-1-7-100 0 0,4 9 110 0 0,-1 0-62 0 0,1 0-48 0 0,0-1-77 0 0,0 0-94 0 0,0 0-107 0 0,0 4 215 0 0,0 0-39 0 0,0 1-37 0 0,0-1-33 0 0,0-1-259 0 0,0 1-54 0 0,0-5-840 0 0,0-3-654 0 0,0-9-1246 0 0</inkml:trace>
  <inkml:trace contextRef="#ctx0" brushRef="#br0" timeOffset="1796.43">2288 695 8408 0 0,'0'0'190'0'0,"0"0"28"0"0,3 0 8 0 0,3-1-123 0 0,3 2-3 0 0,20 12-65 0 0,-21-11 5 0 0,0-1 85 0 0,0-1 107 0 0,0 2 107 0 0,5 9 463 0 0,-13-11-782 0 0,0 0-1 0 0,0 0 0 0 0,1 0 1 0 0,-1 1-1 0 0,0-1 0 0 0,0 0 1 0 0,0 0-1 0 0,0 0 0 0 0,1 0 1 0 0,-1 0-1 0 0,0 0 0 0 0,0 0 0 0 0,0 0 1 0 0,0 1-1 0 0,1-1 0 0 0,-1 0 1 0 0,0 0-1 0 0,0 0 0 0 0,0 0 1 0 0,1 0-1 0 0,-1 0 0 0 0,0 0 1 0 0,0 0-1 0 0,1 0 0 0 0,-1 0 1 0 0,0 0-1 0 0,0 0 0 0 0,0 0 1 0 0,1 0-1 0 0,-1-1 0 0 0,0 1 0 0 0,0 0 1 0 0,0 0-1 0 0,0 0 0 0 0,1 0 1 0 0,-1 0-1 0 0,0 0 0 0 0,0 0 1 0 0,0-1-1 0 0,0 1 0 0 0,1 0 1 0 0,-1 0-1 0 0,0 0-19 0 0,21-11 811 0 0,-18 10-529 0 0,0 0-41 0 0,0 0-36 0 0,-1 0-33 0 0,1 1-3 0 0,-1 0-36 0 0,2 0 14 0 0,-1 1-43 0 0,5-1 135 0 0,-6-1-119 0 0,2 0 46 0 0,0-1 22 0 0,13-7 367 0 0,-9 4-122 0 0,-3-5 103 0 0,8 4-7 0 0,3-7-39 0 0,-8 6-295 0 0,0 1-40 0 0,-3 4-77 0 0,-5 1-60 0 0,1 1 0 0 0,0 0 0 0 0,-1 0 0 0 0,1-1 0 0 0,-1 1 0 0 0,1 0 0 0 0,0-1 0 0 0,-1 1 0 0 0,1-1 0 0 0,-1 1 0 0 0,1-1 0 0 0,-1 1 0 0 0,1-1 0 0 0,-1 1 0 0 0,0-1-1 0 0,1 1 1 0 0,-1-1 0 0 0,0 1 0 0 0,1-1 0 0 0,-1 0 0 0 0,0 1 0 0 0,1-1-18 0 0,1-4 71 0 0,11-11 169 0 0,0 0-92 0 0,0-8 17 0 0,-10 17-126 0 0,0-3 18 0 0,-3-4-16 0 0,0 11-34 0 0,0 0 0 0 0,0 0 1 0 0,0 1-1 0 0,0-1 0 0 0,0 0 1 0 0,1 0-1 0 0,-1 1 0 0 0,1-2-7 0 0,7-20 23 0 0,-8 24-22 0 0,0-1 0 0 0,0 1 0 0 0,0 0 0 0 0,0 0 0 0 0,0-1 0 0 0,0 1 0 0 0,0 0 0 0 0,0 0 0 0 0,0-1 1 0 0,-1 1-1 0 0,1 0 0 0 0,0 0 0 0 0,0-1 0 0 0,0 1 0 0 0,0 0 0 0 0,-1 0 0 0 0,1 0 0 0 0,0-1 0 0 0,0 1 0 0 0,0 0 0 0 0,-1 0 0 0 0,1 0 0 0 0,0 0 0 0 0,0 0 0 0 0,-1-1 0 0 0,1 1 0 0 0,0 0 0 0 0,0 0-1 0 0,-4-2 14 0 0,3-1-5 0 0,1 0 0 0 0,-1 0 0 0 0,0 0 0 0 0,1-1 0 0 0,0 1 0 0 0,-1 0 1 0 0,1 0-1 0 0,1 0 0 0 0,-1-1 0 0 0,0 0-9 0 0,1-2 13 0 0,-1 6-12 0 0,0 0 0 0 0,0 0 0 0 0,0 0-1 0 0,0 0 1 0 0,0 0 0 0 0,0-1 0 0 0,0 1 0 0 0,0 0 0 0 0,0 0 0 0 0,0 0 0 0 0,0 0 0 0 0,0 0 0 0 0,0 0 0 0 0,0 0 0 0 0,0 0 0 0 0,0 0 0 0 0,0 0 0 0 0,0-1 0 0 0,0 1-1 0 0,0 0 1 0 0,0 0 0 0 0,0 0 0 0 0,0 0 0 0 0,0 0 0 0 0,0 0 0 0 0,0 0 0 0 0,-1 0 0 0 0,1 0 0 0 0,0 0 0 0 0,0 0 0 0 0,0 0 0 0 0,0 0 0 0 0,0-1 0 0 0,0 1-1 0 0,0 0 1 0 0,0 0 0 0 0,0 0 0 0 0,0 0 0 0 0,0 0 0 0 0,0 0 0 0 0,-1 0 0 0 0,1 0 0 0 0,0 0 0 0 0,0 0 0 0 0,0 0 0 0 0,0 0 0 0 0,0 0 0 0 0,0 0 0 0 0,0 0 0 0 0,0 0-1 0 0,0 0 1 0 0,0 0 0 0 0,-1 0 0 0 0,1 0 0 0 0,0 0 0 0 0,0 0 0 0 0,0 0-1 0 0,0 0 1 0 0,-1 0 1 0 0,1 0-1 0 0,-1 0 0 0 0,1 0 0 0 0,0 0 1 0 0,-1 0-1 0 0,1 0 0 0 0,-1 0 0 0 0,1 0 1 0 0,-1 1-1 0 0,1-1 0 0 0,0 0 1 0 0,-1 0-1 0 0,1 0 0 0 0,0 0 0 0 0,-1 1 1 0 0,1-1-1 0 0,-1 0 0 0 0,1 0 0 0 0,0 1 1 0 0,-1-1-1 0 0,1 0 0 0 0,0 1 1 0 0,0-1-1 0 0,-1 0 0 0 0,1 1 0 0 0,0-1 1 0 0,0 0-1 0 0,0 1 0 0 0,-1-1 0 0 0,1 1-1 0 0,-5 6 34 0 0,-5-2-22 0 0,5 8-12 0 0,-6 0 0 0 0,9-11 0 0 0,0-1 0 0 0,0 1 0 0 0,1 0 0 0 0,-1 0 0 0 0,1 0 0 0 0,-1 0 0 0 0,1 0 0 0 0,0 0 0 0 0,-1 2 0 0 0,-3 22 0 0 0,-6-5 11 0 0,6 8 32 0 0,-6 7-27 0 0,7-26-2 0 0,1-1 0 0 0,0 1-1 0 0,0 0 1 0 0,1 0 0 0 0,1-1-1 0 0,-1 8-13 0 0,2 49 132 0 0,0-22-100 0 0,0-32 6 0 0,-1-9-29 0 0,1 0 0 0 0,0 1 0 0 0,0-1 0 0 0,0 0 0 0 0,0 0 0 0 0,1 0-1 0 0,-1 1 1 0 0,1-1 0 0 0,0 0 0 0 0,0 1-9 0 0,5 6 16 0 0,14 27 48 0 0,-15-27-110 0 0,1 2 27 0 0,0-6-51 0 0,1-4-79 0 0,-2-1 31 0 0,0-1-36 0 0,-3 0 180 0 0,-1 0-38 0 0,1 0-37 0 0,-1 0-35 0 0,2 0-182 0 0,0 0-120 0 0,0 0-107 0 0,0 0-93 0 0,0 0-80 0 0,0 0-67 0 0,0 0-358 0 0,2 0-657 0 0,1 0-435 0 0,4 0-1232 0 0</inkml:trace>
  <inkml:trace contextRef="#ctx0" brushRef="#br0" timeOffset="2125.08">3187 442 11088 0 0,'0'-2'248'0'0,"0"0"-215"0"0,0 0 39 0 0,0-1 109 0 0,0-7 343 0 0,0 8-392 0 0,0-1-40 0 0,-1 0-55 0 0,0 2-73 0 0,1 0-42 0 0,-11-4 89 0 0,9-1 5 0 0,1 2 44 0 0,1 4-60 0 0,1-6 374 0 0,-1 1-105 0 0,0 0-53 0 0,-1-7 171 0 0,-1 8-156 0 0,-9-1 314 0 0,6-6-53 0 0,-5 6-20 0 0,7 2-325 0 0,1-1 10 0 0,1 1-2 0 0,-1 2-19 0 0,-3-1 114 0 0,1 2-78 0 0,-1 0 39 0 0,2 0-160 0 0,-2 0 52 0 0,-15 0 389 0 0,13 0-318 0 0,3 0-111 0 0,1 0-42 0 0,-2 3 55 0 0,2 0-54 0 0,-2 2 5 0 0,-3 2 43 0 0,-2 6-60 0 0,7 3-10 0 0,3-7 0 0 0,0-6 0 0 0,-1-1 0 0 0,1 1 0 0 0,0 0 0 0 0,0 0 0 0 0,1 0 0 0 0,-1 0 0 0 0,0-1 0 0 0,1 1 0 0 0,0 0 0 0 0,-1 0 0 0 0,1-1 0 0 0,0 1 0 0 0,0 0 0 0 0,1-1 0 0 0,-1 1 0 0 0,1-1 0 0 0,-1 0 0 0 0,1 1 0 0 0,1 0 0 0 0,0 1 0 0 0,0 0 0 0 0,0-1 0 0 0,0 1 0 0 0,-1 1 0 0 0,1-1 0 0 0,-1 1 0 0 0,11 16 0 0 0,-6-9 0 0 0,-4-6 0 0 0,1 0 0 0 0,0 0 0 0 0,1 0 0 0 0,3 3 0 0 0,-6-7 4 0 0,0 0 0 0 0,-1 0 0 0 0,1 0-1 0 0,-1 0 1 0 0,0 0 0 0 0,0 0-1 0 0,0 1 1 0 0,0-1 0 0 0,0 1 0 0 0,0-1-1 0 0,0 0 1 0 0,-1 1 0 0 0,1 0-4 0 0,-1-1 9 0 0,1 1 0 0 0,0-1 0 0 0,-1 0 0 0 0,1 1 0 0 0,0-1 0 0 0,0 0 0 0 0,0 1 0 0 0,1-1 0 0 0,-1 0 0 0 0,1 0 0 0 0,-1 0 0 0 0,1 0 0 0 0,0 0-9 0 0,3 3 36 0 0,-1 1 0 0 0,0 0 1 0 0,1 0-1 0 0,1 4-36 0 0,1 2 41 0 0,-5-10-30 0 0,3 6 46 0 0,0-1 1 0 0,-1 1-1 0 0,1 0 0 0 0,-2 0 1 0 0,2 3-58 0 0,0 16 110 0 0,2-14-36 0 0,-6-12-63 0 0,0 1 1 0 0,-1-1-1 0 0,1 0 0 0 0,0 1 1 0 0,-1-1-1 0 0,1 1 1 0 0,-1-1-1 0 0,1 1 0 0 0,-1 0 1 0 0,0-1-1 0 0,0 1 0 0 0,1-1 1 0 0,-1 1-12 0 0,0 8 85 0 0,0 14 122 0 0,-3-11-130 0 0,1-9-43 0 0,-12 21 183 0 0,4-20-83 0 0,3 7-4 0 0,7-11-121 0 0,-1 0-1 0 0,1 0 1 0 0,-1 0 0 0 0,1 0 0 0 0,-1 0 0 0 0,1 0 0 0 0,-1 0 0 0 0,0 0 0 0 0,1-1 0 0 0,-1 1 0 0 0,0 0 0 0 0,0 0 0 0 0,0 0 0 0 0,0-1-1 0 0,1 1 1 0 0,-2 0-9 0 0,-13 5 123 0 0,-4 0-28 0 0,9-3-41 0 0,-4 2 31 0 0,4-2-47 0 0,-14 5-14 0 0,21-7-18 0 0,-1 0 0 0 0,1 0 0 0 0,-1 0 0 0 0,1-1-1 0 0,-1 0 1 0 0,0 0 0 0 0,1 0 0 0 0,-1 0 0 0 0,-1 0-6 0 0,-8-1 0 0 0,-13 1-9 0 0,8 0-24 0 0,-12 0-109 0 0,4 0-91 0 0,12 0 67 0 0,-1 0-39 0 0,9 0 46 0 0,1-1-39 0 0,-1 0-39 0 0,1-1-39 0 0,0 1-41 0 0,-1-2-39 0 0,1 1-41 0 0,-1-1-41 0 0,-10 0-963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4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0 8896 0 0,'0'0'264'0'0,"0"0"-8"0"0,-1 0-191 0 0,-1 0-37 0 0,-4 1-5 0 0,2 1 26 0 0,2 0-56 0 0,2 0 51 0 0,-1 1 43 0 0,1 1 34 0 0,-1 3 163 0 0,2 11 478 0 0,-1-13-549 0 0,0-1-56 0 0,0 11 415 0 0,0-2-142 0 0,0-1-64 0 0,1-1-75 0 0,1-2-87 0 0,3 7 239 0 0,0-4-109 0 0,-2 8 52 0 0,-3-13-186 0 0,0 0-37 0 0,-1 5 69 0 0,4 9 161 0 0,8 3 56 0 0,-8-1-204 0 0,-2 1 0 0 0,0 0 1 0 0,-3 18-246 0 0,2-6 186 0 0,0-12-25 0 0,0-4-40 0 0,0 28 145 0 0,1-18-46 0 0,6 3 5 0 0,-5-24-163 0 0,0-1 0 0 0,-1 0 1 0 0,0 1-1 0 0,0-1 0 0 0,-1 3-62 0 0,0 11 133 0 0,0 33 264 0 0,0-38-308 0 0,0 0-41 0 0,0 16 194 0 0,0-19-211 0 0,-2-11-208 0 0,-2 0 72 0 0,3-1 31 0 0,-1-1-33 0 0,1 0-13 0 0,0 0-33 0 0,0 0-39 0 0,0 0-42 0 0,0 0-47 0 0,1-1-44 0 0,-1 1-39 0 0,1-1-37 0 0,0 0-260 0 0,0 1-60 0 0,0-1-48 0 0,0 0-33 0 0,0 0-1438 0 0,0 0-1273 0 0</inkml:trace>
  <inkml:trace contextRef="#ctx0" brushRef="#br0" timeOffset="296.82">0 316 7136 0 0,'0'0'208'0'0,"0"0"-54"0"0,0 0-8 0 0,0 0 51 0 0,0 0 164 0 0,0 0 305 0 0,3 0 26 0 0,2-1-387 0 0,1-1-53 0 0,-1 0-41 0 0,-1-1-34 0 0,5-2 80 0 0,0 0 49 0 0,0 1-15 0 0,7-6 76 0 0,16-7 123 0 0,2 5-33 0 0,40-5 394 0 0,-56 13-666 0 0,23-5-26 0 0,18-4-45 0 0,-47 10-105 0 0,1 2-1 0 0,-1-1 1 0 0,3 2-9 0 0,4 0 0 0 0,-12 0 0 0 0,1 0 0 0 0,-1 0 0 0 0,0 0 0 0 0,1-1 0 0 0,2-1 0 0 0,-3 0-10 0 0,-3 0-24 0 0,0 1-26 0 0,0-1-39 0 0,-1 1-20 0 0,0 0-40 0 0,1 0-45 0 0,-1 0-50 0 0,0 1-55 0 0,0-1-50 0 0,0 1-46 0 0,0-1-39 0 0,1 1-133 0 0,0 0-39 0 0,0 0-160 0 0,3 0-431 0 0</inkml:trace>
  <inkml:trace contextRef="#ctx0" brushRef="#br0" timeOffset="615.7">695 284 7912 0 0,'0'0'232'0'0,"0"3"-14"0"0,0 42 881 0 0,0 0-49 0 0,0 2-67 0 0,0 3-87 0 0,3-20-470 0 0,5-5-35 0 0,-6-20-310 0 0,0 4 125 0 0,-1-1-43 0 0,-1 5 74 0 0,2 5 41 0 0,4-3-6 0 0,-2-2-63 0 0,-1 6 50 0 0,-3-9-78 0 0,0-8-135 0 0,-1 0 1 0 0,1 0-1 0 0,0 0 1 0 0,0 0-1 0 0,1 0 1 0 0,-1 0 0 0 0,0 0-1 0 0,1 0 1 0 0,-1 0-1 0 0,1 0 1 0 0,0 0-47 0 0,4 6 147 0 0,1 4 85 0 0,-4 0-48 0 0,-2-11 12 0 0,0 1-72 0 0,0 0-61 0 0,0 1-49 0 0,0 0-44 0 0,0 7-160 0 0,0-6 145 0 0,0-1 65 0 0,0-1 78 0 0,0 1 103 0 0,0-3-55 0 0,0 1 35 0 0,0 0 37 0 0,0-1 40 0 0,0 0 44 0 0,0 0 45 0 0,0-1 50 0 0,0 0 52 0 0,0 0 55 0 0,0 0 58 0 0,-1-23-553 0 0,0 14 13 0 0,1 0-1 0 0,0 0 1 0 0,1 0 0 0 0,0 0 0 0 0,1-8-22 0 0,9-3 10 0 0,-6-8 1 0 0,6-2 32 0 0,-5 4-32 0 0,9-28-12 0 0,27-34 1 0 0,-41 86-4 0 0,-1 0 0 0 0,1 0 0 0 0,0 0 0 0 0,0 0 0 0 0,1 1-1 0 0,-1-1 1 0 0,1 0 0 0 0,-1 1 0 0 0,1-1 0 0 0,0 1 0 0 0,0-1 0 0 0,0 1-1 0 0,0 0 1 0 0,0 0 0 0 0,0 0 0 0 0,1 0 0 0 0,-1 0 0 0 0,3-1 4 0 0,0 1-4 0 0,-1 0-49 0 0,-1 0-57 0 0,-1-1-59 0 0,0-1-58 0 0,0-1 20 0 0,4-2-88 0 0,-1 3-8 0 0,0 1-54 0 0,-3 2 133 0 0,1-1-34 0 0,1 0-260 0 0,1-1-121 0 0,-3 2 269 0 0,0 0-37 0 0,0 0-39 0 0,0 0-40 0 0,0 0-24 0 0,0 1-42 0 0,0-1-43 0 0,-1 0-46 0 0,5-1-1507 0 0,4 1-1202 0 0</inkml:trace>
  <inkml:trace contextRef="#ctx0" brushRef="#br0" timeOffset="985.76">1152 426 7256 0 0,'0'8'57'0'0,"0"-3"87"0"0,0 7 79 0 0,0 13 70 0 0,0 4-258 0 0,1-15 3 0 0,1-3 78 0 0,3 0 85 0 0,0 1 89 0 0,0 19 1145 0 0,0-23-1083 0 0,1 2 121 0 0,-3 4 74 0 0,-2 6 219 0 0,1-10-302 0 0,3-2-130 0 0,2 1-66 0 0,-4-6-236 0 0,0 0 79 0 0,2 2 155 0 0,8 8 490 0 0,-10-9-579 0 0,-1 0-67 0 0,4 9 343 0 0,4-8-45 0 0,-5 2-155 0 0,-5-7-237 0 0,0 0 0 0 0,0 1 0 0 0,0-1 0 0 0,1 1 1 0 0,-1-1-1 0 0,0 1 0 0 0,1-1 0 0 0,-1 0 0 0 0,0 1 1 0 0,1-1-1 0 0,-1 0 0 0 0,1 1 0 0 0,-1-1 0 0 0,0 0 0 0 0,1 0 1 0 0,-1 1-1 0 0,1-1 0 0 0,-1 0 0 0 0,1 0 0 0 0,-1 0 1 0 0,1 0-1 0 0,-1 0 0 0 0,1 1 0 0 0,-1-1 0 0 0,1 0 0 0 0,-1 0 1 0 0,1 0-1 0 0,-1 0 0 0 0,1 0 0 0 0,-1-1 0 0 0,1 1 0 0 0,-1 0-16 0 0,4 0 126 0 0,1 0 49 0 0,20 1 741 0 0,-18-2-696 0 0,-5 0-152 0 0,0 0-37 0 0,3-6 218 0 0,-5 7-234 0 0,0-1 0 0 0,0 1 0 0 0,1-1 0 0 0,-1 1-1 0 0,0-1 1 0 0,0 1 0 0 0,1 0 0 0 0,-1-1 0 0 0,0 1 0 0 0,1 0 0 0 0,-1-1 0 0 0,1 1 0 0 0,-1 0 0 0 0,0-1-1 0 0,1 1 1 0 0,-1 0 0 0 0,1 0 0 0 0,-1 0 0 0 0,1-1 0 0 0,-1 1 0 0 0,1 0 0 0 0,-1 0 0 0 0,1 0 0 0 0,-1 0-1 0 0,1 0 1 0 0,-1 0 0 0 0,1 0 0 0 0,-1 0 0 0 0,1 0 0 0 0,-1 0 0 0 0,1 0 0 0 0,0 0-15 0 0,13-2 309 0 0,-13 1-286 0 0,1 1 0 0 0,-1-1 1 0 0,0 1-1 0 0,0-1 0 0 0,-1 0 1 0 0,1 1-1 0 0,0-1 0 0 0,0 0 1 0 0,0 0-1 0 0,0 0 0 0 0,0 0 0 0 0,-1 0 1 0 0,1 0-1 0 0,-1 1 0 0 0,2-2-23 0 0,0-3 90 0 0,2-2 130 0 0,3 3-37 0 0,-2 1-126 0 0,-2 1-5 0 0,0-1 1 0 0,-1 0-1 0 0,1 0 1 0 0,-1 0-1 0 0,0 0 1 0 0,1-1-1 0 0,-1 1 1 0 0,-1-1-1 0 0,1 1 1 0 0,1-4-53 0 0,0 0 76 0 0,0-4 34 0 0,-2-6-17 0 0,0 1-15 0 0,6 3 7 0 0,-7 11-73 0 0,1 1 0 0 0,0-1 1 0 0,0 1-1 0 0,-1 0 1 0 0,1-1-1 0 0,0 1 0 0 0,-1-1 1 0 0,0 1-1 0 0,1-1 1 0 0,-1 0-1 0 0,0 1 0 0 0,0-1 1 0 0,0 1-13 0 0,0-6 38 0 0,1 4-33 0 0,-1 1 0 0 0,0 0 1 0 0,0 0-1 0 0,0 0 0 0 0,0 0 0 0 0,-1-1 1 0 0,1 1-1 0 0,-1 0 0 0 0,1 0 0 0 0,-1-1-5 0 0,-9-19 68 0 0,6-1-56 0 0,4 21-16 0 0,0 0 0 0 0,0 0 0 0 0,0 1 0 0 0,0-1 0 0 0,-1 0 0 0 0,1 0 0 0 0,-1 0 0 0 0,1 0-1 0 0,-1 0 1 0 0,0 1 0 0 0,0-1 0 0 0,0 0 0 0 0,-1-1 4 0 0,1 2-11 0 0,0-1 1 0 0,0 1-1 0 0,1-1 0 0 0,-1 1 1 0 0,0-1-1 0 0,1 1 0 0 0,-1-1 1 0 0,1 1-1 0 0,-1-1 0 0 0,1 1 1 0 0,0-1-1 0 0,0 0 0 0 0,0-1 11 0 0,-1-3-4 0 0,-1 2-123 0 0,0 1-104 0 0,-1 1-88 0 0,0 0 13 0 0,1 0-35 0 0,2 1 264 0 0,-1 1 0 0 0,1-1 1 0 0,0 0-1 0 0,-1 1 0 0 0,1-1 1 0 0,0 0-1 0 0,0 0 0 0 0,-1 1 1 0 0,1-1-1 0 0,0 0 0 0 0,0 0 1 0 0,0 1-1 0 0,0-1 0 0 0,0 0 1 0 0,0 0 76 0 0,0-3-293 0 0,0 2 69 0 0,0 1 5 0 0,0-1-40 0 0,0 1 6 0 0,0 0-39 0 0,0 0-46 0 0,0 0-51 0 0,0 0-55 0 0,0 0-50 0 0,0 1-47 0 0,0 0-39 0 0,0-1-160 0 0,0 1-39 0 0,0 0-195 0 0,0 0-528 0 0</inkml:trace>
  <inkml:trace contextRef="#ctx0" brushRef="#br0" timeOffset="1519.16">1925 16 10824 0 0,'0'0'241'0'0,"0"0"38"0"0,0 0 14 0 0,0 0-21 0 0,0 0-116 0 0,0 0-50 0 0,0 0 109 0 0,0 0 201 0 0,0 0 22 0 0,0 0-9 0 0,0 0-45 0 0,0 0-21 0 0,0 3-3 0 0,0 17 50 0 0,0 1-45 0 0,0 0-43 0 0,0-1-39 0 0,0 23 180 0 0,0-1-112 0 0,0 10-42 0 0,0 93 315 0 0,0-83-272 0 0,0-53-297 0 0,1 0 1 0 0,0-1-1 0 0,2 8-55 0 0,4 14 140 0 0,-6-26-122 0 0,1 7 71 0 0,0 0 0 0 0,-1 1 0 0 0,-1-1 0 0 0,0 0 0 0 0,-1 10-89 0 0,0 15 277 0 0,1 14-27 0 0,0-25-116 0 0,0-7 3 0 0,0 0 48 0 0,0 1 6 0 0,0-10-185 0 0,0 5-35 0 0,0-12-195 0 0,0-2-97 0 0,0 0-435 0 0,0 0 437 0 0,0 0 10 0 0,0 0-56 0 0,0 0 136 0 0,0 0-38 0 0,0 0-40 0 0,0 0-38 0 0,0 0-445 0 0,0 0 122 0 0,0 0-51 0 0,0 0-832 0 0,0 0-644 0 0,0 0-1231 0 0</inkml:trace>
  <inkml:trace contextRef="#ctx0" brushRef="#br0" timeOffset="2228.1">1499 505 9848 0 0,'0'0'222'0'0,"3"0"30"0"0,-2 0-220 0 0,1 0 0 0 0,-1 0 0 0 0,1-1-1 0 0,-1 1 1 0 0,1-1 0 0 0,-1 1-1 0 0,0-1 1 0 0,1 1 0 0 0,-1-1 0 0 0,0 0-1 0 0,1 0-31 0 0,12-6 154 0 0,4 6-96 0 0,-15 1-60 0 0,0 0 1 0 0,1 0 0 0 0,-1-1-1 0 0,0 1 1 0 0,1-1-1 0 0,-1 1 1 0 0,0-1 0 0 0,1 0 1 0 0,2-1-3 0 0,25-7-5 0 0,-5 7 83 0 0,-9 2 34 0 0,12 1 143 0 0,1-5 108 0 0,4-6 47 0 0,8 4-15 0 0,-18 1-185 0 0,-2 0-24 0 0,11 2 43 0 0,-25 3-139 0 0,0-1 1 0 0,0 0-1 0 0,0 0 1 0 0,0-1-1 0 0,4-1-87 0 0,9-2 145 0 0,3 2-78 0 0,-12 3-86 0 0,15 0 86 0 0,-17 0-101 0 0,-3 0-55 0 0,0 0-73 0 0,0 0-90 0 0,0 0-110 0 0,-3 0 63 0 0,-1 0-51 0 0,1 0-44 0 0,-1 0-39 0 0,1 0-130 0 0,0 0-39 0 0,1 0-158 0 0,2 0-421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3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17 9760 0 0,'0'0'222'0'0,"0"0"30"0"0,0-3 18 0 0,0-8 38 0 0,0 9-141 0 0,0 2 126 0 0,0 0 236 0 0,0 0 14 0 0,0 4-198 0 0,-1-1-72 0 0,1 3 30 0 0,0-1-110 0 0,1 1-59 0 0,1 1-6 0 0,4 6 40 0 0,-4-10-133 0 0,-1 0-1 0 0,0 0 1 0 0,0 1 0 0 0,-1-1 0 0 0,1 0 0 0 0,-1 0 0 0 0,1 1 0 0 0,-1 1-35 0 0,0 17 183 0 0,0-10-101 0 0,0-2-8 0 0,0-1 0 0 0,0 1 0 0 0,1 0 0 0 0,1 2-74 0 0,0 1 76 0 0,4 17 133 0 0,-4-18-27 0 0,0 1 0 0 0,-1 11-182 0 0,-2 16 304 0 0,1 22 122 0 0,4-22-235 0 0,-2-29-149 0 0,2 16 112 0 0,0 0-1 0 0,-1 13-153 0 0,-1-10 127 0 0,4 3-11 0 0,0-4-21 0 0,-4-5-1 0 0,-3-12-42 0 0,0 9 44 0 0,5-7 16 0 0,4 4 26 0 0,-6-15-115 0 0,-1 0 1 0 0,-1 0-1 0 0,1 1 0 0 0,0-1 0 0 0,-1 0 0 0 0,0 0 0 0 0,0 2-23 0 0,0-3 17 0 0,0 0-1 0 0,1 0 0 0 0,-1-1 0 0 0,0 1 0 0 0,0 0 0 0 0,1 0 1 0 0,-1 0-1 0 0,1-1 0 0 0,0 1 0 0 0,-1 0 0 0 0,1-1 1 0 0,0 1-1 0 0,0-1 0 0 0,0 1-16 0 0,5 9 61 0 0,-4 5-45 0 0,-2 38-1 0 0,0-35 34 0 0,0-3 47 0 0,0-13-91 0 0,0-3-104 0 0,0 0-32 0 0,0 0-48 0 0,0 0-279 0 0,0 0 40 0 0,0 0-252 0 0,0 0 219 0 0,0 0 259 0 0,0 0-33 0 0,0 0 4 0 0,0 0-35 0 0,0 0-39 0 0,0 0-45 0 0,0 0-48 0 0,0 0-45 0 0,0 0-39 0 0,0 0-35 0 0,0 0-140 0 0,0 0-35 0 0,0 0-1482 0 0</inkml:trace>
  <inkml:trace contextRef="#ctx0" brushRef="#br0" timeOffset="593.68">0 285 8352 0 0,'0'0'190'0'0,"0"0"28"0"0,0 0 7 0 0,3 0-33 0 0,5 0-145 0 0,1 1 71 0 0,9 0 189 0 0,13-3 312 0 0,-18-1-378 0 0,-3 0-128 0 0,2-2 83 0 0,-3 1 65 0 0,0 0-1 0 0,-1 0 1 0 0,7-5-261 0 0,1 0 207 0 0,1 1-44 0 0,39-8 186 0 0,-53 15-334 0 0,8-2 45 0 0,-1-2 0 0 0,1 1-1 0 0,-1-1 1 0 0,0-1 0 0 0,0 0-60 0 0,22-11 87 0 0,0 5-63 0 0,-1 7 40 0 0,77-21-48 0 0,-76 20-32 0 0,-17 1-41 0 0,-12 3 30 0 0,1 1 0 0 0,-1 0 1 0 0,0 0-1 0 0,1 0 0 0 0,-1 1 0 0 0,1-1 0 0 0,-1 1 0 0 0,1-1 0 0 0,0 1 27 0 0,3 0-71 0 0,0-1 0 0 0,0 0 0 0 0,1 0 0 0 0,-1-1 0 0 0,0 0 0 0 0,5-2 71 0 0,-7 2-43 0 0,18-7-252 0 0,0 1-9 0 0,-3 7 55 0 0,-5-2 76 0 0,-1-7 44 0 0,-11 7 53 0 0,1 2 34 0 0,5 2 14 0 0,-7-1 4 0 0,11 0-56 0 0,-10 0 0 0 0,-3 0 26 0 0,8 5 71 0 0,-2 8 48 0 0,-4 13 48 0 0,-2-23-105 0 0,0 152 1186 0 0,0-121-989 0 0,0 1-49 0 0,1-17-42 0 0,1 0 0 0 0,1 0 0 0 0,2 7-114 0 0,-3-15 55 0 0,2 22 161 0 0,-5 7-5 0 0,1-15-91 0 0,0 60 481 0 0,0-53-352 0 0,0-1 32 0 0,0 0 47 0 0,0 0 56 0 0,0-11-89 0 0,0 1 34 0 0,0 0 39 0 0,0 0 42 0 0,0-18-201 0 0,0-2-8 0 0,0 0 3 0 0,0 0 18 0 0,0 0 8 0 0,0 0 2 0 0,-2-3-2 0 0,2-3-66 0 0,1-4-11 0 0,-1 1-73 0 0,1 6-43 0 0,-2-10 60 0 0,1 9-84 0 0,-1 1 0 0 0,1-1 1 0 0,1 0-1 0 0,-1 0 0 0 0,0 0 1 0 0,1 0-1 0 0,0 0 0 0 0,0-2-13 0 0,0 3 1 0 0,18-49 70 0 0,-10 31-66 0 0,7-20 1 0 0,0 3 42 0 0,2-10-51 0 0,-17 47-2 0 0,1-1 0 0 0,-1 1 0 0 0,0-1 0 0 0,1 1 0 0 0,-1-1 0 0 0,1 1 0 0 0,0 0 0 0 0,-1 0 0 0 0,1-1 1 0 0,0 1-1 0 0,0 0 0 0 0,0 1 0 0 0,1-2 5 0 0,0 1-1 0 0,0-1 1 0 0,0 1 0 0 0,0-1-1 0 0,0 0 1 0 0,-1 0-1 0 0,2-1 1 0 0,9-10-10 0 0,-13 13 9 0 0,0 0 0 0 0,0-1 1 0 0,0 1-1 0 0,0 0 0 0 0,0 0 0 0 0,0 0 1 0 0,0 0-1 0 0,0 0 0 0 0,1 0 0 0 0,-1 0 1 0 0,0 0-1 0 0,0-1 0 0 0,0 1 0 0 0,0 0 1 0 0,0 0-1 0 0,0 0 0 0 0,0 0 0 0 0,0 0 1 0 0,1 0-1 0 0,-1 0 0 0 0,0 0 0 0 0,0 0 1 0 0,0 0-1 0 0,0 0 0 0 0,0 0 0 0 0,0 0 1 0 0,0 0-1 0 0,1 0 0 0 0,-1 0 0 0 0,0 0 1 0 0,0 0-1 0 0,0 0 0 0 0,0 0 0 0 0,0 0 1 0 0,0 0-1 0 0,0 0 0 0 0,1 0 0 0 0,-1 0 1 0 0,0 0-1 0 0,0 0 0 0 0,0 0 0 0 0,0 0 1 0 0,0 0-1 0 0,0 0 0 0 0,0 0 0 0 0,1 1 1 0 0,-1-1-1 0 0,0 0 0 0 0,0 0 0 0 0,0 0 1 0 0,0 0-1 0 0,0 0 0 0 0,0 0 0 0 0,0 0 1 0 0,0 0-1 0 0,0 1 0 0 0,0-1 1 0 0,4 4-7 0 0,0-1-10 0 0,0 1 1 0 0,0 0 0 0 0,-1 0-1 0 0,0 0 1 0 0,2 2 16 0 0,15 41-194 0 0,-9-18 170 0 0,-9-22 24 0 0,-1 0 0 0 0,0 0 0 0 0,0 1 0 0 0,-1-1 0 0 0,0 0 0 0 0,0 1 0 0 0,-1 3 0 0 0,0 6 0 0 0,1 17 0 0 0,2-18-13 0 0,0-14-6 0 0,9 18-11 0 0,-5-13-25 0 0,-2-5-12 0 0,0-2-38 0 0,-2 1-137 0 0,-2 1-268 0 0,1 3 150 0 0,1-1-108 0 0,-1-3 231 0 0,2 0-75 0 0,-1 1-104 0 0,1-1-64 0 0,-1 0 192 0 0,0 0-35 0 0,0 0-64 0 0,-1 0-47 0 0,1 0-41 0 0,-1 0-36 0 0,1 1-143 0 0,0-1-36 0 0,4 5-1504 0 0,-6-6 2193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0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97 8264 0 0,'0'0'182'0'0,"0"0"29"0"0,0 0 14 0 0,0 0-72 0 0,0 0-15 0 0,0 0 45 0 0,0 0 151 0 0,0 0 282 0 0,0 0 22 0 0,0 0-37 0 0,0 0-408 0 0,0 0 53 0 0,0 0 120 0 0,0 2-12 0 0,0 16 98 0 0,0 1-63 0 0,0-1-56 0 0,0 1-49 0 0,0 4 3 0 0,0 0-46 0 0,0 44 341 0 0,1-57-475 0 0,-1 1 1 0 0,2-1 0 0 0,0 0 0 0 0,0 1 0 0 0,1 0-108 0 0,5 23 267 0 0,1 8-65 0 0,1 1 61 0 0,27 95 758 0 0,-19-82-642 0 0,-16-49-378 0 0,-1-4-3 0 0,12 21 21 0 0,-13-23-227 0 0,1 0 68 0 0,-1 0 60 0 0,0 0 53 0 0,1 1 79 0 0,-1 0 92 0 0,1 4 541 0 0,-1-5-576 0 0,0 1-41 0 0,0-1-53 0 0,0 0-67 0 0,0 1-80 0 0,0-1-94 0 0,0 1-64 0 0,0-1-94 0 0,0 0-103 0 0,0 0-111 0 0,0 0-121 0 0,0 0 311 0 0,0-1-34 0 0,0 1-34 0 0,0 0-36 0 0,-1-1-38 0 0,1 1-37 0 0,0-1-1547 0 0,0 0-1208 0 0</inkml:trace>
  <inkml:trace contextRef="#ctx0" brushRef="#br0" timeOffset="276.76">1 112 9672 0 0,'0'0'216'0'0,"0"0"32"0"0,0 0 13 0 0,0 0-104 0 0,2 0-79 0 0,2 0-20 0 0,21 0-68 0 0,-17 0 36 0 0,-2-2 47 0 0,3-3 174 0 0,-7 4-196 0 0,-1 0 0 0 0,1 0 0 0 0,0 0 0 0 0,0 0 0 0 0,-1 0 0 0 0,1 1 0 0 0,0-1 0 0 0,0 1 0 0 0,0-1 0 0 0,0 1 0 0 0,0 0 0 0 0,0 0 0 0 0,1 0-51 0 0,12-2 280 0 0,7-4 236 0 0,1-1-13 0 0,-9 6-254 0 0,-5 0-30 0 0,-1 0-50 0 0,0-1-19 0 0,2-2 13 0 0,5-1 67 0 0,-2 2-44 0 0,-2 0-38 0 0,2 1-10 0 0,5-1 17 0 0,13-2 81 0 0,-7 0-5 0 0,-7 0-83 0 0,-11 3-81 0 0,0 0 1 0 0,1 1 0 0 0,0-1 0 0 0,-1 1 0 0 0,1 1 0 0 0,3-1-68 0 0,16 0 67 0 0,1-4-34 0 0,28-9-36 0 0,-24 5-23 0 0,-24 8-81 0 0,0 0 61 0 0,14 0 69 0 0,-12 1-56 0 0,-4 0-34 0 0,1 0-50 0 0,0 0-77 0 0,1 1-84 0 0,0-1-100 0 0,0 0-113 0 0,-5 0 143 0 0,1 0-51 0 0,0 0-47 0 0,0 0-41 0 0,0 0-142 0 0,1 0-41 0 0,0 0-172 0 0,3 0-465 0 0</inkml:trace>
  <inkml:trace contextRef="#ctx0" brushRef="#br0" timeOffset="786.19">159 475 8952 0 0,'0'0'200'0'0,"0"0"33"0"0,0 0 15 0 0,0 0-86 0 0,2-2-23 0 0,2-3 40 0 0,3-1 141 0 0,-6 5-32 0 0,1 0-66 0 0,0 0-56 0 0,0 0-48 0 0,0 1-25 0 0,0 0-41 0 0,3 1 25 0 0,-4-1-16 0 0,0 0 53 0 0,4 0 19 0 0,1 1 81 0 0,-1-1 22 0 0,11 0 516 0 0,-10-1-454 0 0,-1 0-78 0 0,0 0-65 0 0,4-4 76 0 0,0 2-68 0 0,-6 2-106 0 0,1 0 0 0 0,-1 0 0 0 0,1 0 0 0 0,0 0 0 0 0,-1 1 0 0 0,3 0-57 0 0,12 0 208 0 0,-11 0-106 0 0,-5 0-70 0 0,0 0-1 0 0,0 0 1 0 0,0 0 0 0 0,1 0 0 0 0,-1 0-1 0 0,0 0 1 0 0,0-1 0 0 0,0 1 0 0 0,0-1 0 0 0,1 0-32 0 0,5-4 62 0 0,-6 4-53 0 0,-1 0-1 0 0,0 0 1 0 0,1 0-1 0 0,-1 1 0 0 0,1-1 1 0 0,-1 0-1 0 0,1 1 0 0 0,0-1 1 0 0,-1 1-1 0 0,1 0 0 0 0,-1-1 1 0 0,1 1-1 0 0,0 0 1 0 0,0 0-9 0 0,10 0 50 0 0,10 1 54 0 0,-6-5 16 0 0,-9 2-88 0 0,11-4 98 0 0,-12 4-75 0 0,0 1-1 0 0,1 0 0 0 0,-1 1 0 0 0,0-1 1 0 0,1 1-55 0 0,4-1-61 0 0,8-4 52 0 0,-10 3-21 0 0,0-1-56 0 0,-1 1-82 0 0,1 0-110 0 0,-5 1 90 0 0,0 1-39 0 0,-1 0-9 0 0,-1 0-36 0 0,2 0-370 0 0,-1 0 88 0 0,0 0-51 0 0,3 0-711 0 0,5 0-562 0 0,7 0-1064 0 0</inkml:trace>
  <inkml:trace contextRef="#ctx0" brushRef="#br0" timeOffset="1313.6">900 333 11104 0 0,'0'0'324'0'0,"0"3"-3"0"0,0-1-299 0 0,1 1 0 0 0,-1-1 0 0 0,0 1 0 0 0,0-1 1 0 0,-1 0-1 0 0,1 1 0 0 0,0-1 0 0 0,-1 1 0 0 0,0-1 0 0 0,1 0 0 0 0,-1 1 0 0 0,0-1 0 0 0,0 0 0 0 0,0 0 1 0 0,-1 0-1 0 0,1 1-22 0 0,-4 4 189 0 0,3 6 96 0 0,2-2 12 0 0,0-2-91 0 0,0 0-63 0 0,0 11 132 0 0,0-6-24 0 0,0-4-28 0 0,0 1 77 0 0,0-7-286 0 0,0 0 61 0 0,0 2 39 0 0,1 15 368 0 0,1-14-311 0 0,3 2-41 0 0,-4-8-102 0 0,0 0 0 0 0,0 1 0 0 0,0-1 0 0 0,-1 1 0 0 0,1-1 1 0 0,0 1-1 0 0,-1-1 0 0 0,1 1 0 0 0,-1 0 0 0 0,0-1 0 0 0,1 1 0 0 0,-1-1 0 0 0,0 1 1 0 0,0 0-29 0 0,0 3 49 0 0,0 13 244 0 0,0-12-215 0 0,3-1 22 0 0,7 8-80 0 0,-7 1-43 0 0,-3-12-104 0 0,0-2-77 0 0,0 0 146 0 0,0 0-11 0 0,0 0-22 0 0,0 1-42 0 0,1-1-17 0 0,-1 0-43 0 0,1 1-48 0 0,0 0-54 0 0,-1 0-75 0 0,1 0-58 0 0,1 0-52 0 0,-1 0-46 0 0,1 1-108 0 0,-1 0-39 0 0,1 0-172 0 0,2 1-463 0 0</inkml:trace>
  <inkml:trace contextRef="#ctx0" brushRef="#br0" timeOffset="1542.88">821 18 9152 0 0,'0'0'208'0'0,"0"-3"33"0"0,0 2-136 0 0,0 1-58 0 0,0-2-61 0 0,0 1-97 0 0,0 0 92 0 0,0 0 53 0 0,0-1 79 0 0,0 1 75 0 0,0 0 100 0 0,0 0 120 0 0,0 0-154 0 0,0 0 36 0 0,1 1-83 0 0,1 0-108 0 0,0 0-75 0 0,-1 0-39 0 0,1 0-27 0 0,-1 0-34 0 0,0 0-20 0 0,1 0-34 0 0,-1 0-37 0 0,-1 0-43 0 0,1 0-44 0 0,0 0-42 0 0,-1 0-403 0 0,1 0-284 0 0,-1 0-651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4:46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9488 0 0,'0'0'276'0'0,"0"0"2"0"0,0 2-107 0 0,1 5 2 0 0,4-3 181 0 0,2 1-5 0 0,-2 6 163 0 0,1-8-251 0 0,-1 0-50 0 0,2 0-16 0 0,2 6 37 0 0,-9-7-147 0 0,0 2-40 0 0,0 0 9 0 0,1-1 53 0 0,1 0 58 0 0,0-1 95 0 0,2 3-122 0 0,0-2-18 0 0,0 1-1 0 0,-1-1 1 0 0,1 1-1 0 0,-1 1 1 0 0,1 0-120 0 0,-2-1 77 0 0,16 33 826 0 0,12 23 650 0 0,-17-34-912 0 0,-12-25-604 0 0,-1 0 0 0 0,1 1 0 0 0,-1-1 0 0 0,0 0 0 0 0,1 1 0 0 0,-1-1 0 0 0,0 1 0 0 0,0-1 0 0 0,0 0 0 0 0,0 2-37 0 0,3 15 351 0 0,0-8-209 0 0,3 10 97 0 0,-3-13-123 0 0,0 1 34 0 0,2-1-20 0 0,0 4 60 0 0,1 5 43 0 0,-3-6-126 0 0,3 9 75 0 0,1-4 23 0 0,6 9 110 0 0,-5-9-114 0 0,-3-6-96 0 0,0 22 244 0 0,-3-28-338 0 0,1 1 39 0 0,16 15 342 0 0,-16-16-350 0 0,-1 0 111 0 0,0 0-29 0 0,0 0-51 0 0,1-1-32 0 0,1 1-23 0 0,-2-1 32 0 0,1 1 108 0 0,-3-3 2 0 0,0 0 0 0 0,0 0-2 0 0,3-3-12 0 0,7-8-2 0 0,-7 9-44 0 0,0 0-34 0 0,-1 2-21 0 0,1 0-22 0 0,2-1 23 0 0,9-23 125 0 0,-12 19-143 0 0,8-18 105 0 0,1-1-89 0 0,-9 20-44 0 0,0 1 0 0 0,-1-1 0 0 0,1 1 0 0 0,-1-1 0 0 0,0 0 0 0 0,0 0 0 0 0,0 0 0 0 0,0 0 0 0 0,0 0 0 0 0,-1-3 0 0 0,0 4 6 0 0,0 0 0 0 0,0 0-1 0 0,1-1 1 0 0,-1 1 0 0 0,1 0 0 0 0,0 0-1 0 0,0 0 1 0 0,0 0 0 0 0,0 0 0 0 0,2-3-6 0 0,1-4 33 0 0,2-8 27 0 0,-1 2-17 0 0,5-18 41 0 0,-7 23-73 0 0,10-23-12 0 0,0 15 1 0 0,-4-2 0 0 0,1-2 0 0 0,16-25 0 0 0,-24 45 0 0 0,-1-3 0 0 0,-2-16 0 0 0,1-10 0 0 0,0 19-14 0 0,3 8-85 0 0,8-6-121 0 0,-9 9-48 0 0,-2 2-11 0 0,1 0 74 0 0,1 0-40 0 0,-1 0 66 0 0,0 0 83 0 0,-1 0 56 0 0,2 0 7 0 0,0 0-54 0 0,-2 0-29 0 0,1 0-66 0 0,1 0-105 0 0,-1 0-114 0 0,0 0 151 0 0,-1 0-36 0 0,1 0-38 0 0,0 0-41 0 0,-1 0-1179 0 0</inkml:trace>
  <inkml:trace contextRef="#ctx0" brushRef="#br0" timeOffset="607.64">679 237 7568 0 0,'0'0'166'0'0,"0"0"29"0"0,0 0 14 0 0,0 0-67 0 0,0 0-17 0 0,0 1 39 0 0,0 1 132 0 0,0-1-269 0 0,0-1-1 0 0,0 1 0 0 0,0-1 1 0 0,0 1-1 0 0,0-1 1 0 0,0 1-1 0 0,0-1 1 0 0,0 0-1 0 0,1 1 0 0 0,-1-1 1 0 0,0 1-1 0 0,0-1 1 0 0,0 1-1 0 0,0-1 1 0 0,1 1-1 0 0,-1-1 1 0 0,0 1-1 0 0,1-1 0 0 0,-1 0 1 0 0,0 1-1 0 0,1-1 1 0 0,-1 0-1 0 0,0 1 1 0 0,1-1-1 0 0,-1 0 1 0 0,0 1-1 0 0,1-1 0 0 0,-1 0 1 0 0,1 0-1 0 0,-1 1 1 0 0,1-1-1 0 0,-1 0 1 0 0,1 0-1 0 0,-1 0 1 0 0,1 0-1 0 0,-1 0 0 0 0,1 0 1 0 0,-1 0-1 0 0,1 0 1 0 0,-1 0-1 0 0,1 0 1 0 0,-1 0-27 0 0,1 0 9 0 0,-1 0 1 0 0,0 0-1 0 0,0 0 1 0 0,0 0 0 0 0,0 0-1 0 0,0 0 1 0 0,0 0-1 0 0,0 0 1 0 0,0 0 0 0 0,0 0-1 0 0,0 0 1 0 0,1 0-1 0 0,-1 0 1 0 0,0 0 0 0 0,0 0-1 0 0,0 0 1 0 0,0 0-1 0 0,0 0 1 0 0,0 0 0 0 0,0 0-1 0 0,0 0 1 0 0,0 0-1 0 0,0 0 1 0 0,0 0-1 0 0,1 0 1 0 0,-1 0 0 0 0,0 0-1 0 0,0 0 1 0 0,0 1-1 0 0,0-1 1 0 0,0 0 0 0 0,0 0-1 0 0,0 0 1 0 0,0 0-1 0 0,0 0 1 0 0,0 0 0 0 0,0 0-1 0 0,0 0 1 0 0,0 0-1 0 0,0 0 1 0 0,0 0-1 0 0,0 1 1 0 0,0-1 0 0 0,0 0-1 0 0,0 0 1 0 0,0 0-1 0 0,0 0 1 0 0,0 0 0 0 0,0 0-1 0 0,0 0 1 0 0,0 0-1 0 0,0 0 1 0 0,0 0 0 0 0,0 1-1 0 0,0-1 1 0 0,0 0-1 0 0,0 0-9 0 0,0 1 93 0 0,0 0-44 0 0,-1 2 13 0 0,1 0 47 0 0,0 0 95 0 0,1-2-47 0 0,-1 0 45 0 0,0-1-9 0 0,1-1-43 0 0,2 1 46 0 0,0 0-95 0 0,3 1-17 0 0,-6-1 8 0 0,5 3 310 0 0,6 4-101 0 0,2-3 50 0 0,3-2 61 0 0,2-2 72 0 0,-12 0-346 0 0,2 1 15 0 0,3 5 16 0 0,3 1 33 0 0,-3-5-3 0 0,20-2 355 0 0,-18 0-346 0 0,-3 0-108 0 0,-1 0-57 0 0,-7-1-39 0 0,0 1-1 0 0,0 0 1 0 0,0 0-1 0 0,-1-1 1 0 0,1 1-1 0 0,0-1 0 0 0,-1 1 1 0 0,1-1-1 0 0,0 0 1 0 0,-1 1-1 0 0,1-1 1 0 0,-1 0-1 0 0,1 0-3 0 0,0 0 4 0 0,-1 0 0 0 0,1 0-1 0 0,-1 0 1 0 0,1 0 0 0 0,0 0 0 0 0,-1 1-1 0 0,1-1 1 0 0,0 1 0 0 0,-1-1-1 0 0,1 1 1 0 0,0 0 0 0 0,0 0 0 0 0,0 0-4 0 0,9 0 58 0 0,-7 1-41 0 0,-1-1 0 0 0,0 0 1 0 0,0 0-1 0 0,1 0 1 0 0,-1 0-1 0 0,0-1 0 0 0,0 1 1 0 0,0-1-1 0 0,0 0 1 0 0,1 0-18 0 0,4-4 34 0 0,-7 4-30 0 0,1 0-1 0 0,-1 0 1 0 0,1 1 0 0 0,-1-1 0 0 0,1 0 0 0 0,-1 0 0 0 0,1 1-1 0 0,-1-1 1 0 0,1 1 0 0 0,0 0 0 0 0,-1-1 0 0 0,1 1 0 0 0,0 0-1 0 0,0 0-3 0 0,9-2 49 0 0,1-4-17 0 0,1 0-1 0 0,-2 4 17 0 0,-10 2-45 0 0,-1 0-1 0 0,1 0 1 0 0,0 0-1 0 0,-1 0 1 0 0,1 0-1 0 0,0 0 1 0 0,-1 0-1 0 0,1 0 1 0 0,0 0-1 0 0,-1-1 1 0 0,1 1-1 0 0,0 0 1 0 0,-1 0-1 0 0,1-1 0 0 0,-1 1 1 0 0,1-1-1 0 0,0 1 1 0 0,-1 0-1 0 0,1-1 1 0 0,-1 1-1 0 0,1-1 1 0 0,-1 1-1 0 0,0-1 1 0 0,1 1-1 0 0,-1-1 1 0 0,1 0-3 0 0,-1 1 2 0 0,0-1 0 0 0,1 1 1 0 0,-1-1-1 0 0,1 1 1 0 0,-1-1-1 0 0,1 1 1 0 0,-1-1-1 0 0,1 1 1 0 0,-1-1-1 0 0,1 1 1 0 0,-1-1-1 0 0,1 1 0 0 0,0 0 1 0 0,-1 0-1 0 0,1-1 1 0 0,0 1-1 0 0,-1 0 1 0 0,1 0-1 0 0,0 0 1 0 0,-1-1-1 0 0,1 1 1 0 0,0 0-1 0 0,-1 0 1 0 0,1 0-1 0 0,0 0 0 0 0,-1 0-2 0 0,1 1 5 0 0,0-1 0 0 0,0 0-1 0 0,0 0 1 0 0,0 0-1 0 0,0 0 1 0 0,-1-1-1 0 0,1 1 1 0 0,0 0 0 0 0,0 0-1 0 0,0 0 1 0 0,0-1-1 0 0,-1 1 1 0 0,1 0-1 0 0,1-1-4 0 0,3-10 16 0 0,2 6-16 0 0,-7 5 1 0 0,1 0-1 0 0,-1 0 1 0 0,0 0-1 0 0,1 0 1 0 0,-1-1-1 0 0,0 1 1 0 0,1 0-1 0 0,-1 0 1 0 0,0-1-1 0 0,1 1 1 0 0,-1 0-1 0 0,0-1 1 0 0,0 1-1 0 0,1 0 1 0 0,-1-1-1 0 0,0 1 0 0 0,0 0 1 0 0,0-1-1 0 0,1 1 1 0 0,-1-1-1 0 0,0 1 1 0 0,0 0-1 0 0,0-1 1 0 0,0 1-1 0 0,0-1 1 0 0,0 1-1 0 0,0-1 1 0 0,0 1-1 0 0,0 0 1 0 0,0-1-1 0 0,0 0 0 0 0,0 1 1 0 0,0 0 0 0 0,0 0 0 0 0,0 0 0 0 0,0 0 0 0 0,0 0 0 0 0,0 0 0 0 0,0 0 0 0 0,0 0 0 0 0,0 0 0 0 0,0 0 0 0 0,0 0 1 0 0,0-1-1 0 0,0 1 0 0 0,0 0 0 0 0,0 0 0 0 0,0 0 0 0 0,0 0 0 0 0,0 0 0 0 0,0 0 0 0 0,0 0 0 0 0,0 0 0 0 0,0 0 0 0 0,0 0 0 0 0,0-1 0 0 0,0 1 0 0 0,0 0 0 0 0,0 0 0 0 0,0 0 0 0 0,0 0 0 0 0,0 0 0 0 0,1 0 0 0 0,-1 0 0 0 0,0 0 0 0 0,0 0 0 0 0,0 0 0 0 0,0 0 0 0 0,0 0 0 0 0,0 0 0 0 0,0 0 0 0 0,0 0 0 0 0,0 0 0 0 0,0 0 0 0 0,0 0 0 0 0,1 0 0 0 0,-1 0 1 0 0,0 0-1 0 0,0 0 0 0 0,0 0 0 0 0,0 0 0 0 0,0 0 0 0 0,0 0 0 0 0,0 0 0 0 0,0 0 0 0 0,0 0 0 0 0,0 0 0 0 0,1 0 0 0 0,-1 0-1 0 0,0 0 0 0 0,0 0 2 0 0,1 0-1 0 0,0 0 1 0 0,-1 0 0 0 0,1 0 0 0 0,0 0-1 0 0,-1 0 1 0 0,1-1 0 0 0,0 1 0 0 0,-1 0 0 0 0,1 0-1 0 0,0 0 1 0 0,-1-1 0 0 0,1 1 0 0 0,0 0-1 0 0,-1-1-1 0 0,1 1 4 0 0,-1-1 0 0 0,0 0 0 0 0,1 1 0 0 0,-1-1 0 0 0,0 1 0 0 0,0-1 0 0 0,0 0 0 0 0,1 1 0 0 0,-1-1 0 0 0,0 0-1 0 0,0 0 1 0 0,0 1 0 0 0,0-1 0 0 0,0 0 0 0 0,0 1-4 0 0,0 0 0 0 0,0 0 1 0 0,0 0 0 0 0,0-1 0 0 0,0 1 0 0 0,0 0 0 0 0,0 0 0 0 0,0 0 0 0 0,0 0 0 0 0,0 0 0 0 0,0 0 0 0 0,0 0 0 0 0,0 0 0 0 0,0 0 0 0 0,0 0 0 0 0,0-1 0 0 0,0 1-1 0 0,0 0 1 0 0,0 0 0 0 0,0 0 0 0 0,0 0 0 0 0,0 0 0 0 0,0 0 0 0 0,0 0 0 0 0,0 0 0 0 0,0 0 0 0 0,0 0 0 0 0,0 0 0 0 0,0 0 0 0 0,0-1 0 0 0,-1 1 0 0 0,1 0 0 0 0,0 0 0 0 0,0 0 0 0 0,0 0 0 0 0,0 0 0 0 0,0 0 0 0 0,0 0 0 0 0,0 0 0 0 0,0 0 0 0 0,0 0 0 0 0,0 0-1 0 0,0 0 1 0 0,0 0 0 0 0,-1 0 0 0 0,1 0 0 0 0,0 0 0 0 0,0 0 0 0 0,0 0 0 0 0,0 0 0 0 0,0 0 0 0 0,0 0 0 0 0,0 0 0 0 0,0 0 0 0 0,0 0 0 0 0,0 0 0 0 0,-1 0 0 0 0,1 0 0 0 0,0 0-1 0 0,0 0 1 0 0,-1 0-1 0 0,0 0 1 0 0,0 0 0 0 0,1 0-1 0 0,-1 0 1 0 0,0 0 0 0 0,1 0 0 0 0,-1 0-1 0 0,0-1 1 0 0,1 1 0 0 0,-1 0-1 0 0,0 0 1 0 0,1-1 0 0 0,-1 1-1 0 0,1-1 0 0 0,-6-9 0 0 0,-4 5 0 0 0,8 1 0 0 0,1 1 0 0 0,-15-6 11 0 0,1-2 32 0 0,-1 9-33 0 0,2 2 2 0 0,-19 0 40 0 0,11 0-52 0 0,-4 0 83 0 0,24-1-71 0 0,-1 1-1 0 0,1 0 1 0 0,-1 0-1 0 0,1 0 1 0 0,-1 1-1 0 0,1-1 1 0 0,0 0 0 0 0,-1 1-1 0 0,1 0 1 0 0,-1 0-1 0 0,1-1 1 0 0,0 1-1 0 0,0 0 1 0 0,-1 1-1 0 0,1-1 1 0 0,0 0 0 0 0,0 1-1 0 0,0 0-11 0 0,-4 2 104 0 0,1-4-63 0 0,0 1-13 0 0,0 10 39 0 0,-9-6-38 0 0,-1 8 51 0 0,11-9-47 0 0,1 0 0 0 0,0 1-1 0 0,0-1 1 0 0,0 1 0 0 0,0 0-1 0 0,1 0 1 0 0,0 0 0 0 0,-1 1-33 0 0,-6 14 122 0 0,-6 9 62 0 0,8-24-126 0 0,7-5-54 0 0,-1 0-1 0 0,1 0 1 0 0,-1 0 0 0 0,1 1-1 0 0,0-1 1 0 0,-1 0 0 0 0,1 1-1 0 0,-1-1 1 0 0,1 0 0 0 0,0 1 0 0 0,-1-1-1 0 0,1 1 1 0 0,0-1 0 0 0,0 0-1 0 0,-1 1 1 0 0,1-1 0 0 0,0 1 0 0 0,0-1-1 0 0,0 1 1 0 0,-1-1 0 0 0,1 1-1 0 0,0-1 1 0 0,0 1 0 0 0,0-1-1 0 0,0 1 1 0 0,0-1 0 0 0,0 1 0 0 0,0-1-1 0 0,0 1 1 0 0,0-1 0 0 0,0 1-1 0 0,1 0-3 0 0,-2 0 9 0 0,1 1 0 0 0,0-1 0 0 0,0 1 0 0 0,0-1 0 0 0,-1 1 0 0 0,1 0-1 0 0,-1-1 1 0 0,1 0 0 0 0,-1 1 0 0 0,0-1 0 0 0,1 1 0 0 0,-1-1 0 0 0,0 0-9 0 0,-6 13 52 0 0,5-3-27 0 0,0 5 39 0 0,2 2 92 0 0,0-1 1 0 0,1 8-157 0 0,2-7 96 0 0,13 19 152 0 0,-2-13-225 0 0,-2-4-24 0 0,-7-9 2 0 0,-4-9 0 0 0,0 0 0 0 0,0 1 0 0 0,0-1 0 0 0,1 0 0 0 0,-1 0 1 0 0,1 0-1 0 0,-1 0 0 0 0,1 0 0 0 0,0 0-1 0 0,9 10 34 0 0,-8-8-26 0 0,0-1 0 0 0,0 1 0 0 0,0-1 0 0 0,0 0 0 0 0,1 0 0 0 0,-1 0 0 0 0,1-1-1 0 0,0 1 1 0 0,0-1 0 0 0,1 1-8 0 0,21 2 34 0 0,-13 1 24 0 0,-12-5-48 0 0,1 0 0 0 0,-1 0 1 0 0,1-1-1 0 0,-1 1 0 0 0,1 0 1 0 0,-1-1-1 0 0,1 1 0 0 0,0-1 1 0 0,-1 1-1 0 0,1-1 0 0 0,0 0 1 0 0,-1 0-1 0 0,1 0 0 0 0,0 0-10 0 0,22 1 98 0 0,20 0-4 0 0,-36-2-94 0 0,0 1 0 0 0,0-1 0 0 0,8-2 0 0 0,-1-2 0 0 0,-12 4 0 0 0,0-1 0 0 0,0 1 0 0 0,0 0 0 0 0,0 0 0 0 0,1 1 0 0 0,-1-1 0 0 0,0 1 0 0 0,0-1 0 0 0,4 1 0 0 0,-4 0-187 0 0,1 0 59 0 0,0 0 53 0 0,-1-1 45 0 0,3 0 66 0 0,0 0 82 0 0,14-5 464 0 0,-16 5-488 0 0,0-1-33 0 0,1 0-46 0 0,-1 0-56 0 0,0 1-69 0 0,1-1-79 0 0,-1 0-87 0 0,1 0-99 0 0,0 0-110 0 0,-1 0-120 0 0,-1 1 253 0 0,-1 0-33 0 0,1 1-36 0 0,-1-1-36 0 0,0 0-39 0 0,1 0-39 0 0,0 0-41 0 0,-1 0-42 0 0,3-1-575 0 0,1 0-33 0 0,12-7-2575 0 0</inkml:trace>
  <inkml:trace contextRef="#ctx0" brushRef="#br0" timeOffset="984.66">1484 222 8840 0 0,'0'0'197'0'0,"0"0"24"0"0,0 0 19 0 0,0 2-29 0 0,0 0-212 0 0,0 1 40 0 0,2 2 141 0 0,0 0 79 0 0,5 11 650 0 0,-3-9-568 0 0,-2-3-204 0 0,-1-1-38 0 0,3 4 165 0 0,-2-1-53 0 0,4 15 390 0 0,-5-15-427 0 0,-1 4 169 0 0,0-4-124 0 0,0 1 41 0 0,1-1-4 0 0,0-1-34 0 0,1 0 11 0 0,2 2 76 0 0,2 6 257 0 0,-4-7-337 0 0,-2 2 36 0 0,2 9 144 0 0,1-7-102 0 0,1-2-15 0 0,0 2 43 0 0,-1-3-13 0 0,-2 0-95 0 0,-1 2-47 0 0,0 4-21 0 0,-1-5-35 0 0,1 3 31 0 0,-1-9-119 0 0,1 0 1 0 0,0 0-1 0 0,0 0 1 0 0,0 0-1 0 0,1 0 1 0 0,-1 0-1 0 0,0 0 1 0 0,1 0-1 0 0,-1-1 1 0 0,1 1-1 0 0,0 1-36 0 0,1 0 76 0 0,1 2-13 0 0,1 1 25 0 0,-2 0 45 0 0,-1 0 69 0 0,0-2-59 0 0,-1 0 32 0 0,0-3-48 0 0,0 0-47 0 0,0 1-31 0 0,-1 0-57 0 0,1 3-70 0 0,0-2 81 0 0,0 0 72 0 0,0 0 109 0 0,0-1 77 0 0,0 0 121 0 0,0 0-140 0 0,0-1 38 0 0,1 0 40 0 0,-1 0 43 0 0,-3-1-155 0 0,-7 0-18 0 0,10 0-188 0 0,-1 0-1 0 0,1 0 1 0 0,0 0 0 0 0,0 0 0 0 0,0 0 0 0 0,0 0 0 0 0,0 0 0 0 0,0 0 0 0 0,0 0 0 0 0,0 0 0 0 0,0 0 0 0 0,0 0 0 0 0,-1 0 0 0 0,1 0-1 0 0,0 0 1 0 0,0 0 0 0 0,0 0 0 0 0,0 0 0 0 0,0 0 0 0 0,0 0 0 0 0,0 0 0 0 0,0 0 0 0 0,0 0 0 0 0,0 0 0 0 0,0 0 0 0 0,-1 0-1 0 0,1-1 1 0 0,0 1 0 0 0,0 0 0 0 0,0 0 0 0 0,0 0 0 0 0,0 0 0 0 0,0 0 0 0 0,0 0 0 0 0,0 0 0 0 0,0 0 0 0 0,0 0 0 0 0,0 0-1 0 0,0 0 1 0 0,0 0 0 0 0,0-1 0 0 0,0 1 0 0 0,0 0 0 0 0,0 0 0 0 0,0 0 0 0 0,0 0 0 0 0,0 0 0 0 0,0 0 0 0 0,0 0 0 0 0,0 0-1 0 0,0 0 1 0 0,0 0 0 0 0,0-1 0 0 0,0 1 0 0 0,0 0 0 0 0,0 0 0 0 0,0 0-2 0 0,0 0 3 0 0,0-1 0 0 0,0 1 0 0 0,0-1-1 0 0,0 1 1 0 0,0 0 0 0 0,0-1 0 0 0,0 1 0 0 0,0-1 0 0 0,0 1 0 0 0,0-1-1 0 0,0 1 1 0 0,0 0 0 0 0,-1-1 0 0 0,1 1 0 0 0,0 0 0 0 0,0-1 0 0 0,0 1 0 0 0,-1-1-1 0 0,1 1 1 0 0,0 0 0 0 0,-1-1 0 0 0,1 1 0 0 0,0 0 0 0 0,-1 0 0 0 0,1-1-1 0 0,0 1 1 0 0,-1 0 0 0 0,1 0 0 0 0,0 0 0 0 0,-1-1 0 0 0,1 1-3 0 0,-7-5 44 0 0,0-5 6 0 0,-2-11-22 0 0,7 9 4 0 0,1 0 0 0 0,0 0 1 0 0,1 0-1 0 0,1-11-32 0 0,-1 4 17 0 0,0 17-14 0 0,0-1 1 0 0,1 0-1 0 0,-1 0 0 0 0,0 1 0 0 0,1-1 0 0 0,-1 0 0 0 0,1 1 0 0 0,0-1 0 0 0,0 0 1 0 0,0 1-1 0 0,0-1 0 0 0,1 0-3 0 0,-1 1 3 0 0,0 0 0 0 0,0 0-1 0 0,0 0 1 0 0,0-1 0 0 0,-1 1 0 0 0,1 0 0 0 0,-1-1 0 0 0,1 1 0 0 0,-1-1 0 0 0,0 1-1 0 0,0 0 1 0 0,0-1-3 0 0,0-1 0 0 0,1 1 0 0 0,-1 0 0 0 0,1-1 0 0 0,-1 1 0 0 0,1 0 0 0 0,0 0 0 0 0,0 0 0 0 0,1 0 0 0 0,0-2 0 0 0,2-6 0 0 0,0-1 0 0 0,1 1 0 0 0,0 0 0 0 0,2-3 0 0 0,-7 12 0 0 0,3-3 0 0 0,-1 2 0 0 0,22-21 0 0 0,-16 17 0 0 0,-5 3 0 0 0,0 1 0 0 0,0 0 0 0 0,1 0 0 0 0,-1 0 0 0 0,1 0 0 0 0,0 0 0 0 0,27-12-53 0 0,-12 9 42 0 0,5-4 1 0 0,-14 7-56 0 0,-7 3-24 0 0,1 0 67 0 0,13-1 83 0 0,-10 0-90 0 0,0 2-72 0 0,-2-1-57 0 0,1 1-85 0 0,-1 0-100 0 0,-1 1-118 0 0,-2-1 35 0 0,0 0-81 0 0,0 1-73 0 0,0-1-64 0 0,0 1-51 0 0,0-1-45 0 0,2 1-841 0 0,-1 0 253 0 0,0-1-37 0 0,6-1-2864 0 0</inkml:trace>
  <inkml:trace contextRef="#ctx0" brushRef="#br0" timeOffset="1325.61">2036 253 9792 0 0,'0'0'289'0'0,"0"0"-8"0"0,0 0-102 0 0,0 0-40 0 0,0 0 147 0 0,0 0 269 0 0,0 0 21 0 0,3 0-17 0 0,7 0-101 0 0,-7 0-46 0 0,-1 0-10 0 0,10 3-107 0 0,6 10 311 0 0,-11-6-374 0 0,-1 2-29 0 0,1 6 81 0 0,0-1-70 0 0,10 20 192 0 0,-16-33-387 0 0,-1 0 0 0 0,1 1 1 0 0,-1-1-1 0 0,0 1 0 0 0,1-1 1 0 0,-1 0-1 0 0,0 1 0 0 0,0-1 1 0 0,0 1-1 0 0,0 0-19 0 0,2 16 173 0 0,1-8-105 0 0,4 10 51 0 0,-1-5 31 0 0,5 4 28 0 0,1 2-80 0 0,7 12-46 0 0,-12-22 22 0 0,-1-5-65 0 0,0-2 3 0 0,10 13 67 0 0,-9-9-45 0 0,-4-6-19 0 0,2 0 8 0 0,27 4 107 0 0,-24-2-103 0 0,4 3 29 0 0,-3-5-50 0 0,0-2-46 0 0,3-3-58 0 0,-2-1 12 0 0,9-3-68 0 0,-4 5-46 0 0,-10 2 139 0 0,0-1-48 0 0,-1-1-43 0 0,-1 1-39 0 0,3-4-295 0 0,0 0-109 0 0,1-2-247 0 0,7-1-512 0 0,10 3-609 0 0,-24 4 1887 0 0,1 1 0 0 0,-1 0-1 0 0,1-1 1 0 0,-1 1 0 0 0,0 0 0 0 0,1-1 0 0 0,-1 1-1 0 0,0-1 1 0 0,1 1 0 0 0,-1-1 0 0 0,0 1 0 0 0,1-1-1 0 0,-1 1 1 0 0,0-1 0 0 0,0 1 0 0 0,0-1 0 0 0,0 1-1 0 0,0-1 1 0 0,0 1 0 0 0,1-1 0 0 0,-1 1 0 0 0,0-1-1 0 0,0 1 1 0 0,0-1 0 0 0,-1 0 0 0 0,1 1 76 0 0</inkml:trace>
  <inkml:trace contextRef="#ctx0" brushRef="#br0" timeOffset="1638.48">2557 206 8144 0 0,'0'0'234'0'0,"0"-3"6"0"0,0-3-146 0 0,0 2 8 0 0,0 1-22 0 0,0 0 66 0 0,0 1 62 0 0,0 0 57 0 0,0 1 50 0 0,-1 0 46 0 0,1 0 38 0 0,0 0 35 0 0,0 1 713 0 0,0 4 1730 0 0,0-3-2293 0 0,0 1-32 0 0,0-1-44 0 0,0 1-52 0 0,0 0-61 0 0,0 0-72 0 0,1 0-81 0 0,-1 0-91 0 0,0-1-105 0 0,0 1-48 0 0,1-1-50 0 0,-1 0-53 0 0,0 0-56 0 0,1 0-59 0 0,-1 0-61 0 0,0 0-66 0 0,5 7 482 0 0,1 2 54 0 0,-4 3 47 0 0,-1-1-44 0 0,-1 0-46 0 0,1-6-74 0 0,-1 1 0 0 0,0 0 0 0 0,0-1-1 0 0,-1 1 1 0 0,0-1 0 0 0,0 1-1 0 0,0 0-71 0 0,-5 8 190 0 0,5-12-149 0 0,0 0 0 0 0,-1 1 0 0 0,1-1 1 0 0,1 1-1 0 0,-1-1 0 0 0,0 1 0 0 0,1-1 0 0 0,0 1 0 0 0,0 0-41 0 0,-1 2 75 0 0,1 0 1 0 0,-1 1-1 0 0,0-1 0 0 0,0 0 0 0 0,-3 5-75 0 0,-1 12 184 0 0,1-3-55 0 0,-1 7 67 0 0,-5 5 33 0 0,6-21-152 0 0,1 1 0 0 0,0-1 0 0 0,1 0 1 0 0,0 2-78 0 0,-6 26 217 0 0,-1-10-33 0 0,-4 16 67 0 0,11-33-143 0 0,-1 0-1 0 0,0-1 0 0 0,-1 1 0 0 0,-3 4-107 0 0,3-7 84 0 0,1 1-1 0 0,-1-1 1 0 0,2 1 0 0 0,-1 0-84 0 0,1-1 71 0 0,-1 1 1 0 0,0-1 0 0 0,-1 1 0 0 0,0-1-72 0 0,-3 8 124 0 0,1 0 0 0 0,0 0 0 0 0,1 1 1 0 0,-2 15-125 0 0,1-4 289 0 0,-6 16-289 0 0,10-39 14 0 0,-2 6 33 0 0,0 0 37 0 0,1 3 47 0 0,2 1 57 0 0,1-10-103 0 0,0 11 107 0 0,0 20 155 0 0,0-34-271 0 0,0-3 16 0 0,0 0-53 0 0,0 0-68 0 0,0 0-74 0 0,0 0-149 0 0,0 0-261 0 0,0 0 382 0 0,0 0 0 0 0,0-1-26 0 0,0 1-60 0 0,0 0-21 0 0,0-1-60 0 0,0 1-70 0 0,0-1-78 0 0,0 0-83 0 0,0 0-79 0 0,0 0-68 0 0,0 0-62 0 0,0-1-214 0 0,0 0-61 0 0,0 0-260 0 0,0-1-701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4:58.3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9072 0 0,'0'0'266'0'0,"0"0"1"0"0,0 0-199 0 0,0 3-40 0 0,0 10-37 0 0,0-5 47 0 0,0 0 33 0 0,0 0 36 0 0,0-1 40 0 0,0 1 43 0 0,0-2 47 0 0,3-1 193 0 0,-2-4-391 0 0,0 0-1 0 0,0 1 1 0 0,0-1 0 0 0,0 1 0 0 0,0-1 0 0 0,0 1 0 0 0,0-1 0 0 0,-1 1-1 0 0,1 0 1 0 0,-1-1 0 0 0,1 1-39 0 0,0 4 179 0 0,0 0 0 0 0,-1 0 0 0 0,1 0 0 0 0,-1 5-179 0 0,0 9 345 0 0,2 2-41 0 0,2-6-133 0 0,2 13 160 0 0,5 19 231 0 0,-5-18-274 0 0,-1 17 160 0 0,6 1-12 0 0,-6-4-52 0 0,1-20-148 0 0,-4-18-142 0 0,-1 0 0 0 0,0 1 1 0 0,1-1-1 0 0,-2 0 1 0 0,1 5-95 0 0,-1-4 90 0 0,1 0 0 0 0,0-1 1 0 0,0 1-1 0 0,1 0 1 0 0,-1-1-1 0 0,1 1-90 0 0,3 9 193 0 0,-1 1 20 0 0,8 27 342 0 0,-10-35-383 0 0,-1-1-54 0 0,0 5 6 0 0,0 4-50 0 0,5-4-29 0 0,-5-12-42 0 0,0 1 0 0 0,0-1 0 0 0,0 1 0 0 0,-1-1 0 0 0,1 1 0 0 0,0-1 0 0 0,-1 1 0 0 0,0 0 0 0 0,1-1 0 0 0,-1 1 0 0 0,0 0 0 0 0,0-1 0 0 0,0 1 0 0 0,0 0-3 0 0,4 20 63 0 0,5 1 53 0 0,-7-20-167 0 0,-1 2 81 0 0,-1 1 87 0 0,1 3 162 0 0,-2-5 142 0 0,1-9-271 0 0,0-4-86 0 0,0 0-15 0 0,-1 5-30 0 0,1-1-1 0 0,0 1 1 0 0,0 0-1 0 0,0 0 0 0 0,1-1 1 0 0,0 1-1 0 0,0 0 0 0 0,0-1-18 0 0,25-68 118 0 0,-26 71-116 0 0,1 0 1 0 0,0 0 0 0 0,-1 1 0 0 0,1-1-1 0 0,0 0 1 0 0,0 1 0 0 0,0-1 0 0 0,0 1-1 0 0,0-1 1 0 0,0 1 0 0 0,0-1 0 0 0,0 1-1 0 0,1 0 1 0 0,-1-1 0 0 0,1 1-1 0 0,-1 0 1 0 0,1 0-3 0 0,11-9 30 0 0,-8 3-4 0 0,1 0 1 0 0,-1 0 0 0 0,0-1 0 0 0,0 0-27 0 0,-1 0 27 0 0,1 1 0 0 0,1-1-1 0 0,-1 1 1 0 0,1 0-27 0 0,20-14 46 0 0,-5-2-113 0 0,6 12-49 0 0,-6-10-11 0 0,-4 15 44 0 0,-8 4 38 0 0,6-3-41 0 0,-12 3 67 0 0,1 1 0 0 0,-1 0 0 0 0,1 0 1 0 0,-1 0-1 0 0,1 0 0 0 0,-1 1 0 0 0,1-1 0 0 0,-1 1 0 0 0,1 0 19 0 0,0 0-18 0 0,-1 0-1 0 0,1 1 0 0 0,-1-1 1 0 0,1 1-1 0 0,-1 0 0 0 0,1 0 1 0 0,-1 0-1 0 0,0 0 0 0 0,1 1 19 0 0,11 3-66 0 0,-2-1 48 0 0,-9-3 20 0 0,0 0-1 0 0,0 0 1 0 0,0 1-1 0 0,-1-1 1 0 0,1 1-1 0 0,0 0 1 0 0,-1 0-1 0 0,1 1-1 0 0,23 15 64 0 0,-6 8-48 0 0,23 9-16 0 0,-43-35 0 0 0,21 23 0 0 0,10 12 0 0 0,-27-28 0 0 0,0-1 0 0 0,0 1 0 0 0,-1 0 0 0 0,0 0 0 0 0,0 0 0 0 0,-1 0 0 0 0,0 1 0 0 0,1 4 0 0 0,-1 0 0 0 0,-2-9 6 0 0,0 1 1 0 0,0 0 0 0 0,0 0 0 0 0,0 0-1 0 0,1-1 1 0 0,0 1 0 0 0,-1-1 0 0 0,1 1-1 0 0,2 1-6 0 0,-2-3 2 0 0,0 1 0 0 0,-1 0 0 0 0,1 0 0 0 0,-1 0 0 0 0,1-1-1 0 0,-1 2 1 0 0,0-1 0 0 0,0 0 0 0 0,0 0 0 0 0,-1 0 0 0 0,1 0 0 0 0,-1 1-1 0 0,1 1-1 0 0,-1-3 5 0 0,0 0 0 0 0,0 0-1 0 0,0 0 1 0 0,1-1-1 0 0,-1 1 1 0 0,1 0 0 0 0,-1-1-1 0 0,1 1 1 0 0,0 0-1 0 0,-1-1 1 0 0,1 1 0 0 0,0-1-1 0 0,0 1-4 0 0,0 0 4 0 0,0-1 0 0 0,0 1 1 0 0,0-1-1 0 0,0 1 0 0 0,0 0 0 0 0,-1-1 0 0 0,1 1 0 0 0,-1 0 0 0 0,1-1 0 0 0,-1 1 1 0 0,0 0-1 0 0,0 0 0 0 0,0 0-4 0 0,0 14 21 0 0,3-1 22 0 0,7-2-47 0 0,-8-11-211 0 0,-1-1 57 0 0,-1 0 49 0 0,1 0 42 0 0,-1 1 29 0 0,0 2 162 0 0,-1-3-158 0 0,0 0-57 0 0,1 0-70 0 0,0 0-85 0 0,0-1-101 0 0,0 1-115 0 0,0 0 183 0 0,0-1-35 0 0,0 1-36 0 0,0-1-38 0 0,1 0-41 0 0,-1 1-42 0 0,0-1-959 0 0</inkml:trace>
  <inkml:trace contextRef="#ctx0" brushRef="#br0" timeOffset="423.16">1231 505 8032 0 0,'0'-3'233'0'0,"0"3"-218"0"0,0-1 0 0 0,0 0 0 0 0,0 1 0 0 0,0-1 0 0 0,0 0 0 0 0,-1 1 0 0 0,1-1 0 0 0,0 0-1 0 0,0 1 1 0 0,0-1 0 0 0,-1 0 0 0 0,1 1 0 0 0,0-1 0 0 0,-1 0 0 0 0,1 1-15 0 0,-6-2 47 0 0,-1 1-36 0 0,6 1-11 0 0,0 0-1 0 0,0 0 0 0 0,0 0 0 0 0,1 0 0 0 0,-1 0 0 0 0,0 0 1 0 0,0 0-1 0 0,0 0 0 0 0,0 0 0 0 0,1-1 0 0 0,-1 1 0 0 0,0 0 1 0 0,0-1-1 0 0,0 1 1 0 0,-2-4 17 0 0,1 1 34 0 0,1 0 40 0 0,-1 1 40 0 0,-2 1 41 0 0,-3 0 42 0 0,6 1-227 0 0,0 0 35 0 0,-2 0 113 0 0,1 0 41 0 0,-1 0 46 0 0,-11 1 998 0 0,10 0-934 0 0,3-1-184 0 0,-1 1-34 0 0,-4 2 141 0 0,-24 14 953 0 0,18-8-755 0 0,9-6-241 0 0,-1 0-1 0 0,0 0 1 0 0,0 0 0 0 0,0-1 0 0 0,-3 2-166 0 0,-12 8 514 0 0,17-11-470 0 0,0 1 1 0 0,1-1-1 0 0,-1 1 1 0 0,1-1-1 0 0,-1 1 1 0 0,1 0 0 0 0,0 0-1 0 0,0-1 1 0 0,-1 2-45 0 0,-1 4 157 0 0,0-1-37 0 0,0 5 41 0 0,-6 10 61 0 0,3-13-34 0 0,2 1 1 0 0,-1-1 0 0 0,-1 7-189 0 0,1-3 140 0 0,2-1-64 0 0,-1 3 82 0 0,3-1-35 0 0,2 11 43 0 0,0-12-96 0 0,-2 4 62 0 0,1-13-108 0 0,0 0-1 0 0,-1-1 1 0 0,1 1 0 0 0,0 0-1 0 0,1 0 1 0 0,-1 0-1 0 0,1 0 1 0 0,-1 0 0 0 0,1 0-1 0 0,1 2-23 0 0,13 24 191 0 0,-4-24-103 0 0,-7 2-34 0 0,-3-7-51 0 0,-1 1 0 0 0,0-1 1 0 0,0 1-1 0 0,1-1 0 0 0,-1 0 1 0 0,0 1-1 0 0,0-1 1 0 0,1 1-1 0 0,-1-1 0 0 0,1 0 1 0 0,-1 1-1 0 0,0-1 0 0 0,1 0 1 0 0,-1 0-1 0 0,1 1 1 0 0,-1-1-1 0 0,1 0 0 0 0,-1 0 1 0 0,0 0-1 0 0,1 1 0 0 0,-1-1 1 0 0,1 0-1 0 0,-1 0 0 0 0,1 0 1 0 0,-1 0-1 0 0,1 0 1 0 0,-1 0-1 0 0,1 0 0 0 0,-1 0 1 0 0,1 0-1 0 0,-1 0 0 0 0,1 0-3 0 0,14 0 69 0 0,20-2 116 0 0,-33 2-173 0 0,0 0-1 0 0,0-1 1 0 0,1 0-1 0 0,-1 1 1 0 0,0-1-1 0 0,0 0 0 0 0,0 0 1 0 0,0 0-1 0 0,0-1 1 0 0,0 1-1 0 0,0 0 1 0 0,0-1-1 0 0,0 0-11 0 0,1-1 24 0 0,0 1-1 0 0,0-1 0 0 0,0 1 1 0 0,1 0-1 0 0,-1 0 1 0 0,2 0-24 0 0,-2 0 24 0 0,1 0 0 0 0,-1 0 0 0 0,0 0 0 0 0,1 0 0 0 0,-1 0 0 0 0,1-2-24 0 0,3-3 46 0 0,5-5-3 0 0,-3 0-36 0 0,10-23 53 0 0,-18 34-56 0 0,1-2 0 0 0,0 0-1 0 0,0 0 0 0 0,-1 0 1 0 0,1 0-1 0 0,-1 0 0 0 0,1-2-3 0 0,1-18 80 0 0,-3 17-56 0 0,1 0 0 0 0,0 0 0 0 0,0 0-1 0 0,1 1 1 0 0,1-4-24 0 0,-1 4 18 0 0,-1-1 0 0 0,1 1 0 0 0,-1 0 0 0 0,0-1-1 0 0,-1-3-17 0 0,0 7 2 0 0,0-1-1 0 0,0 0 0 0 0,1 0 0 0 0,-1 1 0 0 0,1-1 1 0 0,-1 0-1 0 0,1 1 0 0 0,0-1 0 0 0,0 0 0 0 0,0 1 1 0 0,0-1-1 0 0,1 0-1 0 0,-1 1-2 0 0,0 0 1 0 0,0 0 0 0 0,0 0-1 0 0,0-1 1 0 0,-1 1-1 0 0,1 0 1 0 0,-1-1-1 0 0,1 1 1 0 0,-1 0 0 0 0,0-1-1 0 0,0 1 1 0 0,0-1 1 0 0,0-58-167 0 0,0 59 103 0 0,0 2-3 0 0,0 0 3 0 0,0 2 0 0 0,0 34-69 0 0,0 0 48 0 0,0 79-69 0 0,0-110 154 0 0,1 0-1 0 0,-1 0 0 0 0,1 0 0 0 0,0 0 0 0 0,1 0 1 0 0,-1 0-1 0 0,1 0 0 0 0,0 0 0 0 0,0 0 0 0 0,0-1 1 0 0,1 1-1 0 0,-1-1 0 0 0,1 0 0 0 0,0 0 0 0 0,4 4 1 0 0,-5-6 0 0 0,-1-1 0 0 0,1 1 0 0 0,0 0 0 0 0,-1 0 0 0 0,0 1 0 0 0,1-1 0 0 0,-1 0 0 0 0,0 0 0 0 0,0 1 0 0 0,0-1 0 0 0,0 1 0 0 0,-1-1 0 0 0,1 1 0 0 0,0 0 0 0 0,12 23 0 0 0,-10-22 0 0 0,-1-1 0 0 0,1 1 0 0 0,0-1 0 0 0,-1 0 0 0 0,2 0 0 0 0,-1 0 0 0 0,0 0 0 0 0,0-1 0 0 0,3 2 0 0 0,7 1 11 0 0,-8 6 32 0 0,2-7-39 0 0,-7-3-7 0 0,1-1 0 0 0,-1 0 0 0 0,1 0 0 0 0,-1 0 0 0 0,0 1 0 0 0,1-1 0 0 0,-1 0 0 0 0,0 0 0 0 0,1 1 0 0 0,-1-1 0 0 0,0 0 0 0 0,0 1 0 0 0,1-1 0 0 0,-1 0 0 0 0,0 1 0 0 0,0-1 0 0 0,1 0 0 0 0,-1 1 0 0 0,0-1 0 0 0,0 1 0 0 0,0-1 0 0 0,0 0 0 0 0,0 1 0 0 0,0-1 0 0 0,1 1 0 0 0,-1-1 0 0 0,0 1-1 0 0,0-1 1 0 0,0 0 0 0 0,-1 1 0 0 0,1-1 3 0 0,1 2-68 0 0,-1-1-85 0 0,0-1 45 0 0,1 0-33 0 0,-1 0-38 0 0,1 0-42 0 0,0 0-26 0 0,0 0-38 0 0,1 0-386 0 0,0 0 15 0 0,-1 0-67 0 0,1 0-52 0 0,0 0-37 0 0,0 0-1360 0 0,-2 0-1236 0 0</inkml:trace>
  <inkml:trace contextRef="#ctx0" brushRef="#br0" timeOffset="874.41">1972 410 9792 0 0,'0'0'222'0'0,"-3"-2"30"0"0,-10-9 18 0 0,-2 2-121 0 0,13 6-58 0 0,1-1-59 0 0,-16-5-50 0 0,9 5 50 0 0,4 2 28 0 0,-4 0 96 0 0,0 1 50 0 0,8 1-173 0 0,-1 0 0 0 0,0 0 0 0 0,0 0-1 0 0,0 0 1 0 0,0 0 0 0 0,1 0 0 0 0,-1 0-1 0 0,0 0 1 0 0,0 0 0 0 0,0-1 0 0 0,0 1-1 0 0,1 0 1 0 0,-1-1 0 0 0,0 1 0 0 0,0-1-33 0 0,-1-2 178 0 0,-4-4 125 0 0,3 5-178 0 0,-6 1-5 0 0,4 1 14 0 0,-1 0 81 0 0,2 0-63 0 0,0 0 34 0 0,-4 0-60 0 0,-2 0 77 0 0,-3 0 86 0 0,-19 0 460 0 0,21 0-517 0 0,0 2-34 0 0,-2 4 26 0 0,1 0-14 0 0,1-4-36 0 0,10-2-165 0 0,0 0 1 0 0,0 0-1 0 0,1 0 0 0 0,-1 0 0 0 0,0 0 1 0 0,1 0-1 0 0,-1 1 0 0 0,0-1 0 0 0,0 0 1 0 0,1 0-1 0 0,-1 1 0 0 0,0-1 0 0 0,1 0 0 0 0,-1 1 1 0 0,1-1-1 0 0,-1 1 0 0 0,0-1-9 0 0,-5 10 114 0 0,6-9-106 0 0,-1 0 1 0 0,1 0-1 0 0,-1 0 1 0 0,0 0-1 0 0,1 0 0 0 0,-1 0 1 0 0,0 0-1 0 0,0 0 1 0 0,0 0-1 0 0,0 0 1 0 0,0 0-1 0 0,0 0 1 0 0,0-1-1 0 0,0 1 1 0 0,0 0-9 0 0,-12 4 93 0 0,8 6-62 0 0,-2-7 1 0 0,7-4-31 0 0,-1 1 0 0 0,1-1 0 0 0,-1 0 0 0 0,1 0 1 0 0,0 1-1 0 0,-1-1 0 0 0,1 0 0 0 0,-1 1 0 0 0,1-1 1 0 0,0 0-1 0 0,-1 1 0 0 0,1-1 0 0 0,0 1 1 0 0,0-1-1 0 0,-1 0 0 0 0,1 1 0 0 0,0-1 0 0 0,0 1 1 0 0,0-1-1 0 0,-1 1 0 0 0,1-1 0 0 0,0 1 0 0 0,0-1 1 0 0,0 1-1 0 0,0-1 0 0 0,0 1 0 0 0,0-1 0 0 0,0 1 1 0 0,0-1-1 0 0,0 1 0 0 0,0-1 0 0 0,1 1-1 0 0,-1 1 4 0 0,-1-1 0 0 0,1 1 0 0 0,0 0-1 0 0,0-1 1 0 0,-1 1 0 0 0,1 0 0 0 0,-1-1-1 0 0,1 1 1 0 0,-1-1 0 0 0,0 1 0 0 0,0-1-1 0 0,0 1 1 0 0,0-1 0 0 0,0 1-4 0 0,-4 6 1 0 0,5-7-3 0 0,-1 1 1 0 0,1-1-1 0 0,-1 1 1 0 0,1 0-1 0 0,0 0 1 0 0,0-1-1 0 0,0 1 1 0 0,0 0-1 0 0,0-1 1 0 0,0 1 1 0 0,0 2-7 0 0,0 0-1 0 0,1 0 1 0 0,0 0 0 0 0,0 0-1 0 0,0 0 1 0 0,0 0 0 0 0,0-1-1 0 0,1 1 1 0 0,0 0 0 0 0,1 2 7 0 0,2 25 0 0 0,24 14 0 0 0,-27-42 0 0 0,0 0 0 0 0,1 0 0 0 0,-1-1 0 0 0,0 1 0 0 0,1-1 0 0 0,0 0 0 0 0,-1 1 0 0 0,1-1 0 0 0,0 0 0 0 0,0 0 0 0 0,3 0 0 0 0,-1 1 0 0 0,-1 0 0 0 0,1 0 0 0 0,0 0 0 0 0,-1 1 0 0 0,0-1 0 0 0,1 2 0 0 0,41 34 6 0 0,-11-13 31 0 0,-24-18-14 0 0,21 12 45 0 0,1-5 97 0 0,0 1 70 0 0,-26-13-164 0 0,-1 1-1 0 0,1 0 0 0 0,-1 0 1 0 0,0 1-1 0 0,0 0 1 0 0,0 1-71 0 0,7 5 176 0 0,0-2-36 0 0,3 2 42 0 0,-8 2 74 0 0,3-6-11 0 0,-10-7-228 0 0,0 1 0 0 0,0-1 1 0 0,0 1-1 0 0,0-1 0 0 0,0 1 1 0 0,0-1-1 0 0,0 1 0 0 0,0 0 1 0 0,0-1-1 0 0,0 1 0 0 0,-1 0 1 0 0,1 0-1 0 0,0 0 0 0 0,0 0 0 0 0,-1 0 1 0 0,1 0-18 0 0,2 12 270 0 0,-3-10 2 0 0,0-3 2 0 0,0 0 4 0 0,-3 2 2 0 0,2 0-244 0 0,-1-1-1 0 0,1 0 0 0 0,-1 0 0 0 0,1 0 1 0 0,-1 0-1 0 0,0 0 0 0 0,1 0 1 0 0,-1-1-1 0 0,0 1 0 0 0,0-1 0 0 0,0 1 1 0 0,0-1-1 0 0,0 1-35 0 0,-17 0 256 0 0,5-1-146 0 0,11 0-96 0 0,-6 0-163 0 0,1 0 65 0 0,-1 0 58 0 0,1 0 47 0 0,-2 0 48 0 0,0 0 37 0 0,-21 0 342 0 0,17 0-285 0 0,-2 0-60 0 0,3 0-123 0 0,1 0-116 0 0,5 0 16 0 0,1 0-37 0 0,0 0-43 0 0,0 0-44 0 0,-3 0-190 0 0,0 0-107 0 0,0 0-118 0 0,4 0 283 0 0,1 0-33 0 0,-1 0-34 0 0,1 0-36 0 0,-1 0-35 0 0,1 0-38 0 0,-1 0-39 0 0,1 0-40 0 0,-1 0-41 0 0,1 0-42 0 0,-2 0-1532 0 0,-4 0-1257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6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0 342 7976 0 0,'0'0'174'0'0,"0"0"29"0"0,3-2 14 0 0,10-9-26 0 0,-9 9-162 0 0,2 1-28 0 0,2 1 38 0 0,6 0 53 0 0,-6-1 201 0 0,7-6 465 0 0,-7 2-361 0 0,0 2 51 0 0,-1-1-37 0 0,8-2 317 0 0,0 0-159 0 0,-2 0-72 0 0,3-3 32 0 0,5-7 189 0 0,-14 9-521 0 0,-5 5-141 0 0,0-1 1 0 0,0 1-1 0 0,0 0 0 0 0,0 0 1 0 0,1 0-1 0 0,-1 0 0 0 0,1 0 1 0 0,-1 1-1 0 0,1-1 0 0 0,1 0-56 0 0,9-1 166 0 0,-11 3-131 0 0,1-1 1 0 0,-1 1-1 0 0,0-1 0 0 0,0 0 0 0 0,1 1 1 0 0,-1-1-1 0 0,0 0 0 0 0,0 0 1 0 0,0-1-1 0 0,0 1 0 0 0,0 0 1 0 0,0-1-1 0 0,0 1 0 0 0,0-1-35 0 0,12-12 164 0 0,18-19 134 0 0,1 1-117 0 0,-29 27-166 0 0,0-1 0 0 0,0 0 0 0 0,0 0 0 0 0,-1 0 0 0 0,1 0 0 0 0,-1-1-15 0 0,-1 2 3 0 0,2-5 32 0 0,-4-15-15 0 0,-1 10 38 0 0,1 9-50 0 0,-1-10 37 0 0,0 15-44 0 0,1 1 1 0 0,0-1-1 0 0,-1 1 0 0 0,1-1 0 0 0,0 1 1 0 0,-1-1-1 0 0,1 1 0 0 0,-1 0 0 0 0,1-1 1 0 0,-1 1-1 0 0,1 0 0 0 0,-1-1 1 0 0,1 1-1 0 0,-1 0 0 0 0,1 0 0 0 0,-1-1 1 0 0,0 1-1 0 0,1 0 0 0 0,-1 0 0 0 0,1 0 1 0 0,-1 0-1 0 0,0 0 0 0 0,1 0 0 0 0,-1 0 1 0 0,1 0-1 0 0,-1 0 0 0 0,0 0-1 0 0,-14-3 43 0 0,9 0-35 0 0,-4-2 6 0 0,8 6-8 0 0,-1-1 0 0 0,1 1 0 0 0,0-1 0 0 0,0 1 0 0 0,0 0 0 0 0,0 0-1 0 0,0 0 1 0 0,0 0 0 0 0,0 0-6 0 0,-23 15 9 0 0,21-13-11 0 0,1-2 3 0 0,-9 8 2 0 0,-1 0-1 0 0,1 0 1 0 0,1 1-1 0 0,-1 2-2 0 0,2-3 21 0 0,0 2 1 0 0,1-1-1 0 0,0 2 0 0 0,1-1 1 0 0,-7 12-22 0 0,7-8 9 0 0,4-6 6 0 0,-1 0 1 0 0,1 0-1 0 0,0 0 0 0 0,0 3-15 0 0,2 1 10 0 0,1-10-5 0 0,1-1 1 0 0,0 0-1 0 0,-1 1 1 0 0,0-1-1 0 0,1 0 1 0 0,-1 0-1 0 0,0 0 1 0 0,0 1-1 0 0,0-1 1 0 0,0 0-1 0 0,-1 0 1 0 0,1-1-1 0 0,-1 1 1 0 0,1 0-1 0 0,-1 0-5 0 0,0 0 5 0 0,1-1-1 0 0,0 1 1 0 0,-1 0-1 0 0,1 0 1 0 0,0-1-1 0 0,0 1 1 0 0,0 0-1 0 0,0 0 1 0 0,0 0-1 0 0,0 0 1 0 0,0 0-5 0 0,-1 21 90 0 0,2-21-77 0 0,0 0-1 0 0,0 0 1 0 0,0 0-1 0 0,-1 0 0 0 0,1 0 1 0 0,-1-1-1 0 0,1 1 1 0 0,-1 0-1 0 0,0 0 0 0 0,1 0 1 0 0,-1-1-1 0 0,0 1 1 0 0,-1 1-13 0 0,1-1 10 0 0,0-1 1 0 0,0 0 0 0 0,0 1-1 0 0,1-1 1 0 0,-1 1 0 0 0,0-1-1 0 0,1 1 1 0 0,-1 0 0 0 0,1-1-1 0 0,0 1 1 0 0,0-1 0 0 0,-1 1-1 0 0,1 1-10 0 0,0 1 28 0 0,0 0-1 0 0,1-1 0 0 0,-1 1 1 0 0,1 0-1 0 0,-1 0 0 0 0,1-1 0 0 0,0 1-27 0 0,9 11 97 0 0,-7-10-11 0 0,-2 2-72 0 0,0-1-7 0 0,-1-5-5 0 0,1 0 0 0 0,-1 0 0 0 0,1 0 0 0 0,0-1 0 0 0,-1 1 0 0 0,1 0 0 0 0,0 0 0 0 0,-1 0-1 0 0,1-1 1 0 0,0 1 0 0 0,0-1 0 0 0,0 1 0 0 0,0 0 0 0 0,0-1 0 0 0,0 1 0 0 0,0-1 0 0 0,-1 0 0 0 0,1 1 0 0 0,0-1 0 0 0,1 0 0 0 0,-1 0 0 0 0,0 0-1 0 0,0 1 1 0 0,0-1 0 0 0,0 0 0 0 0,1 0-2 0 0,0 0 3 0 0,0 0-1 0 0,1 0 1 0 0,-1 1 0 0 0,0-1-1 0 0,1 1 1 0 0,-1 0-1 0 0,0-1 1 0 0,0 1-3 0 0,2 1 15 0 0,-1 0 0 0 0,1 0 0 0 0,-1-1 0 0 0,1 1 0 0 0,0-1 0 0 0,0 0 0 0 0,-1 0 0 0 0,1-1 0 0 0,0 1 0 0 0,0-1 0 0 0,3 1-15 0 0,-2-1-73 0 0,2 0 95 0 0,-3 1-29 0 0,-1-1-52 0 0,0 0-25 0 0,-1 0-45 0 0,0 0-21 0 0,0 0-43 0 0,1 0-48 0 0,-1 0-53 0 0,0-1 4 0 0,0 1-44 0 0,0 0-47 0 0,0-1-50 0 0,0 1-52 0 0,0-1-56 0 0,0 1-59 0 0,1-1-62 0 0,7-3-1540 0 0,9-5-1258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8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16 9432 0 0,'0'0'274'0'0,"0"0"0"0"0,0 0-205 0 0,-2 0-41 0 0,1 0-28 0 0,1 0 1 0 0,-1 0-1 0 0,1 0 1 0 0,-1 0-1 0 0,1 0 0 0 0,0 0 1 0 0,-1 0-1 0 0,1 0 1 0 0,-1 0-1 0 0,1 0 1 0 0,0 0-1 0 0,-1 1 0 0 0,1-1 1 0 0,-1 0-1 0 0,1 0 1 0 0,0 0-1 0 0,-1 1 0 0 0,1-1 1 0 0,0 0-1 0 0,-1 0 1 0 0,1 1-1 0 0,0-1 0 0 0,-1 0 1 0 0,1 1-1 0 0,0-1 1 0 0,0 0-1 0 0,-1 1 1 0 0,1-1-1 0 0,0 0 0 0 0,0 1 1 0 0,0-1-1 0 0,-5 7-2 0 0,-6-2 12 0 0,-5 24 54 0 0,12-18-17 0 0,0-3 57 0 0,-6 5 117 0 0,0 0 41 0 0,2 7 48 0 0,2-1-43 0 0,-1-5-43 0 0,1-4-113 0 0,-9 29 306 0 0,9-23-267 0 0,4-8-81 0 0,-2 10 125 0 0,4 2-39 0 0,1-10-80 0 0,-1 4 54 0 0,0-3-36 0 0,1-7-63 0 0,-1-1-1 0 0,0 0 1 0 0,1 0-1 0 0,0 0 1 0 0,0 0-1 0 0,0 0 1 0 0,1 2-30 0 0,4 8 125 0 0,-2-1-12 0 0,-4 4-13 0 0,1 1-11 0 0,0-15-76 0 0,0 0 0 0 0,0 0 0 0 0,-1-1 1 0 0,1 1-1 0 0,1 0 0 0 0,-1-1 1 0 0,0 1-1 0 0,0-1 0 0 0,0 1 0 0 0,1-1 1 0 0,-1 1-1 0 0,1-1-13 0 0,20 12 246 0 0,-19-11-178 0 0,1 0 0 0 0,0 0 0 0 0,-1 0 0 0 0,1 1 0 0 0,2 2-68 0 0,3 3 140 0 0,-7-7-121 0 0,0 0 1 0 0,-1 0 0 0 0,1 0 0 0 0,0 0 0 0 0,0 0 0 0 0,0-1 0 0 0,0 1 0 0 0,-1-1 0 0 0,1 0-1 0 0,0 1 1 0 0,0-1 0 0 0,0 0 0 0 0,1 0-20 0 0,12 0 146 0 0,0 0 29 0 0,-13 0-143 0 0,1 0 0 0 0,0 0 0 0 0,0-1 0 0 0,0 1-1 0 0,0-1 1 0 0,-1 1 0 0 0,1-1 0 0 0,1 0-32 0 0,17-11 225 0 0,-8 5-117 0 0,11-2 153 0 0,0 0 7 0 0,-11 2-145 0 0,-6 2 16 0 0,0 0 1 0 0,-1-1 0 0 0,1-1 0 0 0,3-3-140 0 0,2-4 182 0 0,-2 1-17 0 0,-9 9-114 0 0,1 1 0 0 0,-1-1 0 0 0,0 0 0 0 0,0 0 0 0 0,-1 1 0 0 0,1-1 0 0 0,-1 0 0 0 0,0 0 0 0 0,0-2-51 0 0,-1-6 95 0 0,-1 1-52 0 0,-6-8 132 0 0,-2 4-44 0 0,-2 1-40 0 0,0 2-34 0 0,-5-6-29 0 0,-1-4-46 0 0,0-4 6 0 0,4 14-21 0 0,2 3-30 0 0,-9-18-194 0 0,-6 6-60 0 0,12 1 55 0 0,6 8 81 0 0,-1 0-63 0 0,-19-17-636 0 0,28 27 771 0 0,0 2 7 0 0,1-1-16 0 0,0 1-39 0 0,0-1-13 0 0,0 1-40 0 0,0-1-47 0 0,0 0-52 0 0,0 1-56 0 0,0-1-53 0 0,0-1-46 0 0,0 1-41 0 0,0 0-146 0 0,0-1-41 0 0,0 0-177 0 0,0-2-477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9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0 9384 0 0,'0'0'208'0'0,"0"0"33"0"0,0 3 16 0 0,-1 11-98 0 0,0-4-70 0 0,-2-2-48 0 0,-2 0-55 0 0,0 1 10 0 0,4 2 101 0 0,1-9-34 0 0,0 0 0 0 0,-1 0-1 0 0,1-1 1 0 0,0 1-1 0 0,-1 0 1 0 0,1 0-1 0 0,-1-1 1 0 0,1 1 0 0 0,-1 0-1 0 0,0-1 1 0 0,0 1-1 0 0,0-1 1 0 0,0 1-63 0 0,-4 8 442 0 0,3-4-179 0 0,1 1 40 0 0,2 6 219 0 0,-1 1-50 0 0,-4 9 124 0 0,1-14-464 0 0,-1 0 23 0 0,0 1 35 0 0,2 3 73 0 0,2-11-223 0 0,0-1 0 0 0,0 1 0 0 0,0 0 0 0 0,0-1 0 0 0,0 1 0 0 0,0-1 0 0 0,0 1 0 0 0,1-1 0 0 0,-1 1 0 0 0,1-1 0 0 0,0 2-40 0 0,4 5 143 0 0,1 4 96 0 0,-4-1-39 0 0,1 3 36 0 0,2-4-65 0 0,0-2-60 0 0,-1-1 0 0 0,3 7 79 0 0,-6-12-162 0 0,0 0-1 0 0,0 0 1 0 0,1 0-1 0 0,-1 0 1 0 0,1-1-1 0 0,-1 1 1 0 0,1 0-1 0 0,0-1 1 0 0,0 1-1 0 0,-1-1 1 0 0,1 1-1 0 0,0-1 1 0 0,1 1-28 0 0,11 3 222 0 0,-12-1-138 0 0,3 2 56 0 0,19 0 84 0 0,-10 0-67 0 0,-12-5-132 0 0,-1 0-1 0 0,1 0 1 0 0,0 0-1 0 0,-1-1 1 0 0,1 1-1 0 0,0 0 1 0 0,-1-1-1 0 0,1 1 1 0 0,0-1-1 0 0,-1 0 1 0 0,1 0 0 0 0,0 0-1 0 0,0 0 1 0 0,-1 0-1 0 0,1 0 1 0 0,0 0-1 0 0,0 0 1 0 0,-1-1-1 0 0,1 1 1 0 0,0-1-1 0 0,1 0-24 0 0,-1 0 20 0 0,6-1 63 0 0,0-1 1 0 0,-1 1 0 0 0,1 0-1 0 0,1 1 1 0 0,7-1-84 0 0,-3 1 120 0 0,-1-1-39 0 0,-9 1-63 0 0,0 0 1 0 0,0 0-1 0 0,-1-1 1 0 0,1 1-1 0 0,0-1 1 0 0,0 0-1 0 0,-1 0 1 0 0,1 0 0 0 0,1-1-19 0 0,7-8 114 0 0,5 0 8 0 0,0 6-53 0 0,-14 4-60 0 0,1 1-1 0 0,-1-1 0 0 0,1 0 0 0 0,-1 0 0 0 0,0 0 0 0 0,1 0 0 0 0,-1 0 0 0 0,0 0 0 0 0,0 0 0 0 0,0-1 0 0 0,0 1 0 0 0,0-1 0 0 0,0 0-8 0 0,14-13 64 0 0,3-5-3 0 0,10-8 22 0 0,-28 26-73 0 0,1 1 0 0 0,0-1 0 0 0,-1 0-1 0 0,1 0 1 0 0,-1 0 0 0 0,1 0 0 0 0,0-2-10 0 0,0-11 11 0 0,1 0 1 0 0,7 1 26 0 0,-11 16-43 0 0,0-1 1 0 0,0 1-1 0 0,0-1 0 0 0,0 1 1 0 0,0 0-1 0 0,0-1 0 0 0,0 1 1 0 0,0 0-1 0 0,1 0 1 0 0,-1-1-1 0 0,1 1 0 0 0,-1 0 1 0 0,1 1 4 0 0,-2 13-48 0 0,2 1-40 0 0,0-14 68 0 0,0 4-14 0 0,0-5 24 0 0,0 0 0 0 0,0 0 0 0 0,0 1 0 0 0,0-1 0 0 0,0 0 0 0 0,0 0 0 0 0,1 0 0 0 0,-1 0 0 0 0,1 0 0 0 0,0 1 10 0 0,21 41-15 0 0,-13-24-35 0 0,-5-15 48 0 0,0 0 1 0 0,0 0-1 0 0,0 0 0 0 0,1 0 1 0 0,-1-1-1 0 0,3 2 2 0 0,6 6-1 0 0,-10-9 3 0 0,1 0-1 0 0,-1 0 1 0 0,0-1-1 0 0,1 1 1 0 0,0-1-1 0 0,0 0-1 0 0,2 1 16 0 0,0-1 0 0 0,0 0 0 0 0,0 0 0 0 0,1-1 0 0 0,-1 1 0 0 0,0-1 0 0 0,1-1 0 0 0,-1 1-1 0 0,1-1 1 0 0,0-1-16 0 0,13 1 167 0 0,5 0-6 0 0,-12-1-38 0 0,1-6 15 0 0,-2 1-9 0 0,-1 5-15 0 0,3-2 50 0 0,-1-5-35 0 0,10-15 90 0 0,-8 7-75 0 0,-9 10-113 0 0,-3 4-14 0 0,0-1 0 0 0,-1 0 0 0 0,1 0 0 0 0,-1 0 1 0 0,3-3-18 0 0,-4 5 8 0 0,-1-1 0 0 0,1 1 1 0 0,0-1-1 0 0,-1 1 0 0 0,1-1 1 0 0,-1 0-1 0 0,1 1 0 0 0,-1-1 1 0 0,0 1-1 0 0,0-1 0 0 0,0 0-8 0 0,0-15 154 0 0,0 2-82 0 0,0 1-53 0 0,0-19-38 0 0,-2 24-27 0 0,-2 5-66 0 0,-3-4-148 0 0,2-16-118 0 0,2 18 287 0 0,2 2-58 0 0,-1 2-66 0 0,1-1-110 0 0,0 1 11 0 0,0 0-79 0 0,0-1-87 0 0,0 1-97 0 0,0-1-106 0 0,-1 0-115 0 0,1 0-125 0 0,1 1 412 0 0,-1 1-34 0 0,-3-10-1900 0 0,-5-7-1383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1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13936 0 0,'0'0'314'0'0,"0"0"46"0"0,0 0 23 0 0,0 0-160 0 0,0 0-107 0 0,0 0 22 0 0,0 0-51 0 0,0 0 97 0 0,0 0 199 0 0,0 0 359 0 0,0 0 33 0 0,0 0-33 0 0,0 0-436 0 0,0 0-37 0 0,0 0 227 0 0,0 0-15 0 0,0 0-202 0 0,0 0-123 0 0,0 0-38 0 0,0 0 8 0 0,0 0 33 0 0,0 0-21 0 0,0 0-14 0 0,0 2-58 0 0,0 9-76 0 0,0-8-120 0 0,0 1 61 0 0,0-1 42 0 0,0 3 24 0 0,0-4-28 0 0,0 1-97 0 0,0-2 11 0 0,0 1-43 0 0,0 1-160 0 0,0-2 115 0 0,0 0-34 0 0,0 1-36 0 0,0 0-38 0 0,0 0-42 0 0,0-1-43 0 0,0 13-1036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1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12152 0 0,'0'0'273'0'0,"0"0"40"0"0,0 0 22 0 0,0 0-140 0 0,0 0-94 0 0,0 0 5 0 0,0 0 9 0 0,0 0 91 0 0,0 0 227 0 0,0 0 406 0 0,0 0 38 0 0,0 0-23 0 0,0 0-132 0 0,0 0-61 0 0,0 0-12 0 0,0 0-272 0 0,0 0-162 0 0,0 0-47 0 0,0 0 20 0 0,0 0 62 0 0,0 0-24 0 0,0 0-23 0 0,0 0-90 0 0,0 0-38 0 0,0 0-10 0 0,0 0-33 0 0,0 0-122 0 0,0 0-12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9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18 189 12864 0 0,'0'0'374'0'0,"0"0"-131"0"0,0 2-111 0 0,0 4-35 0 0,-3 2-55 0 0,-11 26 437 0 0,14-18 31 0 0,1-3-139 0 0,-2 3 169 0 0,0 4 143 0 0,1-17-562 0 0,0-1 0 0 0,0 1 0 0 0,1 0 0 0 0,-1-1 0 0 0,1 1 0 0 0,-1-1 0 0 0,1 1-1 0 0,0 0 1 0 0,0 0-121 0 0,6 11 495 0 0,-1-5-198 0 0,1 4 11 0 0,-1-2-98 0 0,-5-10-179 0 0,-1 1 1 0 0,1-1-1 0 0,-1 0 1 0 0,0 1-1 0 0,1-1 1 0 0,-1 1-1 0 0,0-1 1 0 0,0 0-1 0 0,0 1 1 0 0,0 0-32 0 0,2 16 271 0 0,12 7-98 0 0,-1-5-27 0 0,-2 3 39 0 0,-2-3-73 0 0,23 47 8 0 0,-25-58-149 0 0,-3-4-79 0 0,-4-5 108 0 0,1 1-127 0 0,0 0-42 0 0,-1-1-258 0 0,0 0 39 0 0,0 0-236 0 0,0 0 384 0 0,0 0 49 0 0,0 0-1 0 0,0 0-41 0 0,0 0 0 0 0,0 0-40 0 0,0 0-48 0 0,0 0-53 0 0,0 0-56 0 0,0 0-53 0 0,0 0-47 0 0,0 0-41 0 0,0 0-161 0 0,0 0-39 0 0,0 0-195 0 0,0 0-525 0 0</inkml:trace>
  <inkml:trace contextRef="#ctx0" brushRef="#br0" timeOffset="335.95">334 283 10880 0 0,'0'0'248'0'0,"0"3"34"0"0,0 17 138 0 0,0-11-274 0 0,0-1-81 0 0,2 0-37 0 0,3 0-16 0 0,2 4-8 0 0,-6-1 96 0 0,-1-3 169 0 0,-1 1 62 0 0,1 0 80 0 0,1 19 853 0 0,2-19-751 0 0,2 0-195 0 0,1 3 185 0 0,-4-1-99 0 0,0 0 2 0 0,4 2 53 0 0,0-1-42 0 0,-4-1-86 0 0,-1 9 215 0 0,2-9-218 0 0,1-4-99 0 0,1 0-57 0 0,-2-4 87 0 0,-3-3-61 0 0,0 0-7 0 0,0 0-15 0 0,0 0-41 0 0,0 0-21 0 0,0 0-2 0 0,0 0-1 0 0,0 0-6 0 0,2 0-1 0 0,-1 0-100 0 0,-1 0 0 0 0,1 0 0 0 0,-1 0 0 0 0,0 0 0 0 0,1 0 0 0 0,-1 0 0 0 0,1 0 0 0 0,-1 0 0 0 0,1 0 0 0 0,-1 0 0 0 0,0 0 0 0 0,1-1-1 0 0,-1 1 1 0 0,1 0 0 0 0,-1 0 0 0 0,1 0 0 0 0,-1-1 0 0 0,0 1 0 0 0,1 0 0 0 0,-1 0 0 0 0,0-1 0 0 0,1 1 0 0 0,-1 0 0 0 0,0 0 0 0 0,1-1-1 0 0,-1 1 1 0 0,0-1 0 0 0,0 1 0 0 0,0 0 0 0 0,1-1 0 0 0,-1 1 0 0 0,0 0 0 0 0,0-1 0 0 0,0 1 0 0 0,0-1 0 0 0,1 1 0 0 0,-1-1 0 0 0,0 1 0 0 0,0 0-1 0 0,0-1 1 0 0,0 1 0 0 0,0-1 0 0 0,0 1 0 0 0,0-1 0 0 0,0 1 0 0 0,-1-1 0 0 0,1 1-4 0 0,0-2 10 0 0,0 0 1 0 0,0 0-1 0 0,1 1 1 0 0,-1-1-1 0 0,0 0 1 0 0,1 0-1 0 0,-1 1 1 0 0,1-1-1 0 0,0-1-10 0 0,28-47 183 0 0,-13 21-173 0 0,-11 19-10 0 0,1 0 0 0 0,0 1 0 0 0,1 0 0 0 0,0 0 0 0 0,0 0 0 0 0,1 1 0 0 0,0 0 0 0 0,0 0 0 0 0,1 1 0 0 0,1 0 0 0 0,2-1 0 0 0,-6 5 0 0 0,0-1 0 0 0,0 0 0 0 0,-1-1 0 0 0,5-3 0 0 0,-8 6 0 0 0,0 1 0 0 0,-1-1 0 0 0,1 1 0 0 0,0 0 0 0 0,0-1 0 0 0,0 1 0 0 0,1 0 0 0 0,-1 0 0 0 0,0 0 0 0 0,0 0 0 0 0,1 1 0 0 0,-1-1 0 0 0,0 1 0 0 0,1-1 0 0 0,-1 1 0 0 0,0 0 0 0 0,1 0 0 0 0,-1 0 0 0 0,2 0 0 0 0,-2 0 0 0 0,-1 0 0 0 0,1 0 0 0 0,0 0 0 0 0,0-1 0 0 0,0 1 0 0 0,0-1 0 0 0,-1 1 0 0 0,1-1 0 0 0,0 0 0 0 0,0 0 0 0 0,1 0 0 0 0,8-3 0 0 0,1 8-6 0 0,-11-3 0 0 0,1 0 0 0 0,-1 0 0 0 0,1-1 0 0 0,0 1 0 0 0,-1-1 0 0 0,1 1 0 0 0,0-1 0 0 0,0 1 0 0 0,-1-1 0 0 0,2 0 6 0 0,-1 0-3 0 0,0 0 0 0 0,0 0 1 0 0,-1 0-1 0 0,1 1 0 0 0,0-1 1 0 0,-1 0-1 0 0,1 1 0 0 0,0-1 1 0 0,-1 1-1 0 0,1 0 0 0 0,0-1 0 0 0,-1 1 1 0 0,1 0-1 0 0,-1 0 0 0 0,1 0 1 0 0,-1 0-1 0 0,0 0 0 0 0,1 1 1 0 0,-1-1-1 0 0,0 0 0 0 0,0 0 1 0 0,0 1-1 0 0,0-1 0 0 0,0 1 1 0 0,0-1-1 0 0,0 1 0 0 0,-1-1 1 0 0,1 2 1 0 0,1 3-9 0 0,0 0-1 0 0,-1 0 1 0 0,0 0-1 0 0,0 0 1 0 0,0 1-1 0 0,-1-1 0 0 0,0 3 11 0 0,0-7 0 0 0,0 0 0 0 0,0 0 0 0 0,0-1 0 0 0,1 1 0 0 0,-1 0 0 0 0,1-1 0 0 0,-1 1 0 0 0,1 0 0 0 0,0-1 0 0 0,0 1 0 0 0,0 0 0 0 0,0-1 0 0 0,0 1 0 0 0,0-1 0 0 0,0 1 0 0 0,0-1 0 0 0,-1 1 0 0 0,1 0 0 0 0,0-1 0 0 0,-1 1 0 0 0,1 0 0 0 0,-1-1 0 0 0,1 1 0 0 0,-1 0 0 0 0,0 0 0 0 0,0 0 0 0 0,1-1 0 0 0,-1 44-57 0 0,0 21 50 0 0,0-64 7 0 0,0-1 0 0 0,0 1 0 0 0,0 0-1 0 0,1 0 1 0 0,-1 0 0 0 0,1-1 0 0 0,-1 1 0 0 0,1 0-1 0 0,0-1 1 0 0,-1 1 0 0 0,1-1 0 0 0,0 1 0 0 0,0 0 0 0 0,5 8-72 0 0,-4-4-13 0 0,-2 1-45 0 0,2 2-79 0 0,-1-8 177 0 0,0 0 0 0 0,-1 0 1 0 0,1 0-1 0 0,0 0 1 0 0,0 0-1 0 0,0 0 1 0 0,0 0-1 0 0,0 0 0 0 0,0-1 1 0 0,1 1-1 0 0,-1 0 1 0 0,0-1-1 0 0,0 1 32 0 0,7 4-212 0 0,0 1-69 0 0,-5-3 62 0 0,1 0-49 0 0,-1 0-51 0 0,1-1-52 0 0,-1 0-52 0 0,2-1-54 0 0,-1 0-52 0 0,1 0-56 0 0,11-1-1285 0 0</inkml:trace>
  <inkml:trace contextRef="#ctx0" brushRef="#br0" timeOffset="792.19">1296 283 8656 0 0,'-2'1'28'0'0,"1"-1"0"0"0,-1 0 0 0 0,0 0 0 0 0,1 0 0 0 0,-1 1 0 0 0,0-1 0 0 0,1 1 0 0 0,-1 0 0 0 0,1-1 0 0 0,-1 1 0 0 0,1 0 1 0 0,-1 0-1 0 0,1 0 0 0 0,-1 0-28 0 0,-6 4 111 0 0,2-3-51 0 0,-1 1-27 0 0,2 7-22 0 0,-8-4-11 0 0,2 0 30 0 0,-2 2 64 0 0,2 0 70 0 0,4-1 74 0 0,-4 6 350 0 0,1-10-296 0 0,3-1-54 0 0,3 0-29 0 0,0 3 15 0 0,0 1 60 0 0,1-2-66 0 0,0 1 1 0 0,0-1-1 0 0,-1-1 1 0 0,1 1 0 0 0,-3 1-219 0 0,2-1 274 0 0,2-2 118 0 0,1 0-105 0 0,0 0-89 0 0,1 0-70 0 0,0 0-44 0 0,1 3-4 0 0,-1-4 4 0 0,0-1 8 0 0,0 3 122 0 0,0-1-50 0 0,0 0-44 0 0,0-1-35 0 0,0 2 8 0 0,0-1-65 0 0,0-1 6 0 0,0 1 43 0 0,3 3 273 0 0,10 5-14 0 0,0-4-41 0 0,-8 0-115 0 0,-5-5-169 0 0,0-1 1 0 0,0 1-1 0 0,1-1 1 0 0,-1 0-1 0 0,0 1 1 0 0,1-1-1 0 0,-1 1 0 0 0,0-1 1 0 0,1 0-1 0 0,-1 1 1 0 0,0-1-1 0 0,1 0 1 0 0,-1 0-1 0 0,1 1 1 0 0,-1-1-1 0 0,0 0 1 0 0,1 0-1 0 0,-1 1 1 0 0,1-1-1 0 0,-1 0 0 0 0,1 0 1 0 0,-1 0-1 0 0,1 0 1 0 0,-1 0-1 0 0,1 0 1 0 0,-1 0-1 0 0,1 0 1 0 0,-1 0-1 0 0,1 0 1 0 0,-1 0-1 0 0,1 0 0 0 0,0 0-11 0 0,9 0 158 0 0,-3 0-48 0 0,14 0 106 0 0,-12 0-95 0 0,-2 0-14 0 0,2 0 37 0 0,6-3 150 0 0,-2-3-79 0 0,9-4 15 0 0,-12 7-178 0 0,9-3 32 0 0,-4 0 17 0 0,-9 3-63 0 0,20-11 108 0 0,-10 2-82 0 0,0-1 0 0 0,-10 9-36 0 0,-5 4-26 0 0,-1 0 1 0 0,1 0-1 0 0,-1 0 0 0 0,1 0 1 0 0,-1-1-1 0 0,1 1 1 0 0,-1 0-1 0 0,1 0 0 0 0,-1-1 1 0 0,1 1-1 0 0,-1 0 0 0 0,0-1 1 0 0,1 1-1 0 0,-1 0 0 0 0,0-1 1 0 0,1 1-1 0 0,-1-1 1 0 0,0 1-1 0 0,1 0 0 0 0,-1-1 1 0 0,0 1-1 0 0,0-1 0 0 0,0 1 1 0 0,0-1-1 0 0,1 1 0 0 0,-1-1 1 0 0,0 1-1 0 0,0-1 1 0 0,0 1-1 0 0,0-1 0 0 0,0 1 1 0 0,0-1-1 0 0,0 1 0 0 0,0-1 1 0 0,0 1-1 0 0,0-1 0 0 0,-1 1 1 0 0,1-1-3 0 0,0-1 4 0 0,1 1 1 0 0,-1-1 0 0 0,0 0 0 0 0,0 0-1 0 0,1 0 1 0 0,-1 1 0 0 0,1-1-1 0 0,0 0 1 0 0,-1 1 0 0 0,1-1 0 0 0,0 1-1 0 0,0-1 1 0 0,0 0-5 0 0,0 1 8 0 0,0-1-1 0 0,0 1 1 0 0,0-1-1 0 0,0 1 1 0 0,-1-1 0 0 0,1 0-1 0 0,0 1 1 0 0,-1-1-1 0 0,0 0 1 0 0,1 0 0 0 0,-1 1-1 0 0,0-1 1 0 0,0 0-8 0 0,0-18 28 0 0,0-15 54 0 0,0-2-70 0 0,0 37-13 0 0,0 0 0 0 0,0 0 0 0 0,0-1 0 0 0,0 1 0 0 0,0 0 0 0 0,0 0 0 0 0,0 0-1 0 0,0 0 1 0 0,0 0 0 0 0,0 0 0 0 0,0 0 0 0 0,0 0 0 0 0,0 0 0 0 0,0 0 0 0 0,0-1-1 0 0,0 1 1 0 0,0 0 0 0 0,0 0 0 0 0,0 0 0 0 0,0 0 0 0 0,0 0 0 0 0,0 0 0 0 0,0 0-1 0 0,0 0 1 0 0,0 0 0 0 0,0 0 0 0 0,0 0 0 0 0,0 0 0 0 0,0-1 0 0 0,0 1 0 0 0,0 0-1 0 0,0 0 1 0 0,-1 0 0 0 0,1 0 0 0 0,0 0 0 0 0,0 0 0 0 0,0 0 0 0 0,0 0 0 0 0,0 0-1 0 0,0 0 1 0 0,0 0 0 0 0,0 0 0 0 0,0 0 0 0 0,0 0 0 0 0,0 0 0 0 0,-1 0 0 0 0,1 0 0 0 0,0 0-1 0 0,0 0 1 0 0,0 0 0 0 0,0 0 0 0 0,0 0 0 0 0,0 0 0 0 0,0 0 0 0 0,0 0 0 0 0,0 0-1 0 0,-1 0 2 0 0,1 0-2 0 0,0 0-1 0 0,-1 0 1 0 0,1 0-1 0 0,-1 1 0 0 0,1-1 1 0 0,-1 0-1 0 0,1 0 1 0 0,-1 0-1 0 0,1 0 0 0 0,-1 1 1 0 0,1-1-1 0 0,0 0 0 0 0,-1 0 1 0 0,1 1-1 0 0,0-1 1 0 0,-1 0-1 0 0,1 1 0 0 0,0-1 1 0 0,-1 1-1 0 0,1-1 1 0 0,0 0-1 0 0,0 1 0 0 0,-1-1 1 0 0,1 1-1 0 0,0-1 1 0 0,0 1 2 0 0,-5 17-56 0 0,6 32-11 0 0,-1-31 63 0 0,0 1-43 0 0,-1-12 45 0 0,1 0 1 0 0,0 1 0 0 0,1-1 0 0 0,0 0-1 0 0,1 7 2 0 0,4 1 0 0 0,-5-13 0 0 0,0 0 0 0 0,0 0 0 0 0,0 1 0 0 0,0-1 0 0 0,0 0 0 0 0,-1 1 0 0 0,1-1 0 0 0,-1 2 0 0 0,0 14 0 0 0,2 0-1 0 0,0-1 0 0 0,0 0 1 0 0,5 12 0 0 0,-1-2-11 0 0,2 10-37 0 0,-2-11 42 0 0,0 1 0 0 0,-2-1-1 0 0,0 24 7 0 0,-3-32 19 0 0,1 0-1 0 0,4 16-18 0 0,-3-18 54 0 0,-1 0 1 0 0,0 15-55 0 0,-1-2 76 0 0,0-20-37 0 0,-1 0 1 0 0,0 1-1 0 0,-1-1 1 0 0,0 0-1 0 0,-1 6-39 0 0,-4 0 66 0 0,0 1 38 0 0,4 0 29 0 0,2-10-84 0 0,-1 0 1 0 0,0 0-1 0 0,0 0 1 0 0,-1 0-1 0 0,-1 2-49 0 0,-2 8 81 0 0,3-5-31 0 0,1-8-26 0 0,0-1-1 0 0,0 1 1 0 0,0 0-1 0 0,-1 0 0 0 0,1-1 1 0 0,-1 1-1 0 0,0-1 1 0 0,0 1-1 0 0,-1 1-23 0 0,-9 16 91 0 0,10-15-64 0 0,-1-1-1 0 0,0 0 0 0 0,0 0 0 0 0,0 0 0 0 0,-1 0 0 0 0,0 1-26 0 0,-23 15 156 0 0,13-2-28 0 0,10-13-73 0 0,0-1 1 0 0,0 1-1 0 0,-1-1 0 0 0,0 1-55 0 0,-7 6 78 0 0,6-5-26 0 0,-1 0-1 0 0,0 0 0 0 0,0-1 1 0 0,-1 0-1 0 0,-6 4-51 0 0,-15 1 153 0 0,8 10-1 0 0,19-20-139 0 0,0 0 0 0 0,0 0 0 0 0,0-1-1 0 0,0 1 1 0 0,0-1 0 0 0,0 1 0 0 0,0-1-1 0 0,-1 1-12 0 0,-7 1 44 0 0,-43 16 189 0 0,30-10-140 0 0,22-8-87 0 0,0 1 1 0 0,0-1-1 0 0,0 0 0 0 0,0 0 0 0 0,0 1 0 0 0,-1-1 0 0 0,1 0 0 0 0,0 0 0 0 0,0 0 1 0 0,0 0-1 0 0,0-1 0 0 0,-1 1-6 0 0,-9-5 28 0 0,0-2-26 0 0,-6 6-2 0 0,15 1 0 0 0,0 1 0 0 0,-1-1 0 0 0,1 0 0 0 0,-1-1 0 0 0,1 1 0 0 0,0 0 0 0 0,-1-1 0 0 0,1 1 0 0 0,0-1 0 0 0,-3-1 0 0 0,-11-9-195 0 0,10 5 91 0 0,1 1-44 0 0,0 0-20 0 0,0 0-48 0 0,1 0-58 0 0,-1 0-66 0 0,1 0-79 0 0,0 0-85 0 0,-1 1-93 0 0,1 0-103 0 0,3 2 223 0 0,-1 1-62 0 0,1-1-57 0 0,-1 0-49 0 0,0 1-185 0 0,0-1-47 0 0,0-1-223 0 0,-1 0-602 0 0</inkml:trace>
  <inkml:trace contextRef="#ctx0" brushRef="#br0" timeOffset="1093.02">570 31 13448 0 0,'0'-3'298'0'0,"0"3"-281"0"0,0-1 0 0 0,0 1 0 0 0,0-1 0 0 0,0 1 0 0 0,0-1 0 0 0,0 1 0 0 0,0-1 0 0 0,0 1 0 0 0,0-1 0 0 0,0 1 0 0 0,0 0 0 0 0,-1-1 0 0 0,1 1 0 0 0,0-1 0 0 0,0 1-1 0 0,0-1 1 0 0,-1 1 0 0 0,1 0 0 0 0,0-1 0 0 0,-1 1 0 0 0,1-1 0 0 0,0 1 0 0 0,-1 0 0 0 0,1-1 0 0 0,-1 1 0 0 0,1 0 0 0 0,0 0 0 0 0,-1-1 0 0 0,1 1 0 0 0,-1 0 0 0 0,1 0 0 0 0,-1 0 0 0 0,1-1 0 0 0,-1 1 0 0 0,1 0 0 0 0,-1 0-1 0 0,1 0 1 0 0,-1 0 0 0 0,1 0 0 0 0,-1 0 0 0 0,1 0 0 0 0,-1 0-17 0 0,-1 0 217 0 0,1-2-103 0 0,1-4-33 0 0,0 1-57 0 0,1 3-36 0 0,1 4-10 0 0,0 0 35 0 0,0 0-35 0 0,0-1-30 0 0,0 0-40 0 0,-1 1-21 0 0,1-2-39 0 0,0 1-44 0 0,-1 0-49 0 0,1 0 0 0 0,-1-1-42 0 0,1 1-43 0 0,-1-1-47 0 0,1 1-51 0 0,-1-1-52 0 0,1 0-56 0 0,-1 0-58 0 0,1 0-1207 0 0,-1 0-1018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7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10480 0 0,'0'0'233'0'0,"0"0"39"0"0,0 0 16 0 0,0 0-32 0 0,0 0-117 0 0,0 0 111 0 0,0 3 66 0 0,3 7-40 0 0,3 0-52 0 0,-1-1-49 0 0,0 2 116 0 0,-1 1-48 0 0,4 11 134 0 0,-5-11-183 0 0,1-1 0 0 0,0 0 0 0 0,2 3-194 0 0,-3-7 107 0 0,-1 1 0 0 0,1-1 0 0 0,-1 0 0 0 0,-1 1 0 0 0,1-1 0 0 0,-1 1 0 0 0,-1-1 0 0 0,1 7-107 0 0,0 5 185 0 0,1 0-36 0 0,25 75 659 0 0,-22-49-401 0 0,5-8 1 0 0,-4 8-29 0 0,-6-43-362 0 0,2 16 110 0 0,2-1 1 0 0,0 0-1 0 0,0 0 0 0 0,2-1 0 0 0,2 7-127 0 0,-3-14 55 0 0,4 12 84 0 0,-7-1 26 0 0,-2-17-140 0 0,0 0-1 0 0,0 0 1 0 0,1 0-1 0 0,-1 0 1 0 0,1 1 0 0 0,-1-1-1 0 0,2 2-24 0 0,-1-3 19 0 0,0 0-1 0 0,0 0 1 0 0,0 0 0 0 0,0 0-1 0 0,1 0 1 0 0,-1-1 0 0 0,1 1-1 0 0,0 1-18 0 0,-1-2 13 0 0,1 0-2 0 0,-1 0 1 0 0,0 0-1 0 0,0 0 0 0 0,0 1 1 0 0,0-1-1 0 0,0 0 1 0 0,0 1-1 0 0,0-1 0 0 0,0 0 1 0 0,-1 1-1 0 0,1-1 0 0 0,0 1 1 0 0,-1-1-1 0 0,1 1 0 0 0,-1-1 1 0 0,0 1-1 0 0,1 0 1 0 0,-1-1-1 0 0,0 1 0 0 0,0 0 1 0 0,0-1-1 0 0,0 1-11 0 0,0 1 14 0 0,0 0 0 0 0,0-1-1 0 0,0 1 1 0 0,0 0 0 0 0,1 0-1 0 0,-1 0 1 0 0,1 1-14 0 0,0-4 3 0 0,-1 0-1 0 0,0 1 1 0 0,0-1-1 0 0,0 0 1 0 0,0 1-1 0 0,1-1 1 0 0,-1 0 0 0 0,0 1-1 0 0,0-1 1 0 0,1 0-1 0 0,-1 1 1 0 0,0-1-1 0 0,0 0 1 0 0,1 0 0 0 0,-1 1-1 0 0,0-1 1 0 0,1 0-1 0 0,-1 0 1 0 0,0 0-1 0 0,1 0 1 0 0,-1 1-1 0 0,0-1 1 0 0,1 0 0 0 0,-1 0-1 0 0,1 0-2 0 0,-1 0 2 0 0,0 0-1 0 0,0 0 1 0 0,1 0 0 0 0,-1 0-1 0 0,0 0 1 0 0,0 0 0 0 0,0 0-1 0 0,1 0 1 0 0,-1 0-1 0 0,0 1 1 0 0,0-1 0 0 0,0 0-1 0 0,0 0 1 0 0,0 0 0 0 0,1 0-1 0 0,-1 0 1 0 0,0 0 0 0 0,0 1-1 0 0,0-1 1 0 0,0 0-1 0 0,0 0 1 0 0,0 0 0 0 0,1 0-1 0 0,-1 0 1 0 0,0 1 0 0 0,0-1-1 0 0,0 0 1 0 0,0 0-1 0 0,0 0 1 0 0,0 1 0 0 0,0-1-1 0 0,0 0 1 0 0,0 0-2 0 0,2 26 129 0 0,-2-25-335 0 0,0-1 64 0 0,0 1 58 0 0,-1 0 50 0 0,1-1 51 0 0,0 1 51 0 0,0-1 64 0 0,0 2 127 0 0,0-1 52 0 0,0 0-148 0 0,0-1-83 0 0,0 1-68 0 0,0-1-70 0 0,0 1-71 0 0,0 0-83 0 0,0-1-94 0 0,0 1-28 0 0,0-1-79 0 0,0 1-85 0 0,0 0-91 0 0,0-1-97 0 0,0 1-104 0 0,0-1-110 0 0,1 1-116 0 0,-1-1-1360 0 0,0 0-1346 0 0</inkml:trace>
  <inkml:trace contextRef="#ctx0" brushRef="#br0" timeOffset="275.34">395 0 8448 0 0,'0'0'248'0'0,"0"0"-6"0"0,0 0-87 0 0,0 0-42 0 0,0 0 117 0 0,0 3 216 0 0,0 18 295 0 0,0 1-52 0 0,0-6-271 0 0,0-1-41 0 0,0-2-102 0 0,0-1-38 0 0,0 0-44 0 0,0 0-48 0 0,0 1 22 0 0,1-1-33 0 0,2 0-6 0 0,1 5 24 0 0,2 15 108 0 0,-4-5 6 0 0,1 13 32 0 0,3-1-41 0 0,-2-12-82 0 0,12 67 623 0 0,-13-69-527 0 0,-3-3-63 0 0,2 10 65 0 0,8 2 77 0 0,-4-2-5 0 0,-2-15-169 0 0,-2-11-92 0 0,0 1 0 0 0,0 0 0 0 0,-1 0 0 0 0,0 0 0 0 0,0 2-84 0 0,1 10 211 0 0,4-1-49 0 0,-1-7-67 0 0,0 1 49 0 0,-1-3-59 0 0,3 6-28 0 0,-2 12-47 0 0,1-14-6 0 0,-5-12 0 0 0,0 1 1 0 0,0-1-1 0 0,0 0 0 0 0,-1 1 1 0 0,1-1-1 0 0,-1 1 0 0 0,1-1 1 0 0,-1 1-1 0 0,1 0 0 0 0,-1-1 1 0 0,0 1-1 0 0,0-1 0 0 0,0 1-4 0 0,0 4-58 0 0,0-1 68 0 0,1 5 101 0 0,-1-7-95 0 0,2 0-68 0 0,0 0-103 0 0,0-3 27 0 0,0 1-38 0 0,0-1-43 0 0,0 0-48 0 0,-1 0-17 0 0,0 0-44 0 0,-1 0-42 0 0,0 0-35 0 0,1 0-259 0 0,-1 0-61 0 0,0 0-47 0 0,0 0-35 0 0,0 0-1430 0 0,0 0-1266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6.9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568 207 9096 0 0,'-13'-26'200'0'0,"11"21"-40"0"0,1 1-52 0 0,0 1-33 0 0,2 1-31 0 0,-1 0-12 0 0,-2-1 31 0 0,-8-2 155 0 0,7-1-178 0 0,0-1-36 0 0,1 2-15 0 0,0 2 2 0 0,-6-4 38 0 0,-9-9 47 0 0,10 8 101 0 0,0 0 44 0 0,-10-5 362 0 0,6 8-201 0 0,3 1-52 0 0,-5-6 88 0 0,10 6-242 0 0,-2-2-10 0 0,-2-2 39 0 0,4 5-102 0 0,-1 0 35 0 0,1 0 11 0 0,0 1 38 0 0,-1-1 44 0 0,-1 1 50 0 0,2 0-187 0 0,0 1-13 0 0,-2-1 10 0 0,0-1 25 0 0,-1 0 51 0 0,-3-2 90 0 0,-12-5-34 0 0,14 7-28 0 0,1 1-69 0 0,-1 2-36 0 0,-2 1-9 0 0,1 0 46 0 0,-25-1 329 0 0,18 0-300 0 0,7 0-119 0 0,1 0-39 0 0,6 0 2 0 0,1 0 0 0 0,-1 0 0 0 0,1 0 0 0 0,-1 0 0 0 0,1 0 0 0 0,-1 0 0 0 0,1 0 0 0 0,-1 0 0 0 0,1 0 1 0 0,-1 0-1 0 0,1 0 0 0 0,-1 0 0 0 0,1 0 0 0 0,0 0 0 0 0,-1 0 0 0 0,1 1 0 0 0,-1-1 0 0 0,1 0 0 0 0,-1 0 0 0 0,1 1 0 0 0,-1-1 0 0 0,1 0 0 0 0,0 1 0 0 0,-1-1 0 0 0,1 0 0 0 0,0 1 0 0 0,-1-1 0 0 0,1 1 0 0 0,0-1 0 0 0,0 0 0 0 0,-1 1 0 0 0,1 0 0 0 0,-4 5 0 0 0,1-4 0 0 0,1-1 0 0 0,0 1 0 0 0,0-1 0 0 0,0 0 1 0 0,-1 0-1 0 0,1 0 0 0 0,-1 0 0 0 0,0 0 0 0 0,1-1 9 0 0,0 1-1 0 0,-1 0 0 0 0,1 0 0 0 0,-1 0 0 0 0,1 1 0 0 0,0-1 0 0 0,0 0 0 0 0,-1 1-8 0 0,-2 9 27 0 0,3-10-19 0 0,0 1 0 0 0,0-1 0 0 0,0 0 0 0 0,-1 1 0 0 0,1-1 0 0 0,-1 0 0 0 0,1-1 1 0 0,-1 1-9 0 0,1 0 0 0 0,-1 0 0 0 0,1 0 0 0 0,-1 0 1 0 0,1 0-1 0 0,0 0 0 0 0,0 1 0 0 0,-1-1 1 0 0,1 1-1 0 0,-3 11 0 0 0,-21 34 0 0 0,24-42 4 0 0,1 0 1 0 0,0-1 0 0 0,1 1 0 0 0,-1 0 0 0 0,1 0-1 0 0,0-1 1 0 0,0 1 0 0 0,0 0 0 0 0,1 2-5 0 0,0 4 34 0 0,1 6 15 0 0,4 1-30 0 0,-1-3 0 0 0,-4-10 4 0 0,0 1 1 0 0,-1-1 0 0 0,1 1-1 0 0,-1 4-23 0 0,2 23 92 0 0,7 6-17 0 0,-3-12 18 0 0,0 0 0 0 0,-2 1-1 0 0,0 22-92 0 0,-4-26 48 0 0,-1-7 4 0 0,2 0 0 0 0,0-1 0 0 0,1 5-52 0 0,3 4 80 0 0,1 1 30 0 0,-4 2 48 0 0,-2-20-101 0 0,1-1 0 0 0,0 1 0 0 0,1 0 0 0 0,-1-1 0 0 0,2 2-57 0 0,2 14 110 0 0,-2 2-37 0 0,-3 67 190 0 0,0-60-129 0 0,0 1 44 0 0,0-26-239 0 0,1-3 68 0 0,4 6 200 0 0,-3-7-145 0 0,1 1-68 0 0,-2 0-54 0 0,0 1-59 0 0,0-1-33 0 0,0 2-55 0 0,-1 0-61 0 0,1 2-68 0 0,-1-9 55 0 0,0 0-44 0 0,0 0-39 0 0,0 0-37 0 0,0-1-260 0 0,0 0-60 0 0,1 1-47 0 0,0-1-34 0 0,3 0-1436 0 0,5 2-1270 0 0</inkml:trace>
  <inkml:trace contextRef="#ctx0" brushRef="#br0" timeOffset="466.08">0 554 9040 0 0,'0'0'266'0'0,"0"0"1"0"0,1 0-199 0 0,1 0-40 0 0,14-2 13 0 0,-10 0-23 0 0,5-2 50 0 0,2 0 48 0 0,1 2 48 0 0,2 0 48 0 0,0 1 0 0 0,-1-5-40 0 0,-6 2-53 0 0,-1 1 4 0 0,0 2 23 0 0,2 1 51 0 0,-3-1-79 0 0,0 0 0 0 0,0 0 0 0 0,0 0 0 0 0,0-1 0 0 0,2-1-118 0 0,8-1 185 0 0,14-2 89 0 0,-15 2-158 0 0,-9 2-61 0 0,-1 0 0 0 0,1 0 0 0 0,-1 1 0 0 0,1 0 0 0 0,0 1 0 0 0,3-1-55 0 0,3 0 78 0 0,0 0 1 0 0,0-1-1 0 0,0-1 1 0 0,7-2-79 0 0,-16 4 11 0 0,5-1 19 0 0,0 1 0 0 0,0 0 0 0 0,0 1 0 0 0,0 0 0 0 0,5 1-30 0 0,3-1 37 0 0,48 0 47 0 0,75 0-31 0 0,-138 0-61 0 0,0 0-1 0 0,0 1 1 0 0,0-1 0 0 0,0 0-1 0 0,0 1 1 0 0,0-1 0 0 0,0 1-1 0 0,0-1 1 0 0,-1 1 0 0 0,1 0-1 0 0,0 0 1 0 0,0 0 0 0 0,1 1 8 0 0,-2-1-7 0 0,0 0 1 0 0,1-1 0 0 0,-1 1-1 0 0,1 0 1 0 0,-1 0 0 0 0,1-1-1 0 0,-1 1 1 0 0,1-1 0 0 0,0 0-1 0 0,-1 1 1 0 0,1-1 0 0 0,0 0-1 0 0,0 0 7 0 0,4 0-8 0 0,-1 0-4 0 0,0 0-74 0 0,-5 3 6 0 0,1 5 67 0 0,-1-5 14 0 0,0 1 1 0 0,0-1-1 0 0,0 1 0 0 0,0-1 1 0 0,0 1-1 0 0,-1 0 1 0 0,1-1-1 0 0,-1 1 1 0 0,0 0-2 0 0,-3 4 20 0 0,-4 8 65 0 0,-15 34 277 0 0,15-31-253 0 0,3 17 228 0 0,2-27-279 0 0,-6 15 141 0 0,8-22-177 0 0,1 0 0 0 0,0 0 0 0 0,-1-1-1 0 0,1 1 1 0 0,0 0 0 0 0,0 0 0 0 0,0-1 0 0 0,1 1 0 0 0,-1 0-1 0 0,0 0 1 0 0,1-1 0 0 0,-1 1 0 0 0,1 0 0 0 0,0 1-22 0 0,9 15 129 0 0,-5 9-22 0 0,-2-22-60 0 0,-1 1 0 0 0,1 0 0 0 0,0-1 1 0 0,2 3-48 0 0,0 1 39 0 0,1-1 0 0 0,1 0 0 0 0,0 0 0 0 0,3 2-39 0 0,0 0 52 0 0,1-1 0 0 0,0-1 0 0 0,1 1-52 0 0,17 8 187 0 0,-17-14-96 0 0,4-2-4 0 0,1 0 9 0 0,-2 5 57 0 0,-13-5-135 0 0,-1 0 1 0 0,1 0-1 0 0,-1-1 1 0 0,1 1-1 0 0,-1-1 1 0 0,1 1 0 0 0,0-1-1 0 0,-1 1 1 0 0,1-1-1 0 0,0 0 1 0 0,-1 0-1 0 0,1 0 1 0 0,0 0 0 0 0,-1 0-1 0 0,1 0 1 0 0,0 0-1 0 0,-1-1 1 0 0,2 0-19 0 0,18-9 271 0 0,-8 7-141 0 0,-11 2-104 0 0,1 1-1 0 0,-1-1 1 0 0,0 1 0 0 0,1-1 0 0 0,-1 0 0 0 0,0 0 0 0 0,0 0 0 0 0,0 0 0 0 0,0 0 0 0 0,0 0 0 0 0,0-1 0 0 0,0 1 0 0 0,0-1 0 0 0,0 1-26 0 0,2-3 69 0 0,-1 1 1 0 0,1 0 0 0 0,0 1-1 0 0,1-1 1 0 0,1 0-70 0 0,17-12 291 0 0,-12 0-194 0 0,2-11 59 0 0,-10 21-126 0 0,-2 3-20 0 0,-1 1-1 0 0,1-1 0 0 0,-1 1 1 0 0,1-1-1 0 0,-1 1 0 0 0,0-1 1 0 0,0 1-1 0 0,0-1 0 0 0,0 1 1 0 0,0-1-1 0 0,0 1 0 0 0,0-1 1 0 0,0 1-1 0 0,0-1 0 0 0,-1 1 1 0 0,1-1-1 0 0,-1 1 0 0 0,0-1-9 0 0,-14-26 117 0 0,4 8-50 0 0,3 2-5 0 0,0 2-33 0 0,-24-27-36 0 0,17 23 22 0 0,-6-9 12 0 0,-6 8-103 0 0,14 7 6 0 0,10 10 45 0 0,0 1-1 0 0,-1-1 1 0 0,1 1-1 0 0,-1-1 1 0 0,0 1-1 0 0,0 1 1 0 0,0-1-1 0 0,-4-2 26 0 0,-21-13-184 0 0,-2-2-110 0 0,14 14 100 0 0,-3 3-38 0 0,20 3 232 0 0,-15 0-191 0 0,6-2-35 0 0,4-2-145 0 0,3 0-93 0 0,0 1 15 0 0,1 3 387 0 0,1 0 0 0 0,-1-1 1 0 0,1 1-1 0 0,-1 0 0 0 0,1 0 0 0 0,-1-1 0 0 0,0 1 0 0 0,1 0 1 0 0,-1 0-1 0 0,1 0 0 0 0,-1-1 0 0 0,0 1 0 0 0,1 0 0 0 0,-1 0 0 0 0,1 0 1 0 0,-1 0-1 0 0,0 0 0 0 0,0 0 62 0 0,-14 0-1393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5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16 9672 0 0,'0'0'216'0'0,"0"0"32"0"0,0 0 13 0 0,0 0-104 0 0,0-2-79 0 0,0-9 50 0 0,0 9 1 0 0,0 1 150 0 0,0 1 242 0 0,0 0 14 0 0,3 0-7 0 0,7 0-34 0 0,-7 0-12 0 0,0 3-2 0 0,2 2-258 0 0,3 3 0 0 0,-6-7-176 0 0,-1 1-1 0 0,1 0 0 0 0,-1 0 1 0 0,1-1-1 0 0,-1 1 0 0 0,0 0 1 0 0,0 0-1 0 0,0 1 0 0 0,0-1 1 0 0,0 1-46 0 0,1 7 190 0 0,-1 2 46 0 0,6 4 24 0 0,-1-4-82 0 0,-2-2-30 0 0,-2-5-103 0 0,0 2 31 0 0,0-1-1 0 0,0 2 0 0 0,0-1 1 0 0,-1 0-1 0 0,0 0 0 0 0,0 6-75 0 0,2 15 210 0 0,2-2-52 0 0,0-1-20 0 0,1 22 124 0 0,-2-22-129 0 0,-1-10-4 0 0,0 1 0 0 0,-2 0 0 0 0,1 7-129 0 0,-2-7 108 0 0,2 0 0 0 0,0-1-1 0 0,2 8-107 0 0,1 2 101 0 0,0 19 99 0 0,0-20-77 0 0,1 4-15 0 0,-4-3-45 0 0,0-6 5 0 0,4-1-17 0 0,-1-3-16 0 0,-3 4 7 0 0,-3-16-38 0 0,1-1 1 0 0,0 1 0 0 0,0-1-1 0 0,0 0 1 0 0,1 1 0 0 0,-1-1-1 0 0,1 1 1 0 0,-1-1 0 0 0,1 0-1 0 0,1 3-4 0 0,3 3 32 0 0,-4-7-27 0 0,-1 0-1 0 0,1 1 1 0 0,0-1 0 0 0,0 1-1 0 0,0-1 1 0 0,-1 1-1 0 0,1-1 1 0 0,-1 1-1 0 0,1 0 1 0 0,-1-1 0 0 0,0 1-1 0 0,1 0 1 0 0,-1-1-1 0 0,0 1-4 0 0,0 0-162 0 0,0-1 54 0 0,0 1 49 0 0,0 0 42 0 0,0 1 67 0 0,0-1 76 0 0,0 7 467 0 0,0-5-425 0 0,0-2-141 0 0,0 0-52 0 0,0 0-63 0 0,0 0-72 0 0,0 0-54 0 0,0 0-73 0 0,0 0-80 0 0,0-1-89 0 0,0 1-95 0 0,0 0-102 0 0,0 0-110 0 0,0-1-117 0 0,0-1-637 0 0</inkml:trace>
  <inkml:trace contextRef="#ctx0" brushRef="#br0" timeOffset="327.89">0 426 9728 0 0,'0'0'222'0'0,"0"0"30"0"0,0 0 18 0 0,1 0-117 0 0,1 0-80 0 0,2 1-34 0 0,-2-1-39 0 0,1 0 1 0 0,-1 0 0 0 0,0 0 0 0 0,1 0 0 0 0,-1-1-1 0 0,0 1 1 0 0,1 0 0 0 0,-1-1 0 0 0,2 0-1 0 0,5-4 56 0 0,-1 0 95 0 0,5-2 179 0 0,10-3 317 0 0,-11 5-398 0 0,12-6 403 0 0,-16 7-367 0 0,-1 1 0 0 0,1 0 1 0 0,6-2-286 0 0,4 1 350 0 0,0 0-18 0 0,-15 3-269 0 0,1 0 0 0 0,-1 0-1 0 0,0-1 1 0 0,0 1 0 0 0,0-1-1 0 0,0 0 1 0 0,2-1-63 0 0,10-9 236 0 0,-9 7-112 0 0,0 0-1 0 0,0 0 1 0 0,1 1-1 0 0,-1 0 1 0 0,1 0 0 0 0,6-2-124 0 0,5-1 136 0 0,-5 3-39 0 0,0-1 1 0 0,-1-1 0 0 0,11-6-98 0 0,-6 1 62 0 0,-5 3 12 0 0,1 0-1 0 0,0 1 0 0 0,11-4-73 0 0,-14 7-24 0 0,2 0 42 0 0,26-10 168 0 0,-20 9-137 0 0,-8 2-52 0 0,0-1-36 0 0,0 1-44 0 0,1 0-52 0 0,-1-1-60 0 0,0 1-70 0 0,-5 1 24 0 0,-1 1-42 0 0,1-1-38 0 0,0 1-34 0 0,2-1-234 0 0,0 0-58 0 0,7-1-769 0 0,5 1-612 0 0,10 1-1160 0 0</inkml:trace>
  <inkml:trace contextRef="#ctx0" brushRef="#br0" timeOffset="701.92">821 95 8840 0 0,'0'0'197'0'0,"0"0"24"0"0,0 0 19 0 0,2 0-29 0 0,34 2-111 0 0,-21 4 24 0 0,-5-1-75 0 0,3 0 49 0 0,-11 1-45 0 0,1-1 32 0 0,4-2 76 0 0,-1-1-3 0 0,-3 0-83 0 0,-1-1 0 0 0,1 1-1 0 0,-1 0 1 0 0,1 0 0 0 0,-1 0 0 0 0,0 0-1 0 0,2 3-74 0 0,8 11 314 0 0,-5-3-98 0 0,-2-2-60 0 0,0 1 50 0 0,-1-3-54 0 0,3 7 56 0 0,-2 13 48 0 0,0-13-128 0 0,0 6 79 0 0,-2 6 44 0 0,-3-11-110 0 0,-1 12 94 0 0,5 1 75 0 0,-3-27-272 0 0,6 27 256 0 0,-5-21-175 0 0,-1 0-1 0 0,0 0 1 0 0,0 7-119 0 0,-1-8 105 0 0,1 0 1 0 0,0 0 0 0 0,0 0 0 0 0,1 0 0 0 0,1 3-106 0 0,-1-3 100 0 0,0-1-1 0 0,-1 0 1 0 0,0 0 0 0 0,0 1 0 0 0,0 1-100 0 0,-1 29 427 0 0,0 12 122 0 0,0-34-330 0 0,0 0 34 0 0,0-3-11 0 0,0 0 34 0 0,0 0 41 0 0,0-1 43 0 0,0-9-160 0 0,0-3-9 0 0,0 0-40 0 0,0 0-21 0 0,0 0-2 0 0,0 0-5 0 0,0 0-22 0 0,0 0-6 0 0,0-3-6 0 0,-1-13-3 0 0,1-15 31 0 0,3 2-56 0 0,3 10-54 0 0,0 0 0 0 0,1-1-7 0 0,19-36 78 0 0,-2 13 186 0 0,15-18-264 0 0,-26 44-5 0 0,-11 14-17 0 0,1-1-1 0 0,0 1 1 0 0,0 0 0 0 0,0 1 0 0 0,0-1 0 0 0,0 0 0 0 0,1 1 0 0 0,-1 0 0 0 0,1 0 0 0 0,2-2 22 0 0,20-1-82 0 0,-14-1 68 0 0,-12 5 14 0 0,1 1 0 0 0,0-1 0 0 0,-1 1 0 0 0,1-1-1 0 0,0 1 1 0 0,0-1 0 0 0,-1 1 0 0 0,1 0 0 0 0,0-1 0 0 0,0 1 0 0 0,0 0 0 0 0,0-1 0 0 0,0 1 0 0 0,-1 0 0 0 0,1 0 0 0 0,0 0 0 0 0,0 0 0 0 0,0 0 0 0 0,0 0 0 0 0,0 0 0 0 0,0 0 0 0 0,0 0 0 0 0,-1 1-1 0 0,1-1 1 0 0,0 0 0 0 0,1 1 0 0 0,7 4-25 0 0,1 0 0 0 0,-1 1-1 0 0,7 6 26 0 0,3 4 4 0 0,-12-9-4 0 0,-5-5 0 0 0,1 0 0 0 0,-1 0 0 0 0,0 0 0 0 0,0 1 0 0 0,0-1 0 0 0,0 1 0 0 0,-1-1 0 0 0,1 1 0 0 0,0-1 0 0 0,0 3 0 0 0,1 7 0 0 0,-2-8 0 0 0,0 0 0 0 0,0 0 0 0 0,1 0 0 0 0,0 0 0 0 0,-1 0 0 0 0,1-1 0 0 0,0 1 0 0 0,1 0 0 0 0,-1 0 0 0 0,1 0 0 0 0,-1 0 0 0 0,-1 1 0 0 0,1-1 0 0 0,-1 1 0 0 0,1-1 0 0 0,-1 1 0 0 0,-1 0 0 0 0,1-1 0 0 0,0 1 0 0 0,-1 4 0 0 0,0-7 0 0 0,0 0 0 0 0,0 0 0 0 0,0 0 0 0 0,1-1 0 0 0,-1 1 0 0 0,0 0 0 0 0,1 0 0 0 0,0 0 0 0 0,-1 0 0 0 0,1-1 0 0 0,0 1 0 0 0,0 0 0 0 0,1 1 0 0 0,-1-2 0 0 0,0 1 0 0 0,0-1 0 0 0,0 1 0 0 0,-1-1 0 0 0,1 1 0 0 0,-1-1 0 0 0,1 1 0 0 0,-1-1 0 0 0,1 1 0 0 0,-1 0 0 0 0,0-1 0 0 0,0 1 0 0 0,1 1 0 0 0,-1-2 0 0 0,0 1 0 0 0,0 0 0 0 0,0 0 0 0 0,1 0 0 0 0,-1-1 0 0 0,1 1 0 0 0,-1 0 0 0 0,1-1 0 0 0,0 1 0 0 0,-1 0 0 0 0,1-1 0 0 0,0 1 0 0 0,0-1 0 0 0,0 1 0 0 0,0-1 0 0 0,0 1 0 0 0,0 0 0 0 0,0-1 0 0 0,0 1 0 0 0,-1 0 0 0 0,1-1 0 0 0,-1 1 0 0 0,1 0 0 0 0,-1-1 0 0 0,0 1 0 0 0,0 0 0 0 0,0 0 0 0 0,0 30 0 0 0,3-17 0 0 0,7 1 0 0 0,-7-7-38 0 0,-3-7-15 0 0,0 0-34 0 0,0 0-79 0 0,0-1-53 0 0,0-1-331 0 0,0 0 54 0 0,3 3-296 0 0,10 10-574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9.1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1 142 7400 0 0,'0'0'216'0'0,"0"0"-52"0"0,0 0 5 0 0,0 0 72 0 0,0 0 218 0 0,0 0 400 0 0,0 0 33 0 0,0-2-28 0 0,0-9-135 0 0,0 11-717 0 0,0 0-1 0 0,0 0 1 0 0,0 0 0 0 0,0 0 0 0 0,0 0-1 0 0,0-1 1 0 0,0 1 0 0 0,0 0 0 0 0,0 0-1 0 0,0 0 1 0 0,0 0 0 0 0,0 0 0 0 0,0 0-1 0 0,0 0 1 0 0,0 0 0 0 0,0 0 0 0 0,0 0-1 0 0,0-1 1 0 0,0 1 0 0 0,0 0 0 0 0,0 0-1 0 0,0 0 1 0 0,0 0 0 0 0,0 0 0 0 0,0 0-1 0 0,0 0 1 0 0,0 0 0 0 0,0 0 0 0 0,0 0-1 0 0,0 0 1 0 0,1 0 0 0 0,-1 0-1 0 0,0-1 1 0 0,0 1 0 0 0,0 0 0 0 0,0 0-1 0 0,0 0 1 0 0,0 0 0 0 0,0 0 0 0 0,0 0-1 0 0,0 0 1 0 0,0 0 0 0 0,0 0 0 0 0,1 0-1 0 0,-1 0 1 0 0,0 0 0 0 0,0 0 0 0 0,0 0-1 0 0,0 0 1 0 0,0 0 0 0 0,0 0 0 0 0,0 0-1 0 0,0 0 1 0 0,0 0 0 0 0,0 0 0 0 0,1 0-1 0 0,-1 0-11 0 0,1 0 96 0 0,1 0 81 0 0,2 0 210 0 0,5 0 703 0 0,-6 1-807 0 0,0-1-66 0 0,-1 0-118 0 0,-1 1-56 0 0,1-1-65 0 0,0 1-76 0 0,2 1 232 0 0,10 5 211 0 0,-3 0 67 0 0,-6 3-75 0 0,8-4-45 0 0,-10-5-244 0 0,-1 1-1 0 0,1 0 0 0 0,-1 0 1 0 0,1 0-1 0 0,-1 1 1 0 0,0-1-1 0 0,0 1 1 0 0,0-1-1 0 0,0 1 1 0 0,0-1-1 0 0,-1 1 0 0 0,1 0 1 0 0,0 1-48 0 0,6 10 182 0 0,1-2-45 0 0,1 1-12 0 0,-4 6 16 0 0,-5-17-124 0 0,-1 1-1 0 0,1-1 1 0 0,0 1-1 0 0,-1-1 1 0 0,1 0 0 0 0,0 1-1 0 0,1-1 1 0 0,-1 0-1 0 0,0 0 1 0 0,1 0-1 0 0,-1 0 1 0 0,1 0-1 0 0,0 0-16 0 0,-1-1 13 0 0,0 0-1 0 0,1 1 1 0 0,-1-1-1 0 0,0 0 0 0 0,0 0 1 0 0,0 1-1 0 0,0-1 1 0 0,0 1-1 0 0,0-1 0 0 0,0 1 1 0 0,-1-1-1 0 0,1 1 1 0 0,0 0-1 0 0,-1-1 0 0 0,1 1 1 0 0,-1 0-1 0 0,0-1 1 0 0,0 1-1 0 0,1 0 0 0 0,-1 0-12 0 0,2 13 109 0 0,-1-14-102 0 0,-1 0 0 0 0,1 0 0 0 0,-1 0 0 0 0,1 0 0 0 0,0 0 0 0 0,-1 0 1 0 0,1-1-1 0 0,0 1 0 0 0,0 0 0 0 0,0 0 0 0 0,0 0 0 0 0,-1-1 0 0 0,1 1 0 0 0,0 0 0 0 0,1 0-7 0 0,5 2 40 0 0,-6-3-37 0 0,-1 0 1 0 0,1 0 0 0 0,-1 0-1 0 0,1 0 1 0 0,-1 1-1 0 0,1-1 1 0 0,-1 0 0 0 0,1 0-1 0 0,-1 1 1 0 0,0-1 0 0 0,1 0-1 0 0,-1 1 1 0 0,0-1-1 0 0,1 0 1 0 0,-1 1 0 0 0,0-1-1 0 0,1 1 1 0 0,-1-1 0 0 0,0 1-1 0 0,1-1 1 0 0,-1 0-1 0 0,0 1 1 0 0,0-1 0 0 0,0 1-1 0 0,0-1 1 0 0,1 1 0 0 0,-1-1-1 0 0,0 1 1 0 0,0-1-1 0 0,0 1 1 0 0,0-1 0 0 0,0 1-1 0 0,0 0 1 0 0,0-1 0 0 0,0 1-1 0 0,-1-1 1 0 0,1 1-1 0 0,0-1-3 0 0,0 1 4 0 0,0-1 0 0 0,0 1-1 0 0,0-1 1 0 0,0 1-1 0 0,0-1 1 0 0,0 1-1 0 0,0-1 1 0 0,0 1-1 0 0,0-1 1 0 0,0 1 0 0 0,0-1-1 0 0,0 1 1 0 0,0-1-1 0 0,0 1 1 0 0,0-1-1 0 0,1 1 1 0 0,-1-1-1 0 0,0 1 1 0 0,0-1 0 0 0,1 1-1 0 0,-1-1 1 0 0,0 1-1 0 0,1-1 1 0 0,-1 0-1 0 0,0 1 1 0 0,1-1-1 0 0,-1 0 1 0 0,1 1 0 0 0,-1-1-1 0 0,0 0 1 0 0,1 1-1 0 0,0-1-3 0 0,3 1 70 0 0,1-1 50 0 0,-2 2-60 0 0,10 9-34 0 0,0-8 40 0 0,-5-3-41 0 0,-3 0-82 0 0,-2 0 17 0 0,-3 0 37 0 0,0 0 0 0 0,0 0 0 0 0,0 0 0 0 0,0 0-1 0 0,0 0 1 0 0,0 0 0 0 0,0 0 0 0 0,0 0-1 0 0,0 0 1 0 0,0 0 0 0 0,1 0 0 0 0,-1 0-1 0 0,0 0 1 0 0,0 0 0 0 0,0 0 0 0 0,0 0 0 0 0,0 0-1 0 0,0 0 1 0 0,0 0 0 0 0,0 0 0 0 0,0 0-1 0 0,0 0 1 0 0,1 0 0 0 0,-1-1 0 0 0,0 1-1 0 0,0 0 1 0 0,0 0 0 0 0,0 0 0 0 0,0 0 0 0 0,0 0-1 0 0,0 0 1 0 0,0 0 0 0 0,0 0 0 0 0,0 0-1 0 0,0 0 1 0 0,0 0 0 0 0,0 0 0 0 0,0 0 0 0 0,0 0-1 0 0,0-1 1 0 0,0 1 0 0 0,0 0 0 0 0,0 0-1 0 0,0 0 1 0 0,0 0 0 0 0,0 0 0 0 0,0 0-1 0 0,0 0 1 0 0,0 0 0 0 0,0 0 0 0 0,0 0 0 0 0,0-1-1 0 0,0 1 1 0 0,0 0 0 0 0,0 0 0 0 0,0 0-1 0 0,0 0 4 0 0,0-2 29 0 0,0 1-45 0 0,1-1-45 0 0,-1 1-45 0 0,0 0-46 0 0,1 0-48 0 0,0 0-49 0 0,-1 0-48 0 0,1 0-51 0 0,0 1-51 0 0,0-1-52 0 0,0 1-53 0 0,1-1-54 0 0,-1 1-55 0 0,1 0-55 0 0,-1 0-57 0 0,1 0-1519 0 0,-1 0-1273 0 0</inkml:trace>
  <inkml:trace contextRef="#ctx0" brushRef="#br0" timeOffset="426.68">285 0 10136 0 0,'0'0'230'0'0,"0"0"30"0"0,0 0 19 0 0,0 0 37 0 0,0 0 125 0 0,0 0 58 0 0,0 0 12 0 0,0 0-215 0 0,0 0-128 0 0,0 0-42 0 0,0 0 9 0 0,0 0 36 0 0,0 0-13 0 0,0 0-12 0 0,0 0-36 0 0,0 0-12 0 0,0 0-2 0 0,0 0 9 0 0,0 3 39 0 0,0 41 323 0 0,0 0-74 0 0,0 0-63 0 0,0 1-54 0 0,0 43 152 0 0,0 118 358 0 0,0-143-491 0 0,0 0 74 0 0,0-52-284 0 0,-1 1-1 0 0,-1 0 1 0 0,0-1 0 0 0,0 2-85 0 0,-5 26 243 0 0,5-6-12 0 0,2 41 136 0 0,0 115 578 0 0,-1-167-736 0 0,-1 0-1 0 0,-3 12-208 0 0,0 5 255 0 0,2 2 74 0 0,3-16-144 0 0,0 1 35 0 0,0 9 158 0 0,0-7 41 0 0,0-15-165 0 0,0-1 34 0 0,0-9-124 0 0,0-3-32 0 0,0 0-4 0 0,0 0-8 0 0,0 0-34 0 0,0 0-20 0 0,0 0-2 0 0,0 0 6 0 0,0 0 20 0 0,0 0 1 0 0,0 0-51 0 0,0-3-129 0 0,0 3-133 0 0,0-1 69 0 0,0 1 61 0 0,0 0 54 0 0,0-1 73 0 0,0 0 95 0 0,0 0 511 0 0,0 1-544 0 0,0-1-41 0 0,0 1-54 0 0,0-1-69 0 0,0 0-82 0 0,0 1-96 0 0,0-1-64 0 0,0 0-96 0 0,0 0-105 0 0,0 0-115 0 0,0 0-123 0 0,0 1 325 0 0,0-1-35 0 0,0 1-35 0 0,0-1-37 0 0,0 0-38 0 0,0 0-40 0 0,0 1 117 0 0,0-1-57 0 0,0-1-50 0 0,0 1-44 0 0,0 0-176 0 0,0-1-44 0 0,0 0-214 0 0,0-2-584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4:54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1 458 6592 0 0,'0'0'149'0'0,"0"0"23"0"0,0 0 11 0 0,0 0-58 0 0,0 0 4 0 0,0 0 60 0 0,0 0 176 0 0,0 0 324 0 0,0 0 23 0 0,0 0-292 0 0,0 0-171 0 0,0 0-41 0 0,0 0 48 0 0,0 0 119 0 0,0 0-20 0 0,0 0-7 0 0,0 0-18 0 0,0 2-8 0 0,2 7-105 0 0,4 3 46 0 0,-1-4-87 0 0,0 3 91 0 0,0-1 37 0 0,3 1-35 0 0,-5-8-152 0 0,0 1 0 0 0,-1-1 0 0 0,1 1 1 0 0,-1-1-1 0 0,0 1 0 0 0,0 0 0 0 0,1 4-117 0 0,1 4 211 0 0,0-2-74 0 0,-3-5-100 0 0,3 5 122 0 0,-2-2-43 0 0,0 0-19 0 0,1 1-1 0 0,-1-1-3 0 0,1 0-2 0 0,-1 0 19 0 0,1 2 41 0 0,8 9 41 0 0,-2-6-60 0 0,-2 2 34 0 0,-6-11-120 0 0,-1 0 0 0 0,1 1 1 0 0,-1-1-1 0 0,0 0 1 0 0,0 4-47 0 0,0-4 46 0 0,0 1 0 0 0,0-1 0 0 0,1 0 0 0 0,-1 0 0 0 0,2 4-46 0 0,8 13 224 0 0,-4 5-7 0 0,0-13-74 0 0,-5-11-122 0 0,0-1 0 0 0,0 0 0 0 0,-1 1 0 0 0,1-1 0 0 0,0 1 0 0 0,-1-1 0 0 0,1 1 0 0 0,-1-1 0 0 0,0 1 0 0 0,1 0 0 0 0,-1-1 0 0 0,0 1 0 0 0,0-1-21 0 0,-1 12 101 0 0,2 11 68 0 0,-1-24-164 0 0,0 1-1 0 0,1-1 1 0 0,-1 1-1 0 0,0-1 1 0 0,0 1-1 0 0,0-1 1 0 0,0 1 0 0 0,1-1-1 0 0,-1 1 1 0 0,0-1-1 0 0,1 1 1 0 0,-1-1-1 0 0,0 1 1 0 0,1-1-1 0 0,-1 0 1 0 0,0 1 0 0 0,1-1-1 0 0,-1 0 1 0 0,1 1-1 0 0,-1-1 1 0 0,1 0-1 0 0,-1 0 1 0 0,0 1-1 0 0,1-1 1 0 0,-1 0 0 0 0,1 0-1 0 0,0 0 1 0 0,-1 0-1 0 0,1 1 1 0 0,-1-1-1 0 0,1 0 1 0 0,-1 0-1 0 0,1 0-4 0 0,2 0 75 0 0,-3 0-10 0 0,0 0-1 0 0,0 0 4 0 0,0 0 16 0 0,0 0 4 0 0,0 0 0 0 0,0 0 2 0 0,0 0 4 0 0,-3-14 79 0 0,-2 4-100 0 0,4 9-68 0 0,0-1-1 0 0,0 0 1 0 0,0 1-1 0 0,0-1 1 0 0,1 1-1 0 0,-1-1 1 0 0,0 0-1 0 0,1 0 1 0 0,0 1-1 0 0,-1-1 1 0 0,1 0-1 0 0,0 0 0 0 0,0 0-4 0 0,0-74 143 0 0,0-38 16 0 0,0 99-138 0 0,0 11-20 0 0,0-1 0 0 0,0 0 0 0 0,1 1 1 0 0,-1-1-1 0 0,1 1 0 0 0,0-1 0 0 0,1 1 0 0 0,-1-1 0 0 0,1 1 0 0 0,0 0 0 0 0,0 0 0 0 0,2-3-1 0 0,-2 3 0 0 0,1-1 0 0 0,-1 1 0 0 0,1-1 0 0 0,-1 0 0 0 0,-1 1 0 0 0,1-3 0 0 0,0 2 0 0 0,0 0 0 0 0,-1 0 0 0 0,2 1 0 0 0,-1-1 0 0 0,0 1 0 0 0,2-3 0 0 0,9-11 0 0 0,2 0 0 0 0,-1 0 0 0 0,7-4 0 0 0,-11 14-9 0 0,13-7-69 0 0,-11 9 75 0 0,14-5-50 0 0,-18 6 52 0 0,-7 5 0 0 0,0 0 0 0 0,0 0 0 0 0,0-1-1 0 0,-1 1 1 0 0,1 0 0 0 0,0 0 0 0 0,0 0-1 0 0,0 0 1 0 0,0 0 0 0 0,0 0 0 0 0,0 0-1 0 0,0 0 1 0 0,0 0 0 0 0,-1 0 0 0 0,1 1-1 0 0,0-1 1 0 0,0 0 0 0 0,0 1 0 0 0,0-1 0 0 0,-1 0-1 0 0,1 1 1 0 0,0-1 0 0 0,0 1 0 0 0,-1-1-1 0 0,1 1 1 0 0,0 0 1 0 0,10 5-28 0 0,16-1 16 0 0,9 11 12 0 0,-30-14 0 0 0,28 11-11 0 0,-31-12-2 0 0,0 1 0 0 0,0 0 0 0 0,0 0-1 0 0,0 0 1 0 0,0 0 0 0 0,0 1 13 0 0,5 5-36 0 0,-4-3 15 0 0,1-1-1 0 0,-1 1 0 0 0,1-1 0 0 0,3 2 22 0 0,-1-2-6 0 0,-5-3 6 0 0,0 0-1 0 0,0 1 1 0 0,0-1 0 0 0,0 1-1 0 0,0-1 1 0 0,-1 1 0 0 0,1-1-1 0 0,-1 1 1 0 0,1 0 0 0 0,-1 0-1 0 0,0 0 1 0 0,1 0 0 0 0,-1 0-1 0 0,1 2 1 0 0,-1-1 0 0 0,1 0 0 0 0,0-1 0 0 0,1 1 0 0 0,-1-1 0 0 0,0 1 0 0 0,1-1 0 0 0,0 1 0 0 0,0-1 0 0 0,-1 0 0 0 0,1 0 0 0 0,-1 0 0 0 0,0 1 0 0 0,0-1 0 0 0,0 1 0 0 0,0-1 0 0 0,0 1 0 0 0,-1 0 0 0 0,2 2 0 0 0,2 21 0 0 0,6-5 0 0 0,-6 6 0 0 0,0-12 6 0 0,-3-12 3 0 0,-1 1 1 0 0,0-1 0 0 0,0 0 0 0 0,0 1 0 0 0,0-1 0 0 0,-1 1 0 0 0,1-1-1 0 0,-1 2-9 0 0,0-3 7 0 0,0-1 0 0 0,0 1-1 0 0,0 0 1 0 0,0-1-1 0 0,1 1 1 0 0,-1 0-1 0 0,1-1 1 0 0,-1 1-1 0 0,1 0 1 0 0,-1-1 0 0 0,1 1-1 0 0,0-1 1 0 0,0 1-1 0 0,0-1-6 0 0,5 12 30 0 0,-4-5-28 0 0,-1 0 1 0 0,0-1-1 0 0,0 1 1 0 0,-1 0-1 0 0,0 4-2 0 0,-1 29 55 0 0,0-12 80 0 0,1-27-59 0 0,0 1 51 0 0,0 0-101 0 0,0 14 297 0 0,0-11-260 0 0,0-4-69 0 0,0-1-49 0 0,0-1-77 0 0,0 0-18 0 0,0 0 34 0 0,0 0-38 0 0,0 0-100 0 0,0 0-260 0 0,0 0-469 0 0,0 0 496 0 0,0 0 46 0 0,0-1 43 0 0,0 1 41 0 0,0-1 36 0 0,0 0 34 0 0,0 0-201 0 0,0-1 129 0 0,0 1 56 0 0,0-4-536 0 0,0 3 429 0 0,0 1-34 0 0,0 0 180 0 0,0 1-34 0 0,0-6-1712 0 0,0-4-1118 0 0</inkml:trace>
  <inkml:trace contextRef="#ctx0" brushRef="#br0" timeOffset="359.57">932 410 6296 0 0,'0'0'184'0'0,"-3"0"-6"0"0,-3 1-136 0 0,6 0-40 0 0,-1-1-1 0 0,1 0 0 0 0,-1 1 0 0 0,1-1 1 0 0,0 0-1 0 0,-1 1 0 0 0,1-1 0 0 0,-1 0 1 0 0,1 1-1 0 0,0-1 0 0 0,-1 1 0 0 0,1-1 1 0 0,0 1-1 0 0,0-1 0 0 0,-1 1 0 0 0,1-1 1 0 0,0 1-1 0 0,0-1 0 0 0,0 1 0 0 0,-1-1 1 0 0,1 1-2 0 0,-1 4 74 0 0,1 1 79 0 0,0 1 108 0 0,0-4-81 0 0,1 1 37 0 0,-1-1 31 0 0,0 1 41 0 0,0 0 45 0 0,0-1 47 0 0,0 2-107 0 0,1-1-47 0 0,2 2 48 0 0,0-1-57 0 0,4 9 212 0 0,-5-3-64 0 0,-3 2 19 0 0,1 8 274 0 0,3-5-153 0 0,-1-11-413 0 0,0 1 33 0 0,3 6 200 0 0,7 21 545 0 0,-9-22-642 0 0,0-2-77 0 0,2 23 339 0 0,5-1-41 0 0,-7-19-292 0 0,2 6 163 0 0,6 2 67 0 0,-3-6-198 0 0,7 9 150 0 0,0 1-14 0 0,-6-11-160 0 0,-7-10-117 0 0,1 0-1 0 0,-1-1 0 0 0,1 1 1 0 0,-1 0-1 0 0,1-1 0 0 0,0 0 1 0 0,0 0-1 0 0,0 0 0 0 0,0 0 0 0 0,0 0 1 0 0,2 0-49 0 0,37 13 475 0 0,-27-11-298 0 0,-6-1-47 0 0,-1-2-35 0 0,1-1-15 0 0,3 0-4 0 0,0-1-3 0 0,3 1 3 0 0,-9 0-35 0 0,-1 1 0 0 0,1-2 0 0 0,0 1 1 0 0,-1-1-1 0 0,6-1-41 0 0,-7 1 33 0 0,0 0 0 0 0,0-1 0 0 0,-1 0 1 0 0,1 0-1 0 0,0 0 0 0 0,1-1-33 0 0,30-15 273 0 0,-28 15-194 0 0,1 0-1 0 0,-1-1 1 0 0,0 0 0 0 0,0 0 0 0 0,0-1-1 0 0,4-4-78 0 0,4-10 186 0 0,-12 13-140 0 0,1 1 1 0 0,1-1-1 0 0,-1 1 0 0 0,2-1-46 0 0,1-1 27 0 0,-5 5-20 0 0,0 0 0 0 0,0 0 0 0 0,0 0 0 0 0,0 0 0 0 0,-1 0 1 0 0,1 0-1 0 0,0-1-7 0 0,7-20 80 0 0,2 4-32 0 0,-8 14-41 0 0,0 1 0 0 0,-1 0 0 0 0,1-1 0 0 0,-1 1 0 0 0,1-3-7 0 0,-2 2 10 0 0,0 0-1 0 0,-1 0 0 0 0,1-1 1 0 0,-1 1-1 0 0,0 0 1 0 0,0 0-1 0 0,-1-1 1 0 0,1 1-1 0 0,-1 0 1 0 0,-1 0-1 0 0,0-3-9 0 0,-8-16 13 0 0,-3 3-13 0 0,11 16-2 0 0,0 1 0 0 0,-1 0 0 0 0,1 0 0 0 0,-1 0 0 0 0,0 0 0 0 0,0 1 0 0 0,-1-1 0 0 0,1 1 0 0 0,-1 0 0 0 0,1 0 0 0 0,-2-1 2 0 0,-30-16-145 0 0,23 13 58 0 0,-2 0-39 0 0,-2-6-201 0 0,3 2-21 0 0,5 7 131 0 0,-2 3-40 0 0,3 0 144 0 0,1 0-55 0 0,1-2-60 0 0,0 0-65 0 0,0-1-70 0 0,1 0-74 0 0,-1 0-79 0 0,2 0-83 0 0,0 1 126 0 0,1 1-45 0 0,1 1 123 0 0,1 1-51 0 0,-1-1-47 0 0,1 1-40 0 0,0 0-151 0 0,0 0-40 0 0,-1-1-183 0 0,1 1-497 0 0</inkml:trace>
  <inkml:trace contextRef="#ctx0" brushRef="#br0" timeOffset="1016.35">1721 521 9848 0 0,'0'0'222'0'0,"0"0"30"0"0,0 2 19 0 0,0 5-150 0 0,0-2-34 0 0,0 6-34 0 0,0 11-35 0 0,0-14 21 0 0,2-2 68 0 0,1-1 54 0 0,-1 0 37 0 0,5 10 432 0 0,-6-6-388 0 0,-1 8 360 0 0,0-1-58 0 0,0 38 1091 0 0,0-28-867 0 0,0-22-707 0 0,1 0 0 0 0,-1 0 0 0 0,1-1-1 0 0,0 1 1 0 0,0 0 0 0 0,0 0 0 0 0,1 0 0 0 0,-1-1-1 0 0,1 1 1 0 0,1 2-61 0 0,-2-3 46 0 0,0-1 1 0 0,-1 0-1 0 0,1 0 0 0 0,-1 1 0 0 0,0-1 0 0 0,1 0 0 0 0,-1 1 1 0 0,0-1-1 0 0,-1 2-46 0 0,1 0 97 0 0,3 1 159 0 0,-2-3-174 0 0,1 0-38 0 0,4 7 22 0 0,-4-4 58 0 0,-1-3-2 0 0,-1 1 50 0 0,1 0 58 0 0,-1 0 66 0 0,2-5-229 0 0,9-9 10 0 0,-7 6 19 0 0,-3-2-60 0 0,-1 1-8 0 0,5-2 9 0 0,-4 7-34 0 0,0-1 0 0 0,0 1 0 0 0,0-1 0 0 0,0 1 0 0 0,-1-1-1 0 0,1 1 1 0 0,0-1 0 0 0,-1 0 0 0 0,0 1 0 0 0,1-1 0 0 0,-1 1 0 0 0,0-1 0 0 0,0 0 0 0 0,0 0-1 0 0,0 0-2 0 0,0-28 2 0 0,0-46 71 0 0,0 73-67 0 0,1 0 0 0 0,-1 0 0 0 0,0-1 0 0 0,1 1 0 0 0,0 0 0 0 0,-1 0 0 0 0,1 0 0 0 0,0 0 0 0 0,2-3-6 0 0,3-9 10 0 0,-2-5 19 0 0,7-19-3 0 0,-9 32-30 0 0,1 0 0 0 0,0 1 0 0 0,0 0 0 0 0,5-7 4 0 0,4-13-53 0 0,-11 23 45 0 0,0-1 1 0 0,1 1-1 0 0,-1 0 1 0 0,1 0-1 0 0,-1 0 0 0 0,1-1 1 0 0,0 1-1 0 0,0 1 1 0 0,1-1-1 0 0,-1 0 0 0 0,1 1 1 0 0,-1-1-1 0 0,1 1 1 0 0,0-1-1 0 0,2 0 8 0 0,6-2-41 0 0,1-1 13 0 0,-1-4-36 0 0,3-1 32 0 0,1 8-16 0 0,1 6 34 0 0,-14-2 11 0 0,-1 1 0 0 0,1-1 0 0 0,-1 0 0 0 0,1 1 0 0 0,-1-1 0 0 0,0 1 0 0 0,1 0 0 0 0,-1-1 0 0 0,0 1 0 0 0,0 0 0 0 0,0 0 0 0 0,0 0 0 0 0,0 0 3 0 0,0 2-6 0 0,1-1 0 0 0,0 0-1 0 0,-1 0 1 0 0,1-1-1 0 0,1 1 1 0 0,-1 1 6 0 0,6 3-27 0 0,-4-4 18 0 0,-1 0 0 0 0,0 1 0 0 0,0-1 1 0 0,0 1-1 0 0,0-1 0 0 0,-1 1 9 0 0,3 6-35 0 0,9 14 3 0 0,-12-19 37 0 0,0-1 0 0 0,0 0 0 0 0,0 0 0 0 0,0 1 0 0 0,-1-1 0 0 0,0 1-1 0 0,1 0 1 0 0,-2-1 0 0 0,1 1 0 0 0,-1 0 0 0 0,1 3-5 0 0,-1-6 1 0 0,0 0-1 0 0,0-1 1 0 0,0 1 0 0 0,0 0 0 0 0,0-1-1 0 0,1 1 1 0 0,-1 0 0 0 0,1-1 0 0 0,-1 1 0 0 0,1-1-1 0 0,0 1 1 0 0,0-1 0 0 0,-1 1 0 0 0,2 0-1 0 0,4 10-1 0 0,-5 5 1 0 0,-1-15 1 0 0,0 1 0 0 0,0-1 0 0 0,0 0 0 0 0,0 1 1 0 0,0-1-1 0 0,1 1 0 0 0,-1-1 0 0 0,1 0 0 0 0,-1 1 0 0 0,2 1-1 0 0,0-1 13 0 0,0 1-1 0 0,-1 0 1 0 0,1 0 0 0 0,-1-1 0 0 0,1 1-1 0 0,-2 0 1 0 0,1 0 0 0 0,0 0-1 0 0,0 2-12 0 0,-1 17 91 0 0,0-21-76 0 0,0-1 0 0 0,0 1 0 0 0,1-1 0 0 0,-1 1-1 0 0,0-1 1 0 0,1 1 0 0 0,-1-1 0 0 0,1 1 0 0 0,-1-1-1 0 0,1 0 1 0 0,-1 1 0 0 0,1-1 0 0 0,0 1 0 0 0,0-1-1 0 0,0 0-14 0 0,4 5 44 0 0,-2-2 64 0 0,-2 0-55 0 0,-2 3-8 0 0,1-6-29 0 0,0 1 95 0 0,0-2-6 0 0,0 0-1 0 0,0 0 0 0 0,0 0-1 0 0,0 0-7 0 0,0 0-7 0 0,0 0-1 0 0,0 0-2 0 0,0 0-12 0 0,0 0-2 0 0,0-2 0 0 0,0-13-16 0 0,0-12-26 0 0,0 6 36 0 0,1 12-48 0 0,0 1 0 0 0,0 0 0 0 0,1 0 0 0 0,0 0 0 0 0,3-7-18 0 0,-4 13 6 0 0,0-2-4 0 0,0 1 1 0 0,0 0-1 0 0,-1 0 0 0 0,1-1 0 0 0,-1 1 0 0 0,0 0 0 0 0,0-1 0 0 0,0 0-2 0 0,1-15-1 0 0,10-13 1 0 0,-7 14 0 0 0,-3 13 0 0 0,0 0 0 0 0,0 0 0 0 0,0 1 0 0 0,1-1 0 0 0,-1 0 0 0 0,1 1 0 0 0,1 0 0 0 0,-1-1 0 0 0,61-90-176 0 0,-59 88 162 0 0,1 2 15 0 0,3-2-29 0 0,7-8-43 0 0,-14 13 63 0 0,1 1 0 0 0,0 0 0 0 0,-1-1 0 0 0,1 1 0 0 0,0 0 0 0 0,-1 0 0 0 0,1 0 0 0 0,0 0 0 0 0,0 0 0 0 0,0 0 0 0 0,0 1 0 0 0,1-1 8 0 0,28-1-99 0 0,-20 2 45 0 0,-10 0 50 0 0,1 0 0 0 0,-1 1 0 0 0,0-1-1 0 0,1 0 1 0 0,-1 1 0 0 0,1-1 0 0 0,-1 1 0 0 0,0 0 0 0 0,1-1 0 0 0,-1 1-1 0 0,0 0 1 0 0,0 0 0 0 0,0 0 0 0 0,0-1 0 0 0,1 1 0 0 0,-1 0-1 0 0,0 1 1 0 0,-1-1 0 0 0,1 0 0 0 0,0 0 0 0 0,0 0 0 0 0,0 1 0 0 0,-1-1-1 0 0,1 0 1 0 0,-1 1 0 0 0,1-1 0 0 0,0 1 4 0 0,0 1-9 0 0,1 1 1 0 0,0-1-1 0 0,0 0 0 0 0,0 0 1 0 0,0 0-1 0 0,1 0 9 0 0,0 0-2 0 0,-1 0 0 0 0,1 0 0 0 0,-1 1 0 0 0,0-1 1 0 0,0 0-1 0 0,0 2 2 0 0,0-1 0 0 0,0-1 0 0 0,0 0 0 0 0,0 1 0 0 0,0-1 0 0 0,0 0 0 0 0,2 1 0 0 0,-2-2 0 0 0,0 0 0 0 0,-1 1 0 0 0,1-1 0 0 0,-1 1 0 0 0,1 0 0 0 0,-1-1 0 0 0,0 1 0 0 0,0 0 0 0 0,0 0 0 0 0,0-1 0 0 0,-1 1 0 0 0,1 0 0 0 0,-1 0 0 0 0,0 0 0 0 0,0 0 0 0 0,0 0 0 0 0,0 0 0 0 0,0 2 0 0 0,0 1 0 0 0,0-4 0 0 0,0 0 0 0 0,0-1 0 0 0,0 1 0 0 0,0 0 0 0 0,0-1 0 0 0,1 1 0 0 0,-1 0 0 0 0,1-1 0 0 0,-1 1 0 0 0,1-1 0 0 0,0 1 0 0 0,0-1 0 0 0,-1 1 0 0 0,1-1 0 0 0,1 2 0 0 0,3 4 0 0 0,11 25 0 0 0,-14-16 0 0 0,-2-7 3 0 0,0 1 15 0 0,0 18 36 0 0,0-13-15 0 0,0-7-24 0 0,0-7-16 0 0,0 7 16 0 0,0 7 24 0 0,0-8 0 0 0,0 1-98 0 0,0-4-15 0 0,0 0-34 0 0,0 0-37 0 0,0-2-40 0 0,0 1-525 0 0,0-3 411 0 0,0 0 3 0 0,0 0-57 0 0,0 0 129 0 0,0 0-37 0 0,0 0-40 0 0,0 0-37 0 0,0 0-440 0 0,0 0 120 0 0,0 0-52 0 0,0 0-822 0 0,0 0-638 0 0,0 0-1217 0 0</inkml:trace>
  <inkml:trace contextRef="#ctx0" brushRef="#br0" timeOffset="1422">2746 16 9904 0 0,'0'0'222'0'0,"-3"-3"30"0"0,-7-7 20 0 0,7 7-8 0 0,3 3-249 0 0,-1 0-1 0 0,0 0 0 0 0,1 0 0 0 0,-1 0 0 0 0,1 1 1 0 0,-1-1-1 0 0,1 0 0 0 0,-1 0 0 0 0,0 0 0 0 0,1 1 0 0 0,-1-1 1 0 0,1 0-1 0 0,-1 0 0 0 0,1 1 0 0 0,-1-1 0 0 0,1 0 1 0 0,-1 1-1 0 0,1-1 0 0 0,0 1 0 0 0,-1-1 0 0 0,1 1-14 0 0,-5 13 206 0 0,4-5-103 0 0,1 0 0 0 0,0 0 1 0 0,1 5-104 0 0,-1 7 208 0 0,0-9-140 0 0,0 12 84 0 0,3 0 48 0 0,2-7-59 0 0,-3-11-68 0 0,0 1 0 0 0,-1-1 0 0 0,0 1 1 0 0,0 0-1 0 0,0-1 0 0 0,-1 1-73 0 0,1 4 128 0 0,0-1 1 0 0,0 1 0 0 0,1-1 0 0 0,0 0-1 0 0,1 1-128 0 0,6 24 373 0 0,-7-21-260 0 0,4 14 146 0 0,-4-16-91 0 0,1 0 0 0 0,1 0 1 0 0,0 0-1 0 0,4 5-168 0 0,-6-12 59 0 0,0 1 1 0 0,1-1-1 0 0,-1 0 1 0 0,-1 1-1 0 0,1-1 1 0 0,-1 0-1 0 0,0 1 1 0 0,0 0-1 0 0,-1-1 1 0 0,0 5-60 0 0,2 14 224 0 0,5 9 38 0 0,-3-14-115 0 0,5 15 202 0 0,-7-24-215 0 0,1 0 0 0 0,-1 1 0 0 0,-1-1 1 0 0,0 0-1 0 0,0 2-134 0 0,1 13 218 0 0,5 8 3 0 0,-3-15-106 0 0,4 17 155 0 0,-1-5-35 0 0,-4 3-57 0 0,-3-15-98 0 0,0 31 222 0 0,0-37-239 0 0,0-2-41 0 0,0-5 44 0 0,0-5-2 0 0,0 3 0 0 0,0 3-22 0 0,-2-3 61 0 0,-3-7 172 0 0,1-2-149 0 0,1-1-94 0 0,2 2-89 0 0,1-1-80 0 0,0 3 204 0 0,0-2-38 0 0,0-3-69 0 0,0 0-121 0 0,0-1-101 0 0,0 1-61 0 0,0 0-59 0 0,0-5-357 0 0,0-16-1119 0 0,0 20 1349 0 0,0 2 70 0 0,0-12-1127 0 0</inkml:trace>
  <inkml:trace contextRef="#ctx0" brushRef="#br0" timeOffset="1875.87">2904 584 7552 0 0,'0'0'222'0'0,"2"-3"-15"0"0,22-19-147 0 0,-19 19-12 0 0,-1 1 40 0 0,1 1 37 0 0,2-2 59 0 0,8-5 254 0 0,10-5 370 0 0,-1-1 20 0 0,-9 7-356 0 0,-4 3-29 0 0,2 3-86 0 0,1 2-86 0 0,-2-1-85 0 0,-2 1-75 0 0,8 0 155 0 0,-3 1-57 0 0,-3 2-54 0 0,-1 0-50 0 0,-3-2-59 0 0,9 4 76 0 0,14 8 14 0 0,-30-13-127 0 0,1 0-4 0 0,0 1-1 0 0,-1-1 1 0 0,1 1 0 0 0,-1-1 0 0 0,1 1 0 0 0,-1-1 0 0 0,0 1 0 0 0,0 0 0 0 0,1-1 0 0 0,-1 1 0 0 0,0 0 0 0 0,-1 0-1 0 0,1 1-4 0 0,1 0-2 0 0,0 0 0 0 0,-1 0 0 0 0,1 0 0 0 0,0 0-1 0 0,0-1 1 0 0,1 2 2 0 0,10 8-46 0 0,5 6 34 0 0,-4-1 78 0 0,-4 7 120 0 0,-4-11-62 0 0,-1-2 0 0 0,1 2 74 0 0,-5-10-144 0 0,0 0-1 0 0,0 0 0 0 0,0 1 0 0 0,0-1 0 0 0,0 1 1 0 0,-1-1-1 0 0,0 0-53 0 0,1 8 172 0 0,-1 2 65 0 0,0-3 10 0 0,1-7-183 0 0,-1 0 0 0 0,0-1 0 0 0,0 1 0 0 0,0 0 1 0 0,0 0-1 0 0,0 0 0 0 0,0-1 0 0 0,-1 1 0 0 0,0 0 0 0 0,1 0 0 0 0,-2 0-64 0 0,-4 2 192 0 0,5-5-180 0 0,1 0 0 0 0,-1 1 0 0 0,1-1 0 0 0,0 0 0 0 0,-1 0 0 0 0,1 1-1 0 0,-1-1 1 0 0,1 0 0 0 0,0 1 0 0 0,-1-1 0 0 0,1 0 0 0 0,0 1-1 0 0,-1-1 1 0 0,1 1 0 0 0,0-1 0 0 0,0 1 0 0 0,0-1 0 0 0,-1 1 0 0 0,1-1-1 0 0,0 0 1 0 0,0 1 0 0 0,0-1 0 0 0,0 1 0 0 0,0-1 0 0 0,0 1-1 0 0,0-1 1 0 0,0 1 0 0 0,0-1 0 0 0,0 1 0 0 0,0-1 0 0 0,0 1 0 0 0,0 0-13 0 0,0 0 15 0 0,0 0 0 0 0,0 1 0 0 0,0-1-1 0 0,0 0 1 0 0,0 0 0 0 0,-1 0-1 0 0,1 1 1 0 0,0-1 0 0 0,-1 0-1 0 0,1 0 1 0 0,-1 0 0 0 0,1 0-1 0 0,-1 0 1 0 0,1 0 0 0 0,-1 0-1 0 0,0 0 1 0 0,0 1-14 0 0,-15 7 179 0 0,15-8-164 0 0,-1-1-1 0 0,1 1 0 0 0,-1 0 1 0 0,1-1-1 0 0,-1 1 0 0 0,1 0 1 0 0,-1 0-1 0 0,1 0 0 0 0,0 0 1 0 0,0 0-1 0 0,-1 1 0 0 0,1-1 1 0 0,0 0-1 0 0,0 0 0 0 0,-1 2-14 0 0,0 2 29 0 0,2-4-23 0 0,0-1-1 0 0,-1 1 1 0 0,1 0-1 0 0,0-1 1 0 0,-1 1-1 0 0,1 0 1 0 0,0-1-1 0 0,-1 1 1 0 0,1-1-1 0 0,-1 1 1 0 0,1-1-1 0 0,-1 1 1 0 0,1-1-1 0 0,-1 1 0 0 0,1-1 1 0 0,-1 0-1 0 0,1 1 1 0 0,-1-1-1 0 0,0 0 1 0 0,1 1-1 0 0,-1-1 1 0 0,0 0-6 0 0,-4 3 19 0 0,-15 9 55 0 0,18-10-68 0 0,0 0-1 0 0,0-1 0 0 0,0 1 0 0 0,-1-1 1 0 0,1 1-1 0 0,-1-1 0 0 0,1 0 0 0 0,-1 0 0 0 0,0 0 1 0 0,1 0-1 0 0,-1-1 0 0 0,0 1 0 0 0,0-1 0 0 0,1 0 1 0 0,-1 0-1 0 0,0 0-5 0 0,-13 2 47 0 0,1 4-28 0 0,-1 1-1 0 0,-3-6 31 0 0,15 0-46 0 0,-1-1 0 0 0,1 1 0 0 0,-1 0 0 0 0,1 0-1 0 0,-4 2-2 0 0,5-1 0 0 0,0-1 0 0 0,0 0 0 0 0,0 0 0 0 0,0 0 0 0 0,0-1 0 0 0,0 1 0 0 0,-1-1 0 0 0,1 0 0 0 0,0 0 0 0 0,0 0 0 0 0,0 0-1 0 0,-3-1 1 0 0,-8-5-4 0 0,5 1-26 0 0,-3 3-46 0 0,-21 2-228 0 0,27 0 185 0 0,1 0-52 0 0,2 0-137 0 0,2-1 9 0 0,-1 0-36 0 0,-11-10-889 0 0,-2 8-57 0 0</inkml:trace>
  <inkml:trace contextRef="#ctx0" brushRef="#br0" timeOffset="2377.23">3566 773 9616 0 0,'0'0'216'0'0,"3"0"32"0"0,4 1-93 0 0,2-1 101 0 0,1-5-166 0 0,9-4-55 0 0,-8 6-12 0 0,1 4 49 0 0,0-1 49 0 0,0-3 49 0 0,-4-2 20 0 0,2-1 82 0 0,4 4 72 0 0,-3 1-67 0 0,-1 0-62 0 0,3-3 17 0 0,-3-3-70 0 0,-6 4 26 0 0,-1 2-84 0 0,1 1-52 0 0,1 1-30 0 0,-2-1 36 0 0,-3 0-51 0 0,1 0 0 0 0,-1 0 0 0 0,1 0 0 0 0,-1 0 0 0 0,1 0 0 0 0,-1 0 0 0 0,1 0 0 0 0,-1 0 1 0 0,1 0-1 0 0,-1 0 0 0 0,1 0 0 0 0,-1 0 0 0 0,1 0 0 0 0,-1 0 0 0 0,1 0 0 0 0,-1-1 0 0 0,0 1 0 0 0,1 0 0 0 0,-1 0 0 0 0,1-1 0 0 0,-1 1 0 0 0,0 0 0 0 0,1-1 0 0 0,-1 1 0 0 0,1 0 0 0 0,-1-1 0 0 0,0 1 0 0 0,0-1 0 0 0,1 1 0 0 0,-1 0 0 0 0,0-1 0 0 0,1 0-7 0 0,3-5 103 0 0,9 1 51 0 0,0-6-12 0 0,-7 7-23 0 0,-1 4-71 0 0,0-1-15 0 0,-4-4 1 0 0,-1-1 7 0 0,4 1 47 0 0,7-6-63 0 0,-7 5 50 0 0,-5-3-55 0 0,1 6-8 0 0,0-16-6 0 0,-1-2 3 0 0,1 20-8 0 0,-1 1 1 0 0,1-1-1 0 0,0 1 0 0 0,-1 0 1 0 0,1-1-1 0 0,0 1 1 0 0,-1-1-1 0 0,1 1 0 0 0,0 0 1 0 0,-1-1-1 0 0,1 1 0 0 0,-1 0 1 0 0,1-1-1 0 0,-1 1 0 0 0,1 0 1 0 0,-1 0-1 0 0,1 0 0 0 0,-1-1 1 0 0,1 1-1 0 0,-1 0-1 0 0,-5-3 22 0 0,5 3-21 0 0,0-1 1 0 0,0 0 0 0 0,0 0-1 0 0,0 1 1 0 0,0-1-1 0 0,1 0 1 0 0,-1 0-1 0 0,0 0 1 0 0,0 0-1 0 0,1 0 1 0 0,-1 1-1 0 0,1-1 1 0 0,-1-1-1 0 0,1 1 1 0 0,-1 0-1 0 0,1 0-1 0 0,-7-10 40 0 0,-17-3 42 0 0,19 12-52 0 0,-6-3 36 0 0,-6-6 39 0 0,10 8 11 0 0,-2 3-76 0 0,6 1-11 0 0,-9-2 57 0 0,9 1-61 0 0,0-1 0 0 0,0 1 1 0 0,0 0-1 0 0,-1 0 1 0 0,1 1-1 0 0,0-1 1 0 0,0 1-1 0 0,0-1 0 0 0,-1 1 1 0 0,1 0-26 0 0,-5 3 71 0 0,1 0 0 0 0,0 0 0 0 0,-1 0-1 0 0,2 1 1 0 0,-1 0 0 0 0,1 0 0 0 0,-1 1 0 0 0,1 0 0 0 0,1 0 0 0 0,-1 0 0 0 0,0 2-71 0 0,-1 1 72 0 0,-7 13 90 0 0,6-5-13 0 0,3 9 60 0 0,-1-11-24 0 0,5-12-139 0 0,-1 1 0 0 0,1-1 0 0 0,0 1 0 0 0,0-1 0 0 0,1 0 1 0 0,-1 1-1 0 0,1 0 0 0 0,0-1 0 0 0,0 1-46 0 0,0 0 65 0 0,0 1 0 0 0,-1-1 1 0 0,1 0-1 0 0,-1 0 0 0 0,0 4-65 0 0,-3 0 123 0 0,0 5 73 0 0,8 4-19 0 0,1-2-7 0 0,-3-2 20 0 0,1 1 65 0 0,5-1-65 0 0,15 11 75 0 0,-10-12-144 0 0,-12-11-104 0 0,1 1 1 0 0,-1-1-1 0 0,1 0 0 0 0,-1 1 1 0 0,1-1-1 0 0,0 0 0 0 0,-1 0 1 0 0,1 0-1 0 0,0 0 1 0 0,0-1-1 0 0,1 1-17 0 0,26 1 225 0 0,-7-1-130 0 0,-11 0-43 0 0,1-1 0 0 0,-1 0 0 0 0,0-1 0 0 0,1 0 0 0 0,1-1-52 0 0,18-9 85 0 0,-19 9-58 0 0,-8 1-14 0 0,0 0 0 0 0,0 0 0 0 0,0 0 1 0 0,-1-1-1 0 0,1 1 0 0 0,-1-1 0 0 0,1 0 0 0 0,-1 0 0 0 0,2-1-13 0 0,17-8 43 0 0,-5 5-53 0 0,3-1-61 0 0,3-3-83 0 0,-18 7 187 0 0,2-1-107 0 0,1-1-104 0 0,0 0-101 0 0,0-1-98 0 0,0-1-97 0 0,-2 0-93 0 0,-1-1-91 0 0,-3 4 302 0 0,-2 1 77 0 0,1 1-12 0 0,0 0-61 0 0,-1 0-79 0 0,1-1-92 0 0,0 2 101 0 0,0-1-46 0 0,0 1-41 0 0,1-1-37 0 0,-1 0-149 0 0,1 0-36 0 0,4-3-1587 0 0</inkml:trace>
  <inkml:trace contextRef="#ctx0" brushRef="#br0" timeOffset="2687.08">4040 505 9016 0 0,'0'0'265'0'0,"0"3"-4"0"0,-1 1-204 0 0,1 5-13 0 0,3 7-39 0 0,2-9-21 0 0,2 6 24 0 0,-6 1 105 0 0,1 1 144 0 0,-1-8-82 0 0,1 0 39 0 0,1 0 46 0 0,0 1 55 0 0,1 0 61 0 0,0 0 67 0 0,0 2-57 0 0,0-2-54 0 0,-1 2 14 0 0,-1 7 107 0 0,-1-8-119 0 0,1-2-40 0 0,3 3 207 0 0,0-2-156 0 0,-2-1-3 0 0,1-1-57 0 0,-1 0-46 0 0,-1 0-35 0 0,2 1 40 0 0,-3-5-164 0 0,-1 0 1 0 0,1 0-1 0 0,-1 0 0 0 0,0 0 1 0 0,0 0-1 0 0,1 0 0 0 0,-1 0 1 0 0,0 1-1 0 0,-1-1 0 0 0,1 0-80 0 0,0-1 52 0 0,0 1-1 0 0,-1-1 0 0 0,1 0 1 0 0,0 1-1 0 0,0-1 0 0 0,0 0 0 0 0,1 0 1 0 0,-1 1-1 0 0,0-1 0 0 0,0 0 1 0 0,1 0-1 0 0,-1 1 0 0 0,0-1 1 0 0,1 0-1 0 0,0 0 0 0 0,-1 0-51 0 0,3 2 152 0 0,1-1-11 0 0,-1-1-16 0 0,-1 1-4 0 0,-2 0-12 0 0,1 1 35 0 0,-1 1 42 0 0,0 0 49 0 0,0-2-314 0 0,0-1 50 0 0,0 1 44 0 0,0 1 40 0 0,0-1 59 0 0,0 1 43 0 0,0 1 142 0 0,0 0 53 0 0,0-1 679 0 0,0-7-621 0 0,0 0-262 0 0,0-1-51 0 0,-2-5 18 0 0,-3 0-48 0 0,4 9-57 0 0,0-1 1 0 0,0 0 0 0 0,0 0 0 0 0,0 1-1 0 0,0-1 1 0 0,1 0 0 0 0,-1 0-1 0 0,1 0 1 0 0,-1 0 0 0 0,1 0 0 0 0,0 0-1 0 0,0-1-10 0 0,0-64 195 0 0,0 45-155 0 0,0 3-35 0 0,0 18-5 0 0,0-1 0 0 0,0 0 0 0 0,0 0 0 0 0,0 0 0 0 0,1 1 0 0 0,-1-1 0 0 0,1 0 0 0 0,-1 0 0 0 0,1 1 0 0 0,0-1 0 0 0,0 0 0 0 0,-1 1 0 0 0,1-1 0 0 0,0 1 0 0 0,1-1 0 0 0,-1 1 0 0 0,0 0 0 0 0,0-1 0 0 0,1 1 0 0 0,0-1 0 0 0,10-13 0 0 0,-9 10 0 0 0,0 1 0 0 0,1-1 0 0 0,-1 1 0 0 0,1 0 0 0 0,-1 0 0 0 0,1 1 0 0 0,1-1 0 0 0,-1 1 0 0 0,2-1 0 0 0,21-20 0 0 0,-12 11 0 0 0,-1 0 0 0 0,2 1 0 0 0,0 1 0 0 0,0 0 0 0 0,18-7 0 0 0,-16 6 0 0 0,-13 9 2 0 0,-1 0 0 0 0,1 0 1 0 0,0 0-1 0 0,0 1 0 0 0,3-1-2 0 0,20-5 43 0 0,-11-2-34 0 0,-14 8-9 0 0,-1 0 0 0 0,1 0 0 0 0,0 1 0 0 0,0-1 0 0 0,0 1 1 0 0,0-1-1 0 0,1 1 0 0 0,-1 0 0 0 0,0 0 0 0 0,0 1 0 0 0,1-1 0 0 0,-1 1 0 0 0,1-1 0 0 0,11 0-15 0 0,-13 1 23 0 0,1-1 1 0 0,-1 1-1 0 0,1-1 1 0 0,-1 0-1 0 0,0 0 1 0 0,1 0-1 0 0,0-1-8 0 0,3-1-13 0 0,0 1-48 0 0,2 0-66 0 0,3 2-85 0 0,-6-1 31 0 0,0 1 47 0 0,8-4-169 0 0,-8 2 139 0 0,-2 1 29 0 0,0 0-38 0 0,-1 0-47 0 0,1 0-57 0 0,0-1-65 0 0,-1 1-74 0 0,1 1-66 0 0,-1-1-70 0 0,0 1-62 0 0,0-1-54 0 0,0 1-196 0 0,0 0-53 0 0,0 0-236 0 0,2 0-634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8.1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7280 0 0,'0'0'209'0'0,"0"0"-50"0"0,0 0-5 0 0,0 0 57 0 0,0 0 181 0 0,0 0 332 0 0,0 0 20 0 0,2 0-28 0 0,5 0-363 0 0,5-1 30 0 0,-11 1-314 0 0,1 0 0 0 0,0 0-1 0 0,0 0 1 0 0,0 0 0 0 0,0 0 0 0 0,0 0 0 0 0,0 1 0 0 0,-1-1 0 0 0,1 1 0 0 0,0-1 0 0 0,0 1 0 0 0,-1 0-69 0 0,5 9 469 0 0,-1-6-272 0 0,0-2-35 0 0,-3-1-132 0 0,-1 0-1 0 0,1 0 1 0 0,-1-1 0 0 0,1 1 0 0 0,-1 0-1 0 0,0 0 1 0 0,1 0 0 0 0,-1 0-1 0 0,0 0 1 0 0,0 1 0 0 0,0-1 0 0 0,0 0-1 0 0,1 1-29 0 0,3 5 93 0 0,25 42 577 0 0,-23-39-558 0 0,-2 0-35 0 0,8 13 110 0 0,8 6 39 0 0,-2-4-35 0 0,-6-4-36 0 0,6 10 43 0 0,35 46 455 0 0,-27-37-286 0 0,-4-4-51 0 0,-5-13-50 0 0,7 14 185 0 0,-3-6-93 0 0,-8-12-207 0 0,9 14 61 0 0,4 16-7 0 0,-10-20-104 0 0,-3-6-6 0 0,0 6 38 0 0,-7-10-49 0 0,4 9 61 0 0,5 4 42 0 0,8 10 29 0 0,-14-5-10 0 0,7-7-89 0 0,-12-21-56 0 0,0-1-1 0 0,0 1 0 0 0,3 9-60 0 0,-8-17 9 0 0,7 18 116 0 0,-2-3-43 0 0,-1-7-44 0 0,-1-1-1 0 0,1-1 0 0 0,0 1 1 0 0,3 2-38 0 0,22 40 246 0 0,-26-43-205 0 0,-3-6-36 0 0,0-1-1 0 0,0 0 1 0 0,0 1 0 0 0,0-1 0 0 0,1 1-1 0 0,-1-1 1 0 0,0 1 0 0 0,0-1 0 0 0,0 0 0 0 0,1 1-1 0 0,-1-1 1 0 0,0 1 0 0 0,1-1 0 0 0,-1 0-1 0 0,0 1 1 0 0,1-1 0 0 0,-1 0 0 0 0,0 0-1 0 0,1 1 1 0 0,-1-1 0 0 0,1 0 0 0 0,-1 0-1 0 0,0 1 1 0 0,1-1 0 0 0,-1 0 0 0 0,1 0-1 0 0,-1 0 1 0 0,1 0 0 0 0,-1 0 0 0 0,1 0 0 0 0,-1 0-1 0 0,1 0 1 0 0,-1 0 0 0 0,1 0 0 0 0,-1 0-1 0 0,1 0-4 0 0,1 0 112 0 0,-2 0 16 0 0,0 0 67 0 0,0 0 28 0 0,0 0 7 0 0,0-11 170 0 0,-1 2-173 0 0,1-1-56 0 0,1 0-51 0 0,2 0-46 0 0,1 0-22 0 0,-2 7-40 0 0,-1 0 1 0 0,0 0-1 0 0,0 0 1 0 0,0 0-1 0 0,0 0 0 0 0,0-1 1 0 0,-1 1-1 0 0,1 0 1 0 0,-1 0-1 0 0,0-3-12 0 0,0-55 110 0 0,0-31-80 0 0,-2 62 13 0 0,-4-8-26 0 0,3 26-14 0 0,1 0 0 0 0,1 0 0 0 0,0 0 0 0 0,0 0-3 0 0,1-145 87 0 0,0-2-50 0 0,2 125-37 0 0,4-28 0 0 0,-2 30 0 0 0,0-27 0 0 0,-4 33 0 0 0,-1 9 0 0 0,1 1 0 0 0,1 0 0 0 0,2-6 0 0 0,3-13 0 0 0,3 0 0 0 0,2-3 0 0 0,-10 35-140 0 0,0-1 55 0 0,0 1 48 0 0,-1-1 40 0 0,1-3 89 0 0,0-10 277 0 0,-1 12-299 0 0,-1 0-58 0 0,1-1-102 0 0,0 4-9 0 0,0-1-41 0 0,-1 0-44 0 0,1 0-50 0 0,0 0-54 0 0,0 0-59 0 0,0 1-63 0 0,0-1-67 0 0,0 0-71 0 0,0 1-77 0 0,2 2-839 0 0,0 0 1128 0 0,0 0 85 0 0,-1 0 12 0 0,1 0-38 0 0,-1 1 11 0 0,0-1-37 0 0,0 1-43 0 0,0-1-48 0 0,-1 1-52 0 0,1 0-48 0 0,-1 0-43 0 0,1 1-37 0 0,-1-1-156 0 0,0 1-38 0 0,0 4-1664 0 0</inkml:trace>
  <inkml:trace contextRef="#ctx0" brushRef="#br0" timeOffset="432.89">411 695 11256 0 0,'0'0'256'0'0,"0"0"34"0"0,0 0 21 0 0,0-3-35 0 0,0-2-208 0 0,3-3-40 0 0,2 0-7 0 0,0 0 63 0 0,-2 2 82 0 0,0 0 188 0 0,-2 5-322 0 0,-1 1-1 0 0,1 0 1 0 0,-1-1-1 0 0,0 1 0 0 0,1 0 1 0 0,-1 0-1 0 0,1-1 0 0 0,-1 1 1 0 0,0 0-1 0 0,1 0 1 0 0,-1 0-1 0 0,1 0 0 0 0,-1 0 1 0 0,1 0-1 0 0,-1-1 1 0 0,1 1-1 0 0,-1 0 0 0 0,1 0 1 0 0,-1 0-1 0 0,1 1-31 0 0,4-4 687 0 0,-4 2-612 0 0,1 0 0 0 0,-1 0 0 0 0,0 0 0 0 0,0 0 0 0 0,1 0 0 0 0,-1 0 0 0 0,1 0 0 0 0,-1 0 0 0 0,1 1 0 0 0,-1-1 1 0 0,2 0-76 0 0,26-1 794 0 0,-17 3-609 0 0,2-1 72 0 0,-9 1-157 0 0,-1-1 0 0 0,1-1 0 0 0,-1 1 0 0 0,1-1-1 0 0,0 1 1 0 0,-1-1 0 0 0,2-1-100 0 0,4-2 106 0 0,8-3 67 0 0,1 5 41 0 0,-2 2-67 0 0,2 0-69 0 0,2 0-56 0 0,-2 0-42 0 0,-16 0 7 0 0,-1 0 0 0 0,1 0 0 0 0,-1 0 0 0 0,1-1 0 0 0,-1 1 0 0 0,1-1 0 0 0,-1 0 0 0 0,1 0 0 0 0,-1 0 0 0 0,1 0 0 0 0,1-1 13 0 0,11-4-109 0 0,1 4-35 0 0,-13 2 113 0 0,0 0-34 0 0,2 0-158 0 0,0 0-114 0 0,-1 0-98 0 0,2 0-198 0 0,-1 0-96 0 0,2 0-238 0 0,3 0-585 0 0,2 0-548 0 0,7 0-1194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7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95 6272 0 0,'0'0'141'0'0,"0"0"23"0"0,0 0 11 0 0,0 0-54 0 0,0 0 4 0 0,0 0 61 0 0,0 0 171 0 0,0 0 314 0 0,0 0 29 0 0,3 0-7 0 0,-3 0-693 0 0,1 0 36 0 0,1 0 102 0 0,1 0 74 0 0,1 0 45 0 0,4 0 406 0 0,-4 1-308 0 0,-1 0-197 0 0,-2 0-54 0 0,4 10 516 0 0,9-6-51 0 0,-10-3-399 0 0,1 2 65 0 0,12 12 722 0 0,-9-7-593 0 0,-4-5-219 0 0,-1 0-38 0 0,0 0-46 0 0,0 0-53 0 0,2 3 107 0 0,50 79 1209 0 0,-37-55-937 0 0,-1 0-74 0 0,1-1-10 0 0,14 13 84 0 0,-19-21-197 0 0,-11-18-140 0 0,1 1-1 0 0,-1-1 0 0 0,1 0 0 0 0,0 0 0 0 0,1-1 0 0 0,-1 1 0 0 0,1-1 0 0 0,2 3-49 0 0,8 7 146 0 0,2 7 49 0 0,-8-7-70 0 0,2-1 32 0 0,-1-4-70 0 0,5 6 195 0 0,2 2 72 0 0,-7-7-205 0 0,7 4 51 0 0,-10-10-116 0 0,1 1 43 0 0,-5 5-44 0 0,1-4-2 0 0,8 6-8 0 0,-9-9-2 0 0,-2-2-6 0 0,0 0-26 0 0,0 0-107 0 0,0 0-48 0 0,0 0-11 0 0,0 0 9 0 0,0 0 36 0 0,0 0-38 0 0,0 0-42 0 0,0 0-40 0 0,0 0-156 0 0,0 0-48 0 0,0 0-171 0 0,0 0-334 0 0,0 0-648 0 0</inkml:trace>
  <inkml:trace contextRef="#ctx0" brushRef="#br0" timeOffset="251.35">395 1 8496 0 0,'0'0'190'0'0,"0"0"28"0"0,0 0 10 0 0,0 2-26 0 0,-4 11-161 0 0,-8 2-31 0 0,-1 2-19 0 0,8-6 31 0 0,1 0 40 0 0,0 3 52 0 0,-1 6 110 0 0,-3 13 170 0 0,-1-11-202 0 0,-11 9 189 0 0,15-25-269 0 0,1-1 0 0 0,1 1 0 0 0,-1 0 0 0 0,-2 5-112 0 0,-4 34 508 0 0,7-37-402 0 0,0-1 0 0 0,-1 0 0 0 0,0 0 0 0 0,-1 1-106 0 0,-7 12 270 0 0,1 5 87 0 0,1-2-46 0 0,0 0 52 0 0,-31 63 1178 0 0,29-65-1178 0 0,-6 11 119 0 0,8-17-287 0 0,0 0-40 0 0,-5 3 133 0 0,1-2-51 0 0,10-5-103 0 0,3-9-106 0 0,0 0 1 0 0,0 1-1 0 0,-1-1 0 0 0,1 0 0 0 0,0 0 1 0 0,-1 0-1 0 0,1 0 0 0 0,-1 0 0 0 0,0 0-28 0 0,-1 1-25 0 0,0-1 49 0 0,-3 4 177 0 0,5-2-153 0 0,0 1-70 0 0,0 1-83 0 0,0 2-107 0 0,1-3 58 0 0,0 1-37 0 0,0-6-59 0 0,0 1-43 0 0,0-1-40 0 0,0 1-36 0 0,0-1-243 0 0,0 0-59 0 0,0 0-47 0 0,0 0-35 0 0,0 0-1359 0 0,0 0-1212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6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79 8720 0 0,'0'0'197'0'0,"0"0"24"0"0,0 0 19 0 0,-3-2-29 0 0,-7-9-100 0 0,8 9-1 0 0,1 1 125 0 0,1 1 201 0 0,0 0 11 0 0,0 0-9 0 0,0 0-38 0 0,0 0-14 0 0,0 0-2 0 0,3-2-11 0 0,7-9-44 0 0,-8 10-153 0 0,0 0-48 0 0,2-1 18 0 0,4 4-24 0 0,-8-2-76 0 0,11-1 346 0 0,-1 1-39 0 0,3-1 11 0 0,-1 1-66 0 0,-2 1-72 0 0,0 2-77 0 0,13 10 232 0 0,1 1 66 0 0,-19-12-317 0 0,1 1 206 0 0,-1 5 242 0 0,-3-3-399 0 0,2 1 141 0 0,1 0-54 0 0,0 0-50 0 0,1 0-47 0 0,0-1-44 0 0,1 0-41 0 0,-1 0-38 0 0,1 0-34 0 0,1 0-37 0 0,-1 1-37 0 0,6 5-152 0 0,-9-7 146 0 0,-1 0-1 0 0,0 1 1 0 0,0 0 0 0 0,0 0-1 0 0,0 0 1 0 0,1 4 68 0 0,10 17-193 0 0,-3-8 149 0 0,6 9 62 0 0,-1 7 87 0 0,-7-14-20 0 0,0 0-1 0 0,1-1 0 0 0,10 14-84 0 0,-2-4 178 0 0,9 23-178 0 0,-16-29 122 0 0,12 15-122 0 0,33 51 180 0 0,-36-52-128 0 0,-4-5-7 0 0,16 32 72 0 0,-23-41-38 0 0,0 0 36 0 0,-1-1-2 0 0,5 13 106 0 0,3 7 55 0 0,-6-15-133 0 0,31 82 387 0 0,-35-94-463 0 0,11 20 128 0 0,1-4 380 0 0,8 10-573 0 0,-24-38 26 0 0,20 33 362 0 0,-15-22-257 0 0,-4-7-66 0 0,-2-7-59 0 0,-1 1 1 0 0,0-1 0 0 0,0 1 0 0 0,0-1-1 0 0,0 0 1 0 0,0 1 0 0 0,1-1-1 0 0,-1 1 1 0 0,0-1 0 0 0,0 1 0 0 0,1-1-1 0 0,-1 0 1 0 0,0 1 0 0 0,1-1 0 0 0,-1 0-1 0 0,0 1 1 0 0,1-1 0 0 0,-1 0-1 0 0,0 0 1 0 0,1 1 0 0 0,-1-1 0 0 0,1 0-1 0 0,-1 0 1 0 0,0 0 0 0 0,1 1-1 0 0,-1-1 1 0 0,1 0 0 0 0,-1 0 0 0 0,1 0-1 0 0,-1 0 1 0 0,1 0 0 0 0,-1 0 0 0 0,1 0-1 0 0,-1 0 1 0 0,1 0 0 0 0,-1 0-7 0 0,3 0 158 0 0,-2-1-24 0 0,1 1-57 0 0,8 1 32 0 0,-7-1 53 0 0,-1-3 6 0 0,4-5-57 0 0,10-19 209 0 0,-12 18-235 0 0,-4 9-84 0 0,1-2 12 0 0,0 1 0 0 0,-1 0 0 0 0,0-1 0 0 0,1 1 0 0 0,-1-1 0 0 0,0 1 0 0 0,0 0 0 0 0,0-1-1 0 0,0 1 1 0 0,0-1-13 0 0,3-17 104 0 0,-2 14-85 0 0,2-1 12 0 0,-1-1 1 0 0,0 0 0 0 0,0-1-1 0 0,-1 1 1 0 0,0 0-1 0 0,0-6-31 0 0,-1-5 59 0 0,-1 3-9 0 0,2 0 0 0 0,0 0-1 0 0,1-1-49 0 0,2-8 52 0 0,-1 8-6 0 0,0 1 1 0 0,-2-1-1 0 0,1-8-46 0 0,-3 4 14 0 0,1 9-13 0 0,-1 1 0 0 0,2 0-1 0 0,0-1 1 0 0,1-8-1 0 0,1 7 0 0 0,0-5 0 0 0,0 0 0 0 0,-1 0 0 0 0,0-12 0 0 0,-1 9 0 0 0,1 0 0 0 0,3-18 0 0 0,-1 18 0 0 0,-2-1 0 0 0,0-21 0 0 0,1-9 0 0 0,8-47 0 0 0,-6 61 0 0 0,21-121 0 0 0,-21 113 0 0 0,0 22 0 0 0,-2 12-3 0 0,-1 0-1 0 0,0 0 1 0 0,-1-9 3 0 0,-1 18-7 0 0,0 0 1 0 0,0 1-1 0 0,0-1 1 0 0,0 0-1 0 0,1 0 1 0 0,-1 1 0 0 0,0-1-1 0 0,1 0 1 0 0,0 0-1 0 0,-1 1 1 0 0,1-1-1 0 0,0 0 1 0 0,-1 1-1 0 0,1-1 1 0 0,0 1 6 0 0,5-11-62 0 0,0-15-49 0 0,-4 21 62 0 0,2 0 27 0 0,0-1-27 0 0,-2 2-54 0 0,-1 0-52 0 0,-1-3-84 0 0,0 8-127 0 0,0 0 112 0 0,0-1 102 0 0,0 1 88 0 0,0 0 69 0 0,0-1 46 0 0,0 1 160 0 0,0-1 24 0 0,0 0 383 0 0,0 1-426 0 0,0 0-32 0 0,0-1-69 0 0,0 1-89 0 0,0-1-113 0 0,0 1 6 0 0,0 0-37 0 0,0-1-38 0 0,0 1-42 0 0,0 0-14 0 0,0-1-37 0 0,0 1-40 0 0,0 0-40 0 0,0-1-44 0 0,0 1-45 0 0,0 0-47 0 0,0-1-49 0 0,0 1-50 0 0,0 0-53 0 0,0-1-55 0 0,0 1-57 0 0,0 0-57 0 0,0-1-61 0 0,0 1-63 0 0,0-1-63 0 0,0 1-1390 0 0,0 0-1326 0 0</inkml:trace>
  <inkml:trace contextRef="#ctx0" brushRef="#br0" timeOffset="444.84">648 726 7024 0 0,'0'0'157'0'0,"0"0"23"0"0,0 0 12 0 0,-1 0-64 0 0,-1 0-13 0 0,-2 0 36 0 0,-2 0 126 0 0,3 0 229 0 0,3 0 20 0 0,-1 0-220 0 0,-1 0-135 0 0,-1 0-187 0 0,0 0 106 0 0,1 0 88 0 0,2 0 72 0 0,0 0 256 0 0,4 0 363 0 0,1 0-277 0 0,-2 0-264 0 0,0 0-116 0 0,0 0-73 0 0,-1 0-89 0 0,1 0-70 0 0,-1 0-78 0 0,0 0-87 0 0,13-1 351 0 0,-2 0-42 0 0,2-3-15 0 0,9-4 7 0 0,-10 4-63 0 0,10-5-25 0 0,29-9 76 0 0,-36 14-45 0 0,-9 3-23 0 0,-1-1-1 0 0,1 0 1 0 0,-1-1 0 0 0,1 1 0 0 0,0-2-36 0 0,-5 2-62 0 0,0 1 43 0 0,9-4 92 0 0,-8 3-158 0 0,-1 2-23 0 0,-1-1-55 0 0,1 0-66 0 0,0 0-75 0 0,0 0-165 0 0,-1 0 185 0 0,0 1-35 0 0,1-1-39 0 0,-1 0-38 0 0,0 0-43 0 0,1 1-43 0 0,7-5-1173 0 0,9-4-948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2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9520 0 0,'0'0'276'0'0,"0"2"2"0"0,0 11-199 0 0,0 0 41 0 0,0 10 224 0 0,0-5 33 0 0,0-2 58 0 0,0 34 1147 0 0,0-29-953 0 0,0-10-347 0 0,0-1-36 0 0,0 1-44 0 0,0 1-49 0 0,0-2-66 0 0,0 1-51 0 0,0 1-57 0 0,0 0-62 0 0,0 0-67 0 0,0 2-73 0 0,0 0-77 0 0,0 0-83 0 0,0-14-295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4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10016 0 0,'0'0'230'0'0,"0"0"30"0"0,0 0 18 0 0,0 3 43 0 0,2 5 39 0 0,4-3 54 0 0,-6-5-376 0 0,1 0 0 0 0,-1 1 0 0 0,1-1 1 0 0,-1 1-1 0 0,1-1 0 0 0,-1 0 1 0 0,1 1-1 0 0,-1-1 0 0 0,0 1 1 0 0,1 0-1 0 0,-1-1 0 0 0,1 1 1 0 0,-1-1-1 0 0,0 1 0 0 0,0-1 0 0 0,1 1 1 0 0,-1 0-1 0 0,0-1 0 0 0,0 1 1 0 0,0 0-1 0 0,0-1 0 0 0,0 1 1 0 0,0 0-39 0 0,3 4 593 0 0,1-1-357 0 0,0 0-44 0 0,0-1 1 0 0,0 1-1 0 0,-1 0 1 0 0,0 0 0 0 0,1 2-193 0 0,1 2 302 0 0,-1-2-64 0 0,4 0 26 0 0,-1-1-78 0 0,8 6 96 0 0,-4 3-34 0 0,23 49 303 0 0,-22-45-438 0 0,-2-3-6 0 0,0 3 34 0 0,3 10 133 0 0,-6-10-109 0 0,4 11 103 0 0,5 3 72 0 0,12 19 116 0 0,-21-38-291 0 0,-2 1 0 0 0,0-1 0 0 0,0 1-1 0 0,-1 0 1 0 0,0 6-165 0 0,0 5 238 0 0,-2-8-19 0 0,1 0 1 0 0,1-1-1 0 0,2 4-219 0 0,-2-4 298 0 0,0 0 0 0 0,1 15-298 0 0,0-2 300 0 0,0-6-26 0 0,1 5 58 0 0,-4 2-90 0 0,-2 3-95 0 0,0 14-26 0 0,0 29 27 0 0,0-67-105 0 0,-1 1-1 0 0,0 0 1 0 0,-1-1-1 0 0,-2 10-42 0 0,-1 5 80 0 0,0 21 78 0 0,-6-8 2 0 0,8-18-86 0 0,2-11-42 0 0,0-1-1 0 0,-1 1 1 0 0,1-1-1 0 0,-2 0 1 0 0,1 0-1 0 0,-3 6-31 0 0,-4 4 60 0 0,-2 7 157 0 0,-15 20-217 0 0,11-23 130 0 0,-3-1 64 0 0,15-17-156 0 0,1 0 0 0 0,0 0 0 0 0,-1 0 0 0 0,1 1 0 0 0,0-1 0 0 0,0 2-38 0 0,-5 7 53 0 0,3-6-68 0 0,-1-1-36 0 0,2-1-33 0 0,-1 0 69 0 0,-5 5 10 0 0,6-6-53 0 0,0 0-60 0 0,1-1-38 0 0,0-1-64 0 0,-1 1-76 0 0,1-1-85 0 0,0 0-73 0 0,0 0-86 0 0,0-1-78 0 0,0 1-68 0 0,0-1-57 0 0,0 1-48 0 0,-2 1-897 0 0,1-1 272 0 0,0 2-40 0 0,-1 0-329 0 0,-2 3-935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3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8088 0 0,'0'0'234'0'0,"3"0"61"0"0,3 1-21 0 0,2 7 81 0 0,2 14 208 0 0,-3-6-84 0 0,14 22 1083 0 0,-3-4-263 0 0,-10-19-362 0 0,-1 1 1 0 0,2 10-938 0 0,2-7 517 0 0,-8-15-394 0 0,0 0 1 0 0,-1 1-1 0 0,1-1 1 0 0,-1 0-1 0 0,1 3-123 0 0,0 6 181 0 0,3 6 116 0 0,3-6-55 0 0,5 2 71 0 0,-1 0-46 0 0,-2 0-50 0 0,-4 0-53 0 0,-1 2 125 0 0,1-4-81 0 0,2-3-64 0 0,3-2-46 0 0,1-3 10 0 0,-8 6-11 0 0,6-6-17 0 0,-10-1-68 0 0,1-1-8 0 0,13 6-4 0 0,-13-9-44 0 0,-1 1 38 0 0,3 2 89 0 0,-2-1-85 0 0,0-1-80 0 0,-1 0-2 0 0,0 1-35 0 0,0-1-72 0 0,1 1-62 0 0,-1-2-13 0 0,-1 0 38 0 0,2 1-130 0 0,-1-1 138 0 0,1-1 55 0 0,2 0-224 0 0,-2 0 177 0 0,-2 1 68 0 0,1-1-33 0 0,-1 1-41 0 0,0 0-46 0 0,1-1-143 0 0,-1 0-51 0 0,1 0-48 0 0,-1 0-40 0 0,0-1-155 0 0,1 0-40 0 0,-1 0-188 0 0,0-1-507 0 0</inkml:trace>
  <inkml:trace contextRef="#ctx0" brushRef="#br0" timeOffset="561.29">394 1 9560 0 0,'0'0'216'0'0,"0"0"32"0"0,0 0 10 0 0,0 0-107 0 0,0 2-78 0 0,0-1-133 0 0,1 0 44 0 0,-1 2 73 0 0,0 1 81 0 0,0 0 50 0 0,-1 7 306 0 0,-1-6-265 0 0,-3 4 40 0 0,-3 6 232 0 0,-1 0-11 0 0,5-6-241 0 0,1-4-66 0 0,2 1-33 0 0,0 2 27 0 0,1 1-40 0 0,-1 10 147 0 0,-3-3-54 0 0,2-10-122 0 0,0 1 0 0 0,0-1-1 0 0,1 1 1 0 0,0 0 0 0 0,1-1 0 0 0,-1 5-108 0 0,1-2 134 0 0,0 1 0 0 0,-1 0 1 0 0,-1 3-135 0 0,1-4 100 0 0,-3 10 94 0 0,1-1-41 0 0,1-6 27 0 0,0 0 1 0 0,1 12-181 0 0,1-8 221 0 0,-1-1 0 0 0,-1 1 1 0 0,-3 10-222 0 0,0-1 225 0 0,0 22 229 0 0,0-23-224 0 0,0 11 61 0 0,2-2-49 0 0,0 0 9 0 0,-9 3-3 0 0,3-11-76 0 0,4-3-18 0 0,3 9 34 0 0,2-23-112 0 0,0-1 0 0 0,0 1 0 0 0,-1 0 0 0 0,-1 6-76 0 0,-9 17 240 0 0,6-2-24 0 0,-1-14-130 0 0,5-11-76 0 0,0-1 0 0 0,-1 0-1 0 0,1 1 1 0 0,1-1 0 0 0,-1 1 0 0 0,0-1-1 0 0,1 1 1 0 0,0-1 0 0 0,0 1-10 0 0,-1 4 14 0 0,1-1 0 0 0,-1 0 0 0 0,-1 0 0 0 0,1 0 0 0 0,-1 0 0 0 0,-3 6-14 0 0,4-8 17 0 0,-3 9 28 0 0,4 2-22 0 0,-2 1-7 0 0,-4-4 23 0 0,5-11-36 0 0,0-1 0 0 0,0 0-1 0 0,1 1 1 0 0,-1-1-1 0 0,0 1 1 0 0,1-1 0 0 0,-1 1-1 0 0,1-1 1 0 0,0 1 0 0 0,-1 0-1 0 0,1-1 1 0 0,0 1-1 0 0,0-1-2 0 0,0 1 0 0 0,0 0 0 0 0,0-1 0 0 0,-1 1 0 0 0,1 0 0 0 0,0-1 0 0 0,-1 1 0 0 0,1-1 0 0 0,-1 1 0 0 0,0 0 0 0 0,1-1 0 0 0,-1 0 0 0 0,0 1 0 0 0,0-1 0 0 0,0 1 0 0 0,-4 6 0 0 0,3 1-29 0 0,1-5-76 0 0,1-2-114 0 0,0-1-260 0 0,0-1-453 0 0,0 0 554 0 0,0 0 36 0 0,0 0-43 0 0,0 0 148 0 0,0 0-35 0 0,0 0-37 0 0,0 0-36 0 0,0-1-438 0 0,0 1 125 0 0,0 0-49 0 0,0-2-810 0 0,0-1 24 0 0,0 0-44 0 0,0-4-911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1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114 0 9184 0 0,'0'0'208'0'0,"0"0"33"0"0,0 0 14 0 0,0 3-42 0 0,0-1-173 0 0,0 2-28 0 0,-16 6-21 0 0,11-7 56 0 0,-1 2 82 0 0,0 2 108 0 0,-3 5 225 0 0,1 1 32 0 0,3-5-198 0 0,2-2-96 0 0,0 0-63 0 0,-2 5 192 0 0,1 0-83 0 0,1 1-28 0 0,-1 7 35 0 0,2-4-35 0 0,-1-4-28 0 0,2-7-137 0 0,-6 26 352 0 0,5-22-249 0 0,1 1-1 0 0,0 0 1 0 0,0 7-156 0 0,-1 14 351 0 0,-3-5-89 0 0,-1 4-8 0 0,2 20 284 0 0,3-1 0 0 0,2 23-538 0 0,0-5 419 0 0,-1-45-266 0 0,-1 8 115 0 0,5 3 105 0 0,3 7 10 0 0,0 1-45 0 0,1 6-20 0 0,1 2-56 0 0,4-10-90 0 0,1 1 47 0 0,-10-22-98 0 0,-3-9-57 0 0,1 0 0 0 0,0-1 1 0 0,1 0-1 0 0,-1 1 0 0 0,2 0-64 0 0,5 10 210 0 0,1 0 0 0 0,5 5-210 0 0,-2-5 84 0 0,3-1-65 0 0,-4-4 12 0 0,11 11 19 0 0,-21-23-46 0 0,-1 0 0 0 0,1 0 0 0 0,0 0 0 0 0,0 0 0 0 0,-1 0 1 0 0,1 0-1 0 0,0 0 0 0 0,0-1 0 0 0,0 1 0 0 0,0 0 0 0 0,0-1 0 0 0,-1 0 1 0 0,1 1-1 0 0,1-1-4 0 0,9 0 46 0 0,-1 1-40 0 0,0-1-90 0 0,-4-2-49 0 0,0 0-82 0 0,-2-1 112 0 0,-1 2 10 0 0,0-1-43 0 0,0 0-60 0 0,0 0-77 0 0,-2 0 41 0 0,1 1-47 0 0,0-1-52 0 0,-1 0-55 0 0,0 1 17 0 0,0 0-46 0 0,1-1-48 0 0,-1 1-51 0 0,0-1-54 0 0,-1 1-57 0 0,1-1-60 0 0,0 0-63 0 0,4-4-1553 0 0,4-4-1295 0 0</inkml:trace>
  <inkml:trace contextRef="#ctx0" brushRef="#br0" timeOffset="360.98">445 442 9648 0 0,'0'0'216'0'0,"0"0"32"0"0,0 0 12 0 0,0 0-106 0 0,3 0-79 0 0,3 2-33 0 0,2 6-36 0 0,2 13-5 0 0,-7-13 36 0 0,1 0 36 0 0,1 2 228 0 0,1 0 108 0 0,16 21 1175 0 0,-16-25-1291 0 0,0 0-47 0 0,-1 1 33 0 0,-1-1-39 0 0,-1 2 8 0 0,1 3 80 0 0,2 8 243 0 0,-2-13-336 0 0,1 1 39 0 0,2-1 18 0 0,-2 1-57 0 0,0 0-11 0 0,2 4 41 0 0,5 7 169 0 0,-7-11-242 0 0,2 0 44 0 0,-1-1-9 0 0,-1 1-36 0 0,2 2 42 0 0,-2 0-40 0 0,8 10 168 0 0,-2-6-58 0 0,0 0-29 0 0,2 7 17 0 0,-5-9-139 0 0,4 11 188 0 0,-4-7-162 0 0,3-2-89 0 0,1-1-17 0 0,1 1 5 0 0,9 10 35 0 0,-8-8-42 0 0,-11-7-42 0 0,1-1-23 0 0,1-6 95 0 0,-1-1-3 0 0,1 0 42 0 0,-4 0-191 0 0,-1 0 44 0 0,3 0 113 0 0,-2 0-89 0 0,0 0-41 0 0,0 0-34 0 0,0 0-54 0 0,1 0-61 0 0,-1 0-71 0 0,1 0-83 0 0,-2-2-702 0 0,0 2 1030 0 0,0-2-244 0 0,0 0 49 0 0,0 0-3 0 0,0 1-43 0 0,1-1-1 0 0,-1 1-45 0 0,1-1-50 0 0,-1 0-57 0 0,1 1-60 0 0,0-1-57 0 0,0 1-50 0 0,1-1-44 0 0,-1 0-171 0 0,1 0-43 0 0,0 0-206 0 0,2-1-559 0 0</inkml:trace>
  <inkml:trace contextRef="#ctx0" brushRef="#br0" timeOffset="862.94">792 332 9584 0 0,'0'0'216'0'0,"0"0"32"0"0,0 0 12 0 0,0 0-106 0 0,0 2-79 0 0,0 2-38 0 0,-3 3-27 0 0,-2-5-2 0 0,0 1 53 0 0,-11 26 727 0 0,12-20-509 0 0,-1 0-7 0 0,-4 7 73 0 0,6-12-269 0 0,1-1 0 0 0,0 1 0 0 0,0 0 0 0 0,1 0 0 0 0,-1 0 0 0 0,1 2-76 0 0,-1 4 145 0 0,1-8-105 0 0,1 0 0 0 0,0 0-1 0 0,-1 0 1 0 0,0 0 0 0 0,1 0-1 0 0,-1 0 1 0 0,0 0 0 0 0,0 1-40 0 0,-23 18 464 0 0,7 1-49 0 0,-6 16 347 0 0,7-8-226 0 0,4-12-257 0 0,-9 6 105 0 0,-5 8 50 0 0,12-9-255 0 0,-19 36 247 0 0,-5 0 91 0 0,30-49-418 0 0,-5 17 69 0 0,5-9-151 0 0,-2 1-103 0 0,0 2 12 0 0,7-10 24 0 0,-3 1-42 0 0,4-8 40 0 0,-5 10-115 0 0,1-3-73 0 0,3-9 134 0 0,0-1-52 0 0,2-1-3 0 0,-1 1-65 0 0,1 0-76 0 0,0-1-90 0 0,0 1 8 0 0,1 0-59 0 0,-1 0-52 0 0,1 1-46 0 0,0-1-159 0 0,-1 1-45 0 0,1 0-193 0 0,0 2-518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0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48 9056 0 0,'-26'-13'197'0'0,"18"8"-16"0"0,-5-6-143 0 0,6 8-48 0 0,-1-2 7 0 0,7 2 42 0 0,1-2 35 0 0,0 3 88 0 0,0 2 188 0 0,-3 0 311 0 0,-7 0 19 0 0,7 0-31 0 0,3 0-434 0 0,0 0 64 0 0,0 0 145 0 0,0 0-10 0 0,0 2-28 0 0,0 2-278 0 0,0-2-70 0 0,-1-1 0 0 0,1 1 0 0 0,0 0 0 0 0,0 0 0 0 0,1 0 0 0 0,-1 0 0 0 0,0-1 0 0 0,1 1 0 0 0,-1 0 0 0 0,1 0 0 0 0,0 1-38 0 0,2-1 88 0 0,4 4 58 0 0,-6-5-131 0 0,-1 0 0 0 0,0 0 1 0 0,1 1-1 0 0,-1-1 1 0 0,0 0-1 0 0,0 0 1 0 0,0 1-1 0 0,0-1 1 0 0,0 0-1 0 0,0 2-15 0 0,0 10 132 0 0,3 3 87 0 0,7 6-5 0 0,-6-16-145 0 0,-1 1 0 0 0,0-1 0 0 0,-1 1 0 0 0,0 0 0 0 0,1 1-69 0 0,0 12 128 0 0,2 7 70 0 0,5 5 44 0 0,-6-18-100 0 0,0-1 0 0 0,-1 1 1 0 0,2 13-143 0 0,-3-13 145 0 0,0 1 1 0 0,2-1-1 0 0,4 12-145 0 0,3 2 222 0 0,1 2-7 0 0,-5-13-67 0 0,-2-1 0 0 0,0 1-1 0 0,-1 1-147 0 0,-1-5 101 0 0,3 14 135 0 0,4-1-46 0 0,-7-19-121 0 0,0 0-1 0 0,-1 0 0 0 0,0 1 1 0 0,0 2-69 0 0,4 11 167 0 0,0-5-22 0 0,-5-13-117 0 0,0 0 0 0 0,1 1 1 0 0,-1-1-1 0 0,-1 0 0 0 0,1 1 0 0 0,0-1 1 0 0,-1 1-1 0 0,0 0 0 0 0,0-1-28 0 0,0 1 26 0 0,1 0 0 0 0,-1-1 0 0 0,0 1 0 0 0,1-1 0 0 0,0 1 0 0 0,0-1 0 0 0,0 0 0 0 0,0 1 0 0 0,1-1-26 0 0,3 12 119 0 0,1 12 52 0 0,0-15-77 0 0,-5-10-80 0 0,0-1 0 0 0,0 1-1 0 0,-1-1 1 0 0,1 1-1 0 0,0-1 1 0 0,-1 1 0 0 0,1-1-1 0 0,-1 1 1 0 0,0 0 0 0 0,1-1-1 0 0,-1 1 1 0 0,0 0 0 0 0,0-1-1 0 0,0 1-13 0 0,0 18 103 0 0,0 34 221 0 0,0-38-247 0 0,3-11-6 0 0,7 6 0 0 0,-7-9 14 0 0,-3-2-44 0 0,0 0-123 0 0,0 0-57 0 0,0 0-12 0 0,0 0 29 0 0,0 0-53 0 0,0 0-122 0 0,0 0 9 0 0,0 0-34 0 0,0 0-848 0 0,0 0 704 0 0,-1 0 75 0 0,0-1-25 0 0,0 0-110 0 0,-1-1-129 0 0,0 0-117 0 0,0 0 131 0 0,0 0-43 0 0,0-1-778 0 0,-1 1-595 0 0,3 1-1138 0 0</inkml:trace>
  <inkml:trace contextRef="#ctx0" brushRef="#br0" timeOffset="297.82">96 237 6448 0 0,'0'-2'141'0'0,"-1"-3"-61"0"0,2-24 304 0 0,1 21-317 0 0,9 2-67 0 0,-6-7 0 0 0,-2 9 18 0 0,0 0 33 0 0,4-4 133 0 0,3 1 115 0 0,15-8 514 0 0,-17 11-574 0 0,-3 2-123 0 0,8-4 486 0 0,-11 3-383 0 0,4-4 144 0 0,6 3-40 0 0,2 0 47 0 0,2-7 89 0 0,-8 5-202 0 0,0 2-49 0 0,7-1 99 0 0,-2 2-125 0 0,0-3 41 0 0,-4 1-9 0 0,6 3 43 0 0,-5 1-131 0 0,-7 1-85 0 0,1 0-1 0 0,0-1 1 0 0,-1 1-1 0 0,1 1 1 0 0,0-1-1 0 0,-1 1 0 0 0,1-1 1 0 0,-1 1-1 0 0,3 1-40 0 0,9 3 99 0 0,18 6 56 0 0,1 3-35 0 0,-29-11-106 0 0,1 0 1 0 0,-1 0-1 0 0,1 1 1 0 0,-1 0-1 0 0,0 0 1 0 0,0 0-1 0 0,-1 1 1 0 0,1-1-1 0 0,-1 1 1 0 0,3 4-15 0 0,9 15 56 0 0,-2 1 0 0 0,0 0-1 0 0,1 7-55 0 0,-9-19 20 0 0,-1 1 0 0 0,1 9-20 0 0,-5-21 0 0 0,-1 1 0 0 0,1 0 0 0 0,-1-1 0 0 0,0 1 0 0 0,0 0 0 0 0,0-1 0 0 0,0 1 0 0 0,-1 0 0 0 0,1-1 0 0 0,-1 1 0 0 0,0 0 0 0 0,1-1 0 0 0,-1 1 0 0 0,0-1 0 0 0,-1 1 0 0 0,1 1 0 0 0,-1 0 0 0 0,1 0 0 0 0,0 0 0 0 0,0 1 0 0 0,0-1 0 0 0,1 0 0 0 0,-1 1 0 0 0,1 0 0 0 0,-4 18 29 0 0,2-17-6 0 0,0-1 0 0 0,0 1 1 0 0,-1-1-1 0 0,0 0 0 0 0,-1 2-23 0 0,-4 4 67 0 0,-1 1-1 0 0,-1-1 1 0 0,-6 6-67 0 0,11-12 34 0 0,1 0-1 0 0,0 0 1 0 0,0 0 0 0 0,1 1-1 0 0,-1 0-33 0 0,1-1 30 0 0,-1 1-1 0 0,0-1 1 0 0,0 0-1 0 0,0 0 1 0 0,0 0-30 0 0,-2 1 11 0 0,3-3-11 0 0,1-1 1 0 0,-1 1 0 0 0,0 0-1 0 0,0-1 1 0 0,0 0 0 0 0,-1 1-1 0 0,1-1 1 0 0,0-1 0 0 0,-1 1-1 0 0,1 0 1 0 0,-1-1 0 0 0,-2 1-1 0 0,3-1-3 0 0,0 0 1 0 0,0 0 0 0 0,0 1-1 0 0,1-1 1 0 0,-1 1 0 0 0,1-1-1 0 0,-1 1 1 0 0,1 0 2 0 0,-5 8-63 0 0,6-10 58 0 0,1 1 0 0 0,0-1 0 0 0,0 1 0 0 0,-1-1 0 0 0,1 1 0 0 0,0-1 0 0 0,-1 0 0 0 0,1 1 0 0 0,0-1 0 0 0,-1 0 0 0 0,1 1 0 0 0,0-1 0 0 0,-1 0 0 0 0,1 0 0 0 0,-1 1 0 0 0,1-1 0 0 0,-1 0 0 0 0,1 0 0 0 0,-1 0 0 0 0,1 0 0 0 0,0 0 0 0 0,-1 1 0 0 0,1-1 0 0 0,-1 0 0 0 0,1 0 0 0 0,-1 0 0 0 0,1 0 0 0 0,-1 0 0 0 0,1-1 0 0 0,-1 1 0 0 0,1 0 0 0 0,-1 0 5 0 0,-3 0-38 0 0,2 0-15 0 0,0 0-24 0 0,0 1-38 0 0,1-1-17 0 0,-1 0-40 0 0,1 1-45 0 0,-1 0-51 0 0,1 0-54 0 0,-1 0-50 0 0,0 0-46 0 0,1 0-39 0 0,-1 1-135 0 0,0-1-39 0 0,0 1-165 0 0,-2 2-438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6.7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10248 0 0,'0'0'230'0'0,"0"0"30"0"0,0 0 20 0 0,0 0-25 0 0,0 0-143 0 0,0 0-35 0 0,0 0 90 0 0,0 2 182 0 0,1 5 105 0 0,0-6-378 0 0,-1 0 0 0 0,1 0 0 0 0,0 0-1 0 0,0-1 1 0 0,0 1 0 0 0,0 0 0 0 0,0 0 0 0 0,0 0 0 0 0,0-1 0 0 0,0 1-1 0 0,1 0-75 0 0,3 1 251 0 0,0 2 45 0 0,0 0 63 0 0,1 1 78 0 0,10 13 124 0 0,-1 0-80 0 0,-1 2-68 0 0,-2 0-55 0 0,8 14 135 0 0,6 19 163 0 0,-21-45-552 0 0,12 22 218 0 0,11 8 54 0 0,-11-17-135 0 0,0 3 90 0 0,6 13 16 0 0,-8-14-137 0 0,-6-9-105 0 0,9 7 124 0 0,2-3-45 0 0,-15-14-135 0 0,0 1 0 0 0,0-1 1 0 0,-1 1-1 0 0,1-1 0 0 0,-1 1 0 0 0,0 1 1 0 0,2 3-50 0 0,-4-4 25 0 0,-1-4-21 0 0,-1-1 1 0 0,0 1-1 0 0,0 0 1 0 0,1-1-1 0 0,-1 1 1 0 0,0 0-1 0 0,1-1 1 0 0,-1 1-1 0 0,1-1 1 0 0,-1 1-1 0 0,1-1 1 0 0,-1 1-1 0 0,1-1 1 0 0,-1 1-1 0 0,1-1 1 0 0,-1 0-1 0 0,1 1 1 0 0,0-1-1 0 0,-1 0 1 0 0,1 1 0 0 0,0-1-1 0 0,0 0-4 0 0,3 3 12 0 0,7 3 3 0 0,-3 2 28 0 0,2 3 35 0 0,6 6 58 0 0,-13-15-70 0 0,-3-2-28 0 0,0 1-97 0 0,2 1-72 0 0,2 1-67 0 0,0 1-63 0 0,-1-1 7 0 0,0 0-651 0 0,-3-3 538 0 0,0 0 30 0 0,0 0-49 0 0,0 0 147 0 0,0 0-36 0 0,0 0-40 0 0,0 0-36 0 0,0 0-450 0 0,0 0 127 0 0,0 0-51 0 0,0 0-833 0 0,0 0-644 0 0,0 0-1229 0 0</inkml:trace>
  <inkml:trace contextRef="#ctx0" brushRef="#br0" timeOffset="388.09">395 1 7912 0 0,'0'0'232'0'0,"0"0"-60"0"0,0 0-4 0 0,0 0 64 0 0,0 0 202 0 0,0 0 370 0 0,-3 3 27 0 0,-8 15 185 0 0,3-4-485 0 0,4-8-318 0 0,-2 0-46 0 0,5-4-111 0 0,0-1 1 0 0,-1 1-1 0 0,1 0 1 0 0,0-1 0 0 0,0 1-1 0 0,0 0 1 0 0,0 0-1 0 0,-1 1-56 0 0,-2 14 347 0 0,1-3-172 0 0,-5 10 47 0 0,-1-1-79 0 0,-3 9 3 0 0,2-6-29 0 0,-3 6 43 0 0,7-6 7 0 0,3-4-9 0 0,2-7-33 0 0,-2 2 33 0 0,-1 1 47 0 0,-3 2 61 0 0,-10 25 251 0 0,-5 10 121 0 0,-2 0 37 0 0,22-53-642 0 0,-12 27 322 0 0,0-2-51 0 0,-1-1-48 0 0,-3 3-45 0 0,8-8-86 0 0,7-10-51 0 0,-3 2 34 0 0,-20 34 58 0 0,23-39-154 0 0,2 2-115 0 0,1 0-88 0 0,1-1-66 0 0,-1-1-88 0 0,0-7 221 0 0,0 0 7 0 0,0-1-16 0 0,0 0-47 0 0,0 0-12 0 0,0 0-46 0 0,0 0-53 0 0,0 0-59 0 0,0 0-63 0 0,0 0-59 0 0,0 0-53 0 0,0 0-46 0 0,0 0-165 0 0,0 0-46 0 0,0 0-200 0 0,0 0-539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5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0 158 6192 0 0,'0'0'133'0'0,"0"0"23"0"0,0 0 13 0 0,1 0-45 0 0,1 0 7 0 0,3 0 64 0 0,-2 2 43 0 0,-2-2-200 0 0,-1 1 0 0 0,1-1 0 0 0,-1 0-1 0 0,0 1 1 0 0,1-1 0 0 0,-1 1 0 0 0,0-1 0 0 0,0 0 0 0 0,1 1 0 0 0,-1-1 0 0 0,0 1 0 0 0,0-1 0 0 0,1 1 0 0 0,-1-1-1 0 0,0 1 1 0 0,0-1 0 0 0,0 1 0 0 0,0-1 0 0 0,0 1 0 0 0,0 0 0 0 0,0-1 0 0 0,0 1-38 0 0,0-1 13 0 0,0 0-1 0 0,0 0 1 0 0,0 0 0 0 0,0 0 0 0 0,0 0 0 0 0,0 1 0 0 0,0-1-1 0 0,0 0 1 0 0,0 0 0 0 0,0 0 0 0 0,0 0 0 0 0,0 0 0 0 0,0 0 0 0 0,0 0-1 0 0,0 0 1 0 0,0 0 0 0 0,0 0 0 0 0,0 1 0 0 0,0-1 0 0 0,0 0-1 0 0,0 0 1 0 0,0 0 0 0 0,0 0 0 0 0,0 0 0 0 0,0 0 0 0 0,0 0-1 0 0,0 0 1 0 0,0 0 0 0 0,0 0 0 0 0,0 0 0 0 0,0 0 0 0 0,1 0 0 0 0,-1 0-1 0 0,0 1 1 0 0,0-1 0 0 0,0 0 0 0 0,0 0 0 0 0,0 0 0 0 0,0 0-1 0 0,0 0 1 0 0,0 0 0 0 0,0 0 0 0 0,0 0 0 0 0,0 0 0 0 0,1 0-1 0 0,-1 0 1 0 0,0 0 0 0 0,0 0 0 0 0,0 0 0 0 0,0 0 0 0 0,0 0 0 0 0,0 0-1 0 0,0 0 1 0 0,0 0 0 0 0,0 0 0 0 0,0 0 0 0 0,1 0-13 0 0,3 0 270 0 0,0 2-35 0 0,0 3 153 0 0,0 0-109 0 0,-3-5-256 0 0,-1 1 1 0 0,1-1-1 0 0,0 0 1 0 0,-1 1-1 0 0,1-1 1 0 0,0 0-1 0 0,0 1 1 0 0,-1-1 0 0 0,1 0-1 0 0,0 0 1 0 0,0 0-1 0 0,-1 0 1 0 0,1 0-1 0 0,0 0 1 0 0,1 0-24 0 0,-2 0 15 0 0,0 0 0 0 0,1 0 0 0 0,-1 0 0 0 0,1 0 0 0 0,-1 0-1 0 0,1 0 1 0 0,-1 0 0 0 0,1 0 0 0 0,-1 0 0 0 0,1 0 0 0 0,-1 0 0 0 0,1 0 0 0 0,-1 0 0 0 0,1 1 0 0 0,-1-1-1 0 0,1 0 1 0 0,-1 0 0 0 0,1 0 0 0 0,-1 1 0 0 0,1-1 0 0 0,-1 0 0 0 0,0 1 0 0 0,1-1 0 0 0,-1 0 0 0 0,0 1 0 0 0,1-1-1 0 0,-1 0 1 0 0,0 1 0 0 0,1-1 0 0 0,-1 1 0 0 0,0-1 0 0 0,0 1-15 0 0,5 6 226 0 0,5-2 104 0 0,-4 5-8 0 0,7-4-2 0 0,-5-1-94 0 0,0 2 57 0 0,1 2 48 0 0,1 1 42 0 0,5 6 296 0 0,7 6-224 0 0,0 1-108 0 0,-12-11-171 0 0,-4 7 17 0 0,0 0-7 0 0,4-6-21 0 0,6 6 65 0 0,0 10-12 0 0,-1-1-55 0 0,13 17 98 0 0,6 20 24 0 0,-33-62-264 0 0,4 6 30 0 0,1-1 1 0 0,-1 1-1 0 0,1-1 0 0 0,1 0-41 0 0,-1-1 33 0 0,-1 0-1 0 0,1 1 1 0 0,-2-1-1 0 0,1 1 1 0 0,-1 0-1 0 0,1 2-32 0 0,25 75 414 0 0,-3 3-414 0 0,-6-16 150 0 0,-21-70-145 0 0,5 12 43 0 0,0-1-1 0 0,0 0 0 0 0,5 5-47 0 0,8 22 98 0 0,-8 4 32 0 0,11-7 39 0 0,-13-5-26 0 0,-7-25-95 0 0,1 0-1 0 0,-1-1 1 0 0,1 1 0 0 0,1 0-1 0 0,1 3-47 0 0,17 24 230 0 0,-4-7-44 0 0,-10-11-98 0 0,-5-8-27 0 0,-1-7-49 0 0,-1 0 0 0 0,0 1 0 0 0,0-1 1 0 0,1 0-1 0 0,-1 0 0 0 0,1 1 0 0 0,-1-1 0 0 0,1 0 0 0 0,0 0 1 0 0,-1 0-1 0 0,1 0 0 0 0,0 0 0 0 0,0 1 0 0 0,0-1 0 0 0,0-1 1 0 0,0 1-1 0 0,0 0 0 0 0,0 0 0 0 0,0 0 0 0 0,0 0 0 0 0,0-1-12 0 0,6 3 85 0 0,-7-3-75 0 0,1 1 1 0 0,-1-1-1 0 0,1 0 1 0 0,-1 0-1 0 0,1 0 1 0 0,-1 0-1 0 0,0 0 0 0 0,1 1 1 0 0,-1-1-1 0 0,1 0 1 0 0,-1 1-1 0 0,0-1 1 0 0,1 0-1 0 0,-1 0 0 0 0,0 1 1 0 0,1-1-1 0 0,-1 1 1 0 0,0-1-1 0 0,1 0 1 0 0,-1 1-1 0 0,0-1 0 0 0,0 1 1 0 0,0-1-1 0 0,1 0 1 0 0,-1 1-1 0 0,0-1 1 0 0,0 1-1 0 0,0-1 0 0 0,0 1 1 0 0,0-1-1 0 0,0 1 1 0 0,0-1-1 0 0,0 1 1 0 0,0-1-1 0 0,0 1 0 0 0,0-1-10 0 0,0 3 248 0 0,0-3 19 0 0,3 0 78 0 0,0-1-245 0 0,0 1 40 0 0,7-5 426 0 0,-6 3-359 0 0,-1-1-75 0 0,-1 2-109 0 0,-1 0-35 0 0,1-2 267 0 0,0 0-95 0 0,-2 0-58 0 0,0-1-54 0 0,1 0-12 0 0,-1 2 43 0 0,10-20 293 0 0,-7-3-110 0 0,0 1-97 0 0,2 2-37 0 0,-3 14-78 0 0,0 0 0 0 0,0 0 0 0 0,-1 0-1 0 0,0 0 1 0 0,-1-3-50 0 0,0-10 74 0 0,0-14 20 0 0,3-4-48 0 0,23-129 60 0 0,-24 150-85 0 0,2-5 35 0 0,0 0 1 0 0,4-13-57 0 0,0 5 65 0 0,1-27-65 0 0,-3 20 41 0 0,3-6-41 0 0,-3 14-18 0 0,2-22 18 0 0,-3 12-48 0 0,8-28 48 0 0,4 6-16 0 0,-6 22 18 0 0,5-31-2 0 0,-12 45 3 0 0,-2 14-9 0 0,0 0 0 0 0,0 0 0 0 0,1 0 0 0 0,3-6 6 0 0,-3 10-37 0 0,0 0-1 0 0,-1 0 1 0 0,1 0 0 0 0,0-8 37 0 0,-2 1-79 0 0,-1-4-38 0 0,1 17 86 0 0,-1 0 1 0 0,0 0-1 0 0,0 0 1 0 0,1 1-1 0 0,-1-1 1 0 0,1 0-1 0 0,0 0 1 0 0,0 0-1 0 0,-1 0 1 0 0,1 0-1 0 0,0 1 1 0 0,1-2 30 0 0,4-8-208 0 0,-5 3 28 0 0,-1 5-4 0 0,0 3-4 0 0,0 0-83 0 0,0 0-250 0 0,0 0-456 0 0,0 0 578 0 0,0 0 31 0 0,0 0-53 0 0,0 0 160 0 0,0 0-39 0 0,0 0-43 0 0,0 0-40 0 0,0 0-37 0 0,0 0-34 0 0,0 0-281 0 0,-1 0-55 0 0,0 0-908 0 0,-4 0-700 0 0,-4 0-1338 0 0</inkml:trace>
  <inkml:trace contextRef="#ctx0" brushRef="#br0" timeOffset="332.91">489 884 10016 0 0,'0'0'230'0'0,"0"0"30"0"0,0 0 18 0 0,0-1-120 0 0,0-1-83 0 0,0-7 105 0 0,0 3-86 0 0,0-1-3 0 0,0 7-41 0 0,0-1 36 0 0,0 0 50 0 0,0-1 60 0 0,0 0 71 0 0,0-2 84 0 0,0 4-320 0 0,0 0 1 0 0,0-1 0 0 0,0 1 0 0 0,0-1 0 0 0,0 1-1 0 0,0-1 1 0 0,0 1 0 0 0,0 0 0 0 0,0-1 0 0 0,0 1-1 0 0,1-1 1 0 0,-1 1 0 0 0,0 0 0 0 0,0-1 0 0 0,0 1-1 0 0,1-1 1 0 0,-1 1 0 0 0,0 0 0 0 0,0-1 0 0 0,1 1-1 0 0,-1 0 1 0 0,0-1 0 0 0,0 1 0 0 0,1 0-1 0 0,-1 0 1 0 0,0-1 0 0 0,1 1 0 0 0,-1 0 0 0 0,1 0-1 0 0,-1 0 1 0 0,1-1-32 0 0,5-3 491 0 0,-3-2-193 0 0,0 1-43 0 0,7 0 229 0 0,-3-6-40 0 0,-3 2-192 0 0,4 2-48 0 0,7 0 86 0 0,0 0-39 0 0,0 0-38 0 0,0 1-38 0 0,1 0-37 0 0,1-1-35 0 0,0 1-36 0 0,1 0-34 0 0,9-5 24 0 0,4-1-52 0 0,-27 10-13 0 0,1 1 0 0 0,0 0-1 0 0,0 0 1 0 0,0 1 0 0 0,0-1-1 0 0,0 1 9 0 0,2 0 54 0 0,-1-1-105 0 0,0 0-101 0 0,0 0-100 0 0,0 0-99 0 0,-1 0-96 0 0,1-1-96 0 0,-1 0-93 0 0,-1 1 111 0 0,0 0-50 0 0,0 0-48 0 0,1 0-47 0 0,7-1-1409 0 0,7 1-1178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4:53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47 521 7744 0 0,'0'0'174'0'0,"0"0"29"0"0,0 0 12 0 0,0 0-75 0 0,0 0-14 0 0,0 0 43 0 0,0 0 142 0 0,0 0 265 0 0,0 0 22 0 0,0 0-2 0 0,0 0-16 0 0,0 0-4 0 0,3 0 0 0 0,10 0-22 0 0,0 0-80 0 0,-10 0-40 0 0,0 3-8 0 0,1 0-363 0 0,0 0 55 0 0,2 0 82 0 0,4-1 173 0 0,9 0 274 0 0,-12-2-471 0 0,1 0-39 0 0,-6 0-109 0 0,14-1 206 0 0,-2-2-64 0 0,-1 0-49 0 0,-1-1-35 0 0,-7 2-48 0 0,13-2 136 0 0,-1 5-40 0 0,0 0 6 0 0,0-5 44 0 0,-7 0-96 0 0,9-3 64 0 0,-1 5 4 0 0,-6 3-127 0 0,-5-1-25 0 0,0 0-1 0 0,-1 0 1 0 0,1-1 0 0 0,0 1-1 0 0,5-2-3 0 0,4-4 31 0 0,-13 5-27 0 0,0-1 0 0 0,0 1 0 0 0,1 0 0 0 0,-1 0 1 0 0,0 1-1 0 0,1-1 0 0 0,-1 1 0 0 0,2 0-4 0 0,23 0 68 0 0,-7 0-15 0 0,25 0 82 0 0,-44-1-114 0 0,-4-1 1 0 0,-9-9-1 0 0,6 7 24 0 0,0 4-36 0 0,0-1-10 0 0,0-5 1 0 0,5 5 0 0 0,0 1 0 0 0,0-1 0 0 0,-1 1 0 0 0,1-1 0 0 0,0 1 0 0 0,-1 0 0 0 0,1-1 0 0 0,0 1 0 0 0,-1 0 0 0 0,1-1 0 0 0,0 1 0 0 0,-1 0 0 0 0,1-1 0 0 0,-1 1 0 0 0,1 0 0 0 0,0 0 0 0 0,-1-1 0 0 0,1 1 0 0 0,-1 0 0 0 0,1 0 0 0 0,-1 0 0 0 0,1 0 0 0 0,-1 0 0 0 0,1 0 0 0 0,-1-1 0 0 0,1 1 0 0 0,-1 0 0 0 0,1 1 0 0 0,-1-1 0 0 0,1 0 0 0 0,-1 0 0 0 0,0 0 0 0 0,0 0 1 0 0,-1 0 0 0 0,0 0-1 0 0,1-1 1 0 0,-1 1-1 0 0,0 0 1 0 0,1-1 0 0 0,-1 1-1 0 0,1-1 1 0 0,-1 0-1 0 0,1 1 1 0 0,-1-1 0 0 0,1 0-1 0 0,-1 0 1 0 0,1 0-1 0 0,0 0 1 0 0,-1 0 0 0 0,1 0-1 0 0,-1-1 0 0 0,-3-2 47 0 0,-2 3-38 0 0,1 1-1 0 0,-14-11 38 0 0,16 8-36 0 0,-19-10-13 0 0,9 8 14 0 0,10-2 19 0 0,4 7-29 0 0,-1-1 1 0 0,1 1-1 0 0,0 0 0 0 0,0-1 0 0 0,0 1 0 0 0,-1 0 0 0 0,1-1 0 0 0,0 1 0 0 0,-1 0 0 0 0,1-1 0 0 0,0 1 0 0 0,0 0 1 0 0,-1 0-1 0 0,1-1 0 0 0,-1 1 0 0 0,1 0 0 0 0,0 0 0 0 0,-1-1 0 0 0,1 1 0 0 0,0 0 0 0 0,-1 0 0 0 0,1 0 0 0 0,-1 0 0 0 0,1 0 1 0 0,-1 0-1 0 0,1 0 0 0 0,0 0 0 0 0,-1 0 0 0 0,1 0 0 0 0,-1 0 0 0 0,1 0-1 0 0,-6-3 56 0 0,3-1-19 0 0,3 4-36 0 0,-1-1 1 0 0,1 1 0 0 0,0-1 0 0 0,-1 1-1 0 0,1-1 1 0 0,-1 1 0 0 0,1-1 0 0 0,-1 1-1 0 0,1 0 1 0 0,-1-1 0 0 0,1 1 0 0 0,-1 0-1 0 0,1-1 1 0 0,-1 1 0 0 0,1 0 0 0 0,-1 0-1 0 0,0 0-1 0 0,-11-2 77 0 0,-8 1 100 0 0,0 1-62 0 0,14 0-78 0 0,0 0-16 0 0,-10 3-21 0 0,-15 12-66 0 0,27-12 81 0 0,-21 10 124 0 0,20-2-65 0 0,-8-6-60 0 0,0 5-6 0 0,-3 9 44 0 0,13-14-44 0 0,3-4-8 0 0,0-1 0 0 0,0 1 1 0 0,-1 0-1 0 0,1-1 1 0 0,0 1-1 0 0,-1-1 0 0 0,1 1 1 0 0,-1-1-1 0 0,1 1 1 0 0,-1 0-1 0 0,1-1 0 0 0,-1 0 1 0 0,1 1-1 0 0,-1-1 1 0 0,1 1-1 0 0,-1-1 1 0 0,1 1-1 0 0,-1-1 0 0 0,0 0 1 0 0,1 0-1 0 0,-1 1 1 0 0,0-1-1 0 0,-4 2 6 0 0,-9 8 33 0 0,9-5-33 0 0,1-1 1 0 0,-1 1-1 0 0,1-1 0 0 0,0 1 0 0 0,0 0 0 0 0,0 2-6 0 0,-1 3 70 0 0,4-7-51 0 0,0-1 0 0 0,0 0 0 0 0,-1 1 0 0 0,1-1 0 0 0,0 0 0 0 0,-1 0 0 0 0,1 0 0 0 0,-1 0 0 0 0,0 0-19 0 0,0 0 17 0 0,0 0 0 0 0,0 0 0 0 0,1 1-1 0 0,-1-1 1 0 0,1 0 0 0 0,-1 1 0 0 0,1 0-1 0 0,0-1 1 0 0,0 1 0 0 0,0 0 0 0 0,0 0-1 0 0,0 0-16 0 0,-3 12 22 0 0,-5 2-69 0 0,6-13 26 0 0,1 1-1 0 0,0-1 0 0 0,0 0 0 0 0,1 1 0 0 0,-1-1 0 0 0,1 1 1 0 0,0 0-1 0 0,0-1 0 0 0,0 1 0 0 0,1 0 0 0 0,0 3 22 0 0,-3 14-104 0 0,-3-4 75 0 0,5-16 29 0 0,0 0 0 0 0,0 0 1 0 0,0 0-1 0 0,1 0 0 0 0,-1 0 1 0 0,1 1-1 0 0,-1-1 0 0 0,1 0 1 0 0,0 1-1 0 0,0-1 1 0 0,0 0-1 0 0,0 1 0 0 0,0-1 1 0 0,0 0-1 0 0,1 0 0 0 0,0 2 0 0 0,4 12 0 0 0,-3-13 0 0 0,-1 0 0 0 0,0 0 0 0 0,0 1 0 0 0,0-1 0 0 0,0 1 0 0 0,-1-1 0 0 0,0 0 0 0 0,1 2 0 0 0,-1-2 1 0 0,0-1 0 0 0,0 0-1 0 0,1 0 1 0 0,-1 0-1 0 0,1 0 1 0 0,-1 0 0 0 0,1 0-1 0 0,0 0 1 0 0,0 0-1 0 0,0 0 1 0 0,0 0 0 0 0,0 0-1 0 0,0 0 1 0 0,1 0-1 0 0,21 21 48 0 0,-10-11-29 0 0,-6-4 6 0 0,-4-5-10 0 0,1 1 0 0 0,-1-1-1 0 0,0 0 1 0 0,1 0 0 0 0,0-1 0 0 0,0 1-15 0 0,27 9 84 0 0,-25-10-45 0 0,1 0 0 0 0,0-1 0 0 0,0 0 0 0 0,0 0 0 0 0,0 0 0 0 0,7-2-39 0 0,10-2 76 0 0,8-8 4 0 0,-15 7-65 0 0,-9 3-13 0 0,0-1 1 0 0,-1 0-1 0 0,0-1 1 0 0,1 0-1 0 0,0 0-2 0 0,31-16 48 0 0,-13 8-58 0 0,-4 3-69 0 0,1 1-96 0 0,-5 3-2 0 0,-10 3 77 0 0,-1-1 1 0 0,1 0-1 0 0,-1-1 1 0 0,0 0-1 0 0,1 0 100 0 0,-1 0-26 0 0,-1 0-48 0 0,0 0-43 0 0,0-1-40 0 0,0 1-37 0 0,1 0-34 0 0,5-3-315 0 0,-3 1 90 0 0,0 1-40 0 0,2-1-137 0 0,5-3-358 0 0,16-8-956 0 0</inkml:trace>
  <inkml:trace contextRef="#ctx0" brushRef="#br0" timeOffset="531.47">1136 474 7256 0 0,'0'0'165'0'0,"0"0"22"0"0,0 0 7 0 0,0-3-23 0 0,0-12-139 0 0,-2 4-30 0 0,-2 8 5 0 0,0 3 32 0 0,1 0 29 0 0,1 0 116 0 0,-2-2 215 0 0,-6-9 365 0 0,8 9-315 0 0,0 1-121 0 0,0 1-100 0 0,0-1-81 0 0,0 1-49 0 0,-3 1 2 0 0,4-1 1 0 0,1 0 9 0 0,-11 0 542 0 0,0 0-85 0 0,1 0-77 0 0,0 0-66 0 0,0 0-59 0 0,1 0-50 0 0,-11 0 203 0 0,12 1-406 0 0,1 2 38 0 0,-10 10 396 0 0,10-6-300 0 0,-2-2-68 0 0,-1 0 12 0 0,1-1-69 0 0,-3 6-31 0 0,-1 2-25 0 0,8-8-41 0 0,0 1 0 0 0,0-1 0 0 0,1 1 0 0 0,0 0 0 0 0,0 0 0 0 0,-1 2-24 0 0,0 3 52 0 0,4-7-40 0 0,0-1-1 0 0,0 0 1 0 0,0 1 0 0 0,0-1 0 0 0,-1 0-1 0 0,1 0 1 0 0,-1 0 0 0 0,1 0-1 0 0,-1 0-11 0 0,0-1 8 0 0,1 0 0 0 0,0 0 0 0 0,0 0 0 0 0,-1 1 0 0 0,1-1 0 0 0,0 0 0 0 0,0 1 0 0 0,0-1 0 0 0,1 1 0 0 0,-1-1 0 0 0,0 1 0 0 0,0-1 0 0 0,1 1 0 0 0,-1 0 0 0 0,1-1 0 0 0,0 1 0 0 0,-1 0 0 0 0,1-1 0 0 0,0 1 0 0 0,0 0-8 0 0,-2 14 71 0 0,-4 0-22 0 0,0-1 1 0 0,4 1 20 0 0,2 0-4 0 0,0 14 14 0 0,0-13-18 0 0,0-15-55 0 0,0 0 0 0 0,1-1 0 0 0,-1 1 0 0 0,0 0 0 0 0,1-1 0 0 0,-1 1 0 0 0,1 0 0 0 0,-1-1 0 0 0,1 1 0 0 0,0-1 0 0 0,-1 1 0 0 0,1-1 0 0 0,0 0 0 0 0,0 1-7 0 0,4 6 30 0 0,0 3 12 0 0,-5-10-40 0 0,1 0 0 0 0,-1 0 0 0 0,0 0 0 0 0,1 0 0 0 0,-1 1 1 0 0,1-1-1 0 0,0 0 0 0 0,-1 0 0 0 0,1 0 0 0 0,0-1 0 0 0,0 1 1 0 0,-1 0-1 0 0,1 0 0 0 0,0 0 0 0 0,0 0 0 0 0,0-1 0 0 0,0 1 0 0 0,1 0-2 0 0,11 4 75 0 0,-9 2-27 0 0,-4-7-45 0 0,1 1 0 0 0,-1-1 0 0 0,0 0 0 0 0,0 1 1 0 0,1-1-1 0 0,-1 1 0 0 0,0-1 0 0 0,1 0 0 0 0,-1 1 1 0 0,0-1-1 0 0,1 0 0 0 0,-1 1 0 0 0,1-1 0 0 0,-1 0 0 0 0,1 0 1 0 0,-1 1-1 0 0,0-1 0 0 0,1 0 0 0 0,-1 0 0 0 0,1 0 0 0 0,-1 1 1 0 0,1-1-1 0 0,-1 0 0 0 0,1 0 0 0 0,-1 0 0 0 0,1 0 1 0 0,-1 0-1 0 0,1 0 0 0 0,-1 0 0 0 0,1 0 0 0 0,-1 0 0 0 0,1-1-3 0 0,11 1 56 0 0,-9 1-47 0 0,-1-1 1 0 0,1 0-1 0 0,-1 0 0 0 0,1 0 0 0 0,-1 0 0 0 0,1 0 1 0 0,-1 0-1 0 0,1-1 0 0 0,-1 1 0 0 0,0-1 1 0 0,1 0-1 0 0,-1 0 0 0 0,0 0 0 0 0,1 0 0 0 0,-1 0 1 0 0,0 0-1 0 0,0-1 0 0 0,0 1 0 0 0,0 0 1 0 0,0-1-1 0 0,0 0-9 0 0,2-2 31 0 0,0 0 0 0 0,0 1 0 0 0,0 0 0 0 0,1 0 0 0 0,-1 0 0 0 0,1 1 0 0 0,-1-1-1 0 0,1 1 1 0 0,1 0-31 0 0,10-6 130 0 0,-5-4-29 0 0,-1 0-53 0 0,35-22 44 0 0,-33 21-68 0 0,-3 5 12 0 0,-1 0 0 0 0,0-1 0 0 0,2-2-36 0 0,-8 8 10 0 0,0 0 1 0 0,-1 0 0 0 0,1 0-1 0 0,-1 0 1 0 0,1 0-1 0 0,-1 0 1 0 0,0 0-1 0 0,0 0 1 0 0,0-1 0 0 0,-1 1-1 0 0,1 0 1 0 0,-1-1-1 0 0,1-1-10 0 0,-1 3 8 0 0,0 1-1 0 0,0-1 1 0 0,0 0-1 0 0,1 0 0 0 0,-1 1 1 0 0,1-1-1 0 0,-1 0 1 0 0,1 0-1 0 0,0 1 0 0 0,0-1 1 0 0,-1 1-1 0 0,1-1 0 0 0,1 1-7 0 0,-1-1 8 0 0,0 1-1 0 0,-1-1 1 0 0,1 0-1 0 0,0 1 0 0 0,0-1 1 0 0,-1 0-1 0 0,1 1 1 0 0,-1-1-1 0 0,1 0 0 0 0,-1 0 1 0 0,0 1-1 0 0,0-1 0 0 0,0 0-7 0 0,2-11 49 0 0,-2-3 16 0 0,-15-18-65 0 0,10 18-70 0 0,-5 3 2 0 0,8 14-27 0 0,1 11 46 0 0,1-5 32 0 0,0 9-78 0 0,3-7 95 0 0,1-1 0 0 0,-3-7-1 0 0,0 0 1 0 0,0 1-1 0 0,0-1 0 0 0,0 1 0 0 0,0-1 1 0 0,-1 1-1 0 0,1-1 0 0 0,-1 1 0 0 0,1 0 1 0 0,-1-1-1 0 0,0 1 0 0 0,0 0 1 0 0,1-1-1 0 0,-1 1 1 0 0,0 0-5 0 0,0 1 0 0 0,0-1 0 0 0,1 0 0 0 0,-1 1 1 0 0,1-1-1 0 0,-1 0 0 0 0,1 0 0 0 0,0 0 0 0 0,0 0 0 0 0,0 1 0 0 0,1 0 5 0 0,8 19 0 0 0,4 2 0 0 0,-2-3 0 0 0,2 5 5 0 0,7 8 44 0 0,-3 1 5 0 0,-16-29-40 0 0,0-1-1 0 0,1 0 1 0 0,0 1-1 0 0,0-1 1 0 0,0-1-1 0 0,1 1 1 0 0,0 0-1 0 0,1 1-13 0 0,3 1 14 0 0,-5-4-3 0 0,0 0 1 0 0,0 1 0 0 0,0-1-1 0 0,0 0 1 0 0,0 1-1 0 0,0 0-11 0 0,8 21 45 0 0,-1-2 7 0 0,6 8 46 0 0,-6-18-110 0 0,-7-10-99 0 0,-3-3 28 0 0,0 0 16 0 0,0 0-33 0 0,0 0-15 0 0,0 0-34 0 0,0 0-40 0 0,0 0-43 0 0,0 0-47 0 0,0 0-45 0 0,0 0-41 0 0,0 0-37 0 0,0 0-262 0 0,0 0-62 0 0,0 0-48 0 0,0 0-35 0 0,0 0-1453 0 0,0 0-1288 0 0</inkml:trace>
  <inkml:trace contextRef="#ctx0" brushRef="#br0" timeOffset="906.99">1546 0 9528 0 0,'0'0'216'0'0,"0"0"32"0"0,0 0 10 0 0,0 0 32 0 0,0 0 86 0 0,-3 0 37 0 0,-2 2-274 0 0,1 1 59 0 0,2 2 48 0 0,0 1 33 0 0,1 16 561 0 0,2-12-508 0 0,-1-2-89 0 0,0 0-51 0 0,0 16 300 0 0,-1-2-115 0 0,1 0-70 0 0,1-9-161 0 0,2-2-60 0 0,7 10 148 0 0,-4 8-2 0 0,-2-13-117 0 0,-2-10-69 0 0,0 1 0 0 0,0 0 0 0 0,-1-1 0 0 0,0 1-1 0 0,0 0 1 0 0,-1 0-46 0 0,0-1 31 0 0,1 0 0 0 0,0 0 1 0 0,0 0-1 0 0,0 0 0 0 0,1 0 0 0 0,0-1 0 0 0,0 1 0 0 0,1 0 0 0 0,0 0-31 0 0,10 29 191 0 0,-7-8 54 0 0,-2-10-66 0 0,-1-4-20 0 0,0-2 20 0 0,2 3 55 0 0,1 7 16 0 0,1 2-72 0 0,0 2-56 0 0,-1-2-43 0 0,-1 6 26 0 0,6-8 17 0 0,-6 8 71 0 0,1-14-84 0 0,0 3 44 0 0,-5-1 38 0 0,3 11 34 0 0,5-1-44 0 0,-9-24-165 0 0,4 13 132 0 0,-4-3-55 0 0,2 5 20 0 0,4-6-6 0 0,-5-10-94 0 0,0-1 0 0 0,0 1-1 0 0,-1-1 1 0 0,1 1 0 0 0,0-1 0 0 0,-1 1-1 0 0,1 0 1 0 0,-1-1 0 0 0,0 1 0 0 0,1 0-1 0 0,-1-1 1 0 0,0 1 0 0 0,0 0 0 0 0,0 0-13 0 0,0 0-221 0 0,0-1 72 0 0,0 1 64 0 0,0 0 55 0 0,0 0 85 0 0,0 1 100 0 0,0 7 592 0 0,0-8-622 0 0,0 0-42 0 0,0 1-53 0 0,0 0-69 0 0,0 0-82 0 0,0 1-96 0 0,0-1-68 0 0,0 1-97 0 0,0 0-105 0 0,0 1-117 0 0,0-1-124 0 0,0-1 314 0 0,0 0-35 0 0,0-1-36 0 0,0 1-37 0 0,0 0-39 0 0,0 0-39 0 0,0-3-631 0 0,0 0-35 0 0,0 0-2650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1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17 9184 0 0,'0'0'208'0'0,"0"-3"33"0"0,0-7 14 0 0,0 9-252 0 0,0 1 1 0 0,0 0 0 0 0,0 0 0 0 0,0 0-1 0 0,0 0 1 0 0,0 0 0 0 0,0 0 0 0 0,0 0-1 0 0,0 0 1 0 0,0 0 0 0 0,0 0 0 0 0,0-1-1 0 0,0 1 1 0 0,0 0 0 0 0,0 0 0 0 0,0 0-1 0 0,0 0 1 0 0,0 0 0 0 0,0 0 0 0 0,0 0-1 0 0,0 0 1 0 0,0 0 0 0 0,0 0 0 0 0,-1 0-1 0 0,1-1 1 0 0,0 1 0 0 0,0 0 0 0 0,0 0-1 0 0,0 0 1 0 0,0 0 0 0 0,0 0-1 0 0,0 0 1 0 0,0 0 0 0 0,0 0 0 0 0,0 0-1 0 0,0 0 1 0 0,0 0 0 0 0,0 0 0 0 0,-1 0-1 0 0,1 0 1 0 0,0 0 0 0 0,0 0 0 0 0,0 0-1 0 0,0 0 1 0 0,0 0 0 0 0,0 0 0 0 0,0 0-1 0 0,0 0 1 0 0,0 0 0 0 0,0 0 0 0 0,-1 0-1 0 0,1 0 1 0 0,0 0 0 0 0,0 0 0 0 0,0 0-1 0 0,0 0 1 0 0,0 0-4 0 0,-11 0 119 0 0,4 0-33 0 0,2 0 100 0 0,2 0-81 0 0,3 0-97 0 0,-1 0 1 0 0,1 0-1 0 0,0 0 1 0 0,0 0-1 0 0,0 0 0 0 0,0 0 1 0 0,0 0-1 0 0,0 0 0 0 0,0 0 1 0 0,0 0-1 0 0,0 0 0 0 0,0 0 1 0 0,-1 0-1 0 0,1 0 1 0 0,0 0-1 0 0,0 0 0 0 0,0 0 1 0 0,0 0-1 0 0,0 0 0 0 0,0 0 1 0 0,0 0-1 0 0,0 0 1 0 0,0 0-1 0 0,0 0 0 0 0,0 0 1 0 0,-1 0-1 0 0,1 0 0 0 0,0 0 1 0 0,0 0-1 0 0,0 0 1 0 0,0 0-1 0 0,0 0 0 0 0,0 1 1 0 0,0-1-1 0 0,0 0 0 0 0,0 0 1 0 0,0 0-1 0 0,0 0 1 0 0,0 0-1 0 0,0 0 0 0 0,0 0 1 0 0,0 0-1 0 0,0 0 0 0 0,0 0 1 0 0,0 0-1 0 0,0 1 1 0 0,0-1-1 0 0,0 0 0 0 0,0 0 1 0 0,0 0-1 0 0,0 0 0 0 0,0 0 1 0 0,0 0-1 0 0,0 0 1 0 0,0 0-1 0 0,0 0 0 0 0,0 1-8 0 0,0-1 32 0 0,0 1 1 0 0,0 0-1 0 0,-1-1 0 0 0,1 1 0 0 0,0 0 0 0 0,0-1 0 0 0,-1 1 0 0 0,1 0 0 0 0,-1-1 0 0 0,1 1 0 0 0,0 0 1 0 0,-1-1-1 0 0,1 1 0 0 0,-1-1 0 0 0,1 1 0 0 0,-1-1 0 0 0,1 1 0 0 0,-1-1 0 0 0,0 0 0 0 0,1 1 0 0 0,-1-1 1 0 0,0 0-1 0 0,1 1 0 0 0,-1-1 0 0 0,0 0 0 0 0,1 0 0 0 0,-1 1 0 0 0,0-1 0 0 0,0 0 0 0 0,1 0 1 0 0,-1 0-1 0 0,0 0 0 0 0,1 0 0 0 0,-2 0-32 0 0,-12 4 448 0 0,7 0-265 0 0,2 2-36 0 0,1 5 145 0 0,-2-1 14 0 0,-2 1-70 0 0,-5 4-14 0 0,2 0-56 0 0,-15 37 173 0 0,13-24-136 0 0,-2 7 57 0 0,10-18-99 0 0,1 0 0 0 0,0 0 0 0 0,0 6-161 0 0,2-5 109 0 0,-11 29 160 0 0,-1 0-88 0 0,9-2-49 0 0,0-22-57 0 0,3-13-24 0 0,0 1-1 0 0,0 0 0 0 0,1-1 0 0 0,0 7-50 0 0,0 34 311 0 0,0-16 60 0 0,2 0 0 0 0,3 17-371 0 0,6 11 342 0 0,-6-30-239 0 0,-2-9-27 0 0,1-1 1 0 0,6 21-77 0 0,23 53 149 0 0,-25-81-111 0 0,0-1 0 0 0,1 0 0 0 0,1-1-1 0 0,0 0 1 0 0,1 0 0 0 0,4 4-38 0 0,-2-3 34 0 0,-5-6 9 0 0,0-1 0 0 0,0 0-1 0 0,2 0-42 0 0,9 12 74 0 0,-13-13-40 0 0,0 0 0 0 0,1-1 0 0 0,0 1 0 0 0,1-1 0 0 0,-1 0 0 0 0,1-1 0 0 0,1 1-34 0 0,52 38 191 0 0,-56-41-175 0 0,1 0 1 0 0,-1-1-1 0 0,1 0 1 0 0,0 0-1 0 0,-1 0 0 0 0,3 0-16 0 0,-2 0 15 0 0,0-1-1 0 0,0 1 0 0 0,-1 0 0 0 0,1 0 0 0 0,-1 1 0 0 0,2 1-14 0 0,-3-2-191 0 0,0-1 77 0 0,0 1 64 0 0,-1-1 54 0 0,4 1 119 0 0,8 2 349 0 0,-10-3-397 0 0,1 0-84 0 0,-2-1-49 0 0,-1 0-47 0 0,1 1-53 0 0,0-1-60 0 0,0 0-88 0 0,0 0-83 0 0,0 0-92 0 0,1 0-98 0 0,-1 1-107 0 0,0-1-114 0 0,0 0-122 0 0,-1 0 413 0 0,0 0-34 0 0,4 0-1771 0 0,3 0-1317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3.0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11920 0 0,'0'0'266'0'0,"0"0"44"0"0,0 0 14 0 0,0 0-132 0 0,0 0-91 0 0,0 0-40 0 0,0 3-22 0 0,0 1-28 0 0,0 11-8 0 0,3-5 71 0 0,2-2 84 0 0,-2-3-14 0 0,0 0 33 0 0,-1 8 276 0 0,-2-3 6 0 0,0-1-49 0 0,0 1-48 0 0,0-1-43 0 0,0 1-39 0 0,0-1-37 0 0,0 10 149 0 0,0-2-129 0 0,0 0-64 0 0,0 39 259 0 0,0-32-229 0 0,-3-9-122 0 0,-2-6-88 0 0,4-8-20 0 0,0 1 0 0 0,1-1 0 0 0,-1 1 0 0 0,0-1 0 0 0,0 1 1 0 0,1-1-1 0 0,-1 1 0 0 0,1 0 0 0 0,-1-1 0 0 0,1 1 0 0 0,-1 1 1 0 0,1 0-68 0 0,0-3 5 0 0,0 0-34 0 0,0 0-37 0 0,0 0-34 0 0,0 0-133 0 0,0 0-41 0 0,0 0-910 0 0,0 0-57 0 0,0 0-16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4.2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10912 0 0,'0'0'248'0'0,"0"0"34"0"0,0 0 20 0 0,0 0-38 0 0,0 0-199 0 0,3 2-37 0 0,12 11-17 0 0,-10-9 17 0 0,3 0-77 0 0,-5-2 60 0 0,1 0 39 0 0,2 1 74 0 0,2 1 90 0 0,-7-4-200 0 0,1 1 26 0 0,0 0 1 0 0,0 0-1 0 0,-1 0 1 0 0,1 0-1 0 0,-1 0 0 0 0,1 0 1 0 0,-1 1-1 0 0,1-1 1 0 0,0 1-41 0 0,4 6 197 0 0,2 3 98 0 0,0 1-138 0 0,4 1 94 0 0,16 22 498 0 0,-18-18-466 0 0,4 12 207 0 0,0 0-108 0 0,-2-3-122 0 0,0-1-55 0 0,12 21 88 0 0,-8-13-46 0 0,-3 9-10 0 0,-8-23-125 0 0,21 67 562 0 0,-15-49-378 0 0,0-2-45 0 0,-3-3 11 0 0,-2-2-37 0 0,8 60 319 0 0,-8-47-319 0 0,-3-24-140 0 0,1 12 132 0 0,0 1 0 0 0,-2 7-217 0 0,-2-10 142 0 0,1-2 36 0 0,-2-1-1 0 0,-2 5-177 0 0,-2 2 131 0 0,0 4 34 0 0,2 6 35 0 0,2-22-129 0 0,-1 2 34 0 0,-18 91 527 0 0,14-88-514 0 0,3-11 14 0 0,-1-1 1 0 0,-2 8-133 0 0,-15 24 228 0 0,-11 18-57 0 0,9-22-88 0 0,4-9-44 0 0,-2-1-39 0 0,16-25 15 0 0,0 0-1 0 0,-1 0 0 0 0,-1-1 0 0 0,-3 4-14 0 0,-4 3-5 0 0,11-10-102 0 0,1-1 80 0 0,-1 0 54 0 0,-3 2 101 0 0,2-2-107 0 0,2-2-57 0 0,1 1-42 0 0,-1-1-53 0 0,0 1-63 0 0,-1-1-105 0 0,1 0-102 0 0,-1 1-115 0 0,2-1 212 0 0,0 0-34 0 0,-1 0-35 0 0,1 0-37 0 0,-1 0-38 0 0,1 0-40 0 0,-1 0-41 0 0,1 0-44 0 0,-1 0-44 0 0,1 0-47 0 0,-2 0-694 0 0,-1 0-38 0 0,-5 0-2920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3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11672 0 0,'0'0'341'0'0,"0"0"-121"0"0,0-2-100 0 0,0-4-34 0 0,2-1-51 0 0,5-2-9 0 0,-3 5 22 0 0,-2 1 49 0 0,-2 3 115 0 0,3 0 197 0 0,23 0 451 0 0,-26 0-852 0 0,0 0-1 0 0,1 0 1 0 0,-1 0-1 0 0,0 0 1 0 0,0 0-1 0 0,0 0 0 0 0,0 0 1 0 0,0 0-1 0 0,0 0 1 0 0,0 0-1 0 0,0 0 1 0 0,0 0-1 0 0,0 0 1 0 0,1 0-1 0 0,-1 0 1 0 0,0 0-1 0 0,0 0 1 0 0,0 0-1 0 0,0 0 0 0 0,0 0 1 0 0,0 0-1 0 0,0 0 1 0 0,0 0-1 0 0,0 0 1 0 0,0 0-1 0 0,0 0 1 0 0,1 0-1 0 0,-1 0 1 0 0,0 0-1 0 0,0 0 1 0 0,0 0-1 0 0,0 0 0 0 0,0 0 1 0 0,0 1-1 0 0,0-1 1 0 0,0 0-1 0 0,0 0 1 0 0,0 0-1 0 0,0 0 1 0 0,0 0-1 0 0,0 0 1 0 0,0 0-1 0 0,0 0 1 0 0,0 0-1 0 0,0 0 0 0 0,0 1 1 0 0,0-1-1 0 0,0 0 1 0 0,0 0-1 0 0,0 0 1 0 0,0 0-1 0 0,0 0 1 0 0,0 0-1 0 0,0 0 1 0 0,0 0-1 0 0,0 0 1 0 0,0 1-8 0 0,2 8 334 0 0,4 6 50 0 0,0-3-100 0 0,-2-1-53 0 0,7 8-53 0 0,-8-15-138 0 0,0 0 1 0 0,-1 0-1 0 0,1 1 0 0 0,-1-1 1 0 0,1 3-41 0 0,15 56 273 0 0,-13-47-177 0 0,0 0 0 0 0,1 12-96 0 0,-3-11 97 0 0,1 0-1 0 0,5 10-96 0 0,3 16 181 0 0,-10-36-123 0 0,-1 0 0 0 0,1 0-1 0 0,1-1 1 0 0,-1 1 0 0 0,1 0 0 0 0,3 4-58 0 0,3 6 163 0 0,-4-2-36 0 0,-4-12-106 0 0,-1 0-1 0 0,1 0 1 0 0,0-1 0 0 0,0 1 0 0 0,1 0 0 0 0,-1-1 0 0 0,0 1 0 0 0,1-1 0 0 0,0 0 0 0 0,-1 1 0 0 0,1-1-1 0 0,1 1-20 0 0,6 9 80 0 0,-3 6-10 0 0,1 2 31 0 0,5-5 35 0 0,-7-9-112 0 0,-3-3-1 0 0,1-1 0 0 0,-1 1 0 0 0,1-1 0 0 0,-1 0 0 0 0,1 0 0 0 0,0 0 0 0 0,0 0-23 0 0,7 2-6 0 0,1-3-73 0 0,-9-1 125 0 0,0 0-103 0 0,1 1-121 0 0,0-1-125 0 0,0 0-127 0 0,-1 0 165 0 0,-1 0-33 0 0,1-1-34 0 0,0 1-35 0 0,-1 0-35 0 0,1 0-35 0 0,0-1-37 0 0,-1 1-36 0 0,1-1-37 0 0,-1 1-37 0 0,5-5-1633 0 0,4-4-1262 0 0</inkml:trace>
  <inkml:trace contextRef="#ctx0" brushRef="#br0" timeOffset="405.6">442 1 10192 0 0,'0'0'230'0'0,"0"0"30"0"0,0 0 19 0 0,0 0-30 0 0,0 3-101 0 0,0-2-109 0 0,0 1 0 0 0,0-1 0 0 0,-1 1 0 0 0,1 0 0 0 0,-1-1 0 0 0,1 1 0 0 0,-1-1-1 0 0,1 1 1 0 0,-1-1 0 0 0,0 0 0 0 0,0 1 0 0 0,0-1-39 0 0,-6 13 344 0 0,6-3-41 0 0,-1 1-1 0 0,-3-3-70 0 0,-2 4 2 0 0,5 1-61 0 0,1 10 198 0 0,1 1-31 0 0,-2-9-184 0 0,-1 1-27 0 0,-4 12 123 0 0,-3 19 177 0 0,4-18-207 0 0,1 17 134 0 0,-6 1 52 0 0,6-1 27 0 0,-6 0 5 0 0,8-21-202 0 0,1-14-67 0 0,0 0 1 0 0,0 0-1 0 0,-2 0 0 0 0,-1 6-171 0 0,-1-1 442 0 0,1 0 1 0 0,-2 11-443 0 0,1-3 336 0 0,2-13-204 0 0,0 0-34 0 0,-6 19 188 0 0,3-1-60 0 0,0-4-67 0 0,0-3-36 0 0,-3 9 58 0 0,5-5-80 0 0,1-7-60 0 0,-6 14 18 0 0,5-2-33 0 0,-6-1 49 0 0,7-12-35 0 0,3-15-34 0 0,0 1-1 0 0,0 0 1 0 0,0 0-1 0 0,-1-1 1 0 0,1 1-1 0 0,-1-1 1 0 0,-1 1-1 0 0,1 0-5 0 0,-27 45 147 0 0,27-47-137 0 0,1 5-3 0 0,1 10 40 0 0,0-16-133 0 0,0-2-80 0 0,0 0 57 0 0,0 0 30 0 0,0 0-36 0 0,0 0-16 0 0,0 0-37 0 0,0 0-43 0 0,0 0-47 0 0,0 0-51 0 0,0 0-49 0 0,0 0-45 0 0,0 0-39 0 0,0 0-288 0 0,0 0-67 0 0,0 0-52 0 0,0 0-39 0 0,0 0-334 0 0,0 0-34 0 0,0 0-2632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2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10912 0 0,'0'0'248'0'0,"0"0"34"0"0,0 0 20 0 0,0 0-38 0 0,0 0-110 0 0,0 0-46 0 0,0 0 112 0 0,3 0 204 0 0,4 3-17 0 0,0 4-85 0 0,-1 3-70 0 0,0 2-53 0 0,-4-7-130 0 0,0-1 1 0 0,1 1-1 0 0,-1-1 0 0 0,1 1 1 0 0,0-1-1 0 0,1 0-69 0 0,-3-2 27 0 0,1-1-1 0 0,-1 1 1 0 0,0 0-1 0 0,1 0 0 0 0,-1 0 1 0 0,0 0-1 0 0,0 0 1 0 0,0 0-1 0 0,-1 1 1 0 0,1-1-1 0 0,0 0 0 0 0,-1 0-26 0 0,8 17 223 0 0,15 2 112 0 0,-20-19-292 0 0,-1 1 0 0 0,1 0 0 0 0,-1 1 0 0 0,0-1 0 0 0,0 0 0 0 0,-1 1 0 0 0,1 0-43 0 0,9 26 239 0 0,-5-13-100 0 0,3 5 43 0 0,-1-2-32 0 0,23 67 397 0 0,-26-73-381 0 0,1 0 0 0 0,5 10-166 0 0,7 9 258 0 0,2 3 87 0 0,-1 3 96 0 0,-10-15-225 0 0,20 46 268 0 0,-25-61-401 0 0,1 0 0 0 0,0 0-1 0 0,0-1 1 0 0,1 0 0 0 0,0 0-1 0 0,3 3-82 0 0,7 7 137 0 0,-14-14-113 0 0,1 0 1 0 0,-1 0-1 0 0,0 0 1 0 0,0 0-1 0 0,0 2-24 0 0,10 21 173 0 0,-8-20-126 0 0,1 7 37 0 0,-2-12-86 0 0,1 0 56 0 0,0 1 4 0 0,-3-1-71 0 0,0 1-56 0 0,0 0-74 0 0,-1-4-39 0 0,0-2-38 0 0,0-3-311 0 0,0-1-217 0 0,0-2-455 0 0,0 6-516 0 0</inkml:trace>
  <inkml:trace contextRef="#ctx0" brushRef="#br0" timeOffset="347.32">363 64 7424 0 0,'0'0'166'0'0,"0"0"29"0"0,0 0 12 0 0,0 0-71 0 0,0 0-11 0 0,0 0 45 0 0,0 0 145 0 0,0 0 269 0 0,0 0 22 0 0,0 0-13 0 0,0 0-60 0 0,0 3-21 0 0,0 4-171 0 0,1 16 337 0 0,-5-9-306 0 0,0-6-198 0 0,-2 2 75 0 0,3 6 59 0 0,0 3-45 0 0,-4 1-33 0 0,-14 21 134 0 0,5-13-173 0 0,-3 9 93 0 0,5-10-30 0 0,-16 38 400 0 0,27-57-588 0 0,-11 22 175 0 0,-1-5-34 0 0,-24 36 157 0 0,18-29-228 0 0,11-17-107 0 0,1-2-37 0 0,6-8-83 0 0,-1 0 77 0 0,0 0 51 0 0,-7 7 108 0 0,4-6-118 0 0,3-2-69 0 0,0 0-62 0 0,0 0-92 0 0,0 0-106 0 0,2-2 105 0 0,1-1-33 0 0,-1 1-35 0 0,0-1-39 0 0,0 2-329 0 0,0-2 266 0 0,1 0-35 0 0,0 0-38 0 0,0 0-39 0 0,1 0-41 0 0,-1-1-41 0 0,-1 2-1452 0 0,1-1-1143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1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16 174 6992 0 0,'0'0'157'0'0,"0"0"23"0"0,0 0 12 0 0,0-2-27 0 0,0 1-162 0 0,0 0-1 0 0,0 1 0 0 0,0-1 0 0 0,0 0 1 0 0,0 0-1 0 0,0 1 0 0 0,0-1 0 0 0,-1 0 0 0 0,1 1 1 0 0,0-1-1 0 0,0 1 0 0 0,-1-1 0 0 0,1 0 1 0 0,0 1-1 0 0,-1-1-2 0 0,-4-2 13 0 0,0 1 82 0 0,3-2 80 0 0,1-3 204 0 0,1 5 347 0 0,0 2 30 0 0,0 0-15 0 0,0 0-77 0 0,0 0-31 0 0,0 0-7 0 0,0 0-41 0 0,0 0-398 0 0,0 0 50 0 0,0 0 119 0 0,0 0-17 0 0,0 2-6 0 0,2 7-116 0 0,3 2 27 0 0,2 3 21 0 0,-5-3-28 0 0,-2 0-28 0 0,0 0-45 0 0,3 14 111 0 0,4 3 10 0 0,5 22 187 0 0,-5-20-256 0 0,-4-5-26 0 0,-3-3-45 0 0,2 10 49 0 0,9 5 55 0 0,-6 8-5 0 0,-1-21-127 0 0,5 15 108 0 0,0 0-4 0 0,-5-15-108 0 0,1 20 109 0 0,0-21-93 0 0,-2-12-59 0 0,-1-1 1 0 0,0 1-1 0 0,-1 0 0 0 0,0 5-70 0 0,-1-5 70 0 0,1-1-1 0 0,0 1 0 0 0,1 0 0 0 0,2 5-69 0 0,1 6 114 0 0,0 21 37 0 0,5-9-21 0 0,6 26 120 0 0,-12-43-173 0 0,-4-4-34 0 0,2 5 3 0 0,4-5 2 0 0,-5-12-41 0 0,0 0 0 0 0,-1 1 1 0 0,1-1-1 0 0,0 1 0 0 0,-1-1 1 0 0,1 1-1 0 0,-1-1 0 0 0,1 1 1 0 0,-1-1-1 0 0,0 1 0 0 0,0 0 1 0 0,1-1-1 0 0,-1 1-7 0 0,0 3 4 0 0,0 11 132 0 0,0-12-149 0 0,0 0-63 0 0,0-5 58 0 0,0 1 0 0 0,0-1 0 0 0,0 0 0 0 0,0 1 0 0 0,0-1 0 0 0,0 1 0 0 0,0-1 0 0 0,1 1 0 0 0,-1-1 0 0 0,0 1 0 0 0,0-1 0 0 0,1 1 0 0 0,-1-1 1 0 0,0 1-1 0 0,1-1 0 0 0,-1 1 0 0 0,1 0 0 0 0,-1-1 0 0 0,0 1 0 0 0,1 0 0 0 0,-1-1 0 0 0,1 1 0 0 0,-1 0 0 0 0,1-1 18 0 0,3-2-187 0 0,-1-2-46 0 0,-3 0 40 0 0,-1-2-41 0 0,-4-3-240 0 0,3 5 244 0 0,0-1-59 0 0,1 3 45 0 0,0-2-53 0 0,0 1 1 0 0,0 0-51 0 0,1-1-58 0 0,0 0-63 0 0,0-24-1293 0 0</inkml:trace>
  <inkml:trace contextRef="#ctx0" brushRef="#br0" timeOffset="256.7">47 32 9096 0 0,'0'0'200'0'0,"0"0"33"0"0,0 0 16 0 0,0 0 35 0 0,0 0 98 0 0,0 0 39 0 0,0 0 10 0 0,3-2-18 0 0,8-9-80 0 0,-9 9-168 0 0,0 1-44 0 0,1 0 16 0 0,5 2-21 0 0,-8-1-73 0 0,0 1-38 0 0,1-1-1 0 0,-1 0 1 0 0,0 0 0 0 0,0 0 0 0 0,0 0 0 0 0,0 0 0 0 0,0 0 0 0 0,0 0 0 0 0,0 0 0 0 0,0 0-1 0 0,0 0 1 0 0,0 0 0 0 0,1 0 0 0 0,-1 0 0 0 0,0 0 0 0 0,0 0 0 0 0,0 0 0 0 0,0 0-1 0 0,0 0 1 0 0,0 0 0 0 0,0 0 0 0 0,0-1 0 0 0,0 1 0 0 0,0 0 0 0 0,0 0 0 0 0,1 0 0 0 0,-1 0-1 0 0,0 0 1 0 0,0 0 0 0 0,0 0 0 0 0,0 0 0 0 0,0 0 0 0 0,0 0 0 0 0,0 0 0 0 0,0 0 0 0 0,0 0-1 0 0,0 0 1 0 0,0-1 0 0 0,0 1 0 0 0,0 0 0 0 0,0 0 0 0 0,0 0 0 0 0,0 0 0 0 0,0 0 0 0 0,0 0-1 0 0,0 0 1 0 0,0 0 0 0 0,0 0 0 0 0,0 0 0 0 0,0-1 0 0 0,0 1 0 0 0,0 0 0 0 0,0 0 0 0 0,0 0-1 0 0,0 0 1 0 0,0 0 0 0 0,0 0-5 0 0,0-11 240 0 0,0 11-236 0 0,0 0 0 0 0,0 0 0 0 0,0 0 0 0 0,0 0 0 0 0,0 0 0 0 0,0 0 0 0 0,0 0 0 0 0,0 0 0 0 0,0 0 0 0 0,0-1-1 0 0,0 1 1 0 0,0 0 0 0 0,0 0 0 0 0,0 0 0 0 0,0 0 0 0 0,0 0 0 0 0,0 0 0 0 0,0 0 0 0 0,0 0 0 0 0,0 0 0 0 0,0 0 0 0 0,0-1 0 0 0,0 1 0 0 0,0 0 0 0 0,0 0-1 0 0,0 0 1 0 0,0 0 0 0 0,0 0 0 0 0,0 0 0 0 0,0 0 0 0 0,0 0 0 0 0,1 0 0 0 0,-1 0 0 0 0,0 0 0 0 0,0 0 0 0 0,0 0 0 0 0,0 0 0 0 0,0 0 0 0 0,0 0-1 0 0,0 0 1 0 0,0 0 0 0 0,0 0 0 0 0,0-1 0 0 0,0 1 0 0 0,1 0 0 0 0,-1 0 0 0 0,0 0 0 0 0,0 0 0 0 0,0 0 0 0 0,0 0 0 0 0,0 1 0 0 0,0-1 0 0 0,0 0-1 0 0,0 0 1 0 0,0 0 0 0 0,0 0 0 0 0,1 0-4 0 0,11 0 288 0 0,2 0-61 0 0,0 0-53 0 0,0 0-46 0 0,3 0-22 0 0,0 0-42 0 0,34 0 25 0 0,-47 0-72 0 0,-1 0-1 0 0,1 1 0 0 0,0 0 1 0 0,0 0-1 0 0,-1 0 0 0 0,1 0 1 0 0,-1 0-1 0 0,1 1 0 0 0,-1 0 1 0 0,1 0-17 0 0,33 22 103 0 0,-22-13-64 0 0,-3-3-29 0 0,-4-3-10 0 0,0 0 1 0 0,-1 1 0 0 0,5 4-1 0 0,9 17 0 0 0,-7-14 0 0 0,-10-10 0 0 0,0 0 0 0 0,-1 0 0 0 0,1 1 0 0 0,-1 0 0 0 0,0 0 0 0 0,0 0 0 0 0,0 0 0 0 0,1 3 0 0 0,8 12 0 0 0,-9-14 0 0 0,0-1 0 0 0,0 1 0 0 0,-1 0 0 0 0,1 0 0 0 0,0 2 0 0 0,2 20 10 0 0,1-12 21 0 0,-5-12-26 0 0,1 1 0 0 0,-1-1-1 0 0,0 0 1 0 0,0 1 0 0 0,-1-1 0 0 0,1 1 0 0 0,-1-1 0 0 0,0 2-5 0 0,1 8 86 0 0,-2-1 1 0 0,1 1 0 0 0,-2 0-1 0 0,-2 10-86 0 0,3-20 18 0 0,0 0 0 0 0,0 1-1 0 0,0-1 1 0 0,0 0-1 0 0,-1 0 1 0 0,1 0-1 0 0,-1 0 1 0 0,0 0-1 0 0,0-1 1 0 0,0 1-1 0 0,0-1 1 0 0,-1 1-1 0 0,1-1 1 0 0,-1 0-1 0 0,1 0 1 0 0,-1 0-1 0 0,0 0 1 0 0,0 0 0 0 0,-1 0-18 0 0,-6 3 86 0 0,7-4-67 0 0,1 0 0 0 0,0 0 0 0 0,0 0-1 0 0,-1 1 1 0 0,1-1 0 0 0,0 1 0 0 0,0-1 0 0 0,0 1 0 0 0,1 0-19 0 0,-16 13 115 0 0,15-13-105 0 0,-1 0-1 0 0,1-1 1 0 0,0 1 0 0 0,-1-1-1 0 0,0 0 1 0 0,1 1 0 0 0,-1-1-1 0 0,0 0 1 0 0,1-1-1 0 0,-4 2-9 0 0,-12-1 69 0 0,13 0-56 0 0,1-1 1 0 0,-1 1 0 0 0,0 0 0 0 0,1 0-1 0 0,-1 0 1 0 0,1 1 0 0 0,0 0 0 0 0,-1 0 0 0 0,1 0-14 0 0,-14 7 26 0 0,5-2-32 0 0,10-6 5 0 0,1 0 1 0 0,0 0 0 0 0,0-1 0 0 0,-1 1 0 0 0,1-1 0 0 0,0 1 0 0 0,-1-1 0 0 0,1 0 0 0 0,0 0 0 0 0,-1 0 0 0 0,1 0 0 0 0,0-1 0 0 0,-1 1 0 0 0,-5-1-54 0 0,-1 1-59 0 0,8 0-48 0 0,0 0 45 0 0,0 0 38 0 0,1 0 36 0 0,-2 0 37 0 0,1 0 67 0 0,-4 0 333 0 0,3 0-272 0 0,1 0-101 0 0,0 0-38 0 0,-1 0-45 0 0,1 0-55 0 0,0 0-85 0 0,-1 0-89 0 0,0 0-98 0 0,1 0-110 0 0,-1 0-120 0 0,1 0 260 0 0,0 0-35 0 0,0 0-35 0 0,0 0-37 0 0,0 0-39 0 0,0 0-39 0 0,-3 0-1358 0 0,-5 0-1079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9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10944 0 0,'0'0'248'0'0,"0"0"34"0"0,0 0 20 0 0,0 0-38 0 0,0 1-199 0 0,3 1-37 0 0,0 2-93 0 0,0 0 44 0 0,0 1 42 0 0,0 0 38 0 0,3 6 156 0 0,0 1 106 0 0,2 4 177 0 0,4 6 349 0 0,-8-16-727 0 0,-1 0 37 0 0,3 8 232 0 0,4 8 227 0 0,-1-7-252 0 0,-2-2-148 0 0,2 11 260 0 0,-4-10-186 0 0,-1-4-127 0 0,-1-3-57 0 0,0-1-37 0 0,8 13 257 0 0,-7-4-69 0 0,0-2-79 0 0,6 8 170 0 0,-4 5-117 0 0,-4-20-160 0 0,1 1-1 0 0,0-1 1 0 0,0-1 0 0 0,0 1-1 0 0,1 0 1 0 0,0-1 0 0 0,2 2-71 0 0,8 8 114 0 0,-11-9-23 0 0,-2 1-59 0 0,0-1-7 0 0,9 7 46 0 0,-7-11-6 0 0,0-2-1 0 0,7 0 0 0 0,-10 0-63 0 0,0 0 0 0 0,0 0 0 0 0,0 0 0 0 0,1 0 0 0 0,-1 0 0 0 0,0 0 0 0 0,0 0 0 0 0,0 0 0 0 0,0 0 0 0 0,0 0 0 0 0,0 0 0 0 0,0 0 0 0 0,0 0 0 0 0,0 0-1 0 0,0 0 1 0 0,1 0 0 0 0,-1 0 0 0 0,0 0 0 0 0,0 0 0 0 0,0 0 0 0 0,0 0 0 0 0,0 0 0 0 0,0 1 0 0 0,0-1 0 0 0,0 0 0 0 0,0 0 0 0 0,0 0 0 0 0,0 0 0 0 0,0 0-1 0 0,1 0 1 0 0,-1 0 0 0 0,0 0 0 0 0,0 0 0 0 0,0 0 0 0 0,0 0 0 0 0,0 0 0 0 0,0 0 0 0 0,0 0 0 0 0,0 1 0 0 0,0-1 0 0 0,0 0 0 0 0,0 0 0 0 0,0 0 0 0 0,0 0 0 0 0,0 0-1 0 0,0 0 1 0 0,0 0 0 0 0,0 0 0 0 0,0 0 0 0 0,0 0 0 0 0,0 1 0 0 0,0-1 0 0 0,0 0 0 0 0,0 0 0 0 0,0 0 0 0 0,0 0 0 0 0,0 0-1 0 0,0 11 21 0 0,0-11-20 0 0,0 0 0 0 0,0 0-1 0 0,0 0 1 0 0,0 0 0 0 0,0 0 0 0 0,0 0-1 0 0,0 0 1 0 0,0 0 0 0 0,0 0 0 0 0,0 1-1 0 0,0-1 1 0 0,0 0 0 0 0,0 0 0 0 0,0 0-1 0 0,0 0 1 0 0,0 0 0 0 0,0 0 0 0 0,0 0-1 0 0,0 0 1 0 0,0 0 0 0 0,0 0 0 0 0,0 0-1 0 0,0 1 1 0 0,0-1 0 0 0,0 0 0 0 0,0 0-1 0 0,0 0 1 0 0,0 0 0 0 0,0 0 0 0 0,0 0-1 0 0,0 0 1 0 0,0 0 0 0 0,0 0 0 0 0,0 0-1 0 0,1 0 1 0 0,-1 0 0 0 0,0 0 0 0 0,0 0-1 0 0,0 0 1 0 0,0 0 0 0 0,0 0-1 0 0,0 0 1 0 0,0 0 0 0 0,0 0 0 0 0,0 0-1 0 0,0 0 1 0 0,1 0 0 0 0,-1 0 0 0 0,0 0-1 0 0,0 0 1 0 0,0 0 0 0 0,0 0 0 0 0,0 0-1 0 0,0 0 1 0 0,0 0 0 0 0,0 0 0 0 0,0 0-1 0 0,5 0 16 0 0,0-2-78 0 0,8-5-335 0 0,-9 3 312 0 0,-1 2-159 0 0,-1 0 82 0 0,1 2 46 0 0,0 0 28 0 0,-1 0-21 0 0,0-1-54 0 0,0-2-126 0 0,-1-1-67 0 0,2-2-287 0 0,1 0 12 0 0,2-1-357 0 0,-4 4 353 0 0,-1 3 121 0 0,-1-1-15 0 0,0 0 220 0 0,0 0-35 0 0,0 0-37 0 0,0 0-35 0 0,0-1-504 0 0,0-1-304 0 0,0-3-744 0 0</inkml:trace>
  <inkml:trace contextRef="#ctx0" brushRef="#br0" timeOffset="437.81">285 32 6504 0 0,'0'-2'190'0'0,"0"-11"-10"0"0,0 4-117 0 0,0 4 40 0 0,0 3 105 0 0,0 2 240 0 0,0 0 405 0 0,0 0 38 0 0,0 0-27 0 0,0 0-135 0 0,0 0-60 0 0,0 0-11 0 0,0 0-44 0 0,0 0-419 0 0,0 0 50 0 0,0 11 108 0 0,0-1-41 0 0,0 1-38 0 0,0-1-36 0 0,0 11 144 0 0,0-1-108 0 0,0-1-100 0 0,0-1-53 0 0,0 41 115 0 0,0-33-108 0 0,-1-8-59 0 0,-1 0 0 0 0,-3 17-69 0 0,-1 7 82 0 0,4-13 6 0 0,0 7 148 0 0,-4-1 51 0 0,3-17 32 0 0,1 0 0 0 0,-1 17-319 0 0,0 7 372 0 0,-3-2-64 0 0,2-14-108 0 0,-2 20 198 0 0,-1 15 64 0 0,-1 8 2 0 0,4-47-98 0 0,-5 19-366 0 0,4-25 150 0 0,2 1-1 0 0,0-1 1 0 0,0 1-1 0 0,1 12-149 0 0,1-12 163 0 0,0 0 0 0 0,-2-1 0 0 0,-2 13-163 0 0,2-16 71 0 0,-5 21 188 0 0,5-24-165 0 0,1 0 0 0 0,0 1 1 0 0,0-1-1 0 0,1 0 0 0 0,1 2-94 0 0,0-8 20 0 0,-1 0 0 0 0,1 0 0 0 0,-1 0 0 0 0,1-1 0 0 0,-1 1 0 0 0,0 0 1 0 0,0 0-1 0 0,-1-1 0 0 0,1 1 0 0 0,-1-1 0 0 0,-1 3-20 0 0,-1 9 71 0 0,4 6-14 0 0,1-12-37 0 0,-1-7-13 0 0,0-1-1 0 0,0 1 1 0 0,0 0 0 0 0,0-1 0 0 0,-1 1-1 0 0,1 0 1 0 0,0-1 0 0 0,-1 1 0 0 0,1-1-1 0 0,-1 1 1 0 0,0-1 0 0 0,0 1-1 0 0,1-1 1 0 0,-2 2-7 0 0,-3 2 17 0 0,4-3-21 0 0,-2 0 18 0 0,3-2-58 0 0,0 0-80 0 0,0 0-170 0 0,0 0-301 0 0,0 0 447 0 0,0 0 10 0 0,0 0-20 0 0,0 0-53 0 0,0 0-16 0 0,0 0-53 0 0,0 0-62 0 0,0 0-69 0 0,0 0-74 0 0,0 0-69 0 0,0 0-62 0 0,0 0-53 0 0,0 0-194 0 0,0 0-54 0 0,0 0-234 0 0,0 0-633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9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1 128 6824 0 0,'0'0'149'0'0,"0"0"23"0"0,0 0 13 0 0,0 0 38 0 0,0 0 109 0 0,0 0 48 0 0,0 0 11 0 0,0 0 21 0 0,2 0 85 0 0,2 0-293 0 0,-1 0-107 0 0,-1 0 1 0 0,0 0 0 0 0,1 0-1 0 0,-1 0 1 0 0,1 0 0 0 0,-1-1-1 0 0,0 1 1 0 0,0-1 0 0 0,2 0-98 0 0,13-8 537 0 0,10-4 316 0 0,-8 4-345 0 0,-3 3-181 0 0,-8 3-210 0 0,0 1-38 0 0,10-2 119 0 0,-11 2-114 0 0,1 1 0 0 0,-1-2 0 0 0,1 1-1 0 0,-1-1 1 0 0,1 0-84 0 0,29-11 325 0 0,2 5-62 0 0,-14 4-138 0 0,-2-2-46 0 0,-8 2-7 0 0,-12 3-58 0 0,0 1 1 0 0,1 0-1 0 0,-1 0 1 0 0,1 0 0 0 0,-1 0-1 0 0,1 1 1 0 0,-1 0-1 0 0,1-1 1 0 0,0 1-15 0 0,8 1 31 0 0,-8-1-20 0 0,-1 1-1 0 0,1-1 0 0 0,0 0 0 0 0,-1 0 1 0 0,1-1-1 0 0,-1 1 0 0 0,1-1 1 0 0,-1 0-1 0 0,3 0-10 0 0,4-3 4 0 0,11-3 40 0 0,21 4 85 0 0,-39 3-42 0 0,-3 0 89 0 0,0 0 43 0 0,2 0 5 0 0,7 0-109 0 0,-3 0-45 0 0,-1 0-30 0 0,-3 0-36 0 0,0 0-12 0 0,0 0 36 0 0,1 0 28 0 0,-3 3 63 0 0,0-2-113 0 0,0 5 63 0 0,1 10 179 0 0,1-13-205 0 0,5 2 22 0 0,-3-2-7 0 0,-2 2 4 0 0,-2 3 41 0 0,0 4-19 0 0,-1-7-58 0 0,0 0 0 0 0,1 0 0 0 0,0 0-1 0 0,0-1 1 0 0,1 1 0 0 0,-1 0 0 0 0,1 0-1 0 0,0-1 1 0 0,1 2-26 0 0,3 2 12 0 0,-4-7-7 0 0,0 1 1 0 0,0-1-1 0 0,-1 0 1 0 0,1 1-1 0 0,0-1 1 0 0,-1 1-1 0 0,1 0 0 0 0,0-1 1 0 0,-1 1-1 0 0,0 0 1 0 0,1-1-1 0 0,-1 1 1 0 0,0 0-1 0 0,0-1 0 0 0,0 2-5 0 0,0 13 16 0 0,0 28 78 0 0,3-25-92 0 0,8 18-2 0 0,-7-29 2 0 0,-1 0-1 0 0,0 1 1 0 0,-1-1-1 0 0,0 1 1 0 0,-1-1 0 0 0,0 1-1 0 0,1 5-1 0 0,-3-7 7 0 0,2 0-1 0 0,-1 0 0 0 0,1 0 1 0 0,0 0-1 0 0,0 0 1 0 0,1 0-1 0 0,0-1 0 0 0,0 1 1 0 0,1 0-1 0 0,0 1-6 0 0,1-1 10 0 0,-1 1-1 0 0,0 0 1 0 0,-1 0-1 0 0,0 0 0 0 0,0 0 1 0 0,-1 3-10 0 0,5 14 42 0 0,3 5 62 0 0,2-5-19 0 0,0 1 155 0 0,5 18-240 0 0,-9-13 76 0 0,-5-11-42 0 0,3 18 19 0 0,16 12 13 0 0,-15-19-23 0 0,-4-15-22 0 0,7 23 43 0 0,4-2 45 0 0,-2-12 2 0 0,1 0 39 0 0,-1 2 10 0 0,-3 12 31 0 0,2 3 56 0 0,-5-27-101 0 0,0 0-18 0 0,1 2-2 0 0,4 5 140 0 0,-3-6-38 0 0,-6-4-18 0 0,-1-11-198 0 0,0-1-1 0 0,0 1 0 0 0,0-1 0 0 0,0 1 1 0 0,0-1-1 0 0,-1 1 0 0 0,1-1 0 0 0,0 1 1 0 0,1 0-1 0 0,-1-1 0 0 0,0 1 0 0 0,0-1 1 0 0,0 1-1 0 0,0-1 0 0 0,0 1 0 0 0,0-1 1 0 0,1 0-1 0 0,-1 1 0 0 0,0-1 0 0 0,0 1 1 0 0,1-1-1 0 0,-1 1 0 0 0,0-1 0 0 0,1 1 1 0 0,-1-1-1 0 0,0 0 0 0 0,1 1 0 0 0,-1-1 1 0 0,1 0-1 0 0,-1 0 0 0 0,1 1 0 0 0,-1-1 1 0 0,0 0-1 0 0,1 0 0 0 0,-1 1 0 0 0,1-1 0 0 0,-1 0 1 0 0,1 0-1 0 0,-1 0 0 0 0,1 0 0 0 0,-1 0 1 0 0,1 0-1 0 0,-1 0 0 0 0,1 0 0 0 0,0 0 1 0 0,-1 0-12 0 0,3 0 285 0 0,-3 0 16 0 0,0 0 3 0 0,0 0-28 0 0,0 0-117 0 0,0 0-51 0 0,0 0-11 0 0,0 0-3 0 0,0 0-13 0 0,0 0-8 0 0,0 0-1 0 0,-3 0 0 0 0,-10 0-12 0 0,-3 0-48 0 0,3 0-1 0 0,8 0 32 0 0,-40 0-33 0 0,14 0-10 0 0,-80 0 64 0 0,42 0-3 0 0,-38 0-58 0 0,94 1-3 0 0,0 0 0 0 0,0 1 0 0 0,0 1 0 0 0,-8 2 0 0 0,18-4 0 0 0,-12 1 0 0 0,1 0 0 0 0,-1-1 0 0 0,0-1 0 0 0,-9-1 0 0 0,-1 0 0 0 0,-5 1 1 0 0,-50 0-94 0 0,77 0 23 0 0,3 0-58 0 0,0 0-22 0 0,0 0 37 0 0,0 0-30 0 0,0 0-87 0 0,0 0-233 0 0,3 0-424 0 0,-2 0 770 0 0,2 0-98 0 0,-1 0-122 0 0,1 0-116 0 0,1 0-120 0 0,-1 0-123 0 0,0 0-128 0 0,-1 0 364 0 0,-1-1-33 0 0,1 1-34 0 0,0-1-34 0 0,-1 1-34 0 0,1-1-35 0 0,4-3-1774 0 0,3-5-1346 0 0</inkml:trace>
  <inkml:trace contextRef="#ctx0" brushRef="#br0" timeOffset="345.53">726 617 8688 0 0,'0'0'256'0'0,"0"0"-7"0"0,0 0-154 0 0,0 0 6 0 0,0 0 77 0 0,0-3 193 0 0,0-7 352 0 0,0 7 40 0 0,-2 3-26 0 0,-9 0-128 0 0,9 0-53 0 0,2 0-10 0 0,0-3-30 0 0,-1-1-331 0 0,1 2-53 0 0,-7 3 113 0 0,1 2-115 0 0,-3 0 72 0 0,3-2-4 0 0,-2 0 66 0 0,-3-1-187 0 0,1 3-41 0 0,-1 7-21 0 0,-12-5-3 0 0,9 1 29 0 0,1 2 76 0 0,-13 5 170 0 0,0-8-81 0 0,10 1-65 0 0,4-2-45 0 0,-8-1 2 0 0,2-1 8 0 0,1 4-30 0 0,3 0-13 0 0,-2-4 19 0 0,-47-2 0 0 0,57 0-118 0 0,3 0-95 0 0,0 0-97 0 0,2 0 60 0 0,0 0-42 0 0,1 0-44 0 0,-1 0-44 0 0,1 0-38 0 0,-1 0-35 0 0,1 0-244 0 0,0 0-57 0 0,0 0-796 0 0,0 0-627 0 0,0 0-1190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5.9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81 6968 0 0,'0'0'157'0'0,"0"0"23"0"0,-3 0 11 0 0,0-1-130 0 0,-10 1 37 0 0,3 3-65 0 0,5 8-33 0 0,-2-9 19 0 0,0-2 50 0 0,1 1 84 0 0,1 1 34 0 0,0 4 257 0 0,5-6-409 0 0,-1 1 1 0 0,1-1 0 0 0,0 1-1 0 0,-1-1 1 0 0,1 1 0 0 0,-1-1-1 0 0,1 1 1 0 0,0-1 0 0 0,-1 0-1 0 0,1 1 1 0 0,-1-1 0 0 0,1 0-1 0 0,-1 1 1 0 0,1-1 0 0 0,-1 0-1 0 0,1 0 1 0 0,-1 1 0 0 0,0-1-1 0 0,1 0 1 0 0,-1 0 0 0 0,1 0-1 0 0,-1 0 1 0 0,1 0 0 0 0,-2 0-36 0 0,-3 3 610 0 0,-5 7 13 0 0,7-7 8 0 0,3-3 1 0 0,0 0-4 0 0,0 0-16 0 0,0 0-4 0 0,0 0 0 0 0,0 0-38 0 0,0 0-346 0 0,0 0-36 0 0,0 0 148 0 0,0 0-14 0 0,3 3-4 0 0,10 5-16 0 0,-11-7-251 0 0,0 0-1 0 0,1 0 1 0 0,-1 0 0 0 0,1-1-1 0 0,-1 1 1 0 0,0-1-1 0 0,1 1 1 0 0,-1-1-1 0 0,1 0 1 0 0,-1 0-1 0 0,1 0 1 0 0,-1 0-1 0 0,1 0 1 0 0,-1-1 0 0 0,1 1-1 0 0,-1-1 1 0 0,0 0-1 0 0,2 0-50 0 0,4-4 119 0 0,-6 4-95 0 0,-1 0 0 0 0,0 0-1 0 0,1 1 1 0 0,-1-1 0 0 0,1 0 0 0 0,-1 0 0 0 0,1 1-1 0 0,0-1 1 0 0,-1 1 0 0 0,1 0 0 0 0,-1-1 0 0 0,1 1-1 0 0,0 0 1 0 0,0 0-24 0 0,5 0 96 0 0,-5 0-65 0 0,0 1 0 0 0,0-1 0 0 0,0 0-1 0 0,1-1 1 0 0,-1 1 0 0 0,0 0 0 0 0,0-1 0 0 0,0 1-1 0 0,0-1 1 0 0,1 0-31 0 0,5-3 70 0 0,18-7 105 0 0,-15 7-134 0 0,23-8 109 0 0,-15 1-118 0 0,7 6 27 0 0,6-10 10 0 0,-12 5-35 0 0,-4 3-43 0 0,-6 4 10 0 0,25-9 14 0 0,-11-2 112 0 0,-1 1 18 0 0,-17 11-77 0 0,3 1-67 0 0,-5 1 35 0 0,1 0 24 0 0,0 0 37 0 0,2 1 49 0 0,2-1 56 0 0,-7 0-220 0 0,-1 0-50 0 0,1 0-46 0 0,-2 0 114 0 0,1 0-6 0 0,0 0 0 0 0,-1 0 0 0 0,1 0 0 0 0,0 0 0 0 0,-1 0 1 0 0,1 0-1 0 0,0 0 0 0 0,-1 0 0 0 0,1 0 0 0 0,0 1 0 0 0,-1-1 0 0 0,1 0 0 0 0,-1 1 1 0 0,1-1-1 0 0,0 0 6 0 0,4 11-4 0 0,5-6 70 0 0,-4 8 14 0 0,4 0 0 0 0,-6-6 28 0 0,-5 2-80 0 0,1-6-6 0 0,1 17 82 0 0,0-8-49 0 0,-1-11-52 0 0,1-1-1 0 0,-1 1 1 0 0,0-1-1 0 0,0 1 1 0 0,1 0-1 0 0,-1-1 1 0 0,0 1-1 0 0,1-1 0 0 0,-1 1 1 0 0,0-1-1 0 0,1 1 1 0 0,-1-1-1 0 0,1 0 1 0 0,-1 1-1 0 0,1-1 1 0 0,-1 1-1 0 0,1-1-2 0 0,3 4 25 0 0,0 2 62 0 0,-5 3-64 0 0,1-6-5 0 0,-1 3 10 0 0,1-4-20 0 0,0 0 1 0 0,0-1-1 0 0,0 1 1 0 0,0 0-1 0 0,0-1 1 0 0,0 1-1 0 0,0 0 1 0 0,1-1-1 0 0,-1 1 1 0 0,1-1-1 0 0,-1 1 1 0 0,1 1-9 0 0,6 1 43 0 0,-2 0 7 0 0,-4 9-1 0 0,0-6-24 0 0,1 0 0 0 0,-1 0-1 0 0,1 0 1 0 0,0 0 0 0 0,0 0-1 0 0,4 6-24 0 0,7 24 76 0 0,-7-6-44 0 0,4 4 32 0 0,-6-16-50 0 0,-3-8 7 0 0,1 0-1 0 0,1-1 1 0 0,0 1-1 0 0,3 6-20 0 0,39 103 162 0 0,4 12 47 0 0,-33-88-132 0 0,-7-19 3 0 0,0 0 0 0 0,5 5-80 0 0,-8-18 52 0 0,0 1 0 0 0,-1 1 0 0 0,0-1 0 0 0,1 11-52 0 0,-3-12 43 0 0,-2-4-6 0 0,1 0 0 0 0,0-1 0 0 0,0 1 0 0 0,0-1 0 0 0,1 1-1 0 0,1 0-36 0 0,7 21 101 0 0,0 17-26 0 0,1 2-24 0 0,-6-33-14 0 0,-5-12-21 0 0,0 1 0 0 0,0-1 1 0 0,0 1-1 0 0,0-1 1 0 0,0 1-1 0 0,0-1 0 0 0,-1 1 1 0 0,0-1-1 0 0,0 1-16 0 0,-1 8 55 0 0,1 9 53 0 0,4-7 14 0 0,1-6-53 0 0,-4-6-54 0 0,0-1-1 0 0,0 1 1 0 0,-1-1-1 0 0,1 1 0 0 0,0-1 1 0 0,-1 1-1 0 0,1-1 1 0 0,0 1-1 0 0,-1-1 0 0 0,0 1 1 0 0,1 0-1 0 0,-1-1 1 0 0,0 1-1 0 0,0 0-14 0 0,0 2 120 0 0,-1 2-106 0 0,1 0-31 0 0,0-3 42 0 0,0 0 42 0 0,0 0 58 0 0,0-1 35 0 0,0 0 61 0 0,0-1 70 0 0,1 0 79 0 0,-4-1-297 0 0,-9 0-4 0 0,2 0-19 0 0,8 0-20 0 0,-5 0 49 0 0,-6-2 1 0 0,-43-27 10 0 0,1 0-48 0 0,54 28-40 0 0,0 1-1 0 0,-1 0 0 0 0,1-1 0 0 0,-1 1 1 0 0,1 0-1 0 0,0-1 0 0 0,-1 1 1 0 0,1 0-1 0 0,-1 0 0 0 0,0 0-1 0 0,-16-2 41 0 0,-56-25-31 0 0,69 26-10 0 0,-1 0 0 0 0,1 0 0 0 0,-1 0 0 0 0,1 1 0 0 0,-1 0 0 0 0,0 0 0 0 0,1 0 0 0 0,-2 1 0 0 0,-5 0 0 0 0,-69-1 0 0 0,79 0-2 0 0,1 0 0 0 0,-1 0 1 0 0,0 0-1 0 0,1 1 0 0 0,-1-1 0 0 0,1 1 0 0 0,-1-1 0 0 0,1 1 0 0 0,-1-1 0 0 0,1 1 0 0 0,0 0 0 0 0,-1 0 1 0 0,1 0 1 0 0,-12 5-29 0 0,8-5 24 0 0,1 0 1 0 0,0-1-1 0 0,0 1 1 0 0,-1-1-1 0 0,-2 0 5 0 0,3-1-9 0 0,1 1 0 0 0,0 0 0 0 0,0 1 0 0 0,0-1 0 0 0,0 1-1 0 0,-1-1 1 0 0,0 1 9 0 0,-3 7-75 0 0,6-8 71 0 0,1 0 1 0 0,0 1-1 0 0,-1-1 0 0 0,1 1 0 0 0,0-1 0 0 0,-1 0 0 0 0,1 1 0 0 0,0-1 0 0 0,-1 0 0 0 0,1 1 0 0 0,-1-1 1 0 0,1 0-1 0 0,-1 0 0 0 0,1 1 0 0 0,0-1 0 0 0,-1 0 0 0 0,1 0 0 0 0,-1 0 0 0 0,1 0 0 0 0,-1 1 0 0 0,1-1 1 0 0,-1 0-1 0 0,1 0 0 0 0,-1 0 0 0 0,1 0 0 0 0,-1 0 0 0 0,0 0 0 0 0,1 0 0 0 0,-1-1 4 0 0,-11-1-111 0 0,0-4-81 0 0,10 5 148 0 0,0 0-1 0 0,1 0 0 0 0,-1 0 1 0 0,0 0-1 0 0,0 1 0 0 0,0-1 0 0 0,0 1 1 0 0,0-1-1 0 0,-1 1 45 0 0,0 0-279 0 0,3-1 85 0 0,0-1-12 0 0,0-2-153 0 0,-1-1 75 0 0,-5-6-386 0 0,4 8 460 0 0,0 0-39 0 0,0-1-57 0 0,1 1-70 0 0,0 0 77 0 0,1 0-44 0 0,-1 0-49 0 0,1 0-53 0 0,0 2 89 0 0,0-1-41 0 0,0 1-36 0 0,0-1-33 0 0,0 0-287 0 0,-1-1-56 0 0,0-2-925 0 0,-4-1-711 0 0,-4-3-1363 0 0,9 9 3807 0 0</inkml:trace>
  <inkml:trace contextRef="#ctx0" brushRef="#br0" timeOffset="782.76">836 570 8808 0 0,'0'0'197'0'0,"0"0"24"0"0,0 0 19 0 0,0-3-29 0 0,0-5-142 0 0,0 5-15 0 0,0 1 75 0 0,0 2 147 0 0,-2 0 233 0 0,-6-1-187 0 0,1-3-49 0 0,-5-4 170 0 0,11 6-227 0 0,-1 1-50 0 0,0 0-43 0 0,0 1-36 0 0,-2 0 16 0 0,-1 1-58 0 0,4-1-4 0 0,0 0 40 0 0,-10 2 210 0 0,-2 4 32 0 0,1 0 30 0 0,1-4-10 0 0,-27-2 424 0 0,0 0-92 0 0,0 0-83 0 0,0 0-78 0 0,9 0-173 0 0,1 0-35 0 0,-29 0 213 0 0,1 0-102 0 0,2 0-74 0 0,32-3-228 0 0,8-2-56 0 0,12 3-54 0 0,0 1-1 0 0,0 0 0 0 0,0 0 0 0 0,-1 1 1 0 0,1-1-1 0 0,0 0 0 0 0,-1 1 0 0 0,1 0 1 0 0,0-1-1 0 0,-1 1 0 0 0,1 0 0 0 0,-1 0-4 0 0,0 0-217 0 0,1 0 68 0 0,-1 0 62 0 0,1 0 54 0 0,-2 0 78 0 0,1 0 94 0 0,-8 0 527 0 0,9 0-563 0 0,-1 0-43 0 0,1 0-55 0 0,0 0-69 0 0,-1 0-84 0 0,1 0-95 0 0,-1 0-67 0 0,1 0-96 0 0,-1 0-107 0 0,1 0-114 0 0,-1 0-126 0 0,2 0 328 0 0,-1 0-36 0 0,1 0-36 0 0,0 0-36 0 0,-1 0-39 0 0,1 0-39 0 0,1 0-1565 0 0,0 0-1232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3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1105 13824 0 0,'0'3'406'0'0,"0"16"-362"0"0,0 1 55 0 0,0 0 49 0 0,0 0 43 0 0,0 14 211 0 0,0 0 77 0 0,0 80 1273 0 0,0-66-1088 0 0,0-24-384 0 0,0 0-53 0 0,0 0-64 0 0,0 0-75 0 0,0-24-87 0 0,0 0 0 0 0,0 0 0 0 0,0 0 0 0 0,0 0 0 0 0,0 0-1 0 0,0 0 1 0 0,0 0 0 0 0,0 1 0 0 0,0-1 0 0 0,0 0 0 0 0,0 0 0 0 0,0 0-1 0 0,0 0 1 0 0,0 0 0 0 0,0 0 0 0 0,0 0 0 0 0,0 0 0 0 0,0 0-1 0 0,0 0 1 0 0,0 0 0 0 0,0 1 0 0 0,0-1 0 0 0,0 0 0 0 0,0 0-1 0 0,0 0 1 0 0,0 0 0 0 0,0 0 0 0 0,1 0 0 0 0,-1 0 0 0 0,0 0 0 0 0,0 0-1 0 0,0 0 1 0 0,0 0 0 0 0,0 0 0 0 0,0 0 0 0 0,0 0 0 0 0,0 0-1 0 0,0 1 1 0 0,0-1 0 0 0,0 0 0 0 0,0 0 0 0 0,1 0 0 0 0,-1 0-1 0 0,0 0 1 0 0,0 0 0 0 0,0 0 0 0 0,0 0 0 0 0,0 0 0 0 0,0 0 0 0 0,0 0-1 0 0,0 0 1 0 0,0 0 0 0 0,0 0 0 0 0,1 0 0 0 0,-1 0 0 0 0,0-1-1 0 0,0 1 0 0 0,10 0-60 0 0,-8 0-7 0 0,-1 0 6 0 0,-1 0-35 0 0,0 0-15 0 0,0 0-35 0 0,0 0-39 0 0,0 0-45 0 0,0 0-47 0 0,0 0-45 0 0,0 0-42 0 0,0 0-37 0 0,0 0-262 0 0,0 0-63 0 0,0 0-48 0 0,0 0-36 0 0,0 0-1454 0 0,0 0-1290 0 0</inkml:trace>
  <inkml:trace contextRef="#ctx0" brushRef="#br0" timeOffset="1">380 711 12928 0 0,'0'0'381'0'0,"0"0"-138"0"0,0 2-111 0 0,0 15-31 0 0,0-6-53 0 0,0 11-20 0 0,0-11 48 0 0,4 6 52 0 0,10 7-7 0 0,-3-5 17 0 0,-1 19 513 0 0,-1-1-51 0 0,-3-11-201 0 0,0 0-38 0 0,2-1-42 0 0,3 0-46 0 0,7 11 135 0 0,2 0-47 0 0,0-1-58 0 0,1-3-71 0 0,-5-11-46 0 0,12 6-19 0 0,-9-9-72 0 0,-4-5-28 0 0,-1-8-54 0 0,-10 2-9 0 0,-4-7-2 0 0,0 1-1 0 0,1-1 1 0 0,-1 0 0 0 0,0 1 0 0 0,1-1-1 0 0,-1 1 1 0 0,0-1 0 0 0,1 0 0 0 0,-1 1-1 0 0,0-1 1 0 0,1 0 0 0 0,-1 1 0 0 0,0-1 0 0 0,1 0-1 0 0,-1 0 1 0 0,1 1 0 0 0,-1-1 0 0 0,1 0-1 0 0,-1 0 1 0 0,1 0 0 0 0,-1 0 0 0 0,1 1-1 0 0,-1-1 1 0 0,1 0 0 0 0,-1 0 0 0 0,1 0 0 0 0,-1 0-1 0 0,1 0 1 0 0,-1 0 0 0 0,1 0 0 0 0,-1-1-1 0 0,1 1-1 0 0,7 0-9 0 0,0-1-93 0 0,-1 0-56 0 0,8-5-269 0 0,-8 1 251 0 0,-6 4-298 0 0,0-1 84 0 0,0 1 74 0 0,0 0 66 0 0,-1-1 24 0 0,0 1 66 0 0,0-1 32 0 0,0-1 10 0 0,0 1 13 0 0,0 1-2 0 0,1 0-26 0 0,-1 0-55 0 0,13-15-1340 0 0</inkml:trace>
  <inkml:trace contextRef="#ctx0" brushRef="#br0" timeOffset="501.4">727 679 10944 0 0,'0'0'248'0'0,"0"0"34"0"0,0 0 20 0 0,0 0-38 0 0,0 1-199 0 0,0 1-37 0 0,0-2-28 0 0,0 1 0 0 0,0 0 1 0 0,0-1-1 0 0,0 1 0 0 0,0-1 0 0 0,-1 1 0 0 0,1 0 1 0 0,0-1-1 0 0,0 1 0 0 0,0-1 0 0 0,-1 1 0 0 0,1-1 1 0 0,0 1-1 0 0,-1-1 0 0 0,1 1 0 0 0,0-1 0 0 0,-1 1 1 0 0,1-1-1 0 0,0 0 0 0 0,-1 1 0 0 0,1-1 0 0 0,-1 0 1 0 0,1 1-1 0 0,-1-1 0 0 0,-6 7 19 0 0,5 3 61 0 0,2-5 77 0 0,1 2 39 0 0,-1 4 208 0 0,0-9-287 0 0,0 0 1 0 0,0 1-1 0 0,0-1 0 0 0,0 0 0 0 0,0 1 0 0 0,-1-1 1 0 0,1 0-1 0 0,-1 0 0 0 0,0 2-117 0 0,-4 6 350 0 0,1-2-104 0 0,3-4-169 0 0,0-1-1 0 0,0 0 1 0 0,1 1-1 0 0,-1-1 1 0 0,1 1 0 0 0,0 0-1 0 0,0-1-76 0 0,-1 6 148 0 0,1 2 40 0 0,0-5-95 0 0,-1 0-1 0 0,0 1 1 0 0,0-1 0 0 0,0 0 0 0 0,-2 1-93 0 0,-3 18 241 0 0,4 8 28 0 0,2-11-84 0 0,-3 4 42 0 0,0-9-120 0 0,-5 34 201 0 0,6-13-45 0 0,-1 4 47 0 0,-3-3-50 0 0,2-13-92 0 0,-1 5 55 0 0,1 3 10 0 0,-3 9 59 0 0,3-10 8 0 0,5 7 18 0 0,-1-29-211 0 0,1 1-1 0 0,-2-1 1 0 0,0 0-1 0 0,0 3-106 0 0,-10 33 319 0 0,6-2-106 0 0,0-22-105 0 0,2-12-52 0 0,1-1 0 0 0,1 1 0 0 0,-1 0 0 0 0,2 2-56 0 0,-3 20 133 0 0,-3-6-72 0 0,2-8-41 0 0,-4 13 7 0 0,5-18 2 0 0,0 0 0 0 0,1 0 0 0 0,0-1 1 0 0,1 15-30 0 0,1 17 22 0 0,0-44-18 0 0,0 0-1 0 0,0 0 1 0 0,0-1-1 0 0,0 1 0 0 0,0 0 1 0 0,0 0-1 0 0,0 0 1 0 0,0 0-1 0 0,0-1 1 0 0,-1 1-1 0 0,1 0 0 0 0,0 0 1 0 0,-1 0-1 0 0,1 0-3 0 0,-7 2-3 0 0,3-3-47 0 0,2 0-56 0 0,1 0-127 0 0,1 0-221 0 0,0 0 244 0 0,0 0 101 0 0,0 0-35 0 0,0 0-9 0 0,0 0-34 0 0,0 0-39 0 0,0 0-45 0 0,0 0-48 0 0,0 0-45 0 0,0 0-42 0 0,1 0-37 0 0,-1-1-284 0 0,0 1-62 0 0,1-1-48 0 0,0 0-37 0 0,2-2-914 0 0,1-1-62 0 0,2-2-754 0 0</inkml:trace>
  <inkml:trace contextRef="#ctx0" brushRef="#br0" timeOffset="1319.37">900 1 8952 0 0,'0'0'200'0'0,"0"0"33"0"0,0 0 15 0 0,0 3-36 0 0,0-3-210 0 0,0 1 0 0 0,1-1 1 0 0,-1 1-1 0 0,0-1 0 0 0,0 1 0 0 0,0 0 1 0 0,0-1-1 0 0,0 1 0 0 0,0-1 0 0 0,1 1 0 0 0,-1-1 1 0 0,0 1-1 0 0,1-1 0 0 0,-1 1 0 0 0,0-1 1 0 0,1 1-1 0 0,-1-1 0 0 0,0 1 0 0 0,1-1 0 0 0,-1 0 1 0 0,1 1-1 0 0,-1-1 0 0 0,1 0 0 0 0,0 1-2 0 0,-1-1 0 0 0,1 1-1 0 0,0-1 1 0 0,-1 1 0 0 0,1-1-1 0 0,-1 1 1 0 0,1-1-1 0 0,-1 1 1 0 0,1-1-1 0 0,-1 1 1 0 0,1 0 0 0 0,-1-1-1 0 0,0 1 1 0 0,1 0-1 0 0,-1-1 1 0 0,0 1 0 0 0,0 0-1 0 0,1-1 1 0 0,-1 1-1 0 0,0 0 1 0 0,0 0-1 0 0,0-1 1 0 0,0 1 0 0 0,0 0-1 0 0,0 0 1 0 0,0-1 0 0 0,1 9 65 0 0,3-1 115 0 0,1 1 89 0 0,1-1 66 0 0,16 14 743 0 0,-13-13-652 0 0,0-2-97 0 0,-2 0-110 0 0,0 0 56 0 0,-2-1-46 0 0,0 1-1 0 0,1 3 61 0 0,1 2 14 0 0,-1-4-67 0 0,0 0 1 0 0,2 0 51 0 0,20 25 365 0 0,-11-5-164 0 0,-8-11-194 0 0,0-1-55 0 0,3 2-1 0 0,5 7 74 0 0,2 1 68 0 0,-2-1-39 0 0,1 10 571 0 0,3 8-913 0 0,2 4 515 0 0,3 3-103 0 0,-5 10-48 0 0,-5-19-139 0 0,12 36 219 0 0,-14-21-81 0 0,-9-23-142 0 0,0 13 41 0 0,1-1-12 0 0,-1-11-51 0 0,0-10-102 0 0,-3-16-72 0 0,-1 0 1 0 0,1 0 0 0 0,-1 0-1 0 0,-1 1 1 0 0,1-1-1 0 0,-1 0 1 0 0,-2 8-26 0 0,-2 10 44 0 0,0-5 31 0 0,2 1-1 0 0,-1 14-74 0 0,3-27 28 0 0,-1 0 1 0 0,1 0-1 0 0,-2 0 0 0 0,0 1-28 0 0,-2 5 57 0 0,-1 0-1 0 0,-5 12-56 0 0,3-10 60 0 0,1 0 0 0 0,-2 7-60 0 0,4-6 15 0 0,4-13-7 0 0,-1 0 0 0 0,0-1 1 0 0,-1 1-1 0 0,1 0 0 0 0,-1-1 0 0 0,0 1 1 0 0,0-1-1 0 0,-1 1-8 0 0,-11 16 26 0 0,10-13-13 0 0,-1 0 1 0 0,-1 0-1 0 0,0-1 1 0 0,0 0-1 0 0,0 0-13 0 0,4-5 2 0 0,-1 1-1 0 0,1 0 1 0 0,1 0-1 0 0,-1 0 1 0 0,0 0-1 0 0,0 1-1 0 0,-7 12-3 0 0,0-9-87 0 0,6-5-123 0 0,1-1 67 0 0,-1 0 41 0 0,0 0 39 0 0,-1 1 16 0 0,1-1-60 0 0,1 1-89 0 0,1-1 50 0 0,-1-1-42 0 0,1 1-1 0 0,0 0-36 0 0,0 0-37 0 0,-1 1-41 0 0,1-1-43 0 0,-1 0-46 0 0,1 1-50 0 0,-1-1-52 0 0,1 0 39 0 0,0 0-55 0 0,0 0-50 0 0,0 0-44 0 0,0 1-39 0 0,0-1-33 0 0,-2 2-755 0 0,-1 1-659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29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1 159 7968 0 0,'0'0'233'0'0,"0"0"-54"0"0,0 0 5 0 0,0 0 78 0 0,0 0 236 0 0,0 0 436 0 0,0 0 33 0 0,0 0-31 0 0,0 0-609 0 0,0 0 122 0 0,0 0 259 0 0,0 0-17 0 0,0 0-34 0 0,3 0-129 0 0,1 0-363 0 0,0 0 45 0 0,10 2 520 0 0,-7 0-409 0 0,-1 2-102 0 0,-2-1-158 0 0,-1 1-86 0 0,-1 1 101 0 0,-2-4-58 0 0,0 0 0 0 0,1-1 0 0 0,-1 1 0 0 0,0-1 0 0 0,1 1 0 0 0,-1 0 0 0 0,0-1 0 0 0,1 1-1 0 0,-1-1 1 0 0,1 1 0 0 0,-1-1 0 0 0,1 1 0 0 0,-1-1 0 0 0,1 1 0 0 0,-1-1 0 0 0,1 0 0 0 0,0 1 0 0 0,-1-1 0 0 0,1 0 0 0 0,-1 1-1 0 0,1-1 1 0 0,0 0-18 0 0,4 3 71 0 0,2 0 56 0 0,9 5 122 0 0,10 8 34 0 0,-4 2-25 0 0,-12-3-55 0 0,-7-11-141 0 0,-1-1 0 0 0,0 0 0 0 0,1 0 0 0 0,0 0 0 0 0,0 0 0 0 0,2 2-62 0 0,6 5 148 0 0,3 2 27 0 0,0 0-1 0 0,0-1 0 0 0,2-1-174 0 0,2 4 141 0 0,1 6-47 0 0,-9-9-45 0 0,13 11 71 0 0,21 13 56 0 0,-29-24-109 0 0,8 10 49 0 0,15 16 120 0 0,-23-21-128 0 0,-1-3 94 0 0,0 2-17 0 0,-3-4-43 0 0,-3-3-18 0 0,0 0 27 0 0,3 3 63 0 0,-3-2-17 0 0,0-1-64 0 0,-1 3-35 0 0,3 5-13 0 0,4 5 25 0 0,-8-10-69 0 0,-4-8-27 0 0,-1 0 1 0 0,0-1-1 0 0,1 1 0 0 0,0 0 0 0 0,0-1 0 0 0,0 1 1 0 0,0-1-1 0 0,0 0 0 0 0,0 1 0 0 0,1-1 0 0 0,2 1-14 0 0,6 2 81 0 0,-10-5-72 0 0,0 1-1 0 0,0-1 1 0 0,0 0-1 0 0,0 1 1 0 0,0-1 0 0 0,0 1-1 0 0,0 0 1 0 0,0-1 0 0 0,0 1-1 0 0,0 0 1 0 0,0 0 0 0 0,0-1-1 0 0,0 1 1 0 0,-1 0-1 0 0,1 0 1 0 0,0 0 0 0 0,0 0-1 0 0,0 1-8 0 0,3 8 81 0 0,-3-8-65 0 0,0 1-1 0 0,0-1 1 0 0,1 0-1 0 0,-1 0 0 0 0,0 0 1 0 0,1 0-1 0 0,-1 0 1 0 0,1 0-1 0 0,0 0-15 0 0,11 11 35 0 0,-9-6 36 0 0,-5 2-67 0 0,1-6 8 0 0,0-2-8 0 0,0 0 1 0 0,-1-1-1 0 0,1 1 1 0 0,1 0-1 0 0,-1 0 1 0 0,0 0 0 0 0,0 0-1 0 0,0 0 1 0 0,0-1-1 0 0,1 1 1 0 0,-1 0-1 0 0,0 0 1 0 0,1 0 0 0 0,-1 0-5 0 0,7 4 43 0 0,-6-5-42 0 0,-1 0 0 0 0,0 0 0 0 0,1 0 0 0 0,-1 1 0 0 0,0-1 1 0 0,1 0-1 0 0,-1 0 0 0 0,0 1 0 0 0,1-1 0 0 0,-1 0 0 0 0,0 1 0 0 0,1-1 0 0 0,-1 0 0 0 0,0 1 0 0 0,0-1 0 0 0,1 0 1 0 0,-1 1-1 0 0,0-1 0 0 0,0 1 0 0 0,0-1 0 0 0,0 0 0 0 0,0 1 0 0 0,0-1 0 0 0,1 1 0 0 0,-1-1 0 0 0,0 0 1 0 0,0 1-1 0 0,0-1 0 0 0,0 1 0 0 0,0-1 0 0 0,-1 1-1 0 0,1 1 56 0 0,0-2 21 0 0,0 0-26 0 0,0 0-79 0 0,0 0-59 0 0,0 0-29 0 0,0 0-105 0 0,0 0-171 0 0,0 0 297 0 0,0 0 3 0 0,0 0-16 0 0,0 0-39 0 0,0 0-13 0 0,0 0-39 0 0,0 0-46 0 0,0 0-50 0 0,0 0-56 0 0,0 0-51 0 0,0 0-48 0 0,0 0-43 0 0,0 0-317 0 0,0-1-71 0 0,0 1-57 0 0,0-1-40 0 0,0-1-368 0 0,0 0-36 0 0,0-7-2892 0 0</inkml:trace>
  <inkml:trace contextRef="#ctx0" brushRef="#br0" timeOffset="406.11">521 17 7280 0 0,'-13'0'209'0'0,"13"0"-205"0"0,0 0-1 0 0,0 0 1 0 0,0 0-1 0 0,0 0 1 0 0,0 0 0 0 0,0 0-1 0 0,0 0 1 0 0,0 0-1 0 0,0 0 1 0 0,-1 0-1 0 0,1 0 1 0 0,0 0 0 0 0,0 0-1 0 0,0 0 1 0 0,0 0-1 0 0,0 0 1 0 0,0 0 0 0 0,0 0-1 0 0,0 0 1 0 0,0 0-1 0 0,0 0 1 0 0,-1 0-1 0 0,1 0 1 0 0,0-1 0 0 0,0 1-1 0 0,0 0 1 0 0,0 0-1 0 0,0 0 1 0 0,0 0-1 0 0,0 0 1 0 0,0 0 0 0 0,0 0-1 0 0,0 0 1 0 0,0 0-1 0 0,0 0 1 0 0,0 0 0 0 0,0 0-1 0 0,0 0 1 0 0,0-1-1 0 0,0 1 1 0 0,0 0-1 0 0,0 0 1 0 0,0 0 0 0 0,-1 0-1 0 0,1 0 1 0 0,0 0-1 0 0,0 0 1 0 0,0 0-1 0 0,0 0 1 0 0,1 0 0 0 0,-1-1-1 0 0,0 1 1 0 0,0 0-1 0 0,0 0 1 0 0,0 0 0 0 0,0 0-1 0 0,0 0-3 0 0,0-1 195 0 0,0 0-73 0 0,0 0-62 0 0,-1 0-51 0 0,1-1-106 0 0,-1-1-332 0 0,0 2 351 0 0,0 0 73 0 0,0 1 49 0 0,1 0 40 0 0,-1-1 49 0 0,0 1 52 0 0,0 0 79 0 0,0-1 75 0 0,0 1 82 0 0,0 0 88 0 0,0 0 97 0 0,0 0 103 0 0,-1 0 111 0 0,1 0 117 0 0,1 0-776 0 0,0 2 38 0 0,0 0-157 0 0,0-1 1 0 0,0 0-1 0 0,0 0 1 0 0,0 0-1 0 0,-1 0 1 0 0,1 0-1 0 0,0 0 1 0 0,-1 1-1 0 0,1-1 1 0 0,0 0-1 0 0,-1 0 1 0 0,0 0-43 0 0,-13 16 550 0 0,3-3-326 0 0,8 1-29 0 0,3-13-172 0 0,0-1 0 0 0,0 1 0 0 0,0 0 0 0 0,-1-1 0 0 0,1 1 1 0 0,0-1-1 0 0,-1 1 0 0 0,0 0 0 0 0,1-1 0 0 0,-1 1 1 0 0,0-1-1 0 0,0 0 0 0 0,0 1 0 0 0,0-1-23 0 0,-4 7 108 0 0,-3 14 191 0 0,1-1-85 0 0,1 0-62 0 0,4-16-116 0 0,1 0 0 0 0,-1-1 1 0 0,-1 1-1 0 0,1 0 0 0 0,-1-1-36 0 0,-9 19 162 0 0,5 7-23 0 0,2-4-33 0 0,-2-7 2 0 0,-3 5 46 0 0,2 10 36 0 0,2-3-13 0 0,-2-7-28 0 0,-13 33 154 0 0,9-25-113 0 0,-2 5 61 0 0,4-13 9 0 0,2 1-1 0 0,-3 15-259 0 0,-1 23 539 0 0,3-15-165 0 0,7-42-306 0 0,0 0 0 0 0,0 0 0 0 0,0 0 0 0 0,-1 0-1 0 0,-1 1-67 0 0,-8 22 285 0 0,8-11-104 0 0,4-13-126 0 0,-1 0 1 0 0,0-1-1 0 0,-1 1 1 0 0,1 0-1 0 0,-1-1 1 0 0,0 1-1 0 0,0-1 0 0 0,-1 1-55 0 0,-7 14 250 0 0,5-3-97 0 0,2-4-72 0 0,-4 2 23 0 0,6-13-89 0 0,0 0 0 0 0,1 1 0 0 0,-1-1 0 0 0,0 1 0 0 0,1-1 0 0 0,-1 1 1 0 0,1-1-1 0 0,-1 1 0 0 0,1-1 0 0 0,0 1 0 0 0,0-1 0 0 0,-1 1 0 0 0,1 0-15 0 0,-3 12 125 0 0,-7 1-28 0 0,7-12-33 0 0,2 1-33 0 0,3 4-5 0 0,-2-8-17 0 0,0 3 66 0 0,0 0 45 0 0,0-3-293 0 0,0 0 99 0 0,-1 1 77 0 0,1-1 61 0 0,0 3 336 0 0,0-2-269 0 0,0 0-100 0 0,0-1-43 0 0,0 1-52 0 0,0 0-62 0 0,0-1-33 0 0,0 1-57 0 0,0 0-60 0 0,0-1-68 0 0,0 1-72 0 0,0 0-78 0 0,0-1-85 0 0,1 1-89 0 0,-1-1-579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2.7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1 10336 0 0,'0'0'233'0'0,"0"0"39"0"0,0 0 15 0 0,-1 0-125 0 0,-1 0-84 0 0,-7 0 92 0 0,3 0-82 0 0,-1 0-3 0 0,6 0-38 0 0,1 0 32 0 0,-1 0 48 0 0,0 0 55 0 0,0 0 67 0 0,-2 0 78 0 0,3 2 375 0 0,-1 4-306 0 0,-3-1-85 0 0,-2-1-70 0 0,0 0-53 0 0,-6 4 105 0 0,10-5-57 0 0,0-1-86 0 0,2 1-55 0 0,0 1-49 0 0,-1 0-13 0 0,1-2 38 0 0,-11 20 254 0 0,4-6-137 0 0,2-3-68 0 0,1-1-45 0 0,-1 20 144 0 0,-1-8-59 0 0,-7 28 121 0 0,10-35-164 0 0,0-1-1 0 0,1 1 1 0 0,0 15-117 0 0,2 147 918 0 0,0-120-661 0 0,0 0-52 0 0,3-28-81 0 0,2-5-34 0 0,0-2-17 0 0,1 24 56 0 0,4-1-8 0 0,-6-22-56 0 0,-3-12-23 0 0,1-1 1 0 0,1 0 0 0 0,0 0-1 0 0,3 6-42 0 0,5 10 71 0 0,-2-7-10 0 0,-1 0 0 0 0,-1 1-1 0 0,2 12-60 0 0,-6-18 35 0 0,-2-11-28 0 0,0 0-1 0 0,0 0 1 0 0,0 0-1 0 0,0-1 1 0 0,1 1-1 0 0,0 0 1 0 0,0-1-1 0 0,0 1 1 0 0,1-1-7 0 0,12 19 137 0 0,15 15-137 0 0,-14-20 88 0 0,2 1 49 0 0,-17-18-122 0 0,1 1-1 0 0,-1-1 0 0 0,1 1 0 0 0,-1-1 0 0 0,1 0 0 0 0,0 0 0 0 0,0 0 0 0 0,-1 0 0 0 0,1 0 1 0 0,2 1-15 0 0,7-1 21 0 0,-6 0-139 0 0,-1 0 51 0 0,8 5-7 0 0,-7-3 23 0 0,-1-1-57 0 0,-1 0-10 0 0,0-2-45 0 0,0 0-16 0 0,0 0-42 0 0,0 0-49 0 0,0-2-53 0 0,-2 2 21 0 0,1-1-44 0 0,-1 0-41 0 0,1-1-37 0 0,0 1-272 0 0,0-1-62 0 0,-1 0-48 0 0,1 1-35 0 0,0-1-1503 0 0,-2 1-1326 0 0</inkml:trace>
  <inkml:trace contextRef="#ctx0" brushRef="#br0" timeOffset="484.94">379 521 12032 0 0,'0'0'273'0'0,"0"0"40"0"0,0 0 21 0 0,0 0-143 0 0,0 0-92 0 0,0 1-28 0 0,0 1-43 0 0,0-1-28 0 0,0 0 1 0 0,0 1-1 0 0,0-1 0 0 0,0 0 1 0 0,1 0-1 0 0,-1 0 0 0 0,0 0 0 0 0,1 0 1 0 0,-1 0-1 0 0,1 0 0 0 0,-1 0 1 0 0,1 0-1 0 0,-1 0 0 0 0,1 0 1 0 0,0 0-1 0 0,-1 0 0 0 0,1 0 1 0 0,0 0-1 0 0,0-1 0 0 0,0 1 1 0 0,0 0-1 0 0,-1-1 0 0 0,1 1 0 0 0,1 0 0 0 0,9 5 30 0 0,0 0 61 0 0,0 3 96 0 0,-3-1-35 0 0,-1-2-35 0 0,-1 1-13 0 0,2 1 6 0 0,2 2 13 0 0,-2-2-9 0 0,1 0 22 0 0,1 3 52 0 0,4 4 14 0 0,29 40 480 0 0,-26-36-426 0 0,-3-4 4 0 0,-3-3-77 0 0,-6-4-56 0 0,1-1-1 0 0,-1 1 1 0 0,4 8-127 0 0,0 3 219 0 0,-3-7-54 0 0,10 14 176 0 0,0-4-56 0 0,-8-13-121 0 0,-1 1 0 0 0,-1 0 0 0 0,4 8-164 0 0,3 5 194 0 0,13 16 65 0 0,-15-24-124 0 0,3 5 77 0 0,1 8 27 0 0,1 1 9 0 0,0-10-5 0 0,-8-11-119 0 0,3 3-2 0 0,0 0-42 0 0,22 23 66 0 0,-17-21-82 0 0,0-11-29 0 0,-3-2-114 0 0,-13 0 78 0 0,0 0-1 0 0,0 0 1 0 0,0 0-1 0 0,0 0 0 0 0,0 0 1 0 0,0 1-1 0 0,0-1 1 0 0,0 0-1 0 0,1 0 0 0 0,-1 0 1 0 0,0 0-1 0 0,0 0 1 0 0,0 0-1 0 0,0 0 1 0 0,0 0-1 0 0,0-1 0 0 0,0 1 1 0 0,0 0-1 0 0,0 0 1 0 0,0 0-1 0 0,1 0 0 0 0,-1 0 1 0 0,0 0-1 0 0,0 0 1 0 0,0 0-1 0 0,0 0 0 0 0,0 0 1 0 0,0 0-1 0 0,0 0 1 0 0,0 0-1 0 0,0 0 1 0 0,0 0-1 0 0,0 0 0 0 0,0 0 1 0 0,0 0-1 0 0,0-1 1 0 0,0 1-1 0 0,0 0 0 0 0,0 0 1 0 0,1 0-1 0 0,-1 0 1 0 0,0 0-1 0 0,0 0 0 0 0,0 0 1 0 0,0 0-1 0 0,0 0 1 0 0,0 0-1 0 0,0-1 0 0 0,0 1 1 0 0,0 0-1 0 0,0 0 1 0 0,0 0-1 0 0,0 0 1 0 0,-1 0-1 0 0,1 0 0 0 0,0 0 1 0 0,0 0 1 0 0,0-3-22 0 0,0-1-44 0 0,0 1-44 0 0,0-1-44 0 0,0 1-44 0 0,0-1-43 0 0,0 0-42 0 0,0 0-44 0 0,0 0-41 0 0,0 0-42 0 0,0 0-42 0 0,0 0-40 0 0,0 0-42 0 0,0 0-39 0 0,0 0-41 0 0,0 0-39 0 0,0 3 231 0 0,0-1-42 0 0,0-1-570 0 0,0-1-351 0 0,0-2-854 0 0</inkml:trace>
  <inkml:trace contextRef="#ctx0" brushRef="#br0" timeOffset="485.94">805 553 10824 0 0,'0'0'241'0'0,"-3"3"38"0"0,2-2-256 0 0,0 0 0 0 0,0 0 0 0 0,0 0 0 0 0,0 0 0 0 0,1 0 0 0 0,-1 1 0 0 0,0-1 0 0 0,1 0 0 0 0,-1 1 1 0 0,0-1-1 0 0,1 0-23 0 0,-1 14 199 0 0,1-11-165 0 0,-1 1 1 0 0,1-1 0 0 0,0 0 0 0 0,-1 0-1 0 0,0 1 1 0 0,-1 3-35 0 0,-9 16 13 0 0,7-17-14 0 0,0 1 0 0 0,1-1 1 0 0,-2 7 0 0 0,-1 17 63 0 0,1-7 98 0 0,-2-2 108 0 0,-4 3 116 0 0,-2 7 64 0 0,0 0 13 0 0,2-6-53 0 0,4-8-161 0 0,-5 11 151 0 0,3 0 100 0 0,4-11-181 0 0,0 5 103 0 0,-4 0-55 0 0,6-16-244 0 0,0 0 1 0 0,1 0-1 0 0,0 0 1 0 0,-1 4-123 0 0,-2 10 267 0 0,-2-8-44 0 0,6-11-191 0 0,1-1-1 0 0,-1 0 1 0 0,0 1 0 0 0,0-1 0 0 0,1 1 0 0 0,-1-1-1 0 0,1 1 1 0 0,0-1 0 0 0,-1 1 0 0 0,1-1 0 0 0,0 1-1 0 0,0 0 1 0 0,0-1-32 0 0,-2 10 110 0 0,-5 2-39 0 0,2-5-39 0 0,3 1-18 0 0,2-5-81 0 0,0-3-26 0 0,0 0-35 0 0,0 0-206 0 0,0-1-471 0 0,0 0 612 0 0,0 0 36 0 0,0 0-5 0 0,0 0-39 0 0,0 0-2 0 0,0 0-40 0 0,0 0-44 0 0,0 0-49 0 0,0 0-55 0 0,0 0-49 0 0,0 0-45 0 0,0 0-38 0 0,0 0-149 0 0,0 0-38 0 0,0 0-179 0 0,0 0-485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1.8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64 10368 0 0,'0'-3'233'0'0,"0"0"-142"0"0,0 1-48 0 0,0 0-1 0 0,0 0 1 0 0,0 0-1 0 0,0 0 1 0 0,0 1-1 0 0,0-1 1 0 0,0 0-1 0 0,-1 0 1 0 0,1 0-1 0 0,-1 1 1 0 0,0-2-43 0 0,-4 0 138 0 0,0 0-36 0 0,4 3-95 0 0,1-1 1 0 0,-1 0 0 0 0,1 0-1 0 0,0 1 1 0 0,0-1-1 0 0,-1 0 1 0 0,1 0 0 0 0,0 0-1 0 0,0 0 1 0 0,0 1-1 0 0,0-1 1 0 0,0 0 0 0 0,0 0-1 0 0,0-1-7 0 0,0-4 95 0 0,0-1 105 0 0,0 5 160 0 0,0 2 7 0 0,0 0 11 0 0,3 0 46 0 0,-1 0-269 0 0,1 0-46 0 0,8 3 135 0 0,-6 1-91 0 0,0 2 100 0 0,-2-3-74 0 0,-1 2 42 0 0,16 24 166 0 0,-1-2-115 0 0,-7-10-135 0 0,5 16 201 0 0,-1 1 0 0 0,-1 3-338 0 0,-2-3 193 0 0,-1-1-38 0 0,9 25 173 0 0,-11-37-120 0 0,-1 0 0 0 0,-2 0-1 0 0,1 3-207 0 0,-4-6 132 0 0,3 12 126 0 0,6 3 50 0 0,-7-24-200 0 0,-1 0 0 0 0,-1 1 0 0 0,2 5-108 0 0,-1 18 298 0 0,-2-8-71 0 0,6 6 3 0 0,-1-1-22 0 0,-4-5-19 0 0,-2-17-116 0 0,1 0 0 0 0,0 0 0 0 0,1 0 1 0 0,-1 0-1 0 0,2 1-73 0 0,-1-2 62 0 0,0 1 0 0 0,-1-1 1 0 0,0 1-1 0 0,0-1 0 0 0,-1 2-62 0 0,0-4-66 0 0,0 2 36 0 0,0 7 57 0 0,0 1 80 0 0,0 23 244 0 0,0-27-269 0 0,0 0-37 0 0,0 0-56 0 0,0-1-93 0 0,0-5 1 0 0,0-1-36 0 0,0-1-40 0 0,0 0-44 0 0,0-1-47 0 0,0-1-52 0 0,0-1-53 0 0,0-1-59 0 0,-3-20-197 0 0,-1 7 139 0 0,1 4 98 0 0,0 0-66 0 0,1-1-82 0 0,2 1-96 0 0,0 3 41 0 0,0 1-117 0 0,0 1 115 0 0,0 1-44 0 0,0-6-737 0 0,0-3-568 0 0,0-5-1084 0 0</inkml:trace>
  <inkml:trace contextRef="#ctx0" brushRef="#br0" timeOffset="416.14">80 64 7512 0 0,'0'0'166'0'0,"0"0"29"0"0,0 0 13 0 0,0 0-70 0 0,0 0-19 0 0,0-1 37 0 0,0-1 126 0 0,0 2-257 0 0,0-1 0 0 0,0 1 0 0 0,0-1 0 0 0,0 1-1 0 0,0-1 1 0 0,0 1 0 0 0,0-1 0 0 0,0 1 0 0 0,0-1 0 0 0,0 1 0 0 0,0-1 0 0 0,1 1 0 0 0,-1-1 0 0 0,0 1 0 0 0,0-1 0 0 0,0 1 0 0 0,1 0 0 0 0,-1-1 0 0 0,0 1 0 0 0,1-1 0 0 0,-1 1 0 0 0,0 0 0 0 0,1-1 0 0 0,-1 1 0 0 0,1 0-1 0 0,-1-1 1 0 0,0 1 0 0 0,1 0 0 0 0,-1 0 0 0 0,1 0 0 0 0,-1-1 0 0 0,1 1 0 0 0,-1 0 0 0 0,1 0 0 0 0,-1 0 0 0 0,1 0 0 0 0,-1 0 0 0 0,1 0 0 0 0,-1 0 0 0 0,1 0 0 0 0,-1 0 0 0 0,1 0-25 0 0,4-3 510 0 0,9-7-79 0 0,1 7-94 0 0,-4 1-88 0 0,2-4 32 0 0,-1 0-11 0 0,-1 4-38 0 0,22 2 273 0 0,-1 0-100 0 0,-1 0-111 0 0,0 0-120 0 0,-25 1-127 0 0,1-1 1 0 0,0 1-1 0 0,0 0 1 0 0,-1 1-1 0 0,1 0 0 0 0,-1 0-47 0 0,11 2 82 0 0,1 1-18 0 0,-11-4-45 0 0,1 1 0 0 0,-1 0 0 0 0,1 0 0 0 0,-1 1 0 0 0,1 1-19 0 0,1 0 5 0 0,16 9 47 0 0,-1 0-1 0 0,0 2-51 0 0,2 6-1 0 0,-14-6-15 0 0,0 3 39 0 0,-1 6 41 0 0,1 8 74 0 0,-11-30-124 0 0,-1-1 0 0 0,1 1 0 0 0,-1 0 0 0 0,0 0 0 0 0,1 0 0 0 0,-1-1 0 0 0,0 1-1 0 0,0 0 1 0 0,0 0 0 0 0,0 0 0 0 0,0 0 0 0 0,-1-1 0 0 0,1 1 0 0 0,-1 0-14 0 0,-5 11 167 0 0,0-1 35 0 0,4 2 81 0 0,1-4-82 0 0,-3-2-35 0 0,-7 5 74 0 0,4-6-147 0 0,1 2-33 0 0,-1 2 4 0 0,-4-7-15 0 0,0-1-18 0 0,1 11 22 0 0,8-13-52 0 0,1 0 0 0 0,-1 0 0 0 0,1 0 0 0 0,-1 0 0 0 0,0 0 0 0 0,1 0 0 0 0,-1-1 0 0 0,0 1 0 0 0,0 0 0 0 0,1-1 0 0 0,-2 1-1 0 0,-19 7 0 0 0,14-3 0 0 0,7-4 0 0 0,0 0 0 0 0,-1 0 0 0 0,1 0 0 0 0,-1-1 0 0 0,1 1 0 0 0,-1 0 0 0 0,1-1 0 0 0,-1 1 0 0 0,0-1 0 0 0,1 0 0 0 0,-1 1 0 0 0,0-1 0 0 0,1 0 0 0 0,-1 0 0 0 0,0 0-4 0 0,0 0 0 0 0,1 1 0 0 0,-1-1 0 0 0,0 0 1 0 0,0 1-1 0 0,1-1 0 0 0,-1 1 0 0 0,0 0 1 0 0,1-1-1 0 0,-1 1 0 0 0,0 0 0 0 0,1 0 0 0 0,-1 0 4 0 0,1 0-10 0 0,-1 0-1 0 0,1 0 0 0 0,-1 0 0 0 0,0 0 0 0 0,1-1 0 0 0,-1 1 0 0 0,0-1 0 0 0,1 1 0 0 0,-1-1 1 0 0,0 0-1 0 0,0 1 0 0 0,1-1 0 0 0,-1 0 11 0 0,-12 2-114 0 0,4 4-73 0 0,0-1-100 0 0,4-3 100 0 0,-2-1-34 0 0,-8-1-280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0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9136 0 0,'0'0'266'0'0,"0"0"1"0"0,0 0-150 0 0,0 0-37 0 0,0 0 94 0 0,0 0 187 0 0,0 0 338 0 0,0 0 34 0 0,0 0-8 0 0,0 0-73 0 0,0 2-38 0 0,0-1-579 0 0,0 0 1 0 0,0-1 0 0 0,0 1-1 0 0,0-1 1 0 0,0 1 0 0 0,0-1-1 0 0,0 1 1 0 0,1 0 0 0 0,-1-1-1 0 0,0 1 1 0 0,0-1 0 0 0,1 1-1 0 0,-1-1 1 0 0,0 1 0 0 0,1-1-1 0 0,-1 1 1 0 0,0-1-1 0 0,1 0 1 0 0,-1 1 0 0 0,1-1-1 0 0,-1 1 1 0 0,1-1 0 0 0,-1 0-1 0 0,1 1-35 0 0,5 4 447 0 0,-3 6-67 0 0,-1 3-4 0 0,4-4-82 0 0,-1-2-86 0 0,-1 2 79 0 0,1-1-58 0 0,4 3 37 0 0,3 2-11 0 0,0 4 6 0 0,0 0-17 0 0,-1-4-19 0 0,7 4-37 0 0,0 1-64 0 0,-12-13-76 0 0,0 0 0 0 0,1-1 0 0 0,4 4-48 0 0,0-3 13 0 0,-8-5-6 0 0,0 1 0 0 0,-1-1 0 0 0,1 1 0 0 0,0 0 0 0 0,-1-1 0 0 0,1 1 0 0 0,-1 0 0 0 0,0 1 0 0 0,0-1 0 0 0,1 0 0 0 0,0 3-7 0 0,-2-2 5 0 0,1-1 1 0 0,-1 0 0 0 0,0 1-1 0 0,1-1 1 0 0,0 0-1 0 0,-1 0 1 0 0,1 0 0 0 0,0 0-1 0 0,0 0 1 0 0,1 0-6 0 0,-1 0 4 0 0,0-1-1 0 0,0 1 1 0 0,-1 0 0 0 0,1 0 0 0 0,0 0 0 0 0,-1 1 0 0 0,1-1 0 0 0,-1 0 0 0 0,1 0-1 0 0,-1 2-3 0 0,0-3 2 0 0,0 0 0 0 0,-1 0-1 0 0,1 0 1 0 0,0 0 0 0 0,0 0 0 0 0,0 0-1 0 0,0 0 1 0 0,0 0 0 0 0,1 0-1 0 0,-1 0 1 0 0,0-1 0 0 0,0 1-1 0 0,0 0 1 0 0,1-1-2 0 0,-1 1 2 0 0,0-1 0 0 0,-1 0 1 0 0,1 0-1 0 0,0 1 0 0 0,-1-1 0 0 0,1 0 0 0 0,0 1 0 0 0,-1-1 1 0 0,1 1-1 0 0,-1-1 0 0 0,1 1 0 0 0,-1-1 0 0 0,1 1 1 0 0,-1-1-1 0 0,1 1 0 0 0,-1 0 0 0 0,1-1 0 0 0,-1 1 1 0 0,0-1-1 0 0,1 1 0 0 0,-1 0 0 0 0,0 0 0 0 0,0-1 1 0 0,1 1-1 0 0,-1 0 0 0 0,0-1 0 0 0,0 1-2 0 0,0 0 1 0 0,0-1 0 0 0,0 0-1 0 0,0 0 1 0 0,0 0 0 0 0,0 0 0 0 0,0 0-1 0 0,0 0 1 0 0,0 0 0 0 0,0 0 0 0 0,0 0-1 0 0,0 0 1 0 0,0 1 0 0 0,0-1 0 0 0,0 0-1 0 0,0 0 1 0 0,0 0 0 0 0,0 0 0 0 0,0 0-1 0 0,0 0 1 0 0,0 0 0 0 0,0 0 0 0 0,0 0-1 0 0,0 0 1 0 0,0 0 0 0 0,0 1 0 0 0,0-1-1 0 0,0 0 1 0 0,0 0 0 0 0,0 0 0 0 0,0 0-1 0 0,0 0 1 0 0,1 0 0 0 0,-1 0 0 0 0,0 0-1 0 0,0 0 1 0 0,0 0 0 0 0,0 0 0 0 0,0 0-1 0 0,0 0 1 0 0,0 0 0 0 0,0 0 0 0 0,0 0-1 0 0,0 0 1 0 0,0 0 0 0 0,1 0 0 0 0,-1 0-1 0 0,0 0 1 0 0,0 0 0 0 0,0 0-1 0 0,0 0 1 0 0,0 0 0 0 0,0 0 0 0 0,0 0-1 0 0,0 0 1 0 0,0 0 0 0 0,0 0 0 0 0,1 0-1 0 0,12 3 24 0 0,0 7 0 0 0,-11-7-77 0 0,-1-3-41 0 0,-1 0-153 0 0,0 0 114 0 0,0 0-65 0 0,1 1-87 0 0,-1 0 90 0 0,1 0-43 0 0,0-1-44 0 0,0 1-44 0 0,0 0-38 0 0,0 1-35 0 0,1-1-259 0 0,0 1-57 0 0,-1 0-47 0 0,1-1-33 0 0,0 1-1423 0 0,-2-1-1257 0 0</inkml:trace>
  <inkml:trace contextRef="#ctx0" brushRef="#br0" timeOffset="726.42">506 1 9792 0 0,'-27'0'222'0'0,"22"0"30"0"0,5 0 18 0 0,0 0-92 0 0,0 0-16 0 0,0 0 57 0 0,0 0 188 0 0,0 0 348 0 0,0 0 21 0 0,0 0-319 0 0,0 0-186 0 0,0 0-47 0 0,0 0 52 0 0,0 0 125 0 0,0 2-17 0 0,0 9-119 0 0,1 1-100 0 0,-1-2-87 0 0,0 1-39 0 0,-1 24-17 0 0,-2-22 24 0 0,2-6-44 0 0,-7 29 44 0 0,4 0 39 0 0,4-20-37 0 0,-2 0 1 0 0,0 0-1 0 0,-2 7-48 0 0,-1 1 45 0 0,0 23 53 0 0,0-22-30 0 0,2-10 10 0 0,1 1 0 0 0,0-1 1 0 0,1 9-79 0 0,1-1 82 0 0,1-6 6 0 0,-2 0 0 0 0,0 0 0 0 0,-1 4-88 0 0,-8 26 231 0 0,4 0 22 0 0,2-22-124 0 0,1-10 0 0 0,0 1 0 0 0,2-1-1 0 0,-1 9-128 0 0,2 31 348 0 0,0 79 619 0 0,0-126-909 0 0,-1-1 1 0 0,0 0 0 0 0,0 0-1 0 0,-1 0 1 0 0,0 0 0 0 0,-2 6-59 0 0,2-8 34 0 0,-1 16 155 0 0,4-1-104 0 0,0-17-79 0 0,-1 0 0 0 0,0 0 0 0 0,1 0 0 0 0,-1 0 0 0 0,0 0-1 0 0,-1 0 1 0 0,1 1 0 0 0,-1-1 0 0 0,1 0 0 0 0,-1 0 0 0 0,0-1-1 0 0,0 2-5 0 0,-3 2-41 0 0,3-4-15 0 0,-1-1-36 0 0,1 0-20 0 0,0 1-36 0 0,0-1-43 0 0,0-1-47 0 0,1 1-51 0 0,-1 0-49 0 0,1-1-44 0 0,-1 0-40 0 0,1 1-278 0 0,0-1-65 0 0,0 0-54 0 0,0 0-37 0 0,0 0-324 0 0,0 0-35 0 0,0 0-2548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9.1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16 379 11056 0 0,'0'0'248'0'0,"0"-3"34"0"0,0-7 22 0 0,0 7-29 0 0,0 3-207 0 0,-3-3-40 0 0,-2-2-10 0 0,0 0 45 0 0,3 3 52 0 0,1 1 137 0 0,1 1 240 0 0,0 0 20 0 0,0 0-35 0 0,0 0-336 0 0,0 0 24 0 0,0 0 64 0 0,0 0-18 0 0,0 3-18 0 0,2 5-102 0 0,3 4-5 0 0,-4-11-74 0 0,0 1 1 0 0,0 0-1 0 0,0-1 1 0 0,0 1-1 0 0,0 0 1 0 0,0 0-1 0 0,-1 0 1 0 0,1 0-1 0 0,-1 0 1 0 0,0 0-1 0 0,1 0 1 0 0,-1 0-13 0 0,3 14 91 0 0,10 1-4 0 0,2 0-17 0 0,-10-9-52 0 0,12 17 188 0 0,9 19-206 0 0,21 35 246 0 0,-41-69-187 0 0,0 0-1 0 0,1 0 1 0 0,5 7-59 0 0,-4-8 64 0 0,-1 1 1 0 0,0 0-1 0 0,3 8-64 0 0,10 29 173 0 0,-5-9-42 0 0,0-10-11 0 0,2 2-35 0 0,-1 4 48 0 0,3 8 411 0 0,5 23-544 0 0,-20-55 74 0 0,1 0 1 0 0,0 0 0 0 0,0 0-1 0 0,1-1 1 0 0,4 7-75 0 0,5 5 107 0 0,-2 4-49 0 0,-10-19-51 0 0,-1 0-1 0 0,0 0 0 0 0,0 0 1 0 0,0 3-7 0 0,-1-6 6 0 0,0 1 1 0 0,-1 0-1 0 0,2 0 1 0 0,-1-1-1 0 0,0 1 1 0 0,1-1 0 0 0,0 1-1 0 0,-1-1 1 0 0,1 0-1 0 0,1 1 1 0 0,-1-1-1 0 0,1 1-6 0 0,5 3 58 0 0,-5-4-17 0 0,0 0-1 0 0,1 0 0 0 0,-1 1 1 0 0,0-1-1 0 0,-1 1 0 0 0,1 0-40 0 0,2 7 117 0 0,6 7 112 0 0,-9-15 61 0 0,-2-3 44 0 0,0 0 8 0 0,0 0 12 0 0,0 0 39 0 0,1-2-142 0 0,0 0-73 0 0,-1 0-19 0 0,0 0-89 0 0,0-3-14 0 0,0 4-15 0 0,1-1 33 0 0,5-6 146 0 0,0 1-38 0 0,0 0-55 0 0,0 0-39 0 0,-3-2-43 0 0,-1-3-45 0 0,-3-10 18 0 0,1 11 19 0 0,-1-1-1 0 0,2 1 1 0 0,-1-1-1 0 0,2 1 1 0 0,0-2-37 0 0,2-3 37 0 0,-2 9-21 0 0,0 1 0 0 0,0-1 0 0 0,-1 1 0 0 0,0-1 0 0 0,-1 0 0 0 0,1-3-16 0 0,-2-26 20 0 0,0 12 9 0 0,1 0-1 0 0,1 0 1 0 0,2-7-29 0 0,2 7 28 0 0,-2 8-12 0 0,-1 0 1 0 0,0 1-1 0 0,-1-9-16 0 0,-1 1 22 0 0,0 4-1 0 0,0 0 0 0 0,3-17-21 0 0,8-25 43 0 0,-6 1-33 0 0,5 7-10 0 0,-4-7 0 0 0,4-3 0 0 0,-6 30 0 0 0,-2 9 0 0 0,2 1 0 0 0,5-21 0 0 0,20-82 0 0 0,-27 110 0 0 0,-1 11 0 0 0,0 0 0 0 0,0 0 0 0 0,0 0 0 0 0,1 1 0 0 0,-1-1 0 0 0,1 0 0 0 0,0 1 0 0 0,0-1 0 0 0,1 1 0 0 0,3-4-8 0 0,1-4-44 0 0,-4-2-44 0 0,-3 13 88 0 0,0 0-1 0 0,0 0 1 0 0,0 1-1 0 0,0-1 1 0 0,0 0 0 0 0,0 0-1 0 0,0 1 1 0 0,0-1-1 0 0,1 0 1 0 0,-1 1-1 0 0,0-1 1 0 0,1 0-1 0 0,-1 1 1 0 0,0-1-1 0 0,1 0 1 0 0,-1 1-1 0 0,1-1 1 0 0,-1 1-1 0 0,1-1 1 0 0,-1 0 0 0 0,1 1-1 0 0,-1-1 1 0 0,1 1-1 0 0,-1 0 1 0 0,1-1 8 0 0,0 1-10 0 0,-1 0 1 0 0,1-1-1 0 0,-1 1 1 0 0,1 0-1 0 0,-1-1 1 0 0,1 1-1 0 0,-1-1 1 0 0,0 1 0 0 0,1-1-1 0 0,-1 1 1 0 0,0-1-1 0 0,1 1 1 0 0,-1-1-1 0 0,0 1 1 0 0,0-1-1 0 0,1 1 1 0 0,-1-1-1 0 0,0 1 1 0 0,0-1-1 0 0,0 1 1 0 0,0-1 0 0 0,0 0-1 0 0,0 1 1 0 0,0-1 9 0 0,0-1-121 0 0,0 1-106 0 0,0 1-193 0 0,0 0-18 0 0,0 0 149 0 0,0 0 20 0 0,0 0-100 0 0,0 0-318 0 0,0 0-584 0 0,0 0 774 0 0,0 0 86 0 0,0 0-18 0 0,0 0-107 0 0,0 0-127 0 0,0 0-112 0 0,0 0 132 0 0,0 0-41 0 0,0 0-776 0 0,0 0-590 0 0,0 0-1132 0 0</inkml:trace>
  <inkml:trace contextRef="#ctx0" brushRef="#br0" timeOffset="820.17">284 915 8088 0 0,'0'0'182'0'0,"0"0"29"0"0,0 0 12 0 0,0-3 23 0 0,0 3-231 0 0,0 0 0 0 0,0-1-1 0 0,0 1 1 0 0,0-1 0 0 0,0 1-1 0 0,0 0 1 0 0,0-1 0 0 0,0 1 0 0 0,0-1-1 0 0,0 1 1 0 0,0-1 0 0 0,1 1-1 0 0,-1 0 1 0 0,0-1 0 0 0,0 1-1 0 0,0 0 1 0 0,1-1 0 0 0,-1 1-1 0 0,0 0 1 0 0,0-1 0 0 0,1 1-1 0 0,-1 0 1 0 0,0-1 0 0 0,1 1-1 0 0,-1 0 1 0 0,0 0 0 0 0,1-1-1 0 0,-1 1 1 0 0,0 0 0 0 0,1 0-1 0 0,-1-1-14 0 0,7-3 268 0 0,-2-7 123 0 0,6 4-21 0 0,3 0-89 0 0,-10 5-174 0 0,7-2 138 0 0,-3 0-36 0 0,5-6 59 0 0,5-2 93 0 0,2 3-91 0 0,-8 4-152 0 0,-2-1-53 0 0,5-2 94 0 0,0 2-43 0 0,13-2 13 0 0,-7 2-105 0 0,-5 0 6 0 0,-8 3-9 0 0,-3 2-39 0 0,-1 0-30 0 0,0-1-39 0 0,-1 2-23 0 0,0-1-39 0 0,1 0-45 0 0,-1 0-51 0 0,0 0-35 0 0,1 0-47 0 0,-1 1-41 0 0,0 0-36 0 0,1-1-120 0 0,-1 1-36 0 0,9 0-1243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7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64 9168 0 0,'0'0'266'0'0,"0"0"1"0"0,0 0-92 0 0,0 0-39 0 0,0 0 145 0 0,0 0 262 0 0,0 0 29 0 0,3 3-3 0 0,4 4-73 0 0,1 1-53 0 0,0 0-49 0 0,1 1-41 0 0,7 7 244 0 0,2 2-106 0 0,42 42 899 0 0,-39-35-1129 0 0,5 8 80 0 0,0-12-47 0 0,-13-6-126 0 0,4 12 150 0 0,-3-7-92 0 0,-5-9-112 0 0,17 10 153 0 0,-10 0-72 0 0,-8-9-70 0 0,2 0 32 0 0,4 0 35 0 0,7 9 93 0 0,-11-7-142 0 0,-5-3-47 0 0,-4-9-76 0 0,0 0 0 0 0,0 1 0 0 0,0-1 0 0 0,1 0 0 0 0,-1 0 0 0 0,0 0 0 0 0,1 0 0 0 0,0 0 0 0 0,0 0-20 0 0,4 4 62 0 0,10 10 146 0 0,-12-12-169 0 0,-2-1-36 0 0,1-1 77 0 0,0 1-13 0 0,2 2-62 0 0,0 1-47 0 0,-5-6 42 0 0,3 2-110 0 0,-3-2-51 0 0,0 0-232 0 0,0 0-30 0 0,0 0 259 0 0,0 0 28 0 0,0 0-9 0 0,0 0-37 0 0,0 0-44 0 0,0 0-40 0 0,0 0-190 0 0,0 0-48 0 0,0 0-204 0 0,0 0-398 0 0,0 0-778 0 0,0 0-17 0 0</inkml:trace>
  <inkml:trace contextRef="#ctx0" brushRef="#br0" timeOffset="393.67">410 1 7136 0 0,'0'0'165'0'0,"0"0"22"0"0,0 0 6 0 0,-2 2-28 0 0,-5 5-113 0 0,3 0 24 0 0,2-1 97 0 0,-1 1 140 0 0,-3-3 84 0 0,5-3-350 0 0,0 0-1 0 0,0-1 0 0 0,1 1 1 0 0,-1 0-1 0 0,0-1 0 0 0,1 1 0 0 0,-1 0 1 0 0,1 0-1 0 0,-1-1 0 0 0,1 1 1 0 0,-1 0-1 0 0,1 0 0 0 0,0 0 1 0 0,-1 0-1 0 0,1 0 0 0 0,0 0 0 0 0,-1 0 1 0 0,1-1-1 0 0,0 2-46 0 0,-6 10 301 0 0,-6 8 198 0 0,1-4-148 0 0,5-5-145 0 0,-1 6 50 0 0,4-3-55 0 0,1-6-67 0 0,0 0-1 0 0,0 1 1 0 0,-1-1-1 0 0,0 0 1 0 0,0-1-1 0 0,-1 1 1 0 0,0 0-1 0 0,0-1 1 0 0,-3 3-134 0 0,-18 27 517 0 0,6 2-43 0 0,-5 13 261 0 0,5-21-285 0 0,3-8-115 0 0,-2-3-47 0 0,8-9-54 0 0,2-1-69 0 0,0 0-30 0 0,-2 6 14 0 0,4-6-56 0 0,-2 2 33 0 0,1-1-41 0 0,-14 20 197 0 0,12-22-210 0 0,-1-3-34 0 0,5-3-33 0 0,4-3-2 0 0,1 0 0 0 0,-1 0-1 0 0,1 1 1 0 0,-1-1 0 0 0,0 0-1 0 0,1 1 1 0 0,-1-1-1 0 0,1 1 1 0 0,-1-1 0 0 0,1 0-1 0 0,-1 1 1 0 0,1-1 0 0 0,-1 1-1 0 0,1 0 1 0 0,-1-1 0 0 0,1 1-1 0 0,0-1 1 0 0,-1 1-1 0 0,1 0 1 0 0,0-1 0 0 0,-1 1-1 0 0,1 0-2 0 0,-2 4 16 0 0,0-2-60 0 0,0 0 35 0 0,-14 14 94 0 0,10-10-145 0 0,0-2-85 0 0,4-3 30 0 0,-1 0-33 0 0,1 0-38 0 0,0-1-39 0 0,0 0-46 0 0,0 0-47 0 0,0 0-55 0 0,1 0-60 0 0,-1-1-51 0 0,1 1-47 0 0,-1-1-157 0 0,0 0-45 0 0,0 0-190 0 0,-2 0-510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6.6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75 111 5960 0 0,'0'0'132'0'0,"0"0"17"0"0,0 0 12 0 0,-3 0-17 0 0,2 0-235 0 0,-1 0 39 0 0,0 0 36 0 0,0 0 34 0 0,-3 0 108 0 0,0 0 103 0 0,0 0 72 0 0,0 0 57 0 0,-12 0 950 0 0,11 0-811 0 0,4 0-285 0 0,0 0-40 0 0,0 0-46 0 0,0 0-54 0 0,0 0 771 0 0,2 0 12 0 0,-3 0-29 0 0,1 0-783 0 0,1 0 73 0 0,-1 0 64 0 0,1-1 54 0 0,0 1 108 0 0,0-1 50 0 0,1 0 934 0 0,0-1-551 0 0,1 1-324 0 0,0 0-136 0 0,0 0-74 0 0,-1 0-106 0 0,1 0-71 0 0,0 1-80 0 0,0-1-87 0 0,0 0-111 0 0,0 0-117 0 0,5-3 388 0 0,1 3-43 0 0,-2 0 5 0 0,4-3 35 0 0,-8 3-38 0 0,0 0 0 0 0,1 0 0 0 0,-1 0-1 0 0,1 0 1 0 0,-1 0 0 0 0,1 1 0 0 0,-1-1 0 0 0,1 1 0 0 0,0-1 0 0 0,-1 1 0 0 0,1 0-1 0 0,-1-1 1 0 0,1 1 0 0 0,0 0-16 0 0,1 0 33 0 0,0 0 1 0 0,0 0-1 0 0,1 0 0 0 0,-1 0 0 0 0,0-1 1 0 0,0 1-1 0 0,0-1 0 0 0,2-1-33 0 0,15-9 110 0 0,-18 9-101 0 0,1 0 4 0 0,-1 0 1 0 0,1 1-1 0 0,0-1 1 0 0,1 1-1 0 0,-1-1 1 0 0,1 1-14 0 0,19-2 103 0 0,-3 0-29 0 0,11-5 99 0 0,-5 0-44 0 0,-11 3-57 0 0,2-1 25 0 0,1 4 14 0 0,-13 2-83 0 0,1-1 0 0 0,-1 0 1 0 0,0 0-1 0 0,1-1 0 0 0,2 0-28 0 0,-2 0 24 0 0,0 0 1 0 0,-1 1 0 0 0,1-1 0 0 0,0 1-1 0 0,3 0-24 0 0,18 1 78 0 0,43 0-76 0 0,-54 0-2 0 0,-3 0 11 0 0,-13 0-10 0 0,1 0 0 0 0,-1 0-1 0 0,0 0 1 0 0,0 0 0 0 0,0 0 0 0 0,0 0-1 0 0,0 0 1 0 0,0 0 0 0 0,0 0 0 0 0,0 0-1 0 0,0 0 1 0 0,0 0 0 0 0,1 0 0 0 0,-1 0-1 0 0,0 0 1 0 0,0 0 0 0 0,0 0 0 0 0,0 0-1 0 0,0 0 1 0 0,0 0 0 0 0,0 0 0 0 0,0 0-1 0 0,0 0 1 0 0,0 1 0 0 0,0-1 0 0 0,1 0-1 0 0,-1 0 1 0 0,0 0 0 0 0,0 0 0 0 0,0 0-1 0 0,0 0 1 0 0,0 0 0 0 0,0 0 0 0 0,0 0-1 0 0,0 0 1 0 0,0 0 0 0 0,0 0 0 0 0,0 0-1 0 0,0 0 1 0 0,0 1 0 0 0,0-1 0 0 0,0 0-1 0 0,0 0 1 0 0,0 0 0 0 0,0 0 0 0 0,0 0-1 0 0,0 0 1 0 0,0 0 0 0 0,0 0 0 0 0,0 0-1 0 0,0 0 1 0 0,0 1 0 0 0,0-1 0 0 0,0 0-1 0 0,0 0 1 0 0,0 0 0 0 0,0 0-1 0 0,0 1 1 0 0,0-1 1 0 0,0 1-1 0 0,0 0 1 0 0,0-1-1 0 0,0 1 1 0 0,0 0-1 0 0,0 0 1 0 0,1-1-1 0 0,-1 1 1 0 0,0-1-1 0 0,0 1 1 0 0,1 0-1 0 0,-1-1 1 0 0,0 1-1 0 0,1 0-1 0 0,9 4 64 0 0,-9-5-58 0 0,-1 1 1 0 0,0 0-1 0 0,0-1 0 0 0,1 1 0 0 0,-1 0 0 0 0,0-1 0 0 0,0 1 0 0 0,1 0 0 0 0,-1-1 0 0 0,0 1 0 0 0,0 0 0 0 0,0-1 0 0 0,0 1 0 0 0,0 0 0 0 0,0-1-6 0 0,0 0 0 0 0,0 3 88 0 0,2 0-7 0 0,9 7 2 0 0,-9-7 0 0 0,0 1-36 0 0,-3 5-9 0 0,1-6-9 0 0,0 32 199 0 0,0 1-85 0 0,0 6-52 0 0,0 22-32 0 0,0-36-33 0 0,0-22-16 0 0,0 0 0 0 0,1 1 0 0 0,0-1 0 0 0,1 0 0 0 0,1 5-10 0 0,3 12 3 0 0,-5-12-3 0 0,0-1 0 0 0,-1 0 0 0 0,0 4 0 0 0,3 33 11 0 0,2-22 12 0 0,-2-16-16 0 0,-2 1 1 0 0,1 0 0 0 0,-1-1-1 0 0,0 10-7 0 0,2 18 10 0 0,-1-28 7 0 0,1 1 0 0 0,0-1-1 0 0,2 5-16 0 0,-1-3 9 0 0,-1 0 0 0 0,0 0 0 0 0,-1 1 0 0 0,0 0-9 0 0,0 2 14 0 0,1-1-1 0 0,0 1 0 0 0,1-1 1 0 0,1 2-14 0 0,0-1 21 0 0,-1 1 0 0 0,0 0 0 0 0,0 13-21 0 0,-1-9 7 0 0,1-1 0 0 0,4 12-7 0 0,0-6 22 0 0,0-1 9 0 0,5 22-31 0 0,-11-32 0 0 0,0-5 13 0 0,-1-1 0 0 0,1 1 0 0 0,0-1 1 0 0,1 1-1 0 0,0-1 0 0 0,0 1-13 0 0,0-3 15 0 0,-1 0-1 0 0,0 0 1 0 0,0 1-1 0 0,0-1 1 0 0,-1 1-1 0 0,1-1 1 0 0,-1 1-1 0 0,-1-1 1 0 0,1 1-1 0 0,-1 3-14 0 0,0-2 23 0 0,1 0 0 0 0,0-1 0 0 0,0 1-1 0 0,1 0 1 0 0,0-1 0 0 0,0 1-23 0 0,2 9 66 0 0,-3-14-59 0 0,7 26 140 0 0,-1-10-16 0 0,-2 13 149 0 0,0-23-214 0 0,-4-6-51 0 0,0-1-1 0 0,0 0 1 0 0,0 1 0 0 0,0-1 0 0 0,-1 1-1 0 0,1-1 1 0 0,-1 1 0 0 0,1 0 0 0 0,-1-1-1 0 0,1 1 1 0 0,-1 0 0 0 0,0-1 0 0 0,0 1-1 0 0,0 0-14 0 0,0 11 132 0 0,0-10-17 0 0,0-3-10 0 0,0 0-1 0 0,0 0 6 0 0,0 0 22 0 0,0 0 10 0 0,0 0 2 0 0,0 0-4 0 0,0 0-17 0 0,0 0-10 0 0,0 0-1 0 0,0 0-4 0 0,0 0-17 0 0,0-3-23 0 0,0 2-67 0 0,0 1 0 0 0,0-1 0 0 0,0 0 0 0 0,0 0-1 0 0,0 1 1 0 0,0-1 0 0 0,0 0 0 0 0,0 1 0 0 0,0-1 0 0 0,-1 0 0 0 0,1 1 0 0 0,0-1 0 0 0,0 1-1 0 0,-1-1 1 0 0,1 0-1 0 0,-1 1 1 0 0,1 0 0 0 0,-1-1-1 0 0,0 1 1 0 0,1 0 0 0 0,-1 0 0 0 0,0-1-1 0 0,1 1 1 0 0,-1 0 0 0 0,0 0-1 0 0,1 0 1 0 0,-1 0 0 0 0,0 0 0 0 0,1 0-1 0 0,-1 0 1 0 0,0 0-1 0 0,-4-3 43 0 0,-8-7-33 0 0,-3 7-10 0 0,9 3 0 0 0,5 0 0 0 0,0 1 0 0 0,0-1 0 0 0,-1 0 0 0 0,1-1 0 0 0,0 1 0 0 0,0 0 0 0 0,0 0 0 0 0,0-1 0 0 0,0 0 0 0 0,-1 0 0 0 0,-6-4 7 0 0,8 4-3 0 0,0 1-1 0 0,-1-1 0 0 0,1 0 0 0 0,-1 0 1 0 0,1 0-1 0 0,-1 1 0 0 0,1-1 1 0 0,-1 1-1 0 0,0-1 0 0 0,1 1 1 0 0,-1 0-1 0 0,1-1 0 0 0,-1 1 1 0 0,0 0-4 0 0,-9 0 9 0 0,6 1-9 0 0,1-1 0 0 0,-1 0 0 0 0,1-1 1 0 0,-1 1-1 0 0,1-1 0 0 0,-3 0 0 0 0,-8-5 0 0 0,12 5 0 0 0,0-1 0 0 0,-1 1 0 0 0,1 0 0 0 0,-1 0 0 0 0,1 1 0 0 0,-1-1 0 0 0,1 1 0 0 0,-1-1 0 0 0,0 1 0 0 0,-122 0 11 0 0,119 1-2 0 0,0 0 0 0 0,-1 0 0 0 0,1 0 0 0 0,0 1 1 0 0,0 0-1 0 0,-5 2-9 0 0,7-2-2 0 0,1-1 2 0 0,1-1 0 0 0,0 1 0 0 0,0 0 0 0 0,-1-1 0 0 0,1 0 0 0 0,-1 1 0 0 0,1-1 0 0 0,-1-1 0 0 0,-15 3 0 0 0,3 3 0 0 0,13-3 0 0 0,0-1 0 0 0,0 0 0 0 0,0 0 0 0 0,0 0 0 0 0,0 0 0 0 0,0-1 0 0 0,-1 1 0 0 0,1-1 0 0 0,-3 0 0 0 0,-3-1 0 0 0,6 1 0 0 0,0 0 0 0 0,0-1 0 0 0,0 1 0 0 0,0 0 0 0 0,0 1 0 0 0,0-1 0 0 0,0 0 0 0 0,0 1 0 0 0,0 0 0 0 0,1-1 0 0 0,-2 2 0 0 0,-28 13 0 0 0,24-10-2 0 0,-4 2-31 0 0,4-5-52 0 0,5-2-169 0 0,3 0-60 0 0,0 0-7 0 0,0 0 87 0 0,0 0 115 0 0,0 0-35 0 0,0 0-40 0 0,0 0-36 0 0,0 0-168 0 0,0 0-42 0 0,0 0-1150 0 0,0 0-66 0 0</inkml:trace>
  <inkml:trace contextRef="#ctx0" brushRef="#br0" timeOffset="342.82">627 631 8272 0 0,'0'0'241'0'0,"0"0"-62"0"0,0 0-9 0 0,0 0 61 0 0,-3 0 194 0 0,-1 0 157 0 0,-1 0-36 0 0,-4 0 448 0 0,-1 0-124 0 0,1 0-115 0 0,0 0-106 0 0,-1 0-95 0 0,1 0-88 0 0,0 0-77 0 0,1 0-97 0 0,-1 0-48 0 0,1 0-41 0 0,0 0-35 0 0,-8 0 87 0 0,-22 0 219 0 0,27 0-288 0 0,-1 0 52 0 0,-2 3-37 0 0,4 1-60 0 0,-3 3-23 0 0,-6-4 25 0 0,-23-2 175 0 0,23-2-207 0 0,3 0-52 0 0,2 1-51 0 0,12 0-100 0 0,1 0 62 0 0,1 0 81 0 0,-1 0 127 0 0,1 0-133 0 0,-2 0-58 0 0,0 0-84 0 0,-1 0-85 0 0,-2 0-108 0 0,3 0 98 0 0,-1 0-35 0 0,-1 0-37 0 0,0 0-39 0 0,4 0-579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21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10984 0 0,'0'0'324'0'0,"0"0"-4"0"0,0 0-123 0 0,0 0-49 0 0,0 0 159 0 0,0 0 286 0 0,0 0 23 0 0,3 0 12 0 0,3 1-305 0 0,0 1-38 0 0,1 2 17 0 0,0 5 103 0 0,-2 4 259 0 0,2-8-248 0 0,-3-1-25 0 0,1 8-61 0 0,-3-7-248 0 0,0 2 50 0 0,1 0 1 0 0,-1 0 0 0 0,-1 0 0 0 0,0 0 0 0 0,0 0-1 0 0,0 7-132 0 0,1 3 243 0 0,1 0-36 0 0,8 14 124 0 0,-7-21-216 0 0,-1 1 1 0 0,0-1-1 0 0,0 4-115 0 0,3 33 337 0 0,4 3-35 0 0,-5 8-145 0 0,6-8-58 0 0,-6-5-17 0 0,6-8 10 0 0,-6 5 50 0 0,5-8 18 0 0,6 26 164 0 0,-13-46-243 0 0,-2 3-13 0 0,0 2-8 0 0,5-3-14 0 0,-5-13-33 0 0,1 0 0 0 0,-1 0 0 0 0,0 0 0 0 0,0 0 0 0 0,-1 0 0 0 0,1 1 0 0 0,-1-1 0 0 0,0 0 0 0 0,1 1-13 0 0,-1-2 5 0 0,0 1 0 0 0,0-1 0 0 0,0 1 0 0 0,1-1 0 0 0,-1 1 0 0 0,1-1 0 0 0,-1 1 0 0 0,1-1 0 0 0,0 1-1 0 0,0-1 1 0 0,1 2-5 0 0,0-2 5 0 0,-1 1 0 0 0,0-1 0 0 0,0 0 0 0 0,0 1 0 0 0,-1-1-1 0 0,1 1 1 0 0,-1-1 0 0 0,1 1 0 0 0,-1-1 0 0 0,0 1 0 0 0,0 2-5 0 0,0 0 18 0 0,0 2 4 0 0,0 10-16 0 0,0-15-116 0 0,0-2-65 0 0,0 0-17 0 0,0 0 61 0 0,0 0 6 0 0,0 0-48 0 0,0 0-151 0 0,1-3-49 0 0,0-1 70 0 0,-1 1 64 0 0,0-1 54 0 0,0 0 22 0 0,0 0 52 0 0,0-1 24 0 0,-1-1 1 0 0,1-1-51 0 0,-1 3-41 0 0,1-4-208 0 0,1 0 43 0 0,-1 0 36 0 0,0 1 34 0 0,1-3-72 0 0,-1-1 44 0 0,-2-21-549 0 0,0 18 461 0 0,-2-1-70 0 0,-2-8-292 0 0,0-4-76 0 0,0 4 250 0 0,-15-33-841 0 0,11 33 879 0 0,2-1 53 0 0,0 1 76 0 0,3 1 98 0 0,1-3-98 0 0,-3-17-278 0 0,0 14 333 0 0,2 13 245 0 0,2 1 35 0 0,-2-14 2 0 0,2 14 67 0 0,0 0 0 0 0,0 0 1 0 0,-1 0-1 0 0,-2-2 6 0 0,-2-9-20 0 0,3 7 45 0 0,3 2 53 0 0,1-1 77 0 0,-2-8 143 0 0,-1 14-108 0 0,-2 0 40 0 0,4 4-43 0 0,0-1-33 0 0,3-13 198 0 0,0 12-169 0 0,-2-5 226 0 0,1 11-312 0 0,-1 1 1 0 0,1-1-1 0 0,0 1 0 0 0,0-1 0 0 0,0 1 0 0 0,0-1 1 0 0,1 1-1 0 0,-1-1 0 0 0,1 1 0 0 0,-1-1 0 0 0,1 1 1 0 0,0-1-98 0 0,6-2 381 0 0,-7 5-358 0 0,1-1 1 0 0,-1 1-1 0 0,1 0 1 0 0,-1 0-1 0 0,0 0 0 0 0,1-1 1 0 0,-1 1-1 0 0,0 0 1 0 0,1 0-1 0 0,-1-1 1 0 0,0 1-1 0 0,0 0 1 0 0,1-1-1 0 0,-1 1 0 0 0,0 0 1 0 0,0-1-1 0 0,1 1 1 0 0,-1-1-1 0 0,0 1 1 0 0,0 0-1 0 0,0-1 1 0 0,0 1-1 0 0,0-1 1 0 0,0 1-1 0 0,1 0 0 0 0,-1-1 1 0 0,0 1-1 0 0,0-1 1 0 0,0 1-1 0 0,-1-1 1 0 0,1 1-24 0 0,3-5 560 0 0,-1 2-533 0 0,1 1 44 0 0,2-1 177 0 0,1 1 88 0 0,12-1 525 0 0,-12 2-649 0 0,1 1-55 0 0,-3 0-86 0 0,21 1 285 0 0,2 0-97 0 0,0 4-83 0 0,-2 4-72 0 0,-2 0 0 0 0,1-2-62 0 0,-14-5-37 0 0,0 1-1 0 0,-1 0 1 0 0,1 1-1 0 0,-1 0-4 0 0,6 4 23 0 0,-6-4-12 0 0,0 1 0 0 0,0-1 1 0 0,0-1-1 0 0,3 2-11 0 0,0-3 21 0 0,-8-1-7 0 0,-1 0 0 0 0,1 0 0 0 0,0 0-1 0 0,0 1 1 0 0,-1-1 0 0 0,1 1 0 0 0,-1 0 0 0 0,1 0 0 0 0,1 1-14 0 0,6 3 30 0 0,-8-4-19 0 0,-1-1 1 0 0,1 0-1 0 0,0 1 1 0 0,-1 0-1 0 0,1 0 0 0 0,-1 0 1 0 0,1 0-1 0 0,-1 0 1 0 0,0 0-1 0 0,0 1 1 0 0,2 2-12 0 0,27 58 618 0 0,-30-62-606 0 0,-1 0 0 0 0,0-1-1 0 0,1 1 1 0 0,-1 0 0 0 0,0 0-1 0 0,0 0 1 0 0,0 0 0 0 0,0 0 0 0 0,0 0-1 0 0,0 0 1 0 0,0 0 0 0 0,0 0-1 0 0,-1 0 1 0 0,1 0 0 0 0,0 0-1 0 0,0 0 1 0 0,-1 0 0 0 0,1 0 0 0 0,-1-1-1 0 0,1 1 1 0 0,-1 0 0 0 0,1 0-1 0 0,-1 0 1 0 0,1-1 0 0 0,-1 1 0 0 0,0 0-1 0 0,1-1-11 0 0,-5 7 93 0 0,-4 10 152 0 0,2-2-72 0 0,5-10-130 0 0,2-5-35 0 0,-1 1 0 0 0,1 0 0 0 0,0-1 0 0 0,-1 1 0 0 0,1 0 0 0 0,0-1-1 0 0,-1 1 1 0 0,1-1 0 0 0,0 1 0 0 0,-1-1 0 0 0,1 1 0 0 0,-1-1 0 0 0,1 1 0 0 0,-1-1 0 0 0,0 1 0 0 0,1-1 0 0 0,-1 0 0 0 0,1 1 0 0 0,-1-1 0 0 0,0 0 0 0 0,1 0 0 0 0,-1 1-8 0 0,-4 1 28 0 0,1 0-2 0 0,1 1-1 0 0,0-1 0 0 0,0 1 0 0 0,0 0 1 0 0,0 0-1 0 0,-2 2-25 0 0,2-2 12 0 0,1 0 0 0 0,-1 0-1 0 0,0 0 1 0 0,0 0 0 0 0,-1-1 0 0 0,-2 2-12 0 0,-4 1 41 0 0,8-4-36 0 0,-1 0 0 0 0,1 0 0 0 0,0 0 0 0 0,0 1 1 0 0,0-1-1 0 0,0 1 0 0 0,0-1 0 0 0,0 1 0 0 0,0 0-5 0 0,1-1 4 0 0,0 0-2 0 0,-1 1 1 0 0,1-1 0 0 0,0 0 0 0 0,0 0 0 0 0,0 0 0 0 0,-1 0 0 0 0,1 0-1 0 0,0 0 1 0 0,-1-1 0 0 0,1 1 0 0 0,-1 0 0 0 0,1-1 0 0 0,-1 1 0 0 0,1-1-1 0 0,-1 1 1 0 0,1-1 0 0 0,-1 0 0 0 0,0 0 0 0 0,1 1 0 0 0,-1-1 0 0 0,0 0-1 0 0,1-1-2 0 0,-2 1 0 0 0,0 0 0 0 0,0 0 0 0 0,0 1 0 0 0,1-1 0 0 0,-1 0 0 0 0,0 1 0 0 0,-1 0 0 0 0,-4 6 5 0 0,3-2-36 0 0,-3-4-88 0 0,3-1-136 0 0,1 1 52 0 0,-1 1-20 0 0,-5 3-232 0 0,5-2 132 0 0,3-2 110 0 0,-1 1-47 0 0,0-1-54 0 0,0-1-62 0 0,0 1-73 0 0,-1-1-78 0 0,2 0 139 0 0,1 0-47 0 0,-1 0-42 0 0,0 0-36 0 0,0 0-144 0 0,1 0-36 0 0,-5 0-1512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22.3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 11024 0 0,'0'0'248'0'0,"-3"0"34"0"0,1 0-216 0 0,-1 0 2 0 0,1 0 5 0 0,-2 0 64 0 0,-1 0 98 0 0,0 0-167 0 0,-3 2-40 0 0,0 3-17 0 0,-4 2-6 0 0,3-6 80 0 0,7 0 63 0 0,-1 1 175 0 0,0 1-132 0 0,-1 1 87 0 0,-1 1 88 0 0,-9 8 556 0 0,9-8-635 0 0,2-1-90 0 0,-1 0-50 0 0,2 0-63 0 0,0-1-73 0 0,-3 7 322 0 0,1-1-51 0 0,-5 3 75 0 0,1-5-138 0 0,-4 6 92 0 0,3 2-79 0 0,3 6-30 0 0,4-14-127 0 0,0 1 0 0 0,0-1 0 0 0,-1 0-1 0 0,-1 3-74 0 0,0-1 83 0 0,1 1-1 0 0,-1 0 1 0 0,2 0-1 0 0,-1 0 1 0 0,1 0-1 0 0,0 3-82 0 0,0 1 169 0 0,-1 0-1 0 0,-3 12-168 0 0,-3 5 381 0 0,2 0 0 0 0,-2 23-381 0 0,5-28 184 0 0,1 17 129 0 0,3-29-126 0 0,0 0-1 0 0,-3 10-186 0 0,-1 0 172 0 0,-2 10 45 0 0,3 3-40 0 0,3 117 571 0 0,0-88-462 0 0,0-61-261 0 0,1 0-1 0 0,-1-1 1 0 0,1 1 0 0 0,0-1-1 0 0,1 5-24 0 0,9 19 61 0 0,2 7-29 0 0,-9-21 2 0 0,4 19 8 0 0,-5-27-41 0 0,-1 1 0 0 0,1-1-1 0 0,0 0 1 0 0,0 0 0 0 0,1 0-1 0 0,3 5 0 0 0,10 7 0 0 0,-11-13 0 0 0,-1 1 0 0 0,0 0 0 0 0,0-1 0 0 0,2 5 0 0 0,-1 1-1 0 0,7 9-36 0 0,2-7-57 0 0,1-4-19 0 0,4-1-52 0 0,1-1-52 0 0,-2-2-52 0 0,-9-3 16 0 0,0-1-58 0 0,2-1-118 0 0,5 0-284 0 0,-5 0 125 0 0,-8 0 290 0 0,-1 0 69 0 0,0 0 7 0 0,-1-1-40 0 0,0 1 6 0 0,0 0-40 0 0,0-1-46 0 0,1 0-52 0 0,-1 0-55 0 0,1 0-51 0 0,-1 0-46 0 0,1 0-40 0 0,1-1-162 0 0,-1 1-40 0 0,2-1-195 0 0,2-2-535 0 0</inkml:trace>
  <inkml:trace contextRef="#ctx0" brushRef="#br0" timeOffset="1">679 411 11376 0 0,'0'0'256'0'0,"0"0"34"0"0,0 0 21 0 0,0 0-35 0 0,0 0-208 0 0,2 3-40 0 0,0-2-27 0 0,-1 0-1 0 0,0 1 1 0 0,0-1-1 0 0,0 1 1 0 0,0 0 0 0 0,0-1-1 0 0,0 1 1 0 0,0 0-1 0 0,-1 0 1 0 0,1-1 0 0 0,-1 1-1 0 0,1 0 1 0 0,-1 0 0 0 0,0 0-1 0 0,1 0 0 0 0,-1 15 83 0 0,2-6 182 0 0,5 2 179 0 0,-2-5-169 0 0,8 24 925 0 0,-8-20-817 0 0,0 0-45 0 0,0-2-57 0 0,1 0-68 0 0,1 2 135 0 0,0-2-82 0 0,7 11 247 0 0,-7-11-264 0 0,0-3-28 0 0,1 1 53 0 0,0 2-117 0 0,0 0 53 0 0,2 3 92 0 0,4 9 204 0 0,4 4 60 0 0,-6-8-257 0 0,0-4-126 0 0,0 0-89 0 0,-1-4-19 0 0,9 9 61 0 0,-6-1 5 0 0,33 56 196 0 0,-31-56-252 0 0,0 0-51 0 0,-9-6-8 0 0,-3-6-11 0 0,0 0 0 0 0,0 0 1 0 0,0 0-1 0 0,5 3-15 0 0,4 7 53 0 0,-11-11-46 0 0,-2-5-6 0 0,1 1-1 0 0,-1 0 0 0 0,0-1 0 0 0,0 1 1 0 0,1 0-1 0 0,-1-1 0 0 0,1 1 0 0 0,-1-1 1 0 0,0 1-1 0 0,1-1 0 0 0,-1 1 0 0 0,1-1 1 0 0,-1 1-1 0 0,1-1 0 0 0,-1 1 0 0 0,1-1 0 0 0,0 0 1 0 0,-1 1-1 0 0,1-1 0 0 0,0 0 0 0 0,-1 1 1 0 0,1-1-1 0 0,4 2 0 0 0,-4-1 1 0 0,0 0 0 0 0,1-1 0 0 0,-1 1 0 0 0,0 0 0 0 0,0 0 0 0 0,0 0 0 0 0,0 0-1 0 0,0 0 1 0 0,0 0 0 0 0,-1 0 0 0 0,1 0 0 0 0,0 1-1 0 0,9 14 6 0 0,-6-15-46 0 0,-2-2 19 0 0,1 1-69 0 0,-3 0 25 0 0,0 0-25 0 0,0 0-61 0 0,0 0-159 0 0,0 0-288 0 0,0 0 338 0 0,0 0-20 0 0,1-1-73 0 0,0 0 124 0 0,-1 1-42 0 0,1-1-44 0 0,0 0-42 0 0,0 0-39 0 0,0-1-35 0 0,1 1-273 0 0,0-1-58 0 0,-1 0-45 0 0,1 1-33 0 0,0-1-1497 0 0,-2 1-1316 0 0</inkml:trace>
  <inkml:trace contextRef="#ctx0" brushRef="#br0" timeOffset="792.78">1057 490 12528 0 0,'-2'0'281'0'0,"-2"0"-169"0"0,-1 0 36 0 0,-9 2 378 0 0,7 0-306 0 0,1 2-93 0 0,2-1-118 0 0,2 2-76 0 0,-1-1 73 0 0,3-3-6 0 0,0 0 1 0 0,0-1-1 0 0,-1 1 0 0 0,1 0 0 0 0,0-1 1 0 0,-1 1-1 0 0,1-1 0 0 0,-1 1 0 0 0,1 0 0 0 0,0-1 1 0 0,-1 1-1 0 0,1-1 0 0 0,-1 1 0 0 0,0-1 0 0 0,1 0 1 0 0,-1 1-1 0 0,1-1 0 0 0,-1 0 0 0 0,0 1 1 0 0,1-1-1 0 0,-1 0 0 0 0,0 1 0 0 0,-4 1 1 0 0,1 0-17 0 0,-1 2 36 0 0,-5 5 106 0 0,-3 3 141 0 0,1 6 258 0 0,6-9-228 0 0,2-1-92 0 0,-1-1-50 0 0,-1 2-21 0 0,1-3-39 0 0,2-1-1 0 0,-3 6 71 0 0,1-1-31 0 0,-7 7 3 0 0,4-8-36 0 0,2 1-1 0 0,-1-1 1 0 0,-2 7-101 0 0,-5 5 161 0 0,-3-3 54 0 0,12-14-126 0 0,1 1-1 0 0,-1 0 0 0 0,1-1 0 0 0,0 2 0 0 0,1-1 0 0 0,-4 6-88 0 0,-15 29 477 0 0,6-13-242 0 0,3-6-133 0 0,7-11-93 0 0,0 0-34 0 0,3-7 25 0 0,1 1 0 0 0,0 0 0 0 0,0 0 0 0 0,1 1 0 0 0,-1-1 0 0 0,0 4 0 0 0,1-5 0 0 0,1 0 0 0 0,-1-1 0 0 0,0 1 0 0 0,0 0 0 0 0,-1-1 0 0 0,1 1 0 0 0,0-1 0 0 0,-1 1 0 0 0,0-1 0 0 0,1 0 0 0 0,-1 1 0 0 0,-1-1 0 0 0,-3 5-35 0 0,5-5 42 0 0,0 0 0 0 0,0 0 1 0 0,0 0-1 0 0,0 0 0 0 0,0 0 1 0 0,0 0-1 0 0,1 0 0 0 0,-1 0 1 0 0,1 1-8 0 0,-1 6-28 0 0,0 0-93 0 0,1-5 14 0 0,0 0-39 0 0,0 3-152 0 0,0-5-461 0 0,0-2 579 0 0,0 0 31 0 0,0 0-7 0 0,0 0-40 0 0,0 0-4 0 0,0 0-41 0 0,0 0-45 0 0,0 0-51 0 0,0 0-55 0 0,0 0-52 0 0,0 0-45 0 0,0 0-40 0 0,0 0-150 0 0,0 0-40 0 0,0 0-182 0 0,0 0-492 0 0</inkml:trace>
  <inkml:trace contextRef="#ctx0" brushRef="#br0" timeOffset="793.78">1404 884 12032 0 0,'0'0'273'0'0,"0"3"40"0"0,0 1-93 0 0,0 0-46 0 0,0 0-41 0 0,0 1-35 0 0,0 2 0 0 0,0 1-65 0 0,0 18-83 0 0,0-15 96 0 0,0-5 25 0 0,0 0 42 0 0,0-1 52 0 0,0 1 60 0 0,1 3 101 0 0,0-2-85 0 0,1-1-35 0 0,2 3 6 0 0,0-1 5 0 0,-2 0-8 0 0,0 0 40 0 0,-2 3 95 0 0,0 2-73 0 0,0 27 512 0 0,0-29-585 0 0,0-2-55 0 0,1 2 56 0 0,0-3-56 0 0,2 0-11 0 0,0-1-63 0 0,3 9 30 0 0,-4-8-37 0 0,-2 3 34 0 0,0-9-291 0 0,0 1 67 0 0,0 0 61 0 0,0-1 53 0 0,0 2 53 0 0,0-1 45 0 0,0 3 134 0 0,0 9 402 0 0,0-11-472 0 0,0 1-52 0 0,0-1-69 0 0,0 0-68 0 0,0 0-83 0 0,0 0-94 0 0,0 0-68 0 0,0 0-95 0 0,0-1-104 0 0,0 1-115 0 0,0-1-122 0 0,0-1 312 0 0,0 0-34 0 0,0 0-36 0 0,0-1-36 0 0,0 1-38 0 0,0 0-39 0 0,0-2-1603 0 0,0 0-1245 0 0</inkml:trace>
  <inkml:trace contextRef="#ctx0" brushRef="#br0" timeOffset="794.78">1972 553 11688 0 0,'-2'2'264'0'0,"-9"9"34"0"0,10-9-117 0 0,-1 0-48 0 0,2 0-41 0 0,-1 0-33 0 0,1 0-20 0 0,2 4 27 0 0,-2-6-28 0 0,-1 8 39 0 0,1 0-42 0 0,0 16-39 0 0,3-12 48 0 0,2-1 29 0 0,-1-1 13 0 0,-1-2 6 0 0,-2 1 19 0 0,-1 1 38 0 0,0-7-104 0 0,1 0 1 0 0,-1 1 0 0 0,1-1-1 0 0,-1 1 1 0 0,1-1-1 0 0,0 0 1 0 0,0 1-46 0 0,4 8 210 0 0,-1-1 57 0 0,-2-5-87 0 0,1 1 37 0 0,4 7 122 0 0,0-4-80 0 0,-1 0 42 0 0,0 1 71 0 0,-1-1 55 0 0,-1-2-101 0 0,5 5 25 0 0,-1-4-126 0 0,0 6 190 0 0,1-1-19 0 0,-2-5-206 0 0,5 3-7 0 0,14 15 106 0 0,-14-16-101 0 0,-9-7-174 0 0,-1-3-6 0 0,22 10-6 0 0,1 3-65 0 0,-25-14 52 0 0,4-1-25 0 0,-2 1-70 0 0,0 1-74 0 0,0-1 56 0 0,8-2-118 0 0,-8 1 102 0 0,11-10-504 0 0,-11 10 490 0 0,-2 0 20 0 0,1 1-11 0 0,-1 0-43 0 0,0 0-8 0 0,0 0-44 0 0,0 0-48 0 0,0 0-55 0 0,0 0-59 0 0,0 0-56 0 0,0 0-48 0 0,0 0-43 0 0,0 0-158 0 0,0 0-42 0 0,0 0-190 0 0,0 0-516 0 0</inkml:trace>
  <inkml:trace contextRef="#ctx0" brushRef="#br0" timeOffset="1560.71">2256 490 11864 0 0,'0'0'266'0'0,"-2"0"44"0"0,1 0-294 0 0,1 0 0 0 0,-1 0 0 0 0,1 0 0 0 0,-1 0 0 0 0,1 0 0 0 0,-1 0 0 0 0,1 0 1 0 0,-1 0-1 0 0,1 0 0 0 0,-1 0 0 0 0,1 0 0 0 0,-1 1 0 0 0,1-1 0 0 0,0 0 1 0 0,-1 0-1 0 0,1 0 0 0 0,-1 1 0 0 0,1-1 0 0 0,-1 0 0 0 0,1 1 0 0 0,0-1 0 0 0,-1 0 1 0 0,1 1-1 0 0,0-1 0 0 0,0 1 0 0 0,-1-1 0 0 0,1 0 0 0 0,0 1-16 0 0,-1 6 159 0 0,0-4-88 0 0,-1-1-43 0 0,1 0-27 0 0,-1-1-1 0 0,1 0 1 0 0,0 1-1 0 0,0 0 1 0 0,0-1 0 0 0,0 1-1 0 0,0 0 1 0 0,1-1 0 0 0,-1 1-1 0 0,0 0 1 0 0,1 0 0 0 0,-1 0-1 0 0,1 0 1 0 0,0-1-1 0 0,0 2 0 0 0,-1 14 63 0 0,1-16-28 0 0,0 1 0 0 0,-1 0 0 0 0,1-1 0 0 0,0 1-1 0 0,0-1 1 0 0,-1 1 0 0 0,1-1 0 0 0,-1 1 0 0 0,0-1 0 0 0,1 1 0 0 0,-1-1 0 0 0,0 0 0 0 0,0 1-35 0 0,-5 11 279 0 0,3 0-63 0 0,3 11 229 0 0,0-9-200 0 0,0-5-115 0 0,-1-3-54 0 0,-1 0-36 0 0,-2 10 90 0 0,2-11-70 0 0,0 1 1 0 0,0-1 0 0 0,1 1-1 0 0,0 0 1 0 0,1 0 0 0 0,-1-1-61 0 0,2 7 100 0 0,-1 7 75 0 0,-3 0 12 0 0,-2-3-78 0 0,2 0-1 0 0,0 0 0 0 0,2 1 0 0 0,-1 0-108 0 0,2 152 1155 0 0,0-136-936 0 0,0-2-37 0 0,-1-4-3 0 0,-6 12 134 0 0,1-4-19 0 0,5-11-132 0 0,0-9-11 0 0,-1 0 0 0 0,0-1 0 0 0,-2 3-151 0 0,-2 18 248 0 0,5-13-117 0 0,1 23 226 0 0,0-29-232 0 0,-2 1-46 0 0,-4-1-52 0 0,4-15-27 0 0,1 0 1 0 0,0 0 0 0 0,1 1 0 0 0,-1-1-1 0 0,0 0 1 0 0,0 1 0 0 0,1-1-1 0 0,0 0 1 0 0,-1 1 0 0 0,1-1 0 0 0,0 1-1 0 0,0 0 0 0 0,1 2 14 0 0,-2-3-2 0 0,-12 22 22 0 0,11-15-44 0 0,1-5-28 0 0,1-4 38 0 0,0 3-103 0 0,0-3-47 0 0,0 0-207 0 0,0 0 183 0 0,0 0 76 0 0,0 0-33 0 0,0 0-10 0 0,0 0-34 0 0,0 0-39 0 0,0 0-44 0 0,0 0-47 0 0,0 0-44 0 0,0 0-41 0 0,0 0-38 0 0,0 0-273 0 0,0 0-62 0 0,0 0-47 0 0,0 0-36 0 0,0 0-1510 0 0,0 0-1334 0 0</inkml:trace>
  <inkml:trace contextRef="#ctx0" brushRef="#br0" timeOffset="1561.71">2682 80 12872 0 0,'0'0'289'0'0,"0"0"40"0"0,0 0 23 0 0,0 0-144 0 0,0 0-100 0 0,0 0-30 0 0,0 2-46 0 0,0 0-41 0 0,1 1 34 0 0,0 2 112 0 0,2 3 193 0 0,4 6 333 0 0,-4-8-416 0 0,1 1-44 0 0,22 24 891 0 0,-21-20-741 0 0,-1-3-51 0 0,5 5 84 0 0,-2-6-164 0 0,-1 0-40 0 0,3 8 91 0 0,4 3-26 0 0,-1-3-66 0 0,5 7 91 0 0,-2 7 39 0 0,-7-9-138 0 0,1-2-38 0 0,22 40 213 0 0,-13-28-157 0 0,-17-28-181 0 0,8 12 70 0 0,-1 0 0 0 0,-1 0 0 0 0,0 1 1 0 0,-1 0-1 0 0,1 6-80 0 0,3 11 63 0 0,9 23-11 0 0,-1-3 15 0 0,-13-36-41 0 0,-2 0 0 0 0,3 15-26 0 0,-2-2 44 0 0,1-6-26 0 0,-2-12 2 0 0,-1-1-1 0 0,0 1 1 0 0,-1 0-1 0 0,0 5-19 0 0,-1 14 19 0 0,0 18 103 0 0,0-32-41 0 0,-1 0-1 0 0,-1 0 1 0 0,0 0 0 0 0,-1 0-1 0 0,-5 15-80 0 0,0-3 101 0 0,1 2-49 0 0,4-12-44 0 0,-1 0-1 0 0,-6 12-7 0 0,-10 12 0 0 0,14-33 0 0 0,2 1 0 0 0,-1-1 0 0 0,1 1 0 0 0,-1 7 0 0 0,2-4 0 0 0,3-10 0 0 0,-1-1 0 0 0,1 0 0 0 0,-1 1 0 0 0,1-1 0 0 0,-1 0 0 0 0,0 0 0 0 0,0 0 0 0 0,0 1 0 0 0,0-1 0 0 0,0 0 0 0 0,0 0 0 0 0,-1 0 0 0 0,1-1 0 0 0,-1 1 0 0 0,0 0 0 0 0,-29 30 0 0 0,27-29 22 0 0,1 1-35 0 0,-4 3-104 0 0,-1 0-149 0 0,4-2 2 0 0,1-2-34 0 0,3-3 282 0 0,0 0-1 0 0,0 0 1 0 0,0 0-1 0 0,-1 0 1 0 0,1 0-1 0 0,0 1 1 0 0,0-1-1 0 0,0 0 1 0 0,0 0-1 0 0,0 0 1 0 0,0 0-1 0 0,0 0 1 0 0,0 0-1 0 0,0 0 1 0 0,0 0-1 0 0,-1 0 1 0 0,1 0-1 0 0,0 1 1 0 0,0-1-1 0 0,0 0 1 0 0,0 0-1 0 0,0 0 1 0 0,0 0-1 0 0,0 0 0 0 0,-1 0 1 0 0,1 0-1 0 0,0 0 1 0 0,0 0-1 0 0,0 0 1 0 0,0 0-1 0 0,0 0 1 0 0,0 0-1 0 0,0 0 1 0 0,-1 0-1 0 0,1 0 1 0 0,0 0-1 0 0,0 0 1 0 0,0 0-1 0 0,0 0 1 0 0,0-1-1 0 0,0 1 1 0 0,0 0-1 0 0,-1 0 1 0 0,1 0-1 0 0,0 0 1 0 0,0 0-1 0 0,0 0 1 0 0,0 0-1 0 0,0 0 1 0 0,0 0-1 0 0,0 0 1 0 0,0-1-1 0 0,0 1 1 0 0,0 0-1 0 0,0 0 1 0 0,0 0-1 0 0,-1 0 17 0 0,-1-3-325 0 0,-1 1 17 0 0,2 0 50 0 0,-1 1-67 0 0,1-1-79 0 0,0 1-93 0 0,0 1 26 0 0,1-1-62 0 0,-1 1-53 0 0,1-1-48 0 0,0 1-180 0 0,-1 0-47 0 0,1 0-217 0 0,0 0-590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20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3 111 12552 0 0,'0'0'281'0'0,"0"0"40"0"0,0 0 23 0 0,0 0-141 0 0,0 0-96 0 0,0 0 20 0 0,0 0-46 0 0,0 0 91 0 0,0 0 185 0 0,0 0 332 0 0,0 3 30 0 0,-1-1-510 0 0,1 0-55 0 0,-1 8 191 0 0,1-4-139 0 0,1-3-51 0 0,-1 0 39 0 0,2 1 46 0 0,-1 0 54 0 0,3 3-143 0 0,2 1 43 0 0,17 22 539 0 0,-11-17-474 0 0,-2-2-77 0 0,0 6 5 0 0,4 4 29 0 0,2-7-9 0 0,-11-11-165 0 0,1 1 0 0 0,-1 0-1 0 0,0 1 1 0 0,0-1 0 0 0,-1 1-1 0 0,1 0 1 0 0,-1 0-1 0 0,0 0 1 0 0,2 4-42 0 0,8 23 236 0 0,-11-26-222 0 0,0 0-1 0 0,0-1 0 0 0,0 1 1 0 0,1-1-1 0 0,-1 0 1 0 0,1 0-1 0 0,1 0 1 0 0,0 1-14 0 0,7 6 49 0 0,-10-10-40 0 0,0 1-1 0 0,0 0 0 0 0,0 0 0 0 0,0 0 0 0 0,-1 0 1 0 0,1 1-9 0 0,-1-2 5 0 0,0 0 0 0 0,0 0 0 0 0,0 0 1 0 0,0-1-1 0 0,0 1 0 0 0,0 0 0 0 0,0-1 0 0 0,1 1 1 0 0,-1-1-1 0 0,1 1 0 0 0,-1-1 0 0 0,1 1 1 0 0,0-1-6 0 0,11 5 53 0 0,-7 4-29 0 0,4-5 19 0 0,-6 2-36 0 0,0-2 6 0 0,1-4-81 0 0,3 0-92 0 0,-7-1 148 0 0,-1 0 1 0 0,1 0 0 0 0,-1 0 0 0 0,0 0-1 0 0,1 0 1 0 0,-1 0 0 0 0,1 0-1 0 0,-1 0 1 0 0,0-1 0 0 0,1 1 0 0 0,-1 0-1 0 0,1 0 1 0 0,-1 0 0 0 0,0 0 0 0 0,1 0-1 0 0,-1-1 1 0 0,1 1 0 0 0,-1 0-1 0 0,0 0 1 0 0,1-1 0 0 0,-1 1 0 0 0,0 0-1 0 0,0-1 1 0 0,1 1 0 0 0,-1 0 0 0 0,0-1-1 0 0,0 1 1 0 0,1 0 0 0 0,-1-1-1 0 0,0 1 1 0 0,0-1 11 0 0,5-6-200 0 0,0 5 36 0 0,-2 1 45 0 0,0-1-46 0 0,-2 0-55 0 0,0-1-48 0 0,2-2-365 0 0,7-1-788 0 0,-8 5 1052 0 0,-1-2-68 0 0,1 0-63 0 0,0 0-59 0 0,0-1-53 0 0,0 0-48 0 0,-1 1-44 0 0,1 0-39 0 0,0-1-626 0 0,0-3-537 0 0,-1-2-1044 0 0</inkml:trace>
  <inkml:trace contextRef="#ctx0" brushRef="#br0" timeOffset="839.93">334 1 10304 0 0,'0'0'233'0'0,"0"0"39"0"0,0 0 15 0 0,0 0-97 0 0,0 0-11 0 0,0 0 69 0 0,0 0 216 0 0,0 0 401 0 0,0 2 30 0 0,-1 4-518 0 0,0-2-79 0 0,-1 1-62 0 0,-1-1-45 0 0,-5 13 347 0 0,7-6-245 0 0,1 8 128 0 0,-1 2-88 0 0,1 2-57 0 0,-1 2-74 0 0,2 3-33 0 0,3 9-10 0 0,2-14-40 0 0,-5-17-74 0 0,1 0 0 0 0,-1 1-1 0 0,0-1 1 0 0,0 0-1 0 0,0 1 1 0 0,-1 0-45 0 0,0 189 893 0 0,0 0 84 0 0,1-179-844 0 0,0 0 0 0 0,2 0 0 0 0,3 12-133 0 0,-4-17 65 0 0,-1-8-38 0 0,-1-1 0 0 0,0 1 0 0 0,1-1 0 0 0,-1 1 0 0 0,-1 0 0 0 0,1-1 0 0 0,0 1 0 0 0,-1-1 1 0 0,0 1-1 0 0,0-1 0 0 0,0 1 0 0 0,-1 0-27 0 0,-3 18 130 0 0,3-4-58 0 0,2 18 165 0 0,0 8 90 0 0,-4-22-198 0 0,-3-5-53 0 0,3-3-19 0 0,3-1 0 0 0,0 9 41 0 0,1-9-43 0 0,0 3-23 0 0,0-13-31 0 0,0-3-77 0 0,0 0-107 0 0,0 0-235 0 0,0 0-418 0 0,0 0 635 0 0,0 0 32 0 0,0 0-11 0 0,0 0-48 0 0,0 0-7 0 0,0 0-50 0 0,0 0-54 0 0,0 0-64 0 0,0 0-66 0 0,0 0-63 0 0,0 0-56 0 0,0 0-48 0 0,0 0-182 0 0,0 0-48 0 0,0 0-219 0 0,0 0-595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9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1 189 9272 0 0,'0'0'208'0'0,"0"0"33"0"0,0 0 14 0 0,0-2-42 0 0,1-3-199 0 0,0 2 33 0 0,5-2 127 0 0,-6 4-152 0 0,1 1 1 0 0,-1 0 0 0 0,1-1-1 0 0,-1 1 1 0 0,1-1 0 0 0,-1 1-1 0 0,1-1 1 0 0,-1 1 0 0 0,1-1-1 0 0,-1 1 1 0 0,0-1 0 0 0,1 1-1 0 0,-1-1 1 0 0,0 1 0 0 0,1-1-1 0 0,-1 0 1 0 0,0 1 0 0 0,0-1-1 0 0,0 0 1 0 0,0 1 0 0 0,1-1-1 0 0,-1 0 1 0 0,0 1-23 0 0,2-6 367 0 0,11-4 22 0 0,-8 7-268 0 0,-4 3-88 0 0,0 0 1 0 0,-1 0-1 0 0,1-1 1 0 0,0 1-1 0 0,-1 0 1 0 0,1-1-1 0 0,-1 1 0 0 0,1 0 1 0 0,-1-1-1 0 0,1 1 1 0 0,-1-1-1 0 0,1 1 1 0 0,-1-1-1 0 0,1 1 0 0 0,-1-1 1 0 0,1 0-1 0 0,-1 1 1 0 0,0-1-1 0 0,1 1 1 0 0,-1-1-1 0 0,0 0 0 0 0,0 0-33 0 0,3-4 140 0 0,2-1 92 0 0,13-6 419 0 0,-7 6-344 0 0,-5 3-198 0 0,-2-1-41 0 0,10-12 210 0 0,-7 5-65 0 0,4 7-22 0 0,0 1-67 0 0,-1-11 132 0 0,-6 11-190 0 0,4-2-8 0 0,-4 2 10 0 0,3 0 49 0 0,2-1 72 0 0,6-4-58 0 0,-5 4-45 0 0,-3 1-23 0 0,-6 3-52 0 0,5-2-22 0 0,12-7 55 0 0,-4 6 14 0 0,-12 3 16 0 0,-2 0 31 0 0,0 0 14 0 0,0 0 0 0 0,3 3 8 0 0,7 7 26 0 0,-7-6-12 0 0,-2-1-63 0 0,-2 6-17 0 0,1-6-13 0 0,0 3 25 0 0,0-4-55 0 0,-1-1 1 0 0,1 1 0 0 0,0 0-1 0 0,0-1 1 0 0,0 1 0 0 0,1 0-1 0 0,-1-1 1 0 0,0 1-1 0 0,1 0 1 0 0,-1-1 0 0 0,1 1-1 0 0,0 1-18 0 0,5 1 84 0 0,-5-4-79 0 0,-1 0 0 0 0,1 1 0 0 0,-1-1 0 0 0,0 0 0 0 0,1 1 0 0 0,-1-1 1 0 0,1 0-1 0 0,-1 1 0 0 0,0-1 0 0 0,1 0 0 0 0,-1 1 0 0 0,0-1 1 0 0,1 0-1 0 0,-1 1 0 0 0,0-1 0 0 0,0 1 0 0 0,0-1 0 0 0,1 1 0 0 0,-1-1 1 0 0,0 1-1 0 0,0-1 0 0 0,0 1 0 0 0,0-1 0 0 0,0 1 0 0 0,0-1 1 0 0,0 1-1 0 0,0-1 0 0 0,0 1 0 0 0,0-1 0 0 0,0 1 0 0 0,0-1 0 0 0,0 1-5 0 0,-1 9 101 0 0,1 14 122 0 0,3-11-155 0 0,2-5-26 0 0,-4-6-35 0 0,0-1 0 0 0,0 1 1 0 0,0-1-1 0 0,0 1 0 0 0,-1-1 0 0 0,1 1 0 0 0,0-1 0 0 0,-1 1 0 0 0,1-1 0 0 0,-1 1 0 0 0,0 0 1 0 0,0-1-1 0 0,1 1 0 0 0,-1 0-7 0 0,0 0 5 0 0,0 1 0 0 0,0-1 1 0 0,0 1-1 0 0,1-1 0 0 0,-1 0 1 0 0,1 1-1 0 0,-1-1 0 0 0,1 0 0 0 0,0 1 1 0 0,0-1-1 0 0,0 0 0 0 0,0 0 1 0 0,1 0-1 0 0,-1 0 0 0 0,1 0 0 0 0,0 1-5 0 0,0 0 13 0 0,0 0 0 0 0,0 0-1 0 0,0 1 1 0 0,0-1-1 0 0,0 1 1 0 0,1 3-13 0 0,0 5 9 0 0,-2-8 0 0 0,0 0-1 0 0,0 0 1 0 0,1 0-1 0 0,-1 0 1 0 0,1 0-1 0 0,0-1 1 0 0,0 1-1 0 0,1 0-8 0 0,9 16 40 0 0,0 0 0 0 0,3 10-40 0 0,31 85 73 0 0,-21-48-7 0 0,0 8-14 0 0,-7-18 1 0 0,5-2 40 0 0,-12-33-49 0 0,18 38 64 0 0,-8-13-4 0 0,-14-30-62 0 0,0 0 43 0 0,-1 0 0 0 0,2 8-85 0 0,-3-6 66 0 0,-5-15-45 0 0,1 1 1 0 0,0 0-1 0 0,1 0 1 0 0,-1-1-1 0 0,1 1 1 0 0,0-1-1 0 0,0 1 1 0 0,1 0-22 0 0,0-1 46 0 0,-1 0 0 0 0,1 1 1 0 0,-1-1-1 0 0,0 1 0 0 0,0 0 0 0 0,0 2-46 0 0,5 12 164 0 0,1-4-19 0 0,-5-12-115 0 0,-1 0 0 0 0,0 1 0 0 0,-1-1-1 0 0,1 1 1 0 0,0-1 0 0 0,-1 1-1 0 0,0 0-29 0 0,1 13 124 0 0,0-1-28 0 0,4-1-32 0 0,0 1 2 0 0,-4 0 34 0 0,-2-15-91 0 0,0-1 0 0 0,0 1 0 0 0,0 0 0 0 0,0-1 1 0 0,0 1-1 0 0,0 0 0 0 0,0-1 0 0 0,0 1 0 0 0,1 0 0 0 0,-1-1 1 0 0,0 1-1 0 0,0 0 0 0 0,1-1 0 0 0,-1 1 0 0 0,0-1 0 0 0,1 1 1 0 0,-1-1-1 0 0,1 1 0 0 0,-1 0 0 0 0,0-1 0 0 0,1 1 0 0 0,0-1 1 0 0,-1 0-1 0 0,1 1 0 0 0,-1-1 0 0 0,1 1-9 0 0,-1-1 10 0 0,1 0 0 0 0,0 1 1 0 0,-1-1-1 0 0,1 1 0 0 0,-1-1 0 0 0,1 1 0 0 0,-1-1 0 0 0,1 1 1 0 0,-1-1-1 0 0,0 1 0 0 0,1-1 0 0 0,-1 1 0 0 0,0 0 0 0 0,1-1 1 0 0,-1 1-1 0 0,0-1 0 0 0,0 1 0 0 0,1 0 0 0 0,-1-1 0 0 0,0 1 1 0 0,0 0-1 0 0,0-1 0 0 0,0 1 0 0 0,0 0 0 0 0,0 0 0 0 0,0-1-10 0 0,0 7 91 0 0,0 10 200 0 0,0-14-240 0 0,0-1-44 0 0,0 1 121 0 0,0-3-5 0 0,0 0-22 0 0,0 0-6 0 0,0 0-6 0 0,0 0-2 0 0,0 0-6 0 0,0 0-1 0 0,0 0 0 0 0,0 0 0 0 0,0 0 0 0 0,-3 0-13 0 0,-23 0-43 0 0,21-3 19 0 0,-9-7-21 0 0,-1 7 26 0 0,-1 1-36 0 0,0-9-1 0 0,0 8 32 0 0,-28 3-33 0 0,42 0-10 0 0,0 0 0 0 0,1 0 0 0 0,-1 0 0 0 0,0 0 1 0 0,1 0-1 0 0,-1-1 0 0 0,0 1 0 0 0,1-1 0 0 0,-1 1 0 0 0,0-1 0 0 0,1 0 0 0 0,-1 0 0 0 0,1 1 0 0 0,-1-2 0 0 0,-10-4 11 0 0,5 5-1 0 0,0 0 1 0 0,-1 0-1 0 0,1 0 0 0 0,0 1 0 0 0,0 0 0 0 0,-4 1-10 0 0,2 0 15 0 0,0-1-1 0 0,1 0 1 0 0,-1-1-1 0 0,0 0 1 0 0,-1 0-15 0 0,-6-4 13 0 0,9 3-2 0 0,1 0 1 0 0,-1 1-1 0 0,0 0 0 0 0,1 0 1 0 0,-1 0-1 0 0,0 1-11 0 0,-79 0 74 0 0,33 0-71 0 0,50 0-3 0 0,0 0 0 0 0,0 0 0 0 0,1 0 0 0 0,-1 1 0 0 0,0-1 0 0 0,0 1 0 0 0,1-1 0 0 0,-1 1 0 0 0,1 0 0 0 0,-1 0 0 0 0,0 0 0 0 0,1 1 0 0 0,-1-1 0 0 0,1 0 0 0 0,0 0 0 0 0,0 0 0 0 0,-1 0 0 0 0,1 0 0 0 0,0-1 0 0 0,-1 1 0 0 0,1-1 0 0 0,0 0 0 0 0,-1 1 0 0 0,1-1 0 0 0,-1 0 0 0 0,-11 0 6 0 0,-17 0-89 0 0,28 0-13 0 0,3 0-136 0 0,0 0-51 0 0,0 0-6 0 0,0 0 98 0 0,0 0 18 0 0,0 0-58 0 0,0 0-195 0 0,0-3-361 0 0,0 2 705 0 0,0-1-82 0 0,0-1-139 0 0,0 0-123 0 0,0-1-126 0 0,0 3 228 0 0,0-1-33 0 0,0 0-34 0 0,1 1-33 0 0,-1-1-35 0 0,0 1-35 0 0,1 0-35 0 0,-1-1-36 0 0,0 1-37 0 0,1 1-36 0 0,3-2-1749 0 0,5 1-1338 0 0</inkml:trace>
  <inkml:trace contextRef="#ctx0" brushRef="#br0" timeOffset="376.02">569 663 10880 0 0,'0'0'248'0'0,"0"0"34"0"0,0 0 20 0 0,0 0-38 0 0,-1-1-199 0 0,-1-1-37 0 0,-1-1-150 0 0,-2 0 73 0 0,1 1 66 0 0,-1 0 60 0 0,-1 1 53 0 0,0-1 46 0 0,0 1 42 0 0,0 1 33 0 0,-5-1 206 0 0,-20 1 972 0 0,18 1-854 0 0,6-1-280 0 0,0 1-38 0 0,0-1-48 0 0,1 0-56 0 0,-11 0 350 0 0,-1-1-43 0 0,-6 0 75 0 0,0 1-78 0 0,1 1-80 0 0,2 3-85 0 0,5 0-110 0 0,9-2-97 0 0,1 0 0 0 0,-1 0 1 0 0,1-1-1 0 0,-1 0 0 0 0,0-1 0 0 0,0 1-85 0 0,-48-1 338 0 0,0 0-97 0 0,1 0-84 0 0,-3 0-73 0 0,57 0-84 0 0,-1 0 0 0 0,0 0 0 0 0,0 0 0 0 0,0 0 0 0 0,0 0 0 0 0,0 0 0 0 0,1 0 0 0 0,-1 0 0 0 0,0 0 0 0 0,0 1 0 0 0,0-1 0 0 0,0 0 0 0 0,1 1 0 0 0,-2-1 0 0 0,0 7-38 0 0,2-5-14 0 0,0 0-35 0 0,0-1-39 0 0,0 0-36 0 0,0-1-132 0 0,0 1-39 0 0,0-1-876 0 0,0 0-50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28.3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1 269 11600 0 0,'0'0'264'0'0,"0"0"34"0"0,0 0 21 0 0,0 0-133 0 0,0 0-89 0 0,0 0-28 0 0,0-3-41 0 0,0-7 20 0 0,0 7 143 0 0,0 3 54 0 0,0 0 10 0 0,2 3-13 0 0,9 7-55 0 0,-9-7-24 0 0,-2-3-3 0 0,3 0 34 0 0,3 1 37 0 0,-5 0-191 0 0,0 0 1 0 0,0 0-1 0 0,0-1 0 0 0,0 1 1 0 0,0 0-1 0 0,0 0 0 0 0,-1 0 1 0 0,1 0-1 0 0,0 0 1 0 0,-1 0-1 0 0,1 1-40 0 0,2 3 151 0 0,0 0 37 0 0,1 0 47 0 0,2 1 59 0 0,4 7-37 0 0,-5 0-53 0 0,6-7-11 0 0,-6 7 23 0 0,0-6-90 0 0,0 0 50 0 0,3 2 82 0 0,5 2 173 0 0,-1-1-52 0 0,-5-3-168 0 0,-3-1-76 0 0,0 0-49 0 0,-2-1 20 0 0,-1-4-79 0 0,-1-1 0 0 0,0 1-1 0 0,0-1 1 0 0,1 1-1 0 0,-1 0 1 0 0,0-1-1 0 0,1 1 1 0 0,-1-1 0 0 0,1 1-1 0 0,-1-1 1 0 0,1 1-1 0 0,-1-1 1 0 0,1 1-1 0 0,-1-1 1 0 0,1 1 0 0 0,-1-1-1 0 0,1 0 1 0 0,0 1-1 0 0,-1-1 1 0 0,1 0-1 0 0,0 1 1 0 0,0-1-27 0 0,3 2 107 0 0,6 4 121 0 0,-1 2-46 0 0,2 3-9 0 0,6 6 31 0 0,0 2 16 0 0,10 10 95 0 0,6 6 22 0 0,-25-27-236 0 0,1-1-1 0 0,-1 0 0 0 0,4 1-100 0 0,-6-4 33 0 0,-1 0 0 0 0,1 1-1 0 0,-1-1 1 0 0,0 1 0 0 0,-1 0-1 0 0,1 0 1 0 0,1 3-33 0 0,12 18 135 0 0,30 64 157 0 0,8 2 114 0 0,-36-58-292 0 0,5 14 59 0 0,-7-3-83 0 0,-11-28-65 0 0,-4-10-10 0 0,0-1-1 0 0,1 1 0 0 0,0-1 0 0 0,0 0 0 0 0,0 0 1 0 0,1 0-15 0 0,13 19 69 0 0,-3 8 85 0 0,-12-24-56 0 0,1 0-1 0 0,0-1 1 0 0,4 6-98 0 0,6 6 240 0 0,-1-3-75 0 0,1 1-47 0 0,3 9-8 0 0,-7 4-9 0 0,16 7 11 0 0,-10-15-48 0 0,-13-19-55 0 0,-1-1 0 0 0,0 1-1 0 0,0 0 1 0 0,-1 1 0 0 0,2 3-9 0 0,5 11 46 0 0,13 2-18 0 0,-12-1 21 0 0,-8-16-30 0 0,0 0 1 0 0,1 0-1 0 0,0 0 1 0 0,0 0-1 0 0,2 3-19 0 0,3 3 31 0 0,-3-5-5 0 0,0 0 0 0 0,-1 1-1 0 0,0-1 1 0 0,0 1 0 0 0,2 5-26 0 0,-2 2 38 0 0,-2-11-30 0 0,-1 0 0 0 0,1 1-1 0 0,-1-1 1 0 0,1 0-1 0 0,0 0 1 0 0,0 1-1 0 0,0-1 1 0 0,0 0-1 0 0,0 0 1 0 0,0 0 0 0 0,1 0-1 0 0,-1 0 1 0 0,1 0-1 0 0,0-1-7 0 0,2 5 29 0 0,0-1 0 0 0,0 1-1 0 0,0 0 1 0 0,-1 0-1 0 0,1 0 1 0 0,-1 1-29 0 0,0-1 20 0 0,-3-4-8 0 0,1 0-1 0 0,-1 1 1 0 0,1-1-1 0 0,-1 0 1 0 0,1 1-1 0 0,-1-1 1 0 0,0 0-1 0 0,0 1 1 0 0,-1 1-12 0 0,1 0 24 0 0,0-2 40 0 0,3 1 4 0 0,7 8 16 0 0,-7-9 4 0 0,-3-2 0 0 0,0 0-4 0 0,0 0-16 0 0,0 0-4 0 0,0 0 0 0 0,0 0 0 0 0,0 0 0 0 0,0 0 0 0 0,0 0 0 0 0,0 0 0 0 0,0 0 0 0 0,3 0-10 0 0,0 1-48 0 0,-2-1-6 0 0,-1 0 1 0 0,0 0-1 0 0,0 0 1 0 0,0 0 0 0 0,1 0-1 0 0,-1 0 1 0 0,0 0-1 0 0,0 0 1 0 0,1 0-1 0 0,-1 0 1 0 0,0 0-1 0 0,0 0 1 0 0,0 0 0 0 0,1 0-1 0 0,-1 0 1 0 0,0 0-1 0 0,0 0 1 0 0,1 0-1 0 0,-1 0 1 0 0,0-1-1 0 0,0 1 1 0 0,0 0 0 0 0,0 0-1 0 0,1 0 1 0 0,-1 0-1 0 0,0 0 1 0 0,0 0-1 0 0,0-1 1 0 0,0 1-1 0 0,1 0 1 0 0,-1 0 0 0 0,0 0-1 0 0,0-1 1 0 0,0 1-1 0 0,0 0 1 0 0,0 0-1 0 0,0 0 1 0 0,0-1-1 0 0,3-27 47 0 0,-4 22-45 0 0,2 5-6 0 0,12-24 60 0 0,-12 23-56 0 0,-1-1 1 0 0,1 1 0 0 0,0 0 0 0 0,-1-1 0 0 0,0 1 0 0 0,1-1 0 0 0,-1 1 0 0 0,0-1 0 0 0,-1 1-1 0 0,1-1 1 0 0,0 1 0 0 0,-1-1-1 0 0,1 1 5 0 0,0 0-1 0 0,-1-1 1 0 0,1 1-1 0 0,0-1 0 0 0,0 1 1 0 0,1-1-1 0 0,-1 1 1 0 0,0-1-1 0 0,1 1 1 0 0,0 0-1 0 0,-1-1 0 0 0,1 1-3 0 0,4-6 8 0 0,-4 7-8 0 0,0-1-1 0 0,0 1 1 0 0,0-1 0 0 0,-1 1 0 0 0,1-1 0 0 0,0 1-1 0 0,-1-1 1 0 0,1 1 0 0 0,-1-1 0 0 0,1 0 0 0 0,-1 1-1 0 0,0-1 1 0 0,0 0 0 0 0,0 1 0 0 0,0-2-1 0 0,0-15 34 0 0,-1 6-27 0 0,1 0 1 0 0,0 0-1 0 0,1 0 1 0 0,2-12-8 0 0,2 9 19 0 0,-3 12-15 0 0,-1 0 0 0 0,0-1 0 0 0,0 1-1 0 0,0-1 1 0 0,0 1 0 0 0,-1-1 0 0 0,1 1-1 0 0,-1-1 1 0 0,0 0-4 0 0,-1-22 0 0 0,1 14 0 0 0,0-1 0 0 0,0 0 0 0 0,1 1 0 0 0,2-9 0 0 0,1 3-1 0 0,-1 8 3 0 0,-1 0 1 0 0,-1 1-1 0 0,1-1 0 0 0,-2 0 1 0 0,1-2-3 0 0,-1-10 23 0 0,-1-4-8 0 0,2 0 0 0 0,1-5-15 0 0,9-19 0 0 0,10-108 0 0 0,-10 108 0 0 0,-8 23 0 0 0,-2 11 0 0 0,2 0 0 0 0,0 0 0 0 0,0 0 0 0 0,2 0 0 0 0,3-8 0 0 0,-2 6 0 0 0,0 0 0 0 0,3-17 0 0 0,-5 10 0 0 0,-2 8 0 0 0,1 0 0 0 0,1 1 0 0 0,1-4 0 0 0,-1 10 0 0 0,0-3 0 0 0,0 0 0 0 0,1 1 0 0 0,1 0 0 0 0,5-9 0 0 0,1 4 0 0 0,-7 10 0 0 0,-1 0 0 0 0,1-1 0 0 0,-1 1 0 0 0,0-1 0 0 0,-1 0 0 0 0,3-7 0 0 0,-6 13 1 0 0,17-54-15 0 0,-15 49-1 0 0,2 0 0 0 0,-1 0 0 0 0,1 1 0 0 0,0-1 15 0 0,11-10-26 0 0,-14 16 23 0 0,1-1 1 0 0,-1 1-1 0 0,0 0 0 0 0,0 0 0 0 0,1-1 0 0 0,-1 1 1 0 0,0-1-1 0 0,0 1 0 0 0,-1-1 0 0 0,1 0 0 0 0,0 1 1 0 0,0-1-1 0 0,-1 0 0 0 0,1 1 0 0 0,-1-1 1 0 0,1 0-1 0 0,-1 0 0 0 0,0 1 0 0 0,0-2 3 0 0,0 1 0 0 0,0 0 0 0 0,1 0 0 0 0,-1 1 0 0 0,0-1 0 0 0,1 1 0 0 0,-1-1 0 0 0,1 0 0 0 0,-1 1 0 0 0,1-1 0 0 0,0 1 0 0 0,0-1 0 0 0,-1 1 0 0 0,1 0 0 0 0,1-1 0 0 0,2-6 0 0 0,-1 1 0 0 0,-2 7-1 0 0,-1-1 1 0 0,0 1 0 0 0,0 0 0 0 0,0-1-1 0 0,0 1 1 0 0,0-1 0 0 0,1 1-1 0 0,-1-1 1 0 0,0 1 0 0 0,0 0 0 0 0,1-1-1 0 0,-1 1 1 0 0,0-1 0 0 0,1 1 0 0 0,-1 0-1 0 0,0-1 1 0 0,1 1 0 0 0,-1 0-1 0 0,0 0 1 0 0,1-1 0 0 0,-1 1 0 0 0,1 0-1 0 0,-1 0 1 0 0,0 0 0 0 0,1-1-1 0 0,-1 1 1 0 0,1 0 0 0 0,-1 0 0 0 0,1 0-1 0 0,-1 0 1 0 0,1 0 0 0 0,-1 0-1 0 0,1 0 1 0 0,-1 0 0 0 0,1 0 0 0 0,-1 0 0 0 0,0 0-1 0 0,0 0 0 0 0,0 0 0 0 0,0 0 1 0 0,1 0-1 0 0,-1 0 0 0 0,0 0 0 0 0,0 0 1 0 0,0 0-1 0 0,0 0 0 0 0,0 0 0 0 0,0 0 1 0 0,0 0-1 0 0,0 0 0 0 0,0 0 0 0 0,0 0 1 0 0,1 0-1 0 0,-1 0 0 0 0,0 0 0 0 0,0 0 1 0 0,0 0-1 0 0,0 0 0 0 0,0 0 0 0 0,0 0 1 0 0,0 0-1 0 0,0 0 0 0 0,0 0 0 0 0,0 0 1 0 0,0 0-1 0 0,0 0 0 0 0,1 0 0 0 0,-1 0 1 0 0,0 0-1 0 0,0 0 0 0 0,0-1 0 0 0,0 1 1 0 0,0 0-1 0 0,0 0 0 0 0,0 0 0 0 0,0 0 1 0 0,0 0-1 0 0,0 0 0 0 0,0 0 0 0 0,0 0 1 0 0,0 0-1 0 0,0 0 0 0 0,0 0 0 0 0,0-1 1 0 0,0 1-1 0 0,0 0 0 0 0,0 0 0 0 0,0 0 1 0 0,0 0-1 0 0,0 0 0 0 0,0 0 0 0 0,0 0 1 0 0,0 0-1 0 0,0 0 1 0 0,0-4-8 0 0,0-1-1 0 0,0-13-59 0 0,0 16 13 0 0,0-1-4 0 0,0-8 33 0 0,0 4-32 0 0,0 5 42 0 0,0-8 0 0 0,0-2-32 0 0,0 9-16 0 0,0 3-22 0 0,3 0-71 0 0,-1 0 64 0 0,1 0 42 0 0,0 0-3 0 0,-1 0 6 0 0,-2 0 44 0 0,0 0 0 0 0,0 0 0 0 0,0 0 0 0 0,0 0 0 0 0,0 0 0 0 0,0 0 0 0 0,1 1 0 0 0,-1-1-1 0 0,0 0 1 0 0,0 0 0 0 0,0 0 0 0 0,0 0 0 0 0,0 0 0 0 0,0 0 0 0 0,0-1 0 0 0,0 1 0 0 0,0 0 0 0 0,0 0 0 0 0,1 0 0 0 0,-1 0 0 0 0,0 0 0 0 0,0 0 0 0 0,0 0 0 0 0,0 0 0 0 0,0 0 0 0 0,0 0 0 0 0,0 0 0 0 0,0 0 0 0 0,0 0-1 0 0,0 0 1 0 0,0 0 0 0 0,0 0 0 0 0,0 0 0 0 0,1 0 0 0 0,-1 0 0 0 0,0-1 0 0 0,0 1 0 0 0,0 0 0 0 0,0 0 0 0 0,0 0 0 0 0,0 0 0 0 0,0 0 0 0 0,0 0 0 0 0,0 0 0 0 0,0 0 0 0 0,0 0 0 0 0,0 0 0 0 0,0-1 0 0 0,0 1 0 0 0,0 0-1 0 0,0 0 1 0 0,0 0 0 0 0,0 0 0 0 0,0 0 0 0 0,0 0 0 0 0,0 0 0 0 0,0 0 4 0 0,0-27-456 0 0,0 25 232 0 0,0 2 0 0 0,0 0-37 0 0,0 0-155 0 0,0 0-61 0 0,0 0-17 0 0,0 0 165 0 0,0 0 14 0 0,0 0-124 0 0,0 0 43 0 0,0 0-35 0 0,0 2-1112 0 0,0 0 1191 0 0,0 0 87 0 0,0-1 13 0 0,0 1-40 0 0,0-1 10 0 0,0 0-39 0 0,0 0-46 0 0,0 0-53 0 0,0 0-54 0 0,0-1-52 0 0,0 1-46 0 0,0-1-40 0 0,0 0-168 0 0,0 0-39 0 0,0 0-202 0 0,0 1-554 0 0</inkml:trace>
  <inkml:trace contextRef="#ctx0" brushRef="#br0" timeOffset="439.19">474 1010 7688 0 0,'13'0'166'0'0,"-10"0"29"0"0,-3 0 14 0 0,0 0-61 0 0,0 0-2 0 0,0 0 61 0 0,0 0 183 0 0,0 0 337 0 0,0 0 29 0 0,0 0-3 0 0,0-2-28 0 0,0-9-11 0 0,0 11-702 0 0,0 0 1 0 0,0 0-1 0 0,0 0 1 0 0,0 0-1 0 0,0 0 1 0 0,0 0-1 0 0,0 0 1 0 0,0 0-1 0 0,0-1 1 0 0,0 1-1 0 0,0 0 0 0 0,0 0 1 0 0,0 0-1 0 0,0 0 1 0 0,0 0-1 0 0,0 0 1 0 0,0 0-1 0 0,0 0 1 0 0,0 0-1 0 0,0 0 1 0 0,0-1-1 0 0,0 1 1 0 0,0 0-1 0 0,0 0 1 0 0,0 0-1 0 0,0 0 1 0 0,0 0-1 0 0,0 0 1 0 0,0 0-1 0 0,0 0 1 0 0,0 0-1 0 0,0 0 1 0 0,0 0-1 0 0,0 0 1 0 0,1 0-1 0 0,-1 0 1 0 0,0 0-1 0 0,0 0 1 0 0,0 0-1 0 0,0-1 1 0 0,0 1-1 0 0,0 0 1 0 0,0 0-1 0 0,0 0 1 0 0,0 0-1 0 0,0 0 1 0 0,0 0-1 0 0,1 0 1 0 0,-1 0-1 0 0,0 0 1 0 0,0 0-1 0 0,0 0 1 0 0,0 0-1 0 0,0 1 1 0 0,0-1-1 0 0,0 0 1 0 0,0 0-13 0 0,7-1 353 0 0,-2-1-60 0 0,2-2-4 0 0,1-2 68 0 0,-6 3 205 0 0,1 3-8 0 0,2-1-313 0 0,1-1-42 0 0,3-3 103 0 0,0 0-106 0 0,18-9 439 0 0,-10 6-269 0 0,2-2-54 0 0,-8 7-149 0 0,6 2-14 0 0,0 0-17 0 0,4-10 60 0 0,5 6-108 0 0,-11 0-68 0 0,-12 3-9 0 0,1 1 0 0 0,-1 0 0 0 0,1 0 0 0 0,-1 0 0 0 0,0 0 0 0 0,1 1 0 0 0,0-1 0 0 0,-1 1 0 0 0,1 0-7 0 0,11 0 11 0 0,-9 1-10 0 0,1-1-1 0 0,-1 0 0 0 0,1-1 1 0 0,-1 1-1 0 0,1-1 0 0 0,-1-1 0 0 0,18-8 0 0 0,16 5 0 0 0,-28 2 8 0 0,-1 0-52 0 0,-1 0-60 0 0,0 1-69 0 0,1 0-79 0 0,3 1-88 0 0,-4 2-8 0 0,0-2-1 0 0,-1 0 1 0 0,4 0 348 0 0,-7-1-221 0 0,-1 1 0 0 0,1-1 0 0 0,-1 0 0 0 0,0-1 0 0 0,2 0 221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8.0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10424 0 0,'0'0'233'0'0,"0"0"39"0"0,0 0 15 0 0,0 0-37 0 0,0 0-88 0 0,0 0-39 0 0,0 2 131 0 0,0-1-212 0 0,0 0 0 0 0,0 0 1 0 0,1 0-1 0 0,-1 0 0 0 0,0 0 0 0 0,1 0 1 0 0,-1-1-1 0 0,1 1 0 0 0,-1 0 0 0 0,1 0 1 0 0,-1-1-1 0 0,1 1 0 0 0,0 0 0 0 0,-1 0 1 0 0,1-1-1 0 0,0 1 0 0 0,-1-1 0 0 0,1 1 1 0 0,0-1-1 0 0,0 1 0 0 0,0-1 0 0 0,0 1 1 0 0,-1-1-1 0 0,2 0-42 0 0,6 6 278 0 0,0 0-45 0 0,-5-3-103 0 0,0-1 0 0 0,0 0 1 0 0,0 0-1 0 0,0 0 0 0 0,1 0 0 0 0,-1 0 0 0 0,4 1-130 0 0,7 2 348 0 0,-4-1-134 0 0,0 1-81 0 0,-1-1 13 0 0,54 30 824 0 0,-43-21-681 0 0,-4 1-39 0 0,-3 1-51 0 0,-10-12-142 0 0,1 1 0 0 0,-1 0 0 0 0,1-1 0 0 0,-1 0 0 0 0,1 0 0 0 0,0 0 0 0 0,0 0 0 0 0,4 1-57 0 0,6 4 127 0 0,26 16 343 0 0,-25-13-299 0 0,-8-6-107 0 0,30 26 288 0 0,-26-25-288 0 0,-8-4-43 0 0,1 0-1 0 0,-1 0 1 0 0,0 0-1 0 0,0 0 1 0 0,0 0 0 0 0,0 0-1 0 0,-1 1 1 0 0,1 0 0 0 0,-1-1-1 0 0,1 1 1 0 0,-1 0-21 0 0,11 16 54 0 0,1-1 1 0 0,1-1 0 0 0,6 5-55 0 0,-9-10 32 0 0,-6-7-7 0 0,-1 0 0 0 0,1 1 0 0 0,-1 0 0 0 0,0 0 0 0 0,1 2-25 0 0,3 8 55 0 0,-5-16-54 0 0,-2 0 8 0 0,1 0 13 0 0,-3 0-56 0 0,0 0-60 0 0,0 0-102 0 0,0 0-18 0 0,0 0 51 0 0,0 0-46 0 0,0 0-131 0 0,0 0 15 0 0,0 0-38 0 0,0 0-955 0 0,0 0-59 0 0</inkml:trace>
  <inkml:trace contextRef="#ctx0" brushRef="#br0" timeOffset="482.35">395 1 9384 0 0,'0'0'208'0'0,"0"0"33"0"0,0 2 16 0 0,-1 5-106 0 0,-1 0-78 0 0,-2 2-31 0 0,-5 5-40 0 0,1 1 10 0 0,3-6 48 0 0,3-1 97 0 0,1 0 53 0 0,-1 10 234 0 0,-11 6-6 0 0,3-6-62 0 0,6-8-138 0 0,-1 1 42 0 0,1 2-100 0 0,-5 11 232 0 0,0 0-10 0 0,5-11-241 0 0,1-4-26 0 0,0-1-37 0 0,0 2 1 0 0,-6 10 55 0 0,4-12-24 0 0,0 0 1 0 0,1 1-1 0 0,-1 3-130 0 0,-1 2 110 0 0,-1-2-67 0 0,2-4 40 0 0,0 1 0 0 0,1-1 0 0 0,-3 8-83 0 0,3-4 55 0 0,0-2-32 0 0,2-4-187 0 0,0-1 108 0 0,0 0 93 0 0,-1 2 139 0 0,1-2-25 0 0,1-1-83 0 0,0-2-48 0 0,0 1-49 0 0,0-1-39 0 0,1 0-50 0 0,-1 1-55 0 0,0-1-62 0 0,1 0-15 0 0,0 1-52 0 0,-1-1-58 0 0,1 0-60 0 0,0 1-65 0 0,0-1-69 0 0,0 1-74 0 0,0 0-77 0 0,0 3-1133 0 0,0 4-1050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22:04.3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300 1 9152 0 0,'0'0'208'0'0,"0"0"33"0"0,0 0 14 0 0,0 0-9 0 0,0 2-38 0 0,-2 6-42 0 0,-9 1 26 0 0,1-3-46 0 0,-1 3 69 0 0,7-5-163 0 0,0 0-10 0 0,0-1-1 0 0,0 1 0 0 0,1 0 0 0 0,0 0 1 0 0,-1 2-42 0 0,-17 31 585 0 0,-14 19-585 0 0,11-19 551 0 0,-9 22-551 0 0,20-35 130 0 0,0 1 34 0 0,-27 53 421 0 0,24-39-328 0 0,6-2-83 0 0,5-14-48 0 0,2-6 4 0 0,-1 1 0 0 0,-3 5-130 0 0,3-10 70 0 0,1 0 0 0 0,0 1 0 0 0,1-1 0 0 0,0 9-70 0 0,0 29 118 0 0,2 26 32 0 0,0-30-112 0 0,1-36-23 0 0,1 1 0 0 0,-1-1 1 0 0,2 0-1 0 0,0 0 0 0 0,0 0 0 0 0,1-1 0 0 0,1 3-15 0 0,2 7 12 0 0,-6-16-6 0 0,1 0 1 0 0,-1-1 0 0 0,1 1-1 0 0,-1-1 1 0 0,1 1 0 0 0,0-1-1 0 0,1 0 1 0 0,-1 0 0 0 0,0 0-1 0 0,1 0 1 0 0,0 0 0 0 0,2 2-7 0 0,0 0 2 0 0,-3-3 4 0 0,-1-1-1 0 0,1 1 0 0 0,-1-1 1 0 0,1 0-1 0 0,0 1 0 0 0,-1-1 1 0 0,1 0-1 0 0,0 0 0 0 0,0 0 1 0 0,0 0-6 0 0,24 4 53 0 0,-13 1-47 0 0,-4-1-34 0 0,3-3-43 0 0,-8-2-7 0 0,0 0 62 0 0,4 0 9 0 0,-5 0-48 0 0,1 0-54 0 0,-2 0-36 0 0,1-1-61 0 0,0 0-69 0 0,1 0-81 0 0,-2 0 27 0 0,1 0-51 0 0,-1 0-46 0 0,1 0-39 0 0,1-1-139 0 0,-1 1-39 0 0,2-1-166 0 0,1-2-448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22:05.1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11200 0 0,'0'0'256'0'0,"0"0"34"0"0,-3 3 20 0 0,-5 8-87 0 0,5 3-106 0 0,1-2-80 0 0,2 8-36 0 0,0-17-3 0 0,0 12 46 0 0,0 20 292 0 0,3-24-236 0 0,3 2 68 0 0,-1-4-11 0 0,-3 3 47 0 0,-3-5-64 0 0,1-5-90 0 0,0 0 1 0 0,0 1 0 0 0,0-1-1 0 0,0 0 1 0 0,0 0 0 0 0,1 0-1 0 0,-1 0 1 0 0,1 1 0 0 0,-1-1 0 0 0,1 1-51 0 0,4 5 160 0 0,-4-7-126 0 0,0 0-1 0 0,0 1 1 0 0,0-1-1 0 0,0 1 1 0 0,-1-1-1 0 0,1 1 1 0 0,0-1 0 0 0,-1 1-1 0 0,0 0 1 0 0,1-1-1 0 0,-1 1 1 0 0,0 0 0 0 0,0-1-1 0 0,0 1-33 0 0,3 9 100 0 0,2-6-71 0 0,-4-5-29 0 0,0 1 1 0 0,-1-1-1 0 0,1 1 1 0 0,-1-1-1 0 0,1 0 1 0 0,-1 1-1 0 0,1-1 1 0 0,-1 1-1 0 0,0 0 1 0 0,1-1-1 0 0,-1 1 1 0 0,1-1-1 0 0,-1 1 1 0 0,0 0-1 0 0,0-1 1 0 0,1 1-1 0 0,-1-1 1 0 0,0 1-1 0 0,0 0 1 0 0,0-1-1 0 0,0 1 1 0 0,0 0-1 0 0,0 0 1 0 0,0-1-1 0 0,0 1 1 0 0,0 0-1 0 0,1 7-18 0 0,8 9 129 0 0,-4-12-151 0 0,-3-2-24 0 0,1-1-38 0 0,-1 1-43 0 0,0-1-51 0 0,1 0-105 0 0,-1 0-88 0 0,-1-1 61 0 0,-1 0-52 0 0,1-1-45 0 0,-1 1-42 0 0,0-1-138 0 0,1 0-40 0 0,-1 0-167 0 0,0 0-450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22:06.0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 1 9904 0 0,'0'0'222'0'0,"0"0"30"0"0,0 0 20 0 0,0 0-112 0 0,3 0-82 0 0,12 0 33 0 0,-12 1-58 0 0,1 0 1 0 0,0-1-1 0 0,0 1 0 0 0,0 0 1 0 0,0 1-1 0 0,-1-1 1 0 0,3 2-54 0 0,2 2 75 0 0,2 11 181 0 0,3-7-109 0 0,2 1 20 0 0,-1 5 72 0 0,-5-2-96 0 0,20 32 430 0 0,-19-24-386 0 0,13 40 196 0 0,-8-23-149 0 0,-6-16-107 0 0,2 12 81 0 0,-6-4-56 0 0,-3-12-80 0 0,1-5-20 0 0,1 12 110 0 0,-1 0 0 0 0,1 20-162 0 0,-4 1 181 0 0,0 34 203 0 0,-3-49-244 0 0,-8 19 131 0 0,8-25-128 0 0,0-8-18 0 0,0 0 0 0 0,0-1 0 0 0,-3 4-125 0 0,-4 11 158 0 0,1-3 276 0 0,-10 22-434 0 0,15-40 97 0 0,-2 0-1 0 0,1 0 1 0 0,-1-1 0 0 0,-1 1-97 0 0,-31 40 421 0 0,5-5-74 0 0,10-14-202 0 0,0-8 16 0 0,14-15-194 0 0,4-4-24 0 0,1 0-34 0 0,-4 2-150 0 0,3-3 71 0 0,1 0-36 0 0,0 0-40 0 0,0 0-43 0 0,0 0-46 0 0,0-1-49 0 0,-1 2-201 0 0,1-1-96 0 0,-1 1-105 0 0,1-1-111 0 0,-9 5-1315 0 0,-6 3-1266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22:05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33 111 9728 0 0,'-14'13'222'0'0,"12"-10"30"0"0,2-3 18 0 0,-1 0-117 0 0,-1 0-80 0 0,2 0-71 0 0,-1 0 0 0 0,1 0 0 0 0,-1 0 0 0 0,1 0 0 0 0,-1 0 0 0 0,1 0-1 0 0,-1 0 1 0 0,1 0 0 0 0,-1 0 0 0 0,1 0 0 0 0,0 1 0 0 0,-1-1 0 0 0,1 0 0 0 0,-1 0-1 0 0,1 0 1 0 0,-1 1 0 0 0,1-1 0 0 0,0 0 0 0 0,-1 0 0 0 0,1 1 0 0 0,0-1 0 0 0,-1 0-1 0 0,1 1 1 0 0,0-1 0 0 0,0 1 0 0 0,-1-1 0 0 0,1 0 0 0 0,0 1 0 0 0,0-1-1 0 0,-1 1 0 0 0,0 17-11 0 0,1-12 9 0 0,2 5 54 0 0,3-6 78 0 0,-4-5-119 0 0,0 1 1 0 0,-1-1 0 0 0,1 1 0 0 0,-1-1-1 0 0,1 1 1 0 0,0-1 0 0 0,-1 1 0 0 0,1-1-1 0 0,-1 1 1 0 0,0 0 0 0 0,1-1-1 0 0,-1 1 1 0 0,1 0 0 0 0,-1-1 0 0 0,0 1-1 0 0,0 0 1 0 0,1 0 0 0 0,-1-1 0 0 0,0 1-1 0 0,0 0 1 0 0,0 0 0 0 0,0 0 0 0 0,0-1-1 0 0,0 1 1 0 0,0 0 0 0 0,0 0 0 0 0,0 0-13 0 0,0 2 40 0 0,0 0 0 0 0,0 0 0 0 0,1 0 1 0 0,-1 0-1 0 0,1 0 0 0 0,0 0 1 0 0,1 2-41 0 0,6 13 239 0 0,-5-6-75 0 0,-2 4-17 0 0,0 1-19 0 0,10 4 80 0 0,-8-8-110 0 0,2 2 43 0 0,5 4 36 0 0,-5-12-124 0 0,6 10 89 0 0,-4-4-19 0 0,-1 0 9 0 0,-1 1 36 0 0,-3-10-131 0 0,0 0 0 0 0,0 0 0 0 0,0 1-1 0 0,0-1 1 0 0,2 1-37 0 0,11 13 166 0 0,-13-15-131 0 0,1 0 1 0 0,-1-1 0 0 0,-1 1 0 0 0,1 0-1 0 0,0 0 1 0 0,0 2-36 0 0,7 11 159 0 0,0-9-104 0 0,-4-5-34 0 0,-5-1-16 0 0,1-1 0 0 0,0 0 0 0 0,-1 0 0 0 0,1 1-1 0 0,-1-1 1 0 0,1 0 0 0 0,0 1 0 0 0,-1-1 0 0 0,1 1 0 0 0,-1-1 0 0 0,1 1-1 0 0,-1-1 1 0 0,1 1 0 0 0,-1-1 0 0 0,1 1 0 0 0,-1-1 0 0 0,0 1 0 0 0,1-1-1 0 0,-1 1 1 0 0,0 0 0 0 0,0-1 0 0 0,1 1-5 0 0,1 4 20 0 0,-1-4-17 0 0,0 1 1 0 0,-1-1-1 0 0,1 0 1 0 0,0 0 0 0 0,0 0-1 0 0,0 0 1 0 0,0 0-1 0 0,0-1 1 0 0,0 1 0 0 0,0 0-1 0 0,0 0 1 0 0,0-1-1 0 0,0 1 1 0 0,1 0-1 0 0,-1-1 1 0 0,0 1 0 0 0,0-1-1 0 0,1 0 1 0 0,-1 1-1 0 0,0-1 1 0 0,1 0 0 0 0,-1 0-1 0 0,0 0-3 0 0,0 0 1 0 0,-1 0 0 0 0,0 0 0 0 0,0 0 0 0 0,0 0 0 0 0,0 0 0 0 0,0 0 0 0 0,0 0 0 0 0,0 0 0 0 0,0 0 0 0 0,0 0 0 0 0,0 0-1 0 0,0 0 1 0 0,1 0 0 0 0,-1 0 0 0 0,0 0 0 0 0,0 0 0 0 0,0 0 0 0 0,0 0 0 0 0,0 0 0 0 0,0 0 0 0 0,0 0 0 0 0,0 0 0 0 0,0 0 0 0 0,0 0 0 0 0,1 0 0 0 0,-1 0-1 0 0,0 0 1 0 0,0 0 0 0 0,0 0 0 0 0,0 1 0 0 0,0-1 0 0 0,0 0 0 0 0,0 0 0 0 0,0 0 0 0 0,0 0 0 0 0,0 0 0 0 0,0 0 0 0 0,0 0 0 0 0,0 0 0 0 0,0 0 0 0 0,0 0 0 0 0,0 0-1 0 0,0 1 1 0 0,0-1 0 0 0,0 0 0 0 0,0 0 0 0 0,0 0 0 0 0,0 0 0 0 0,0 0 0 0 0,0 0 0 0 0,0 0 0 0 0,0 0 0 0 0,0 0 0 0 0,0 0 0 0 0,0 1 0 0 0,0-1 0 0 0,0 0-1 0 0,1 6 27 0 0,1-2-55 0 0,2-2-62 0 0,2-1-65 0 0,-3-1-209 0 0,-3 0 187 0 0,0 0 77 0 0,0 0-35 0 0,1 0-11 0 0,-1 0-35 0 0,1 0-41 0 0,-1 0-46 0 0,1 0-49 0 0,0 0-46 0 0,0 0-40 0 0,1 0-36 0 0,-1 0-127 0 0,1 0-36 0 0,4 0-1325 0 0</inkml:trace>
  <inkml:trace contextRef="#ctx0" brushRef="#br0" timeOffset="268.62">380 1 8032 0 0,'0'2'182'0'0,"0"5"-13"0"0,0 0-38 0 0,0 9 40 0 0,0 39 95 0 0,0-43-155 0 0,0-1 55 0 0,-1-3 5 0 0,0-1-38 0 0,-1 0-11 0 0,-2 3 12 0 0,-2 5 62 0 0,5-9-106 0 0,1-1 0 0 0,-1 1 0 0 0,1-1 1 0 0,0 5-91 0 0,-3 24 251 0 0,-23 87 381 0 0,20-90-373 0 0,0 8 36 0 0,-3 17 131 0 0,1-27-163 0 0,-2-4-46 0 0,-1 3 0 0 0,5-6-54 0 0,-2 14 165 0 0,-2 5 57 0 0,2-17-205 0 0,-1-3-30 0 0,1-2-40 0 0,-13 31 130 0 0,15-24-101 0 0,0 16 41 0 0,-4-8-52 0 0,7-22-91 0 0,2-8-20 0 0,1 0 1 0 0,-1 0 0 0 0,-1 0-1 0 0,1-1 1 0 0,-1 1 0 0 0,1-1-1 0 0,-1 1 1 0 0,0-1 0 0 0,-1 2-18 0 0,1-3 6 0 0,0 1 0 0 0,1-1 0 0 0,-1 1 0 0 0,1-1 0 0 0,-1 1 0 0 0,1 0 0 0 0,0 0 0 0 0,0 0 0 0 0,0-1 0 0 0,0 1 0 0 0,1 0 0 0 0,-1 0 0 0 0,1 0 0 0 0,0 0 0 0 0,0 0 0 0 0,0 1-6 0 0,-1 1 6 0 0,0 1 1 0 0,0-1 0 0 0,-1 1 0 0 0,0-1 0 0 0,0 1 0 0 0,0-1 0 0 0,0 0 0 0 0,-1 0 0 0 0,-3 4-7 0 0,-1 5-12 0 0,5-10-72 0 0,1 0 40 0 0,-1 9 8 0 0,3-9-16 0 0,-1-2-14 0 0,1 0-36 0 0,-1 1-126 0 0,0-2 70 0 0,0 0-32 0 0,0 0-35 0 0,0-1-36 0 0,0 1-355 0 0,0-1 84 0 0,0 0-50 0 0,0 1-684 0 0,0-1-541 0 0,0 0-1026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22:04.6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10304 0 0,'0'0'233'0'0,"0"0"39"0"0,0 0 15 0 0,0 0-125 0 0,0 2-84 0 0,0 2-41 0 0,0 5-26 0 0,1 1-2 0 0,1-4 24 0 0,9 17 305 0 0,17 31 521 0 0,-23-45-613 0 0,1 0 0 0 0,0-1 1 0 0,1 1-1 0 0,6 5-246 0 0,-3-2 280 0 0,-1 1-88 0 0,6 7 42 0 0,12 1 26 0 0,-13-2-74 0 0,-5-6-50 0 0,4 2 33 0 0,0-1-67 0 0,9 10 111 0 0,7-1 87 0 0,7 3-51 0 0,-12-5-138 0 0,-18-16-86 0 0,0 0 0 0 0,0 0 1 0 0,0-1-1 0 0,3 1-25 0 0,-5-3 9 0 0,0 1 0 0 0,0-1 0 0 0,0 1-1 0 0,-1-1 1 0 0,1 1 0 0 0,-1 0 0 0 0,0 0 0 0 0,0 1 0 0 0,0-1 0 0 0,0 1 0 0 0,0-1 0 0 0,-1 1-9 0 0,-1 2 22 0 0,0 1 12 0 0,3-1 43 0 0,-1-3-103 0 0,0 0-94 0 0,-1-1-94 0 0,-1-1 58 0 0,0 0-40 0 0,0 0-42 0 0,-1 0-40 0 0,1-1-36 0 0,-1 0-34 0 0,0 1-228 0 0,1-1-55 0 0,-1 0-751 0 0,0 0-600 0 0,0 0-1138 0 0</inkml:trace>
  <inkml:trace contextRef="#ctx0" brushRef="#br0" timeOffset="229.6">379 0 7192 0 0,'0'0'209'0'0,"-3"3"-5"0"0,-4 6-152 0 0,6-8-53 0 0,1 0 0 0 0,-1 1 1 0 0,0-1-1 0 0,1 1 0 0 0,-1-1 0 0 0,1 1 1 0 0,-1-1-1 0 0,1 1 0 0 0,0-1 0 0 0,-1 1 1 0 0,1-1-1 0 0,0 2 1 0 0,-2 7 35 0 0,-2-7 73 0 0,1 0 12 0 0,-1 2 38 0 0,-1 19 285 0 0,-6-3 6 0 0,3 8-12 0 0,-13 2-73 0 0,11 1-38 0 0,-8-5-59 0 0,5-10-88 0 0,2 2 41 0 0,3-4-6 0 0,3-4 37 0 0,0-1 0 0 0,0 0 0 0 0,-6 7-251 0 0,-20 23 612 0 0,-40 57 908 0 0,50-63-1061 0 0,2 0-61 0 0,16-30-366 0 0,0 0 0 0 0,0-1 0 0 0,0 1 0 0 0,0-1 0 0 0,0 0 0 0 0,-1 0-32 0 0,-3 5 44 0 0,-7 7-22 0 0,13-11-62 0 0,-1-1-81 0 0,1-1-72 0 0,0 0-80 0 0,0 0-81 0 0,0-1-87 0 0,0 0-89 0 0,-1 0-92 0 0,0-1-95 0 0,-1 0-99 0 0,1 0-995 0 0,1 0-1039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22:03.6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8232 0 0,'0'0'182'0'0,"0"0"29"0"0,0 0 14 0 0,0-2-27 0 0,0-6-129 0 0,0 5-9 0 0,0 1 85 0 0,3 2 166 0 0,-3 0-283 0 0,1 0 1 0 0,-1 0-1 0 0,1 0 0 0 0,-1 0 1 0 0,1 0-1 0 0,-1 0 0 0 0,1 0 1 0 0,-1-1-1 0 0,1 1 1 0 0,-1 0-1 0 0,0 0 0 0 0,1 0 1 0 0,-1 0-1 0 0,1-1 0 0 0,-1 1 1 0 0,1 0-1 0 0,-1 0 0 0 0,0-1 1 0 0,1 1-1 0 0,-1 0 0 0 0,1-1 1 0 0,-1 1-1 0 0,0 0 0 0 0,1-1 1 0 0,-1 1-1 0 0,0-1 0 0 0,0 1 1 0 0,1 0-1 0 0,-1-1 1 0 0,0 1-1 0 0,0-1 0 0 0,0 1 1 0 0,1-1-1 0 0,-1 1 0 0 0,0-1 1 0 0,0 1-1 0 0,0-1 0 0 0,0 1 1 0 0,0-1-1 0 0,0 1 0 0 0,0-1 1 0 0,0 0-29 0 0,0-1 580 0 0,2 2-118 0 0,9 0-50 0 0,-8 0-10 0 0,-3 0-24 0 0,0 0-88 0 0,0 0-40 0 0,2 2-8 0 0,11 9-9 0 0,-12-11-218 0 0,0 0-1 0 0,0 1 1 0 0,0-1 0 0 0,0 0-1 0 0,0 1 1 0 0,-1-1 0 0 0,1 1-1 0 0,0-1 1 0 0,0 1-1 0 0,0 0 1 0 0,-1-1 0 0 0,1 1-1 0 0,0 0 1 0 0,-1-1 0 0 0,1 1-1 0 0,-1 0 1 0 0,1 0 0 0 0,-1-1-1 0 0,1 1 1 0 0,-1 0 0 0 0,1 0-1 0 0,-1 0 1 0 0,0 0 0 0 0,0 0-1 0 0,1 0 1 0 0,-1 0 0 0 0,0-1-1 0 0,0 1 1 0 0,0 0 0 0 0,0 0-1 0 0,0 0 1 0 0,0 0 0 0 0,0 0-1 0 0,0 0 1 0 0,-1 0 0 0 0,1 0-15 0 0,0 6 63 0 0,2 4 66 0 0,3 1 12 0 0,2 1 1 0 0,-5 1-18 0 0,-3-4-59 0 0,1 10 61 0 0,3-3 23 0 0,-1-12-117 0 0,1 2 27 0 0,-1 0 1 0 0,0 0-1 0 0,-1 0 0 0 0,1 0 0 0 0,-1 1 1 0 0,0 5-60 0 0,-1 18 213 0 0,0 0-35 0 0,0 69 308 0 0,0-57-252 0 0,0-37-186 0 0,0 1-1 0 0,1-1 0 0 0,0 0 0 0 0,1 0 0 0 0,1 5-47 0 0,3 13 116 0 0,-4-12-40 0 0,-1 1 0 0 0,0 0 0 0 0,-1 0-76 0 0,-1 46 284 0 0,0-12-4 0 0,1 62 235 0 0,0-65-359 0 0,0-42-149 0 0,0-1-1 0 0,0 1 1 0 0,0 0 0 0 0,0-1-1 0 0,0 1 1 0 0,-1 0-1 0 0,1-1 1 0 0,-1 1 0 0 0,1 0-1 0 0,-1-1 1 0 0,0 1 0 0 0,1-1-1 0 0,-1 1 1 0 0,0-1-1 0 0,-1 1-6 0 0,-3 6 30 0 0,3 8 40 0 0,2-3 11 0 0,0-5-36 0 0,-1-2-13 0 0,-1-4-9 0 0,1-2-18 0 0,1 1 0 0 0,-1-1 0 0 0,1 0 0 0 0,-1 0 0 0 0,0 1 0 0 0,1-1 0 0 0,-1 0 0 0 0,0 0 0 0 0,1 0 0 0 0,-1 0 0 0 0,0 0 0 0 0,1 1 0 0 0,-1-1 0 0 0,0 0 0 0 0,0-1-5 0 0,-1 1 85 0 0,-1 0-16 0 0,-7 0-5 0 0,7 0-32 0 0,0-2-133 0 0,1-2 172 0 0,-1 1-46 0 0,1-2-47 0 0,0 0-42 0 0,1 0-41 0 0,0 0-40 0 0,0-1-37 0 0,0 0-34 0 0,0-6-314 0 0,1-1-115 0 0,0 1-99 0 0,1 0-82 0 0,-1 3 27 0 0,0 1-41 0 0,0 5 438 0 0,0 1-44 0 0,0 0-40 0 0,0 0-33 0 0,0 0-144 0 0,0 0-33 0 0,0-4-1512 0 0</inkml:trace>
  <inkml:trace contextRef="#ctx0" brushRef="#br0" timeOffset="300.33">64 50 5904 0 0,'0'0'132'0'0,"0"0"17"0"0,0 0 11 0 0,0-3 39 0 0,0 2-118 0 0,0-3-27 0 0,0 2 27 0 0,0-1 104 0 0,0 2-41 0 0,0-1 40 0 0,3 2 223 0 0,3-1-283 0 0,0-1 55 0 0,9-10 517 0 0,-5 3-280 0 0,-3 4-223 0 0,1 3 40 0 0,1 0-46 0 0,3 2-7 0 0,6 1 35 0 0,-1 0-6 0 0,-12-1-152 0 0,13 0 231 0 0,-10 2-225 0 0,22 13 94 0 0,3 2-62 0 0,-32-16-94 0 0,0-1 1 0 0,0 1 0 0 0,0 0-1 0 0,0-1 1 0 0,0 1-1 0 0,-1 0 1 0 0,1 0 0 0 0,0 0-1 0 0,-1 0 1 0 0,1 0-1 0 0,0 0 1 0 0,-1 0 0 0 0,1 0-1 0 0,-1 0 1 0 0,1 0 0 0 0,-1 0-2 0 0,7 10 39 0 0,4-4-15 0 0,-10-7-21 0 0,0 0 1 0 0,0 1-1 0 0,0-1 0 0 0,0 1 1 0 0,0-1-1 0 0,0 1 0 0 0,0 0 1 0 0,0-1-1 0 0,0 1 0 0 0,-1 0 1 0 0,1 0-1 0 0,0 0 0 0 0,0-1 1 0 0,-1 1-1 0 0,1 0 0 0 0,0 1-3 0 0,0 2 11 0 0,0 0 0 0 0,0 0 0 0 0,0 1 0 0 0,-1-1 0 0 0,1 0 0 0 0,-1 1 0 0 0,0-1-1 0 0,-1 0 1 0 0,0 5-11 0 0,0 7 8 0 0,2-8 14 0 0,-1-5-16 0 0,0 0 0 0 0,0 0 0 0 0,0 0 0 0 0,0-1-1 0 0,0 1 1 0 0,0 0 0 0 0,-1 0 0 0 0,1 0 0 0 0,-1-1 0 0 0,0 1 0 0 0,0 0 0 0 0,0-1 0 0 0,0 1 0 0 0,0 0 0 0 0,0-1 0 0 0,-1 0-1 0 0,1 1 1 0 0,-1-1 0 0 0,-1 2-6 0 0,-14 14 42 0 0,-11 11 48 0 0,10-16 14 0 0,7-8-48 0 0,9-4-46 0 0,0 0 0 0 0,-1 0 0 0 0,1 0 1 0 0,0 1-1 0 0,0-1 0 0 0,0 1 1 0 0,0-1-1 0 0,0 1 0 0 0,0 0-10 0 0,-14 11 24 0 0,3-8 19 0 0,8 6-22 0 0,-8-6 22 0 0,-9 7-60 0 0,19-10-83 0 0,3-2-8 0 0,-1-1-116 0 0,-2 1-107 0 0,2 0 71 0 0,1 0-43 0 0,-1 0-38 0 0,1 0-33 0 0,-1 0-112 0 0,1 0-32 0 0,0 0-1153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39.0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32 7912 0 0,'0'0'232'0'0,"0"-3"-14"0"0,0-7-98 0 0,0 8 1 0 0,0 1 138 0 0,0-2 224 0 0,0-7 12 0 0,0 7-18 0 0,0 3-80 0 0,0 0-39 0 0,0 0-6 0 0,0 0-3 0 0,0 0-12 0 0,0 0-7 0 0,0 0-2 0 0,0 0 0 0 0,0 0 0 0 0,0 0 0 0 0,0 0 0 0 0,0 0-32 0 0,0 0-135 0 0,0 0-58 0 0,0 0-9 0 0,0 0 30 0 0,0 0 146 0 0,0 0 67 0 0,0 0 14 0 0,0 0-31 0 0,0 0-134 0 0,0 0-52 0 0,0 0-8 0 0,0 0-14 0 0,0 0-39 0 0,0 0-3 0 0,0 0 15 0 0,0 0-16 0 0,0 0 1 0 0,0 0 19 0 0,0 3-14 0 0,-1 26 6 0 0,0 31 65 0 0,5-25-119 0 0,2-20-27 0 0,-5-12 2 0 0,1 0-1 0 0,-1 0 0 0 0,0 0 0 0 0,-1 0 0 0 0,1 0 1 0 0,0 1-1 0 0,-1-1 0 0 0,0 0 0 0 0,1 3-1 0 0,-3 26 121 0 0,1-14 14 0 0,1 1 58 0 0,1 0 67 0 0,3 1 78 0 0,1-3-69 0 0,2 9 203 0 0,-6-16-346 0 0,-1 0-35 0 0,0 3-109 0 0,0 0-66 0 0,-1 8-145 0 0,1-13 55 0 0,0 0 1 0 0,0 0-1 0 0,1 1 1 0 0,2 6 173 0 0,2 0-219 0 0,1 3 17 0 0,-4 2 152 0 0,-2 10 47 0 0,0 8 63 0 0,0 75 251 0 0,0-105-271 0 0,1 0 0 0 0,0 0-1 0 0,0 0 1 0 0,1 0 0 0 0,1 3-40 0 0,-1-3 47 0 0,0-1 0 0 0,-1 0 1 0 0,1 0-1 0 0,-2 1 0 0 0,1 1-47 0 0,-1 16 140 0 0,0-12-46 0 0,1 0 0 0 0,1-1 0 0 0,1 8-94 0 0,4 5 151 0 0,-3-8 15 0 0,-5 4-17 0 0,1-12-72 0 0,0 5 54 0 0,0-4-39 0 0,0 32 152 0 0,0-40-239 0 0,0 0-1 0 0,0 0 1 0 0,0-1-1 0 0,1 1 1 0 0,-1 0 0 0 0,1 0-1 0 0,-1-1 1 0 0,1 1-1 0 0,0 0 1 0 0,0-1 0 0 0,-1 1-1 0 0,1-1 1 0 0,1 1-5 0 0,-1-1 6 0 0,-1 1 0 0 0,1-1 1 0 0,0 1-1 0 0,0 0 0 0 0,0-1 0 0 0,-1 1 1 0 0,1 0-1 0 0,-1-1 0 0 0,1 1 1 0 0,-1 0-1 0 0,0 0 0 0 0,0 0 0 0 0,0 0-6 0 0,0 11 156 0 0,0-11 16 0 0,0-2-4 0 0,0 0-6 0 0,0 0-30 0 0,0 0-18 0 0,0 0-2 0 0,0 0-1 0 0,0 3-6 0 0,0-2-56 0 0,0 1-57 0 0,0 1-15 0 0,0-1 89 0 0,0 0 89 0 0,0 0-33 0 0,0-1 37 0 0,3-1-55 0 0,10 0-5 0 0,3-3-23 0 0,-3-7-11 0 0,-6 6 22 0 0,2 5-64 0 0,-7-1-5 0 0,0 0-10 0 0,0 0-1 0 0,0 0 0 0 0,0 0 1 0 0,-1-1-1 0 0,1 1 0 0 0,0-1 1 0 0,0 1-1 0 0,-1-1 0 0 0,1 0 1 0 0,-1 0-1 0 0,1 0 0 0 0,0 1 1 0 0,-1-2-8 0 0,1 1 2 0 0,-1 0 1 0 0,1 1-1 0 0,-1-1 1 0 0,1 0-1 0 0,0 0 1 0 0,-1 1-1 0 0,1-1 1 0 0,0 1-1 0 0,0-1 1 0 0,-1 1-1 0 0,1 0 1 0 0,0 0-1 0 0,0 0-2 0 0,10 0-6 0 0,13 0-65 0 0,-15-3 68 0 0,-2-2 3 0 0,-6 4 0 0 0,-1 0 0 0 0,0 0 0 0 0,1 0 0 0 0,-1 1 0 0 0,1-1 0 0 0,-1 0 0 0 0,1 1 0 0 0,0-1 0 0 0,-1 1 0 0 0,1-1 0 0 0,-1 1 0 0 0,1 0 0 0 0,0 0 0 0 0,0 0 0 0 0,2 0 0 0 0,1 0 0 0 0,0 0 0 0 0,-1 0 0 0 0,1 0 0 0 0,-1-1 0 0 0,1 0 0 0 0,0 0 0 0 0,-1 0 0 0 0,0-1 0 0 0,1 1 0 0 0,-1-1 0 0 0,0 0 0 0 0,1 0 0 0 0,-2 1 5 0 0,0 0-1 0 0,0 0 1 0 0,0 0 0 0 0,0 1-1 0 0,0 0 1 0 0,0-1-1 0 0,0 1 1 0 0,0 0 0 0 0,0 1-1 0 0,0-1 1 0 0,0 0-1 0 0,1 1-4 0 0,-1 0 0 0 0,0-1 0 0 0,0 0 0 0 0,0 1 0 0 0,0-1 0 0 0,0 0-1 0 0,0-1 1 0 0,-1 1 0 0 0,1 0 0 0 0,0-1 0 0 0,0 0 0 0 0,0 1 0 0 0,1-2 0 0 0,4-3-27 0 0,4-1 3 0 0,-6 5-30 0 0,2 0-43 0 0,-1 1 18 0 0,-4 0 47 0 0,-1 0 1 0 0,1-1-1 0 0,0 1 0 0 0,0-1 1 0 0,0 0-1 0 0,-1 1 0 0 0,3-3 32 0 0,1 0-115 0 0,-1-1-59 0 0,-4 3-364 0 0,1 0 103 0 0,-1 0 92 0 0,1 1 78 0 0,0-1 2 0 0,0 1 96 0 0,3 1-132 0 0,-5-1 205 0 0,1 0-36 0 0,-1 0-76 0 0,2 0-1420 0 0</inkml:trace>
  <inkml:trace contextRef="#ctx0" brushRef="#br0" timeOffset="517.91">680 852 6704 0 0,'0'0'149'0'0,"0"0"23"0"0,0 0 12 0 0,3 0-25 0 0,-3 0-163 0 0,3 0-42 0 0,1 0 34 0 0,2 0 77 0 0,2 0 141 0 0,-2-1 14 0 0,-1 1 35 0 0,5-3 288 0 0,-3 0-219 0 0,-3 1-114 0 0,1-2-82 0 0,-4 3 172 0 0,1 0-71 0 0,0 0-61 0 0,-1 0-51 0 0,1 1-32 0 0,0 0-43 0 0,3 1-8 0 0,-3-1 11 0 0,-1 0 55 0 0,11 1 241 0 0,-9-1-245 0 0,0 1 0 0 0,0-1 0 0 0,1 0 0 0 0,-1 0-1 0 0,0-1 1 0 0,0 1 0 0 0,0-1 0 0 0,1 1 0 0 0,-1-1 0 0 0,0 0-96 0 0,2-1 140 0 0,9-5 234 0 0,-8 3-147 0 0,-2 1 36 0 0,1-3 75 0 0,0 0 77 0 0,4 5-175 0 0,-7 1-211 0 0,-1 0 0 0 0,1-1 0 0 0,0 1 0 0 0,0 0 0 0 0,0-1 0 0 0,-1 1 0 0 0,1-1 0 0 0,0 0 0 0 0,0 0 0 0 0,-1 1 0 0 0,1-1 0 0 0,-1 0 0 0 0,1 0 0 0 0,0-1-29 0 0,20-21 360 0 0,-19 19-304 0 0,0 1 0 0 0,1-1 0 0 0,-1 1 0 0 0,1 0 0 0 0,-1 0 0 0 0,1 0 0 0 0,3-2-56 0 0,-3 3 42 0 0,-3 2-31 0 0,0 0-1 0 0,-1-1 1 0 0,1 1 0 0 0,0 0-1 0 0,-1-1 1 0 0,1 1-1 0 0,-1 0 1 0 0,1-1-1 0 0,0 1 1 0 0,-1-1 0 0 0,1 1-1 0 0,-1-1 1 0 0,1 1-1 0 0,-1-1 1 0 0,0 1-1 0 0,1-1 1 0 0,-1 0 0 0 0,0 1-1 0 0,1-1 1 0 0,-1 1-1 0 0,0-1 1 0 0,1 0-11 0 0,1-4 41 0 0,3-3 39 0 0,6-3 103 0 0,-4 3-69 0 0,-4 3-95 0 0,2-6 72 0 0,6-6 39 0 0,-7 10-20 0 0,-5-2-81 0 0,1 6-5 0 0,0 2-11 0 0,0-1 0 0 0,0 0 0 0 0,0 1 0 0 0,0-1 0 0 0,1 1 0 0 0,-1-1 0 0 0,1 1 0 0 0,-1-1 1 0 0,1 1-1 0 0,-1 0 0 0 0,1-1 0 0 0,0 1 0 0 0,0 0 0 0 0,-1-1 0 0 0,2 1-13 0 0,3-5 28 0 0,-5 6-27 0 0,0 0 0 0 0,0 0 0 0 0,0 0 1 0 0,0 0-1 0 0,0 0 0 0 0,1 0 0 0 0,-1 0 1 0 0,0 0-1 0 0,0 0 0 0 0,0 0 0 0 0,0-1 1 0 0,0 1-1 0 0,0 0 0 0 0,0 0 0 0 0,0 0 1 0 0,0 0-1 0 0,0 0 0 0 0,0 0 1 0 0,1 0-1 0 0,-1 0 0 0 0,0-1 0 0 0,0 1 1 0 0,0 0-1 0 0,0 0 0 0 0,0 0 0 0 0,0 0 1 0 0,0 0-1 0 0,0 0 0 0 0,0 0 0 0 0,0-1 1 0 0,0 1-1 0 0,0 0 0 0 0,0 0 0 0 0,0 0 1 0 0,0 0-1 0 0,0 0 0 0 0,0 0 1 0 0,0-1-1 0 0,-1 1 0 0 0,1 0 0 0 0,0 0 1 0 0,0 0-1 0 0,0 0 0 0 0,0 0 0 0 0,0 0 1 0 0,0 0-1 0 0,0 0 0 0 0,0 0 0 0 0,0-1 1 0 0,0 1-1 0 0,0 0 0 0 0,-1 0 0 0 0,1 0 1 0 0,0 0-1 0 0,0 0 0 0 0,0 0 1 0 0,0 0-2 0 0,-11-11 70 0 0,8 7-6 0 0,2 1-34 0 0,3-5-4 0 0,-2 8-17 0 0,-1-11 83 0 0,-2 6-62 0 0,3 4-29 0 0,0 1 0 0 0,-1 0 1 0 0,1 0-1 0 0,-1-1 0 0 0,1 1 0 0 0,-1 0 1 0 0,1 0-1 0 0,-1 0 0 0 0,1-1 0 0 0,-1 1 1 0 0,0 0-1 0 0,1 0 0 0 0,-1 0 0 0 0,1 0 1 0 0,-1 0-1 0 0,1 0 0 0 0,-1 0 0 0 0,0 0-1 0 0,-4-2 64 0 0,-5-9-32 0 0,4 8 32 0 0,-12 3-22 0 0,8 0-8 0 0,-6 3-22 0 0,8 2-12 0 0,6-4 0 0 0,1 0 0 0 0,0 0 0 0 0,-1 0 0 0 0,1-1 0 0 0,-1 1 0 0 0,1 0 0 0 0,-1-1 0 0 0,0 1 0 0 0,1-1 0 0 0,-1 1 0 0 0,0-1 0 0 0,1 0 0 0 0,-1 0 0 0 0,0 0 0 0 0,2 0 0 0 0,-1 0 0 0 0,1 0 0 0 0,-1 0 0 0 0,1 0 0 0 0,-1 0 0 0 0,1 0 0 0 0,-1 0 0 0 0,1 0 0 0 0,-1 0 0 0 0,1 0 0 0 0,-1 0 0 0 0,1 0 0 0 0,-1 0 0 0 0,1 0 0 0 0,-1 1 0 0 0,1-1 0 0 0,-1 0 0 0 0,1 0 0 0 0,0 1 0 0 0,-1-1 0 0 0,1 0 0 0 0,-1 0 0 0 0,1 1 0 0 0,0-1 0 0 0,-1 1 0 0 0,1-1 0 0 0,0 0 0 0 0,-1 1 0 0 0,1-1 0 0 0,0 1 0 0 0,0-1 0 0 0,-1 1 0 0 0,-3 5 0 0 0,-9 0 0 0 0,-3 7 0 0 0,10-8 0 0 0,3-2 0 0 0,0 0 0 0 0,1 0 0 0 0,-1-1 0 0 0,1 1 0 0 0,-1 1 0 0 0,1-1 0 0 0,0 0 0 0 0,0 1 0 0 0,1-1 0 0 0,-1 1 0 0 0,1-1 0 0 0,-1 4 0 0 0,-25 69 0 0 0,12-16 0 0 0,14-56 6 0 0,0-1 0 0 0,0 1 0 0 0,0 0 0 0 0,1-1-1 0 0,0 1 1 0 0,-1-1 0 0 0,2 1 0 0 0,-1 0 0 0 0,0 1-6 0 0,1 7 31 0 0,-1 9-9 0 0,0 2 59 0 0,0 5 76 0 0,0 8 157 0 0,3-19-111 0 0,2-7-43 0 0,0-3-63 0 0,0 4 5 0 0,-4-9-86 0 0,0 0-1 0 0,0 1 1 0 0,0-1 0 0 0,1 0-1 0 0,-1 0 1 0 0,0 0-1 0 0,1 0 1 0 0,0 0-1 0 0,0 0-15 0 0,2 2 22 0 0,-1-1 25 0 0,0 1-1 0 0,1-1 1 0 0,-1 0-1 0 0,1 0 0 0 0,0 0 1 0 0,3 1-47 0 0,11 3 83 0 0,-13-5-65 0 0,20 6 82 0 0,5-5 70 0 0,19-3 106 0 0,-22 0-193 0 0,-24 0-73 0 0,-1 0 0 0 0,0 0-1 0 0,1 0 1 0 0,-1-1 0 0 0,1 1 0 0 0,-1-1-1 0 0,0 1 1 0 0,1-1 0 0 0,-1 0 0 0 0,0 0-1 0 0,0 0 1 0 0,2-2-10 0 0,17-6 66 0 0,-16 7-76 0 0,33-13 63 0 0,-17 0-51 0 0,-12 2-73 0 0,-6 8-40 0 0,0-1-239 0 0,5 1-331 0 0,-3 3 462 0 0,-2 0 28 0 0,0 0 33 0 0,-2 0-8 0 0,1 1-42 0 0,0-1-6 0 0,-1 1-43 0 0,1-1-48 0 0,0 1-55 0 0,-2 1 359 0 0,1-2-418 0 0,1 1-56 0 0,-1-1-48 0 0,1 0-43 0 0,0 0-161 0 0,0 1-42 0 0,0-2-195 0 0,1 0-527 0 0</inkml:trace>
  <inkml:trace contextRef="#ctx0" brushRef="#br0" timeOffset="1092.28">1485 174 9416 0 0,'0'0'208'0'0,"0"0"33"0"0,0-3 16 0 0,0-7 53 0 0,0 7-88 0 0,0 3 37 0 0,0-1-27 0 0,0 1-39 0 0,0-1-36 0 0,0 1-33 0 0,0-1 37 0 0,0 0-99 0 0,0 0-92 0 0,0-2-314 0 0,0 3 295 0 0,0 0 34 0 0,0-1 38 0 0,0 1 43 0 0,0-1 50 0 0,0 1 58 0 0,0-1 72 0 0,0 1 77 0 0,0-1 85 0 0,0 1 93 0 0,0-1 102 0 0,0 0 109 0 0,0 0 119 0 0,0 0 126 0 0,2 1-728 0 0,5 1-79 0 0,3 4 199 0 0,-6-3-223 0 0,-1 1-50 0 0,0-1-76 0 0,-1 2 127 0 0,-1-1-59 0 0,-1 6-27 0 0,-1-6-5 0 0,1 9 52 0 0,-1-9-65 0 0,1 0-1 0 0,0 0 0 0 0,0 0 1 0 0,0 1-1 0 0,0-1 1 0 0,1 0-1 0 0,-1 0 0 0 0,1 0 1 0 0,0 1-1 0 0,0-1-22 0 0,4 5 40 0 0,-4-6-32 0 0,0-1 1 0 0,0 0 0 0 0,-1 1-1 0 0,1-1 1 0 0,0 1 0 0 0,0-1 0 0 0,-1 1-1 0 0,1 0 1 0 0,-1-1 0 0 0,0 1-1 0 0,1-1 1 0 0,-1 1 0 0 0,0 0-1 0 0,0 0-8 0 0,0 17 93 0 0,0 34 7 0 0,0-28 1 0 0,0 16-42 0 0,0 1 43 0 0,0 2 57 0 0,0 3 70 0 0,-1-39-203 0 0,0 0-1 0 0,0 0 1 0 0,-1 0-1 0 0,0 0 1 0 0,-3 7-26 0 0,4-13 5 0 0,0 2 7 0 0,0-1 0 0 0,0 1 0 0 0,1-1-1 0 0,-1 1 1 0 0,1 0 0 0 0,0-1 0 0 0,0 1 0 0 0,0 0-1 0 0,1 1-11 0 0,-1 7 44 0 0,1 24 161 0 0,1-22-87 0 0,-2 0 0 0 0,0 0-1 0 0,-1 0 1 0 0,0 0 0 0 0,-2 7-118 0 0,-2-5 74 0 0,3-10-47 0 0,0 1-1 0 0,1 0 0 0 0,-1-1 1 0 0,1 1-1 0 0,1 0 0 0 0,-1 0-26 0 0,1 25 93 0 0,0 43 262 0 0,0-73-339 0 0,1 0-1 0 0,-1 0 0 0 0,0 0 0 0 0,0 0 1 0 0,1 0-1 0 0,-1 0 0 0 0,1 0 0 0 0,-1 0 1 0 0,1-1-1 0 0,0 1 0 0 0,0 0 0 0 0,0 0 1 0 0,1 1-16 0 0,-1-2 13 0 0,0 1 1 0 0,0-1 0 0 0,-1 0-1 0 0,1 1 1 0 0,0-1 0 0 0,-1 1-1 0 0,1-1 1 0 0,-1 1 0 0 0,1 0-1 0 0,-1-1 1 0 0,0 1 0 0 0,0 0-1 0 0,0 0-13 0 0,0 2 21 0 0,2 28 233 0 0,2-18-151 0 0,3-3-42 0 0,-4-8 12 0 0,0-1-1 0 0,2 4-37 0 0,16 14 130 0 0,-16-16-88 0 0,3-3-51 0 0,-3 0-11 0 0,9 9 11 0 0,-8-6 52 0 0,3-5-73 0 0,-6 1 8 0 0,-2 0-10 0 0,-1 0 0 0 0,1 0 0 0 0,0 0 0 0 0,-1 0 0 0 0,1 0 0 0 0,0 0 0 0 0,-1 0 0 0 0,1 0 0 0 0,0 0 0 0 0,-1 1 1 0 0,1-1-1 0 0,0 0 0 0 0,-1 1 0 0 0,1-1 0 0 0,-1 0 0 0 0,1 1 0 0 0,0-1 0 0 0,-1 0 0 0 0,1 1 0 0 0,-1-1 0 0 0,1 1 0 0 0,-1-1 0 0 0,0 1 0 0 0,1-1 0 0 0,-1 1 0 0 0,1 0-3 0 0,-1-1 2 0 0,0 1 0 0 0,1-1 0 0 0,-1 1 0 0 0,1 0 0 0 0,-1-1 0 0 0,1 1 1 0 0,-1-1-1 0 0,1 0 0 0 0,-1 1 0 0 0,1-1 0 0 0,-1 1 0 0 0,1-1 0 0 0,0 0 0 0 0,-1 1 0 0 0,1-1 1 0 0,0 0-1 0 0,-1 0 0 0 0,1 0 0 0 0,0 1 0 0 0,-1-1 0 0 0,1 0 0 0 0,0 0 0 0 0,-1 0 0 0 0,1 0 1 0 0,0 0-1 0 0,-1 0-2 0 0,6 0 0 0 0,-4 0 8 0 0,1 0 1 0 0,-1 0-1 0 0,0 0 1 0 0,1 0-1 0 0,-1 0 1 0 0,1 0-1 0 0,-1-1 1 0 0,0 1-1 0 0,1-1 1 0 0,-1 0-9 0 0,6-4 21 0 0,-7 4-18 0 0,1 0 0 0 0,-1 0 0 0 0,1 0 0 0 0,-1 1 0 0 0,1-1 1 0 0,-1 0-1 0 0,1 1 0 0 0,-1-1 0 0 0,1 1 0 0 0,0 0 0 0 0,-1-1 0 0 0,1 1 0 0 0,0 0 0 0 0,0 0-3 0 0,8 0 34 0 0,-7 1-32 0 0,-1-1 1 0 0,1 0 0 0 0,0 0 0 0 0,0 0 0 0 0,0 0 0 0 0,0 0 0 0 0,-1-1 0 0 0,1 1 0 0 0,0-1-1 0 0,0 1 1 0 0,0-2-3 0 0,2-4 32 0 0,-5 5-30 0 0,0 1-1 0 0,0-1 0 0 0,1 1 1 0 0,-1 0-1 0 0,0-1 0 0 0,1 1 0 0 0,-1-1 1 0 0,0 1-1 0 0,1 0 0 0 0,-1-1 1 0 0,0 1-1 0 0,1 0 0 0 0,-1-1 0 0 0,1 1 1 0 0,-1 0-1 0 0,0 0 0 0 0,1-1 1 0 0,-1 1-1 0 0,1 0 0 0 0,-1 0 0 0 0,1 0 1 0 0,-1 0-1 0 0,1 0 0 0 0,-1 0 1 0 0,1 0-1 0 0,-1 0 0 0 0,1 0 1 0 0,-1 0-1 0 0,1 0 0 0 0,-1 0 0 0 0,1 0 1 0 0,0 0-2 0 0,0 0 6 0 0,1 0 1 0 0,0 0 0 0 0,-1 0-1 0 0,1-1 1 0 0,-1 1 0 0 0,1-1 0 0 0,0 1-1 0 0,-1-1 1 0 0,1 1 0 0 0,-1-1-1 0 0,1 0 1 0 0,-1 0 0 0 0,1 0-7 0 0,12-6 51 0 0,0 5 21 0 0,-6 0-62 0 0,-4-3-50 0 0,-4 4 34 0 0,1 1 0 0 0,-1-1 0 0 0,1 1 1 0 0,-1-1-1 0 0,1 1 0 0 0,-1-1 0 0 0,1 1 1 0 0,-1-1-1 0 0,1 1 0 0 0,0-1 0 0 0,-1 1 1 0 0,1-1-1 0 0,0 1 0 0 0,-1 0 0 0 0,1 0 1 0 0,0-1-1 0 0,-1 1 0 0 0,1 0 0 0 0,0 0 0 0 0,0 0 1 0 0,-1 0-1 0 0,1-1 0 0 0,0 1 0 0 0,0 0 1 0 0,0 1 5 0 0,12-1-122 0 0,-11-1 25 0 0,-2-1-92 0 0,0-9-167 0 0,0 11 349 0 0,0 0 1 0 0,0 0-1 0 0,0 0 0 0 0,0 0 1 0 0,0 0-1 0 0,0 0 1 0 0,0 0-1 0 0,0 0 1 0 0,0 0-1 0 0,0 0 1 0 0,0-1-1 0 0,0 1 1 0 0,0 0-1 0 0,0 0 0 0 0,0 0 1 0 0,0 0-1 0 0,0 0 1 0 0,0 0-1 0 0,0 0 1 0 0,0 0-1 0 0,0 0 1 0 0,0 0-1 0 0,0-1 1 0 0,0 1-1 0 0,0 0 0 0 0,1 0 1 0 0,-1 0-1 0 0,0 0 1 0 0,0 0-1 0 0,0 0 1 0 0,0 0-1 0 0,0 0 1 0 0,0 0-1 0 0,0 0 0 0 0,0 0 1 0 0,0 0-1 0 0,0 0 1 0 0,0 0-1 0 0,0 0 1 0 0,1 0-1 0 0,-1 0 1 0 0,0 0-1 0 0,0 0 1 0 0,0 0-1 0 0,0 0 0 0 0,0 0 1 0 0,0 0-1 0 0,0 0 1 0 0,0 0-1 0 0,0 0 1 0 0,0 0-1 0 0,1 0 1 0 0,-1 0-1 0 0,0 0 0 0 0,0 0 1 0 0,0 0-1 0 0,0 0 7 0 0,6 0-260 0 0,-2 0-17 0 0,-1 0-136 0 0,-3 0 31 0 0,0 0-38 0 0,0-3-1089 0 0,0-10-54 0 0</inkml:trace>
  <inkml:trace contextRef="#ctx0" brushRef="#br0" timeOffset="1623.63">1422 552 8432 0 0,'0'0'190'0'0,"0"0"28"0"0,0 0 10 0 0,-3 0-26 0 0,-5 0-132 0 0,5 0-13 0 0,1 0 82 0 0,2 0 159 0 0,0 0 268 0 0,0 0 11 0 0,0 0-28 0 0,0 0-139 0 0,-3-2-68 0 0,-7-9-12 0 0,7 9-18 0 0,3 2-67 0 0,0 0-28 0 0,0 0-7 0 0,0 0-18 0 0,0 0-67 0 0,0 0-28 0 0,0 0-7 0 0,0 0 0 0 0,0 0 13 0 0,0 0 8 0 0,0 0 1 0 0,0 0 25 0 0,0 0 107 0 0,0 0 48 0 0,0 0 11 0 0,0 0-29 0 0,0 0-123 0 0,0 0-58 0 0,0 0-11 0 0,0 0 7 0 0,0 0 40 0 0,0 0 20 0 0,0 0 3 0 0,0 0-5 0 0,0 0-23 0 0,0 0-11 0 0,0 0-1 0 0,8-1 77 0 0,-6 1-160 0 0,0 0 0 0 0,0 0 0 0 0,0 0 0 0 0,0 0 1 0 0,0 0-1 0 0,0 1 0 0 0,0-1 0 0 0,0 0 0 0 0,0 1 0 0 0,2 0-29 0 0,4 4 92 0 0,-7-4-73 0 0,0 0-1 0 0,1 0 1 0 0,-1 0-1 0 0,1 0 1 0 0,-1-1 0 0 0,1 1-1 0 0,-1 0 1 0 0,1-1-1 0 0,0 0 1 0 0,-1 1 0 0 0,1-1-1 0 0,0 0 1 0 0,-1 0-1 0 0,1 0-18 0 0,23-2 35 0 0,5-7-40 0 0,-24 7 7 0 0,-3 1 3 0 0,1 0-1 0 0,-1 1 1 0 0,1-1-1 0 0,-1 1 1 0 0,1-1 0 0 0,0 1-1 0 0,-1 0 1 0 0,1 0-1 0 0,1 1-4 0 0,5 0 25 0 0,30-1 101 0 0,0 0-61 0 0,72 0-31 0 0,-110 0-30 0 0,0-1 0 0 0,-1 1 0 0 0,1 0 0 0 0,0 0 0 0 0,0-1 0 0 0,-1 1 0 0 0,1-1 0 0 0,0 0 0 0 0,-1 1 0 0 0,1-1 0 0 0,-1 0 0 0 0,1 0 1 0 0,0 0-5 0 0,-1 0 5 0 0,1 0 0 0 0,-1 0-1 0 0,1 0 1 0 0,-1 0 0 0 0,1 1 0 0 0,0-1 0 0 0,-1 1 0 0 0,1-1 0 0 0,0 1 0 0 0,0-1 0 0 0,-1 1 0 0 0,1 0 0 0 0,0 0-5 0 0,0 0 5 0 0,11 0 65 0 0,19 0 209 0 0,-18 0-185 0 0,-12 0-86 0 0,-2 0-93 0 0,0 0-120 0 0,0 0-11 0 0,0 0-35 0 0,3 3-685 0 0,7 10-50 0 0,-7 2-6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4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1 142 7016 0 0,'0'0'201'0'0,"0"-2"-4"0"0,0-6-123 0 0,0 5-10 0 0,0 1 92 0 0,0 1 180 0 0,0 1 302 0 0,0 0 24 0 0,0 0-36 0 0,0 0-421 0 0,0 0 60 0 0,0 0 133 0 0,0 0-12 0 0,0 0-24 0 0,0 0-90 0 0,0 0-44 0 0,0 0-10 0 0,3 0-1 0 0,3 1-76 0 0,8 6 316 0 0,-11-4-378 0 0,0 0-69 0 0,-1-1 154 0 0,0 1-60 0 0,-2 0-39 0 0,0 1-37 0 0,0 0-8 0 0,1-2 29 0 0,10 11 145 0 0,-9-10-28 0 0,-1 1-74 0 0,0 0-46 0 0,-2 1-25 0 0,0-3 32 0 0,0 16 126 0 0,1-13-127 0 0,-1 0 0 0 0,1 0 0 0 0,0 1-1 0 0,1-1 1 0 0,-1 0 0 0 0,1 0 0 0 0,0 1 0 0 0,1 0-52 0 0,0 0 24 0 0,5 19 99 0 0,-3 5 78 0 0,-4 3 6 0 0,0-6-94 0 0,0-25-103 0 0,0 0 0 0 0,0-1 0 0 0,0 1 0 0 0,1 0 1 0 0,-1-1-1 0 0,0 1 0 0 0,1 0 0 0 0,-1-1 1 0 0,1 1-1 0 0,-1-1 0 0 0,1 1 0 0 0,0-1 1 0 0,0 1-1 0 0,0-1-10 0 0,5 12 62 0 0,-5-10-51 0 0,-1 0 1 0 0,1 0 0 0 0,-1 0-1 0 0,0 0 1 0 0,0-1-1 0 0,0 1 1 0 0,0 1-12 0 0,-1 0 24 0 0,1 1 0 0 0,0-1 1 0 0,0 1-1 0 0,1-1 0 0 0,0 1 0 0 0,-1-1 1 0 0,2 4-25 0 0,3 3 33 0 0,2 7 26 0 0,-5 0 25 0 0,-3 4-10 0 0,0-10-32 0 0,1-1 0 0 0,0 1 0 0 0,1-1 0 0 0,0 0 0 0 0,1 2-42 0 0,4 3 39 0 0,-5-13-27 0 0,0 0 0 0 0,0 0 0 0 0,0 0 0 0 0,0 0 0 0 0,0 0 0 0 0,0 1 0 0 0,-1-1 0 0 0,0 0 0 0 0,0 3-12 0 0,1 1 22 0 0,0 0 0 0 0,0 0-1 0 0,0 0 1 0 0,1 0-1 0 0,1 2-21 0 0,1 8 43 0 0,2 14 64 0 0,4 1 11 0 0,-4-3 2 0 0,4-8 10 0 0,-4 1-2 0 0,-5-17-86 0 0,0 0 0 0 0,1 0 0 0 0,0 0 0 0 0,0 0-1 0 0,1 2-41 0 0,-1-4 43 0 0,0 1 0 0 0,1-1-1 0 0,0 1 1 0 0,-1-1-1 0 0,3 2-42 0 0,10 13 172 0 0,-12-14-149 0 0,0 0 0 0 0,-1 0 0 0 0,0 1 0 0 0,0-1 0 0 0,0 2-23 0 0,0-1 29 0 0,-1 0 0 0 0,1 0 0 0 0,1-1-1 0 0,-1 1 1 0 0,1 1-29 0 0,-2-5 7 0 0,0 1-1 0 0,1-1 1 0 0,-1 1-1 0 0,0-1 1 0 0,1 0 0 0 0,-1 0-1 0 0,1 1 1 0 0,-1-1-1 0 0,1 0 1 0 0,0 0-1 0 0,-1 0 1 0 0,1-1 0 0 0,0 1-1 0 0,1 0-6 0 0,10 2 12 0 0,-11-2-11 0 0,1-1 0 0 0,-1 1 0 0 0,0-1 0 0 0,0 1 0 0 0,1 0 0 0 0,-1 0 0 0 0,0 0 0 0 0,0 0 0 0 0,0 0 0 0 0,0 0 0 0 0,0 1 0 0 0,0-1-1 0 0,0 1 1 0 0,0 0-1 0 0,3 2 17 0 0,1 0-1 0 0,-1 0 0 0 0,1 0 0 0 0,0-1 1 0 0,0 1-1 0 0,1-1-16 0 0,-1 0 16 0 0,-2-2-3 0 0,0 0-1 0 0,1 0 1 0 0,-1-1 0 0 0,0 1-1 0 0,1-1 1 0 0,-1 0 0 0 0,0 0 0 0 0,1 0-1 0 0,3-1-12 0 0,8 0 99 0 0,-14 1-87 0 0,0 0-1 0 0,-1 0 1 0 0,1-1 0 0 0,0 1-1 0 0,0 0 1 0 0,-1-1 0 0 0,1 1-1 0 0,0-1 1 0 0,-1 0-1 0 0,1 0 1 0 0,0 0 0 0 0,-1 0-1 0 0,1 0-11 0 0,-1 0 10 0 0,1 0 0 0 0,-1 0-1 0 0,1 1 1 0 0,0-1 0 0 0,-1 0-1 0 0,1 1 1 0 0,0-1 0 0 0,-1 1 0 0 0,1-1-1 0 0,0 1 1 0 0,0 0 0 0 0,-1-1-1 0 0,1 1-9 0 0,0 0 4 0 0,-1 0-1 0 0,1 0 0 0 0,-1 0 0 0 0,1 0 0 0 0,-1-1 1 0 0,1 1-1 0 0,-1-1 0 0 0,1 1 0 0 0,-1-1 0 0 0,0 1 1 0 0,1-1-1 0 0,-1 0 0 0 0,0 0 0 0 0,0 0 0 0 0,0 0 0 0 0,1 0 1 0 0,-1 0-1 0 0,0 0 0 0 0,0 0 0 0 0,0 0 0 0 0,0 0 1 0 0,-1 0-1 0 0,1-1 0 0 0,0 1 0 0 0,0 0 0 0 0,-1-1 1 0 0,1 1-1 0 0,-1 0 0 0 0,1-1-3 0 0,0-1 8 0 0,1 0 0 0 0,-1 0 0 0 0,1 0 0 0 0,0 0 1 0 0,0 0-1 0 0,2-1-8 0 0,3-3 8 0 0,-5 5 0 0 0,1 0 1 0 0,-1 0-1 0 0,0 0 0 0 0,0 0 0 0 0,0-1 1 0 0,0 1-1 0 0,0-1 0 0 0,-1 1 0 0 0,1-1 0 0 0,0-1-8 0 0,1-9 15 0 0,-2 9-5 0 0,0 0 0 0 0,1 0 0 0 0,-1 0 1 0 0,1 1-1 0 0,-1-1 0 0 0,1 0 0 0 0,0 1 0 0 0,1-1-10 0 0,5-11 4 0 0,0-1 0 0 0,-1 1-1 0 0,0-1 1 0 0,-2-1-4 0 0,7-15-31 0 0,-4 9-41 0 0,-2-3-55 0 0,-2 9-45 0 0,1-1-1 0 0,4-8 173 0 0,-1-1-120 0 0,-4 8 12 0 0,-1 4-2 0 0,0-1-37 0 0,8-15-168 0 0,-6 2-5 0 0,1 14 108 0 0,-2 2 48 0 0,-1-9-17 0 0,-3 19 147 0 0,0-1-1 0 0,0 1 1 0 0,1-1-1 0 0,-1 1 1 0 0,1-1-1 0 0,-1 1 1 0 0,2-3 34 0 0,-1 4-27 0 0,0 0 1 0 0,0 0 0 0 0,0 0 0 0 0,0 0 0 0 0,1 1 0 0 0,-1-1 0 0 0,1 0-1 0 0,0 0 27 0 0,0 0-25 0 0,-1 0-1 0 0,1 1 1 0 0,-1-1-1 0 0,0 0 0 0 0,0 0 1 0 0,0 0-1 0 0,0 0 0 0 0,0-1 26 0 0,5-18-166 0 0,-6 9 14 0 0,1 1 0 0 0,-2-13 152 0 0,0-1-200 0 0,1 10 81 0 0,0-15-34 0 0,0 12 29 0 0,-3 5-15 0 0,-2 2-50 0 0,0 1-77 0 0,2-3-108 0 0,3 9 313 0 0,0 1-103 0 0,0 0-56 0 0,1 0-79 0 0,-1-1-79 0 0,-1 1-84 0 0,1 0-84 0 0,-1 0-88 0 0,1 0-90 0 0,-2 0-91 0 0,-2-3-832 0 0,-4-3-928 0 0,7 8 2500 0 0</inkml:trace>
  <inkml:trace contextRef="#ctx0" brushRef="#br0" timeOffset="370.05">664 0 7224 0 0,'0'0'165'0'0,"0"0"22"0"0,0 0 7 0 0,0 0 46 0 0,0 0 150 0 0,2 0 67 0 0,-1 0-434 0 0,-1 0-1 0 0,1 0 1 0 0,-1 0 0 0 0,1 0 0 0 0,-1 0-1 0 0,1 0 1 0 0,-1 0 0 0 0,1 0-1 0 0,-1 0 1 0 0,1 1 0 0 0,-1-1-1 0 0,0 0 1 0 0,1 0 0 0 0,-1 0 0 0 0,1 1-1 0 0,-1-1 1 0 0,1 0 0 0 0,-1 0-1 0 0,0 1 1 0 0,1-1 0 0 0,-1 0-1 0 0,0 1 1 0 0,1-1 0 0 0,-1 1 0 0 0,0-1-1 0 0,1 0 1 0 0,-1 1 0 0 0,0-1-1 0 0,0 1 1 0 0,1-1 0 0 0,-1 1-1 0 0,0-1 1 0 0,0 0 0 0 0,0 1-1 0 0,0-1 1 0 0,0 1 0 0 0,0-1 0 0 0,0 1-1 0 0,0-1 1 0 0,0 1 0 0 0,0-1-1 0 0,0 1-22 0 0,0 2 527 0 0,0-3 17 0 0,3 3 7 0 0,2 1-301 0 0,-2-1-53 0 0,0 0 0 0 0,0 0 1 0 0,0 1-1 0 0,0-1 1 0 0,0 2-198 0 0,1 4 251 0 0,-2 1-101 0 0,-3 0 128 0 0,1 5 70 0 0,0-6-152 0 0,1-2-84 0 0,1 0-68 0 0,5 6 97 0 0,-6-10-108 0 0,0 0 0 0 0,0 0 0 0 0,0 0 0 0 0,0 0 0 0 0,-1 0 0 0 0,1 0 0 0 0,-1 2-33 0 0,1 7 102 0 0,-1 2 40 0 0,0 134 861 0 0,0-98-641 0 0,0 2 39 0 0,-2-37-269 0 0,-4 2-24 0 0,0-2-27 0 0,5-8-35 0 0,0 0 0 0 0,0 0 0 0 0,0 1 0 0 0,1-1-1 0 0,0 0 1 0 0,1 3-46 0 0,0 5 107 0 0,-1 2 49 0 0,1 3-43 0 0,5 15 98 0 0,1 4 8 0 0,-5-15-113 0 0,-2 13 7 0 0,0 42 19 0 0,-1-60-101 0 0,1-3 9 0 0,0-1 1 0 0,1 1-1 0 0,1 7-40 0 0,4 1 58 0 0,-4-18-34 0 0,0 0 0 0 0,-1 0-1 0 0,0 0 1 0 0,0 1-1 0 0,-1 4-23 0 0,0 37 169 0 0,0-2 54 0 0,0-44-209 0 0,1 0 0 0 0,-1 0 0 0 0,0 0 0 0 0,1-1 0 0 0,-1 1 0 0 0,0 0 0 0 0,1-1 0 0 0,0 1-1 0 0,0 0 1 0 0,-1-1 0 0 0,1 1 0 0 0,0-1 0 0 0,0 1-14 0 0,5 8 100 0 0,-4 4 35 0 0,1 1 15 0 0,7-1 20 0 0,-7-12-10 0 0,-3-2 0 0 0,0 3 0 0 0,0 7-13 0 0,0-7-56 0 0,0-3-19 0 0,0 0 18 0 0,0 0-54 0 0,0 0-77 0 0,0 0-85 0 0,0 0-177 0 0,0 0-307 0 0,0 0 461 0 0,0 0 14 0 0,0 0-16 0 0,0 0-49 0 0,0 0-12 0 0,0 0-48 0 0,0 0-56 0 0,0 0-63 0 0,0 0-67 0 0,0 0-63 0 0,0 0-55 0 0,0 0-49 0 0,0 0-177 0 0,0 0-47 0 0,0 0-215 0 0,0 0-578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8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6296 0 0,'0'0'184'0'0,"0"0"-44"0"0,0 0-2 0 0,0 0 54 0 0,0 0 166 0 0,0 0 306 0 0,0 0 28 0 0,0 0-15 0 0,0 3-77 0 0,0 1-381 0 0,0-2-118 0 0,0 0 0 0 0,0 1 1 0 0,0-1-1 0 0,0 1 0 0 0,0-1 1 0 0,1 0-1 0 0,-1 0 0 0 0,1 1 1 0 0,0 1-102 0 0,3 4 256 0 0,1 2 109 0 0,2 6 60 0 0,3 3-69 0 0,-1-6-94 0 0,-2 2 74 0 0,-4-2-114 0 0,2 2 80 0 0,5 5 43 0 0,-5-13-218 0 0,-1 1 0 0 0,0 0 1 0 0,0 0-1 0 0,-1 1 0 0 0,0-1 1 0 0,0 4-128 0 0,5 17 351 0 0,-8-26-317 0 0,27 60 660 0 0,-22-34-358 0 0,6-8-14 0 0,-6 5-54 0 0,1-13-104 0 0,-5-12-139 0 0,0 1 0 0 0,0-1 0 0 0,-1 1 0 0 0,1-1 0 0 0,0 1 0 0 0,-1-1 0 0 0,1 1 0 0 0,-1-1 0 0 0,0 1 0 0 0,1-1 0 0 0,-1 1 0 0 0,0-1 0 0 0,0 1-25 0 0,0 5 110 0 0,-1-5-79 0 0,1 0-1 0 0,0 1 0 0 0,0-1 1 0 0,0 0-1 0 0,1 0 0 0 0,-1 0 1 0 0,0 0-1 0 0,1 1 0 0 0,0-1 1 0 0,0 1-31 0 0,3 5 79 0 0,-3-7-62 0 0,0 0 1 0 0,0 1-1 0 0,0-1 1 0 0,0 1-1 0 0,0-1 0 0 0,-1 1 1 0 0,1-1-1 0 0,-1 1 1 0 0,1 0-1 0 0,-1-1 0 0 0,0 1 1 0 0,1 0-1 0 0,-1-1 0 0 0,0 1-17 0 0,0 11 156 0 0,0-10-17 0 0,0-3-10 0 0,0 0-1 0 0,0 0 0 0 0,0 0 0 0 0,0 0 0 0 0,0 0 0 0 0,0 0 0 0 0,0 0 0 0 0,-3 0-20 0 0,0 0-47 0 0,-4 0 26 0 0,7 0-84 0 0,-1 0-1 0 0,1 0 0 0 0,0 0 0 0 0,0 0 0 0 0,0 0 0 0 0,0 0 0 0 0,0 0 0 0 0,0 0 1 0 0,0 0-1 0 0,0 0 0 0 0,0 0 0 0 0,0 0 0 0 0,-1 0 0 0 0,1 0 0 0 0,0 0 0 0 0,0 0 1 0 0,0 0-1 0 0,0 0 0 0 0,0 0 0 0 0,0 0 0 0 0,0 0 0 0 0,0 0 0 0 0,0 0 1 0 0,0 0-1 0 0,0 0 0 0 0,-1 0 0 0 0,1 0 0 0 0,0 0 0 0 0,0 0 0 0 0,0 0 0 0 0,0-1 1 0 0,0 1-1 0 0,0 0 0 0 0,0 0 0 0 0,0 0 0 0 0,0 0 0 0 0,0 0 0 0 0,0 0 0 0 0,0 0 1 0 0,0 0-1 0 0,0 0 0 0 0,0 0 0 0 0,0 0 0 0 0,0-1 0 0 0,0 1 0 0 0,0 0 0 0 0,0 0 1 0 0,0 0-1 0 0,0 0 0 0 0,0 0 0 0 0,0 0 0 0 0,0 0 0 0 0,0 0 0 0 0,0 0 0 0 0,0 0 1 0 0,0-1-1 0 0,0 1-2 0 0,-3-12 84 0 0,-9-3-5 0 0,-2-2-4 0 0,5-5-12 0 0,2-9-28 0 0,2 5 19 0 0,0 9-39 0 0,3 11-2 0 0,1 0 1 0 0,-1-1 0 0 0,1 1-1 0 0,0-1 1 0 0,0 0-1 0 0,1-3-13 0 0,-1-3 4 0 0,0 0 0 0 0,-1 0 0 0 0,-1 0 0 0 0,-2-8-4 0 0,4 18 0 0 0,-1-7 9 0 0,0 0 0 0 0,1 0-1 0 0,0 0 1 0 0,1-1 0 0 0,1 1-1 0 0,0-5-8 0 0,0-20 12 0 0,-1 28-12 0 0,1-1 0 0 0,0 0 0 0 0,1 1 0 0 0,-1-1 0 0 0,2-1 0 0 0,-1 2 0 0 0,0-1 0 0 0,-1 0 0 0 0,1 1 0 0 0,-2-1 0 0 0,1-1 0 0 0,-1 6 0 0 0,-1 1 0 0 0,1-1 0 0 0,0 1 0 0 0,0 0 0 0 0,1-1 0 0 0,-1 1 0 0 0,1-1 0 0 0,-1 1 0 0 0,1 0 0 0 0,-1-1 0 0 0,1 1 0 0 0,0 0 0 0 0,0-1 0 0 0,1 1 0 0 0,-1 0 0 0 0,0 0 0 0 0,1 0 0 0 0,-1 0 0 0 0,1 0 0 0 0,0 0 0 0 0,1-2 0 0 0,1 0 0 0 0,-1 0 0 0 0,0-1 0 0 0,-1 0 0 0 0,1 1 0 0 0,-1-1 0 0 0,0 0 0 0 0,1-2 0 0 0,6-13 0 0 0,4 4-18 0 0,0 3-69 0 0,-9 11 13 0 0,0 0 40 0 0,4 4 10 0 0,-8-2 13 0 0,5 2-94 0 0,-3 0 38 0 0,6 5-58 0 0,-3-5 15 0 0,-1-1 7 0 0,0 0-41 0 0,1-1-48 0 0,1 0-58 0 0,7 1 15 0 0,-5 1 36 0 0,-2 5-174 0 0,-1-1 30 0 0,-3-4 237 0 0,1 0 1 0 0,-1 0 0 0 0,1-1-1 0 0,-1 1 1 0 0,1-1 0 0 0,0 0-1 0 0,0 0 1 0 0,0 0 105 0 0,15 2-862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33.0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410 0 7920 0 0,'0'0'174'0'0,"0"0"29"0"0,0 0 13 0 0,-3 0-31 0 0,-10 3-145 0 0,12-2-41 0 0,-1 1 0 0 0,0-1 0 0 0,1 0 1 0 0,-1 1-1 0 0,1 0 0 0 0,0-1 0 0 0,0 1 0 0 0,-1-1 0 0 0,1 1 0 0 0,0 0 0 0 0,0 0 1 0 0,0 1 0 0 0,-5 9 30 0 0,-3-1 65 0 0,-3 1 360 0 0,-11 19 739 0 0,17-22-889 0 0,0-1-71 0 0,0 1 99 0 0,-1-2-78 0 0,2-1-62 0 0,-1 0-49 0 0,2-2-66 0 0,1-1 1 0 0,-1 1-1 0 0,1 0 0 0 0,0 0 0 0 0,-1 2-78 0 0,-17 36 456 0 0,7-21-212 0 0,9-13-141 0 0,0 0-1 0 0,1-1 1 0 0,0 1 0 0 0,0 1-1 0 0,1-1 1 0 0,-3 7-103 0 0,-2 15 211 0 0,-30 95 654 0 0,23-84-604 0 0,-2-3-41 0 0,5-13 8 0 0,2 0 0 0 0,0 0 0 0 0,0 10-228 0 0,-18 81 729 0 0,19-71-429 0 0,1-12-105 0 0,-4 19 117 0 0,3 5 45 0 0,3 16 75 0 0,2-34-188 0 0,-2 14 74 0 0,5-41-226 0 0,1 0 1 0 0,0 0-1 0 0,1 2-92 0 0,9 52 401 0 0,-4-3-1 0 0,4-2-25 0 0,-8-45-281 0 0,4 18 80 0 0,18 16 46 0 0,-10-6-58 0 0,-10-29-83 0 0,1-1-1 0 0,0 0 0 0 0,4 6-78 0 0,26 44 135 0 0,-21-41-82 0 0,13 14-53 0 0,-6-12 60 0 0,3 1 196 0 0,15 11-256 0 0,-15-17 86 0 0,-11-10 19 0 0,0-1 0 0 0,8 3-105 0 0,-5-2 15 0 0,0 1-87 0 0,-8-4-143 0 0,0-1 43 0 0,16 11-260 0 0,-13-10 220 0 0,-4-4 54 0 0,-1 0-34 0 0,0 0 0 0 0,-1 0-34 0 0,1-1-39 0 0,0 0-43 0 0,0 0-48 0 0,0 0-54 0 0,1 0-58 0 0,0 0-62 0 0,-4-1 57 0 0,0-1-58 0 0,0 1-51 0 0,0-1-46 0 0,1 0-177 0 0,0 0-43 0 0,0 0-214 0 0,3 0-579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9.1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0 332 6688 0 0,'0'0'197'0'0,"1"0"-50"0"0,1 0 6 0 0,-1 0-195 0 0,0 0 78 0 0,1 1 86 0 0,0-1 68 0 0,2 0 238 0 0,5-1 377 0 0,-6 1-493 0 0,1-1-56 0 0,-1 0-92 0 0,1-1 82 0 0,13-7 470 0 0,-9 4-178 0 0,-3-6 112 0 0,8 6-8 0 0,3-8-21 0 0,0 0-86 0 0,-6 8-201 0 0,-1 1-45 0 0,-8 4-249 0 0,0-1 1 0 0,1 0-1 0 0,-1 0 1 0 0,0-1-1 0 0,0 1 1 0 0,0 0 0 0 0,0 0-1 0 0,0-1 1 0 0,1 0-41 0 0,14-22 462 0 0,0 14-106 0 0,-5-6-134 0 0,-2 3-54 0 0,2 0 48 0 0,-8 10-154 0 0,-1 0 1 0 0,1-1 0 0 0,-1 1 0 0 0,0 0 0 0 0,0-1-1 0 0,0 0-62 0 0,5-8 147 0 0,2 0-48 0 0,7-3 53 0 0,15-15 17 0 0,-29 28-166 0 0,-1 0 0 0 0,1 1 0 0 0,-1-1 0 0 0,1 0 0 0 0,-1 0 0 0 0,0 0 1 0 0,0 0-1 0 0,0 0 0 0 0,0 0 0 0 0,0-1 0 0 0,-1 1 0 0 0,1 0 0 0 0,-1 0 0 0 0,1-1-3 0 0,2-2 43 0 0,7-8-21 0 0,-10 12-19 0 0,1 1-1 0 0,-1-1 0 0 0,0 1 1 0 0,0-1-1 0 0,0 1 0 0 0,1-1 1 0 0,-1 1-1 0 0,0-1 0 0 0,0 1 1 0 0,0-1-1 0 0,0 1 0 0 0,0-1 0 0 0,0 1 1 0 0,0-1-1 0 0,0 1 0 0 0,0-1 1 0 0,0 1-1 0 0,0-1 0 0 0,0 1 1 0 0,-1-1-1 0 0,1 1 0 0 0,0-1 1 0 0,0 1-1 0 0,0-1 0 0 0,-1 1 1 0 0,1-1-4 0 0,-10-4 61 0 0,4-5-48 0 0,6 9-12 0 0,-1 1 0 0 0,0-1 0 0 0,0 1 0 0 0,0 0 0 0 0,1 0 0 0 0,-1-1 0 0 0,0 1 0 0 0,0 0 0 0 0,0 0 0 0 0,0 0 0 0 0,0 0 0 0 0,1 0 0 0 0,-1 0 0 0 0,-1 0 0 0 0,-3-1 0 0 0,3 2 0 0 0,-22 12 0 0 0,11-8 0 0 0,5-1 0 0 0,-19 21 0 0 0,20-17 0 0 0,3-5 0 0 0,1 0 0 0 0,0 0 0 0 0,0 1 0 0 0,0-1 0 0 0,0 1 0 0 0,0 0 0 0 0,-16 42 0 0 0,-9 31 0 0 0,27-73 0 0 0,0-1 0 0 0,0 0 0 0 0,1 1 0 0 0,-1-1 0 0 0,1 0 0 0 0,0 1 0 0 0,0-1 0 0 0,0 1 0 0 0,-1 15 0 0 0,-4-3 0 0 0,4-11 0 0 0,-1-1 0 0 0,1 0 0 0 0,0 0 0 0 0,0 1 0 0 0,0-1 0 0 0,1 1 0 0 0,-1-1 0 0 0,1 1 0 0 0,0-1 0 0 0,0 1 0 0 0,1-1 0 0 0,0 4 0 0 0,5 7 0 0 0,-5-12 0 0 0,1 1 0 0 0,-1-1 0 0 0,0 0 0 0 0,-1 1 0 0 0,1-1 0 0 0,0 1 0 0 0,-1-1 0 0 0,0 2 0 0 0,0-2 0 0 0,0 1 0 0 0,1-1 0 0 0,-1 0 0 0 0,1 0 0 0 0,-1 0 0 0 0,1 1 0 0 0,0-1 0 0 0,0 0 0 0 0,1 0 0 0 0,0 2 0 0 0,2 5 0 0 0,-2-5 0 0 0,0 0 0 0 0,1 0 0 0 0,-1 0 0 0 0,1-1 0 0 0,0 1 0 0 0,0-1 0 0 0,0 0 0 0 0,1 0 0 0 0,-1 0 0 0 0,1 0 0 0 0,3 2 0 0 0,4 5 0 0 0,5 0-17 0 0,0-7-51 0 0,-3-1-13 0 0,8 8-115 0 0,-13-9 106 0 0,-1-1-37 0 0,-4-1 16 0 0,1 1-37 0 0,-1-1-45 0 0,1 1-50 0 0,0 0-80 0 0,0 1-59 0 0,0-1-54 0 0,0 1-46 0 0,4 0-579 0 0,0 1-104 0 0,4-1-825 0 0,7-2-1128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52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18 475 6416 0 0,'0'0'184'0'0,"0"0"-42"0"0,0 0 1 0 0,0 0 60 0 0,0 0 177 0 0,0 0 324 0 0,3 0 28 0 0,7 0-12 0 0,-7 0-66 0 0,0 0-22 0 0,16 0 241 0 0,-12 0-526 0 0,-5 0 125 0 0,1 0-50 0 0,4 0-227 0 0,0 0 45 0 0,20 0 670 0 0,-15 0-547 0 0,-1 0-69 0 0,-6 0-189 0 0,0 0-35 0 0,0-2 258 0 0,6-7-37 0 0,4 5 75 0 0,-10 1-98 0 0,-1-1-221 0 0,2-1 52 0 0,1-2 66 0 0,4-5 125 0 0,0 1-27 0 0,-5 5-142 0 0,2-3 13 0 0,0-5 119 0 0,0-1-10 0 0,0 6-126 0 0,-6 6-87 0 0,0 1 0 0 0,0-1 1 0 0,0 0-1 0 0,0 1 0 0 0,0-1 0 0 0,1-3-30 0 0,6-10 117 0 0,1 4 6 0 0,-6 9-111 0 0,-3 2-12 0 0,-1 1 0 0 0,1 0 1 0 0,-1-1-1 0 0,0 1 0 0 0,1-1 0 0 0,-1 1 0 0 0,1-1 1 0 0,-1 1-1 0 0,1-1 0 0 0,-1 1 0 0 0,0-1 1 0 0,0 1-1 0 0,1-1 0 0 0,-1 0 0 0 0,0 1 0 0 0,0-1 1 0 0,1 0-1 0 0,1-31 12 0 0,-2 25 12 0 0,1 5-14 0 0,-1 0 0 0 0,0 0 0 0 0,0 0 0 0 0,0-1 0 0 0,-1 1 0 0 0,1 0 0 0 0,0 0 0 0 0,-1 0 0 0 0,0 0 0 0 0,0-1-10 0 0,-17-29 112 0 0,-8 1-96 0 0,18 22-16 0 0,7 7 0 0 0,-1 1 0 0 0,1-1 0 0 0,-1 0 0 0 0,0 0 0 0 0,1 1 0 0 0,-1-1 0 0 0,0 1 0 0 0,0 0 0 0 0,0-1 0 0 0,0 1 0 0 0,0 0 0 0 0,0 0 0 0 0,0 0 0 0 0,0 1 0 0 0,0-1 0 0 0,-1 0 0 0 0,1 1 0 0 0,0-1 0 0 0,-2 1 0 0 0,3 0 0 0 0,-1 0 0 0 0,0 0 0 0 0,0-1 0 0 0,1 1 0 0 0,-1-1 0 0 0,0 1 0 0 0,0-1 0 0 0,1 1 0 0 0,-1-1 0 0 0,0 0 0 0 0,1 0 0 0 0,-1 0 0 0 0,1 0 0 0 0,-1 0 0 0 0,1 0 0 0 0,-1 0 0 0 0,1 0 0 0 0,-1 1 0 0 0,0-1 0 0 0,1 0 0 0 0,-1 1 0 0 0,0-1 0 0 0,0 1 0 0 0,1 0 0 0 0,-1-1 0 0 0,0 1 0 0 0,0 0 0 0 0,-5 0 0 0 0,5 0 0 0 0,0 0 0 0 0,0 0 0 0 0,-1 0 0 0 0,1 0 0 0 0,0 0 0 0 0,0 0 0 0 0,0 1 0 0 0,0-1 0 0 0,0 1 0 0 0,-1 0 0 0 0,-2 1-2 0 0,-3 2-17 0 0,1 0 1 0 0,0 0-1 0 0,0 0 0 0 0,0 1 1 0 0,0 0 18 0 0,-6 12 7 0 0,-5 17-60 0 0,8-13 42 0 0,1 2 11 0 0,3-7 4 0 0,0-1 0 0 0,1 1-1 0 0,0-1 1 0 0,1 2-4 0 0,2-9 20 0 0,1-1 0 0 0,0 1 1 0 0,1-1-1 0 0,0 1 0 0 0,0-1 0 0 0,1 2-20 0 0,-1 19 94 0 0,1-21-52 0 0,0 0-1 0 0,0 0 1 0 0,0 0 0 0 0,1-1 0 0 0,1 4-42 0 0,1 6 81 0 0,0 3 12 0 0,-3-15-65 0 0,0 1 1 0 0,0 0-1 0 0,1 0 1 0 0,-1-1-1 0 0,1 1 1 0 0,0 0-1 0 0,0-1 0 0 0,1 1-28 0 0,11 16 157 0 0,7 10 39 0 0,-9-17-69 0 0,6-2 31 0 0,2-3-44 0 0,3 1-35 0 0,-15-4-45 0 0,-7-5-26 0 0,1 0 0 0 0,-1 0 1 0 0,0 0-1 0 0,1 0 0 0 0,-1 0 0 0 0,1-1 0 0 0,-1 1 1 0 0,1 0-1 0 0,-1-1 0 0 0,1 1 0 0 0,-1-1 0 0 0,1 0 1 0 0,0 1-1 0 0,-1-1 0 0 0,1 0 0 0 0,-1 0 0 0 0,2 0-8 0 0,19 0 25 0 0,51 0 150 0 0,-44 0-131 0 0,-23-1-30 0 0,0 1-1 0 0,0-1 0 0 0,0-1 0 0 0,0 1 1 0 0,0-1-1 0 0,0 0 0 0 0,0 0-13 0 0,4-2-24 0 0,0 0-41 0 0,3-2-110 0 0,-8 4 42 0 0,1 0-35 0 0,0 0-52 0 0,6-3-239 0 0,-7 2 127 0 0,-1 1 29 0 0,-1-1-79 0 0,-1 2 126 0 0,0-1-34 0 0,-1 1-40 0 0,1-1-42 0 0,0 0-48 0 0,0 0-50 0 0,-1 1-54 0 0,1-1-59 0 0,1-1-288 0 0,0 0-118 0 0,3-4-1294 0 0,4-2-1280 0 0</inkml:trace>
  <inkml:trace contextRef="#ctx0" brushRef="#br0" timeOffset="327.89">618 254 7848 0 0,'0'16'249'0'0,"0"0"-73"0"0,0 0-88 0 0,0 0-105 0 0,0-10 34 0 0,0-5-19 0 0,1 1 1 0 0,-1 0-1 0 0,1-1 0 0 0,-1 1 1 0 0,1-1-1 0 0,0 1 0 0 0,0 0 0 0 0,0-1 1 0 0,0 1 1 0 0,2 3 57 0 0,0 1 82 0 0,-1 1 111 0 0,-2-2-73 0 0,0 0 39 0 0,1 2 1 0 0,0 0 43 0 0,1 2 94 0 0,2 5 224 0 0,0-1-9 0 0,-1-4-217 0 0,-2-2-91 0 0,-1 0-39 0 0,1 1 124 0 0,0-2-53 0 0,1 0 7 0 0,3 1 94 0 0,-2 0-31 0 0,-1-2-89 0 0,0 0-12 0 0,-2 1 44 0 0,0 1 75 0 0,0 6 191 0 0,3-1-92 0 0,1-4-202 0 0,2 2 103 0 0,-3 3 86 0 0,-3-9-282 0 0,0 3-4 0 0,0 0 15 0 0,0-2 3 0 0,0-1 53 0 0,0 1 110 0 0,2-5 31 0 0,9 0-26 0 0,-9 0-107 0 0,-2 0-48 0 0,0 0-11 0 0,0 0 9 0 0,0 0 36 0 0,0 0 12 0 0,0 0 4 0 0,-2 0-24 0 0,-7-4-124 0 0,0-9-18 0 0,1 1-40 0 0,4 6 1 0 0,3-1-47 0 0,0 1-2 0 0,-1 2 0 0 0,0 0 0 0 0,0 0 1 0 0,1 0-1 0 0,-1-1 0 0 0,1 1 0 0 0,0 0 0 0 0,0-1 1 0 0,0 0-1 0 0,1 1 0 0 0,-1-1 0 0 0,1 1 0 0 0,0-1 1 0 0,1-3-9 0 0,-1-103 82 0 0,0 108-82 0 0,1-1 0 0 0,-1 1 0 0 0,1-1 0 0 0,-1 1 0 0 0,1 0 0 0 0,0-1 0 0 0,1 1 0 0 0,0-1 0 0 0,3-12 0 0 0,1-10 0 0 0,-4 18 0 0 0,2 1 0 0 0,-1 1 0 0 0,5-7 0 0 0,1-3 0 0 0,-6 9 0 0 0,-2 4 0 0 0,0 0 0 0 0,1 0 0 0 0,-1 1 0 0 0,1-1 0 0 0,-1 0 0 0 0,1 1 0 0 0,0-1 0 0 0,0 1 0 0 0,0 0 0 0 0,0 0 0 0 0,0 0 0 0 0,1 0 0 0 0,-1 0 0 0 0,1 0 0 0 0,0 0 0 0 0,17-7 25 0 0,7-4 16 0 0,-11 1-53 0 0,5-4-43 0 0,1 6-61 0 0,3 5-56 0 0,4 4-51 0 0,-24 1 280 0 0,0 0-82 0 0,0 0-70 0 0,1 0-61 0 0,2 0-145 0 0,1 0-73 0 0,18 0-1017 0 0,-18 0 884 0 0,9 0-941 0 0</inkml:trace>
  <inkml:trace contextRef="#ctx0" brushRef="#br0" timeOffset="780.77">1548 144 6176 0 0,'0'0'177'0'0,"0"-3"0"0"0,0 3-175 0 0,0-1 0 0 0,0 1 0 0 0,1-1 0 0 0,-1 0 0 0 0,0 1 0 0 0,0-1 0 0 0,0 1 0 0 0,0-1 0 0 0,0 1 0 0 0,1-1 0 0 0,-1 1 0 0 0,0-1 0 0 0,1 1 0 0 0,-1-1 0 0 0,0 1 0 0 0,1-1-1 0 0,-1 1 1 0 0,0-1 0 0 0,1 1 0 0 0,-1 0 0 0 0,1-1 0 0 0,-1 1 0 0 0,1 0 0 0 0,0-1-2 0 0,-1 1 0 0 0,1-1-1 0 0,-1 1 1 0 0,1-1 0 0 0,0 1-1 0 0,-1-1 1 0 0,1 1-1 0 0,-1-1 1 0 0,1 1 0 0 0,-1-1-1 0 0,1 0 1 0 0,-1 1 0 0 0,0-1-1 0 0,1 0 1 0 0,-1 1-1 0 0,0-1 1 0 0,0 0 0 0 0,1 1-1 0 0,-1-1 1 0 0,0 0 0 0 0,0 0-1 0 0,0 1 1 0 0,0-1 0 0 0,0 0-1 0 0,0 0 1 0 0,0 0 0 0 0,0-3 52 0 0,0-1 94 0 0,0 0 79 0 0,0 0 65 0 0,0-2 161 0 0,0-10 981 0 0,0 10-874 0 0,0 2-156 0 0,0 2-248 0 0,0 1-39 0 0,0 0 228 0 0,0 1 129 0 0,-2-1 272 0 0,0 0-659 0 0,1 1 34 0 0,-3-3 242 0 0,-8-7 621 0 0,8 7-717 0 0,2 3-167 0 0,1-1-39 0 0,-1 1-45 0 0,1 0-52 0 0,-13-4 490 0 0,10-1-168 0 0,4 5-266 0 0,0 1-1 0 0,-1-1 0 0 0,1 1 1 0 0,0-1-1 0 0,0 1 1 0 0,-1 0-1 0 0,1-1 1 0 0,0 1-1 0 0,-1 0 1 0 0,1-1-1 0 0,-1 1 1 0 0,1 0-1 0 0,0-1 0 0 0,-1 1 1 0 0,1 0-1 0 0,-1 0 1 0 0,1-1-1 0 0,-1 1 1 0 0,1 0-1 0 0,-1 0 1 0 0,1 0-1 0 0,-1 0 0 0 0,1 0 1 0 0,-1 0-1 0 0,1 0 1 0 0,-1 0-1 0 0,1 0 1 0 0,-1 0-1 0 0,1 0 1 0 0,-1 0-1 0 0,1 0 1 0 0,-1 0-18 0 0,-11 0 243 0 0,9-1-186 0 0,0 1 0 0 0,0 0 1 0 0,-1 0-1 0 0,1 0 0 0 0,0 0 0 0 0,0 0 1 0 0,0 1-1 0 0,0 0 0 0 0,-1 0 1 0 0,1 0-58 0 0,-5 4 118 0 0,6-4-98 0 0,1-1 0 0 0,0 1 1 0 0,-1 0-1 0 0,1 0 1 0 0,-1 0-1 0 0,1-1 1 0 0,-1 1-1 0 0,0-1 0 0 0,1 1 1 0 0,-1-1-1 0 0,0 0 1 0 0,1 1-1 0 0,-1-1 0 0 0,0 0-20 0 0,0 0 22 0 0,0 0-1 0 0,0 0 0 0 0,0 1 0 0 0,0-1 0 0 0,0 1 0 0 0,0 0 0 0 0,0-1 0 0 0,0 1 0 0 0,-1 1-21 0 0,-17 10 119 0 0,1-1-25 0 0,1-9-9 0 0,16-2-78 0 0,1 0 0 0 0,-1 0 0 0 0,1 0 0 0 0,-1 0-1 0 0,1 1 1 0 0,0-1 0 0 0,-1 0 0 0 0,1 1 0 0 0,0-1-1 0 0,-1 1-6 0 0,-35 17 122 0 0,10-4-116 0 0,26-14-6 0 0,1 1 0 0 0,-1-1 0 0 0,0 1 0 0 0,0 0 0 0 0,0 0 0 0 0,0 0 0 0 0,1-1 0 0 0,-1 1 0 0 0,0 0 0 0 0,1 0 0 0 0,-1 0 0 0 0,0 0 0 0 0,1 0 0 0 0,-1 0 0 0 0,1 0 0 0 0,0 1 0 0 0,-7 9 0 0 0,-3-6 0 0 0,4 8 0 0 0,3-7 0 0 0,-2 4 0 0 0,7-5 0 0 0,-1-1 0 0 0,1 0 0 0 0,0 1 0 0 0,0-1 0 0 0,3 3 0 0 0,23 9 54 0 0,-17-12-41 0 0,-9-3-7 0 0,0 0-1 0 0,1 1 1 0 0,-1-1 0 0 0,0 0-1 0 0,0 0 1 0 0,0 1 0 0 0,0 0-1 0 0,0-1 1 0 0,0 1-6 0 0,5 5 8 0 0,-5-4-2 0 0,0-1-1 0 0,0 0 1 0 0,0 0 0 0 0,0 1-1 0 0,1-2 1 0 0,-1 1-1 0 0,1 0 1 0 0,-1 0-1 0 0,1-1 1 0 0,1 1-6 0 0,9 1 9 0 0,-11-2-5 0 0,1-1 0 0 0,-1 1 0 0 0,0-1 0 0 0,1 1 0 0 0,-1 0 0 0 0,0 0 0 0 0,0 0-1 0 0,0 0 1 0 0,0 0 0 0 0,0 0 0 0 0,0 1 0 0 0,0-1 0 0 0,0 1 0 0 0,0-1-4 0 0,3 5 1 0 0,1 0 0 0 0,0-1 1 0 0,0 0-1 0 0,0 0 0 0 0,0-1 1 0 0,1 0-1 0 0,0 0 0 0 0,4 2-1 0 0,-7-5 0 0 0,-1 0 0 0 0,0 0 0 0 0,0 0 0 0 0,0 0 0 0 0,0 1 0 0 0,0-1 0 0 0,0 1 0 0 0,-1 0 0 0 0,1 0 0 0 0,0 0 0 0 0,-1 0 0 0 0,0 0 0 0 0,1 1 0 0 0,-1-1 0 0 0,0 1 0 0 0,0-1 0 0 0,0 1 0 0 0,0 1 0 0 0,24 32 6 0 0,-16-24 31 0 0,2 0 44 0 0,-10-8-52 0 0,1-1 0 0 0,0 1 0 0 0,-1-1 0 0 0,0 1 0 0 0,0 0 0 0 0,0 0 0 0 0,1 3-29 0 0,5 16 102 0 0,-6-18-83 0 0,-1 1 52 0 0,0 1-1 0 0,0-1 0 0 0,0 1 0 0 0,0 0 0 0 0,-1-1 0 0 0,0 1 1 0 0,-1-1-1 0 0,0 2-70 0 0,0 13 298 0 0,-2-6-63 0 0,-7-1 38 0 0,8-11-99 0 0,0 0-66 0 0,2 0-43 0 0,0 1-42 0 0,-1 0-9 0 0,1-2 32 0 0,-1-1-36 0 0,1 0 1 0 0,-1 0 0 0 0,0-1-1 0 0,0 1 1 0 0,1 0 0 0 0,-1 0-1 0 0,0 0 1 0 0,0-1 0 0 0,0 1-1 0 0,0 0 1 0 0,0-1 0 0 0,0 1-1 0 0,0-1 1 0 0,0 1 0 0 0,0-1-1 0 0,0 1-10 0 0,-11 5 152 0 0,7 5-5 0 0,-8-6-56 0 0,-4 5-12 0 0,11-6-47 0 0,4-4-20 0 0,-20-1 38 0 0,18 1 12 0 0,-2 0-43 0 0,-2 1-54 0 0,0-1-60 0 0,-2-1-79 0 0,1-2-159 0 0,7 1 206 0 0,1-1-22 0 0,1 2 8 0 0,-1-1-48 0 0,1 1-56 0 0,-1 0-68 0 0,0 0-73 0 0,-1 0-68 0 0,1 1-62 0 0,0-1-53 0 0,-1 1-45 0 0,1-1-39 0 0,-2 0-736 0 0,1-4-967 0 0,2-3-1333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50.6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16 285 7688 0 0,'0'0'166'0'0,"0"0"29"0"0,-3 0 14 0 0,3 0-196 0 0,-1-1-1 0 0,0 1 0 0 0,1 1 0 0 0,-1-1 1 0 0,0 0-1 0 0,1 0 0 0 0,-1 0 1 0 0,0 0-1 0 0,1 0 0 0 0,-1 1 0 0 0,0-1 1 0 0,1 0-1 0 0,-1 0 0 0 0,1 1 0 0 0,-1-1-12 0 0,0 1 3 0 0,1 0 0 0 0,0-1-1 0 0,-1 1 1 0 0,1 0 0 0 0,0 0-1 0 0,0 0 1 0 0,-1 0 0 0 0,1-1-1 0 0,0 1 1 0 0,0 0 0 0 0,0 0-1 0 0,0 0 1 0 0,0 0 0 0 0,0 0-3 0 0,0 10 66 0 0,0 0 117 0 0,0-2 40 0 0,0 1 47 0 0,0 21 753 0 0,0-17-617 0 0,0-1-74 0 0,0-7-213 0 0,0 0-37 0 0,1 2 71 0 0,-1 0-1 0 0,2-1 1 0 0,-1 1 0 0 0,1 0 0 0 0,0 1-153 0 0,0-2 146 0 0,0 1 1 0 0,0-1-1 0 0,-1 1 0 0 0,0 0 1 0 0,-1 0-147 0 0,-1 5 201 0 0,1-1-5 0 0,0-3-28 0 0,1-1 13 0 0,2 0 49 0 0,2 11 93 0 0,3 10 88 0 0,-2-7-114 0 0,-2-7-66 0 0,0-2-5 0 0,0 0 38 0 0,-1-3-102 0 0,4 10 105 0 0,-1-5 2 0 0,-1-7-141 0 0,1 4 82 0 0,-4-1-39 0 0,1 3 40 0 0,2-4-40 0 0,0-2-49 0 0,-2-2-14 0 0,-3-5-97 0 0,1-1 0 0 0,-1 1 0 0 0,0-1 1 0 0,0 1-1 0 0,0-1 0 0 0,0 0 0 0 0,1 1 1 0 0,-1-1-1 0 0,0 1 0 0 0,0-1 0 0 0,1 0 1 0 0,-1 1-1 0 0,0-1 0 0 0,0 0 0 0 0,1 1 1 0 0,-1-1-1 0 0,1 0 0 0 0,-1 1 0 0 0,0-1 1 0 0,1 0-1 0 0,-1 0 0 0 0,1 1 0 0 0,-1-1 1 0 0,0 0-1 0 0,1 0 0 0 0,-1 0 0 0 0,1 0 1 0 0,-1 0-1 0 0,1 1 0 0 0,-1-1 0 0 0,1 0 0 0 0,-1 0 1 0 0,1 0-1 0 0,-1 0 0 0 0,1 0 0 0 0,-1-1-11 0 0,3 1 232 0 0,-3 0-100 0 0,0 0-41 0 0,0 0-10 0 0,0 0 3 0 0,0 0 18 0 0,0 0 8 0 0,0 0 2 0 0,0 0 0 0 0,0 0 0 0 0,0 0 0 0 0,0 0 0 0 0,0-2-8 0 0,0-55 74 0 0,0-73 428 0 0,2 104-638 0 0,6-11-104 0 0,0 3-8 0 0,-3 15 74 0 0,7-16 8 0 0,-10 28 49 0 0,1 1 0 0 0,0 0 0 0 0,1-1 0 0 0,0 1 0 0 0,0 0 0 0 0,0 1-1 0 0,2-3 14 0 0,15-8-23 0 0,3-3-36 0 0,-20 15 48 0 0,1 0 1 0 0,-1 0 0 0 0,1 0-1 0 0,0 0 1 0 0,1 1 10 0 0,-4 1-3 0 0,1 1-1 0 0,-1 0 1 0 0,1 0 0 0 0,-1 0-1 0 0,1 1 1 0 0,-1-1 0 0 0,1 1 0 0 0,0-1-1 0 0,-1 1 1 0 0,1 0 0 0 0,1 0 3 0 0,17 0-43 0 0,8 0 20 0 0,-21 0 8 0 0,-5-1 12 0 0,-1 1 0 0 0,1 0 0 0 0,0 0 0 0 0,0 0 0 0 0,0 0 0 0 0,0 1-1 0 0,0-1 1 0 0,0 1 0 0 0,0-1 0 0 0,-1 1 0 0 0,1 0 0 0 0,0 0 0 0 0,-1 1-1 0 0,1-1 1 0 0,0 0 0 0 0,-1 1 0 0 0,1 0 0 0 0,-1-1 0 0 0,1 2 3 0 0,43 43-120 0 0,-11-11 90 0 0,-35-35 30 0 0,4 4-9 0 0,0 0-1 0 0,0 0 1 0 0,-1 0-1 0 0,0 1 0 0 0,3 3 10 0 0,4 24-12 0 0,11-1 12 0 0,-11-1 0 0 0,-9-26 0 0 0,0 0 0 0 0,0 0 0 0 0,0 0 0 0 0,1-1 0 0 0,-1 1 0 0 0,1 0 0 0 0,0 0 0 0 0,0-2 0 0 0,0 1 0 0 0,0-1 0 0 0,-1 1 0 0 0,1 0 0 0 0,-1-1 0 0 0,0 1 0 0 0,0 0 0 0 0,0 0 0 0 0,0 0 0 0 0,0 0 0 0 0,-1 0 0 0 0,1 0 0 0 0,-1 0 0 0 0,0 0 0 0 0,0 2 0 0 0,0-2 0 0 0,0 0 0 0 0,0-1 0 0 0,1 1 0 0 0,-1 0 0 0 0,0 0 0 0 0,1-1 0 0 0,0 1 0 0 0,0-1 0 0 0,0 1 0 0 0,0 0 0 0 0,0-1 0 0 0,0 1 0 0 0,1-1 0 0 0,-1 0 0 0 0,0 1 0 0 0,0-1 0 0 0,-1 0 0 0 0,1 0 0 0 0,0 1 0 0 0,-1-1 0 0 0,1 1 0 0 0,-1-1 0 0 0,0 0 0 0 0,0 1 0 0 0,0 0 0 0 0,0 54 13 0 0,0-22 49 0 0,0-33-34 0 0,0-2-89 0 0,0 0-21 0 0,0 0-4 0 0,0 0 17 0 0,0 0-34 0 0,0 0-41 0 0,0 0-35 0 0,0 0-143 0 0,0 0-41 0 0,0 0-970 0 0,0 0 795 0 0,0 0 70 0 0,0 0 229 0 0,0 0-33 0 0,0 0-37 0 0,0 0-43 0 0,0 0-44 0 0,0 0-43 0 0,0 0-545 0 0,0 0-342 0 0,0 0-823 0 0</inkml:trace>
  <inkml:trace contextRef="#ctx0" brushRef="#br0" timeOffset="369.05">758 348 9728 0 0,'0'0'222'0'0,"0"0"30"0"0,0 0 18 0 0,0 0-93 0 0,0 0-16 0 0,0 0 57 0 0,2 2 182 0 0,2 2-116 0 0,0 0-41 0 0,0-1 0 0 0,0 1 0 0 0,-1 0 0 0 0,0 0 1 0 0,1 2-244 0 0,-1 0 273 0 0,-1-1-44 0 0,0-1-32 0 0,0 0-33 0 0,2 2 31 0 0,2 1-39 0 0,6 10 232 0 0,-7-3-168 0 0,-1 1-36 0 0,-3-9-89 0 0,1 0 1 0 0,0 0 0 0 0,0 0 0 0 0,1 3-96 0 0,1 0 138 0 0,0 0 0 0 0,-1 1 0 0 0,0-1 0 0 0,-1 1-138 0 0,1 0 134 0 0,-1-1 1 0 0,1 1 0 0 0,1-1 0 0 0,0 0-135 0 0,9 23 350 0 0,-11-22-242 0 0,4 11 95 0 0,-1-12-118 0 0,2 1-2 0 0,-3-3-19 0 0,1 0 40 0 0,-1 0-1 0 0,0 1 36 0 0,9 10 165 0 0,16 10 8 0 0,-11-11-128 0 0,-10-9-105 0 0,4 4 93 0 0,0-3 61 0 0,-3-5-21 0 0,1 1-1 0 0,5 4 58 0 0,-6-4-136 0 0,1-1-38 0 0,12 1 9 0 0,24-3-70 0 0,-41-2-32 0 0,-4 0 7 0 0,1 0-1 0 0,-1 0 1 0 0,0 0-1 0 0,1 0 0 0 0,-1 0 1 0 0,0-1-1 0 0,0 1 0 0 0,1 0 1 0 0,-1-1-1 0 0,0 1 0 0 0,0-1 1 0 0,1 1-1 0 0,-1-1 1 0 0,0 0-1 0 0,0 1 0 0 0,0-1 1 0 0,0 0-1 0 0,0 0 0 0 0,0 0 1 0 0,0 0-1 0 0,0 0 1 0 0,-1 0-1 0 0,1 0 0 0 0,0 0 1 0 0,0-1-9 0 0,4-11 134 0 0,9 5-8 0 0,-13 6-116 0 0,1-1 0 0 0,0 0 0 0 0,-1 0 0 0 0,1 0 0 0 0,-1 0 0 0 0,0 0 0 0 0,0 0 0 0 0,0 0 0 0 0,0 0 1 0 0,0-1-1 0 0,-1 1 0 0 0,1 0 0 0 0,-1-2-10 0 0,1-52 127 0 0,-2 40-89 0 0,2 8-17 0 0,-2 0 0 0 0,1-1 0 0 0,-1 1 0 0 0,-2-6-21 0 0,-8-15 14 0 0,-6-9-20 0 0,5-1-54 0 0,7 23 39 0 0,0-6-110 0 0,-1 3-119 0 0,3 11 56 0 0,2 1 42 0 0,1-1 10 0 0,1-3-24 0 0,-1 3 8 0 0,0 3 71 0 0,0 0-80 0 0,0 1-71 0 0,0 0-61 0 0,0-1-131 0 0,0 1-60 0 0,0-2-158 0 0,0-3-391 0 0,0 9 923 0 0,0 0 0 0 0,0 0 0 0 0,0 0-1 0 0,0 0 1 0 0,0 1 0 0 0,0-1 0 0 0,0 0 0 0 0,1 0 0 0 0,-1 0 0 0 0,0 0 0 0 0,0 1 0 0 0,1-1 0 0 0,-1 0 0 0 0,1 0 116 0 0,0 0-117 0 0,-1 1 0 0 0,1-1 1 0 0,0 1-1 0 0,0 0 1 0 0,0-1-1 0 0,-1 1 1 0 0,1 0-1 0 0,0 0 0 0 0,0 0 1 0 0,0 0-1 0 0,0 0 1 0 0,-1 0-1 0 0,1 0 1 0 0,1 0 116 0 0</inkml:trace>
  <inkml:trace contextRef="#ctx0" brushRef="#br0" timeOffset="885.47">1420 379 7968 0 0,'3'3'233'0'0,"1"2"-124"0"0,-1 1-33 0 0,1 7 1 0 0,-2 20-69 0 0,-2-30-7 0 0,1 5 12 0 0,0-3 49 0 0,2 0 48 0 0,-1 0 49 0 0,1 0 66 0 0,0 1 56 0 0,-1 1 53 0 0,-1 2 54 0 0,0 5 39 0 0,3-1 55 0 0,-1-4-113 0 0,2 0 50 0 0,-4-7-312 0 0,-1 0 0 0 0,1 0 0 0 0,-1 0 0 0 0,1 0 1 0 0,-1 0-1 0 0,0 0 0 0 0,0 0 0 0 0,0 0 0 0 0,0 0 0 0 0,0 0 0 0 0,0 0-107 0 0,-1 8 401 0 0,2 2-80 0 0,2-1 34 0 0,1-1 40 0 0,2 2 46 0 0,-3-1-41 0 0,-4 5 120 0 0,1-14-464 0 0,0-1 0 0 0,0 1 0 0 0,0 0-1 0 0,0-1 1 0 0,0 1 0 0 0,0 0 0 0 0,1-1 0 0 0,-1 1 0 0 0,1 0-1 0 0,-1-1 1 0 0,1 1-56 0 0,1 2 120 0 0,1 0 0 0 0,1 3 42 0 0,-2-1 22 0 0,0 0 69 0 0,-2-3-82 0 0,0 1 36 0 0,0-3-67 0 0,0 0-77 0 0,0 0-78 0 0,0 1-124 0 0,0-1 117 0 0,0 0 68 0 0,0 0 103 0 0,0 0 98 0 0,0 0-76 0 0,0-1 36 0 0,0 1 38 0 0,0 0 42 0 0,0 0 44 0 0,0 0 47 0 0,3-1-258 0 0,-3 0-115 0 0,1 0 0 0 0,-1 0 0 0 0,1 0 0 0 0,-1 0 0 0 0,1 0 0 0 0,-1 0 0 0 0,0 0 0 0 0,1-1 0 0 0,-1 1 0 0 0,1 0-1 0 0,-1 0 1 0 0,1 0 0 0 0,-1 0 0 0 0,1 0 0 0 0,-1-1 0 0 0,0 1 0 0 0,1 0 0 0 0,-1-1 0 0 0,1 1 0 0 0,-1 0 0 0 0,0 0 0 0 0,1-1 0 0 0,-1 1-1 0 0,0-1 1 0 0,1 1 0 0 0,-1 0 0 0 0,0-1 0 0 0,0 1 0 0 0,0-1-5 0 0,1-14 118 0 0,-1 13-107 0 0,0 0-1 0 0,0 0 0 0 0,0 0 1 0 0,0-1-1 0 0,0 1 1 0 0,0 0-1 0 0,1 0 1 0 0,-1 0-1 0 0,1 0 1 0 0,0 0-1 0 0,-1-1-10 0 0,5-5 30 0 0,-4 7-24 0 0,0 0 0 0 0,0-1 0 0 0,0 1-1 0 0,0-1 1 0 0,-1 1 0 0 0,1-1 0 0 0,0 0 0 0 0,-1 1 0 0 0,1-1-1 0 0,-1 1 1 0 0,0-1 0 0 0,0 0 0 0 0,1 1 0 0 0,-1-1 0 0 0,0-1-6 0 0,-1-13 14 0 0,1 6-2 0 0,0 0 1 0 0,0 0 0 0 0,0 0-1 0 0,1 0 1 0 0,1 0 0 0 0,0 0-1 0 0,0 0 1 0 0,1 0 0 0 0,3-8-13 0 0,8-16 11 0 0,-11 26-11 0 0,0 0 0 0 0,0 0 0 0 0,1 0-1 0 0,1-2 1 0 0,0 3 0 0 0,1 0 0 0 0,0 0 0 0 0,0 1 0 0 0,5-4 0 0 0,2-3 0 0 0,-8 8-1 0 0,-4 4 1 0 0,-1 0 0 0 0,1 0 1 0 0,0 1-1 0 0,0-1 0 0 0,-1 0 0 0 0,1 0 0 0 0,0 1 0 0 0,0-1 0 0 0,0 1 1 0 0,0-1-1 0 0,0 1 0 0 0,0-1 0 0 0,0 1 0 0 0,0-1 0 0 0,0 1 1 0 0,0 0-1 0 0,0-1 0 0 0,1 1 0 0 0,1 0-2 0 0,1 1 0 0 0,0 0 0 0 0,0 0 1 0 0,0 0-1 0 0,0 0 0 0 0,0 1 0 0 0,-1-1 0 0 0,1 1 1 0 0,2 2 1 0 0,26 1-91 0 0,-30-4 80 0 0,0 0-1 0 0,0 1 1 0 0,0-1 0 0 0,0 1-1 0 0,0-1 1 0 0,0 1 0 0 0,0 0-1 0 0,-1 0 1 0 0,2 1 11 0 0,12 22-50 0 0,-3-4 51 0 0,-4-9-5 0 0,1 0 47 0 0,-1 0 1 0 0,-1 1-1 0 0,6 12-43 0 0,24 75 10 0 0,-26-81-4 0 0,-9-16 0 0 0,0 0-1 0 0,0-1 1 0 0,0 1 0 0 0,-1 0 0 0 0,1 1 0 0 0,-1-1-1 0 0,1 0 1 0 0,-1 0 0 0 0,0 1 0 0 0,-1-1-1 0 0,1 0 1 0 0,0 1-6 0 0,-1-2 6 0 0,0-1 0 0 0,0 1 1 0 0,0 0-1 0 0,1-1 0 0 0,-1 1 0 0 0,1 0 0 0 0,-1-1 1 0 0,1 1-1 0 0,-1-1 0 0 0,1 1 0 0 0,0-1 1 0 0,0 1-1 0 0,0-1 0 0 0,0 0-6 0 0,4 8 30 0 0,11 22 98 0 0,-14-18-60 0 0,-2-10 18 0 0,0-3 8 0 0,3 0 2 0 0,-2 0-89 0 0,-1 0-1 0 0,1 0 0 0 0,0-1 0 0 0,-1 1 0 0 0,1 0 0 0 0,0 0 0 0 0,-1 0 0 0 0,1-1 1 0 0,0 1-1 0 0,-1 0 0 0 0,1-1 0 0 0,0 1 0 0 0,-1-1 0 0 0,1 1 0 0 0,-1-1 1 0 0,1 1-1 0 0,-1-1 0 0 0,1 1 0 0 0,-1-1-6 0 0,9-15 76 0 0,-7 11-60 0 0,0 0 0 0 0,-1 0 0 0 0,0 0 0 0 0,0 0-1 0 0,-1 0 1 0 0,1-3-16 0 0,1-12 53 0 0,3 6-45 0 0,1-2-19 0 0,-1-15-59 0 0,6-1 2 0 0,-7 15 34 0 0,-3 9 25 0 0,1 0 0 0 0,0 1-1 0 0,1 0 1 0 0,0-1 0 0 0,0 0 9 0 0,7-14-42 0 0,-9 18 32 0 0,0 0 1 0 0,0 0 0 0 0,1 1-1 0 0,-1-1 1 0 0,1 1 0 0 0,0-1-1 0 0,0 1 1 0 0,1 0 0 0 0,-1 0-1 0 0,0 0 1 0 0,1 0 0 0 0,0 0-1 0 0,0 0 1 0 0,0 1 0 0 0,0 0-1 0 0,0-1 10 0 0,61-29-248 0 0,-63 32 241 0 0,1-1-1 0 0,-1 1 1 0 0,1-1-1 0 0,-1 1 1 0 0,1 0-1 0 0,0 0 1 0 0,-1-1-1 0 0,1 1 0 0 0,0 0 1 0 0,-1 0-1 0 0,1 1 1 0 0,0-1-1 0 0,-1 0 1 0 0,1 1-1 0 0,-1-1 1 0 0,1 1-1 0 0,0-1 1 0 0,-1 1-1 0 0,1-1 1 0 0,-1 1-1 0 0,0 0 0 0 0,1 0 1 0 0,-1 0-1 0 0,1 1 8 0 0,6 2-23 0 0,2 1 12 0 0,-7-4 11 0 0,-1 0 0 0 0,0 0 0 0 0,0 0 0 0 0,0 0 0 0 0,1 1 0 0 0,-1-1 0 0 0,0 1-1 0 0,-1-1 1 0 0,1 1 0 0 0,14 14 0 0 0,0 3 0 0 0,4 12 0 0 0,5 14 0 0 0,6 18 76 0 0,-30-61-71 0 0,0-1 0 0 0,-1 1 0 0 0,0 0 1 0 0,1 0-1 0 0,-1 0 0 0 0,0 0 0 0 0,0 0 0 0 0,0 0 0 0 0,0-1 0 0 0,0 1 0 0 0,0 1-5 0 0,0-1 1 0 0,-1 0 1 0 0,1 0-1 0 0,0 0 1 0 0,0 0-1 0 0,0 0 1 0 0,1 0-1 0 0,-1 0 1 0 0,0 0-1 0 0,1-1 1 0 0,-1 1-1 0 0,1 1-1 0 0,4 5 24 0 0,-4-6-22 0 0,0-1 1 0 0,0 0 0 0 0,0 1-1 0 0,0-1 1 0 0,-1 1 0 0 0,1-1-1 0 0,0 1 1 0 0,-1 0-1 0 0,1-1 1 0 0,-1 1 0 0 0,0 0-1 0 0,0-1 1 0 0,1 1-1 0 0,-1 0-2 0 0,0-2 2 0 0,0 1-1 0 0,-1 0 0 0 0,2 0 0 0 0,-1-1 1 0 0,0 1-1 0 0,0 0 0 0 0,0-1 1 0 0,0 1-1 0 0,0 0 0 0 0,0-1 0 0 0,1 1 1 0 0,-1-1-1 0 0,0 1 0 0 0,1 0 0 0 0,-1-1 1 0 0,0 1-1 0 0,1-1 0 0 0,-1 1 1 0 0,1-1-1 0 0,-1 1 0 0 0,1-1 0 0 0,-1 1 1 0 0,1-1-1 0 0,-1 1 0 0 0,1-1 1 0 0,0 1-2 0 0,5 5-3 0 0,-5 3-58 0 0,-1 4-70 0 0,0-11 39 0 0,0-1 18 0 0,0-1-36 0 0,0 0-16 0 0,0 0-38 0 0,0 0-42 0 0,0 0-47 0 0,0 0-52 0 0,0 0-49 0 0,0 0-44 0 0,0 0-41 0 0,0 0-284 0 0,0 0-68 0 0,0 0-52 0 0,0 0-39 0 0,0 0-332 0 0,0 0-34 0 0,0 0-2616 0 0</inkml:trace>
  <inkml:trace contextRef="#ctx0" brushRef="#br0" timeOffset="1452.67">2461 1 10304 0 0,'0'0'233'0'0,"0"0"39"0"0,0 0 15 0 0,3 2-5 0 0,1 2-177 0 0,0 0-24 0 0,0-1 0 0 0,-1 1 0 0 0,1 0 0 0 0,-1 0 0 0 0,1 2-81 0 0,1 4 177 0 0,1 4 19 0 0,-1-1 52 0 0,0-3 24 0 0,3 8 109 0 0,0 10 68 0 0,-8-26-428 0 0,3 7 142 0 0,0-1 1 0 0,1 1 0 0 0,0-1 0 0 0,3 5-164 0 0,-2-5 168 0 0,-1 0 0 0 0,0 1 0 0 0,-1-1 1 0 0,2 6-169 0 0,0 18 448 0 0,6 2-27 0 0,-8-14-267 0 0,-1-9-48 0 0,0-1 0 0 0,1 1-1 0 0,0-1 1 0 0,2 7-106 0 0,2 5 128 0 0,2 16 132 0 0,-6-21-32 0 0,1-1 0 0 0,5 12-228 0 0,3 5 326 0 0,-11-28-254 0 0,0 1 0 0 0,0-1 0 0 0,-1 0 0 0 0,1 1-1 0 0,-1 0-71 0 0,1 6 158 0 0,1 0-1 0 0,0-1 1 0 0,1 1-1 0 0,0-1 0 0 0,1 1 1 0 0,2 5-158 0 0,2 4 207 0 0,-6-11-48 0 0,0 0-34 0 0,-3 9 47 0 0,1-16-151 0 0,0 0-1 0 0,0 0 0 0 0,0 0 1 0 0,0 0-1 0 0,1 0 1 0 0,-1 0-1 0 0,1 0-20 0 0,6 11 110 0 0,-6-13-93 0 0,-1 0 1 0 0,1 1-1 0 0,0-1 0 0 0,-1 1 0 0 0,1-1 0 0 0,-1 0 0 0 0,1 1 0 0 0,-1-1 0 0 0,1 1 1 0 0,-1-1-1 0 0,0 1-17 0 0,0 1 117 0 0,3-1-12 0 0,7 9-1 0 0,-7-8-5 0 0,-3-3-23 0 0,0 0-11 0 0,0 0-1 0 0,0 0 3 0 0,0 0 10 0 0,0-15 90 0 0,0 1-90 0 0,0 0-60 0 0,0-18-49 0 0,0 9 81 0 0,0 11-71 0 0,-1 4-22 0 0,1 0 0 0 0,0 0 0 0 0,1 0 0 0 0,1-8 44 0 0,9-16-129 0 0,-6 3-26 0 0,6 8-83 0 0,-6 1 41 0 0,-4 15 146 0 0,0 1 1 0 0,0-1 0 0 0,1 1-1 0 0,-1-1 1 0 0,1 1 0 0 0,0-1-1 0 0,1 0 51 0 0,9-17-280 0 0,-3 7 103 0 0,2 2 66 0 0,0 0 7 0 0,13-11-68 0 0,-23 23 159 0 0,1 0 0 0 0,0 0 0 0 0,-1 0 1 0 0,1 0-1 0 0,0 0 0 0 0,0 0 0 0 0,-1 0 0 0 0,1 1 1 0 0,0-1-1 0 0,0 0 0 0 0,0 1 0 0 0,0 0 0 0 0,0-1 0 0 0,1 1 13 0 0,30 0-281 0 0,-19 0 234 0 0,-13 0 42 0 0,1 0 0 0 0,-1 0 0 0 0,0 0-1 0 0,1 1 1 0 0,-1-1 0 0 0,0 0-1 0 0,0 0 1 0 0,0 1 0 0 0,1-1 0 0 0,-1 1-1 0 0,0-1 1 0 0,0 1 0 0 0,0-1-1 0 0,0 1 1 0 0,0 0 0 0 0,0 0 0 0 0,1 0 5 0 0,9 17-37 0 0,-9-15 37 0 0,-1 0 0 0 0,1 0-1 0 0,0 0 1 0 0,0 0 0 0 0,0-1-1 0 0,1 3 1 0 0,10 6 1 0 0,-10-8 0 0 0,1-1 0 0 0,-1 2 0 0 0,0-1 1 0 0,1 0-1 0 0,-1 1 0 0 0,-1-1 0 0 0,1 1 0 0 0,-1 0 0 0 0,1 0 0 0 0,-1 1-1 0 0,1 7 25 0 0,-2-9-18 0 0,-1-1 1 0 0,1 0 0 0 0,-1 1 0 0 0,1-1-1 0 0,0 0 1 0 0,0 0 0 0 0,0 1-1 0 0,0-1 1 0 0,0 0 0 0 0,0 0-1 0 0,1 0 1 0 0,-1-1 0 0 0,1 1-1 0 0,0 0-7 0 0,-1 0 9 0 0,1 0-1 0 0,-1 0 0 0 0,1 0 0 0 0,-1 1 0 0 0,1-1 0 0 0,-1 0 1 0 0,0 1-1 0 0,0-1 0 0 0,0 1 0 0 0,-1-1 0 0 0,1 1 0 0 0,-1-1 1 0 0,1 1-1 0 0,-1-1-8 0 0,1 39 107 0 0,-2-25-65 0 0,1-12-29 0 0,0-1-1 0 0,0 0 0 0 0,0 0 0 0 0,-1 0 0 0 0,0 1 0 0 0,0-1 0 0 0,0 0 0 0 0,0 0 1 0 0,0 0-1 0 0,-1 2-12 0 0,-3 6 38 0 0,1 0 54 0 0,0 1-1 0 0,-1-1 1 0 0,-2 3-92 0 0,6-12 11 0 0,-4 4 27 0 0,0 1 1 0 0,0 0-1 0 0,0-1 0 0 0,-1 0 1 0 0,0-1-1 0 0,-4 4-38 0 0,-8 8 94 0 0,14-14-64 0 0,-1 1-1 0 0,1-1 1 0 0,-1 0 0 0 0,1-1 0 0 0,-1 1 0 0 0,0-1-1 0 0,0 0 1 0 0,-1 1-30 0 0,-14 6 98 0 0,12-4-86 0 0,6-4-13 0 0,1 0 0 0 0,-1 0 1 0 0,1-1-1 0 0,-1 1 0 0 0,1 0 0 0 0,-1-1 1 0 0,1 1-1 0 0,-1 0 0 0 0,1-1 0 0 0,-1 0 0 0 0,0 1 1 0 0,1-1-1 0 0,-1 0 0 0 0,0 0 1 0 0,-5 0-31 0 0,-8 0-12 0 0,10-1-12 0 0,0-1-43 0 0,1 0-82 0 0,-2-1-118 0 0,-2-1-90 0 0,2 1-88 0 0,2 0-83 0 0,-2-8-565 0 0,6 11 1043 0 0,-1-1 0 0 0,0 1 0 0 0,0 0 0 0 0,0-1 0 0 0,1 1 0 0 0,-1 0 0 0 0,0 0 0 0 0,0-1 0 0 0,0 1 0 0 0,0 0 0 0 0,1 0 0 0 0,-1 0 0 0 0,0 0 0 0 0,-1 0 81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9.6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287 458 7688 0 0,'0'0'166'0'0,"-3"-3"29"0"0,0 0-127 0 0,1 1-38 0 0,-1-1 26 0 0,0 0 35 0 0,-1-1 57 0 0,-10-7-110 0 0,3 6-53 0 0,0-1 24 0 0,5 1 89 0 0,4 4 141 0 0,0 0-52 0 0,0 0-45 0 0,1 1-37 0 0,-3-1 34 0 0,-1 2-41 0 0,3 0-35 0 0,1-1 42 0 0,-3 0 66 0 0,-1-1 114 0 0,-5 1 238 0 0,-14 0 861 0 0,16 1-982 0 0,4-1-234 0 0,1 1-43 0 0,0-1-49 0 0,1 1-58 0 0,-4 3 126 0 0,0 1 1 0 0,1-1-1 0 0,0 1 0 0 0,0 0 0 0 0,-2 3-144 0 0,0 0 99 0 0,3-2-55 0 0,-2 7 107 0 0,-1 0-44 0 0,-14 21 89 0 0,19-30-167 0 0,0 0 0 0 0,0-1 0 0 0,0 1 0 0 0,0 0 0 0 0,1 0 0 0 0,0 0 0 0 0,-1 0 0 0 0,1 0-29 0 0,-2 9 81 0 0,-8 8 94 0 0,6 8 1 0 0,-7 8 57 0 0,-1 6 50 0 0,9-15-143 0 0,3-8 39 0 0,0-16-142 0 0,1 0 0 0 0,0 0 1 0 0,0 0-1 0 0,0 0 0 0 0,0 0 0 0 0,1 0 1 0 0,-1 0-1 0 0,1 0 0 0 0,0 0 1 0 0,1 1-38 0 0,-1-2 18 0 0,10 16 133 0 0,-11-18-143 0 0,1 0 0 0 0,-1-1 0 0 0,1 1 0 0 0,-1 0 0 0 0,1-1-1 0 0,-1 1 1 0 0,1-1 0 0 0,0 1 0 0 0,-1-1 0 0 0,1 1 0 0 0,0-1 0 0 0,0 1 0 0 0,-1-1 0 0 0,1 0 0 0 0,0 1 0 0 0,0-1 0 0 0,-1 0 0 0 0,1 1 0 0 0,0-1-1 0 0,0 0-6 0 0,2 0 95 0 0,-1 0 6 0 0,6 0-16 0 0,-4 1-49 0 0,-1-1 0 0 0,1 0-1 0 0,-1 0 1 0 0,1 0 0 0 0,0 0 0 0 0,-1-1 0 0 0,1 0 0 0 0,-1 1-1 0 0,2-2-36 0 0,13-8 146 0 0,-5 7-74 0 0,-10 2-56 0 0,-1 1 1 0 0,0-1-1 0 0,1 1 1 0 0,-1-1-1 0 0,0 0 1 0 0,0 0-1 0 0,0 0 1 0 0,0 0-1 0 0,1 0 1 0 0,-2 0-1 0 0,1-1 1 0 0,0 1-1 0 0,0-1 0 0 0,0 0-16 0 0,24-28 260 0 0,-14 14-174 0 0,-3 2-42 0 0,23-23 102 0 0,-26 28-118 0 0,-2 4-17 0 0,0-1 0 0 0,0 1 0 0 0,-1-1 0 0 0,0 0 0 0 0,2-4-11 0 0,-2-3 21 0 0,-2 9-16 0 0,0 0 1 0 0,1 0-1 0 0,-1 0 1 0 0,1 0-1 0 0,0 1 0 0 0,0-1 1 0 0,0 0-1 0 0,0 0-5 0 0,1 0 5 0 0,-1 0 0 0 0,0 0 0 0 0,0-1 0 0 0,-1 1-1 0 0,1-1 1 0 0,-1 1 0 0 0,0-1 0 0 0,0 1 0 0 0,-1-1 0 0 0,1 0-1 0 0,-1-3-4 0 0,0 5 0 0 0,0 0 0 0 0,0 0 0 0 0,0 0 0 0 0,1 1 0 0 0,-1-1 0 0 0,1 0 0 0 0,0 1 0 0 0,-1-1 0 0 0,1 0 0 0 0,0 1 0 0 0,1-1 0 0 0,-1 0 0 0 0,0 1 0 0 0,1 0 0 0 0,-1 0 0 0 0,-1 0 0 0 0,1-1 0 0 0,0 1 0 0 0,-1 0 0 0 0,1-1 0 0 0,-1 1 0 0 0,1 0 0 0 0,-1-1 0 0 0,0 1 0 0 0,0-1 0 0 0,0-45 0 0 0,0 50-132 0 0,0 2 56 0 0,0 3 50 0 0,0 1 45 0 0,0 4 53 0 0,0 1 46 0 0,0 2 70 0 0,0 3 149 0 0,0 21 314 0 0,0-25-472 0 0,0 0-38 0 0,0-3-59 0 0,0 1-39 0 0,0-2-47 0 0,0 1-52 0 0,0-5 56 0 0,1 0 0 0 0,0-1 0 0 0,0 1 0 0 0,0 0 0 0 0,1 0 0 0 0,0 0 0 0 0,0-1 0 0 0,-1 0 0 0 0,1 0 0 0 0,-1 0 0 0 0,0 0 0 0 0,0 5 0 0 0,-1-8 0 0 0,0-1 0 0 0,0 1 0 0 0,0 0 0 0 0,0-1 0 0 0,0 1 0 0 0,1 0 0 0 0,-1-1 0 0 0,1 1 0 0 0,-1 0 0 0 0,1-1 0 0 0,0 1 0 0 0,-1-1 0 0 0,1 1 0 0 0,0-1 0 0 0,1 1 0 0 0,3 6 0 0 0,-2-1-4 0 0,0 0-40 0 0,3 4-131 0 0,-2-4 40 0 0,1 24-651 0 0,8-14 347 0 0,-2-4 203 0 0,-8-6 171 0 0,-1 1 45 0 0,0-3-72 0 0,9 6 18 0 0,-7-8 10 0 0,0-2 34 0 0,3-3 4 0 0,-6 2 16 0 0,1 0-66 0 0,-2 0 11 0 0,0 0-34 0 0,0 0-39 0 0,0 0-36 0 0,0 0-138 0 0,0 0-41 0 0,0 3-941 0 0,0 8-68 0 0,0-9-12 0 0</inkml:trace>
  <inkml:trace contextRef="#ctx0" brushRef="#br0" timeOffset="287.3">555 0 9792 0 0,'0'0'222'0'0,"0"0"30"0"0,0 0 18 0 0,0 3 20 0 0,0 17 271 0 0,-1 7 92 0 0,1-9-261 0 0,1-4-129 0 0,2-3-84 0 0,4 4 205 0 0,-3-6-123 0 0,1 3 52 0 0,17 70 906 0 0,-13-44-735 0 0,-3-12-195 0 0,-1-3-68 0 0,-2 2 68 0 0,-3-4-59 0 0,2 14 85 0 0,9 21 230 0 0,3 15 164 0 0,-11-48-507 0 0,-2-2-34 0 0,1 6 128 0 0,4 5 6 0 0,0-2-49 0 0,-4-6-37 0 0,-1-7-72 0 0,6 7 120 0 0,-1-3-31 0 0,-5-7-117 0 0,-1 2 33 0 0,-1-13-121 0 0,1 0 1 0 0,0 0-1 0 0,0 0 0 0 0,0-1 1 0 0,0 1-1 0 0,1 0 0 0 0,-1 0 1 0 0,1 0-1 0 0,-1 0 0 0 0,2 2-28 0 0,3 3 61 0 0,-4-6-50 0 0,0-1 0 0 0,0 1 0 0 0,0-1 0 0 0,-1 0 0 0 0,1 1 0 0 0,0 0 0 0 0,-1-1-1 0 0,1 1 1 0 0,-1-1 0 0 0,1 1 0 0 0,-1 0 0 0 0,0-1 0 0 0,0 1 0 0 0,0 0-11 0 0,0 0 8 0 0,0-1 1 0 0,1 1 0 0 0,-1 0-1 0 0,0 0 1 0 0,1 0-1 0 0,-1-1 1 0 0,1 1 0 0 0,0 0-1 0 0,-1-1 1 0 0,1 1-1 0 0,0-1 1 0 0,0 1 0 0 0,0 0-9 0 0,0-1 7 0 0,0 1 0 0 0,0-1 0 0 0,0 1 1 0 0,0-1-1 0 0,-1 1 0 0 0,1 0 1 0 0,-1-1-1 0 0,1 1 0 0 0,-1 0 1 0 0,1 0-1 0 0,-1-1 0 0 0,0 1 0 0 0,0 0-7 0 0,3 14 12 0 0,-1-13-26 0 0,-1 0-38 0 0,1-2-38 0 0,-1 1-60 0 0,0-1-30 0 0,0 0-60 0 0,0 0-68 0 0,0 0-76 0 0,-1-1 384 0 0,1 1-467 0 0,-1-1-76 0 0,1 1-69 0 0,-1-1-59 0 0,0 0-201 0 0,1 1-58 0 0,-1-1-244 0 0,0 0-650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6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 1 8952 0 0,'0'0'200'0'0,"0"0"33"0"0,0 0 15 0 0,0 0 39 0 0,0 0 134 0 0,0 2 56 0 0,0-1-475 0 0,0 0 42 0 0,0 2 73 0 0,-1 0 50 0 0,2 8 521 0 0,0-6-431 0 0,-1-2-144 0 0,1-1-41 0 0,3 5 109 0 0,-1 0-36 0 0,-2-4-70 0 0,0 0 0 0 0,0 0 0 0 0,0 1 0 0 0,0-1 0 0 0,-1 0 0 0 0,1 1 0 0 0,-1-1-75 0 0,0 8 219 0 0,1 1 81 0 0,-2-4-134 0 0,1-6-119 0 0,0 0 0 0 0,0 0 1 0 0,0 0-1 0 0,0 0 0 0 0,0 1 0 0 0,1-1 1 0 0,-1 0-1 0 0,1 0 0 0 0,-1 0 0 0 0,1 1-47 0 0,4 5 140 0 0,1 2 54 0 0,-4 4 54 0 0,-3 26 333 0 0,0-2-76 0 0,1-13-213 0 0,2-5-93 0 0,1-1-52 0 0,-2-16-122 0 0,6 27 174 0 0,-5-21-120 0 0,-1 0 1 0 0,0 0-1 0 0,0 7-79 0 0,-1 10 164 0 0,0 33 147 0 0,0-28-129 0 0,2-3-43 0 0,4 17 17 0 0,-3-22-27 0 0,0 1-1 0 0,-1 11-128 0 0,-2 0 95 0 0,0 47 148 0 0,0-49-202 0 0,0 6-41 0 0,0-26 53 0 0,0-10-14 0 0,0-3-53 0 0,0 0-35 0 0,0 0-109 0 0,0 0-136 0 0,0 0 3 0 0,0 0-38 0 0,0 0-877 0 0,0 0 715 0 0,0 0 287 0 0,0 0-35 0 0,0 0 9 0 0,0 0-36 0 0,0 0-38 0 0,0 0-45 0 0,0 0-47 0 0,0 0-44 0 0,0 0-40 0 0,0 0-33 0 0,0 0-142 0 0,0 0-34 0 0,0 0-1496 0 0</inkml:trace>
  <inkml:trace contextRef="#ctx0" brushRef="#br0" timeOffset="354.03">0 490 7248 0 0,'0'0'209'0'0,"0"0"-55"0"0,0 0-19 0 0,0 0 37 0 0,3 0 135 0 0,-3 0-274 0 0,1 0 0 0 0,0 0 1 0 0,-1 0-1 0 0,1 0 0 0 0,-1 0 0 0 0,1-1 0 0 0,-1 1 0 0 0,1 0 1 0 0,0 0-1 0 0,-1 0 0 0 0,1-1 0 0 0,-1 1 0 0 0,1 0 1 0 0,-1-1-1 0 0,1 1 0 0 0,-1 0 0 0 0,0-1 0 0 0,1 1 0 0 0,-1 0 1 0 0,1-1-1 0 0,-1 1 0 0 0,0-1 0 0 0,1 1 0 0 0,-1-1-33 0 0,1 0 36 0 0,-1 0 1 0 0,0 1-1 0 0,1-1 0 0 0,-1 1 0 0 0,1-1 0 0 0,-1 1 1 0 0,1-1-1 0 0,0 1 0 0 0,-1-1 0 0 0,1 1 0 0 0,-1-1 1 0 0,1 1-1 0 0,0 0 0 0 0,-1-1 0 0 0,1 1 1 0 0,0 0-1 0 0,0 0 0 0 0,-1-1 0 0 0,1 1 0 0 0,0 0 1 0 0,0 0-1 0 0,-1 0 0 0 0,1 0 0 0 0,0 0 0 0 0,0 0-36 0 0,-1 0 22 0 0,1 0 1 0 0,-1 0-1 0 0,1 1 0 0 0,-1-1 0 0 0,1 0 0 0 0,-1 0 0 0 0,1 0 0 0 0,-1 0 0 0 0,1 0 0 0 0,-1-1 0 0 0,1 1 1 0 0,-1 0-1 0 0,1 0 0 0 0,-1 0 0 0 0,1 0 0 0 0,-1 0 0 0 0,0-1 0 0 0,1 1 0 0 0,-1 0 0 0 0,1-1 0 0 0,-1 1 0 0 0,1 0 1 0 0,-1 0-1 0 0,0-1 0 0 0,1 1 0 0 0,-1-1 0 0 0,0 1 0 0 0,1 0 0 0 0,-1-1 0 0 0,0 1 0 0 0,0-1 0 0 0,1 1-22 0 0,3-7 335 0 0,6 1 143 0 0,2 0-191 0 0,-2 2-36 0 0,16-1 218 0 0,-10-2-106 0 0,-7 3-119 0 0,3-1 48 0 0,7-6 20 0 0,-6 3-146 0 0,2 1-38 0 0,5 2-38 0 0,-15 4-71 0 0,0 0-1 0 0,-1 0 0 0 0,1-1 0 0 0,-1 0 0 0 0,1 1 0 0 0,-1-1 1 0 0,2-2-19 0 0,8-5 42 0 0,-10 6-35 0 0,-1 0 0 0 0,1 1-1 0 0,0 0 1 0 0,-1 0 0 0 0,1 0-1 0 0,0 0 1 0 0,0 0 0 0 0,2 1-7 0 0,12-4 0 0 0,-11 4 0 0 0,1-1 0 0 0,-1 0 0 0 0,1-1 0 0 0,-1 1 0 0 0,1-2 0 0 0,7-4-13 0 0,9-4-62 0 0,0 3-81 0 0,-16 7 53 0 0,2 0 25 0 0,7-1-44 0 0,-12 1 34 0 0,0 1-46 0 0,-1-1-21 0 0,0 0-48 0 0,0 0-54 0 0,0 0-62 0 0,-2 0 8 0 0,0 1-45 0 0,0-1-41 0 0,0 0-35 0 0,0 1-127 0 0,0-1-35 0 0,4-4-1310 0 0</inkml:trace>
  <inkml:trace contextRef="#ctx0" brushRef="#br0" timeOffset="795.83">615 190 6880 0 0,'0'0'157'0'0,"0"0"23"0"0,0 0 11 0 0,0 1-65 0 0,0 1-10 0 0,1 8 207 0 0,4 11 520 0 0,-2-15-616 0 0,2-1-38 0 0,-4-4 46 0 0,0 1-44 0 0,0-1-39 0 0,-1 0-35 0 0,1 1-14 0 0,-1 0-35 0 0,0 3 16 0 0,0-1-16 0 0,1-1 66 0 0,1 3-23 0 0,0 1 41 0 0,2 2 71 0 0,1 6 155 0 0,0 0-1 0 0,-1-6-157 0 0,-2-2-71 0 0,0-1-42 0 0,3 10 275 0 0,0 1-37 0 0,4 18 248 0 0,-2-8-220 0 0,-2-1-50 0 0,5 25 222 0 0,-4-18-199 0 0,-2-9-56 0 0,-4-2-56 0 0,2 10 63 0 0,4-8-99 0 0,-4-18-133 0 0,-1 0-1 0 0,0 1 1 0 0,0-1 0 0 0,0 0-1 0 0,0 5-64 0 0,-1 5 86 0 0,0 0 53 0 0,0 15 221 0 0,0 19 338 0 0,0-29-425 0 0,0-2-49 0 0,0-1-83 0 0,0-15-42 0 0,0-3 10 0 0,0 0 3 0 0,0 0 0 0 0,0 0-6 0 0,0 0-29 0 0,0 0-12 0 0,0 0-1 0 0,0 0 0 0 0,0 0 0 0 0,-3-3 0 0 0,-2-2-28 0 0,2 3-22 0 0,0-1 0 0 0,1 1-1 0 0,0-1 1 0 0,0 1 0 0 0,-1-1 0 0 0,1 0 0 0 0,1 0-14 0 0,0 1 0 0 0,0 1-1 0 0,0-1 1 0 0,1 0-1 0 0,-1 0 1 0 0,1 0-1 0 0,-1 0 1 0 0,1 1-1 0 0,0-1 1 0 0,-1 0-1 0 0,1-1 1 0 0,1-4 11 0 0,-1 0-1 0 0,1 0 0 0 0,0 0 1 0 0,1-2-11 0 0,10-28-21 0 0,2 5-144 0 0,6-10 165 0 0,-8 19-76 0 0,-9 19 58 0 0,-1-1-1 0 0,1 1 0 0 0,0 0 0 0 0,0 0 1 0 0,0 1-1 0 0,1-1 0 0 0,-1 1 0 0 0,4-3 19 0 0,7-7-62 0 0,-2-4-9 0 0,-10 14 55 0 0,0 0 0 0 0,0 0-1 0 0,0 0 1 0 0,0 1 0 0 0,0-1 0 0 0,1 1 0 0 0,-1-1-1 0 0,1 1 1 0 0,2-2 16 0 0,18-6-67 0 0,-19 8 50 0 0,0 1-1 0 0,1-1 1 0 0,-1 0-1 0 0,0-1 1 0 0,0 1-1 0 0,0-1 1 0 0,0 0-1 0 0,0 0 18 0 0,-2 1-7 0 0,0 0 0 0 0,0 1 0 0 0,0-1 0 0 0,0 1-1 0 0,0 0 1 0 0,0-1 0 0 0,2 1 7 0 0,-3 0-1 0 0,0 0 1 0 0,1 1-1 0 0,-1 0 0 0 0,0-1 0 0 0,0 1 1 0 0,1 0-1 0 0,-1 0 0 0 0,0-1 0 0 0,0 1 1 0 0,1 0-1 0 0,-1 0 0 0 0,0 0 0 0 0,1 1 0 0 0,-1-1 1 0 0,0 0-1 0 0,0 0 0 0 0,1 1 0 0 0,-1 0 1 0 0,10 9 0 0 0,10-5 0 0 0,-10 6 0 0 0,-1-8 0 0 0,-9-3 0 0 0,0 0 0 0 0,0 0 0 0 0,0 1 0 0 0,0-1 0 0 0,-1 0 0 0 0,1 1 0 0 0,0-1 0 0 0,0 0 0 0 0,0 1 0 0 0,0-1 0 0 0,-1 1 0 0 0,1-1 0 0 0,0 1 0 0 0,0 0 0 0 0,-1-1 0 0 0,1 1 0 0 0,0 0 0 0 0,-1-1 0 0 0,1 1 0 0 0,-1 0 0 0 0,1 0 0 0 0,-1 0 0 0 0,0 0 0 0 0,1-1 0 0 0,-1 1 0 0 0,0 0 0 0 0,13 20 0 0 0,1 3 0 0 0,-10-13 0 0 0,0-1 0 0 0,1 1 0 0 0,4 5 0 0 0,0 2 0 0 0,-5-4 18 0 0,-5 10 76 0 0,0 1 4 0 0,5-9-81 0 0,1-8 6 0 0,1 4 4 0 0,-4 2 40 0 0,0-1-3 0 0,9 0-26 0 0,-7-7-120 0 0,-4-1 45 0 0,1 0 8 0 0,6-3-48 0 0,-3-2-68 0 0,-4 0 145 0 0,2 1-269 0 0,-2-1 1 0 0,0 2-35 0 0,1 2-54 0 0,1 2-332 0 0,0-5 428 0 0,0 0-65 0 0,-1 0 42 0 0,1-1-53 0 0,-1 0-60 0 0,1 0-70 0 0,-1 0 70 0 0,0 0-45 0 0,-1 0-42 0 0,1 0-35 0 0,-1 0-144 0 0,0 0-35 0 0,0 0-1520 0 0</inkml:trace>
  <inkml:trace contextRef="#ctx0" brushRef="#br0" timeOffset="1118.73">1262 742 7488 0 0,'0'0'217'0'0,"3"0"-6"0"0,3-1-173 0 0,8-6-19 0 0,-11 5 15 0 0,0-1 35 0 0,-1 2 233 0 0,0 0-67 0 0,-1 0-56 0 0,1 0-47 0 0,0 1-25 0 0,0 0-39 0 0,3 1 56 0 0,-3-1-45 0 0,-1 1 55 0 0,-1-1-88 0 0,1 0 0 0 0,0 0-1 0 0,-1 0 1 0 0,1 0 0 0 0,0 0 0 0 0,-1-1 0 0 0,1 1 0 0 0,0 0 0 0 0,-1 0 0 0 0,1 0 0 0 0,0-1 0 0 0,-1 1 0 0 0,1 0 0 0 0,0 0-1 0 0,-1-1 1 0 0,1 1 0 0 0,-1-1 0 0 0,1 1 0 0 0,-1 0 0 0 0,1-1 0 0 0,-1 1 0 0 0,1-1 0 0 0,-1 1 0 0 0,1-1 0 0 0,-1 0-1 0 0,0 1-45 0 0,1-1 45 0 0,-1 0-1 0 0,1 1 0 0 0,-1-1 0 0 0,0 1 0 0 0,1-1 0 0 0,-1 1 0 0 0,1-1 0 0 0,-1 1 0 0 0,1 0 0 0 0,0-1 0 0 0,-1 1 0 0 0,1-1 0 0 0,-1 1 0 0 0,1 0 0 0 0,0 0 0 0 0,-1-1 0 0 0,1 1 0 0 0,0 0 0 0 0,-1 0 0 0 0,1 0 0 0 0,0 0 0 0 0,-1 0 0 0 0,1 0 0 0 0,0 0 0 0 0,-1 0 0 0 0,1 0-44 0 0,5-1 277 0 0,-1 0-36 0 0,1-1 12 0 0,1-2 85 0 0,5-2 237 0 0,-1 4-87 0 0,-3 2-223 0 0,2 0 48 0 0,4-3 113 0 0,15-11 353 0 0,-12 5-451 0 0,-8 5-215 0 0,-1 0-45 0 0,5-7 70 0 0,-11 9-118 0 0,0 0-1 0 0,-1 1 1 0 0,1-1-1 0 0,0 1 1 0 0,0-1-1 0 0,0 1 1 0 0,0 0-1 0 0,0-1 0 0 0,2 1-19 0 0,9-3 61 0 0,-10 4-50 0 0,-1 0 0 0 0,0-1 0 0 0,1 0 0 0 0,-1 1 1 0 0,0-1-1 0 0,0 0 0 0 0,0 0 0 0 0,0 0 0 0 0,0 0 0 0 0,0-1 0 0 0,0 1 0 0 0,0-1 0 0 0,0 1 0 0 0,0-1-11 0 0,9-9 90 0 0,12-11 24 0 0,-12 8-126 0 0,-6 1 12 0 0,2 9 0 0 0,-7 4 0 0 0,0 0 0 0 0,1 0 0 0 0,-1 0 0 0 0,0 0 0 0 0,0 0 0 0 0,0 0 0 0 0,1 0 0 0 0,-1 0 0 0 0,0 0 0 0 0,0 0 0 0 0,0 0 0 0 0,0 0 0 0 0,1 0 0 0 0,-1 0 0 0 0,0 0 0 0 0,0 0 0 0 0,0-1 0 0 0,0 1 0 0 0,0 0 0 0 0,1 0 0 0 0,-1 0 0 0 0,0 0 0 0 0,0 0 0 0 0,0-1 0 0 0,0 1 0 0 0,0 0 0 0 0,0 0 0 0 0,0 0 0 0 0,0 0 0 0 0,1-1 0 0 0,-1 1 0 0 0,0 0 0 0 0,0 0 0 0 0,0 0 0 0 0,0-1 0 0 0,0 1 0 0 0,1-27 0 0 0,0 11 22 0 0,0 12 8 0 0,-1 0 0 0 0,0-1-1 0 0,0 1 1 0 0,0-1-1 0 0,0 1 1 0 0,-1 0-1 0 0,1-1 1 0 0,-1 1-1 0 0,-1-4-29 0 0,-1 4 29 0 0,-5-13 71 0 0,3 9 5 0 0,-8 3 37 0 0,-3-7 29 0 0,9 6-129 0 0,0 0-40 0 0,-1 3-55 0 0,-2 1-70 0 0,-6 1-50 0 0,-9 0-26 0 0,23 1 181 0 0,-1 1-1 0 0,1-1 1 0 0,0 0 0 0 0,-1 1-1 0 0,1-1 1 0 0,0 1 0 0 0,0 0-1 0 0,-2 0 19 0 0,-16 10-122 0 0,-1 2 58 0 0,1 4 65 0 0,2 5 72 0 0,9-9-62 0 0,3-5 19 0 0,0 0 0 0 0,1 1 0 0 0,0 0 0 0 0,0 0 0 0 0,1 0 0 0 0,0 2-30 0 0,-12 50 147 0 0,12-44-21 0 0,4 3 12 0 0,1-7-60 0 0,-1 47 313 0 0,0-58-367 0 0,0 0 0 0 0,0-1 0 0 0,0 1-1 0 0,1 0 1 0 0,-1-1 0 0 0,0 1 0 0 0,1 0 0 0 0,-1-1 0 0 0,1 1-1 0 0,0-1 1 0 0,-1 1 0 0 0,1-1 0 0 0,0 1 0 0 0,0-1 0 0 0,0 1-24 0 0,4 6 115 0 0,2 4 74 0 0,4-2-28 0 0,0 2-24 0 0,0 12 64 0 0,-10-23-189 0 0,0 0 0 0 0,0-1-1 0 0,0 1 1 0 0,0-1 0 0 0,1 1-1 0 0,-1-1 1 0 0,0 1-1 0 0,0-1 1 0 0,0 0 0 0 0,1 1-1 0 0,0-1-11 0 0,6 2 63 0 0,-3 0-20 0 0,-1-1-1 0 0,0 1 1 0 0,0 1 0 0 0,-1-1 0 0 0,3 2-43 0 0,-3-2 21 0 0,-1 0 1 0 0,1-1-1 0 0,0 1 1 0 0,0-1-1 0 0,0 1 1 0 0,0-1-1 0 0,1 0-21 0 0,57 15 301 0 0,-41-12-157 0 0,-3-5-64 0 0,-4 1-40 0 0,2 0-19 0 0,-7 0-10 0 0,0 1 0 0 0,-1-2 1 0 0,1 1-1 0 0,0-1 1 0 0,1-1-12 0 0,-5 1 58 0 0,0 0-46 0 0,0 0-51 0 0,0 0-54 0 0,2-1-127 0 0,-1 0-118 0 0,1 1-125 0 0,-3 0 182 0 0,-1 1-36 0 0,1-1-36 0 0,0 1-38 0 0,0-1-37 0 0,0 1-41 0 0,0-1-40 0 0,0 1-43 0 0,1 0-42 0 0,-1 0-45 0 0,3 0-582 0 0,1 0-36 0 0,12 0-2638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45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64 6952 0 0,'0'-2'201'0'0,"-2"-7"-57"0"0,-2 7-78 0 0,4 2-64 0 0,-1 0-1 0 0,1-1 1 0 0,-1 1 0 0 0,1 0-1 0 0,-1 0 1 0 0,1-1-1 0 0,0 1 1 0 0,-1 0 0 0 0,1 0-1 0 0,0-1 1 0 0,-1 1-1 0 0,1 0 1 0 0,0-1 0 0 0,-1 1-1 0 0,1 0 1 0 0,0-1 0 0 0,0 1-1 0 0,-1-1 1 0 0,1 1-2 0 0,-1-3 7 0 0,1 0 0 0 0,-1 1 0 0 0,1-1-1 0 0,-1 0 1 0 0,1 1 0 0 0,0-1 0 0 0,0 0 0 0 0,0 0-7 0 0,0 0 93 0 0,0 3 103 0 0,0-3 163 0 0,0-7 8 0 0,0 10-361 0 0,0 0 1 0 0,0 0-1 0 0,0-1 0 0 0,0 1 1 0 0,0 0-1 0 0,0 0 1 0 0,0 0-1 0 0,0 0 1 0 0,0 0-1 0 0,0 0 0 0 0,0 0 1 0 0,0 0-1 0 0,0 0 1 0 0,0 0-1 0 0,0-1 1 0 0,0 1-1 0 0,0 0 1 0 0,0 0-1 0 0,0 0 0 0 0,0 0 1 0 0,0 0-1 0 0,0 0 1 0 0,0 0-1 0 0,0 0 1 0 0,0 0-1 0 0,0 0 0 0 0,0 0 1 0 0,0 0-1 0 0,0-1 1 0 0,0 1-1 0 0,0 0 1 0 0,0 0-1 0 0,0 0 0 0 0,1 0 1 0 0,-1 0-1 0 0,0 0 1 0 0,0 0-1 0 0,0 0 1 0 0,0 0-1 0 0,0 0 0 0 0,0 0 1 0 0,0 0-1 0 0,0 0 1 0 0,0 0-1 0 0,0 0 1 0 0,1 0-1 0 0,-1 0 0 0 0,0 0 1 0 0,0 0-1 0 0,0 0 1 0 0,0 0-1 0 0,0 0 1 0 0,0 0-1 0 0,0 0 1 0 0,0 0-1 0 0,0 0 0 0 0,1 0-6 0 0,0 0 83 0 0,3 0-7 0 0,-2 0 12 0 0,1 0 85 0 0,-2 0-41 0 0,1 0 38 0 0,-2 0 190 0 0,0 0-11 0 0,0 0-44 0 0,0 0-17 0 0,0 0-6 0 0,0 0-4 0 0,2 0-4 0 0,5 2-87 0 0,-6-2-159 0 0,0 1 1 0 0,0 0-1 0 0,-1 0 1 0 0,1 0-1 0 0,0-1 0 0 0,0 1 1 0 0,0 0-1 0 0,-1 0 1 0 0,1 0-1 0 0,0 1 1 0 0,0 0-29 0 0,5 7 220 0 0,-2-3-65 0 0,1-1 42 0 0,-1-1-96 0 0,0 0-19 0 0,0 0 0 0 0,-1-1 0 0 0,1 1 0 0 0,-1 0 1 0 0,1 2-83 0 0,4 13 295 0 0,-4-9-170 0 0,0 5 18 0 0,1 2 6 0 0,-4-15-123 0 0,0 0 0 0 0,0 0 0 0 0,0 0 1 0 0,1 0-1 0 0,-1 0 0 0 0,1 0 1 0 0,-1 0-1 0 0,1-1 0 0 0,-1 1 0 0 0,2 0-26 0 0,10 14 202 0 0,-9-9-99 0 0,-1 0 1 0 0,0 1 0 0 0,0-1 0 0 0,0 1-1 0 0,-1 0 1 0 0,1 7-104 0 0,2 13 240 0 0,-2-11-110 0 0,1 2 54 0 0,-1-2-46 0 0,0 2-17 0 0,1 8 2 0 0,3 20 71 0 0,4 0-2 0 0,-6-2 10 0 0,0-22-54 0 0,-3-13-56 0 0,0 1 1 0 0,0-1-1 0 0,-1 1 0 0 0,0 5-92 0 0,1 12 167 0 0,1-6 126 0 0,1-1 1 0 0,6 17-294 0 0,0-8 206 0 0,-6-12-34 0 0,-5 2-22 0 0,1-10-77 0 0,-1 0 18 0 0,1-8-69 0 0,0 0 0 0 0,0 0 0 0 0,0 0 0 0 0,0 0 0 0 0,0 0 0 0 0,0 0 0 0 0,1 0 0 0 0,-1 0 0 0 0,1 0 0 0 0,-1 0 0 0 0,1 0-22 0 0,4 6 77 0 0,-4-7-60 0 0,0 1 0 0 0,0-1 0 0 0,0 1 0 0 0,-1-1 0 0 0,1 1 0 0 0,0-1 0 0 0,-1 1 0 0 0,1-1 0 0 0,-1 1 0 0 0,1 0 0 0 0,-1-1 0 0 0,0 1 0 0 0,0 0 0 0 0,0 0-17 0 0,0 2 6 0 0,0 0 52 0 0,1-2 43 0 0,-1-1 36 0 0,0-1 132 0 0,0-4 182 0 0,0 0-197 0 0,0 0-46 0 0,0 1-106 0 0,-1 0-41 0 0,1 0-45 0 0,-1 1-37 0 0,0 0-42 0 0,1 0-47 0 0,-5-6 155 0 0,4 6-41 0 0,0 1 0 0 0,0 0-1 0 0,0-1 1 0 0,0 1 0 0 0,1-1-1 0 0,-1 1 1 0 0,0-1 0 0 0,1 0-1 0 0,0 1 1 0 0,-1-1-1 0 0,1 0 1 0 0,0 1 0 0 0,0-1-1 0 0,0 0-3 0 0,0-124 0 0 0,0 122 0 0 0,0 1 0 0 0,0-1 0 0 0,1 1 0 0 0,-1-1 0 0 0,1 1 0 0 0,0-1 0 0 0,0 1 0 0 0,1 0 0 0 0,-1-1 0 0 0,5-11-12 0 0,-3 2-11 0 0,-2 9 16 0 0,0 0 1 0 0,1 0-1 0 0,-1 0 1 0 0,1 1-1 0 0,-1-1 0 0 0,1 0 1 0 0,0 1-1 0 0,1-1 7 0 0,8-11-45 0 0,3-4 1 0 0,1 1 0 0 0,8-7 44 0 0,-22 25-1 0 0,3-5-1 0 0,0 1 1 0 0,1 0-1 0 0,-1 1 1 0 0,1-1-1 0 0,0 0 2 0 0,14-2-14 0 0,-3 5-27 0 0,-13 1 35 0 0,1 0 1 0 0,-1 0-1 0 0,0 0 1 0 0,0 0-1 0 0,0 1 0 0 0,0 0 1 0 0,0-1-1 0 0,2 2 6 0 0,15 10-139 0 0,4 1-22 0 0,-18-10 40 0 0,-1 0 49 0 0,-2 0 30 0 0,0 1 27 0 0,1 1-26 0 0,7 9-16 0 0,2 6 34 0 0,-6-9 8 0 0,-4-8 2 0 0,-1 1-1 0 0,0 0 1 0 0,0-1-1 0 0,0 1 1 0 0,1 3 13 0 0,-1 18-13 0 0,-1-19 8 0 0,-1 0-1 0 0,1 0 0 0 0,0-1 0 0 0,1 1 1 0 0,0 0-1 0 0,0 0 6 0 0,-1-1-6 0 0,1 0 0 0 0,-1 0 0 0 0,0 0 0 0 0,0 0 0 0 0,0 5 6 0 0,-1 11 2 0 0,0-2 52 0 0,0 9 102 0 0,0 1 59 0 0,0-27-213 0 0,0 0 0 0 0,0 0-1 0 0,-1 0 1 0 0,1-1 0 0 0,-1 1 0 0 0,1 0 0 0 0,-1-1-1 0 0,1 1 1 0 0,-1 0 0 0 0,0-1 0 0 0,0 1-1 0 0,0-1 1 0 0,0 1-2 0 0,0 0 0 0 0,0-1 0 0 0,0 1 0 0 0,0-1 0 0 0,1 1 0 0 0,-1 0-1 0 0,0-1 1 0 0,1 1 0 0 0,-1 0 0 0 0,1-1 0 0 0,0 1 0 0 0,-1 0 0 0 0,1 0-1 0 0,0 0 1 0 0,0-2 0 0 0,1 1 0 0 0,-1-1 0 0 0,0 1 0 0 0,0-1 0 0 0,0 1 0 0 0,0-1 0 0 0,0 1 0 0 0,0-1 0 0 0,0 1 0 0 0,0-1 0 0 0,0 1 0 0 0,0-1 0 0 0,-1 1 0 0 0,1-1 0 0 0,0 1 0 0 0,0-1 0 0 0,0 1 0 0 0,-1-1 0 0 0,1 1 0 0 0,0-1 0 0 0,0 1 0 0 0,-1-1 0 0 0,1 0 0 0 0,0 1 0 0 0,-1-1 0 0 0,1 0 0 0 0,-1 1 0 0 0,1-1 0 0 0,0 0 0 0 0,-1 1 0 0 0,1-1 0 0 0,-1 0 0 0 0,1 0 0 0 0,-1 1 0 0 0,1-1 0 0 0,-1 0 0 0 0,1 0 0 0 0,-1 0 0 0 0,-6 3 0 0 0,-8 10 0 0 0,4-4 0 0 0,1-4-65 0 0,-2-3-55 0 0,-3-2-48 0 0,7 1 53 0 0,-7 6-71 0 0,10-4 102 0 0,0-1-34 0 0,-2 0-47 0 0,0-1-63 0 0,4-1 81 0 0,0 0 40 0 0,-7 0-142 0 0,7 0 129 0 0,0 0-41 0 0,1-1-14 0 0,0 1-48 0 0,0-1-53 0 0,1 0-63 0 0,0 0-26 0 0,1 0-58 0 0,-1-1-53 0 0,1 1-46 0 0,-1 0-42 0 0,0-1-33 0 0,0 0-671 0 0,-3 0-870 0 0,-5 1-1206 0 0</inkml:trace>
  <inkml:trace contextRef="#ctx0" brushRef="#br0" timeOffset="450.46">774 632 6624 0 0,'0'0'192'0'0,"3"-2"-7"0"0,-2 1-144 0 0,2-2-12 0 0,6-4-112 0 0,-5 6 142 0 0,-1 0 18 0 0,1 1 41 0 0,-1 0 47 0 0,1-1 54 0 0,0 1-53 0 0,-1-1 65 0 0,7-3 708 0 0,-6 1-592 0 0,-3 2-214 0 0,1 0-40 0 0,-1-1-49 0 0,0 1-58 0 0,1 0 275 0 0,-1 0-46 0 0,1 0-40 0 0,-1 0-35 0 0,0 1-15 0 0,0 0-36 0 0,1 0-22 0 0,-1 0-16 0 0,2 0 32 0 0,-2 0-16 0 0,0-1 39 0 0,4-9 590 0 0,6 4-38 0 0,-6-1-295 0 0,-5 7-345 0 0,0 0 1 0 0,0-1-1 0 0,0 1 0 0 0,1 0 1 0 0,-1-1-1 0 0,0 1 0 0 0,0-1 1 0 0,1 1-1 0 0,-1 0 1 0 0,0 0-1 0 0,1-1 0 0 0,-1 1 1 0 0,0 0-1 0 0,1 0 0 0 0,-1-1 1 0 0,0 1-1 0 0,1 0 0 0 0,-1 0 1 0 0,0 0-1 0 0,1-1 1 0 0,-1 1-1 0 0,1 0 0 0 0,-1 0 1 0 0,1 0-1 0 0,-1 0 0 0 0,0 0 1 0 0,1 0-1 0 0,-1 0 1 0 0,1 0-1 0 0,-1 0 0 0 0,1 0-18 0 0,-1 0 8 0 0,0 0-1 0 0,0 0 0 0 0,0 0 1 0 0,0 0-1 0 0,0 0 0 0 0,0 0 1 0 0,0 0-1 0 0,0 0 0 0 0,1 0 0 0 0,-1 0 1 0 0,0 0-1 0 0,0 0 0 0 0,0 0 1 0 0,0 0-1 0 0,0 0 0 0 0,0 0 1 0 0,0 0-1 0 0,0 0 0 0 0,0 0 1 0 0,0 0-1 0 0,1 0 0 0 0,-1 0 1 0 0,0 0-1 0 0,0 0 0 0 0,0 0 1 0 0,0 0-1 0 0,0 0 0 0 0,0 0 1 0 0,0 0-1 0 0,0 0 0 0 0,0 0 1 0 0,0 0-1 0 0,0-1 0 0 0,0 1 0 0 0,0 0 1 0 0,0 0-1 0 0,0 0 0 0 0,0 0 1 0 0,0 0-1 0 0,1 0 0 0 0,-1 0 1 0 0,0 0-1 0 0,0 0 0 0 0,0 0 1 0 0,0 0-1 0 0,0-1 0 0 0,0 1 1 0 0,0 0-1 0 0,0 0 0 0 0,0 0 1 0 0,0 0-1 0 0,0 0 0 0 0,0 0 1 0 0,-1 0-1 0 0,1 0 0 0 0,0 0 1 0 0,0-1-8 0 0,2-6 259 0 0,3 3-69 0 0,2 0-71 0 0,-3-3-35 0 0,-4 6-79 0 0,1 1-1 0 0,-1 0 0 0 0,0-1 0 0 0,0 1 1 0 0,0 0-1 0 0,1-1 0 0 0,-1 1 0 0 0,0 0 1 0 0,1-1-1 0 0,-1 1 0 0 0,0 0 0 0 0,0-1 0 0 0,1 1 1 0 0,-1 0-1 0 0,1 0 0 0 0,-1 0 0 0 0,0-1 1 0 0,1 1-1 0 0,-1 0 0 0 0,0 0 0 0 0,1 0 1 0 0,-1 0-1 0 0,1 0 0 0 0,-1-1 0 0 0,1 1 0 0 0,-1 0 1 0 0,0 0-1 0 0,1 0 0 0 0,-1 0 0 0 0,1 0 1 0 0,-1 1-5 0 0,0-1 1 0 0,0 0 1 0 0,1 0-1 0 0,-1 0 1 0 0,0 0 0 0 0,0 0-1 0 0,0 0 1 0 0,0 0-1 0 0,0 0 1 0 0,0 0-1 0 0,0 0 1 0 0,0 0 0 0 0,0 0-1 0 0,0 0 1 0 0,1 0-1 0 0,-1 0 1 0 0,0 0 0 0 0,0 0-1 0 0,0 0 1 0 0,0 0-1 0 0,0 0 1 0 0,0 0 0 0 0,0 0-1 0 0,0 0 1 0 0,0-1-1 0 0,0 1 1 0 0,0 0 0 0 0,0 0-1 0 0,1 0 1 0 0,-1 0-1 0 0,0 0 1 0 0,0 0-1 0 0,0 0 1 0 0,0 0 0 0 0,0 0-1 0 0,0 0 1 0 0,0 0-1 0 0,0 0 1 0 0,0 0 0 0 0,0-1-1 0 0,0 1 1 0 0,0 0-1 0 0,0 0 1 0 0,0 0 0 0 0,0 0-1 0 0,0 0 1 0 0,0 0-1 0 0,0 0 1 0 0,0 0 0 0 0,0 0-1 0 0,0 0 1 0 0,0-1-1 0 0,0 1 1 0 0,0 0-1 0 0,0 0 1 0 0,0 0 0 0 0,0 0-1 0 0,0 0-1 0 0,0-4 26 0 0,0 3-24 0 0,0-4 27 0 0,0-3 28 0 0,0-6 43 0 0,0 1-84 0 0,0-8 29 0 0,1 19-38 0 0,-1 0 0 0 0,0 0 1 0 0,0 0-1 0 0,0 0 0 0 0,0 0 0 0 0,-1 0 0 0 0,1 0 0 0 0,0 0 1 0 0,-1 0-1 0 0,0 0-7 0 0,1 1 7 0 0,-1 1 0 0 0,0-1 0 0 0,1 1 0 0 0,-1-1 1 0 0,0 1-1 0 0,0 0 0 0 0,1-1 0 0 0,-1 1 0 0 0,0 0 0 0 0,0 0 1 0 0,0 0-1 0 0,0-1 0 0 0,0 1 0 0 0,1 0 0 0 0,-1 0 0 0 0,0 0 1 0 0,0 0-1 0 0,0 1 0 0 0,0-1-7 0 0,0 0 1 0 0,0 0-1 0 0,0 0 1 0 0,1 0 0 0 0,-1 0-1 0 0,0 0 1 0 0,1 0 0 0 0,-1 0 0 0 0,0-1-1 0 0,1 1 1 0 0,-1 0 0 0 0,0 0-1 0 0,1-1 1 0 0,-1 1 0 0 0,1 0 0 0 0,-1-1-1 0 0,-2-4 0 0 0,-2-2 0 0 0,5 7 0 0 0,0 0 0 0 0,-1 0 0 0 0,1-1 0 0 0,0 1 0 0 0,0 0 0 0 0,-1 0 0 0 0,1 0 0 0 0,0 0 0 0 0,0 0 0 0 0,-1 0 0 0 0,1 0 0 0 0,0 0 0 0 0,0 0 0 0 0,-1 0 0 0 0,1 0 0 0 0,0 0 0 0 0,0 0 0 0 0,0 0 0 0 0,-1 0 0 0 0,1 0 0 0 0,0 0 0 0 0,0 1 0 0 0,-1-1 0 0 0,1 0 0 0 0,0 0 0 0 0,0 0 0 0 0,0 0 0 0 0,-1 0 0 0 0,1 0 0 0 0,0 1 0 0 0,0-1 0 0 0,0 0 0 0 0,0 0 0 0 0,-1 0 0 0 0,1 1 0 0 0,-1 3 0 0 0,-1-1 0 0 0,-13 6 0 0 0,12-7-1 0 0,0 1 1 0 0,0 0-1 0 0,1 0 1 0 0,0 0 0 0 0,-1 0-1 0 0,1 0 1 0 0,0 1 0 0 0,0-1-1 0 0,1 1 1 0 0,-2 2 0 0 0,0 1-11 0 0,-4 7-35 0 0,2 0 34 0 0,-1 5 42 0 0,0 2 41 0 0,-7 24 107 0 0,10-37-149 0 0,0 3 41 0 0,-1 1 38 0 0,2 3 38 0 0,1 2 39 0 0,0-6-108 0 0,0 14 117 0 0,1-22-160 0 0,0 0 0 0 0,0-1 0 0 0,1 1 0 0 0,-1-1 0 0 0,1 1 0 0 0,-1-1 0 0 0,1 1 1 0 0,1 1-35 0 0,0 0 51 0 0,5 10 82 0 0,-1-3 32 0 0,5-6-3 0 0,-5 6-10 0 0,-5-10-141 0 0,-1 0-1 0 0,1 0 1 0 0,-1 0-1 0 0,1 0 1 0 0,-1 0-1 0 0,1 0 1 0 0,-1 0-1 0 0,1 0 1 0 0,0 0-1 0 0,0 0 1 0 0,-1 0-1 0 0,1-1 1 0 0,0 1-1 0 0,0 0 1 0 0,0 0-1 0 0,0-1-10 0 0,15 3 157 0 0,-15-3-146 0 0,0 0 1 0 0,-1 0-1 0 0,1 0 1 0 0,0 0-1 0 0,0 0 1 0 0,0 0-1 0 0,0 0 0 0 0,-1 0 1 0 0,1 0-1 0 0,0 1 1 0 0,0-1-1 0 0,0 0 1 0 0,-1 1-1 0 0,1-1 0 0 0,0 1-11 0 0,1 2 63 0 0,4 4 42 0 0,5-4-10 0 0,32-2 192 0 0,-27-2-212 0 0,1 1-44 0 0,1 0-28 0 0,22 0 194 0 0,-29 0-191 0 0,0 0-71 0 0,-3 0-41 0 0,0 0-60 0 0,-1 0-69 0 0,0 0-80 0 0,-7 0 315 0 0,3 0-266 0 0,-1 0-45 0 0,0 0-41 0 0,0 0-37 0 0,1-1-255 0 0,0 1-62 0 0,0-1-47 0 0,0 0-36 0 0,8-3-1419 0 0,7-5-1260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56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160 584 8520 0 0,'0'0'190'0'0,"-3"3"28"0"0,1-1-137 0 0,-13 14 224 0 0,9-11-237 0 0,0-2-42 0 0,-1 1-29 0 0,-19 11-8 0 0,20-8 41 0 0,0 2 36 0 0,1 3 240 0 0,1-1-76 0 0,-5 10 194 0 0,-1-6-55 0 0,0-2-32 0 0,1 9 43 0 0,4 10 13 0 0,-2-5-102 0 0,-6 24 171 0 0,6-21-250 0 0,4 4 55 0 0,3 17 244 0 0,1-26-270 0 0,0-11-81 0 0,8 0 19 0 0,-3-5-103 0 0,1 1 6 0 0,4 7 53 0 0,-1 1 38 0 0,-7-15-142 0 0,-1 1 0 0 0,1-1 0 0 0,0 1 0 0 0,-1-1 0 0 0,1 0 0 0 0,1 0 0 0 0,-1 0 0 0 0,0-1 0 0 0,1 1 0 0 0,-1-1 0 0 0,1 0 0 0 0,2 2-31 0 0,7 2 163 0 0,0-1 0 0 0,13 5-163 0 0,-21-9 55 0 0,0 0 0 0 0,0 0 1 0 0,-1 0-1 0 0,1-1 1 0 0,0 1-1 0 0,0-1 0 0 0,0-1 1 0 0,3 1-56 0 0,13-1 139 0 0,-18 1-127 0 0,0 0-1 0 0,-1-1 1 0 0,1 1 0 0 0,0 0-1 0 0,-1-1 1 0 0,1 0 0 0 0,0 1-1 0 0,-1-1 1 0 0,1 0-1 0 0,-1 0 1 0 0,1-1-12 0 0,2-1 32 0 0,0-1 0 0 0,0 0-1 0 0,0 0 1 0 0,-1 0 0 0 0,1-1-32 0 0,1-1 28 0 0,-3 4-11 0 0,-1-1-1 0 0,1 0 1 0 0,0 0-1 0 0,-1 0 1 0 0,0 0-1 0 0,1 0 1 0 0,-1 0-1 0 0,-1-1 1 0 0,1 1-1 0 0,0-1 1 0 0,-1 1-1 0 0,1-4-16 0 0,9-19 56 0 0,-8 20-54 0 0,0 0-1 0 0,-1-1 1 0 0,1 1 0 0 0,-1-1 0 0 0,-1 1 0 0 0,1-1 0 0 0,-1 0 0 0 0,0 0 0 0 0,-1 0-2 0 0,1-28-1 0 0,0-9-15 0 0,-6 10-57 0 0,-6-6-43 0 0,6 25 35 0 0,0 0 0 0 0,0-7 81 0 0,1-3-81 0 0,2 8 12 0 0,-1 1 0 0 0,-1-1 0 0 0,-1-3 69 0 0,-30-97-295 0 0,22 74 191 0 0,2 4 42 0 0,0 4-16 0 0,1-1 1 0 0,-2-25 77 0 0,6 1-54 0 0,-4 10 44 0 0,-6-42 10 0 0,15 69 0 0 0,1 20 0 0 0,0 0 0 0 0,0-1 0 0 0,0 1 0 0 0,-1 0 0 0 0,1-1 0 0 0,-1 1 0 0 0,0 0 0 0 0,0-1 0 0 0,-1-2-7 0 0,-6-18 48 0 0,5-6 90 0 0,3 16-38 0 0,0 12 17 0 0,0 2 2 0 0,0 0-8 0 0,0 2-32 0 0,1 26 71 0 0,5-10-76 0 0,0-3-21 0 0,-2 2 6 0 0,-1-4 18 0 0,0-1-1 0 0,5 12-69 0 0,-5-16 28 0 0,0 0 0 0 0,-1 0 0 0 0,0 0 0 0 0,0 1-28 0 0,5 32 158 0 0,-7-39-153 0 0,14 65 192 0 0,16 45 205 0 0,-17-75-169 0 0,-8-21-2 0 0,0 0 1 0 0,1 12-232 0 0,-2-3 202 0 0,-2-8-19 0 0,1-1-1 0 0,1 1 1 0 0,2 2-183 0 0,-2-7 98 0 0,-1 0-1 0 0,0 0 0 0 0,-1 1 0 0 0,0-1 0 0 0,-1 0 0 0 0,0 10-97 0 0,-1-10 87 0 0,1 0 1 0 0,0 1-1 0 0,1-1 1 0 0,1 0-88 0 0,4 25 218 0 0,-6-6-42 0 0,-1 219 1009 0 0,0-247-1138 0 0,0 0-37 0 0,-2 2-85 0 0,-1-2-112 0 0,0-1-93 0 0,-1 2-237 0 0,1 5-407 0 0,3-7-206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2:55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17 8352 0 0,'0'0'190'0'0,"-3"0"28"0"0,-7 0 7 0 0,10 0-222 0 0,0 0 1 0 0,-1 0-1 0 0,1 0 1 0 0,0 0-1 0 0,0 0 0 0 0,0 0 1 0 0,0 0-1 0 0,0 0 0 0 0,0 0 1 0 0,0 0-1 0 0,0 0 0 0 0,0 0 1 0 0,0 0-1 0 0,-1 0 1 0 0,1 0-1 0 0,0 0 0 0 0,0 0 1 0 0,0 0-1 0 0,0 0 0 0 0,0 0 1 0 0,0 0-1 0 0,0 0 1 0 0,0 0-1 0 0,0 0 0 0 0,0 0 1 0 0,0 0-1 0 0,-1 0 0 0 0,1 0 1 0 0,0 0-1 0 0,0 0 0 0 0,0 0 1 0 0,0 0-1 0 0,0 0 1 0 0,0 0-1 0 0,0-1 0 0 0,0 1 1 0 0,0 0-1 0 0,0 0 0 0 0,0 0 1 0 0,0 0-1 0 0,0 0 1 0 0,0 0-1 0 0,0 0 0 0 0,0 0 1 0 0,0 0-1 0 0,0 0 0 0 0,0 0 1 0 0,0-1-1 0 0,0 1 0 0 0,0 0 1 0 0,0 0-1 0 0,0 0 1 0 0,0 0-1 0 0,0 0 0 0 0,0 0 1 0 0,0 0-1 0 0,0 0-3 0 0,0-7 57 0 0,0 3 19 0 0,0 2 78 0 0,-3 1 176 0 0,1 1-166 0 0,-1 0 95 0 0,-4 0 201 0 0,-14-1 782 0 0,15 1-905 0 0,0 1-57 0 0,1-1-129 0 0,1 1-48 0 0,1 0-58 0 0,0 0-66 0 0,-5 4 187 0 0,7-4-133 0 0,-1 0-1 0 0,1 0 1 0 0,-1 0 0 0 0,1-1-1 0 0,-1 1 1 0 0,1 0-1 0 0,-1-1 1 0 0,1 1 0 0 0,-1-1-1 0 0,0 1 1 0 0,1-1 0 0 0,-1 0-1 0 0,0 0 1 0 0,0 0-33 0 0,-9 2 198 0 0,1 3-39 0 0,-3 1 15 0 0,0-2-48 0 0,11-4-102 0 0,0 0 1 0 0,-1 1-1 0 0,1 0 1 0 0,0-1-1 0 0,0 1 1 0 0,-1 0-1 0 0,1 0 1 0 0,0 0-1 0 0,0 0 1 0 0,0 1-1 0 0,0-1 1 0 0,0 0-1 0 0,1 1 1 0 0,-1 0-25 0 0,-23 16 235 0 0,5-2-83 0 0,13-8-87 0 0,0 0 1 0 0,1 1 0 0 0,0-1 0 0 0,-1 3-66 0 0,-10 21 70 0 0,10-14-51 0 0,0 0 1 0 0,1 0-1 0 0,1 1 1 0 0,0 6-20 0 0,-10 32 29 0 0,14-54-23 0 0,1-1 1 0 0,-1 1-1 0 0,1-1 1 0 0,-1 0-1 0 0,1 1 1 0 0,0-1 0 0 0,0 1-1 0 0,0 0-6 0 0,0 0 34 0 0,1 1-1 0 0,0-1 0 0 0,0 0 1 0 0,0 1-1 0 0,0-1 0 0 0,2 3-33 0 0,4 13 149 0 0,-6-5-78 0 0,-1-13-58 0 0,0 1 1 0 0,0-1 0 0 0,0 1 0 0 0,1-1 0 0 0,-1 0 0 0 0,0 1 0 0 0,1-1 0 0 0,-1 1 0 0 0,0-1 0 0 0,1 0 0 0 0,0 1-14 0 0,0 0 8 0 0,0-1 0 0 0,0 0 1 0 0,0 0-1 0 0,0 0 0 0 0,1 0 0 0 0,-1 0 0 0 0,0 0 0 0 0,0-1 1 0 0,1 1-1 0 0,-1 0 0 0 0,1-1 0 0 0,-1 1 0 0 0,1 0-8 0 0,8 3 45 0 0,37 22 171 0 0,-45-25-206 0 0,0 0 0 0 0,-1-1 1 0 0,1 1-1 0 0,0-1 1 0 0,-1 0-1 0 0,1 1 1 0 0,0-1-1 0 0,0 0 0 0 0,-1 0 1 0 0,1 0-1 0 0,0 0 1 0 0,0-1-1 0 0,-1 1 1 0 0,3-1-11 0 0,20-8 89 0 0,-15 6-65 0 0,9-3 36 0 0,-2 1-19 0 0,0 1-2 0 0,2-2 17 0 0,-15 4-47 0 0,0 1-1 0 0,0-1 0 0 0,0 1 1 0 0,0-1-1 0 0,0 0 0 0 0,-1 0 1 0 0,1 0-1 0 0,-1 0 0 0 0,1-1 1 0 0,-1 1-1 0 0,0-1 0 0 0,0 0 1 0 0,0 1-1 0 0,1-3-8 0 0,19-22 107 0 0,-18 23-83 0 0,0-1 0 0 0,0-1 1 0 0,0 1-1 0 0,0-1 0 0 0,-1 1-24 0 0,1-1 8 0 0,-1 1 0 0 0,1-1 0 0 0,0 1 0 0 0,0 0-1 0 0,1 0-7 0 0,-4 4 0 0 0,1-1 0 0 0,0 0 0 0 0,-1 0 0 0 0,0 0 0 0 0,0 0 0 0 0,1 0 0 0 0,-1 0 0 0 0,0 0 0 0 0,-1 0 0 0 0,1-1 0 0 0,0 1 0 0 0,-1 0 0 0 0,1-1 0 0 0,-1 1 0 0 0,1-1 0 0 0,1-10 0 0 0,4-2 0 0 0,-5 12 0 0 0,0 0 0 0 0,1 0 0 0 0,-2-1 0 0 0,1 1 0 0 0,0 0 0 0 0,0 0 0 0 0,-1 0 0 0 0,0-1 0 0 0,0-2 0 0 0,1 0 1 0 0,0 1 0 0 0,0-1 0 0 0,0 0 0 0 0,0 1 0 0 0,2-4-1 0 0,-1 4 10 0 0,0-1-1 0 0,-1 1 1 0 0,0-1 0 0 0,0 1 0 0 0,0-5-10 0 0,-1-5-19 0 0,0-22 81 0 0,0 22-68 0 0,0 0-58 0 0,0 0-81 0 0,0 22 114 0 0,0-5 21 0 0,0 0 1 0 0,0 1-1 0 0,0-1 0 0 0,0 0 0 0 0,0 0 0 0 0,0 0 0 0 0,1 0 0 0 0,-1 0 0 0 0,1 1 0 0 0,0 0 10 0 0,12 20-60 0 0,0 1 56 0 0,-12-22 7 0 0,0 0 0 0 0,0 1-1 0 0,-1-1 1 0 0,1 0 0 0 0,-1 1-1 0 0,0-1 1 0 0,0 1-1 0 0,1-1 1 0 0,-1 0 0 0 0,-1 3-3 0 0,2 12 27 0 0,1-14-25 0 0,-1 0-1 0 0,1 1 1 0 0,-1-1 0 0 0,1 0-1 0 0,0 0 1 0 0,0 0 0 0 0,1 1-2 0 0,-1-2-1 0 0,-1 0 0 0 0,1 0 1 0 0,-1 0-1 0 0,0 0 0 0 0,0 0 1 0 0,0 1-1 0 0,0-1 0 0 0,0 0 0 0 0,0 1 1 0 0,0-1-1 0 0,-1 1 0 0 0,1-1 1 0 0,-1 1-1 0 0,0-1 0 0 0,0 1 1 0 0,0-1-1 0 0,0 1 1 0 0,0-1-3 0 0,0 1 0 0 0,0-1 0 0 0,0 1 1 0 0,0-1-1 0 0,1 0 0 0 0,-1 1 0 0 0,1-1 0 0 0,-1 0 1 0 0,1 1-1 0 0,0-1 0 0 0,0 0 0 0 0,0 0 0 0 0,0 0 1 0 0,0 0-1 0 0,0 0 0 0 0,1 0 0 0 0,-1 0 0 0 0,1 0 1 0 0,0 1 1 0 0,-1-2 1 0 0,1 0 0 0 0,-1 0 0 0 0,0 0 0 0 0,0 1 0 0 0,0-1 0 0 0,0 0 0 0 0,0 1 0 0 0,0-1 0 0 0,0 1 0 0 0,0-1 0 0 0,0 1 0 0 0,-1-1 0 0 0,1 1 0 0 0,-1 0 0 0 0,1-1 0 0 0,-1 1 0 0 0,0 0 0 0 0,1-1 0 0 0,-1 1 0 0 0,0 0 0 0 0,0 0 0 0 0,0 0 0 0 0,0-1 0 0 0,0 1 0 0 0,1 0 0 0 0,-1-1 0 0 0,1 1 0 0 0,-1-1 0 0 0,1 1 0 0 0,0-1 0 0 0,-1 1 0 0 0,1-1 0 0 0,0 1 0 0 0,0-1 0 0 0,0 1 0 0 0,4 6 0 0 0,11 23 0 0 0,-14-27 0 0 0,-1 2 1 0 0,-2 16-12 0 0,2-15-33 0 0,1 0-60 0 0,1-1-62 0 0,0-1-64 0 0,0-1-32 0 0,-1 1-54 0 0,0 0-56 0 0,-2 1-57 0 0,0-4-605 0 0</inkml:trace>
  <inkml:trace contextRef="#ctx0" brushRef="#br0" timeOffset="406.13">759 1 7968 0 0,'0'0'233'0'0,"0"3"-9"0"0,0 4-175 0 0,1-1-34 0 0,5 9-43 0 0,-2-8 60 0 0,-3-2 19 0 0,1-1 33 0 0,-1 4 92 0 0,0 1 86 0 0,-1-4-36 0 0,-1 1-36 0 0,1 5 139 0 0,3 14 228 0 0,2-9-222 0 0,1 6 166 0 0,-4 3 67 0 0,-2 4 152 0 0,0 1-35 0 0,0 31 597 0 0,0-6-195 0 0,0 67 1388 0 0,0-119-2394 0 0,0-3 4 0 0,0 0 75 0 0,0 0 4 0 0,0 0-4 0 0,0 0-2 0 0,0 0-13 0 0,0-5-8 0 0,0-9-64 0 0,0-41 312 0 0,0 34-283 0 0,0 6-32 0 0,0 7-31 0 0,0 0 0 0 0,0 1 0 0 0,0-1-1 0 0,1 0 1 0 0,1-1-39 0 0,9-23 24 0 0,-11 30-25 0 0,3-10 11 0 0,0 1-1 0 0,0-1 0 0 0,1 1 1 0 0,0 0-1 0 0,1 0 0 0 0,0 1 0 0 0,2-2-9 0 0,-5 9 0 0 0,0-1 0 0 0,0 0 0 0 0,0 0 0 0 0,0 0 0 0 0,0-4 0 0 0,7-12 0 0 0,-6 16 0 0 0,1 1 0 0 0,-1-1 0 0 0,1 1 0 0 0,0 0 0 0 0,0 0 0 0 0,2-1 0 0 0,8-3-29 0 0,-1 1-128 0 0,-9 0 10 0 0,-3 5 136 0 0,-1 1 1 0 0,0-1-1 0 0,0 1 0 0 0,1 0 1 0 0,-1-1-1 0 0,0 1 1 0 0,1-1-1 0 0,-1 1 1 0 0,0 0-1 0 0,1-1 0 0 0,-1 1 1 0 0,0 0-1 0 0,1-1 1 0 0,-1 1-1 0 0,1 0 1 0 0,-1 0-1 0 0,1 0 0 0 0,-1-1 1 0 0,1 1-1 0 0,-1 0 1 0 0,0 0-1 0 0,1 0 1 0 0,-1 0-1 0 0,1 0 0 0 0,-1 0 1 0 0,1 0-1 0 0,-1 0 1 0 0,1 0-1 0 0,-1 0 1 0 0,1 0-1 0 0,-1 0 0 0 0,1 0 11 0 0,9 1-144 0 0,-4 1 75 0 0,10 11 26 0 0,-13-9 43 0 0,0-1 0 0 0,-1 1 1 0 0,1 0-1 0 0,-1 0 0 0 0,0 0 0 0 0,0 1 0 0 0,0-1 0 0 0,0 2 0 0 0,8 16-13 0 0,-7-18 3 0 0,-1-1 0 0 0,0 1 0 0 0,0 0 0 0 0,0-1 0 0 0,1 4 10 0 0,-1 18-10 0 0,-1-18 10 0 0,-1 0 0 0 0,1 0 0 0 0,0-1 0 0 0,1 1 0 0 0,0-1 0 0 0,0 1 0 0 0,2 9 0 0 0,12 45 0 0 0,-15-58-5 0 0,0 0 0 0 0,0 1 0 0 0,-1-1 0 0 0,1 0 0 0 0,-1 1 0 0 0,0-1 0 0 0,0 0-1 0 0,0 1 6 0 0,1 16-60 0 0,4-3 13 0 0,-3-11 22 0 0,0 1 0 0 0,0 0 1 0 0,-1 0-1 0 0,0 0 0 0 0,0 2 25 0 0,0 3-69 0 0,3-2-66 0 0,1-3-51 0 0,1-1-38 0 0,6 9-348 0 0,-9-10 322 0 0,0-1-53 0 0,-1 0-49 0 0,1-1-46 0 0,-1-1-42 0 0,0 0-36 0 0,3 2-572 0 0,0 0 36 0 0,-1 0-54 0 0,1 2-991 0 0,-4 4-1154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04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10368 0 0,'0'0'233'0'0,"0"3"39"0"0,0 4-40 0 0,0-1-64 0 0,0 1-54 0 0,0-1-45 0 0,0 8-31 0 0,0 18-112 0 0,0-21 106 0 0,0 1 68 0 0,0-4 56 0 0,0 1 36 0 0,0 9 279 0 0,0 5 206 0 0,0 11 429 0 0,1-25-821 0 0,0-2-80 0 0,1 0-37 0 0,2 1-9 0 0,0 1-10 0 0,-2-2-1 0 0,0 0 33 0 0,-2 2 74 0 0,0-3-46 0 0,0 7 148 0 0,3-3-38 0 0,3-6-67 0 0,-5-4-236 0 0,-1 1 0 0 0,1-1 0 0 0,-1 0 0 0 0,0 0 0 0 0,1 1 0 0 0,-1-1 0 0 0,1 0 0 0 0,-1 1 0 0 0,0-1 0 0 0,1 0 0 0 0,-1 1 0 0 0,0-1 0 0 0,1 1 0 0 0,-1-1-1 0 0,0 1 1 0 0,0-1 0 0 0,1 0 0 0 0,-1 1 0 0 0,0-1 0 0 0,0 1 0 0 0,0-1 0 0 0,0 1 0 0 0,0-1 0 0 0,0 1 0 0 0,0-1 0 0 0,0 1 0 0 0,0-1 0 0 0,0 1 0 0 0,0-1 0 0 0,0 1 0 0 0,0-1-1 0 0,0 1-15 0 0,0 1 56 0 0,0-1 0 0 0,0 1 0 0 0,0-1 0 0 0,1 1 0 0 0,-1 0-1 0 0,0-1 1 0 0,1 1 0 0 0,-1-1 0 0 0,1 1 0 0 0,0 0-56 0 0,3 3 198 0 0,-1-1-121 0 0,-1-2-80 0 0,1 1 212 0 0,-3-3-18 0 0,0 0-72 0 0,0 0-30 0 0,0 0-8 0 0,0 0 2 0 0,0 0 12 0 0,0 0 7 0 0,0-7 2 0 0,2 3-33 0 0,4-1-1 0 0,-6 5-69 0 0,1-1 1 0 0,-1 1 0 0 0,1-1-1 0 0,-1 1 1 0 0,1 0-1 0 0,-1-1 1 0 0,1 1 0 0 0,-1-1-1 0 0,1 0 1 0 0,-1 1 0 0 0,0-1-1 0 0,1 1 1 0 0,-1-1 0 0 0,0 0-1 0 0,1 1 1 0 0,-1-1-1 0 0,0 1 1 0 0,0-1 0 0 0,0 0-1 0 0,0 1 1 0 0,1-1 0 0 0,-1 0-1 0 0,0 0 1 0 0,0 1-1 0 0,0-1 1 0 0,-1 0-2 0 0,1 0 6 0 0,1-1-1 0 0,-1 0 1 0 0,0 1-1 0 0,0-1 1 0 0,1 0-1 0 0,-1 1 1 0 0,1-1-1 0 0,-1 1 1 0 0,1-1-1 0 0,0 1 1 0 0,-1-1-1 0 0,1 1 1 0 0,1-1-6 0 0,-1 0 4 0 0,0 0 0 0 0,0 1 0 0 0,0-1 1 0 0,0 0-1 0 0,-1 0 0 0 0,1 0 0 0 0,0 1 1 0 0,-1-1-1 0 0,0 0 0 0 0,1 0 0 0 0,-1 0 0 0 0,0 0 1 0 0,0-2-5 0 0,1-2 2 0 0,0 1 0 0 0,0-1 1 0 0,0 0-1 0 0,0 1 0 0 0,2-4-2 0 0,-1 4 0 0 0,0-1 0 0 0,-1 1 0 0 0,0-1 0 0 0,0 1-1 0 0,0-4 1 0 0,-1-2-1 0 0,0-1-35 0 0,3 0-36 0 0,-3 12 71 0 0,7-14-78 0 0,1-1-37 0 0,-2 6 6 0 0,-1 3-33 0 0,-2 3-148 0 0,-3 3-12 0 0,6 0 106 0 0,1 0 50 0 0,-2 0 79 0 0,-4 0 69 0 0,-1 1-1 0 0,1-1 0 0 0,-1 0 0 0 0,1 0 0 0 0,0 0 1 0 0,-1 0-1 0 0,1 1 0 0 0,-1-1 0 0 0,1 0 1 0 0,-1 1-1 0 0,1-1 0 0 0,-1 0 0 0 0,1 1 0 0 0,-1-1 1 0 0,1 1-1 0 0,-1-1 0 0 0,1 0 0 0 0,-1 1 0 0 0,0-1 1 0 0,1 1-1 0 0,-1 0 0 0 0,5 7-59 0 0,21 23 33 0 0,-19-12-21 0 0,-3-6 34 0 0,-4-9 13 0 0,1 1 0 0 0,1-1 0 0 0,-1 1 0 0 0,1-1 0 0 0,-1 0 0 0 0,2 2 0 0 0,-1-3 1 0 0,0 1 0 0 0,0 0 0 0 0,-1-1 0 0 0,0 1 0 0 0,1 0 0 0 0,-1 0 0 0 0,-1 0 0 0 0,1 0 0 0 0,0 1-1 0 0,-1 19 82 0 0,0-17-48 0 0,0-5-23 0 0,0 0 0 0 0,0 0 0 0 0,0 0-1 0 0,0 1 1 0 0,0-1 0 0 0,0 0 0 0 0,1 0 0 0 0,-1 0 0 0 0,1 0 0 0 0,0 1-11 0 0,4 5 37 0 0,-4-6-28 0 0,0-1-1 0 0,0 0 1 0 0,-1 1 0 0 0,1-1-1 0 0,0 1 1 0 0,-1-1 0 0 0,1 1-1 0 0,0 0 1 0 0,-1-1 0 0 0,0 1-1 0 0,1 0 1 0 0,-1-1 0 0 0,0 1-1 0 0,0 0-8 0 0,-1 7 41 0 0,2 0-7 0 0,12 20-29 0 0,-10-21-18 0 0,-3 11-134 0 0,0-17 139 0 0,0 0-55 0 0,0-2 4 0 0,0 0-33 0 0,1 1-17 0 0,-1-1-32 0 0,1 0-39 0 0,-1 0-42 0 0,1 0-47 0 0,0 0-44 0 0,0 0-39 0 0,1 0-37 0 0,0 0-254 0 0,0 0-60 0 0,0 0-48 0 0,1 0-33 0 0,3 0-1408 0 0,3 0-1249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04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79 8960 0 0,'0'0'264'0'0,"0"0"-8"0"0,0 0-160 0 0,0 0 8 0 0,0 0 78 0 0,-2-3 201 0 0,-9-7 366 0 0,9 7 34 0 0,2 3-319 0 0,0 0-181 0 0,-5 0 65 0 0,0 0 20 0 0,0 0-99 0 0,1 0-103 0 0,1 1-40 0 0,-8 3 173 0 0,6-1-138 0 0,-1 2 80 0 0,3-3-79 0 0,0 2 35 0 0,-12 9 167 0 0,-13 15 220 0 0,10-6-284 0 0,12-11-208 0 0,-7 9 85 0 0,-2-7-20 0 0,10-9-111 0 0,2-3-26 0 0,1 0 0 0 0,0 1 1 0 0,0-1-1 0 0,0 1 0 0 0,0 0 1 0 0,0-1-1 0 0,1 1 0 0 0,-2 1-20 0 0,-4 15 148 0 0,7-16-126 0 0,-1 0 1 0 0,0 1-1 0 0,1-1 0 0 0,-1 0 1 0 0,0 0-1 0 0,0 0 1 0 0,0 0-1 0 0,-1 0 0 0 0,1 0 1 0 0,0 0-1 0 0,-1 0 0 0 0,0-1-22 0 0,-7 11 148 0 0,-8 18 288 0 0,14-24-354 0 0,3-3-29 0 0,-1-1 1 0 0,0 1-1 0 0,1 0 1 0 0,-1 0-1 0 0,1 0 1 0 0,0 0-1 0 0,0 0 1 0 0,0 0-1 0 0,0 0 1 0 0,0 0 0 0 0,1 0-1 0 0,0 0 1 0 0,-1 0-1 0 0,1 0-53 0 0,10 3 165 0 0,-4 5-39 0 0,-7-10-117 0 0,0 0-1 0 0,1 0 0 0 0,-1 0 1 0 0,1 0-1 0 0,-1 0 1 0 0,1 0-1 0 0,0 0 0 0 0,-1 0 1 0 0,1 0-1 0 0,0 0 1 0 0,0-1-1 0 0,-1 1 0 0 0,1 0 1 0 0,0 0-1 0 0,0-1 0 0 0,0 1-8 0 0,1 0 13 0 0,-1-1 0 0 0,0 1 0 0 0,1-1 0 0 0,-1 0 0 0 0,1 0 0 0 0,-1 1 0 0 0,0-1 0 0 0,1 0 0 0 0,-1 0 0 0 0,1 0-13 0 0,17 2 117 0 0,-11 2-75 0 0,-6-2-30 0 0,1-1-1 0 0,-1 0 1 0 0,1 0-1 0 0,-1 0 1 0 0,1 0-1 0 0,-1 0 0 0 0,2-1-11 0 0,-3 1 11 0 0,1-1-1 0 0,0 0 0 0 0,-1 0 1 0 0,1 0-1 0 0,0 0 0 0 0,-1-1 1 0 0,1 1-1 0 0,0 0 0 0 0,-1-1 0 0 0,1 1-10 0 0,0-1 11 0 0,6-2 23 0 0,0 1 1 0 0,0 0-1 0 0,0 0 1 0 0,0 0-1 0 0,8 1-34 0 0,2-1 58 0 0,1-5-13 0 0,-9 2-19 0 0,8-1 24 0 0,10-3-25 0 0,-27 9-22 0 0,11-4 39 0 0,0-1-1 0 0,-1 0 1 0 0,3-1-42 0 0,-13 5 8 0 0,4-3 2 0 0,-1 1 0 0 0,0-1 0 0 0,-1 1 0 0 0,1-1 0 0 0,-1 0-1 0 0,1 0 1 0 0,-1-1 0 0 0,0 1 0 0 0,-1-1 0 0 0,1 1 0 0 0,-1-1 0 0 0,1-2-10 0 0,-1 2 12 0 0,-1 2-8 0 0,-1 1 1 0 0,1-1 0 0 0,-1 0-1 0 0,1 0 1 0 0,-1 1-1 0 0,0-1 1 0 0,0 0 0 0 0,-1 0-1 0 0,1 0 1 0 0,-1 1-1 0 0,1-1 1 0 0,-1 0 0 0 0,0 0-1 0 0,0 1 1 0 0,0-1-1 0 0,0 1 1 0 0,0-1 0 0 0,-1 0-5 0 0,-1-5 2 0 0,-5-13 9 0 0,3 7-51 0 0,-2 3-49 0 0,-3-4-51 0 0,5 7 74 0 0,-6-13-100 0 0,-2-2-11 0 0,3 10 23 0 0,0 4-10 0 0,0 2-44 0 0,-2-1-92 0 0,-1-3-100 0 0,11 9 348 0 0,-1-1-77 0 0,0 0-77 0 0,0 0-81 0 0,1 1-83 0 0,-1-1-85 0 0,0 0-88 0 0,0 0-88 0 0,1 1 17 0 0,0 0-69 0 0,-1-1-70 0 0,1 1-71 0 0,-4-4-1298 0 0,-4-4-1196 0 0,10 10 3252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36.0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9904 0 0,'1'0'86'0'0,"0"1"-69"0"0,4-1-78 0 0,-3 0 76 0 0,0 0 52 0 0,0 0 43 0 0,0-1 63 0 0,-1 0 72 0 0,1-1 87 0 0,6-6-261 0 0,-2 2-49 0 0,5-5-56 0 0,-8 9 50 0 0,0 1 45 0 0,-1 0 64 0 0,1 1 81 0 0,1 0 101 0 0,-1 1-27 0 0,1-1 62 0 0,-3 0-308 0 0,-1 0 0 0 0,1 0 0 0 0,-1 0 0 0 0,1 0 0 0 0,-1 0 1 0 0,1 0-1 0 0,-1 0 0 0 0,1-1 0 0 0,-1 1 0 0 0,1 0 0 0 0,-1 0 1 0 0,1 0-1 0 0,-1 0 0 0 0,1-1 0 0 0,-1 1 0 0 0,0 0 0 0 0,1 0 0 0 0,-1-1 1 0 0,1 1-1 0 0,-1 0 0 0 0,0-1 0 0 0,1 1 0 0 0,-1 0 0 0 0,0-1 1 0 0,1 1-1 0 0,-1-1 0 0 0,0 1 0 0 0,0 0 0 0 0,1-1 0 0 0,-1 1 0 0 0,0-1 1 0 0,0 1-1 0 0,0-1 0 0 0,0 1 0 0 0,0-1 0 0 0,1 1 0 0 0,-1-1 1 0 0,0 1-1 0 0,0-1 0 0 0,0 1 0 0 0,0-1 0 0 0,-1 0-34 0 0,1 1 11 0 0,0 0 1 0 0,0 0-1 0 0,0 0 0 0 0,0 0 0 0 0,0 0 0 0 0,0 0 1 0 0,0 0-1 0 0,0 0 0 0 0,0 0 0 0 0,0 0 0 0 0,0-1 1 0 0,0 1-1 0 0,0 0 0 0 0,0 0 0 0 0,0 0 1 0 0,0 0-1 0 0,0 0 0 0 0,0 0 0 0 0,0 0 0 0 0,0 0 1 0 0,0 0-1 0 0,0 0 0 0 0,1-1 0 0 0,-1 1 0 0 0,0 0 1 0 0,0 0-1 0 0,0 0 0 0 0,0 0 0 0 0,0 0 0 0 0,0 0 1 0 0,0 0-1 0 0,0 0 0 0 0,0 0 0 0 0,0 0 0 0 0,0 0 1 0 0,0 0-1 0 0,0 0 0 0 0,0 0 0 0 0,1 0 0 0 0,-1 0 1 0 0,0 0-1 0 0,0 0 0 0 0,0 0 0 0 0,0 0 0 0 0,0 0 1 0 0,0 0-1 0 0,0 0 0 0 0,0 0 0 0 0,0 0 0 0 0,0 0 1 0 0,1 0-1 0 0,-1 0 0 0 0,0 0 0 0 0,0 0 1 0 0,0 0-1 0 0,0 0 0 0 0,0 0-11 0 0,8 0 346 0 0,-3 0-161 0 0,0 0-35 0 0,19-3 380 0 0,-8-3-121 0 0,-4 2-106 0 0,7 1 36 0 0,-1 3 118 0 0,-1 0-104 0 0,-1 0-88 0 0,0 0-72 0 0,-2 0-67 0 0,0 0-33 0 0,30 0 123 0 0,-25 0-91 0 0,-2 2-2 0 0,1 4-56 0 0,-3-1-43 0 0,4-4-12 0 0,-16-1-7 0 0,-1 0 1 0 0,1 0-1 0 0,-1 0 0 0 0,0 0 0 0 0,1 1 0 0 0,-1-1 0 0 0,1 0 0 0 0,-1 1 1 0 0,0 0-1 0 0,3 0-5 0 0,3 4 9 0 0,-7-4-5 0 0,0 0 0 0 0,1 0 0 0 0,-1 0 0 0 0,1 0 0 0 0,-1-1 0 0 0,1 1 0 0 0,-1 0-1 0 0,1-1 1 0 0,0 1 0 0 0,-1-1 0 0 0,1 0 0 0 0,0 0 0 0 0,-1 0 0 0 0,1 1-4 0 0,1-2 8 0 0,1 1-1 0 0,-1 1 1 0 0,0-1 0 0 0,1 0 0 0 0,-1 1 0 0 0,0-1-1 0 0,0 1 1 0 0,1 0 0 0 0,0 1-8 0 0,7 6-12 0 0,-9-6-76 0 0,1-2-50 0 0,1 1 44 0 0,3 2 58 0 0,-6 0-52 0 0,0-1-1 0 0,-1 0-37 0 0,0 0-45 0 0,0 1-51 0 0,0-3-335 0 0,0 0 320 0 0,0 0-12 0 0,0 0-61 0 0,0 0 110 0 0,0 0-36 0 0,0 0-38 0 0,0 0-36 0 0,0 0-407 0 0,1 0 108 0 0,-1 0-50 0 0,2 0-766 0 0,2 0-597 0 0,5 0-1136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05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17 13464 0 0,'0'0'397'0'0,"1"-1"-144"0"0,1-1-117 0 0,9-8 87 0 0,-9 7-78 0 0,-2 3 147 0 0,0 0 271 0 0,0 0 21 0 0,0 0-12 0 0,1 1-350 0 0,-1-1-52 0 0,0 1-45 0 0,0 0-37 0 0,1 1-2 0 0,-2 2-26 0 0,1-2-8 0 0,-1 1 56 0 0,1-1 81 0 0,0 0 105 0 0,0 9-2 0 0,1-1-99 0 0,0-2-69 0 0,4 11 81 0 0,1-6-12 0 0,-5-11-158 0 0,0 0 0 0 0,-1 0-1 0 0,1-1 1 0 0,-1 1 0 0 0,0 0-1 0 0,1 0 1 0 0,-1 0 0 0 0,0 0-1 0 0,0 0 1 0 0,0 0 0 0 0,-1 1-35 0 0,1 7 134 0 0,0 73 590 0 0,0-54-518 0 0,0-4-45 0 0,2 2 66 0 0,4 5 7 0 0,0-3-1 0 0,-4-4-5 0 0,-2 7 62 0 0,0 12-12 0 0,2-25-140 0 0,4 5 119 0 0,0-2-29 0 0,-4-5-119 0 0,-2 60 260 0 0,0 3-115 0 0,0-79-253 0 0,0 0 1 0 0,0-1 0 0 0,0 1-1 0 0,0-1 1 0 0,0 1-1 0 0,0 0 1 0 0,0-1-1 0 0,-1 1 1 0 0,1 0-1 0 0,0-1 1 0 0,0 1-1 0 0,0-1 1 0 0,-1 1-1 0 0,1-1 1 0 0,0 1 0 0 0,-1 0-1 0 0,1-1 1 0 0,0 1-1 0 0,-1-1 1 0 0,1 1-1 0 0,0-1 1 0 0,-1 0-1 0 0,1 1 1 0 0,-1-1-1 0 0,1 1 1 0 0,-1-1-1 0 0,0 0-1 0 0,1 1 3 0 0,-1-1-1 0 0,0 1 1 0 0,1-1-1 0 0,-1 1 1 0 0,1-1-1 0 0,-1 1 0 0 0,0 0 1 0 0,1-1-1 0 0,0 1 1 0 0,-1-1-1 0 0,1 1 0 0 0,-1 0 1 0 0,1-1-1 0 0,0 1 1 0 0,-1 0-1 0 0,1 0 0 0 0,0-1 1 0 0,0 1-1 0 0,0 0 1 0 0,0 0-1 0 0,-1-1 1 0 0,1 1-1 0 0,0 0 0 0 0,0 0 1 0 0,0 0-1 0 0,1-1 1 0 0,-1 1-3 0 0,-2 8-85 0 0,1-9 75 0 0,1 1 0 0 0,0-1 1 0 0,-1 1-1 0 0,1-1 0 0 0,-1 0 0 0 0,1 1 0 0 0,0-1 0 0 0,-1 0 0 0 0,1 0 1 0 0,-1 1-1 0 0,1-1 0 0 0,-1 0 0 0 0,1 0 0 0 0,-1 0 0 0 0,1 0 0 0 0,-1 1 1 0 0,1-1-1 0 0,-1 0 0 0 0,1 0 0 0 0,-1 0 0 0 0,1 0 0 0 0,-1 0 10 0 0,-2 0-193 0 0,3 0 34 0 0,0 0 65 0 0,0 0-36 0 0,-2 0-433 0 0,1 0 118 0 0,0 0 101 0 0,-1 0 88 0 0,1 0 52 0 0,0 0 68 0 0,0 0 47 0 0,-1 0-63 0 0,1 0 10 0 0,1 0 10 0 0,-1 0-53 0 0,-2 0-1375 0 0</inkml:trace>
  <inkml:trace contextRef="#ctx0" brushRef="#br0" timeOffset="361.34">1 443 12464 0 0,'0'0'281'0'0,"0"0"40"0"0,0 0 22 0 0,0 0-143 0 0,0 0-96 0 0,0-1-29 0 0,0-1-43 0 0,0 1-32 0 0,0 0 0 0 0,1 0 1 0 0,-1 0-1 0 0,1 0 1 0 0,-1 0-1 0 0,1 0 0 0 0,-1 0 1 0 0,1 0-1 0 0,-1 0 1 0 0,1 1-1 0 0,0-1 0 0 0,0 0 1 0 0,-1 0-1 0 0,1 1 1 0 0,0-1-1 0 0,0 0 0 0 0,0 1 1 0 0,0-1-1 0 0,0 1 1 0 0,0-1-1 0 0,0 1 0 0 0,0-1 1 0 0,0 1-1 0 0,5-4 31 0 0,0 0 49 0 0,-4 2 95 0 0,4 1 210 0 0,-4 1-278 0 0,1 0 0 0 0,-1 0 0 0 0,1 0 0 0 0,-1-1 1 0 0,1 1-1 0 0,-1-1 0 0 0,2 0-107 0 0,6-9 783 0 0,14 5-18 0 0,-9-1-310 0 0,-2 2-89 0 0,9 1 85 0 0,-17 3-326 0 0,1-1-1 0 0,-1 1 1 0 0,1-1-1 0 0,-1 0 0 0 0,0 0 1 0 0,2-1-125 0 0,17-8 405 0 0,-1 1-153 0 0,10 3-21 0 0,-13 2-115 0 0,6-2 71 0 0,-1 0-36 0 0,-2 0-41 0 0,-1 0-34 0 0,2 3-35 0 0,1 1-36 0 0,-13 2-32 0 0,21 0 93 0 0,-19 0-82 0 0,-1 0-77 0 0,0 0-108 0 0,-6 0 30 0 0,0 0-50 0 0,0 0-55 0 0,0 0-61 0 0,0 0-66 0 0,1 0-74 0 0,-1 0-77 0 0,0 0-85 0 0,-6 0 198 0 0,1 0-59 0 0,0 0-52 0 0,-1 0-45 0 0,1 0-169 0 0,0 0-46 0 0,0 0-205 0 0,2 0-556 0 0</inkml:trace>
  <inkml:trace contextRef="#ctx0" brushRef="#br0" timeOffset="776.33">727 553 10304 0 0,'0'0'233'0'0,"0"0"39"0"0,2 3 15 0 0,2 1-198 0 0,-4-4-80 0 0,0 1 0 0 0,1-1 0 0 0,-1 1 0 0 0,0-1 0 0 0,1 1 0 0 0,-1-1 0 0 0,1 1 0 0 0,-1-1 1 0 0,1 0-1 0 0,-1 1 0 0 0,1-1 0 0 0,0 0 0 0 0,-1 1 0 0 0,1-1 0 0 0,-1 0 0 0 0,1 0 0 0 0,0 0-9 0 0,10 2 40 0 0,10-1-35 0 0,-13-1 86 0 0,0 0 58 0 0,0 0 51 0 0,0 0 47 0 0,5 0 252 0 0,1 0 83 0 0,29 0 1521 0 0,-25 0-1288 0 0,-9 0-460 0 0,0 0-54 0 0,-1 0-66 0 0,1 0-77 0 0,-1-1 118 0 0,-1 0-43 0 0,2-4 134 0 0,4-1-49 0 0,4 5-23 0 0,-9 1-156 0 0,0-1 39 0 0,4-3 152 0 0,-1-2-22 0 0,1-1-50 0 0,1 0-62 0 0,-2 1-72 0 0,2 1 54 0 0,-8-6-20 0 0,6 6-86 0 0,5-24 5 0 0,-14 18-47 0 0,-1 4 12 0 0,0 0-1 0 0,-1 0 1 0 0,0-1-1 0 0,-2-5-41 0 0,0 3 15 0 0,-14-21 62 0 0,3 15-34 0 0,0 0-33 0 0,12 15-10 0 0,1 0 0 0 0,0 0 0 0 0,-1 0 0 0 0,1 1 0 0 0,0-1 0 0 0,-1 0 0 0 0,1 0 0 0 0,-1 0 0 0 0,0 1 0 0 0,1-1 0 0 0,-1 0 0 0 0,1 0 0 0 0,-1 1 0 0 0,0-1 0 0 0,0 1 0 0 0,1-1 0 0 0,-1 0 0 0 0,0 1 0 0 0,0 0 0 0 0,0-1 0 0 0,0 1 0 0 0,1-1 0 0 0,-1 1 0 0 0,0 0 0 0 0,0 0 0 0 0,0 0 0 0 0,0-1 0 0 0,0 1 0 0 0,0 0 0 0 0,0 0 0 0 0,0 0 0 0 0,0 0 0 0 0,0 0 0 0 0,0 1 0 0 0,0-1 0 0 0,0 0 0 0 0,-6 0 0 0 0,-8 0 0 0 0,-4 3 0 0 0,14-1 0 0 0,-1-1 0 0 0,0 1 0 0 0,0 0 0 0 0,0 1 0 0 0,0 0 0 0 0,0 0 0 0 0,1 0 0 0 0,0 0 0 0 0,-4 4 0 0 0,-3 5 0 0 0,1 1 0 0 0,1 1 0 0 0,-5 7 0 0 0,11-13 0 0 0,-1 1 0 0 0,1-1 0 0 0,-1 4 0 0 0,-8 14 18 0 0,7-17 8 0 0,5-8-17 0 0,0 0-1 0 0,0 1 1 0 0,0-1 0 0 0,0 0-1 0 0,0 1 1 0 0,0-1-1 0 0,1 1 1 0 0,-1-1 0 0 0,1 1-1 0 0,-1-1 1 0 0,1 1 0 0 0,-1 0-1 0 0,1-1 1 0 0,0 1 0 0 0,0 0-1 0 0,0-1 1 0 0,0 2-9 0 0,0 18 63 0 0,0 32 157 0 0,0-51-205 0 0,0 0 1 0 0,0 0 0 0 0,1 0-1 0 0,-1 0 1 0 0,0-1 0 0 0,1 1-1 0 0,0 0 1 0 0,-1 0 0 0 0,1 0 0 0 0,0 1-16 0 0,1 0 30 0 0,1 0 1 0 0,-1 0 0 0 0,1 0 0 0 0,-1 0 0 0 0,1 0 0 0 0,3 2-31 0 0,-2-1 45 0 0,0-1-1 0 0,0 1 0 0 0,-1 1 1 0 0,3 2-45 0 0,-1 0 37 0 0,7 8 70 0 0,3-5 35 0 0,-12-8-112 0 0,-1-1 0 0 0,1 2 0 0 0,0-1 0 0 0,-1 0 0 0 0,0 0 0 0 0,1 1 0 0 0,-1 0-30 0 0,0 0 33 0 0,1-1 1 0 0,-1 1-1 0 0,0-1 1 0 0,0 0-1 0 0,1 0 1 0 0,-1 0-1 0 0,1 0 0 0 0,0 0 1 0 0,0-1-1 0 0,2 2-33 0 0,12-2 128 0 0,-4-1-17 0 0,2 4 50 0 0,-7 1-93 0 0,-7-4-57 0 0,0 0 0 0 0,1 0 0 0 0,-1 0 0 0 0,1-1 0 0 0,-1 1 0 0 0,1 0 0 0 0,-1-1 0 0 0,1 1 0 0 0,0-1 1 0 0,-1 1-1 0 0,1-1 0 0 0,0 0 0 0 0,-1 0 0 0 0,1 0-11 0 0,13 0 86 0 0,10 0-2 0 0,-7-2-77 0 0,-14-1-22 0 0,-4 2 33 0 0,2-1-15 0 0,8-2-60 0 0,8-2-69 0 0,-11 3-101 0 0,0 0-102 0 0,-1 0-100 0 0,1 0-98 0 0,0-1-126 0 0,9-9-653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03.7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286 597 9848 0 0,'0'-3'222'0'0,"0"3"-211"0"0,0 0 0 0 0,0-1 0 0 0,0 1-1 0 0,0-1 1 0 0,0 1 0 0 0,0 0-1 0 0,0-1 1 0 0,0 1 0 0 0,0-1 0 0 0,0 1-1 0 0,-1-1 1 0 0,1 1 0 0 0,0 0 0 0 0,0-1-1 0 0,0 1 1 0 0,0 0 0 0 0,-1-1 0 0 0,1 1-1 0 0,0 0 1 0 0,0-1 0 0 0,-1 1 0 0 0,1 0-1 0 0,0-1 1 0 0,-1 1 0 0 0,1 0-1 0 0,0 0 1 0 0,-1-1 0 0 0,1 1 0 0 0,-1 0-1 0 0,1 0 1 0 0,-1-1-11 0 0,-5-3 190 0 0,3-2-57 0 0,0 1-34 0 0,-3 1-46 0 0,5 4-53 0 0,1-1 0 0 0,0 1 0 0 0,-1 0-1 0 0,1 0 1 0 0,-1-1 0 0 0,1 1 0 0 0,-1 0 0 0 0,1-1-1 0 0,0 1 1 0 0,-1 0 0 0 0,1-1 0 0 0,0 1 0 0 0,0-1-1 0 0,-1 1 1 0 0,1-1 0 0 0,0 1 0 0 0,0 0 0 0 0,-1-1-1 0 0,1 1 1 0 0,0-1 0 0 0,0 1 0 0 0,0-1-1 0 0,0 1 1 0 0,0-1 0 0 0,0 1 0 0 0,0-1 0 0 0,0 1-1 0 0,0-1 1 0 0,0 1 0 0 0,0-1 0 0 0,0 1 0 0 0,0-1 0 0 0,0-1-2 0 0,0 1 0 0 0,0-1 0 0 0,0 1 0 0 0,0-1 1 0 0,-1 1-1 0 0,1-1 0 0 0,0 1 0 0 0,-1 0 1 0 0,1-1-1 0 0,-1 1 0 0 0,0-1 0 0 0,1 1 0 0 0,-2-1 2 0 0,-2-3 37 0 0,-2 2 58 0 0,0 0 94 0 0,0 0 207 0 0,5 2-362 0 0,1 1 0 0 0,0-1 1 0 0,-1 1-1 0 0,1 0 0 0 0,0-1 0 0 0,0 1 0 0 0,-1-1 1 0 0,1 1-1 0 0,0 0 0 0 0,0-1 0 0 0,0 1 0 0 0,0-1 1 0 0,0 1-1 0 0,0-1 0 0 0,0 1 0 0 0,0-1 0 0 0,0 1 1 0 0,0-1-1 0 0,0 1 0 0 0,0-1-34 0 0,-3-4 736 0 0,3 5-736 0 0,-7-7 435 0 0,1 3-174 0 0,-1 2-20 0 0,1-1 19 0 0,3 0-118 0 0,2-1-8 0 0,-1 1-10 0 0,0 2-3 0 0,-3-1 125 0 0,2 2-67 0 0,-2 0 47 0 0,4 0-213 0 0,1 0-1 0 0,-1 0 0 0 0,1 0 1 0 0,-1 0-1 0 0,1 0 0 0 0,-1 0 1 0 0,1 0-1 0 0,-1 1 1 0 0,1-1-1 0 0,-1 0 0 0 0,1 0 1 0 0,-1 1-1 0 0,1-1 0 0 0,-1 0 1 0 0,1 0-1 0 0,-1 1 1 0 0,1-1-1 0 0,-1 1-12 0 0,-4 8 164 0 0,4-8-150 0 0,1 0 1 0 0,-1 0-1 0 0,0 1 1 0 0,0-1-1 0 0,1 0 1 0 0,-1 0-1 0 0,0 0 1 0 0,0 0-1 0 0,0 0 1 0 0,0 0-1 0 0,0 0 1 0 0,0 0-1 0 0,-1 0 1 0 0,1 0-15 0 0,-6 2 81 0 0,-7 4 43 0 0,12-6-111 0 0,0 1 0 0 0,0-1 0 0 0,0 0 0 0 0,0 1 0 0 0,0-1 1 0 0,1 1-1 0 0,-1 0 0 0 0,0-1 0 0 0,1 1 0 0 0,-1 0 0 0 0,1 0 0 0 0,0 0 1 0 0,-1 1-14 0 0,-7 20 118 0 0,0-1-61 0 0,-39 57 61 0 0,36-56-62 0 0,1 11-46 0 0,5-13-10 0 0,5-17 5 0 0,1-1-1 0 0,-1 1 0 0 0,0 0 0 0 0,1-1 0 0 0,-1 1 1 0 0,1 0-1 0 0,0-1 0 0 0,1 1 0 0 0,-1 1-4 0 0,1 5 16 0 0,-1 0-7 0 0,-1-8-9 0 0,1 0 0 0 0,0 0 0 0 0,0 0 1 0 0,0 0-1 0 0,0 0 0 0 0,1 0 0 0 0,-1 0 0 0 0,0 0 0 0 0,1 0 0 0 0,0 0 0 0 0,-1 0 0 0 0,25 40-63 0 0,-9-22 83 0 0,4-6 61 0 0,6-1-5 0 0,-21-10-43 0 0,-2-2-19 0 0,-1 0 0 0 0,1 0 0 0 0,-1-1 0 0 0,1 1 1 0 0,0-1-1 0 0,-1 0 0 0 0,1 0 0 0 0,1 1-14 0 0,22-3 64 0 0,-16 2-46 0 0,-4 0-6 0 0,1-1 0 0 0,-1 0 0 0 0,1 0 0 0 0,-1 0 0 0 0,0 0 0 0 0,1-1 0 0 0,4-2-12 0 0,-4 1 1 0 0,19-8 51 0 0,5-7-48 0 0,-25 13 5 0 0,17-13 44 0 0,-4-2-82 0 0,-16 16 8 0 0,0 0 0 0 0,-1-1 0 0 0,1 1 0 0 0,-1-1 0 0 0,0 0 0 0 0,0 1 0 0 0,0-1 1 0 0,-1 0-1 0 0,0 0 0 0 0,0 0 0 0 0,0 0 0 0 0,-1 0 0 0 0,1 0 0 0 0,-1-1 21 0 0,0 0-35 0 0,1 0 1 0 0,0 1-1 0 0,0-1 0 0 0,1-4 35 0 0,0 4-30 0 0,-1 1-1 0 0,0-1 0 0 0,0 0 1 0 0,-1-4 30 0 0,-4-31-112 0 0,1 28 47 0 0,2-1 0 0 0,-1-10 65 0 0,-1-15-85 0 0,1 26 69 0 0,0 0 1 0 0,-2 1-1 0 0,-1-6 16 0 0,0-1-29 0 0,0-1-1 0 0,-1-11 30 0 0,3 11-27 0 0,-1 0 0 0 0,-4-12 27 0 0,0 4-14 0 0,1-1 1 0 0,0-13 13 0 0,0 2-43 0 0,-9-39-61 0 0,15 71 76 0 0,0-1 1 0 0,0 0 0 0 0,1 0-1 0 0,1-4 28 0 0,-1 7-14 0 0,1 0 0 0 0,-1 0 0 0 0,-1 1 0 0 0,1-1 0 0 0,-1 0 0 0 0,0 1 0 0 0,0-1 14 0 0,-6-6-12 0 0,2 2 18 0 0,4 1-48 0 0,0-8-54 0 0,1 30 84 0 0,-1 17 5 0 0,5-10-40 0 0,0-9 32 0 0,1 2 32 0 0,12 40 189 0 0,-13-36-129 0 0,-1-5 38 0 0,1 1 0 0 0,4 10-115 0 0,-1-6 96 0 0,5 12 95 0 0,-2 7 70 0 0,-7-8-103 0 0,-1-12-9 0 0,1 1 0 0 0,0-1 0 0 0,4 12-149 0 0,0-8 129 0 0,22 75 376 0 0,-20-52-250 0 0,-5-18-96 0 0,-3-12-61 0 0,1-1-1 0 0,1 0 1 0 0,0 0 0 0 0,2 6-98 0 0,-2-12 60 0 0,0 0 0 0 0,-1 1 1 0 0,0-1-1 0 0,0 1 0 0 0,-1 0 1 0 0,0-1-1 0 0,0 1 0 0 0,0 7-60 0 0,-1-11 32 0 0,0 1 0 0 0,1-1-1 0 0,-1 1 1 0 0,1-1-1 0 0,0 1 1 0 0,0-1 0 0 0,0 0-1 0 0,0 1 1 0 0,1-1-32 0 0,3 12 103 0 0,0 12 29 0 0,2-15-52 0 0,-6-10-69 0 0,-1-1 0 0 0,1 1 0 0 0,0-1 0 0 0,0 1 0 0 0,-1-1 1 0 0,1 1-1 0 0,-1 0 0 0 0,1-1 0 0 0,-1 1 0 0 0,0 0 0 0 0,0-1 0 0 0,1 1 0 0 0,-1 0 0 0 0,0 0-11 0 0,0 13 25 0 0,0 27 82 0 0,0-39-204 0 0,0-3-11 0 0,0 0 12 0 0,0 0-76 0 0,0 0 31 0 0,0 0-35 0 0,0 0-137 0 0,0 0-41 0 0,0 0-946 0 0,0 0-61 0 0</inkml:trace>
  <inkml:trace contextRef="#ctx0" brushRef="#br0" timeOffset="345.63">617 771 9216 0 0,'0'0'208'0'0,"0"0"33"0"0,3 2 14 0 0,-2 0-241 0 0,1-1 0 0 0,-1 0 1 0 0,1 0-1 0 0,-1 0 0 0 0,1 0 1 0 0,0 0-1 0 0,-1 0 1 0 0,1-1-1 0 0,0 1 0 0 0,0-1 1 0 0,0 1-1 0 0,-1-1 0 0 0,2 1-14 0 0,30 0 69 0 0,-30-1-68 0 0,5 0 36 0 0,0 0 72 0 0,0 0 61 0 0,0 0 57 0 0,5 0 256 0 0,0 0 99 0 0,31 0 1568 0 0,-35 0-1723 0 0,0 0-38 0 0,1 0-46 0 0,-1 0-66 0 0,1 0-80 0 0,-1 0-92 0 0,1 0 108 0 0,-1-2-78 0 0,-3-1-59 0 0,7-3 37 0 0,-9 4-53 0 0,3-2 125 0 0,-1 0-55 0 0,0-2-18 0 0,-1 0-66 0 0,-4 5-39 0 0,0 0-1 0 0,0 0 1 0 0,0-1 0 0 0,0 1-1 0 0,1 0 1 0 0,-1 0 0 0 0,0 0-1 0 0,0 0 1 0 0,2 0-7 0 0,8-4 18 0 0,-10 5-15 0 0,0-1 1 0 0,0 1-1 0 0,0 0 1 0 0,0-1-1 0 0,0 1 1 0 0,0-1-1 0 0,0 0 0 0 0,0 1 1 0 0,0-1-1 0 0,0 0 1 0 0,0 1-1 0 0,0-1 1 0 0,0 0-1 0 0,0 0 1 0 0,-1 0-1 0 0,1 0 1 0 0,0 0-1 0 0,0-1-3 0 0,15-29 80 0 0,-15 28-72 0 0,-1 0-1 0 0,1 0 1 0 0,0 1 0 0 0,-1-1-1 0 0,0 0 1 0 0,1 0-1 0 0,-1 0 1 0 0,0 0 0 0 0,0 0-1 0 0,-1 0 1 0 0,1 0-8 0 0,-1-12 69 0 0,1 8-58 0 0,1 4-4 0 0,-1 0-1 0 0,0 0 1 0 0,0 0-1 0 0,0-1 1 0 0,0 1-1 0 0,0 0 1 0 0,-1 0-1 0 0,1 0 1 0 0,-1 0-1 0 0,0-1-6 0 0,-10-2 0 0 0,6-4 0 0 0,4 10 0 0 0,0-1 0 0 0,0 1 0 0 0,1-1 0 0 0,-1 1 0 0 0,0 0 0 0 0,0 0 0 0 0,0-1 0 0 0,1 1 0 0 0,-1 0 0 0 0,0 0 0 0 0,0 0 0 0 0,0 0 0 0 0,0 0 0 0 0,0 0 0 0 0,-15 3-10 0 0,-13 13-44 0 0,24 0 54 0 0,-3 0-3 0 0,-21 30-67 0 0,21-35 71 0 0,6-7-1 0 0,0-1 0 0 0,0 1 0 0 0,0 0 0 0 0,0-1 0 0 0,1 1 0 0 0,-1 0 0 0 0,1 0 0 0 0,0 1 0 0 0,-2 7 0 0 0,-8 9 0 0 0,6 6 0 0 0,-2-13 0 0 0,6-13 0 0 0,1 0 0 0 0,-1 0 0 0 0,0 1 0 0 0,0-1 0 0 0,1 1 0 0 0,-1-1 0 0 0,1 0 0 0 0,-1 1 0 0 0,1-1 0 0 0,0 1 0 0 0,-1-1 0 0 0,1 1 0 0 0,0-1 0 0 0,0 1 0 0 0,0-1 0 0 0,0 1 0 0 0,0-1 0 0 0,0 1 0 0 0,1-1 0 0 0,-1 1 0 0 0,0-1 0 0 0,1 1 0 0 0,0-1 0 0 0,-1 1 0 0 0,16 29 0 0 0,-14-29 0 0 0,-1 0 0 0 0,1 0 0 0 0,0 0 0 0 0,-1-1 0 0 0,1 1 0 0 0,0-1 0 0 0,0 1 0 0 0,0-1 0 0 0,0 0 0 0 0,1 0 0 0 0,-1 0-1 0 0,1 1 1 0 0,13 7 16 0 0,-16-9-14 0 0,1 1 1 0 0,-1-1-1 0 0,0 0 0 0 0,0 0 0 0 0,0 1 1 0 0,1-1-1 0 0,-1 0 0 0 0,0 0 0 0 0,1 0 1 0 0,-1 0-1 0 0,0 1 0 0 0,0-1 0 0 0,1 0 1 0 0,-1 0-1 0 0,0 0 0 0 0,1 0 1 0 0,-1 0-1 0 0,0 0 0 0 0,1 0 0 0 0,-1 0 1 0 0,0 0-1 0 0,1 0 0 0 0,-1 0 0 0 0,0 0 1 0 0,1 0-1 0 0,-1 0-2 0 0,87 0 148 0 0,-84 0-144 0 0,0 0 0 0 0,1-1 0 0 0,-1 1 0 0 0,0-1 0 0 0,0 1-1 0 0,0-1 1 0 0,1 0 0 0 0,-1 0 0 0 0,3-2-4 0 0,9-2-30 0 0,1 2-91 0 0,0 3-61 0 0,15-3-247 0 0,0-10-25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4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7744 0 0,'0'0'174'0'0,"0"0"29"0"0,0 0 12 0 0,0 0-72 0 0,0 0-9 0 0,0 0 52 0 0,0 3 164 0 0,0 5-175 0 0,0 0 45 0 0,0 7 326 0 0,0 0 88 0 0,0 19 967 0 0,0-23-1146 0 0,0 0-46 0 0,0 2-6 0 0,0-7-245 0 0,0 1-32 0 0,0 5 0 0 0,0 0-119 0 0,0-6-53 0 0,0 0-36 0 0,0 0-37 0 0,0 1-41 0 0,0 0-42 0 0,0-1-45 0 0,0 1-45 0 0,0 0-49 0 0,0 0-50 0 0,0 1-53 0 0,0-1-54 0 0,0 1-57 0 0,0-8-1227 0 0,0 0-1012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4.6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9848 0 0,'0'0'222'0'0,"0"0"30"0"0,0 0 19 0 0,0 0-114 0 0,2 0-82 0 0,5 0-6 0 0,-3 0 25 0 0,-2 0 94 0 0,-2 2 217 0 0,0 50 2388 0 0,0-41-2239 0 0,0 1-47 0 0,0 0-14 0 0,0 0-93 0 0,0 0-112 0 0,0-7-191 0 0,0 0-36 0 0,-2 0 276 0 0,-9 6-35 0 0,9-8-177 0 0,1 1-60 0 0,1 5-42 0 0,1-7 5 0 0,-1 1-44 0 0,0 0 47 0 0,0 6 174 0 0,0-4-177 0 0,0-3-52 0 0,0 1-35 0 0,0-1-40 0 0,0 0-48 0 0,0 1-80 0 0,0-1-76 0 0,0 0-84 0 0,0 0-93 0 0,0 0-103 0 0,0 0-112 0 0,0 0-119 0 0,0-2 358 0 0,0 1-32 0 0,0 1-1707 0 0,0-1-1254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3.4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8776 0 0,'0'0'257'0'0,"0"0"-2"0"0,0 0-90 0 0,0 0-39 0 0,0 0 132 0 0,0 0 242 0 0,0 0 20 0 0,0 0 8 0 0,0 0 7 0 0,0 0 1 0 0,3 0 0 0 0,5 3-80 0 0,-1 5-60 0 0,0 4-49 0 0,-1 0-37 0 0,-4-8-174 0 0,-1 0 1 0 0,2 0-1 0 0,-1 0 0 0 0,0 0 0 0 0,2 1-136 0 0,-1-2 261 0 0,-2 0-96 0 0,0 0-60 0 0,-1 1-57 0 0,0 0-10 0 0,0-2 43 0 0,5 6 79 0 0,-4-7-125 0 0,0 1 0 0 0,0-1 0 0 0,0 0 0 0 0,0 1 0 0 0,-1-1 0 0 0,1 1 0 0 0,0 0 0 0 0,-1-1-1 0 0,1 1 1 0 0,-1-1 0 0 0,0 1 0 0 0,0 0 0 0 0,1-1 0 0 0,-1 1-35 0 0,0 1 46 0 0,0-1 0 0 0,1 0 0 0 0,-1 0 0 0 0,1 1 0 0 0,0-1 0 0 0,-1 0 0 0 0,1 0-1 0 0,0 0 1 0 0,0 0 0 0 0,1 1-46 0 0,3 7 167 0 0,-3 0-76 0 0,-2-2-24 0 0,0 0-48 0 0,0 10 28 0 0,0-17-230 0 0,0 0 69 0 0,0-1 60 0 0,0 1 50 0 0,0 0 105 0 0,0 2 321 0 0,0-2-350 0 0,0-1-74 0 0,0 1-46 0 0,0-1-41 0 0,0 1-47 0 0,0-1-53 0 0,0 1-79 0 0,0-1-74 0 0,0 1-82 0 0,0 0-88 0 0,0 0-95 0 0,0-1-103 0 0,0 1-109 0 0,0 0-117 0 0,0-1-1160 0 0,0 0-1193 0 0</inkml:trace>
  <inkml:trace contextRef="#ctx0" brushRef="#br0" timeOffset="357.97">221 0 9152 0 0,'0'0'208'0'0,"0"0"33"0"0,0 0 14 0 0,0 3-42 0 0,0 3-237 0 0,0 1 49 0 0,0 1 55 0 0,0-1 62 0 0,0 2 69 0 0,0-1 76 0 0,0 0 83 0 0,0-1 90 0 0,0-6-413 0 0,0 0 0 0 0,0-1 0 0 0,0 1 0 0 0,0 0 0 0 0,0-1 1 0 0,0 1-1 0 0,1 0 0 0 0,-1-1 0 0 0,0 1 0 0 0,0 0 0 0 0,0-1 1 0 0,1 1-1 0 0,-1 0 0 0 0,0-1 0 0 0,1 1 0 0 0,-1-1 0 0 0,0 1 1 0 0,1-1-1 0 0,-1 1 0 0 0,1-1 0 0 0,-1 1 0 0 0,1-1 0 0 0,-1 1 1 0 0,1-1-1 0 0,-1 1 0 0 0,1-1-47 0 0,5 5 571 0 0,-4 6-74 0 0,-2-4-206 0 0,0-5-195 0 0,-1 0-1 0 0,1 0 1 0 0,0 0-1 0 0,1 1 0 0 0,-1-1 1 0 0,0 0-1 0 0,1 0 1 0 0,-1 0-1 0 0,1 0 1 0 0,0 1-96 0 0,4 5 292 0 0,-4-6-244 0 0,0-1 0 0 0,-1 1-1 0 0,1-1 1 0 0,0 0 0 0 0,0 1-1 0 0,-1 0 1 0 0,1-1 0 0 0,-1 1-1 0 0,1-1 1 0 0,-1 1 0 0 0,0 0-1 0 0,1-1 1 0 0,-1 1 0 0 0,0 0-48 0 0,0 5 146 0 0,-1-5-101 0 0,1 0 0 0 0,0 0 1 0 0,0 1-1 0 0,0-1 1 0 0,1 0-1 0 0,-1 0 0 0 0,0 0 1 0 0,1 0-1 0 0,-1 0 0 0 0,2 1-45 0 0,-2-2 4 0 0,5 10 185 0 0,2 2-44 0 0,0-1-46 0 0,0-4-49 0 0,-3-2 37 0 0,-4 1-62 0 0,1-1-24 0 0,10 7-95 0 0,-9-10-27 0 0,0 3-94 0 0,-2-3 14 0 0,0-1 55 0 0,0-1-43 0 0,0 1-53 0 0,1-1-61 0 0,0 1-77 0 0,0-1-58 0 0,0 1-54 0 0,0-1-46 0 0,1 1-160 0 0,-1 0-46 0 0,2 0-192 0 0,0 2-518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17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16 14024 0 0,'-5'0'100'0'0,"0"1"49"0"0,3-1-78 0 0,0 0 1 0 0,0 0-1 0 0,1 1 1 0 0,-1-1-1 0 0,0-1 0 0 0,0 1 1 0 0,1 0-1 0 0,-1 0 1 0 0,0-1-1 0 0,1 1 0 0 0,-1 0 1 0 0,0-1-1 0 0,1 0 1 0 0,-2 0-72 0 0,-3-3 164 0 0,-1-2-55 0 0,6 5-106 0 0,1 1-1 0 0,-1 0 1 0 0,0-1-1 0 0,1 1 1 0 0,-1 0-1 0 0,0 0 1 0 0,1 0-1 0 0,-1-1 1 0 0,0 1-1 0 0,1 0 1 0 0,-1 0-1 0 0,0 0 1 0 0,1 0-1 0 0,-1 0 1 0 0,0 0-3 0 0,1 0 0 0 0,-2 0 122 0 0,2 0 36 0 0,0 0 2 0 0,0 0-94 0 0,0 0-110 0 0,0 0-115 0 0,0 0-235 0 0,2 3-409 0 0,11 10-47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2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 9848 0 0,'0'0'222'0'0,"0"0"30"0"0,0 0 19 0 0,0 1-114 0 0,0 1-82 0 0,-1 6-30 0 0,1 18-40 0 0,3-15 49 0 0,2-4 59 0 0,1 4 113 0 0,-4 5 75 0 0,-2-8-171 0 0,-1 5 18 0 0,1-4-21 0 0,1-2 10 0 0,2 0 38 0 0,3 7 74 0 0,-5-11-192 0 0,1 0 0 0 0,-1 0-1 0 0,-1 1 1 0 0,1-1 0 0 0,0 0-1 0 0,-1 1 1 0 0,0-1-57 0 0,1 8 172 0 0,-1 2 68 0 0,1-5-63 0 0,0-1-45 0 0,1 1-19 0 0,3 3 8 0 0,-1-1 14 0 0,0 3 69 0 0,0-3-64 0 0,3 12 121 0 0,-6-19-224 0 0,1 15 270 0 0,-2-17-277 0 0,0 1 0 0 0,0-1 0 0 0,1 1 0 0 0,-1-1 0 0 0,0 0 0 0 0,0 1 0 0 0,1-1 0 0 0,-1 0 0 0 0,0 1 1 0 0,1 0-31 0 0,4 6 145 0 0,1 2 45 0 0,-4 1 43 0 0,1-6 33 0 0,8 6-54 0 0,-9-9-20 0 0,-2-2-7 0 0,0 0 18 0 0,0 0 78 0 0,0 0 37 0 0,0 0 8 0 0,0 0-10 0 0,-2-2-52 0 0,-9-9-28 0 0,9 8-66 0 0,0 0-62 0 0,2 1-40 0 0,0-3-37 0 0,-1 2-13 0 0,1 1 27 0 0,-5-6 18 0 0,4 6-59 0 0,0 1 1 0 0,0-1 0 0 0,0 1-1 0 0,0-1 1 0 0,1 1 0 0 0,-1-1 0 0 0,1 1-1 0 0,-1-1 1 0 0,1 1 0 0 0,-1-1-1 0 0,1 0 1 0 0,0 1 0 0 0,0-1-1 0 0,0 0-4 0 0,-3-23 77 0 0,-5-5-86 0 0,5 25 3 0 0,2 1-10 0 0,1 1 0 0 0,-1 0 1 0 0,0 0-1 0 0,1-1 0 0 0,0 1 0 0 0,-1 0 1 0 0,1-1-1 0 0,1 1 0 0 0,-1 0 0 0 0,1-2 16 0 0,8-25-90 0 0,-5 19 64 0 0,17-68 256 0 0,-11 58-149 0 0,2 4-65 0 0,-5 7-32 0 0,2-4-53 0 0,-6 10 49 0 0,-1 0 1 0 0,0 1-1 0 0,1-1 0 0 0,0 1 1 0 0,0-1-1 0 0,0 1 0 0 0,1-1 20 0 0,11-5-84 0 0,2-4 66 0 0,-5 2 32 0 0,-10 10-9 0 0,-1 0 1 0 0,0 1 0 0 0,1-1 0 0 0,-1 1-1 0 0,0-1 1 0 0,1 1 0 0 0,-1 0 0 0 0,1-1-1 0 0,-1 1 1 0 0,1 0 0 0 0,-1 0-1 0 0,1 0-5 0 0,10 0 11 0 0,-10-1-10 0 0,1 1-1 0 0,-1 0 0 0 0,1 0 0 0 0,-1 0 1 0 0,1 0-1 0 0,-1 0 0 0 0,1 1 0 0 0,-1-1 1 0 0,0 1-1 0 0,1-1 0 0 0,-1 1 0 0 0,0 0 1 0 0,1 0-1 0 0,-1 0 0 0 0,0 0 0 0 0,0 0 0 0 0,0 1 1 0 0,0-1-1 0 0,0 1 0 0 0,0-1 0 0 0,1 2 0 0 0,10 10 11 0 0,10 10-27 0 0,10 13-56 0 0,-26-27 48 0 0,-1 0-1 0 0,0 0 1 0 0,1 3 24 0 0,6 16-18 0 0,2 9 18 0 0,-9-11 0 0 0,0-13 3 0 0,-5-12 1 0 0,0 1-1 0 0,-1-1 1 0 0,1 1 0 0 0,0-1-1 0 0,-1 1 1 0 0,1-1-1 0 0,-1 1 1 0 0,1 0 0 0 0,-1-1-1 0 0,0 1 1 0 0,1 0 0 0 0,-1-1-1 0 0,0 1 1 0 0,0 0-4 0 0,-1 5 9 0 0,1 2-9 0 0,14 20 75 0 0,-13-27-71 0 0,0 1 0 0 0,-1 0 0 0 0,1 0 0 0 0,-1 0 0 0 0,0 0 0 0 0,0-1 0 0 0,0 1 0 0 0,0 2-4 0 0,0 6-20 0 0,-1-5-58 0 0,1-3-99 0 0,1-3 72 0 0,-1 0 31 0 0,0 1-34 0 0,0-1-12 0 0,1 0-35 0 0,-1 1-38 0 0,1 0-43 0 0,0-1-5 0 0,0 1-34 0 0,1 1-366 0 0,0 0-104 0 0,0 0-83 0 0,-1 0 35 0 0,1-1-37 0 0,0 1-1427 0 0,-2-1-1284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2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158 632 9184 0 0,'0'0'208'0'0,"0"-3"33"0"0,0-7 14 0 0,0 10-252 0 0,0 0 1 0 0,0-1 0 0 0,0 1 0 0 0,0 0-1 0 0,1 0 1 0 0,-1 0 0 0 0,0 0 0 0 0,0 0-1 0 0,0 0 1 0 0,0 0 0 0 0,0 0 0 0 0,0 0-1 0 0,0 0 1 0 0,0-1 0 0 0,0 1 0 0 0,0 0-1 0 0,-1 0 1 0 0,1 0 0 0 0,0 0 0 0 0,0 0-1 0 0,0 0 1 0 0,0 0 0 0 0,0 0 0 0 0,0 0-1 0 0,0 0 1 0 0,0 0 0 0 0,0-1 0 0 0,0 1-1 0 0,0 0 1 0 0,0 0 0 0 0,0 0-1 0 0,0 0 1 0 0,0 0 0 0 0,0 0 0 0 0,0 0-1 0 0,-1 0 1 0 0,1 0 0 0 0,0 0 0 0 0,0 0-1 0 0,0 0 1 0 0,0 0 0 0 0,0 0 0 0 0,0 0-1 0 0,0 0 1 0 0,0 0 0 0 0,0 0 0 0 0,0 0-1 0 0,0 0 1 0 0,-1 0 0 0 0,1 0 0 0 0,0 0-1 0 0,0 0 1 0 0,0 0 0 0 0,0 0 0 0 0,0 0-1 0 0,0 0 1 0 0,0 0-4 0 0,-9 0 40 0 0,-11 0 25 0 0,9 3 160 0 0,6 2 60 0 0,5-4-262 0 0,-1-1 1 0 0,1 1-1 0 0,-1-1 1 0 0,1 1-1 0 0,0-1 1 0 0,-1 1-1 0 0,1-1 1 0 0,-1 1-1 0 0,0-1 1 0 0,1 0 0 0 0,-1 1-1 0 0,1-1 1 0 0,-1 0-1 0 0,0 1 1 0 0,1-1-1 0 0,-1 0 1 0 0,1 0-1 0 0,-1 1 1 0 0,0-1-1 0 0,1 0 1 0 0,-1 0 0 0 0,0 0-1 0 0,0 0 1 0 0,1 0-1 0 0,-1 0 1 0 0,0 0-24 0 0,-9 2 355 0 0,3 6-68 0 0,-3 13 208 0 0,3-5-112 0 0,-2 0-37 0 0,-2 4 14 0 0,5-6-188 0 0,0 12 70 0 0,-4-5-16 0 0,5 6-54 0 0,-1-12-65 0 0,5-11-83 0 0,-1-1 0 0 0,1 0-1 0 0,0 0 1 0 0,0 1 0 0 0,1-1 0 0 0,-1 1 0 0 0,1-1 0 0 0,0 2-24 0 0,0 20 190 0 0,0 28 147 0 0,0-36-158 0 0,2-12 3 0 0,3 0-96 0 0,-2-2-14 0 0,0 0 0 0 0,0 0 0 0 0,0 0 0 0 0,1 0-1 0 0,1 0-71 0 0,4 1 69 0 0,1-2-63 0 0,1-2 37 0 0,9 0 47 0 0,-4-2-22 0 0,3-5-44 0 0,-9 3-9 0 0,6-2 40 0 0,2-5-20 0 0,-15 9-32 0 0,26-13 63 0 0,-22 11-47 0 0,18-10-1 0 0,-10-3-118 0 0,-8 6 26 0 0,4-6-48 0 0,3 1-50 0 0,-5 2 22 0 0,-7 10 100 0 0,-1 1 0 0 0,0-1-1 0 0,0 0 1 0 0,0 1 0 0 0,0-1 0 0 0,-1-1 50 0 0,1-23-318 0 0,-2 9 137 0 0,1-1 35 0 0,0 5 3 0 0,0-16-92 0 0,-1 1 69 0 0,0 17 100 0 0,0-1 1 0 0,-1 1-1 0 0,-1 0 0 0 0,0-1 1 0 0,-2-4 65 0 0,-8-29-183 0 0,11 31 113 0 0,-4-15-71 0 0,-15-19-81 0 0,12 1 31 0 0,6 30 70 0 0,-1 1 1 0 0,-1-7 120 0 0,-3-6-117 0 0,2-1 0 0 0,2 0 117 0 0,-2-8-236 0 0,-5-11 236 0 0,1 19-18 0 0,5 9 21 0 0,4 17 5 0 0,0 0-1 0 0,0 0 1 0 0,-1 0-1 0 0,0 0 1 0 0,0 0-1 0 0,0 1 1 0 0,-1-1 0 0 0,1 0-1 0 0,-1 1 1 0 0,-1 0-1 0 0,0-1-7 0 0,0 1 135 0 0,4-1-76 0 0,-1 1-11 0 0,1 5-40 0 0,-1 0 0 0 0,0-1 0 0 0,1 1 0 0 0,-1 0 0 0 0,0 0 0 0 0,1-1 0 0 0,-1 1 0 0 0,0 0 0 0 0,1 0 0 0 0,-1 0 0 0 0,0 0 0 0 0,1 0 0 0 0,-1 0 0 0 0,0 0 0 0 0,1 0-8 0 0,0 0 0 0 0,-3 0 86 0 0,3 0-12 0 0,0 0-2 0 0,-1 22 71 0 0,1 24 90 0 0,4-22-109 0 0,1-9 7 0 0,-3-12-95 0 0,-1 0 1 0 0,0 1-1 0 0,0-1 1 0 0,0 1-1 0 0,0 0 1 0 0,-1-1 0 0 0,1 1-1 0 0,-1 0 1 0 0,0 1-37 0 0,0 4 69 0 0,0-1 1 0 0,1 1-1 0 0,0-1 1 0 0,1 3-70 0 0,10 21 232 0 0,-7-21-79 0 0,0 0 1 0 0,3 11-154 0 0,-3-2 173 0 0,-1 0 1 0 0,0 4-174 0 0,-1-6 92 0 0,-1-10-35 0 0,0-1 0 0 0,0 1 0 0 0,1 0 0 0 0,0 0-57 0 0,5 12 166 0 0,-2 2 60 0 0,-1 23 163 0 0,0-20-187 0 0,-2-10-8 0 0,-1 2 0 0 0,0-1 0 0 0,-1 3-194 0 0,1 8 247 0 0,5 5-16 0 0,-1-2-20 0 0,-5-6 2 0 0,-1-19-164 0 0,0 32 258 0 0,0 48 247 0 0,0-54-282 0 0,0-29-262 0 0,0 0 0 0 0,0-1 0 0 0,-1 1 0 0 0,1 0 0 0 0,0 0 1 0 0,-1-1-1 0 0,1 1 0 0 0,-1 0 0 0 0,0-1 0 0 0,0 1 0 0 0,0-1 1 0 0,0 1-1 0 0,0 0-10 0 0,0-1 8 0 0,0 1 0 0 0,0-1 0 0 0,1 1 0 0 0,-1-1 0 0 0,0 1 0 0 0,1 0 0 0 0,-1-1 1 0 0,1 1-1 0 0,-1 0 0 0 0,1 0 0 0 0,0-1 0 0 0,0 1 0 0 0,-1 0-8 0 0,1 1-86 0 0,0-1 60 0 0,0 0 49 0 0,0 5 161 0 0,0-4-135 0 0,0-1-62 0 0,0 1-82 0 0,0-1-79 0 0,0 1-104 0 0,0-1-121 0 0,0 0 148 0 0,0-1-38 0 0,0-1-142 0 0,0 0-71 0 0,0 0-61 0 0,0 0-54 0 0,0 0-184 0 0,0 0-54 0 0,0 0-222 0 0,0 0-596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4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32 221 8688 0 0,'0'0'256'0'0,"3"-2"-7"0"0,3-3-184 0 0,1-1-38 0 0,6 1-16 0 0,-10 0 0 0 0,0 0 64 0 0,3 2 141 0 0,1 0 18 0 0,-1-1 79 0 0,1-1 65 0 0,1-3 136 0 0,5-6 315 0 0,3-2 65 0 0,-11 10-646 0 0,2-7 187 0 0,-3 5-197 0 0,1 0-57 0 0,-2 3-109 0 0,2 0-50 0 0,8-11 99 0 0,-8 3-22 0 0,2 9-38 0 0,-7 4-58 0 0,1-1 1 0 0,-1 1-1 0 0,0 0 0 0 0,1 0 0 0 0,-1-1 1 0 0,1 1-1 0 0,-1 0 0 0 0,0-1 1 0 0,1 1-1 0 0,-1 0 0 0 0,0-1 0 0 0,1 1 1 0 0,-1-1-1 0 0,0 1 0 0 0,0 0 1 0 0,1-1-1 0 0,-1 1 0 0 0,0-1 1 0 0,0 1-1 0 0,0-1 0 0 0,0 1 0 0 0,1-1 1 0 0,-1 1-1 0 0,0-1 0 0 0,0 1 1 0 0,0-1-1 0 0,0 1 0 0 0,0-1 0 0 0,0 1 1 0 0,0-1-1 0 0,-1 1 0 0 0,1-1-3 0 0,2-8 69 0 0,4 3-74 0 0,-3 3 36 0 0,0-1 83 0 0,-1-1 31 0 0,-2-2 71 0 0,0-4-76 0 0,0 11-137 0 0,0 0 0 0 0,0 0 1 0 0,0 0-1 0 0,0 0 0 0 0,0 0 1 0 0,0 0-1 0 0,0 0 0 0 0,0 0 1 0 0,0-1-1 0 0,0 1 1 0 0,0 0-1 0 0,0 0 0 0 0,0 0 1 0 0,0 0-1 0 0,0 0 0 0 0,0 0 1 0 0,0 0-1 0 0,0 0 1 0 0,0 0-1 0 0,0 0 0 0 0,0-1 1 0 0,0 1-1 0 0,0 0 0 0 0,0 0 1 0 0,0 0-1 0 0,0 0 0 0 0,0 0 1 0 0,0 0-1 0 0,0 0 1 0 0,0 0-1 0 0,0 0 0 0 0,-1 0 1 0 0,1 0-1 0 0,0 0 0 0 0,0 0 1 0 0,0 0-1 0 0,0 0 1 0 0,0-1-1 0 0,0 1 0 0 0,0 0 1 0 0,0 0-1 0 0,0 0 0 0 0,0 0 1 0 0,0 0-1 0 0,-1 0 0 0 0,1 0 1 0 0,0 0-1 0 0,0 0 1 0 0,0 0-1 0 0,0 0 0 0 0,0 0 1 0 0,0 0-1 0 0,0 0 0 0 0,0 0 1 0 0,0 0-1 0 0,0 1 1 0 0,-1-1-4 0 0,-1 0 67 0 0,-1 0-41 0 0,1 0 31 0 0,-2 0 51 0 0,0 0 78 0 0,-10 2 0 0 0,-9 11-146 0 0,-1 1-42 0 0,23-14 5 0 0,0 1 0 0 0,0-1 0 0 0,0 1 0 0 0,-1 0 0 0 0,1 0 0 0 0,0-1 0 0 0,1 1 0 0 0,-1 0 0 0 0,0 0 0 0 0,0 0 0 0 0,0 0 0 0 0,0 0 0 0 0,1 0 0 0 0,-1 1 0 0 0,0-1 0 0 0,1 0 0 0 0,-1 0 0 0 0,1 0 0 0 0,0 1 0 0 0,-1-1 0 0 0,1 0 0 0 0,0 1-3 0 0,-1 0 10 0 0,1 0 1 0 0,-1 0-1 0 0,0 1 1 0 0,0-1-1 0 0,0 0 1 0 0,0 0-1 0 0,0 0 1 0 0,0-1-1 0 0,0 1 1 0 0,0 0-1 0 0,-1 0 1 0 0,0 0-11 0 0,-11 10 74 0 0,10-10-53 0 0,-1 1 1 0 0,1 0-1 0 0,0 1 0 0 0,-1-1 1 0 0,2 1-1 0 0,-1-1 0 0 0,0 1 1 0 0,1 0-1 0 0,-1 0 0 0 0,1 0-20 0 0,-1 9 46 0 0,-3 6 33 0 0,-4-6 18 0 0,4-6-1 0 0,1 0 35 0 0,2 1 37 0 0,2 2 41 0 0,-2 3 88 0 0,-2-3-71 0 0,4-8-197 0 0,0-1-1 0 0,0 1 0 0 0,0 0 1 0 0,0-1-1 0 0,1 1 0 0 0,-1 0 1 0 0,1-1-1 0 0,-1 1 0 0 0,1 0 0 0 0,-1-1 1 0 0,1 1-1 0 0,0 0 0 0 0,0 0-29 0 0,1 7 120 0 0,6 5 236 0 0,-4-11-290 0 0,-1 0-49 0 0,1 0 178 0 0,-2-1-75 0 0,-1 1-45 0 0,-1-1-39 0 0,-1 1 8 0 0,3 0 43 0 0,0-1 50 0 0,1 1 78 0 0,5 3-48 0 0,1-1-39 0 0,8 3 37 0 0,-8-5-133 0 0,-1-1 0 0 0,0-1 0 0 0,1 1-1 0 0,-1-1 1 0 0,1 0 0 0 0,-1-1 0 0 0,2 0-32 0 0,57 0 13 0 0,-55-1-12 0 0,0-1-36 0 0,0 0-37 0 0,0-2-36 0 0,6 0-123 0 0,11-1-304 0 0,-21 2 344 0 0,-3 0-19 0 0,-2 2 0 0 0,1-1-73 0 0,0 1-86 0 0,0 0-104 0 0,-1 0 33 0 0,1 1-63 0 0,-1-1-57 0 0,1 1-48 0 0,1 0-176 0 0,-1-1-49 0 0,2 1-213 0 0,1 0-575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7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11200 0 0,'0'0'256'0'0,"0"0"34"0"0,0 0 20 0 0,0 0-40 0 0,0 0-203 0 0,0 3-39 0 0,4 25 3 0 0,4-2 59 0 0,-7-22-68 0 0,4 22 198 0 0,-6-2-58 0 0,0-9-63 0 0,1 14 181 0 0,0 21 225 0 0,3-21-247 0 0,2-6-21 0 0,-3-12-82 0 0,0 0 1 0 0,0-1-1 0 0,-1 1 0 0 0,0 2-155 0 0,-1 55 828 0 0,0 0-101 0 0,0 130 1214 0 0,-1-190-1853 0 0,1 0 0 0 0,-1-1 0 0 0,-1 1 0 0 0,0 0 1 0 0,0 0-89 0 0,0 0 83 0 0,0 0 0 0 0,0-1 0 0 0,1 1 0 0 0,1 0 0 0 0,-1 1-83 0 0,1 5 135 0 0,0 0-35 0 0,0 34 132 0 0,0-27-102 0 0,0 3 113 0 0,0-12-55 0 0,0 1 51 0 0,0-1 60 0 0,0 0 68 0 0,0-12-362 0 0,0 0 0 0 0,0-1 0 0 0,0 1-1 0 0,0-1 1 0 0,0 1 0 0 0,0 0 0 0 0,0-1 0 0 0,0 1-1 0 0,0-1 1 0 0,0 1 0 0 0,1 0 0 0 0,-1-1 0 0 0,0 1-1 0 0,0-1 1 0 0,0 1 0 0 0,1 0 0 0 0,-1-1-1 0 0,0 1 1 0 0,0 0 0 0 0,1-1 0 0 0,-1 1 0 0 0,0 0-1 0 0,0 0 1 0 0,1-1 0 0 0,-1 1 0 0 0,1 0-1 0 0,-1 0 1 0 0,0-1-5 0 0,8-7 102 0 0,-3-13-3 0 0,9 11-10 0 0,7-22 30 0 0,-4 6-60 0 0,-5 13-61 0 0,2 0 3 0 0,-11 9 0 0 0,1 1 0 0 0,0 0 0 0 0,-1-1 1 0 0,0 0-1 0 0,0 0 0 0 0,0 0 1 0 0,0 0-1 0 0,1-3-1 0 0,12-22 27 0 0,11-11-131 0 0,-22 32 73 0 0,-2 4 3 0 0,0 0 0 0 0,1-1 0 0 0,-1 1 0 0 0,1 1 0 0 0,0-1 0 0 0,4-2 28 0 0,-4 3-9 0 0,0 0 0 0 0,1 0 0 0 0,-1 1 0 0 0,1 0 1 0 0,-1 0-1 0 0,1 0 9 0 0,17-8-66 0 0,-7 3 36 0 0,-2 6-25 0 0,8 4-18 0 0,-17-2 64 0 0,-1 1-1 0 0,0-1 1 0 0,0 1 0 0 0,0 0 0 0 0,0 0-1 0 0,1 1 10 0 0,15 10-66 0 0,-10-9 27 0 0,5 2 15 0 0,-13-5 24 0 0,1 0 0 0 0,0 0 0 0 0,-1 0 0 0 0,1 1 0 0 0,-1-1 0 0 0,1 0 0 0 0,-1 1 0 0 0,0-1 0 0 0,0 0 0 0 0,1 1 0 0 0,-1 0 0 0 0,0-1 0 0 0,0 1-1 0 0,0 0 1 0 0,-1-1 0 0 0,1 1 0 0 0,0 0 0 0 0,2 11 0 0 0,-3-10 0 0 0,1-1 0 0 0,-1 0 0 0 0,1 1 0 0 0,0-1 0 0 0,0 0 0 0 0,-1 0 0 0 0,1 0 0 0 0,1 0 0 0 0,-1 0 0 0 0,0 0 0 0 0,0 0 0 0 0,1 0 0 0 0,-1 0 0 0 0,1 0 0 0 0,0 0 1 0 0,-1 0-1 0 0,1-1 1 0 0,-1 1 0 0 0,1 0-1 0 0,-1 0 1 0 0,0 1-1 0 0,0-1 1 0 0,0 0-1 0 0,0 0 1 0 0,0 0 0 0 0,-1 1-1 0 0,1-1 1 0 0,-1 0-1 0 0,1 1 1 0 0,-1-1-1 0 0,0 1 1 0 0,0-1-1 0 0,0 0 1 0 0,0 2-1 0 0,2 11 38 0 0,5 1-24 0 0,2 5-1 0 0,-8-19-132 0 0,-1-1 36 0 0,1 2 14 0 0,1 1 115 0 0,-1-1 62 0 0,1 5 200 0 0,-1-5-245 0 0,0-1-36 0 0,-1 1-42 0 0,1-1-46 0 0,0 1-55 0 0,-1-1-62 0 0,1 1-105 0 0,-1 0-98 0 0,1 0-112 0 0,-1 0-122 0 0,0-1 259 0 0,0-1-36 0 0,0 1-37 0 0,0-1-37 0 0,0 1-39 0 0,1-1-41 0 0,-1 1-42 0 0,0 0-43 0 0,0 1-636 0 0,0 0-37 0 0,0 7-2738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36.3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19 7744 0 0,'0'0'174'0'0,"0"0"29"0"0,-2 0 12 0 0,1 0-203 0 0,0 0 0 0 0,0 0 0 0 0,1 0 0 0 0,-1 0 0 0 0,0 0 0 0 0,1 1 0 0 0,-1-1 0 0 0,0 0 0 0 0,1 0 0 0 0,-1 0 0 0 0,0 1 0 0 0,1-1 0 0 0,-1 0 0 0 0,1 1 0 0 0,-1-1-12 0 0,-1 6 58 0 0,1-2 36 0 0,1-4-94 0 0,0 3 188 0 0,0-3 220 0 0,0 0 370 0 0,0 0 29 0 0,0 0-329 0 0,0 0-191 0 0,0 0-41 0 0,0 0 68 0 0,0 0 157 0 0,0 0-20 0 0,0 0-11 0 0,0 0-35 0 0,0 0-18 0 0,0 0-3 0 0,0 0 0 0 0,3 0-2 0 0,10 0-105 0 0,0 0 56 0 0,31 0 914 0 0,-23 0-751 0 0,-9 0-243 0 0,0 0-46 0 0,-1 0-69 0 0,-2 1-25 0 0,12-1 119 0 0,-13-1-116 0 0,-1-2 33 0 0,8-3 90 0 0,0 0-74 0 0,34-8 174 0 0,-37 12-199 0 0,1 0 1 0 0,0 1-1 0 0,0 1 1 0 0,9 0-141 0 0,10 1 190 0 0,-13 0-111 0 0,-4 0-39 0 0,35-1-22 0 0,-18 0-18 0 0,-19 0-21 0 0,-11 0-82 0 0,-2 0 21 0 0,0 0 12 0 0,0 0-37 0 0,0 0-17 0 0,0 0-38 0 0,0 0-42 0 0,0 0-49 0 0,0 0-52 0 0,0 0-49 0 0,0 0-46 0 0,0 0-40 0 0,0 0-287 0 0,0 0-68 0 0,0 0-53 0 0,0 0-38 0 0,0 0-334 0 0,0 0-35 0 0,0 0-2628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0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585 191 8608 0 0,'-9'-9'152'0'0,"-8"-7"224"0"0,9 7-181 0 0,2 4-95 0 0,2 0-47 0 0,0 2-33 0 0,1 0-24 0 0,0 1-1 0 0,0-1 1 0 0,0 1 0 0 0,-1 0 0 0 0,1 0 0 0 0,-2 0 4 0 0,-7-5 25 0 0,1-2 73 0 0,4 2 108 0 0,-1-1 52 0 0,-9-6 437 0 0,7 9-242 0 0,-1 0 29 0 0,1-3-81 0 0,1 0-72 0 0,0 1-67 0 0,-2 0-6 0 0,-5 0 78 0 0,2 2 128 0 0,2-1-72 0 0,1 1-66 0 0,0-1-58 0 0,-7-4 68 0 0,4 7-81 0 0,-8 3-38 0 0,14 1-123 0 0,-8-2 80 0 0,13 1-138 0 0,0-1 0 0 0,0 1 0 0 0,0 0 0 0 0,1 0 1 0 0,-1 0-1 0 0,0 1 0 0 0,0-1 0 0 0,0 1 0 0 0,0 0 1 0 0,-2 0-35 0 0,-2 3 71 0 0,-11 4 0 0 0,16-7-69 0 0,0 0 0 0 0,1 1 0 0 0,-1-1-1 0 0,0 0 1 0 0,0 0 0 0 0,1 1 0 0 0,-1-1 0 0 0,0 1 0 0 0,1-1-1 0 0,0 1 1 0 0,-1 0-2 0 0,0 3 12 0 0,1-4-10 0 0,1 0 0 0 0,0-1 0 0 0,0 1 0 0 0,-1-1 0 0 0,1 1 0 0 0,0 0 0 0 0,-1-1 0 0 0,1 1 0 0 0,-1-1 0 0 0,1 1 0 0 0,-1-1 0 0 0,1 1-1 0 0,-1-1 1 0 0,1 1 0 0 0,-1-1 0 0 0,1 0 0 0 0,-1 1 0 0 0,0-1 0 0 0,1 0 0 0 0,-1 1 0 0 0,1-1 0 0 0,-1 0-2 0 0,-4 3-2 0 0,2-2 6 0 0,1 1-1 0 0,-1 0 1 0 0,1-1-1 0 0,0 1 0 0 0,-1 0 1 0 0,1 1-1 0 0,0-1 1 0 0,1 0-1 0 0,-1 1 0 0 0,0-1 1 0 0,1 1-1 0 0,-1-1 1 0 0,1 1-4 0 0,-14 35 35 0 0,13-33-36 0 0,-3 32 88 0 0,0-26-65 0 0,4-8-16 0 0,-1 0 1 0 0,1 0 0 0 0,0 0 0 0 0,0 0 0 0 0,0 0 0 0 0,1 0 0 0 0,-1 0 0 0 0,1 1 0 0 0,0-1-1 0 0,-1 2-6 0 0,1 7 46 0 0,0-3 4 0 0,0-1 1 0 0,0 0-1 0 0,1 0 0 0 0,1 8-50 0 0,4-1 61 0 0,0 3 20 0 0,-5-1 25 0 0,2 5 26 0 0,10 3 51 0 0,-10-20-154 0 0,-1 0 0 0 0,1 0 1 0 0,-1 0-1 0 0,-1 0 0 0 0,1 1 1 0 0,-1-1-1 0 0,1 0 0 0 0,-2 1 0 0 0,1 2-29 0 0,5 24 140 0 0,3-11-17 0 0,9 21 103 0 0,4 21 41 0 0,1 3 26 0 0,-9-20-3 0 0,-5-15-73 0 0,-1-11-103 0 0,6 15-29 0 0,-12-27-71 0 0,2 0 1 0 0,-1 0-1 0 0,1 0 1 0 0,1 2-15 0 0,1-2 7 0 0,-5-7-3 0 0,0 0 0 0 0,0 1-1 0 0,0-1 1 0 0,0 0 0 0 0,-1 1-1 0 0,1-1 1 0 0,0 1 0 0 0,-1-1 0 0 0,1 1-1 0 0,-1 0 1 0 0,1-1 0 0 0,-1 1 0 0 0,0-1-1 0 0,1 1 1 0 0,-1 0 0 0 0,0-1-1 0 0,0 2-3 0 0,0-3 0 0 0,-1 3 4 0 0,1 0 0 0 0,1 0-1 0 0,-1 0 1 0 0,0 0 0 0 0,1-1-1 0 0,-1 1 1 0 0,1 1-4 0 0,10 6 53 0 0,-11-7-49 0 0,1-1 0 0 0,0 1 1 0 0,-1-1-1 0 0,0 1 0 0 0,0-1 0 0 0,0 1 0 0 0,0 1-4 0 0,0-4 3 0 0,0 0 0 0 0,0 0 0 0 0,0 1 0 0 0,0-1 0 0 0,0 0 0 0 0,0 1-1 0 0,0-1 1 0 0,0 0 0 0 0,0 1 0 0 0,0-1 0 0 0,0 0 0 0 0,0 1 0 0 0,1-1 0 0 0,-1 0-1 0 0,0 1 1 0 0,0-1 0 0 0,0 0 0 0 0,0 0 0 0 0,0 1 0 0 0,1-1 0 0 0,-1 0 0 0 0,0 0-1 0 0,0 1 1 0 0,0-1 0 0 0,1 0 0 0 0,-1 0-3 0 0,11 11 75 0 0,-9-8-19 0 0,-2-3-142 0 0,0 0-66 0 0,0 0-9 0 0,0 0 91 0 0,0 0-8 0 0,-1 0-21 0 0,0 0-43 0 0,0 0 224 0 0,1 0-47 0 0,-1 0-44 0 0,0 0-42 0 0,1 0-51 0 0,-1 0-44 0 0,0 0-39 0 0,-1 0-34 0 0,0 0-214 0 0,0 0-60 0 0,-6 0-1264 0 0,4-1 1073 0 0,2 1 382 0 0,1-1 42 0 0,-1 1 51 0 0,1-1 58 0 0,-15-12-1686 0 0</inkml:trace>
  <inkml:trace contextRef="#ctx0" brushRef="#br0" timeOffset="492.39">1 649 8864 0 0,'2'0'200'0'0,"0"-1"-168"0"0,0 1 0 0 0,0 0 0 0 0,-1-1 1 0 0,1 1-1 0 0,-1-1 0 0 0,1 1 0 0 0,0-1 1 0 0,-1 0-1 0 0,1 0 0 0 0,-1 0 0 0 0,2-1-32 0 0,5-3 126 0 0,3 1-7 0 0,-1-2-23 0 0,1-2-63 0 0,-9 6-34 0 0,0 1 0 0 0,0-1 0 0 0,0 1 0 0 0,0-1 0 0 0,0 1 0 0 0,1 0 0 0 0,-1 0 0 0 0,0 0 0 0 0,1 0 0 0 0,-1 0 0 0 0,0 1 0 0 0,1-1 1 0 0,-1 1-1 0 0,1-1 0 0 0,0 1 0 0 0,-1 0 0 0 0,1 0 0 0 0,-1 0 0 0 0,2 0 1 0 0,11 0 36 0 0,1-2 44 0 0,-2-3 112 0 0,1-2 65 0 0,-10 4-115 0 0,1 0 0 0 0,0 1 0 0 0,0-1 0 0 0,0 1 0 0 0,2 0-142 0 0,20-2 437 0 0,10-3 113 0 0,-15 0-210 0 0,-3 0-19 0 0,-1 1-55 0 0,4 1 1 0 0,9 0 77 0 0,0-1 18 0 0,-19 4-182 0 0,-1 1-34 0 0,10 1 63 0 0,10-2-10 0 0,-8-4-63 0 0,-18 4-85 0 0,0 0 0 0 0,0 1 1 0 0,0 0-1 0 0,1 0 0 0 0,4 1-51 0 0,17 0 144 0 0,-10 0-105 0 0,-2 0-63 0 0,3 0-65 0 0,3-4 13 0 0,-7 0-26 0 0,-5 1 3 0 0,-1 0-36 0 0,0 1-44 0 0,0 2-52 0 0,3 0-205 0 0,-1 0-39 0 0,0 0-39 0 0,0 0-40 0 0,2 0-191 0 0,0 0-66 0 0,-1 0-67 0 0,0 0-69 0 0,-10 0 318 0 0,-2 0 288 0 0,0 0 104 0 0,0 0 22 0 0,0 0-12 0 0,0 0 47 0 0,0 0 99 0 0,0 0 90 0 0,0 0 82 0 0,0 0 155 0 0,0 0 268 0 0,0 0 35 0 0,-2 2 31 0 0,-1 1-381 0 0,-1 1 94 0 0,-1 2 106 0 0,-9 8 623 0 0,10-10-740 0 0,0 0-39 0 0,-2 0 8 0 0,3-2-180 0 0,1 0-42 0 0,-5 1 231 0 0,3 1-59 0 0,1 0-21 0 0,2 3 15 0 0,-3 3 45 0 0,-9 1 258 0 0,10-7-379 0 0,-2 3 13 0 0,2-2-15 0 0,0 2 71 0 0,-1 2 108 0 0,-1 4-97 0 0,0 3 18 0 0,-1-3 35 0 0,1-6-100 0 0,4-5-128 0 0,0-1 0 0 0,0 1 0 0 0,1-1 0 0 0,-1 1 0 0 0,0-1 1 0 0,0 1-1 0 0,1-1 0 0 0,-1 1 0 0 0,1 0 0 0 0,0-1 1 0 0,-1 1-1 0 0,1 0 0 0 0,0-1 0 0 0,0 1 0 0 0,0 1-24 0 0,0 6 51 0 0,-1 3 34 0 0,1 52 419 0 0,2-53-435 0 0,0-2-36 0 0,8 12 103 0 0,-7-9-74 0 0,1 5 43 0 0,-3-16-92 0 0,0 1 0 0 0,-1-1 0 0 0,1 1-1 0 0,0-1 1 0 0,0 0 0 0 0,0 0 0 0 0,1 1 0 0 0,-1-1-1 0 0,0 0 1 0 0,0 0 0 0 0,1 0 0 0 0,-1 0-13 0 0,55 36 438 0 0,-17-11-67 0 0,-31-22-286 0 0,1 0 0 0 0,-1-1-1 0 0,1 0 1 0 0,0 0 0 0 0,0-1 0 0 0,1 0-85 0 0,17 6 218 0 0,-10-5-72 0 0,4-3-39 0 0,-9-1-50 0 0,42 1 178 0 0,-29 0-102 0 0,-7-2-44 0 0,-15 2-76 0 0,-1-1 0 0 0,1 0 0 0 0,0 0 1 0 0,0-1-1 0 0,-1 1 0 0 0,3-2-13 0 0,14-12 81 0 0,-6 2 12 0 0,-5 5-19 0 0,-6 7-65 0 0,-1-1 0 0 0,1 0-1 0 0,-1 1 1 0 0,0-1-1 0 0,1 0 1 0 0,-1 0 0 0 0,0 0-1 0 0,0 0 1 0 0,0 1-1 0 0,0-2 1 0 0,-1 1 0 0 0,1 0-1 0 0,0 0 1 0 0,-1 0 0 0 0,1-1-9 0 0,-1 2 1 0 0,0-1 0 0 0,0 1 1 0 0,-1-1-1 0 0,1 1 0 0 0,0 0 1 0 0,0-1-1 0 0,-1 1 0 0 0,1 0 1 0 0,-1-1-1 0 0,1 1 0 0 0,-1 0-1 0 0,-11-20 0 0 0,-2-3 11 0 0,5 6 4 0 0,-2 9-73 0 0,-1-1-23 0 0,-9-16-121 0 0,17 21 154 0 0,0 0 1 0 0,0 0-1 0 0,0 0 1 0 0,-1 0-1 0 0,-3-2 48 0 0,-50-40-517 0 0,22 13 139 0 0,17 17 182 0 0,-12-7-146 0 0,-11-11-161 0 0,31 24 308 0 0,6 7 64 0 0,1 0 0 0 0,0-1 0 0 0,0 1 1 0 0,-3-5 130 0 0,2 0-122 0 0,-5-6-168 0 0,1 10-58 0 0,4 2 66 0 0,0-10-438 0 0,-8-3-14 0 0</inkml:trace>
  <inkml:trace contextRef="#ctx0" brushRef="#br0" timeOffset="883.16">1263 664 10136 0 0,'-13'14'230'0'0,"10"-12"30"0"0,3 1 19 0 0,0 5-155 0 0,0-3-40 0 0,-1 1-6 0 0,2-4-83 0 0,4 6 26 0 0,3 7 97 0 0,-5-7 171 0 0,-3 0 104 0 0,3 8 506 0 0,1-8-456 0 0,2 2 188 0 0,-4-4-273 0 0,-1 2 36 0 0,-1-2-104 0 0,1-1-46 0 0,2 0 3 0 0,1 2 66 0 0,2 6 215 0 0,-5-8-310 0 0,-1 1 40 0 0,2 1 71 0 0,1-2-42 0 0,1-1-38 0 0,1-2-32 0 0,3 3 66 0 0,-1 3-55 0 0,-5-4-129 0 0,-1 0 47 0 0,0 6 414 0 0,-1-5-346 0 0,0-1-72 0 0,1-1-106 0 0,0-1-61 0 0,9 11 292 0 0,-7-10-10 0 0,-3-3-1 0 0,0 0-1 0 0,0 0-6 0 0,0 0-1 0 0,0 0 3 0 0,0 0 12 0 0,0 0 7 0 0,5-1-36 0 0,-1 0-63 0 0,-1-1-51 0 0,-1-1-40 0 0,0-14 74 0 0,-2 9-66 0 0,0 7-73 0 0,-1-1-1 0 0,1 0 1 0 0,0 1 0 0 0,0-1 0 0 0,-1 0-1 0 0,1 1 1 0 0,-1-1 0 0 0,1 1 0 0 0,-1-1-1 0 0,0 1 1 0 0,0-1 0 0 0,0 1-1 0 0,0-1 1 0 0,0 1-15 0 0,-4-7 55 0 0,-5-16 21 0 0,8 18-65 0 0,0 0-1 0 0,1-1 1 0 0,0 1-1 0 0,0 0 1 0 0,0-1-1 0 0,1 1 1 0 0,0-1-1 0 0,0 0-10 0 0,0 0 15 0 0,-1-1 0 0 0,0 1-1 0 0,-1 0 1 0 0,-1-7-15 0 0,0 6 14 0 0,1 0-1 0 0,1 0 1 0 0,0 0 0 0 0,-1-9-14 0 0,1-11 11 0 0,0 16-11 0 0,1 0 0 0 0,0 1-1 0 0,1-1 1 0 0,0 0 0 0 0,2-9 0 0 0,3 6 0 0 0,-5 12 0 0 0,0-1 0 0 0,0 1 0 0 0,0 0 0 0 0,0-1 0 0 0,0 1 0 0 0,-1-1 0 0 0,1 1 0 0 0,-1-2 0 0 0,0 3 0 0 0,0 0 0 0 0,0 1 0 0 0,0-1 0 0 0,1 0 0 0 0,-1 0 0 0 0,1 0 0 0 0,-1 1 0 0 0,1-1 0 0 0,-1 0 0 0 0,1 1 0 0 0,0-1 0 0 0,0 0 0 0 0,0 1 0 0 0,0-1 0 0 0,0 1 0 0 0,0-1 0 0 0,0 1 0 0 0,1 0 0 0 0,-1 0 0 0 0,1-1 0 0 0,11-14 0 0 0,-8 6 0 0 0,-4 7 0 0 0,0 1 0 0 0,0 0 0 0 0,0 0 0 0 0,0-1 0 0 0,1 1 0 0 0,-1 0 0 0 0,1 0 0 0 0,-1 0 0 0 0,1 0 0 0 0,-1 2 0 0 0,3-5 1 0 0,0 1-1 0 0,1 0 1 0 0,-1 1 0 0 0,1-1-1 0 0,1 0 0 0 0,-4 3-1 0 0,1 0 0 0 0,0 0-1 0 0,-1 0 1 0 0,1 0-1 0 0,0 0 1 0 0,0 1 0 0 0,0-1-1 0 0,0 1 1 0 0,0 0 0 0 0,0 0-1 0 0,0 0 2 0 0,-1 0-5 0 0,0-1 0 0 0,0 1 0 0 0,0 0 0 0 0,-1-1 1 0 0,1 1-1 0 0,0-1 0 0 0,-1 0 0 0 0,1 0 0 0 0,-1 1 0 0 0,1-1 0 0 0,1-1 5 0 0,6-3-32 0 0,-3 3-22 0 0,-1 2-22 0 0,1 2-36 0 0,1 1-11 0 0,-1 0 35 0 0,12 2-109 0 0,-9-4 78 0 0,2 0-76 0 0,4-1-112 0 0,-8 0 44 0 0,1 0-74 0 0,-1-1-4 0 0,1 1-54 0 0,0 0-54 0 0,0 0-56 0 0,0 1-55 0 0,0-1-57 0 0,-1 1-58 0 0,0 1-58 0 0,-4-2 265 0 0,0 1-53 0 0,0 1-48 0 0,0-1-42 0 0,1 0-168 0 0,0 1-41 0 0,1 0-204 0 0,1 2-555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7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0 285 9792 0 0,'0'0'222'0'0,"0"2"30"0"0,3 9-29 0 0,3-1-47 0 0,-1-2-79 0 0,-1 3-49 0 0,-3-9-48 0 0,0 0 0 0 0,0 0-1 0 0,1 1 1 0 0,-1-1 0 0 0,0 0 0 0 0,1 0-1 0 0,-1 0 1 0 0,1 0 0 0 0,0 0 0 0 0,10 11 18 0 0,-5-2 38 0 0,-2 0 38 0 0,0 4 41 0 0,0 0-1 0 0,8 14 327 0 0,15 12 145 0 0,-6-10-137 0 0,-9-8-122 0 0,0 4 55 0 0,-7-13-56 0 0,1 0 0 0 0,1 0 0 0 0,8 12-346 0 0,-4-11 222 0 0,5 8 119 0 0,-1-1 56 0 0,-8-11-163 0 0,0-2-39 0 0,1 1 0 0 0,6 2 53 0 0,8 11 174 0 0,-15-14-242 0 0,0 1 33 0 0,1 4-33 0 0,18 21 367 0 0,-16-23-426 0 0,-8-9-86 0 0,0 1 0 0 0,0 0 0 0 0,-1-1 0 0 0,0 1-1 0 0,2 4-34 0 0,8 10 140 0 0,-9-15 4 0 0,-3-3 14 0 0,0 0 2 0 0,0 0 12 0 0,0 0 52 0 0,0 0 28 0 0,5 0-67 0 0,0-2-38 0 0,-1-2 54 0 0,-2-2-111 0 0,-3-4-23 0 0,1-5-10 0 0,3 5 28 0 0,2 2-39 0 0,-4 6-37 0 0,0 1-1 0 0,0 0 1 0 0,0-1 0 0 0,0 1-1 0 0,-1-1 1 0 0,1 1 0 0 0,-1-1-1 0 0,1 0 1 0 0,-1 1 0 0 0,1-1-1 0 0,-1 0 1 0 0,0 1-1 0 0,0-1 1 0 0,0 0-9 0 0,3-23 101 0 0,2 2-41 0 0,-3 16-54 0 0,0 0 1 0 0,0-1-1 0 0,-1 1 1 0 0,0-1-1 0 0,-1-1-6 0 0,0-20 0 0 0,-1 12 0 0 0,1-1 0 0 0,1 0 0 0 0,2-8 0 0 0,7-11 0 0 0,-4-8 0 0 0,-1 20 0 0 0,-3 16 0 0 0,0-1 0 0 0,0 0 0 0 0,-1 1 0 0 0,0-7 0 0 0,-1 13 0 0 0,0-1 0 0 0,0 1 0 0 0,1-1 0 0 0,0 1 0 0 0,-1-1 0 0 0,1 1 0 0 0,0-1 0 0 0,1 1 0 0 0,-1 0 0 0 0,5-13 0 0 0,-1-10 0 0 0,2 13 1 0 0,-7 12-3 0 0,1-1 0 0 0,0 1 1 0 0,0-1-1 0 0,-1 1 0 0 0,1-1 0 0 0,-1 1 0 0 0,1-1 1 0 0,-1 1-1 0 0,1-1 0 0 0,-1 1 0 0 0,0-1 0 0 0,0 1 1 0 0,0-1 1 0 0,0 1-7 0 0,0 0 0 0 0,0 1 1 0 0,0-1-1 0 0,0 0 0 0 0,0 0 1 0 0,1 1-1 0 0,-1-1 1 0 0,0 0-1 0 0,0 1 0 0 0,0-1 1 0 0,1 0-1 0 0,-1 1 0 0 0,0-1 1 0 0,1 0-1 0 0,-1 1 0 0 0,1-1 1 0 0,-1 0-1 0 0,1 1 0 0 0,-1-1 1 0 0,1 1-1 0 0,-1-1 1 0 0,1 1-1 0 0,-1-1 0 0 0,1 1 1 0 0,0-1 6 0 0,4-3-88 0 0,-3-4-36 0 0,-2 6-18 0 0,3 1-145 0 0,-3 1 434 0 0,1 0-65 0 0,0 0-62 0 0,0 0-59 0 0,0 0-57 0 0,0 0-54 0 0,1 0-52 0 0,-1 0-49 0 0,2 0-211 0 0,-1 0-94 0 0,1 0-87 0 0,-1 0-78 0 0,1 0-67 0 0,0 0-60 0 0,-1 0-50 0 0,1 0-42 0 0,3 0-1332 0 0,3 0-1281 0 0</inkml:trace>
  <inkml:trace contextRef="#ctx0" brushRef="#br0" timeOffset="507.29">1042 411 9040 0 0,'-14'-13'200'0'0,"12"10"33"0"0,-1 0 15 0 0,-10-7-36 0 0,6 8-177 0 0,1-1-27 0 0,5-1-24 0 0,-1 1 20 0 0,-13-6 88 0 0,8 5 37 0 0,0-3 147 0 0,7 7-276 0 0,-1-1 250 0 0,-1 0-57 0 0,0 0-48 0 0,1 1-42 0 0,-1-1-23 0 0,0 1-34 0 0,-3 1 20 0 0,3 0-13 0 0,1-1 46 0 0,-2 0-9 0 0,-11 0 569 0 0,11 1-558 0 0,1-1 0 0 0,0 0-1 0 0,0 1 1 0 0,0 0-1 0 0,0 0 1 0 0,0-1 0 0 0,0 1-1 0 0,0 0 1 0 0,0 1 0 0 0,0-1-1 0 0,0 0 1 0 0,1 1 0 0 0,-1-1-1 0 0,0 1 1 0 0,1-1 0 0 0,-1 1-101 0 0,-14 8 280 0 0,1-2-105 0 0,4 3-38 0 0,5 2-15 0 0,3-3-42 0 0,-6 12 54 0 0,-3 0 46 0 0,6-1-44 0 0,5-16-107 0 0,0-1-1 0 0,-1 1 1 0 0,1-1 0 0 0,-1 1-1 0 0,0-1 1 0 0,0 0 0 0 0,-1 1-29 0 0,-7 9 83 0 0,7-11-66 0 0,1 1 0 0 0,-1-1 0 0 0,1 1 0 0 0,0 0 0 0 0,0 0 0 0 0,0 0 0 0 0,1 0 0 0 0,-1 2-17 0 0,-14 54 186 0 0,15-55-170 0 0,0 0 0 0 0,0-1 0 0 0,0 1 0 0 0,1 0 0 0 0,0 0 0 0 0,0 0 0 0 0,0 0 0 0 0,1 3-16 0 0,0 13 48 0 0,-1-21-48 0 0,0 3 13 0 0,-1 0-1 0 0,2 0 1 0 0,-1 0-1 0 0,0 0 1 0 0,1-1 0 0 0,-1 1-1 0 0,1 1-12 0 0,6 2 55 0 0,-3-4-26 0 0,1 11 45 0 0,8 3 8 0 0,3-3 36 0 0,-3-8 11 0 0,-11-1-80 0 0,4 3 36 0 0,-2-5-39 0 0,4-1-30 0 0,-3-1 45 0 0,1 0 48 0 0,3-1 71 0 0,-4 2-128 0 0,2-1 45 0 0,5 1 87 0 0,21-1 301 0 0,-23-2-369 0 0,-1 0-36 0 0,1-1-43 0 0,10-3 19 0 0,-5-1 9 0 0,3-3-5 0 0,8 4-48 0 0,-20 4-12 0 0,-1 0 0 0 0,1 0 0 0 0,-1-1 0 0 0,0 0 0 0 0,0 0 0 0 0,0 0 0 0 0,0-1 0 0 0,3-3 0 0 0,4-6 9 0 0,-12 11-5 0 0,1 1 0 0 0,0-1 0 0 0,-1 1 0 0 0,1 0 0 0 0,-1-1 0 0 0,0 1 0 0 0,1-1 1 0 0,-1 1-1 0 0,0-1 0 0 0,0 1 0 0 0,0-1-4 0 0,0 0 3 0 0,0 0 0 0 0,0 0 1 0 0,1 1-1 0 0,-1-1 1 0 0,1 0-1 0 0,-1 0 0 0 0,1 1 1 0 0,-1-1-1 0 0,1 0 0 0 0,0 1 1 0 0,0-1-1 0 0,0 1 0 0 0,0-1-3 0 0,0 1 3 0 0,0-1-1 0 0,0 1 1 0 0,0-1-1 0 0,-1 0 0 0 0,1 1 1 0 0,0-1-1 0 0,-1 0 0 0 0,1 1 1 0 0,-1-1-1 0 0,0 0 1 0 0,1 0-1 0 0,-1 0 0 0 0,0 0-2 0 0,0-2 7 0 0,0-1-1 0 0,0 1 1 0 0,0-1-1 0 0,0 0 0 0 0,-1 1 1 0 0,0-1-1 0 0,0 1 0 0 0,0-1 1 0 0,-1 1-1 0 0,1-1 0 0 0,-1 1 1 0 0,0 0-1 0 0,0-1-6 0 0,1 4 4 0 0,1 0 0 0 0,-1-1 1 0 0,1 1-1 0 0,-1 0 0 0 0,1-1 0 0 0,0 1 0 0 0,0-1 0 0 0,0 1 0 0 0,0 0 1 0 0,0-2-5 0 0,-3-15 25 0 0,0 8-5 0 0,-9-25 26 0 0,1 22-56 0 0,8 11-49 0 0,3 2-26 0 0,0 0 66 0 0,-5 0-70 0 0,4 0 87 0 0,1 0 0 0 0,0 0 0 0 0,-1 0 0 0 0,1 0 0 0 0,0 0 1 0 0,-1 0-1 0 0,1 0 0 0 0,0 1 0 0 0,-1-1 0 0 0,1 0 0 0 0,0 0 1 0 0,-1 0-1 0 0,1 0 0 0 0,0 1 0 0 0,-1-1 0 0 0,1 0 0 0 0,0 0 1 0 0,0 1-1 0 0,0-1 0 0 0,-1 0 0 0 0,1 0 0 0 0,0 1 0 0 0,0-1 0 0 0,0 0 1 0 0,-1 1-1 0 0,1-1 2 0 0,-1 3-3 0 0,1 0 1 0 0,-1 0-1 0 0,1 0 1 0 0,0 1-1 0 0,-1-1 1 0 0,1 0-1 0 0,1 1 3 0 0,-2 9 0 0 0,1-10 0 0 0,-1 1 0 0 0,1 0 0 0 0,0-1 0 0 0,0 1 0 0 0,1-1 0 0 0,-1 1 0 0 0,1 0 0 0 0,0-1 0 0 0,0 2 0 0 0,9 30-31 0 0,-8-16-29 0 0,-1 3-39 0 0,-1-20 93 0 0,1 0 1 0 0,-1-1 0 0 0,0 1-1 0 0,0-1 1 0 0,1 1 0 0 0,-1-1-1 0 0,1 1 1 0 0,-1-1 0 0 0,1 1-1 0 0,0-1 1 0 0,-1 1 0 0 0,1-1-1 0 0,0 0 6 0 0,6 13 12 0 0,-2 12 66 0 0,-2-19-31 0 0,0 0 0 0 0,0 0-1 0 0,5 6-46 0 0,1 3 14 0 0,-4-3-14 0 0,-1-11 0 0 0,3 4 0 0 0,-2 15 0 0 0,2-15-3 0 0,-3-4-8 0 0,11 27-127 0 0,-12-24 20 0 0,-1 1 86 0 0,0-2 4 0 0,-1-1-59 0 0,1-1-60 0 0,-1 1-92 0 0,1-1-46 0 0,1 1-93 0 0,-1 0-105 0 0,1 0-118 0 0,11 10-696 0 0</inkml:trace>
  <inkml:trace contextRef="#ctx0" brushRef="#br0" timeOffset="956.53">1357 1 10752 0 0,'0'0'314'0'0,"0"0"-6"0"0,0 0-176 0 0,0 2-4 0 0,0 12 50 0 0,0 0-51 0 0,0 0-41 0 0,0 0-34 0 0,0 7-19 0 0,0 31-31 0 0,0-33 29 0 0,0 2 53 0 0,0 0 73 0 0,1-7-107 0 0,1 1 44 0 0,5 15 199 0 0,2 5 112 0 0,-5-16-231 0 0,3 14 160 0 0,-5-6-23 0 0,1 13 60 0 0,3-1-61 0 0,-2-13-108 0 0,1 12 131 0 0,2 14 164 0 0,-3-33-299 0 0,1 1 35 0 0,5 12 121 0 0,-4-3-2 0 0,-1-14-112 0 0,0-2-68 0 0,-2 6 12 0 0,-3-17-160 0 0,0 0 0 0 0,0-1 0 0 0,0 1-1 0 0,1 0 1 0 0,-1 0 0 0 0,0-1-1 0 0,1 1 1 0 0,0 0 0 0 0,-1-1 0 0 0,1 1-1 0 0,0 0-23 0 0,10 12 202 0 0,-9-13-186 0 0,-1 1 0 0 0,0-1 0 0 0,0 0 0 0 0,1 1 0 0 0,-1-1 0 0 0,0 0 0 0 0,0 1 0 0 0,0 0 0 0 0,-1-1 0 0 0,1 1 0 0 0,0-1 0 0 0,-1 1 0 0 0,1 0 0 0 0,-1 0 0 0 0,1-1 0 0 0,-1 1 0 0 0,0 0 0 0 0,0 1-16 0 0,1-1 12 0 0,-1 1 0 0 0,1-1 0 0 0,0 1-1 0 0,-1-1 1 0 0,1 1 0 0 0,0-1 0 0 0,1 0 0 0 0,-1 0 0 0 0,0 1-1 0 0,1-1 1 0 0,-1 0 0 0 0,1 0 0 0 0,-1 0 0 0 0,1 0 0 0 0,0-1-1 0 0,0 1 1 0 0,1 1-12 0 0,2 1 12 0 0,-1 2 62 0 0,-5 4-59 0 0,1-10-8 0 0,0 3 8 0 0,3-3-80 0 0,1 0-110 0 0,2 0-233 0 0,-3 0-412 0 0,-3 0 625 0 0,0 0 36 0 0,0 0-6 0 0,0 0-40 0 0,0 0-3 0 0,0 0-40 0 0,0 0-45 0 0,0 0-52 0 0,0 0-56 0 0,0 0-51 0 0,0 0-45 0 0,0 0-41 0 0,0 0-151 0 0,0 0-41 0 0,0 0-183 0 0,0 0-499 0 0</inkml:trace>
  <inkml:trace contextRef="#ctx0" brushRef="#br0" timeOffset="1557.76">1783 442 11488 0 0,'0'0'264'0'0,"3"3"34"0"0,2 4-156 0 0,0 4 134 0 0,-2 5-52 0 0,-3-3-175 0 0,1-5-47 0 0,0 1 0 0 0,0-1 0 0 0,1 0 0 0 0,0 0 0 0 0,3 7-2 0 0,-4-13 1 0 0,2 7 11 0 0,-2-1 34 0 0,-1 5 124 0 0,1 7 194 0 0,2-10-196 0 0,0 0 92 0 0,9 23 739 0 0,-7-20-633 0 0,-3-8-229 0 0,0 0-42 0 0,1 5 161 0 0,-1-2-72 0 0,1 0-35 0 0,-1 1-11 0 0,1-1-13 0 0,-1 0 0 0 0,0 0 30 0 0,2 2 63 0 0,-1 0-55 0 0,3 9 104 0 0,0-4 2 0 0,-2-8-160 0 0,12 23 369 0 0,-7-22-320 0 0,4-3 28 0 0,-7 6-24 0 0,2-6-36 0 0,8 4 21 0 0,-11-7-100 0 0,9 2 227 0 0,0-4-90 0 0,-11-1-152 0 0,0 1-1 0 0,-1-1 0 0 0,1 0 1 0 0,-1 1-1 0 0,1-1 0 0 0,-1 0 0 0 0,0-1 1 0 0,1 1-1 0 0,-1 0 0 0 0,0-1 0 0 0,0 1 1 0 0,1-2-32 0 0,1-1 138 0 0,-1 1-47 0 0,0 0-26 0 0,2-1-14 0 0,-1 2 2 0 0,2-1 35 0 0,1-1 36 0 0,-5-7-42 0 0,-2 11-79 0 0,0-1 0 0 0,0 0 1 0 0,0 1-1 0 0,0-1 0 0 0,0 1 0 0 0,0-1 1 0 0,0 1-1 0 0,0-1 0 0 0,0 1 0 0 0,0-1 1 0 0,0 1-1 0 0,1-1 0 0 0,-1 1 0 0 0,0-1 1 0 0,0 1-1 0 0,0 0 0 0 0,1-1 0 0 0,-1 1 1 0 0,0-1-1 0 0,1 1 0 0 0,-1-1 1 0 0,0 1-1 0 0,1 0 0 0 0,-1-1 0 0 0,0 1 1 0 0,1 0-1 0 0,-1-1 0 0 0,1 1 0 0 0,-1 0-3 0 0,7-8 60 0 0,-4-4-16 0 0,-2-31-6 0 0,-2 24 12 0 0,-1 6-49 0 0,-3 4-33 0 0,-1-2-45 0 0,3-6-45 0 0,4 9 61 0 0,0-14-56 0 0,-3 15 35 0 0,0 0-40 0 0,-1 2-51 0 0,1 1 46 0 0,-1-3-11 0 0,-1-7-100 0 0,4 9 110 0 0,-1 0-62 0 0,1 0-48 0 0,0-1-77 0 0,0 0-94 0 0,0 0-107 0 0,0 4 215 0 0,0 0-39 0 0,0 1-37 0 0,0-1-33 0 0,0-1-259 0 0,0 1-54 0 0,0-5-840 0 0,0-3-654 0 0,0-9-1246 0 0</inkml:trace>
  <inkml:trace contextRef="#ctx0" brushRef="#br0" timeOffset="1796.43">2288 695 8408 0 0,'0'0'190'0'0,"0"0"28"0"0,3 0 8 0 0,3-1-123 0 0,3 2-3 0 0,20 12-65 0 0,-21-11 5 0 0,0-1 85 0 0,0-1 107 0 0,0 2 107 0 0,5 9 463 0 0,-13-11-782 0 0,0 0-1 0 0,0 0 0 0 0,1 0 1 0 0,-1 1-1 0 0,0-1 0 0 0,0 0 1 0 0,0 0-1 0 0,0 0 0 0 0,1 0 1 0 0,-1 0-1 0 0,0 0 0 0 0,0 0 0 0 0,0 0 1 0 0,0 1-1 0 0,1-1 0 0 0,-1 0 1 0 0,0 0-1 0 0,0 0 0 0 0,0 0 1 0 0,1 0-1 0 0,-1 0 0 0 0,0 0 1 0 0,0 0-1 0 0,1 0 0 0 0,-1 0 1 0 0,0 0-1 0 0,0 0 0 0 0,0 0 1 0 0,1 0-1 0 0,-1-1 0 0 0,0 1 0 0 0,0 0 1 0 0,0 0-1 0 0,0 0 0 0 0,1 0 1 0 0,-1 0-1 0 0,0 0 0 0 0,0 0 1 0 0,0-1-1 0 0,0 1 0 0 0,1 0 1 0 0,-1 0-1 0 0,0 0-19 0 0,21-11 811 0 0,-18 10-529 0 0,0 0-41 0 0,0 0-36 0 0,-1 0-33 0 0,1 1-3 0 0,-1 0-36 0 0,2 0 14 0 0,-1 1-43 0 0,5-1 135 0 0,-6-1-119 0 0,2 0 46 0 0,0-1 22 0 0,13-7 367 0 0,-9 4-122 0 0,-3-5 103 0 0,8 4-7 0 0,3-7-39 0 0,-8 6-295 0 0,0 1-40 0 0,-3 4-77 0 0,-5 1-60 0 0,1 1 0 0 0,0 0 0 0 0,-1 0 0 0 0,1-1 0 0 0,-1 1 0 0 0,1 0 0 0 0,0-1 0 0 0,-1 1 0 0 0,1-1 0 0 0,-1 1 0 0 0,1-1 0 0 0,-1 1 0 0 0,1-1 0 0 0,-1 1 0 0 0,0-1-1 0 0,1 1 1 0 0,-1-1 0 0 0,0 1 0 0 0,1-1 0 0 0,-1 0 0 0 0,0 1 0 0 0,1-1-18 0 0,1-4 71 0 0,11-11 169 0 0,0 0-92 0 0,0-8 17 0 0,-10 17-126 0 0,0-3 18 0 0,-3-4-16 0 0,0 11-34 0 0,0 0 0 0 0,0 0 1 0 0,0 1-1 0 0,0-1 0 0 0,0 0 1 0 0,1 0-1 0 0,-1 1 0 0 0,1-2-7 0 0,7-20 23 0 0,-8 24-22 0 0,0-1 0 0 0,0 1 0 0 0,0 0 0 0 0,0 0 0 0 0,0-1 0 0 0,0 1 0 0 0,0 0 0 0 0,0 0 0 0 0,0-1 1 0 0,-1 1-1 0 0,1 0 0 0 0,0 0 0 0 0,0-1 0 0 0,0 1 0 0 0,0 0 0 0 0,-1 0 0 0 0,1 0 0 0 0,0-1 0 0 0,0 1 0 0 0,0 0 0 0 0,-1 0 0 0 0,1 0 0 0 0,0 0 0 0 0,0 0 0 0 0,-1-1 0 0 0,1 1 0 0 0,0 0 0 0 0,0 0-1 0 0,-4-2 14 0 0,3-1-5 0 0,1 0 0 0 0,-1 0 0 0 0,0 0 0 0 0,1-1 0 0 0,0 1 0 0 0,-1 0 1 0 0,1 0-1 0 0,1 0 0 0 0,-1-1 0 0 0,0 0-9 0 0,1-2 13 0 0,-1 6-12 0 0,0 0 0 0 0,0 0 0 0 0,0 0-1 0 0,0 0 1 0 0,0 0 0 0 0,0-1 0 0 0,0 1 0 0 0,0 0 0 0 0,0 0 0 0 0,0 0 0 0 0,0 0 0 0 0,0 0 0 0 0,0 0 0 0 0,0 0 0 0 0,0 0 0 0 0,0 0 0 0 0,0 0 0 0 0,0-1 0 0 0,0 1-1 0 0,0 0 1 0 0,0 0 0 0 0,0 0 0 0 0,0 0 0 0 0,0 0 0 0 0,0 0 0 0 0,0 0 0 0 0,-1 0 0 0 0,1 0 0 0 0,0 0 0 0 0,0 0 0 0 0,0 0 0 0 0,0 0 0 0 0,0-1 0 0 0,0 1-1 0 0,0 0 1 0 0,0 0 0 0 0,0 0 0 0 0,0 0 0 0 0,0 0 0 0 0,0 0 0 0 0,-1 0 0 0 0,1 0 0 0 0,0 0 0 0 0,0 0 0 0 0,0 0 0 0 0,0 0 0 0 0,0 0 0 0 0,0 0 0 0 0,0 0 0 0 0,0 0-1 0 0,0 0 1 0 0,0 0 0 0 0,-1 0 0 0 0,1 0 0 0 0,0 0 0 0 0,0 0 0 0 0,0 0-1 0 0,0 0 1 0 0,-1 0 1 0 0,1 0-1 0 0,-1 0 0 0 0,1 0 0 0 0,0 0 1 0 0,-1 0-1 0 0,1 0 0 0 0,-1 0 0 0 0,1 0 1 0 0,-1 1-1 0 0,1-1 0 0 0,0 0 1 0 0,-1 0-1 0 0,1 0 0 0 0,0 0 0 0 0,-1 1 1 0 0,1-1-1 0 0,-1 0 0 0 0,1 0 0 0 0,0 1 1 0 0,-1-1-1 0 0,1 0 0 0 0,0 1 1 0 0,0-1-1 0 0,-1 0 0 0 0,1 1 0 0 0,0-1 1 0 0,0 0-1 0 0,0 1 0 0 0,-1-1 0 0 0,1 1-1 0 0,-5 6 34 0 0,-5-2-22 0 0,5 8-12 0 0,-6 0 0 0 0,9-11 0 0 0,0-1 0 0 0,0 1 0 0 0,1 0 0 0 0,-1 0 0 0 0,1 0 0 0 0,-1 0 0 0 0,1 0 0 0 0,0 0 0 0 0,-1 2 0 0 0,-3 22 0 0 0,-6-5 11 0 0,6 8 32 0 0,-6 7-27 0 0,7-26-2 0 0,1-1 0 0 0,0 1-1 0 0,0 0 1 0 0,1 0 0 0 0,1-1-1 0 0,-1 8-13 0 0,2 49 132 0 0,0-22-100 0 0,0-32 6 0 0,-1-9-29 0 0,1 0 0 0 0,0 1 0 0 0,0-1 0 0 0,0 0 0 0 0,0 0 0 0 0,1 0-1 0 0,-1 1 1 0 0,1-1 0 0 0,0 0 0 0 0,0 1-9 0 0,5 6 16 0 0,14 27 48 0 0,-15-27-110 0 0,1 2 27 0 0,0-6-51 0 0,1-4-79 0 0,-2-1 31 0 0,0-1-36 0 0,-3 0 180 0 0,-1 0-38 0 0,1 0-37 0 0,-1 0-35 0 0,2 0-182 0 0,0 0-120 0 0,0 0-107 0 0,0 0-93 0 0,0 0-80 0 0,0 0-67 0 0,0 0-358 0 0,2 0-657 0 0,1 0-435 0 0,4 0-1232 0 0</inkml:trace>
  <inkml:trace contextRef="#ctx0" brushRef="#br0" timeOffset="2125.08">3187 442 11088 0 0,'0'-2'248'0'0,"0"0"-215"0"0,0 0 39 0 0,0-1 109 0 0,0-7 343 0 0,0 8-392 0 0,0-1-40 0 0,-1 0-55 0 0,0 2-73 0 0,1 0-42 0 0,-11-4 89 0 0,9-1 5 0 0,1 2 44 0 0,1 4-60 0 0,1-6 374 0 0,-1 1-105 0 0,0 0-53 0 0,-1-7 171 0 0,-1 8-156 0 0,-9-1 314 0 0,6-6-53 0 0,-5 6-20 0 0,7 2-325 0 0,1-1 10 0 0,1 1-2 0 0,-1 2-19 0 0,-3-1 114 0 0,1 2-78 0 0,-1 0 39 0 0,2 0-160 0 0,-2 0 52 0 0,-15 0 389 0 0,13 0-318 0 0,3 0-111 0 0,1 0-42 0 0,-2 3 55 0 0,2 0-54 0 0,-2 2 5 0 0,-3 2 43 0 0,-2 6-60 0 0,7 3-10 0 0,3-7 0 0 0,0-6 0 0 0,-1-1 0 0 0,1 1 0 0 0,0 0 0 0 0,0 0 0 0 0,1 0 0 0 0,-1 0 0 0 0,0-1 0 0 0,1 1 0 0 0,0 0 0 0 0,-1 0 0 0 0,1-1 0 0 0,0 1 0 0 0,0 0 0 0 0,1-1 0 0 0,-1 1 0 0 0,1-1 0 0 0,-1 0 0 0 0,1 1 0 0 0,1 0 0 0 0,0 1 0 0 0,0 0 0 0 0,0-1 0 0 0,0 1 0 0 0,-1 1 0 0 0,1-1 0 0 0,-1 1 0 0 0,11 16 0 0 0,-6-9 0 0 0,-4-6 0 0 0,1 0 0 0 0,0 0 0 0 0,1 0 0 0 0,3 3 0 0 0,-6-7 4 0 0,0 0 0 0 0,-1 0 0 0 0,1 0-1 0 0,-1 0 1 0 0,0 0 0 0 0,0 0-1 0 0,0 1 1 0 0,0-1 0 0 0,0 1 0 0 0,0-1-1 0 0,0 0 1 0 0,-1 1 0 0 0,1 0-4 0 0,-1-1 9 0 0,1 1 0 0 0,0-1 0 0 0,-1 0 0 0 0,1 1 0 0 0,0-1 0 0 0,0 0 0 0 0,0 1 0 0 0,1-1 0 0 0,-1 0 0 0 0,1 0 0 0 0,-1 0 0 0 0,1 0 0 0 0,0 0-9 0 0,3 3 36 0 0,-1 1 0 0 0,0 0 1 0 0,1 0-1 0 0,1 4-36 0 0,1 2 41 0 0,-5-10-30 0 0,3 6 46 0 0,0-1 1 0 0,-1 1-1 0 0,1 0 0 0 0,-2 0 1 0 0,2 3-58 0 0,0 16 110 0 0,2-14-36 0 0,-6-12-63 0 0,0 1 1 0 0,-1-1-1 0 0,1 0 0 0 0,0 1 1 0 0,-1-1-1 0 0,1 1 1 0 0,-1-1-1 0 0,1 1 0 0 0,-1 0 1 0 0,0-1-1 0 0,0 1 0 0 0,1-1 1 0 0,-1 1-12 0 0,0 8 85 0 0,0 14 122 0 0,-3-11-130 0 0,1-9-43 0 0,-12 21 183 0 0,4-20-83 0 0,3 7-4 0 0,7-11-121 0 0,-1 0-1 0 0,1 0 1 0 0,-1 0 0 0 0,1 0 0 0 0,-1 0 0 0 0,1 0 0 0 0,-1 0 0 0 0,0 0 0 0 0,1-1 0 0 0,-1 1 0 0 0,0 0 0 0 0,0 0 0 0 0,0 0 0 0 0,0-1-1 0 0,1 1 1 0 0,-2 0-9 0 0,-13 5 123 0 0,-4 0-28 0 0,9-3-41 0 0,-4 2 31 0 0,4-2-47 0 0,-14 5-14 0 0,21-7-18 0 0,-1 0 0 0 0,1 0 0 0 0,-1 0 0 0 0,1-1-1 0 0,-1 0 1 0 0,0 0 0 0 0,1 0 0 0 0,-1 0 0 0 0,-1 0-6 0 0,-8-1 0 0 0,-13 1-9 0 0,8 0-24 0 0,-12 0-109 0 0,4 0-91 0 0,12 0 67 0 0,-1 0-39 0 0,9 0 46 0 0,1-1-39 0 0,-1 0-39 0 0,1-1-39 0 0,0 1-41 0 0,-1-2-39 0 0,1 1-41 0 0,-1-1-41 0 0,-10 0-963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4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0 8896 0 0,'0'0'264'0'0,"0"0"-8"0"0,-1 0-191 0 0,-1 0-37 0 0,-4 1-5 0 0,2 1 26 0 0,2 0-56 0 0,2 0 51 0 0,-1 1 43 0 0,1 1 34 0 0,-1 3 163 0 0,2 11 478 0 0,-1-13-549 0 0,0-1-56 0 0,0 11 415 0 0,0-2-142 0 0,0-1-64 0 0,1-1-75 0 0,1-2-87 0 0,3 7 239 0 0,0-4-109 0 0,-2 8 52 0 0,-3-13-186 0 0,0 0-37 0 0,-1 5 69 0 0,4 9 161 0 0,8 3 56 0 0,-8-1-204 0 0,-2 1 0 0 0,0 0 1 0 0,-3 18-246 0 0,2-6 186 0 0,0-12-25 0 0,0-4-40 0 0,0 28 145 0 0,1-18-46 0 0,6 3 5 0 0,-5-24-163 0 0,0-1 0 0 0,-1 0 1 0 0,0 1-1 0 0,0-1 0 0 0,-1 3-62 0 0,0 11 133 0 0,0 33 264 0 0,0-38-308 0 0,0 0-41 0 0,0 16 194 0 0,0-19-211 0 0,-2-11-208 0 0,-2 0 72 0 0,3-1 31 0 0,-1-1-33 0 0,1 0-13 0 0,0 0-33 0 0,0 0-39 0 0,0 0-42 0 0,0 0-47 0 0,1-1-44 0 0,-1 1-39 0 0,1-1-37 0 0,0 0-260 0 0,0 1-60 0 0,0-1-48 0 0,0 0-33 0 0,0 0-1438 0 0,0 0-1273 0 0</inkml:trace>
  <inkml:trace contextRef="#ctx0" brushRef="#br0" timeOffset="296.82">0 316 7136 0 0,'0'0'208'0'0,"0"0"-54"0"0,0 0-8 0 0,0 0 51 0 0,0 0 164 0 0,0 0 305 0 0,3 0 26 0 0,2-1-387 0 0,1-1-53 0 0,-1 0-41 0 0,-1-1-34 0 0,5-2 80 0 0,0 0 49 0 0,0 1-15 0 0,7-6 76 0 0,16-7 123 0 0,2 5-33 0 0,40-5 394 0 0,-56 13-666 0 0,23-5-26 0 0,18-4-45 0 0,-47 10-105 0 0,1 2-1 0 0,-1-1 1 0 0,3 2-9 0 0,4 0 0 0 0,-12 0 0 0 0,1 0 0 0 0,-1 0 0 0 0,0 0 0 0 0,1-1 0 0 0,2-1 0 0 0,-3 0-10 0 0,-3 0-24 0 0,0 1-26 0 0,0-1-39 0 0,-1 1-20 0 0,0 0-40 0 0,1 0-45 0 0,-1 0-50 0 0,0 1-55 0 0,0-1-50 0 0,0 1-46 0 0,0-1-39 0 0,1 1-133 0 0,0 0-39 0 0,0 0-160 0 0,3 0-431 0 0</inkml:trace>
  <inkml:trace contextRef="#ctx0" brushRef="#br0" timeOffset="615.7">695 284 7912 0 0,'0'0'232'0'0,"0"3"-14"0"0,0 42 881 0 0,0 0-49 0 0,0 2-67 0 0,0 3-87 0 0,3-20-470 0 0,5-5-35 0 0,-6-20-310 0 0,0 4 125 0 0,-1-1-43 0 0,-1 5 74 0 0,2 5 41 0 0,4-3-6 0 0,-2-2-63 0 0,-1 6 50 0 0,-3-9-78 0 0,0-8-135 0 0,-1 0 1 0 0,1 0-1 0 0,0 0 1 0 0,0 0-1 0 0,1 0 1 0 0,-1 0 0 0 0,0 0-1 0 0,1 0 1 0 0,-1 0-1 0 0,1 0 1 0 0,0 0-47 0 0,4 6 147 0 0,1 4 85 0 0,-4 0-48 0 0,-2-11 12 0 0,0 1-72 0 0,0 0-61 0 0,0 1-49 0 0,0 0-44 0 0,0 7-160 0 0,0-6 145 0 0,0-1 65 0 0,0-1 78 0 0,0 1 103 0 0,0-3-55 0 0,0 1 35 0 0,0 0 37 0 0,0-1 40 0 0,0 0 44 0 0,0 0 45 0 0,0-1 50 0 0,0 0 52 0 0,0 0 55 0 0,0 0 58 0 0,-1-23-553 0 0,0 14 13 0 0,1 0-1 0 0,0 0 1 0 0,1 0 0 0 0,0 0 0 0 0,1-8-22 0 0,9-3 10 0 0,-6-8 1 0 0,6-2 32 0 0,-5 4-32 0 0,9-28-12 0 0,27-34 1 0 0,-41 86-4 0 0,-1 0 0 0 0,1 0 0 0 0,0 0 0 0 0,0 0 0 0 0,1 1-1 0 0,-1-1 1 0 0,1 0 0 0 0,-1 1 0 0 0,1-1 0 0 0,0 1 0 0 0,0-1 0 0 0,0 1-1 0 0,0 0 1 0 0,0 0 0 0 0,0 0 0 0 0,1 0 0 0 0,-1 0 0 0 0,3-1 4 0 0,0 1-4 0 0,-1 0-49 0 0,-1 0-57 0 0,-1-1-59 0 0,0-1-58 0 0,0-1 20 0 0,4-2-88 0 0,-1 3-8 0 0,0 1-54 0 0,-3 2 133 0 0,1-1-34 0 0,1 0-260 0 0,1-1-121 0 0,-3 2 269 0 0,0 0-37 0 0,0 0-39 0 0,0 0-40 0 0,0 0-24 0 0,0 1-42 0 0,0-1-43 0 0,-1 0-46 0 0,5-1-1507 0 0,4 1-1202 0 0</inkml:trace>
  <inkml:trace contextRef="#ctx0" brushRef="#br0" timeOffset="985.76">1152 426 7256 0 0,'0'8'57'0'0,"0"-3"87"0"0,0 7 79 0 0,0 13 70 0 0,0 4-258 0 0,1-15 3 0 0,1-3 78 0 0,3 0 85 0 0,0 1 89 0 0,0 19 1145 0 0,0-23-1083 0 0,1 2 121 0 0,-3 4 74 0 0,-2 6 219 0 0,1-10-302 0 0,3-2-130 0 0,2 1-66 0 0,-4-6-236 0 0,0 0 79 0 0,2 2 155 0 0,8 8 490 0 0,-10-9-579 0 0,-1 0-67 0 0,4 9 343 0 0,4-8-45 0 0,-5 2-155 0 0,-5-7-237 0 0,0 0 0 0 0,0 1 0 0 0,0-1 0 0 0,1 1 1 0 0,-1-1-1 0 0,0 1 0 0 0,1-1 0 0 0,-1 0 0 0 0,0 1 1 0 0,1-1-1 0 0,-1 0 0 0 0,1 1 0 0 0,-1-1 0 0 0,0 0 0 0 0,1 0 1 0 0,-1 1-1 0 0,1-1 0 0 0,-1 0 0 0 0,1 0 0 0 0,-1 0 1 0 0,1 0-1 0 0,-1 0 0 0 0,1 1 0 0 0,-1-1 0 0 0,1 0 0 0 0,-1 0 1 0 0,1 0-1 0 0,-1 0 0 0 0,1 0 0 0 0,-1-1 0 0 0,1 1 0 0 0,-1 0-16 0 0,4 0 126 0 0,1 0 49 0 0,20 1 741 0 0,-18-2-696 0 0,-5 0-152 0 0,0 0-37 0 0,3-6 218 0 0,-5 7-234 0 0,0-1 0 0 0,0 1 0 0 0,1-1 0 0 0,-1 1-1 0 0,0-1 1 0 0,0 1 0 0 0,1 0 0 0 0,-1-1 0 0 0,0 1 0 0 0,1 0 0 0 0,-1-1 0 0 0,1 1 0 0 0,-1 0 0 0 0,0-1-1 0 0,1 1 1 0 0,-1 0 0 0 0,1 0 0 0 0,-1 0 0 0 0,1-1 0 0 0,-1 1 0 0 0,1 0 0 0 0,-1 0 0 0 0,1 0 0 0 0,-1 0-1 0 0,1 0 1 0 0,-1 0 0 0 0,1 0 0 0 0,-1 0 0 0 0,1 0 0 0 0,-1 0 0 0 0,1 0 0 0 0,0 0-15 0 0,13-2 309 0 0,-13 1-286 0 0,1 1 0 0 0,-1-1 1 0 0,0 1-1 0 0,0-1 0 0 0,-1 0 1 0 0,1 1-1 0 0,0-1 0 0 0,0 0 1 0 0,0 0-1 0 0,0 0 0 0 0,0 0 0 0 0,-1 0 1 0 0,1 0-1 0 0,-1 1 0 0 0,2-2-23 0 0,0-3 90 0 0,2-2 130 0 0,3 3-37 0 0,-2 1-126 0 0,-2 1-5 0 0,0-1 1 0 0,-1 0-1 0 0,1 0 1 0 0,-1 0-1 0 0,0 0 1 0 0,1-1-1 0 0,-1 1 1 0 0,-1-1-1 0 0,1 1 1 0 0,1-4-53 0 0,0 0 76 0 0,0-4 34 0 0,-2-6-17 0 0,0 1-15 0 0,6 3 7 0 0,-7 11-73 0 0,1 1 0 0 0,0-1 1 0 0,0 1-1 0 0,-1 0 1 0 0,1-1-1 0 0,0 1 0 0 0,-1-1 1 0 0,0 1-1 0 0,1-1 1 0 0,-1 0-1 0 0,0 1 0 0 0,0-1 1 0 0,0 1-13 0 0,0-6 38 0 0,1 4-33 0 0,-1 1 0 0 0,0 0 1 0 0,0 0-1 0 0,0 0 0 0 0,0 0 0 0 0,-1-1 1 0 0,1 1-1 0 0,-1 0 0 0 0,1 0 0 0 0,-1-1-5 0 0,-9-19 68 0 0,6-1-56 0 0,4 21-16 0 0,0 0 0 0 0,0 0 0 0 0,0 1 0 0 0,0-1 0 0 0,-1 0 0 0 0,1 0 0 0 0,-1 0 0 0 0,1 0-1 0 0,-1 0 1 0 0,0 1 0 0 0,0-1 0 0 0,0 0 0 0 0,-1-1 4 0 0,1 2-11 0 0,0-1 1 0 0,0 1-1 0 0,1-1 0 0 0,-1 1 1 0 0,0-1-1 0 0,1 1 0 0 0,-1-1 1 0 0,1 1-1 0 0,-1-1 0 0 0,1 1 1 0 0,0-1-1 0 0,0 0 0 0 0,0-1 11 0 0,-1-3-4 0 0,-1 2-123 0 0,0 1-104 0 0,-1 1-88 0 0,0 0 13 0 0,1 0-35 0 0,2 1 264 0 0,-1 1 0 0 0,1-1 1 0 0,0 0-1 0 0,-1 1 0 0 0,1-1 1 0 0,0 0-1 0 0,0 0 0 0 0,-1 1 1 0 0,1-1-1 0 0,0 0 0 0 0,0 0 1 0 0,0 1-1 0 0,0-1 0 0 0,0 0 1 0 0,0 0 76 0 0,0-3-293 0 0,0 2 69 0 0,0 1 5 0 0,0-1-40 0 0,0 1 6 0 0,0 0-39 0 0,0 0-46 0 0,0 0-51 0 0,0 0-55 0 0,0 0-50 0 0,0 1-47 0 0,0 0-39 0 0,0-1-160 0 0,0 1-39 0 0,0 0-195 0 0,0 0-528 0 0</inkml:trace>
  <inkml:trace contextRef="#ctx0" brushRef="#br0" timeOffset="1519.16">1925 16 10824 0 0,'0'0'241'0'0,"0"0"38"0"0,0 0 14 0 0,0 0-21 0 0,0 0-116 0 0,0 0-50 0 0,0 0 109 0 0,0 0 201 0 0,0 0 22 0 0,0 0-9 0 0,0 0-45 0 0,0 0-21 0 0,0 3-3 0 0,0 17 50 0 0,0 1-45 0 0,0 0-43 0 0,0-1-39 0 0,0 23 180 0 0,0-1-112 0 0,0 10-42 0 0,0 93 315 0 0,0-83-272 0 0,0-53-297 0 0,1 0 1 0 0,0-1-1 0 0,2 8-55 0 0,4 14 140 0 0,-6-26-122 0 0,1 7 71 0 0,0 0 0 0 0,-1 1 0 0 0,-1-1 0 0 0,0 0 0 0 0,-1 10-89 0 0,0 15 277 0 0,1 14-27 0 0,0-25-116 0 0,0-7 3 0 0,0 0 48 0 0,0 1 6 0 0,0-10-185 0 0,0 5-35 0 0,0-12-195 0 0,0-2-97 0 0,0 0-435 0 0,0 0 437 0 0,0 0 10 0 0,0 0-56 0 0,0 0 136 0 0,0 0-38 0 0,0 0-40 0 0,0 0-38 0 0,0 0-445 0 0,0 0 122 0 0,0 0-51 0 0,0 0-832 0 0,0 0-644 0 0,0 0-1231 0 0</inkml:trace>
  <inkml:trace contextRef="#ctx0" brushRef="#br0" timeOffset="2228.1">1499 505 9848 0 0,'0'0'222'0'0,"3"0"30"0"0,-2 0-220 0 0,1 0 0 0 0,-1 0 0 0 0,1-1-1 0 0,-1 1 1 0 0,1-1 0 0 0,-1 1-1 0 0,0-1 1 0 0,1 1 0 0 0,-1-1 0 0 0,0 0-1 0 0,1 0-31 0 0,12-6 154 0 0,4 6-96 0 0,-15 1-60 0 0,0 0 1 0 0,1 0 0 0 0,-1-1-1 0 0,0 1 1 0 0,1-1-1 0 0,-1 1 1 0 0,0-1 0 0 0,1 0 1 0 0,2-1-3 0 0,25-7-5 0 0,-5 7 83 0 0,-9 2 34 0 0,12 1 143 0 0,1-5 108 0 0,4-6 47 0 0,8 4-15 0 0,-18 1-185 0 0,-2 0-24 0 0,11 2 43 0 0,-25 3-139 0 0,0-1 1 0 0,0 0-1 0 0,0 0 1 0 0,0-1-1 0 0,4-1-87 0 0,9-2 145 0 0,3 2-78 0 0,-12 3-86 0 0,15 0 86 0 0,-17 0-101 0 0,-3 0-55 0 0,0 0-73 0 0,0 0-90 0 0,0 0-110 0 0,-3 0 63 0 0,-1 0-51 0 0,1 0-44 0 0,-1 0-39 0 0,1 0-130 0 0,0 0-39 0 0,1 0-158 0 0,2 0-421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3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17 9760 0 0,'0'0'222'0'0,"0"0"30"0"0,0-3 18 0 0,0-8 38 0 0,0 9-141 0 0,0 2 126 0 0,0 0 236 0 0,0 0 14 0 0,0 4-198 0 0,-1-1-72 0 0,1 3 30 0 0,0-1-110 0 0,1 1-59 0 0,1 1-6 0 0,4 6 40 0 0,-4-10-133 0 0,-1 0-1 0 0,0 0 1 0 0,0 1 0 0 0,-1-1 0 0 0,1 0 0 0 0,-1 0 0 0 0,1 1 0 0 0,-1 1-35 0 0,0 17 183 0 0,0-10-101 0 0,0-2-8 0 0,0-1 0 0 0,0 1 0 0 0,1 0 0 0 0,1 2-74 0 0,0 1 76 0 0,4 17 133 0 0,-4-18-27 0 0,0 1 0 0 0,-1 11-182 0 0,-2 16 304 0 0,1 22 122 0 0,4-22-235 0 0,-2-29-149 0 0,2 16 112 0 0,0 0-1 0 0,-1 13-153 0 0,-1-10 127 0 0,4 3-11 0 0,0-4-21 0 0,-4-5-1 0 0,-3-12-42 0 0,0 9 44 0 0,5-7 16 0 0,4 4 26 0 0,-6-15-115 0 0,-1 0 1 0 0,-1 0-1 0 0,1 1 0 0 0,0-1 0 0 0,-1 0 0 0 0,0 0 0 0 0,0 2-23 0 0,0-3 17 0 0,0 0-1 0 0,1 0 0 0 0,-1-1 0 0 0,0 1 0 0 0,0 0 0 0 0,1 0 1 0 0,-1 0-1 0 0,1-1 0 0 0,0 1 0 0 0,-1 0 0 0 0,1-1 1 0 0,0 1-1 0 0,0-1 0 0 0,0 1-16 0 0,5 9 61 0 0,-4 5-45 0 0,-2 38-1 0 0,0-35 34 0 0,0-3 47 0 0,0-13-91 0 0,0-3-104 0 0,0 0-32 0 0,0 0-48 0 0,0 0-279 0 0,0 0 40 0 0,0 0-252 0 0,0 0 219 0 0,0 0 259 0 0,0 0-33 0 0,0 0 4 0 0,0 0-35 0 0,0 0-39 0 0,0 0-45 0 0,0 0-48 0 0,0 0-45 0 0,0 0-39 0 0,0 0-35 0 0,0 0-140 0 0,0 0-35 0 0,0 0-1482 0 0</inkml:trace>
  <inkml:trace contextRef="#ctx0" brushRef="#br0" timeOffset="593.68">0 285 8352 0 0,'0'0'190'0'0,"0"0"28"0"0,0 0 7 0 0,3 0-33 0 0,5 0-145 0 0,1 1 71 0 0,9 0 189 0 0,13-3 312 0 0,-18-1-378 0 0,-3 0-128 0 0,2-2 83 0 0,-3 1 65 0 0,0 0-1 0 0,-1 0 1 0 0,7-5-261 0 0,1 0 207 0 0,1 1-44 0 0,39-8 186 0 0,-53 15-334 0 0,8-2 45 0 0,-1-2 0 0 0,1 1-1 0 0,-1-1 1 0 0,0-1 0 0 0,0 0-60 0 0,22-11 87 0 0,0 5-63 0 0,-1 7 40 0 0,77-21-48 0 0,-76 20-32 0 0,-17 1-41 0 0,-12 3 30 0 0,1 1 0 0 0,-1 0 1 0 0,0 0-1 0 0,1 0 0 0 0,-1 1 0 0 0,1-1 0 0 0,-1 1 0 0 0,1-1 0 0 0,0 1 27 0 0,3 0-71 0 0,0-1 0 0 0,0 0 0 0 0,1 0 0 0 0,-1-1 0 0 0,0 0 0 0 0,5-2 71 0 0,-7 2-43 0 0,18-7-252 0 0,0 1-9 0 0,-3 7 55 0 0,-5-2 76 0 0,-1-7 44 0 0,-11 7 53 0 0,1 2 34 0 0,5 2 14 0 0,-7-1 4 0 0,11 0-56 0 0,-10 0 0 0 0,-3 0 26 0 0,8 5 71 0 0,-2 8 48 0 0,-4 13 48 0 0,-2-23-105 0 0,0 152 1186 0 0,0-121-989 0 0,0 1-49 0 0,1-17-42 0 0,1 0 0 0 0,1 0 0 0 0,2 7-114 0 0,-3-15 55 0 0,2 22 161 0 0,-5 7-5 0 0,1-15-91 0 0,0 60 481 0 0,0-53-352 0 0,0-1 32 0 0,0 0 47 0 0,0 0 56 0 0,0-11-89 0 0,0 1 34 0 0,0 0 39 0 0,0 0 42 0 0,0-18-201 0 0,0-2-8 0 0,0 0 3 0 0,0 0 18 0 0,0 0 8 0 0,0 0 2 0 0,-2-3-2 0 0,2-3-66 0 0,1-4-11 0 0,-1 1-73 0 0,1 6-43 0 0,-2-10 60 0 0,1 9-84 0 0,-1 1 0 0 0,1-1 1 0 0,1 0-1 0 0,-1 0 0 0 0,0 0 1 0 0,1 0-1 0 0,0 0 0 0 0,0-2-13 0 0,0 3 1 0 0,18-49 70 0 0,-10 31-66 0 0,7-20 1 0 0,0 3 42 0 0,2-10-51 0 0,-17 47-2 0 0,1-1 0 0 0,-1 1 0 0 0,0-1 0 0 0,1 1 0 0 0,-1-1 0 0 0,1 1 0 0 0,0 0 0 0 0,-1 0 0 0 0,1-1 1 0 0,0 1-1 0 0,0 0 0 0 0,0 1 0 0 0,1-2 5 0 0,0 1-1 0 0,0-1 1 0 0,0 1 0 0 0,0-1-1 0 0,0 0 1 0 0,-1 0-1 0 0,2-1 1 0 0,9-10-10 0 0,-13 13 9 0 0,0 0 0 0 0,0-1 1 0 0,0 1-1 0 0,0 0 0 0 0,0 0 0 0 0,0 0 1 0 0,0 0-1 0 0,0 0 0 0 0,1 0 0 0 0,-1 0 1 0 0,0 0-1 0 0,0-1 0 0 0,0 1 0 0 0,0 0 1 0 0,0 0-1 0 0,0 0 0 0 0,0 0 0 0 0,0 0 1 0 0,1 0-1 0 0,-1 0 0 0 0,0 0 0 0 0,0 0 1 0 0,0 0-1 0 0,0 0 0 0 0,0 0 0 0 0,0 0 1 0 0,0 0-1 0 0,1 0 0 0 0,-1 0 0 0 0,0 0 1 0 0,0 0-1 0 0,0 0 0 0 0,0 0 0 0 0,0 0 1 0 0,0 0-1 0 0,0 0 0 0 0,1 0 0 0 0,-1 0 1 0 0,0 0-1 0 0,0 0 0 0 0,0 0 0 0 0,0 0 1 0 0,0 0-1 0 0,0 0 0 0 0,0 0 0 0 0,1 1 1 0 0,-1-1-1 0 0,0 0 0 0 0,0 0 0 0 0,0 0 1 0 0,0 0-1 0 0,0 0 0 0 0,0 0 0 0 0,0 0 1 0 0,0 0-1 0 0,0 1 0 0 0,0-1 1 0 0,4 4-7 0 0,0-1-10 0 0,0 1 1 0 0,0 0 0 0 0,-1 0-1 0 0,0 0 1 0 0,2 2 16 0 0,15 41-194 0 0,-9-18 170 0 0,-9-22 24 0 0,-1 0 0 0 0,0 0 0 0 0,0 1 0 0 0,-1-1 0 0 0,0 0 0 0 0,0 1 0 0 0,-1 3 0 0 0,0 6 0 0 0,1 17 0 0 0,2-18-13 0 0,0-14-6 0 0,9 18-11 0 0,-5-13-25 0 0,-2-5-12 0 0,0-2-38 0 0,-2 1-137 0 0,-2 1-268 0 0,1 3 150 0 0,1-1-108 0 0,-1-3 231 0 0,2 0-75 0 0,-1 1-104 0 0,1-1-64 0 0,-1 0 192 0 0,0 0-35 0 0,0 0-64 0 0,-1 0-47 0 0,1 0-41 0 0,-1 0-36 0 0,1 1-143 0 0,0-1-36 0 0,4 5-1504 0 0,-6-6 2193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20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97 8264 0 0,'0'0'182'0'0,"0"0"29"0"0,0 0 14 0 0,0 0-72 0 0,0 0-15 0 0,0 0 45 0 0,0 0 151 0 0,0 0 282 0 0,0 0 22 0 0,0 0-37 0 0,0 0-408 0 0,0 0 53 0 0,0 0 120 0 0,0 2-12 0 0,0 16 98 0 0,0 1-63 0 0,0-1-56 0 0,0 1-49 0 0,0 4 3 0 0,0 0-46 0 0,0 44 341 0 0,1-57-475 0 0,-1 1 1 0 0,2-1 0 0 0,0 0 0 0 0,0 1 0 0 0,1 0-108 0 0,5 23 267 0 0,1 8-65 0 0,1 1 61 0 0,27 95 758 0 0,-19-82-642 0 0,-16-49-378 0 0,-1-4-3 0 0,12 21 21 0 0,-13-23-227 0 0,1 0 68 0 0,-1 0 60 0 0,0 0 53 0 0,1 1 79 0 0,-1 0 92 0 0,1 4 541 0 0,-1-5-576 0 0,0 1-41 0 0,0-1-53 0 0,0 0-67 0 0,0 1-80 0 0,0-1-94 0 0,0 1-64 0 0,0-1-94 0 0,0 0-103 0 0,0 0-111 0 0,0 0-121 0 0,0 0 311 0 0,0-1-34 0 0,0 1-34 0 0,0 0-36 0 0,-1-1-38 0 0,1 1-37 0 0,0-1-1547 0 0,0 0-1208 0 0</inkml:trace>
  <inkml:trace contextRef="#ctx0" brushRef="#br0" timeOffset="276.76">1 112 9672 0 0,'0'0'216'0'0,"0"0"32"0"0,0 0 13 0 0,0 0-104 0 0,2 0-79 0 0,2 0-20 0 0,21 0-68 0 0,-17 0 36 0 0,-2-2 47 0 0,3-3 174 0 0,-7 4-196 0 0,-1 0 0 0 0,1 0 0 0 0,0 0 0 0 0,0 0 0 0 0,-1 0 0 0 0,1 1 0 0 0,0-1 0 0 0,0 1 0 0 0,0-1 0 0 0,0 1 0 0 0,0 0 0 0 0,0 0 0 0 0,1 0-51 0 0,12-2 280 0 0,7-4 236 0 0,1-1-13 0 0,-9 6-254 0 0,-5 0-30 0 0,-1 0-50 0 0,0-1-19 0 0,2-2 13 0 0,5-1 67 0 0,-2 2-44 0 0,-2 0-38 0 0,2 1-10 0 0,5-1 17 0 0,13-2 81 0 0,-7 0-5 0 0,-7 0-83 0 0,-11 3-81 0 0,0 0 1 0 0,1 1 0 0 0,0-1 0 0 0,-1 1 0 0 0,1 1 0 0 0,3-1-68 0 0,16 0 67 0 0,1-4-34 0 0,28-9-36 0 0,-24 5-23 0 0,-24 8-81 0 0,0 0 61 0 0,14 0 69 0 0,-12 1-56 0 0,-4 0-34 0 0,1 0-50 0 0,0 0-77 0 0,1 1-84 0 0,0-1-100 0 0,0 0-113 0 0,-5 0 143 0 0,1 0-51 0 0,0 0-47 0 0,0 0-41 0 0,0 0-142 0 0,1 0-41 0 0,0 0-172 0 0,3 0-465 0 0</inkml:trace>
  <inkml:trace contextRef="#ctx0" brushRef="#br0" timeOffset="786.19">159 475 8952 0 0,'0'0'200'0'0,"0"0"33"0"0,0 0 15 0 0,0 0-86 0 0,2-2-23 0 0,2-3 40 0 0,3-1 141 0 0,-6 5-32 0 0,1 0-66 0 0,0 0-56 0 0,0 0-48 0 0,0 1-25 0 0,0 0-41 0 0,3 1 25 0 0,-4-1-16 0 0,0 0 53 0 0,4 0 19 0 0,1 1 81 0 0,-1-1 22 0 0,11 0 516 0 0,-10-1-454 0 0,-1 0-78 0 0,0 0-65 0 0,4-4 76 0 0,0 2-68 0 0,-6 2-106 0 0,1 0 0 0 0,-1 0 0 0 0,1 0 0 0 0,0 0 0 0 0,-1 1 0 0 0,3 0-57 0 0,12 0 208 0 0,-11 0-106 0 0,-5 0-70 0 0,0 0-1 0 0,0 0 1 0 0,0 0 0 0 0,1 0 0 0 0,-1 0-1 0 0,0 0 1 0 0,0-1 0 0 0,0 1 0 0 0,0-1 0 0 0,1 0-32 0 0,5-4 62 0 0,-6 4-53 0 0,-1 0-1 0 0,0 0 1 0 0,1 0-1 0 0,-1 1 0 0 0,1-1 1 0 0,-1 0-1 0 0,1 1 0 0 0,0-1 1 0 0,-1 1-1 0 0,1 0 0 0 0,-1-1 1 0 0,1 1-1 0 0,0 0 1 0 0,0 0-9 0 0,10 0 50 0 0,10 1 54 0 0,-6-5 16 0 0,-9 2-88 0 0,11-4 98 0 0,-12 4-75 0 0,0 1-1 0 0,1 0 0 0 0,-1 1 0 0 0,0-1 1 0 0,1 1-55 0 0,4-1-61 0 0,8-4 52 0 0,-10 3-21 0 0,0-1-56 0 0,-1 1-82 0 0,1 0-110 0 0,-5 1 90 0 0,0 1-39 0 0,-1 0-9 0 0,-1 0-36 0 0,2 0-370 0 0,-1 0 88 0 0,0 0-51 0 0,3 0-711 0 0,5 0-562 0 0,7 0-1064 0 0</inkml:trace>
  <inkml:trace contextRef="#ctx0" brushRef="#br0" timeOffset="1313.6">900 333 11104 0 0,'0'0'324'0'0,"0"3"-3"0"0,0-1-299 0 0,1 1 0 0 0,-1-1 0 0 0,0 1 0 0 0,0-1 1 0 0,-1 0-1 0 0,1 1 0 0 0,0-1 0 0 0,-1 1 0 0 0,0-1 0 0 0,1 0 0 0 0,-1 1 0 0 0,0-1 0 0 0,0 0 0 0 0,0 0 1 0 0,-1 0-1 0 0,1 1-22 0 0,-4 4 189 0 0,3 6 96 0 0,2-2 12 0 0,0-2-91 0 0,0 0-63 0 0,0 11 132 0 0,0-6-24 0 0,0-4-28 0 0,0 1 77 0 0,0-7-286 0 0,0 0 61 0 0,0 2 39 0 0,1 15 368 0 0,1-14-311 0 0,3 2-41 0 0,-4-8-102 0 0,0 0 0 0 0,0 1 0 0 0,0-1 0 0 0,-1 1 0 0 0,1-1 1 0 0,0 1-1 0 0,-1-1 0 0 0,1 1 0 0 0,-1 0 0 0 0,0-1 0 0 0,1 1 0 0 0,-1-1 0 0 0,0 1 1 0 0,0 0-29 0 0,0 3 49 0 0,0 13 244 0 0,0-12-215 0 0,3-1 22 0 0,7 8-80 0 0,-7 1-43 0 0,-3-12-104 0 0,0-2-77 0 0,0 0 146 0 0,0 0-11 0 0,0 0-22 0 0,0 1-42 0 0,1-1-17 0 0,-1 0-43 0 0,1 1-48 0 0,0 0-54 0 0,-1 0-75 0 0,1 0-58 0 0,1 0-52 0 0,-1 0-46 0 0,1 1-108 0 0,-1 0-39 0 0,1 0-172 0 0,2 1-463 0 0</inkml:trace>
  <inkml:trace contextRef="#ctx0" brushRef="#br0" timeOffset="1542.88">821 18 9152 0 0,'0'0'208'0'0,"0"-3"33"0"0,0 2-136 0 0,0 1-58 0 0,0-2-61 0 0,0 1-97 0 0,0 0 92 0 0,0 0 53 0 0,0-1 79 0 0,0 1 75 0 0,0 0 100 0 0,0 0 120 0 0,0 0-154 0 0,0 0 36 0 0,1 1-83 0 0,1 0-108 0 0,0 0-75 0 0,-1 0-39 0 0,1 0-27 0 0,-1 0-34 0 0,0 0-20 0 0,1 0-34 0 0,-1 0-37 0 0,-1 0-43 0 0,1 0-44 0 0,0 0-42 0 0,-1 0-403 0 0,1 0-284 0 0,-1 0-651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6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0 342 7976 0 0,'0'0'174'0'0,"0"0"29"0"0,3-2 14 0 0,10-9-26 0 0,-9 9-162 0 0,2 1-28 0 0,2 1 38 0 0,6 0 53 0 0,-6-1 201 0 0,7-6 465 0 0,-7 2-361 0 0,0 2 51 0 0,-1-1-37 0 0,8-2 317 0 0,0 0-159 0 0,-2 0-72 0 0,3-3 32 0 0,5-7 189 0 0,-14 9-521 0 0,-5 5-141 0 0,0-1 1 0 0,0 1-1 0 0,0 0 0 0 0,0 0 1 0 0,1 0-1 0 0,-1 0 0 0 0,1 0 1 0 0,-1 1-1 0 0,1-1 0 0 0,1 0-56 0 0,9-1 166 0 0,-11 3-131 0 0,1-1 1 0 0,-1 1-1 0 0,0-1 0 0 0,0 0 0 0 0,1 1 1 0 0,-1-1-1 0 0,0 0 0 0 0,0 0 1 0 0,0-1-1 0 0,0 1 0 0 0,0 0 1 0 0,0-1-1 0 0,0 1 0 0 0,0-1-35 0 0,12-12 164 0 0,18-19 134 0 0,1 1-117 0 0,-29 27-166 0 0,0-1 0 0 0,0 0 0 0 0,0 0 0 0 0,-1 0 0 0 0,1 0 0 0 0,-1-1-15 0 0,-1 2 3 0 0,2-5 32 0 0,-4-15-15 0 0,-1 10 38 0 0,1 9-50 0 0,-1-10 37 0 0,0 15-44 0 0,1 1 1 0 0,0-1-1 0 0,-1 1 0 0 0,1-1 0 0 0,0 1 1 0 0,-1-1-1 0 0,1 1 0 0 0,-1 0 0 0 0,1-1 1 0 0,-1 1-1 0 0,1 0 0 0 0,-1-1 1 0 0,1 1-1 0 0,-1 0 0 0 0,1 0 0 0 0,-1-1 1 0 0,0 1-1 0 0,1 0 0 0 0,-1 0 0 0 0,1 0 1 0 0,-1 0-1 0 0,0 0 0 0 0,1 0 0 0 0,-1 0 1 0 0,1 0-1 0 0,-1 0 0 0 0,0 0-1 0 0,-14-3 43 0 0,9 0-35 0 0,-4-2 6 0 0,8 6-8 0 0,-1-1 0 0 0,1 1 0 0 0,0-1 0 0 0,0 1 0 0 0,0 0 0 0 0,0 0-1 0 0,0 0 1 0 0,0 0 0 0 0,0 0-6 0 0,-23 15 9 0 0,21-13-11 0 0,1-2 3 0 0,-9 8 2 0 0,-1 0-1 0 0,1 0 1 0 0,1 1-1 0 0,-1 2-2 0 0,2-3 21 0 0,0 2 1 0 0,1-1-1 0 0,0 2 0 0 0,1-1 1 0 0,-7 12-22 0 0,7-8 9 0 0,4-6 6 0 0,-1 0 1 0 0,1 0-1 0 0,0 0 0 0 0,0 3-15 0 0,2 1 10 0 0,1-10-5 0 0,1-1 1 0 0,0 0-1 0 0,-1 1 1 0 0,0-1-1 0 0,1 0 1 0 0,-1 0-1 0 0,0 0 1 0 0,0 1-1 0 0,0-1 1 0 0,0 0-1 0 0,-1 0 1 0 0,1-1-1 0 0,-1 1 1 0 0,1 0-1 0 0,-1 0-5 0 0,0 0 5 0 0,1-1-1 0 0,0 1 1 0 0,-1 0-1 0 0,1 0 1 0 0,0-1-1 0 0,0 1 1 0 0,0 0-1 0 0,0 0 1 0 0,0 0-1 0 0,0 0 1 0 0,0 0-5 0 0,-1 21 90 0 0,2-21-77 0 0,0 0-1 0 0,0 0 1 0 0,0 0-1 0 0,-1 0 0 0 0,1 0 1 0 0,-1-1-1 0 0,1 1 1 0 0,-1 0-1 0 0,0 0 0 0 0,1 0 1 0 0,-1-1-1 0 0,0 1 1 0 0,-1 1-13 0 0,1-1 10 0 0,0-1 1 0 0,0 0 0 0 0,0 1-1 0 0,1-1 1 0 0,-1 1 0 0 0,0-1-1 0 0,1 1 1 0 0,-1 0 0 0 0,1-1-1 0 0,0 1 1 0 0,0-1 0 0 0,-1 1-1 0 0,1 1-10 0 0,0 1 28 0 0,0 0-1 0 0,1-1 0 0 0,-1 1 1 0 0,1 0-1 0 0,-1 0 0 0 0,1-1 0 0 0,0 1-27 0 0,9 11 97 0 0,-7-10-11 0 0,-2 2-72 0 0,0-1-7 0 0,-1-5-5 0 0,1 0 0 0 0,-1 0 0 0 0,1 0 0 0 0,0-1 0 0 0,-1 1 0 0 0,1 0 0 0 0,0 0 0 0 0,-1 0-1 0 0,1-1 1 0 0,0 1 0 0 0,0-1 0 0 0,0 1 0 0 0,0 0 0 0 0,0-1 0 0 0,0 1 0 0 0,0-1 0 0 0,-1 0 0 0 0,1 1 0 0 0,0-1 0 0 0,1 0 0 0 0,-1 0 0 0 0,0 0-1 0 0,0 1 1 0 0,0-1 0 0 0,0 0 0 0 0,1 0-2 0 0,0 0 3 0 0,0 0-1 0 0,1 0 1 0 0,-1 1 0 0 0,0-1-1 0 0,1 1 1 0 0,-1 0-1 0 0,0-1 1 0 0,0 1-3 0 0,2 1 15 0 0,-1 0 0 0 0,1 0 0 0 0,-1-1 0 0 0,1 1 0 0 0,0-1 0 0 0,0 0 0 0 0,-1 0 0 0 0,1-1 0 0 0,0 1 0 0 0,0-1 0 0 0,3 1-15 0 0,-2-1-73 0 0,2 0 95 0 0,-3 1-29 0 0,-1-1-52 0 0,0 0-25 0 0,-1 0-45 0 0,0 0-21 0 0,0 0-43 0 0,1 0-48 0 0,-1 0-53 0 0,0-1 4 0 0,0 1-44 0 0,0 0-47 0 0,0-1-50 0 0,0 1-52 0 0,0-1-56 0 0,0 1-59 0 0,1-1-62 0 0,7-3-1540 0 0,9-5-1258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8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16 9432 0 0,'0'0'274'0'0,"0"0"0"0"0,0 0-205 0 0,-2 0-41 0 0,1 0-28 0 0,1 0 1 0 0,-1 0-1 0 0,1 0 1 0 0,-1 0-1 0 0,1 0 0 0 0,0 0 1 0 0,-1 0-1 0 0,1 0 1 0 0,-1 0-1 0 0,1 0 1 0 0,0 0-1 0 0,-1 1 0 0 0,1-1 1 0 0,-1 0-1 0 0,1 0 1 0 0,0 0-1 0 0,-1 1 0 0 0,1-1 1 0 0,0 0-1 0 0,-1 0 1 0 0,1 1-1 0 0,0-1 0 0 0,-1 0 1 0 0,1 1-1 0 0,0-1 1 0 0,0 0-1 0 0,-1 1 1 0 0,1-1-1 0 0,0 0 0 0 0,0 1 1 0 0,0-1-1 0 0,-5 7-2 0 0,-6-2 12 0 0,-5 24 54 0 0,12-18-17 0 0,0-3 57 0 0,-6 5 117 0 0,0 0 41 0 0,2 7 48 0 0,2-1-43 0 0,-1-5-43 0 0,1-4-113 0 0,-9 29 306 0 0,9-23-267 0 0,4-8-81 0 0,-2 10 125 0 0,4 2-39 0 0,1-10-80 0 0,-1 4 54 0 0,0-3-36 0 0,1-7-63 0 0,-1-1-1 0 0,0 0 1 0 0,1 0-1 0 0,0 0 1 0 0,0 0-1 0 0,0 0 1 0 0,1 2-30 0 0,4 8 125 0 0,-2-1-12 0 0,-4 4-13 0 0,1 1-11 0 0,0-15-76 0 0,0 0 0 0 0,0 0 0 0 0,-1-1 1 0 0,1 1-1 0 0,1 0 0 0 0,-1-1 1 0 0,0 1-1 0 0,0-1 0 0 0,0 1 0 0 0,1-1 1 0 0,-1 1-1 0 0,1-1-13 0 0,20 12 246 0 0,-19-11-178 0 0,1 0 0 0 0,0 0 0 0 0,-1 0 0 0 0,1 1 0 0 0,2 2-68 0 0,3 3 140 0 0,-7-7-121 0 0,0 0 1 0 0,-1 0 0 0 0,1 0 0 0 0,0 0 0 0 0,0 0 0 0 0,0-1 0 0 0,0 1 0 0 0,-1-1 0 0 0,1 0-1 0 0,0 1 1 0 0,0-1 0 0 0,0 0 0 0 0,1 0-20 0 0,12 0 146 0 0,0 0 29 0 0,-13 0-143 0 0,1 0 0 0 0,0 0 0 0 0,0-1 0 0 0,0 1-1 0 0,0-1 1 0 0,-1 1 0 0 0,1-1 0 0 0,1 0-32 0 0,17-11 225 0 0,-8 5-117 0 0,11-2 153 0 0,0 0 7 0 0,-11 2-145 0 0,-6 2 16 0 0,0 0 1 0 0,-1-1 0 0 0,1-1 0 0 0,3-3-140 0 0,2-4 182 0 0,-2 1-17 0 0,-9 9-114 0 0,1 1 0 0 0,-1-1 0 0 0,0 0 0 0 0,0 0 0 0 0,-1 1 0 0 0,1-1 0 0 0,-1 0 0 0 0,0 0 0 0 0,0-2-51 0 0,-1-6 95 0 0,-1 1-52 0 0,-6-8 132 0 0,-2 4-44 0 0,-2 1-40 0 0,0 2-34 0 0,-5-6-29 0 0,-1-4-46 0 0,0-4 6 0 0,4 14-21 0 0,2 3-30 0 0,-9-18-194 0 0,-6 6-60 0 0,12 1 55 0 0,6 8 81 0 0,-1 0-63 0 0,-19-17-636 0 0,28 27 771 0 0,0 2 7 0 0,1-1-16 0 0,0 1-39 0 0,0-1-13 0 0,0 1-40 0 0,0-1-47 0 0,0 0-52 0 0,0 1-56 0 0,0-1-53 0 0,0-1-46 0 0,0 1-41 0 0,0 0-146 0 0,0-1-41 0 0,0 0-177 0 0,0-2-477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9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 0 9384 0 0,'0'0'208'0'0,"0"0"33"0"0,0 3 16 0 0,-1 11-98 0 0,0-4-70 0 0,-2-2-48 0 0,-2 0-55 0 0,0 1 10 0 0,4 2 101 0 0,1-9-34 0 0,0 0 0 0 0,-1 0-1 0 0,1-1 1 0 0,0 1-1 0 0,-1 0 1 0 0,1 0-1 0 0,-1-1 1 0 0,1 1 0 0 0,-1 0-1 0 0,0-1 1 0 0,0 1-1 0 0,0-1 1 0 0,0 1-63 0 0,-4 8 442 0 0,3-4-179 0 0,1 1 40 0 0,2 6 219 0 0,-1 1-50 0 0,-4 9 124 0 0,1-14-464 0 0,-1 0 23 0 0,0 1 35 0 0,2 3 73 0 0,2-11-223 0 0,0-1 0 0 0,0 1 0 0 0,0 0 0 0 0,0-1 0 0 0,0 1 0 0 0,0-1 0 0 0,0 1 0 0 0,1-1 0 0 0,-1 1 0 0 0,1-1 0 0 0,0 2-40 0 0,4 5 143 0 0,1 4 96 0 0,-4-1-39 0 0,1 3 36 0 0,2-4-65 0 0,0-2-60 0 0,-1-1 0 0 0,3 7 79 0 0,-6-12-162 0 0,0 0-1 0 0,0 0 1 0 0,1 0-1 0 0,-1 0 1 0 0,1-1-1 0 0,-1 1 1 0 0,1 0-1 0 0,0-1 1 0 0,0 1-1 0 0,-1-1 1 0 0,1 1-1 0 0,0-1 1 0 0,1 1-28 0 0,11 3 222 0 0,-12-1-138 0 0,3 2 56 0 0,19 0 84 0 0,-10 0-67 0 0,-12-5-132 0 0,-1 0-1 0 0,1 0 1 0 0,0 0-1 0 0,-1-1 1 0 0,1 1-1 0 0,0 0 1 0 0,-1-1-1 0 0,1 1 1 0 0,0-1-1 0 0,-1 0 1 0 0,1 0 0 0 0,0 0-1 0 0,0 0 1 0 0,-1 0-1 0 0,1 0 1 0 0,0 0-1 0 0,0 0 1 0 0,-1-1-1 0 0,1 1 1 0 0,0-1-1 0 0,1 0-24 0 0,-1 0 20 0 0,6-1 63 0 0,0-1 1 0 0,-1 1 0 0 0,1 0-1 0 0,1 1 1 0 0,7-1-84 0 0,-3 1 120 0 0,-1-1-39 0 0,-9 1-63 0 0,0 0 1 0 0,0 0-1 0 0,-1-1 1 0 0,1 1-1 0 0,0-1 1 0 0,0 0-1 0 0,-1 0 1 0 0,1 0 0 0 0,1-1-19 0 0,7-8 114 0 0,5 0 8 0 0,0 6-53 0 0,-14 4-60 0 0,1 1-1 0 0,-1-1 0 0 0,1 0 0 0 0,-1 0 0 0 0,0 0 0 0 0,1 0 0 0 0,-1 0 0 0 0,0 0 0 0 0,0 0 0 0 0,0-1 0 0 0,0 1 0 0 0,0-1 0 0 0,0 0-8 0 0,14-13 64 0 0,3-5-3 0 0,10-8 22 0 0,-28 26-73 0 0,1 1 0 0 0,0-1 0 0 0,-1 0-1 0 0,1 0 1 0 0,-1 0 0 0 0,1 0 0 0 0,0-2-10 0 0,0-11 11 0 0,1 0 1 0 0,7 1 26 0 0,-11 16-43 0 0,0-1 1 0 0,0 1-1 0 0,0-1 0 0 0,0 1 1 0 0,0 0-1 0 0,0-1 0 0 0,0 1 1 0 0,0 0-1 0 0,1 0 1 0 0,-1-1-1 0 0,1 1 0 0 0,-1 0 1 0 0,1 1 4 0 0,-2 13-48 0 0,2 1-40 0 0,0-14 68 0 0,0 4-14 0 0,0-5 24 0 0,0 0 0 0 0,0 0 0 0 0,0 1 0 0 0,0-1 0 0 0,0 0 0 0 0,0 0 0 0 0,1 0 0 0 0,-1 0 0 0 0,1 0 0 0 0,0 1 10 0 0,21 41-15 0 0,-13-24-35 0 0,-5-15 48 0 0,0 0 1 0 0,0 0-1 0 0,0 0 0 0 0,1 0 1 0 0,-1-1-1 0 0,3 2 2 0 0,6 6-1 0 0,-10-9 3 0 0,1 0-1 0 0,-1 0 1 0 0,0-1-1 0 0,1 1 1 0 0,0-1-1 0 0,0 0-1 0 0,2 1 16 0 0,0-1 0 0 0,0 0 0 0 0,0 0 0 0 0,1-1 0 0 0,-1 1 0 0 0,0-1 0 0 0,1-1 0 0 0,-1 1-1 0 0,1-1 1 0 0,0-1-16 0 0,13 1 167 0 0,5 0-6 0 0,-12-1-38 0 0,1-6 15 0 0,-2 1-9 0 0,-1 5-15 0 0,3-2 50 0 0,-1-5-35 0 0,10-15 90 0 0,-8 7-75 0 0,-9 10-113 0 0,-3 4-14 0 0,0-1 0 0 0,-1 0 0 0 0,1 0 0 0 0,-1 0 1 0 0,3-3-18 0 0,-4 5 8 0 0,-1-1 0 0 0,1 1 1 0 0,0-1-1 0 0,-1 1 0 0 0,1-1 1 0 0,-1 0-1 0 0,1 1 0 0 0,-1-1 1 0 0,0 1-1 0 0,0-1 0 0 0,0 0-8 0 0,0-15 154 0 0,0 2-82 0 0,0 1-53 0 0,0-19-38 0 0,-2 24-27 0 0,-2 5-66 0 0,-3-4-148 0 0,2-16-118 0 0,2 18 287 0 0,2 2-58 0 0,-1 2-66 0 0,1-1-110 0 0,0 1 11 0 0,0 0-79 0 0,0-1-87 0 0,0 1-97 0 0,0-1-106 0 0,-1 0-115 0 0,1 0-125 0 0,1 1 412 0 0,-1 1-34 0 0,-3-10-1900 0 0,-5-7-1383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1.1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13936 0 0,'0'0'314'0'0,"0"0"46"0"0,0 0 23 0 0,0 0-160 0 0,0 0-107 0 0,0 0 22 0 0,0 0-51 0 0,0 0 97 0 0,0 0 199 0 0,0 0 359 0 0,0 0 33 0 0,0 0-33 0 0,0 0-436 0 0,0 0-37 0 0,0 0 227 0 0,0 0-15 0 0,0 0-202 0 0,0 0-123 0 0,0 0-38 0 0,0 0 8 0 0,0 0 33 0 0,0 0-21 0 0,0 0-14 0 0,0 2-58 0 0,0 9-76 0 0,0-8-120 0 0,0 1 61 0 0,0-1 42 0 0,0 3 24 0 0,0-4-28 0 0,0 1-97 0 0,0-2 11 0 0,0 1-43 0 0,0 1-160 0 0,0-2 115 0 0,0 0-34 0 0,0 1-36 0 0,0 0-38 0 0,0 0-42 0 0,0-1-43 0 0,0 13-1036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1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12152 0 0,'0'0'273'0'0,"0"0"40"0"0,0 0 22 0 0,0 0-140 0 0,0 0-94 0 0,0 0 5 0 0,0 0 9 0 0,0 0 91 0 0,0 0 227 0 0,0 0 406 0 0,0 0 38 0 0,0 0-23 0 0,0 0-132 0 0,0 0-61 0 0,0 0-12 0 0,0 0-272 0 0,0 0-162 0 0,0 0-47 0 0,0 0 20 0 0,0 0 62 0 0,0 0-24 0 0,0 0-23 0 0,0 0-90 0 0,0 0-38 0 0,0 0-10 0 0,0 0-33 0 0,0 0-122 0 0,0 0-12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37.2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586 17 6448 0 0,'0'0'141'0'0,"-3"0"23"0"0,0 0-105 0 0,1 0-34 0 0,0 0 0 0 0,1 1 0 0 0,-1-1 0 0 0,0-1 0 0 0,0 1 0 0 0,0 0 0 0 0,0 0 0 0 0,1-1 1 0 0,-1 1-1 0 0,0-1 0 0 0,-1 0-25 0 0,-1-5 36 0 0,4 5-36 0 0,-1 1 0 0 0,1-1 0 0 0,0 1 0 0 0,0 0 0 0 0,-1-1-1 0 0,1 1 1 0 0,0-1 0 0 0,-1 1 0 0 0,1 0 0 0 0,0-1 0 0 0,-1 1 0 0 0,1 0-1 0 0,-1-1 1 0 0,1 1 0 0 0,-1 0 0 0 0,1 0 0 0 0,0 0 0 0 0,-1-1 0 0 0,1 1-1 0 0,-1 0 1 0 0,1 0 0 0 0,-1 0 0 0 0,1 0 0 0 0,-1 0 0 0 0,1 0 0 0 0,-1 0-1 0 0,1 0 1 0 0,-1 0 0 0 0,1 0 0 0 0,-1 0 0 0 0,1 0 0 0 0,-1 0 0 0 0,-5 0 21 0 0,0 0 40 0 0,-6 0 155 0 0,0 0 82 0 0,-15 0 485 0 0,19 0-581 0 0,0 0-46 0 0,1 1 83 0 0,2 0-36 0 0,-4 4 116 0 0,-4 1-24 0 0,6-4-206 0 0,-2-1 51 0 0,-2-1 74 0 0,-7 0 156 0 0,0 0-12 0 0,7 0-165 0 0,2 1-79 0 0,2 1-59 0 0,-5 4 140 0 0,2-1-4 0 0,-5-3 41 0 0,4-1-128 0 0,-2 2 77 0 0,-27 12 533 0 0,27-10-501 0 0,1 0-73 0 0,2-2 38 0 0,3 1-52 0 0,0 1-26 0 0,-3 2-18 0 0,-9 8 16 0 0,-4 1-4 0 0,12-1-8 0 0,-12 4-29 0 0,19-16-51 0 0,1 1 0 0 0,0 0 0 0 0,0-1 0 0 0,1 1 0 0 0,-1 1 0 0 0,1 0-6 0 0,-2 3 36 0 0,0 1 1 0 0,1 1-1 0 0,0-1 0 0 0,0 3-36 0 0,0-3 47 0 0,0-1 1 0 0,-1 1-1 0 0,0-1 0 0 0,-3 5-47 0 0,2-5 54 0 0,1 1 0 0 0,0-1 0 0 0,1 0 1 0 0,-2 7-55 0 0,-11 61 369 0 0,11-42-152 0 0,6 9 23 0 0,0-4-1 0 0,-1 50 56 0 0,1-79-259 0 0,-1-1 0 0 0,2 1 0 0 0,-1-1 0 0 0,1 1 0 0 0,1-1 1 0 0,0 0-1 0 0,0 1 0 0 0,1-2 0 0 0,0 1 0 0 0,2 4-36 0 0,13 28 167 0 0,-17-34-143 0 0,0-1 0 0 0,1 1 0 0 0,0-1 0 0 0,0 0 1 0 0,1 0-1 0 0,0 0 0 0 0,0 0 0 0 0,0-1 1 0 0,1 1-1 0 0,-1-1 0 0 0,5 3-24 0 0,9 5 66 0 0,-5-4 4 0 0,0 1-1 0 0,3 5-69 0 0,-10-10 30 0 0,0 0 0 0 0,0 0-1 0 0,0-1 1 0 0,1 1-1 0 0,-1-2 1 0 0,1 1-1 0 0,0-1 1 0 0,0 0-1 0 0,0 0 1 0 0,3 0-30 0 0,10 4 92 0 0,6 4 58 0 0,-18-7-89 0 0,1-1 0 0 0,0 1-1 0 0,-1-2 1 0 0,1 1 0 0 0,5 0-61 0 0,19-1 192 0 0,-11-2-78 0 0,50 0 300 0 0,-45 0-272 0 0,-21 0-86 0 0,1-1-1 0 0,-1 0 0 0 0,1 0 1 0 0,-1 0-1 0 0,0 0 0 0 0,1-1-55 0 0,6-3 192 0 0,1-1-1 0 0,-1 0 0 0 0,6-4-191 0 0,6-4 254 0 0,-4 0-29 0 0,-5-2-36 0 0,-3 2-71 0 0,13-7 78 0 0,-5-6-4 0 0,-7 14-89 0 0,2-2-27 0 0,-1-7-63 0 0,-11 11-17 0 0,0 0 0 0 0,0 0-1 0 0,-1-1 1 0 0,1-5 4 0 0,8-28-27 0 0,-9 37 68 0 0,0 0 0 0 0,0 0 0 0 0,-1 0 0 0 0,0 0-1 0 0,-1 0 1 0 0,0-3-41 0 0,0-29 242 0 0,-1 23-133 0 0,0-28 100 0 0,0 22-149 0 0,0 2-35 0 0,0 13-23 0 0,-1 0 1 0 0,1 1-1 0 0,-1-1 1 0 0,-1 1-1 0 0,0-1 1 0 0,0 1-1 0 0,0-1 1 0 0,-4-5-3 0 0,-7-27 50 0 0,6 10-56 0 0,5 19-31 0 0,0 0-1 0 0,-1 1 1 0 0,-1-4 37 0 0,-12-21-121 0 0,-2 1 54 0 0,11 23 63 0 0,0 0-1 0 0,-1 0 1 0 0,0 1-1 0 0,-7-7 5 0 0,-19-17-61 0 0,23 24 22 0 0,9 8 30 0 0,0 0 0 0 0,0 0 0 0 0,0 0-1 0 0,0 1 1 0 0,-1-1 0 0 0,1 1-1 0 0,-1 0 1 0 0,1-1 0 0 0,-1 1 0 0 0,1 0-1 0 0,-1 1 1 0 0,1-1 0 0 0,-4 0 9 0 0,-11-5-65 0 0,4-4-14 0 0,7 5-98 0 0,-1 1 57 0 0,-3 0 30 0 0,-5 1 6 0 0,-1 2-27 0 0,5 1-24 0 0,2 0-40 0 0,-1 1-74 0 0,3-1 17 0 0,1 0-52 0 0,-1 1-58 0 0,1-1-64 0 0,1 0 6 0 0,-6 0-370 0 0,8 0 481 0 0,0 0-67 0 0,1 0 46 0 0,0 0-55 0 0,0 0-65 0 0,1 0-74 0 0,0 0 78 0 0,1 0-50 0 0,-1 0-43 0 0,1 0-38 0 0,0 0-154 0 0,-1 0-37 0 0,1 0-1629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9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18 189 12864 0 0,'0'0'374'0'0,"0"0"-131"0"0,0 2-111 0 0,0 4-35 0 0,-3 2-55 0 0,-11 26 437 0 0,14-18 31 0 0,1-3-139 0 0,-2 3 169 0 0,0 4 143 0 0,1-17-562 0 0,0-1 0 0 0,0 1 0 0 0,1 0 0 0 0,-1-1 0 0 0,1 1 0 0 0,-1-1 0 0 0,1 1-1 0 0,0 0 1 0 0,0 0-121 0 0,6 11 495 0 0,-1-5-198 0 0,1 4 11 0 0,-1-2-98 0 0,-5-10-179 0 0,-1 1 1 0 0,1-1-1 0 0,-1 0 1 0 0,0 1-1 0 0,1-1 1 0 0,-1 1-1 0 0,0-1 1 0 0,0 0-1 0 0,0 1 1 0 0,0 0-32 0 0,2 16 271 0 0,12 7-98 0 0,-1-5-27 0 0,-2 3 39 0 0,-2-3-73 0 0,23 47 8 0 0,-25-58-149 0 0,-3-4-79 0 0,-4-5 108 0 0,1 1-127 0 0,0 0-42 0 0,-1-1-258 0 0,0 0 39 0 0,0 0-236 0 0,0 0 384 0 0,0 0 49 0 0,0 0-1 0 0,0 0-41 0 0,0 0 0 0 0,0 0-40 0 0,0 0-48 0 0,0 0-53 0 0,0 0-56 0 0,0 0-53 0 0,0 0-47 0 0,0 0-41 0 0,0 0-161 0 0,0 0-39 0 0,0 0-195 0 0,0 0-525 0 0</inkml:trace>
  <inkml:trace contextRef="#ctx0" brushRef="#br0" timeOffset="335.95">334 283 10880 0 0,'0'0'248'0'0,"0"3"34"0"0,0 17 138 0 0,0-11-274 0 0,0-1-81 0 0,2 0-37 0 0,3 0-16 0 0,2 4-8 0 0,-6-1 96 0 0,-1-3 169 0 0,-1 1 62 0 0,1 0 80 0 0,1 19 853 0 0,2-19-751 0 0,2 0-195 0 0,1 3 185 0 0,-4-1-99 0 0,0 0 2 0 0,4 2 53 0 0,0-1-42 0 0,-4-1-86 0 0,-1 9 215 0 0,2-9-218 0 0,1-4-99 0 0,1 0-57 0 0,-2-4 87 0 0,-3-3-61 0 0,0 0-7 0 0,0 0-15 0 0,0 0-41 0 0,0 0-21 0 0,0 0-2 0 0,0 0-1 0 0,0 0-6 0 0,2 0-1 0 0,-1 0-100 0 0,-1 0 0 0 0,1 0 0 0 0,-1 0 0 0 0,0 0 0 0 0,1 0 0 0 0,-1 0 0 0 0,1 0 0 0 0,-1 0 0 0 0,1 0 0 0 0,-1 0 0 0 0,0 0 0 0 0,1-1-1 0 0,-1 1 1 0 0,1 0 0 0 0,-1 0 0 0 0,1 0 0 0 0,-1-1 0 0 0,0 1 0 0 0,1 0 0 0 0,-1 0 0 0 0,0-1 0 0 0,1 1 0 0 0,-1 0 0 0 0,0 0 0 0 0,1-1-1 0 0,-1 1 1 0 0,0-1 0 0 0,0 1 0 0 0,0 0 0 0 0,1-1 0 0 0,-1 1 0 0 0,0 0 0 0 0,0-1 0 0 0,0 1 0 0 0,0-1 0 0 0,1 1 0 0 0,-1-1 0 0 0,0 1 0 0 0,0 0-1 0 0,0-1 1 0 0,0 1 0 0 0,0-1 0 0 0,0 1 0 0 0,0-1 0 0 0,0 1 0 0 0,-1-1 0 0 0,1 1-4 0 0,0-2 10 0 0,0 0 1 0 0,0 0-1 0 0,1 1 1 0 0,-1-1-1 0 0,0 0 1 0 0,1 0-1 0 0,-1 1 1 0 0,1-1-1 0 0,0-1-10 0 0,28-47 183 0 0,-13 21-173 0 0,-11 19-10 0 0,1 0 0 0 0,0 1 0 0 0,1 0 0 0 0,0 0 0 0 0,0 0 0 0 0,1 1 0 0 0,0 0 0 0 0,0 0 0 0 0,1 1 0 0 0,1 0 0 0 0,2-1 0 0 0,-6 5 0 0 0,0-1 0 0 0,0 0 0 0 0,-1-1 0 0 0,5-3 0 0 0,-8 6 0 0 0,0 1 0 0 0,-1-1 0 0 0,1 1 0 0 0,0 0 0 0 0,0-1 0 0 0,0 1 0 0 0,1 0 0 0 0,-1 0 0 0 0,0 0 0 0 0,0 0 0 0 0,1 1 0 0 0,-1-1 0 0 0,0 1 0 0 0,1-1 0 0 0,-1 1 0 0 0,0 0 0 0 0,1 0 0 0 0,-1 0 0 0 0,2 0 0 0 0,-2 0 0 0 0,-1 0 0 0 0,1 0 0 0 0,0 0 0 0 0,0-1 0 0 0,0 1 0 0 0,0-1 0 0 0,-1 1 0 0 0,1-1 0 0 0,0 0 0 0 0,0 0 0 0 0,1 0 0 0 0,8-3 0 0 0,1 8-6 0 0,-11-3 0 0 0,1 0 0 0 0,-1 0 0 0 0,1-1 0 0 0,0 1 0 0 0,-1-1 0 0 0,1 1 0 0 0,0-1 0 0 0,0 1 0 0 0,-1-1 0 0 0,2 0 6 0 0,-1 0-3 0 0,0 0 0 0 0,0 0 1 0 0,-1 0-1 0 0,1 1 0 0 0,0-1 1 0 0,-1 0-1 0 0,1 1 0 0 0,0-1 1 0 0,-1 1-1 0 0,1 0 0 0 0,0-1 0 0 0,-1 1 1 0 0,1 0-1 0 0,-1 0 0 0 0,1 0 1 0 0,-1 0-1 0 0,0 0 0 0 0,1 1 1 0 0,-1-1-1 0 0,0 0 0 0 0,0 0 1 0 0,0 1-1 0 0,0-1 0 0 0,0 1 1 0 0,0-1-1 0 0,0 1 0 0 0,-1-1 1 0 0,1 2 1 0 0,1 3-9 0 0,0 0-1 0 0,-1 0 1 0 0,0 0-1 0 0,0 0 1 0 0,0 1-1 0 0,-1-1 0 0 0,0 3 11 0 0,0-7 0 0 0,0 0 0 0 0,0 0 0 0 0,0-1 0 0 0,1 1 0 0 0,-1 0 0 0 0,1-1 0 0 0,-1 1 0 0 0,1 0 0 0 0,0-1 0 0 0,0 1 0 0 0,0 0 0 0 0,0-1 0 0 0,0 1 0 0 0,0-1 0 0 0,0 1 0 0 0,0-1 0 0 0,-1 1 0 0 0,1 0 0 0 0,0-1 0 0 0,-1 1 0 0 0,1 0 0 0 0,-1-1 0 0 0,1 1 0 0 0,-1 0 0 0 0,0 0 0 0 0,0 0 0 0 0,1-1 0 0 0,-1 44-57 0 0,0 21 50 0 0,0-64 7 0 0,0-1 0 0 0,0 1 0 0 0,0 0-1 0 0,1 0 1 0 0,-1 0 0 0 0,1-1 0 0 0,-1 1 0 0 0,1 0-1 0 0,0-1 1 0 0,-1 1 0 0 0,1-1 0 0 0,0 1 0 0 0,0 0 0 0 0,5 8-72 0 0,-4-4-13 0 0,-2 1-45 0 0,2 2-79 0 0,-1-8 177 0 0,0 0 0 0 0,-1 0 1 0 0,1 0-1 0 0,0 0 1 0 0,0 0-1 0 0,0 0 1 0 0,0 0-1 0 0,0 0 0 0 0,0-1 1 0 0,1 1-1 0 0,-1 0 1 0 0,0-1-1 0 0,0 1 32 0 0,7 4-212 0 0,0 1-69 0 0,-5-3 62 0 0,1 0-49 0 0,-1 0-51 0 0,1-1-52 0 0,-1 0-52 0 0,2-1-54 0 0,-1 0-52 0 0,1 0-56 0 0,11-1-1285 0 0</inkml:trace>
  <inkml:trace contextRef="#ctx0" brushRef="#br0" timeOffset="792.19">1296 283 8656 0 0,'-2'1'28'0'0,"1"-1"0"0"0,-1 0 0 0 0,0 0 0 0 0,1 0 0 0 0,-1 1 0 0 0,0-1 0 0 0,1 1 0 0 0,-1 0 0 0 0,1-1 0 0 0,-1 1 0 0 0,1 0 1 0 0,-1 0-1 0 0,1 0 0 0 0,-1 0-28 0 0,-6 4 111 0 0,2-3-51 0 0,-1 1-27 0 0,2 7-22 0 0,-8-4-11 0 0,2 0 30 0 0,-2 2 64 0 0,2 0 70 0 0,4-1 74 0 0,-4 6 350 0 0,1-10-296 0 0,3-1-54 0 0,3 0-29 0 0,0 3 15 0 0,0 1 60 0 0,1-2-66 0 0,0 1 1 0 0,0-1-1 0 0,-1-1 1 0 0,1 1 0 0 0,-3 1-219 0 0,2-1 274 0 0,2-2 118 0 0,1 0-105 0 0,0 0-89 0 0,1 0-70 0 0,0 0-44 0 0,1 3-4 0 0,-1-4 4 0 0,0-1 8 0 0,0 3 122 0 0,0-1-50 0 0,0 0-44 0 0,0-1-35 0 0,0 2 8 0 0,0-1-65 0 0,0-1 6 0 0,0 1 43 0 0,3 3 273 0 0,10 5-14 0 0,0-4-41 0 0,-8 0-115 0 0,-5-5-169 0 0,0-1 1 0 0,0 1-1 0 0,1-1 1 0 0,-1 0-1 0 0,0 1 1 0 0,1-1-1 0 0,-1 1 0 0 0,0-1 1 0 0,1 0-1 0 0,-1 1 1 0 0,0-1-1 0 0,1 0 1 0 0,-1 0-1 0 0,1 1 1 0 0,-1-1-1 0 0,0 0 1 0 0,1 0-1 0 0,-1 1 1 0 0,1-1-1 0 0,-1 0 0 0 0,1 0 1 0 0,-1 0-1 0 0,1 0 1 0 0,-1 0-1 0 0,1 0 1 0 0,-1 0-1 0 0,1 0 1 0 0,-1 0-1 0 0,1 0 1 0 0,-1 0-1 0 0,1 0 0 0 0,0 0-11 0 0,9 0 158 0 0,-3 0-48 0 0,14 0 106 0 0,-12 0-95 0 0,-2 0-14 0 0,2 0 37 0 0,6-3 150 0 0,-2-3-79 0 0,9-4 15 0 0,-12 7-178 0 0,9-3 32 0 0,-4 0 17 0 0,-9 3-63 0 0,20-11 108 0 0,-10 2-82 0 0,0-1 0 0 0,-10 9-36 0 0,-5 4-26 0 0,-1 0 1 0 0,1 0-1 0 0,-1 0 0 0 0,1 0 1 0 0,-1-1-1 0 0,1 1 1 0 0,-1 0-1 0 0,1 0 0 0 0,-1-1 1 0 0,1 1-1 0 0,-1 0 0 0 0,0-1 1 0 0,1 1-1 0 0,-1 0 0 0 0,0-1 1 0 0,1 1-1 0 0,-1-1 1 0 0,0 1-1 0 0,1 0 0 0 0,-1-1 1 0 0,0 1-1 0 0,0-1 0 0 0,0 1 1 0 0,0-1-1 0 0,1 1 0 0 0,-1-1 1 0 0,0 1-1 0 0,0-1 1 0 0,0 1-1 0 0,0-1 0 0 0,0 1 1 0 0,0-1-1 0 0,0 1 0 0 0,0-1 1 0 0,0 1-1 0 0,0-1 0 0 0,-1 1 1 0 0,1-1-3 0 0,0-1 4 0 0,1 1 1 0 0,-1-1 0 0 0,0 0 0 0 0,0 0-1 0 0,1 0 1 0 0,-1 1 0 0 0,1-1-1 0 0,0 0 1 0 0,-1 1 0 0 0,1-1 0 0 0,0 1-1 0 0,0-1 1 0 0,0 0-5 0 0,0 1 8 0 0,0-1-1 0 0,0 1 1 0 0,0-1-1 0 0,0 1 1 0 0,-1-1 0 0 0,1 0-1 0 0,0 1 1 0 0,-1-1-1 0 0,0 0 1 0 0,1 0 0 0 0,-1 1-1 0 0,0-1 1 0 0,0 0-8 0 0,0-18 28 0 0,0-15 54 0 0,0-2-70 0 0,0 37-13 0 0,0 0 0 0 0,0 0 0 0 0,0-1 0 0 0,0 1 0 0 0,0 0 0 0 0,0 0 0 0 0,0 0-1 0 0,0 0 1 0 0,0 0 0 0 0,0 0 0 0 0,0 0 0 0 0,0 0 0 0 0,0 0 0 0 0,0 0 0 0 0,0-1-1 0 0,0 1 1 0 0,0 0 0 0 0,0 0 0 0 0,0 0 0 0 0,0 0 0 0 0,0 0 0 0 0,0 0 0 0 0,0 0-1 0 0,0 0 1 0 0,0 0 0 0 0,0 0 0 0 0,0 0 0 0 0,0 0 0 0 0,0-1 0 0 0,0 1 0 0 0,0 0-1 0 0,0 0 1 0 0,-1 0 0 0 0,1 0 0 0 0,0 0 0 0 0,0 0 0 0 0,0 0 0 0 0,0 0 0 0 0,0 0-1 0 0,0 0 1 0 0,0 0 0 0 0,0 0 0 0 0,0 0 0 0 0,0 0 0 0 0,0 0 0 0 0,-1 0 0 0 0,1 0 0 0 0,0 0-1 0 0,0 0 1 0 0,0 0 0 0 0,0 0 0 0 0,0 0 0 0 0,0 0 0 0 0,0 0 0 0 0,0 0 0 0 0,0 0-1 0 0,-1 0 2 0 0,1 0-2 0 0,0 0-1 0 0,-1 0 1 0 0,1 0-1 0 0,-1 1 0 0 0,1-1 1 0 0,-1 0-1 0 0,1 0 1 0 0,-1 0-1 0 0,1 0 0 0 0,-1 1 1 0 0,1-1-1 0 0,0 0 0 0 0,-1 0 1 0 0,1 1-1 0 0,0-1 1 0 0,-1 0-1 0 0,1 1 0 0 0,0-1 1 0 0,-1 1-1 0 0,1-1 1 0 0,0 0-1 0 0,0 1 0 0 0,-1-1 1 0 0,1 1-1 0 0,0-1 1 0 0,0 1 2 0 0,-5 17-56 0 0,6 32-11 0 0,-1-31 63 0 0,0 1-43 0 0,-1-12 45 0 0,1 0 1 0 0,0 1 0 0 0,1-1 0 0 0,0 0-1 0 0,1 7 2 0 0,4 1 0 0 0,-5-13 0 0 0,0 0 0 0 0,0 0 0 0 0,0 1 0 0 0,0-1 0 0 0,0 0 0 0 0,-1 1 0 0 0,1-1 0 0 0,-1 2 0 0 0,0 14 0 0 0,2 0-1 0 0,0-1 0 0 0,0 0 1 0 0,5 12 0 0 0,-1-2-11 0 0,2 10-37 0 0,-2-11 42 0 0,0 1 0 0 0,-2-1-1 0 0,0 24 7 0 0,-3-32 19 0 0,1 0-1 0 0,4 16-18 0 0,-3-18 54 0 0,-1 0 1 0 0,0 15-55 0 0,-1-2 76 0 0,0-20-37 0 0,-1 0 1 0 0,0 1-1 0 0,-1-1 1 0 0,0 0-1 0 0,-1 6-39 0 0,-4 0 66 0 0,0 1 38 0 0,4 0 29 0 0,2-10-84 0 0,-1 0 1 0 0,0 0-1 0 0,0 0 1 0 0,-1 0-1 0 0,-1 2-49 0 0,-2 8 81 0 0,3-5-31 0 0,1-8-26 0 0,0-1-1 0 0,0 1 1 0 0,0 0-1 0 0,-1 0 0 0 0,1-1 1 0 0,-1 1-1 0 0,0-1 1 0 0,0 1-1 0 0,-1 1-23 0 0,-9 16 91 0 0,10-15-64 0 0,-1-1-1 0 0,0 0 0 0 0,0 0 0 0 0,0 0 0 0 0,-1 0 0 0 0,0 1-26 0 0,-23 15 156 0 0,13-2-28 0 0,10-13-73 0 0,0-1 1 0 0,0 1-1 0 0,-1-1 0 0 0,0 1-55 0 0,-7 6 78 0 0,6-5-26 0 0,-1 0-1 0 0,0 0 0 0 0,0-1 1 0 0,-1 0-1 0 0,-6 4-51 0 0,-15 1 153 0 0,8 10-1 0 0,19-20-139 0 0,0 0 0 0 0,0 0 0 0 0,0-1-1 0 0,0 1 1 0 0,0-1 0 0 0,0 1 0 0 0,0-1-1 0 0,-1 1-12 0 0,-7 1 44 0 0,-43 16 189 0 0,30-10-140 0 0,22-8-87 0 0,0 1 1 0 0,0-1-1 0 0,0 0 0 0 0,0 0 0 0 0,0 1 0 0 0,-1-1 0 0 0,1 0 0 0 0,0 0 0 0 0,0 0 1 0 0,0 0-1 0 0,0-1 0 0 0,-1 1-6 0 0,-9-5 28 0 0,0-2-26 0 0,-6 6-2 0 0,15 1 0 0 0,0 1 0 0 0,-1-1 0 0 0,1 0 0 0 0,-1-1 0 0 0,1 1 0 0 0,0 0 0 0 0,-1-1 0 0 0,1 1 0 0 0,0-1 0 0 0,-3-1 0 0 0,-11-9-195 0 0,10 5 91 0 0,1 1-44 0 0,0 0-20 0 0,0 0-48 0 0,1 0-58 0 0,-1 0-66 0 0,1 0-79 0 0,0 0-85 0 0,-1 1-93 0 0,1 0-103 0 0,3 2 223 0 0,-1 1-62 0 0,1-1-57 0 0,-1 0-49 0 0,0 1-185 0 0,0-1-47 0 0,0-1-223 0 0,-1 0-602 0 0</inkml:trace>
  <inkml:trace contextRef="#ctx0" brushRef="#br0" timeOffset="1093.02">570 31 13448 0 0,'0'-3'298'0'0,"0"3"-281"0"0,0-1 0 0 0,0 1 0 0 0,0-1 0 0 0,0 1 0 0 0,0-1 0 0 0,0 1 0 0 0,0-1 0 0 0,0 1 0 0 0,0-1 0 0 0,0 1 0 0 0,0 0 0 0 0,-1-1 0 0 0,1 1 0 0 0,0-1 0 0 0,0 1-1 0 0,0-1 1 0 0,-1 1 0 0 0,1 0 0 0 0,0-1 0 0 0,-1 1 0 0 0,1-1 0 0 0,0 1 0 0 0,-1 0 0 0 0,1-1 0 0 0,-1 1 0 0 0,1 0 0 0 0,0 0 0 0 0,-1-1 0 0 0,1 1 0 0 0,-1 0 0 0 0,1 0 0 0 0,-1 0 0 0 0,1-1 0 0 0,-1 1 0 0 0,1 0 0 0 0,-1 0-1 0 0,1 0 1 0 0,-1 0 0 0 0,1 0 0 0 0,-1 0 0 0 0,1 0 0 0 0,-1 0-17 0 0,-1 0 217 0 0,1-2-103 0 0,1-4-33 0 0,0 1-57 0 0,1 3-36 0 0,1 4-10 0 0,0 0 35 0 0,0 0-35 0 0,0-1-30 0 0,0 0-40 0 0,-1 1-21 0 0,1-2-39 0 0,0 1-44 0 0,-1 0-49 0 0,1 0 0 0 0,-1-1-42 0 0,1 1-43 0 0,-1-1-47 0 0,1 1-51 0 0,-1-1-52 0 0,1 0-56 0 0,-1 0-58 0 0,1 0-1207 0 0,-1 0-1018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7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10480 0 0,'0'0'233'0'0,"0"0"39"0"0,0 0 16 0 0,0 0-32 0 0,0 0-117 0 0,0 0 111 0 0,0 3 66 0 0,3 7-40 0 0,3 0-52 0 0,-1-1-49 0 0,0 2 116 0 0,-1 1-48 0 0,4 11 134 0 0,-5-11-183 0 0,1-1 0 0 0,0 0 0 0 0,2 3-194 0 0,-3-7 107 0 0,-1 1 0 0 0,1-1 0 0 0,-1 0 0 0 0,-1 1 0 0 0,1-1 0 0 0,-1 1 0 0 0,-1-1 0 0 0,1 7-107 0 0,0 5 185 0 0,1 0-36 0 0,25 75 659 0 0,-22-49-401 0 0,5-8 1 0 0,-4 8-29 0 0,-6-43-362 0 0,2 16 110 0 0,2-1 1 0 0,0 0-1 0 0,0 0 0 0 0,2-1 0 0 0,2 7-127 0 0,-3-14 55 0 0,4 12 84 0 0,-7-1 26 0 0,-2-17-140 0 0,0 0-1 0 0,0 0 1 0 0,1 0-1 0 0,-1 0 1 0 0,1 1 0 0 0,-1-1-1 0 0,2 2-24 0 0,-1-3 19 0 0,0 0-1 0 0,0 0 1 0 0,0 0 0 0 0,0 0-1 0 0,1 0 1 0 0,-1-1 0 0 0,1 1-1 0 0,0 1-18 0 0,-1-2 13 0 0,1 0-2 0 0,-1 0 1 0 0,0 0-1 0 0,0 0 0 0 0,0 1 1 0 0,0-1-1 0 0,0 0 1 0 0,0 1-1 0 0,0-1 0 0 0,0 0 1 0 0,-1 1-1 0 0,1-1 0 0 0,0 1 1 0 0,-1-1-1 0 0,1 1 0 0 0,-1-1 1 0 0,0 1-1 0 0,1 0 1 0 0,-1-1-1 0 0,0 1 0 0 0,0 0 1 0 0,0-1-1 0 0,0 1-11 0 0,0 1 14 0 0,0 0 0 0 0,0-1-1 0 0,0 1 1 0 0,0 0 0 0 0,1 0-1 0 0,-1 0 1 0 0,1 1-14 0 0,0-4 3 0 0,-1 0-1 0 0,0 1 1 0 0,0-1-1 0 0,0 0 1 0 0,0 1-1 0 0,1-1 1 0 0,-1 0 0 0 0,0 1-1 0 0,0-1 1 0 0,1 0-1 0 0,-1 1 1 0 0,0-1-1 0 0,0 0 1 0 0,1 0 0 0 0,-1 1-1 0 0,0-1 1 0 0,1 0-1 0 0,-1 0 1 0 0,0 0-1 0 0,1 0 1 0 0,-1 1-1 0 0,0-1 1 0 0,1 0 0 0 0,-1 0-1 0 0,1 0-2 0 0,-1 0 2 0 0,0 0-1 0 0,0 0 1 0 0,1 0 0 0 0,-1 0-1 0 0,0 0 1 0 0,0 0 0 0 0,0 0-1 0 0,1 0 1 0 0,-1 0-1 0 0,0 1 1 0 0,0-1 0 0 0,0 0-1 0 0,0 0 1 0 0,0 0 0 0 0,1 0-1 0 0,-1 0 1 0 0,0 0 0 0 0,0 1-1 0 0,0-1 1 0 0,0 0-1 0 0,0 0 1 0 0,0 0 0 0 0,1 0-1 0 0,-1 0 1 0 0,0 1 0 0 0,0-1-1 0 0,0 0 1 0 0,0 0-1 0 0,0 0 1 0 0,0 1 0 0 0,0-1-1 0 0,0 0 1 0 0,0 0-2 0 0,2 26 129 0 0,-2-25-335 0 0,0-1 64 0 0,0 1 58 0 0,-1 0 50 0 0,1-1 51 0 0,0 1 51 0 0,0-1 64 0 0,0 2 127 0 0,0-1 52 0 0,0 0-148 0 0,0-1-83 0 0,0 1-68 0 0,0-1-70 0 0,0 1-71 0 0,0 0-83 0 0,0-1-94 0 0,0 1-28 0 0,0-1-79 0 0,0 1-85 0 0,0 0-91 0 0,0-1-97 0 0,0 1-104 0 0,0-1-110 0 0,1 1-116 0 0,-1-1-1360 0 0,0 0-1346 0 0</inkml:trace>
  <inkml:trace contextRef="#ctx0" brushRef="#br0" timeOffset="275.34">395 0 8448 0 0,'0'0'248'0'0,"0"0"-6"0"0,0 0-87 0 0,0 0-42 0 0,0 0 117 0 0,0 3 216 0 0,0 18 295 0 0,0 1-52 0 0,0-6-271 0 0,0-1-41 0 0,0-2-102 0 0,0-1-38 0 0,0 0-44 0 0,0 0-48 0 0,0 1 22 0 0,1-1-33 0 0,2 0-6 0 0,1 5 24 0 0,2 15 108 0 0,-4-5 6 0 0,1 13 32 0 0,3-1-41 0 0,-2-12-82 0 0,12 67 623 0 0,-13-69-527 0 0,-3-3-63 0 0,2 10 65 0 0,8 2 77 0 0,-4-2-5 0 0,-2-15-169 0 0,-2-11-92 0 0,0 1 0 0 0,0 0 0 0 0,-1 0 0 0 0,0 0 0 0 0,0 2-84 0 0,1 10 211 0 0,4-1-49 0 0,-1-7-67 0 0,0 1 49 0 0,-1-3-59 0 0,3 6-28 0 0,-2 12-47 0 0,1-14-6 0 0,-5-12 0 0 0,0 1 1 0 0,0-1-1 0 0,0 0 0 0 0,-1 1 1 0 0,1-1-1 0 0,-1 1 0 0 0,1-1 1 0 0,-1 1-1 0 0,1 0 0 0 0,-1-1 1 0 0,0 1-1 0 0,0-1 0 0 0,0 1-4 0 0,0 4-58 0 0,0-1 68 0 0,1 5 101 0 0,-1-7-95 0 0,2 0-68 0 0,0 0-103 0 0,0-3 27 0 0,0 1-38 0 0,0-1-43 0 0,0 0-48 0 0,-1 0-17 0 0,0 0-44 0 0,-1 0-42 0 0,0 0-35 0 0,1 0-259 0 0,-1 0-61 0 0,0 0-47 0 0,0 0-35 0 0,0 0-1430 0 0,0 0-1266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6.9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568 207 9096 0 0,'-13'-26'200'0'0,"11"21"-40"0"0,1 1-52 0 0,0 1-33 0 0,2 1-31 0 0,-1 0-12 0 0,-2-1 31 0 0,-8-2 155 0 0,7-1-178 0 0,0-1-36 0 0,1 2-15 0 0,0 2 2 0 0,-6-4 38 0 0,-9-9 47 0 0,10 8 101 0 0,0 0 44 0 0,-10-5 362 0 0,6 8-201 0 0,3 1-52 0 0,-5-6 88 0 0,10 6-242 0 0,-2-2-10 0 0,-2-2 39 0 0,4 5-102 0 0,-1 0 35 0 0,1 0 11 0 0,0 1 38 0 0,-1-1 44 0 0,-1 1 50 0 0,2 0-187 0 0,0 1-13 0 0,-2-1 10 0 0,0-1 25 0 0,-1 0 51 0 0,-3-2 90 0 0,-12-5-34 0 0,14 7-28 0 0,1 1-69 0 0,-1 2-36 0 0,-2 1-9 0 0,1 0 46 0 0,-25-1 329 0 0,18 0-300 0 0,7 0-119 0 0,1 0-39 0 0,6 0 2 0 0,1 0 0 0 0,-1 0 0 0 0,1 0 0 0 0,-1 0 0 0 0,1 0 0 0 0,-1 0 0 0 0,1 0 0 0 0,-1 0 0 0 0,1 0 1 0 0,-1 0-1 0 0,1 0 0 0 0,-1 0 0 0 0,1 0 0 0 0,0 0 0 0 0,-1 0 0 0 0,1 1 0 0 0,-1-1 0 0 0,1 0 0 0 0,-1 0 0 0 0,1 1 0 0 0,-1-1 0 0 0,1 0 0 0 0,0 1 0 0 0,-1-1 0 0 0,1 0 0 0 0,0 1 0 0 0,-1-1 0 0 0,1 1 0 0 0,0-1 0 0 0,0 0 0 0 0,-1 1 0 0 0,1 0 0 0 0,-4 5 0 0 0,1-4 0 0 0,1-1 0 0 0,0 1 0 0 0,0-1 0 0 0,0 0 1 0 0,-1 0-1 0 0,1 0 0 0 0,-1 0 0 0 0,0 0 0 0 0,1-1 9 0 0,0 1-1 0 0,-1 0 0 0 0,1 0 0 0 0,-1 0 0 0 0,1 1 0 0 0,0-1 0 0 0,0 0 0 0 0,-1 1-8 0 0,-2 9 27 0 0,3-10-19 0 0,0 1 0 0 0,0-1 0 0 0,0 0 0 0 0,-1 1 0 0 0,1-1 0 0 0,-1 0 0 0 0,1-1 1 0 0,-1 1-9 0 0,1 0 0 0 0,-1 0 0 0 0,1 0 0 0 0,-1 0 1 0 0,1 0-1 0 0,0 0 0 0 0,0 1 0 0 0,-1-1 1 0 0,1 1-1 0 0,-3 11 0 0 0,-21 34 0 0 0,24-42 4 0 0,1 0 1 0 0,0-1 0 0 0,1 1 0 0 0,-1 0 0 0 0,1 0-1 0 0,0-1 1 0 0,0 1 0 0 0,0 0 0 0 0,1 2-5 0 0,0 4 34 0 0,1 6 15 0 0,4 1-30 0 0,-1-3 0 0 0,-4-10 4 0 0,0 1 1 0 0,-1-1 0 0 0,1 1-1 0 0,-1 4-23 0 0,2 23 92 0 0,7 6-17 0 0,-3-12 18 0 0,0 0 0 0 0,-2 1-1 0 0,0 22-92 0 0,-4-26 48 0 0,-1-7 4 0 0,2 0 0 0 0,0-1 0 0 0,1 5-52 0 0,3 4 80 0 0,1 1 30 0 0,-4 2 48 0 0,-2-20-101 0 0,1-1 0 0 0,0 1 0 0 0,1 0 0 0 0,-1-1 0 0 0,2 2-57 0 0,2 14 110 0 0,-2 2-37 0 0,-3 67 190 0 0,0-60-129 0 0,0 1 44 0 0,0-26-239 0 0,1-3 68 0 0,4 6 200 0 0,-3-7-145 0 0,1 1-68 0 0,-2 0-54 0 0,0 1-59 0 0,0-1-33 0 0,0 2-55 0 0,-1 0-61 0 0,1 2-68 0 0,-1-9 55 0 0,0 0-44 0 0,0 0-39 0 0,0 0-37 0 0,0-1-260 0 0,0 0-60 0 0,1 1-47 0 0,0-1-34 0 0,3 0-1436 0 0,5 2-1270 0 0</inkml:trace>
  <inkml:trace contextRef="#ctx0" brushRef="#br0" timeOffset="466.08">0 554 9040 0 0,'0'0'266'0'0,"0"0"1"0"0,1 0-199 0 0,1 0-40 0 0,14-2 13 0 0,-10 0-23 0 0,5-2 50 0 0,2 0 48 0 0,1 2 48 0 0,2 0 48 0 0,0 1 0 0 0,-1-5-40 0 0,-6 2-53 0 0,-1 1 4 0 0,0 2 23 0 0,2 1 51 0 0,-3-1-79 0 0,0 0 0 0 0,0 0 0 0 0,0 0 0 0 0,0-1 0 0 0,2-1-118 0 0,8-1 185 0 0,14-2 89 0 0,-15 2-158 0 0,-9 2-61 0 0,-1 0 0 0 0,1 0 0 0 0,-1 1 0 0 0,1 0 0 0 0,0 1 0 0 0,3-1-55 0 0,3 0 78 0 0,0 0 1 0 0,0-1-1 0 0,0-1 1 0 0,7-2-79 0 0,-16 4 11 0 0,5-1 19 0 0,0 1 0 0 0,0 0 0 0 0,0 1 0 0 0,0 0 0 0 0,5 1-30 0 0,3-1 37 0 0,48 0 47 0 0,75 0-31 0 0,-138 0-61 0 0,0 0-1 0 0,0 1 1 0 0,0-1 0 0 0,0 0-1 0 0,0 1 1 0 0,0-1 0 0 0,0 1-1 0 0,0-1 1 0 0,-1 1 0 0 0,1 0-1 0 0,0 0 1 0 0,0 0 0 0 0,1 1 8 0 0,-2-1-7 0 0,0 0 1 0 0,1-1 0 0 0,-1 1-1 0 0,1 0 1 0 0,-1 0 0 0 0,1-1-1 0 0,-1 1 1 0 0,1-1 0 0 0,0 0-1 0 0,-1 1 1 0 0,1-1 0 0 0,0 0-1 0 0,0 0 7 0 0,4 0-8 0 0,-1 0-4 0 0,0 0-74 0 0,-5 3 6 0 0,1 5 67 0 0,-1-5 14 0 0,0 1 1 0 0,0-1-1 0 0,0 1 0 0 0,0-1 1 0 0,0 1-1 0 0,-1 0 1 0 0,1-1-1 0 0,-1 1 1 0 0,0 0-2 0 0,-3 4 20 0 0,-4 8 65 0 0,-15 34 277 0 0,15-31-253 0 0,3 17 228 0 0,2-27-279 0 0,-6 15 141 0 0,8-22-177 0 0,1 0 0 0 0,0 0 0 0 0,-1-1-1 0 0,1 1 1 0 0,0 0 0 0 0,0 0 0 0 0,0-1 0 0 0,1 1 0 0 0,-1 0-1 0 0,0 0 1 0 0,1-1 0 0 0,-1 1 0 0 0,1 0 0 0 0,0 1-22 0 0,9 15 129 0 0,-5 9-22 0 0,-2-22-60 0 0,-1 1 0 0 0,1 0 0 0 0,0-1 1 0 0,2 3-48 0 0,0 1 39 0 0,1-1 0 0 0,1 0 0 0 0,0 0 0 0 0,3 2-39 0 0,0 0 52 0 0,1-1 0 0 0,0-1 0 0 0,1 1-52 0 0,17 8 187 0 0,-17-14-96 0 0,4-2-4 0 0,1 0 9 0 0,-2 5 57 0 0,-13-5-135 0 0,-1 0 1 0 0,1 0-1 0 0,-1-1 1 0 0,1 1-1 0 0,-1-1 1 0 0,1 1 0 0 0,0-1-1 0 0,-1 1 1 0 0,1-1-1 0 0,0 0 1 0 0,-1 0-1 0 0,1 0 1 0 0,0 0 0 0 0,-1 0-1 0 0,1 0 1 0 0,0 0-1 0 0,-1-1 1 0 0,2 0-19 0 0,18-9 271 0 0,-8 7-141 0 0,-11 2-104 0 0,1 1-1 0 0,-1-1 1 0 0,0 1 0 0 0,1-1 0 0 0,-1 0 0 0 0,0 0 0 0 0,0 0 0 0 0,0 0 0 0 0,0 0 0 0 0,0 0 0 0 0,0-1 0 0 0,0 1 0 0 0,0-1 0 0 0,0 1-26 0 0,2-3 69 0 0,-1 1 1 0 0,1 0 0 0 0,0 1-1 0 0,1-1 1 0 0,1 0-70 0 0,17-12 291 0 0,-12 0-194 0 0,2-11 59 0 0,-10 21-126 0 0,-2 3-20 0 0,-1 1-1 0 0,1-1 0 0 0,-1 1 1 0 0,1-1-1 0 0,-1 1 0 0 0,0-1 1 0 0,0 1-1 0 0,0-1 0 0 0,0 1 1 0 0,0-1-1 0 0,0 1 0 0 0,0-1 1 0 0,0 1-1 0 0,0-1 0 0 0,-1 1 1 0 0,1-1-1 0 0,-1 1 0 0 0,0-1-9 0 0,-14-26 117 0 0,4 8-50 0 0,3 2-5 0 0,0 2-33 0 0,-24-27-36 0 0,17 23 22 0 0,-6-9 12 0 0,-6 8-103 0 0,14 7 6 0 0,10 10 45 0 0,0 1-1 0 0,-1-1 1 0 0,1 1-1 0 0,-1-1 1 0 0,0 1-1 0 0,0 1 1 0 0,0-1-1 0 0,-4-2 26 0 0,-21-13-184 0 0,-2-2-110 0 0,14 14 100 0 0,-3 3-38 0 0,20 3 232 0 0,-15 0-191 0 0,6-2-35 0 0,4-2-145 0 0,3 0-93 0 0,0 1 15 0 0,1 3 387 0 0,1 0 0 0 0,-1-1 1 0 0,1 1-1 0 0,-1 0 0 0 0,1 0 0 0 0,-1-1 0 0 0,0 1 0 0 0,1 0 1 0 0,-1 0-1 0 0,1 0 0 0 0,-1-1 0 0 0,0 1 0 0 0,1 0 0 0 0,-1 0 0 0 0,1 0 1 0 0,-1 0-1 0 0,0 0 0 0 0,0 0 62 0 0,-14 0-1393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35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16 9672 0 0,'0'0'216'0'0,"0"0"32"0"0,0 0 13 0 0,0 0-104 0 0,0-2-79 0 0,0-9 50 0 0,0 9 1 0 0,0 1 150 0 0,0 1 242 0 0,0 0 14 0 0,3 0-7 0 0,7 0-34 0 0,-7 0-12 0 0,0 3-2 0 0,2 2-258 0 0,3 3 0 0 0,-6-7-176 0 0,-1 1-1 0 0,1 0 0 0 0,-1 0 1 0 0,1-1-1 0 0,-1 1 0 0 0,0 0 1 0 0,0 0-1 0 0,0 1 0 0 0,0-1 1 0 0,0 1-46 0 0,1 7 190 0 0,-1 2 46 0 0,6 4 24 0 0,-1-4-82 0 0,-2-2-30 0 0,-2-5-103 0 0,0 2 31 0 0,0-1-1 0 0,0 2 0 0 0,0-1 1 0 0,-1 0-1 0 0,0 0 0 0 0,0 6-75 0 0,2 15 210 0 0,2-2-52 0 0,0-1-20 0 0,1 22 124 0 0,-2-22-129 0 0,-1-10-4 0 0,0 1 0 0 0,-2 0 0 0 0,1 7-129 0 0,-2-7 108 0 0,2 0 0 0 0,0-1-1 0 0,2 8-107 0 0,1 2 101 0 0,0 19 99 0 0,0-20-77 0 0,1 4-15 0 0,-4-3-45 0 0,0-6 5 0 0,4-1-17 0 0,-1-3-16 0 0,-3 4 7 0 0,-3-16-38 0 0,1-1 1 0 0,0 1 0 0 0,0-1-1 0 0,0 0 1 0 0,1 1 0 0 0,-1-1-1 0 0,1 1 1 0 0,-1-1 0 0 0,1 0-1 0 0,1 3-4 0 0,3 3 32 0 0,-4-7-27 0 0,-1 0-1 0 0,1 1 1 0 0,0-1 0 0 0,0 1-1 0 0,0-1 1 0 0,-1 1-1 0 0,1-1 1 0 0,-1 1-1 0 0,1 0 1 0 0,-1-1 0 0 0,0 1-1 0 0,1 0 1 0 0,-1-1-1 0 0,0 1-4 0 0,0 0-162 0 0,0-1 54 0 0,0 1 49 0 0,0 0 42 0 0,0 1 67 0 0,0-1 76 0 0,0 7 467 0 0,0-5-425 0 0,0-2-141 0 0,0 0-52 0 0,0 0-63 0 0,0 0-72 0 0,0 0-54 0 0,0 0-73 0 0,0 0-80 0 0,0-1-89 0 0,0 1-95 0 0,0 0-102 0 0,0 0-110 0 0,0-1-117 0 0,0-1-637 0 0</inkml:trace>
  <inkml:trace contextRef="#ctx0" brushRef="#br0" timeOffset="327.89">0 426 9728 0 0,'0'0'222'0'0,"0"0"30"0"0,0 0 18 0 0,1 0-117 0 0,1 0-80 0 0,2 1-34 0 0,-2-1-39 0 0,1 0 1 0 0,-1 0 0 0 0,0 0 0 0 0,1 0 0 0 0,-1-1-1 0 0,0 1 1 0 0,1 0 0 0 0,-1-1 0 0 0,2 0-1 0 0,5-4 56 0 0,-1 0 95 0 0,5-2 179 0 0,10-3 317 0 0,-11 5-398 0 0,12-6 403 0 0,-16 7-367 0 0,-1 1 0 0 0,1 0 1 0 0,6-2-286 0 0,4 1 350 0 0,0 0-18 0 0,-15 3-269 0 0,1 0 0 0 0,-1 0-1 0 0,0-1 1 0 0,0 1 0 0 0,0-1-1 0 0,0 0 1 0 0,2-1-63 0 0,10-9 236 0 0,-9 7-112 0 0,0 0-1 0 0,0 0 1 0 0,1 1-1 0 0,-1 0 1 0 0,1 0 0 0 0,6-2-124 0 0,5-1 136 0 0,-5 3-39 0 0,0-1 1 0 0,-1-1 0 0 0,11-6-98 0 0,-6 1 62 0 0,-5 3 12 0 0,1 0-1 0 0,0 1 0 0 0,11-4-73 0 0,-14 7-24 0 0,2 0 42 0 0,26-10 168 0 0,-20 9-137 0 0,-8 2-52 0 0,0-1-36 0 0,0 1-44 0 0,1 0-52 0 0,-1-1-60 0 0,0 1-70 0 0,-5 1 24 0 0,-1 1-42 0 0,1-1-38 0 0,0 1-34 0 0,2-1-234 0 0,0 0-58 0 0,7-1-769 0 0,5 1-612 0 0,10 1-1160 0 0</inkml:trace>
  <inkml:trace contextRef="#ctx0" brushRef="#br0" timeOffset="701.92">821 95 8840 0 0,'0'0'197'0'0,"0"0"24"0"0,0 0 19 0 0,2 0-29 0 0,34 2-111 0 0,-21 4 24 0 0,-5-1-75 0 0,3 0 49 0 0,-11 1-45 0 0,1-1 32 0 0,4-2 76 0 0,-1-1-3 0 0,-3 0-83 0 0,-1-1 0 0 0,1 1-1 0 0,-1 0 1 0 0,1 0 0 0 0,-1 0 0 0 0,0 0-1 0 0,2 3-74 0 0,8 11 314 0 0,-5-3-98 0 0,-2-2-60 0 0,0 1 50 0 0,-1-3-54 0 0,3 7 56 0 0,-2 13 48 0 0,0-13-128 0 0,0 6 79 0 0,-2 6 44 0 0,-3-11-110 0 0,-1 12 94 0 0,5 1 75 0 0,-3-27-272 0 0,6 27 256 0 0,-5-21-175 0 0,-1 0-1 0 0,0 0 1 0 0,0 7-119 0 0,-1-8 105 0 0,1 0 1 0 0,0 0 0 0 0,0 0 0 0 0,1 0 0 0 0,1 3-106 0 0,-1-3 100 0 0,0-1-1 0 0,-1 0 1 0 0,0 0 0 0 0,0 1 0 0 0,0 1-100 0 0,-1 29 427 0 0,0 12 122 0 0,0-34-330 0 0,0 0 34 0 0,0-3-11 0 0,0 0 34 0 0,0 0 41 0 0,0-1 43 0 0,0-9-160 0 0,0-3-9 0 0,0 0-40 0 0,0 0-21 0 0,0 0-2 0 0,0 0-5 0 0,0 0-22 0 0,0 0-6 0 0,0-3-6 0 0,-1-13-3 0 0,1-15 31 0 0,3 2-56 0 0,3 10-54 0 0,0 0 0 0 0,1-1-7 0 0,19-36 78 0 0,-2 13 186 0 0,15-18-264 0 0,-26 44-5 0 0,-11 14-17 0 0,1-1-1 0 0,0 1 1 0 0,0 0 0 0 0,0 1 0 0 0,0-1 0 0 0,0 0 0 0 0,1 1 0 0 0,-1 0 0 0 0,1 0 0 0 0,2-2 22 0 0,20-1-82 0 0,-14-1 68 0 0,-12 5 14 0 0,1 1 0 0 0,0-1 0 0 0,-1 1 0 0 0,1-1-1 0 0,0 1 1 0 0,0-1 0 0 0,-1 1 0 0 0,1 0 0 0 0,0-1 0 0 0,0 1 0 0 0,0 0 0 0 0,0-1 0 0 0,0 1 0 0 0,-1 0 0 0 0,1 0 0 0 0,0 0 0 0 0,0 0 0 0 0,0 0 0 0 0,0 0 0 0 0,0 0 0 0 0,0 0 0 0 0,0 0 0 0 0,-1 1-1 0 0,1-1 1 0 0,0 0 0 0 0,1 1 0 0 0,7 4-25 0 0,1 0 0 0 0,-1 1-1 0 0,7 6 26 0 0,3 4 4 0 0,-12-9-4 0 0,-5-5 0 0 0,1 0 0 0 0,-1 0 0 0 0,0 0 0 0 0,0 1 0 0 0,0-1 0 0 0,0 1 0 0 0,-1-1 0 0 0,1 1 0 0 0,0-1 0 0 0,0 3 0 0 0,1 7 0 0 0,-2-8 0 0 0,0 0 0 0 0,0 0 0 0 0,1 0 0 0 0,0 0 0 0 0,-1 0 0 0 0,1-1 0 0 0,0 1 0 0 0,1 0 0 0 0,-1 0 0 0 0,1 0 0 0 0,-1 0 0 0 0,-1 1 0 0 0,1-1 0 0 0,-1 1 0 0 0,1-1 0 0 0,-1 1 0 0 0,-1 0 0 0 0,1-1 0 0 0,0 1 0 0 0,-1 4 0 0 0,0-7 0 0 0,0 0 0 0 0,0 0 0 0 0,0 0 0 0 0,1-1 0 0 0,-1 1 0 0 0,0 0 0 0 0,1 0 0 0 0,0 0 0 0 0,-1 0 0 0 0,1-1 0 0 0,0 1 0 0 0,0 0 0 0 0,1 1 0 0 0,-1-2 0 0 0,0 1 0 0 0,0-1 0 0 0,0 1 0 0 0,-1-1 0 0 0,1 1 0 0 0,-1-1 0 0 0,1 1 0 0 0,-1-1 0 0 0,1 1 0 0 0,-1 0 0 0 0,0-1 0 0 0,0 1 0 0 0,1 1 0 0 0,-1-2 0 0 0,0 1 0 0 0,0 0 0 0 0,0 0 0 0 0,1 0 0 0 0,-1-1 0 0 0,1 1 0 0 0,-1 0 0 0 0,1-1 0 0 0,0 1 0 0 0,-1 0 0 0 0,1-1 0 0 0,0 1 0 0 0,0-1 0 0 0,0 1 0 0 0,0-1 0 0 0,0 1 0 0 0,0 0 0 0 0,0-1 0 0 0,0 1 0 0 0,-1 0 0 0 0,1-1 0 0 0,-1 1 0 0 0,1 0 0 0 0,-1-1 0 0 0,0 1 0 0 0,0 0 0 0 0,0 0 0 0 0,0 30 0 0 0,3-17 0 0 0,7 1 0 0 0,-7-7-38 0 0,-3-7-15 0 0,0 0-34 0 0,0 0-79 0 0,0-1-53 0 0,0-1-331 0 0,0 0 54 0 0,3 3-296 0 0,10 10-574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9.1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1 142 7400 0 0,'0'0'216'0'0,"0"0"-52"0"0,0 0 5 0 0,0 0 72 0 0,0 0 218 0 0,0 0 400 0 0,0 0 33 0 0,0-2-28 0 0,0-9-135 0 0,0 11-717 0 0,0 0-1 0 0,0 0 1 0 0,0 0 0 0 0,0 0 0 0 0,0 0-1 0 0,0-1 1 0 0,0 1 0 0 0,0 0 0 0 0,0 0-1 0 0,0 0 1 0 0,0 0 0 0 0,0 0 0 0 0,0 0-1 0 0,0 0 1 0 0,0 0 0 0 0,0 0 0 0 0,0 0-1 0 0,0-1 1 0 0,0 1 0 0 0,0 0 0 0 0,0 0-1 0 0,0 0 1 0 0,0 0 0 0 0,0 0 0 0 0,0 0-1 0 0,0 0 1 0 0,0 0 0 0 0,0 0 0 0 0,0 0-1 0 0,0 0 1 0 0,1 0 0 0 0,-1 0-1 0 0,0-1 1 0 0,0 1 0 0 0,0 0 0 0 0,0 0-1 0 0,0 0 1 0 0,0 0 0 0 0,0 0 0 0 0,0 0-1 0 0,0 0 1 0 0,0 0 0 0 0,0 0 0 0 0,1 0-1 0 0,-1 0 1 0 0,0 0 0 0 0,0 0 0 0 0,0 0-1 0 0,0 0 1 0 0,0 0 0 0 0,0 0 0 0 0,0 0-1 0 0,0 0 1 0 0,0 0 0 0 0,0 0 0 0 0,1 0-1 0 0,-1 0-11 0 0,1 0 96 0 0,1 0 81 0 0,2 0 210 0 0,5 0 703 0 0,-6 1-807 0 0,0-1-66 0 0,-1 0-118 0 0,-1 1-56 0 0,1-1-65 0 0,0 1-76 0 0,2 1 232 0 0,10 5 211 0 0,-3 0 67 0 0,-6 3-75 0 0,8-4-45 0 0,-10-5-244 0 0,-1 1-1 0 0,1 0 0 0 0,-1 0 1 0 0,1 0-1 0 0,-1 1 1 0 0,0-1-1 0 0,0 1 1 0 0,0-1-1 0 0,0 1 1 0 0,0-1-1 0 0,-1 1 0 0 0,1 0 1 0 0,0 1-48 0 0,6 10 182 0 0,1-2-45 0 0,1 1-12 0 0,-4 6 16 0 0,-5-17-124 0 0,-1 1-1 0 0,1-1 1 0 0,0 1-1 0 0,-1-1 1 0 0,1 0 0 0 0,0 1-1 0 0,1-1 1 0 0,-1 0-1 0 0,0 0 1 0 0,1 0-1 0 0,-1 0 1 0 0,1 0-1 0 0,0 0-16 0 0,-1-1 13 0 0,0 0-1 0 0,1 1 1 0 0,-1-1-1 0 0,0 0 0 0 0,0 0 1 0 0,0 1-1 0 0,0-1 1 0 0,0 1-1 0 0,0-1 0 0 0,0 1 1 0 0,-1-1-1 0 0,1 1 1 0 0,0 0-1 0 0,-1-1 0 0 0,1 1 1 0 0,-1 0-1 0 0,0-1 1 0 0,0 1-1 0 0,1 0 0 0 0,-1 0-12 0 0,2 13 109 0 0,-1-14-102 0 0,-1 0 0 0 0,1 0 0 0 0,-1 0 0 0 0,1 0 0 0 0,0 0 0 0 0,-1 0 1 0 0,1-1-1 0 0,0 1 0 0 0,0 0 0 0 0,0 0 0 0 0,0 0 0 0 0,-1-1 0 0 0,1 1 0 0 0,0 0 0 0 0,1 0-7 0 0,5 2 40 0 0,-6-3-37 0 0,-1 0 1 0 0,1 0 0 0 0,-1 0-1 0 0,1 0 1 0 0,-1 1-1 0 0,1-1 1 0 0,-1 0 0 0 0,1 0-1 0 0,-1 1 1 0 0,0-1 0 0 0,1 0-1 0 0,-1 1 1 0 0,0-1-1 0 0,1 0 1 0 0,-1 1 0 0 0,0-1-1 0 0,1 1 1 0 0,-1-1 0 0 0,0 1-1 0 0,1-1 1 0 0,-1 0-1 0 0,0 1 1 0 0,0-1 0 0 0,0 1-1 0 0,0-1 1 0 0,1 1 0 0 0,-1-1-1 0 0,0 1 1 0 0,0-1-1 0 0,0 1 1 0 0,0-1 0 0 0,0 1-1 0 0,0 0 1 0 0,0-1 0 0 0,0 1-1 0 0,-1-1 1 0 0,1 1-1 0 0,0-1-3 0 0,0 1 4 0 0,0-1 0 0 0,0 1-1 0 0,0-1 1 0 0,0 1-1 0 0,0-1 1 0 0,0 1-1 0 0,0-1 1 0 0,0 1-1 0 0,0-1 1 0 0,0 1 0 0 0,0-1-1 0 0,0 1 1 0 0,0-1-1 0 0,0 1 1 0 0,0-1-1 0 0,1 1 1 0 0,-1-1-1 0 0,0 1 1 0 0,0-1 0 0 0,1 1-1 0 0,-1-1 1 0 0,0 1-1 0 0,1-1 1 0 0,-1 0-1 0 0,0 1 1 0 0,1-1-1 0 0,-1 0 1 0 0,1 1 0 0 0,-1-1-1 0 0,0 0 1 0 0,1 1-1 0 0,0-1-3 0 0,3 1 70 0 0,1-1 50 0 0,-2 2-60 0 0,10 9-34 0 0,0-8 40 0 0,-5-3-41 0 0,-3 0-82 0 0,-2 0 17 0 0,-3 0 37 0 0,0 0 0 0 0,0 0 0 0 0,0 0 0 0 0,0 0-1 0 0,0 0 1 0 0,0 0 0 0 0,0 0 0 0 0,0 0-1 0 0,0 0 1 0 0,0 0 0 0 0,1 0 0 0 0,-1 0-1 0 0,0 0 1 0 0,0 0 0 0 0,0 0 0 0 0,0 0 0 0 0,0 0-1 0 0,0 0 1 0 0,0 0 0 0 0,0 0 0 0 0,0 0-1 0 0,0 0 1 0 0,1 0 0 0 0,-1-1 0 0 0,0 1-1 0 0,0 0 1 0 0,0 0 0 0 0,0 0 0 0 0,0 0 0 0 0,0 0-1 0 0,0 0 1 0 0,0 0 0 0 0,0 0 0 0 0,0 0-1 0 0,0 0 1 0 0,0 0 0 0 0,0 0 0 0 0,0 0 0 0 0,0 0-1 0 0,0-1 1 0 0,0 1 0 0 0,0 0 0 0 0,0 0-1 0 0,0 0 1 0 0,0 0 0 0 0,0 0 0 0 0,0 0-1 0 0,0 0 1 0 0,0 0 0 0 0,0 0 0 0 0,0 0 0 0 0,0-1-1 0 0,0 1 1 0 0,0 0 0 0 0,0 0 0 0 0,0 0-1 0 0,0 0 4 0 0,0-2 29 0 0,0 1-45 0 0,1-1-45 0 0,-1 1-45 0 0,0 0-46 0 0,1 0-48 0 0,0 0-49 0 0,-1 0-48 0 0,1 0-51 0 0,0 1-51 0 0,0-1-52 0 0,0 1-53 0 0,1-1-54 0 0,-1 1-55 0 0,1 0-55 0 0,-1 0-57 0 0,1 0-1519 0 0,-1 0-1273 0 0</inkml:trace>
  <inkml:trace contextRef="#ctx0" brushRef="#br0" timeOffset="426.68">285 0 10136 0 0,'0'0'230'0'0,"0"0"30"0"0,0 0 19 0 0,0 0 37 0 0,0 0 125 0 0,0 0 58 0 0,0 0 12 0 0,0 0-215 0 0,0 0-128 0 0,0 0-42 0 0,0 0 9 0 0,0 0 36 0 0,0 0-13 0 0,0 0-12 0 0,0 0-36 0 0,0 0-12 0 0,0 0-2 0 0,0 0 9 0 0,0 3 39 0 0,0 41 323 0 0,0 0-74 0 0,0 0-63 0 0,0 1-54 0 0,0 43 152 0 0,0 118 358 0 0,0-143-491 0 0,0 0 74 0 0,0-52-284 0 0,-1 1-1 0 0,-1 0 1 0 0,0-1 0 0 0,0 2-85 0 0,-5 26 243 0 0,5-6-12 0 0,2 41 136 0 0,0 115 578 0 0,-1-167-736 0 0,-1 0-1 0 0,-3 12-208 0 0,0 5 255 0 0,2 2 74 0 0,3-16-144 0 0,0 1 35 0 0,0 9 158 0 0,0-7 41 0 0,0-15-165 0 0,0-1 34 0 0,0-9-124 0 0,0-3-32 0 0,0 0-4 0 0,0 0-8 0 0,0 0-34 0 0,0 0-20 0 0,0 0-2 0 0,0 0 6 0 0,0 0 20 0 0,0 0 1 0 0,0 0-51 0 0,0-3-129 0 0,0 3-133 0 0,0-1 69 0 0,0 1 61 0 0,0 0 54 0 0,0-1 73 0 0,0 0 95 0 0,0 0 511 0 0,0 1-544 0 0,0-1-41 0 0,0 1-54 0 0,0-1-69 0 0,0 0-82 0 0,0 1-96 0 0,0-1-64 0 0,0 0-96 0 0,0 0-105 0 0,0 0-115 0 0,0 0-123 0 0,0 1 325 0 0,0-1-35 0 0,0 1-35 0 0,0-1-37 0 0,0 0-38 0 0,0 0-40 0 0,0 1 117 0 0,0-1-57 0 0,0-1-50 0 0,0 1-44 0 0,0 0-176 0 0,0-1-44 0 0,0 0-214 0 0,0-2-584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8.1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7280 0 0,'0'0'209'0'0,"0"0"-50"0"0,0 0-5 0 0,0 0 57 0 0,0 0 181 0 0,0 0 332 0 0,0 0 20 0 0,2 0-28 0 0,5 0-363 0 0,5-1 30 0 0,-11 1-314 0 0,1 0 0 0 0,0 0-1 0 0,0 0 1 0 0,0 0 0 0 0,0 0 0 0 0,0 0 0 0 0,0 1 0 0 0,-1-1 0 0 0,1 1 0 0 0,0-1 0 0 0,0 1 0 0 0,-1 0-69 0 0,5 9 469 0 0,-1-6-272 0 0,0-2-35 0 0,-3-1-132 0 0,-1 0-1 0 0,1 0 1 0 0,-1-1 0 0 0,1 1 0 0 0,-1 0-1 0 0,0 0 1 0 0,1 0 0 0 0,-1 0-1 0 0,0 0 1 0 0,0 1 0 0 0,0-1 0 0 0,0 0-1 0 0,1 1-29 0 0,3 5 93 0 0,25 42 577 0 0,-23-39-558 0 0,-2 0-35 0 0,8 13 110 0 0,8 6 39 0 0,-2-4-35 0 0,-6-4-36 0 0,6 10 43 0 0,35 46 455 0 0,-27-37-286 0 0,-4-4-51 0 0,-5-13-50 0 0,7 14 185 0 0,-3-6-93 0 0,-8-12-207 0 0,9 14 61 0 0,4 16-7 0 0,-10-20-104 0 0,-3-6-6 0 0,0 6 38 0 0,-7-10-49 0 0,4 9 61 0 0,5 4 42 0 0,8 10 29 0 0,-14-5-10 0 0,7-7-89 0 0,-12-21-56 0 0,0-1-1 0 0,0 1 0 0 0,3 9-60 0 0,-8-17 9 0 0,7 18 116 0 0,-2-3-43 0 0,-1-7-44 0 0,-1-1-1 0 0,1-1 0 0 0,0 1 1 0 0,3 2-38 0 0,22 40 246 0 0,-26-43-205 0 0,-3-6-36 0 0,0-1-1 0 0,0 0 1 0 0,0 1 0 0 0,0-1 0 0 0,1 1-1 0 0,-1-1 1 0 0,0 1 0 0 0,0-1 0 0 0,0 0 0 0 0,1 1-1 0 0,-1-1 1 0 0,0 1 0 0 0,1-1 0 0 0,-1 0-1 0 0,0 1 1 0 0,1-1 0 0 0,-1 0 0 0 0,0 0-1 0 0,1 1 1 0 0,-1-1 0 0 0,1 0 0 0 0,-1 0-1 0 0,0 1 1 0 0,1-1 0 0 0,-1 0 0 0 0,1 0-1 0 0,-1 0 1 0 0,1 0 0 0 0,-1 0 0 0 0,1 0 0 0 0,-1 0-1 0 0,1 0 1 0 0,-1 0 0 0 0,1 0 0 0 0,-1 0-1 0 0,1 0-4 0 0,1 0 112 0 0,-2 0 16 0 0,0 0 67 0 0,0 0 28 0 0,0 0 7 0 0,0-11 170 0 0,-1 2-173 0 0,1-1-56 0 0,1 0-51 0 0,2 0-46 0 0,1 0-22 0 0,-2 7-40 0 0,-1 0 1 0 0,0 0-1 0 0,0 0 1 0 0,0 0-1 0 0,0 0 0 0 0,0-1 1 0 0,-1 1-1 0 0,1 0 1 0 0,-1 0-1 0 0,0-3-12 0 0,0-55 110 0 0,0-31-80 0 0,-2 62 13 0 0,-4-8-26 0 0,3 26-14 0 0,1 0 0 0 0,1 0 0 0 0,0 0 0 0 0,0 0-3 0 0,1-145 87 0 0,0-2-50 0 0,2 125-37 0 0,4-28 0 0 0,-2 30 0 0 0,0-27 0 0 0,-4 33 0 0 0,-1 9 0 0 0,1 1 0 0 0,1 0 0 0 0,2-6 0 0 0,3-13 0 0 0,3 0 0 0 0,2-3 0 0 0,-10 35-140 0 0,0-1 55 0 0,0 1 48 0 0,-1-1 40 0 0,1-3 89 0 0,0-10 277 0 0,-1 12-299 0 0,-1 0-58 0 0,1-1-102 0 0,0 4-9 0 0,0-1-41 0 0,-1 0-44 0 0,1 0-50 0 0,0 0-54 0 0,0 0-59 0 0,0 1-63 0 0,0-1-67 0 0,0 0-71 0 0,0 1-77 0 0,2 2-839 0 0,0 0 1128 0 0,0 0 85 0 0,-1 0 12 0 0,1 0-38 0 0,-1 1 11 0 0,0-1-37 0 0,0 1-43 0 0,0-1-48 0 0,-1 1-52 0 0,1 0-48 0 0,-1 0-43 0 0,1 1-37 0 0,-1-1-156 0 0,0 1-38 0 0,0 4-1664 0 0</inkml:trace>
  <inkml:trace contextRef="#ctx0" brushRef="#br0" timeOffset="432.89">411 695 11256 0 0,'0'0'256'0'0,"0"0"34"0"0,0 0 21 0 0,0-3-35 0 0,0-2-208 0 0,3-3-40 0 0,2 0-7 0 0,0 0 63 0 0,-2 2 82 0 0,0 0 188 0 0,-2 5-322 0 0,-1 1-1 0 0,1 0 1 0 0,-1-1-1 0 0,0 1 0 0 0,1 0 1 0 0,-1 0-1 0 0,1-1 0 0 0,-1 1 1 0 0,0 0-1 0 0,1 0 1 0 0,-1 0-1 0 0,1 0 0 0 0,-1 0 1 0 0,1 0-1 0 0,-1-1 1 0 0,1 1-1 0 0,-1 0 0 0 0,1 0 1 0 0,-1 0-1 0 0,1 1-31 0 0,4-4 687 0 0,-4 2-612 0 0,1 0 0 0 0,-1 0 0 0 0,0 0 0 0 0,0 0 0 0 0,1 0 0 0 0,-1 0 0 0 0,1 0 0 0 0,-1 0 0 0 0,1 1 0 0 0,-1-1 1 0 0,2 0-76 0 0,26-1 794 0 0,-17 3-609 0 0,2-1 72 0 0,-9 1-157 0 0,-1-1 0 0 0,1-1 0 0 0,-1 1 0 0 0,1-1-1 0 0,0 1 1 0 0,-1-1 0 0 0,2-1-100 0 0,4-2 106 0 0,8-3 67 0 0,1 5 41 0 0,-2 2-67 0 0,2 0-69 0 0,2 0-56 0 0,-2 0-42 0 0,-16 0 7 0 0,-1 0 0 0 0,1 0 0 0 0,-1 0 0 0 0,1-1 0 0 0,-1 1 0 0 0,1-1 0 0 0,-1 0 0 0 0,1 0 0 0 0,-1 0 0 0 0,1 0 0 0 0,1-1 13 0 0,11-4-109 0 0,1 4-35 0 0,-13 2 113 0 0,0 0-34 0 0,2 0-158 0 0,0 0-114 0 0,-1 0-98 0 0,2 0-198 0 0,-1 0-96 0 0,2 0-238 0 0,3 0-585 0 0,2 0-548 0 0,7 0-1194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7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95 6272 0 0,'0'0'141'0'0,"0"0"23"0"0,0 0 11 0 0,0 0-54 0 0,0 0 4 0 0,0 0 61 0 0,0 0 171 0 0,0 0 314 0 0,0 0 29 0 0,3 0-7 0 0,-3 0-693 0 0,1 0 36 0 0,1 0 102 0 0,1 0 74 0 0,1 0 45 0 0,4 0 406 0 0,-4 1-308 0 0,-1 0-197 0 0,-2 0-54 0 0,4 10 516 0 0,9-6-51 0 0,-10-3-399 0 0,1 2 65 0 0,12 12 722 0 0,-9-7-593 0 0,-4-5-219 0 0,-1 0-38 0 0,0 0-46 0 0,0 0-53 0 0,2 3 107 0 0,50 79 1209 0 0,-37-55-937 0 0,-1 0-74 0 0,1-1-10 0 0,14 13 84 0 0,-19-21-197 0 0,-11-18-140 0 0,1 1-1 0 0,-1-1 0 0 0,1 0 0 0 0,0 0 0 0 0,1-1 0 0 0,-1 1 0 0 0,1-1 0 0 0,2 3-49 0 0,8 7 146 0 0,2 7 49 0 0,-8-7-70 0 0,2-1 32 0 0,-1-4-70 0 0,5 6 195 0 0,2 2 72 0 0,-7-7-205 0 0,7 4 51 0 0,-10-10-116 0 0,1 1 43 0 0,-5 5-44 0 0,1-4-2 0 0,8 6-8 0 0,-9-9-2 0 0,-2-2-6 0 0,0 0-26 0 0,0 0-107 0 0,0 0-48 0 0,0 0-11 0 0,0 0 9 0 0,0 0 36 0 0,0 0-38 0 0,0 0-42 0 0,0 0-40 0 0,0 0-156 0 0,0 0-48 0 0,0 0-171 0 0,0 0-334 0 0,0 0-648 0 0</inkml:trace>
  <inkml:trace contextRef="#ctx0" brushRef="#br0" timeOffset="251.35">395 1 8496 0 0,'0'0'190'0'0,"0"0"28"0"0,0 0 10 0 0,0 2-26 0 0,-4 11-161 0 0,-8 2-31 0 0,-1 2-19 0 0,8-6 31 0 0,1 0 40 0 0,0 3 52 0 0,-1 6 110 0 0,-3 13 170 0 0,-1-11-202 0 0,-11 9 189 0 0,15-25-269 0 0,1-1 0 0 0,1 1 0 0 0,-1 0 0 0 0,-2 5-112 0 0,-4 34 508 0 0,7-37-402 0 0,0-1 0 0 0,-1 0 0 0 0,0 0 0 0 0,-1 1-106 0 0,-7 12 270 0 0,1 5 87 0 0,1-2-46 0 0,0 0 52 0 0,-31 63 1178 0 0,29-65-1178 0 0,-6 11 119 0 0,8-17-287 0 0,0 0-40 0 0,-5 3 133 0 0,1-2-51 0 0,10-5-103 0 0,3-9-106 0 0,0 0 1 0 0,0 1-1 0 0,-1-1 0 0 0,1 0 0 0 0,0 0 1 0 0,-1 0-1 0 0,1 0 0 0 0,-1 0 0 0 0,0 0-28 0 0,-1 1-25 0 0,0-1 49 0 0,-3 4 177 0 0,5-2-153 0 0,0 1-70 0 0,0 1-83 0 0,0 2-107 0 0,1-3 58 0 0,0 1-37 0 0,0-6-59 0 0,0 1-43 0 0,0-1-40 0 0,0 1-36 0 0,0-1-243 0 0,0 0-59 0 0,0 0-47 0 0,0 0-35 0 0,0 0-1359 0 0,0 0-1212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46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79 8720 0 0,'0'0'197'0'0,"0"0"24"0"0,0 0 19 0 0,-3-2-29 0 0,-7-9-100 0 0,8 9-1 0 0,1 1 125 0 0,1 1 201 0 0,0 0 11 0 0,0 0-9 0 0,0 0-38 0 0,0 0-14 0 0,0 0-2 0 0,3-2-11 0 0,7-9-44 0 0,-8 10-153 0 0,0 0-48 0 0,2-1 18 0 0,4 4-24 0 0,-8-2-76 0 0,11-1 346 0 0,-1 1-39 0 0,3-1 11 0 0,-1 1-66 0 0,-2 1-72 0 0,0 2-77 0 0,13 10 232 0 0,1 1 66 0 0,-19-12-317 0 0,1 1 206 0 0,-1 5 242 0 0,-3-3-399 0 0,2 1 141 0 0,1 0-54 0 0,0 0-50 0 0,1 0-47 0 0,0-1-44 0 0,1 0-41 0 0,-1 0-38 0 0,1 0-34 0 0,1 0-37 0 0,-1 1-37 0 0,6 5-152 0 0,-9-7 146 0 0,-1 0-1 0 0,0 1 1 0 0,0 0 0 0 0,0 0-1 0 0,0 0 1 0 0,1 4 68 0 0,10 17-193 0 0,-3-8 149 0 0,6 9 62 0 0,-1 7 87 0 0,-7-14-20 0 0,0 0-1 0 0,1-1 0 0 0,10 14-84 0 0,-2-4 178 0 0,9 23-178 0 0,-16-29 122 0 0,12 15-122 0 0,33 51 180 0 0,-36-52-128 0 0,-4-5-7 0 0,16 32 72 0 0,-23-41-38 0 0,0 0 36 0 0,-1-1-2 0 0,5 13 106 0 0,3 7 55 0 0,-6-15-133 0 0,31 82 387 0 0,-35-94-463 0 0,11 20 128 0 0,1-4 380 0 0,8 10-573 0 0,-24-38 26 0 0,20 33 362 0 0,-15-22-257 0 0,-4-7-66 0 0,-2-7-59 0 0,-1 1 1 0 0,0-1 0 0 0,0 1 0 0 0,0-1-1 0 0,0 0 1 0 0,0 1 0 0 0,1-1-1 0 0,-1 1 1 0 0,0-1 0 0 0,0 1 0 0 0,1-1-1 0 0,-1 0 1 0 0,0 1 0 0 0,1-1 0 0 0,-1 0-1 0 0,0 1 1 0 0,1-1 0 0 0,-1 0-1 0 0,0 0 1 0 0,1 1 0 0 0,-1-1 0 0 0,1 0-1 0 0,-1 0 1 0 0,0 0 0 0 0,1 1-1 0 0,-1-1 1 0 0,1 0 0 0 0,-1 0 0 0 0,1 0-1 0 0,-1 0 1 0 0,1 0 0 0 0,-1 0 0 0 0,1 0-1 0 0,-1 0 1 0 0,1 0 0 0 0,-1 0-7 0 0,3 0 158 0 0,-2-1-24 0 0,1 1-57 0 0,8 1 32 0 0,-7-1 53 0 0,-1-3 6 0 0,4-5-57 0 0,10-19 209 0 0,-12 18-235 0 0,-4 9-84 0 0,1-2 12 0 0,0 1 0 0 0,-1 0 0 0 0,0-1 0 0 0,1 1 0 0 0,-1-1 0 0 0,0 1 0 0 0,0 0 0 0 0,0-1-1 0 0,0 1 1 0 0,0-1-13 0 0,3-17 104 0 0,-2 14-85 0 0,2-1 12 0 0,-1-1 1 0 0,0 0 0 0 0,0-1-1 0 0,-1 1 1 0 0,0 0-1 0 0,0-6-31 0 0,-1-5 59 0 0,-1 3-9 0 0,2 0 0 0 0,0 0-1 0 0,1-1-49 0 0,2-8 52 0 0,-1 8-6 0 0,0 1 1 0 0,-2-1-1 0 0,1-8-46 0 0,-3 4 14 0 0,1 9-13 0 0,-1 1 0 0 0,2 0-1 0 0,0-1 1 0 0,1-8-1 0 0,1 7 0 0 0,0-5 0 0 0,0 0 0 0 0,-1 0 0 0 0,0-12 0 0 0,-1 9 0 0 0,1 0 0 0 0,3-18 0 0 0,-1 18 0 0 0,-2-1 0 0 0,0-21 0 0 0,1-9 0 0 0,8-47 0 0 0,-6 61 0 0 0,21-121 0 0 0,-21 113 0 0 0,0 22 0 0 0,-2 12-3 0 0,-1 0-1 0 0,0 0 1 0 0,-1-9 3 0 0,-1 18-7 0 0,0 0 1 0 0,0 1-1 0 0,0-1 1 0 0,0 0-1 0 0,1 0 1 0 0,-1 1 0 0 0,0-1-1 0 0,1 0 1 0 0,0 0-1 0 0,-1 1 1 0 0,1-1-1 0 0,0 0 1 0 0,-1 1-1 0 0,1-1 1 0 0,0 1 6 0 0,5-11-62 0 0,0-15-49 0 0,-4 21 62 0 0,2 0 27 0 0,0-1-27 0 0,-2 2-54 0 0,-1 0-52 0 0,-1-3-84 0 0,0 8-127 0 0,0 0 112 0 0,0-1 102 0 0,0 1 88 0 0,0 0 69 0 0,0-1 46 0 0,0 1 160 0 0,0-1 24 0 0,0 0 383 0 0,0 1-426 0 0,0 0-32 0 0,0-1-69 0 0,0 1-89 0 0,0-1-113 0 0,0 1 6 0 0,0 0-37 0 0,0-1-38 0 0,0 1-42 0 0,0 0-14 0 0,0-1-37 0 0,0 1-40 0 0,0 0-40 0 0,0-1-44 0 0,0 1-45 0 0,0 0-47 0 0,0-1-49 0 0,0 1-50 0 0,0 0-53 0 0,0-1-55 0 0,0 1-57 0 0,0 0-57 0 0,0-1-61 0 0,0 1-63 0 0,0-1-63 0 0,0 1-1390 0 0,0 0-1326 0 0</inkml:trace>
  <inkml:trace contextRef="#ctx0" brushRef="#br0" timeOffset="444.84">648 726 7024 0 0,'0'0'157'0'0,"0"0"23"0"0,0 0 12 0 0,-1 0-64 0 0,-1 0-13 0 0,-2 0 36 0 0,-2 0 126 0 0,3 0 229 0 0,3 0 20 0 0,-1 0-220 0 0,-1 0-135 0 0,-1 0-187 0 0,0 0 106 0 0,1 0 88 0 0,2 0 72 0 0,0 0 256 0 0,4 0 363 0 0,1 0-277 0 0,-2 0-264 0 0,0 0-116 0 0,0 0-73 0 0,-1 0-89 0 0,1 0-70 0 0,-1 0-78 0 0,0 0-87 0 0,13-1 351 0 0,-2 0-42 0 0,2-3-15 0 0,9-4 7 0 0,-10 4-63 0 0,10-5-25 0 0,29-9 76 0 0,-36 14-45 0 0,-9 3-23 0 0,-1-1-1 0 0,1 0 1 0 0,-1-1 0 0 0,1 1 0 0 0,0-2-36 0 0,-5 2-62 0 0,0 1 43 0 0,9-4 92 0 0,-8 3-158 0 0,-1 2-23 0 0,-1-1-55 0 0,1 0-66 0 0,0 0-75 0 0,0 0-165 0 0,-1 0 185 0 0,0 1-35 0 0,1-1-39 0 0,-1 0-38 0 0,0 0-43 0 0,1 1-43 0 0,7-5-1173 0 0,9-4-948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2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9520 0 0,'0'0'276'0'0,"0"2"2"0"0,0 11-199 0 0,0 0 41 0 0,0 10 224 0 0,0-5 33 0 0,0-2 58 0 0,0 34 1147 0 0,0-29-953 0 0,0-10-347 0 0,0-1-36 0 0,0 1-44 0 0,0 1-49 0 0,0-2-66 0 0,0 1-51 0 0,0 1-57 0 0,0 0-62 0 0,0 0-67 0 0,0 2-73 0 0,0 0-77 0 0,0 0-83 0 0,0-14-295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4.3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10016 0 0,'0'0'230'0'0,"0"0"30"0"0,0 0 18 0 0,0 3 43 0 0,2 5 39 0 0,4-3 54 0 0,-6-5-376 0 0,1 0 0 0 0,-1 1 0 0 0,1-1 1 0 0,-1 1-1 0 0,1-1 0 0 0,-1 0 1 0 0,1 1-1 0 0,-1-1 0 0 0,0 1 1 0 0,1 0-1 0 0,-1-1 0 0 0,1 1 1 0 0,-1-1-1 0 0,0 1 0 0 0,0-1 0 0 0,1 1 1 0 0,-1 0-1 0 0,0-1 0 0 0,0 1 1 0 0,0 0-1 0 0,0-1 0 0 0,0 1 1 0 0,0 0-39 0 0,3 4 593 0 0,1-1-357 0 0,0 0-44 0 0,0-1 1 0 0,0 1-1 0 0,-1 0 1 0 0,0 0 0 0 0,1 2-193 0 0,1 2 302 0 0,-1-2-64 0 0,4 0 26 0 0,-1-1-78 0 0,8 6 96 0 0,-4 3-34 0 0,23 49 303 0 0,-22-45-438 0 0,-2-3-6 0 0,0 3 34 0 0,3 10 133 0 0,-6-10-109 0 0,4 11 103 0 0,5 3 72 0 0,12 19 116 0 0,-21-38-291 0 0,-2 1 0 0 0,0-1 0 0 0,0 1-1 0 0,-1 0 1 0 0,0 6-165 0 0,0 5 238 0 0,-2-8-19 0 0,1 0 1 0 0,1-1-1 0 0,2 4-219 0 0,-2-4 298 0 0,0 0 0 0 0,1 15-298 0 0,0-2 300 0 0,0-6-26 0 0,1 5 58 0 0,-4 2-90 0 0,-2 3-95 0 0,0 14-26 0 0,0 29 27 0 0,0-67-105 0 0,-1 1-1 0 0,0 0 1 0 0,-1-1-1 0 0,-2 10-42 0 0,-1 5 80 0 0,0 21 78 0 0,-6-8 2 0 0,8-18-86 0 0,2-11-42 0 0,0-1-1 0 0,-1 1 1 0 0,1-1-1 0 0,-2 0 1 0 0,1 0-1 0 0,-3 6-31 0 0,-4 4 60 0 0,-2 7 157 0 0,-15 20-217 0 0,11-23 130 0 0,-3-1 64 0 0,15-17-156 0 0,1 0 0 0 0,0 0 0 0 0,-1 0 0 0 0,1 1 0 0 0,0-1 0 0 0,0 2-38 0 0,-5 7 53 0 0,3-6-68 0 0,-1-1-36 0 0,2-1-33 0 0,-1 0 69 0 0,-5 5 10 0 0,6-6-53 0 0,0 0-60 0 0,1-1-38 0 0,0-1-64 0 0,-1 1-76 0 0,1-1-85 0 0,0 0-73 0 0,0 0-86 0 0,0-1-78 0 0,0 1-68 0 0,0-1-57 0 0,0 1-48 0 0,-2 1-897 0 0,1-1 272 0 0,0 2-40 0 0,-1 0-329 0 0,-2 3-935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37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7344 0 0,'0'0'216'0'0,"0"0"53"0"0,0 0 99 0 0,0 0 44 0 0,2 2 11 0 0,2 2-256 0 0,0 0-33 0 0,0 0 0 0 0,-1 0 1 0 0,1-1-1 0 0,0 0 0 0 0,2 1-134 0 0,5 1 278 0 0,-3-1-41 0 0,5 6 66 0 0,0 1-4 0 0,4 1 14 0 0,3 1 39 0 0,-13-7-192 0 0,2 2 36 0 0,6 6 46 0 0,12 7 181 0 0,4 3 39 0 0,-12-7-197 0 0,0 0-1 0 0,9 6 72 0 0,10 8 99 0 0,-13-5-96 0 0,-9-4 162 0 0,11 18-501 0 0,11 27 418 0 0,-24-43-279 0 0,11 26 171 0 0,6 24 63 0 0,-11-25-136 0 0,-2 1 37 0 0,0 20 67 0 0,-4-16-43 0 0,-9-33-127 0 0,-1 0 0 0 0,0 0 0 0 0,-2 0 0 0 0,0 6-171 0 0,-2 85 657 0 0,-1-48-280 0 0,-1-28-175 0 0,-2-9 66 0 0,-1-1 0 0 0,-2 7-268 0 0,-7 15 269 0 0,-8 17 207 0 0,-6-4-67 0 0,-3-4-65 0 0,-2-3-61 0 0,24-38-210 0 0,-9 12 446 0 0,-19 23-519 0 0,23-33 137 0 0,-12 14 87 0 0,22-26-162 0 0,-1 0 0 0 0,0 0-1 0 0,0-1 1 0 0,-1 1 0 0 0,1-1 0 0 0,-1 0-1 0 0,-5 3-61 0 0,-3 5 154 0 0,2 7 5 0 0,0-2-6 0 0,0-8-8 0 0,1-6-46 0 0,9-3-81 0 0,0 0-1 0 0,-1 0 1 0 0,1 1 0 0 0,0-1 0 0 0,0 0 0 0 0,0 1 0 0 0,0-1 0 0 0,0 1 0 0 0,0 0-18 0 0,-11 11 113 0 0,9-7-9 0 0,5 4-91 0 0,-1-10-3 0 0,0 0-9 0 0,0 0 0 0 0,0 0 0 0 0,0 0 0 0 0,0 0 0 0 0,1 0 0 0 0,-1 0 0 0 0,0 1 0 0 0,0-1 0 0 0,0 0 0 0 0,0 0 0 0 0,0 0 0 0 0,0 0 0 0 0,0 0 0 0 0,0 0 0 0 0,0 0 0 0 0,0 0 0 0 0,-1 0 0 0 0,1 0 0 0 0,0 1 1 0 0,0-1-1 0 0,0 0 0 0 0,0 0 0 0 0,0 0 0 0 0,0 0 0 0 0,0 0 0 0 0,0 0 0 0 0,0 0 0 0 0,0 0 0 0 0,0 0 0 0 0,0 0 0 0 0,0 0 0 0 0,0 0 0 0 0,0 0 0 0 0,0 0 0 0 0,0 0 0 0 0,-1 1 0 0 0,1-1 0 0 0,0 0 0 0 0,0 0 0 0 0,0 0 0 0 0,0 0 0 0 0,0 0 0 0 0,0 0 0 0 0,0 0 0 0 0,0 0 0 0 0,0 0 0 0 0,0 0 0 0 0,0 0 0 0 0,-1 0 0 0 0,1 0 0 0 0,0 0 0 0 0,0 0 0 0 0,0 0 1 0 0,0 0-1 0 0,0 0 0 0 0,0 0 0 0 0,0-1-1 0 0,0 1 6 0 0,-10 0 8 0 0,4 3 47 0 0,1 2-66 0 0,2-2-34 0 0,0 0-40 0 0,1-1-142 0 0,2-2-259 0 0,0 0-447 0 0,0 0 707 0 0,0 0 34 0 0,0 0-14 0 0,0 0-54 0 0,0-1-9 0 0,0 1-55 0 0,0-1-63 0 0,0 1-71 0 0,0-1-76 0 0,0 0-71 0 0,0 0-63 0 0,0-1-54 0 0,0 1-206 0 0,0-1-54 0 0,0 0-248 0 0,0-2-670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3.4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8088 0 0,'0'0'234'0'0,"3"0"61"0"0,3 1-21 0 0,2 7 81 0 0,2 14 208 0 0,-3-6-84 0 0,14 22 1083 0 0,-3-4-263 0 0,-10-19-362 0 0,-1 1 1 0 0,2 10-938 0 0,2-7 517 0 0,-8-15-394 0 0,0 0 1 0 0,-1 1-1 0 0,1-1 1 0 0,-1 0-1 0 0,1 3-123 0 0,0 6 181 0 0,3 6 116 0 0,3-6-55 0 0,5 2 71 0 0,-1 0-46 0 0,-2 0-50 0 0,-4 0-53 0 0,-1 2 125 0 0,1-4-81 0 0,2-3-64 0 0,3-2-46 0 0,1-3 10 0 0,-8 6-11 0 0,6-6-17 0 0,-10-1-68 0 0,1-1-8 0 0,13 6-4 0 0,-13-9-44 0 0,-1 1 38 0 0,3 2 89 0 0,-2-1-85 0 0,0-1-80 0 0,-1 0-2 0 0,0 1-35 0 0,0-1-72 0 0,1 1-62 0 0,-1-2-13 0 0,-1 0 38 0 0,2 1-130 0 0,-1-1 138 0 0,1-1 55 0 0,2 0-224 0 0,-2 0 177 0 0,-2 1 68 0 0,1-1-33 0 0,-1 1-41 0 0,0 0-46 0 0,1-1-143 0 0,-1 0-51 0 0,1 0-48 0 0,-1 0-40 0 0,0-1-155 0 0,1 0-40 0 0,-1 0-188 0 0,0-1-507 0 0</inkml:trace>
  <inkml:trace contextRef="#ctx0" brushRef="#br0" timeOffset="561.29">394 1 9560 0 0,'0'0'216'0'0,"0"0"32"0"0,0 0 10 0 0,0 0-107 0 0,0 2-78 0 0,0-1-133 0 0,1 0 44 0 0,-1 2 73 0 0,0 1 81 0 0,0 0 50 0 0,-1 7 306 0 0,-1-6-265 0 0,-3 4 40 0 0,-3 6 232 0 0,-1 0-11 0 0,5-6-241 0 0,1-4-66 0 0,2 1-33 0 0,0 2 27 0 0,1 1-40 0 0,-1 10 147 0 0,-3-3-54 0 0,2-10-122 0 0,0 1 0 0 0,0-1-1 0 0,1 1 1 0 0,0 0 0 0 0,1-1 0 0 0,-1 5-108 0 0,1-2 134 0 0,0 1 0 0 0,-1 0 1 0 0,-1 3-135 0 0,1-4 100 0 0,-3 10 94 0 0,1-1-41 0 0,1-6 27 0 0,0 0 1 0 0,1 12-181 0 0,1-8 221 0 0,-1-1 0 0 0,-1 1 1 0 0,-3 10-222 0 0,0-1 225 0 0,0 22 229 0 0,0-23-224 0 0,0 11 61 0 0,2-2-49 0 0,0 0 9 0 0,-9 3-3 0 0,3-11-76 0 0,4-3-18 0 0,3 9 34 0 0,2-23-112 0 0,0-1 0 0 0,0 1 0 0 0,-1 0 0 0 0,-1 6-76 0 0,-9 17 240 0 0,6-2-24 0 0,-1-14-130 0 0,5-11-76 0 0,0-1 0 0 0,-1 0-1 0 0,1 1 1 0 0,1-1 0 0 0,-1 1 0 0 0,0-1-1 0 0,1 1 1 0 0,0-1 0 0 0,0 1-10 0 0,-1 4 14 0 0,1-1 0 0 0,-1 0 0 0 0,-1 0 0 0 0,1 0 0 0 0,-1 0 0 0 0,-3 6-14 0 0,4-8 17 0 0,-3 9 28 0 0,4 2-22 0 0,-2 1-7 0 0,-4-4 23 0 0,5-11-36 0 0,0-1 0 0 0,0 0-1 0 0,1 1 1 0 0,-1-1-1 0 0,0 1 1 0 0,1-1 0 0 0,-1 1-1 0 0,1-1 1 0 0,0 1 0 0 0,-1 0-1 0 0,1-1 1 0 0,0 1-1 0 0,0-1-2 0 0,0 1 0 0 0,0 0 0 0 0,0-1 0 0 0,-1 1 0 0 0,1 0 0 0 0,0-1 0 0 0,-1 1 0 0 0,1-1 0 0 0,-1 1 0 0 0,0 0 0 0 0,1-1 0 0 0,-1 0 0 0 0,0 1 0 0 0,0-1 0 0 0,0 1 0 0 0,-4 6 0 0 0,3 1-29 0 0,1-5-76 0 0,1-2-114 0 0,0-1-260 0 0,0-1-453 0 0,0 0 554 0 0,0 0 36 0 0,0 0-43 0 0,0 0 148 0 0,0 0-35 0 0,0 0-37 0 0,0 0-36 0 0,0-1-438 0 0,0 1 125 0 0,0 0-49 0 0,0-2-810 0 0,0-1 24 0 0,0 0-44 0 0,0-4-911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1.3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114 0 9184 0 0,'0'0'208'0'0,"0"0"33"0"0,0 0 14 0 0,0 3-42 0 0,0-1-173 0 0,0 2-28 0 0,-16 6-21 0 0,11-7 56 0 0,-1 2 82 0 0,0 2 108 0 0,-3 5 225 0 0,1 1 32 0 0,3-5-198 0 0,2-2-96 0 0,0 0-63 0 0,-2 5 192 0 0,1 0-83 0 0,1 1-28 0 0,-1 7 35 0 0,2-4-35 0 0,-1-4-28 0 0,2-7-137 0 0,-6 26 352 0 0,5-22-249 0 0,1 1-1 0 0,0 0 1 0 0,0 7-156 0 0,-1 14 351 0 0,-3-5-89 0 0,-1 4-8 0 0,2 20 284 0 0,3-1 0 0 0,2 23-538 0 0,0-5 419 0 0,-1-45-266 0 0,-1 8 115 0 0,5 3 105 0 0,3 7 10 0 0,0 1-45 0 0,1 6-20 0 0,1 2-56 0 0,4-10-90 0 0,1 1 47 0 0,-10-22-98 0 0,-3-9-57 0 0,1 0 0 0 0,0-1 1 0 0,1 0-1 0 0,-1 1 0 0 0,2 0-64 0 0,5 10 210 0 0,1 0 0 0 0,5 5-210 0 0,-2-5 84 0 0,3-1-65 0 0,-4-4 12 0 0,11 11 19 0 0,-21-23-46 0 0,-1 0 0 0 0,1 0 0 0 0,0 0 0 0 0,0 0 0 0 0,-1 0 1 0 0,1 0-1 0 0,0 0 0 0 0,0-1 0 0 0,0 1 0 0 0,0 0 0 0 0,0-1 0 0 0,-1 0 1 0 0,1 1-1 0 0,1-1-4 0 0,9 0 46 0 0,-1 1-40 0 0,0-1-90 0 0,-4-2-49 0 0,0 0-82 0 0,-2-1 112 0 0,-1 2 10 0 0,0-1-43 0 0,0 0-60 0 0,0 0-77 0 0,-2 0 41 0 0,1 1-47 0 0,0-1-52 0 0,-1 0-55 0 0,0 1 17 0 0,0 0-46 0 0,1-1-48 0 0,-1 1-51 0 0,0-1-54 0 0,-1 1-57 0 0,1-1-60 0 0,0 0-63 0 0,4-4-1553 0 0,4-4-1295 0 0</inkml:trace>
  <inkml:trace contextRef="#ctx0" brushRef="#br0" timeOffset="360.98">445 442 9648 0 0,'0'0'216'0'0,"0"0"32"0"0,0 0 12 0 0,0 0-106 0 0,3 0-79 0 0,3 2-33 0 0,2 6-36 0 0,2 13-5 0 0,-7-13 36 0 0,1 0 36 0 0,1 2 228 0 0,1 0 108 0 0,16 21 1175 0 0,-16-25-1291 0 0,0 0-47 0 0,-1 1 33 0 0,-1-1-39 0 0,-1 2 8 0 0,1 3 80 0 0,2 8 243 0 0,-2-13-336 0 0,1 1 39 0 0,2-1 18 0 0,-2 1-57 0 0,0 0-11 0 0,2 4 41 0 0,5 7 169 0 0,-7-11-242 0 0,2 0 44 0 0,-1-1-9 0 0,-1 1-36 0 0,2 2 42 0 0,-2 0-40 0 0,8 10 168 0 0,-2-6-58 0 0,0 0-29 0 0,2 7 17 0 0,-5-9-139 0 0,4 11 188 0 0,-4-7-162 0 0,3-2-89 0 0,1-1-17 0 0,1 1 5 0 0,9 10 35 0 0,-8-8-42 0 0,-11-7-42 0 0,1-1-23 0 0,1-6 95 0 0,-1-1-3 0 0,1 0 42 0 0,-4 0-191 0 0,-1 0 44 0 0,3 0 113 0 0,-2 0-89 0 0,0 0-41 0 0,0 0-34 0 0,0 0-54 0 0,1 0-61 0 0,-1 0-71 0 0,1 0-83 0 0,-2-2-702 0 0,0 2 1030 0 0,0-2-244 0 0,0 0 49 0 0,0 0-3 0 0,0 1-43 0 0,1-1-1 0 0,-1 1-45 0 0,1-1-50 0 0,-1 0-57 0 0,1 1-60 0 0,0-1-57 0 0,0 1-50 0 0,1-1-44 0 0,-1 0-171 0 0,1 0-43 0 0,0 0-206 0 0,2-1-559 0 0</inkml:trace>
  <inkml:trace contextRef="#ctx0" brushRef="#br0" timeOffset="862.94">792 332 9584 0 0,'0'0'216'0'0,"0"0"32"0"0,0 0 12 0 0,0 0-106 0 0,0 2-79 0 0,0 2-38 0 0,-3 3-27 0 0,-2-5-2 0 0,0 1 53 0 0,-11 26 727 0 0,12-20-509 0 0,-1 0-7 0 0,-4 7 73 0 0,6-12-269 0 0,1-1 0 0 0,0 1 0 0 0,0 0 0 0 0,1 0 0 0 0,-1 0 0 0 0,1 2-76 0 0,-1 4 145 0 0,1-8-105 0 0,1 0 0 0 0,0 0-1 0 0,-1 0 1 0 0,0 0 0 0 0,1 0-1 0 0,-1 0 1 0 0,0 0 0 0 0,0 1-40 0 0,-23 18 464 0 0,7 1-49 0 0,-6 16 347 0 0,7-8-226 0 0,4-12-257 0 0,-9 6 105 0 0,-5 8 50 0 0,12-9-255 0 0,-19 36 247 0 0,-5 0 91 0 0,30-49-418 0 0,-5 17 69 0 0,5-9-151 0 0,-2 1-103 0 0,0 2 12 0 0,7-10 24 0 0,-3 1-42 0 0,4-8 40 0 0,-5 10-115 0 0,1-3-73 0 0,3-9 134 0 0,0-1-52 0 0,2-1-3 0 0,-1 1-65 0 0,1 0-76 0 0,0-1-90 0 0,0 1 8 0 0,1 0-59 0 0,-1 0-52 0 0,1 1-46 0 0,0-1-159 0 0,-1 1-45 0 0,1 0-193 0 0,0 2-518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0.6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48 9056 0 0,'-26'-13'197'0'0,"18"8"-16"0"0,-5-6-143 0 0,6 8-48 0 0,-1-2 7 0 0,7 2 42 0 0,1-2 35 0 0,0 3 88 0 0,0 2 188 0 0,-3 0 311 0 0,-7 0 19 0 0,7 0-31 0 0,3 0-434 0 0,0 0 64 0 0,0 0 145 0 0,0 0-10 0 0,0 2-28 0 0,0 2-278 0 0,0-2-70 0 0,-1-1 0 0 0,1 1 0 0 0,0 0 0 0 0,0 0 0 0 0,1 0 0 0 0,-1 0 0 0 0,0-1 0 0 0,1 1 0 0 0,-1 0 0 0 0,1 0 0 0 0,0 1-38 0 0,2-1 88 0 0,4 4 58 0 0,-6-5-131 0 0,-1 0 0 0 0,0 0 1 0 0,1 1-1 0 0,-1-1 1 0 0,0 0-1 0 0,0 0 1 0 0,0 1-1 0 0,0-1 1 0 0,0 0-1 0 0,0 2-15 0 0,0 10 132 0 0,3 3 87 0 0,7 6-5 0 0,-6-16-145 0 0,-1 1 0 0 0,0-1 0 0 0,-1 1 0 0 0,0 0 0 0 0,1 1-69 0 0,0 12 128 0 0,2 7 70 0 0,5 5 44 0 0,-6-18-100 0 0,0-1 0 0 0,-1 1 1 0 0,2 13-143 0 0,-3-13 145 0 0,0 1 1 0 0,2-1-1 0 0,4 12-145 0 0,3 2 222 0 0,1 2-7 0 0,-5-13-67 0 0,-2-1 0 0 0,0 1-1 0 0,-1 1-147 0 0,-1-5 101 0 0,3 14 135 0 0,4-1-46 0 0,-7-19-121 0 0,0 0-1 0 0,-1 0 0 0 0,0 1 1 0 0,0 2-69 0 0,4 11 167 0 0,0-5-22 0 0,-5-13-117 0 0,0 0 0 0 0,1 1 1 0 0,-1-1-1 0 0,-1 0 0 0 0,1 1 0 0 0,0-1 1 0 0,-1 1-1 0 0,0 0 0 0 0,0-1-28 0 0,0 1 26 0 0,1 0 0 0 0,-1-1 0 0 0,0 1 0 0 0,1-1 0 0 0,0 1 0 0 0,0-1 0 0 0,0 0 0 0 0,0 1 0 0 0,1-1-26 0 0,3 12 119 0 0,1 12 52 0 0,0-15-77 0 0,-5-10-80 0 0,0-1 0 0 0,0 1-1 0 0,-1-1 1 0 0,1 1-1 0 0,0-1 1 0 0,-1 1 0 0 0,1-1-1 0 0,-1 1 1 0 0,0 0 0 0 0,1-1-1 0 0,-1 1 1 0 0,0 0 0 0 0,0-1-1 0 0,0 1-13 0 0,0 18 103 0 0,0 34 221 0 0,0-38-247 0 0,3-11-6 0 0,7 6 0 0 0,-7-9 14 0 0,-3-2-44 0 0,0 0-123 0 0,0 0-57 0 0,0 0-12 0 0,0 0 29 0 0,0 0-53 0 0,0 0-122 0 0,0 0 9 0 0,0 0-34 0 0,0 0-848 0 0,0 0 704 0 0,-1 0 75 0 0,0-1-25 0 0,0 0-110 0 0,-1-1-129 0 0,0 0-117 0 0,0 0 131 0 0,0 0-43 0 0,0-1-778 0 0,-1 1-595 0 0,3 1-1138 0 0</inkml:trace>
  <inkml:trace contextRef="#ctx0" brushRef="#br0" timeOffset="297.82">96 237 6448 0 0,'0'-2'141'0'0,"-1"-3"-61"0"0,2-24 304 0 0,1 21-317 0 0,9 2-67 0 0,-6-7 0 0 0,-2 9 18 0 0,0 0 33 0 0,4-4 133 0 0,3 1 115 0 0,15-8 514 0 0,-17 11-574 0 0,-3 2-123 0 0,8-4 486 0 0,-11 3-383 0 0,4-4 144 0 0,6 3-40 0 0,2 0 47 0 0,2-7 89 0 0,-8 5-202 0 0,0 2-49 0 0,7-1 99 0 0,-2 2-125 0 0,0-3 41 0 0,-4 1-9 0 0,6 3 43 0 0,-5 1-131 0 0,-7 1-85 0 0,1 0-1 0 0,0-1 1 0 0,-1 1-1 0 0,1 1 1 0 0,0-1-1 0 0,-1 1 0 0 0,1-1 1 0 0,-1 1-1 0 0,3 1-40 0 0,9 3 99 0 0,18 6 56 0 0,1 3-35 0 0,-29-11-106 0 0,1 0 1 0 0,-1 0-1 0 0,1 1 1 0 0,-1 0-1 0 0,0 0 1 0 0,0 0-1 0 0,-1 1 1 0 0,1-1-1 0 0,-1 1 1 0 0,3 4-15 0 0,9 15 56 0 0,-2 1 0 0 0,0 0-1 0 0,1 7-55 0 0,-9-19 20 0 0,-1 1 0 0 0,1 9-20 0 0,-5-21 0 0 0,-1 1 0 0 0,1 0 0 0 0,-1-1 0 0 0,0 1 0 0 0,0 0 0 0 0,0-1 0 0 0,0 1 0 0 0,-1 0 0 0 0,1-1 0 0 0,-1 1 0 0 0,0 0 0 0 0,1-1 0 0 0,-1 1 0 0 0,0-1 0 0 0,-1 1 0 0 0,1 1 0 0 0,-1 0 0 0 0,1 0 0 0 0,0 0 0 0 0,0 1 0 0 0,0-1 0 0 0,1 0 0 0 0,-1 1 0 0 0,1 0 0 0 0,-4 18 29 0 0,2-17-6 0 0,0-1 0 0 0,0 1 1 0 0,-1-1-1 0 0,0 0 0 0 0,-1 2-23 0 0,-4 4 67 0 0,-1 1-1 0 0,-1-1 1 0 0,-6 6-67 0 0,11-12 34 0 0,1 0-1 0 0,0 0 1 0 0,0 0 0 0 0,1 1-1 0 0,-1 0-33 0 0,1-1 30 0 0,-1 1-1 0 0,0-1 1 0 0,0 0-1 0 0,0 0 1 0 0,0 0-30 0 0,-2 1 11 0 0,3-3-11 0 0,1-1 1 0 0,-1 1 0 0 0,0 0-1 0 0,0-1 1 0 0,0 0 0 0 0,-1 1-1 0 0,1-1 1 0 0,0-1 0 0 0,-1 1-1 0 0,1 0 1 0 0,-1-1 0 0 0,-2 1-1 0 0,3-1-3 0 0,0 0 1 0 0,0 0 0 0 0,0 1-1 0 0,1-1 1 0 0,-1 1 0 0 0,1-1-1 0 0,-1 1 1 0 0,1 0 2 0 0,-5 8-63 0 0,6-10 58 0 0,1 1 0 0 0,0-1 0 0 0,0 1 0 0 0,-1-1 0 0 0,1 1 0 0 0,0-1 0 0 0,-1 0 0 0 0,1 1 0 0 0,0-1 0 0 0,-1 0 0 0 0,1 1 0 0 0,0-1 0 0 0,-1 0 0 0 0,1 0 0 0 0,-1 1 0 0 0,1-1 0 0 0,-1 0 0 0 0,1 0 0 0 0,-1 0 0 0 0,1 0 0 0 0,0 0 0 0 0,-1 1 0 0 0,1-1 0 0 0,-1 0 0 0 0,1 0 0 0 0,-1 0 0 0 0,1 0 0 0 0,-1 0 0 0 0,1-1 0 0 0,-1 1 0 0 0,1 0 0 0 0,-1 0 5 0 0,-3 0-38 0 0,2 0-15 0 0,0 0-24 0 0,0 1-38 0 0,1-1-17 0 0,-1 0-40 0 0,1 1-45 0 0,-1 0-51 0 0,1 0-54 0 0,-1 0-50 0 0,0 0-46 0 0,1 0-39 0 0,-1 1-135 0 0,0-1-39 0 0,0 1-165 0 0,-2 2-438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6.7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10248 0 0,'0'0'230'0'0,"0"0"30"0"0,0 0 20 0 0,0 0-25 0 0,0 0-143 0 0,0 0-35 0 0,0 0 90 0 0,0 2 182 0 0,1 5 105 0 0,0-6-378 0 0,-1 0 0 0 0,1 0 0 0 0,0 0-1 0 0,0-1 1 0 0,0 1 0 0 0,0 0 0 0 0,0 0 0 0 0,0 0 0 0 0,0-1 0 0 0,0 1-1 0 0,1 0-75 0 0,3 1 251 0 0,0 2 45 0 0,0 0 63 0 0,1 1 78 0 0,10 13 124 0 0,-1 0-80 0 0,-1 2-68 0 0,-2 0-55 0 0,8 14 135 0 0,6 19 163 0 0,-21-45-552 0 0,12 22 218 0 0,11 8 54 0 0,-11-17-135 0 0,0 3 90 0 0,6 13 16 0 0,-8-14-137 0 0,-6-9-105 0 0,9 7 124 0 0,2-3-45 0 0,-15-14-135 0 0,0 1 0 0 0,0-1 1 0 0,-1 1-1 0 0,1-1 0 0 0,-1 1 0 0 0,0 1 1 0 0,2 3-50 0 0,-4-4 25 0 0,-1-4-21 0 0,-1-1 1 0 0,0 1-1 0 0,0 0 1 0 0,1-1-1 0 0,-1 1 1 0 0,0 0-1 0 0,1-1 1 0 0,-1 1-1 0 0,1-1 1 0 0,-1 1-1 0 0,1-1 1 0 0,-1 1-1 0 0,1-1 1 0 0,-1 1-1 0 0,1-1 1 0 0,-1 0-1 0 0,1 1 1 0 0,0-1-1 0 0,-1 0 1 0 0,1 1 0 0 0,0-1-1 0 0,0 0-4 0 0,3 3 12 0 0,7 3 3 0 0,-3 2 28 0 0,2 3 35 0 0,6 6 58 0 0,-13-15-70 0 0,-3-2-28 0 0,0 1-97 0 0,2 1-72 0 0,2 1-67 0 0,0 1-63 0 0,-1-1 7 0 0,0 0-651 0 0,-3-3 538 0 0,0 0 30 0 0,0 0-49 0 0,0 0 147 0 0,0 0-36 0 0,0 0-40 0 0,0 0-36 0 0,0 0-450 0 0,0 0 127 0 0,0 0-51 0 0,0 0-833 0 0,0 0-644 0 0,0 0-1229 0 0</inkml:trace>
  <inkml:trace contextRef="#ctx0" brushRef="#br0" timeOffset="388.09">395 1 7912 0 0,'0'0'232'0'0,"0"0"-60"0"0,0 0-4 0 0,0 0 64 0 0,0 0 202 0 0,0 0 370 0 0,-3 3 27 0 0,-8 15 185 0 0,3-4-485 0 0,4-8-318 0 0,-2 0-46 0 0,5-4-111 0 0,0-1 1 0 0,-1 1-1 0 0,1 0 1 0 0,0-1 0 0 0,0 1-1 0 0,0 0 1 0 0,0 0-1 0 0,-1 1-56 0 0,-2 14 347 0 0,1-3-172 0 0,-5 10 47 0 0,-1-1-79 0 0,-3 9 3 0 0,2-6-29 0 0,-3 6 43 0 0,7-6 7 0 0,3-4-9 0 0,2-7-33 0 0,-2 2 33 0 0,-1 1 47 0 0,-3 2 61 0 0,-10 25 251 0 0,-5 10 121 0 0,-2 0 37 0 0,22-53-642 0 0,-12 27 322 0 0,0-2-51 0 0,-1-1-48 0 0,-3 3-45 0 0,8-8-86 0 0,7-10-51 0 0,-3 2 34 0 0,-20 34 58 0 0,23-39-154 0 0,2 2-115 0 0,1 0-88 0 0,1-1-66 0 0,-1-1-88 0 0,0-7 221 0 0,0 0 7 0 0,0-1-16 0 0,0 0-47 0 0,0 0-12 0 0,0 0-46 0 0,0 0-53 0 0,0 0-59 0 0,0 0-63 0 0,0 0-59 0 0,0 0-53 0 0,0 0-46 0 0,0 0-165 0 0,0 0-46 0 0,0 0-200 0 0,0 0-539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5.90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0 158 6192 0 0,'0'0'133'0'0,"0"0"23"0"0,0 0 13 0 0,1 0-45 0 0,1 0 7 0 0,3 0 64 0 0,-2 2 43 0 0,-2-2-200 0 0,-1 1 0 0 0,1-1 0 0 0,-1 0-1 0 0,0 1 1 0 0,1-1 0 0 0,-1 1 0 0 0,0-1 0 0 0,0 0 0 0 0,1 1 0 0 0,-1-1 0 0 0,0 1 0 0 0,0-1 0 0 0,1 1 0 0 0,-1-1-1 0 0,0 1 1 0 0,0-1 0 0 0,0 1 0 0 0,0-1 0 0 0,0 1 0 0 0,0 0 0 0 0,0-1 0 0 0,0 1-38 0 0,0-1 13 0 0,0 0-1 0 0,0 0 1 0 0,0 0 0 0 0,0 0 0 0 0,0 0 0 0 0,0 1 0 0 0,0-1-1 0 0,0 0 1 0 0,0 0 0 0 0,0 0 0 0 0,0 0 0 0 0,0 0 0 0 0,0 0 0 0 0,0 0-1 0 0,0 0 1 0 0,0 0 0 0 0,0 0 0 0 0,0 1 0 0 0,0-1 0 0 0,0 0-1 0 0,0 0 1 0 0,0 0 0 0 0,0 0 0 0 0,0 0 0 0 0,0 0 0 0 0,0 0-1 0 0,0 0 1 0 0,0 0 0 0 0,0 0 0 0 0,0 0 0 0 0,0 0 0 0 0,1 0 0 0 0,-1 0-1 0 0,0 1 1 0 0,0-1 0 0 0,0 0 0 0 0,0 0 0 0 0,0 0 0 0 0,0 0-1 0 0,0 0 1 0 0,0 0 0 0 0,0 0 0 0 0,0 0 0 0 0,0 0 0 0 0,1 0-1 0 0,-1 0 1 0 0,0 0 0 0 0,0 0 0 0 0,0 0 0 0 0,0 0 0 0 0,0 0 0 0 0,0 0-1 0 0,0 0 1 0 0,0 0 0 0 0,0 0 0 0 0,0 0 0 0 0,1 0-13 0 0,3 0 270 0 0,0 2-35 0 0,0 3 153 0 0,0 0-109 0 0,-3-5-256 0 0,-1 1 1 0 0,1-1-1 0 0,0 0 1 0 0,-1 1-1 0 0,1-1 1 0 0,0 0-1 0 0,0 1 1 0 0,-1-1 0 0 0,1 0-1 0 0,0 0 1 0 0,0 0-1 0 0,-1 0 1 0 0,1 0-1 0 0,0 0 1 0 0,1 0-24 0 0,-2 0 15 0 0,0 0 0 0 0,1 0 0 0 0,-1 0 0 0 0,1 0 0 0 0,-1 0-1 0 0,1 0 1 0 0,-1 0 0 0 0,1 0 0 0 0,-1 0 0 0 0,1 0 0 0 0,-1 0 0 0 0,1 0 0 0 0,-1 0 0 0 0,1 1 0 0 0,-1-1-1 0 0,1 0 1 0 0,-1 0 0 0 0,1 0 0 0 0,-1 1 0 0 0,1-1 0 0 0,-1 0 0 0 0,0 1 0 0 0,1-1 0 0 0,-1 0 0 0 0,0 1 0 0 0,1-1-1 0 0,-1 0 1 0 0,0 1 0 0 0,1-1 0 0 0,-1 1 0 0 0,0-1 0 0 0,0 1-15 0 0,5 6 226 0 0,5-2 104 0 0,-4 5-8 0 0,7-4-2 0 0,-5-1-94 0 0,0 2 57 0 0,1 2 48 0 0,1 1 42 0 0,5 6 296 0 0,7 6-224 0 0,0 1-108 0 0,-12-11-171 0 0,-4 7 17 0 0,0 0-7 0 0,4-6-21 0 0,6 6 65 0 0,0 10-12 0 0,-1-1-55 0 0,13 17 98 0 0,6 20 24 0 0,-33-62-264 0 0,4 6 30 0 0,1-1 1 0 0,-1 1-1 0 0,1-1 0 0 0,1 0-41 0 0,-1-1 33 0 0,-1 0-1 0 0,1 1 1 0 0,-2-1-1 0 0,1 1 1 0 0,-1 0-1 0 0,1 2-32 0 0,25 75 414 0 0,-3 3-414 0 0,-6-16 150 0 0,-21-70-145 0 0,5 12 43 0 0,0-1-1 0 0,0 0 0 0 0,5 5-47 0 0,8 22 98 0 0,-8 4 32 0 0,11-7 39 0 0,-13-5-26 0 0,-7-25-95 0 0,1 0-1 0 0,-1-1 1 0 0,1 1 0 0 0,1 0-1 0 0,1 3-47 0 0,17 24 230 0 0,-4-7-44 0 0,-10-11-98 0 0,-5-8-27 0 0,-1-7-49 0 0,-1 0 0 0 0,0 1 0 0 0,0-1 1 0 0,1 0-1 0 0,-1 0 0 0 0,1 1 0 0 0,-1-1 0 0 0,1 0 0 0 0,0 0 1 0 0,-1 0-1 0 0,1 0 0 0 0,0 0 0 0 0,0 1 0 0 0,0-1 0 0 0,0-1 1 0 0,0 1-1 0 0,0 0 0 0 0,0 0 0 0 0,0 0 0 0 0,0 0 0 0 0,0-1-12 0 0,6 3 85 0 0,-7-3-75 0 0,1 1 1 0 0,-1-1-1 0 0,1 0 1 0 0,-1 0-1 0 0,1 0 1 0 0,-1 0-1 0 0,0 0 0 0 0,1 1 1 0 0,-1-1-1 0 0,1 0 1 0 0,-1 1-1 0 0,0-1 1 0 0,1 0-1 0 0,-1 0 0 0 0,0 1 1 0 0,1-1-1 0 0,-1 1 1 0 0,0-1-1 0 0,1 0 1 0 0,-1 1-1 0 0,0-1 0 0 0,0 1 1 0 0,0-1-1 0 0,1 0 1 0 0,-1 1-1 0 0,0-1 1 0 0,0 1-1 0 0,0-1 0 0 0,0 1 1 0 0,0-1-1 0 0,0 1 1 0 0,0-1-1 0 0,0 1 1 0 0,0-1-1 0 0,0 1 0 0 0,0-1-10 0 0,0 3 248 0 0,0-3 19 0 0,3 0 78 0 0,0-1-245 0 0,0 1 40 0 0,7-5 426 0 0,-6 3-359 0 0,-1-1-75 0 0,-1 2-109 0 0,-1 0-35 0 0,1-2 267 0 0,0 0-95 0 0,-2 0-58 0 0,0-1-54 0 0,1 0-12 0 0,-1 2 43 0 0,10-20 293 0 0,-7-3-110 0 0,0 1-97 0 0,2 2-37 0 0,-3 14-78 0 0,0 0 0 0 0,0 0 0 0 0,-1 0-1 0 0,0 0 1 0 0,-1-3-50 0 0,0-10 74 0 0,0-14 20 0 0,3-4-48 0 0,23-129 60 0 0,-24 150-85 0 0,2-5 35 0 0,0 0 1 0 0,4-13-57 0 0,0 5 65 0 0,1-27-65 0 0,-3 20 41 0 0,3-6-41 0 0,-3 14-18 0 0,2-22 18 0 0,-3 12-48 0 0,8-28 48 0 0,4 6-16 0 0,-6 22 18 0 0,5-31-2 0 0,-12 45 3 0 0,-2 14-9 0 0,0 0 0 0 0,0 0 0 0 0,1 0 0 0 0,3-6 6 0 0,-3 10-37 0 0,0 0-1 0 0,-1 0 1 0 0,1 0 0 0 0,0-8 37 0 0,-2 1-79 0 0,-1-4-38 0 0,1 17 86 0 0,-1 0 1 0 0,0 0-1 0 0,0 0 1 0 0,1 1-1 0 0,-1-1 1 0 0,1 0-1 0 0,0 0 1 0 0,0 0-1 0 0,-1 0 1 0 0,1 0-1 0 0,0 1 1 0 0,1-2 30 0 0,4-8-208 0 0,-5 3 28 0 0,-1 5-4 0 0,0 3-4 0 0,0 0-83 0 0,0 0-250 0 0,0 0-456 0 0,0 0 578 0 0,0 0 31 0 0,0 0-53 0 0,0 0 160 0 0,0 0-39 0 0,0 0-43 0 0,0 0-40 0 0,0 0-37 0 0,0 0-34 0 0,0 0-281 0 0,-1 0-55 0 0,0 0-908 0 0,-4 0-700 0 0,-4 0-1338 0 0</inkml:trace>
  <inkml:trace contextRef="#ctx0" brushRef="#br0" timeOffset="332.91">489 884 10016 0 0,'0'0'230'0'0,"0"0"30"0"0,0 0 18 0 0,0-1-120 0 0,0-1-83 0 0,0-7 105 0 0,0 3-86 0 0,0-1-3 0 0,0 7-41 0 0,0-1 36 0 0,0 0 50 0 0,0-1 60 0 0,0 0 71 0 0,0-2 84 0 0,0 4-320 0 0,0 0 1 0 0,0-1 0 0 0,0 1 0 0 0,0-1 0 0 0,0 1-1 0 0,0-1 1 0 0,0 1 0 0 0,0 0 0 0 0,0-1 0 0 0,0 1-1 0 0,1-1 1 0 0,-1 1 0 0 0,0 0 0 0 0,0-1 0 0 0,0 1-1 0 0,1-1 1 0 0,-1 1 0 0 0,0 0 0 0 0,0-1 0 0 0,1 1-1 0 0,-1 0 1 0 0,0-1 0 0 0,0 1 0 0 0,1 0-1 0 0,-1 0 1 0 0,0-1 0 0 0,1 1 0 0 0,-1 0 0 0 0,1 0-1 0 0,-1 0 1 0 0,1-1-32 0 0,5-3 491 0 0,-3-2-193 0 0,0 1-43 0 0,7 0 229 0 0,-3-6-40 0 0,-3 2-192 0 0,4 2-48 0 0,7 0 86 0 0,0 0-39 0 0,0 0-38 0 0,0 1-38 0 0,1 0-37 0 0,1-1-35 0 0,0 1-36 0 0,1 0-34 0 0,9-5 24 0 0,4-1-52 0 0,-27 10-13 0 0,1 1 0 0 0,0 0-1 0 0,0 0 1 0 0,0 1 0 0 0,0-1-1 0 0,0 1 9 0 0,2 0 54 0 0,-1-1-105 0 0,0 0-101 0 0,0 0-100 0 0,0 0-99 0 0,-1 0-96 0 0,1-1-96 0 0,-1 0-93 0 0,-1 1 111 0 0,0 0-50 0 0,0 0-48 0 0,1 0-47 0 0,7-1-1409 0 0,7 1-1178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1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239 17 9184 0 0,'0'0'208'0'0,"0"-3"33"0"0,0-7 14 0 0,0 9-252 0 0,0 1 1 0 0,0 0 0 0 0,0 0 0 0 0,0 0-1 0 0,0 0 1 0 0,0 0 0 0 0,0 0 0 0 0,0 0-1 0 0,0 0 1 0 0,0 0 0 0 0,0 0 0 0 0,0-1-1 0 0,0 1 1 0 0,0 0 0 0 0,0 0 0 0 0,0 0-1 0 0,0 0 1 0 0,0 0 0 0 0,0 0 0 0 0,0 0-1 0 0,0 0 1 0 0,0 0 0 0 0,0 0 0 0 0,-1 0-1 0 0,1-1 1 0 0,0 1 0 0 0,0 0 0 0 0,0 0-1 0 0,0 0 1 0 0,0 0 0 0 0,0 0-1 0 0,0 0 1 0 0,0 0 0 0 0,0 0 0 0 0,0 0-1 0 0,0 0 1 0 0,0 0 0 0 0,0 0 0 0 0,-1 0-1 0 0,1 0 1 0 0,0 0 0 0 0,0 0 0 0 0,0 0-1 0 0,0 0 1 0 0,0 0 0 0 0,0 0 0 0 0,0 0-1 0 0,0 0 1 0 0,0 0 0 0 0,0 0 0 0 0,-1 0-1 0 0,1 0 1 0 0,0 0 0 0 0,0 0 0 0 0,0 0-1 0 0,0 0 1 0 0,0 0-4 0 0,-11 0 119 0 0,4 0-33 0 0,2 0 100 0 0,2 0-81 0 0,3 0-97 0 0,-1 0 1 0 0,1 0-1 0 0,0 0 1 0 0,0 0-1 0 0,0 0 0 0 0,0 0 1 0 0,0 0-1 0 0,0 0 0 0 0,0 0 1 0 0,0 0-1 0 0,0 0 0 0 0,0 0 1 0 0,-1 0-1 0 0,1 0 1 0 0,0 0-1 0 0,0 0 0 0 0,0 0 1 0 0,0 0-1 0 0,0 0 0 0 0,0 0 1 0 0,0 0-1 0 0,0 0 1 0 0,0 0-1 0 0,0 0 0 0 0,0 0 1 0 0,-1 0-1 0 0,1 0 0 0 0,0 0 1 0 0,0 0-1 0 0,0 0 1 0 0,0 0-1 0 0,0 0 0 0 0,0 1 1 0 0,0-1-1 0 0,0 0 0 0 0,0 0 1 0 0,0 0-1 0 0,0 0 1 0 0,0 0-1 0 0,0 0 0 0 0,0 0 1 0 0,0 0-1 0 0,0 0 0 0 0,0 0 1 0 0,0 0-1 0 0,0 1 1 0 0,0-1-1 0 0,0 0 0 0 0,0 0 1 0 0,0 0-1 0 0,0 0 0 0 0,0 0 1 0 0,0 0-1 0 0,0 0 1 0 0,0 0-1 0 0,0 0 0 0 0,0 1-8 0 0,0-1 32 0 0,0 1 1 0 0,0 0-1 0 0,-1-1 0 0 0,1 1 0 0 0,0 0 0 0 0,0-1 0 0 0,-1 1 0 0 0,1 0 0 0 0,-1-1 0 0 0,1 1 0 0 0,0 0 1 0 0,-1-1-1 0 0,1 1 0 0 0,-1-1 0 0 0,1 1 0 0 0,-1-1 0 0 0,1 1 0 0 0,-1-1 0 0 0,0 0 0 0 0,1 1 0 0 0,-1-1 1 0 0,0 0-1 0 0,1 1 0 0 0,-1-1 0 0 0,0 0 0 0 0,1 0 0 0 0,-1 1 0 0 0,0-1 0 0 0,0 0 0 0 0,1 0 1 0 0,-1 0-1 0 0,0 0 0 0 0,1 0 0 0 0,-2 0-32 0 0,-12 4 448 0 0,7 0-265 0 0,2 2-36 0 0,1 5 145 0 0,-2-1 14 0 0,-2 1-70 0 0,-5 4-14 0 0,2 0-56 0 0,-15 37 173 0 0,13-24-136 0 0,-2 7 57 0 0,10-18-99 0 0,1 0 0 0 0,0 0 0 0 0,0 6-161 0 0,2-5 109 0 0,-11 29 160 0 0,-1 0-88 0 0,9-2-49 0 0,0-22-57 0 0,3-13-24 0 0,0 1-1 0 0,0 0 0 0 0,1-1 0 0 0,0 7-50 0 0,0 34 311 0 0,0-16 60 0 0,2 0 0 0 0,3 17-371 0 0,6 11 342 0 0,-6-30-239 0 0,-2-9-27 0 0,1-1 1 0 0,6 21-77 0 0,23 53 149 0 0,-25-81-111 0 0,0-1 0 0 0,1 0 0 0 0,1-1-1 0 0,0 0 1 0 0,1 0 0 0 0,4 4-38 0 0,-2-3 34 0 0,-5-6 9 0 0,0-1 0 0 0,0 0-1 0 0,2 0-42 0 0,9 12 74 0 0,-13-13-40 0 0,0 0 0 0 0,1-1 0 0 0,0 1 0 0 0,1-1 0 0 0,-1 0 0 0 0,1-1 0 0 0,1 1-34 0 0,52 38 191 0 0,-56-41-175 0 0,1 0 1 0 0,-1-1-1 0 0,1 0 1 0 0,0 0-1 0 0,-1 0 0 0 0,3 0-16 0 0,-2 0 15 0 0,0-1-1 0 0,0 1 0 0 0,-1 0 0 0 0,1 0 0 0 0,-1 1 0 0 0,2 1-14 0 0,-3-2-191 0 0,0-1 77 0 0,0 1 64 0 0,-1-1 54 0 0,4 1 119 0 0,8 2 349 0 0,-10-3-397 0 0,1 0-84 0 0,-2-1-49 0 0,-1 0-47 0 0,1 1-53 0 0,0-1-60 0 0,0 0-88 0 0,0 0-83 0 0,0 0-92 0 0,1 0-98 0 0,-1 1-107 0 0,0-1-114 0 0,0 0-122 0 0,-1 0 413 0 0,0 0-34 0 0,4 0-1771 0 0,3 0-1317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3.0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11920 0 0,'0'0'266'0'0,"0"0"44"0"0,0 0 14 0 0,0 0-132 0 0,0 0-91 0 0,0 0-40 0 0,0 3-22 0 0,0 1-28 0 0,0 11-8 0 0,3-5 71 0 0,2-2 84 0 0,-2-3-14 0 0,0 0 33 0 0,-1 8 276 0 0,-2-3 6 0 0,0-1-49 0 0,0 1-48 0 0,0-1-43 0 0,0 1-39 0 0,0-1-37 0 0,0 10 149 0 0,0-2-129 0 0,0 0-64 0 0,0 39 259 0 0,0-32-229 0 0,-3-9-122 0 0,-2-6-88 0 0,4-8-20 0 0,0 1 0 0 0,1-1 0 0 0,-1 1 0 0 0,0-1 0 0 0,0 1 1 0 0,1-1-1 0 0,-1 1 0 0 0,1 0 0 0 0,-1-1 0 0 0,1 1 0 0 0,-1 1 1 0 0,1 0-68 0 0,0-3 5 0 0,0 0-34 0 0,0 0-37 0 0,0 0-34 0 0,0 0-133 0 0,0 0-41 0 0,0 0-910 0 0,0 0-57 0 0,0 0-16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4.2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10912 0 0,'0'0'248'0'0,"0"0"34"0"0,0 0 20 0 0,0 0-38 0 0,0 0-199 0 0,3 2-37 0 0,12 11-17 0 0,-10-9 17 0 0,3 0-77 0 0,-5-2 60 0 0,1 0 39 0 0,2 1 74 0 0,2 1 90 0 0,-7-4-200 0 0,1 1 26 0 0,0 0 1 0 0,0 0-1 0 0,-1 0 1 0 0,1 0-1 0 0,-1 0 0 0 0,1 0 1 0 0,-1 1-1 0 0,1-1 1 0 0,0 1-41 0 0,4 6 197 0 0,2 3 98 0 0,0 1-138 0 0,4 1 94 0 0,16 22 498 0 0,-18-18-466 0 0,4 12 207 0 0,0 0-108 0 0,-2-3-122 0 0,0-1-55 0 0,12 21 88 0 0,-8-13-46 0 0,-3 9-10 0 0,-8-23-125 0 0,21 67 562 0 0,-15-49-378 0 0,0-2-45 0 0,-3-3 11 0 0,-2-2-37 0 0,8 60 319 0 0,-8-47-319 0 0,-3-24-140 0 0,1 12 132 0 0,0 1 0 0 0,-2 7-217 0 0,-2-10 142 0 0,1-2 36 0 0,-2-1-1 0 0,-2 5-177 0 0,-2 2 131 0 0,0 4 34 0 0,2 6 35 0 0,2-22-129 0 0,-1 2 34 0 0,-18 91 527 0 0,14-88-514 0 0,3-11 14 0 0,-1-1 1 0 0,-2 8-133 0 0,-15 24 228 0 0,-11 18-57 0 0,9-22-88 0 0,4-9-44 0 0,-2-1-39 0 0,16-25 15 0 0,0 0-1 0 0,-1 0 0 0 0,-1-1 0 0 0,-3 4-14 0 0,-4 3-5 0 0,11-10-102 0 0,1-1 80 0 0,-1 0 54 0 0,-3 2 101 0 0,2-2-107 0 0,2-2-57 0 0,1 1-42 0 0,-1-1-53 0 0,0 1-63 0 0,-1-1-105 0 0,1 0-102 0 0,-1 1-115 0 0,2-1 212 0 0,0 0-34 0 0,-1 0-35 0 0,1 0-37 0 0,-1 0-38 0 0,1 0-40 0 0,-1 0-41 0 0,1 0-44 0 0,-1 0-44 0 0,1 0-47 0 0,-2 0-694 0 0,-1 0-38 0 0,-5 0-2920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3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11672 0 0,'0'0'341'0'0,"0"0"-121"0"0,0-2-100 0 0,0-4-34 0 0,2-1-51 0 0,5-2-9 0 0,-3 5 22 0 0,-2 1 49 0 0,-2 3 115 0 0,3 0 197 0 0,23 0 451 0 0,-26 0-852 0 0,0 0-1 0 0,1 0 1 0 0,-1 0-1 0 0,0 0 1 0 0,0 0-1 0 0,0 0 0 0 0,0 0 1 0 0,0 0-1 0 0,0 0 1 0 0,0 0-1 0 0,0 0 1 0 0,0 0-1 0 0,0 0 1 0 0,1 0-1 0 0,-1 0 1 0 0,0 0-1 0 0,0 0 1 0 0,0 0-1 0 0,0 0 0 0 0,0 0 1 0 0,0 0-1 0 0,0 0 1 0 0,0 0-1 0 0,0 0 1 0 0,0 0-1 0 0,0 0 1 0 0,1 0-1 0 0,-1 0 1 0 0,0 0-1 0 0,0 0 1 0 0,0 0-1 0 0,0 0 0 0 0,0 0 1 0 0,0 1-1 0 0,0-1 1 0 0,0 0-1 0 0,0 0 1 0 0,0 0-1 0 0,0 0 1 0 0,0 0-1 0 0,0 0 1 0 0,0 0-1 0 0,0 0 1 0 0,0 0-1 0 0,0 0 0 0 0,0 1 1 0 0,0-1-1 0 0,0 0 1 0 0,0 0-1 0 0,0 0 1 0 0,0 0-1 0 0,0 0 1 0 0,0 0-1 0 0,0 0 1 0 0,0 0-1 0 0,0 0 1 0 0,0 1-8 0 0,2 8 334 0 0,4 6 50 0 0,0-3-100 0 0,-2-1-53 0 0,7 8-53 0 0,-8-15-138 0 0,0 0 1 0 0,-1 0-1 0 0,1 1 0 0 0,-1-1 1 0 0,1 3-41 0 0,15 56 273 0 0,-13-47-177 0 0,0 0 0 0 0,1 12-96 0 0,-3-11 97 0 0,1 0-1 0 0,5 10-96 0 0,3 16 181 0 0,-10-36-123 0 0,-1 0 0 0 0,1 0-1 0 0,1-1 1 0 0,-1 1 0 0 0,1 0 0 0 0,3 4-58 0 0,3 6 163 0 0,-4-2-36 0 0,-4-12-106 0 0,-1 0-1 0 0,1 0 1 0 0,0-1 0 0 0,0 1 0 0 0,1 0 0 0 0,-1-1 0 0 0,0 1 0 0 0,1-1 0 0 0,0 0 0 0 0,-1 1 0 0 0,1-1-1 0 0,1 1-20 0 0,6 9 80 0 0,-3 6-10 0 0,1 2 31 0 0,5-5 35 0 0,-7-9-112 0 0,-3-3-1 0 0,1-1 0 0 0,-1 1 0 0 0,1-1 0 0 0,-1 0 0 0 0,1 0 0 0 0,0 0 0 0 0,0 0-23 0 0,7 2-6 0 0,1-3-73 0 0,-9-1 125 0 0,0 0-103 0 0,1 1-121 0 0,0-1-125 0 0,0 0-127 0 0,-1 0 165 0 0,-1 0-33 0 0,1-1-34 0 0,0 1-35 0 0,-1 0-35 0 0,1 0-35 0 0,0-1-37 0 0,-1 1-36 0 0,1-1-37 0 0,-1 1-37 0 0,5-5-1633 0 0,4-4-1262 0 0</inkml:trace>
  <inkml:trace contextRef="#ctx0" brushRef="#br0" timeOffset="405.6">442 1 10192 0 0,'0'0'230'0'0,"0"0"30"0"0,0 0 19 0 0,0 0-30 0 0,0 3-101 0 0,0-2-109 0 0,0 1 0 0 0,0-1 0 0 0,-1 1 0 0 0,1 0 0 0 0,-1-1 0 0 0,1 1 0 0 0,-1-1-1 0 0,1 1 1 0 0,-1-1 0 0 0,0 0 0 0 0,0 1 0 0 0,0-1-39 0 0,-6 13 344 0 0,6-3-41 0 0,-1 1-1 0 0,-3-3-70 0 0,-2 4 2 0 0,5 1-61 0 0,1 10 198 0 0,1 1-31 0 0,-2-9-184 0 0,-1 1-27 0 0,-4 12 123 0 0,-3 19 177 0 0,4-18-207 0 0,1 17 134 0 0,-6 1 52 0 0,6-1 27 0 0,-6 0 5 0 0,8-21-202 0 0,1-14-67 0 0,0 0 1 0 0,0 0-1 0 0,-2 0 0 0 0,-1 6-171 0 0,-1-1 442 0 0,1 0 1 0 0,-2 11-443 0 0,1-3 336 0 0,2-13-204 0 0,0 0-34 0 0,-6 19 188 0 0,3-1-60 0 0,0-4-67 0 0,0-3-36 0 0,-3 9 58 0 0,5-5-80 0 0,1-7-60 0 0,-6 14 18 0 0,5-2-33 0 0,-6-1 49 0 0,7-12-35 0 0,3-15-34 0 0,0 1-1 0 0,0 0 1 0 0,0 0-1 0 0,-1-1 1 0 0,1 1-1 0 0,-1-1 1 0 0,-1 1-1 0 0,1 0-5 0 0,-27 45 147 0 0,27-47-137 0 0,1 5-3 0 0,1 10 40 0 0,0-16-133 0 0,0-2-80 0 0,0 0 57 0 0,0 0 30 0 0,0 0-36 0 0,0 0-16 0 0,0 0-37 0 0,0 0-43 0 0,0 0-47 0 0,0 0-51 0 0,0 0-49 0 0,0 0-45 0 0,0 0-39 0 0,0 0-288 0 0,0 0-67 0 0,0 0-52 0 0,0 0-39 0 0,0 0-334 0 0,0 0-34 0 0,0 0-2632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2.3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10912 0 0,'0'0'248'0'0,"0"0"34"0"0,0 0 20 0 0,0 0-38 0 0,0 0-110 0 0,0 0-46 0 0,0 0 112 0 0,3 0 204 0 0,4 3-17 0 0,0 4-85 0 0,-1 3-70 0 0,0 2-53 0 0,-4-7-130 0 0,0-1 1 0 0,1 1-1 0 0,-1-1 0 0 0,1 1 1 0 0,0-1-1 0 0,1 0-69 0 0,-3-2 27 0 0,1-1-1 0 0,-1 1 1 0 0,0 0-1 0 0,1 0 0 0 0,-1 0 1 0 0,0 0-1 0 0,0 0 1 0 0,0 0-1 0 0,-1 1 1 0 0,1-1-1 0 0,0 0 0 0 0,-1 0-26 0 0,8 17 223 0 0,15 2 112 0 0,-20-19-292 0 0,-1 1 0 0 0,1 0 0 0 0,-1 1 0 0 0,0-1 0 0 0,0 0 0 0 0,-1 1 0 0 0,1 0-43 0 0,9 26 239 0 0,-5-13-100 0 0,3 5 43 0 0,-1-2-32 0 0,23 67 397 0 0,-26-73-381 0 0,1 0 0 0 0,5 10-166 0 0,7 9 258 0 0,2 3 87 0 0,-1 3 96 0 0,-10-15-225 0 0,20 46 268 0 0,-25-61-401 0 0,1 0 0 0 0,0 0-1 0 0,0-1 1 0 0,1 0 0 0 0,0 0-1 0 0,3 3-82 0 0,7 7 137 0 0,-14-14-113 0 0,1 0 1 0 0,-1 0-1 0 0,0 0 1 0 0,0 0-1 0 0,0 2-24 0 0,10 21 173 0 0,-8-20-126 0 0,1 7 37 0 0,-2-12-86 0 0,1 0 56 0 0,0 1 4 0 0,-3-1-71 0 0,0 1-56 0 0,0 0-74 0 0,-1-4-39 0 0,0-2-38 0 0,0-3-311 0 0,0-1-217 0 0,0-2-455 0 0,0 6-516 0 0</inkml:trace>
  <inkml:trace contextRef="#ctx0" brushRef="#br0" timeOffset="347.32">363 64 7424 0 0,'0'0'166'0'0,"0"0"29"0"0,0 0 12 0 0,0 0-71 0 0,0 0-11 0 0,0 0 45 0 0,0 0 145 0 0,0 0 269 0 0,0 0 22 0 0,0 0-13 0 0,0 0-60 0 0,0 3-21 0 0,0 4-171 0 0,1 16 337 0 0,-5-9-306 0 0,0-6-198 0 0,-2 2 75 0 0,3 6 59 0 0,0 3-45 0 0,-4 1-33 0 0,-14 21 134 0 0,5-13-173 0 0,-3 9 93 0 0,5-10-30 0 0,-16 38 400 0 0,27-57-588 0 0,-11 22 175 0 0,-1-5-34 0 0,-24 36 157 0 0,18-29-228 0 0,11-17-107 0 0,1-2-37 0 0,6-8-83 0 0,-1 0 77 0 0,0 0 51 0 0,-7 7 108 0 0,4-6-118 0 0,3-2-69 0 0,0 0-62 0 0,0 0-92 0 0,0 0-106 0 0,2-2 105 0 0,1-1-33 0 0,-1 1-35 0 0,0-1-39 0 0,0 2-329 0 0,0-2 266 0 0,1 0-35 0 0,0 0-38 0 0,0 0-39 0 0,1 0-41 0 0,-1-1-41 0 0,-1 2-1452 0 0,1-1-1143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4:45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553 16 7200 0 0,'0'0'165'0'0,"0"0"22"0"0,0 0 6 0 0,3-2-28 0 0,10-9-131 0 0,-4 9-18 0 0,-5 1 44 0 0,-4 1-60 0 0,2 0 123 0 0,-1 0 143 0 0,-1 0 237 0 0,0 0 10 0 0,0 0-1 0 0,0 0-28 0 0,0 0-17 0 0,0 0-3 0 0,0 0 5 0 0,0 0 23 0 0,0 0 11 0 0,0 0 1 0 0,0 0 0 0 0,0 0 0 0 0,0 0 0 0 0,0 0 0 0 0,0 0-15 0 0,-3 0-60 0 0,-16 0-39 0 0,0 0-44 0 0,0 0-40 0 0,0 0-37 0 0,-20 0 165 0 0,1 0-119 0 0,-6 0-75 0 0,0 0-92 0 0,1 0-63 0 0,-57 0 48 0 0,39 0 23 0 0,24 0 7 0 0,1 0 73 0 0,34 0-217 0 0,1 1-1 0 0,-1-1 1 0 0,0 0-1 0 0,1 0 1 0 0,-1 1-1 0 0,0-1 1 0 0,1 1-1 0 0,-1-1 1 0 0,1 1-1 0 0,-1 0 1 0 0,1 0 0 0 0,-1 0-1 0 0,1 0 1 0 0,0 0-19 0 0,-8 4 80 0 0,1-3 10 0 0,3-2-64 0 0,5 0-26 0 0,-2 0-16 0 0,2 0-56 0 0,0 0-50 0 0,-3 0 27 0 0,-7 0 87 0 0,9 0 9 0 0,1 0 0 0 0,0 0-1 0 0,0 0 1 0 0,0 0 0 0 0,0 0 0 0 0,0 0-1 0 0,0 0 1 0 0,0 0 0 0 0,0 0 0 0 0,0 0-1 0 0,0 0 1 0 0,-1 0 0 0 0,1 0 0 0 0,0 0-1 0 0,0 0 1 0 0,0 0 0 0 0,0 0 0 0 0,0 0-1 0 0,0 0 1 0 0,0 0 0 0 0,0 0 0 0 0,0 0-1 0 0,0 0 1 0 0,0 0 0 0 0,-1 0 0 0 0,1 0-1 0 0,0 0 1 0 0,0 0 0 0 0,0 1 0 0 0,0-1-1 0 0,0 0 1 0 0,0 0 0 0 0,0 0 0 0 0,0 0-1 0 0,0 0 1 0 0,0 0 0 0 0,0 0-1 0 0,0 0 1 0 0,0 0 0 0 0,0 0 0 0 0,0 0-1 0 0,0 0 1 0 0,0 1 0 0 0,0-1 0 0 0,0 0-1 0 0,0 0 1 0 0,0 0 0 0 0,0 0 0 0 0,0 0-1 0 0,0 0 1 0 0,0 0 0 0 0,0 0 0 0 0,0 0-1 0 0,0 0 1 0 0,0 1 0 0 0,0-1 0 0 0,0 0-1 0 0,0 0 0 0 0,0 1 1 0 0,0 0 0 0 0,0 0 0 0 0,0-1-1 0 0,0 1 1 0 0,0 0 0 0 0,0-1-1 0 0,0 1 1 0 0,1 0 0 0 0,-1-1 0 0 0,0 1-1 0 0,0-1 1 0 0,1 1 0 0 0,-1 0-1 0 0,1-1 0 0 0,5 5 0 0 0,-5-5 0 0 0,-1 0 0 0 0,0 0 0 0 0,1 1 0 0 0,-1-1 0 0 0,1 0 0 0 0,-1 1 0 0 0,0-1 0 0 0,1 0 0 0 0,-1 1 0 0 0,0-1 0 0 0,1 0 0 0 0,-1 1 0 0 0,0-1 0 0 0,1 1 0 0 0,-1-1 0 0 0,0 0 0 0 0,0 1 0 0 0,0-1 0 0 0,1 1 0 0 0,-1-1 0 0 0,0 1 0 0 0,0-1 0 0 0,0 1 0 0 0,0-1 0 0 0,0 1 0 0 0,0-1 0 0 0,0 1 0 0 0,0-1 0 0 0,0 1 0 0 0,0-1 0 0 0,0 1 0 0 0,0 0 0 0 0,0 30 0 0 0,0 55 175 0 0,0 156 161 0 0,0-139-138 0 0,0-12 70 0 0,0-45-90 0 0,0-1 35 0 0,1-27-117 0 0,6-2-38 0 0,-1 0 34 0 0,-5 2 64 0 0,-1-17-154 0 0,0 17 131 0 0,0 28 268 0 0,0-32-332 0 0,0-1-60 0 0,0-10-9 0 0,1-1 0 0 0,-1 1 0 0 0,0 0 0 0 0,0-1 0 0 0,1 1 0 0 0,0-1 0 0 0,-1 1-1 0 0,1-1 1 0 0,0 0 0 0 0,0 1 0 0 0,1 1 0 0 0,0-2 1 0 0,-1 0 1 0 0,0 1-1 0 0,0-1 1 0 0,0 1-1 0 0,-1-1 1 0 0,1 1-1 0 0,-1-1 1 0 0,1 1-1 0 0,-1-1 1 0 0,0 1-1 0 0,0 1-1 0 0,0 60 339 0 0,0-64-335 0 0,0 0 0 0 0,0 1 1 0 0,0 0-1 0 0,0-1 0 0 0,0 1 1 0 0,0-1-1 0 0,0 1 0 0 0,0-1 1 0 0,0 1-1 0 0,0-1 0 0 0,0 1 0 0 0,0-1 1 0 0,0 1-1 0 0,0-1 0 0 0,0 1 1 0 0,0-1-1 0 0,1 1 0 0 0,-1-1 1 0 0,0 1-1 0 0,0-1 0 0 0,1 0 1 0 0,-1 1-1 0 0,0-1 0 0 0,1 1 1 0 0,-1-1-1 0 0,0 0 0 0 0,1 1 1 0 0,-1-1-1 0 0,1 0 0 0 0,-1 1 1 0 0,1-1-1 0 0,-1 0 0 0 0,1 0 0 0 0,-1 1 1 0 0,0-1-1 0 0,1 0 0 0 0,-1 0 1 0 0,1 0-1 0 0,-1 0 0 0 0,1 0 1 0 0,0 0-1 0 0,-1 0 0 0 0,1 0 1 0 0,-1 0-1 0 0,1 0 0 0 0,-1 0-4 0 0,0 0 2 0 0,1 0 0 0 0,-1 0 0 0 0,0 0 0 0 0,0 0-1 0 0,0 0 1 0 0,0 0 0 0 0,0 0 0 0 0,0 0 0 0 0,0 0 0 0 0,0 0-1 0 0,0 0 1 0 0,0 0 0 0 0,1 0 0 0 0,-1 0 0 0 0,0 0 0 0 0,0 0-1 0 0,0 0 1 0 0,0 0 0 0 0,0 0 0 0 0,0 0 0 0 0,0 0-1 0 0,0 0 1 0 0,0 0 0 0 0,0 0 0 0 0,0 0 0 0 0,1 0 0 0 0,-1 1-1 0 0,0-1 1 0 0,0 0 0 0 0,0 0 0 0 0,0 0 0 0 0,0 0 0 0 0,0 0-1 0 0,0 0 1 0 0,0 0 0 0 0,0 0 0 0 0,0 0 0 0 0,0 0-1 0 0,0 0 1 0 0,0 0 0 0 0,0 1 0 0 0,0-1 0 0 0,0 0 0 0 0,0 0-1 0 0,0 0 1 0 0,0 0 0 0 0,0 0 0 0 0,0 0 0 0 0,0 0 0 0 0,0 0-1 0 0,0 0 1 0 0,0 0 0 0 0,0 1 0 0 0,0-1 0 0 0,0 0-1 0 0,0 0 1 0 0,0 0-2 0 0,0 2 46 0 0,0-1-55 0 0,0 1-3 0 0,0 1 76 0 0,0 4 72 0 0,0 4 105 0 0,0-11-240 0 0,0 0 1 0 0,0 0 0 0 0,0 1-1 0 0,0-1 1 0 0,0 0 0 0 0,0 0-1 0 0,0 0 1 0 0,0 0 0 0 0,0 0-1 0 0,0 0 1 0 0,0 0 0 0 0,0 0-1 0 0,0 0 1 0 0,0 0 0 0 0,0 1-1 0 0,0-1 1 0 0,0 0 0 0 0,0 0-1 0 0,0 0 1 0 0,0 0-1 0 0,0 0 1 0 0,0 0 0 0 0,0 0-1 0 0,0 0 1 0 0,0 0 0 0 0,0 0-1 0 0,0 0 1 0 0,0 0 0 0 0,0 1-1 0 0,0-1 1 0 0,0 0 0 0 0,1 0-1 0 0,-1 0 1 0 0,0 0 0 0 0,0 0-1 0 0,0 0 1 0 0,0 0 0 0 0,0 0-1 0 0,0 0 1 0 0,0 0 0 0 0,0 0-1 0 0,0 0 1 0 0,0 0 0 0 0,1 0-1 0 0,-1 0 1 0 0,0 0 0 0 0,0 0-1 0 0,0 0 1 0 0,0 0 0 0 0,0 0-1 0 0,0 0 1 0 0,0 0 0 0 0,0 0-1 0 0,0 0 1 0 0,0 0 0 0 0,0 0-1 0 0,1 0-1 0 0,9 0 91 0 0,1 0-25 0 0,5 0-29 0 0,-11-3 7 0 0,-1-3 39 0 0,0 1 7 0 0,0 4 14 0 0,5 0 69 0 0,-2 0-81 0 0,1-2-42 0 0,3-6-57 0 0,-8 7-84 0 0,0 0 34 0 0,4 1 1 0 0,-2 1 15 0 0,4-5-13 0 0,1-1 6 0 0,3 4 36 0 0,27 2 9 0 0,-14 0 37 0 0,-4 0 49 0 0,0 0 74 0 0,-10 0-89 0 0,2 0-54 0 0,5-3-76 0 0,-3-3-23 0 0,-13 5 62 0 0,0 0 0 0 0,0-1 1 0 0,1 1-1 0 0,-1 1 0 0 0,1-1 1 0 0,-1 0-1 0 0,0 1 0 0 0,2 0 23 0 0,13-2-127 0 0,-1-4-5 0 0,-2 1 19 0 0,5 3-42 0 0,-6 2 24 0 0,2-4-75 0 0,3-6 6 0 0,-6 1-7 0 0,-5 5 55 0 0,0 1-41 0 0,21-2-345 0 0,-20 2 353 0 0,-3 1-2 0 0,-2 0 15 0 0,0 1-51 0 0,0-1-63 0 0,0 1-73 0 0,0 0-69 0 0,0 1-70 0 0,0-1-65 0 0,0 1-55 0 0,0-1-54 0 0,0 1-40 0 0,4-2-801 0 0,4-2-993 0 0,7-5-1414 0 0,-19 9 3805 0 0</inkml:trace>
  <inkml:trace contextRef="#ctx0" brushRef="#br0" timeOffset="390.7">64 695 7920 0 0,'0'0'174'0'0,"0"0"29"0"0,0 0 13 0 0,0 0-70 0 0,0 0-9 0 0,0 0 50 0 0,3 0 162 0 0,5-2 79 0 0,3-4 80 0 0,3 0 42 0 0,-3 4-91 0 0,2 2-89 0 0,-9 1-270 0 0,0-1 0 0 0,0 0 0 0 0,0 0 0 0 0,0 0 0 0 0,0-1 0 0 0,0 0 0 0 0,-1 1 1 0 0,3-2-101 0 0,5-2 145 0 0,-1-1-14 0 0,-2 3-3 0 0,0 0 22 0 0,3 2 57 0 0,1 0-21 0 0,-4-1-25 0 0,0 1 0 0 0,0 1 0 0 0,0-1 1 0 0,8 3-162 0 0,1 1 206 0 0,5 2 26 0 0,2-3-78 0 0,5-4-24 0 0,13 1 26 0 0,-5 3-64 0 0,-13 3-71 0 0,-18-4-21 0 0,0 0 0 0 0,0-1 0 0 0,0 0 0 0 0,1 0 1 0 0,4 0-1 0 0,20-1-9 0 0,1 0-74 0 0,-1 0-58 0 0,1 0-42 0 0,-26-1 192 0 0,1 1-82 0 0,-1-1-82 0 0,0 0-80 0 0,-1 0-78 0 0,1-1-79 0 0,-1 1-75 0 0,1-1-75 0 0,-2 1 97 0 0,0 0-39 0 0,0-1-39 0 0,0 1-37 0 0,9-1-1188 0 0,6 2-992 0 0,-19 0 2736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35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9760 0 0,'0'0'222'0'0,"0"0"30"0"0,0 0 18 0 0,0 0-96 0 0,0 0-24 0 0,0 0 43 0 0,0 0 156 0 0,0 0 291 0 0,0 0 22 0 0,0 3-5 0 0,1 3-346 0 0,2 0-44 0 0,1 0 8 0 0,4 3 83 0 0,1 1 17 0 0,-5-3-98 0 0,0 0 3 0 0,-2 0-76 0 0,1-1-60 0 0,-2 0-43 0 0,8 16 160 0 0,-2-8-94 0 0,10 22 201 0 0,-12-21-182 0 0,0 4 76 0 0,1 2-100 0 0,3 1 52 0 0,27 55 610 0 0,-19-43-531 0 0,-4-11-148 0 0,-2 0-78 0 0,-6-13-23 0 0,10 19 236 0 0,10 15-280 0 0,-19-35 28 0 0,1 0 1 0 0,0 0-1 0 0,7 7-28 0 0,17 26 226 0 0,-12-32-76 0 0,5 11 2 0 0,-17-14-69 0 0,-2-2-34 0 0,0-2-23 0 0,1-2-29 0 0,2 4 0 0 0,-1 5 3 0 0,-6-9 0 0 0,-1-1 0 0 0,0 0 0 0 0,0 1 0 0 0,1-1 0 0 0,-1 1 0 0 0,0-1 0 0 0,1 0 0 0 0,-1 1 0 0 0,0-1 0 0 0,1 0 0 0 0,-1 1 0 0 0,0-1 0 0 0,1 0 0 0 0,-1 0 0 0 0,1 1 0 0 0,-1-1 0 0 0,1 0 0 0 0,-1 0 0 0 0,1 0 0 0 0,-1 0 0 0 0,0 1 0 0 0,1-1 0 0 0,-1 0 0 0 0,1 0 0 0 0,-1 0 0 0 0,1 0 0 0 0,-1 0 0 0 0,1 0 0 0 0,-1 0 0 0 0,1 0 0 0 0,-1-1 0 0 0,1 1 0 0 0,1 0 51 0 0,-1 0-34 0 0,3 0-72 0 0,-1 0-103 0 0,1 0-84 0 0,-1 0-60 0 0,1 0-46 0 0,8 0-895 0 0,-7 0 768 0 0,-3 0 271 0 0,1 0 33 0 0,-1 0 40 0 0,0 0 46 0 0,14 0-1152 0 0</inkml:trace>
  <inkml:trace contextRef="#ctx0" brushRef="#br0" timeOffset="406.1">584 1 10680 0 0,'0'0'241'0'0,"0"0"38"0"0,0 0 11 0 0,0 0-28 0 0,0 0-100 0 0,0 0-40 0 0,0 0 127 0 0,0 0 236 0 0,0 0 25 0 0,0 0-33 0 0,0 0-145 0 0,0 0-63 0 0,0 0-11 0 0,-2 0 8 0 0,-6 3 28 0 0,-3 10 84 0 0,9-11-315 0 0,1 1 0 0 0,0-1-1 0 0,0 1 1 0 0,0-1 0 0 0,0 1-1 0 0,0-1 1 0 0,0 1 0 0 0,1-1-1 0 0,-1 1 1 0 0,1 0-63 0 0,-3 5 240 0 0,-2 6-117 0 0,0 2 11 0 0,-1-4 19 0 0,1-4-59 0 0,0 2 46 0 0,2 6 42 0 0,4-6-98 0 0,-1 10 79 0 0,-4-2 22 0 0,-8 36 155 0 0,9-35-230 0 0,-2 5 37 0 0,2-14-64 0 0,1 1 0 0 0,0 0 0 0 0,1-1-1 0 0,1 3-82 0 0,-3 19 198 0 0,-2-7-69 0 0,-1 0-34 0 0,1 19 75 0 0,0-21-68 0 0,3-12-43 0 0,0-1 1 0 0,0 1-1 0 0,1-1 0 0 0,0 10-59 0 0,1-20 1 0 0,0 12 58 0 0,0 0 0 0 0,-1 0-1 0 0,-1 5-58 0 0,0-8 63 0 0,-1 0 0 0 0,0 0-1 0 0,-2 5-62 0 0,1-2 68 0 0,1 0-1 0 0,0 0 1 0 0,1 0-1 0 0,0 7-67 0 0,-2 6 105 0 0,-5 27 135 0 0,-2 12 59 0 0,5-22-141 0 0,3-16-59 0 0,1-10-16 0 0,0 1 1 0 0,-1-1-1 0 0,0-1 0 0 0,-3 5-83 0 0,1 0 144 0 0,0 0-1 0 0,-1 12-143 0 0,3-12 136 0 0,-1 0 0 0 0,-4 10-136 0 0,3-14 105 0 0,1-1 1 0 0,0 11-106 0 0,-5 16 172 0 0,-1-12-26 0 0,7-19-85 0 0,-1-1-1 0 0,2 1 1 0 0,-1 3-61 0 0,-3 17 129 0 0,-5 0 0 0 0,6 1-1 0 0,0-16-61 0 0,-1 6 49 0 0,4 0 40 0 0,0-3 41 0 0,-5-1-41 0 0,3-8-64 0 0,0-1 9 0 0,1-2-36 0 0,-2 4-7 0 0,1-3-47 0 0,1 5 49 0 0,3-4 62 0 0,-3-2-59 0 0,-3-5-9 0 0,-1-2 50 0 0,7 3-38 0 0,0 3-41 0 0,0-2-51 0 0,1-8-248 0 0,0 0 78 0 0,1-1 38 0 0,2-3 12 0 0,0 1 12 0 0,-2 2-2 0 0,0 1-34 0 0,-2-1-71 0 0,0 4 43 0 0,0 0-38 0 0,1 0-171 0 0,1-1-45 0 0,2-2-185 0 0,5-5-361 0 0,7-7-706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1.0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16 174 6992 0 0,'0'0'157'0'0,"0"0"23"0"0,0 0 12 0 0,0-2-27 0 0,0 1-162 0 0,0 0-1 0 0,0 1 0 0 0,0-1 0 0 0,0 0 1 0 0,0 0-1 0 0,0 1 0 0 0,0-1 0 0 0,-1 0 0 0 0,1 1 1 0 0,0-1-1 0 0,0 1 0 0 0,-1-1 0 0 0,1 0 1 0 0,0 1-1 0 0,-1-1-2 0 0,-4-2 13 0 0,0 1 82 0 0,3-2 80 0 0,1-3 204 0 0,1 5 347 0 0,0 2 30 0 0,0 0-15 0 0,0 0-77 0 0,0 0-31 0 0,0 0-7 0 0,0 0-41 0 0,0 0-398 0 0,0 0 50 0 0,0 0 119 0 0,0 0-17 0 0,0 2-6 0 0,2 7-116 0 0,3 2 27 0 0,2 3 21 0 0,-5-3-28 0 0,-2 0-28 0 0,0 0-45 0 0,3 14 111 0 0,4 3 10 0 0,5 22 187 0 0,-5-20-256 0 0,-4-5-26 0 0,-3-3-45 0 0,2 10 49 0 0,9 5 55 0 0,-6 8-5 0 0,-1-21-127 0 0,5 15 108 0 0,0 0-4 0 0,-5-15-108 0 0,1 20 109 0 0,0-21-93 0 0,-2-12-59 0 0,-1-1 1 0 0,0 1-1 0 0,-1 0 0 0 0,0 5-70 0 0,-1-5 70 0 0,1-1-1 0 0,0 1 0 0 0,1 0 0 0 0,2 5-69 0 0,1 6 114 0 0,0 21 37 0 0,5-9-21 0 0,6 26 120 0 0,-12-43-173 0 0,-4-4-34 0 0,2 5 3 0 0,4-5 2 0 0,-5-12-41 0 0,0 0 0 0 0,-1 1 1 0 0,1-1-1 0 0,0 1 0 0 0,-1-1 1 0 0,1 1-1 0 0,-1-1 0 0 0,1 1 1 0 0,-1-1-1 0 0,0 1 0 0 0,0 0 1 0 0,1-1-1 0 0,-1 1-7 0 0,0 3 4 0 0,0 11 132 0 0,0-12-149 0 0,0 0-63 0 0,0-5 58 0 0,0 1 0 0 0,0-1 0 0 0,0 0 0 0 0,0 1 0 0 0,0-1 0 0 0,0 1 0 0 0,0-1 0 0 0,1 1 0 0 0,-1-1 0 0 0,0 1 0 0 0,0-1 0 0 0,1 1 0 0 0,-1-1 1 0 0,0 1-1 0 0,1-1 0 0 0,-1 1 0 0 0,1 0 0 0 0,-1-1 0 0 0,0 1 0 0 0,1 0 0 0 0,-1-1 0 0 0,1 1 0 0 0,-1 0 0 0 0,1-1 18 0 0,3-2-187 0 0,-1-2-46 0 0,-3 0 40 0 0,-1-2-41 0 0,-4-3-240 0 0,3 5 244 0 0,0-1-59 0 0,1 3 45 0 0,0-2-53 0 0,0 1 1 0 0,0 0-51 0 0,1-1-58 0 0,0 0-63 0 0,0-24-1293 0 0</inkml:trace>
  <inkml:trace contextRef="#ctx0" brushRef="#br0" timeOffset="256.7">47 32 9096 0 0,'0'0'200'0'0,"0"0"33"0"0,0 0 16 0 0,0 0 35 0 0,0 0 98 0 0,0 0 39 0 0,0 0 10 0 0,3-2-18 0 0,8-9-80 0 0,-9 9-168 0 0,0 1-44 0 0,1 0 16 0 0,5 2-21 0 0,-8-1-73 0 0,0 1-38 0 0,1-1-1 0 0,-1 0 1 0 0,0 0 0 0 0,0 0 0 0 0,0 0 0 0 0,0 0 0 0 0,0 0 0 0 0,0 0 0 0 0,0 0 0 0 0,0 0-1 0 0,0 0 1 0 0,0 0 0 0 0,1 0 0 0 0,-1 0 0 0 0,0 0 0 0 0,0 0 0 0 0,0 0 0 0 0,0 0-1 0 0,0 0 1 0 0,0 0 0 0 0,0 0 0 0 0,0-1 0 0 0,0 1 0 0 0,0 0 0 0 0,0 0 0 0 0,1 0 0 0 0,-1 0-1 0 0,0 0 1 0 0,0 0 0 0 0,0 0 0 0 0,0 0 0 0 0,0 0 0 0 0,0 0 0 0 0,0 0 0 0 0,0 0 0 0 0,0 0-1 0 0,0 0 1 0 0,0-1 0 0 0,0 1 0 0 0,0 0 0 0 0,0 0 0 0 0,0 0 0 0 0,0 0 0 0 0,0 0 0 0 0,0 0-1 0 0,0 0 1 0 0,0 0 0 0 0,0 0 0 0 0,0 0 0 0 0,0-1 0 0 0,0 1 0 0 0,0 0 0 0 0,0 0 0 0 0,0 0-1 0 0,0 0 1 0 0,0 0 0 0 0,0 0-5 0 0,0-11 240 0 0,0 11-236 0 0,0 0 0 0 0,0 0 0 0 0,0 0 0 0 0,0 0 0 0 0,0 0 0 0 0,0 0 0 0 0,0 0 0 0 0,0 0 0 0 0,0 0 0 0 0,0-1-1 0 0,0 1 1 0 0,0 0 0 0 0,0 0 0 0 0,0 0 0 0 0,0 0 0 0 0,0 0 0 0 0,0 0 0 0 0,0 0 0 0 0,0 0 0 0 0,0 0 0 0 0,0 0 0 0 0,0-1 0 0 0,0 1 0 0 0,0 0 0 0 0,0 0-1 0 0,0 0 1 0 0,0 0 0 0 0,0 0 0 0 0,0 0 0 0 0,0 0 0 0 0,0 0 0 0 0,1 0 0 0 0,-1 0 0 0 0,0 0 0 0 0,0 0 0 0 0,0 0 0 0 0,0 0 0 0 0,0 0 0 0 0,0 0-1 0 0,0 0 1 0 0,0 0 0 0 0,0 0 0 0 0,0-1 0 0 0,0 1 0 0 0,1 0 0 0 0,-1 0 0 0 0,0 0 0 0 0,0 0 0 0 0,0 0 0 0 0,0 0 0 0 0,0 1 0 0 0,0-1 0 0 0,0 0-1 0 0,0 0 1 0 0,0 0 0 0 0,0 0 0 0 0,1 0-4 0 0,11 0 288 0 0,2 0-61 0 0,0 0-53 0 0,0 0-46 0 0,3 0-22 0 0,0 0-42 0 0,34 0 25 0 0,-47 0-72 0 0,-1 0-1 0 0,1 1 0 0 0,0 0 1 0 0,0 0-1 0 0,-1 0 0 0 0,1 0 1 0 0,-1 0-1 0 0,1 1 0 0 0,-1 0 1 0 0,1 0-17 0 0,33 22 103 0 0,-22-13-64 0 0,-3-3-29 0 0,-4-3-10 0 0,0 0 1 0 0,-1 1 0 0 0,5 4-1 0 0,9 17 0 0 0,-7-14 0 0 0,-10-10 0 0 0,0 0 0 0 0,-1 0 0 0 0,1 1 0 0 0,-1 0 0 0 0,0 0 0 0 0,0 0 0 0 0,0 0 0 0 0,1 3 0 0 0,8 12 0 0 0,-9-14 0 0 0,0-1 0 0 0,0 1 0 0 0,-1 0 0 0 0,1 0 0 0 0,0 2 0 0 0,2 20 10 0 0,1-12 21 0 0,-5-12-26 0 0,1 1 0 0 0,-1-1-1 0 0,0 0 1 0 0,0 1 0 0 0,-1-1 0 0 0,1 1 0 0 0,-1-1 0 0 0,0 2-5 0 0,1 8 86 0 0,-2-1 1 0 0,1 1 0 0 0,-2 0-1 0 0,-2 10-86 0 0,3-20 18 0 0,0 0 0 0 0,0 1-1 0 0,0-1 1 0 0,0 0-1 0 0,-1 0 1 0 0,1 0-1 0 0,-1 0 1 0 0,0 0-1 0 0,0-1 1 0 0,0 1-1 0 0,0-1 1 0 0,-1 1-1 0 0,1-1 1 0 0,-1 0-1 0 0,1 0 1 0 0,-1 0-1 0 0,0 0 1 0 0,0 0 0 0 0,-1 0-18 0 0,-6 3 86 0 0,7-4-67 0 0,1 0 0 0 0,0 0 0 0 0,0 0-1 0 0,-1 1 1 0 0,1-1 0 0 0,0 1 0 0 0,0-1 0 0 0,0 1 0 0 0,1 0-19 0 0,-16 13 115 0 0,15-13-105 0 0,-1 0-1 0 0,1-1 1 0 0,0 1 0 0 0,-1-1-1 0 0,0 0 1 0 0,1 1 0 0 0,-1-1-1 0 0,0 0 1 0 0,1-1-1 0 0,-4 2-9 0 0,-12-1 69 0 0,13 0-56 0 0,1-1 1 0 0,-1 1 0 0 0,0 0 0 0 0,1 0-1 0 0,-1 0 1 0 0,1 1 0 0 0,0 0 0 0 0,-1 0 0 0 0,1 0-14 0 0,-14 7 26 0 0,5-2-32 0 0,10-6 5 0 0,1 0 1 0 0,0 0 0 0 0,0-1 0 0 0,-1 1 0 0 0,1-1 0 0 0,0 1 0 0 0,-1-1 0 0 0,1 0 0 0 0,0 0 0 0 0,-1 0 0 0 0,1 0 0 0 0,0-1 0 0 0,-1 1 0 0 0,-5-1-54 0 0,-1 1-59 0 0,8 0-48 0 0,0 0 45 0 0,0 0 38 0 0,1 0 36 0 0,-2 0 37 0 0,1 0 67 0 0,-4 0 333 0 0,3 0-272 0 0,1 0-101 0 0,0 0-38 0 0,-1 0-45 0 0,1 0-55 0 0,0 0-85 0 0,-1 0-89 0 0,0 0-98 0 0,1 0-110 0 0,-1 0-120 0 0,1 0 260 0 0,0 0-35 0 0,0 0-35 0 0,0 0-37 0 0,0 0-39 0 0,0 0-39 0 0,-3 0-1358 0 0,-5 0-1079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9.8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1 111 10944 0 0,'0'0'248'0'0,"0"0"34"0"0,0 0 20 0 0,0 0-38 0 0,0 1-199 0 0,3 1-37 0 0,0 2-93 0 0,0 0 44 0 0,0 1 42 0 0,0 0 38 0 0,3 6 156 0 0,0 1 106 0 0,2 4 177 0 0,4 6 349 0 0,-8-16-727 0 0,-1 0 37 0 0,3 8 232 0 0,4 8 227 0 0,-1-7-252 0 0,-2-2-148 0 0,2 11 260 0 0,-4-10-186 0 0,-1-4-127 0 0,-1-3-57 0 0,0-1-37 0 0,8 13 257 0 0,-7-4-69 0 0,0-2-79 0 0,6 8 170 0 0,-4 5-117 0 0,-4-20-160 0 0,1 1-1 0 0,0-1 1 0 0,0-1 0 0 0,0 1-1 0 0,1 0 1 0 0,0-1 0 0 0,2 2-71 0 0,8 8 114 0 0,-11-9-23 0 0,-2 1-59 0 0,0-1-7 0 0,9 7 46 0 0,-7-11-6 0 0,0-2-1 0 0,7 0 0 0 0,-10 0-63 0 0,0 0 0 0 0,0 0 0 0 0,0 0 0 0 0,1 0 0 0 0,-1 0 0 0 0,0 0 0 0 0,0 0 0 0 0,0 0 0 0 0,0 0 0 0 0,0 0 0 0 0,0 0 0 0 0,0 0 0 0 0,0 0 0 0 0,0 0-1 0 0,0 0 1 0 0,1 0 0 0 0,-1 0 0 0 0,0 0 0 0 0,0 0 0 0 0,0 0 0 0 0,0 0 0 0 0,0 0 0 0 0,0 1 0 0 0,0-1 0 0 0,0 0 0 0 0,0 0 0 0 0,0 0 0 0 0,0 0 0 0 0,0 0-1 0 0,1 0 1 0 0,-1 0 0 0 0,0 0 0 0 0,0 0 0 0 0,0 0 0 0 0,0 0 0 0 0,0 0 0 0 0,0 0 0 0 0,0 0 0 0 0,0 1 0 0 0,0-1 0 0 0,0 0 0 0 0,0 0 0 0 0,0 0 0 0 0,0 0 0 0 0,0 0-1 0 0,0 0 1 0 0,0 0 0 0 0,0 0 0 0 0,0 0 0 0 0,0 0 0 0 0,0 1 0 0 0,0-1 0 0 0,0 0 0 0 0,0 0 0 0 0,0 0 0 0 0,0 0 0 0 0,0 0-1 0 0,0 11 21 0 0,0-11-20 0 0,0 0 0 0 0,0 0-1 0 0,0 0 1 0 0,0 0 0 0 0,0 0 0 0 0,0 0-1 0 0,0 0 1 0 0,0 0 0 0 0,0 0 0 0 0,0 1-1 0 0,0-1 1 0 0,0 0 0 0 0,0 0 0 0 0,0 0-1 0 0,0 0 1 0 0,0 0 0 0 0,0 0 0 0 0,0 0-1 0 0,0 0 1 0 0,0 0 0 0 0,0 0 0 0 0,0 0-1 0 0,0 1 1 0 0,0-1 0 0 0,0 0 0 0 0,0 0-1 0 0,0 0 1 0 0,0 0 0 0 0,0 0 0 0 0,0 0-1 0 0,0 0 1 0 0,0 0 0 0 0,0 0 0 0 0,0 0-1 0 0,1 0 1 0 0,-1 0 0 0 0,0 0 0 0 0,0 0-1 0 0,0 0 1 0 0,0 0 0 0 0,0 0-1 0 0,0 0 1 0 0,0 0 0 0 0,0 0 0 0 0,0 0-1 0 0,0 0 1 0 0,1 0 0 0 0,-1 0 0 0 0,0 0-1 0 0,0 0 1 0 0,0 0 0 0 0,0 0 0 0 0,0 0-1 0 0,0 0 1 0 0,0 0 0 0 0,0 0 0 0 0,0 0-1 0 0,5 0 16 0 0,0-2-78 0 0,8-5-335 0 0,-9 3 312 0 0,-1 2-159 0 0,-1 0 82 0 0,1 2 46 0 0,0 0 28 0 0,-1 0-21 0 0,0-1-54 0 0,0-2-126 0 0,-1-1-67 0 0,2-2-287 0 0,1 0 12 0 0,2-1-357 0 0,-4 4 353 0 0,-1 3 121 0 0,-1-1-15 0 0,0 0 220 0 0,0 0-35 0 0,0 0-37 0 0,0 0-35 0 0,0-1-504 0 0,0-1-304 0 0,0-3-744 0 0</inkml:trace>
  <inkml:trace contextRef="#ctx0" brushRef="#br0" timeOffset="437.81">285 32 6504 0 0,'0'-2'190'0'0,"0"-11"-10"0"0,0 4-117 0 0,0 4 40 0 0,0 3 105 0 0,0 2 240 0 0,0 0 405 0 0,0 0 38 0 0,0 0-27 0 0,0 0-135 0 0,0 0-60 0 0,0 0-11 0 0,0 0-44 0 0,0 0-419 0 0,0 0 50 0 0,0 11 108 0 0,0-1-41 0 0,0 1-38 0 0,0-1-36 0 0,0 11 144 0 0,0-1-108 0 0,0-1-100 0 0,0-1-53 0 0,0 41 115 0 0,0-33-108 0 0,-1-8-59 0 0,-1 0 0 0 0,-3 17-69 0 0,-1 7 82 0 0,4-13 6 0 0,0 7 148 0 0,-4-1 51 0 0,3-17 32 0 0,1 0 0 0 0,-1 17-319 0 0,0 7 372 0 0,-3-2-64 0 0,2-14-108 0 0,-2 20 198 0 0,-1 15 64 0 0,-1 8 2 0 0,4-47-98 0 0,-5 19-366 0 0,4-25 150 0 0,2 1-1 0 0,0-1 1 0 0,0 1-1 0 0,1 12-149 0 0,1-12 163 0 0,0 0 0 0 0,-2-1 0 0 0,-2 13-163 0 0,2-16 71 0 0,-5 21 188 0 0,5-24-165 0 0,1 0 0 0 0,0 1 1 0 0,0-1-1 0 0,1 0 0 0 0,1 2-94 0 0,0-8 20 0 0,-1 0 0 0 0,1 0 0 0 0,-1 0 0 0 0,1-1 0 0 0,-1 1 0 0 0,0 0 1 0 0,0 0-1 0 0,-1-1 0 0 0,1 1 0 0 0,-1-1 0 0 0,-1 3-20 0 0,-1 9 71 0 0,4 6-14 0 0,1-12-37 0 0,-1-7-13 0 0,0-1-1 0 0,0 1 1 0 0,0 0 0 0 0,0-1 0 0 0,-1 1-1 0 0,1 0 1 0 0,0-1 0 0 0,-1 1 0 0 0,1-1-1 0 0,-1 1 1 0 0,0-1 0 0 0,0 1-1 0 0,1-1 1 0 0,-2 2-7 0 0,-3 2 17 0 0,4-3-21 0 0,-2 0 18 0 0,3-2-58 0 0,0 0-80 0 0,0 0-170 0 0,0 0-301 0 0,0 0 447 0 0,0 0 10 0 0,0 0-20 0 0,0 0-53 0 0,0 0-16 0 0,0 0-53 0 0,0 0-62 0 0,0 0-69 0 0,0 0-74 0 0,0 0-69 0 0,0 0-62 0 0,0 0-53 0 0,0 0-194 0 0,0 0-54 0 0,0 0-234 0 0,0 0-633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3:59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1 128 6824 0 0,'0'0'149'0'0,"0"0"23"0"0,0 0 13 0 0,0 0 38 0 0,0 0 109 0 0,0 0 48 0 0,0 0 11 0 0,0 0 21 0 0,2 0 85 0 0,2 0-293 0 0,-1 0-107 0 0,-1 0 1 0 0,0 0 0 0 0,1 0-1 0 0,-1 0 1 0 0,1 0 0 0 0,-1-1-1 0 0,0 1 1 0 0,0-1 0 0 0,2 0-98 0 0,13-8 537 0 0,10-4 316 0 0,-8 4-345 0 0,-3 3-181 0 0,-8 3-210 0 0,0 1-38 0 0,10-2 119 0 0,-11 2-114 0 0,1 1 0 0 0,-1-2 0 0 0,1 1-1 0 0,-1-1 1 0 0,1 0-84 0 0,29-11 325 0 0,2 5-62 0 0,-14 4-138 0 0,-2-2-46 0 0,-8 2-7 0 0,-12 3-58 0 0,0 1 1 0 0,1 0-1 0 0,-1 0 1 0 0,1 0 0 0 0,-1 0-1 0 0,1 1 1 0 0,-1 0-1 0 0,1-1 1 0 0,0 1-15 0 0,8 1 31 0 0,-8-1-20 0 0,-1 1-1 0 0,1-1 0 0 0,0 0 0 0 0,-1 0 1 0 0,1-1-1 0 0,-1 1 0 0 0,1-1 1 0 0,-1 0-1 0 0,3 0-10 0 0,4-3 4 0 0,11-3 40 0 0,21 4 85 0 0,-39 3-42 0 0,-3 0 89 0 0,0 0 43 0 0,2 0 5 0 0,7 0-109 0 0,-3 0-45 0 0,-1 0-30 0 0,-3 0-36 0 0,0 0-12 0 0,0 0 36 0 0,1 0 28 0 0,-3 3 63 0 0,0-2-113 0 0,0 5 63 0 0,1 10 179 0 0,1-13-205 0 0,5 2 22 0 0,-3-2-7 0 0,-2 2 4 0 0,-2 3 41 0 0,0 4-19 0 0,-1-7-58 0 0,0 0 0 0 0,1 0 0 0 0,0 0-1 0 0,0-1 1 0 0,1 1 0 0 0,-1 0 0 0 0,1 0-1 0 0,0-1 1 0 0,1 2-26 0 0,3 2 12 0 0,-4-7-7 0 0,0 1 1 0 0,0-1-1 0 0,-1 0 1 0 0,1 1-1 0 0,0-1 1 0 0,-1 1-1 0 0,1 0 0 0 0,0-1 1 0 0,-1 1-1 0 0,0 0 1 0 0,1-1-1 0 0,-1 1 1 0 0,0 0-1 0 0,0-1 0 0 0,0 2-5 0 0,0 13 16 0 0,0 28 78 0 0,3-25-92 0 0,8 18-2 0 0,-7-29 2 0 0,-1 0-1 0 0,0 1 1 0 0,-1-1-1 0 0,0 1 1 0 0,-1-1 0 0 0,0 1-1 0 0,1 5-1 0 0,-3-7 7 0 0,2 0-1 0 0,-1 0 0 0 0,1 0 1 0 0,0 0-1 0 0,0 0 1 0 0,1 0-1 0 0,0-1 0 0 0,0 1 1 0 0,1 0-1 0 0,0 1-6 0 0,1-1 10 0 0,-1 1-1 0 0,0 0 1 0 0,-1 0-1 0 0,0 0 0 0 0,0 0 1 0 0,-1 3-10 0 0,5 14 42 0 0,3 5 62 0 0,2-5-19 0 0,0 1 155 0 0,5 18-240 0 0,-9-13 76 0 0,-5-11-42 0 0,3 18 19 0 0,16 12 13 0 0,-15-19-23 0 0,-4-15-22 0 0,7 23 43 0 0,4-2 45 0 0,-2-12 2 0 0,1 0 39 0 0,-1 2 10 0 0,-3 12 31 0 0,2 3 56 0 0,-5-27-101 0 0,0 0-18 0 0,1 2-2 0 0,4 5 140 0 0,-3-6-38 0 0,-6-4-18 0 0,-1-11-198 0 0,0-1-1 0 0,0 1 0 0 0,0-1 0 0 0,0 1 1 0 0,0-1-1 0 0,-1 1 0 0 0,1-1 0 0 0,0 1 1 0 0,1 0-1 0 0,-1-1 0 0 0,0 1 0 0 0,0-1 1 0 0,0 1-1 0 0,0-1 0 0 0,0 1 0 0 0,0-1 1 0 0,1 0-1 0 0,-1 1 0 0 0,0-1 0 0 0,0 1 1 0 0,1-1-1 0 0,-1 1 0 0 0,0-1 0 0 0,1 1 1 0 0,-1-1-1 0 0,0 0 0 0 0,1 1 0 0 0,-1-1 1 0 0,1 0-1 0 0,-1 0 0 0 0,1 1 0 0 0,-1-1 1 0 0,0 0-1 0 0,1 0 0 0 0,-1 1 0 0 0,1-1 0 0 0,-1 0 1 0 0,1 0-1 0 0,-1 0 0 0 0,1 0 0 0 0,-1 0 1 0 0,1 0-1 0 0,-1 0 0 0 0,1 0 0 0 0,0 0 1 0 0,-1 0-12 0 0,3 0 285 0 0,-3 0 16 0 0,0 0 3 0 0,0 0-28 0 0,0 0-117 0 0,0 0-51 0 0,0 0-11 0 0,0 0-3 0 0,0 0-13 0 0,0 0-8 0 0,0 0-1 0 0,-3 0 0 0 0,-10 0-12 0 0,-3 0-48 0 0,3 0-1 0 0,8 0 32 0 0,-40 0-33 0 0,14 0-10 0 0,-80 0 64 0 0,42 0-3 0 0,-38 0-58 0 0,94 1-3 0 0,0 0 0 0 0,0 1 0 0 0,0 1 0 0 0,-8 2 0 0 0,18-4 0 0 0,-12 1 0 0 0,1 0 0 0 0,-1-1 0 0 0,0-1 0 0 0,-9-1 0 0 0,-1 0 0 0 0,-5 1 1 0 0,-50 0-94 0 0,77 0 23 0 0,3 0-58 0 0,0 0-22 0 0,0 0 37 0 0,0 0-30 0 0,0 0-87 0 0,0 0-233 0 0,3 0-424 0 0,-2 0 770 0 0,2 0-98 0 0,-1 0-122 0 0,1 0-116 0 0,1 0-120 0 0,-1 0-123 0 0,0 0-128 0 0,-1 0 364 0 0,-1-1-33 0 0,1 1-34 0 0,0-1-34 0 0,-1 1-34 0 0,1-1-35 0 0,4-3-1774 0 0,3-5-1346 0 0</inkml:trace>
  <inkml:trace contextRef="#ctx0" brushRef="#br0" timeOffset="345.53">726 617 8688 0 0,'0'0'256'0'0,"0"0"-7"0"0,0 0-154 0 0,0 0 6 0 0,0 0 77 0 0,0-3 193 0 0,0-7 352 0 0,0 7 40 0 0,-2 3-26 0 0,-9 0-128 0 0,9 0-53 0 0,2 0-10 0 0,0-3-30 0 0,-1-1-331 0 0,1 2-53 0 0,-7 3 113 0 0,1 2-115 0 0,-3 0 72 0 0,3-2-4 0 0,-2 0 66 0 0,-3-1-187 0 0,1 3-41 0 0,-1 7-21 0 0,-12-5-3 0 0,9 1 29 0 0,1 2 76 0 0,-13 5 170 0 0,0-8-81 0 0,10 1-65 0 0,4-2-45 0 0,-8-1 2 0 0,2-1 8 0 0,1 4-30 0 0,3 0-13 0 0,-2-4 19 0 0,-47-2 0 0 0,57 0-118 0 0,3 0-95 0 0,0 0-97 0 0,2 0 60 0 0,0 0-42 0 0,1 0-44 0 0,-1 0-44 0 0,1 0-38 0 0,-1 0-35 0 0,1 0-244 0 0,0 0-57 0 0,0 0-796 0 0,0 0-627 0 0,0 0-1190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5.9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95 81 6968 0 0,'0'0'157'0'0,"0"0"23"0"0,-3 0 11 0 0,0-1-130 0 0,-10 1 37 0 0,3 3-65 0 0,5 8-33 0 0,-2-9 19 0 0,0-2 50 0 0,1 1 84 0 0,1 1 34 0 0,0 4 257 0 0,5-6-409 0 0,-1 1 1 0 0,1-1 0 0 0,0 1-1 0 0,-1-1 1 0 0,1 1 0 0 0,-1-1-1 0 0,1 1 1 0 0,0-1 0 0 0,-1 0-1 0 0,1 1 1 0 0,-1-1 0 0 0,1 0-1 0 0,-1 1 1 0 0,1-1 0 0 0,-1 0-1 0 0,1 0 1 0 0,-1 1 0 0 0,0-1-1 0 0,1 0 1 0 0,-1 0 0 0 0,1 0-1 0 0,-1 0 1 0 0,1 0 0 0 0,-2 0-36 0 0,-3 3 610 0 0,-5 7 13 0 0,7-7 8 0 0,3-3 1 0 0,0 0-4 0 0,0 0-16 0 0,0 0-4 0 0,0 0 0 0 0,0 0-38 0 0,0 0-346 0 0,0 0-36 0 0,0 0 148 0 0,0 0-14 0 0,3 3-4 0 0,10 5-16 0 0,-11-7-251 0 0,0 0-1 0 0,1 0 1 0 0,-1 0 0 0 0,1-1-1 0 0,-1 1 1 0 0,0-1-1 0 0,1 1 1 0 0,-1-1-1 0 0,1 0 1 0 0,-1 0-1 0 0,1 0 1 0 0,-1 0-1 0 0,1 0 1 0 0,-1-1 0 0 0,1 1-1 0 0,-1-1 1 0 0,0 0-1 0 0,2 0-50 0 0,4-4 119 0 0,-6 4-95 0 0,-1 0 0 0 0,0 0-1 0 0,1 1 1 0 0,-1-1 0 0 0,1 0 0 0 0,-1 0 0 0 0,1 1-1 0 0,0-1 1 0 0,-1 1 0 0 0,1 0 0 0 0,-1-1 0 0 0,1 1-1 0 0,0 0 1 0 0,0 0-24 0 0,5 0 96 0 0,-5 0-65 0 0,0 1 0 0 0,0-1 0 0 0,0 0-1 0 0,1-1 1 0 0,-1 1 0 0 0,0 0 0 0 0,0-1 0 0 0,0 1-1 0 0,0-1 1 0 0,1 0-31 0 0,5-3 70 0 0,18-7 105 0 0,-15 7-134 0 0,23-8 109 0 0,-15 1-118 0 0,7 6 27 0 0,6-10 10 0 0,-12 5-35 0 0,-4 3-43 0 0,-6 4 10 0 0,25-9 14 0 0,-11-2 112 0 0,-1 1 18 0 0,-17 11-77 0 0,3 1-67 0 0,-5 1 35 0 0,1 0 24 0 0,0 0 37 0 0,2 1 49 0 0,2-1 56 0 0,-7 0-220 0 0,-1 0-50 0 0,1 0-46 0 0,-2 0 114 0 0,1 0-6 0 0,0 0 0 0 0,-1 0 0 0 0,1 0 0 0 0,0 0 0 0 0,-1 0 1 0 0,1 0-1 0 0,0 0 0 0 0,-1 0 0 0 0,1 0 0 0 0,0 1 0 0 0,-1-1 0 0 0,1 0 0 0 0,-1 1 1 0 0,1-1-1 0 0,0 0 6 0 0,4 11-4 0 0,5-6 70 0 0,-4 8 14 0 0,4 0 0 0 0,-6-6 28 0 0,-5 2-80 0 0,1-6-6 0 0,1 17 82 0 0,0-8-49 0 0,-1-11-52 0 0,1-1-1 0 0,-1 1 1 0 0,0-1-1 0 0,0 1 1 0 0,1 0-1 0 0,-1-1 1 0 0,0 1-1 0 0,1-1 0 0 0,-1 1 1 0 0,0-1-1 0 0,1 1 1 0 0,-1-1-1 0 0,1 0 1 0 0,-1 1-1 0 0,1-1 1 0 0,-1 1-1 0 0,1-1-2 0 0,3 4 25 0 0,0 2 62 0 0,-5 3-64 0 0,1-6-5 0 0,-1 3 10 0 0,1-4-20 0 0,0 0 1 0 0,0-1-1 0 0,0 1 1 0 0,0 0-1 0 0,0-1 1 0 0,0 1-1 0 0,0 0 1 0 0,1-1-1 0 0,-1 1 1 0 0,1-1-1 0 0,-1 1 1 0 0,1 1-9 0 0,6 1 43 0 0,-2 0 7 0 0,-4 9-1 0 0,0-6-24 0 0,1 0 0 0 0,-1 0-1 0 0,1 0 1 0 0,0 0 0 0 0,0 0-1 0 0,4 6-24 0 0,7 24 76 0 0,-7-6-44 0 0,4 4 32 0 0,-6-16-50 0 0,-3-8 7 0 0,1 0-1 0 0,1-1 1 0 0,0 1-1 0 0,3 6-20 0 0,39 103 162 0 0,4 12 47 0 0,-33-88-132 0 0,-7-19 3 0 0,0 0 0 0 0,5 5-80 0 0,-8-18 52 0 0,0 1 0 0 0,-1 1 0 0 0,0-1 0 0 0,1 11-52 0 0,-3-12 43 0 0,-2-4-6 0 0,1 0 0 0 0,0-1 0 0 0,0 1 0 0 0,0-1 0 0 0,1 1-1 0 0,1 0-36 0 0,7 21 101 0 0,0 17-26 0 0,1 2-24 0 0,-6-33-14 0 0,-5-12-21 0 0,0 1 0 0 0,0-1 1 0 0,0 1-1 0 0,0-1 1 0 0,0 1-1 0 0,0-1 0 0 0,-1 1 1 0 0,0-1-1 0 0,0 1-16 0 0,-1 8 55 0 0,1 9 53 0 0,4-7 14 0 0,1-6-53 0 0,-4-6-54 0 0,0-1-1 0 0,0 1 1 0 0,-1-1-1 0 0,1 1 0 0 0,0-1 1 0 0,-1 1-1 0 0,1-1 1 0 0,0 1-1 0 0,-1-1 0 0 0,0 1 1 0 0,1 0-1 0 0,-1-1 1 0 0,0 1-1 0 0,0 0-14 0 0,0 2 120 0 0,-1 2-106 0 0,1 0-31 0 0,0-3 42 0 0,0 0 42 0 0,0 0 58 0 0,0-1 35 0 0,0 0 61 0 0,0-1 70 0 0,1 0 79 0 0,-4-1-297 0 0,-9 0-4 0 0,2 0-19 0 0,8 0-20 0 0,-5 0 49 0 0,-6-2 1 0 0,-43-27 10 0 0,1 0-48 0 0,54 28-40 0 0,0 1-1 0 0,-1 0 0 0 0,1-1 0 0 0,-1 1 1 0 0,1 0-1 0 0,0-1 0 0 0,-1 1 1 0 0,1 0-1 0 0,-1 0 0 0 0,0 0-1 0 0,-16-2 41 0 0,-56-25-31 0 0,69 26-10 0 0,-1 0 0 0 0,1 0 0 0 0,-1 0 0 0 0,1 1 0 0 0,-1 0 0 0 0,0 0 0 0 0,1 0 0 0 0,-2 1 0 0 0,-5 0 0 0 0,-69-1 0 0 0,79 0-2 0 0,1 0 0 0 0,-1 0 1 0 0,0 0-1 0 0,1 1 0 0 0,-1-1 0 0 0,1 1 0 0 0,-1-1 0 0 0,1 1 0 0 0,-1-1 0 0 0,1 1 0 0 0,0 0 0 0 0,-1 0 1 0 0,1 0 1 0 0,-12 5-29 0 0,8-5 24 0 0,1 0 1 0 0,0-1-1 0 0,0 1 1 0 0,-1-1-1 0 0,-2 0 5 0 0,3-1-9 0 0,1 1 0 0 0,0 0 0 0 0,0 1 0 0 0,0-1 0 0 0,0 1-1 0 0,-1-1 1 0 0,0 1 9 0 0,-3 7-75 0 0,6-8 71 0 0,1 0 1 0 0,0 1-1 0 0,-1-1 0 0 0,1 1 0 0 0,0-1 0 0 0,-1 0 0 0 0,1 1 0 0 0,0-1 0 0 0,-1 0 0 0 0,1 1 0 0 0,-1-1 1 0 0,1 0-1 0 0,-1 0 0 0 0,1 1 0 0 0,0-1 0 0 0,-1 0 0 0 0,1 0 0 0 0,-1 0 0 0 0,1 0 0 0 0,-1 1 0 0 0,1-1 1 0 0,-1 0-1 0 0,1 0 0 0 0,-1 0 0 0 0,1 0 0 0 0,-1 0 0 0 0,0 0 0 0 0,1 0 0 0 0,-1-1 4 0 0,-11-1-111 0 0,0-4-81 0 0,10 5 148 0 0,0 0-1 0 0,1 0 0 0 0,-1 0 1 0 0,0 0-1 0 0,0 1 0 0 0,0-1 0 0 0,0 1 1 0 0,0-1-1 0 0,-1 1 45 0 0,0 0-279 0 0,3-1 85 0 0,0-1-12 0 0,0-2-153 0 0,-1-1 75 0 0,-5-6-386 0 0,4 8 460 0 0,0 0-39 0 0,0-1-57 0 0,1 1-70 0 0,0 0 77 0 0,1 0-44 0 0,-1 0-49 0 0,1 0-53 0 0,0 2 89 0 0,0-1-41 0 0,0 1-36 0 0,0-1-33 0 0,0 0-287 0 0,-1-1-56 0 0,0-2-925 0 0,-4-1-711 0 0,-4-3-1363 0 0,9 9 3807 0 0</inkml:trace>
  <inkml:trace contextRef="#ctx0" brushRef="#br0" timeOffset="782.76">836 570 8808 0 0,'0'0'197'0'0,"0"0"24"0"0,0 0 19 0 0,0-3-29 0 0,0-5-142 0 0,0 5-15 0 0,0 1 75 0 0,0 2 147 0 0,-2 0 233 0 0,-6-1-187 0 0,1-3-49 0 0,-5-4 170 0 0,11 6-227 0 0,-1 1-50 0 0,0 0-43 0 0,0 1-36 0 0,-2 0 16 0 0,-1 1-58 0 0,4-1-4 0 0,0 0 40 0 0,-10 2 210 0 0,-2 4 32 0 0,1 0 30 0 0,1-4-10 0 0,-27-2 424 0 0,0 0-92 0 0,0 0-83 0 0,0 0-78 0 0,9 0-173 0 0,1 0-35 0 0,-29 0 213 0 0,1 0-102 0 0,2 0-74 0 0,32-3-228 0 0,8-2-56 0 0,12 3-54 0 0,0 1-1 0 0,0 0 0 0 0,0 0 0 0 0,-1 1 1 0 0,1-1-1 0 0,0 0 0 0 0,-1 1 0 0 0,1 0 1 0 0,0-1-1 0 0,-1 1 0 0 0,1 0 0 0 0,-1 0-4 0 0,0 0-217 0 0,1 0 68 0 0,-1 0 62 0 0,1 0 54 0 0,-2 0 78 0 0,1 0 94 0 0,-8 0 527 0 0,9 0-563 0 0,-1 0-43 0 0,1 0-55 0 0,0 0-69 0 0,-1 0-84 0 0,1 0-95 0 0,-1 0-67 0 0,1 0-96 0 0,-1 0-107 0 0,1 0-114 0 0,-1 0-126 0 0,2 0 328 0 0,-1 0-36 0 0,1 0-36 0 0,0 0-36 0 0,-1 0-39 0 0,1 0-39 0 0,1 0-1565 0 0,0 0-1232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3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1105 13824 0 0,'0'3'406'0'0,"0"16"-362"0"0,0 1 55 0 0,0 0 49 0 0,0 0 43 0 0,0 14 211 0 0,0 0 77 0 0,0 80 1273 0 0,0-66-1088 0 0,0-24-384 0 0,0 0-53 0 0,0 0-64 0 0,0 0-75 0 0,0-24-87 0 0,0 0 0 0 0,0 0 0 0 0,0 0 0 0 0,0 0 0 0 0,0 0-1 0 0,0 0 1 0 0,0 0 0 0 0,0 1 0 0 0,0-1 0 0 0,0 0 0 0 0,0 0 0 0 0,0 0-1 0 0,0 0 1 0 0,0 0 0 0 0,0 0 0 0 0,0 0 0 0 0,0 0 0 0 0,0 0-1 0 0,0 0 1 0 0,0 0 0 0 0,0 1 0 0 0,0-1 0 0 0,0 0 0 0 0,0 0-1 0 0,0 0 1 0 0,0 0 0 0 0,0 0 0 0 0,1 0 0 0 0,-1 0 0 0 0,0 0 0 0 0,0 0-1 0 0,0 0 1 0 0,0 0 0 0 0,0 0 0 0 0,0 0 0 0 0,0 0 0 0 0,0 0-1 0 0,0 1 1 0 0,0-1 0 0 0,0 0 0 0 0,0 0 0 0 0,1 0 0 0 0,-1 0-1 0 0,0 0 1 0 0,0 0 0 0 0,0 0 0 0 0,0 0 0 0 0,0 0 0 0 0,0 0 0 0 0,0 0-1 0 0,0 0 1 0 0,0 0 0 0 0,0 0 0 0 0,1 0 0 0 0,-1 0 0 0 0,0-1-1 0 0,0 1 0 0 0,10 0-60 0 0,-8 0-7 0 0,-1 0 6 0 0,-1 0-35 0 0,0 0-15 0 0,0 0-35 0 0,0 0-39 0 0,0 0-45 0 0,0 0-47 0 0,0 0-45 0 0,0 0-42 0 0,0 0-37 0 0,0 0-262 0 0,0 0-63 0 0,0 0-48 0 0,0 0-36 0 0,0 0-1454 0 0,0 0-1290 0 0</inkml:trace>
  <inkml:trace contextRef="#ctx0" brushRef="#br0" timeOffset="1">380 711 12928 0 0,'0'0'381'0'0,"0"0"-138"0"0,0 2-111 0 0,0 15-31 0 0,0-6-53 0 0,0 11-20 0 0,0-11 48 0 0,4 6 52 0 0,10 7-7 0 0,-3-5 17 0 0,-1 19 513 0 0,-1-1-51 0 0,-3-11-201 0 0,0 0-38 0 0,2-1-42 0 0,3 0-46 0 0,7 11 135 0 0,2 0-47 0 0,0-1-58 0 0,1-3-71 0 0,-5-11-46 0 0,12 6-19 0 0,-9-9-72 0 0,-4-5-28 0 0,-1-8-54 0 0,-10 2-9 0 0,-4-7-2 0 0,0 1-1 0 0,1-1 1 0 0,-1 0 0 0 0,0 1 0 0 0,1-1-1 0 0,-1 1 1 0 0,0-1 0 0 0,1 0 0 0 0,-1 1-1 0 0,0-1 1 0 0,1 0 0 0 0,-1 1 0 0 0,0-1 0 0 0,1 0-1 0 0,-1 0 1 0 0,1 1 0 0 0,-1-1 0 0 0,1 0-1 0 0,-1 0 1 0 0,1 0 0 0 0,-1 0 0 0 0,1 1-1 0 0,-1-1 1 0 0,1 0 0 0 0,-1 0 0 0 0,1 0 0 0 0,-1 0-1 0 0,1 0 1 0 0,-1 0 0 0 0,1 0 0 0 0,-1-1-1 0 0,1 1-1 0 0,7 0-9 0 0,0-1-93 0 0,-1 0-56 0 0,8-5-269 0 0,-8 1 251 0 0,-6 4-298 0 0,0-1 84 0 0,0 1 74 0 0,0 0 66 0 0,-1-1 24 0 0,0 1 66 0 0,0-1 32 0 0,0-1 10 0 0,0 1 13 0 0,0 1-2 0 0,1 0-26 0 0,-1 0-55 0 0,13-15-1340 0 0</inkml:trace>
  <inkml:trace contextRef="#ctx0" brushRef="#br0" timeOffset="501.4">727 679 10944 0 0,'0'0'248'0'0,"0"0"34"0"0,0 0 20 0 0,0 0-38 0 0,0 1-199 0 0,0 1-37 0 0,0-2-28 0 0,0 1 0 0 0,0 0 1 0 0,0-1-1 0 0,0 1 0 0 0,0-1 0 0 0,-1 1 0 0 0,1 0 1 0 0,0-1-1 0 0,0 1 0 0 0,0-1 0 0 0,-1 1 0 0 0,1-1 1 0 0,0 1-1 0 0,-1-1 0 0 0,1 1 0 0 0,0-1 0 0 0,-1 1 1 0 0,1-1-1 0 0,0 0 0 0 0,-1 1 0 0 0,1-1 0 0 0,-1 0 1 0 0,1 1-1 0 0,-1-1 0 0 0,-6 7 19 0 0,5 3 61 0 0,2-5 77 0 0,1 2 39 0 0,-1 4 208 0 0,0-9-287 0 0,0 0 1 0 0,0 1-1 0 0,0-1 0 0 0,0 0 0 0 0,0 1 0 0 0,-1-1 1 0 0,1 0-1 0 0,-1 0 0 0 0,0 2-117 0 0,-4 6 350 0 0,1-2-104 0 0,3-4-169 0 0,0-1-1 0 0,0 0 1 0 0,1 1-1 0 0,-1-1 1 0 0,1 1 0 0 0,0 0-1 0 0,0-1-76 0 0,-1 6 148 0 0,1 2 40 0 0,0-5-95 0 0,-1 0-1 0 0,0 1 1 0 0,0-1 0 0 0,0 0 0 0 0,-2 1-93 0 0,-3 18 241 0 0,4 8 28 0 0,2-11-84 0 0,-3 4 42 0 0,0-9-120 0 0,-5 34 201 0 0,6-13-45 0 0,-1 4 47 0 0,-3-3-50 0 0,2-13-92 0 0,-1 5 55 0 0,1 3 10 0 0,-3 9 59 0 0,3-10 8 0 0,5 7 18 0 0,-1-29-211 0 0,1 1-1 0 0,-2-1 1 0 0,0 0-1 0 0,0 3-106 0 0,-10 33 319 0 0,6-2-106 0 0,0-22-105 0 0,2-12-52 0 0,1-1 0 0 0,1 1 0 0 0,-1 0 0 0 0,2 2-56 0 0,-3 20 133 0 0,-3-6-72 0 0,2-8-41 0 0,-4 13 7 0 0,5-18 2 0 0,0 0 0 0 0,1 0 0 0 0,0-1 1 0 0,1 15-30 0 0,1 17 22 0 0,0-44-18 0 0,0 0-1 0 0,0 0 1 0 0,0-1-1 0 0,0 1 0 0 0,0 0 1 0 0,0 0-1 0 0,0 0 1 0 0,0 0-1 0 0,0-1 1 0 0,-1 1-1 0 0,1 0 0 0 0,0 0 1 0 0,-1 0-1 0 0,1 0-3 0 0,-7 2-3 0 0,3-3-47 0 0,2 0-56 0 0,1 0-127 0 0,1 0-221 0 0,0 0 244 0 0,0 0 101 0 0,0 0-35 0 0,0 0-9 0 0,0 0-34 0 0,0 0-39 0 0,0 0-45 0 0,0 0-48 0 0,0 0-45 0 0,0 0-42 0 0,1 0-37 0 0,-1-1-284 0 0,0 1-62 0 0,1-1-48 0 0,0 0-37 0 0,2-2-914 0 0,1-1-62 0 0,2-2-754 0 0</inkml:trace>
  <inkml:trace contextRef="#ctx0" brushRef="#br0" timeOffset="1319.37">900 1 8952 0 0,'0'0'200'0'0,"0"0"33"0"0,0 0 15 0 0,0 3-36 0 0,0-3-210 0 0,0 1 0 0 0,1-1 1 0 0,-1 1-1 0 0,0-1 0 0 0,0 1 0 0 0,0 0 1 0 0,0-1-1 0 0,0 1 0 0 0,0-1 0 0 0,1 1 0 0 0,-1-1 1 0 0,0 1-1 0 0,1-1 0 0 0,-1 1 0 0 0,0-1 1 0 0,1 1-1 0 0,-1-1 0 0 0,0 1 0 0 0,1-1 0 0 0,-1 0 1 0 0,1 1-1 0 0,-1-1 0 0 0,1 0 0 0 0,0 1-2 0 0,-1-1 0 0 0,1 1-1 0 0,0-1 1 0 0,-1 1 0 0 0,1-1-1 0 0,-1 1 1 0 0,1-1-1 0 0,-1 1 1 0 0,1-1-1 0 0,-1 1 1 0 0,1 0 0 0 0,-1-1-1 0 0,0 1 1 0 0,1 0-1 0 0,-1-1 1 0 0,0 1 0 0 0,0 0-1 0 0,1-1 1 0 0,-1 1-1 0 0,0 0 1 0 0,0 0-1 0 0,0-1 1 0 0,0 1 0 0 0,0 0-1 0 0,0 0 1 0 0,0-1 0 0 0,1 9 65 0 0,3-1 115 0 0,1 1 89 0 0,1-1 66 0 0,16 14 743 0 0,-13-13-652 0 0,0-2-97 0 0,-2 0-110 0 0,0 0 56 0 0,-2-1-46 0 0,0 1-1 0 0,1 3 61 0 0,1 2 14 0 0,-1-4-67 0 0,0 0 1 0 0,2 0 51 0 0,20 25 365 0 0,-11-5-164 0 0,-8-11-194 0 0,0-1-55 0 0,3 2-1 0 0,5 7 74 0 0,2 1 68 0 0,-2-1-39 0 0,1 10 571 0 0,3 8-913 0 0,2 4 515 0 0,3 3-103 0 0,-5 10-48 0 0,-5-19-139 0 0,12 36 219 0 0,-14-21-81 0 0,-9-23-142 0 0,0 13 41 0 0,1-1-12 0 0,-1-11-51 0 0,0-10-102 0 0,-3-16-72 0 0,-1 0 1 0 0,1 0 0 0 0,-1 0-1 0 0,-1 1 1 0 0,1-1-1 0 0,-1 0 1 0 0,-2 8-26 0 0,-2 10 44 0 0,0-5 31 0 0,2 1-1 0 0,-1 14-74 0 0,3-27 28 0 0,-1 0 1 0 0,1 0-1 0 0,-2 0 0 0 0,0 1-28 0 0,-2 5 57 0 0,-1 0-1 0 0,-5 12-56 0 0,3-10 60 0 0,1 0 0 0 0,-2 7-60 0 0,4-6 15 0 0,4-13-7 0 0,-1 0 0 0 0,0-1 1 0 0,-1 1-1 0 0,1 0 0 0 0,-1-1 0 0 0,0 1 1 0 0,0-1-1 0 0,-1 1-8 0 0,-11 16 26 0 0,10-13-13 0 0,-1 0 1 0 0,-1 0-1 0 0,0-1 1 0 0,0 0-1 0 0,0 0-13 0 0,4-5 2 0 0,-1 1-1 0 0,1 0 1 0 0,1 0-1 0 0,-1 0 1 0 0,0 0-1 0 0,0 1-1 0 0,-7 12-3 0 0,0-9-87 0 0,6-5-123 0 0,1-1 67 0 0,-1 0 41 0 0,0 0 39 0 0,-1 1 16 0 0,1-1-60 0 0,1 1-89 0 0,1-1 50 0 0,-1-1-42 0 0,1 1-1 0 0,0 0-36 0 0,0 0-37 0 0,-1 1-41 0 0,1-1-43 0 0,-1 0-46 0 0,1 1-50 0 0,-1-1-52 0 0,1 0 39 0 0,0 0-55 0 0,0 0-50 0 0,0 0-44 0 0,0 1-39 0 0,0-1-33 0 0,-2 2-755 0 0,-1 1-659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2.7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127 1 10336 0 0,'0'0'233'0'0,"0"0"39"0"0,0 0 15 0 0,-1 0-125 0 0,-1 0-84 0 0,-7 0 92 0 0,3 0-82 0 0,-1 0-3 0 0,6 0-38 0 0,1 0 32 0 0,-1 0 48 0 0,0 0 55 0 0,0 0 67 0 0,-2 0 78 0 0,3 2 375 0 0,-1 4-306 0 0,-3-1-85 0 0,-2-1-70 0 0,0 0-53 0 0,-6 4 105 0 0,10-5-57 0 0,0-1-86 0 0,2 1-55 0 0,0 1-49 0 0,-1 0-13 0 0,1-2 38 0 0,-11 20 254 0 0,4-6-137 0 0,2-3-68 0 0,1-1-45 0 0,-1 20 144 0 0,-1-8-59 0 0,-7 28 121 0 0,10-35-164 0 0,0-1-1 0 0,1 1 1 0 0,0 15-117 0 0,2 147 918 0 0,0-120-661 0 0,0 0-52 0 0,3-28-81 0 0,2-5-34 0 0,0-2-17 0 0,1 24 56 0 0,4-1-8 0 0,-6-22-56 0 0,-3-12-23 0 0,1-1 1 0 0,1 0 0 0 0,0 0-1 0 0,3 6-42 0 0,5 10 71 0 0,-2-7-10 0 0,-1 0 0 0 0,-1 1-1 0 0,2 12-60 0 0,-6-18 35 0 0,-2-11-28 0 0,0 0-1 0 0,0 0 1 0 0,0 0-1 0 0,0-1 1 0 0,1 1-1 0 0,0 0 1 0 0,0-1-1 0 0,0 1 1 0 0,1-1-7 0 0,12 19 137 0 0,15 15-137 0 0,-14-20 88 0 0,2 1 49 0 0,-17-18-122 0 0,1 1-1 0 0,-1-1 0 0 0,1 1 0 0 0,-1-1 0 0 0,1 0 0 0 0,0 0 0 0 0,0 0 0 0 0,-1 0 0 0 0,1 0 1 0 0,2 1-15 0 0,7-1 21 0 0,-6 0-139 0 0,-1 0 51 0 0,8 5-7 0 0,-7-3 23 0 0,-1-1-57 0 0,-1 0-10 0 0,0-2-45 0 0,0 0-16 0 0,0 0-42 0 0,0 0-49 0 0,0-2-53 0 0,-2 2 21 0 0,1-1-44 0 0,-1 0-41 0 0,1-1-37 0 0,0 1-272 0 0,0-1-62 0 0,-1 0-48 0 0,1 1-35 0 0,0-1-1503 0 0,-2 1-1326 0 0</inkml:trace>
  <inkml:trace contextRef="#ctx0" brushRef="#br0" timeOffset="484.94">379 521 12032 0 0,'0'0'273'0'0,"0"0"40"0"0,0 0 21 0 0,0 0-143 0 0,0 0-92 0 0,0 1-28 0 0,0 1-43 0 0,0-1-28 0 0,0 0 1 0 0,0 1-1 0 0,0-1 0 0 0,0 0 1 0 0,1 0-1 0 0,-1 0 0 0 0,0 0 0 0 0,1 0 1 0 0,-1 0-1 0 0,1 0 0 0 0,-1 0 1 0 0,1 0-1 0 0,-1 0 0 0 0,1 0 1 0 0,0 0-1 0 0,-1 0 0 0 0,1 0 1 0 0,0 0-1 0 0,0-1 0 0 0,0 1 1 0 0,0 0-1 0 0,-1-1 0 0 0,1 1 0 0 0,1 0 0 0 0,9 5 30 0 0,0 0 61 0 0,0 3 96 0 0,-3-1-35 0 0,-1-2-35 0 0,-1 1-13 0 0,2 1 6 0 0,2 2 13 0 0,-2-2-9 0 0,1 0 22 0 0,1 3 52 0 0,4 4 14 0 0,29 40 480 0 0,-26-36-426 0 0,-3-4 4 0 0,-3-3-77 0 0,-6-4-56 0 0,1-1-1 0 0,-1 1 1 0 0,4 8-127 0 0,0 3 219 0 0,-3-7-54 0 0,10 14 176 0 0,0-4-56 0 0,-8-13-121 0 0,-1 1 0 0 0,-1 0 0 0 0,4 8-164 0 0,3 5 194 0 0,13 16 65 0 0,-15-24-124 0 0,3 5 77 0 0,1 8 27 0 0,1 1 9 0 0,0-10-5 0 0,-8-11-119 0 0,3 3-2 0 0,0 0-42 0 0,22 23 66 0 0,-17-21-82 0 0,0-11-29 0 0,-3-2-114 0 0,-13 0 78 0 0,0 0-1 0 0,0 0 1 0 0,0 0-1 0 0,0 0 0 0 0,0 0 1 0 0,0 1-1 0 0,0-1 1 0 0,0 0-1 0 0,1 0 0 0 0,-1 0 1 0 0,0 0-1 0 0,0 0 1 0 0,0 0-1 0 0,0 0 1 0 0,0 0-1 0 0,0-1 0 0 0,0 1 1 0 0,0 0-1 0 0,0 0 1 0 0,0 0-1 0 0,1 0 0 0 0,-1 0 1 0 0,0 0-1 0 0,0 0 1 0 0,0 0-1 0 0,0 0 0 0 0,0 0 1 0 0,0 0-1 0 0,0 0 1 0 0,0 0-1 0 0,0 0 1 0 0,0 0-1 0 0,0 0 0 0 0,0 0 1 0 0,0 0-1 0 0,0-1 1 0 0,0 1-1 0 0,0 0 0 0 0,0 0 1 0 0,1 0-1 0 0,-1 0 1 0 0,0 0-1 0 0,0 0 0 0 0,0 0 1 0 0,0 0-1 0 0,0 0 1 0 0,0 0-1 0 0,0-1 0 0 0,0 1 1 0 0,0 0-1 0 0,0 0 1 0 0,0 0-1 0 0,0 0 1 0 0,-1 0-1 0 0,1 0 0 0 0,0 0 1 0 0,0 0 1 0 0,0-3-22 0 0,0-1-44 0 0,0 1-44 0 0,0-1-44 0 0,0 1-44 0 0,0-1-43 0 0,0 0-42 0 0,0 0-44 0 0,0 0-41 0 0,0 0-42 0 0,0 0-42 0 0,0 0-40 0 0,0 0-42 0 0,0 0-39 0 0,0 0-41 0 0,0 0-39 0 0,0 3 231 0 0,0-1-42 0 0,0-1-570 0 0,0-1-351 0 0,0-2-854 0 0</inkml:trace>
  <inkml:trace contextRef="#ctx0" brushRef="#br0" timeOffset="485.94">805 553 10824 0 0,'0'0'241'0'0,"-3"3"38"0"0,2-2-256 0 0,0 0 0 0 0,0 0 0 0 0,0 0 0 0 0,0 0 0 0 0,1 0 0 0 0,-1 1 0 0 0,0-1 0 0 0,1 0 0 0 0,-1 1 1 0 0,0-1-1 0 0,1 0-23 0 0,-1 14 199 0 0,1-11-165 0 0,-1 1 1 0 0,1-1 0 0 0,0 0 0 0 0,-1 0-1 0 0,0 1 1 0 0,-1 3-35 0 0,-9 16 13 0 0,7-17-14 0 0,0 1 0 0 0,1-1 1 0 0,-2 7 0 0 0,-1 17 63 0 0,1-7 98 0 0,-2-2 108 0 0,-4 3 116 0 0,-2 7 64 0 0,0 0 13 0 0,2-6-53 0 0,4-8-161 0 0,-5 11 151 0 0,3 0 100 0 0,4-11-181 0 0,0 5 103 0 0,-4 0-55 0 0,6-16-244 0 0,0 0 1 0 0,1 0-1 0 0,0 0 1 0 0,-1 4-123 0 0,-2 10 267 0 0,-2-8-44 0 0,6-11-191 0 0,1-1-1 0 0,-1 0 1 0 0,0 1 0 0 0,0-1 0 0 0,1 1 0 0 0,-1-1-1 0 0,1 1 1 0 0,0-1 0 0 0,-1 1 0 0 0,1-1 0 0 0,0 1-1 0 0,0 0 1 0 0,0-1-32 0 0,-2 10 110 0 0,-5 2-39 0 0,2-5-39 0 0,3 1-18 0 0,2-5-81 0 0,0-3-26 0 0,0 0-35 0 0,0 0-206 0 0,0-1-471 0 0,0 0 612 0 0,0 0 36 0 0,0 0-5 0 0,0 0-39 0 0,0 0-2 0 0,0 0-40 0 0,0 0-44 0 0,0 0-49 0 0,0 0-55 0 0,0 0-49 0 0,0 0-45 0 0,0 0-38 0 0,0 0-149 0 0,0 0-38 0 0,0 0-179 0 0,0 0-485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1.8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64 10368 0 0,'0'-3'233'0'0,"0"0"-142"0"0,0 1-48 0 0,0 0-1 0 0,0 0 1 0 0,0 0-1 0 0,0 0 1 0 0,0 1-1 0 0,0-1 1 0 0,0 0-1 0 0,-1 0 1 0 0,1 0-1 0 0,-1 1 1 0 0,0-2-43 0 0,-4 0 138 0 0,0 0-36 0 0,4 3-95 0 0,1-1 1 0 0,-1 0 0 0 0,1 0-1 0 0,0 1 1 0 0,0-1-1 0 0,-1 0 1 0 0,1 0 0 0 0,0 0-1 0 0,0 0 1 0 0,0 1-1 0 0,0-1 1 0 0,0 0 0 0 0,0 0-1 0 0,0-1-7 0 0,0-4 95 0 0,0-1 105 0 0,0 5 160 0 0,0 2 7 0 0,0 0 11 0 0,3 0 46 0 0,-1 0-269 0 0,1 0-46 0 0,8 3 135 0 0,-6 1-91 0 0,0 2 100 0 0,-2-3-74 0 0,-1 2 42 0 0,16 24 166 0 0,-1-2-115 0 0,-7-10-135 0 0,5 16 201 0 0,-1 1 0 0 0,-1 3-338 0 0,-2-3 193 0 0,-1-1-38 0 0,9 25 173 0 0,-11-37-120 0 0,-1 0 0 0 0,-2 0-1 0 0,1 3-207 0 0,-4-6 132 0 0,3 12 126 0 0,6 3 50 0 0,-7-24-200 0 0,-1 0 0 0 0,-1 1 0 0 0,2 5-108 0 0,-1 18 298 0 0,-2-8-71 0 0,6 6 3 0 0,-1-1-22 0 0,-4-5-19 0 0,-2-17-116 0 0,1 0 0 0 0,0 0 0 0 0,1 0 1 0 0,-1 0-1 0 0,2 1-73 0 0,-1-2 62 0 0,0 1 0 0 0,-1-1 1 0 0,0 1-1 0 0,0-1 0 0 0,-1 2-62 0 0,0-4-66 0 0,0 2 36 0 0,0 7 57 0 0,0 1 80 0 0,0 23 244 0 0,0-27-269 0 0,0 0-37 0 0,0 0-56 0 0,0-1-93 0 0,0-5 1 0 0,0-1-36 0 0,0-1-40 0 0,0 0-44 0 0,0-1-47 0 0,0-1-52 0 0,0-1-53 0 0,0-1-59 0 0,-3-20-197 0 0,-1 7 139 0 0,1 4 98 0 0,0 0-66 0 0,1-1-82 0 0,2 1-96 0 0,0 3 41 0 0,0 1-117 0 0,0 1 115 0 0,0 1-44 0 0,0-6-737 0 0,0-3-568 0 0,0-5-1084 0 0</inkml:trace>
  <inkml:trace contextRef="#ctx0" brushRef="#br0" timeOffset="416.14">80 64 7512 0 0,'0'0'166'0'0,"0"0"29"0"0,0 0 13 0 0,0 0-70 0 0,0 0-19 0 0,0-1 37 0 0,0-1 126 0 0,0 2-257 0 0,0-1 0 0 0,0 1 0 0 0,0-1 0 0 0,0 1-1 0 0,0-1 1 0 0,0 1 0 0 0,0-1 0 0 0,0 1 0 0 0,0-1 0 0 0,0 1 0 0 0,0-1 0 0 0,1 1 0 0 0,-1-1 0 0 0,0 1 0 0 0,0-1 0 0 0,0 1 0 0 0,1 0 0 0 0,-1-1 0 0 0,0 1 0 0 0,1-1 0 0 0,-1 1 0 0 0,0 0 0 0 0,1-1 0 0 0,-1 1 0 0 0,1 0-1 0 0,-1-1 1 0 0,0 1 0 0 0,1 0 0 0 0,-1 0 0 0 0,1 0 0 0 0,-1-1 0 0 0,1 1 0 0 0,-1 0 0 0 0,1 0 0 0 0,-1 0 0 0 0,1 0 0 0 0,-1 0 0 0 0,1 0 0 0 0,-1 0 0 0 0,1 0 0 0 0,-1 0 0 0 0,1 0-25 0 0,4-3 510 0 0,9-7-79 0 0,1 7-94 0 0,-4 1-88 0 0,2-4 32 0 0,-1 0-11 0 0,-1 4-38 0 0,22 2 273 0 0,-1 0-100 0 0,-1 0-111 0 0,0 0-120 0 0,-25 1-127 0 0,1-1 1 0 0,0 1-1 0 0,0 0 1 0 0,-1 1-1 0 0,1 0 0 0 0,-1 0-47 0 0,11 2 82 0 0,1 1-18 0 0,-11-4-45 0 0,1 1 0 0 0,-1 0 0 0 0,1 0 0 0 0,-1 1 0 0 0,1 1-19 0 0,1 0 5 0 0,16 9 47 0 0,-1 0-1 0 0,0 2-51 0 0,2 6-1 0 0,-14-6-15 0 0,0 3 39 0 0,-1 6 41 0 0,1 8 74 0 0,-11-30-124 0 0,-1-1 0 0 0,1 1 0 0 0,-1 0 0 0 0,0 0 0 0 0,1 0 0 0 0,-1-1 0 0 0,0 1-1 0 0,0 0 1 0 0,0 0 0 0 0,0 0 0 0 0,0 0 0 0 0,-1-1 0 0 0,1 1 0 0 0,-1 0-14 0 0,-5 11 167 0 0,0-1 35 0 0,4 2 81 0 0,1-4-82 0 0,-3-2-35 0 0,-7 5 74 0 0,4-6-147 0 0,1 2-33 0 0,-1 2 4 0 0,-4-7-15 0 0,0-1-18 0 0,1 11 22 0 0,8-13-52 0 0,1 0 0 0 0,-1 0 0 0 0,1 0 0 0 0,-1 0 0 0 0,0 0 0 0 0,1 0 0 0 0,-1-1 0 0 0,0 1 0 0 0,0 0 0 0 0,1-1 0 0 0,-2 1-1 0 0,-19 7 0 0 0,14-3 0 0 0,7-4 0 0 0,0 0 0 0 0,-1 0 0 0 0,1 0 0 0 0,-1-1 0 0 0,1 1 0 0 0,-1 0 0 0 0,1-1 0 0 0,-1 1 0 0 0,0-1 0 0 0,1 0 0 0 0,-1 1 0 0 0,0-1 0 0 0,1 0 0 0 0,-1 0 0 0 0,0 0-4 0 0,0 0 0 0 0,1 1 0 0 0,-1-1 0 0 0,0 0 1 0 0,0 1-1 0 0,1-1 0 0 0,-1 1 0 0 0,0 0 1 0 0,1-1-1 0 0,-1 1 0 0 0,0 0 0 0 0,1 0 0 0 0,-1 0 4 0 0,1 0-10 0 0,-1 0-1 0 0,1 0 0 0 0,-1 0 0 0 0,0 0 0 0 0,1-1 0 0 0,-1 1 0 0 0,0-1 0 0 0,1 1 0 0 0,-1-1 1 0 0,0 0-1 0 0,0 1 0 0 0,1-1 0 0 0,-1 0 11 0 0,-12 2-114 0 0,4 4-73 0 0,0-1-100 0 0,4-3 100 0 0,-2-1-34 0 0,-8-1-280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0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9136 0 0,'0'0'266'0'0,"0"0"1"0"0,0 0-150 0 0,0 0-37 0 0,0 0 94 0 0,0 0 187 0 0,0 0 338 0 0,0 0 34 0 0,0 0-8 0 0,0 0-73 0 0,0 2-38 0 0,0-1-579 0 0,0 0 1 0 0,0-1 0 0 0,0 1-1 0 0,0-1 1 0 0,0 1 0 0 0,0-1-1 0 0,0 1 1 0 0,1 0 0 0 0,-1-1-1 0 0,0 1 1 0 0,0-1 0 0 0,1 1-1 0 0,-1-1 1 0 0,0 1 0 0 0,1-1-1 0 0,-1 1 1 0 0,0-1-1 0 0,1 0 1 0 0,-1 1 0 0 0,1-1-1 0 0,-1 1 1 0 0,1-1 0 0 0,-1 0-1 0 0,1 1-35 0 0,5 4 447 0 0,-3 6-67 0 0,-1 3-4 0 0,4-4-82 0 0,-1-2-86 0 0,-1 2 79 0 0,1-1-58 0 0,4 3 37 0 0,3 2-11 0 0,0 4 6 0 0,0 0-17 0 0,-1-4-19 0 0,7 4-37 0 0,0 1-64 0 0,-12-13-76 0 0,0 0 0 0 0,1-1 0 0 0,4 4-48 0 0,0-3 13 0 0,-8-5-6 0 0,0 1 0 0 0,-1-1 0 0 0,1 1 0 0 0,0 0 0 0 0,-1-1 0 0 0,1 1 0 0 0,-1 0 0 0 0,0 1 0 0 0,0-1 0 0 0,1 0 0 0 0,0 3-7 0 0,-2-2 5 0 0,1-1 1 0 0,-1 0 0 0 0,0 1-1 0 0,1-1 1 0 0,0 0-1 0 0,-1 0 1 0 0,1 0 0 0 0,0 0-1 0 0,0 0 1 0 0,1 0-6 0 0,-1 0 4 0 0,0-1-1 0 0,0 1 1 0 0,-1 0 0 0 0,1 0 0 0 0,0 0 0 0 0,-1 1 0 0 0,1-1 0 0 0,-1 0 0 0 0,1 0-1 0 0,-1 2-3 0 0,0-3 2 0 0,0 0 0 0 0,-1 0-1 0 0,1 0 1 0 0,0 0 0 0 0,0 0 0 0 0,0 0-1 0 0,0 0 1 0 0,0 0 0 0 0,1 0-1 0 0,-1 0 1 0 0,0-1 0 0 0,0 1-1 0 0,0 0 1 0 0,1-1-2 0 0,-1 1 2 0 0,0-1 0 0 0,-1 0 1 0 0,1 0-1 0 0,0 1 0 0 0,-1-1 0 0 0,1 0 0 0 0,0 1 0 0 0,-1-1 1 0 0,1 1-1 0 0,-1-1 0 0 0,1 1 0 0 0,-1-1 0 0 0,1 1 1 0 0,-1-1-1 0 0,1 1 0 0 0,-1 0 0 0 0,1-1 0 0 0,-1 1 1 0 0,0-1-1 0 0,1 1 0 0 0,-1 0 0 0 0,0 0 0 0 0,0-1 1 0 0,1 1-1 0 0,-1 0 0 0 0,0-1 0 0 0,0 1-2 0 0,0 0 1 0 0,0-1 0 0 0,0 0-1 0 0,0 0 1 0 0,0 0 0 0 0,0 0 0 0 0,0 0-1 0 0,0 0 1 0 0,0 0 0 0 0,0 0 0 0 0,0 0-1 0 0,0 0 1 0 0,0 1 0 0 0,0-1 0 0 0,0 0-1 0 0,0 0 1 0 0,0 0 0 0 0,0 0 0 0 0,0 0-1 0 0,0 0 1 0 0,0 0 0 0 0,0 0 0 0 0,0 0-1 0 0,0 0 1 0 0,0 0 0 0 0,0 1 0 0 0,0-1-1 0 0,0 0 1 0 0,0 0 0 0 0,0 0 0 0 0,0 0-1 0 0,0 0 1 0 0,1 0 0 0 0,-1 0 0 0 0,0 0-1 0 0,0 0 1 0 0,0 0 0 0 0,0 0 0 0 0,0 0-1 0 0,0 0 1 0 0,0 0 0 0 0,0 0 0 0 0,0 0-1 0 0,0 0 1 0 0,0 0 0 0 0,1 0 0 0 0,-1 0-1 0 0,0 0 1 0 0,0 0 0 0 0,0 0-1 0 0,0 0 1 0 0,0 0 0 0 0,0 0 0 0 0,0 0-1 0 0,0 0 1 0 0,0 0 0 0 0,0 0 0 0 0,1 0-1 0 0,12 3 24 0 0,0 7 0 0 0,-11-7-77 0 0,-1-3-41 0 0,-1 0-153 0 0,0 0 114 0 0,0 0-65 0 0,1 1-87 0 0,-1 0 90 0 0,1 0-43 0 0,0-1-44 0 0,0 1-44 0 0,0 0-38 0 0,0 1-35 0 0,1-1-259 0 0,0 1-57 0 0,-1 0-47 0 0,1-1-33 0 0,0 1-1423 0 0,-2-1-1257 0 0</inkml:trace>
  <inkml:trace contextRef="#ctx0" brushRef="#br0" timeOffset="726.42">506 1 9792 0 0,'-27'0'222'0'0,"22"0"30"0"0,5 0 18 0 0,0 0-92 0 0,0 0-16 0 0,0 0 57 0 0,0 0 188 0 0,0 0 348 0 0,0 0 21 0 0,0 0-319 0 0,0 0-186 0 0,0 0-47 0 0,0 0 52 0 0,0 0 125 0 0,0 2-17 0 0,0 9-119 0 0,1 1-100 0 0,-1-2-87 0 0,0 1-39 0 0,-1 24-17 0 0,-2-22 24 0 0,2-6-44 0 0,-7 29 44 0 0,4 0 39 0 0,4-20-37 0 0,-2 0 1 0 0,0 0-1 0 0,-2 7-48 0 0,-1 1 45 0 0,0 23 53 0 0,0-22-30 0 0,2-10 10 0 0,1 1 0 0 0,0-1 1 0 0,1 9-79 0 0,1-1 82 0 0,1-6 6 0 0,-2 0 0 0 0,0 0 0 0 0,-1 4-88 0 0,-8 26 231 0 0,4 0 22 0 0,2-22-124 0 0,1-10 0 0 0,0 1 0 0 0,2-1-1 0 0,-1 9-128 0 0,2 31 348 0 0,0 79 619 0 0,0-126-909 0 0,-1-1 1 0 0,0 0 0 0 0,0 0-1 0 0,-1 0 1 0 0,0 0 0 0 0,-2 6-59 0 0,2-8 34 0 0,-1 16 155 0 0,4-1-104 0 0,0-17-79 0 0,-1 0 0 0 0,0 0 0 0 0,1 0 0 0 0,-1 0 0 0 0,0 0-1 0 0,-1 0 1 0 0,1 1 0 0 0,-1-1 0 0 0,1 0 0 0 0,-1 0 0 0 0,0-1-1 0 0,0 2-5 0 0,-3 2-41 0 0,3-4-15 0 0,-1-1-36 0 0,1 0-20 0 0,0 1-36 0 0,0-1-43 0 0,0-1-47 0 0,1 1-51 0 0,-1 0-49 0 0,1-1-44 0 0,-1 0-40 0 0,1 1-278 0 0,0-1-65 0 0,0 0-54 0 0,0 0-37 0 0,0 0-324 0 0,0 0-35 0 0,0 0-2548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9.1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16 379 11056 0 0,'0'0'248'0'0,"0"-3"34"0"0,0-7 22 0 0,0 7-29 0 0,0 3-207 0 0,-3-3-40 0 0,-2-2-10 0 0,0 0 45 0 0,3 3 52 0 0,1 1 137 0 0,1 1 240 0 0,0 0 20 0 0,0 0-35 0 0,0 0-336 0 0,0 0 24 0 0,0 0 64 0 0,0 0-18 0 0,0 3-18 0 0,2 5-102 0 0,3 4-5 0 0,-4-11-74 0 0,0 1 1 0 0,0 0-1 0 0,0-1 1 0 0,0 1-1 0 0,0 0 1 0 0,0 0-1 0 0,-1 0 1 0 0,1 0-1 0 0,-1 0 1 0 0,0 0-1 0 0,1 0 1 0 0,-1 0-13 0 0,3 14 91 0 0,10 1-4 0 0,2 0-17 0 0,-10-9-52 0 0,12 17 188 0 0,9 19-206 0 0,21 35 246 0 0,-41-69-187 0 0,0 0-1 0 0,1 0 1 0 0,5 7-59 0 0,-4-8 64 0 0,-1 1 1 0 0,0 0-1 0 0,3 8-64 0 0,10 29 173 0 0,-5-9-42 0 0,0-10-11 0 0,2 2-35 0 0,-1 4 48 0 0,3 8 411 0 0,5 23-544 0 0,-20-55 74 0 0,1 0 1 0 0,0 0 0 0 0,0 0-1 0 0,1-1 1 0 0,4 7-75 0 0,5 5 107 0 0,-2 4-49 0 0,-10-19-51 0 0,-1 0-1 0 0,0 0 0 0 0,0 0 1 0 0,0 3-7 0 0,-1-6 6 0 0,0 1 1 0 0,-1 0-1 0 0,2 0 1 0 0,-1-1-1 0 0,0 1 1 0 0,1-1 0 0 0,0 1-1 0 0,-1-1 1 0 0,1 0-1 0 0,1 1 1 0 0,-1-1-1 0 0,1 1-6 0 0,5 3 58 0 0,-5-4-17 0 0,0 0-1 0 0,1 0 0 0 0,-1 1 1 0 0,0-1-1 0 0,-1 1 0 0 0,1 0-40 0 0,2 7 117 0 0,6 7 112 0 0,-9-15 61 0 0,-2-3 44 0 0,0 0 8 0 0,0 0 12 0 0,0 0 39 0 0,1-2-142 0 0,0 0-73 0 0,-1 0-19 0 0,0 0-89 0 0,0-3-14 0 0,0 4-15 0 0,1-1 33 0 0,5-6 146 0 0,0 1-38 0 0,0 0-55 0 0,0 0-39 0 0,-3-2-43 0 0,-1-3-45 0 0,-3-10 18 0 0,1 11 19 0 0,-1-1-1 0 0,2 1 1 0 0,-1-1-1 0 0,2 1 1 0 0,0-2-37 0 0,2-3 37 0 0,-2 9-21 0 0,0 1 0 0 0,0-1 0 0 0,-1 1 0 0 0,0-1 0 0 0,-1 0 0 0 0,1-3-16 0 0,-2-26 20 0 0,0 12 9 0 0,1 0-1 0 0,1 0 1 0 0,2-7-29 0 0,2 7 28 0 0,-2 8-12 0 0,-1 0 1 0 0,0 1-1 0 0,-1-9-16 0 0,-1 1 22 0 0,0 4-1 0 0,0 0 0 0 0,3-17-21 0 0,8-25 43 0 0,-6 1-33 0 0,5 7-10 0 0,-4-7 0 0 0,4-3 0 0 0,-6 30 0 0 0,-2 9 0 0 0,2 1 0 0 0,5-21 0 0 0,20-82 0 0 0,-27 110 0 0 0,-1 11 0 0 0,0 0 0 0 0,0 0 0 0 0,0 0 0 0 0,1 1 0 0 0,-1-1 0 0 0,1 0 0 0 0,0 1 0 0 0,0-1 0 0 0,1 1 0 0 0,3-4-8 0 0,1-4-44 0 0,-4-2-44 0 0,-3 13 88 0 0,0 0-1 0 0,0 0 1 0 0,0 1-1 0 0,0-1 1 0 0,0 0 0 0 0,0 0-1 0 0,0 1 1 0 0,0-1-1 0 0,1 0 1 0 0,-1 1-1 0 0,0-1 1 0 0,1 0-1 0 0,-1 1 1 0 0,0-1-1 0 0,1 0 1 0 0,-1 1-1 0 0,1-1 1 0 0,-1 1-1 0 0,1-1 1 0 0,-1 0 0 0 0,1 1-1 0 0,-1-1 1 0 0,1 1-1 0 0,-1 0 1 0 0,1-1 8 0 0,0 1-10 0 0,-1 0 1 0 0,1-1-1 0 0,-1 1 1 0 0,1 0-1 0 0,-1-1 1 0 0,1 1-1 0 0,-1-1 1 0 0,0 1 0 0 0,1-1-1 0 0,-1 1 1 0 0,0-1-1 0 0,1 1 1 0 0,-1-1-1 0 0,0 1 1 0 0,0-1-1 0 0,1 1 1 0 0,-1-1-1 0 0,0 1 1 0 0,0-1-1 0 0,0 1 1 0 0,0-1 0 0 0,0 0-1 0 0,0 1 1 0 0,0-1 9 0 0,0-1-121 0 0,0 1-106 0 0,0 1-193 0 0,0 0-18 0 0,0 0 149 0 0,0 0 20 0 0,0 0-100 0 0,0 0-318 0 0,0 0-584 0 0,0 0 774 0 0,0 0 86 0 0,0 0-18 0 0,0 0-107 0 0,0 0-127 0 0,0 0-112 0 0,0 0 132 0 0,0 0-41 0 0,0 0-776 0 0,0 0-590 0 0,0 0-1132 0 0</inkml:trace>
  <inkml:trace contextRef="#ctx0" brushRef="#br0" timeOffset="820.17">284 915 8088 0 0,'0'0'182'0'0,"0"0"29"0"0,0 0 12 0 0,0-3 23 0 0,0 3-231 0 0,0 0 0 0 0,0-1-1 0 0,0 1 1 0 0,0-1 0 0 0,0 1-1 0 0,0 0 1 0 0,0-1 0 0 0,0 1 0 0 0,0-1-1 0 0,0 1 1 0 0,0-1 0 0 0,1 1-1 0 0,-1 0 1 0 0,0-1 0 0 0,0 1-1 0 0,0 0 1 0 0,1-1 0 0 0,-1 1-1 0 0,0 0 1 0 0,0-1 0 0 0,1 1-1 0 0,-1 0 1 0 0,0-1 0 0 0,1 1-1 0 0,-1 0 1 0 0,0 0 0 0 0,1-1-1 0 0,-1 1 1 0 0,0 0 0 0 0,1 0-1 0 0,-1-1-14 0 0,7-3 268 0 0,-2-7 123 0 0,6 4-21 0 0,3 0-89 0 0,-10 5-174 0 0,7-2 138 0 0,-3 0-36 0 0,5-6 59 0 0,5-2 93 0 0,2 3-91 0 0,-8 4-152 0 0,-2-1-53 0 0,5-2 94 0 0,0 2-43 0 0,13-2 13 0 0,-7 2-105 0 0,-5 0 6 0 0,-8 3-9 0 0,-3 2-39 0 0,-1 0-30 0 0,0-1-39 0 0,-1 2-23 0 0,0-1-39 0 0,1 0-45 0 0,-1 0-51 0 0,0 0-35 0 0,1 0-47 0 0,-1 1-41 0 0,0 0-36 0 0,1-1-120 0 0,-1 1-36 0 0,9 0-1243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7.7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64 9168 0 0,'0'0'266'0'0,"0"0"1"0"0,0 0-92 0 0,0 0-39 0 0,0 0 145 0 0,0 0 262 0 0,0 0 29 0 0,3 3-3 0 0,4 4-73 0 0,1 1-53 0 0,0 0-49 0 0,1 1-41 0 0,7 7 244 0 0,2 2-106 0 0,42 42 899 0 0,-39-35-1129 0 0,5 8 80 0 0,0-12-47 0 0,-13-6-126 0 0,4 12 150 0 0,-3-7-92 0 0,-5-9-112 0 0,17 10 153 0 0,-10 0-72 0 0,-8-9-70 0 0,2 0 32 0 0,4 0 35 0 0,7 9 93 0 0,-11-7-142 0 0,-5-3-47 0 0,-4-9-76 0 0,0 0 0 0 0,0 1 0 0 0,0-1 0 0 0,1 0 0 0 0,-1 0 0 0 0,0 0 0 0 0,1 0 0 0 0,0 0 0 0 0,0 0-20 0 0,4 4 62 0 0,10 10 146 0 0,-12-12-169 0 0,-2-1-36 0 0,1-1 77 0 0,0 1-13 0 0,2 2-62 0 0,0 1-47 0 0,-5-6 42 0 0,3 2-110 0 0,-3-2-51 0 0,0 0-232 0 0,0 0-30 0 0,0 0 259 0 0,0 0 28 0 0,0 0-9 0 0,0 0-37 0 0,0 0-44 0 0,0 0-40 0 0,0 0-190 0 0,0 0-48 0 0,0 0-204 0 0,0 0-398 0 0,0 0-778 0 0,0 0-17 0 0</inkml:trace>
  <inkml:trace contextRef="#ctx0" brushRef="#br0" timeOffset="393.67">410 1 7136 0 0,'0'0'165'0'0,"0"0"22"0"0,0 0 6 0 0,-2 2-28 0 0,-5 5-113 0 0,3 0 24 0 0,2-1 97 0 0,-1 1 140 0 0,-3-3 84 0 0,5-3-350 0 0,0 0-1 0 0,0-1 0 0 0,1 1 1 0 0,-1 0-1 0 0,0-1 0 0 0,1 1 0 0 0,-1 0 1 0 0,1 0-1 0 0,-1-1 0 0 0,1 1 1 0 0,-1 0-1 0 0,1 0 0 0 0,0 0 1 0 0,-1 0-1 0 0,1 0 0 0 0,0 0 0 0 0,-1 0 1 0 0,1-1-1 0 0,0 2-46 0 0,-6 10 301 0 0,-6 8 198 0 0,1-4-148 0 0,5-5-145 0 0,-1 6 50 0 0,4-3-55 0 0,1-6-67 0 0,0 0-1 0 0,0 1 1 0 0,-1-1-1 0 0,0 0 1 0 0,0-1-1 0 0,-1 1 1 0 0,0 0-1 0 0,0-1 1 0 0,-3 3-134 0 0,-18 27 517 0 0,6 2-43 0 0,-5 13 261 0 0,5-21-285 0 0,3-8-115 0 0,-2-3-47 0 0,8-9-54 0 0,2-1-69 0 0,0 0-30 0 0,-2 6 14 0 0,4-6-56 0 0,-2 2 33 0 0,1-1-41 0 0,-14 20 197 0 0,12-22-210 0 0,-1-3-34 0 0,5-3-33 0 0,4-3-2 0 0,1 0 0 0 0,-1 0-1 0 0,1 1 1 0 0,-1-1 0 0 0,0 0-1 0 0,1 1 1 0 0,-1-1-1 0 0,1 1 1 0 0,-1-1 0 0 0,1 0-1 0 0,-1 1 1 0 0,1-1 0 0 0,-1 1-1 0 0,1 0 1 0 0,-1-1 0 0 0,1 1-1 0 0,0-1 1 0 0,-1 1-1 0 0,1 0 1 0 0,0-1 0 0 0,-1 1-1 0 0,1 0-2 0 0,-2 4 16 0 0,0-2-60 0 0,0 0 35 0 0,-14 14 94 0 0,10-10-145 0 0,0-2-85 0 0,4-3 30 0 0,-1 0-33 0 0,1 0-38 0 0,0-1-39 0 0,0 0-46 0 0,0 0-47 0 0,0 0-55 0 0,1 0-60 0 0,-1-1-51 0 0,1 1-47 0 0,-1-1-157 0 0,0 0-45 0 0,0 0-190 0 0,-2 0-510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34.2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1 411 11024 0 0,'0'0'248'0'0,"0"0"34"0"0,0 0 22 0 0,0 0-29 0 0,0-1-207 0 0,2-1-40 0 0,2-2-65 0 0,1 1 84 0 0,-1 1 79 0 0,1 0 72 0 0,1 1 67 0 0,1 0 62 0 0,1 1 57 0 0,1 0 50 0 0,-1 1-86 0 0,5-1 53 0 0,-4 0-61 0 0,-2-1 22 0 0,0-2 96 0 0,1-1-90 0 0,-1 1-88 0 0,14-2 398 0 0,-10 4-314 0 0,-2 1-76 0 0,1 0 75 0 0,2 0-26 0 0,12 1 163 0 0,1-4-113 0 0,-9-2-162 0 0,-9 3-120 0 0,-1 0 0 0 0,1 1 1 0 0,-1-1-1 0 0,1 1 0 0 0,0 1 0 0 0,0-1-105 0 0,8 2 201 0 0,9-1 59 0 0,0-3-71 0 0,-8-2-84 0 0,-10 3-56 0 0,1 0 0 0 0,-1 1 0 0 0,1 0 0 0 0,0 0-1 0 0,-1 0 1 0 0,5 1-49 0 0,46 0 187 0 0,2 0-95 0 0,13 0-67 0 0,34 0-62 0 0,-96 0-106 0 0,-1 1 39 0 0,7 6-90 0 0,-8-3 81 0 0,-1-2 2 0 0,0-1-17 0 0,2-1-42 0 0,-5 0-15 0 0,7 0-138 0 0,-6 0 82 0 0,-2 0 72 0 0,0 0-45 0 0,1 0-158 0 0,-2 0 142 0 0,0 0-34 0 0,2 0-256 0 0,0 0-115 0 0,-3 0 271 0 0,2 0-33 0 0,-1 0-36 0 0,0 0-37 0 0,11 0-1120 0 0</inkml:trace>
  <inkml:trace contextRef="#ctx0" brushRef="#br0" timeOffset="328.89">427 1 10088 0 0,'0'0'298'0'0,"0"0"-4"0"0,0 0-232 0 0,-3 0-23 0 0,-15 0 214 0 0,13 0 38 0 0,2 0-131 0 0,0 0 621 0 0,1 2 34 0 0,-5 5-332 0 0,3-3-191 0 0,2-2-41 0 0,1-2 72 0 0,1 16 514 0 0,0 3-66 0 0,0 1-89 0 0,0 1-113 0 0,0-7-263 0 0,0-1-67 0 0,0-2-75 0 0,0-1-81 0 0,2 7 107 0 0,4 1-45 0 0,0-3-42 0 0,-2 18 136 0 0,-5 1 60 0 0,0-4-29 0 0,0-4-80 0 0,0 16 154 0 0,1-34-241 0 0,1 0-1 0 0,0 0 1 0 0,0-1-1 0 0,1 2-102 0 0,2 7 162 0 0,-2-9-83 0 0,0-1 1 0 0,0 1 0 0 0,-1 0 0 0 0,0-1 0 0 0,0 1-1 0 0,-1 0-79 0 0,0 12 199 0 0,-1 18 234 0 0,3-25-316 0 0,0-1-35 0 0,3 5 46 0 0,1 1 38 0 0,-4-3 23 0 0,-1-3-65 0 0,6 2 3 0 0,-6-12-110 0 0,0 1 0 0 0,-1 0 0 0 0,1-1 0 0 0,0 1 0 0 0,0-1-1 0 0,-1 1 1 0 0,1 0 0 0 0,-1 0 0 0 0,1-1 0 0 0,-1 1 0 0 0,0 0-1 0 0,0 0 1 0 0,0 0-17 0 0,0 0-236 0 0,0 0 79 0 0,0 0 70 0 0,0-1 62 0 0,0 2 98 0 0,0-1 108 0 0,0 6 662 0 0,0-6-707 0 0,0 0-48 0 0,0 0-62 0 0,0 0-78 0 0,0 0-95 0 0,0 1-110 0 0,0 0-76 0 0,0 0-110 0 0,0 0-121 0 0,0-1 234 0 0,0-1-35 0 0,0 1-35 0 0,0 0-37 0 0,0 0-38 0 0,0 0-39 0 0,0 1-42 0 0,0-1-41 0 0,0 0-45 0 0,0 1-44 0 0,0-3-692 0 0,0 0-40 0 0,0 0-322 0 0,0 0-911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06.6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75 111 5960 0 0,'0'0'132'0'0,"0"0"17"0"0,0 0 12 0 0,-3 0-17 0 0,2 0-235 0 0,-1 0 39 0 0,0 0 36 0 0,0 0 34 0 0,-3 0 108 0 0,0 0 103 0 0,0 0 72 0 0,0 0 57 0 0,-12 0 950 0 0,11 0-811 0 0,4 0-285 0 0,0 0-40 0 0,0 0-46 0 0,0 0-54 0 0,0 0 771 0 0,2 0 12 0 0,-3 0-29 0 0,1 0-783 0 0,1 0 73 0 0,-1 0 64 0 0,1-1 54 0 0,0 1 108 0 0,0-1 50 0 0,1 0 934 0 0,0-1-551 0 0,1 1-324 0 0,0 0-136 0 0,0 0-74 0 0,-1 0-106 0 0,1 0-71 0 0,0 1-80 0 0,0-1-87 0 0,0 0-111 0 0,0 0-117 0 0,5-3 388 0 0,1 3-43 0 0,-2 0 5 0 0,4-3 35 0 0,-8 3-38 0 0,0 0 0 0 0,1 0 0 0 0,-1 0-1 0 0,1 0 1 0 0,-1 0 0 0 0,1 1 0 0 0,-1-1 0 0 0,1 1 0 0 0,0-1 0 0 0,-1 1 0 0 0,1 0-1 0 0,-1-1 1 0 0,1 1 0 0 0,0 0-16 0 0,1 0 33 0 0,0 0 1 0 0,0 0-1 0 0,1 0 0 0 0,-1 0 0 0 0,0-1 1 0 0,0 1-1 0 0,0-1 0 0 0,2-1-33 0 0,15-9 110 0 0,-18 9-101 0 0,1 0 4 0 0,-1 0 1 0 0,1 1-1 0 0,0-1 1 0 0,1 1-1 0 0,-1-1 1 0 0,1 1-14 0 0,19-2 103 0 0,-3 0-29 0 0,11-5 99 0 0,-5 0-44 0 0,-11 3-57 0 0,2-1 25 0 0,1 4 14 0 0,-13 2-83 0 0,1-1 0 0 0,-1 0 1 0 0,0 0-1 0 0,1-1 0 0 0,2 0-28 0 0,-2 0 24 0 0,0 0 1 0 0,-1 1 0 0 0,1-1 0 0 0,0 1-1 0 0,3 0-24 0 0,18 1 78 0 0,43 0-76 0 0,-54 0-2 0 0,-3 0 11 0 0,-13 0-10 0 0,1 0 0 0 0,-1 0-1 0 0,0 0 1 0 0,0 0 0 0 0,0 0 0 0 0,0 0-1 0 0,0 0 1 0 0,0 0 0 0 0,0 0 0 0 0,0 0-1 0 0,0 0 1 0 0,0 0 0 0 0,1 0 0 0 0,-1 0-1 0 0,0 0 1 0 0,0 0 0 0 0,0 0 0 0 0,0 0-1 0 0,0 0 1 0 0,0 0 0 0 0,0 0 0 0 0,0 0-1 0 0,0 0 1 0 0,0 1 0 0 0,0-1 0 0 0,1 0-1 0 0,-1 0 1 0 0,0 0 0 0 0,0 0 0 0 0,0 0-1 0 0,0 0 1 0 0,0 0 0 0 0,0 0 0 0 0,0 0-1 0 0,0 0 1 0 0,0 0 0 0 0,0 0 0 0 0,0 0-1 0 0,0 0 1 0 0,0 1 0 0 0,0-1 0 0 0,0 0-1 0 0,0 0 1 0 0,0 0 0 0 0,0 0 0 0 0,0 0-1 0 0,0 0 1 0 0,0 0 0 0 0,0 0 0 0 0,0 0-1 0 0,0 0 1 0 0,0 1 0 0 0,0-1 0 0 0,0 0-1 0 0,0 0 1 0 0,0 0 0 0 0,0 0-1 0 0,0 1 1 0 0,0-1 1 0 0,0 1-1 0 0,0 0 1 0 0,0-1-1 0 0,0 1 1 0 0,0 0-1 0 0,0 0 1 0 0,1-1-1 0 0,-1 1 1 0 0,0-1-1 0 0,0 1 1 0 0,1 0-1 0 0,-1-1 1 0 0,0 1-1 0 0,1 0-1 0 0,9 4 64 0 0,-9-5-58 0 0,-1 1 1 0 0,0 0-1 0 0,0-1 0 0 0,1 1 0 0 0,-1 0 0 0 0,0-1 0 0 0,0 1 0 0 0,1 0 0 0 0,-1-1 0 0 0,0 1 0 0 0,0 0 0 0 0,0-1 0 0 0,0 1 0 0 0,0 0 0 0 0,0-1-6 0 0,0 0 0 0 0,0 3 88 0 0,2 0-7 0 0,9 7 2 0 0,-9-7 0 0 0,0 1-36 0 0,-3 5-9 0 0,1-6-9 0 0,0 32 199 0 0,0 1-85 0 0,0 6-52 0 0,0 22-32 0 0,0-36-33 0 0,0-22-16 0 0,0 0 0 0 0,1 1 0 0 0,0-1 0 0 0,1 0 0 0 0,1 5-10 0 0,3 12 3 0 0,-5-12-3 0 0,0-1 0 0 0,-1 0 0 0 0,0 4 0 0 0,3 33 11 0 0,2-22 12 0 0,-2-16-16 0 0,-2 1 1 0 0,1 0 0 0 0,-1-1-1 0 0,0 10-7 0 0,2 18 10 0 0,-1-28 7 0 0,1 1 0 0 0,0-1-1 0 0,2 5-16 0 0,-1-3 9 0 0,-1 0 0 0 0,0 0 0 0 0,-1 1 0 0 0,0 0-9 0 0,0 2 14 0 0,1-1-1 0 0,0 1 0 0 0,1-1 1 0 0,1 2-14 0 0,0-1 21 0 0,-1 1 0 0 0,0 0 0 0 0,0 13-21 0 0,-1-9 7 0 0,1-1 0 0 0,4 12-7 0 0,0-6 22 0 0,0-1 9 0 0,5 22-31 0 0,-11-32 0 0 0,0-5 13 0 0,-1-1 0 0 0,1 1 0 0 0,0-1 1 0 0,1 1-1 0 0,0-1 0 0 0,0 1-13 0 0,0-3 15 0 0,-1 0-1 0 0,0 0 1 0 0,0 1-1 0 0,0-1 1 0 0,-1 1-1 0 0,1-1 1 0 0,-1 1-1 0 0,-1-1 1 0 0,1 1-1 0 0,-1 3-14 0 0,0-2 23 0 0,1 0 0 0 0,0-1 0 0 0,0 1-1 0 0,1 0 1 0 0,0-1 0 0 0,0 1-23 0 0,2 9 66 0 0,-3-14-59 0 0,7 26 140 0 0,-1-10-16 0 0,-2 13 149 0 0,0-23-214 0 0,-4-6-51 0 0,0-1-1 0 0,0 0 1 0 0,0 1 0 0 0,0-1 0 0 0,-1 1-1 0 0,1-1 1 0 0,-1 1 0 0 0,1 0 0 0 0,-1-1-1 0 0,1 1 1 0 0,-1 0 0 0 0,0-1 0 0 0,0 1-1 0 0,0 0-14 0 0,0 11 132 0 0,0-10-17 0 0,0-3-10 0 0,0 0-1 0 0,0 0 6 0 0,0 0 22 0 0,0 0 10 0 0,0 0 2 0 0,0 0-4 0 0,0 0-17 0 0,0 0-10 0 0,0 0-1 0 0,0 0-4 0 0,0 0-17 0 0,0-3-23 0 0,0 2-67 0 0,0 1 0 0 0,0-1 0 0 0,0 0 0 0 0,0 0-1 0 0,0 1 1 0 0,0-1 0 0 0,0 0 0 0 0,0 1 0 0 0,0-1 0 0 0,-1 0 0 0 0,1 1 0 0 0,0-1 0 0 0,0 1-1 0 0,-1-1 1 0 0,1 0-1 0 0,-1 1 1 0 0,1 0 0 0 0,-1-1-1 0 0,0 1 1 0 0,1 0 0 0 0,-1 0 0 0 0,0-1-1 0 0,1 1 1 0 0,-1 0 0 0 0,0 0-1 0 0,1 0 1 0 0,-1 0 0 0 0,0 0 0 0 0,1 0-1 0 0,-1 0 1 0 0,0 0-1 0 0,-4-3 43 0 0,-8-7-33 0 0,-3 7-10 0 0,9 3 0 0 0,5 0 0 0 0,0 1 0 0 0,0-1 0 0 0,-1 0 0 0 0,1-1 0 0 0,0 1 0 0 0,0 0 0 0 0,0 0 0 0 0,0-1 0 0 0,0 0 0 0 0,-1 0 0 0 0,-6-4 7 0 0,8 4-3 0 0,0 1-1 0 0,-1-1 0 0 0,1 0 0 0 0,-1 0 1 0 0,1 0-1 0 0,-1 1 0 0 0,1-1 1 0 0,-1 1-1 0 0,0-1 0 0 0,1 1 1 0 0,-1 0-1 0 0,1-1 0 0 0,-1 1 1 0 0,0 0-4 0 0,-9 0 9 0 0,6 1-9 0 0,1-1 0 0 0,-1 0 0 0 0,1-1 1 0 0,-1 1-1 0 0,1-1 0 0 0,-3 0 0 0 0,-8-5 0 0 0,12 5 0 0 0,0-1 0 0 0,-1 1 0 0 0,1 0 0 0 0,-1 0 0 0 0,1 1 0 0 0,-1-1 0 0 0,1 1 0 0 0,-1-1 0 0 0,0 1 0 0 0,-122 0 11 0 0,119 1-2 0 0,0 0 0 0 0,-1 0 0 0 0,1 0 0 0 0,0 1 1 0 0,0 0-1 0 0,-5 2-9 0 0,7-2-2 0 0,1-1 2 0 0,1-1 0 0 0,0 1 0 0 0,0 0 0 0 0,-1-1 0 0 0,1 0 0 0 0,-1 1 0 0 0,1-1 0 0 0,-1-1 0 0 0,-15 3 0 0 0,3 3 0 0 0,13-3 0 0 0,0-1 0 0 0,0 0 0 0 0,0 0 0 0 0,0 0 0 0 0,0 0 0 0 0,0-1 0 0 0,-1 1 0 0 0,1-1 0 0 0,-3 0 0 0 0,-3-1 0 0 0,6 1 0 0 0,0 0 0 0 0,0-1 0 0 0,0 1 0 0 0,0 0 0 0 0,0 1 0 0 0,0-1 0 0 0,0 0 0 0 0,0 1 0 0 0,0 0 0 0 0,1-1 0 0 0,-2 2 0 0 0,-28 13 0 0 0,24-10-2 0 0,-4 2-31 0 0,4-5-52 0 0,5-2-169 0 0,3 0-60 0 0,0 0-7 0 0,0 0 87 0 0,0 0 115 0 0,0 0-35 0 0,0 0-40 0 0,0 0-36 0 0,0 0-168 0 0,0 0-42 0 0,0 0-1150 0 0,0 0-66 0 0</inkml:trace>
  <inkml:trace contextRef="#ctx0" brushRef="#br0" timeOffset="342.82">627 631 8272 0 0,'0'0'241'0'0,"0"0"-62"0"0,0 0-9 0 0,0 0 61 0 0,-3 0 194 0 0,-1 0 157 0 0,-1 0-36 0 0,-4 0 448 0 0,-1 0-124 0 0,1 0-115 0 0,0 0-106 0 0,-1 0-95 0 0,1 0-88 0 0,0 0-77 0 0,1 0-97 0 0,-1 0-48 0 0,1 0-41 0 0,0 0-35 0 0,-8 0 87 0 0,-22 0 219 0 0,27 0-288 0 0,-1 0 52 0 0,-2 3-37 0 0,4 1-60 0 0,-3 3-23 0 0,-6-4 25 0 0,-23-2 175 0 0,23-2-207 0 0,3 0-52 0 0,2 1-51 0 0,12 0-100 0 0,1 0 62 0 0,1 0 81 0 0,-1 0 127 0 0,1 0-133 0 0,-2 0-58 0 0,0 0-84 0 0,-1 0-85 0 0,-2 0-108 0 0,3 0 98 0 0,-1 0-35 0 0,-1 0-37 0 0,0 0-39 0 0,4 0-579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21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10984 0 0,'0'0'324'0'0,"0"0"-4"0"0,0 0-123 0 0,0 0-49 0 0,0 0 159 0 0,0 0 286 0 0,0 0 23 0 0,3 0 12 0 0,3 1-305 0 0,0 1-38 0 0,1 2 17 0 0,0 5 103 0 0,-2 4 259 0 0,2-8-248 0 0,-3-1-25 0 0,1 8-61 0 0,-3-7-248 0 0,0 2 50 0 0,1 0 1 0 0,-1 0 0 0 0,-1 0 0 0 0,0 0 0 0 0,0 0-1 0 0,0 7-132 0 0,1 3 243 0 0,1 0-36 0 0,8 14 124 0 0,-7-21-216 0 0,-1 1 1 0 0,0-1-1 0 0,0 4-115 0 0,3 33 337 0 0,4 3-35 0 0,-5 8-145 0 0,6-8-58 0 0,-6-5-17 0 0,6-8 10 0 0,-6 5 50 0 0,5-8 18 0 0,6 26 164 0 0,-13-46-243 0 0,-2 3-13 0 0,0 2-8 0 0,5-3-14 0 0,-5-13-33 0 0,1 0 0 0 0,-1 0 0 0 0,0 0 0 0 0,0 0 0 0 0,-1 0 0 0 0,1 1 0 0 0,-1-1 0 0 0,0 0 0 0 0,1 1-13 0 0,-1-2 5 0 0,0 1 0 0 0,0-1 0 0 0,0 1 0 0 0,1-1 0 0 0,-1 1 0 0 0,1-1 0 0 0,-1 1 0 0 0,1-1 0 0 0,0 1-1 0 0,0-1 1 0 0,1 2-5 0 0,0-2 5 0 0,-1 1 0 0 0,0-1 0 0 0,0 0 0 0 0,0 1 0 0 0,-1-1-1 0 0,1 1 1 0 0,-1-1 0 0 0,1 1 0 0 0,-1-1 0 0 0,0 1 0 0 0,0 2-5 0 0,0 0 18 0 0,0 2 4 0 0,0 10-16 0 0,0-15-116 0 0,0-2-65 0 0,0 0-17 0 0,0 0 61 0 0,0 0 6 0 0,0 0-48 0 0,0 0-151 0 0,1-3-49 0 0,0-1 70 0 0,-1 1 64 0 0,0-1 54 0 0,0 0 22 0 0,0 0 52 0 0,0-1 24 0 0,-1-1 1 0 0,1-1-51 0 0,-1 3-41 0 0,1-4-208 0 0,1 0 43 0 0,-1 0 36 0 0,0 1 34 0 0,1-3-72 0 0,-1-1 44 0 0,-2-21-549 0 0,0 18 461 0 0,-2-1-70 0 0,-2-8-292 0 0,0-4-76 0 0,0 4 250 0 0,-15-33-841 0 0,11 33 879 0 0,2-1 53 0 0,0 1 76 0 0,3 1 98 0 0,1-3-98 0 0,-3-17-278 0 0,0 14 333 0 0,2 13 245 0 0,2 1 35 0 0,-2-14 2 0 0,2 14 67 0 0,0 0 0 0 0,0 0 1 0 0,-1 0-1 0 0,-2-2 6 0 0,-2-9-20 0 0,3 7 45 0 0,3 2 53 0 0,1-1 77 0 0,-2-8 143 0 0,-1 14-108 0 0,-2 0 40 0 0,4 4-43 0 0,0-1-33 0 0,3-13 198 0 0,0 12-169 0 0,-2-5 226 0 0,1 11-312 0 0,-1 1 1 0 0,1-1-1 0 0,0 1 0 0 0,0-1 0 0 0,0 1 0 0 0,0-1 1 0 0,1 1-1 0 0,-1-1 0 0 0,1 1 0 0 0,-1-1 0 0 0,1 1 1 0 0,0-1-98 0 0,6-2 381 0 0,-7 5-358 0 0,1-1 1 0 0,-1 1-1 0 0,1 0 1 0 0,-1 0-1 0 0,0 0 0 0 0,1-1 1 0 0,-1 1-1 0 0,0 0 1 0 0,1 0-1 0 0,-1-1 1 0 0,0 1-1 0 0,0 0 1 0 0,1-1-1 0 0,-1 1 0 0 0,0 0 1 0 0,0-1-1 0 0,1 1 1 0 0,-1-1-1 0 0,0 1 1 0 0,0 0-1 0 0,0-1 1 0 0,0 1-1 0 0,0-1 1 0 0,0 1-1 0 0,1 0 0 0 0,-1-1 1 0 0,0 1-1 0 0,0-1 1 0 0,0 1-1 0 0,-1-1 1 0 0,1 1-24 0 0,3-5 560 0 0,-1 2-533 0 0,1 1 44 0 0,2-1 177 0 0,1 1 88 0 0,12-1 525 0 0,-12 2-649 0 0,1 1-55 0 0,-3 0-86 0 0,21 1 285 0 0,2 0-97 0 0,0 4-83 0 0,-2 4-72 0 0,-2 0 0 0 0,1-2-62 0 0,-14-5-37 0 0,0 1-1 0 0,-1 0 1 0 0,1 1-1 0 0,-1 0-4 0 0,6 4 23 0 0,-6-4-12 0 0,0 1 0 0 0,0-1 1 0 0,0-1-1 0 0,3 2-11 0 0,0-3 21 0 0,-8-1-7 0 0,-1 0 0 0 0,1 0 0 0 0,0 0-1 0 0,0 1 1 0 0,-1-1 0 0 0,1 1 0 0 0,-1 0 0 0 0,1 0 0 0 0,1 1-14 0 0,6 3 30 0 0,-8-4-19 0 0,-1-1 1 0 0,1 0-1 0 0,0 1 1 0 0,-1 0-1 0 0,1 0 0 0 0,-1 0 1 0 0,1 0-1 0 0,-1 0 1 0 0,0 0-1 0 0,0 1 1 0 0,2 2-12 0 0,27 58 618 0 0,-30-62-606 0 0,-1 0 0 0 0,0-1-1 0 0,1 1 1 0 0,-1 0 0 0 0,0 0-1 0 0,0 0 1 0 0,0 0 0 0 0,0 0 0 0 0,0 0-1 0 0,0 0 1 0 0,0 0 0 0 0,0 0-1 0 0,-1 0 1 0 0,1 0 0 0 0,0 0-1 0 0,0 0 1 0 0,-1 0 0 0 0,1 0 0 0 0,-1-1-1 0 0,1 1 1 0 0,-1 0 0 0 0,1 0-1 0 0,-1 0 1 0 0,1-1 0 0 0,-1 1 0 0 0,0 0-1 0 0,1-1-11 0 0,-5 7 93 0 0,-4 10 152 0 0,2-2-72 0 0,5-10-130 0 0,2-5-35 0 0,-1 1 0 0 0,1 0 0 0 0,0-1 0 0 0,-1 1 0 0 0,1 0 0 0 0,0-1-1 0 0,-1 1 1 0 0,1-1 0 0 0,0 1 0 0 0,-1-1 0 0 0,1 1 0 0 0,-1-1 0 0 0,1 1 0 0 0,-1-1 0 0 0,0 1 0 0 0,1-1 0 0 0,-1 0 0 0 0,1 1 0 0 0,-1-1 0 0 0,0 0 0 0 0,1 0 0 0 0,-1 1-8 0 0,-4 1 28 0 0,1 0-2 0 0,1 1-1 0 0,0-1 0 0 0,0 1 0 0 0,0 0 1 0 0,0 0-1 0 0,-2 2-25 0 0,2-2 12 0 0,1 0 0 0 0,-1 0-1 0 0,0 0 1 0 0,0 0 0 0 0,-1-1 0 0 0,-2 2-12 0 0,-4 1 41 0 0,8-4-36 0 0,-1 0 0 0 0,1 0 0 0 0,0 0 0 0 0,0 1 1 0 0,0-1-1 0 0,0 1 0 0 0,0-1 0 0 0,0 1 0 0 0,0 0-5 0 0,1-1 4 0 0,0 0-2 0 0,-1 1 1 0 0,1-1 0 0 0,0 0 0 0 0,0 0 0 0 0,0 0 0 0 0,-1 0 0 0 0,1 0-1 0 0,0 0 1 0 0,-1-1 0 0 0,1 1 0 0 0,-1 0 0 0 0,1-1 0 0 0,-1 1 0 0 0,1-1-1 0 0,-1 1 1 0 0,1-1 0 0 0,-1 0 0 0 0,0 0 0 0 0,1 1 0 0 0,-1-1 0 0 0,0 0-1 0 0,1-1-2 0 0,-2 1 0 0 0,0 0 0 0 0,0 0 0 0 0,0 1 0 0 0,1-1 0 0 0,-1 0 0 0 0,0 1 0 0 0,-1 0 0 0 0,-4 6 5 0 0,3-2-36 0 0,-3-4-88 0 0,3-1-136 0 0,1 1 52 0 0,-1 1-20 0 0,-5 3-232 0 0,5-2 132 0 0,3-2 110 0 0,-1 1-47 0 0,0-1-54 0 0,0-1-62 0 0,0 1-73 0 0,-1-1-78 0 0,2 0 139 0 0,1 0-47 0 0,-1 0-42 0 0,0 0-36 0 0,0 0-144 0 0,1 0-36 0 0,-5 0-1512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22.3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253 1 11024 0 0,'0'0'248'0'0,"-3"0"34"0"0,1 0-216 0 0,-1 0 2 0 0,1 0 5 0 0,-2 0 64 0 0,-1 0 98 0 0,0 0-167 0 0,-3 2-40 0 0,0 3-17 0 0,-4 2-6 0 0,3-6 80 0 0,7 0 63 0 0,-1 1 175 0 0,0 1-132 0 0,-1 1 87 0 0,-1 1 88 0 0,-9 8 556 0 0,9-8-635 0 0,2-1-90 0 0,-1 0-50 0 0,2 0-63 0 0,0-1-73 0 0,-3 7 322 0 0,1-1-51 0 0,-5 3 75 0 0,1-5-138 0 0,-4 6 92 0 0,3 2-79 0 0,3 6-30 0 0,4-14-127 0 0,0 1 0 0 0,0-1 0 0 0,-1 0-1 0 0,-1 3-74 0 0,0-1 83 0 0,1 1-1 0 0,-1 0 1 0 0,2 0-1 0 0,-1 0 1 0 0,1 0-1 0 0,0 3-82 0 0,0 1 169 0 0,-1 0-1 0 0,-3 12-168 0 0,-3 5 381 0 0,2 0 0 0 0,-2 23-381 0 0,5-28 184 0 0,1 17 129 0 0,3-29-126 0 0,0 0-1 0 0,-3 10-186 0 0,-1 0 172 0 0,-2 10 45 0 0,3 3-40 0 0,3 117 571 0 0,0-88-462 0 0,0-61-261 0 0,1 0-1 0 0,-1-1 1 0 0,1 1 0 0 0,0-1-1 0 0,1 5-24 0 0,9 19 61 0 0,2 7-29 0 0,-9-21 2 0 0,4 19 8 0 0,-5-27-41 0 0,-1 1 0 0 0,1-1-1 0 0,0 0 1 0 0,0 0 0 0 0,1 0-1 0 0,3 5 0 0 0,10 7 0 0 0,-11-13 0 0 0,-1 1 0 0 0,0 0 0 0 0,0-1 0 0 0,2 5 0 0 0,-1 1-1 0 0,7 9-36 0 0,2-7-57 0 0,1-4-19 0 0,4-1-52 0 0,1-1-52 0 0,-2-2-52 0 0,-9-3 16 0 0,0-1-58 0 0,2-1-118 0 0,5 0-284 0 0,-5 0 125 0 0,-8 0 290 0 0,-1 0 69 0 0,0 0 7 0 0,-1-1-40 0 0,0 1 6 0 0,0 0-40 0 0,0-1-46 0 0,1 0-52 0 0,-1 0-55 0 0,1 0-51 0 0,-1 0-46 0 0,1 0-40 0 0,1-1-162 0 0,-1 1-40 0 0,2-1-195 0 0,2-2-535 0 0</inkml:trace>
  <inkml:trace contextRef="#ctx0" brushRef="#br0" timeOffset="1">679 411 11376 0 0,'0'0'256'0'0,"0"0"34"0"0,0 0 21 0 0,0 0-35 0 0,0 0-208 0 0,2 3-40 0 0,0-2-27 0 0,-1 0-1 0 0,0 1 1 0 0,0-1-1 0 0,0 1 1 0 0,0 0 0 0 0,0-1-1 0 0,0 1 1 0 0,0 0-1 0 0,-1 0 1 0 0,1-1 0 0 0,-1 1-1 0 0,1 0 1 0 0,-1 0 0 0 0,0 0-1 0 0,1 0 0 0 0,-1 15 83 0 0,2-6 182 0 0,5 2 179 0 0,-2-5-169 0 0,8 24 925 0 0,-8-20-817 0 0,0 0-45 0 0,0-2-57 0 0,1 0-68 0 0,1 2 135 0 0,0-2-82 0 0,7 11 247 0 0,-7-11-264 0 0,0-3-28 0 0,1 1 53 0 0,0 2-117 0 0,0 0 53 0 0,2 3 92 0 0,4 9 204 0 0,4 4 60 0 0,-6-8-257 0 0,0-4-126 0 0,0 0-89 0 0,-1-4-19 0 0,9 9 61 0 0,-6-1 5 0 0,33 56 196 0 0,-31-56-252 0 0,0 0-51 0 0,-9-6-8 0 0,-3-6-11 0 0,0 0 0 0 0,0 0 1 0 0,0 0-1 0 0,5 3-15 0 0,4 7 53 0 0,-11-11-46 0 0,-2-5-6 0 0,1 1-1 0 0,-1 0 0 0 0,0-1 0 0 0,0 1 1 0 0,1 0-1 0 0,-1-1 0 0 0,1 1 0 0 0,-1-1 1 0 0,0 1-1 0 0,1-1 0 0 0,-1 1 0 0 0,1-1 1 0 0,-1 1-1 0 0,1-1 0 0 0,-1 1 0 0 0,1-1 0 0 0,0 0 1 0 0,-1 1-1 0 0,1-1 0 0 0,0 0 0 0 0,-1 1 1 0 0,1-1-1 0 0,4 2 0 0 0,-4-1 1 0 0,0 0 0 0 0,1-1 0 0 0,-1 1 0 0 0,0 0 0 0 0,0 0 0 0 0,0 0 0 0 0,0 0-1 0 0,0 0 1 0 0,0 0 0 0 0,-1 0 0 0 0,1 0 0 0 0,0 1-1 0 0,9 14 6 0 0,-6-15-46 0 0,-2-2 19 0 0,1 1-69 0 0,-3 0 25 0 0,0 0-25 0 0,0 0-61 0 0,0 0-159 0 0,0 0-288 0 0,0 0 338 0 0,0 0-20 0 0,1-1-73 0 0,0 0 124 0 0,-1 1-42 0 0,1-1-44 0 0,0 0-42 0 0,0 0-39 0 0,0-1-35 0 0,1 1-273 0 0,0-1-58 0 0,-1 0-45 0 0,1 1-33 0 0,0-1-1497 0 0,-2 1-1316 0 0</inkml:trace>
  <inkml:trace contextRef="#ctx0" brushRef="#br0" timeOffset="792.78">1057 490 12528 0 0,'-2'0'281'0'0,"-2"0"-169"0"0,-1 0 36 0 0,-9 2 378 0 0,7 0-306 0 0,1 2-93 0 0,2-1-118 0 0,2 2-76 0 0,-1-1 73 0 0,3-3-6 0 0,0 0 1 0 0,0-1-1 0 0,-1 1 0 0 0,1 0 0 0 0,0-1 1 0 0,-1 1-1 0 0,1-1 0 0 0,-1 1 0 0 0,1 0 0 0 0,0-1 1 0 0,-1 1-1 0 0,1-1 0 0 0,-1 1 0 0 0,0-1 0 0 0,1 0 1 0 0,-1 1-1 0 0,1-1 0 0 0,-1 0 0 0 0,0 1 1 0 0,1-1-1 0 0,-1 0 0 0 0,0 1 0 0 0,-4 1 1 0 0,1 0-17 0 0,-1 2 36 0 0,-5 5 106 0 0,-3 3 141 0 0,1 6 258 0 0,6-9-228 0 0,2-1-92 0 0,-1-1-50 0 0,-1 2-21 0 0,1-3-39 0 0,2-1-1 0 0,-3 6 71 0 0,1-1-31 0 0,-7 7 3 0 0,4-8-36 0 0,2 1-1 0 0,-1-1 1 0 0,-2 7-101 0 0,-5 5 161 0 0,-3-3 54 0 0,12-14-126 0 0,1 1-1 0 0,-1 0 0 0 0,1-1 0 0 0,0 2 0 0 0,1-1 0 0 0,-4 6-88 0 0,-15 29 477 0 0,6-13-242 0 0,3-6-133 0 0,7-11-93 0 0,0 0-34 0 0,3-7 25 0 0,1 1 0 0 0,0 0 0 0 0,0 0 0 0 0,1 1 0 0 0,-1-1 0 0 0,0 4 0 0 0,1-5 0 0 0,1 0 0 0 0,-1-1 0 0 0,0 1 0 0 0,0 0 0 0 0,-1-1 0 0 0,1 1 0 0 0,0-1 0 0 0,-1 1 0 0 0,0-1 0 0 0,1 0 0 0 0,-1 1 0 0 0,-1-1 0 0 0,-3 5-35 0 0,5-5 42 0 0,0 0 0 0 0,0 0 1 0 0,0 0-1 0 0,0 0 0 0 0,0 0 1 0 0,0 0-1 0 0,1 0 0 0 0,-1 0 1 0 0,1 1-8 0 0,-1 6-28 0 0,0 0-93 0 0,1-5 14 0 0,0 0-39 0 0,0 3-152 0 0,0-5-461 0 0,0-2 579 0 0,0 0 31 0 0,0 0-7 0 0,0 0-40 0 0,0 0-4 0 0,0 0-41 0 0,0 0-45 0 0,0 0-51 0 0,0 0-55 0 0,0 0-52 0 0,0 0-45 0 0,0 0-40 0 0,0 0-150 0 0,0 0-40 0 0,0 0-182 0 0,0 0-492 0 0</inkml:trace>
  <inkml:trace contextRef="#ctx0" brushRef="#br0" timeOffset="793.78">1404 884 12032 0 0,'0'0'273'0'0,"0"3"40"0"0,0 1-93 0 0,0 0-46 0 0,0 0-41 0 0,0 1-35 0 0,0 2 0 0 0,0 1-65 0 0,0 18-83 0 0,0-15 96 0 0,0-5 25 0 0,0 0 42 0 0,0-1 52 0 0,0 1 60 0 0,1 3 101 0 0,0-2-85 0 0,1-1-35 0 0,2 3 6 0 0,0-1 5 0 0,-2 0-8 0 0,0 0 40 0 0,-2 3 95 0 0,0 2-73 0 0,0 27 512 0 0,0-29-585 0 0,0-2-55 0 0,1 2 56 0 0,0-3-56 0 0,2 0-11 0 0,0-1-63 0 0,3 9 30 0 0,-4-8-37 0 0,-2 3 34 0 0,0-9-291 0 0,0 1 67 0 0,0 0 61 0 0,0-1 53 0 0,0 2 53 0 0,0-1 45 0 0,0 3 134 0 0,0 9 402 0 0,0-11-472 0 0,0 1-52 0 0,0-1-69 0 0,0 0-68 0 0,0 0-83 0 0,0 0-94 0 0,0 0-68 0 0,0 0-95 0 0,0-1-104 0 0,0 1-115 0 0,0-1-122 0 0,0-1 312 0 0,0 0-34 0 0,0 0-36 0 0,0-1-36 0 0,0 1-38 0 0,0 0-39 0 0,0-2-1603 0 0,0 0-1245 0 0</inkml:trace>
  <inkml:trace contextRef="#ctx0" brushRef="#br0" timeOffset="794.78">1972 553 11688 0 0,'-2'2'264'0'0,"-9"9"34"0"0,10-9-117 0 0,-1 0-48 0 0,2 0-41 0 0,-1 0-33 0 0,1 0-20 0 0,2 4 27 0 0,-2-6-28 0 0,-1 8 39 0 0,1 0-42 0 0,0 16-39 0 0,3-12 48 0 0,2-1 29 0 0,-1-1 13 0 0,-1-2 6 0 0,-2 1 19 0 0,-1 1 38 0 0,0-7-104 0 0,1 0 1 0 0,-1 1 0 0 0,1-1-1 0 0,-1 1 1 0 0,1-1-1 0 0,0 0 1 0 0,0 1-46 0 0,4 8 210 0 0,-1-1 57 0 0,-2-5-87 0 0,1 1 37 0 0,4 7 122 0 0,0-4-80 0 0,-1 0 42 0 0,0 1 71 0 0,-1-1 55 0 0,-1-2-101 0 0,5 5 25 0 0,-1-4-126 0 0,0 6 190 0 0,1-1-19 0 0,-2-5-206 0 0,5 3-7 0 0,14 15 106 0 0,-14-16-101 0 0,-9-7-174 0 0,-1-3-6 0 0,22 10-6 0 0,1 3-65 0 0,-25-14 52 0 0,4-1-25 0 0,-2 1-70 0 0,0 1-74 0 0,0-1 56 0 0,8-2-118 0 0,-8 1 102 0 0,11-10-504 0 0,-11 10 490 0 0,-2 0 20 0 0,1 1-11 0 0,-1 0-43 0 0,0 0-8 0 0,0 0-44 0 0,0 0-48 0 0,0 0-55 0 0,0 0-59 0 0,0 0-56 0 0,0 0-48 0 0,0 0-43 0 0,0 0-158 0 0,0 0-42 0 0,0 0-190 0 0,0 0-516 0 0</inkml:trace>
  <inkml:trace contextRef="#ctx0" brushRef="#br0" timeOffset="1560.71">2256 490 11864 0 0,'0'0'266'0'0,"-2"0"44"0"0,1 0-294 0 0,1 0 0 0 0,-1 0 0 0 0,1 0 0 0 0,-1 0 0 0 0,1 0 0 0 0,-1 0 0 0 0,1 0 1 0 0,-1 0-1 0 0,1 0 0 0 0,-1 0 0 0 0,1 0 0 0 0,-1 1 0 0 0,1-1 0 0 0,0 0 1 0 0,-1 0-1 0 0,1 0 0 0 0,-1 1 0 0 0,1-1 0 0 0,-1 0 0 0 0,1 1 0 0 0,0-1 0 0 0,-1 0 1 0 0,1 1-1 0 0,0-1 0 0 0,0 1 0 0 0,-1-1 0 0 0,1 0 0 0 0,0 1-16 0 0,-1 6 159 0 0,0-4-88 0 0,-1-1-43 0 0,1 0-27 0 0,-1-1-1 0 0,1 0 1 0 0,0 1-1 0 0,0 0 1 0 0,0-1 0 0 0,0 1-1 0 0,0 0 1 0 0,1-1 0 0 0,-1 1-1 0 0,0 0 1 0 0,1 0 0 0 0,-1 0-1 0 0,1 0 1 0 0,0-1-1 0 0,0 2 0 0 0,-1 14 63 0 0,1-16-28 0 0,0 1 0 0 0,-1 0 0 0 0,1-1 0 0 0,0 1-1 0 0,0-1 1 0 0,-1 1 0 0 0,1-1 0 0 0,-1 1 0 0 0,0-1 0 0 0,1 1 0 0 0,-1-1 0 0 0,0 0 0 0 0,0 1-35 0 0,-5 11 279 0 0,3 0-63 0 0,3 11 229 0 0,0-9-200 0 0,0-5-115 0 0,-1-3-54 0 0,-1 0-36 0 0,-2 10 90 0 0,2-11-70 0 0,0 1 1 0 0,0-1 0 0 0,1 1-1 0 0,0 0 1 0 0,1 0 0 0 0,-1-1-61 0 0,2 7 100 0 0,-1 7 75 0 0,-3 0 12 0 0,-2-3-78 0 0,2 0-1 0 0,0 0 0 0 0,2 1 0 0 0,-1 0-108 0 0,2 152 1155 0 0,0-136-936 0 0,0-2-37 0 0,-1-4-3 0 0,-6 12 134 0 0,1-4-19 0 0,5-11-132 0 0,0-9-11 0 0,-1 0 0 0 0,0-1 0 0 0,-2 3-151 0 0,-2 18 248 0 0,5-13-117 0 0,1 23 226 0 0,0-29-232 0 0,-2 1-46 0 0,-4-1-52 0 0,4-15-27 0 0,1 0 1 0 0,0 0 0 0 0,1 1 0 0 0,-1-1-1 0 0,0 0 1 0 0,0 1 0 0 0,1-1-1 0 0,0 0 1 0 0,-1 1 0 0 0,1-1 0 0 0,0 1-1 0 0,0 0 0 0 0,1 2 14 0 0,-2-3-2 0 0,-12 22 22 0 0,11-15-44 0 0,1-5-28 0 0,1-4 38 0 0,0 3-103 0 0,0-3-47 0 0,0 0-207 0 0,0 0 183 0 0,0 0 76 0 0,0 0-33 0 0,0 0-10 0 0,0 0-34 0 0,0 0-39 0 0,0 0-44 0 0,0 0-47 0 0,0 0-44 0 0,0 0-41 0 0,0 0-38 0 0,0 0-273 0 0,0 0-62 0 0,0 0-47 0 0,0 0-36 0 0,0 0-1510 0 0,0 0-1334 0 0</inkml:trace>
  <inkml:trace contextRef="#ctx0" brushRef="#br0" timeOffset="1561.71">2682 80 12872 0 0,'0'0'289'0'0,"0"0"40"0"0,0 0 23 0 0,0 0-144 0 0,0 0-100 0 0,0 0-30 0 0,0 2-46 0 0,0 0-41 0 0,1 1 34 0 0,0 2 112 0 0,2 3 193 0 0,4 6 333 0 0,-4-8-416 0 0,1 1-44 0 0,22 24 891 0 0,-21-20-741 0 0,-1-3-51 0 0,5 5 84 0 0,-2-6-164 0 0,-1 0-40 0 0,3 8 91 0 0,4 3-26 0 0,-1-3-66 0 0,5 7 91 0 0,-2 7 39 0 0,-7-9-138 0 0,1-2-38 0 0,22 40 213 0 0,-13-28-157 0 0,-17-28-181 0 0,8 12 70 0 0,-1 0 0 0 0,-1 0 0 0 0,0 1 1 0 0,-1 0-1 0 0,1 6-80 0 0,3 11 63 0 0,9 23-11 0 0,-1-3 15 0 0,-13-36-41 0 0,-2 0 0 0 0,3 15-26 0 0,-2-2 44 0 0,1-6-26 0 0,-2-12 2 0 0,-1-1-1 0 0,0 1 1 0 0,-1 0-1 0 0,0 5-19 0 0,-1 14 19 0 0,0 18 103 0 0,0-32-41 0 0,-1 0-1 0 0,-1 0 1 0 0,0 0 0 0 0,-1 0-1 0 0,-5 15-80 0 0,0-3 101 0 0,1 2-49 0 0,4-12-44 0 0,-1 0-1 0 0,-6 12-7 0 0,-10 12 0 0 0,14-33 0 0 0,2 1 0 0 0,-1-1 0 0 0,1 1 0 0 0,-1 7 0 0 0,2-4 0 0 0,3-10 0 0 0,-1-1 0 0 0,1 0 0 0 0,-1 1 0 0 0,1-1 0 0 0,-1 0 0 0 0,0 0 0 0 0,0 0 0 0 0,0 1 0 0 0,0-1 0 0 0,0 0 0 0 0,0 0 0 0 0,-1 0 0 0 0,1-1 0 0 0,-1 1 0 0 0,0 0 0 0 0,-29 30 0 0 0,27-29 22 0 0,1 1-35 0 0,-4 3-104 0 0,-1 0-149 0 0,4-2 2 0 0,1-2-34 0 0,3-3 282 0 0,0 0-1 0 0,0 0 1 0 0,0 0-1 0 0,-1 0 1 0 0,1 0-1 0 0,0 1 1 0 0,0-1-1 0 0,0 0 1 0 0,0 0-1 0 0,0 0 1 0 0,0 0-1 0 0,0 0 1 0 0,0 0-1 0 0,0 0 1 0 0,0 0-1 0 0,-1 0 1 0 0,1 0-1 0 0,0 1 1 0 0,0-1-1 0 0,0 0 1 0 0,0 0-1 0 0,0 0 1 0 0,0 0-1 0 0,0 0 0 0 0,-1 0 1 0 0,1 0-1 0 0,0 0 1 0 0,0 0-1 0 0,0 0 1 0 0,0 0-1 0 0,0 0 1 0 0,0 0-1 0 0,0 0 1 0 0,-1 0-1 0 0,1 0 1 0 0,0 0-1 0 0,0 0 1 0 0,0 0-1 0 0,0 0 1 0 0,0-1-1 0 0,0 1 1 0 0,0 0-1 0 0,-1 0 1 0 0,1 0-1 0 0,0 0 1 0 0,0 0-1 0 0,0 0 1 0 0,0 0-1 0 0,0 0 1 0 0,0 0-1 0 0,0 0 1 0 0,0-1-1 0 0,0 1 1 0 0,0 0-1 0 0,0 0 1 0 0,0 0-1 0 0,-1 0 17 0 0,-1-3-325 0 0,-1 1 17 0 0,2 0 50 0 0,-1 1-67 0 0,1-1-79 0 0,0 1-93 0 0,0 1 26 0 0,1-1-62 0 0,-1 1-53 0 0,1-1-48 0 0,0 1-180 0 0,-1 0-47 0 0,1 0-217 0 0,0 0-590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20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3 111 12552 0 0,'0'0'281'0'0,"0"0"40"0"0,0 0 23 0 0,0 0-141 0 0,0 0-96 0 0,0 0 20 0 0,0 0-46 0 0,0 0 91 0 0,0 0 185 0 0,0 0 332 0 0,0 3 30 0 0,-1-1-510 0 0,1 0-55 0 0,-1 8 191 0 0,1-4-139 0 0,1-3-51 0 0,-1 0 39 0 0,2 1 46 0 0,-1 0 54 0 0,3 3-143 0 0,2 1 43 0 0,17 22 539 0 0,-11-17-474 0 0,-2-2-77 0 0,0 6 5 0 0,4 4 29 0 0,2-7-9 0 0,-11-11-165 0 0,1 1 0 0 0,-1 0-1 0 0,0 1 1 0 0,0-1 0 0 0,-1 1-1 0 0,1 0 1 0 0,-1 0-1 0 0,0 0 1 0 0,2 4-42 0 0,8 23 236 0 0,-11-26-222 0 0,0 0-1 0 0,0-1 0 0 0,0 1 1 0 0,1-1-1 0 0,-1 0 1 0 0,1 0-1 0 0,1 0 1 0 0,0 1-14 0 0,7 6 49 0 0,-10-10-40 0 0,0 1-1 0 0,0 0 0 0 0,0 0 0 0 0,0 0 0 0 0,-1 0 1 0 0,1 1-9 0 0,-1-2 5 0 0,0 0 0 0 0,0 0 0 0 0,0 0 1 0 0,0-1-1 0 0,0 1 0 0 0,0 0 0 0 0,0-1 0 0 0,1 1 1 0 0,-1-1-1 0 0,1 1 0 0 0,-1-1 0 0 0,1 1 1 0 0,0-1-6 0 0,11 5 53 0 0,-7 4-29 0 0,4-5 19 0 0,-6 2-36 0 0,0-2 6 0 0,1-4-81 0 0,3 0-92 0 0,-7-1 148 0 0,-1 0 1 0 0,1 0 0 0 0,-1 0 0 0 0,0 0-1 0 0,1 0 1 0 0,-1 0 0 0 0,1 0-1 0 0,-1 0 1 0 0,0-1 0 0 0,1 1 0 0 0,-1 0-1 0 0,1 0 1 0 0,-1 0 0 0 0,0 0 0 0 0,1 0-1 0 0,-1-1 1 0 0,1 1 0 0 0,-1 0-1 0 0,0 0 1 0 0,1-1 0 0 0,-1 1 0 0 0,0 0-1 0 0,0-1 1 0 0,1 1 0 0 0,-1 0 0 0 0,0-1-1 0 0,0 1 1 0 0,1 0 0 0 0,-1-1-1 0 0,0 1 1 0 0,0-1 11 0 0,5-6-200 0 0,0 5 36 0 0,-2 1 45 0 0,0-1-46 0 0,-2 0-55 0 0,0-1-48 0 0,2-2-365 0 0,7-1-788 0 0,-8 5 1052 0 0,-1-2-68 0 0,1 0-63 0 0,0 0-59 0 0,0-1-53 0 0,0 0-48 0 0,-1 1-44 0 0,1 0-39 0 0,0-1-626 0 0,0-3-537 0 0,-1-2-1044 0 0</inkml:trace>
  <inkml:trace contextRef="#ctx0" brushRef="#br0" timeOffset="839.93">334 1 10304 0 0,'0'0'233'0'0,"0"0"39"0"0,0 0 15 0 0,0 0-97 0 0,0 0-11 0 0,0 0 69 0 0,0 0 216 0 0,0 0 401 0 0,0 2 30 0 0,-1 4-518 0 0,0-2-79 0 0,-1 1-62 0 0,-1-1-45 0 0,-5 13 347 0 0,7-6-245 0 0,1 8 128 0 0,-1 2-88 0 0,1 2-57 0 0,-1 2-74 0 0,2 3-33 0 0,3 9-10 0 0,2-14-40 0 0,-5-17-74 0 0,1 0 0 0 0,-1 1-1 0 0,0-1 1 0 0,0 0-1 0 0,0 1 1 0 0,-1 0-45 0 0,0 189 893 0 0,0 0 84 0 0,1-179-844 0 0,0 0 0 0 0,2 0 0 0 0,3 12-133 0 0,-4-17 65 0 0,-1-8-38 0 0,-1-1 0 0 0,0 1 0 0 0,1-1 0 0 0,-1 1 0 0 0,-1 0 0 0 0,1-1 0 0 0,0 1 0 0 0,-1-1 1 0 0,0 1-1 0 0,0-1 0 0 0,0 1 0 0 0,-1 0-27 0 0,-3 18 130 0 0,3-4-58 0 0,2 18 165 0 0,0 8 90 0 0,-4-22-198 0 0,-3-5-53 0 0,3-3-19 0 0,3-1 0 0 0,0 9 41 0 0,1-9-43 0 0,0 3-23 0 0,0-13-31 0 0,0-3-77 0 0,0 0-107 0 0,0 0-235 0 0,0 0-418 0 0,0 0 635 0 0,0 0 32 0 0,0 0-11 0 0,0 0-48 0 0,0 0-7 0 0,0 0-50 0 0,0 0-54 0 0,0 0-64 0 0,0 0-66 0 0,0 0-63 0 0,0 0-56 0 0,0 0-48 0 0,0 0-182 0 0,0 0-48 0 0,0 0-219 0 0,0 0-595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9.1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1 189 9272 0 0,'0'0'208'0'0,"0"0"33"0"0,0 0 14 0 0,0-2-42 0 0,1-3-199 0 0,0 2 33 0 0,5-2 127 0 0,-6 4-152 0 0,1 1 1 0 0,-1 0 0 0 0,1-1-1 0 0,-1 1 1 0 0,1-1 0 0 0,-1 1-1 0 0,1-1 1 0 0,-1 1 0 0 0,1-1-1 0 0,-1 1 1 0 0,0-1 0 0 0,1 1-1 0 0,-1-1 1 0 0,0 1 0 0 0,1-1-1 0 0,-1 0 1 0 0,0 1 0 0 0,0-1-1 0 0,0 0 1 0 0,0 1 0 0 0,1-1-1 0 0,-1 0 1 0 0,0 1-23 0 0,2-6 367 0 0,11-4 22 0 0,-8 7-268 0 0,-4 3-88 0 0,0 0 1 0 0,-1 0-1 0 0,1-1 1 0 0,0 1-1 0 0,-1 0 1 0 0,1-1-1 0 0,-1 1 0 0 0,1 0 1 0 0,-1-1-1 0 0,1 1 1 0 0,-1-1-1 0 0,1 1 1 0 0,-1-1-1 0 0,1 1 0 0 0,-1-1 1 0 0,1 0-1 0 0,-1 1 1 0 0,0-1-1 0 0,1 1 1 0 0,-1-1-1 0 0,0 0 0 0 0,0 0-33 0 0,3-4 140 0 0,2-1 92 0 0,13-6 419 0 0,-7 6-344 0 0,-5 3-198 0 0,-2-1-41 0 0,10-12 210 0 0,-7 5-65 0 0,4 7-22 0 0,0 1-67 0 0,-1-11 132 0 0,-6 11-190 0 0,4-2-8 0 0,-4 2 10 0 0,3 0 49 0 0,2-1 72 0 0,6-4-58 0 0,-5 4-45 0 0,-3 1-23 0 0,-6 3-52 0 0,5-2-22 0 0,12-7 55 0 0,-4 6 14 0 0,-12 3 16 0 0,-2 0 31 0 0,0 0 14 0 0,0 0 0 0 0,3 3 8 0 0,7 7 26 0 0,-7-6-12 0 0,-2-1-63 0 0,-2 6-17 0 0,1-6-13 0 0,0 3 25 0 0,0-4-55 0 0,-1-1 1 0 0,1 1 0 0 0,0 0-1 0 0,0-1 1 0 0,0 1 0 0 0,1 0-1 0 0,-1-1 1 0 0,0 1-1 0 0,1 0 1 0 0,-1-1 0 0 0,1 1-1 0 0,0 1-18 0 0,5 1 84 0 0,-5-4-79 0 0,-1 0 0 0 0,1 1 0 0 0,-1-1 0 0 0,0 0 0 0 0,1 1 0 0 0,-1-1 1 0 0,1 0-1 0 0,-1 1 0 0 0,0-1 0 0 0,1 0 0 0 0,-1 1 0 0 0,0-1 1 0 0,1 0-1 0 0,-1 1 0 0 0,0-1 0 0 0,0 1 0 0 0,0-1 0 0 0,1 1 0 0 0,-1-1 1 0 0,0 1-1 0 0,0-1 0 0 0,0 1 0 0 0,0-1 0 0 0,0 1 0 0 0,0-1 1 0 0,0 1-1 0 0,0-1 0 0 0,0 1 0 0 0,0-1 0 0 0,0 1 0 0 0,0-1 0 0 0,0 1-5 0 0,-1 9 101 0 0,1 14 122 0 0,3-11-155 0 0,2-5-26 0 0,-4-6-35 0 0,0-1 0 0 0,0 1 1 0 0,0-1-1 0 0,0 1 0 0 0,-1-1 0 0 0,1 1 0 0 0,0-1 0 0 0,-1 1 0 0 0,1-1 0 0 0,-1 1 0 0 0,0 0 1 0 0,0-1-1 0 0,1 1 0 0 0,-1 0-7 0 0,0 0 5 0 0,0 1 0 0 0,0-1 1 0 0,0 1-1 0 0,1-1 0 0 0,-1 0 1 0 0,1 1-1 0 0,-1-1 0 0 0,1 0 0 0 0,0 1 1 0 0,0-1-1 0 0,0 0 0 0 0,0 0 1 0 0,1 0-1 0 0,-1 0 0 0 0,1 0 0 0 0,0 1-5 0 0,0 0 13 0 0,0 0 0 0 0,0 0-1 0 0,0 1 1 0 0,0-1-1 0 0,0 1 1 0 0,1 3-13 0 0,0 5 9 0 0,-2-8 0 0 0,0 0-1 0 0,0 0 1 0 0,1 0-1 0 0,-1 0 1 0 0,1 0-1 0 0,0-1 1 0 0,0 1-1 0 0,1 0-8 0 0,9 16 40 0 0,0 0 0 0 0,3 10-40 0 0,31 85 73 0 0,-21-48-7 0 0,0 8-14 0 0,-7-18 1 0 0,5-2 40 0 0,-12-33-49 0 0,18 38 64 0 0,-8-13-4 0 0,-14-30-62 0 0,0 0 43 0 0,-1 0 0 0 0,2 8-85 0 0,-3-6 66 0 0,-5-15-45 0 0,1 1 1 0 0,0 0-1 0 0,1 0 1 0 0,-1-1-1 0 0,1 1 1 0 0,0-1-1 0 0,0 1 1 0 0,1 0-22 0 0,0-1 46 0 0,-1 0 0 0 0,1 1 1 0 0,-1-1-1 0 0,0 1 0 0 0,0 0 0 0 0,0 2-46 0 0,5 12 164 0 0,1-4-19 0 0,-5-12-115 0 0,-1 0 0 0 0,0 1 0 0 0,-1-1-1 0 0,1 1 1 0 0,0-1 0 0 0,-1 1-1 0 0,0 0-29 0 0,1 13 124 0 0,0-1-28 0 0,4-1-32 0 0,0 1 2 0 0,-4 0 34 0 0,-2-15-91 0 0,0-1 0 0 0,0 1 0 0 0,0 0 0 0 0,0-1 1 0 0,0 1-1 0 0,0 0 0 0 0,0-1 0 0 0,0 1 0 0 0,1 0 0 0 0,-1-1 1 0 0,0 1-1 0 0,0 0 0 0 0,1-1 0 0 0,-1 1 0 0 0,0-1 0 0 0,1 1 1 0 0,-1-1-1 0 0,1 1 0 0 0,-1 0 0 0 0,0-1 0 0 0,1 1 0 0 0,0-1 1 0 0,-1 0-1 0 0,1 1 0 0 0,-1-1 0 0 0,1 1-9 0 0,-1-1 10 0 0,1 0 0 0 0,0 1 1 0 0,-1-1-1 0 0,1 1 0 0 0,-1-1 0 0 0,1 1 0 0 0,-1-1 0 0 0,1 1 1 0 0,-1-1-1 0 0,0 1 0 0 0,1-1 0 0 0,-1 1 0 0 0,0 0 0 0 0,1-1 1 0 0,-1 1-1 0 0,0-1 0 0 0,0 1 0 0 0,1 0 0 0 0,-1-1 0 0 0,0 1 1 0 0,0 0-1 0 0,0-1 0 0 0,0 1 0 0 0,0 0 0 0 0,0 0 0 0 0,0-1-10 0 0,0 7 91 0 0,0 10 200 0 0,0-14-240 0 0,0-1-44 0 0,0 1 121 0 0,0-3-5 0 0,0 0-22 0 0,0 0-6 0 0,0 0-6 0 0,0 0-2 0 0,0 0-6 0 0,0 0-1 0 0,0 0 0 0 0,0 0 0 0 0,0 0 0 0 0,-3 0-13 0 0,-23 0-43 0 0,21-3 19 0 0,-9-7-21 0 0,-1 7 26 0 0,-1 1-36 0 0,0-9-1 0 0,0 8 32 0 0,-28 3-33 0 0,42 0-10 0 0,0 0 0 0 0,1 0 0 0 0,-1 0 0 0 0,0 0 1 0 0,1 0-1 0 0,-1-1 0 0 0,0 1 0 0 0,1-1 0 0 0,-1 1 0 0 0,0-1 0 0 0,1 0 0 0 0,-1 0 0 0 0,1 1 0 0 0,-1-2 0 0 0,-10-4 11 0 0,5 5-1 0 0,0 0 1 0 0,-1 0-1 0 0,1 0 0 0 0,0 1 0 0 0,0 0 0 0 0,-4 1-10 0 0,2 0 15 0 0,0-1-1 0 0,1 0 1 0 0,-1-1-1 0 0,0 0 1 0 0,-1 0-15 0 0,-6-4 13 0 0,9 3-2 0 0,1 0 1 0 0,-1 1-1 0 0,0 0 0 0 0,1 0 1 0 0,-1 0-1 0 0,0 1-11 0 0,-79 0 74 0 0,33 0-71 0 0,50 0-3 0 0,0 0 0 0 0,0 0 0 0 0,1 0 0 0 0,-1 1 0 0 0,0-1 0 0 0,0 1 0 0 0,1-1 0 0 0,-1 1 0 0 0,1 0 0 0 0,-1 0 0 0 0,0 0 0 0 0,1 1 0 0 0,-1-1 0 0 0,1 0 0 0 0,0 0 0 0 0,0 0 0 0 0,-1 0 0 0 0,1 0 0 0 0,0-1 0 0 0,-1 1 0 0 0,1-1 0 0 0,0 0 0 0 0,-1 1 0 0 0,1-1 0 0 0,-1 0 0 0 0,-11 0 6 0 0,-17 0-89 0 0,28 0-13 0 0,3 0-136 0 0,0 0-51 0 0,0 0-6 0 0,0 0 98 0 0,0 0 18 0 0,0 0-58 0 0,0 0-195 0 0,0-3-361 0 0,0 2 705 0 0,0-1-82 0 0,0-1-139 0 0,0 0-123 0 0,0-1-126 0 0,0 3 228 0 0,0-1-33 0 0,0 0-34 0 0,1 1-33 0 0,-1-1-35 0 0,0 1-35 0 0,1 0-35 0 0,-1-1-36 0 0,0 1-37 0 0,1 1-36 0 0,3-2-1749 0 0,5 1-1338 0 0</inkml:trace>
  <inkml:trace contextRef="#ctx0" brushRef="#br0" timeOffset="376.02">569 663 10880 0 0,'0'0'248'0'0,"0"0"34"0"0,0 0 20 0 0,0 0-38 0 0,-1-1-199 0 0,-1-1-37 0 0,-1-1-150 0 0,-2 0 73 0 0,1 1 66 0 0,-1 0 60 0 0,-1 1 53 0 0,0-1 46 0 0,0 1 42 0 0,0 1 33 0 0,-5-1 206 0 0,-20 1 972 0 0,18 1-854 0 0,6-1-280 0 0,0 1-38 0 0,0-1-48 0 0,1 0-56 0 0,-11 0 350 0 0,-1-1-43 0 0,-6 0 75 0 0,0 1-78 0 0,1 1-80 0 0,2 3-85 0 0,5 0-110 0 0,9-2-97 0 0,1 0 0 0 0,-1 0 1 0 0,1-1-1 0 0,-1 0 0 0 0,0-1 0 0 0,0 1-85 0 0,-48-1 338 0 0,0 0-97 0 0,1 0-84 0 0,-3 0-73 0 0,57 0-84 0 0,-1 0 0 0 0,0 0 0 0 0,0 0 0 0 0,0 0 0 0 0,0 0 0 0 0,0 0 0 0 0,1 0 0 0 0,-1 0 0 0 0,0 0 0 0 0,0 1 0 0 0,0-1 0 0 0,0 0 0 0 0,1 1 0 0 0,-2-1 0 0 0,0 7-38 0 0,2-5-14 0 0,0 0-35 0 0,0-1-39 0 0,0 0-36 0 0,0-1-132 0 0,0 1-39 0 0,0-1-876 0 0,0 0-50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4:18.0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10424 0 0,'0'0'233'0'0,"0"0"39"0"0,0 0 15 0 0,0 0-37 0 0,0 0-88 0 0,0 0-39 0 0,0 2 131 0 0,0-1-212 0 0,0 0 0 0 0,0 0 1 0 0,1 0-1 0 0,-1 0 0 0 0,0 0 0 0 0,1 0 1 0 0,-1-1-1 0 0,1 1 0 0 0,-1 0 0 0 0,1 0 1 0 0,-1-1-1 0 0,1 1 0 0 0,0 0 0 0 0,-1 0 1 0 0,1-1-1 0 0,0 1 0 0 0,-1-1 0 0 0,1 1 1 0 0,0-1-1 0 0,0 1 0 0 0,0-1 0 0 0,0 1 1 0 0,-1-1-1 0 0,2 0-42 0 0,6 6 278 0 0,0 0-45 0 0,-5-3-103 0 0,0-1 0 0 0,0 0 1 0 0,0 0-1 0 0,0 0 0 0 0,1 0 0 0 0,-1 0 0 0 0,4 1-130 0 0,7 2 348 0 0,-4-1-134 0 0,0 1-81 0 0,-1-1 13 0 0,54 30 824 0 0,-43-21-681 0 0,-4 1-39 0 0,-3 1-51 0 0,-10-12-142 0 0,1 1 0 0 0,-1 0 0 0 0,1-1 0 0 0,-1 0 0 0 0,1 0 0 0 0,0 0 0 0 0,0 0 0 0 0,4 1-57 0 0,6 4 127 0 0,26 16 343 0 0,-25-13-299 0 0,-8-6-107 0 0,30 26 288 0 0,-26-25-288 0 0,-8-4-43 0 0,1 0-1 0 0,-1 0 1 0 0,0 0-1 0 0,0 0 1 0 0,0 0 0 0 0,0 0-1 0 0,-1 1 1 0 0,1 0 0 0 0,-1-1-1 0 0,1 1 1 0 0,-1 0-21 0 0,11 16 54 0 0,1-1 1 0 0,1-1 0 0 0,6 5-55 0 0,-9-10 32 0 0,-6-7-7 0 0,-1 0 0 0 0,1 1 0 0 0,-1 0 0 0 0,0 0 0 0 0,1 2-25 0 0,3 8 55 0 0,-5-16-54 0 0,-2 0 8 0 0,1 0 13 0 0,-3 0-56 0 0,0 0-60 0 0,0 0-102 0 0,0 0-18 0 0,0 0 51 0 0,0 0-46 0 0,0 0-131 0 0,0 0 15 0 0,0 0-38 0 0,0 0-955 0 0,0 0-59 0 0</inkml:trace>
  <inkml:trace contextRef="#ctx0" brushRef="#br0" timeOffset="482.35">395 1 9384 0 0,'0'0'208'0'0,"0"0"33"0"0,0 2 16 0 0,-1 5-106 0 0,-1 0-78 0 0,-2 2-31 0 0,-5 5-40 0 0,1 1 10 0 0,3-6 48 0 0,3-1 97 0 0,1 0 53 0 0,-1 10 234 0 0,-11 6-6 0 0,3-6-62 0 0,6-8-138 0 0,-1 1 42 0 0,1 2-100 0 0,-5 11 232 0 0,0 0-10 0 0,5-11-241 0 0,1-4-26 0 0,0-1-37 0 0,0 2 1 0 0,-6 10 55 0 0,4-12-24 0 0,0 0 1 0 0,1 1-1 0 0,-1 3-130 0 0,-1 2 110 0 0,-1-2-67 0 0,2-4 40 0 0,0 1 0 0 0,1-1 0 0 0,-3 8-83 0 0,3-4 55 0 0,0-2-32 0 0,2-4-187 0 0,0-1 108 0 0,0 0 93 0 0,-1 2 139 0 0,1-2-25 0 0,1-1-83 0 0,0-2-48 0 0,0 1-49 0 0,0-1-39 0 0,1 0-50 0 0,-1 1-55 0 0,0-1-62 0 0,1 0-15 0 0,0 1-52 0 0,-1-1-58 0 0,1 0-60 0 0,0 1-65 0 0,0-1-69 0 0,0 1-74 0 0,0 0-77 0 0,0 3-1133 0 0,0 4-1050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5:08.5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48 8032 0 0,'0'0'182'0'0,"0"0"29"0"0,-3 2 12 0 0,1 0-172 0 0,-6 7 167 0 0,6-7-54 0 0,1-2 132 0 0,1 0 249 0 0,0 0 21 0 0,0 0 3 0 0,0 0 7 0 0,3 3 7 0 0,7 8 1 0 0,-8-10-299 0 0,0 0-64 0 0,0 0-57 0 0,-1-1-47 0 0,1 1-27 0 0,0-1-39 0 0,3-1 20 0 0,-3 0-13 0 0,-1 1 53 0 0,20 0 543 0 0,1 0-89 0 0,1 0-79 0 0,-1 0-72 0 0,5 0 0 0 0,0 0-77 0 0,12 0 58 0 0,-2 0-91 0 0,-6-2 20 0 0,-5-4-82 0 0,-1 1-42 0 0,19 0 163 0 0,-21 0-188 0 0,0 0-21 0 0,13 2 33 0 0,-11 1 4 0 0,-1-1 1 0 0,1 0-1 0 0,19-7-191 0 0,11-1 187 0 0,-10 6-51 0 0,-22 0-52 0 0,-12 2-41 0 0,-1 1 0 0 0,1 0-1 0 0,0 1 1 0 0,2 0-43 0 0,19 1 128 0 0,-1 0-33 0 0,28 0 11 0 0,12 0-88 0 0,51 0-94 0 0,-119 0-33 0 0,-3 0-124 0 0,0 0-209 0 0,0 0 240 0 0,0 0 96 0 0,0 0-34 0 0,0 0-7 0 0,0 0-33 0 0,0 0-39 0 0,0 0-42 0 0,0 0-46 0 0,0 0-45 0 0,0 0-39 0 0,0 0-37 0 0,0 0-272 0 0,0 0-61 0 0,0 0-47 0 0,0 0-34 0 0,0 0-1504 0 0,0 0-1325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5:10.2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80 9384 0 0,'0'0'208'0'0,"-2"0"33"0"0,1 0-230 0 0,1-1 0 0 0,-1 1 0 0 0,1 0 0 0 0,0 0-1 0 0,-1 0 1 0 0,1 0 0 0 0,-1 1 0 0 0,1-1 0 0 0,-1 0 0 0 0,1 0 0 0 0,0 0 0 0 0,-1 0-1 0 0,1 0 1 0 0,0 0 0 0 0,-1 1 0 0 0,1-1 0 0 0,-1 0 0 0 0,1 0 0 0 0,0 1 0 0 0,-1-1-1 0 0,1 0 1 0 0,0 0 0 0 0,0 1 0 0 0,-1-1 0 0 0,1 0 0 0 0,0 1 0 0 0,0-1 0 0 0,-1 1-1 0 0,1-1 1 0 0,0 0 0 0 0,0 1-11 0 0,-5 6 144 0 0,-2-5-78 0 0,1-2 20 0 0,0 0 88 0 0,-1 0 199 0 0,4 0 336 0 0,3 0 25 0 0,0 0-25 0 0,0 0-112 0 0,0 0-49 0 0,0 0-10 0 0,3 0-22 0 0,-3 0-499 0 0,0 0 1 0 0,1 1 0 0 0,-1-1 0 0 0,1 0-1 0 0,-1 0 1 0 0,1-1 0 0 0,-1 1 0 0 0,0 0-1 0 0,1 0 1 0 0,-1 0 0 0 0,1 0 0 0 0,-1 0-1 0 0,0 0 1 0 0,1 0 0 0 0,-1-1 0 0 0,1 1 0 0 0,-1 0-1 0 0,0 0 1 0 0,1-1 0 0 0,-1 1 0 0 0,0 0-1 0 0,1-1 1 0 0,-1 1 0 0 0,0 0 0 0 0,0 0-1 0 0,1-1 1 0 0,-1 1 0 0 0,0-1 0 0 0,0 1-1 0 0,0 0 1 0 0,1-1-18 0 0,3-6 270 0 0,2 3-35 0 0,2 0-36 0 0,10-4 120 0 0,-5 5-165 0 0,6-3 88 0 0,-6-3-49 0 0,-12 7-165 0 0,1 1 0 0 0,-1 0 1 0 0,1-1-1 0 0,0 1 0 0 0,0 0 0 0 0,0 0 0 0 0,0 0 0 0 0,0 0 0 0 0,0 0 1 0 0,0 0-1 0 0,0 1-28 0 0,20-3 211 0 0,-9 2-110 0 0,-1-5-11 0 0,0 0-26 0 0,14 1 33 0 0,-10-1-35 0 0,-13 5-56 0 0,0-1-1 0 0,1 1 1 0 0,-1 0 0 0 0,0 1 0 0 0,1-1 0 0 0,-1 0 0 0 0,1 1-1 0 0,1 0-5 0 0,26 0 76 0 0,-12 0-68 0 0,-4 0-61 0 0,-1 0-78 0 0,-12 0 2 0 0,-1 0 14 0 0,1 2-67 0 0,-1-1 108 0 0,1 1-83 0 0,0 1-32 0 0,1 0-34 0 0,-1 0-33 0 0,-1 1-34 0 0,0 0-33 0 0,-1 1-34 0 0,-2-1-34 0 0,-8 12-946 0 0,7 0-7 0 0</inkml:trace>
  <inkml:trace contextRef="#ctx0" brushRef="#br0" timeOffset="1">126 316 8208 0 0,'0'0'234'0'0,"0"0"6"0"0,0 0-140 0 0,0 0 24 0 0,0 0 102 0 0,0 0 252 0 0,0 0 460 0 0,0 0 43 0 0,0 0-8 0 0,3 0-71 0 0,2 0-629 0 0,-1 0 48 0 0,2 0 42 0 0,-1 0 33 0 0,2 0 159 0 0,14 0 1089 0 0,-11 0-966 0 0,-2 0-122 0 0,1 0-67 0 0,-1 0-82 0 0,1 0-113 0 0,-5 0-197 0 0,0 0-37 0 0,0 0-40 0 0,0 0-42 0 0,3 0 210 0 0,-1-2-50 0 0,4-4 30 0 0,-8 5-154 0 0,-1 0 1 0 0,1 0 0 0 0,-1 1 0 0 0,1-1-1 0 0,0 0 1 0 0,-1 1 0 0 0,1-1 0 0 0,0 1 0 0 0,0-1-1 0 0,-1 1 1 0 0,1 0 0 0 0,0 0 0 0 0,0-1-15 0 0,27 0 139 0 0,-25 0-131 0 0,1 1 0 0 0,-1-2 0 0 0,0 1 0 0 0,0 0 0 0 0,0-1-1 0 0,0 0 1 0 0,1-1-8 0 0,3 0-19 0 0,15 2 54 0 0,-16 1-53 0 0,1 1-35 0 0,2-1-100 0 0,-5 1 33 0 0,0-1-34 0 0,-1 0-23 0 0,-2 0 113 0 0,1 0 37 0 0,4 1 8 0 0,-2-1-33 0 0,-1 0-56 0 0,1 0-90 0 0,-1-1-57 0 0,0 1-99 0 0,1-2-116 0 0,-3 2 187 0 0,0-1-36 0 0,1 0-123 0 0,-1 0-63 0 0,1 0-56 0 0,0 0-48 0 0,0-1-177 0 0,1 0-48 0 0,0 0-213 0 0,3-1-576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5:10.7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10568 0 0,'0'0'233'0'0,"0"0"39"0"0,0 0 17 0 0,0 0-27 0 0,0 0-149 0 0,0 0-37 0 0,0 0 88 0 0,0 0 179 0 0,0 0 318 0 0,0 0 38 0 0,0 0-34 0 0,0 0-447 0 0,0 0 67 0 0,0 0 145 0 0,0 0-12 0 0,0 0-32 0 0,0 0-123 0 0,0 0-58 0 0,0 0-12 0 0,0 0 6 0 0,0 3 28 0 0,0 3-24 0 0,0-1-38 0 0,0 6 69 0 0,0-1-102 0 0,0 22 73 0 0,0-17-63 0 0,0-14-131 0 0,1 1 0 0 0,-1-1 0 0 0,0 1-1 0 0,0-1 1 0 0,1 0 0 0 0,-1 1 0 0 0,1-1 0 0 0,-1 1-1 0 0,1-1 1 0 0,0 0 0 0 0,-1 0 0 0 0,2 2-11 0 0,-1-2 12 0 0,0 1 0 0 0,0 0 0 0 0,0 0 0 0 0,0 0 0 0 0,0 0 0 0 0,0 0 0 0 0,-1 0 0 0 0,1 0 0 0 0,-1 0 0 0 0,1 0-1 0 0,-1 0 1 0 0,0 0 0 0 0,0 1-12 0 0,0 16 68 0 0,0 37 177 0 0,0-39-198 0 0,0-1-2 0 0,0 8 89 0 0,3-1 87 0 0,1-6-52 0 0,-2-11-81 0 0,0 0 0 0 0,0 1 0 0 0,-1 0 0 0 0,0-1 1 0 0,-1 1-1 0 0,1 3-88 0 0,-1 18 235 0 0,0 5-36 0 0,0-1-50 0 0,0-4-63 0 0,0 31 122 0 0,0-32-156 0 0,0-2-41 0 0,0-17 1 0 0,1 0 1 0 0,0 0 0 0 0,0 0 0 0 0,1 0-1 0 0,1 3-12 0 0,3 15 35 0 0,-4-6 24 0 0,-2 22 315 0 0,0 53 578 0 0,0-61-649 0 0,0-24-180 0 0,1-2-34 0 0,6 9 68 0 0,-3-9-68 0 0,-2-1 0 0 0,-1 0 16 0 0,-1 1 35 0 0,0 6 141 0 0,0 1-72 0 0,0 1-34 0 0,0 20 164 0 0,0-25-183 0 0,0-8-44 0 0,0-3-6 0 0,0 0-29 0 0,0 0-12 0 0,0 0-1 0 0,0 0 0 0 0,0 0 0 0 0,0 0-26 0 0,0 0-114 0 0,0 0-55 0 0,0 0 90 0 0,0 0-20 0 0,0 0-25 0 0,0 0-46 0 0,0 0-20 0 0,0 0-46 0 0,0 0-53 0 0,0 0-57 0 0,0 0-65 0 0,0 0-59 0 0,0 0-54 0 0,0 0-51 0 0,0 0-349 0 0,0 0-82 0 0,0 0-65 0 0,0 0-47 0 0,0 0-407 0 0,0 0-43 0 0,0 0-345 0 0,0 0-983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5:09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1 142 8952 0 0,'0'0'200'0'0,"0"0"33"0"0,0-2 15 0 0,2-11-36 0 0,5 4-148 0 0,-3 5 25 0 0,-2 1 91 0 0,-2 3 207 0 0,0 0 348 0 0,0-3 29 0 0,0-7-19 0 0,0 7-94 0 0,3 3-41 0 0,2 1-397 0 0,1 1 35 0 0,10 9 610 0 0,-6-2-346 0 0,-4-3-208 0 0,-1-1-88 0 0,-1 0-44 0 0,1 0-48 0 0,-1-2-79 0 0,5 8 177 0 0,1 7 171 0 0,-5-8-197 0 0,2 1-34 0 0,14 24 245 0 0,-15-23-234 0 0,1 2 39 0 0,22 20 220 0 0,-16-8-293 0 0,-5-10-50 0 0,4-5-22 0 0,-3-3-26 0 0,-1 5 50 0 0,5-8-22 0 0,19 21 11 0 0,-19-21-5 0 0,-5 9-16 0 0,1-7-56 0 0,15 9 82 0 0,-15-10-75 0 0,4-4-26 0 0,-8 1-60 0 0,-1 1 37 0 0,0-1-33 0 0,-1 0-73 0 0,-2-1 3 0 0,0-2-37 0 0,-1 1-143 0 0,1-1-41 0 0,-1 0-971 0 0,0 0-65 0 0</inkml:trace>
  <inkml:trace contextRef="#ctx0" brushRef="#br0" timeOffset="746.34">427 0 9760 0 0,'0'0'222'0'0,"0"0"30"0"0,0 0 18 0 0,0 0 27 0 0,0 0 107 0 0,0 0 48 0 0,0 0 11 0 0,0 0-21 0 0,0 0-88 0 0,0 0-40 0 0,0 0-8 0 0,0 3-30 0 0,0 27-24 0 0,1 29 124 0 0,-5-24-55 0 0,-1-19-189 0 0,3-9-67 0 0,1-1 1 0 0,-1 1-1 0 0,1-1 1 0 0,0 1 0 0 0,0 0-1 0 0,1 0-65 0 0,-2 18 193 0 0,-5 8 16 0 0,3-15-97 0 0,-3 15 117 0 0,-1 6 12 0 0,7-32-201 0 0,-1 26 200 0 0,2-29-198 0 0,0 1-1 0 0,0-1 1 0 0,-1 0-1 0 0,1 0 1 0 0,-1 0-1 0 0,0 1-41 0 0,-10 16 240 0 0,6 11 3 0 0,0-9-112 0 0,-2 2 48 0 0,-7 37 292 0 0,8-20-216 0 0,1-19-120 0 0,3-13-66 0 0,0 1-1 0 0,0 0 1 0 0,1-1-1 0 0,0 7-68 0 0,0-2 100 0 0,0 1-1 0 0,-2 0 1 0 0,0 2-100 0 0,0-4 103 0 0,1 0 0 0 0,0 1 0 0 0,1 0-103 0 0,2 4 116 0 0,-1-10-33 0 0,0-1 0 0 0,0 1 0 0 0,-1 0 0 0 0,-1 6-83 0 0,-4 3 101 0 0,0 3 7 0 0,5 3 42 0 0,1 27 68 0 0,0-26-61 0 0,0-23-140 0 0,-1 0 1 0 0,1-1-1 0 0,0 1 0 0 0,0 0 1 0 0,-1 0-1 0 0,1-1 1 0 0,-1 1-1 0 0,0 0 0 0 0,1-1 1 0 0,-1 1-1 0 0,0-1 1 0 0,0 1-1 0 0,0 0-17 0 0,0-1 18 0 0,0 1 1 0 0,0-1-1 0 0,0 1 1 0 0,0-1-1 0 0,1 1 1 0 0,-1 0-1 0 0,0-1 1 0 0,1 1-1 0 0,0 0 1 0 0,-1 0-1 0 0,1-1 1 0 0,0 1-1 0 0,0 0-18 0 0,0 1 18 0 0,0 0 33 0 0,-1 1 126 0 0,-3-3 303 0 0,2-2-246 0 0,1-1-166 0 0,-1 0-48 0 0,0 0-85 0 0,2 0-14 0 0,-1 0-35 0 0,-1-2 18 0 0,0-5-10 0 0,2 6 34 0 0,0 0-50 0 0,0-1-94 0 0,0 0-107 0 0,0 2 113 0 0,0 1-36 0 0,0-1-40 0 0,0 0-41 0 0,1 0-43 0 0,-1 0-47 0 0,0 0-52 0 0,0 0-52 0 0,0 0-58 0 0,0 0-59 0 0,0 0-62 0 0,0 0-66 0 0,0-3-501 0 0,0 0-33 0 0,0-14-2722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33.6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11912 0 0,'0'0'349'0'0,"0"0"-124"0"0,0 0-103 0 0,0 0 70 0 0,0 0-69 0 0,0 0 126 0 0,0 0 229 0 0,3 0 24 0 0,-1 1-452 0 0,-1-1 1 0 0,1 0 0 0 0,-1 0 0 0 0,1 0 0 0 0,-1 1 0 0 0,1-1 0 0 0,-1 1 0 0 0,1-1 0 0 0,-1 1 0 0 0,1 0-51 0 0,0 0 110 0 0,1 1-1 0 0,-1 0 1 0 0,0-1 0 0 0,0 1 0 0 0,1 0 0 0 0,-1 0 0 0 0,-1 0 0 0 0,3 2-110 0 0,6 12 518 0 0,-4-5-204 0 0,-1-2-83 0 0,-1 0-37 0 0,0-2-67 0 0,-1 0-34 0 0,0-1-37 0 0,0-2-42 0 0,6 12 236 0 0,-4-2-45 0 0,2 6 48 0 0,14 12 119 0 0,-10 0 4 0 0,13 2 0 0 0,-17-20-152 0 0,0 1-1 0 0,2 5-223 0 0,-2-2 297 0 0,2 0-1 0 0,4 7-296 0 0,0-3 166 0 0,11 17 158 0 0,-1-1-13 0 0,-9-16-168 0 0,0 4 70 0 0,-12-20-154 0 0,0-1 0 0 0,1 0 1 0 0,0-1-1 0 0,0 1 0 0 0,0 0 0 0 0,4 2-59 0 0,19 15 259 0 0,-21-19-207 0 0,0 1 0 0 0,0 0 0 0 0,0 1 0 0 0,-1-1 0 0 0,3 4-52 0 0,10 21 208 0 0,-15-25-165 0 0,0 1 0 0 0,1-1 0 0 0,0 1-1 0 0,-1-1 1 0 0,2 0 0 0 0,0 2-43 0 0,23 15 215 0 0,7 23 26 0 0,-25-34-177 0 0,0 3-19 0 0,-2-2-1 0 0,0-5 15 0 0,-1-1 24 0 0,3 0 41 0 0,-4-1-39 0 0,0 0 0 0 0,0 0 0 0 0,0 0 0 0 0,0 0 0 0 0,-1 1 0 0 0,2 1-85 0 0,4 8 182 0 0,-7-7-151 0 0,-3-7-31 0 0,0 1 0 0 0,0-1-1 0 0,0 1 1 0 0,0-1 0 0 0,1 0 0 0 0,-1 1 0 0 0,0-1 0 0 0,0 1 0 0 0,0-1 0 0 0,1 0 0 0 0,-1 1-1 0 0,0-1 1 0 0,1 1 0 0 0,-1-1 0 0 0,0 0 0 0 0,1 1 0 0 0,-1-1 0 0 0,0 0 0 0 0,1 0-1 0 0,-1 1 1 0 0,1-1 0 0 0,-1 0 0 0 0,0 0 0 0 0,1 0 0 0 0,-1 1 0 0 0,1-1 0 0 0,-1 0 0 0 0,1 0-1 0 0,-1 0 1 0 0,1 0 0 0 0,-1 0 0 0 0,1 0 0 0 0,-1 0 0 0 0,0 0 0 0 0,1 0 0 0 0,-1 0 0 0 0,1 0-1 0 0,-1 0 0 0 0,0 0 0 0 0,0 0-1 0 0,0 0 1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1 0 0 0,0-1 0 0 0,0 0 0 0 0,0 0-1 0 0,0 0 1 0 0,0 0 0 0 0,0 0 0 0 0,0 0 0 0 0,0 0 0 0 0,0 0 0 0 0,0 0 0 0 0,0 0 0 0 0,0 0 0 0 0,0 1 0 0 0,0-1 0 0 0,0 0 0 0 0,0 0 0 0 0,0 0 0 0 0,0 0 0 0 0,0 0 0 0 0,0 0 0 0 0,0 0 0 0 0,0 0 0 0 0,0 0 1 0 0,0 1-1 0 0,0 0 0 0 0,0 0 0 0 0,0-1 0 0 0,0 1 0 0 0,0 0 0 0 0,0-1 0 0 0,1 1 0 0 0,-1 0 0 0 0,0-1 0 0 0,0 1 0 0 0,0 0 0 0 0,1-1 0 0 0,-1 1 0 0 0,0-1 0 0 0,1 1 1 0 0,-1-1 1 0 0,1 1 0 0 0,0-1 0 0 0,-1 0 1 0 0,1 1-1 0 0,-1-1 0 0 0,1 0 0 0 0,0 0 0 0 0,-1 0 0 0 0,1 1 0 0 0,0-1 0 0 0,-1 0 0 0 0,1 0 0 0 0,0 0 0 0 0,0 0 0 0 0,-1 0-1 0 0,3 0 75 0 0,-3 0-41 0 0,0 0-41 0 0,0 0-37 0 0,0 0-70 0 0,0 0-120 0 0,3 0-20 0 0,3 0 62 0 0,-4 0 89 0 0,0 0-35 0 0,-1 0-40 0 0,0-1-35 0 0,0 1-160 0 0,-1-2-42 0 0,0-2-171 0 0,0-5-336 0 0,0-7-654 0 0</inkml:trace>
  <inkml:trace contextRef="#ctx0" brushRef="#br0" timeOffset="330.9">489 0 10224 0 0,'0'0'230'0'0,"0"0"30"0"0,0 0 19 0 0,0 0-30 0 0,0 1-141 0 0,0 1-38 0 0,-2 6 255 0 0,-3-3 100 0 0,4-4-384 0 0,0-1 0 0 0,1 0 0 0 0,-1 1 1 0 0,1-1-1 0 0,-1 1 0 0 0,1-1 1 0 0,-1 1-1 0 0,1-1 0 0 0,0 1 1 0 0,-1-1-1 0 0,1 1 0 0 0,0-1 1 0 0,-1 1-1 0 0,1-1 0 0 0,0 1 0 0 0,0 0 1 0 0,-1-1-1 0 0,1 1 0 0 0,0 0 1 0 0,0-1-1 0 0,0 1 0 0 0,0 0 1 0 0,0-1-42 0 0,-1 3 373 0 0,-1 0-156 0 0,-14 22 415 0 0,6-6-313 0 0,10-19-316 0 0,-6 13 204 0 0,3-2-74 0 0,-7 10 87 0 0,-1 0 48 0 0,10-19-229 0 0,0 1-1 0 0,0 0 1 0 0,1 0-1 0 0,-1 0 0 0 0,1-1 1 0 0,0 1-1 0 0,0 0 1 0 0,0 1-39 0 0,-1 7 147 0 0,0-3-37 0 0,-7 12 85 0 0,2-6-88 0 0,-3 8 37 0 0,-6 16 120 0 0,0 1 3 0 0,6-17-122 0 0,1-1 22 0 0,-2 4 21 0 0,-6 8 53 0 0,-7 1 63 0 0,12-2 0 0 0,-7-5-48 0 0,12-19-139 0 0,0 0 1 0 0,0 1-1 0 0,0 2-117 0 0,-7 18 261 0 0,1 0-42 0 0,6-12-67 0 0,-1-1 0 0 0,0 0 0 0 0,-1-1 0 0 0,-2 2-152 0 0,1-3 155 0 0,1-1-34 0 0,-7 10 52 0 0,-16 27 113 0 0,20-27-182 0 0,1 0 33 0 0,-1-9-73 0 0,10-12-59 0 0,-1-1 0 0 0,1 0-1 0 0,0 0 1 0 0,0 1 0 0 0,0-1 0 0 0,0 1-1 0 0,0-1 1 0 0,0 1 0 0 0,0 0-1 0 0,0-1 1 0 0,0 1 0 0 0,1 0 0 0 0,-1-1-1 0 0,1 1 1 0 0,-1 0 0 0 0,1 0-1 0 0,0 0-4 0 0,-3 4 64 0 0,-23 20-53 0 0,23-24-161 0 0,3-2-69 0 0,0 0-315 0 0,0 0 293 0 0,0 0 121 0 0,0 0-33 0 0,0 0-5 0 0,0 0-35 0 0,0 0-37 0 0,0 0-44 0 0,0 0-46 0 0,0 0-44 0 0,0 0-40 0 0,0 0-37 0 0,0 0-280 0 0,0 0-59 0 0,0 0-49 0 0,0 0-33 0 0,0 0-1538 0 0,0 0-1353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35:07.7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6448 0 0,'0'0'141'0'0,"0"0"23"0"0,0 0 13 0 0,2 0-19 0 0,5 0-101 0 0,-1-3 42 0 0,1-1 102 0 0,0-2 238 0 0,-5 3 407 0 0,-2 3 33 0 0,0 0-4 0 0,3 0-428 0 0,0 0-85 0 0,-1 0-75 0 0,0-1-61 0 0,-1 0-35 0 0,1 1-48 0 0,0-5 171 0 0,-1 3-153 0 0,-1 0-31 0 0,0 0 37 0 0,0 0 297 0 0,0 2-200 0 0,2 0-72 0 0,-1 0-44 0 0,2 0 38 0 0,-2 0-110 0 0,3 0-45 0 0,-2 0 52 0 0,1 0 177 0 0,-3 0 8 0 0,2-3 50 0 0,9-8 24 0 0,-8 9 2 0 0,-3 2 10 0 0,0 0 45 0 0,0 0 17 0 0,3 0-157 0 0,-1 0-82 0 0,-1 0-63 0 0,-1 0-50 0 0,3 0 3 0 0,2 0-11 0 0,1 0 26 0 0,3 0 52 0 0,-4 2-75 0 0,-4 0-47 0 0,0-1 1 0 0,1 0-1 0 0,-1 0 1 0 0,1 0-1 0 0,-1 0 1 0 0,1 0 0 0 0,-1 0-1 0 0,1 0 1 0 0,0 0-1 0 0,-1-1 1 0 0,1 1-1 0 0,0-1 1 0 0,0 1-1 0 0,-1-1 1 0 0,2 1-13 0 0,2 1 102 0 0,8 9 0 0 0,1-6-13 0 0,-9 5-8 0 0,6-3-5 0 0,-10-7-70 0 0,0 1-1 0 0,0-1 1 0 0,0 1-1 0 0,0-1 0 0 0,0 1 1 0 0,0-1-1 0 0,0 1 1 0 0,0 0-1 0 0,0-1 1 0 0,0 1-1 0 0,0 0 0 0 0,-1 0 1 0 0,1 0-1 0 0,0 0 1 0 0,-1 0-1 0 0,1 0-5 0 0,2 4 24 0 0,-3-4-17 0 0,0-1-1 0 0,0 1 1 0 0,1-1 0 0 0,-1 1-1 0 0,0 0 1 0 0,1-1-1 0 0,-1 1 1 0 0,0-1 0 0 0,1 1-1 0 0,-1-1 1 0 0,1 1-1 0 0,-1-1 1 0 0,1 1 0 0 0,-1-1-1 0 0,1 1 1 0 0,0-1-1 0 0,-1 0 1 0 0,1 1 0 0 0,-1-1-1 0 0,1 0 1 0 0,0 1 0 0 0,0-1-7 0 0,4 2 27 0 0,0 2 5 0 0,0-1 0 0 0,0 1 0 0 0,-1 0 0 0 0,1 0 0 0 0,-1 0 0 0 0,0 1 0 0 0,0 0 0 0 0,0 0 0 0 0,-1 0 0 0 0,0 0 0 0 0,1 1-32 0 0,1 3 72 0 0,1-1 0 0 0,0 0 0 0 0,5 5-72 0 0,20 24 257 0 0,-14-13-130 0 0,14 13 143 0 0,-24-26-216 0 0,-3-5-9 0 0,0 0 0 0 0,0 0 0 0 0,1 0 0 0 0,3 3-45 0 0,3 4 84 0 0,1 6-1 0 0,1-1 7 0 0,-2-5 5 0 0,-6-7-44 0 0,0 0-1 0 0,0 0 0 0 0,-1 0 0 0 0,1 4-50 0 0,16 19 162 0 0,-19-27-141 0 0,0 0-1 0 0,0-1 0 0 0,0 1 0 0 0,0 0 0 0 0,1 0 0 0 0,-1-1 0 0 0,1 1-20 0 0,8 2 85 0 0,-10-3-77 0 0,1-1 1 0 0,-1 0 0 0 0,0 1-1 0 0,0-1 1 0 0,0 1 0 0 0,0-1-1 0 0,0 1 1 0 0,0 0 0 0 0,0-1-1 0 0,0 1 1 0 0,0 0-1 0 0,0 0 1 0 0,-1 0 0 0 0,1-1-1 0 0,0 1 1 0 0,0 0 0 0 0,-1 0-1 0 0,1 1-8 0 0,2 3 32 0 0,-3-4-23 0 0,0-1-1 0 0,0 1 0 0 0,1 0 0 0 0,-1-1 1 0 0,0 1-1 0 0,1-1 0 0 0,-1 1 0 0 0,0 0 1 0 0,1-1-1 0 0,-1 1 0 0 0,1-1 0 0 0,-1 1 1 0 0,1-1-1 0 0,-1 0 0 0 0,1 1 0 0 0,0-1 1 0 0,-1 1-1 0 0,1-1 0 0 0,-1 0 0 0 0,1 1 1 0 0,0-1-1 0 0,0 0-8 0 0,4 2 34 0 0,-2 0 12 0 0,-1-1-41 0 0,0 1-13 0 0,1 0 41 0 0,1 2 38 0 0,2 3 50 0 0,3 2 63 0 0,-7-7-94 0 0,-2-2 19 0 0,0 0-17 0 0,0 0-11 0 0,0 0-3 0 0,0 0-10 0 0,0 0-30 0 0,0 0-135 0 0,0 0-72 0 0,0 0-21 0 0,0 0 41 0 0,0 0-50 0 0,0 0-132 0 0,0 0 14 0 0,0 0-39 0 0,0 0-938 0 0,0 0 780 0 0,0 0 84 0 0,0 0-24 0 0,0 0 183 0 0,0 0-32 0 0,0 0-37 0 0,0 0-34 0 0,0 0-464 0 0,0 0 142 0 0,-1 0-47 0 0,0-2-843 0 0,-4-2-644 0 0,-4-5-1232 0 0</inkml:trace>
  <inkml:trace contextRef="#ctx0" brushRef="#br0" timeOffset="371.02">521 16 5136 0 0,'0'0'149'0'0,"3"0"-7"0"0,3 0-86 0 0,-2 0 50 0 0,-1 0 111 0 0,-3-2 254 0 0,0-9 441 0 0,0 8 43 0 0,0 3-389 0 0,0 0-218 0 0,0 0-37 0 0,0 0 104 0 0,0 0 230 0 0,0 0-18 0 0,0 0-265 0 0,0 0-155 0 0,0 0-46 0 0,0 0 18 0 0,0 0 62 0 0,0 0-17 0 0,0 0 11 0 0,0 0 73 0 0,0 3 39 0 0,0-2-329 0 0,0-1 1 0 0,0 1-1 0 0,0-1 1 0 0,0 1-1 0 0,0-1 1 0 0,0 1 0 0 0,0-1-1 0 0,-1 1 1 0 0,1-1-1 0 0,0 1 1 0 0,0-1-1 0 0,-1 1 1 0 0,1-1 0 0 0,0 1-1 0 0,-1-1 1 0 0,1 1-1 0 0,0-1 1 0 0,-1 0-1 0 0,1 1 1 0 0,0-1 0 0 0,-1 1-19 0 0,-7 3 228 0 0,-1 1-28 0 0,2 4-70 0 0,2 1 25 0 0,4-7-122 0 0,0-1 0 0 0,0 0 0 0 0,0 0 0 0 0,0 1 0 0 0,-1-1 0 0 0,1 0 0 0 0,-1 0 0 0 0,1 0 0 0 0,-1 0-33 0 0,-7 8 149 0 0,-2 8 181 0 0,-1 4 7 0 0,2-6-69 0 0,0 1 1 0 0,0 3-269 0 0,-4 19 276 0 0,9-22-166 0 0,4-9-56 0 0,-1-1-1 0 0,0 1 1 0 0,-1-1 0 0 0,1 1-1 0 0,-2 0-53 0 0,-10 21 153 0 0,-3 12 33 0 0,-1 2 5 0 0,4-14-33 0 0,5-12-61 0 0,-2 7 321 0 0,-15 20-418 0 0,11-23 186 0 0,-3-1 45 0 0,6-9-94 0 0,-12 13 103 0 0,23-22-219 0 0,0-1 0 0 0,0 0 0 0 0,0 1 0 0 0,0-1 0 0 0,0 1 0 0 0,0 0-1 0 0,0-1 1 0 0,0 1 0 0 0,1 0 0 0 0,-1 0 0 0 0,1-1 0 0 0,-1 1 0 0 0,1 0 0 0 0,0 0-21 0 0,-3 4 132 0 0,-7 4-18 0 0,7-7-2 0 0,3-3-6 0 0,-3 2-29 0 0,-7 9-12 0 0,7-8-1 0 0,3-3 2 0 0,0 0-21 0 0,0 0-57 0 0,0 0-34 0 0,0 0-109 0 0,0 0-135 0 0,1 0 3 0 0,1 0-35 0 0,1 0-57 0 0,7 0-342 0 0,-7 0 447 0 0,0 0-67 0 0,0 0 42 0 0,-1 0-55 0 0,1 0-66 0 0,-1 0-73 0 0,-1 0 73 0 0,1 0-49 0 0,0 0-43 0 0,-1 0-39 0 0,1 0-152 0 0,0 0-38 0 0,4 0-1612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22:13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159 0 6880 0 0,'0'0'157'0'0,"0"0"23"0"0,0 0 11 0 0,0 0-63 0 0,0 0-6 0 0,0 0 51 0 0,0 0 153 0 0,0 0 287 0 0,-3 3 25 0 0,1-1-514 0 0,-3 2 139 0 0,-4 6 267 0 0,5-6-328 0 0,0 1-48 0 0,2-1-77 0 0,-8 15 338 0 0,2 1-91 0 0,0 0-91 0 0,2 0-91 0 0,3-8-61 0 0,-3 9 117 0 0,-3-4-12 0 0,2-5-51 0 0,1 1 50 0 0,-5 20 305 0 0,8-24-370 0 0,1 0-35 0 0,-3 20 251 0 0,-6-8-66 0 0,6 8-22 0 0,0-13-126 0 0,3-9-65 0 0,0-1 0 0 0,1 1 0 0 0,0 0 0 0 0,0-1 0 0 0,0 1 0 0 0,1 0-57 0 0,-2 21 128 0 0,-5 10-13 0 0,5-26-68 0 0,0 0 1 0 0,0 0 0 0 0,1 9-48 0 0,1 11 83 0 0,0-5-56 0 0,0-2-46 0 0,0 5-38 0 0,0-26 44 0 0,0 1 0 0 0,1 0 0 0 0,0-1 0 0 0,0 1 0 0 0,0 0 0 0 0,2 4 13 0 0,6 13-10 0 0,-2-5 55 0 0,-1 1 68 0 0,-3-6-33 0 0,1 6 95 0 0,7 2 58 0 0,-4-11-124 0 0,0 1-36 0 0,8 9-27 0 0,2 1-107 0 0,0-2-74 0 0,-9-11 83 0 0,0-1 35 0 0,6 1 43 0 0,-1-1 43 0 0,7 3 58 0 0,-12-5-83 0 0,-3-1-44 0 0,1 0-35 0 0,0-1-50 0 0,1-1-62 0 0,-2-1-7 0 0,5 0-26 0 0,-6 0 73 0 0,-1 0-68 0 0,0 0-6 0 0,0 0-57 0 0,0 0-67 0 0,0 0-75 0 0,0 0 34 0 0,-1 0-50 0 0,1 0-44 0 0,0 0-39 0 0,0 0-140 0 0,1 0-38 0 0,0 0-169 0 0,3 0-453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22:14.8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0 443 8928 0 0,'0'2'200'0'0,"0"1"-130"0"0,0-2-63 0 0,0 3 69 0 0,0-1-1 0 0,0 1 35 0 0,0 2 41 0 0,0 2 46 0 0,2 3-159 0 0,3 1-34 0 0,2 1 0 0 0,-5 1 40 0 0,-2 8 165 0 0,0 50 626 0 0,0-40-541 0 0,1-23-231 0 0,0-1-1 0 0,0 0 0 0 0,1 0 0 0 0,0 0 0 0 0,3 7-62 0 0,-4-13 15 0 0,3 19 144 0 0,-4-4-95 0 0,0-14-61 0 0,0-1 0 0 0,0 1 0 0 0,0-1 0 0 0,0 1 1 0 0,0-1-1 0 0,0 0 0 0 0,1 1 0 0 0,0-1 0 0 0,-1 1 1 0 0,1-1-1 0 0,0 1-3 0 0,9 11 54 0 0,0-2-28 0 0,1 12 79 0 0,3 4 49 0 0,-13-27-149 0 0,0 1 1 0 0,0-1-1 0 0,0 0 1 0 0,0 0-1 0 0,0 0 1 0 0,0 0-1 0 0,0 0 1 0 0,1 0-1 0 0,-1 0 1 0 0,1 0-6 0 0,11 4 12 0 0,-8 6-12 0 0,2-9-26 0 0,-3-2-66 0 0,-2 0-99 0 0,-2 0-227 0 0,0 0-403 0 0,0 0-41 0 0,0 0-8 0 0</inkml:trace>
  <inkml:trace contextRef="#ctx0" brushRef="#br0" timeOffset="284.06">426 569 7280 0 0,'0'0'209'0'0,"-3"2"-5"0"0,-1 3-170 0 0,-2 4-25 0 0,4-4 16 0 0,1 1 44 0 0,1 6 161 0 0,1-10-180 0 0,-1 0 1 0 0,0 0 0 0 0,0 0-1 0 0,0 0 1 0 0,0 0 0 0 0,-1 0-1 0 0,1 0 1 0 0,0-1 0 0 0,-1 1-1 0 0,1 0 1 0 0,-1 1-51 0 0,-4 5 222 0 0,-1 2 92 0 0,3 4 62 0 0,3-7-194 0 0,-1 0-45 0 0,-1 0-17 0 0,-2 3 4 0 0,-2 6 56 0 0,4-1-1 0 0,2 6 39 0 0,1-9-78 0 0,-1 2 41 0 0,-1-4-26 0 0,-2 2 36 0 0,-2 10 1 0 0,-4 17 204 0 0,-1 7 91 0 0,3-16-206 0 0,-4 4-21 0 0,8-14-142 0 0,-4 13 100 0 0,-1-7-28 0 0,-1-4-21 0 0,-6 16 167 0 0,0 0 12 0 0,6-15-159 0 0,-5 22 258 0 0,7-19-211 0 0,-3 0-33 0 0,7-19-126 0 0,0 0-1 0 0,1 0 0 0 0,-1 1 1 0 0,1 2-77 0 0,-4 11 186 0 0,-7 3 34 0 0,9-15-163 0 0,0 7 20 0 0,0-2 14 0 0,-2 8 102 0 0,-5-3-47 0 0,8-15-115 0 0,0 0 0 0 0,1 0 0 0 0,-1 1 0 0 0,1-1 0 0 0,-1 3-31 0 0,-2 13 60 0 0,4-15-46 0 0,0 0-1 0 0,0-1 1 0 0,0 1-1 0 0,-1-1 1 0 0,0 1-1 0 0,0-1 0 0 0,-1 2-13 0 0,-3 2 27 0 0,5-7-23 0 0,0 0 0 0 0,0 1-1 0 0,0-1 1 0 0,0 0 0 0 0,1 1-1 0 0,-1-1 1 0 0,0 1 0 0 0,1-1-1 0 0,-1 1 1 0 0,1 0 0 0 0,-1-1-1 0 0,1 1 1 0 0,0 0 0 0 0,-1-1-1 0 0,1 1 1 0 0,0 0-4 0 0,0-2 2 0 0,1 1-1 0 0,-1-1 1 0 0,0 1 0 0 0,0 0 0 0 0,0-1-1 0 0,0 1 1 0 0,0-1 0 0 0,0 1-1 0 0,0-1 1 0 0,0 1 0 0 0,0-1 0 0 0,0 1-1 0 0,0-1 1 0 0,-1 1 0 0 0,1-1 0 0 0,0 1-1 0 0,0-1 1 0 0,0 1 0 0 0,-1-1 0 0 0,1 0-1 0 0,0 1 1 0 0,-1-1 0 0 0,1 1 0 0 0,0-1-1 0 0,-1 0 1 0 0,1 1 0 0 0,0-1-1 0 0,-1 1 1 0 0,1-1 0 0 0,-1 0 0 0 0,1 0-1 0 0,-1 1 1 0 0,1-1 0 0 0,0 0 0 0 0,-1 0-1 0 0,1 0 1 0 0,-1 1 0 0 0,1-1 0 0 0,-1 0-1 0 0,1 0 1 0 0,-1 0 0 0 0,0 0 0 0 0,1 0-1 0 0,-1 0 1 0 0,1 0 0 0 0,-1 0-2 0 0,1 0 0 0 0,0 0 1 0 0,0 0 0 0 0,0 0-1 0 0,0 0 1 0 0,0 0 0 0 0,0 0-1 0 0,0 0 1 0 0,-1 0-1 0 0,1 0 1 0 0,0 0 0 0 0,0 0-1 0 0,0 0 1 0 0,0 0 0 0 0,0 0-1 0 0,0 0 1 0 0,0 0 0 0 0,0 0-1 0 0,0 0 1 0 0,0 0-1 0 0,-1 0 1 0 0,1 0 0 0 0,0 0-1 0 0,0 0 1 0 0,0 0 0 0 0,0 0-1 0 0,0 0 1 0 0,0 0-1 0 0,0 0 1 0 0,0 0 0 0 0,0 0-1 0 0,0 0 1 0 0,0 0 0 0 0,0 0-1 0 0,0 0 1 0 0,0 1 0 0 0,-1-1-1 0 0,1 0 1 0 0,0 0-1 0 0,0 0 1 0 0,0 0 0 0 0,0 0-1 0 0,0 0 1 0 0,0 0 0 0 0,0 0-1 0 0,0 0 1 0 0,0 0-1 0 0,0 1 1 0 0,0-1 0 0 0,0 0-1 0 0,0 0 1 0 0,0 0 0 0 0,0 0-1 0 0,0 0 1 0 0,0 0 0 0 0,0 0-1 0 0,0 0 1 0 0,1 0-1 0 0,-1 1-195 0 0,0-1 62 0 0,0 0 54 0 0,0 1 48 0 0,0-1 68 0 0,0 1 83 0 0,0 1 464 0 0,0-1-495 0 0,0-1-37 0 0,0 1-48 0 0,0-1-62 0 0,0 1-74 0 0,0-1-85 0 0,0 0-59 0 0,0 1-85 0 0,0-1-94 0 0,0 1-102 0 0,0-1-111 0 0,0 0-118 0 0,0 0 345 0 0,0 1-32 0 0,0-1-34 0 0,0 0-35 0 0,0-4-1496 0 0,0-5-1156 0 0</inkml:trace>
  <inkml:trace contextRef="#ctx0" brushRef="#br0" timeOffset="585.54">805 17 9384 0 0,'0'0'208'0'0,"0"0"33"0"0,0 0 16 0 0,0-1-106 0 0,0-1-78 0 0,0-8-6 0 0,0 7 36 0 0,0 3 3 0 0,2 0-8 0 0,3 0-50 0 0,0 2 36 0 0,23 11 450 0 0,-21-10-456 0 0,-3 0-7 0 0,-1 0-1 0 0,1 0 1 0 0,-1 0 0 0 0,1 0 0 0 0,-1 1 0 0 0,0 0 0 0 0,-1-1-1 0 0,3 5-70 0 0,1 0 94 0 0,-1 0-33 0 0,0 0-46 0 0,5 6 100 0 0,-7-10-77 0 0,0-1 0 0 0,-1 1-1 0 0,0 0 1 0 0,0 0 0 0 0,0-1 0 0 0,0 1-1 0 0,-1 1 1 0 0,1 0-38 0 0,2 13 143 0 0,-2-11-68 0 0,0 1 0 0 0,0 0 0 0 0,0-1 0 0 0,1 0 1 0 0,1 1-76 0 0,4 13 166 0 0,-6-14-102 0 0,-1-1 1 0 0,0 1-1 0 0,0 0 1 0 0,-1-1-1 0 0,0 4-64 0 0,1 12 185 0 0,3 5 62 0 0,0-10-116 0 0,-2-9-64 0 0,0 0-1 0 0,-1 0 1 0 0,0 1-1 0 0,0-1 1 0 0,0 0-1 0 0,-1 0 1 0 0,-1 1 0 0 0,1 0-67 0 0,-3 6 94 0 0,-3 23 119 0 0,4-20-83 0 0,0-1 1 0 0,1 6-131 0 0,1 11 147 0 0,-1-2 103 0 0,-1-1 0 0 0,-2 4-250 0 0,-4 4 185 0 0,-47 128 815 0 0,31-95-561 0 0,19-59-356 0 0,-9 27 183 0 0,-1-14-33 0 0,-8 4 54 0 0,-15 19 231 0 0,1-1-36 0 0,14-17-260 0 0,18-24-162 0 0,-1 0-1 0 0,0-1 1 0 0,0 1 0 0 0,0-1-1 0 0,0-1 1 0 0,-2 2-60 0 0,-18 11 211 0 0,15-12-151 0 0,8-4-45 0 0,0-1 1 0 0,0 1-1 0 0,-1 0 0 0 0,1 0 0 0 0,1 1 1 0 0,-1-1-1 0 0,0 1 0 0 0,1-1 1 0 0,-1 1-1 0 0,1 0 0 0 0,0 0-15 0 0,-5 8 40 0 0,6-8-28 0 0,0-1 0 0 0,-1 1 1 0 0,0 0-1 0 0,1-1 1 0 0,-1 1-1 0 0,0-1 1 0 0,0 1-1 0 0,0-1 1 0 0,-1 0-1 0 0,1 0 0 0 0,-3 2-12 0 0,-5 1 8 0 0,7-4-23 0 0,1 0 1 0 0,0 0-1 0 0,0 0 1 0 0,-1 0 0 0 0,1 1-1 0 0,0-1 1 0 0,0 1-1 0 0,0-1 1 0 0,0 1 14 0 0,1 0 42 0 0,-1 0-48 0 0,0 0-49 0 0,0 0-52 0 0,0 0-50 0 0,0 0-54 0 0,0 0-54 0 0,0 0-54 0 0,0 0-56 0 0,0 0-58 0 0,0 0-57 0 0,0 0-59 0 0,1-1-61 0 0,-1 1-61 0 0,1-1-62 0 0,0 0-64 0 0,-1 1-418 0 0,1-2-35 0 0,1 1-2618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22:14.0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8656 0 0,'0'0'250'0'0,"0"0"4"0"0,2 3-122 0 0,7 8 45 0 0,-8-9-147 0 0,-1-1 0 0 0,1 0 0 0 0,-1 1 0 0 0,1-1 0 0 0,-1 1 0 0 0,1 0 0 0 0,-1-1 0 0 0,0 1 0 0 0,0-1 0 0 0,0 2-30 0 0,1 5 154 0 0,5 3 14 0 0,-4-8-91 0 0,1 0 44 0 0,0 2 57 0 0,1 2 72 0 0,9 16 170 0 0,-6-13-236 0 0,2-1 39 0 0,1 4 85 0 0,-3 7-5 0 0,-1-1-77 0 0,2-5-31 0 0,11 12 101 0 0,7-5-4 0 0,-12-2-87 0 0,-5-6-58 0 0,5 2 41 0 0,9 12 52 0 0,-2 4 36 0 0,-17-26-202 0 0,0 0 0 0 0,0 0 0 0 0,0-1 0 0 0,4 3-74 0 0,-3-2 67 0 0,-1-1 0 0 0,0 1 0 0 0,0-1 0 0 0,3 5-67 0 0,0 2 75 0 0,3 6 2 0 0,4-1-43 0 0,-11-13-26 0 0,-1 0 0 0 0,1 0 0 0 0,-1 1 0 0 0,0-1 0 0 0,0 0 0 0 0,0 2-8 0 0,0-1 3 0 0,0-1 0 0 0,0 0 1 0 0,0 1-1 0 0,0-1 0 0 0,0 0 0 0 0,2 1-3 0 0,9 11 64 0 0,-10-8-35 0 0,-3-6-27 0 0,0-1-1 0 0,0 0 1 0 0,0 1-1 0 0,1-1 1 0 0,-1 1-1 0 0,0-1 1 0 0,0 1-1 0 0,0-1 1 0 0,1 0-1 0 0,-1 1 1 0 0,0-1-1 0 0,0 1 1 0 0,1-1-1 0 0,-1 0 1 0 0,0 1-1 0 0,1-1 1 0 0,-1 0-1 0 0,1 1 0 0 0,-1-1 1 0 0,0 0-1 0 0,1 0 1 0 0,-1 0-1 0 0,1 1 1 0 0,-1-1-1 0 0,1 0 1 0 0,-1 0-1 0 0,0 0 1 0 0,1 0-1 0 0,-1 0 1 0 0,1 0-1 0 0,-1 0 1 0 0,1 0-1 0 0,-1 0 1 0 0,1 0-1 0 0,-1 0 1 0 0,1 0-2 0 0,-1 0 0 0 0,0 0 1 0 0,0 0 0 0 0,0 0 0 0 0,0 0 0 0 0,0 0 0 0 0,0 0 0 0 0,0 0 0 0 0,0 0 0 0 0,1 0 0 0 0,-1 0 0 0 0,0 0 0 0 0,0 0 0 0 0,0 0 0 0 0,0 0 0 0 0,0 0 0 0 0,0 0-1 0 0,0 0 1 0 0,0 0 0 0 0,0 0 0 0 0,0 0 0 0 0,1 0 0 0 0,-1 0 0 0 0,0 0 0 0 0,0 0 0 0 0,0 0 0 0 0,0 0 0 0 0,0 1 0 0 0,0-1 0 0 0,0 0 0 0 0,0 0 0 0 0,0 0-1 0 0,0 0 1 0 0,0 0 0 0 0,0 0 0 0 0,0 0 0 0 0,0 0 0 0 0,0 0 0 0 0,0 0 0 0 0,0 0 0 0 0,1 0 0 0 0,-1 1 0 0 0,0-1 0 0 0,0 0 0 0 0,0 0 0 0 0,0 0 0 0 0,0 0 0 0 0,0 0-1 0 0,0 0 1 0 0,0 0 0 0 0,0 0 0 0 0,0 0 0 0 0,0 0 0 0 0,0 1 0 0 0,-1-1 0 0 0,1 0 0 0 0,0 0 0 0 0,0 0-1 0 0,0 10-44 0 0,0-7-25 0 0,0-3-18 0 0,0 0-50 0 0,-2 0-135 0 0,2 0 84 0 0,0 0 55 0 0,0 0 47 0 0,0 0 42 0 0,-1 0 49 0 0,0 0 73 0 0,-2 0 347 0 0,1-1-338 0 0,2 1-103 0 0,-1 0-53 0 0,0 0-65 0 0,0 0-75 0 0,0 0-49 0 0,1 0-74 0 0,-1 1-83 0 0,1-1-90 0 0,-1 0-96 0 0,1 0-105 0 0,0 0-111 0 0,0 0-119 0 0,0 0-709 0 0,0 0-924 0 0</inkml:trace>
  <inkml:trace contextRef="#ctx0" brushRef="#br0" timeOffset="286.39">411 1 7568 0 0,'0'0'166'0'0,"0"0"29"0"0,0 0 14 0 0,0 3-25 0 0,-2 24-144 0 0,-4-18-35 0 0,1-1 46 0 0,-2 7 210 0 0,1 5 2 0 0,3-10-116 0 0,-1-2 24 0 0,1-1-37 0 0,-1-2-12 0 0,-3 1 11 0 0,-4 5 74 0 0,0 18 177 0 0,-7-2-62 0 0,12-19-173 0 0,0 0-1 0 0,0 1 1 0 0,0 2-149 0 0,-6 9 254 0 0,-7 7 51 0 0,-1 0-12 0 0,8-7-57 0 0,-5 10 99 0 0,-12 9 61 0 0,13-18-155 0 0,-1 2 73 0 0,-1 4-32 0 0,6-17-152 0 0,0 1 31 0 0,4 2-15 0 0,-18 18 137 0 0,21-17-170 0 0,-2-10-95 0 0,7-3-20 0 0,-1-1 0 0 0,1 0-1 0 0,-1 0 1 0 0,1 0 0 0 0,0 1 0 0 0,-1-1 0 0 0,1 0 0 0 0,0 0 0 0 0,-1 1 0 0 0,1-1-1 0 0,0 0 1 0 0,0 1 0 0 0,-1-1 0 0 0,1 0 0 0 0,0 1 0 0 0,0-1 0 0 0,-1 0 0 0 0,1 1-1 0 0,0-1 1 0 0,0 1 0 0 0,0-1 0 0 0,0 0 0 0 0,0 1 0 0 0,0-1 0 0 0,-1 1 0 0 0,1-1-1 0 0,0 0 1 0 0,0 1 0 0 0,0-1 0 0 0,1 1 0 0 0,-1-1 2 0 0,0 2-54 0 0,0-1-68 0 0,0-1-78 0 0,0 0 57 0 0,0 0-34 0 0,0 0-37 0 0,0 0-35 0 0,0 0-341 0 0,0 0 79 0 0,0 0-48 0 0,0 0-662 0 0,0 0-523 0 0,0 0-993 0 0</inkml:trace>
  <inkml:trace contextRef="#ctx0" brushRef="#br0" timeOffset="551.53">568 443 8720 0 0,'0'0'197'0'0,"0"0"24"0"0,0 0 19 0 0,3 2-29 0 0,4 7-159 0 0,-6-8-53 0 0,0 0 0 0 0,0 1 1 0 0,-1-1-1 0 0,1 1 0 0 0,-1-1 0 0 0,1 1 1 0 0,-1-1-1 0 0,1 1 0 0 0,-1-1 0 0 0,0 1 0 0 0,0-1 1 0 0,0 2 0 0 0,3 11 23 0 0,2-4 49 0 0,1 0 49 0 0,-4 3 51 0 0,-2 2 221 0 0,0-2-108 0 0,0 0-48 0 0,1-2-49 0 0,1-2-53 0 0,4 4 147 0 0,-1-4-19 0 0,-3 3 62 0 0,-2-5-124 0 0,0 8 204 0 0,2-5-167 0 0,3-2-100 0 0,-4-7-117 0 0,0 0 0 0 0,0 1 0 0 0,0-1 0 0 0,0 1 1 0 0,-1-1-1 0 0,1 1 0 0 0,0 0 0 0 0,-1-1 0 0 0,1 1 0 0 0,-1-1 1 0 0,0 1-1 0 0,0 0 0 0 0,0-1 0 0 0,1 1-21 0 0,-2 5 78 0 0,1-5-53 0 0,0 1 0 0 0,0-1-1 0 0,0 0 1 0 0,0 0 0 0 0,0 0 0 0 0,1 0-1 0 0,-1 1 1 0 0,1-1 0 0 0,-1 0 0 0 0,1 1-25 0 0,15 26 194 0 0,-9-25-140 0 0,-7-4-51 0 0,0 1 0 0 0,1-1 0 0 0,-1 0-1 0 0,1 0 1 0 0,-1 1 0 0 0,0-1 0 0 0,1 0 0 0 0,-1 1 0 0 0,1-1 0 0 0,-1 0 0 0 0,0 1 0 0 0,1-1 0 0 0,-1 1 0 0 0,0-1 0 0 0,0 0 0 0 0,1 1 0 0 0,-1-1 0 0 0,0 1 0 0 0,0-1 0 0 0,0 1 0 0 0,0-1 0 0 0,0 1 0 0 0,1-1 0 0 0,-1 1 0 0 0,0-1-1 0 0,0 1 1 0 0,0-1 0 0 0,0 1 0 0 0,0-1 0 0 0,-1 1 0 0 0,1-1 0 0 0,0 1-3 0 0,0 5-19 0 0,1-3-83 0 0,-1-1-81 0 0,1-1 49 0 0,0 0-34 0 0,0 0-94 0 0,0 0-53 0 0,1-1-46 0 0,-1 1-42 0 0,2 0-496 0 0,-1 1-95 0 0,0 2-709 0 0,-1 5-980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11T20:22:13.0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34 190 6504 0 0,'0'0'190'0'0,"-2"0"-10"0"0,0 0-164 0 0,-5-1 0 0 0,2-3-14 0 0,0-1 32 0 0,-3-3 48 0 0,6 4 100 0 0,2-3 212 0 0,0 5 359 0 0,0-1 23 0 0,0-7-28 0 0,0 7-143 0 0,0 3-58 0 0,0 0-16 0 0,0 0-42 0 0,0 0-341 0 0,0 0 32 0 0,0 0 80 0 0,0 0-17 0 0,0 0-22 0 0,0 3-77 0 0,-1 16 112 0 0,0-10-143 0 0,0 0 0 0 0,1 0 0 0 0,1 5-113 0 0,3 4 176 0 0,-1-8-103 0 0,0-1 1 0 0,0 1-1 0 0,-1 3-73 0 0,0 4 111 0 0,-2 3 54 0 0,1-12-101 0 0,0-1 0 0 0,0 1 0 0 0,0-1 0 0 0,3 6-64 0 0,-2-5 78 0 0,0 0 1 0 0,0 1-1 0 0,-1-1 0 0 0,0 8-78 0 0,-2 19 230 0 0,0 10-2 0 0,6-14-14 0 0,-1-15-100 0 0,-2-10-54 0 0,0 1-1 0 0,0-1 0 0 0,-1 1 1 0 0,0 0-1 0 0,0-1 1 0 0,-1 4-60 0 0,-1 17 146 0 0,0-12-20 0 0,1 0 1 0 0,1 1 0 0 0,0-1 0 0 0,2 8-127 0 0,1-5 71 0 0,3 15 61 0 0,-5-8-13 0 0,-2 2 28 0 0,0 31 260 0 0,0-22-229 0 0,0-9-140 0 0,0 4-105 0 0,0 15 140 0 0,0-40-96 0 0,0-9-56 0 0,0-5-71 0 0,0-3-85 0 0,0 0-98 0 0,0 2-111 0 0,0 4 163 0 0,0-1 65 0 0,0-9-324 0 0,0 8 242 0 0,0 4 99 0 0,0 0-43 0 0,0 1-52 0 0,0-1-59 0 0,0 1-20 0 0,0-1-48 0 0,0 1-42 0 0,0 0-39 0 0,0 0-141 0 0,0 0-38 0 0,0-4-1492 0 0</inkml:trace>
  <inkml:trace contextRef="#ctx0" brushRef="#br0" timeOffset="331.7">129 96 8696 0 0,'0'0'197'0'0,"2"-3"24"0"0,1 0-153 0 0,13-13 251 0 0,-11 10-248 0 0,-2 2-43 0 0,2-9-28 0 0,6 8 0 0 0,-9-1 7 0 0,1 1 40 0 0,2 2 70 0 0,0 1 44 0 0,0-5 64 0 0,-5 7-210 0 0,0-1 0 0 0,0 1 0 0 0,1 0 0 0 0,-1-1-1 0 0,0 1 1 0 0,1-1 0 0 0,-1 1 0 0 0,0 0 0 0 0,1-1 0 0 0,-1 1-1 0 0,0 0 1 0 0,1-1 0 0 0,-1 1 0 0 0,1 0 0 0 0,-1-1 0 0 0,0 1-1 0 0,1 0 1 0 0,-1 0 0 0 0,1 0 0 0 0,-1 0 0 0 0,1-1-1 0 0,-1 1 1 0 0,1 0 0 0 0,-1 0 0 0 0,1 0 0 0 0,-1 0 0 0 0,1 0-1 0 0,-1 0 1 0 0,1 0 0 0 0,-1 0 0 0 0,1 0 0 0 0,0 1-15 0 0,6-2 160 0 0,-1-1-38 0 0,4-3 42 0 0,-8 4-144 0 0,-1 0-1 0 0,1 0 1 0 0,0 0 0 0 0,-1 0-1 0 0,1 1 1 0 0,0-1 0 0 0,-1 1 0 0 0,1-1-1 0 0,0 1 1 0 0,0-1 0 0 0,-1 1 0 0 0,1 0-1 0 0,0 0-19 0 0,0 0 26 0 0,-1 0-1 0 0,1 0 0 0 0,-1 0 1 0 0,1 1-1 0 0,-1-1 0 0 0,1 1 1 0 0,0-1-1 0 0,-1 1 0 0 0,0-1 1 0 0,1 1-1 0 0,-1 0 1 0 0,2 0-26 0 0,0 2 55 0 0,1-1-34 0 0,0 0-43 0 0,17 8 85 0 0,13 7-21 0 0,-29-14-42 0 0,0 0 1 0 0,0 1-1 0 0,-1-1 0 0 0,0 1 0 0 0,0 0 0 0 0,0 0 0 0 0,0 0 0 0 0,0 0 1 0 0,2 4-1 0 0,2 4 0 0 0,-3-6 0 0 0,0 1 0 0 0,0 0 0 0 0,-1 0 0 0 0,0 0 0 0 0,0 1 0 0 0,0 2 0 0 0,1 16 0 0 0,1-11 0 0 0,-5-11 2 0 0,1-1 1 0 0,-1 0-1 0 0,0 0 1 0 0,0 1-1 0 0,-1-1 1 0 0,1 1-1 0 0,-1-1 1 0 0,0 2-3 0 0,0 8 57 0 0,1-10-43 0 0,-1 0 0 0 0,0 0 0 0 0,0 0-1 0 0,0 0 1 0 0,0 0 0 0 0,-1 1 0 0 0,0-1 0 0 0,1 0 0 0 0,-1 0 0 0 0,0 0 0 0 0,0 0 0 0 0,-1 0-1 0 0,1 0 1 0 0,0-1 0 0 0,-1 1 0 0 0,0 0 0 0 0,-1 2-14 0 0,-5 12 81 0 0,4-4-6 0 0,-5 4 64 0 0,-4-2-61 0 0,-4 1 60 0 0,-7 7 121 0 0,4 2 115 0 0,16-20-314 0 0,3-3-33 0 0,0 1 1 0 0,-1-1-1 0 0,1 0 0 0 0,-1 0 1 0 0,1 0-1 0 0,-1-1 0 0 0,0 1 1 0 0,0 0-28 0 0,-18 7 204 0 0,16-8-169 0 0,0 1 0 0 0,-1-1 0 0 0,1 1-1 0 0,0 0 1 0 0,-3 2-35 0 0,-2 3 32 0 0,6-4-18 0 0,-1 0 1 0 0,0-1 0 0 0,1 1 0 0 0,-1-1 0 0 0,0 0 0 0 0,0 0-1 0 0,0 0 1 0 0,-1 0 0 0 0,1-1 0 0 0,0 0 0 0 0,-4 1-15 0 0,6-2 4 0 0,0 0 0 0 0,0 0 0 0 0,1 1-1 0 0,-1-1 1 0 0,0 1 0 0 0,0-1 0 0 0,1 1 0 0 0,-1-1 0 0 0,0 1 0 0 0,1 0 0 0 0,-1 0-1 0 0,1 0 1 0 0,-1 0-4 0 0,1 0 4 0 0,-1 0 1 0 0,0 0-1 0 0,1 0 0 0 0,-1-1 0 0 0,1 1 0 0 0,-1 0 0 0 0,0-1 0 0 0,0 1 0 0 0,1-1 1 0 0,-1 0-1 0 0,0 1 0 0 0,0-1 0 0 0,0 0-4 0 0,-12-1 49 0 0,2-1-41 0 0,10 2-15 0 0,1-1 0 0 0,-1 1 1 0 0,1-1-1 0 0,-1 0 0 0 0,0 0 0 0 0,1 0 1 0 0,0 0-1 0 0,-1 0 0 0 0,1 0 0 0 0,-1 0 1 0 0,1 0 6 0 0,-1-1-26 0 0,2 2-18 0 0,-1-1-24 0 0,1 1-38 0 0,-1 0-19 0 0,1 0-39 0 0,-1 0-45 0 0,0 0-51 0 0,1 0-53 0 0,-1 0-51 0 0,-1 0-45 0 0,1 0-39 0 0,0 0-133 0 0,-1 0-39 0 0,0 0-161 0 0,-2 0-433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1:10.6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8464 0 0,'0'0'190'0'0,"0"0"28"0"0,0 0 10 0 0,0-3-26 0 0,0-7-84 0 0,0 8 5 0 0,0 1 142 0 0,0 1 232 0 0,0 0 14 0 0,0 0-25 0 0,0 0-104 0 0,0 0-44 0 0,0 0-8 0 0,0 0-4 0 0,0 0-6 0 0,0 0-6 0 0,0 0-2 0 0,0 0-10 0 0,0 0-36 0 0,0 0-12 0 0,0 0-4 0 0,0 0-6 0 0,0 0-18 0 0,0 0-8 0 0,0 3-2 0 0,0 2-144 0 0,2 11 221 0 0,-2-15-283 0 0,0-1 0 0 0,0 1 0 0 0,0-1 0 0 0,1 1 0 0 0,-1-1 0 0 0,0 0 0 0 0,0 1 0 0 0,1-1 0 0 0,-1 0 0 0 0,0 1 0 0 0,1-1 0 0 0,-1 0 0 0 0,0 1 0 0 0,1-1-1 0 0,-1 0 1 0 0,1 0 0 0 0,-1 1 0 0 0,1-1 0 0 0,-1 0 0 0 0,0 0 0 0 0,1 0 0 0 0,-1 1 0 0 0,1-1 0 0 0,-1 0 0 0 0,1 0 0 0 0,-1 0 0 0 0,1 0 0 0 0,-1 0 0 0 0,1 0 0 0 0,-1 0-10 0 0,0 0 3 0 0,1 0 1 0 0,-1 0 0 0 0,0 0 0 0 0,0 0 0 0 0,0 0 0 0 0,0 0 0 0 0,0 0 0 0 0,0 0 0 0 0,0-1 0 0 0,0 1 0 0 0,0 0 0 0 0,0 0 0 0 0,0 1 0 0 0,1-1-1 0 0,-1 0 1 0 0,0 0 0 0 0,0 0 0 0 0,0 0 0 0 0,0 0 0 0 0,0 0 0 0 0,0 0 0 0 0,0 0 0 0 0,0 0 0 0 0,0 0 0 0 0,0 0 0 0 0,0 0 0 0 0,1 0 0 0 0,-1 0-1 0 0,0 0 1 0 0,0 0 0 0 0,0 0 0 0 0,0 0 0 0 0,0 0 0 0 0,0 0 0 0 0,0 0 0 0 0,0 1 0 0 0,0-1 0 0 0,0 0 0 0 0,0 0 0 0 0,0 0 0 0 0,0 0 0 0 0,0 0-1 0 0,0 0 1 0 0,0 0 0 0 0,0 0 0 0 0,0 0 0 0 0,0 0 0 0 0,0 1 0 0 0,0-1 0 0 0,0 0 0 0 0,0 0 0 0 0,0 0 0 0 0,0 0 0 0 0,0 0 0 0 0,0 0 0 0 0,0 0-1 0 0,0 0-3 0 0,0 21 407 0 0,0 0-34 0 0,0 1-35 0 0,0 1-36 0 0,0 0-37 0 0,0-1-40 0 0,0 1-39 0 0,0-1-42 0 0,0-2-49 0 0,0-1-38 0 0,0-17-47 0 0,0-1-1 0 0,0 1 1 0 0,0 0 0 0 0,0-1-1 0 0,1 1 1 0 0,-1 0-1 0 0,1-1 1 0 0,-1 1-1 0 0,1 0 1 0 0,-1-1-1 0 0,1 1 1 0 0,0-1-1 0 0,0 1 1 0 0,0-1-10 0 0,5 12 76 0 0,-4-5-43 0 0,-1 1 44 0 0,-1 43 494 0 0,0-40-476 0 0,0-1-54 0 0,0 24-25 0 0,0 1 42 0 0,0 37 160 0 0,0-7 55 0 0,0 87 431 0 0,0-116-530 0 0,0-3 34 0 0,0 147 929 0 0,0-168-1056 0 0,0-10-3 0 0,2-3-6 0 0,9 0 13 0 0,-11 0-84 0 0,0 0 0 0 0,0 0 0 0 0,0 0 0 0 0,0 0 0 0 0,0 0 0 0 0,0 0 0 0 0,1 0 0 0 0,-1 0 0 0 0,0 0 0 0 0,0 0 0 0 0,0 0 0 0 0,0 0 0 0 0,0 0 0 0 0,0 0 0 0 0,0 0 0 0 0,0 0 0 0 0,0 0 0 0 0,0 0 1 0 0,1 0-1 0 0,-1 0 0 0 0,0 0 0 0 0,0 0 0 0 0,0 0 0 0 0,0 0 0 0 0,0 0 0 0 0,0 0 0 0 0,0 0 0 0 0,0 0 0 0 0,0 0 0 0 0,0 0 0 0 0,0 0 0 0 0,0 0 0 0 0,0 0 0 0 0,0 1 0 0 0,1-1 0 0 0,-1 0 0 0 0,0 0 0 0 0,0 0 0 0 0,0 0 0 0 0,0 0 0 0 0,0 0 0 0 0,0 0 0 0 0,0 0 0 0 0,0 0 0 0 0,0 0 0 0 0,0 1 0 0 0,0-1 0 0 0,0 0 0 0 0,0 0 0 0 0,0 0 0 0 0,0 0 0 0 0,0 0 1 0 0,0 0-1 0 0,0 0 0 0 0,0 0 0 0 0,0 0 0 0 0,0 0-1 0 0,4 15 37 0 0,5-3 38 0 0,-7-10 14 0 0,-2-2-8 0 0,14 0 104 0 0,1 0-44 0 0,13 0 32 0 0,-1 0-110 0 0,47 0-74 0 0,-42 0 67 0 0,-13 3-11 0 0,-7 2-51 0 0,1 1-58 0 0,6-4-63 0 0,-5-2 11 0 0,13 0-55 0 0,-24 0 145 0 0,-1 0-3 0 0,0 0 0 0 0,0 0 0 0 0,-1 0 0 0 0,1 1 0 0 0,0-1 0 0 0,-1 0 0 0 0,1 1 0 0 0,-1-1 0 0 0,1 1 0 0 0,0 0 0 0 0,-1-1 0 0 0,1 1 0 0 0,-1 0 0 0 0,1 0 29 0 0,10 5-209 0 0,-6-4 102 0 0,5-2 15 0 0,-1-1-26 0 0,-3 2-32 0 0,-2 0-44 0 0,1 2-80 0 0,-1-1-189 0 0,-1 0 82 0 0,3 1-130 0 0,3 0-198 0 0,-6-2 367 0 0,1 0-79 0 0,0-1-108 0 0,0 0-63 0 0,-3 1 246 0 0,1-1-38 0 0,0 0-40 0 0,0 0-45 0 0,1 0-46 0 0,-1 0-50 0 0,-1 0 102 0 0,-1 0-40 0 0,2 0-604 0 0,1 0-359 0 0,2 0-887 0 0</inkml:trace>
  <inkml:trace contextRef="#ctx0" brushRef="#br0" timeOffset="593.58">773 836 6568 0 0,'0'0'190'0'0,"0"0"-48"0"0,0 0-5 0 0,0 0 53 0 0,3-2 163 0 0,-2 1-235 0 0,0-1-12 0 0,0 1-37 0 0,7-4 113 0 0,-5 3-24 0 0,1 1 76 0 0,-2 1-72 0 0,0-1 35 0 0,0 1 39 0 0,0 0 43 0 0,1 0 48 0 0,-1 0 50 0 0,11-3 9 0 0,1-8 35 0 0,-11 9-130 0 0,-1 1-105 0 0,1 0-65 0 0,1 1-58 0 0,0 0-11 0 0,-2-1 44 0 0,11-9 327 0 0,-10 7-113 0 0,0 2-112 0 0,0 0-72 0 0,1 1-65 0 0,-1 0-16 0 0,0-1 49 0 0,5-3 97 0 0,9-4 130 0 0,-10 3-149 0 0,2-1 86 0 0,0-2 102 0 0,-5 3-258 0 0,-1 2-46 0 0,0 0 0 0 0,0 0 0 0 0,1 0 0 0 0,-1 0 0 0 0,1 1 0 0 0,1-2-56 0 0,8 1 186 0 0,-8 0-8 0 0,16-17 91 0 0,-16 14-228 0 0,-2 1 32 0 0,0-8-58 0 0,2 5 5 0 0,-4 6-11 0 0,-1 1-1 0 0,1 0 1 0 0,0-1 0 0 0,0 1 0 0 0,0-1 0 0 0,-1 1-1 0 0,1-1 1 0 0,-1 1 0 0 0,1-1 0 0 0,-1 0 0 0 0,0 1 0 0 0,1-1-1 0 0,-1 0 1 0 0,0 1 0 0 0,0-1 0 0 0,0 0-9 0 0,0 0 31 0 0,0 1-26 0 0,0-3 27 0 0,0-4 47 0 0,0-6 67 0 0,1 11-133 0 0,-2-2-11 0 0,-15-5 54 0 0,0-3-45 0 0,15 12-11 0 0,0-1 0 0 0,0 1 0 0 0,0 0 0 0 0,-1 0 0 0 0,1 0 0 0 0,0 0 0 0 0,-1 0 0 0 0,1 0 0 0 0,-1 0 0 0 0,1 0 0 0 0,-1 0 0 0 0,0 1 0 0 0,1-1 0 0 0,-1 1 0 0 0,0-1 0 0 0,1 1 0 0 0,-1 0 0 0 0,0-1 0 0 0,1 1 0 0 0,-1 0 0 0 0,0 0 0 0 0,0 0 0 0 0,0-1 0 0 0,0 1 0 0 0,0-1 0 0 0,0 1 0 0 0,0-1 0 0 0,0 0 0 0 0,1 1 0 0 0,-1-1 0 0 0,-1-1 0 0 0,-4-1 0 0 0,1 11 0 0 0,5-8 0 0 0,0 1 0 0 0,0-1 0 0 0,0 1 1 0 0,-1-1-1 0 0,1 0 0 0 0,0 1 1 0 0,0-1-1 0 0,-1 0 0 0 0,1 0 0 0 0,0 0 1 0 0,0 0-1 0 0,-1 0 0 0 0,1 0 1 0 0,0 0-1 0 0,-1 0 0 0 0,1 0 0 0 0,-11-1 27 0 0,1 4 34 0 0,-9 7 5 0 0,-1 0-58 0 0,-1 1-73 0 0,-10 16 52 0 0,27-25 11 0 0,4-2 5 0 0,1 0 0 0 0,-1 1 0 0 0,0-1 0 0 0,1 0-1 0 0,-1 1 1 0 0,1-1 0 0 0,-1 0 0 0 0,1 1 0 0 0,-1-1 0 0 0,0 1-1 0 0,1-1 1 0 0,0 1 0 0 0,-1-1 0 0 0,1 1 0 0 0,-1-1 0 0 0,1 1 0 0 0,-1 0-1 0 0,1-1 1 0 0,0 1 0 0 0,0-1 0 0 0,-1 1 0 0 0,1 0-3 0 0,-2 4 23 0 0,-25 27 126 0 0,23-22-91 0 0,3-8-45 0 0,0 1 0 0 0,-1-1 0 0 0,1 0 0 0 0,0 0 0 0 0,0 0 0 0 0,-1 0 0 0 0,0 0 0 0 0,1 0-1 0 0,-1 0-11 0 0,1 0 5 0 0,-1-1 5 0 0,1 0 0 0 0,-1 0 1 0 0,1 1-1 0 0,0-1 0 0 0,0 1 0 0 0,0 0 0 0 0,0-1 0 0 0,0 1 0 0 0,0 0-11 0 0,-2 15 112 0 0,3-14-90 0 0,0 1-1 0 0,0-1 1 0 0,-1 0-1 0 0,1 0 1 0 0,-1 0-1 0 0,0 0 1 0 0,-1 2-22 0 0,-6 13 134 0 0,7-13-71 0 0,0-1 0 0 0,0 1 0 0 0,0 0 0 0 0,1 0 0 0 0,-1-1 0 0 0,1 1-1 0 0,0 0 1 0 0,1 0 0 0 0,0 2-63 0 0,-1 3 108 0 0,0 9 143 0 0,0-3-75 0 0,0 31 186 0 0,2-31-275 0 0,5 2-19 0 0,-2-7-24 0 0,-1 2 114 0 0,2-1 0 0 0,-1 1 1 0 0,8 9-159 0 0,8 12 247 0 0,-14-22-142 0 0,0 0 22 0 0,1-4 33 0 0,15-3 39 0 0,-10 2-72 0 0,-11-7-107 0 0,-1 1 0 0 0,0 0 0 0 0,1 0 0 0 0,-1-1 0 0 0,1 1-1 0 0,-1 0 1 0 0,1-1 0 0 0,-1 0 0 0 0,1 1 0 0 0,0-1 0 0 0,-1 0 0 0 0,1 0-1 0 0,-1 0-19 0 0,18 0 187 0 0,0 0-42 0 0,9 0 9 0 0,-2 0-49 0 0,-7-2-25 0 0,-1-4-14 0 0,-7 1-12 0 0,11-2 159 0 0,-3 2-47 0 0,15-5 124 0 0,-12 1-40 0 0,-9 3-220 0 0,-3 3-42 0 0,12-7-58 0 0,-12 4-29 0 0,15-7 11 0 0,-17 10 32 0 0,-1-1-42 0 0,0 0-59 0 0,0 0-78 0 0,-2 1 28 0 0,-1 0-47 0 0,0 0-51 0 0,0-1-58 0 0,-2 2 42 0 0,-1 1-50 0 0,1-1-45 0 0,-1 1-41 0 0,1-2-294 0 0,0 1-69 0 0,0-1-52 0 0,-1 1-39 0 0,1-1-344 0 0,-2 0-34 0 0,1-7-2699 0 0</inkml:trace>
  <inkml:trace contextRef="#ctx0" brushRef="#br0" timeOffset="1187.33">1546 189 10016 0 0,'0'0'230'0'0,"0"0"30"0"0,0-2 18 0 0,1-5-120 0 0,1 3-83 0 0,3 2-34 0 0,0-1-35 0 0,-2-3 17 0 0,-3 2 62 0 0,0 4-85 0 0,0-2 175 0 0,0 1 203 0 0,0 0-33 0 0,-1 0-76 0 0,1-1-68 0 0,0 1-55 0 0,0 0-32 0 0,0-1-47 0 0,1-1 24 0 0,-1 2-18 0 0,0 0 73 0 0,0-2 567 0 0,0 1-122 0 0,0 1-422 0 0,0 1-40 0 0,0 0-36 0 0,0-1-34 0 0,0 1-24 0 0,0 0-54 0 0,0-1-132 0 0,1-1-213 0 0,-1 1 287 0 0,0 1 54 0 0,0-1 59 0 0,0 1 62 0 0,0-1 73 0 0,0 0 84 0 0,0 1 29 0 0,0-1 74 0 0,0 1 78 0 0,0-1 85 0 0,0 0 93 0 0,-1 1 97 0 0,1-1 105 0 0,0 0 111 0 0,3 1-703 0 0,-1 0-171 0 0,2 0 20 0 0,5 16 25 0 0,-4-8-94 0 0,2 4 27 0 0,-5 2 94 0 0,-2-12-117 0 0,0 0 0 0 0,0-1-1 0 0,1 1 1 0 0,-1-1-1 0 0,1 1 1 0 0,-1-1 0 0 0,1 1-1 0 0,-1-1 1 0 0,1 1 0 0 0,0-1-1 0 0,0 1 1 0 0,0-1-8 0 0,0 1 3 0 0,0-1 0 0 0,0 1 0 0 0,0 0 0 0 0,0 0 0 0 0,-1 0 0 0 0,1-1 0 0 0,0 1 0 0 0,-1 0 0 0 0,1 0 0 0 0,-1 0 0 0 0,0 0 0 0 0,0 1-3 0 0,0 4 0 0 0,0-5 0 0 0,0 0 0 0 0,0 1 0 0 0,0-1 0 0 0,0 0 0 0 0,0 0 0 0 0,0 0 0 0 0,1 0 0 0 0,-1 0 0 0 0,1 1 0 0 0,0 0 0 0 0,6 10 13 0 0,-4-8 4 0 0,0 1-1 0 0,0-1 0 0 0,0 1 1 0 0,-1 0-1 0 0,0 0 0 0 0,0 0 1 0 0,-1 0-1 0 0,0 0 0 0 0,1 5-16 0 0,-2 68 128 0 0,2-62-73 0 0,4 0-29 0 0,-1-1-5 0 0,-3-8 20 0 0,-1 1 1 0 0,-1 0 0 0 0,0 0 0 0 0,0 0-1 0 0,0 2-41 0 0,-1 23 120 0 0,4-13-68 0 0,1-6-10 0 0,4 20 69 0 0,-6-3 22 0 0,-3-20-90 0 0,1-4-16 0 0,0 0-1 0 0,0 0 1 0 0,1 0 0 0 0,1 8-27 0 0,3 1 10 0 0,-3-11 5 0 0,0 1 0 0 0,-1-1 0 0 0,0 1 1 0 0,0 0-1 0 0,0-1 0 0 0,-1 1-15 0 0,0-3 13 0 0,0-1 0 0 0,1 0 1 0 0,-1 1-1 0 0,1-1 0 0 0,-1 0 0 0 0,1 1 0 0 0,1 2-13 0 0,6 12 131 0 0,-3-4 3 0 0,-7 3-23 0 0,0 0-10 0 0,7-2 19 0 0,8 8-58 0 0,0 1-32 0 0,-10-8-12 0 0,-3-15-11 0 0,0 1 1 0 0,0-1 0 0 0,0 1 0 0 0,0-1-1 0 0,0 0 1 0 0,0 1 0 0 0,1-1 0 0 0,-1 1-1 0 0,1-1 1 0 0,-1 1-8 0 0,13 14 89 0 0,-11-15-81 0 0,-1 0 1 0 0,0 0-1 0 0,1 1 0 0 0,-1-1 0 0 0,0 0 1 0 0,0 1-1 0 0,0-1 0 0 0,0 1 1 0 0,0-1-1 0 0,-1 1 0 0 0,1 0 1 0 0,0-1-1 0 0,-1 1 0 0 0,1 0 0 0 0,-1-1 1 0 0,1 1-1 0 0,-1 0 0 0 0,0 0 1 0 0,0 0-9 0 0,0-1 4 0 0,0 0 1 0 0,0 0-1 0 0,0-1 1 0 0,1 1-1 0 0,-1 0 1 0 0,0 0-1 0 0,0 0 1 0 0,1 0-1 0 0,-1-1 1 0 0,0 1-1 0 0,1 0 1 0 0,-1 0-1 0 0,1 0 1 0 0,-1-1-1 0 0,1 1 1 0 0,-1 0-1 0 0,1-1 1 0 0,-1 1 0 0 0,1 0-1 0 0,0-1 1 0 0,-1 1-1 0 0,1-1 1 0 0,0 1-1 0 0,0-1 1 0 0,0 0-1 0 0,-1 1 1 0 0,1-1-1 0 0,1 1-4 0 0,17 13 122 0 0,-15-9-126 0 0,-1-2 19 0 0,1 0 1 0 0,-1 0-1 0 0,0-1 1 0 0,1 1-1 0 0,0 0 1 0 0,-1-1-1 0 0,1 0 0 0 0,0 0 1 0 0,0 0-1 0 0,1 0-15 0 0,3 2 24 0 0,-7-3-21 0 0,1 0 1 0 0,-1 0-1 0 0,1 0 0 0 0,-1 0 1 0 0,1 0-1 0 0,-1-1 1 0 0,1 1-1 0 0,-1-1 0 0 0,1 1 1 0 0,0-1-1 0 0,-1 0 0 0 0,1 1 1 0 0,0-1-1 0 0,0 0-3 0 0,10 1 24 0 0,4-1 39 0 0,19-14-33 0 0,-31 11-26 0 0,-3 3-9 0 0,7-4 16 0 0,10-5 33 0 0,14-7-23 0 0,-30 15-19 0 0,-1 1 1 0 0,1-1 0 0 0,0 0-1 0 0,0 1 1 0 0,0 0-1 0 0,0-1 1 0 0,-1 1-1 0 0,1 0 1 0 0,1 0-3 0 0,17 1-74 0 0,-17 0 50 0 0,0-1 0 0 0,0 1 0 0 0,0-1 0 0 0,0 0 0 0 0,0 0 1 0 0,0 0-1 0 0,0 0 0 0 0,0-1 0 0 0,0 1 0 0 0,0-1 0 0 0,0 0 1 0 0,1 0 23 0 0,5-4-140 0 0,5-3-202 0 0,1-1-34 0 0,-6 4 175 0 0,2 3-94 0 0,1 2-64 0 0,-10 0 281 0 0,0 0 0 0 0,0 0 0 0 0,0 0 0 0 0,0 0 0 0 0,0 0 0 0 0,0 0 0 0 0,0 0 0 0 0,0-1 0 0 0,0 1 0 0 0,-1-1 0 0 0,2 0 78 0 0,6-4-297 0 0,-2 1 37 0 0,-2 2 38 0 0,-1 1-13 0 0,0 0-60 0 0,-1 1-171 0 0,-2-1 53 0 0,1-1-32 0 0,4-3-338 0 0,-2 3 351 0 0,0-1-41 0 0,2 1-235 0 0,0 1-111 0 0,-4 1-827 0 0</inkml:trace>
  <inkml:trace contextRef="#ctx0" brushRef="#br0" timeOffset="1699.72">1515 631 7200 0 0,'-3'0'165'0'0,"0"0"-108"0"0,2 0-51 0 0,-2 0 54 0 0,-5 0 87 0 0,2 0-28 0 0,-2 0 37 0 0,-1 0-104 0 0,5 0 26 0 0,2 0 78 0 0,1 0 181 0 0,-1 0 308 0 0,1 0-776 0 0,1 0 57 0 0,-1 0 53 0 0,0 0 50 0 0,0 0 46 0 0,0 0 43 0 0,-1 0 38 0 0,1 0 36 0 0,-2 0 271 0 0,0 0 94 0 0,1 0 22 0 0,-7 0 1154 0 0,6 0-1029 0 0,0 0-294 0 0,1 0-43 0 0,0 0-52 0 0,1 0-63 0 0,-1 0-47 0 0,0 0-121 0 0,1 0-92 0 0,1 0-36 0 0,-1 0-39 0 0,1 0-40 0 0,-3 0 436 0 0,3 0-7 0 0,0 0-14 0 0,0 0-50 0 0,0 0-18 0 0,0 0-7 0 0,3 0-6 0 0,84 0 803 0 0,-68 0-856 0 0,-4 0-61 0 0,2-1 55 0 0,0-5-35 0 0,-1 0-34 0 0,-9 5-32 0 0,0 0-1 0 0,0 0 1 0 0,0 1-1 0 0,1 0 1 0 0,3 0-51 0 0,-4 1 48 0 0,0-1-1 0 0,1 0 1 0 0,-1-1-1 0 0,0 1 1 0 0,4-2-48 0 0,-7 1 13 0 0,26-6 69 0 0,-21 5-58 0 0,-1 1-1 0 0,1 0 0 0 0,8 0-23 0 0,12 2 57 0 0,-18-1-40 0 0,-1 1 0 0 0,0-2 0 0 0,0 1 0 0 0,0-1 0 0 0,7-2-17 0 0,-2-2 26 0 0,-12 3-20 0 0,0 1 0 0 0,0 0 0 0 0,0 0 0 0 0,0 0 0 0 0,1 0 0 0 0,-1 1 0 0 0,0-1 0 0 0,0 1 0 0 0,4 0-6 0 0,28 0 59 0 0,-12 0-52 0 0,-21 0-3 0 0,1 0-1 0 0,0 0 0 0 0,0 0 1 0 0,-1-1-1 0 0,1 1 0 0 0,0-1 1 0 0,-1 0-1 0 0,1 1 0 0 0,0-1 0 0 0,-1-1 1 0 0,1 1-1 0 0,0 0-3 0 0,-1-1 1 0 0,0 1-1 0 0,0 0 1 0 0,0 1 0 0 0,1-1 0 0 0,-1 0-1 0 0,0 0 1 0 0,1 1 0 0 0,-1 0-1 0 0,1-1 1 0 0,-1 1 0 0 0,0 0-1 0 0,1 0 0 0 0,3 0-127 0 0,0 0 62 0 0,1 0 53 0 0,3 0 93 0 0,-6 0-73 0 0,1 0-53 0 0,-1 0-79 0 0,1 0-76 0 0,0 0-102 0 0,0 0-121 0 0,-2 0 160 0 0,0 0-37 0 0,-1 0-123 0 0,0 0-67 0 0,-1 0-58 0 0,1 0-52 0 0,0 0-176 0 0,0 0-52 0 0,0 0-213 0 0,1 0-576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19.7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1 11864 0 0,'-2'0'266'0'0,"1"0"-255"0"0,1 0 0 0 0,-1 0 0 0 0,1 0 1 0 0,0 0-1 0 0,-1 0 0 0 0,1 0 0 0 0,-1 0 0 0 0,1 0 0 0 0,-1 0 0 0 0,1 0 0 0 0,0 0 0 0 0,-1 0 0 0 0,1 0 0 0 0,-1 0 0 0 0,1 0 0 0 0,0 1 0 0 0,-1-1 0 0 0,1 0 1 0 0,0 0-1 0 0,-1 0 0 0 0,1 1 0 0 0,0-1 0 0 0,-1 0 0 0 0,1 1 0 0 0,0-1 0 0 0,-1 0 0 0 0,1 1 0 0 0,0-1 0 0 0,0 0 0 0 0,0 1 0 0 0,-1-1 0 0 0,1 0 0 0 0,0 1 0 0 0,0-1 1 0 0,0 1-1 0 0,0-1 0 0 0,0 0 0 0 0,0 1 0 0 0,0-1 0 0 0,-1 1 0 0 0,1-1 0 0 0,0 0 0 0 0,0 1 0 0 0,1-1 0 0 0,-1 1 0 0 0,0-1 0 0 0,0 0 0 0 0,0 1 0 0 0,0 0-11 0 0,0-1 20 0 0,0 1 0 0 0,0 0 0 0 0,0 0 0 0 0,0 0 0 0 0,0 0 0 0 0,0-1 0 0 0,0 1 0 0 0,0 0-1 0 0,0 0 1 0 0,0 0 0 0 0,-1 0 0 0 0,1-1 0 0 0,0 1 0 0 0,-1 0 0 0 0,1 0 0 0 0,0-1-1 0 0,-1 1 1 0 0,1 0 0 0 0,-1 0-20 0 0,-6 3 87 0 0,7-4-86 0 0,-1 1-1 0 0,1-1 1 0 0,0 0 0 0 0,-1 0-1 0 0,1 1 1 0 0,-1-1 0 0 0,1 0 0 0 0,0 1-1 0 0,-1-1 1 0 0,1 0 0 0 0,0 1-1 0 0,-1-1 1 0 0,1 1 0 0 0,0-1-1 0 0,-1 1 1 0 0,1-1 0 0 0,0 0 0 0 0,0 1-1 0 0,0-1 1 0 0,0 1 0 0 0,-1-1-1 0 0,1 1 1 0 0,0-1 0 0 0,0 1 0 0 0,0-1-1 0 0,0 1 1 0 0,0-1 0 0 0,0 1-1 0 0,0-1 1 0 0,0 1 0 0 0,0-1 0 0 0,1 1-1 0 0,-1 6-6 0 0,0 8 6 0 0,-3-5 54 0 0,-2-2 43 0 0,-1 2 103 0 0,4 3 80 0 0,0-2 9 0 0,-5 3 233 0 0,4-8-298 0 0,1 0-34 0 0,0 2-24 0 0,2-3 186 0 0,1 2-154 0 0,1-3-103 0 0,3-2-44 0 0,0 1-43 0 0,-4-2-8 0 0,-1-1 1 0 0,0 1 0 0 0,1-1-1 0 0,-1 1 1 0 0,0 0 0 0 0,0-1-1 0 0,1 1 1 0 0,-1 0 0 0 0,0-1 0 0 0,0 1-1 0 0,0 0 1 0 0,0-1 0 0 0,0 1-1 0 0,0 0 1 0 0,0 0-1 0 0,0-1 0 0 0,0 0 1 0 0,0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0,1 0 0 0 0,-1 0 0 0 0,0 0 0 0 0,0 0 0 0 0,0 0 0 0 0,0 0-1 0 0,0 0 1 0 0,0 0 0 0 0,0 0 0 0 0,0 0 0 0 0,0 0 0 0 0,0 0 0 0 0,0 0 0 0 0,1 0 0 0 0,-1 0 0 0 0,0 0 0 0 0,0 0 0 0 0,0 0 0 0 0,0 0 0 0 0,0 0 0 0 0,0 0 0 0 0,0 0 0 0 0,0 0 0 0 0,0 0 0 0 0,1 0-1 0 0,9 0 79 0 0,-8 0-82 0 0,-1 0-100 0 0,-1 0-95 0 0,0 0 48 0 0,0 0-39 0 0,0 0-42 0 0,0 0-41 0 0,0 0-36 0 0,0 0-33 0 0,0 0-226 0 0,1 0-55 0 0,0 0-739 0 0,4 0-587 0 0,3 0-1112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20.0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1 806 11376 0 0,'0'0'256'0'0,"0"0"34"0"0,2 0 21 0 0,5 0-132 0 0,1 3 3 0 0,1 5-18 0 0,-1-1-18 0 0,1 5-23 0 0,-6-5-22 0 0,1 0-1 0 0,-1 0 1 0 0,-1 0 0 0 0,1 1 0 0 0,-1 0-101 0 0,3 12 174 0 0,6 12 89 0 0,-9-20-169 0 0,3 5 124 0 0,-1-7-68 0 0,3 1 41 0 0,-5-8-126 0 0,0 0 1 0 0,0 1-1 0 0,0-1 0 0 0,-1 1 0 0 0,0 0 1 0 0,1 2-66 0 0,-1 0 109 0 0,0 0-1 0 0,0 0 1 0 0,0-1 0 0 0,-1 5-109 0 0,1 8 227 0 0,3-2-49 0 0,7 15 73 0 0,-8-25-203 0 0,0 0 0 0 0,-1 1 0 0 0,0 0 0 0 0,0 0 0 0 0,-1-1 0 0 0,0 1 0 0 0,0 0 0 0 0,0 1-48 0 0,-1-2 55 0 0,0 0 0 0 0,0 0 1 0 0,1 0-1 0 0,1 3-55 0 0,-1-5 45 0 0,0 0 0 0 0,1-1 0 0 0,-1 1 0 0 0,1-1 0 0 0,0 1 0 0 0,1 2-45 0 0,7 13 268 0 0,-5-3-51 0 0,-1-4-66 0 0,3 6 112 0 0,3-2-99 0 0,-1 0-88 0 0,-4-5-31 0 0,-4-9-37 0 0,0 0 0 0 0,0 0 0 0 0,0 1 1 0 0,0-1-1 0 0,1 0 0 0 0,-1 0 0 0 0,1 0 1 0 0,-1 0-1 0 0,1 0-8 0 0,12 14 21 0 0,-12-12-8 0 0,-2-3-11 0 0,0 0 0 0 0,1-1 0 0 0,-1 1 0 0 0,0 0 0 0 0,1-1 1 0 0,-1 1-1 0 0,0-1 0 0 0,1 1 0 0 0,-1 0 0 0 0,1-1 0 0 0,-1 1 0 0 0,1-1 0 0 0,-1 1 1 0 0,1-1-1 0 0,-1 0 0 0 0,1 1 0 0 0,-1-1 0 0 0,1 0 0 0 0,0 1 0 0 0,-1-1 0 0 0,1 0 1 0 0,0 1-3 0 0,4 1 4 0 0,-4-1 0 0 0,0-1-1 0 0,0 1 1 0 0,1 0-1 0 0,-1 0 1 0 0,0 0-1 0 0,0 0 1 0 0,0 0 0 0 0,0 0-1 0 0,-1 0 1 0 0,1 0-1 0 0,0 0 1 0 0,0 1-4 0 0,4 11 10 0 0,2-10-20 0 0,-3-3-28 0 0,-4 0 38 0 0,2 0-103 0 0,-2 0-47 0 0,0 0-207 0 0,1 0-278 0 0,0-1 91 0 0,0 1 76 0 0,0 0 64 0 0,0 0 56 0 0,1 0 36 0 0,2 1-614 0 0,-2-1 496 0 0,-1 0-81 0 0,-1 0-108 0 0,2 0-1483 0 0,-2 0-1188 0 0</inkml:trace>
  <inkml:trace contextRef="#ctx0" brushRef="#br0" timeOffset="296.37">332 837 8496 0 0,'0'0'190'0'0,"0"0"28"0"0,0 0 10 0 0,0 0 24 0 0,0 0 38 0 0,2 3 20 0 0,0-2-271 0 0,-1 1 0 0 0,0-1 0 0 0,0 1 1 0 0,0 0-1 0 0,0-1 0 0 0,0 1 0 0 0,0 0 1 0 0,0 0-1 0 0,-1 0 0 0 0,1-1 0 0 0,-1 1 1 0 0,1 0-1 0 0,-1 1-39 0 0,1 13 234 0 0,0 0-76 0 0,-1-13-140 0 0,0 18 250 0 0,0-1-39 0 0,0 17 134 0 0,0 77 441 0 0,-3-80-591 0 0,-7 22 229 0 0,4-22-185 0 0,0-5-50 0 0,-1 2 75 0 0,0-5 1 0 0,1 1 34 0 0,3-7-121 0 0,-2 7 101 0 0,-6 2 65 0 0,3-12-130 0 0,0-1-55 0 0,-13 37 238 0 0,14-28-200 0 0,3-8-53 0 0,2-9-81 0 0,0-1 1 0 0,0 1-1 0 0,0-1 0 0 0,-1 1 0 0 0,-1 0-81 0 0,-25 61 448 0 0,2-6-72 0 0,5-24-189 0 0,17-33-166 0 0,2-2-13 0 0,0 0 0 0 0,0 0 0 0 0,1 0 0 0 0,-1 0 0 0 0,1 0 0 0 0,0 0 0 0 0,0 1 0 0 0,1-1 0 0 0,-1 0 0 0 0,1 1 0 0 0,0 0 0 0 0,0-1 0 0 0,1 1 0 0 0,-1 0 0 0 0,1-1 0 0 0,0 2-8 0 0,0-2 6 0 0,0 0 0 0 0,-1 0 0 0 0,0 0-1 0 0,1 0 1 0 0,-1 0 0 0 0,-1 0-6 0 0,-15 33 96 0 0,10-23-56 0 0,5-9-53 0 0,1 7 64 0 0,1-5-98 0 0,0-3-40 0 0,0-1-61 0 0,0-3 6 0 0,1 0-36 0 0,-1 0-140 0 0,2 0-40 0 0,4 0-278 0 0,0-3 65 0 0,2-1-189 0 0,-2-2 75 0 0,-3 4-681 0 0</inkml:trace>
  <inkml:trace contextRef="#ctx0" brushRef="#br0" timeOffset="808.08">632 48 9072 0 0,'-13'-17'215'0'0,"10"5"3"0"0,3 10 30 0 0,0-1-36 0 0,0-7-133 0 0,0 7 98 0 0,2 3 26 0 0,1 0-172 0 0,-1 1 0 0 0,0-1-1 0 0,0 1 1 0 0,0-1 0 0 0,0 1 0 0 0,0 0 0 0 0,0 0 0 0 0,0 0 0 0 0,0 0 0 0 0,0 0 0 0 0,-1 1 0 0 0,1-1 0 0 0,0 0 0 0 0,0 2-31 0 0,29 28 418 0 0,-13-11-133 0 0,-3-5-156 0 0,-4-2 52 0 0,1 0 0 0 0,1 5-181 0 0,-1 2 93 0 0,28 41 122 0 0,-22-35-93 0 0,0 1 0 0 0,-2 1 1 0 0,-1 0-1 0 0,-1 4-122 0 0,-11-25 20 0 0,7 20 102 0 0,1-1-1 0 0,1 0 1 0 0,2 1-122 0 0,6 8 203 0 0,-2 0 1 0 0,5 19-204 0 0,-2 6 208 0 0,5-7-14 0 0,-18-32-103 0 0,-1 2 0 0 0,2 14-91 0 0,1 3 78 0 0,-5-22-16 0 0,-1 1-1 0 0,-1-1 0 0 0,0 1 0 0 0,-1 14-61 0 0,-2 1 126 0 0,0 1 51 0 0,-1 12 150 0 0,1-29-122 0 0,-2 0-1 0 0,0 5-204 0 0,-2 1 198 0 0,-2-1-1 0 0,0 0 0 0 0,-1 0 0 0 0,-8 17-197 0 0,-6 5 360 0 0,6-16-109 0 0,-19 28 178 0 0,20-35-187 0 0,0-4 33 0 0,0-5-101 0 0,-3 6 19 0 0,1 9 44 0 0,14-23-193 0 0,-1-1 0 0 0,1 1 0 0 0,-1-1 0 0 0,0 0 0 0 0,0 1-1 0 0,-2 0-43 0 0,-15 11 184 0 0,-4 2 90 0 0,10-6-124 0 0,-6 1 7 0 0,9-6-75 0 0,-7 6 103 0 0,16-12-169 0 0,0-1-1 0 0,1 1 0 0 0,-1-1 1 0 0,0 0-1 0 0,1 1 0 0 0,-1-1 1 0 0,0 0-1 0 0,1 0 0 0 0,-1 0 1 0 0,0 0-16 0 0,2 0 0 0 0,-5 0 7 0 0,1 0-33 0 0,1-1-27 0 0,-1 1-38 0 0,2 0-20 0 0,-1-1-38 0 0,0 1-43 0 0,1-1-48 0 0,-2 0-239 0 0,1-1-115 0 0,0 0-99 0 0,0 0-81 0 0,0 0-229 0 0,0 0-64 0 0,0 1-106 0 0,0 0-33 0 0,-6 1-2536 0 0,9 0 3631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18.0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0 127 4208 0 0,'26'-13'124'0'0,"-18"8"-8"0"0,3-8-92 0 0,-7 4-7 0 0,0 2 92 0 0,0-1 107 0 0,0 0 65 0 0,-2-5 402 0 0,-2 13-670 0 0,0 0-1 0 0,0 0 1 0 0,0 0-1 0 0,0-1 1 0 0,0 1-1 0 0,0 0 1 0 0,0 0-1 0 0,0 0 1 0 0,0 0-1 0 0,0 0 1 0 0,0 0-1 0 0,0 0 1 0 0,0 0-1 0 0,0 0 1 0 0,0 0-1 0 0,0-1 0 0 0,0 1 1 0 0,0 0-1 0 0,0 0 1 0 0,0 0-1 0 0,0 0 1 0 0,0 0-1 0 0,0 0 1 0 0,0 0-1 0 0,0 0 1 0 0,0 0-1 0 0,0 0 1 0 0,1 0-1 0 0,-1-1 1 0 0,0 1-1 0 0,0 0 0 0 0,0 0 1 0 0,0 0-1 0 0,0 0 1 0 0,0 0-1 0 0,0 0 1 0 0,0 0-1 0 0,0 0 1 0 0,0 0-1 0 0,0 0 1 0 0,0 0-1 0 0,1 0 1 0 0,-1 0-1 0 0,0 0 1 0 0,0 0-1 0 0,0 0 0 0 0,0 0 1 0 0,0 0-1 0 0,0 0 1 0 0,0 0-1 0 0,0 0 1 0 0,0 0-1 0 0,0 0 1 0 0,1 0-1 0 0,-1 0 1 0 0,0 0-1 0 0,0 0-12 0 0,10 0 697 0 0,-10 0-686 0 0,1 0 0 0 0,-1 0 0 0 0,0 0-1 0 0,0 0 1 0 0,0 0 0 0 0,0 0-1 0 0,0 0 1 0 0,0 0 0 0 0,0 0-1 0 0,0 0 1 0 0,0 0 0 0 0,0 0-1 0 0,1 0 1 0 0,-1 0 0 0 0,0 0-1 0 0,0 0 1 0 0,0 0 0 0 0,0 0 0 0 0,0 0-1 0 0,0 0 1 0 0,0 0 0 0 0,0 0-1 0 0,0 0 1 0 0,0 0 0 0 0,0 0-1 0 0,1 0 1 0 0,-1 0 0 0 0,0 0-1 0 0,0 0 1 0 0,0 0 0 0 0,0 0 0 0 0,0 0-1 0 0,0 0 1 0 0,0-1 0 0 0,0 1-1 0 0,0 0 1 0 0,0 0 0 0 0,0 0-1 0 0,0 0 1 0 0,0 0 0 0 0,0 0-1 0 0,0 0 1 0 0,0 0 0 0 0,0 0-1 0 0,0 0 1 0 0,0 0 0 0 0,0-1 0 0 0,0 1-1 0 0,0 0 1 0 0,0 0 0 0 0,0 0-1 0 0,0 0 1 0 0,0 0 0 0 0,0 0-1 0 0,0 0 1 0 0,0 0 0 0 0,0 0-11 0 0,0-4 153 0 0,1 1 55 0 0,4-7 611 0 0,-3 6-521 0 0,-1 2-185 0 0,1 1-34 0 0,-1 0-44 0 0,0-1-48 0 0,2 0 573 0 0,-3 0-297 0 0,0 0-57 0 0,0 1-51 0 0,0 0-42 0 0,0 0-27 0 0,0 0-34 0 0,0-3 65 0 0,0 2 11 0 0,0 0 396 0 0,0 2-359 0 0,0 0 42 0 0,0 0 95 0 0,0 0-12 0 0,0 0 2 0 0,0 0 16 0 0,0 0 4 0 0,0 0 0 0 0,0 0-15 0 0,0 0-62 0 0,0 0-31 0 0,0 2-4 0 0,0 39 157 0 0,0 0-76 0 0,0 0-65 0 0,0 0-55 0 0,0 39 39 0 0,0 110 82 0 0,0-131-125 0 0,0 1 84 0 0,1-39-72 0 0,1 1-1 0 0,4 14-168 0 0,-2-10 139 0 0,1 21 187 0 0,6-10 8 0 0,-7-9-121 0 0,2 4-32 0 0,2-3-52 0 0,6 17 88 0 0,-11-35-130 0 0,0-1-1 0 0,0 1 0 0 0,6 9-86 0 0,-6-14 69 0 0,-1 1 0 0 0,1 0 0 0 0,1 8-69 0 0,3 7 166 0 0,5 2 62 0 0,-1-1-63 0 0,-1 1 2 0 0,1-10-84 0 0,-10-13-70 0 0,1 1 0 0 0,-1 0 0 0 0,1 0 1 0 0,-1 0-1 0 0,0 0 0 0 0,1 0 0 0 0,-1 0 0 0 0,0 0 0 0 0,-1 0 0 0 0,1 0 0 0 0,0 1 1 0 0,-1-1-1 0 0,1 0 0 0 0,-1 0 0 0 0,1 1 0 0 0,-1-1 0 0 0,0 0 0 0 0,0 1 0 0 0,0 1-13 0 0,2 2 72 0 0,9 4 0 0 0,-9-7 4 0 0,-2-3 16 0 0,0 0 4 0 0,0 0 0 0 0,0-3-26 0 0,-1-6-93 0 0,0 7 9 0 0,0 0 0 0 0,0 0 0 0 0,0 0 0 0 0,-1 0 0 0 0,1 0 0 0 0,0 1 0 0 0,-1-1 0 0 0,0 0 14 0 0,-1-4-126 0 0,2-2 60 0 0,0 1-33 0 0,-2-3-80 0 0,-1-2-29 0 0,2 4-12 0 0,-1 1-44 0 0,-1-1-95 0 0,3 5 283 0 0,-1 0-47 0 0,1 1-43 0 0,0-1-42 0 0,0 0-40 0 0,0 1-38 0 0,0-1-35 0 0,0 0-34 0 0,0-2-446 0 0,-1-1-110 0 0,0 0-91 0 0,1-1-75 0 0,0 6 808 0 0,-3-12-1953 0 0,-5-6-1246 0 0</inkml:trace>
  <inkml:trace contextRef="#ctx0" brushRef="#br0" timeOffset="425.16">174 190 5136 0 0,'0'0'149'0'0,"0"-2"-7"0"0,0 1-141 0 0,0 0 1 0 0,0 0 0 0 0,0 1 0 0 0,0-1 0 0 0,0 0 0 0 0,-1 1 0 0 0,1-1 0 0 0,0 0 0 0 0,0 1 0 0 0,0-1 0 0 0,-1 0 0 0 0,1 1 0 0 0,0-1 0 0 0,-1 1 0 0 0,1-1-2 0 0,-1 1 2 0 0,1-1 1 0 0,-1 1-1 0 0,1 0 1 0 0,-1-1-1 0 0,0 1 1 0 0,1 0-1 0 0,-1 0 1 0 0,0 0-1 0 0,1 0 1 0 0,-1-1-1 0 0,0 1 1 0 0,1 0-1 0 0,-1 0 1 0 0,0 0-1 0 0,0 0-2 0 0,-1 0 187 0 0,2 0 38 0 0,-3 0 6 0 0,3 0-217 0 0,-1 0 0 0 0,0 0 1 0 0,1 0-1 0 0,-1 0 0 0 0,1 0 0 0 0,-1 0 0 0 0,1 0 1 0 0,-1 0-1 0 0,0 0 0 0 0,1-1 0 0 0,-1 1 1 0 0,1 0-1 0 0,-1 0 0 0 0,1-1 0 0 0,-1 1 1 0 0,1 0-1 0 0,-1-1-14 0 0,1 1 16 0 0,0-1 1 0 0,-1 1-1 0 0,1-1 1 0 0,0 1-1 0 0,-1-1 1 0 0,1 1-1 0 0,0-1 1 0 0,0 1-1 0 0,0-1 1 0 0,-1 0-1 0 0,1 1 1 0 0,0-1-1 0 0,0 1 1 0 0,0-1-1 0 0,0 1 1 0 0,0-1-1 0 0,0 0-16 0 0,0 1 6 0 0,0 0-1 0 0,0 0 0 0 0,0 0 1 0 0,0 0-1 0 0,0 0 0 0 0,0 0 0 0 0,0 0 1 0 0,0 0-1 0 0,0-1 0 0 0,0 1 1 0 0,0 0-1 0 0,0 0 0 0 0,0 0 0 0 0,0 0 1 0 0,0 0-1 0 0,0 0 0 0 0,0 0 1 0 0,0 0-1 0 0,0 0 0 0 0,0 0 0 0 0,0-1 1 0 0,0 1-1 0 0,0 0 0 0 0,0 0 1 0 0,0 0-1 0 0,0 0 0 0 0,0 0 0 0 0,0 0 1 0 0,0 0-1 0 0,0 0 0 0 0,0 0 1 0 0,0 0-1 0 0,-1 0 0 0 0,1 0 0 0 0,0 0 1 0 0,0 0-1 0 0,0 0 0 0 0,0 0 1 0 0,0-1-1 0 0,0 1 0 0 0,0 0 0 0 0,0 0 1 0 0,0 0-1 0 0,0 0 0 0 0,0 0 1 0 0,-1 0-1 0 0,1 0 0 0 0,0 0 1 0 0,0 0-1 0 0,0 0 0 0 0,0 0 0 0 0,0 0 1 0 0,0 0-1 0 0,0 0 0 0 0,0 1 1 0 0,0-1-1 0 0,-1 0-5 0 0,-5 0 298 0 0,0 0-78 0 0,-4 0 24 0 0,-4 0 35 0 0,8 0-121 0 0,-1 0 74 0 0,-1 0 106 0 0,5 0-2 0 0,3 0 15 0 0,0 0 1 0 0,0 0-31 0 0,0 0-128 0 0,0 0-53 0 0,3 0-10 0 0,14-1-48 0 0,2 1-39 0 0,3-1-39 0 0,0 1 1 0 0,0 1-1 0 0,12 2-4 0 0,-10 3 29 0 0,-18-4-21 0 0,0 0-1 0 0,1-1 1 0 0,-1 0-1 0 0,0 0 1 0 0,5-1-8 0 0,19 1 50 0 0,-21 0-46 0 0,-1 0 0 0 0,1 0 0 0 0,-1 1 0 0 0,1 0 0 0 0,-1 0 1 0 0,0 1-1 0 0,0 0-4 0 0,41 11 37 0 0,-31-10-26 0 0,-1 1 1 0 0,10 4-12 0 0,-3 0 0 0 0,46 20 0 0 0,-61-25 0 0 0,-1 1 0 0 0,1 0 0 0 0,-1 0 0 0 0,0 1 0 0 0,0 0 0 0 0,3 4 0 0 0,34 24 16 0 0,-27-11 60 0 0,-5-12 0 0 0,-12-5-54 0 0,0 0-1 0 0,0 0 1 0 0,-1 0 0 0 0,1 0 0 0 0,-1 0 0 0 0,-1 1-22 0 0,1 8 13 0 0,0-14-11 0 0,0 1 0 0 0,0-1 0 0 0,-1 1-1 0 0,1-1 1 0 0,0 1 0 0 0,-1-1 0 0 0,1 1 0 0 0,-1-1 0 0 0,1 0 0 0 0,-1 1 0 0 0,0-1 0 0 0,0 0 0 0 0,1 0 0 0 0,-1 1 0 0 0,0-1 0 0 0,0 0 0 0 0,0 0 0 0 0,0 0 0 0 0,0 0 0 0 0,-1 0 0 0 0,1 0 0 0 0,0 0 0 0 0,0 0 0 0 0,-1-1-1 0 0,1 1 1 0 0,0 0 0 0 0,-1-1 0 0 0,1 1 0 0 0,-1-1-2 0 0,-1 1 14 0 0,0 1 0 0 0,0 0-1 0 0,0 0 1 0 0,0 0 0 0 0,1 0-1 0 0,-3 1-13 0 0,-18 16 181 0 0,-14 1-2 0 0,19-12-111 0 0,8-4-62 0 0,1 0-1 0 0,-1-1 1 0 0,1 0 0 0 0,-1-1-6 0 0,0 1-18 0 0,1-1 0 0 0,-1 2 1 0 0,1-1-1 0 0,0 1 18 0 0,1-1-2 0 0,0 1-1 0 0,1-2 0 0 0,-1 1 1 0 0,-1-1-1 0 0,1 0 1 0 0,-2-1 2 0 0,-1 1 0 0 0,0 0 0 0 0,0 1 0 0 0,1 0 1 0 0,-2 2-1 0 0,3-2 1 0 0,-1 0 0 0 0,1-1 0 0 0,-1 0 0 0 0,1 0 0 0 0,-6-1-1 0 0,-7 1 34 0 0,-2-2 43 0 0,17 1-49 0 0,0-1 1 0 0,-1 2 0 0 0,1-1-1 0 0,0 1 1 0 0,0-1 0 0 0,-5 4-29 0 0,7-3 16 0 0,-13 1 20 0 0,7-3-77 0 0,2 0-37 0 0,-1-1-27 0 0,-24 1-571 0 0,18 0 324 0 0</inkml:trace>
  <inkml:trace contextRef="#ctx0" brushRef="#br0" timeOffset="862.09">1168 127 6160 0 0,'0'0'133'0'0,"0"3"23"0"0,0 7 13 0 0,0-10-166 0 0,0 0 0 0 0,0 0-1 0 0,0 1 1 0 0,0-1 0 0 0,0 0-1 0 0,0 0 1 0 0,0 0 0 0 0,0 0-1 0 0,0 0 1 0 0,0 0 0 0 0,0 0-1 0 0,0 0 1 0 0,0 0-1 0 0,0 0 1 0 0,0 1 0 0 0,0-1-1 0 0,0 0 1 0 0,0 0 0 0 0,0 0-1 0 0,0 0 1 0 0,0 0 0 0 0,0 0-1 0 0,0 0 1 0 0,-1 0 0 0 0,1 0-1 0 0,0 0 1 0 0,0 0-1 0 0,0 0 1 0 0,0 1 0 0 0,0-1-1 0 0,0 0 1 0 0,0 0 0 0 0,0 0-1 0 0,0 0 1 0 0,0 0 0 0 0,0 0-1 0 0,0 0 1 0 0,0 0 0 0 0,-1 0-1 0 0,1 0 1 0 0,0 0-1 0 0,0 0 1 0 0,0 0 0 0 0,0 0-1 0 0,0 0 1 0 0,0 0 0 0 0,0 0-1 0 0,0 0 1 0 0,0 0 0 0 0,0 0-1 0 0,-1 0 1 0 0,1 0 0 0 0,0 0-1 0 0,0 0 1 0 0,0 0-1 0 0,0 0 1 0 0,0 0-3 0 0,-13 0 31 0 0,3 0-18 0 0,4 2 36 0 0,2 1 27 0 0,-1 1 57 0 0,0 1 83 0 0,-4 4 168 0 0,0 0 2 0 0,3-3-180 0 0,1-2-91 0 0,1-1-68 0 0,-3 1 153 0 0,3 0-44 0 0,0 2-11 0 0,1 3 23 0 0,-2 6 74 0 0,-4-3-2 0 0,-11 10 292 0 0,2 2-89 0 0,1 6 2 0 0,-6 17 123 0 0,6-13-186 0 0,4-4-126 0 0,2-2-57 0 0,4-9-72 0 0,-4 13 131 0 0,2 11 80 0 0,-3 13 50 0 0,1-5-78 0 0,9-35-124 0 0,0 0 0 0 0,2 9-186 0 0,-3 12 190 0 0,-5 14-4 0 0,5-34-124 0 0,2-10-21 0 0,1-1 0 0 0,-1 1 1 0 0,1-1-1 0 0,0 3-41 0 0,1-1 48 0 0,0 0 1 0 0,1 0-1 0 0,2 7-48 0 0,1 6 87 0 0,-2 2 65 0 0,-2 4 30 0 0,-1-19-115 0 0,1-1 0 0 0,-1 0 1 0 0,1 1-1 0 0,1-1-67 0 0,8 21 232 0 0,25 34 274 0 0,-8-23-197 0 0,-4-10-101 0 0,0-4-65 0 0,-19-21-107 0 0,-1-1-1 0 0,1-1 1 0 0,0 1-1 0 0,0-1 1 0 0,0 1-1 0 0,0-1 1 0 0,0 0 0 0 0,1 0-1 0 0,1 0-35 0 0,15 8 107 0 0,-17-8-87 0 0,-1 0 0 0 0,1 0 0 0 0,0 0 0 0 0,-1-1 0 0 0,1 1 0 0 0,0-1 1 0 0,0 0-1 0 0,1 0-20 0 0,8 3 45 0 0,2 2 22 0 0,-12-5-53 0 0,1 0 0 0 0,-1 1-1 0 0,0-1 1 0 0,1-1 0 0 0,-1 1-1 0 0,0 0 1 0 0,1-1-1 0 0,1 0-13 0 0,10 2 4 0 0,1 3-45 0 0,0-1-30 0 0,-8-6-11 0 0,-5 1 14 0 0,-1-1-36 0 0,2 1-141 0 0,-2 0 75 0 0,0 0-37 0 0,1 0-128 0 0,1 0-66 0 0,-1 1-57 0 0,0-1-51 0 0,1 1-42 0 0,-1-1-37 0 0,4 0-667 0 0,1-4-877 0 0,2-4-1214 0 0</inkml:trace>
  <inkml:trace contextRef="#ctx0" brushRef="#br0" timeOffset="1143.85">1467 569 10680 0 0,'0'0'241'0'0,"0"-3"38"0"0,0-7 11 0 0,0 10-285 0 0,0 0-1 0 0,0-1 1 0 0,0 1 0 0 0,0 0-1 0 0,0 0 1 0 0,0 0-1 0 0,0 0 1 0 0,0 0 0 0 0,0 0-1 0 0,0 0 1 0 0,0 0-1 0 0,0 0 1 0 0,0 0 0 0 0,0-1-1 0 0,0 1 1 0 0,0 0-1 0 0,0 0 1 0 0,0 0-1 0 0,0 0 1 0 0,0 0 0 0 0,0 0-1 0 0,0 0 1 0 0,0 0-1 0 0,0 0 1 0 0,0 0 0 0 0,0 0-1 0 0,1-1 1 0 0,-1 1-1 0 0,0 0 1 0 0,0 0-1 0 0,0 0 1 0 0,0 0 0 0 0,0 0-1 0 0,0 0 1 0 0,0 0-1 0 0,0 0 1 0 0,0 0 0 0 0,0 0-1 0 0,0 0 1 0 0,0 0-1 0 0,1 0 1 0 0,-1 0-1 0 0,0 0 1 0 0,0 0 0 0 0,0 0-1 0 0,0 0 1 0 0,0 0-1 0 0,0 0 1 0 0,0 0 0 0 0,0 0-1 0 0,0 0 1 0 0,0 0-1 0 0,1 0 1 0 0,-1 0-1 0 0,0 0 1 0 0,0 0 0 0 0,0 0-5 0 0,26 0 267 0 0,-11 2-80 0 0,-14-2-166 0 0,1 1 1 0 0,-1-1 0 0 0,0 1-1 0 0,0 0 1 0 0,1-1 0 0 0,-1 1-1 0 0,0 0 1 0 0,0 0 0 0 0,0-1 0 0 0,0 1-1 0 0,0 0 1 0 0,0 0 0 0 0,1 1-22 0 0,1 1 157 0 0,-1-2-46 0 0,1 0-12 0 0,-1-1-51 0 0,3 1 4 0 0,-2 1 30 0 0,16 19 265 0 0,7-10 5 0 0,-24-10-322 0 0,0 1 1 0 0,-1-1-1 0 0,1 1 1 0 0,0 0-1 0 0,-1 0 1 0 0,1-1 0 0 0,-1 1-1 0 0,0 0 1 0 0,1 1-31 0 0,10 23 225 0 0,-9-20-179 0 0,-1 0 1 0 0,1-1-1 0 0,-1 0 0 0 0,1 0 0 0 0,1 0 0 0 0,-1 0 1 0 0,1 0-47 0 0,11 8 123 0 0,-12-11-93 0 0,0 1 0 0 0,0 0 0 0 0,-1-1 0 0 0,1 1 0 0 0,0 0 0 0 0,-1 0 1 0 0,0 1-1 0 0,0-1 0 0 0,0 0 0 0 0,0 1 0 0 0,1 3-30 0 0,5 15 127 0 0,6 12 115 0 0,-10-24-134 0 0,1 0 0 0 0,0-1 0 0 0,0 0 1 0 0,4 5-109 0 0,3 1 126 0 0,-5-6-30 0 0,0 0 0 0 0,0 1 0 0 0,-1 0 0 0 0,0 0-96 0 0,3 8 139 0 0,10 19 140 0 0,-10-25-156 0 0,1 0 35 0 0,2 1 23 0 0,0 6 2 0 0,0-1-5 0 0,-1-5-2 0 0,7 5 46 0 0,19 18 299 0 0,-26-24-391 0 0,0-2-53 0 0,-6-6-1 0 0,1-4-45 0 0,-1 1-8 0 0,-5 0-176 0 0,0-1 31 0 0,0 0-31 0 0,1 1 103 0 0,-1-1 83 0 0,0 1 106 0 0,1 0 482 0 0,-1 0-419 0 0,0 0-153 0 0,0-1-36 0 0,0 1-41 0 0,0-1-47 0 0,0 1-59 0 0,0-1-63 0 0,0 1-71 0 0,0-1-77 0 0,0 1-84 0 0,0-1-91 0 0,0 1-98 0 0,0 0-105 0 0,0-1 134 0 0,0 1-59 0 0,0-1-64 0 0,0 1-64 0 0,0-1-1460 0 0,0 0-1268 0 0</inkml:trace>
  <inkml:trace contextRef="#ctx0" brushRef="#br0" timeOffset="1405.65">1909 569 7136 0 0,'0'0'208'0'0,"0"0"-59"0"0,0 2-22 0 0,0 5 87 0 0,-6 2 71 0 0,4-6-159 0 0,-1 1 60 0 0,-1 1 82 0 0,1 2 106 0 0,-4 3-104 0 0,3-5-149 0 0,1 0 0 0 0,-1 1-1 0 0,1-1 1 0 0,1 0-1 0 0,-2 3-120 0 0,-1 13 245 0 0,4-17-186 0 0,0 1-1 0 0,0 0 0 0 0,0-1 1 0 0,-1 1-1 0 0,0-1 0 0 0,0 0 1 0 0,-1 2-59 0 0,-9 15 283 0 0,0 6-15 0 0,0 1-12 0 0,-2-7 1 0 0,2-5-82 0 0,-5 6 92 0 0,1 4 39 0 0,1-1-8 0 0,-10 10 70 0 0,2-3 26 0 0,14-20-187 0 0,1-2-71 0 0,0-1-34 0 0,-5 3 4 0 0,2-3 1 0 0,-3 4 81 0 0,6-5-74 0 0,3-4-32 0 0,1 1 0 0 0,0 0 1 0 0,-1 0-1 0 0,0 3-82 0 0,-11 15 113 0 0,3-15-54 0 0,5 5-32 0 0,-1-5 1 0 0,7-7-17 0 0,0 1-1 0 0,0 0 1 0 0,0-1-1 0 0,0 1 1 0 0,0 0-1 0 0,1 0 1 0 0,-1 0-1 0 0,1 0 1 0 0,0 0-1 0 0,-1 1 1 0 0,1 0-11 0 0,0-2 4 0 0,0 0 0 0 0,0 0 0 0 0,1 0 0 0 0,-1 0 0 0 0,0 0 0 0 0,0 0 1 0 0,0 0-1 0 0,-1 0 0 0 0,1 0 0 0 0,0 0 0 0 0,0 0 0 0 0,0-1 1 0 0,-1 1-1 0 0,1 0-4 0 0,0-1 2 0 0,0 0 0 0 0,0 0 1 0 0,1 1-1 0 0,-1-1 1 0 0,0 0-1 0 0,1 1 0 0 0,-1-1 1 0 0,1 0-1 0 0,-1 1 1 0 0,0-1-1 0 0,1 1 0 0 0,-1-1 1 0 0,1 1-1 0 0,-1 0 1 0 0,1-1-1 0 0,0 1 0 0 0,-1-1 1 0 0,1 1-1 0 0,0 0 0 0 0,-1-1 1 0 0,1 1-1 0 0,0 0 1 0 0,-1-1-1 0 0,1 1 0 0 0,0 0 1 0 0,0 0-1 0 0,0 0-2 0 0,0 1-22 0 0,0-2-53 0 0,0 0-89 0 0,0 0 70 0 0,0 0-56 0 0,0 0-74 0 0,0 0 69 0 0,0 0-34 0 0,0 0-37 0 0,0 0-35 0 0,0 0-353 0 0,0 0 85 0 0,0 0-48 0 0,0 0-679 0 0,0 0-533 0 0,0 0-1016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26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208 585 7056 0 0,'-3'0'157'0'0,"-7"0"23"0"0,7 0 12 0 0,1 0-27 0 0,-7 0-134 0 0,-11 0 53 0 0,16 0-20 0 0,-9 0 307 0 0,-6 1 308 0 0,9 2-278 0 0,4-1-165 0 0,1 1-69 0 0,1 1-37 0 0,3-3 47 0 0,-1 0-34 0 0,0 0 59 0 0,-1 0-75 0 0,-1-1-70 0 0,0 0-15 0 0,2 1 55 0 0,-2 1 30 0 0,-1 2 39 0 0,-14 13 486 0 0,12-9-405 0 0,1 1-69 0 0,4-5-130 0 0,0-1-34 0 0,-3 24 300 0 0,-8-1 127 0 0,4-11-184 0 0,4-4-123 0 0,4-3-42 0 0,-1 1 1 0 0,1-1-1 0 0,1 0 0 0 0,0 0 1 0 0,0 1-1 0 0,1 6-92 0 0,0 15 276 0 0,-1-30-275 0 0,2 23 125 0 0,-2-22-117 0 0,0 0-1 0 0,1 0 0 0 0,-1 0 1 0 0,1 1-1 0 0,-1-1 1 0 0,1 0-1 0 0,-1 0 0 0 0,1 0 1 0 0,-1 0-1 0 0,1 0 1 0 0,0 0-1 0 0,0 0 0 0 0,0-1 1 0 0,-1 1-1 0 0,1 0 1 0 0,0 0-1 0 0,0-1 0 0 0,0 1 1 0 0,1 0-9 0 0,3 1 36 0 0,-5-1-28 0 0,1-1 1 0 0,0 0-1 0 0,-1 0 1 0 0,1 1 0 0 0,-1-1-1 0 0,1 0 1 0 0,0 1-1 0 0,-1-1 1 0 0,1 1-1 0 0,-1-1 1 0 0,1 1-1 0 0,-1-1 1 0 0,1 1 0 0 0,-1-1-1 0 0,0 1 1 0 0,1-1-1 0 0,-1 1 1 0 0,0-1-1 0 0,1 1 1 0 0,-1 0-1 0 0,0-1 1 0 0,1 1-9 0 0,1 4 35 0 0,-1-3-20 0 0,0 0 1 0 0,0 0 0 0 0,0 0 0 0 0,1 0 0 0 0,-1 0 0 0 0,0-1 0 0 0,1 1 0 0 0,0-1 0 0 0,-1 1-1 0 0,1-1 1 0 0,0 1 0 0 0,0-1 0 0 0,-1 0 0 0 0,3 1-16 0 0,0 0 32 0 0,0-1 0 0 0,0 0 0 0 0,-1 0 1 0 0,1 0-1 0 0,0-1 0 0 0,0 1 0 0 0,0-1 0 0 0,0 0 1 0 0,0 0-33 0 0,54 10 262 0 0,-57-10-250 0 0,1 0-1 0 0,-1 0 1 0 0,0 0-1 0 0,0 0 0 0 0,1-1 1 0 0,-1 1-1 0 0,0-1 1 0 0,0 1-1 0 0,0-1 1 0 0,1 1-1 0 0,-1-1-11 0 0,0 0 19 0 0,1 0 0 0 0,0 0 1 0 0,-1 1-1 0 0,1-1 0 0 0,0 0 0 0 0,0 1 1 0 0,-1 0-1 0 0,1-1 0 0 0,0 1 0 0 0,0 0 1 0 0,1 0-20 0 0,1 0 33 0 0,1-1 1 0 0,-1 1-1 0 0,0-1 1 0 0,1 0 0 0 0,-1 0-1 0 0,0 0 1 0 0,0-1 0 0 0,0 1-1 0 0,0-1 1 0 0,0 0 0 0 0,0 0-1 0 0,3-3-33 0 0,19-15 148 0 0,-1-4-64 0 0,-22 21-61 0 0,0-1-1 0 0,-1 1 1 0 0,1-1-1 0 0,-1 1 0 0 0,1-1 1 0 0,-1 0-1 0 0,0 0 1 0 0,-1 0-1 0 0,1 0 0 0 0,0 0 1 0 0,-1 0-1 0 0,1-4-22 0 0,0-12 60 0 0,-1-2-41 0 0,-1 11-19 0 0,1 7 0 0 0,-1-1 0 0 0,-1 0 0 0 0,1 1 0 0 0,0-1 0 0 0,-1 1 0 0 0,0-3 0 0 0,-10-14 0 0 0,7 9 0 0 0,4 8-7 0 0,-2 0-1 0 0,1 0 1 0 0,0 0-1 0 0,-1 0 1 0 0,0 0-1 0 0,0 1 1 0 0,0-1-1 0 0,0 0 8 0 0,-7-9 42 0 0,-1-2-90 0 0,0-1-72 0 0,-1 0-56 0 0,-28-45-733 0 0,26 46 569 0 0,1 3-99 0 0,8 8 171 0 0,2 2-6 0 0,1 1 49 0 0,1-1 43 0 0,-1 1 36 0 0,0-2-97 0 0,1-1-7 0 0,0 2 100 0 0,0 0-66 0 0,0 1 17 0 0,0 0-56 0 0,-1 0-68 0 0,0-1-42 0 0,-2-1-471 0 0,0-1-310 0 0,-3-2-733 0 0</inkml:trace>
  <inkml:trace contextRef="#ctx0" brushRef="#br0" timeOffset="312.98">571 48 9728 0 0,'13'-13'222'0'0,"-13"12"-3"0"0,-2 0-96 0 0,-1 0-58 0 0,-1-1-29 0 0,2 2 43 0 0,2 0-75 0 0,0 0 1 0 0,0-1 0 0 0,0 1-1 0 0,-1 0 1 0 0,1 0-1 0 0,0 0 1 0 0,0 0 0 0 0,0-1-1 0 0,0 1 1 0 0,0 0-1 0 0,-1 0 1 0 0,1 0 0 0 0,0-1-1 0 0,0 1 1 0 0,0 0-1 0 0,0 0 1 0 0,0-1 0 0 0,0 1-1 0 0,0 0 1 0 0,0 0 0 0 0,0-1-1 0 0,0 1 1 0 0,0 0-1 0 0,0 0 1 0 0,0 0 0 0 0,0-1-1 0 0,0 1 1 0 0,0 0-1 0 0,0 0 1 0 0,0-1 0 0 0,0 1-1 0 0,0 0 1 0 0,0 0 0 0 0,0-1-1 0 0,1 1-4 0 0,6-5 90 0 0,-2 2-69 0 0,-3-3-4 0 0,-1 1 46 0 0,-1 5-63 0 0,0-2 129 0 0,0 2 150 0 0,0 0 242 0 0,0 0 14 0 0,0 0-30 0 0,0 0-128 0 0,0 2-51 0 0,2 9-62 0 0,4-1-55 0 0,-1-2-54 0 0,1 6 104 0 0,-1-2-63 0 0,0 2-14 0 0,-3 10 49 0 0,-2-9-92 0 0,-1-8-55 0 0,1 1 0 0 0,1 0 0 0 0,-1 0-1 0 0,1-1 1 0 0,1 3-84 0 0,2 6 133 0 0,-2-10-67 0 0,0 1 0 0 0,0-1 0 0 0,-1 1 0 0 0,0-1 0 0 0,-1 1 1 0 0,1 3-67 0 0,-1 10 123 0 0,-1-4 23 0 0,1-1 0 0 0,1 1 0 0 0,2 7-146 0 0,1 0 185 0 0,-1-13-80 0 0,-1 1 1 0 0,0-1-1 0 0,-1 1 0 0 0,0 5-105 0 0,-1 35 322 0 0,0 36 327 0 0,0-54-404 0 0,1-5-16 0 0,6 3-11 0 0,-1-1-20 0 0,-5-6-3 0 0,-1 33 267 0 0,0-39-343 0 0,0-1-40 0 0,2 2 24 0 0,5-3-34 0 0,-1-1-8 0 0,-5 1 24 0 0,-1-10-180 0 0,0 0 100 0 0,0 2 80 0 0,0 11 196 0 0,0-13-234 0 0,0-1-63 0 0,0 0-74 0 0,0-1-108 0 0,0-3 53 0 0,0 0-36 0 0,0 0-37 0 0,0 0-40 0 0,0-1-44 0 0,0 0-45 0 0,0-6-238 0 0,0-4-334 0 0,0-5-650 0 0</inkml:trace>
  <inkml:trace contextRef="#ctx0" brushRef="#br0" timeOffset="548.63">460 411 11376 0 0,'0'0'256'0'0,"0"0"34"0"0,0 0 21 0 0,0 0-35 0 0,1 0-208 0 0,1 0-40 0 0,2 0-17 0 0,11 0-8 0 0,-5-3 60 0 0,-2-1 69 0 0,2-2 145 0 0,6 3 114 0 0,-4 4-181 0 0,-5-1-64 0 0,0 0-1 0 0,-1 0 1 0 0,1-1-1 0 0,0 1 1 0 0,5-2-146 0 0,3-4 261 0 0,-2 1-54 0 0,9 2 47 0 0,-3 3-36 0 0,-2 0-41 0 0,1 0-39 0 0,-1 0-35 0 0,17 0 7 0 0,3 0-110 0 0,-30 0 0 0 0,1-1 0 0 0,-1 0 0 0 0,0 0 0 0 0,0 0 0 0 0,3-2 0 0 0,-2 1 0 0 0,0 0 0 0 0,0 0 0 0 0,0 1 0 0 0,0 0 0 0 0,3 1 0 0 0,-7 0-35 0 0,5 0 0 0 0,1 0 39 0 0,22 0 122 0 0,-18 0-103 0 0,-5 0-41 0 0,0 0-34 0 0,1 0-49 0 0,0 0-58 0 0,-1 0-66 0 0,1 0-77 0 0,-1 0-74 0 0,-1 2-1 0 0,0-1 1 0 0,0 1-1 0 0,0 0 0 0 0,7 3 377 0 0,-13-4-89 0 0,17 1-933 0 0</inkml:trace>
  <inkml:trace contextRef="#ctx0" brushRef="#br0" timeOffset="1103.14">1202 616 7512 0 0,'0'0'166'0'0,"0"0"29"0"0,0 0 13 0 0,2 3-29 0 0,6 5-125 0 0,-1-2-37 0 0,4 5-44 0 0,-8-9 39 0 0,-1-1 35 0 0,1 0 48 0 0,0-1 64 0 0,1 0 76 0 0,-1 0-20 0 0,1 0 48 0 0,6 0 295 0 0,-7 0 6 0 0,0 0 17 0 0,18 0 323 0 0,2 0-85 0 0,1 0-106 0 0,-12 0-403 0 0,0 0-33 0 0,-5-1-99 0 0,-1-1-33 0 0,4-4 71 0 0,-2 2-87 0 0,23-10 350 0 0,-14 7-252 0 0,0-1-34 0 0,-1-2-32 0 0,-2-1-33 0 0,6-4 31 0 0,3 4-60 0 0,-3 2-62 0 0,-4-4 38 0 0,-13 10-61 0 0,-1-1-1 0 0,1 1 0 0 0,0-1 1 0 0,-1 0-1 0 0,2-4-13 0 0,8-10 15 0 0,-9 11 43 0 0,-3-2-55 0 0,-1 6 6 0 0,1-22 45 0 0,0 5-44 0 0,-2 15 33 0 0,-9-5-2 0 0,9 7 78 0 0,0 0-41 0 0,2 0-25 0 0,0-1-20 0 0,-1-2 39 0 0,0 5-58 0 0,1 0-1 0 0,-1 0 1 0 0,0 1 0 0 0,0-1 0 0 0,1 0-1 0 0,-1 0 1 0 0,0 0 0 0 0,0 1 0 0 0,0-1-1 0 0,0 0 1 0 0,0 1 0 0 0,0-1 0 0 0,0 1-1 0 0,0-1 1 0 0,0 1 0 0 0,0-1-14 0 0,-10-5 141 0 0,8 1-152 0 0,0-1-47 0 0,-26-9-300 0 0,8 5 211 0 0,4 4 98 0 0,12 5 63 0 0,0 0 0 0 0,1 0 1 0 0,-1 1-1 0 0,0-1 0 0 0,0 1 1 0 0,-5 1-15 0 0,-7-1-18 0 0,5 0 11 0 0,-14 0-70 0 0,16 3 73 0 0,-53 28 4 0 0,48-18 0 0 0,12-10 1 0 0,0-1-1 0 0,0 0 0 0 0,0 0 1 0 0,0-1-1 0 0,0 1 0 0 0,-1 0 0 0 0,2-1 4 0 0,0 0 0 0 0,0-1 0 0 0,1 1 0 0 0,-1 1 0 0 0,0-1 0 0 0,0 0 0 0 0,1 0 0 0 0,-1 1 0 0 0,1-1 0 0 0,-1 0 0 0 0,1 1 0 0 0,0 0 0 0 0,-1 0-4 0 0,-14 30 96 0 0,11-1 50 0 0,-1-18-66 0 0,1 1-1 0 0,-4 13-79 0 0,2-5 49 0 0,6-18-37 0 0,1-1-1 0 0,-1 1 0 0 0,0-1 1 0 0,1 1-1 0 0,-1 0 0 0 0,1-1 0 0 0,0 1 1 0 0,1 0-1 0 0,-1 1-11 0 0,1 7 26 0 0,-1 4 6 0 0,-1-9 4 0 0,1 1 0 0 0,0 0 0 0 0,1 0-1 0 0,0-1 1 0 0,0 2-36 0 0,4 8 77 0 0,-3-11-37 0 0,0 1 0 0 0,-1-1 0 0 0,1 1 0 0 0,-1-1 0 0 0,-1 1 0 0 0,1 3-40 0 0,-1-3 23 0 0,-1-4-10 0 0,1 1 0 0 0,0-1 0 0 0,0 1-1 0 0,1 0 1 0 0,-1-1 0 0 0,1 1-1 0 0,0-1 1 0 0,0 1 0 0 0,0-1-1 0 0,0 0 1 0 0,1 1 0 0 0,-1-1-1 0 0,1 0 1 0 0,0 0 0 0 0,1 2-13 0 0,13 23 27 0 0,-13-21-10 0 0,0-1 0 0 0,1 1 0 0 0,0-1 0 0 0,0 0 0 0 0,1 0 0 0 0,4 5-17 0 0,13 13 135 0 0,-1-2-49 0 0,1-5 22 0 0,5-5 2 0 0,20 0 150 0 0,-29-7-148 0 0,14 0 86 0 0,-28-4-176 0 0,8 2 85 0 0,1 0 0 0 0,0-1 0 0 0,0 0 0 0 0,8 0-107 0 0,-2-2 131 0 0,-13 1-68 0 0,0-1 1 0 0,0 0-1 0 0,0 0 0 0 0,0-1 0 0 0,0 0 0 0 0,2-1-63 0 0,8-3 173 0 0,-13 3-137 0 0,0 1 0 0 0,0 0 0 0 0,1 0 0 0 0,-1 0 0 0 0,1 0-1 0 0,-1 1 1 0 0,1 0 0 0 0,-1-1 0 0 0,1 1-36 0 0,4 0 73 0 0,-1-1 0 0 0,0 0 0 0 0,0 0 0 0 0,0-1-1 0 0,0 0 1 0 0,6-2-73 0 0,-8 2 43 0 0,7-3 108 0 0,-3 1-52 0 0,7-3-1 0 0,10 2-7 0 0,-21 3-63 0 0,1 0-1 0 0,-1 0 1 0 0,0-1-1 0 0,0 0 1 0 0,3-3-28 0 0,4-3 46 0 0,-1-1 1 0 0,10-10-47 0 0,-18 17 5 0 0,22-21 10 0 0,-23 21-43 0 0,0-2 10 0 0,0 2-38 0 0,-1-5 98 0 0,-1 6-74 0 0,0-1-62 0 0,0 1-25 0 0,0 0-52 0 0,0 0-60 0 0,0 0-69 0 0,0 0-26 0 0,0 0-64 0 0,0 0-71 0 0,0 0-77 0 0,0 2-878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31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79 5072 0 0,'0'0'144'0'0,"0"0"-22"0"0,0 0 21 0 0,0 0 76 0 0,0 0 211 0 0,0 0 386 0 0,0 0 31 0 0,0 0 0 0 0,0 0-33 0 0,0 0-12 0 0,0 0-2 0 0,0 0-32 0 0,0 0-134 0 0,0 0-55 0 0,0 0-16 0 0,0 0-31 0 0,0 0-118 0 0,0 0-50 0 0,0 0-10 0 0,0 0-10 0 0,0 0-35 0 0,0 0-18 0 0,0 0-4 0 0,0 0 7 0 0,0 0 20 0 0,0 0 6 0 0,2 0 0 0 0,9 3-63 0 0,-1 3-77 0 0,-2-1-59 0 0,5 0 105 0 0,-8 5-2 0 0,7-3-16 0 0,-11-7-195 0 0,0 1 0 0 0,0-1 0 0 0,0 1 0 0 0,0-1 0 0 0,0 1 0 0 0,0-1 0 0 0,0 1 0 0 0,0 0 0 0 0,-1-1 0 0 0,1 1 0 0 0,0 0 0 0 0,0 0 0 0 0,0 0 0 0 0,-1 0 0 0 0,1-1 0 0 0,0 2-13 0 0,11 16 223 0 0,14 4 12 0 0,1 1 35 0 0,1 4 4 0 0,-3-2-92 0 0,-17-17-130 0 0,-3-3 8 0 0,0 0-1 0 0,0-1 0 0 0,1 0 0 0 0,1 1-59 0 0,12 9 143 0 0,2 12 49 0 0,6-5-6 0 0,-6 6-29 0 0,-1-12-42 0 0,4 4 59 0 0,-5 0-19 0 0,3 2-10 0 0,-12-10-48 0 0,2 1 36 0 0,-9-9-91 0 0,-1-1 0 0 0,0 1 1 0 0,0 0-1 0 0,-1 0 1 0 0,1 0-1 0 0,0 1-42 0 0,7 13 198 0 0,0-10-117 0 0,-2-4-26 0 0,-7-3-50 0 0,1 0 0 0 0,-1 0 1 0 0,0 0-1 0 0,1 0 1 0 0,-1 1-1 0 0,1-1 0 0 0,-1 0 1 0 0,1 0-1 0 0,-1 0 1 0 0,0 1-1 0 0,1-1 0 0 0,-1 0 1 0 0,1 1-1 0 0,-1-1 1 0 0,0 0-1 0 0,0 1 1 0 0,1-1-1 0 0,-1 0 0 0 0,0 1 1 0 0,1-1-1 0 0,-1 1 1 0 0,0-1-1 0 0,0 0 0 0 0,0 1 1 0 0,1-1-1 0 0,-1 1 1 0 0,0-1-1 0 0,0 1 0 0 0,0-1 1 0 0,0 1-1 0 0,0-1 1 0 0,0 1-1 0 0,0-1 0 0 0,0 1 1 0 0,0-1-1 0 0,0 1-5 0 0,2 4 112 0 0,9 8-33 0 0,-6 0-14 0 0,6-8-1 0 0,-11-4-59 0 0,0 0-1 0 0,1-1 0 0 0,-1 1 0 0 0,0-1 1 0 0,1 1-1 0 0,-1 0 0 0 0,0-1 0 0 0,0 1 1 0 0,0 0-1 0 0,0-1 0 0 0,0 1 0 0 0,0 0 1 0 0,0-1-1 0 0,0 1 0 0 0,0 0-4 0 0,0 1 64 0 0,0-2-38 0 0,0 0-45 0 0,0 0-48 0 0,0 0-91 0 0,0 0-137 0 0,0 0-8 0 0,0 0 88 0 0,0 0-28 0 0,0 0-131 0 0,0 0 25 0 0,0 0-36 0 0,0 0-1007 0 0,0 0 1071 0 0,0 0 76 0 0,0 0 8 0 0,0 0-42 0 0,0 0 8 0 0,0-1-42 0 0,0 1-48 0 0,0-1-54 0 0,0 0-56 0 0,0 0-55 0 0,0 0-47 0 0,0 0-42 0 0,0-1-169 0 0,0 0-42 0 0,0 0-204 0 0,0-1-560 0 0</inkml:trace>
  <inkml:trace contextRef="#ctx0" brushRef="#br0" timeOffset="468.26">600 1 8696 0 0,'0'0'197'0'0,"0"0"24"0"0,0 0 18 0 0,0 0-78 0 0,0 0-14 0 0,0 0 52 0 0,0 0 170 0 0,0 0 315 0 0,0 0 20 0 0,0 0-32 0 0,0 0-450 0 0,0 0 68 0 0,0 0 154 0 0,0 0-17 0 0,0 0-21 0 0,0 0-74 0 0,0 0-38 0 0,0 0-6 0 0,0 0 0 0 0,0 0-2 0 0,0 0-4 0 0,0 0-2 0 0,0 2-7 0 0,0 24 205 0 0,-3-20-246 0 0,2-5-210 0 0,0 0 0 0 0,0 0 0 0 0,0 0 0 0 0,0 1 0 0 0,0-1 0 0 0,0 0 0 0 0,1 1 0 0 0,-1-1 0 0 0,0 0 0 0 0,1 1 0 0 0,-1-1-1 0 0,1 1-21 0 0,-2 15 201 0 0,1-1 23 0 0,1-12-196 0 0,-1 0-1 0 0,0 0 1 0 0,1 0-1 0 0,-2 0 0 0 0,1 0 1 0 0,0 0-1 0 0,-1 0 1 0 0,0 0-1 0 0,-1 2-27 0 0,-1 8 83 0 0,5 7-11 0 0,-1-9-34 0 0,0 44 110 0 0,0-4-64 0 0,0-39-55 0 0,-1 1 0 0 0,-1 0 0 0 0,0-1 0 0 0,-1 1-29 0 0,1-2 35 0 0,0 0 0 0 0,0 0 0 0 0,1 0 0 0 0,1 1-35 0 0,-1 3 83 0 0,0-1-1 0 0,-3 14-82 0 0,0-8 126 0 0,1 0 1 0 0,0 19-127 0 0,2-24 117 0 0,0-1 0 0 0,-1 1-1 0 0,-3 7-116 0 0,1 1 130 0 0,-1 24 132 0 0,-6-1 8 0 0,6-2 22 0 0,-6-8 10 0 0,6 5 2 0 0,-6-6-5 0 0,8-16-168 0 0,-3 13 98 0 0,-3-9-48 0 0,4-12-32 0 0,0 0-1 0 0,1 1 1 0 0,1 0-1 0 0,-3 13-148 0 0,-5 21 278 0 0,5-31-166 0 0,5-13-84 0 0,-1 0-1 0 0,1 1 1 0 0,0-1 0 0 0,1 0-1 0 0,-1 1 1 0 0,0-1 0 0 0,1 1 0 0 0,0 1-28 0 0,-2 13 202 0 0,-5 0-26 0 0,3-7-72 0 0,-5 12 229 0 0,3-8-137 0 0,5-11-161 0 0,0-1-1 0 0,0 0 1 0 0,1 0-1 0 0,0 1 1 0 0,-1-1-1 0 0,1 2-34 0 0,0-2 96 0 0,0-3 6 0 0,-2 2 20 0 0,-9 9 6 0 0,8-9 0 0 0,3-2-10 0 0,0 0-44 0 0,-2 0-20 0 0,-5 0-61 0 0,3 0-53 0 0,2 0-107 0 0,2 0-71 0 0,0 0-325 0 0,0 0 425 0 0,0 0 16 0 0,0 0-11 0 0,0 0-40 0 0,0 0-9 0 0,0 0-41 0 0,0 0-45 0 0,0 0-52 0 0,0 0-55 0 0,0 0-53 0 0,0 0-49 0 0,0 0-43 0 0,0 0-332 0 0,0 0-72 0 0,0 0-57 0 0,0 0-42 0 0,0 0-382 0 0,0 0-37 0 0,0 0-3014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24.9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381 643 7080 0 0,'0'0'157'0'0,"0"-2"23"0"0,-1-1-159 0 0,1 1 0 0 0,-1 0 0 0 0,1 0 0 0 0,-1 0 0 0 0,0 0 0 0 0,0 0 0 0 0,0 0 0 0 0,0 0 0 0 0,0 0 0 0 0,0 0 0 0 0,-1 0 0 0 0,1 0 0 0 0,-1 1 0 0 0,1-1 0 0 0,-1 0 0 0 0,0 1-21 0 0,-11-9 63 0 0,8 8-63 0 0,4 2 0 0 0,1 0 0 0 0,-1-1 0 0 0,0 1 0 0 0,1 0 0 0 0,-1-1 0 0 0,1 1 0 0 0,-1 0 0 0 0,1-1 0 0 0,-1 1 0 0 0,0-1 0 0 0,1 1 0 0 0,-1-1 0 0 0,1 1 0 0 0,0-1 0 0 0,-1 1 0 0 0,1-1 0 0 0,-1 0 0 0 0,1 1 0 0 0,0-1 0 0 0,0 1 0 0 0,-1-1 0 0 0,1 0 0 0 0,-2-4 0 0 0,-3-1 45 0 0,-2 0 74 0 0,-4 0 87 0 0,-4-2 150 0 0,8 5-185 0 0,5 2-104 0 0,0 1 0 0 0,0-1-1 0 0,0 1 1 0 0,0-1 0 0 0,1 1 0 0 0,-1 0 0 0 0,0 0-1 0 0,0 0 1 0 0,0 0 0 0 0,0 0 0 0 0,-1 1-67 0 0,1-1 66 0 0,0 0 0 0 0,0 0 1 0 0,0 0-1 0 0,0 0 0 0 0,0 0 1 0 0,1 0-1 0 0,-1-1 0 0 0,0 1 0 0 0,0-1 1 0 0,0 1-1 0 0,0-1-66 0 0,-7-4 231 0 0,0 0 120 0 0,7 4-298 0 0,0 0-1 0 0,1 1 1 0 0,-1-1 0 0 0,0 1 0 0 0,0 0 0 0 0,1-1 0 0 0,-1 1-1 0 0,0 0 1 0 0,0 0 0 0 0,1 0 0 0 0,-1 0 0 0 0,0 1 0 0 0,0-1-1 0 0,1 0 1 0 0,-1 1 0 0 0,0-1 0 0 0,0 1-53 0 0,-9 4 118 0 0,-11 2 32 0 0,10-6-62 0 0,10 0-77 0 0,1-1 1 0 0,-1 0-1 0 0,0 0 1 0 0,1 0 0 0 0,-1 1-1 0 0,0-1 1 0 0,1 1-1 0 0,-1 0 1 0 0,1-1-1 0 0,-1 1 1 0 0,1 0-1 0 0,-1 0 1 0 0,1 0-1 0 0,-1 0-11 0 0,-6 4 54 0 0,-2-1 28 0 0,8-3-63 0 0,-1 0 0 0 0,1 0 0 0 0,0 1 0 0 0,0-1-1 0 0,0 0 1 0 0,0 1 0 0 0,0-1 0 0 0,0 1 0 0 0,0 0-19 0 0,-2 1 40 0 0,0 0 1 0 0,0 0 0 0 0,0 0-1 0 0,0-1 1 0 0,-2 2-41 0 0,-14 8 122 0 0,18-11-114 0 0,1 1-1 0 0,-1-1 0 0 0,1 1 1 0 0,-1-1-1 0 0,1 1 0 0 0,-1 0 1 0 0,1 0-1 0 0,0-1 1 0 0,-1 2-8 0 0,-4 12 57 0 0,0 5-14 0 0,3-10-26 0 0,1-6-16 0 0,2-1 0 0 0,-1 1 0 0 0,0-1 0 0 0,1 1 1 0 0,0-1-1 0 0,-1 1 0 0 0,1 0 0 0 0,1-1 0 0 0,-1 2-1 0 0,1 8 1 0 0,-1 32-35 0 0,0-14 79 0 0,0-6 67 0 0,0 0 95 0 0,0-21-162 0 0,0 0 0 0 0,1-1 1 0 0,-1 1-1 0 0,1 0 0 0 0,0-1 0 0 0,1 2-45 0 0,10 22 159 0 0,4-1-94 0 0,1-1-77 0 0,-4-6-51 0 0,-11-16 62 0 0,1 0 0 0 0,-1-1 1 0 0,1 1-1 0 0,-1-1 0 0 0,1 1 0 0 0,0-1 0 0 0,0 0 0 0 0,0 0 0 0 0,0 0 0 0 0,0 0 0 0 0,1 0 1 0 0,7 4 16 0 0,-6-3 15 0 0,0 0 1 0 0,1 0 0 0 0,0 0-1 0 0,-1-1 1 0 0,1 0 0 0 0,4 1-32 0 0,19 3 93 0 0,9 3-52 0 0,-21-2-41 0 0,-15-6 0 0 0,1 1 0 0 0,-1-1 0 0 0,0 0 0 0 0,1-1 0 0 0,-1 1 0 0 0,0 0 0 0 0,1-1 0 0 0,-1 1 0 0 0,1-1 0 0 0,-1 0 0 0 0,1 0 0 0 0,-1 0 0 0 0,1 0 0 0 0,-1 0 0 0 0,1-1 0 0 0,-1 1 0 0 0,1-1 0 0 0,-1 1 0 0 0,0-1 0 0 0,2 0 0 0 0,4-2 0 0 0,6-1 0 0 0,-1-1 0 0 0,0 0 0 0 0,12-7 0 0 0,-9 0 18 0 0,-3-2-54 0 0,-3 2-89 0 0,-1 0 0 0 0,4-7 125 0 0,-8 12-43 0 0,3-7-81 0 0,-2 0-79 0 0,-1-1-113 0 0,1-9-232 0 0,-2 9 223 0 0,-3 7 8 0 0,1-1-1 0 0,-1 1 1 0 0,0-6 317 0 0,-2-15-540 0 0,0 7 183 0 0,-2 4 110 0 0,-8-19-317 0 0,6-7 11 0 0,-4-4-63 0 0,-1 1 105 0 0,-5-10-11 0 0,-11-28-192 0 0,20 65 394 0 0,1 0-1 0 0,0-12 321 0 0,1 12-302 0 0,0 1 0 0 0,-4-12 302 0 0,-5-18-396 0 0,4-2 93 0 0,2 12 91 0 0,5 5-22 0 0,1 18 133 0 0,-1 0 58 0 0,0 8 48 0 0,-1 1 42 0 0,0-4 85 0 0,0-1 74 0 0,1 0 73 0 0,2-1 70 0 0,0 11-496 0 0,0 0 98 0 0,0 0 88 0 0,0-1 78 0 0,0 0 109 0 0,0 0 78 0 0,0 0 135 0 0,0-2 307 0 0,0 2-114 0 0,0 2-239 0 0,0 1-98 0 0,0 0-42 0 0,0 1-12 0 0,0 1-103 0 0,0 0-114 0 0,0-1-33 0 0,0 2-37 0 0,0-1-39 0 0,0 0 95 0 0,0-1-1 0 0,0 1 1 0 0,0 0 0 0 0,1-1 0 0 0,-1 1 0 0 0,1 0-1 0 0,-1-1 1 0 0,1 1 0 0 0,-1-1 0 0 0,1 1 0 0 0,0-1-1 0 0,0 1 1 0 0,0-1 0 0 0,0 1-10 0 0,4 6 37 0 0,3 10 50 0 0,0 7-3 0 0,-3-8-12 0 0,5 4 131 0 0,-4 0-15 0 0,-4-13-110 0 0,0-1 0 0 0,0 1 0 0 0,1-1 0 0 0,1 3-78 0 0,2 4 118 0 0,0 2 38 0 0,0 9 302 0 0,0 0 0 0 0,-2 2-458 0 0,-1-10 175 0 0,0-2-36 0 0,7 22 294 0 0,-4 7 6 0 0,-2-19-218 0 0,-1-10-1 0 0,0 1-1 0 0,-1 0 1 0 0,-1 7-220 0 0,1 18 374 0 0,4 0-69 0 0,-1-4-66 0 0,-2-1-37 0 0,-3 15 149 0 0,0-4-58 0 0,0 95 420 0 0,-1-135-681 0 0,1 0 0 0 0,-2 0 0 0 0,1 0 0 0 0,-1 1 0 0 0,1-1 0 0 0,-4 5-32 0 0,3-7 17 0 0,-2 19 104 0 0,5 12-18 0 0,0-14-56 0 0,-2-11 82 0 0,1-15-19 0 0,0-2-111 0 0,1 0-64 0 0,0 0-83 0 0,0 1-102 0 0,2 0 96 0 0,0 2-22 0 0,-2 1 6 0 0,1 0-56 0 0,-1 0-70 0 0,0 0-81 0 0,0 0 18 0 0,-1 1-51 0 0,1-1-45 0 0,-1 1-41 0 0,0-1-144 0 0,1 0-39 0 0,-1 0-174 0 0,0-2-470 0 0,0 4 1317 0 0</inkml:trace>
  <inkml:trace contextRef="#ctx0" brushRef="#br0" timeOffset="435.19">633 754 6296 0 0,'0'0'184'0'0,"0"0"-45"0"0,0 0-6 0 0,0 0 48 0 0,0 0 154 0 0,3 0 286 0 0,7 0 19 0 0,-7 0-27 0 0,-1 0-139 0 0,25 0 326 0 0,-22-3-415 0 0,0-1-231 0 0,-1 1-1 0 0,1 0 1 0 0,0 0-1 0 0,0 0 1 0 0,1 1-1 0 0,4-2-153 0 0,10-6 414 0 0,-14 8-347 0 0,16-10 116 0 0,-2-3-57 0 0,-4 3-51 0 0,11-1-10 0 0,-7 4-27 0 0,-4-4 5 0 0,-1-3-32 0 0,-1 1-11 0 0,-11 3-9 0 0,-3-8 55 0 0,-1-9-9 0 0,-1 24 6 0 0,-9-6-22 0 0,4 8 54 0 0,-2 3-55 0 0,7 1-8 0 0,-14-1-17 0 0,0 2-71 0 0,15-1 72 0 0,0 0 0 0 0,0-1 0 0 0,0 1 0 0 0,0 0 0 0 0,0-1 0 0 0,0 1 0 0 0,1 0 0 0 0,-1 0 0 0 0,0 0 0 0 0,0 0 0 0 0,1 0 0 0 0,-1 0 0 0 0,1 0 0 0 0,-1 0 0 0 0,1 0 0 0 0,-1 0 0 0 0,1 0 0 0 0,-1 1 4 0 0,-3 9-4 0 0,-9 5 4 0 0,7-10 0 0 0,3-4 0 0 0,0 1 0 0 0,0 0 0 0 0,1 0 0 0 0,-1 0 0 0 0,1 0 0 0 0,0 0 0 0 0,0 0 0 0 0,0 1 0 0 0,0-1 0 0 0,1 1 0 0 0,-1-1 0 0 0,0 4 0 0 0,-2 3 0 0 0,2-7 0 0 0,1 0 0 0 0,0 0 0 0 0,0 0 0 0 0,0 1 0 0 0,0-1 0 0 0,0 0 0 0 0,1 0 0 0 0,-1 0 0 0 0,1 1 0 0 0,0 1 0 0 0,0 7 0 0 0,1-5 18 0 0,-1 0 0 0 0,0 0 1 0 0,-1 0-1 0 0,1-1 1 0 0,-2 6-19 0 0,-4 4 59 0 0,4-13-37 0 0,1 0 0 0 0,0 0 1 0 0,0 1-1 0 0,0-1 0 0 0,1 1 0 0 0,-1-1 1 0 0,1 0-1 0 0,-1 2-22 0 0,1 16 163 0 0,0 9 41 0 0,0-15-60 0 0,1-4-53 0 0,2-1-34 0 0,-3-7-46 0 0,1-1 0 0 0,0 0 0 0 0,0 0 0 0 0,0 0 0 0 0,1 0 0 0 0,-1 0 0 0 0,0 0 1 0 0,1 0-1 0 0,0 0-11 0 0,11 6 112 0 0,-6 3-24 0 0,-7-10-85 0 0,1 0-1 0 0,-1 0 0 0 0,0 1 0 0 0,1-1 0 0 0,0 0 0 0 0,-1-1 0 0 0,1 1 0 0 0,0 0 0 0 0,-1 0 1 0 0,1 0-1 0 0,0 0 0 0 0,0 0 0 0 0,0-1 0 0 0,-1 1 0 0 0,1 0 0 0 0,1-1-2 0 0,8 5 30 0 0,-8-4-27 0 0,1 0-1 0 0,-1 0 1 0 0,0 1 0 0 0,0-1-1 0 0,0 0 1 0 0,0 1-1 0 0,0-1 1 0 0,0 1 0 0 0,0 0-3 0 0,14 8 13 0 0,-12-8 3 0 0,0-1 1 0 0,1 0-1 0 0,-1 0 0 0 0,1 0 0 0 0,3 0-16 0 0,9 0 84 0 0,-1-1-1 0 0,7-1-83 0 0,-1 0 33 0 0,-19 1-52 0 0,0 0-1 0 0,1-1 0 0 0,-1 1 1 0 0,0-1-1 0 0,0 1 1 0 0,1-1-1 0 0,-1 0 0 0 0,0 0 1 0 0,3-2 19 0 0,9-2-81 0 0,-10 3 97 0 0,-1 1-45 0 0,1 0-44 0 0,-1 0-44 0 0,2 0-108 0 0,0 0-76 0 0,-1 0-76 0 0,0-1-73 0 0,1 1-73 0 0,-1-2-72 0 0,0 1-69 0 0,-1-1-69 0 0,5-3-973 0 0,1-4-970 0 0</inkml:trace>
  <inkml:trace contextRef="#ctx0" brushRef="#br0" timeOffset="874.2">1232 359 6000 0 0,'0'0'174'0'0,"0"3"-7"0"0,0 5-132 0 0,0 15-37 0 0,3-10 74 0 0,2-4 72 0 0,1 1 144 0 0,-4 3 107 0 0,-2-2-81 0 0,0 0-72 0 0,3 14 187 0 0,7 7 190 0 0,-4-1 48 0 0,-2-14-329 0 0,-2-11-173 0 0,0 1 0 0 0,0 0 0 0 0,-1-1 0 0 0,0 1 0 0 0,-1 0 0 0 0,1 0-165 0 0,1 17 436 0 0,4-2-63 0 0,-1-5-120 0 0,0 14 245 0 0,6 1-18 0 0,-6-1-67 0 0,0-14-217 0 0,-3-11-102 0 0,-1 1 1 0 0,1-1-1 0 0,-1 1 1 0 0,0 0-1 0 0,0 0 1 0 0,-1-1-95 0 0,-1 6 147 0 0,1 10 99 0 0,4-8-45 0 0,1-6-104 0 0,-4-7-77 0 0,0 1 1 0 0,-1-1-1 0 0,1 0 0 0 0,0 1 1 0 0,0-1-1 0 0,-1 1 0 0 0,1 0 1 0 0,-1-1-1 0 0,1 1 0 0 0,-1-1 1 0 0,0 1-1 0 0,1 0 0 0 0,-1-1 1 0 0,0 1-21 0 0,0 43 608 0 0,0-42-392 0 0,0-3-6 0 0,0 0-22 0 0,0 0-10 0 0,0 0-3 0 0,0 0-7 0 0,0 0-34 0 0,0-3-20 0 0,0 3-108 0 0,0-1 0 0 0,0 0 0 0 0,0 1 0 0 0,0-1-1 0 0,0 1 1 0 0,0-1 0 0 0,0 1 0 0 0,-1-1 0 0 0,1 1-1 0 0,0-1 1 0 0,0 1 0 0 0,0-1 0 0 0,-1 1 0 0 0,1-1-1 0 0,0 1 1 0 0,-1 0 0 0 0,1-1 0 0 0,0 1 0 0 0,-1-1-1 0 0,1 1 1 0 0,0 0 0 0 0,-1-1 0 0 0,1 1 0 0 0,-1 0-1 0 0,1 0 1 0 0,-1-1-6 0 0,0 1 6 0 0,1-1-1 0 0,-1 1 1 0 0,0-1-1 0 0,1 1 1 0 0,-1-1-1 0 0,1 0 1 0 0,-1 1-1 0 0,1-1 1 0 0,-1 0 0 0 0,1 1-1 0 0,-1-1 1 0 0,1 0-1 0 0,0 1 1 0 0,-1-1-1 0 0,1 0 1 0 0,0 0-1 0 0,-1 0 1 0 0,1 1-1 0 0,0-1 1 0 0,0 0-1 0 0,0 0 1 0 0,0 0 0 0 0,0 1-1 0 0,0-1 1 0 0,0 0-1 0 0,0-1-5 0 0,0-105 299 0 0,1 101-276 0 0,-1-1 1 0 0,1 1-1 0 0,0 0 1 0 0,1 1 0 0 0,-1-1-1 0 0,1 0 1 0 0,0 0-1 0 0,1 1 1 0 0,0-1-24 0 0,10-30 104 0 0,-12 33-101 0 0,1-8-1 0 0,1-1 0 0 0,0 1 0 0 0,1 0 1 0 0,1 0-1 0 0,0 0 0 0 0,0 0 0 0 0,1 0-2 0 0,8-10-26 0 0,0-2-77 0 0,6 1-70 0 0,-19 21 157 0 0,1-1 1 0 0,0 0-1 0 0,0 1 0 0 0,1-1 1 0 0,-1 1-1 0 0,0 0 1 0 0,0 0-1 0 0,1 0 0 0 0,-1 0 1 0 0,0 0-1 0 0,1 1 1 0 0,-1-1-1 0 0,1 0 16 0 0,0 1-7 0 0,-1-1 1 0 0,1 1 0 0 0,-1-1-1 0 0,0 0 1 0 0,1 0-1 0 0,-1 0 1 0 0,0 0-1 0 0,0 0 1 0 0,1-1-1 0 0,-1 1 1 0 0,0-1 0 0 0,0 1-1 0 0,0-1 7 0 0,-2 1-2 0 0,1 0 0 0 0,0 0-1 0 0,-1 1 1 0 0,1-1 0 0 0,0 0 0 0 0,-1 1 0 0 0,1-1-1 0 0,0 1 1 0 0,0-1 0 0 0,0 1 0 0 0,0-1-1 0 0,0 1 1 0 0,0 0 0 0 0,-1-1 0 0 0,1 1-1 0 0,0 0 1 0 0,0 0 0 0 0,0-1 0 0 0,0 1-1 0 0,0 0 1 0 0,0 0 0 0 0,0 0 0 0 0,0 0 0 0 0,0 1-1 0 0,0-1 1 0 0,0 0 0 0 0,0 0 0 0 0,0 0-1 0 0,0 1 1 0 0,0-1 0 0 0,0 1 0 0 0,0-1-1 0 0,-1 1 1 0 0,1-1 0 0 0,0 1 0 0 0,0-1 2 0 0,17 7-40 0 0,-13-5 41 0 0,1 0-12 0 0,0 0 0 0 0,0 0 1 0 0,0 0-1 0 0,0 1 0 0 0,-1 0 0 0 0,1 0 1 0 0,-1 1-1 0 0,4 2 11 0 0,-2 1-21 0 0,-4-5 18 0 0,-1 0 0 0 0,0 0-1 0 0,0 0 1 0 0,0 1 0 0 0,0-1 0 0 0,0 0-1 0 0,0 1 1 0 0,0 0 0 0 0,-1-1-1 0 0,1 2 4 0 0,2 9 0 0 0,-3-9 0 0 0,0 0 0 0 0,0 0 0 0 0,0 0 0 0 0,1 0 0 0 0,0 0 0 0 0,0-1 0 0 0,0 1 0 0 0,0 0 0 0 0,3 2 0 0 0,0 2 0 0 0,0 0 0 0 0,0 0 0 0 0,-1 0 0 0 0,0 1 0 0 0,3 7 0 0 0,-3-6 0 0 0,-2-7 0 0 0,-1 0 0 0 0,0 0 0 0 0,0 0 0 0 0,0 0 0 0 0,0 1 0 0 0,0-1 0 0 0,-1 0 0 0 0,0 0 0 0 0,1 0 0 0 0,-1 3 0 0 0,0-2 2 0 0,0 0-1 0 0,1 0 0 0 0,0 0 0 0 0,0 0 0 0 0,0 0 0 0 0,0 0 0 0 0,0-1 0 0 0,1 1 0 0 0,0 0 0 0 0,1 2-1 0 0,1 8 38 0 0,-5 8-23 0 0,1-13-15 0 0,0-7 5 0 0,0 0 0 0 0,0 0 0 0 0,0 0 0 0 0,1 0-1 0 0,-1 1 1 0 0,1-1 0 0 0,0 0 0 0 0,0 0-1 0 0,0 0 1 0 0,0 0 0 0 0,0-1 0 0 0,0 1-5 0 0,5 11 27 0 0,-5-2-40 0 0,-1 17-3 0 0,0-26-41 0 0,0-1-90 0 0,0-1-94 0 0,0 0 69 0 0,0 0-41 0 0,0 0-44 0 0,0 0-41 0 0,0 0-38 0 0,0 0-34 0 0,1 1-242 0 0,-1-1-56 0 0,2 2-790 0 0,2 2-623 0 0,5 5-1184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30.3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157 0 5520 0 0,'0'0'158'0'0,"0"0"30"0"0,0 0 18 0 0,0 0 2 0 0,0 3 0 0 0,0-2-194 0 0,0-1 1 0 0,0 1-1 0 0,0-1 1 0 0,0 1-1 0 0,0-1 0 0 0,0 1 1 0 0,0 0-1 0 0,0-1 1 0 0,0 1-1 0 0,-1-1 1 0 0,1 1-1 0 0,0-1 1 0 0,0 1-1 0 0,-1-1 0 0 0,1 1 1 0 0,0-1-1 0 0,-1 1-14 0 0,-3 1 174 0 0,-2-1 36 0 0,6-1-202 0 0,0 0 0 0 0,0 0 0 0 0,0 0-1 0 0,0 0 1 0 0,0 0 0 0 0,0 0 0 0 0,0 0 0 0 0,0 0-1 0 0,-1 0 1 0 0,1 0 0 0 0,0 0 0 0 0,0 0 0 0 0,0 0-1 0 0,0 0 1 0 0,0 0 0 0 0,0 0 0 0 0,0 0 0 0 0,0 0 0 0 0,0 0-1 0 0,0 0 1 0 0,-1 0 0 0 0,1 0 0 0 0,0 0 0 0 0,0 0-1 0 0,0 0 1 0 0,0 0 0 0 0,0 0 0 0 0,0 0 0 0 0,0 0 0 0 0,0 1-1 0 0,0-1 1 0 0,0 0 0 0 0,0 0 0 0 0,0 0 0 0 0,0 0-1 0 0,0 0 1 0 0,0 0 0 0 0,0 0 0 0 0,-1 0 0 0 0,1 0-1 0 0,0 0 1 0 0,0 0 0 0 0,0 0 0 0 0,0 1 0 0 0,0-1 0 0 0,0 0-1 0 0,0 0 1 0 0,0 0 0 0 0,0 0 0 0 0,0 0 0 0 0,0 0-1 0 0,0 0 1 0 0,0 0 0 0 0,0 0 0 0 0,1 0 0 0 0,-1 1-1 0 0,0-1-7 0 0,-1 6 303 0 0,-2 3 204 0 0,-12 7 327 0 0,12-11-690 0 0,-1 0 0 0 0,1 0 1 0 0,0 0-1 0 0,0 0 0 0 0,1 0 0 0 0,-2 5-144 0 0,-5 11 327 0 0,-2-3-85 0 0,8-5-129 0 0,-2 2 50 0 0,-5 4 41 0 0,5-9-107 0 0,1 0 0 0 0,0 0 0 0 0,0 0 0 0 0,1 1 0 0 0,1-1 0 0 0,-1 3-97 0 0,-1 6 135 0 0,-1 12 90 0 0,3-24-181 0 0,-5 21 132 0 0,5-19-105 0 0,1 0 0 0 0,0 0 1 0 0,0 8-72 0 0,2 4 95 0 0,-1 7 64 0 0,-3 4 77 0 0,1-24-197 0 0,-2 14 115 0 0,1-6 67 0 0,1 1 0 0 0,0 8-221 0 0,2-7 107 0 0,2 0-35 0 0,3 6-31 0 0,-2-8-39 0 0,-1-1 0 0 0,0 1 1 0 0,-1 8-3 0 0,0-12-1 0 0,0 0 0 0 0,0 0 1 0 0,1 0-1 0 0,1 0 1 0 0,3 19 20 0 0,-4 7 61 0 0,-1-27-60 0 0,-1-1-1 0 0,2 1 0 0 0,0 0 1 0 0,0 0-1 0 0,1 0 1 0 0,0-1-1 0 0,1 2-20 0 0,14 31 52 0 0,3-1-36 0 0,-14-28-21 0 0,1-2 5 0 0,-1 0 0 0 0,2 0 0 0 0,0-1 0 0 0,0-1 0 0 0,10 9 0 0 0,-14-13 11 0 0,0-1 0 0 0,0 0 1 0 0,1 0-1 0 0,-1-1 1 0 0,1 0-1 0 0,0 0 1 0 0,0 0-1 0 0,4 1-11 0 0,20 6-3 0 0,-26-10-49 0 0,2 1 74 0 0,5 2 67 0 0,-7-3-98 0 0,1 0-41 0 0,-2 1-33 0 0,1-1-46 0 0,0 1-54 0 0,0 0-61 0 0,-1 0-176 0 0,0 0-112 0 0,-1-1 10 0 0,1 1-53 0 0,4 1-688 0 0,4-1-458 0 0,7-1-974 0 0,-18-1 2686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31.5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66 6824 0 0,'0'0'149'0'0,"0"0"23"0"0,0 0 13 0 0,0 0-56 0 0,0 0-7 0 0,0 0 45 0 0,0 0 143 0 0,3-3 266 0 0,1 0-515 0 0,0 0 108 0 0,0 1 16 0 0,0 1 40 0 0,4-1 306 0 0,11 0 609 0 0,-11 2-816 0 0,-1 0-65 0 0,-5 0-203 0 0,5 0 212 0 0,6 0 154 0 0,-1-3-35 0 0,1-3-12 0 0,9-6 284 0 0,-7 6-259 0 0,-2 3-137 0 0,0 1-95 0 0,0 2 103 0 0,-3 0-77 0 0,14 0 207 0 0,-15 0-229 0 0,-3-2-43 0 0,4-2 24 0 0,2-3-95 0 0,0 5-55 0 0,0 1 0 0 0,0 0 0 0 0,0 1 0 0 0,-1 0 0 0 0,9 1-3 0 0,9 0 1 0 0,-9-1-71 0 0,-12 0-35 0 0,-3 0-3 0 0,0 0-47 0 0,-1 0-57 0 0,1 0-66 0 0,-2 2-117 0 0,2 3 145 0 0,0 1-73 0 0,-2-4-328 0 0,-3-2 376 0 0,0 0-12 0 0,0 0-68 0 0,0 0 125 0 0,0 0-39 0 0,0 0-44 0 0,0 0-40 0 0,0 0-456 0 0,0 0-301 0 0,0 0-710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31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5328 0 0,'0'0'116'0'0,"0"0"17"0"0,0 0 12 0 0,0 0-37 0 0,0 0 7 0 0,0 0 56 0 0,0 0 159 0 0,0 0 297 0 0,0 0 21 0 0,0 0-19 0 0,0 0-105 0 0,0 0-48 0 0,0 0-10 0 0,0 0-10 0 0,0 0-35 0 0,0 0-18 0 0,0 0-3 0 0,0 3 10 0 0,0 7 46 0 0,0-7 22 0 0,3-3 2 0 0,10 0-29 0 0,0 0-106 0 0,-10 0-47 0 0,-3 0-8 0 0,2 3 3 0 0,13 7 43 0 0,-3-7-37 0 0,-10-3 21 0 0,1 0-18 0 0,5 1-144 0 0,4 5 1 0 0,1 1-2 0 0,-1-5-14 0 0,4-2 132 0 0,-1 0-35 0 0,1 0-37 0 0,0 0-37 0 0,-1 0-37 0 0,1 0-40 0 0,0 0-38 0 0,0 0-41 0 0,0-2 29 0 0,-1-4-25 0 0,1-1 1 0 0,0 6 24 0 0,29 1 25 0 0,-43 0-63 0 0,-1 0 0 0 0,1 0 0 0 0,0-1 0 0 0,0 1 0 0 0,0 0 0 0 0,0-1 0 0 0,0 1 0 0 0,0-1 0 0 0,0 0 0 0 0,-1 0 0 0 0,1 0 0 0 0,0 0 0 0 0,1-1-1 0 0,-2 1-2 0 0,1 1 1 0 0,-1-1 0 0 0,0 0-1 0 0,1 0 1 0 0,-1 1-1 0 0,1-1 1 0 0,0 1-1 0 0,-1-1 1 0 0,1 1 0 0 0,-1-1-1 0 0,1 1 1 0 0,0 0-1 0 0,1 0 2 0 0,16 0-71 0 0,-10 0 7 0 0,0 0-101 0 0,-4 0 30 0 0,0 0-46 0 0,0 0-35 0 0,3-3-80 0 0,-7 1 152 0 0,0 1-74 0 0,-1-1 1 0 0,0 1-62 0 0,1-1-72 0 0,-1 0-82 0 0,0 1 43 0 0,0 1-55 0 0,0-1-48 0 0,0 1-43 0 0,0 0-154 0 0,0-1-42 0 0,0 1-187 0 0,0 0-505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33.9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 6832 0 0,'13'-13'200'0'0,"-10"11"-53"0"0,-3 2-12 0 0,0 0 44 0 0,0 0 146 0 0,0 0 275 0 0,0 0 22 0 0,4-1-276 0 0,0 1-34 0 0,5 0 220 0 0,1-1-83 0 0,0 1-93 0 0,2 0-15 0 0,2 4 85 0 0,-1 7 36 0 0,-10-9 2 0 0,2 1-20 0 0,-3-2-383 0 0,6 3 52 0 0,-4-2-59 0 0,0 0 49 0 0,3 1 66 0 0,-1 1 13 0 0,-1-2-80 0 0,7 4 0 0 0,-7-1-7 0 0,-3-1-5 0 0,-1 1 36 0 0,0 0 43 0 0,0 2 51 0 0,-1-5-199 0 0,0-1-1 0 0,0 1 0 0 0,0-1 1 0 0,0 1-1 0 0,1 0 1 0 0,-1-1-1 0 0,0 1 0 0 0,1-1 1 0 0,-1 1-1 0 0,1 0 1 0 0,0-1-1 0 0,0 0 0 0 0,0 1 1 0 0,0 0-21 0 0,1 0 29 0 0,0 0-1 0 0,0 0 1 0 0,0 0 0 0 0,0 0 0 0 0,1-1 0 0 0,-1 1 0 0 0,0 0 0 0 0,1-1 0 0 0,1 1-29 0 0,-1-1 22 0 0,-1 0 1 0 0,0 0-1 0 0,0 0 1 0 0,0 1-1 0 0,0-1 1 0 0,0 1 0 0 0,0-1-1 0 0,0 1 1 0 0,0 0-1 0 0,-1 0 1 0 0,1 0-23 0 0,0 2 37 0 0,0 0 0 0 0,0 0 0 0 0,-1-1 0 0 0,0 1 0 0 0,0 0 0 0 0,0 2-37 0 0,11 23 176 0 0,-9-23-136 0 0,0-1 1 0 0,-1 1-1 0 0,1 0 0 0 0,-1 0 1 0 0,0 2-41 0 0,1 12 84 0 0,-1-10-30 0 0,0 1 0 0 0,0 0 1 0 0,1-1-1 0 0,3 7-54 0 0,0 3 70 0 0,0 0 0 0 0,-2 0 1 0 0,0 3-71 0 0,8 31 111 0 0,-3-22-21 0 0,-3-17-28 0 0,-2 0 1 0 0,0 0-1 0 0,-1 1 1 0 0,-1-1-1 0 0,0 1 0 0 0,-1 4-62 0 0,0 25 172 0 0,-1 46 164 0 0,-1-80-286 0 0,0 1 1 0 0,-1 0 0 0 0,0-1-1 0 0,-1 1 1 0 0,0-1-1 0 0,-2 3-50 0 0,2-6 80 0 0,0 2 0 0 0,0-1 0 0 0,0 5-80 0 0,0 23 207 0 0,2-30-153 0 0,1-1 1 0 0,-1 0-1 0 0,0 1 0 0 0,0-1 1 0 0,-1 0-1 0 0,0 2-54 0 0,-3 6 141 0 0,-2 1-1 0 0,1-2 0 0 0,-4 5-140 0 0,3-5 121 0 0,0-1 0 0 0,2 2 0 0 0,-1-1-121 0 0,2 0 142 0 0,-6 11 138 0 0,4-13-132 0 0,5-9-126 0 0,-12 14 173 0 0,12-14-177 0 0,-1-1 0 0 0,1 0 1 0 0,0 0-1 0 0,0 1 0 0 0,0-1 0 0 0,0 0 1 0 0,0 1-1 0 0,0-1 0 0 0,0 1 0 0 0,0 0 1 0 0,0-1-1 0 0,1 1 0 0 0,-1 0 0 0 0,1-1 1 0 0,-1 1-1 0 0,1 0 0 0 0,0 0 0 0 0,-1-1 1 0 0,1 1-19 0 0,0-1 7 0 0,0 0 0 0 0,0-1 0 0 0,0 1 1 0 0,0 0-1 0 0,0-1 0 0 0,0 1 0 0 0,0 0 0 0 0,0-1 1 0 0,-1 1-1 0 0,1 0 0 0 0,0-1 0 0 0,0 1 0 0 0,-1 0 1 0 0,1-1-1 0 0,-1 1 0 0 0,1-1 0 0 0,0 1-7 0 0,-1-1 8 0 0,0 1-1 0 0,0 0 1 0 0,0-1 0 0 0,0 0-1 0 0,1 1 1 0 0,-1-1-1 0 0,0 1 1 0 0,0-1 0 0 0,0 0-1 0 0,0 0 1 0 0,0 0-1 0 0,0 1 1 0 0,0-1 0 0 0,0 0-8 0 0,-8 2 61 0 0,1 6 58 0 0,7-8-116 0 0,1 0 1 0 0,0 1-1 0 0,0-1 0 0 0,0 0 1 0 0,-1 1-1 0 0,1-1 1 0 0,0 0-1 0 0,-1 1 1 0 0,1-1-1 0 0,0 0 0 0 0,-1 0 1 0 0,1 1-1 0 0,0-1 1 0 0,-1 0-1 0 0,1 0 1 0 0,0 0-1 0 0,-1 1 1 0 0,1-1-1 0 0,-1 0 0 0 0,1 0 1 0 0,0 0-1 0 0,-1 0 1 0 0,1 0-1 0 0,-1 0 1 0 0,1 0-1 0 0,0 0 1 0 0,-1 0-1 0 0,1 0-3 0 0,-6 3 55 0 0,5-2-51 0 0,0 0-1 0 0,0 0 1 0 0,0 0 0 0 0,-1 0 0 0 0,1 0 0 0 0,0 0-1 0 0,-1 0 1 0 0,1-1 0 0 0,0 1 0 0 0,-1 0 0 0 0,1-1 0 0 0,-1 1-1 0 0,-1-1-3 0 0,-11 2 44 0 0,-8-2 47 0 0,2 0 6 0 0,7 0 18 0 0,10 0 11 0 0,3 0 2 0 0,0 0-33 0 0,0 0-140 0 0,0 0-62 0 0,-2 0-12 0 0,-9 0 41 0 0,8 0 160 0 0,1 0 25 0 0,-6 0-36 0 0,6 0-109 0 0,-1 0-56 0 0,3-3-18 0 0,0 2 69 0 0,0-1 39 0 0,0-1 5 0 0,0 1-60 0 0,0 0-63 0 0,0-1-93 0 0,-1 3 106 0 0,-1 0-16 0 0,-2 0-71 0 0,-2 0-191 0 0,3 0-350 0 0,3 0 428 0 0,0 0 1 0 0,0 0-62 0 0,0 0 135 0 0,0 0-41 0 0,0 0-41 0 0,0 0-41 0 0,0 0-38 0 0,0 0-32 0 0,0 0-270 0 0,0 0-55 0 0,0 0-871 0 0,0 0-677 0 0,0 0-1291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32.5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1 237 7632 0 0,'0'0'166'0'0,"0"0"29"0"0,0 0 14 0 0,0 0-66 0 0,0 0-16 0 0,0 0 41 0 0,0 0 138 0 0,0 0 262 0 0,0 0 22 0 0,0 0-13 0 0,0 0-62 0 0,0 0-31 0 0,2 0-4 0 0,-1 0-453 0 0,-1 0 1 0 0,1 0-1 0 0,0 0 1 0 0,-1 0 0 0 0,1 0-1 0 0,-1-1 1 0 0,1 1-1 0 0,-1 0 1 0 0,1 0 0 0 0,-1 0-1 0 0,1-1 1 0 0,0 1-1 0 0,-1 0 1 0 0,0-1 0 0 0,1 1-1 0 0,-1 0 1 0 0,1-1-1 0 0,-1 1 1 0 0,1 0 0 0 0,-1-1-1 0 0,0 1 1 0 0,1-1 0 0 0,-1 1-1 0 0,1-1-27 0 0,-1 0 28 0 0,0 0 0 0 0,1 1 0 0 0,-1-1 0 0 0,1 1 0 0 0,-1-1 0 0 0,1 1-1 0 0,-1-1 1 0 0,1 1 0 0 0,0-1 0 0 0,-1 1 0 0 0,1-1 0 0 0,0 1 0 0 0,-1 0 0 0 0,1-1 0 0 0,0 1 0 0 0,-1 0-1 0 0,1 0 1 0 0,0-1 0 0 0,-1 1 0 0 0,1 0 0 0 0,0 0 0 0 0,0 0 0 0 0,-1 0 0 0 0,1 0 0 0 0,0 0-28 0 0,0 0 24 0 0,0 0 1 0 0,-1 0 0 0 0,1 0 0 0 0,0 0 0 0 0,-1 0 0 0 0,1 0 0 0 0,0 0-1 0 0,-1 0 1 0 0,1 0 0 0 0,0-1 0 0 0,-1 1 0 0 0,1 0 0 0 0,-1-1 0 0 0,1 1-1 0 0,0 0 1 0 0,-1-1 0 0 0,1 1 0 0 0,-1 0 0 0 0,1-1 0 0 0,-1 1 0 0 0,1-1-1 0 0,-1 1 1 0 0,1-1 0 0 0,-1 1 0 0 0,0-1 0 0 0,1 0-25 0 0,-1 1 23 0 0,1-1-1 0 0,-1 1 1 0 0,0-1 0 0 0,1 0-1 0 0,-1 1 1 0 0,1-1 0 0 0,-1 1 0 0 0,1 0-1 0 0,-1-1 1 0 0,1 1 0 0 0,0-1 0 0 0,-1 1-1 0 0,1 0 1 0 0,-1-1 0 0 0,1 1 0 0 0,0 0-1 0 0,-1 0 1 0 0,1 0 0 0 0,0 0-1 0 0,-1-1 1 0 0,1 1 0 0 0,0 0 0 0 0,-1 0-1 0 0,1 0 1 0 0,0 0 0 0 0,0 0-23 0 0,27 0 490 0 0,0 0-62 0 0,-9 0-193 0 0,-2 0-52 0 0,1-1 28 0 0,-2-6-61 0 0,0 1-14 0 0,2 5 51 0 0,-8 1-133 0 0,-7 1-39 0 0,1-1 0 0 0,0 0 0 0 0,-1 0 0 0 0,1 0 0 0 0,0-1 0 0 0,-1 1 0 0 0,1-1 0 0 0,-1 0 0 0 0,2 0-15 0 0,4-2 19 0 0,-1 0-1 0 0,1 1 1 0 0,0 0-1 0 0,0 1 1 0 0,0 0-1 0 0,0 0 0 0 0,8 1-18 0 0,-2 0-1 0 0,-5 1-3 0 0,-1-1 0 0 0,1 0-1 0 0,-1-1 1 0 0,1 0 0 0 0,1-1 4 0 0,2-4-70 0 0,-4 1-25 0 0,3 3-39 0 0,-8 2 163 0 0,1 0-69 0 0,0 0-56 0 0,0 0-47 0 0,4 0-198 0 0,8 0-565 0 0,-15 0 301 0 0,-2 0-3 0 0</inkml:trace>
  <inkml:trace contextRef="#ctx0" brushRef="#br0" timeOffset="380.68">711 79 7248 0 0,'0'0'209'0'0,"0"0"-54"0"0,0 0-15 0 0,0 0 40 0 0,0 0 144 0 0,2 0 262 0 0,9 0 20 0 0,-9 0-12 0 0,-2 0-55 0 0,3 0-24 0 0,0 0-353 0 0,1 1 58 0 0,-1 0 96 0 0,2 1 209 0 0,0 2-19 0 0,-1-1-225 0 0,-1 1-104 0 0,1 0-68 0 0,-1-2 7 0 0,11 12 452 0 0,-9-8-368 0 0,-2-3-120 0 0,-1 0-78 0 0,3 8 173 0 0,-5-9-137 0 0,2 0 1 0 0,-1 1-1 0 0,0-1 1 0 0,0 0-1 0 0,1 0 1 0 0,-1 0-1 0 0,1 0 1 0 0,-1 0 0 0 0,1 0-39 0 0,6 7 153 0 0,0 6 146 0 0,0-1 5 0 0,0-5-140 0 0,1 3 50 0 0,-3 0-65 0 0,0 4-35 0 0,0 9-20 0 0,1 2 6 0 0,3-6 16 0 0,-6-8-42 0 0,1 3 47 0 0,5 3 40 0 0,-2-8-74 0 0,21 35 285 0 0,-21-30-237 0 0,-2 2 80 0 0,2-4-55 0 0,7 11 44 0 0,-10-19-162 0 0,10 12 35 0 0,-14-17-74 0 0,1 0 1 0 0,-1 1-1 0 0,0-1 1 0 0,0 0-1 0 0,1 1 1 0 0,-1-1-1 0 0,0 1 0 0 0,0-1 1 0 0,-1 1-1 0 0,1-1 1 0 0,0 1-1 0 0,0 0 1 0 0,-1 0-1 0 0,1-1 1 0 0,-1 1-1 0 0,1 0 1 0 0,-1 0-1 0 0,0-1 1 0 0,0 2-4 0 0,0-2 0 0 0,0 0 1 0 0,0 0-1 0 0,0 0 1 0 0,0 0 0 0 0,0-1-1 0 0,0 1 1 0 0,1 0-1 0 0,-1 0 1 0 0,0 0-1 0 0,0 0 1 0 0,1-1 0 0 0,-1 1-1 0 0,0 0 1 0 0,1 0-1 0 0,-1-1 1 0 0,1 1-1 0 0,-1 0 1 0 0,1-1-1 0 0,0 1 0 0 0,20 12 11 0 0,-21-13-10 0 0,0 0 1 0 0,0 0-1 0 0,0 0 0 0 0,1 0 0 0 0,-1 1 0 0 0,0-1 1 0 0,0 0-1 0 0,1 0 0 0 0,-1 0 0 0 0,0 0 1 0 0,0 0-1 0 0,0 0 0 0 0,1 0 0 0 0,-1 0 0 0 0,0 1 1 0 0,0-1-1 0 0,0 0 0 0 0,0 0 0 0 0,1 0 0 0 0,-1 0 1 0 0,0 0-1 0 0,0 1 0 0 0,0-1 0 0 0,0 0 1 0 0,0 0-1 0 0,0 0 0 0 0,0 1 0 0 0,1-1 0 0 0,-1 0 1 0 0,0 0-1 0 0,0 1 0 0 0,0-1 0 0 0,0 0 1 0 0,0 0-1 0 0,0 1-1 0 0,0-1 0 0 0,0 1 0 0 0,0-1 1 0 0,0 1-1 0 0,0-1 0 0 0,0 0 0 0 0,0 1 1 0 0,0-1-1 0 0,0 1 0 0 0,0-1 1 0 0,0 1-1 0 0,0-1 0 0 0,0 1 0 0 0,1-1 1 0 0,-1 1-1 0 0,0-1 0 0 0,0 0 1 0 0,1 1-1 0 0,-1-1 0 0 0,0 0 0 0 0,0 1 1 0 0,1-1-1 0 0,-1 1 0 0 0,0-1 1 0 0,1 0-1 0 0,-1 0 0 0 0,1 1 0 0 0,-1-1 1 0 0,0 0-1 0 0,1 0 0 0 0,-1 1 1 0 0,1-1-1 0 0,-1 0 0 0 0,1 0 0 0 0,-1 0 1 0 0,0 0-1 0 0,1 0 0 0 0,6 3 0 0 0,2 4-12 0 0,-5-3-33 0 0,-4-4 45 0 0,2 2-123 0 0,-2-1-54 0 0,0-1-238 0 0,0 0 225 0 0,0 0-36 0 0,0 0-70 0 0,0 0 100 0 0,0 0-38 0 0,0 0-41 0 0,0 0-38 0 0,0 0-416 0 0,0 0 106 0 0,-1 0-53 0 0,0 0-788 0 0,-3 0-616 0 0,-5 0-1173 0 0</inkml:trace>
  <inkml:trace contextRef="#ctx0" brushRef="#br0" timeOffset="699.54">1200 16 6568 0 0,'0'0'190'0'0,"2"0"-10"0"0,-1 0-177 0 0,0 0-1 0 0,-1 0 1 0 0,1 0-1 0 0,0 0 1 0 0,-1 0-1 0 0,1 0 1 0 0,0 0-1 0 0,-1-1 1 0 0,1 1-1 0 0,0 0 1 0 0,-1 0-1 0 0,1-1 1 0 0,0 1-1 0 0,-1 0 1 0 0,1-1-3 0 0,1-5 16 0 0,-2 2 44 0 0,0 4-60 0 0,0-2 123 0 0,0 1 142 0 0,0 1 232 0 0,0 0 14 0 0,0 0-15 0 0,0 0-66 0 0,0 0-22 0 0,-1 2-208 0 0,-1 0-44 0 0,-2 1 49 0 0,1 0-102 0 0,-4 1 23 0 0,4-3-51 0 0,0-1 46 0 0,-1 1 108 0 0,2-1-73 0 0,0 0 35 0 0,2 3 47 0 0,0 1-148 0 0,0-2-48 0 0,0 0-1 0 0,0 1 1 0 0,0-1 0 0 0,0 0 0 0 0,0 1-1 0 0,-1-1 1 0 0,1 0 0 0 0,-1 1 0 0 0,0 1-42 0 0,-3 2 96 0 0,-3 6 67 0 0,6-12-155 0 0,1 0-1 0 0,0 1 1 0 0,0-1-1 0 0,0 1 1 0 0,0-1-1 0 0,0 0 1 0 0,0 1-1 0 0,-1-1 1 0 0,1 0-1 0 0,0 1 1 0 0,0-1-1 0 0,0 1 1 0 0,0-1-1 0 0,0 1 1 0 0,0-1 0 0 0,1 0-1 0 0,-1 1 1 0 0,0-1-1 0 0,0 0 1 0 0,0 1-1 0 0,0-1 1 0 0,0 1-1 0 0,1-1 1 0 0,-1 0-1 0 0,0 1 1 0 0,0-1-1 0 0,1 1-7 0 0,4 2 131 0 0,-4-3-125 0 0,-1 0 1 0 0,1 0-1 0 0,-1 0 1 0 0,0 1-1 0 0,1-1 1 0 0,-1 0-1 0 0,0 0 1 0 0,1 0-1 0 0,-1 0 1 0 0,0 1-1 0 0,1-1 1 0 0,-1 0-1 0 0,0 0 1 0 0,0 1-1 0 0,1-1 1 0 0,-1 0-1 0 0,0 1 1 0 0,0-1-1 0 0,1 0 1 0 0,-1 1-1 0 0,0-1 1 0 0,0 0-1 0 0,0 1 1 0 0,0-1-1 0 0,0 0 1 0 0,1 1-1 0 0,-1-1 1 0 0,0 0-1 0 0,0 1 1 0 0,0-1-1 0 0,0 1 1 0 0,0-1-1 0 0,0 0 1 0 0,0 1-1 0 0,0-1 1 0 0,0 1 0 0 0,0-1-1 0 0,-1 0 1 0 0,1 1-1 0 0,0-1 1 0 0,0 0-1 0 0,0 1 1 0 0,0-1-1 0 0,-1 0 1 0 0,1 1-1 0 0,0-1 1 0 0,0 0-1 0 0,0 1 1 0 0,-1-1-7 0 0,-9 17 201 0 0,8-15-181 0 0,1-1 1 0 0,-1 1-1 0 0,1 0 0 0 0,0 0 1 0 0,0 0-1 0 0,0 0 0 0 0,0 0 1 0 0,0 1-1 0 0,0-1 0 0 0,1 0 1 0 0,-1 0-1 0 0,1 2-20 0 0,4 9 132 0 0,-1-5-55 0 0,-2-7-62 0 0,-1 1-1 0 0,1 0 1 0 0,-1-1-1 0 0,0 1 1 0 0,0 0-1 0 0,0-1 1 0 0,0 1-1 0 0,0 0 1 0 0,0-1-1 0 0,-1 1 0 0 0,1 0 1 0 0,0-1-1 0 0,-1 1 1 0 0,1-1-1 0 0,-1 1 1 0 0,0-1-1 0 0,1 1 1 0 0,-2 0-15 0 0,-4 14 141 0 0,1 16 55 0 0,2-18-138 0 0,0 2 56 0 0,0 0 1 0 0,-2 1-1 0 0,1-2 1 0 0,-7 14-115 0 0,5-17 65 0 0,-22 47 254 0 0,25-50-260 0 0,0-1-1 0 0,1 1 1 0 0,-1 5-59 0 0,-1 11 107 0 0,3-12-33 0 0,-1-1-1 0 0,-1 0 0 0 0,0 0 1 0 0,-2 6-74 0 0,-7 11 167 0 0,-2 11 25 0 0,-8 17 72 0 0,18-46-143 0 0,0 1 1 0 0,1 0 0 0 0,-1 11-122 0 0,-2 4 211 0 0,-4 4 62 0 0,3-13-128 0 0,-18 40 338 0 0,17-37-395 0 0,2 2-55 0 0,5-17-33 0 0,-1 1 0 0 0,0-1 1 0 0,0 0-1 0 0,0 1 0 0 0,-1-1 0 0 0,-2 4 0 0 0,-8 14 27 0 0,3 10 78 0 0,4-13-46 0 0,5-18-47 0 0,0 0 1 0 0,0 1-1 0 0,1-1 0 0 0,-1 0 1 0 0,1 0-1 0 0,0 1 0 0 0,0-1 1 0 0,0 1-13 0 0,-2 13 34 0 0,1-11-23 0 0,-3 2-9 0 0,-6 12 61 0 0,-1-6 1 0 0,9-12 0 0 0,2-2-36 0 0,0 0-42 0 0,0 0-43 0 0,0 0-86 0 0,0-2-153 0 0,0 1 154 0 0,0 1 32 0 0,0-1-21 0 0,0 1 98 0 0,0-1 73 0 0,0 1 57 0 0,0-1 194 0 0,0 0-188 0 0,0 0-108 0 0,0 1-61 0 0,0-1-77 0 0,0 0-89 0 0,0 1-40 0 0,0-1-81 0 0,0 0-88 0 0,0 0-96 0 0,0 0-105 0 0,0 0-113 0 0,0-1-120 0 0,0 2 390 0 0,0-1-33 0 0,0-3-1619 0 0,0-5-1210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30.7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9184 0 0,'0'0'208'0'0,"0"-3"33"0"0,0-7 14 0 0,0 10-250 0 0,0 0-1 0 0,0 0 1 0 0,0-1 0 0 0,0 1 0 0 0,0 0 0 0 0,-1 0 0 0 0,1 0 0 0 0,0 0-1 0 0,0 0 1 0 0,0 0 0 0 0,0 0 0 0 0,0 0 0 0 0,0 0 0 0 0,0 0 0 0 0,0-1 0 0 0,1 1-1 0 0,-1 0 1 0 0,0 0 0 0 0,0 0 0 0 0,0 0 0 0 0,0 0 0 0 0,0 0 0 0 0,0 0-1 0 0,0 0 1 0 0,0 0 0 0 0,0 0 0 0 0,0 0 0 0 0,0 0 0 0 0,0-1 0 0 0,0 1 0 0 0,0 0-1 0 0,0 0 1 0 0,0 0 0 0 0,0 0 0 0 0,0 0 0 0 0,1 0 0 0 0,-1 0 0 0 0,0 0-1 0 0,0 0 1 0 0,0 0 0 0 0,0 0 0 0 0,0 0 0 0 0,0 0 0 0 0,0 0 0 0 0,0 0-1 0 0,0 0 1 0 0,0 0 0 0 0,1 0 0 0 0,-1 0 0 0 0,0 0 0 0 0,0 0 0 0 0,0 0 0 0 0,0 0-1 0 0,0 0 1 0 0,0 0 0 0 0,0 0 0 0 0,0 0-5 0 0,3 0 98 0 0,1 0 95 0 0,2 0 170 0 0,10 0 608 0 0,-10 0-700 0 0,-3 0-164 0 0,-1 1-35 0 0,1 0-39 0 0,-1 0-46 0 0,7 4 272 0 0,16 10 610 0 0,-14-7-537 0 0,-2 0-111 0 0,0 0-106 0 0,17 18 267 0 0,-2 0 317 0 0,6 9-699 0 0,-15-15 275 0 0,1 2 81 0 0,-6-6-157 0 0,1 0-36 0 0,7 10 180 0 0,-1 0-1 0 0,5 14-342 0 0,-17-31 87 0 0,1 0-1 0 0,0 0 0 0 0,2 3-86 0 0,2-1 111 0 0,-2 1 0 0 0,1 0 0 0 0,3 9-111 0 0,8 12 231 0 0,-3-6-31 0 0,-10-11-112 0 0,2 5 59 0 0,2-4-59 0 0,-2-4-15 0 0,-1 2 28 0 0,8 16-77 0 0,-3-15-13 0 0,0-3 42 0 0,-10-10 13 0 0,-3-3 4 0 0,0 0-37 0 0,0 0-44 0 0,0 0-43 0 0,0 0-80 0 0,0 0-133 0 0,0 0-12 0 0,0-1 78 0 0,0-1-31 0 0,0-2-134 0 0,0-2-89 0 0,0-2-169 0 0,0-3-368 0 0,0-5-425 0 0</inkml:trace>
  <inkml:trace contextRef="#ctx0" brushRef="#br0" timeOffset="298.48">442 1 5640 0 0,'0'0'165'0'0,"0"0"-45"0"0,0 0-9 0 0,0 0 37 0 0,0 0 125 0 0,-2 2 230 0 0,-9 9 10 0 0,10-10-327 0 0,0 1-33 0 0,-1 0 66 0 0,2 1-77 0 0,0 0-78 0 0,0 0-33 0 0,-1-1 73 0 0,-9 3 258 0 0,4 8-8 0 0,-11 7 61 0 0,8-8-202 0 0,4-2-29 0 0,-1 3 20 0 0,1 1-2 0 0,0-4-22 0 0,-6 8 68 0 0,8-5-133 0 0,-2 3 48 0 0,-5 3 41 0 0,-2 7 28 0 0,-1 22 187 0 0,9-30-253 0 0,0-1-1 0 0,3-9-80 0 0,-1 0 0 0 0,0-1 0 0 0,-1 0-1 0 0,0 1 1 0 0,0 0-85 0 0,-1 1 109 0 0,0 0 0 0 0,1 1 0 0 0,0 0 0 0 0,1-1-109 0 0,0 1 107 0 0,-1 0 1 0 0,0-1-1 0 0,-1 0 1 0 0,0 0-108 0 0,-4 7 140 0 0,3-8-50 0 0,1 1 0 0 0,0 0 0 0 0,0 0 0 0 0,0 4-90 0 0,0 4 111 0 0,3-9-56 0 0,-1-1 1 0 0,0 1-1 0 0,-1-1 0 0 0,0 1 1 0 0,0 0-56 0 0,-16 37 266 0 0,10-17-155 0 0,8-25-106 0 0,-5 15 65 0 0,5-14-57 0 0,0-1 0 0 0,0 1 0 0 0,-1 0 0 0 0,0 0 0 0 0,1-1 0 0 0,-4 4-13 0 0,-8 12 30 0 0,8-6 34 0 0,-1-9-45 0 0,5-4-16 0 0,1 1-1 0 0,-1-1 0 0 0,1 0 1 0 0,-1 0-1 0 0,1 1 1 0 0,0-1-1 0 0,-1 0 0 0 0,1 1 1 0 0,-1-1-1 0 0,1 0 0 0 0,0 1 1 0 0,-1-1-1 0 0,1 1 1 0 0,0-1-1 0 0,0 1 0 0 0,-1-1 1 0 0,1 0-1 0 0,0 1 1 0 0,0-1-1 0 0,0 1 0 0 0,0-1 1 0 0,0 1-1 0 0,-1-1 0 0 0,1 1 1 0 0,0-1-1 0 0,0 1 1 0 0,0-1-1 0 0,0 1 0 0 0,0-1 1 0 0,1 1-1 0 0,-1-1 1 0 0,0 1-3 0 0,0 0-64 0 0,0 1 45 0 0,0-1 36 0 0,0 3 158 0 0,0-3-185 0 0,0 0-60 0 0,0 1-60 0 0,0-1-76 0 0,0 0-91 0 0,0 1-105 0 0,0-2 183 0 0,0 0-35 0 0,0 0-349 0 0,0 0 79 0 0,1 0-47 0 0,1 0-678 0 0,2 0-534 0 0,5 0-1016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3:35.6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14368 0 0,'0'0'330'0'0,"0"0"45"0"0,0-3 17 0 0,0 3-491 0 0,0 0 35 0 0,0-1 29 0 0,0 0 81 0 0,0 1 49 0 0,0-2 325 0 0,0 1-304 0 0,0 1-97 0 0,0-1-36 0 0,0 1-43 0 0,0-1-51 0 0,0 0-35 0 0,0 1-50 0 0,0-1-55 0 0,0 0-60 0 0,0 1-65 0 0,0-1-70 0 0,0 0-74 0 0,0 0-79 0 0,0 1-1565 0 0,0 0-1234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22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63 221 8464 0 0,'0'0'190'0'0,"0"0"28"0"0,2 0 10 0 0,9-2-90 0 0,-1-4-56 0 0,-2 1-58 0 0,5 0-24 0 0,-7-5 0 0 0,0 7 13 0 0,1 0 48 0 0,-1-1 60 0 0,1-2 137 0 0,-7 6-258 0 0,2-3 477 0 0,1 1 17 0 0,6-7-146 0 0,6-5 23 0 0,-12 11-277 0 0,0 0 0 0 0,0 0 1 0 0,0-1-1 0 0,-1 1 0 0 0,2-3-94 0 0,-1 1 88 0 0,-3 4-67 0 0,0 1 1 0 0,0-1-1 0 0,1 0 1 0 0,-1 1-1 0 0,0-1 1 0 0,1 0-1 0 0,-1 1 0 0 0,0-1 1 0 0,1 1-1 0 0,-1-1 1 0 0,1 1-1 0 0,-1-1 1 0 0,1 1-1 0 0,-1-1 0 0 0,1 1 1 0 0,0 0-1 0 0,-1-1 1 0 0,1 1-1 0 0,-1 0 1 0 0,1-1-1 0 0,0 1 0 0 0,0 0-21 0 0,4-3 76 0 0,0 0 19 0 0,10-11 201 0 0,-9 7-173 0 0,-3 5-110 0 0,1-2 85 0 0,-1 1-39 0 0,1-1-15 0 0,0 0-16 0 0,2-2 55 0 0,4-4-11 0 0,-6 4 27 0 0,-5-4-43 0 0,1 10-43 0 0,0-3 83 0 0,0 3 0 0 0,0 0-6 0 0,0-1-75 0 0,0 0-1 0 0,1 0 0 0 0,-1 0 0 0 0,0 0 1 0 0,0 0-1 0 0,1 0 0 0 0,-1 0 0 0 0,0 0 1 0 0,0 0-1 0 0,0 0 0 0 0,0 0 1 0 0,-1 0-1 0 0,1 0 0 0 0,0 0 0 0 0,0 0 1 0 0,-1 1-1 0 0,1-2-14 0 0,0 1 10 0 0,-1 1 0 0 0,1-1-1 0 0,0 0 1 0 0,0 0 0 0 0,0 0 0 0 0,0 1-1 0 0,0-1 1 0 0,0 0 0 0 0,0 0 0 0 0,0 0-1 0 0,0 0 1 0 0,0 1 0 0 0,0-1 0 0 0,0 0 0 0 0,1 0-10 0 0,-5 2 84 0 0,-5-2-59 0 0,6 1-5 0 0,-15-1 55 0 0,-20 1 133 0 0,20 3-132 0 0,13 4-31 0 0,2-3-18 0 0,-10 1 45 0 0,-5 8 24 0 0,-10 16 130 0 0,11-11-60 0 0,12-12-118 0 0,-7 5 121 0 0,2 0 0 0 0,-1 1 0 0 0,0 3-169 0 0,0 7 157 0 0,1-1 86 0 0,3-5-22 0 0,5-1-14 0 0,2-10-146 0 0,-1-1-1 0 0,0 1 0 0 0,0-1 1 0 0,0 0-1 0 0,-2 5-60 0 0,-4 18 266 0 0,8-11-148 0 0,6-3 0 0 0,-7-12-100 0 0,1 1 0 0 0,0-1 0 0 0,0 1 1 0 0,-1-1-1 0 0,1 1 0 0 0,0-1 0 0 0,-1 1 0 0 0,0-1 1 0 0,1 1-1 0 0,-1-1 0 0 0,0 1 0 0 0,0-1 0 0 0,0 1-18 0 0,4 13 151 0 0,8 1-73 0 0,1 0-56 0 0,-8-6 6 0 0,-5-8-25 0 0,1-1 0 0 0,0 0 0 0 0,-1 1 0 0 0,1-1 0 0 0,0 0 0 0 0,0 1 0 0 0,0-1 0 0 0,0 0 0 0 0,0 0 0 0 0,0 1-3 0 0,22 8 49 0 0,-13-6-40 0 0,9 3 7 0 0,-1-5 23 0 0,-2-2-30 0 0,-4 1-9 0 0,1-1 1 0 0,0-1-1 0 0,-1 0 0 0 0,1-1 0 0 0,0-1-13 0 0,-7 2-22 0 0,1-1-91 0 0,-3 1 15 0 0,1 0-42 0 0,-1 0-47 0 0,0 0-54 0 0,0 1-60 0 0,1-1-68 0 0,-2 0 88 0 0,0 1-35 0 0,0 0-37 0 0,0 0-38 0 0,0-1-40 0 0,0 1-42 0 0,0 0-45 0 0,0 0-45 0 0,4 0-515 0 0,-1 0-33 0 0,13 0-2362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24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0 7072 0 0,'0'0'202'0'0,"-3"3"1"0"0,-5 5-130 0 0,3-5-11 0 0,0-1 34 0 0,-1 1 191 0 0,1 5 245 0 0,3-3-369 0 0,0-2-30 0 0,0 0-1 0 0,0 0 0 0 0,0 0 0 0 0,0 0 0 0 0,-1-1 1 0 0,0 1-133 0 0,-18 16 697 0 0,0 0-70 0 0,18-16-531 0 0,1-1 0 0 0,0 1 0 0 0,-1 0 0 0 0,1 0 0 0 0,1 0 0 0 0,-2 1-96 0 0,-1 6 307 0 0,0-1-68 0 0,-6 3 25 0 0,2-4-104 0 0,5-5-79 0 0,0 0 0 0 0,-1 0 0 0 0,1 1 0 0 0,0-1 0 0 0,1 1 0 0 0,-1 0-81 0 0,-4 9 279 0 0,2-2-63 0 0,1-4-89 0 0,3-3-56 0 0,0-1-1 0 0,0 0 1 0 0,1 0-1 0 0,-1 0 0 0 0,1 1 1 0 0,0-1-1 0 0,0 0 1 0 0,0 1-1 0 0,0 0-70 0 0,1 11 234 0 0,0-3-74 0 0,-1-9-44 0 0,0-3-10 0 0,0 2-9 0 0,0 9-26 0 0,0-11-71 0 0,0 0 1 0 0,-1 0 0 0 0,1 0 0 0 0,0 0 0 0 0,0 0 0 0 0,0 0 0 0 0,0 0 0 0 0,0 0 0 0 0,0 1 0 0 0,0-1 0 0 0,0 0 0 0 0,0 0 0 0 0,0 0 0 0 0,0 0 0 0 0,0 0 0 0 0,0 0-1 0 0,0 0 1 0 0,0 0 0 0 0,0 0 0 0 0,1 0 0 0 0,-1 1 0 0 0,0-1 0 0 0,0 0 0 0 0,0 0 0 0 0,0 0 0 0 0,0 0 0 0 0,0 0 0 0 0,0 0 0 0 0,0 0 0 0 0,0 0 0 0 0,0 0-1 0 0,0 0 1 0 0,0 0 0 0 0,0 0 0 0 0,0 0 0 0 0,0 0 0 0 0,1 0 0 0 0,-1 0 0 0 0,0 0 0 0 0,0 1 0 0 0,0-1 0 0 0,0 0 0 0 0,0 0 0 0 0,0 0 0 0 0,0 0 0 0 0,0 0 0 0 0,0 0-1 0 0,0 0 1 0 0,0 0 0 0 0,1 0 0 0 0,-1 0 0 0 0,0 0 0 0 0,0 0 0 0 0,0-1 0 0 0,0 1 0 0 0,0 0 0 0 0,0 0-1 0 0,9 1 18 0 0,18-3 111 0 0,-14-4-13 0 0,1-5 40 0 0,-1 0-70 0 0,-8 9-78 0 0,-4 2-5 0 0,0 0 0 0 0,-1-1 0 0 0,1 1 0 0 0,0 0 0 0 0,-1-1 0 0 0,1 1 0 0 0,-1 0 0 0 0,1-1 0 0 0,-1 1 0 0 0,1-1 0 0 0,-1 1 0 0 0,1-1 0 0 0,-1 1 0 0 0,1-1-1 0 0,-1 1 1 0 0,1-1 0 0 0,-1 0 0 0 0,0 1 0 0 0,1-1 0 0 0,-1 1 0 0 0,0-1 0 0 0,0 0-3 0 0,3-4 18 0 0,23-27 63 0 0,-7-2-1 0 0,-17 31-75 0 0,-1 0 0 0 0,1 0 0 0 0,-1-1 0 0 0,1 1-1 0 0,-1-1 1 0 0,0 1 0 0 0,0-2-5 0 0,1-3 41 0 0,-1-1 0 0 0,0 0 1 0 0,-1 0-1 0 0,0-1-41 0 0,0 8 13 0 0,0 0 0 0 0,1 0 1 0 0,-1 0-1 0 0,0 0 0 0 0,1 0 0 0 0,-1 0 1 0 0,1 0-1 0 0,-1 0 0 0 0,1 1 1 0 0,0-1-1 0 0,0 0 0 0 0,0 0 0 0 0,1-1-13 0 0,-1 2 13 0 0,0 0-1 0 0,-1-1 0 0 0,1 1 0 0 0,0-1 1 0 0,-1 1-1 0 0,1-1 0 0 0,0 1 0 0 0,-1-1 1 0 0,0 0-1 0 0,1 1 0 0 0,-1-1 1 0 0,0 1-1 0 0,0-2-12 0 0,0-42 290 0 0,0 45-288 0 0,0 0-1 0 0,0 0 1 0 0,0 0-1 0 0,0 0 1 0 0,0 0-1 0 0,0-1 0 0 0,0 1 1 0 0,0 0-1 0 0,0 0 1 0 0,0 0-1 0 0,0 0 0 0 0,0 0 1 0 0,0 0-1 0 0,0 0 1 0 0,0 0-1 0 0,0 0 0 0 0,0 0 1 0 0,0-1-1 0 0,0 1 1 0 0,0 0-1 0 0,0 0 0 0 0,0 0 1 0 0,0 0-1 0 0,0 0 1 0 0,0 0-1 0 0,0 0 0 0 0,0 0 1 0 0,0 0-1 0 0,0 0 1 0 0,1 0-1 0 0,-1 0 0 0 0,0 0 1 0 0,0-1-1 0 0,0 1 1 0 0,0 0-1 0 0,0 0 0 0 0,0 0 1 0 0,0 0-1 0 0,0 0 1 0 0,0 0-1 0 0,0 0 0 0 0,0 0 1 0 0,1 0-1 0 0,-1 0 1 0 0,0 0-1 0 0,0 0 0 0 0,0 0 1 0 0,0 0-1 0 0,0 0 1 0 0,0 0-1 0 0,0 0 1 0 0,0 0-1 0 0,0 0 0 0 0,0 0 1 0 0,1 0-1 0 0,-1 0 1 0 0,0 0-3 0 0,10 0 28 0 0,-10 0-26 0 0,0 0 0 0 0,1 0-1 0 0,-1 0 1 0 0,0 0 0 0 0,0 0 0 0 0,0 0-1 0 0,0 0 1 0 0,0 0 0 0 0,0 0 0 0 0,0 0-1 0 0,0 0 1 0 0,0 0 0 0 0,0 0 0 0 0,0 0-1 0 0,1 0 1 0 0,-1 0 0 0 0,0 0 0 0 0,0 0-1 0 0,0 0 1 0 0,0 0 0 0 0,0 0 0 0 0,0 0-1 0 0,0 0 1 0 0,0 0 0 0 0,0 1 0 0 0,0-1-1 0 0,0 0 1 0 0,1 0 0 0 0,-1 0 0 0 0,0 0-1 0 0,0 0 1 0 0,0 0 0 0 0,0 0 0 0 0,0 0-1 0 0,0 0 1 0 0,0 0 0 0 0,0 0 0 0 0,0 0-1 0 0,0 0 1 0 0,0 1 0 0 0,0-1 0 0 0,0 0-1 0 0,0 0 1 0 0,0 0 0 0 0,0 0 0 0 0,0 0-1 0 0,0 0 1 0 0,0 0 0 0 0,0 0 0 0 0,0 0-1 0 0,0 0 1 0 0,0 1 0 0 0,0-1 0 0 0,0 0-1 0 0,0 0 1 0 0,0 0 0 0 0,0 0-1 0 0,3 13 10 0 0,10 6-20 0 0,-11-16 4 0 0,0 1 1 0 0,0 0-1 0 0,-1 0 1 0 0,1 0-1 0 0,-1 0 1 0 0,0 0-1 0 0,0 0 1 0 0,0 0-1 0 0,0 3 6 0 0,1 45-4 0 0,-3-36 4 0 0,2-11 0 0 0,0 0 0 0 0,-1 1 0 0 0,1-1 0 0 0,1 0 0 0 0,1 4 0 0 0,-1-3 0 0 0,0-1 0 0 0,-1 1 0 0 0,0 0 0 0 0,0 0 0 0 0,0 0 0 0 0,-1 0 0 0 0,-1 23 0 0 0,1 22 12 0 0,4-20 30 0 0,0-15-32 0 0,3 11 31 0 0,-5-7 22 0 0,-1-10-5 0 0,0 1-1 0 0,0-1 0 0 0,1 0 0 0 0,0 1 0 0 0,1 0-57 0 0,5 23 154 0 0,-3-16-89 0 0,-3-8-27 0 0,0 0 0 0 0,0-1 0 0 0,-1 1 0 0 0,0 0 0 0 0,0 2-38 0 0,0 3 73 0 0,0 1-1 0 0,4 13-72 0 0,-2-13 74 0 0,0-1-1 0 0,-1 15-73 0 0,-2 86 333 0 0,0-65-183 0 0,0 5 76 0 0,0-49-191 0 0,-1 0-1 0 0,0 0 1 0 0,0-1-1 0 0,0 1 1 0 0,-1 0-1 0 0,0-1-34 0 0,-3 11 91 0 0,1 1 53 0 0,3-13-90 0 0,0-1 0 0 0,0 1 0 0 0,0 0 0 0 0,-1 0 0 0 0,1-1 0 0 0,-1 1 0 0 0,-1-1 0 0 0,1 1-54 0 0,-13 17 325 0 0,0-2-82 0 0,-3 2-25 0 0,-13 11 42 0 0,28-30-227 0 0,-1 0 0 0 0,1-1 0 0 0,-1 1-1 0 0,0-1 1 0 0,0 0 0 0 0,1 0 0 0 0,-5 1-33 0 0,-14 4 112 0 0,16-5-94 0 0,-30 3 213 0 0,29-2-208 0 0,-13 2 17 0 0,7-9-27 0 0,5 0-1 0 0,-1 3 9 0 0,-1 0 0 0 0,1 0 1 0 0,-1 1-1 0 0,0 0 0 0 0,-1 0-21 0 0,-3 1 27 0 0,10-1-25 0 0,1 0-1 0 0,0-1 1 0 0,0 1-1 0 0,-1-1 0 0 0,1 1 1 0 0,0-1-1 0 0,0 0 1 0 0,0 0-1 0 0,0 0 0 0 0,-2-2-1 0 0,-6-1 10 0 0,8 3-2 0 0,-15-6 37 0 0,5-4-38 0 0,-3-2-20 0 0,11 11-6 0 0,5 2 15 0 0,-1-1 0 0 0,0 1 1 0 0,1 0-1 0 0,-1-1 0 0 0,1 1 0 0 0,-1 0 0 0 0,0-1 1 0 0,1 1-1 0 0,-1-1 0 0 0,1 1 0 0 0,-1 0 0 0 0,1-1 1 0 0,-1 0-1 0 0,1 1 0 0 0,0-1 0 0 0,-1 1 0 0 0,1-1 1 0 0,0 1-1 0 0,-1-1 0 0 0,1 0 0 0 0,0 1 0 0 0,-1-1 4 0 0,-1-4-41 0 0,-3-3-111 0 0,-1-2-163 0 0,4-6-117 0 0,2 8 323 0 0,1 3-30 0 0,0 2-45 0 0,0-1-83 0 0,0 1-31 0 0,0 0-80 0 0,0 0-93 0 0,0 0-101 0 0,1-1-122 0 0,-2 2 300 0 0,1 1-33 0 0,0-1-34 0 0,-1 0-37 0 0,1-1-36 0 0,0 1-39 0 0,1-8-1817 0 0,-1-9-1348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30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33 175 8696 0 0,'-14'0'197'0'0,"12"0"24"0"0,2 0 18 0 0,-3-3-34 0 0,2 2-193 0 0,-5-5 47 0 0,3 2 29 0 0,1 2 103 0 0,1 2 221 0 0,1 0 376 0 0,0 0 32 0 0,0 0-38 0 0,0 0-519 0 0,0 0 85 0 0,3-3 192 0 0,8-6-83 0 0,4 5 90 0 0,-13 4-402 0 0,1-3 30 0 0,11-7 93 0 0,1 7-49 0 0,1 2-20 0 0,-1-5-59 0 0,1-1-1 0 0,-8 6-55 0 0,3 0 34 0 0,-4 1-52 0 0,0-1 1 0 0,0 0 0 0 0,0-1 0 0 0,-1 1-1 0 0,4-2-66 0 0,6-2 122 0 0,16 0 144 0 0,-16 0-126 0 0,-9 3-70 0 0,-1 0-1 0 0,1 1 1 0 0,0 0 0 0 0,-1 0 0 0 0,1 0-1 0 0,0 1-69 0 0,16-1 197 0 0,0 0-65 0 0,3-3-36 0 0,10-6-10 0 0,-30 7-61 0 0,0 1 0 0 0,1-1 0 0 0,-1 1-1 0 0,1 1 1 0 0,0-1 0 0 0,-1 1 0 0 0,1 0 0 0 0,6 0-25 0 0,13-1 106 0 0,-23 0-77 0 0,1 1-1 0 0,0-1 1 0 0,0 0 0 0 0,-1 0 0 0 0,3-2-29 0 0,18-9 113 0 0,-3 10 28 0 0,-5 1-40 0 0,0-4-31 0 0,-1 0-2 0 0,1 4 31 0 0,18 2 183 0 0,-23 0-228 0 0,-8 0 17 0 0,-3 0 0 0 0,0 0 14 0 0,0 0-10 0 0,0 0 15 0 0,0 0 6 0 0,0 0 0 0 0,0 0 0 0 0,0 0 0 0 0,0 0 0 0 0,0 0 0 0 0,0 20 140 0 0,0 33 294 0 0,0-13-266 0 0,-1-30-218 0 0,0 16 97 0 0,1-23-115 0 0,0-1-1 0 0,0 1 1 0 0,0-1 0 0 0,1 1-1 0 0,-1 0 1 0 0,1-1 0 0 0,0 1-1 0 0,0 1-27 0 0,4 3 66 0 0,1 3-4 0 0,-4 7-46 0 0,-2-8-16 0 0,-1 12-22 0 0,5-4-29 0 0,-2-12 45 0 0,0 2 4 0 0,0 0 1 0 0,0 0 0 0 0,0 0-1 0 0,-1 0 1 0 0,0 0-1 0 0,0 6 2 0 0,-1 3 0 0 0,-1-9 0 0 0,1 1 0 0 0,1 0 0 0 0,-1 0 0 0 0,1-1 0 0 0,1 3 0 0 0,8 21 11 0 0,-4 1 32 0 0,1-5-35 0 0,5 24 19 0 0,-5-21 19 0 0,-6-23-32 0 0,2 5 3 0 0,-1 0 0 0 0,2 0 0 0 0,0 0-1 0 0,0 1-16 0 0,4 7 57 0 0,-2 0 0 0 0,3 10-57 0 0,2 26 30 0 0,-5-32-26 0 0,1 0 1 0 0,6 15-5 0 0,11 21 83 0 0,-13-33-5 0 0,-8-17-45 0 0,0 0-1 0 0,0 0 1 0 0,-1 1 0 0 0,0 2-33 0 0,-1-3 35 0 0,1-1-1 0 0,0 1 1 0 0,0-1-1 0 0,1 1 1 0 0,0-1-1 0 0,2 3-34 0 0,3 3 64 0 0,-3-6-11 0 0,0 0 0 0 0,-1 0 0 0 0,-1 0 0 0 0,1 3-53 0 0,0 6 81 0 0,-2-10-41 0 0,0-1 0 0 0,0 1 0 0 0,0-1-1 0 0,1 0 1 0 0,1 1-40 0 0,4 8 54 0 0,-3-8-21 0 0,-1 1-1 0 0,0 0 1 0 0,0 0-1 0 0,0 4-32 0 0,-4-12 4 0 0,8 27 79 0 0,-1-10 2 0 0,0-3 41 0 0,-1 4-14 0 0,-3-8-48 0 0,0 7 94 0 0,-4-18-147 0 0,1 1 1 0 0,0 0 0 0 0,0 0 0 0 0,0 0-1 0 0,0 0 1 0 0,1-1 0 0 0,-1 1-1 0 0,0 0 1 0 0,0 0 0 0 0,0 0-1 0 0,1-1 1 0 0,-1 1 0 0 0,0 0-1 0 0,1 0 1 0 0,0 0-12 0 0,5 4 105 0 0,-5-5-98 0 0,-1 0-1 0 0,0 0 1 0 0,1 0-1 0 0,-1 1 1 0 0,1-1-1 0 0,-1 0 1 0 0,0 1-1 0 0,1-1 1 0 0,-1 0-1 0 0,0 1 1 0 0,1-1-1 0 0,-1 1 1 0 0,0-1-1 0 0,1 0 1 0 0,-1 1-1 0 0,0-1 1 0 0,0 1-1 0 0,0-1 1 0 0,1 1-1 0 0,-1-1 1 0 0,0 1-1 0 0,0-1 1 0 0,0 1-1 0 0,0-1 1 0 0,0 1-1 0 0,0-1 1 0 0,0 1-1 0 0,0-1 1 0 0,0 1-1 0 0,0-1 1 0 0,0 1-1 0 0,0 0-6 0 0,0 1 38 0 0,0 0-1 0 0,1 0 1 0 0,-1 1-1 0 0,1-1 1 0 0,0 0 0 0 0,-1 0-1 0 0,1 0 1 0 0,0 0-1 0 0,0 0 1 0 0,1 1-38 0 0,3 7 147 0 0,-3 0-75 0 0,-2-7 85 0 0,0-3 3 0 0,0 0-13 0 0,0 0-56 0 0,-4 0-35 0 0,-2 0-40 0 0,1 0 45 0 0,5 2 16 0 0,-1 0-48 0 0,1 5-7 0 0,0-5 38 0 0,1 1 53 0 0,-4-3-41 0 0,-10 2-12 0 0,-16 12-129 0 0,20-14 3 0 0,2-1 31 0 0,2 4-20 0 0,-10 6 62 0 0,12-8 12 0 0,0 0 0 0 0,-1 0 0 0 0,1-1 1 0 0,-1 1-1 0 0,1-1 0 0 0,0 0 0 0 0,-1 0-19 0 0,-4 3 54 0 0,4-1-50 0 0,-16 6-10 0 0,2-5-42 0 0,15-3 43 0 0,1 0-1 0 0,0 0 1 0 0,-1 0 0 0 0,1 1-1 0 0,-1-1 1 0 0,1 1-1 0 0,0-1 1 0 0,-1 1 0 0 0,1 0-1 0 0,0 0 1 0 0,0 0-1 0 0,-1 0 6 0 0,1 1-4 0 0,-1-1 0 0 0,1 0 0 0 0,-1 0-1 0 0,1 0 1 0 0,-1 0 0 0 0,0-1 0 0 0,1 1-1 0 0,-1-1 1 0 0,0 1 0 0 0,0-1-1 0 0,1 0 1 0 0,-2 0 4 0 0,-4 0 0 0 0,0 2 0 0 0,0-1 0 0 0,0 1 0 0 0,0 0 0 0 0,-7 3 0 0 0,12-4 0 0 0,0 0 0 0 0,-1 0 0 0 0,1 0 0 0 0,-1-1 0 0 0,1 1 0 0 0,-1-1 0 0 0,0 0 0 0 0,1 0 0 0 0,-1 0 0 0 0,-1-1 0 0 0,-8 0 0 0 0,-13 1 0 0 0,16-1 0 0 0,-1 1 0 0 0,0 0 0 0 0,0 1 0 0 0,1 0 0 0 0,-5 1 0 0 0,-2 3 0 0 0,11-3 0 0 0,-1 0 0 0 0,1-1 0 0 0,-1 0 0 0 0,0 0 0 0 0,0 0 0 0 0,1-1 0 0 0,-20 0 0 0 0,15-1 0 0 0,0 1 0 0 0,0 0 0 0 0,1 0 0 0 0,-1 2 0 0 0,-4 0 0 0 0,-4 4-2 0 0,16-5 3 0 0,-1 1 0 0 0,1-1 0 0 0,-1 0 0 0 0,1 0 1 0 0,-1 0-1 0 0,0-1 0 0 0,0 1 0 0 0,1-1 0 0 0,-1 0 0 0 0,0 0 0 0 0,0 0 0 0 0,1 0 0 0 0,-1-1 0 0 0,0 0 0 0 0,0 1 0 0 0,0-2-1 0 0,-5-1 20 0 0,0 1-1 0 0,-1-1 1 0 0,0 1 0 0 0,-1 1-20 0 0,-16-1 61 0 0,17 3-48 0 0,7-1-13 0 0,0 0 0 0 0,1 1 0 0 0,-1-1 0 0 0,0 0 0 0 0,0 0 0 0 0,0-1 0 0 0,0 1 0 0 0,1-1 0 0 0,-1 1 0 0 0,0-1 0 0 0,-1 0 0 0 0,1-6-16 0 0,3 7 15 0 0,0-1 0 0 0,0 1 0 0 0,0 0-1 0 0,0 0 1 0 0,0 0 0 0 0,0-1 0 0 0,0 1-1 0 0,0 0 1 0 0,0 0 0 0 0,0 0 0 0 0,-1-1-1 0 0,1 1 1 0 0,0 0 0 0 0,0 0 0 0 0,0 0-1 0 0,0 0 1 0 0,0-1 0 0 0,0 1 0 0 0,-1 0-1 0 0,1 0 1 0 0,0 0 0 0 0,0 0 0 0 0,0 0-1 0 0,0 0 1 0 0,-1-1 0 0 0,1 1 0 0 0,0 0-1 0 0,0 0 1 0 0,0 0 0 0 0,-1 0 0 0 0,1 0-1 0 0,0 0 2 0 0,-24-2-36 0 0,21 2-22 0 0,3 0-64 0 0,0 0-102 0 0,0 0-244 0 0,0 0-428 0 0,0-2-37 0 0,1-3 633 0 0,0 2-45 0 0,1 1-48 0 0,1 1-48 0 0,0-1-87 0 0,0-1-61 0 0,3-10-1155 0 0,7-3-43 0 0</inkml:trace>
  <inkml:trace contextRef="#ctx0" brushRef="#br0" timeOffset="378.03">758 837 6968 0 0,'0'0'157'0'0,"0"0"23"0"0,0 0 11 0 0,-2 0-31 0 0,-5 0-108 0 0,3 0 30 0 0,2 0 85 0 0,1 0 194 0 0,1 0 330 0 0,-2-3 21 0 0,-9-7-1 0 0,9 7-34 0 0,2 3-18 0 0,-3-2-3 0 0,2 1-563 0 0,-2-2 72 0 0,-4-2 98 0 0,4 3-114 0 0,-1 1 35 0 0,0 0 72 0 0,0 1 91 0 0,-1 0 108 0 0,2-1-260 0 0,-1 1 51 0 0,-12 0 717 0 0,8 0-603 0 0,4 0-203 0 0,0 1-42 0 0,1 0-52 0 0,0 0-60 0 0,-7 4 202 0 0,2-2-40 0 0,4-2-95 0 0,1 0 1 0 0,-1 0 0 0 0,0 0-1 0 0,1-1 1 0 0,-1 1-1 0 0,-2-1-70 0 0,-11 0 210 0 0,6 0-100 0 0,2 0-35 0 0,-16 0 74 0 0,8 2-18 0 0,-1 4-33 0 0,3-1-32 0 0,6-3-16 0 0,0-1 1 0 0,0 0-1 0 0,0-1 0 0 0,0 0 1 0 0,-8-1-51 0 0,10 0 32 0 0,0 0 1 0 0,-1 1 0 0 0,1 0 0 0 0,0 1 0 0 0,-1-1 0 0 0,1 2-1 0 0,-4 0-32 0 0,-4 3 65 0 0,12-3-52 0 0,0-1 0 0 0,-1 0 1 0 0,1 0-1 0 0,-1 0 0 0 0,1 0 1 0 0,-1-1-1 0 0,1 1 0 0 0,-1-1 0 0 0,1 0-13 0 0,-13 0 42 0 0,10-1-34 0 0,0 1 0 0 0,-1 0-1 0 0,1 1 1 0 0,-1-1 0 0 0,1 1-1 0 0,-1 1-7 0 0,-9 3 0 0 0,13-3-1 0 0,0-1-1 0 0,0 0 0 0 0,-1 0 0 0 0,1 0 0 0 0,0-1 0 0 0,-1 1 1 0 0,1-1-1 0 0,-2 1 2 0 0,-5-1-35 0 0,3 2-63 0 0,2 1-54 0 0,0 0-43 0 0,-2 2-165 0 0,1-2-10 0 0,-6 3-275 0 0,8-5 391 0 0,1 1-77 0 0,1-1 111 0 0,0 0-34 0 0,1 0-41 0 0,-1 0-43 0 0,0-1-63 0 0,1 1-51 0 0,-1-1-46 0 0,1 1-40 0 0,-1-1-151 0 0,0 0-39 0 0,0 0-185 0 0,-2 0-497 0 0,4 0 1409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27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459 127 6776 0 0,'-13'-13'198'0'0,"6"9"-88"0"0,3 4-34 0 0,-1-1-36 0 0,0-10-40 0 0,-1 9 9 0 0,1-1 55 0 0,1-3 155 0 0,4 5-200 0 0,-1 1 1 0 0,1-1 0 0 0,0 1-1 0 0,0-1 1 0 0,-1 1-1 0 0,1 0 1 0 0,0-1 0 0 0,-1 1-1 0 0,1-1 1 0 0,0 1 0 0 0,-1 0-1 0 0,1 0 1 0 0,-1-1-1 0 0,1 1 1 0 0,-1 0 0 0 0,1 0-1 0 0,0-1 1 0 0,-1 1 0 0 0,1 0-1 0 0,-1 0 1 0 0,1 0-1 0 0,-1 0 1 0 0,1 0 0 0 0,-1-1-1 0 0,1 1 1 0 0,-1 0 0 0 0,1 0-1 0 0,-1 0 1 0 0,1 1 0 0 0,-1-1-1 0 0,1 0 1 0 0,-1 0-20 0 0,-4 0 182 0 0,0 0 58 0 0,-12 1 499 0 0,10-1-466 0 0,0-2-64 0 0,3 2-157 0 0,1-2-43 0 0,-5-3 160 0 0,-2 0 69 0 0,-3 2 53 0 0,6 3-139 0 0,5 0-105 0 0,-1 0 1 0 0,1-1 0 0 0,0 2 0 0 0,0-1 0 0 0,0 0-1 0 0,0 0 1 0 0,0 1 0 0 0,-1-1 0 0 0,1 1 0 0 0,-1 0-48 0 0,-15 7 283 0 0,15-7-236 0 0,0 0 0 0 0,0 0 0 0 0,0 0-1 0 0,0-1 1 0 0,0 0 0 0 0,0 1-1 0 0,-2-1-46 0 0,-11 2 269 0 0,0 5 39 0 0,7-2-134 0 0,-3-1 49 0 0,-7 6-4 0 0,-7 12 213 0 0,-8 7 117 0 0,23-22-428 0 0,-10 7 129 0 0,18-13-200 0 0,0 2 0 0 0,0-1 1 0 0,1 0-1 0 0,-1 0 0 0 0,1 1 1 0 0,0 0-1 0 0,0-1 0 0 0,0 1 1 0 0,-2 2-51 0 0,0 5 178 0 0,3-7-139 0 0,0-1 0 0 0,-1 0 0 0 0,1 1-1 0 0,0-1 1 0 0,0 0 0 0 0,-1 0 0 0 0,0 0 0 0 0,1 0 0 0 0,-1 0-39 0 0,-7 9 188 0 0,-8 19 332 0 0,14-24-436 0 0,0 5 96 0 0,4 0-36 0 0,7 7 59 0 0,-4-11-132 0 0,1 4 37 0 0,-5-10-97 0 0,1 1 0 0 0,-1-1 0 0 0,1 0 0 0 0,-1 0 1 0 0,1 0-1 0 0,-1 0 0 0 0,1 0 0 0 0,-1 0 0 0 0,1 0 0 0 0,0 0 0 0 0,0 0 0 0 0,0 0 0 0 0,-1-1 0 0 0,1 1 0 0 0,0 0 0 0 0,0 0 0 0 0,0-1 0 0 0,1 1-11 0 0,22 11 248 0 0,-17-8-178 0 0,7 0 67 0 0,8-5-18 0 0,-10 1-59 0 0,-7-1-31 0 0,-1 1 0 0 0,1-1-1 0 0,0 1 1 0 0,0-2 0 0 0,-1 1-1 0 0,1 0-28 0 0,1-2 40 0 0,1 2 0 0 0,-1-1 0 0 0,0 0 0 0 0,0 1 0 0 0,1 1 0 0 0,1-1-40 0 0,-3 1 28 0 0,0-1 0 0 0,0 1 0 0 0,1-1-1 0 0,-1 0 1 0 0,4-2-28 0 0,3-1 40 0 0,1-1 0 0 0,-2-1-1 0 0,1 0-39 0 0,28-12 86 0 0,-24 13-45 0 0,-12 4-34 0 0,0 0 0 0 0,0-1-1 0 0,1 1 1 0 0,-1-1 0 0 0,0 0-1 0 0,0-1 1 0 0,2 0-7 0 0,9-11 56 0 0,-11 11-42 0 0,-1 0 0 0 0,1 0 0 0 0,0 0 0 0 0,1 1 0 0 0,1-2-14 0 0,17-11 53 0 0,-12 1-64 0 0,2-11 35 0 0,-10 18-56 0 0,-1-4-167 0 0,-10-3-160 0 0,4 8 161 0 0,2 1 33 0 0,1 2-28 0 0,1 1 4 0 0,-1 0-66 0 0,0 0-79 0 0,0 0-94 0 0,1 0 47 0 0,-1 1-53 0 0,0-1-47 0 0,-1 1-42 0 0,1-1-151 0 0,-1 0-44 0 0,0 0-185 0 0,-1-1-506 0 0,2 2 1013 0 0</inkml:trace>
  <inkml:trace contextRef="#ctx0" brushRef="#br0" timeOffset="437.72">601 143 10656 0 0,'0'0'241'0'0,"2"3"38"0"0,3 1-168 0 0,9 10 170 0 0,-6-3-128 0 0,-3-1-77 0 0,-5-8-73 0 0,1 1 0 0 0,1-1 0 0 0,-1 0 0 0 0,0 0 0 0 0,1 0 0 0 0,-1 0 0 0 0,1 0 0 0 0,-1 0 0 0 0,1 0-3 0 0,11 10-7 0 0,-6-5 13 0 0,0-1 34 0 0,1 2 99 0 0,-2 0 84 0 0,-4-5-66 0 0,0 0 35 0 0,10 22 1218 0 0,-6-12-758 0 0,1-1-45 0 0,-2-1-67 0 0,1 1-55 0 0,0-1-62 0 0,-1 0-67 0 0,-3-4-76 0 0,0 0-37 0 0,-2 5 68 0 0,-1-1-45 0 0,1-3-30 0 0,0-6 115 0 0,0-2-28 0 0,0 0-97 0 0,0 3-39 0 0,0 8-10 0 0,0-9-14 0 0,0-2-58 0 0,0 0-29 0 0,-6 0 19 0 0,-1 0-47 0 0,7 0-47 0 0,0 0 0 0 0,-1 0 0 0 0,1 0 1 0 0,0 0-1 0 0,0 0 0 0 0,0 0 0 0 0,0 0 0 0 0,0 0 0 0 0,0 0 1 0 0,0 0-1 0 0,0 0 0 0 0,0 0 0 0 0,0 0 0 0 0,-1 0 0 0 0,1 0 0 0 0,0 0 1 0 0,0 0-1 0 0,0 0 0 0 0,0 0 0 0 0,0 0 0 0 0,0 0 0 0 0,0 0 0 0 0,0 0 1 0 0,0 0-1 0 0,0 0 0 0 0,0 0 0 0 0,-1 0 0 0 0,1 0 0 0 0,0 0 0 0 0,0 0 1 0 0,0 0-1 0 0,0 0 0 0 0,0 0 0 0 0,0 0 0 0 0,0-1 0 0 0,0 1 0 0 0,0 0 1 0 0,0 0-1 0 0,0 0 0 0 0,0 0 0 0 0,0 0 0 0 0,0 0 0 0 0,0 0 1 0 0,0 0-1 0 0,0 0 0 0 0,0 0 0 0 0,0-1 0 0 0,0 1 0 0 0,0 0 0 0 0,0 0 1 0 0,0 0-1 0 0,0 0 0 0 0,0 0 0 0 0,0 0 0 0 0,0 0 0 0 0,0 0 0 0 0,0 0-1 0 0,0-1 3 0 0,0 1 0 0 0,0-1-1 0 0,0 1 1 0 0,0-1 0 0 0,0 1 0 0 0,0 0-1 0 0,0-1 1 0 0,0 1 0 0 0,0-1-1 0 0,0 1 1 0 0,0 0 0 0 0,0-1-1 0 0,-1 1 1 0 0,1-1 0 0 0,0 1-1 0 0,0 0 1 0 0,0-1 0 0 0,-1 1 0 0 0,1 0-1 0 0,0-1 1 0 0,-1 1 0 0 0,1 0-1 0 0,0-1 1 0 0,0 1 0 0 0,-1 0-1 0 0,1 0 1 0 0,-1-1 0 0 0,1 1-1 0 0,0 0 1 0 0,-1 0 0 0 0,1 0-3 0 0,-7-5 44 0 0,0-6 7 0 0,0-3-37 0 0,5 10-15 0 0,1 1 5 0 0,0 0 0 0 0,1 0 0 0 0,-1 0 0 0 0,0 0 0 0 0,1 0 0 0 0,0 1 0 0 0,0-1 0 0 0,0 0 0 0 0,0 0 0 0 0,0 0 0 0 0,1-1-4 0 0,-1-5 16 0 0,0-35 4 0 0,0 22 32 0 0,1 17-51 0 0,0 0 0 0 0,0 0 0 0 0,0-1 0 0 0,0 1 0 0 0,1 0 1 0 0,0 0-1 0 0,0 0 0 0 0,0 0 0 0 0,1 1 0 0 0,0-1 0 0 0,0 0-1 0 0,7-13 0 0 0,13-25 0 0 0,17-22 0 0 0,-38 62-3 0 0,1 0 0 0 0,-1 0 0 0 0,1 1-1 0 0,-1-1 1 0 0,1 1 0 0 0,0-1 0 0 0,0 1-1 0 0,0 0 1 0 0,0 0 0 0 0,0 1 0 0 0,1-1 3 0 0,7-4-18 0 0,-4 1 5 0 0,0 0 1 0 0,1 0-1 0 0,-1 1 1 0 0,1 1-1 0 0,1-1 13 0 0,-2 2-16 0 0,0 1 1 0 0,1-1-1 0 0,-1 2 0 0 0,0-1 0 0 0,0 1 1 0 0,4 0 15 0 0,35 2-59 0 0,-42-2 55 0 0,0 1 1 0 0,1 0 0 0 0,-1 0-1 0 0,0 0 1 0 0,1 1 0 0 0,-1-1-1 0 0,0 1 1 0 0,0 0-1 0 0,1 1 4 0 0,28 20-58 0 0,-28-18 57 0 0,0-1 1 0 0,0 1 0 0 0,-1 0 0 0 0,1 0 0 0 0,-1 1-1 0 0,1 1 1 0 0,-3-3 0 0 0,0-1 0 0 0,0 1 0 0 0,0 0 0 0 0,0 0 0 0 0,-1-1 0 0 0,1 1 0 0 0,-1 0 0 0 0,0 1 0 0 0,2 8 0 0 0,8 8 15 0 0,-6 5 57 0 0,1-10-15 0 0,-5-13-43 0 0,0 0 0 0 0,1 0 0 0 0,-1 1 0 0 0,-1-1 0 0 0,1 0 0 0 0,0 1 0 0 0,-1-1 0 0 0,0 2-14 0 0,0 15 154 0 0,0 17 65 0 0,0-24-98 0 0,0 1 64 0 0,-3 0-66 0 0,-11 3 14 0 0,13-16-118 0 0,-1 0-1 0 0,1 1 0 0 0,0-1 0 0 0,0 1 0 0 0,0-1 1 0 0,0 1-1 0 0,0-1 0 0 0,0 1 0 0 0,0 0 0 0 0,0-1 1 0 0,1 1-1 0 0,-1 0 0 0 0,1 0 0 0 0,-1 0 0 0 0,1 1-14 0 0,0 0 104 0 0,0-3 0 0 0,0 0-5 0 0,0 0-23 0 0,0 0-65 0 0,0 0-90 0 0,0 0-113 0 0,0 0-245 0 0,0 0-438 0 0,0 0 666 0 0,0 0 34 0 0,0 0-10 0 0,0 0-48 0 0,0 0-7 0 0,0 0-48 0 0,0 0-56 0 0,0 0-63 0 0,0 0-67 0 0,0 0-63 0 0,0 0-55 0 0,0 0-49 0 0,0 0-182 0 0,0 0-49 0 0,0 0-220 0 0,0 0-598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24.9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239 380 9872 0 0,'0'0'222'0'0,"0"0"30"0"0,0 0 20 0 0,0-1-112 0 0,-2-1-82 0 0,-2-2-41 0 0,-5-3-26 0 0,0 5 3 0 0,3 2 38 0 0,5 0-40 0 0,-6 0 142 0 0,-1 0 51 0 0,7 0-144 0 0,-1 0 0 0 0,0 0-1 0 0,1 0 1 0 0,-1 0 0 0 0,1 0 0 0 0,-1-1-1 0 0,0 1 1 0 0,1-1 0 0 0,-2 0-61 0 0,-4-3 227 0 0,5 3-151 0 0,0-1 1 0 0,0 1 0 0 0,0 0-1 0 0,0 0 1 0 0,0 0 0 0 0,0 1-1 0 0,0-1 1 0 0,0 1 0 0 0,0-1-1 0 0,0 1 1 0 0,-2-1-77 0 0,-10 5 307 0 0,1 6 10 0 0,10-7-93 0 0,0-2-82 0 0,0 0-52 0 0,-1-1-47 0 0,1 0-12 0 0,0 0 35 0 0,-16 15 210 0 0,15-11-204 0 0,0 0 1 0 0,0 1-1 0 0,0-1 0 0 0,0 1 1 0 0,-1 3-73 0 0,-1 5 188 0 0,3-10-132 0 0,-4 2 26 0 0,4 7-19 0 0,3-11-54 0 0,0 1-1 0 0,0-1 1 0 0,-1 1-1 0 0,1-1 1 0 0,0 0-1 0 0,-1 1 1 0 0,1-1-1 0 0,-1 1 1 0 0,0-1-1 0 0,1 0 1 0 0,-1 1-1 0 0,0-1 1 0 0,0 0-1 0 0,0 0 1 0 0,0 1-1 0 0,0-1 1 0 0,0 0-1 0 0,0 0 1 0 0,0 0 0 0 0,-1 1-9 0 0,-11 6 135 0 0,12-7-115 0 0,1 0-1 0 0,-1 0 0 0 0,1 0 1 0 0,0 1-1 0 0,-1-1 0 0 0,1 0 1 0 0,0 0-1 0 0,-1 0 0 0 0,1 0 1 0 0,0 1-1 0 0,0-1 0 0 0,0 0 1 0 0,0 0-1 0 0,0 1 1 0 0,1-1-20 0 0,-1 6 63 0 0,-1 9 151 0 0,0-12-153 0 0,1 1-1 0 0,0-1 1 0 0,0 0-1 0 0,0 1 1 0 0,0-1-1 0 0,1 0 1 0 0,-1 1-1 0 0,1-1 0 0 0,1 4-60 0 0,12 16 262 0 0,-6-10-110 0 0,-3-5-88 0 0,-3-4-33 0 0,-2-4-23 0 0,1-1-1 0 0,-1 1 1 0 0,0 0-1 0 0,0-1 1 0 0,1 1-1 0 0,-1 0 1 0 0,0-1-1 0 0,1 1 1 0 0,-1-1-1 0 0,1 1 1 0 0,-1-1-1 0 0,1 1 1 0 0,-1-1-1 0 0,1 1 1 0 0,-1-1-1 0 0,1 0 1 0 0,0 1-1 0 0,-1-1 1 0 0,1 0-1 0 0,-1 1 1 0 0,1-1-1 0 0,0 0-7 0 0,4 3 30 0 0,3 2 24 0 0,-7-4-45 0 0,1-1 0 0 0,-1 1 1 0 0,1 0-1 0 0,-1 0 0 0 0,1 0 0 0 0,-1-1 0 0 0,1 1 1 0 0,-1-1-1 0 0,1 1 0 0 0,0-1 0 0 0,-1 0 1 0 0,1 1-1 0 0,0-1 0 0 0,0 0-9 0 0,54 0 167 0 0,-20 0-87 0 0,-33 0-73 0 0,0 0-1 0 0,0-1 1 0 0,1 1 0 0 0,-1-1 0 0 0,0 1-1 0 0,0-1 1 0 0,0 0 0 0 0,0 0 0 0 0,0 0-1 0 0,2-2-6 0 0,6-1 34 0 0,7-2 18 0 0,-2 1-33 0 0,0 0-7 0 0,2 0 28 0 0,7-9-19 0 0,-5 1 22 0 0,-10 9-30 0 0,-7 3-7 0 0,-1 0-1 0 0,0-1 1 0 0,1 1 0 0 0,-1 0-1 0 0,0 0 1 0 0,0-1 0 0 0,0 0-1 0 0,0 1 1 0 0,0-1-6 0 0,45-45 74 0 0,-34 31-88 0 0,-8 3-45 0 0,2 8 42 0 0,-7 5 16 0 0,1 0-1 0 0,-1 0 0 0 0,1-1 1 0 0,-1 1-1 0 0,0 0 1 0 0,1-1-1 0 0,-1 1 0 0 0,1 0 1 0 0,-1-1-1 0 0,0 1 1 0 0,1 0-1 0 0,-1-1 0 0 0,0 1 1 0 0,0-1-1 0 0,1 1 1 0 0,-1-1-1 0 0,0 1 0 0 0,0 0 1 0 0,0-1-1 0 0,1 1 1 0 0,-1-1-1 0 0,0 1 0 0 0,0-1 1 0 0,0 1-1 0 0,0-1 1 0 0,0 1-1 0 0,0-1 1 0 0,0 1-1 0 0,0-1 0 0 0,0 1 1 0 0,0-1-1 0 0,-1 0 2 0 0,1 0-1 0 0,0 1-1 0 0,0-1 1 0 0,0 0-1 0 0,0 0 1 0 0,0 0-1 0 0,1 0 0 0 0,-1 0 1 0 0,0 1-1 0 0,0-1 1 0 0,0 0-1 0 0,1 0 1 0 0,-1 0-1 0 0,0 1 1 0 0,1-2 1 0 0,0 2-4 0 0,-1-1 1 0 0,1 1-1 0 0,0 0 1 0 0,-1-1-1 0 0,1 1 0 0 0,-1 0 1 0 0,1 0-1 0 0,0 0 1 0 0,-1 0-1 0 0,1-1 1 0 0,0 1-1 0 0,0 0 1 0 0,-1 0-1 0 0,1 0 0 0 0,0 0 4 0 0,-1 0 0 0 0,2 0-64 0 0,-2 0-2 0 0,-2 3-12 0 0,-9 10 12 0 0,8 3 52 0 0,3 63 14 0 0,1-77 4 0 0,-1-1 0 0 0,0 1 0 0 0,0 0 0 0 0,1 0-1 0 0,-1 0 1 0 0,1-1 0 0 0,-1 1 0 0 0,1 0 0 0 0,0-1-1 0 0,-1 1 1 0 0,1-1 0 0 0,0 1 0 0 0,0 0-4 0 0,5 8 70 0 0,-4 3 34 0 0,-2-11-89 0 0,1 0-1 0 0,-1 0 0 0 0,0-1 1 0 0,1 1-1 0 0,-1 0 0 0 0,1-1 1 0 0,-1 1-1 0 0,1 0 0 0 0,0-1 1 0 0,-1 1-1 0 0,1-1 0 0 0,0 1 1 0 0,0-1-1 0 0,1 1 0 0 0,-1-1 1 0 0,0 0-1 0 0,0 1 0 0 0,0-1 1 0 0,1 0-15 0 0,11 16 186 0 0,-8-7-39 0 0,-1 2-55 0 0,-1-4-31 0 0,-1-1 14 0 0,1 0 23 0 0,1 1 45 0 0,6 8-14 0 0,7 10 91 0 0,-13-15-101 0 0,-4-10-108 0 0,1 0 0 0 0,-1 1 0 0 0,1-1 1 0 0,-1 0-1 0 0,1 0 0 0 0,-1 0 1 0 0,1 0-1 0 0,-1 0 0 0 0,1 0 0 0 0,0 0 1 0 0,0 0-1 0 0,0-1 0 0 0,-1 1 1 0 0,1 0-1 0 0,0 0 0 0 0,0-1 0 0 0,0 1 1 0 0,1 0-12 0 0,3 0 36 0 0,-1 1-11 0 0,5 14 78 0 0,2-3-17 0 0,-9-11-11 0 0,-2-2-47 0 0,0 0-76 0 0,0 0-36 0 0,0 0-124 0 0,1 0 90 0 0,-1 1 38 0 0,0-1-35 0 0,0 0-13 0 0,1 1-35 0 0,-1-1-40 0 0,1 1-45 0 0,0 0-129 0 0,0 0-71 0 0,1 1-62 0 0,-1-1-55 0 0,1 1-47 0 0,-1-1-38 0 0,2 1-737 0 0,-1 1-966 0 0,-2-3-1336 0 0</inkml:trace>
  <inkml:trace contextRef="#ctx0" brushRef="#br0" timeOffset="345.94">807 1 11000 0 0,'0'0'248'0'0,"0"0"34"0"0,0 0 21 0 0,0 0-34 0 0,1 0-202 0 0,1 0-39 0 0,11 3-17 0 0,-3 4 4 0 0,-4-1 39 0 0,1 2 80 0 0,-2 1 95 0 0,-2 1 135 0 0,-2 7 264 0 0,1-11-138 0 0,4 1-282 0 0,-3 1-37 0 0,-2-5-106 0 0,0 1 1 0 0,0-1 0 0 0,0 1-1 0 0,-1-1 1 0 0,0 1-1 0 0,0 2-65 0 0,3 9 275 0 0,1-6-51 0 0,3 4 11 0 0,-5 0-27 0 0,-3 7 57 0 0,0-8-88 0 0,2 2 53 0 0,0-5-34 0 0,2 1 43 0 0,5 19 160 0 0,-4-6-173 0 0,-3-1-37 0 0,-1-14-80 0 0,1 0 0 0 0,0 0 0 0 0,0 0 0 0 0,1 0 1 0 0,1 3-110 0 0,-1-3 99 0 0,0-1 0 0 0,-1 0 1 0 0,0 0-1 0 0,0 1 0 0 0,0 1-99 0 0,1 13 191 0 0,3-2-35 0 0,1 4-7 0 0,-4-6-62 0 0,-2 11 84 0 0,0 8 39 0 0,3-13-104 0 0,3-9-49 0 0,0 3 17 0 0,-5-1 13 0 0,-1 16 45 0 0,0 102 408 0 0,0-132-468 0 0,0-3-43 0 0,0 0-51 0 0,0 0-56 0 0,0 0-111 0 0,-2 0-84 0 0,0 0 84 0 0,-3 0-205 0 0,3 0 149 0 0,1 0 26 0 0,0 0-75 0 0,0 0-17 0 0,1 0-46 0 0,-1 0-40 0 0,1 0-38 0 0,0 0-279 0 0,0 0-61 0 0,0 0-50 0 0,0 0-34 0 0,0 0-1538 0 0,0 0-1354 0 0</inkml:trace>
  <inkml:trace contextRef="#ctx0" brushRef="#br0" timeOffset="1094.99">492 585 5528 0 0,'0'0'124'0'0,"0"0"17"0"0,0 0 11 0 0,0-3-20 0 0,0-7-45 0 0,0 7 10 0 0,0 3 114 0 0,0-3 190 0 0,0 3-374 0 0,0-1 0 0 0,0 0 0 0 0,0 1 0 0 0,-1-1 0 0 0,1 0 0 0 0,0 1 0 0 0,0-1 0 0 0,0 0 0 0 0,-1 1 0 0 0,1-1 0 0 0,0 1 0 0 0,-1-1 0 0 0,1 1 0 0 0,0-1 0 0 0,-1 1 0 0 0,1-1 0 0 0,-1 1 0 0 0,1-1 0 0 0,-1 1 0 0 0,1-1 0 0 0,-1 1 0 0 0,1 0 0 0 0,-1-1-27 0 0,0 1 25 0 0,1-1-1 0 0,-1 1 1 0 0,1 0 0 0 0,-1-1-1 0 0,1 1 1 0 0,-1-1 0 0 0,1 1 0 0 0,-1-1-1 0 0,1 1 1 0 0,0-1 0 0 0,-1 1-1 0 0,1-1 1 0 0,0 1 0 0 0,-1-1 0 0 0,1 0-1 0 0,0 1 1 0 0,0-1 0 0 0,-1 0 0 0 0,1 1-1 0 0,0-1 1 0 0,0 0 0 0 0,0 1-1 0 0,0-1-24 0 0,-3-4 354 0 0,-7-6-2 0 0,7 8-97 0 0,2 1-86 0 0,0-1-50 0 0,2 0-48 0 0,-1 0-15 0 0,-1 1 44 0 0,-10-3 330 0 0,6-8 2 0 0,-6 0-10 0 0,9 10-158 0 0,0 0-90 0 0,2 1-58 0 0,0-1-55 0 0,0 0-22 0 0,-1 1 53 0 0,-1 1-4 0 0,-1 1-44 0 0,0 0 18 0 0,1 0 47 0 0,-1-2 51 0 0,0 0 82 0 0,-7-11 42 0 0,7 5-144 0 0,-1 2 18 0 0,-1 4 2 0 0,1 2-38 0 0,-1 0 38 0 0,-4-2-42 0 0,-2-3-2 0 0,-2-2-5 0 0,1 5-9 0 0,-4 1 9 0 0,-4 0-57 0 0,17 1-50 0 0,1 0 0 0 0,-1 0 0 0 0,0 1-1 0 0,1-1 1 0 0,-1 0 0 0 0,0 1 0 0 0,1 0 0 0 0,-1 0 0 0 0,0 0-4 0 0,-5 4 0 0 0,7-4 0 0 0,-1 0 0 0 0,1-1 0 0 0,-1 1 0 0 0,1 0 0 0 0,-1 0 0 0 0,1-1 0 0 0,-1 1 0 0 0,1-1 0 0 0,-1 1 0 0 0,0-1 0 0 0,1 1 0 0 0,-1-1 0 0 0,0 0 0 0 0,0 0 0 0 0,-29 0 0 0 0,25 0-49 0 0,-13 1 146 0 0,16 1-136 0 0,1 0-79 0 0,1 2-104 0 0,0-2 63 0 0,1 0-37 0 0,0-1-11 0 0,0-1-34 0 0,0 1-329 0 0,0-1 77 0 0,0 1-46 0 0,0-1-637 0 0,0 0-503 0 0,0 0-954 0 0</inkml:trace>
  <inkml:trace contextRef="#ctx0" brushRef="#br0" timeOffset="1858.12">728 427 8464 0 0,'0'0'190'0'0,"0"0"28"0"0,0 0 10 0 0,3-3-26 0 0,10-7-160 0 0,7 0-68 0 0,-14 7 67 0 0,0 0 64 0 0,-5 3-22 0 0,0-1-35 0 0,3 1-15 0 0,-2 0-9 0 0,0 0 33 0 0,-1 0 31 0 0,1 0 48 0 0,-1-1 24 0 0,0 0 47 0 0,1 0 54 0 0,-1 0 60 0 0,2-1-117 0 0,0 0 0 0 0,-1 0-1 0 0,1 0 1 0 0,0 0 0 0 0,0 1-1 0 0,2-1-203 0 0,7-3 463 0 0,-5 2-248 0 0,-1 1-41 0 0,-1 0-50 0 0,0 1-57 0 0,-4 0-61 0 0,9-2 276 0 0,-2 1-69 0 0,-1-1-28 0 0,3 0 14 0 0,2-1 49 0 0,-3 1 3 0 0,-1 2-66 0 0,-1 1-52 0 0,0 0-37 0 0,12-2 119 0 0,-2-2-64 0 0,-11 2-79 0 0,1 0 0 0 0,-1 0 0 0 0,1 1 0 0 0,0 0-1 0 0,0 1 1 0 0,-1-1-72 0 0,19-1 206 0 0,-2-4-95 0 0,-16 4-98 0 0,1 0 0 0 0,0 1 0 0 0,-1 0 1 0 0,1 0-1 0 0,1 0-13 0 0,-1 1-150 0 0,0 0 62 0 0,0 0 53 0 0,0 0 44 0 0,7 0 98 0 0,22 0 275 0 0,-26 0-329 0 0,0 0-75 0 0,-4 0-36 0 0,-1 0-40 0 0,1 0-46 0 0,0 0-51 0 0,0 0-76 0 0,0 0-71 0 0,0 0-78 0 0,0 0-83 0 0,0 0-91 0 0,0 0-96 0 0,0 0-104 0 0,0 0-109 0 0,6 0-1001 0 0,6 0-1081 0 0</inkml:trace>
  <inkml:trace contextRef="#ctx0" brushRef="#br0" timeOffset="2092.46">1533 395 9792 0 0,'3'0'222'0'0,"-3"0"-209"0"0,1 0-1 0 0,-1 0 1 0 0,1 0-1 0 0,-1 0 0 0 0,1 0 1 0 0,-1 0-1 0 0,1 0 1 0 0,-1 0-1 0 0,1 1 0 0 0,-1-1 1 0 0,1 0-1 0 0,-1 0 1 0 0,0 0-1 0 0,1 1 1 0 0,-1-1-1 0 0,1 0 0 0 0,-1 0 1 0 0,1 1-1 0 0,-1-1 1 0 0,0 0-1 0 0,1 1 0 0 0,-1-1 1 0 0,0 0-1 0 0,1 1 1 0 0,-1-1-1 0 0,0 1 1 0 0,0-1-1 0 0,1 0 0 0 0,-1 1 1 0 0,0-1-1 0 0,0 1 1 0 0,0-1-1 0 0,1 1 0 0 0,-1-1 1 0 0,0 1-1 0 0,0-1 1 0 0,0 1-1 0 0,0-1 0 0 0,0 1 1 0 0,0-1-1 0 0,0 1 1 0 0,0 0-13 0 0,0 2 153 0 0,2-1-80 0 0,5 6-29 0 0,-2 8-46 0 0,-3 3 11 0 0,-2-5 54 0 0,0-11-41 0 0,-1 4 156 0 0,1 1 58 0 0,0-7-165 0 0,0 1-1 0 0,0 0 1 0 0,0-1-1 0 0,1 1 1 0 0,-1 0-1 0 0,0-1 0 0 0,1 1 1 0 0,-1-1-1 0 0,1 2-70 0 0,10 15 606 0 0,-6 9-2 0 0,1-14-217 0 0,-1-4-34 0 0,-3 3 79 0 0,-2-1 21 0 0,-1 12 285 0 0,5-10-360 0 0,1-5-196 0 0,1 4 121 0 0,-4 0-54 0 0,-2-9-446 0 0,0 1 96 0 0,0-1 82 0 0,0-1 69 0 0,0 1 52 0 0,0-1 42 0 0,0 7 692 0 0,0-6-654 0 0,0 0-100 0 0,0-1-96 0 0,0 0-55 0 0,0 1-64 0 0,0 0-72 0 0,0 0-103 0 0,0 0-100 0 0,0 1-110 0 0,0 0-119 0 0,0-1 270 0 0,0-1-33 0 0,0 1-35 0 0,0-1-35 0 0,0 1-38 0 0,0 0-38 0 0,0 0-39 0 0,0 0-41 0 0,0-3-1307 0 0,0 0-1087 0 0</inkml:trace>
  <inkml:trace contextRef="#ctx0" brushRef="#br0" timeOffset="2373.79">1643 222 7464 0 0,'-13'0'216'0'0,"13"0"-213"0"0,0 0 1 0 0,0 0 0 0 0,0 0-1 0 0,0 0 1 0 0,0 0-1 0 0,0 0 1 0 0,0 0 0 0 0,0 0-1 0 0,0 0 1 0 0,-1 0-1 0 0,1 0 1 0 0,0 0 0 0 0,0 0-1 0 0,0 0 1 0 0,0 0-1 0 0,0 0 1 0 0,0 0 0 0 0,0 0-1 0 0,0 0 1 0 0,0 0-1 0 0,0 0 1 0 0,-1 0 0 0 0,1 0-1 0 0,0 0 1 0 0,0 0-1 0 0,0 0 1 0 0,0 0 0 0 0,0 0-1 0 0,0-1 1 0 0,0 1-1 0 0,0 0 1 0 0,0 0 0 0 0,0 0-1 0 0,0 0 1 0 0,0 0-1 0 0,0 0 1 0 0,0 0 0 0 0,0 0-1 0 0,0 0 1 0 0,0 0-1 0 0,0 0 1 0 0,0 0 0 0 0,0-1-1 0 0,-1 1 1 0 0,1 0-1 0 0,0 0 1 0 0,0 0 0 0 0,0 0-1 0 0,0 0 1 0 0,1 0-1 0 0,-1 0 1 0 0,0 0 0 0 0,0 0-1 0 0,0 0 1 0 0,0-1 0 0 0,0 1-1 0 0,0 0-3 0 0,0-4 34 0 0,0-5-25 0 0,0 2 103 0 0,0 1-40 0 0,0 1-23 0 0,0 1-23 0 0,0 2 7 0 0,0 1 46 0 0,0 0 43 0 0,0 0 71 0 0,0-2 91 0 0,0-1 108 0 0,0 2-137 0 0,0 0-104 0 0,0 0-62 0 0,-1-2-51 0 0,-1 3 56 0 0,0 0 19 0 0,1 1 54 0 0,-2 0 66 0 0,0-1 75 0 0,0 1 86 0 0,-1 0 97 0 0,-1 0 108 0 0,0 0 117 0 0,3 0-751 0 0,1 0-67 0 0,1 0-109 0 0,0 0 95 0 0,0 0 38 0 0,1 0-32 0 0,-1 0-12 0 0,1 0-34 0 0,-1 0-38 0 0,1 0-43 0 0,0 0-46 0 0,0 0-42 0 0,0 0-38 0 0,0 0-33 0 0,1 0-117 0 0,-1 0-33 0 0,5 0-1205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23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8720 0 0,'0'0'197'0'0,"0"0"24"0"0,0 2 19 0 0,0-1-226 0 0,0 0 0 0 0,0 0 1 0 0,0-1-1 0 0,0 1 0 0 0,0 0 0 0 0,0-1 0 0 0,-1 1 0 0 0,1 0 0 0 0,0-1 0 0 0,0 1 0 0 0,-1 0 0 0 0,1-1 0 0 0,0 1 0 0 0,-1-1 0 0 0,1 1-14 0 0,-10 4 43 0 0,6-1-24 0 0,1 3 40 0 0,-1 0 40 0 0,1 0 43 0 0,1-3 17 0 0,2-3-137 0 0,-1-1-1 0 0,1 0 0 0 0,0 1 0 0 0,0-1 0 0 0,-1 1 0 0 0,1-1 1 0 0,0 1-1 0 0,0-1 0 0 0,0 1 0 0 0,0-1 0 0 0,0 0 1 0 0,0 1-1 0 0,0-1 0 0 0,0 1 0 0 0,0-1 0 0 0,0 1 1 0 0,0-1-1 0 0,0 1 0 0 0,0-1 0 0 0,0 1 0 0 0,0-1 1 0 0,1 1-1 0 0,-1-1 0 0 0,0 0 0 0 0,0 1 0 0 0,1-1 0 0 0,-1 1 1 0 0,0-1-1 0 0,0 0 0 0 0,1 1 0 0 0,-1-1 0 0 0,0 0 1 0 0,1 1-1 0 0,-1-1 0 0 0,0 0 0 0 0,1 1 0 0 0,-1-1 1 0 0,1 0-1 0 0,-1 0-21 0 0,1 1 33 0 0,-1-1 0 0 0,1 1 1 0 0,0-1-1 0 0,-1 1 0 0 0,1-1 1 0 0,-1 1-1 0 0,1 0 0 0 0,-1-1 1 0 0,1 1-1 0 0,-1-1 1 0 0,1 1-1 0 0,-1 0 0 0 0,0 0 1 0 0,1-1-1 0 0,-1 1 0 0 0,0 0 1 0 0,0 0-1 0 0,1-1 0 0 0,-1 1 1 0 0,0 0-1 0 0,0 0 0 0 0,0 0-33 0 0,0 5 234 0 0,2 0-37 0 0,5 10 283 0 0,-2-4-131 0 0,-1-2-47 0 0,7 9 68 0 0,-8-15-281 0 0,0 0 0 0 0,-1 0 0 0 0,1 1 0 0 0,-1-1 1 0 0,1 3-90 0 0,0 6 128 0 0,3 6 86 0 0,3-4-38 0 0,-3-4-106 0 0,-1 1 84 0 0,1 4 117 0 0,-4-13-192 0 0,-1 0 0 0 0,1 0 1 0 0,0 0-1 0 0,-1-1 1 0 0,1 1-1 0 0,3 2-79 0 0,6 11 318 0 0,-7-1-75 0 0,-3-12-214 0 0,-1-1 0 0 0,1 1 0 0 0,0-1 0 0 0,0 1 0 0 0,0-1 0 0 0,0 0 0 0 0,0 0-1 0 0,0 1 1 0 0,1-1 0 0 0,-1 0 0 0 0,1 0 0 0 0,-1 0 0 0 0,1 0-29 0 0,0-1 14 0 0,-1 1 4 0 0,0-1 1 0 0,1 0 0 0 0,-1 1 0 0 0,0-1-1 0 0,0 1 1 0 0,0-1 0 0 0,0 1 0 0 0,0 0-1 0 0,1 0-18 0 0,0 15 142 0 0,-2-13-114 0 0,1 0 0 0 0,-1 0 1 0 0,1 0-1 0 0,0 0 0 0 0,0 0 0 0 0,0 0 0 0 0,0-1 0 0 0,1 1 0 0 0,0 0 0 0 0,1 2-28 0 0,-2-5 12 0 0,-1 0 0 0 0,1 1 0 0 0,-1-1 0 0 0,1 0 0 0 0,-1 1 0 0 0,0-1 0 0 0,0 1 0 0 0,0-1 0 0 0,0 1 0 0 0,0-1 0 0 0,0 0 0 0 0,0 1 0 0 0,0-1 0 0 0,0 1 0 0 0,0-1 0 0 0,-1 0 0 0 0,1 1 0 0 0,-1-1-12 0 0,0 1 22 0 0,0 1-1 0 0,0-1 1 0 0,0 0 0 0 0,0-1 0 0 0,0 1-1 0 0,-1 0 1 0 0,1 0 0 0 0,-1 0-22 0 0,-1 1 154 0 0,3-3 6 0 0,0 0 0 0 0,0 0 0 0 0,-8 0 22 0 0,0 0-44 0 0,-1-1-12 0 0,8 0-119 0 0,1 1 0 0 0,-1 0 0 0 0,1-1 0 0 0,-1 1 0 0 0,1 0 0 0 0,0-1 1 0 0,-1 1-1 0 0,1-1 0 0 0,0 1 0 0 0,-1-1 0 0 0,1 1 0 0 0,0-1 0 0 0,-1 1 1 0 0,1-1-1 0 0,0 0 0 0 0,0 1 0 0 0,0-1 0 0 0,-1 1 0 0 0,1-1 0 0 0,0 0 0 0 0,0 1 1 0 0,0-1-1 0 0,0 1 0 0 0,0-1 0 0 0,0 0 0 0 0,0 0-7 0 0,1-6 55 0 0,-1 5-39 0 0,0 0-1 0 0,0 0 1 0 0,0 0-1 0 0,0-1 0 0 0,0 1 1 0 0,-1 0-1 0 0,1 0 1 0 0,-1 0-1 0 0,1 0 0 0 0,-1-1-15 0 0,-4-5 45 0 0,4 7-36 0 0,0-1-1 0 0,0 1 1 0 0,0-1 0 0 0,0 1 0 0 0,1-1-1 0 0,-1 1 1 0 0,1-1 0 0 0,-1 0 0 0 0,1 1 0 0 0,-1-1-1 0 0,1 0 1 0 0,0 1 0 0 0,0-1 0 0 0,0 0-1 0 0,0 0-8 0 0,-1-30 16 0 0,-1 17-16 0 0,2 0 0 0 0,0 1 0 0 0,1-1 0 0 0,0 0 0 0 0,2-3 0 0 0,8-14 0 0 0,-11 30 0 0 0,3-10 0 0 0,0 1 0 0 0,0-1 0 0 0,1 1 0 0 0,0 0 0 0 0,1 0 0 0 0,1 1 0 0 0,0-2 0 0 0,-2 5 0 0 0,1 0 0 0 0,0 0 0 0 0,0 0 0 0 0,1 1 0 0 0,-1 0 0 0 0,2 0 0 0 0,-1 0 0 0 0,0 1 0 0 0,5-3 0 0 0,-6 4 1 0 0,0 1-1 0 0,-1-1 1 0 0,0 1-1 0 0,1-1 0 0 0,1-3 0 0 0,-4 5-2 0 0,0-1-1 0 0,0 1 0 0 0,0 0 0 0 0,1 0 1 0 0,-1 0-1 0 0,2-1 3 0 0,19-6-63 0 0,-18 6 46 0 0,1 1 0 0 0,-1-1-1 0 0,0 0 1 0 0,0-1 0 0 0,2 0 17 0 0,21-14-45 0 0,-26 17 45 0 0,1 0 0 0 0,0-1 0 0 0,0 1 0 0 0,0 1 0 0 0,0-1 0 0 0,0 0 0 0 0,0 1 0 0 0,0-1 0 0 0,2 1 0 0 0,55 0-10 0 0,-58 0 6 0 0,0 0 0 0 0,0 0 0 0 0,0 0 1 0 0,0 1-1 0 0,-1-1 0 0 0,1 1 0 0 0,0-1 0 0 0,0 1 1 0 0,0-1-1 0 0,-1 1 0 0 0,1 0 0 0 0,0 0 0 0 0,-1 0 1 0 0,1 0-1 0 0,-1 0 0 0 0,1 0 0 0 0,0 1 4 0 0,1 2-9 0 0,0-1 0 0 0,-1 1 0 0 0,1 0 0 0 0,-1 0 0 0 0,3 3 9 0 0,-3-2-1 0 0,0-1-1 0 0,0-1 1 0 0,1 1-1 0 0,0 0 0 0 0,1 1 2 0 0,12 11 0 0 0,-15-15 0 0 0,1 1 0 0 0,-1-1 0 0 0,1 1 0 0 0,-1-1 0 0 0,0 1 0 0 0,0 0 0 0 0,0 0 0 0 0,0-1 0 0 0,0 1 0 0 0,0 0 0 0 0,4 27 0 0 0,7 8 0 0 0,-8-27 0 0 0,-1 0 0 0 0,0 0 0 0 0,-1 0 0 0 0,0 0 0 0 0,0 0 0 0 0,-1 1 0 0 0,-1 42 0 0 0,0-49 3 0 0,0-1 0 0 0,0 1 0 0 0,1 0 0 0 0,-1 0 0 0 0,2 3-3 0 0,5 7 47 0 0,-7-13-39 0 0,1 1 0 0 0,0-1 1 0 0,0 0-1 0 0,-1 1 0 0 0,1-1 0 0 0,-1 1 1 0 0,1-1-1 0 0,-1 0 0 0 0,0 1 0 0 0,1-1 0 0 0,-1 1-8 0 0,0 1 38 0 0,3 0-92 0 0,3 6 18 0 0,-2 1-88 0 0,-2 1-71 0 0,-1-2-52 0 0,-1-4-383 0 0,0-5 482 0 0,0 0 17 0 0,0 0-12 0 0,0 0-44 0 0,0 0-9 0 0,0 0-44 0 0,0 0-51 0 0,0 0-55 0 0,0 0-61 0 0,0 0-57 0 0,0 0-49 0 0,0 0-44 0 0,0 0-161 0 0,0 0-42 0 0,0 0-195 0 0,0 0-524 0 0</inkml:trace>
  <inkml:trace contextRef="#ctx0" brushRef="#br0" timeOffset="423.68">742 190 7488 0 0,'0'0'217'0'0,"2"0"-6"0"0,15 0 54 0 0,-7-2-43 0 0,-1-3 144 0 0,-3 2-23 0 0,-2 7 62 0 0,-4-4-387 0 0,0 0 1 0 0,0 1 0 0 0,1-1-1 0 0,-1 0 1 0 0,0 1 0 0 0,0-1-1 0 0,0 0 1 0 0,1 1 0 0 0,-1-1-1 0 0,0 0 1 0 0,0 1-1 0 0,1-1 1 0 0,-1 0 0 0 0,0 0-1 0 0,1 1 1 0 0,-1-1 0 0 0,0 0-1 0 0,1 0 1 0 0,-1 0 0 0 0,1 0-1 0 0,-1 1 1 0 0,0-1 0 0 0,1 0-1 0 0,-1 0 1 0 0,0 0-1 0 0,1 0 1 0 0,-1 0 0 0 0,1 0-1 0 0,-1 0 1 0 0,0 0 0 0 0,1 0-1 0 0,-1 0 1 0 0,1 0 0 0 0,-1 0-1 0 0,0 0 1 0 0,1-1 0 0 0,-1 1-1 0 0,1 0 1 0 0,-1 0-1 0 0,0 0 1 0 0,1 0 0 0 0,-1-1-1 0 0,0 1 1 0 0,1 0-19 0 0,7-5 291 0 0,2-1 133 0 0,-3 4-175 0 0,2 2 34 0 0,0 0-111 0 0,1 0 98 0 0,0 0 47 0 0,17 1 498 0 0,-11-2-378 0 0,-5 0-208 0 0,-2-1-101 0 0,5-2 110 0 0,22-3 409 0 0,-22 5-388 0 0,3 2 45 0 0,6-3-52 0 0,10-7 77 0 0,-31 10-302 0 0,7-3 105 0 0,-1 2-40 0 0,5 1 6 0 0,5-2-34 0 0,-5-4-20 0 0,-12 5-41 0 0,1 0 0 0 0,-1 0 0 0 0,0 1 0 0 0,1-1 0 0 0,-1 1 1 0 0,1-1-1 0 0,-1 1 0 0 0,1-1 0 0 0,-1 1 0 0 0,1 0 0 0 0,0-1 0 0 0,-1 1 0 0 0,1 0-3 0 0,13-3 54 0 0,1-10-16 0 0,0 0 23 0 0,-3 8-29 0 0,-7-5 43 0 0,4 4 0 0 0,-5-4 10 0 0,6 5-26 0 0,-11 4-59 0 0,0 1 1 0 0,1-1-1 0 0,-1 1 0 0 0,0-1 1 0 0,0 1-1 0 0,0-1 1 0 0,1 1-1 0 0,-1-1 1 0 0,0 1-1 0 0,0-1 0 0 0,0 1 1 0 0,0-1-1 0 0,0 1 1 0 0,0-1-1 0 0,0 1 0 0 0,0-1 1 0 0,0 1-1 0 0,0-1 1 0 0,-1 1-1 0 0,1-1 0 0 0,0 1 1 0 0,0-1-1 0 0,0 1 1 0 0,-1-1-1 0 0,1 1 0 0 0,0-1 0 0 0,-13-14 0 0 0,0-1-10 0 0,12 15 7 0 0,1 0 0 0 0,0 0-1 0 0,-1 0 1 0 0,1 0 0 0 0,0 1 0 0 0,-1-1 0 0 0,1 0 0 0 0,-1 0-1 0 0,1 0 1 0 0,-1 1 0 0 0,0-1 0 0 0,1 0 0 0 0,-1 1 0 0 0,0-1-1 0 0,0 0 1 0 0,1 1 0 0 0,-1-1 0 0 0,0 1 0 0 0,0-1 0 0 0,0 1 0 0 0,0 0-1 0 0,1-1 1 0 0,-1 1 0 0 0,0 0 0 0 0,0 0 0 0 0,0-1 0 0 0,0 1-1 0 0,0 0 1 0 0,0 0 0 0 0,0 0 0 0 0,0 0 0 0 0,0 0 0 0 0,0 0 0 0 0,0 0-1 0 0,0 1 1 0 0,0-1 3 0 0,-6 0-32 0 0,6 0 27 0 0,0 0-1 0 0,0 0 1 0 0,0 0-1 0 0,0 0 1 0 0,0 1-1 0 0,0-1 0 0 0,0 0 1 0 0,0 1-1 0 0,0-1 1 0 0,0 0-1 0 0,0 1 1 0 0,0-1-1 0 0,0 2 6 0 0,-1-1-6 0 0,1 0 0 0 0,-1 1 1 0 0,1-1-1 0 0,0 1 0 0 0,0 0 0 0 0,-1-1 0 0 0,1 1 1 0 0,0 0-1 0 0,0 0 6 0 0,-3 6-24 0 0,3-7 21 0 0,1 0 0 0 0,-1 0 0 0 0,1 0 0 0 0,-1-1 0 0 0,0 1 0 0 0,0 0 0 0 0,1 0 0 0 0,-1-1 0 0 0,0 1 0 0 0,0 0 0 0 0,0-1 0 0 0,0 1 0 0 0,0-1 0 0 0,1 1 0 0 0,-1-1 0 0 0,0 1 0 0 0,0-1 0 0 0,-1 0 0 0 0,1 1 0 0 0,0-1 0 0 0,0 0 3 0 0,-2 0-1 0 0,1 0 1 0 0,0-1-1 0 0,0 1 0 0 0,0 0 0 0 0,0-1 1 0 0,0 0-1 0 0,0 0 0 0 0,-2 0 1 0 0,1 0-2 0 0,1 0-1 0 0,-1 0 1 0 0,0 0-1 0 0,0 0 1 0 0,0 0-1 0 0,-2 1 3 0 0,3 0-5 0 0,1 0 1 0 0,-1 0-1 0 0,1 0 0 0 0,0 0 0 0 0,-1 0 1 0 0,1 1-1 0 0,-1-1 0 0 0,1 1 0 0 0,0-1 0 0 0,-2 1 5 0 0,-1 1 0 0 0,0 0-1 0 0,-1 0 0 0 0,1 0 0 0 0,0-1 0 0 0,-1 1 0 0 0,1-1 0 0 0,-1-1 0 0 0,1 1 0 0 0,-1 0 0 0 0,0-1 0 0 0,1 0 0 0 0,-1 0 1 0 0,0-1-1 0 0,1 2 1 0 0,0-1 0 0 0,0 1 0 0 0,0 0 0 0 0,0 0-1 0 0,0 0 1 0 0,0 1 0 0 0,0-1 0 0 0,1 1-1 0 0,-1 0 1 0 0,0 0 0 0 0,1 0 0 0 0,0 0-1 0 0,-1 1 1 0 0,0 0 0 0 0,-26 26 6 0 0,11-9 26 0 0,-1 2 61 0 0,15-17-67 0 0,0 1-1 0 0,1 0 0 0 0,0 0 0 0 0,-3 4-25 0 0,0 2 27 0 0,1-4-4 0 0,5-7-14 0 0,0 0 0 0 0,0 1-1 0 0,0-1 1 0 0,1 0-1 0 0,-1 1 1 0 0,0-1-1 0 0,0 1 1 0 0,1-1 0 0 0,-1 1-1 0 0,1 0 1 0 0,-1-1-1 0 0,1 1 1 0 0,0-1-1 0 0,-1 1 1 0 0,1 0-1 0 0,0 0-8 0 0,0 0 16 0 0,0 0-1 0 0,-1 1 0 0 0,1-1 1 0 0,-1 0-1 0 0,1 0 0 0 0,-1 0 1 0 0,0 0-1 0 0,0 0 0 0 0,0 0 1 0 0,-1 2-16 0 0,1-3 8 0 0,0 0 0 0 0,0 1 1 0 0,0-1-1 0 0,0 1 0 0 0,1-1 0 0 0,-1 1 1 0 0,1-1-1 0 0,-1 1 0 0 0,1-1 1 0 0,-1 1-1 0 0,1-1 0 0 0,0 1 0 0 0,0-1 1 0 0,0 1-1 0 0,0 0 0 0 0,0-1 1 0 0,0 1-1 0 0,0-1 0 0 0,0 1 0 0 0,1-1 1 0 0,-1 1-1 0 0,1-1 0 0 0,-1 1 1 0 0,1 0-10 0 0,5 9 79 0 0,0 0-1 0 0,6 8-77 0 0,-8-13 13 0 0,1-1 0 0 0,-1 0 0 0 0,1 0 0 0 0,0-1 0 0 0,0 0 0 0 0,0 1 0 0 0,1-1-13 0 0,2 1 3 0 0,17 12 82 0 0,19 8-85 0 0,-26-13 35 0 0,-13-9-26 0 0,-1 0 0 0 0,1 0 0 0 0,0 0 0 0 0,0-1 0 0 0,2 1-9 0 0,17 3 27 0 0,-5-1-63 0 0,2 3-55 0 0,-16-6 20 0 0,1 0 39 0 0,13 4 34 0 0,-10-4-30 0 0,2 0-100 0 0,-5-2-2 0 0,1 1-54 0 0,-1-1-65 0 0,1 0-72 0 0,-4 0 58 0 0,0 0-40 0 0,0 0-37 0 0,1 0-33 0 0,1 1-242 0 0,0-1-56 0 0,6 2-788 0 0,6 2-624 0 0,11 5-1182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21.4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16 7368 0 0,'0'0'165'0'0,"0"-2"22"0"0,0-9 10 0 0,0 11-194 0 0,0 0 0 0 0,0 0 1 0 0,0 0-1 0 0,0 0 0 0 0,0 0 0 0 0,0 0 0 0 0,0 0 1 0 0,0-1-1 0 0,0 1 0 0 0,0 0 0 0 0,0 0 0 0 0,0 0 0 0 0,0 0 1 0 0,0 0-1 0 0,0 0 0 0 0,0 0 0 0 0,0 0 0 0 0,0 0 1 0 0,0 0-1 0 0,0-1 0 0 0,0 1 0 0 0,0 0 0 0 0,0 0 0 0 0,0 0 1 0 0,0 0-1 0 0,0 0 0 0 0,-1 0 0 0 0,1 0 0 0 0,0 0 1 0 0,0 0-1 0 0,0 0 0 0 0,0 0 0 0 0,0 0 0 0 0,0 0 0 0 0,0 0 1 0 0,0-1-1 0 0,0 1 0 0 0,0 0 0 0 0,0 0 0 0 0,0 0 1 0 0,-1 0-1 0 0,1 0 0 0 0,0 0 0 0 0,0 0 0 0 0,0 0 0 0 0,0 0 1 0 0,0 0-1 0 0,0 0 0 0 0,0 0 0 0 0,0 0 0 0 0,0 0 1 0 0,0 0-1 0 0,-1 0 0 0 0,1 0 0 0 0,0 0 0 0 0,0 0 0 0 0,0 1-3 0 0,-10-1 79 0 0,7 0 129 0 0,3 0 47 0 0,0 0 1 0 0,0 0 33 0 0,0 0 142 0 0,0 0 66 0 0,0 0 14 0 0,0 0 26 0 0,0 0 107 0 0,0 0 48 0 0,0 2 11 0 0,0 13-51 0 0,-1 0-148 0 0,1 2-82 0 0,1-2-104 0 0,0-9-205 0 0,1 0-34 0 0,4 6 164 0 0,-1-2 21 0 0,-3 5 69 0 0,-2 26 279 0 0,0-25-394 0 0,1 1-64 0 0,5 0-75 0 0,0 2-33 0 0,-5-9-19 0 0,0-1 0 0 0,-1 1 1 0 0,0 8-28 0 0,-1 13 110 0 0,2-16-7 0 0,2 0 44 0 0,8 16 183 0 0,-6 1 12 0 0,5 2-26 0 0,-4 8-117 0 0,4-5-51 0 0,-5 5-11 0 0,6-8 1 0 0,-6-2 4 0 0,6-1 2 0 0,-7-14-65 0 0,8 27 106 0 0,-11-41-178 0 0,-1 0 0 0 0,1 0 0 0 0,0 1 0 0 0,-1-1 0 0 0,0 0 0 0 0,0 1 0 0 0,0-1 0 0 0,0 1-7 0 0,2 13 35 0 0,4-4-20 0 0,-5-12-11 0 0,0 1 0 0 0,0-1-1 0 0,-1 1 1 0 0,1-1 0 0 0,0 1-1 0 0,-1-1 1 0 0,1 1 0 0 0,-1 0-1 0 0,0-1 1 0 0,1 1 0 0 0,-1 0-1 0 0,0-1 1 0 0,0 1 0 0 0,0 0-4 0 0,0 1 4 0 0,0 0 1 0 0,0 0 0 0 0,1 0-1 0 0,0 1 1 0 0,-1-1-1 0 0,1 0 1 0 0,1 2-5 0 0,6 13 58 0 0,-6-15-43 0 0,-1 5-11 0 0,-1 10 89 0 0,0-16 3 0 0,0-2-29 0 0,0 0-123 0 0,0 0-52 0 0,0 0-11 0 0,0 0 21 0 0,0 0-45 0 0,0 0-103 0 0,0 0-259 0 0,0 0-468 0 0,0-1 200 0 0,0 0 117 0 0,0 0 102 0 0,0-1 89 0 0,0 1 3 0 0,0 0 83 0 0,0 0-1 0 0,0-1-125 0 0,0 0 37 0 0,0 1 91 0 0,0 0 1 0 0,0-1-73 0 0,0-4-1628 0 0,0-3-1156 0 0</inkml:trace>
  <inkml:trace contextRef="#ctx0" brushRef="#br0" timeOffset="312.35">16 458 7688 0 0,'0'0'166'0'0,"0"0"29"0"0,-2 0 14 0 0,-9 0 50 0 0,9 0-108 0 0,2 0 117 0 0,2 0 221 0 0,7-1-152 0 0,2-5 46 0 0,2-1 30 0 0,-1 5-51 0 0,5 2 154 0 0,-1 0-99 0 0,-1 0-103 0 0,-3 0-107 0 0,-2 0 1 0 0,-2-1-50 0 0,-1-1-19 0 0,3-2 8 0 0,5-2 59 0 0,17 1 210 0 0,-17 0-225 0 0,1-1-9 0 0,2 2-56 0 0,0 0-35 0 0,10-6 4 0 0,-13 4-38 0 0,0 0 0 0 0,1 1 0 0 0,0 1 0 0 0,1 0-57 0 0,-2 0 31 0 0,-5 2-15 0 0,0 1 1 0 0,0 0 0 0 0,0 1-1 0 0,0 0 1 0 0,1 0-17 0 0,-1 1 1 0 0,-1-1 0 0 0,1 0 0 0 0,8-2-1 0 0,-5-1-62 0 0,-2 0-36 0 0,5-1-96 0 0,10 1-157 0 0,-15 2 153 0 0,-7 1 91 0 0,0 0-35 0 0,-1 0-9 0 0,0-1-35 0 0,0 1-40 0 0,0-1-45 0 0,1 0-49 0 0,-1 0-45 0 0,0 0-40 0 0,0 0-36 0 0,1-1-126 0 0,0 0-35 0 0,7-3-1326 0 0</inkml:trace>
  <inkml:trace contextRef="#ctx0" brushRef="#br0" timeOffset="774.1">742 206 5728 0 0,'0'0'132'0'0,"0"0"17"0"0,0 0 10 0 0,-3 2-26 0 0,-3 5-93 0 0,2-3 17 0 0,2-2 58 0 0,1-2 133 0 0,1 0 225 0 0,0 3 21 0 0,-1 8-109 0 0,-3-2-80 0 0,4-9-283 0 0,-1 1 0 0 0,1-1 1 0 0,-1 1-1 0 0,1-1 0 0 0,0 1 1 0 0,0 0-1 0 0,-1-1 0 0 0,1 1 1 0 0,0 0-1 0 0,0-1 0 0 0,0 1 1 0 0,0 0-1 0 0,-1-1 0 0 0,1 1 1 0 0,0 0-1 0 0,0-1 0 0 0,1 1 1 0 0,-1 0-1 0 0,0 0 1 0 0,0-1-1 0 0,0 1 0 0 0,0 0 1 0 0,1-1-1 0 0,-1 1 0 0 0,0-1 1 0 0,0 1-1 0 0,1 0 0 0 0,-1-1 1 0 0,1 1-1 0 0,-1-1 0 0 0,0 1 1 0 0,1-1-1 0 0,-1 1 0 0 0,1-1 1 0 0,0 1-23 0 0,-1-1 18 0 0,0 1 1 0 0,0-1 0 0 0,1 0 0 0 0,-1 0 0 0 0,0 0-1 0 0,0 1 1 0 0,0-1 0 0 0,1 0 0 0 0,-1 1-1 0 0,0-1 1 0 0,0 0 0 0 0,0 0 0 0 0,0 1-1 0 0,0-1 1 0 0,0 0 0 0 0,1 1 0 0 0,-1-1 0 0 0,0 0-1 0 0,0 1 1 0 0,0-1 0 0 0,0 0 0 0 0,0 1-1 0 0,0-1 1 0 0,0 0 0 0 0,-1 1 0 0 0,1-1-19 0 0,2 14 298 0 0,1-4-71 0 0,1-1-8 0 0,0 0 37 0 0,-3-8-204 0 0,0 1 0 0 0,-1-1 1 0 0,0 0-1 0 0,1 1 1 0 0,-1-1-1 0 0,0 1 0 0 0,0-1 1 0 0,0 0-1 0 0,0 1 1 0 0,0 0-53 0 0,3 16 500 0 0,11 39 377 0 0,-1-6-247 0 0,-10-40-441 0 0,1 1 1 0 0,0-1 0 0 0,2 2-190 0 0,7 18 241 0 0,0 17 58 0 0,-10-32-205 0 0,0 15 104 0 0,-3-25-137 0 0,0 0 0 0 0,0-1 1 0 0,1 1-1 0 0,1 3-61 0 0,1 6 118 0 0,5 20 194 0 0,-7-21-156 0 0,0 4 53 0 0,-1 26 151 0 0,0-27-189 0 0,0 1 65 0 0,0-18-280 0 0,0 2 40 0 0,0 1 95 0 0,0 0 18 0 0,0 10 415 0 0,0-10-440 0 0,0-1-57 0 0,0 0 110 0 0,0-2-1 0 0,0 0 0 0 0,0 0 0 0 0,0-2 0 0 0,0 0-120 0 0,0 1 0 0 0,-1-1 0 0 0,1 1-1 0 0,0 0 1 0 0,-1-1 0 0 0,1 1 0 0 0,-1 0-1 0 0,1-1 1 0 0,-1 1 0 0 0,0 0-1 0 0,1-1 1 0 0,-2 0-16 0 0,1 0 11 0 0,0 1-1 0 0,0-1 1 0 0,0 0-1 0 0,0 0 1 0 0,0 0-1 0 0,0 0 1 0 0,1 0-1 0 0,-1 0 1 0 0,1 0-1 0 0,-1 0 1 0 0,1 0-1 0 0,0 0 1 0 0,0-2-11 0 0,-1-5 8 0 0,1-12 13 0 0,4 4 20 0 0,-3 12-35 0 0,2-2-3 0 0,-1 0 0 0 0,0 0 0 0 0,0 0-1 0 0,-1 0 1 0 0,0 0 0 0 0,0-6-3 0 0,-1 6 9 0 0,1 0 0 0 0,0 0 0 0 0,0 1-1 0 0,0-1 1 0 0,1 1 0 0 0,0-1-9 0 0,3-9 0 0 0,-1-3-5 0 0,1-3-55 0 0,4 2-60 0 0,2 4-43 0 0,2-2-25 0 0,11-16-122 0 0,-20 27 305 0 0,2-1 14 0 0,0 1 39 0 0,9-3 109 0 0,2-3 29 0 0,-2 1-34 0 0,1 8-125 0 0,-5 4-27 0 0,12-1-15 0 0,-10 5-46 0 0,5 6-65 0 0,-5-6 55 0 0,-10-4 55 0 0,-1 0-1 0 0,0 1 1 0 0,0 0-1 0 0,1-1 1 0 0,-1 1-1 0 0,0 0 1 0 0,0 0-1 0 0,0 0 1 0 0,0 0-1 0 0,0 1 1 0 0,0-1-1 0 0,0 0 1 0 0,0 1-1 0 0,0 0 17 0 0,10 8-94 0 0,0-2 49 0 0,9 8 48 0 0,-6 5 57 0 0,4 3 47 0 0,-3-5-38 0 0,-13-14-66 0 0,-1-1-1 0 0,0 1 0 0 0,0 0 0 0 0,0 0 0 0 0,0 2-2 0 0,3 8 1 0 0,6 5-1 0 0,-9-17 0 0 0,0 0 0 0 0,0-1 0 0 0,0 1 0 0 0,0 0 0 0 0,-1 0 0 0 0,1 1 0 0 0,-1-1 0 0 0,0 0 0 0 0,0 0 0 0 0,0 1 0 0 0,-1-1 0 0 0,1 1 0 0 0,-1 11 16 0 0,0 15 41 0 0,3-15-58 0 0,3-1 1 0 0,-5-13 0 0 0,0 0 0 0 0,0 1 0 0 0,-1-1 0 0 0,1 1 0 0 0,-1-1 0 0 0,1 1 0 0 0,-1-1 0 0 0,1 1 0 0 0,-1-1 0 0 0,0 1 0 0 0,1-1 0 0 0,-1 1 0 0 0,0 0 0 0 0,-1 8 1 0 0,1 14-30 0 0,3-14-80 0 0,-2-9 88 0 0,2 2-40 0 0,-1-1 18 0 0,-2-1 3 0 0,0 0-15 0 0,-1 0-48 0 0,0 1-66 0 0,0 1-86 0 0,1 2-106 0 0,0-4 98 0 0,1 1-41 0 0,-1-1-38 0 0,1 1-33 0 0,0 0-243 0 0,1 0-57 0 0,1 1-793 0 0,-1-1-625 0 0,-1-2-1187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20.1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1 584 8568 0 0,'0'0'249'0'0,"0"0"-1"0"0,0 3-112 0 0,0-2-106 0 0,0 1 1 0 0,1 0-1 0 0,-1-1 0 0 0,0 1 0 0 0,1-1 1 0 0,-1 1-1 0 0,1-1 0 0 0,0 1 0 0 0,-1-1 1 0 0,1 1-1 0 0,0-1 0 0 0,0 0-30 0 0,6 13 267 0 0,-5-3-34 0 0,-3-4-96 0 0,1 6 141 0 0,3-4 37 0 0,1-6-159 0 0,3 2 111 0 0,-2 19 164 0 0,6-3-7 0 0,-6 5-35 0 0,5-5-18 0 0,-4 6-3 0 0,-1-12-112 0 0,0-2-46 0 0,-2 6 60 0 0,-1-4 9 0 0,3-6-51 0 0,1 4 1 0 0,-3 9 74 0 0,-3-11-134 0 0,0 0 36 0 0,0-5-76 0 0,1-1-34 0 0,5 7 92 0 0,-2-5-41 0 0,-1 0 9 0 0,-2-1 29 0 0,-1 1 65 0 0,0 4-144 0 0,0-9 1 0 0,0-2 4 0 0,0 0 2 0 0,0 0 0 0 0,0 0 3 0 0,0 0 12 0 0,0 0 7 0 0,0-2 2 0 0,0-12 108 0 0,0-2-82 0 0,0-3-42 0 0,0-6-19 0 0,0 23-99 0 0,0 1-1 0 0,0-1 1 0 0,1 0 0 0 0,-1 0-1 0 0,0 0 1 0 0,1 1 0 0 0,-1-1-1 0 0,1 0 1 0 0,-1 0 0 0 0,1 1-1 0 0,0-1 1 0 0,0 1 0 0 0,0-1-1 0 0,0 0-1 0 0,0 0 0 0 0,0 1 0 0 0,0-1 0 0 0,0 1 0 0 0,0-1 0 0 0,-1 0 0 0 0,1 1-1 0 0,0-1 1 0 0,-1 0 0 0 0,0 0 0 0 0,1 1 0 0 0,-1-1 0 0 0,0 0 0 0 0,0 0-1 0 0,0 0 1 0 0,0-11 0 0 0,0 9 0 0 0,-1 0 0 0 0,1-1 0 0 0,0 1 0 0 0,1 0 0 0 0,-1 0 0 0 0,1-1 0 0 0,0 1 0 0 0,0 0 0 0 0,0 0 0 0 0,1 0 0 0 0,-1 0 0 0 0,1 0 0 0 0,0 0 0 0 0,0 0 0 0 0,1 0 0 0 0,44-70 0 0 0,-41 67 0 0 0,-1 0 0 0 0,1 0 0 0 0,0 1 0 0 0,5-4 0 0 0,3-3 0 0 0,-13 12 2 0 0,1-1-1 0 0,0 1 1 0 0,0-1-1 0 0,0 1 1 0 0,0 0-1 0 0,0 0 0 0 0,0 0 1 0 0,0 0-2 0 0,18-5-45 0 0,-8 6 1 0 0,0-1 1 0 0,-1 2 0 0 0,2-1 43 0 0,15 1-17 0 0,-22 0 4 0 0,0 1 0 0 0,1-1 0 0 0,-1 1 0 0 0,0 0 0 0 0,0 1 0 0 0,0-1 0 0 0,0 1 0 0 0,0 0 0 0 0,-1 1 0 0 0,1-1-1 0 0,1 3 14 0 0,41 25-132 0 0,-46-29 127 0 0,1 0 0 0 0,-1 0 0 0 0,0 0-1 0 0,0 0 1 0 0,0 0 0 0 0,0 1-1 0 0,0-1 1 0 0,0 1 0 0 0,0-1-1 0 0,-1 1 1 0 0,1 0 0 0 0,-1 0 5 0 0,1 0 0 0 0,-1 0 0 0 0,1 0 0 0 0,-1-1 0 0 0,1 1 0 0 0,0-1 0 0 0,0 1 0 0 0,0-1 0 0 0,0 1 0 0 0,0-1 0 0 0,1 0-1 0 0,-1 0 1 0 0,2 1 0 0 0,2 0 0 0 0,-4-2 0 0 0,0 1 0 0 0,0-1 0 0 0,0 1 0 0 0,0-1 0 0 0,0 1 0 0 0,0 0 0 0 0,0-1 0 0 0,0 2 0 0 0,5 15 0 0 0,-6-16 0 0 0,-1 1 0 0 0,1-1 0 0 0,0 0 0 0 0,0 0 0 0 0,0 0 0 0 0,0 0 0 0 0,0 0 0 0 0,0 0 0 0 0,0 0 0 0 0,1 0 0 0 0,-1 0 0 0 0,1 0 0 0 0,2 3 0 0 0,-1 0 0 0 0,1 0 0 0 0,-1 1 0 0 0,0 0 0 0 0,-1-1 0 0 0,1 1 0 0 0,-1 0 0 0 0,1 5 0 0 0,-1-6 0 0 0,0 13 12 0 0,-2-16-8 0 0,0-1 0 0 0,0 1 0 0 0,0-1 1 0 0,0 0-1 0 0,1 1 0 0 0,-1-1 0 0 0,0 1 0 0 0,1-1 1 0 0,-1 0-1 0 0,1 1-4 0 0,3 6 8 0 0,8 19 40 0 0,-8-17-83 0 0,5 6-65 0 0,-4-9 1 0 0,-1 5 16 0 0,-4-9-4 0 0,-1 0-85 0 0,0-2 45 0 0,0 1-35 0 0,-1 0-38 0 0,1-1-42 0 0,0 0-94 0 0,0 0-62 0 0,1-1-55 0 0,0 1-48 0 0,0-1-42 0 0,0 0-34 0 0,2 0-652 0 0,2 0-858 0 0,5 0-1183 0 0</inkml:trace>
  <inkml:trace contextRef="#ctx0" brushRef="#br0" timeOffset="562.6">1137 631 8496 0 0,'0'0'190'0'0,"-3"0"28"0"0,-38 0 180 0 0,31 0-344 0 0,1 0-34 0 0,7 0-19 0 0,1 0 1 0 0,-1 1 0 0 0,1-1-1 0 0,-1 0 1 0 0,1 0 0 0 0,0 1-1 0 0,-1-1 1 0 0,1 1 0 0 0,-1-1-1 0 0,1 1 1 0 0,0 0-1 0 0,0-1-1 0 0,-12 11 59 0 0,-4 2 61 0 0,10-9-24 0 0,-6 3 69 0 0,10-6-133 0 0,0 1 1 0 0,1 0-1 0 0,-1 0 0 0 0,1 1 0 0 0,-1-1 0 0 0,1 0 0 0 0,0 1 1 0 0,0-1-1 0 0,0 1 0 0 0,-1 1-32 0 0,-4 7 93 0 0,-4 6 56 0 0,-3 0 60 0 0,11-13-144 0 0,1-1 0 0 0,-1 1 0 0 0,0 0 0 0 0,1 1 0 0 0,0-1 1 0 0,0 0-1 0 0,0 1 0 0 0,0 1-65 0 0,-4 10 170 0 0,5-11-124 0 0,-3 5 95 0 0,2-2-35 0 0,-5 11 90 0 0,4-8-80 0 0,-2 1 66 0 0,1-2-61 0 0,-2 3-28 0 0,6-12-85 0 0,-1 1-1 0 0,1-1 1 0 0,-1 1-1 0 0,1 0 1 0 0,0-1 0 0 0,-1 1-1 0 0,1 0 1 0 0,0 0 0 0 0,0-1-1 0 0,0 1 1 0 0,0 0-1 0 0,1 0 1 0 0,-1-1 0 0 0,0 1-1 0 0,1 1-7 0 0,5 10 65 0 0,-5-12-56 0 0,0 1-1 0 0,0-1 1 0 0,0 0 0 0 0,-1 1-1 0 0,1-1 1 0 0,-1 1 0 0 0,1-1-1 0 0,-1 1 1 0 0,1 0 0 0 0,-1-1-1 0 0,0 1 1 0 0,0-1 0 0 0,0 1-9 0 0,3 14 28 0 0,10-1 30 0 0,-12-14-55 0 0,3 4 12 0 0,0-1 0 0 0,0 0 0 0 0,1-1 0 0 0,0 1 0 0 0,0 0-15 0 0,-2-3 5 0 0,-1 0 1 0 0,1 0 0 0 0,0 0-1 0 0,0 0 1 0 0,0 0 0 0 0,0-1-1 0 0,0 1 1 0 0,-1-1 0 0 0,1 0 0 0 0,0 0-1 0 0,1 0-5 0 0,9 1 35 0 0,-10-1-26 0 0,1 0 0 0 0,0 0 0 0 0,0 0 0 0 0,0 0 0 0 0,0-1 0 0 0,0 1 0 0 0,0-1 0 0 0,2-1-9 0 0,5-1 18 0 0,0-1-1 0 0,-1-1 1 0 0,1 0-1 0 0,-1 0 1 0 0,0-2-18 0 0,1 1 23 0 0,-8 4-18 0 0,1 1 0 0 0,-1-1 0 0 0,0 0 0 0 0,0 0 1 0 0,0-1-1 0 0,0 1 0 0 0,-1 0 0 0 0,1-1 1 0 0,-1 0-1 0 0,1 0 0 0 0,-1 0-5 0 0,1-4 13 0 0,1 1 1 0 0,-1-2-1 0 0,0 1 1 0 0,0-1-14 0 0,-1 0-12 0 0,1 1 0 0 0,0 0 0 0 0,0 0 1 0 0,1-1 11 0 0,-1 4-9 0 0,-1 0 0 0 0,0 1 0 0 0,-1-1 0 0 0,1 0 0 0 0,0-3 9 0 0,3-21-88 0 0,-4 11-30 0 0,-1-1 0 0 0,-1-5 118 0 0,0-10-131 0 0,1 27 104 0 0,-1 0 0 0 0,1 0 1 0 0,-1 1-1 0 0,0-1 0 0 0,-1-1 27 0 0,-10-27-80 0 0,0-4 14 0 0,10 29 45 0 0,0-1 0 0 0,-1 1 0 0 0,0 0 0 0 0,-1 0 0 0 0,0 0 1 0 0,-3-5 20 0 0,1 2-18 0 0,1 1-1 0 0,1 0 0 0 0,1 0 1 0 0,0 0-1 0 0,0-1 0 0 0,1 1 0 0 0,0-4 19 0 0,0 0-40 0 0,-1-1 0 0 0,-5-13 40 0 0,0 6-28 0 0,3 8 16 0 0,0-1 0 0 0,0 1 0 0 0,0-14 12 0 0,1 2 0 0 0,3 14 0 0 0,0 1 0 0 0,-1-1 0 0 0,-1 1 0 0 0,0 0 0 0 0,-2-4 0 0 0,-7-17-33 0 0,11 28 14 0 0,0 0 1 0 0,0-1 0 0 0,1 1 0 0 0,-1 0 0 0 0,1-1 18 0 0,0 0-28 0 0,-1 0-1 0 0,0 0 1 0 0,0 0 0 0 0,0 0 0 0 0,-1 1 0 0 0,0-2 28 0 0,0 3-26 0 0,1-1 0 0 0,-1-1 0 0 0,1 1 0 0 0,1 0 0 0 0,-1-5 26 0 0,1-12 33 0 0,0 13 45 0 0,0 4 6 0 0,0 0 41 0 0,0 0 46 0 0,0 1 55 0 0,2 7-96 0 0,10 16 42 0 0,-10-15-128 0 0,0 0 0 0 0,1 0 0 0 0,-1-1 0 0 0,1 1 0 0 0,2 3-44 0 0,22 23 296 0 0,-18-17-110 0 0,-1 0-1 0 0,6 12-185 0 0,4 14 615 0 0,4 16-615 0 0,-9-23 254 0 0,4 16 73 0 0,0 3 95 0 0,-4-10-50 0 0,-9-29-230 0 0,-1 0 0 0 0,0 0 1 0 0,-1 0-1 0 0,0 0 0 0 0,-1 1 0 0 0,0 8-142 0 0,0 1 213 0 0,1 0 0 0 0,1-1-1 0 0,3 7-212 0 0,0 6 195 0 0,-1-10-59 0 0,1 2 56 0 0,-4-12-53 0 0,-2 3 40 0 0,0 10 78 0 0,0 24 294 0 0,0-30-339 0 0,0 1-32 0 0,0-16-135 0 0,1 0 0 0 0,0-1-1 0 0,0 1 1 0 0,0 0 0 0 0,0-1 0 0 0,3 4-45 0 0,-3-4 26 0 0,1 0 0 0 0,-1 0 1 0 0,0 0-1 0 0,0 0 0 0 0,0 1 0 0 0,-1 2-26 0 0,0 48 180 0 0,0-18-104 0 0,0-37-77 0 0,0 0 0 0 0,0 0-1 0 0,0 0 1 0 0,0 0-1 0 0,0-1 1 0 0,0 1-1 0 0,0 0 1 0 0,0 0 0 0 0,-1 0-1 0 0,1 0 1 0 0,0-1-1 0 0,0 1 1 0 0,-1 0-1 0 0,0 0 2 0 0,0 1 52 0 0,-1-1-94 0 0,0 0-96 0 0,1 0-98 0 0,-1 0-76 0 0,1 0-90 0 0,0-1-92 0 0,0 2-93 0 0,0-1-96 0 0,1 0-98 0 0,-1 2-99 0 0,1-1-102 0 0,0 0-1378 0 0,0-1-1342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18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616 25 7424 0 0,'0'0'166'0'0,"0"0"29"0"0,0 0 12 0 0,0-2-34 0 0,0-6-113 0 0,0 5-8 0 0,0 1 74 0 0,0 2 143 0 0,-3 0 237 0 0,2 0-471 0 0,1 0 0 0 0,-1 0 0 0 0,0 0 0 0 0,1 0 0 0 0,-1-1 1 0 0,0 1-1 0 0,1 0 0 0 0,-1 0 0 0 0,0 0 0 0 0,1 0 0 0 0,-1-1 0 0 0,0 1 0 0 0,1 0 0 0 0,-1-1 0 0 0,0 1-35 0 0,-2-4 232 0 0,0 1 53 0 0,0 5-67 0 0,-6 3-37 0 0,6-4-171 0 0,1 0 50 0 0,-2-1 61 0 0,-1 0 127 0 0,-6 1 218 0 0,7 0-352 0 0,-1 0-41 0 0,-1 1-7 0 0,-6 2 91 0 0,0 0 59 0 0,-3-2 67 0 0,-1-1 75 0 0,8 0-185 0 0,1 0-46 0 0,0 1-23 0 0,-1 2-5 0 0,-1 0-9 0 0,1-2-3 0 0,0 0 21 0 0,-2-2 46 0 0,-5 0 7 0 0,-23 0 271 0 0,26 1-322 0 0,0 1-46 0 0,-4 2 35 0 0,10-2-51 0 0,-1 0 0 0 0,0 0 0 0 0,1-1 0 0 0,-1 0 0 0 0,0 0 0 0 0,0-1-48 0 0,-8 0 92 0 0,9-1-54 0 0,-1 1-1 0 0,1 0 1 0 0,0 0 0 0 0,-1 1-1 0 0,1 0 1 0 0,-1 0-38 0 0,-6 6 76 0 0,12-6-65 0 0,-1-1 0 0 0,1 1 0 0 0,-1 0 1 0 0,1 0-1 0 0,-1-1 0 0 0,1 1 1 0 0,-1-1-1 0 0,0 1 0 0 0,1-1 0 0 0,-1 0 1 0 0,0 1-1 0 0,1-1 0 0 0,-1 0 1 0 0,0 0-12 0 0,-10-1 49 0 0,5 1-26 0 0,1 0 0 0 0,-1 0 0 0 0,0 0 1 0 0,0 1-1 0 0,-5 1-23 0 0,-2 4 15 0 0,-6 5 50 0 0,4-1-46 0 0,-31 11-19 0 0,46-21 0 0 0,0 1 0 0 0,-1 0 0 0 0,1 0 0 0 0,0-1 0 0 0,0 1 0 0 0,0 0 0 0 0,0 0 0 0 0,0 0 0 0 0,0 0 0 0 0,1 1 0 0 0,-1-1 0 0 0,0 1 0 0 0,-2 11 10 0 0,6 16 125 0 0,-3-27-123 0 0,1-1 0 0 0,-1 1 0 0 0,1-1 1 0 0,0 1-1 0 0,-1-1 0 0 0,1 1 0 0 0,0-1 1 0 0,0 0-1 0 0,0 1 0 0 0,0-1 1 0 0,1 1-13 0 0,1 2 90 0 0,-2-1-41 0 0,-2 6-19 0 0,1-6-9 0 0,0 57 94 0 0,0 0 48 0 0,0 119 448 0 0,2-162-559 0 0,4 7 67 0 0,-4-19-79 0 0,-1 0-1 0 0,1 0 1 0 0,-1 1-1 0 0,0-1 0 0 0,0 5-39 0 0,-1-4 49 0 0,0 8 42 0 0,0 11 45 0 0,0-9-47 0 0,0-9-47 0 0,0-1-8 0 0,1-1 0 0 0,0 1 1 0 0,0 0-1 0 0,1-1 0 0 0,1 4-34 0 0,-2-4 33 0 0,1 1 1 0 0,-1-1-1 0 0,1 1 0 0 0,-1-1 0 0 0,-1 5-33 0 0,0-8 14 0 0,1 0-1 0 0,-1-1 1 0 0,0 1-1 0 0,0 0 0 0 0,1 0 1 0 0,-1 0-1 0 0,1 0 0 0 0,-1 0 1 0 0,1 0-1 0 0,0-1 0 0 0,0 1 1 0 0,0 0-1 0 0,1 1-13 0 0,-1-2 13 0 0,0 1-1 0 0,-1-1 1 0 0,1 1-1 0 0,0-1 1 0 0,0 1-1 0 0,-1-1 1 0 0,1 1-1 0 0,-1-1 1 0 0,0 1-1 0 0,1-1 0 0 0,-1 1 1 0 0,0 0-1 0 0,0 1-12 0 0,3 15 95 0 0,5 2-74 0 0,-6-16-13 0 0,0-2 12 0 0,1 5 17 0 0,-3-3-35 0 0,-2 5 15 0 0,2 3 31 0 0,0-10 16 0 0,0-2 0 0 0,0 0 0 0 0,0 1-320 0 0,0 0 85 0 0,0 0 74 0 0,0 0 66 0 0,0-1 63 0 0,0 1 57 0 0,0 0 153 0 0,0 1 458 0 0,0-2-539 0 0,0 1-66 0 0,0-1-84 0 0,0 1-85 0 0,0-1-104 0 0,0 1-118 0 0,0-1-81 0 0,0 1-120 0 0,0-1 200 0 0,0 0-33 0 0,0 1-37 0 0,0-1-36 0 0,0 0-38 0 0,0 1-41 0 0,0-1-41 0 0,0 0-42 0 0,0 1-45 0 0,0-1-45 0 0,0 1-47 0 0,0-1-49 0 0,0 0-1295 0 0,0 0-1150 0 0</inkml:trace>
  <inkml:trace contextRef="#ctx0" brushRef="#br0" timeOffset="311.84">0 609 6624 0 0,'0'0'192'0'0,"0"0"-45"0"0,0 0 2 0 0,1 0 61 0 0,1-3 185 0 0,8-7 340 0 0,-8 9-427 0 0,-1 0-56 0 0,1 0-51 0 0,-1 0-45 0 0,1 1-19 0 0,-1-1-45 0 0,1 1-26 0 0,0 0-18 0 0,2 0 40 0 0,-3 0-17 0 0,0 0 36 0 0,12-11 635 0 0,-12 10-445 0 0,1 0-55 0 0,-1 0-49 0 0,1 0-43 0 0,-1 1-18 0 0,1 0-44 0 0,-1 0-24 0 0,2 0-18 0 0,0 0 41 0 0,-2-1-18 0 0,0 1 35 0 0,8-6 280 0 0,-1-1-72 0 0,-7 5-242 0 0,1 1 1 0 0,-1-1 0 0 0,1 1-1 0 0,0-1 1 0 0,0 1-1 0 0,0 0 1 0 0,0-1-1 0 0,0 1 1 0 0,1 0-71 0 0,9-1 314 0 0,0 0-4 0 0,-3-3-60 0 0,4-1-13 0 0,-8 5-176 0 0,1 0 0 0 0,0 0 0 0 0,-1 1-1 0 0,1 0 1 0 0,3 0-61 0 0,11 0 128 0 0,-3-2-42 0 0,-9-2-36 0 0,5 0 13 0 0,0 8-37 0 0,-12-3-26 0 0,1-1 0 0 0,-1 1 0 0 0,1 0 0 0 0,0 0-1 0 0,0-1 1 0 0,-1 1 0 0 0,1-1 0 0 0,0 0-1 0 0,0 0 1 0 0,-1 1 0 0 0,1-1 0 0 0,0 0 0 0 0,0 0-1 0 0,0-1 1 0 0,0 1 0 0 0,-1 0 0 0 0,1-1 0 0 0,1 1 0 0 0,14-6-21 0 0,0 2-46 0 0,3 1-52 0 0,5 2-60 0 0,-19 1 154 0 0,2 1-92 0 0,0-1-70 0 0,0 0-92 0 0,0 0-103 0 0,0 0-114 0 0,-4 0 201 0 0,0 0-33 0 0,0-1-34 0 0,-1 1-35 0 0,1 0-38 0 0,-1-1-38 0 0,0 0-40 0 0,-1 1-42 0 0,7-4-1131 0 0,1-5-949 0 0,-10 9 2618 0 0</inkml:trace>
  <inkml:trace contextRef="#ctx0" brushRef="#br0" timeOffset="625.03">694 577 6000 0 0,'0'0'174'0'0,"0"0"-39"0"0,0 0 4 0 0,0 0 61 0 0,0 0 181 0 0,0 0 328 0 0,0 0 26 0 0,0 0 1 0 0,-2 3-25 0 0,-1 1-471 0 0,-1 2 50 0 0,0 6 274 0 0,3-8-325 0 0,0 1-1 0 0,0-1 0 0 0,0 0 0 0 0,1 1 0 0 0,-1-1 0 0 0,2 5-238 0 0,0 1 390 0 0,2-1-57 0 0,2-1-70 0 0,1 2 120 0 0,-4 7 66 0 0,-2-6-253 0 0,-1 1-10 0 0,1 0 34 0 0,1 2 37 0 0,2 0 39 0 0,-1-8-223 0 0,1 0 18 0 0,-1 1 0 0 0,0 0 1 0 0,-1-1-1 0 0,0 1 0 0 0,0 0 0 0 0,0 0 1 0 0,-1 0-92 0 0,3 12 160 0 0,5 0-50 0 0,-6-15-83 0 0,2 5 41 0 0,-4-3-53 0 0,2 0-8 0 0,3 2 17 0 0,-4-6-21 0 0,0-1-1 0 0,-1 0 1 0 0,1 1-1 0 0,0-1 1 0 0,0 1 0 0 0,-1-1-1 0 0,1 1 1 0 0,-1 0-1 0 0,1-1 1 0 0,-1 1 0 0 0,0 0-1 0 0,1-1 1 0 0,-1 1-1 0 0,0 0-2 0 0,0-2-185 0 0,0 1 58 0 0,0 0 52 0 0,0-1 46 0 0,0 1 67 0 0,0 0 80 0 0,0 1 452 0 0,0-1-482 0 0,0 0-35 0 0,0-1-47 0 0,0 1-59 0 0,0-1-70 0 0,0 1-82 0 0,0-1-57 0 0,0 1-81 0 0,0 0-90 0 0,0-1-98 0 0,0 1-106 0 0,0 0-114 0 0,0 0-122 0 0,0-1 388 0 0,0 1-33 0 0,0-1-1457 0 0,0 0-1124 0 0</inkml:trace>
  <inkml:trace contextRef="#ctx0" brushRef="#br0" timeOffset="874.34">694 278 8952 0 0,'0'0'200'0'0,"0"0"33"0"0,0 0 15 0 0,0-3-36 0 0,0-7-137 0 0,0 7 85 0 0,0 3 30 0 0,0 0-145 0 0,0 0-84 0 0,0 0-70 0 0,0 0-94 0 0,0 0-112 0 0,0 0-98 0 0,0 0 49 0 0,0 0-37 0 0,0 0-481 0 0,0 0-385 0 0,0 0-727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29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333 468 7688 0 0,'0'0'166'0'0,"0"3"29"0"0,1-3-188 0 0,-1 1 0 0 0,0-1-1 0 0,0 0 1 0 0,0 0 0 0 0,0 1 0 0 0,0-1-1 0 0,0 0 1 0 0,0 1 0 0 0,0-1 0 0 0,0 0-1 0 0,0 0 1 0 0,0 1 0 0 0,-1-1 0 0 0,1 0-1 0 0,0 1 1 0 0,0-1 0 0 0,0 0 0 0 0,0 0-1 0 0,0 1 1 0 0,0-1 0 0 0,-1 0 0 0 0,1 0-1 0 0,0 1 1 0 0,0-1 0 0 0,0 0 0 0 0,-1 0-1 0 0,1 0-6 0 0,-6-3 145 0 0,-1-1-79 0 0,-9 1-28 0 0,11 3 0 0 0,0 0 69 0 0,0 0 58 0 0,0 0 47 0 0,-1 0 118 0 0,-12 0 717 0 0,11 0-640 0 0,0 0-114 0 0,-1 0-99 0 0,4 0 40 0 0,-1-2-34 0 0,-4-3 124 0 0,1 2 19 0 0,3 11 171 0 0,3-8-450 0 0,1 1 1 0 0,-1 0 0 0 0,1-1-1 0 0,-1 1 1 0 0,1-1 0 0 0,-1 0 0 0 0,1 1-1 0 0,-1-1 1 0 0,1 0 0 0 0,-1 0-1 0 0,0 0 1 0 0,0 0-65 0 0,-26-1 714 0 0,19 0-332 0 0,3 4 40 0 0,5-1-373 0 0,-1-1 0 0 0,0 0 0 0 0,1 1 0 0 0,-1-1 0 0 0,0 0 0 0 0,0 0 0 0 0,0 0 0 0 0,-1 0-49 0 0,-6 1 192 0 0,4 1 66 0 0,1 0-172 0 0,-2 3 8 0 0,-13 14 59 0 0,12-13-121 0 0,4-6-28 0 0,1 2 1 0 0,0-1-1 0 0,0 0 1 0 0,0 0-1 0 0,0 1 1 0 0,0-1-1 0 0,0 1 1 0 0,1-1 0 0 0,-1 1-1 0 0,0 1-4 0 0,-1 9 21 0 0,3-11-18 0 0,-1 1 0 0 0,1-1 1 0 0,-1 0-1 0 0,0 0 0 0 0,0 1 0 0 0,0-1 0 0 0,0 0 0 0 0,0 0 0 0 0,0 0 0 0 0,0 0 0 0 0,-1 0 0 0 0,1 0 0 0 0,0 0 0 0 0,-1 0-3 0 0,0-1 4 0 0,1 1 0 0 0,-1-1 0 0 0,1 1 1 0 0,0 0-1 0 0,0 0 0 0 0,-1 0 0 0 0,1 0 0 0 0,0-1 0 0 0,1 1 0 0 0,-1 1 0 0 0,0-1-4 0 0,-1 20 8 0 0,2-20-6 0 0,0 0 0 0 0,0-1 0 0 0,0 1 0 0 0,-1 0 0 0 0,1-1 0 0 0,0 1 0 0 0,-1 0-1 0 0,1-1 1 0 0,-1 1 0 0 0,0-1 0 0 0,1 1 0 0 0,-1-1 0 0 0,0 1 0 0 0,0 0-2 0 0,-5 10 27 0 0,4-4-26 0 0,1 0 0 0 0,0-1 1 0 0,1 1-1 0 0,0 0 0 0 0,0 0 1 0 0,1 0-1 0 0,0-1 0 0 0,1 5-1 0 0,8 9 0 0 0,-4 5 0 0 0,0-10 10 0 0,3 5 82 0 0,-8-18-80 0 0,1 1 0 0 0,-1-1 0 0 0,0 0 1 0 0,1 1-1 0 0,0-1 0 0 0,0 0 0 0 0,0 0 0 0 0,0 0 1 0 0,0-1-1 0 0,1 1 0 0 0,-1 0 0 0 0,1-1 0 0 0,0 0 0 0 0,1 2-12 0 0,8 3 4 0 0,1 1 86 0 0,0 0 55 0 0,21 7 254 0 0,-14-9-229 0 0,9 0 60 0 0,-6 4-112 0 0,-10-8-88 0 0,-1 0 0 0 0,1-1 0 0 0,0-1 0 0 0,-1 0 0 0 0,1-1 0 0 0,-1 0 0 0 0,6-2-30 0 0,13-7 90 0 0,-13 5-36 0 0,-10 4-26 0 0,-1-1 0 0 0,1 0-1 0 0,-1 0 1 0 0,0-1-1 0 0,1-1-27 0 0,-5 3 8 0 0,63-33 254 0 0,-45 21-134 0 0,2-2 34 0 0,-17 11-119 0 0,-1 0-1 0 0,0 0 0 0 0,0 0 0 0 0,0-1 0 0 0,0 0 0 0 0,-1 0 1 0 0,0 0-1 0 0,2-4-42 0 0,15-18 258 0 0,-7 10-91 0 0,-4-2-58 0 0,-1-4 14 0 0,-8 19-109 0 0,1 0-1 0 0,-1 0 1 0 0,1 0 0 0 0,-1 0-1 0 0,-1 0 1 0 0,1 0 0 0 0,0-1-1 0 0,-1-2-13 0 0,0 2 8 0 0,0 1-1 0 0,0-1 1 0 0,-1 0-1 0 0,1 1 1 0 0,-1-1-1 0 0,0 0 1 0 0,0 1-1 0 0,-1-1 1 0 0,0 1-1 0 0,0-1 1 0 0,0 1-8 0 0,-3-4 11 0 0,0 1-1 0 0,0 0 1 0 0,-1 1 0 0 0,0 0-1 0 0,-2-2-10 0 0,1 1 11 0 0,0 1 0 0 0,0 1 0 0 0,-1-1-1 0 0,1 1 1 0 0,-1 0-11 0 0,-14-8 10 0 0,20 11-13 0 0,-1 0 0 0 0,1 0 0 0 0,-1 1 0 0 0,0-1 1 0 0,0 1-1 0 0,-1-1 0 0 0,0 1 3 0 0,-6-1-55 0 0,-3 1-58 0 0,7 0 57 0 0,0 0-1 0 0,0 0 0 0 0,0 0 0 0 0,0-1 1 0 0,0 1-1 0 0,0-1 0 0 0,1-1 0 0 0,-4-1 57 0 0,-27-9-338 0 0,24 10 193 0 0,-6-2-203 0 0,9 1 126 0 0,-2-3-36 0 0,-11-2-148 0 0,17 7 292 0 0,0 0-33 0 0,-1 0-44 0 0,-1-1-55 0 0,5 2 88 0 0,1 0 50 0 0,-1 0 31 0 0,-1-1 30 0 0,-1-1 12 0 0,1 2-52 0 0,0 0-74 0 0,2 0 39 0 0,0 1-33 0 0,-2-1-189 0 0,2 1 128 0 0,0-1-35 0 0,-1 1-34 0 0,1 0-39 0 0,-1 0-41 0 0,1 0-42 0 0,1 0 36 0 0,0 0-47 0 0,0 0-44 0 0,0 0-36 0 0,0 0-142 0 0,0 0-36 0 0,0 0-1483 0 0</inkml:trace>
  <inkml:trace contextRef="#ctx0" brushRef="#br0" timeOffset="452.29">1170 74 8232 0 0,'0'0'182'0'0,"0"0"29"0"0,0 0 14 0 0,-3-3-27 0 0,-10-7-158 0 0,0 5-40 0 0,10-1 11 0 0,0 1 75 0 0,1 3 19 0 0,-2 1 36 0 0,0-1 112 0 0,-1-9 393 0 0,-6 6 24 0 0,7-2-238 0 0,0 3-22 0 0,-6 2-39 0 0,6 2-255 0 0,1-1 39 0 0,-12-5 753 0 0,12 5-726 0 0,1-1-51 0 0,-1 2-66 0 0,1-1-85 0 0,-10 6 292 0 0,11-4-235 0 0,-1-1-1 0 0,1 1 1 0 0,-1 0 0 0 0,0 0-1 0 0,1-1 1 0 0,-1 1 0 0 0,0-1 0 0 0,0 0-1 0 0,1 1 1 0 0,-2-1-37 0 0,0 0 16 0 0,0 0 38 0 0,-15 0 458 0 0,14 1-441 0 0,0 1-45 0 0,-43 24 296 0 0,15-21-128 0 0,18 5-104 0 0,-6 11 95 0 0,3-2-34 0 0,5-11-97 0 0,7-6-29 0 0,4-1-19 0 0,1-1 0 0 0,-1 0 0 0 0,1 0 0 0 0,-1 1 0 0 0,0-1-1 0 0,1 0 1 0 0,-1 1 0 0 0,1-1 0 0 0,-1 1 0 0 0,1-1 0 0 0,-1 1-1 0 0,1-1 1 0 0,-1 1 0 0 0,1-1 0 0 0,-1 1 0 0 0,1-1 0 0 0,0 1-1 0 0,-1-1 1 0 0,1 1 0 0 0,0 0 0 0 0,-1-1 0 0 0,1 1-6 0 0,-2 4 20 0 0,-30 58 251 0 0,29-57-256 0 0,1 0-1 0 0,-1 0 1 0 0,1 0 0 0 0,0 0 0 0 0,0 1-15 0 0,2-4 15 0 0,-1 1-1 0 0,1 0 1 0 0,0 0-1 0 0,0-1 1 0 0,0 1 0 0 0,0 0-1 0 0,1 0 1 0 0,-1-1-1 0 0,1 1 1 0 0,0 0-1 0 0,1 0-14 0 0,2 6 27 0 0,-3-7-17 0 0,1 0 0 0 0,-1 0 0 0 0,0 0 0 0 0,0 1 1 0 0,0-1-1 0 0,-1 0 0 0 0,1 0 0 0 0,-1 0 0 0 0,1 1 0 0 0,-1 1-10 0 0,0 3 24 0 0,2 0 0 0 0,-1 0 0 0 0,1 0-1 0 0,0 0 1 0 0,2 3-24 0 0,3 15 25 0 0,4 5 50 0 0,-7-13-31 0 0,-4-13-25 0 0,1 0 0 0 0,0 0 0 0 0,1 0 1 0 0,-1-1-1 0 0,1 1 0 0 0,0-1 0 0 0,0 1 0 0 0,1 0-19 0 0,0-1 34 0 0,0 1 0 0 0,-1 0 0 0 0,1 1-1 0 0,-1-1 1 0 0,-1 0 0 0 0,1 1-1 0 0,0 1-33 0 0,-1-2 24 0 0,0-1-1 0 0,0 1 0 0 0,1-1 0 0 0,0 0 1 0 0,0 1-1 0 0,0-1 0 0 0,1 0-23 0 0,7 11 86 0 0,-8-12-66 0 0,1 1 1 0 0,-1-1-1 0 0,0 1 1 0 0,0 0-1 0 0,0 0 1 0 0,0 0-1 0 0,0 0 0 0 0,0 1-20 0 0,3 24 120 0 0,5-8-4 0 0,-4 6-17 0 0,0-14-40 0 0,-5-12-50 0 0,0 1 0 0 0,-1-1 0 0 0,1 0 1 0 0,0 1-1 0 0,-1-1 0 0 0,1 1 0 0 0,-1-1 0 0 0,1 1 0 0 0,-1-1 0 0 0,0 1 0 0 0,1 0 0 0 0,-1-1 0 0 0,0 1-9 0 0,1 9 57 0 0,6 1-24 0 0,-6-10-28 0 0,0-1 0 0 0,-1 1 0 0 0,1 0 0 0 0,0-1 0 0 0,0 1 0 0 0,-1 0 0 0 0,1-1 0 0 0,-1 1 0 0 0,1 0 0 0 0,-1 0 0 0 0,0-1 0 0 0,0 1 0 0 0,0 0-5 0 0,0 11 12 0 0,0 3 88 0 0,0 16 97 0 0,0-30-236 0 0,0-2-66 0 0,0 0-113 0 0,0 0 97 0 0,0 0-68 0 0,0 0 66 0 0,0 0-33 0 0,0 0-37 0 0,0 0-43 0 0,0 0-44 0 0,0 0-44 0 0,0 0-39 0 0,0 0-36 0 0,0 0-258 0 0,0 0-58 0 0,0 0-47 0 0,0 0-33 0 0,0 0-1425 0 0,0 0-1260 0 0</inkml:trace>
  <inkml:trace contextRef="#ctx0" brushRef="#br0" timeOffset="685.92">744 658 8776 0 0,'0'0'257'0'0,"2"0"-2"0"0,7-2-182 0 0,3-4-42 0 0,-4 1-31 0 0,5-1 0 0 0,-10 3 5 0 0,-1-1 21 0 0,1 1 40 0 0,3 1 35 0 0,1 0 39 0 0,0 0 40 0 0,0 0 38 0 0,1-2 37 0 0,-1-3 36 0 0,1 1 74 0 0,1 0-50 0 0,5 1 85 0 0,1 1-57 0 0,-9 3-163 0 0,1-1-1 0 0,-1 1 1 0 0,0-2 0 0 0,2 0-180 0 0,14-8 506 0 0,-1 1-45 0 0,1 0-41 0 0,-1 0-40 0 0,23-9 278 0 0,2 0-115 0 0,-4 6-161 0 0,-24 9-198 0 0,-3-1-56 0 0,0-1-29 0 0,6-4-12 0 0,-8 3-46 0 0,-7 4-83 0 0,1 1 51 0 0,15-5 173 0 0,-13 5-132 0 0,-3 0-56 0 0,-1 1-39 0 0,2 0-77 0 0,0-1-92 0 0,0 0-109 0 0,-3 1 114 0 0,-1 0-33 0 0,1 0-37 0 0,-1 0-39 0 0,1 0-41 0 0,-1 0-42 0 0,0 0-46 0 0,1-1-48 0 0,-1 1-50 0 0,0-1-52 0 0,10-4-1455 0 0,6-4-1174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37.2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16 10656 0 0,'0'0'241'0'0,"0"-3"38"0"0,0 2-217 0 0,0-3 5 0 0,0 2 1 0 0,0-1 60 0 0,0 0 92 0 0,-1 3-156 0 0,-1 0-36 0 0,-11 3-28 0 0,9-1-11 0 0,-13 6-26 0 0,9-3 49 0 0,3 6 85 0 0,-9-6 63 0 0,-17 21 216 0 0,21-21-220 0 0,8-5-134 0 0,1 1-1 0 0,-1 0 0 0 0,1-1 0 0 0,-1 1 0 0 0,1 0 0 0 0,0 0 1 0 0,-1 0-1 0 0,1-1 0 0 0,0 1 0 0 0,0 1 0 0 0,0-1 0 0 0,-1 0 0 0 0,1 0 1 0 0,0 0-1 0 0,1 1 0 0 0,-2 0-21 0 0,-5 8 108 0 0,-7 10 110 0 0,6-6-19 0 0,3-4-49 0 0,1-2-48 0 0,-1-1-25 0 0,-1 1-9 0 0,-2 4 41 0 0,-3 9 139 0 0,-10 8 1 0 0,11 1 2 0 0,9-26-214 0 0,0 0 0 0 0,0 0 0 0 0,0-1 0 0 0,0 1 0 0 0,-1 0 0 0 0,0-1 1 0 0,0 1-38 0 0,-8 10 166 0 0,0 0-10 0 0,9-11-130 0 0,-1 0 1 0 0,1 0-1 0 0,0 0 0 0 0,0 0 1 0 0,0 0-1 0 0,0 0 0 0 0,0 1-26 0 0,-4 38 230 0 0,-6-5-6 0 0,6 8 0 0 0,1-21-112 0 0,0-9-9 0 0,2 1 1 0 0,0 0-1 0 0,1 7-103 0 0,0 35 237 0 0,0 32 112 0 0,5-35-166 0 0,7-5 9 0 0,-7-25-90 0 0,-2-9-8 0 0,1 1 0 0 0,1 0 0 0 0,1 2-94 0 0,43 105 576 0 0,-46-118-528 0 0,1 0-1 0 0,0 0 1 0 0,1 0-1 0 0,-1-1 0 0 0,3 3-47 0 0,17 18 270 0 0,-7-12-20 0 0,4-1 11 0 0,-3-1-23 0 0,-4-1-19 0 0,0 0-78 0 0,6 2-26 0 0,-1-1-25 0 0,-5-1 8 0 0,-12-9-87 0 0,0-1 0 0 0,1 0-1 0 0,-1 0 1 0 0,0 1 0 0 0,0-1 0 0 0,1 0 0 0 0,-1 0-1 0 0,1 0 1 0 0,-1-1 0 0 0,1 1 0 0 0,-1 0 0 0 0,1 0-1 0 0,0-1 1 0 0,-1 1 0 0 0,1-1 0 0 0,0 0 0 0 0,-1 1-1 0 0,1-1 1 0 0,0 0 0 0 0,0 0-11 0 0,-1 0 10 0 0,1 0-1 0 0,0 0 1 0 0,-1 1 0 0 0,1-1-1 0 0,0 0 1 0 0,-1 1 0 0 0,1-1-1 0 0,-1 1 1 0 0,1 0-1 0 0,-1 0 1 0 0,1-1 0 0 0,-1 1-1 0 0,1 0 1 0 0,-1 0-10 0 0,7 4 42 0 0,8-2 32 0 0,-15-3-73 0 0,0 0 0 0 0,0 0 0 0 0,0 0 0 0 0,-1 0 0 0 0,1 0 0 0 0,0 0 0 0 0,0 0 0 0 0,0-1 0 0 0,0 1 0 0 0,-1 0 0 0 0,1 0 0 0 0,0-1 0 0 0,0 1 0 0 0,0-1-1 0 0,2-5-33 0 0,-3 2-87 0 0,0 2-22 0 0,0 1-46 0 0,3 1-286 0 0,-3 0 312 0 0,0 0 70 0 0,1 0 35 0 0,3 1-84 0 0,-2-1-2 0 0,0 0-72 0 0,-1 0 64 0 0,0-1-33 0 0,0 1-38 0 0,0-1-41 0 0,0 0-44 0 0,0 0-49 0 0,12-12-842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38.6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10912 0 0,'0'0'248'0'0,"0"0"34"0"0,0 0 20 0 0,0 0-38 0 0,0 0-199 0 0,0 2-37 0 0,0 7-52 0 0,0-1 37 0 0,0 9 116 0 0,0 0 118 0 0,0 1 98 0 0,0-1 67 0 0,0 1 54 0 0,0 39 1184 0 0,0-33-1006 0 0,0-11-356 0 0,0-1-38 0 0,0 0-45 0 0,0 0-52 0 0,1-1 47 0 0,5 1-49 0 0,1 2 10 0 0,-6-8-67 0 0,0 1 36 0 0,-1 4-6 0 0,0-8-46 0 0,0-1-20 0 0,0-1-57 0 0,0-1 0 0 0,0 1-1 0 0,0-1 1 0 0,0 1-1 0 0,0-1 1 0 0,0 1-1 0 0,0-1 1 0 0,0 1 0 0 0,0-1-1 0 0,0 1 1 0 0,1-1-1 0 0,-1 1 1 0 0,0-1 0 0 0,0 1-1 0 0,0-1 1 0 0,1 1-1 0 0,-1-1 1 0 0,0 1-1 0 0,1-1 1 0 0,-1 0 0 0 0,1 1-1 0 0,-1-1 0 0 0,9 2-22 0 0,-7-2-83 0 0,-1 0 25 0 0,-1 1-79 0 0,1 0-92 0 0,-1-1 73 0 0,1 1-42 0 0,0 0-146 0 0,1 1-73 0 0,-1-1-66 0 0,1 1-56 0 0,0 0-510 0 0,1 1-94 0 0,-1-1-970 0 0,-2-2-1216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39.7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48 10208 0 0,'-13'-13'298'0'0,"10"10"-3"0"0,3 3-220 0 0,0-2-43 0 0,3-12-20 0 0,3 6 3 0 0,-2 3 40 0 0,-4 5-55 0 0,2-2 115 0 0,-1 2 136 0 0,-1 0 235 0 0,0 0 24 0 0,3 0-8 0 0,2 0-203 0 0,0 0-39 0 0,3 1 159 0 0,-1 2-112 0 0,0 0-82 0 0,14 14 275 0 0,-15-11-350 0 0,-5-5-128 0 0,17 18 389 0 0,-3-2-46 0 0,-3-6-150 0 0,-2-3-68 0 0,1 0-39 0 0,-6-5-78 0 0,-1 1-1 0 0,1-1 1 0 0,-1 1-1 0 0,0 0 0 0 0,0 0 1 0 0,0 0-1 0 0,0 0 1 0 0,-1 1-1 0 0,0-1 1 0 0,0 1-1 0 0,1 1-29 0 0,12 18 245 0 0,16 18-245 0 0,12 16 196 0 0,-36-47-148 0 0,-1 1-1 0 0,0 1 0 0 0,0-1 0 0 0,-2 1 0 0 0,1 0 0 0 0,1 10-47 0 0,-4-13 23 0 0,13 38 70 0 0,10 5 12 0 0,-20-37-52 0 0,0 1-1 0 0,-1 0 1 0 0,2 16-53 0 0,6 54 244 0 0,-13-86-242 0 0,3 24 81 0 0,1-1 61 0 0,-1 1-1 0 0,-1-1 1 0 0,-2 1 0 0 0,-2 22-144 0 0,-2-16 161 0 0,0-9 60 0 0,2 0-1 0 0,-1 14-220 0 0,0 2 252 0 0,-2-15-57 0 0,0 0 5 0 0,2-3-38 0 0,-2 7 92 0 0,-5 2 59 0 0,-6 3 81 0 0,5-13-71 0 0,0-1 0 0 0,-1 0 1 0 0,-5 6-324 0 0,-11 7 452 0 0,23-26-379 0 0,-1-1-1 0 0,0 0 0 0 0,1 0 1 0 0,-2-1-1 0 0,1 0 0 0 0,-1 0-72 0 0,2 0 46 0 0,3-2-28 0 0,0 0 0 0 0,-1-1 0 0 0,1 1-1 0 0,0-1 1 0 0,0 1 0 0 0,0-1 0 0 0,-1 0 0 0 0,0 0-18 0 0,-22 0 75 0 0,8-1-42 0 0,9 1-82 0 0,3 0-34 0 0,2 0-125 0 0,3-3 33 0 0,0 1 66 0 0,0-1 36 0 0,0 1 5 0 0,0 0 3 0 0,0 1-53 0 0,0-1-234 0 0,-1 1 15 0 0,-1 1-38 0 0,-8 0-990 0 0,7 0-61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7:54.7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93 122 10424 0 0,'0'0'233'0'0,"0"0"39"0"0,0 0 15 0 0,0 0-37 0 0,0 0-186 0 0,-3 0-37 0 0,-4 0-3 0 0,1 2 29 0 0,0 2 56 0 0,-1 3 128 0 0,4-5 224 0 0,1 1 19 0 0,-3 2-260 0 0,-11 11 584 0 0,11-7-490 0 0,3-2-140 0 0,1 1-63 0 0,1 1 110 0 0,0-1-39 0 0,0 9 89 0 0,0-2-90 0 0,0 23 168 0 0,0-26-196 0 0,0 2 48 0 0,0-7-129 0 0,1 0-1 0 0,0 0 1 0 0,1 0-1 0 0,0-1 1 0 0,0 4-72 0 0,3 6 115 0 0,11 45 343 0 0,-13-45-235 0 0,-3 5-13 0 0,-1-6-85 0 0,5 21 120 0 0,5 1 42 0 0,-8-33-259 0 0,2 18 120 0 0,-3 0-45 0 0,2 10 22 0 0,8 5 43 0 0,-4 7 15 0 0,-2-19-65 0 0,-1-9 17 0 0,0 0-1 0 0,-1 0 0 0 0,-1 3-134 0 0,-1-11 86 0 0,1 1-1 0 0,0-1 0 0 0,0 0 0 0 0,1 0 0 0 0,1 3-85 0 0,2 11 144 0 0,-2 2-74 0 0,-3-18-58 0 0,1-1-1 0 0,-1 1 0 0 0,2 0 0 0 0,-1 0 1 0 0,1 0-1 0 0,0 0-11 0 0,0-1 12 0 0,-1 0 1 0 0,0 0 0 0 0,0 0-1 0 0,0 0 1 0 0,0 5-13 0 0,-1-9 5 0 0,0-1 0 0 0,0 1 0 0 0,0 0 0 0 0,0 0 0 0 0,0 0 0 0 0,0-1 0 0 0,0 1 0 0 0,0 0 0 0 0,0 0 0 0 0,1-1 0 0 0,-1 1 0 0 0,0 0 1 0 0,0 0-1 0 0,1-1 0 0 0,-1 1 0 0 0,1 0 0 0 0,-1-1 0 0 0,0 1 0 0 0,1 0 0 0 0,-1-1 0 0 0,1 1 0 0 0,-1-1 0 0 0,1 1 0 0 0,0-1 0 0 0,-1 1 0 0 0,1-1 0 0 0,0 1-5 0 0,-1-1 4 0 0,1 1 0 0 0,-1-1 0 0 0,1 0 0 0 0,-1 1 0 0 0,1-1 0 0 0,-1 1 0 0 0,1-1 0 0 0,-1 1 0 0 0,0-1 0 0 0,1 1 1 0 0,-1-1-1 0 0,0 1 0 0 0,1-1 0 0 0,-1 1 0 0 0,0-1 0 0 0,0 1 0 0 0,1 0 0 0 0,-1-1 0 0 0,0 1 0 0 0,0-1 0 0 0,0 1 0 0 0,0 0 0 0 0,0-1 0 0 0,0 1 0 0 0,0 0 0 0 0,0-1 0 0 0,0 1-4 0 0,0 12 71 0 0,0-10 0 0 0,0-3 14 0 0,0 0-56 0 0,0 0-57 0 0,0 0-57 0 0,0 0-115 0 0,0-3-193 0 0,0 3 372 0 0,0-1 0 0 0,0 1 0 0 0,0-1-1 0 0,0 1 1 0 0,0-1 0 0 0,0 1 0 0 0,0-1 0 0 0,-1 1 0 0 0,1-1 0 0 0,0 1 0 0 0,0-1 0 0 0,0 1 0 0 0,-1-1 0 0 0,1 1 0 0 0,0-1 0 0 0,-1 1-1 0 0,1-1 1 0 0,0 1 0 0 0,-1-1 21 0 0,-2-1-200 0 0,0-1-43 0 0,0 0-79 0 0,1-1-104 0 0,1 1 165 0 0,1-1-34 0 0,0 0-150 0 0,0-7-464 0 0,0 7 532 0 0,0 1 5 0 0,0 0-70 0 0,0 0-89 0 0,0 0-105 0 0,0 1 233 0 0,0 1-41 0 0,0-3-550 0 0,0 1-341 0 0,0-3-826 0 0</inkml:trace>
  <inkml:trace contextRef="#ctx0" brushRef="#br0" timeOffset="420.16">61 216 7312 0 0,'0'-7'113'0'0,"0"-20"415"0"0,0 16-356 0 0,0 1-125 0 0,0 6-76 0 0,0 0-42 0 0,0-33 858 0 0,0 29-421 0 0,3 3 250 0 0,-2 4-593 0 0,0 0 45 0 0,1-1 54 0 0,1 0 37 0 0,10-12 742 0 0,-9 9-690 0 0,-2 1-90 0 0,1-1 5 0 0,-3 5-95 0 0,0-1 0 0 0,0 0 0 0 0,1 1 0 0 0,-1-1 0 0 0,0 1 0 0 0,1-1 0 0 0,-1 0 0 0 0,1 1 0 0 0,-1-1 0 0 0,0 1 0 0 0,1-1 0 0 0,-1 1 0 0 0,1-1 0 0 0,0 1 0 0 0,-1-1 0 0 0,1 1 0 0 0,-1 0 0 0 0,1-1 0 0 0,0 1 0 0 0,-1 0 0 0 0,1 0 0 0 0,0-1-31 0 0,4-1 112 0 0,-3 1-91 0 0,0-1 35 0 0,4-4 130 0 0,7-6 284 0 0,-8 9-348 0 0,1 1-47 0 0,20-4 189 0 0,-10 1-143 0 0,-13 3-101 0 0,0 1-1 0 0,1 0 1 0 0,-1 0 0 0 0,0 0-1 0 0,1 0 1 0 0,-1 1 0 0 0,1-1-1 0 0,1 1-19 0 0,9 0 77 0 0,-10 1-59 0 0,0-1 0 0 0,0 0 0 0 0,0-1 0 0 0,0 1 0 0 0,0-1 0 0 0,0 1 0 0 0,1-1-18 0 0,3-3 28 0 0,5 0 4 0 0,10 8-12 0 0,-16-2-4 0 0,-1-1 0 0 0,1 0 0 0 0,0 0 0 0 0,6 0-16 0 0,8 1 4 0 0,-1 0-1 0 0,0 1 1 0 0,1 2 0 0 0,5 2-4 0 0,-16-4 0 0 0,0 1 0 0 0,0 1 0 0 0,0 0 0 0 0,-1 0 0 0 0,1 1 0 0 0,1 2 0 0 0,29 16 0 0 0,-35-21 0 0 0,0-1 0 0 0,-1 1 0 0 0,0 1 0 0 0,1-1 0 0 0,-1 1 0 0 0,0-1 0 0 0,-1 1 0 0 0,1 0 0 0 0,1 3 0 0 0,5 7 0 0 0,-1 0 0 0 0,2 7 0 0 0,11 17 0 0 0,-20-35 4 0 0,0 1 0 0 0,0-1 0 0 0,0 1 0 0 0,0 0 1 0 0,-1 0-1 0 0,1 0 0 0 0,-1 0 0 0 0,0 0-4 0 0,2 9 20 0 0,4 3-10 0 0,-7-15-10 0 0,1 0 0 0 0,0 1 0 0 0,0-1 0 0 0,-1 1 0 0 0,1 0 0 0 0,-1-1 0 0 0,1 1 0 0 0,-1 0 0 0 0,0-1 0 0 0,0 1 0 0 0,0 0 0 0 0,1-1 0 0 0,-2 1 0 0 0,1 0 0 0 0,0-1 1 0 0,0 1-1 0 0,0 0 0 0 0,-1 0 0 0 0,-6 12 3 0 0,7-13 3 0 0,-1 0 0 0 0,0 1-1 0 0,0-1 1 0 0,1 0 0 0 0,-1 1-1 0 0,0-1 1 0 0,1 1 0 0 0,0 0-1 0 0,-1-1 1 0 0,1 1 0 0 0,0-1-1 0 0,0 1 1 0 0,0-1-6 0 0,0 1 7 0 0,-1 0 0 0 0,1 0-1 0 0,0 0 1 0 0,-1-1 0 0 0,1 1 0 0 0,-1 0 0 0 0,1-1 0 0 0,-1 1-1 0 0,0 0 1 0 0,0-1 0 0 0,1 1 0 0 0,-1-1 0 0 0,0 1-1 0 0,-1-1 1 0 0,1 0 0 0 0,0 1 0 0 0,0-1 0 0 0,-1 0 0 0 0,1 1-7 0 0,-12 14 70 0 0,9-6-11 0 0,3-9-54 0 0,1 0 1 0 0,0 0-1 0 0,-1 0 0 0 0,1 0 0 0 0,0 0 1 0 0,-1 0-1 0 0,1 0 0 0 0,-1 0 1 0 0,1 0-1 0 0,-1-1 0 0 0,0 1 1 0 0,1 0-1 0 0,-1 0 0 0 0,0 0 1 0 0,0-1-1 0 0,1 1 0 0 0,-1-1 1 0 0,0 1-1 0 0,0 0 0 0 0,0-1 1 0 0,0 0-1 0 0,0 1 0 0 0,0-1 1 0 0,0 1-6 0 0,-8 1 33 0 0,-9 4 30 0 0,-3 15 51 0 0,-8-11 80 0 0,-1 10 21 0 0,24-15-163 0 0,0-1 1 0 0,0 1-1 0 0,0-2 0 0 0,0 1 1 0 0,-1-1-1 0 0,1 0 0 0 0,-1 0 1 0 0,0 0-1 0 0,-3-1-52 0 0,-10 2 70 0 0,13-4-45 0 0,-1 2 0 0 0,1-1 0 0 0,0 1 0 0 0,0 0 0 0 0,-1 1 0 0 0,-4 2-25 0 0,7-3 15 0 0,-47 23 102 0 0,41-20-103 0 0,1-1 1 0 0,-1-1-1 0 0,-8 3-14 0 0,-12 0 48 0 0,16-2-14 0 0,-1-1-1 0 0,0-1 1 0 0,-16 1-34 0 0,23-3 31 0 0,1 1 0 0 0,-1 0 0 0 0,1 1-1 0 0,-1 0 1 0 0,-1 0-31 0 0,3 0 30 0 0,0 0-1 0 0,0-1 1 0 0,0 0-1 0 0,0 0 0 0 0,0 0-29 0 0,1-1-24 0 0,0 0 40 0 0,-13 0 157 0 0,12 0-128 0 0,2 0-51 0 0,1 0-33 0 0,0 0-49 0 0,0 0-59 0 0,0 0-67 0 0,0 0-77 0 0,5 0 40 0 0,0 0-40 0 0,0 0-37 0 0,0 0-33 0 0,1-1-237 0 0,0 1-55 0 0,3-2-772 0 0,1-2-574 0 0,4-5-1138 0 0,-10 9 3044 0 0</inkml:trace>
  <inkml:trace contextRef="#ctx0" brushRef="#br0" timeOffset="873.39">1071 279 8744 0 0,'0'0'257'0'0,"0"0"-2"0"0,0 0-190 0 0,-3 0-37 0 0,2 0-49 0 0,-1 0 40 0 0,-2 0 111 0 0,1 0 4 0 0,-9 0 484 0 0,9 0-504 0 0,2 0-55 0 0,-4 3 516 0 0,1 1-360 0 0,-7 7 425 0 0,6-6-398 0 0,1-1-69 0 0,3-3-142 0 0,0 0-47 0 0,-10 10 466 0 0,0-1-78 0 0,2 0-70 0 0,-1 3-6 0 0,-2 12 83 0 0,9-15-269 0 0,-3 9 80 0 0,3-11-88 0 0,-1-1 35 0 0,-16 38 525 0 0,14-27-474 0 0,1 11 146 0 0,-1-13-107 0 0,5-13-178 0 0,-1 0 1 0 0,1 0 0 0 0,0 1 0 0 0,0-1-1 0 0,1 1 1 0 0,-1-1 0 0 0,1 1-1 0 0,0-1 1 0 0,0 1-50 0 0,-1 4 102 0 0,1-1 1 0 0,-1 0-1 0 0,-1 1 0 0 0,1-1 1 0 0,-2 2-103 0 0,1-1 108 0 0,0 0 0 0 0,0 0 1 0 0,1 0-1 0 0,0 0 0 0 0,1 4-108 0 0,0 11 180 0 0,0 1-35 0 0,0 27 63 0 0,0-4-88 0 0,0 55 82 0 0,0-91-165 0 0,1 1-1 0 0,0-1 1 0 0,1 0-1 0 0,1 1 0 0 0,1 4-36 0 0,-2-8 27 0 0,-1-2 0 0 0,0-1-1 0 0,-1 1 1 0 0,1-1-1 0 0,-1 5-26 0 0,2 24 100 0 0,1-21-68 0 0,2 11 16 0 0,3 2 42 0 0,-6-20-67 0 0,1-1-1 0 0,0 1 1 0 0,0-1-1 0 0,0 0 1 0 0,1 0-1 0 0,0 0 1 0 0,3 3-23 0 0,36 36 203 0 0,-23-25-106 0 0,-18-17-84 0 0,0-1 0 0 0,-1 1 0 0 0,1-1 0 0 0,0 0 0 0 0,0 1 0 0 0,1-1 0 0 0,-1 0 0 0 0,0 0 0 0 0,0 0 0 0 0,0 0 0 0 0,1-1 0 0 0,-1 1 0 0 0,0-1 0 0 0,1 1 1 0 0,-1-1-1 0 0,1 0 0 0 0,-1 0 0 0 0,0 0 0 0 0,2 0-13 0 0,-2 0 15 0 0,-1 0 0 0 0,1 0-1 0 0,0 0 1 0 0,0 1 0 0 0,0-1 0 0 0,-1 1 0 0 0,1-1 0 0 0,0 1 0 0 0,-1-1 0 0 0,1 1 0 0 0,1 1-15 0 0,-2-2 7 0 0,0 1 1 0 0,0 0 0 0 0,0-1-1 0 0,0 1 1 0 0,1-1 0 0 0,-1 0-1 0 0,0 1 1 0 0,0-1-1 0 0,1 0 1 0 0,-1 0 0 0 0,1 0-8 0 0,14-4 21 0 0,-13 3-21 0 0,0 0 1 0 0,0 0-1 0 0,0 0 0 0 0,0 0 0 0 0,0 1 0 0 0,1-1 0 0 0,-1 1 0 0 0,0 0 0 0 0,8-1 142 0 0,-2-1-108 0 0,0-2-103 0 0,-1 0-100 0 0,-1-1-97 0 0,1-1-93 0 0,-2-1-91 0 0,1 1-85 0 0,1-2-108 0 0,-1 1-84 0 0,2 0-82 0 0,-1 1-77 0 0,21-10-848 0 0</inkml:trace>
  <inkml:trace contextRef="#ctx0" brushRef="#br0" timeOffset="1153.79">1418 642 10680 0 0,'0'0'241'0'0,"0"0"38"0"0,0 0 11 0 0,0 0-28 0 0,0 0-101 0 0,0 0-42 0 0,3 0 125 0 0,9-3 192 0 0,2-7 85 0 0,-12 9-274 0 0,-1 0-57 0 0,1 0-47 0 0,0 0-41 0 0,0 1-22 0 0,0 0-34 0 0,3 1 25 0 0,-4-1-17 0 0,1 0 45 0 0,9 2 283 0 0,1 4 51 0 0,1 1-2 0 0,-2-6-52 0 0,-9-1-314 0 0,-1 0-1 0 0,1 1 1 0 0,0-1-1 0 0,-1 0 1 0 0,1 1-1 0 0,-1-1 1 0 0,1 1-1 0 0,0 0 1 0 0,0 0-65 0 0,14 10 520 0 0,0 4-61 0 0,-1 1-64 0 0,0 0-23 0 0,9 10 60 0 0,-2 1-111 0 0,2 6-36 0 0,13 21 53 0 0,-34-49-306 0 0,76 116 222 0 0,-57-97-199 0 0,-20-23-48 0 0,0 1 0 0 0,0-1 1 0 0,0 1-1 0 0,0 0 0 0 0,-1 0 0 0 0,1 0 1 0 0,0 0-1 0 0,-1 0 0 0 0,0 0 0 0 0,1 0 0 0 0,-1 0 1 0 0,0 1-1 0 0,0-1 0 0 0,0 0 0 0 0,-1 1 1 0 0,1-1-1 0 0,0 1 0 0 0,-1-1 0 0 0,0 1-7 0 0,0-1 6 0 0,1 0 0 0 0,-1 0 0 0 0,0 0-1 0 0,1-1 1 0 0,-1 1 0 0 0,1 0-1 0 0,0 0 1 0 0,-1 0 0 0 0,1 0-1 0 0,0 0 1 0 0,0-1 0 0 0,1 2-6 0 0,-1-2 5 0 0,0 0 0 0 0,0 1 0 0 0,-1-1 0 0 0,1 1 0 0 0,0-1 0 0 0,-1 1 0 0 0,1-1 0 0 0,-1 1 0 0 0,0-1-1 0 0,1 1 1 0 0,-1 0 0 0 0,0-1-5 0 0,0 2 80 0 0,0-3-53 0 0,0 0-102 0 0,0 0-34 0 0,0 0-44 0 0,0 0-245 0 0,0 0-556 0 0,0 0 726 0 0,0 0 44 0 0,0 0-3 0 0,0-1-43 0 0,0 1-1 0 0,0 0-44 0 0,0-1-49 0 0,0 0-55 0 0,0 0-58 0 0,0 0-57 0 0,0 0-48 0 0,0 0-42 0 0,0-1-166 0 0,0 1-42 0 0,0-1-200 0 0,0-2-540 0 0</inkml:trace>
  <inkml:trace contextRef="#ctx0" brushRef="#br0" timeOffset="1404.47">1907 548 9184 0 0,'0'0'208'0'0,"0"0"33"0"0,-2 2 14 0 0,-12 9-42 0 0,-1-9-160 0 0,14-2-53 0 0,0 0-1 0 0,0 0 0 0 0,1 0 0 0 0,-1 0 1 0 0,0 0-1 0 0,0 0 0 0 0,0 0 1 0 0,0 1-1 0 0,0-1 0 0 0,1 0 1 0 0,-1 0-1 0 0,0 1 0 0 0,0-1 0 0 0,1 0 1 0 0,-1 1 0 0 0,-3 4 16 0 0,1 1 34 0 0,-1 3 85 0 0,-4-3 77 0 0,-2-1 77 0 0,1-1-29 0 0,8-3-223 0 0,-1-1 0 0 0,1 2 0 0 0,0-1 0 0 0,0 0 0 0 0,-1 0 0 0 0,1 0 0 0 0,0 0 1 0 0,0 1-1 0 0,0 0-37 0 0,-38 62 1179 0 0,16-18-444 0 0,5-8-189 0 0,3-2-85 0 0,-17 33 626 0 0,13-30-607 0 0,7-21-284 0 0,-1 1-39 0 0,10-15-120 0 0,1-1 1 0 0,0 1-1 0 0,0 0 1 0 0,0 0-1 0 0,0 0 1 0 0,0 1-1 0 0,1-1 0 0 0,0 0 1 0 0,0 1-38 0 0,-5 14 174 0 0,-4 2 52 0 0,2-9-131 0 0,-5 8 73 0 0,2-7-18 0 0,0 0 1 0 0,-1 4-18 0 0,-1 3 15 0 0,-1-4 27 0 0,3-3-86 0 0,9 0-5 0 0,-1-8-26 0 0,3-4-219 0 0,-1-1 84 0 0,0 1 84 0 0,0 0 101 0 0,-1 0 187 0 0,1 0-220 0 0,1-1-32 0 0,-1 1-42 0 0,0-1-40 0 0,1 1-47 0 0,-1 0-55 0 0,1-1-23 0 0,-1 1-48 0 0,1 0-53 0 0,-1-1-55 0 0,0 1-62 0 0,1 0-64 0 0,0 0-71 0 0,-1 0-73 0 0,1-1 195 0 0,0 0-54 0 0,0 0-47 0 0,0 0-41 0 0,0 0-154 0 0,0 0-41 0 0,0 0-185 0 0,0 0-504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38.9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11280 0 0,'0'0'332'0'0,"0"0"-4"0"0,0 0-178 0 0,0 0 29 0 0,3 0 40 0 0,4 1-79 0 0,-6-1-94 0 0,0 1 1 0 0,0-1-1 0 0,1 1 0 0 0,-1-1 0 0 0,0 1 1 0 0,0-1-1 0 0,0 1 0 0 0,0 0 0 0 0,0 0 0 0 0,0-1 1 0 0,0 1-47 0 0,3 3 106 0 0,-2 0-65 0 0,3 6 204 0 0,-1-1-29 0 0,6 4 63 0 0,-1-3-31 0 0,1 8 203 0 0,-5-7-225 0 0,2-1-39 0 0,2 3 2 0 0,16 26 360 0 0,-19-26-417 0 0,-1-1-64 0 0,-3-2-4 0 0,4 11 52 0 0,4-5-30 0 0,1-1 12 0 0,-3 4 59 0 0,-4-6-46 0 0,2-1 0 0 0,-1 0-1 0 0,3 1-110 0 0,-1 1 148 0 0,1-2 0 0 0,1 1-1 0 0,0-1 1 0 0,11 11-148 0 0,-18-20 39 0 0,1 0-1 0 0,-1 0 1 0 0,0 0 0 0 0,0 0-1 0 0,0 1 1 0 0,1 1-39 0 0,5 9 141 0 0,-1-5-82 0 0,-5-7-53 0 0,0 0-1 0 0,-1 0 0 0 0,1 0 1 0 0,-1 0-1 0 0,1 0 1 0 0,-1 0-1 0 0,0 1 0 0 0,0-1 1 0 0,0 0-6 0 0,4 9 30 0 0,8 4-20 0 0,3-1-10 0 0,-5-9 0 0 0,1 1-7 0 0,-6-2-34 0 0,-4-2-37 0 0,-2-1-93 0 0,0-1-165 0 0,0 0 177 0 0,0 0-45 0 0,0 0-76 0 0,0 0 92 0 0,0 0-40 0 0,0 0-40 0 0,0 0-39 0 0,0 0-411 0 0,1 0 102 0 0,-1-1-54 0 0,2-1-782 0 0,0 0 273 0 0,1-1-33 0 0,5-5-1697 0 0</inkml:trace>
  <inkml:trace contextRef="#ctx0" brushRef="#br0" timeOffset="312.2">426 1 10224 0 0,'0'0'230'0'0,"0"0"30"0"0,0 0 19 0 0,0 0-30 0 0,0 0-185 0 0,-2 2-37 0 0,-2 2-40 0 0,1 1 36 0 0,-1 5 118 0 0,2 2 114 0 0,1 2 96 0 0,-1-2-46 0 0,-2-3-54 0 0,-3 4 8 0 0,5-4-140 0 0,1 0 1 0 0,0 0-1 0 0,1 0 0 0 0,0 0 0 0 0,0 1 1 0 0,1 2-120 0 0,0 13 259 0 0,-1-10-108 0 0,0-7-61 0 0,0 0-1 0 0,0 0 1 0 0,-1-1 0 0 0,1 1 0 0 0,-2 1-90 0 0,1-5 31 0 0,-6 26 216 0 0,5-21-148 0 0,1-1 0 0 0,0 1 1 0 0,0 8-100 0 0,1 4 177 0 0,0-7-12 0 0,0 0 0 0 0,-1 0 1 0 0,-1 4-166 0 0,-2 6 198 0 0,1-8 0 0 0,0 1-1 0 0,1-1 0 0 0,1 3-197 0 0,1 3 241 0 0,0 3-4 0 0,-3 7 37 0 0,-7 5 77 0 0,5-9-126 0 0,4-16-115 0 0,-1 0 0 0 0,-1 0 0 0 0,0 0 0 0 0,-2 1-110 0 0,-3 13 156 0 0,1 6 2 0 0,5-20-73 0 0,-1 0 0 0 0,0 0-1 0 0,-5 10-84 0 0,-3 5 120 0 0,-14 35 201 0 0,22-52-253 0 0,1-1 0 0 0,0 0 0 0 0,0 0 0 0 0,1 1 0 0 0,0-1-1 0 0,1 1-67 0 0,-2 8 137 0 0,-1 0-49 0 0,-3 3-29 0 0,-5 10-19 0 0,4-11-6 0 0,4-2-9 0 0,3-17-20 0 0,0 1 0 0 0,0-1 1 0 0,0 1-1 0 0,0-1 0 0 0,0 1 0 0 0,-1-1 0 0 0,1 0 1 0 0,0 1-1 0 0,-1-1 0 0 0,0 1-5 0 0,-3 6 12 0 0,3-7-6 0 0,0 1 0 0 0,0-1 0 0 0,0 1-1 0 0,0-1 1 0 0,0 1 0 0 0,1-1 0 0 0,-1 1 0 0 0,1-1-1 0 0,-1 1 1 0 0,1 0 0 0 0,0-1 0 0 0,-1 1 0 0 0,1 0-1 0 0,0 0-5 0 0,0-2 2 0 0,0 1-1 0 0,0 0 0 0 0,0 0 0 0 0,0 0 0 0 0,0-1 0 0 0,0 1 1 0 0,0 0-1 0 0,0 0 0 0 0,-1 0 0 0 0,1-1 0 0 0,0 1 0 0 0,0 0 1 0 0,-1-1-1 0 0,1 1 0 0 0,-1 0-1 0 0,1 0-1 0 0,-1-1-1 0 0,1 0 1 0 0,-1 1 0 0 0,1-1 0 0 0,-1 0-1 0 0,1 0 1 0 0,-1 1 0 0 0,1-1 0 0 0,-1 0-1 0 0,1 0 1 0 0,-1 0 0 0 0,1 0-1 0 0,-1 0 1 0 0,0 0 0 0 0,1 0 0 0 0,-1 0-1 0 0,1 0 1 0 0,-1 0 1 0 0,-2 0-104 0 0,3 0-11 0 0,0 0 13 0 0,0 0-70 0 0,0 0-138 0 0,0 0 5 0 0,0 0-38 0 0,0 0-910 0 0,1 0 743 0 0,-1 0 297 0 0,0 0-37 0 0,0-1 6 0 0,1 1-36 0 0,-1-1-44 0 0,1 1-47 0 0,0-1 3 0 0,0 0-37 0 0,1-1-502 0 0,0 0-107 0 0,1-1-77 0 0,1-1-862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38.0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8352 0 0,'0'0'190'0'0,"0"0"28"0"0,0 0 7 0 0,2 0-33 0 0,0 0-187 0 0,0 0-1 0 0,-1 1 1 0 0,1-1 0 0 0,-1 0-1 0 0,1 1 1 0 0,0 0 0 0 0,-1-1-1 0 0,1 1 1 0 0,-1 0 0 0 0,0-1-1 0 0,1 1 1 0 0,-1 0-5 0 0,8 6 77 0 0,-5-3 2 0 0,0 1 33 0 0,-1-1 41 0 0,-1 1 46 0 0,4 5 232 0 0,0 1-86 0 0,1-1-63 0 0,11 11 306 0 0,-5-9-165 0 0,-4-4-110 0 0,1-2 66 0 0,16 13 253 0 0,-5 7-6 0 0,5-5-22 0 0,-13-7-308 0 0,-10-10-207 0 0,1 0-1 0 0,-1-1 0 0 0,1 1 0 0 0,0-1 1 0 0,0 0-1 0 0,0 0 0 0 0,0 0 0 0 0,3 1-88 0 0,-2-2 78 0 0,-1 1-1 0 0,0-1 1 0 0,0 1-1 0 0,0 0 1 0 0,0 0 0 0 0,-1 1-1 0 0,1-1 1 0 0,-1 1-1 0 0,0 0 1 0 0,0-1-1 0 0,0 1 1 0 0,1 3-78 0 0,9 7 312 0 0,1-4-88 0 0,3 2 13 0 0,-1 9 59 0 0,3 3 97 0 0,-11-15-315 0 0,1 0-37 0 0,-4-2-37 0 0,0-1-1 0 0,1 0 1 0 0,0 0-1 0 0,1-1 1 0 0,-1 0-1 0 0,5 3-3 0 0,-5-5 22 0 0,-5-3-20 0 0,-1 0-1 0 0,1 0 1 0 0,-1 0-1 0 0,1 0 1 0 0,-1 0-1 0 0,0 1 1 0 0,1-1-1 0 0,-1 0 1 0 0,1 0-1 0 0,-1 0 1 0 0,0 1-1 0 0,1-1 1 0 0,-1 0-1 0 0,0 1 1 0 0,1-1-1 0 0,-1 0 1 0 0,0 1-1 0 0,1-1 1 0 0,-1 1-1 0 0,0-1 1 0 0,0 0-1 0 0,1 1 1 0 0,-1-1-1 0 0,0 1 1 0 0,0-1-1 0 0,0 1 1 0 0,0-1-1 0 0,0 0 1 0 0,0 1-1 0 0,1-1 1 0 0,-1 1-1 0 0,0-1 1 0 0,0 1-1 0 0,0-1 1 0 0,-1 1-1 0 0,1-1-1 0 0,3 6 64 0 0,8 4-33 0 0,-9-7 41 0 0,1-1-4 0 0,7 13-53 0 0,-7-3-37 0 0,-3-10-75 0 0,0-2-10 0 0,0 0 34 0 0,0 0-7 0 0,0 0-42 0 0,0 0-116 0 0,0 0-211 0 0,0 0-21 0 0,0 0 156 0 0,0 0 14 0 0,0 0-121 0 0,0 0 41 0 0,0 0-34 0 0,0 0-1066 0 0,0 0-50 0 0</inkml:trace>
  <inkml:trace contextRef="#ctx0" brushRef="#br0" timeOffset="291.78">427 17 10800 0 0,'-3'0'241'0'0,"3"0"-229"0"0,-1 0 0 0 0,1 0-1 0 0,-1 0 1 0 0,1 0 0 0 0,-1 0 0 0 0,1 0 0 0 0,0 0-1 0 0,-1 0 1 0 0,1 0 0 0 0,-1 0 0 0 0,1 0 0 0 0,0 0-1 0 0,-1 0 1 0 0,1 1 0 0 0,-1-1 0 0 0,1 0 0 0 0,0 0 0 0 0,-1 0-1 0 0,1 1 1 0 0,0-1 0 0 0,-1 0 0 0 0,1 1 0 0 0,0-1-1 0 0,0 0 1 0 0,-1 1 0 0 0,1-1 0 0 0,0 0 0 0 0,0 1-1 0 0,-1-1 1 0 0,1 0 0 0 0,0 1-12 0 0,-5 6 205 0 0,-5-2 61 0 0,7 0-199 0 0,0 1-39 0 0,-10-1-17 0 0,2 2-45 0 0,-1 4 80 0 0,1 1 89 0 0,-1 0 99 0 0,3-2 37 0 0,1-2 78 0 0,-1 2-40 0 0,2-2-68 0 0,-10 19 310 0 0,10-17-348 0 0,0 1 49 0 0,0 0-63 0 0,-6 9 163 0 0,1-6-34 0 0,4-5-94 0 0,0 0-76 0 0,1 1-44 0 0,-3 6-30 0 0,-4 6 13 0 0,10-16-64 0 0,1 1 0 0 0,0 0-1 0 0,0 0 1 0 0,0 2-23 0 0,1-2 14 0 0,-1 1 0 0 0,0-1 0 0 0,0 0 0 0 0,-2 1-14 0 0,-8 8 52 0 0,11-15-48 0 0,1 1 1 0 0,-1-1-1 0 0,0 1 0 0 0,1 0 1 0 0,-1 0-1 0 0,1 0 0 0 0,0 0 1 0 0,0 0-1 0 0,0 0 1 0 0,-1 1-5 0 0,-3 23 64 0 0,-1-12-49 0 0,5-13-15 0 0,0 0 0 0 0,0 1 0 0 0,1-1 0 0 0,-1 0 0 0 0,0 1 0 0 0,1-1 0 0 0,-1 1 0 0 0,1 0 0 0 0,0-1 0 0 0,-1 1 0 0 0,1-1 0 0 0,0 1 1 0 0,0-1-1 0 0,0 1 0 0 0,0 0 0 0 0,0-1 0 0 0,-1 1 0 0 0,1 0 0 0 0,0-1 0 0 0,-1 1 0 0 0,1 0 0 0 0,-1-1 0 0 0,0 1 0 0 0,1-1 0 0 0,-1 1 0 0 0,0-1 0 0 0,0 0 0 0 0,0 1 0 0 0,-4 6 0 0 0,2 8 0 0 0,3-11-35 0 0,0-1-89 0 0,0-2-93 0 0,0-1 58 0 0,0 0-40 0 0,0 0-42 0 0,0-1-41 0 0,0 1-37 0 0,0-1-33 0 0,0 0-230 0 0,0 1-55 0 0,0-1-754 0 0,0 0-591 0 0,0 0-1122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36.4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18 207 6240 0 0,'-13'0'182'0'0,"12"0"-178"0"0,1 1-1 0 0,0-1 0 0 0,0 0 0 0 0,0 0 0 0 0,0 0 0 0 0,0 0 0 0 0,0 0 0 0 0,0 0 0 0 0,0 0 0 0 0,0 0 0 0 0,0 0 0 0 0,-1 0 0 0 0,1 0 0 0 0,0 0 0 0 0,0 0 0 0 0,0 0 0 0 0,0 0 0 0 0,0 0 0 0 0,0 0 0 0 0,0 0 0 0 0,0-1 0 0 0,0 1 0 0 0,0 0 0 0 0,0 0 0 0 0,-1 0 1 0 0,1 0-1 0 0,0 0 0 0 0,0 0 0 0 0,0 0 0 0 0,0 0 0 0 0,0 0 0 0 0,0 0 0 0 0,0 0 0 0 0,0 0 0 0 0,0 0 0 0 0,0 0 0 0 0,0 0 0 0 0,0-1 0 0 0,0 1 0 0 0,0 0 0 0 0,0 0 0 0 0,0 0 0 0 0,0 0 0 0 0,0 0 0 0 0,0 0 0 0 0,0 0 0 0 0,0 0 0 0 0,0 0 0 0 0,0 0 1 0 0,0-1-1 0 0,0 1 0 0 0,0 0 0 0 0,0 0 0 0 0,0 0 0 0 0,0 0 0 0 0,0 0 0 0 0,0 0-3 0 0,0-7 59 0 0,0 3 36 0 0,0 2 98 0 0,0 2 225 0 0,0 0 383 0 0,0 0 30 0 0,0 0-339 0 0,0 0-193 0 0,0 0-41 0 0,0 0 74 0 0,0 0 171 0 0,0 2-20 0 0,0 6-161 0 0,-1-4-196 0 0,1-1 0 0 0,0 1 0 0 0,0-1 0 0 0,0 1 0 0 0,0 0 0 0 0,1-1 0 0 0,-1 1 0 0 0,1-1 0 0 0,1 2-126 0 0,2 3 234 0 0,2 2 96 0 0,-3 4 63 0 0,-3-3-132 0 0,-1 0-71 0 0,4 14 104 0 0,2-9-120 0 0,-3-9-90 0 0,0-1 1 0 0,-1 1-1 0 0,1 0 0 0 0,-2-1 0 0 0,1 1 0 0 0,-1 0-84 0 0,2 18 217 0 0,4 5-11 0 0,1 1-9 0 0,-6-7 2 0 0,2 6 27 0 0,9 6-11 0 0,-3-10-69 0 0,-4-5-14 0 0,-3 11 35 0 0,-2-10-42 0 0,3 1 37 0 0,8 8 88 0 0,-6 1 6 0 0,6-1 0 0 0,-5-4-48 0 0,1 3-20 0 0,1-5-1 0 0,-6-19-159 0 0,5 18 132 0 0,-3 6 93 0 0,-4-23-194 0 0,-1-6-41 0 0,1 1-1 0 0,0 0 1 0 0,0-1 0 0 0,0 1 0 0 0,0 0 0 0 0,0-1-1 0 0,1 1 1 0 0,-1 0 0 0 0,0-1 0 0 0,1 1 0 0 0,-1-1-1 0 0,2 2-17 0 0,4 2 93 0 0,-5-5-89 0 0,-1 0 1 0 0,1 1-1 0 0,-1-1 1 0 0,0 0-1 0 0,1 0 1 0 0,-1 0-1 0 0,0 1 1 0 0,1-1-1 0 0,-1 0 1 0 0,0 1-1 0 0,1-1 1 0 0,-1 0-1 0 0,0 1 1 0 0,0-1-1 0 0,1 0 1 0 0,-1 1-1 0 0,0-1 1 0 0,0 0-1 0 0,0 1 1 0 0,0-1-1 0 0,0 1 1 0 0,1-1-1 0 0,-1 0 1 0 0,0 1-1 0 0,0-1 1 0 0,0 1-1 0 0,0-1 1 0 0,0 1-1 0 0,0-1 1 0 0,0 0-1 0 0,0 1-4 0 0,0 2 95 0 0,0-3-6 0 0,0 0-2 0 0,0 0-6 0 0,0 0-45 0 0,0 0-49 0 0,0 0-48 0 0,0 0-89 0 0,0 0-134 0 0,-3 0-4 0 0,1 0 194 0 0,-2 0 71 0 0,3 0-68 0 0,-1 0-4 0 0,1 0-41 0 0,0 0-49 0 0,-1 0-56 0 0,2-3-376 0 0,0-1 308 0 0,0 0 37 0 0,0-11-520 0 0,0 8 416 0 0,0 0-83 0 0,0 3 188 0 0,0 0-33 0 0,0 0-79 0 0,0 0-54 0 0,0 0-61 0 0,0 0-66 0 0,0 0-75 0 0,0 0-79 0 0,0 1-88 0 0,0-1-93 0 0,0-2-768 0 0,0-4-928 0 0</inkml:trace>
  <inkml:trace contextRef="#ctx0" brushRef="#br0" timeOffset="342.92">33 223 7080 0 0,'6'0'62'0'0,"1"-2"17"0"0,-4-4 36 0 0,-3 2-4 0 0,0-2 52 0 0,3-7 8 0 0,1 5-120 0 0,2-5-66 0 0,2-2-6 0 0,-3 5 93 0 0,-1 1 88 0 0,-2 5-35 0 0,0 0 35 0 0,25-28 935 0 0,-23 22-720 0 0,1 1-67 0 0,4-4 62 0 0,3 0 28 0 0,-7 8-228 0 0,-1 1 1 0 0,1-1 0 0 0,-1 1-1 0 0,1 0 1 0 0,0 0-1 0 0,2-1-170 0 0,5-1 286 0 0,2-1 13 0 0,-8 4-184 0 0,4 0 135 0 0,2 2-38 0 0,1 1-46 0 0,-1 1-52 0 0,-4-1-68 0 0,0 0-35 0 0,-6 0-7 0 0,-1 1 0 0 0,1-1 0 0 0,0 0 0 0 0,-1 0 0 0 0,1 1 0 0 0,0-1-1 0 0,-1 1 1 0 0,1-1 0 0 0,-1 1 0 0 0,1 0 0 0 0,-1 0 0 0 0,1 0 0 0 0,-1-1 0 0 0,1 2-4 0 0,6 2 29 0 0,2 1-14 0 0,-8-4-15 0 0,1 0 0 0 0,-1 0 0 0 0,0 1 0 0 0,0-1 0 0 0,0 0 0 0 0,0 1 0 0 0,0-1 0 0 0,0 1 0 0 0,0 0 0 0 0,43 32 0 0 0,-11 11 0 0 0,-15-28 28 0 0,-11-9 15 0 0,1 0 0 0 0,-1 1 0 0 0,-1-1 0 0 0,5 8-43 0 0,12 24 169 0 0,-14-20-144 0 0,0-8-98 0 0,2 2 9 0 0,-6-4 50 0 0,-2 3 59 0 0,-4-12-37 0 0,0-1 1 0 0,0 1-1 0 0,-1 0 1 0 0,1-1 0 0 0,0 1-1 0 0,0 0 1 0 0,0-1-1 0 0,-1 1 1 0 0,1 0-1 0 0,0-1 1 0 0,-1 1-1 0 0,1 0 1 0 0,0-1-1 0 0,-1 1 1 0 0,1-1-1 0 0,-1 1 1 0 0,1-1-9 0 0,-11 6 143 0 0,-5 23 226 0 0,12-18-207 0 0,3-10-144 0 0,1 0-1 0 0,0 0 0 0 0,-1 0 0 0 0,1 0 0 0 0,-1 0 0 0 0,1 0 0 0 0,-1 0 0 0 0,0 0 0 0 0,1 0 1 0 0,-1 0-1 0 0,0 0 0 0 0,0 0 0 0 0,0 0 0 0 0,1-1 0 0 0,-1 1 0 0 0,0 0 0 0 0,0 0 1 0 0,-1 0-18 0 0,-8 3 153 0 0,-1 2-42 0 0,0 2-69 0 0,8-5-30 0 0,-1 0 0 0 0,0 0 0 0 0,0 0 0 0 0,0-1 0 0 0,0 1 0 0 0,-1-1-12 0 0,-17 11 22 0 0,19-11-26 0 0,0-1 0 0 0,0 1 0 0 0,-1 0 1 0 0,1-1-1 0 0,-1 1 0 0 0,-2-1 4 0 0,-10 2-61 0 0,-2-2-39 0 0,5 0 4 0 0,-6 6-50 0 0,7-1-27 0 0,4-5 25 0 0,-3 0-60 0 0,7-1 158 0 0,0 0-127 0 0,2 0 39 0 0,0 0-34 0 0,0 0-35 0 0,0 0-35 0 0,0 0-36 0 0,0 0-36 0 0,0 0-37 0 0,0 0-37 0 0,0 0-39 0 0,0 0-39 0 0,0 0-40 0 0,0 0-39 0 0,-4 0-1147 0 0,-3 0-952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35.2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10680 0 0,'0'0'241'0'0,"0"0"38"0"0,0 0 11 0 0,0 0-28 0 0,1 0-197 0 0,1 2-37 0 0,11 12 139 0 0,-4-4 41 0 0,3 10 538 0 0,-7-10-379 0 0,1-1-156 0 0,-3-3-107 0 0,0 0 39 0 0,3 8 224 0 0,6 12 337 0 0,-5-15-430 0 0,2 3-24 0 0,3 7 80 0 0,-5-9-131 0 0,0 1 33 0 0,5 6 162 0 0,4 9 23 0 0,0 1 24 0 0,-9-19-255 0 0,2-1 34 0 0,1 5-22 0 0,-3 6-18 0 0,0-2-50 0 0,0-4-12 0 0,4 1-6 0 0,13 22 59 0 0,-22-34-155 0 0,0 1-1 0 0,0-1 1 0 0,-1 1 0 0 0,0-1 0 0 0,0 1-1 0 0,0 0 1 0 0,0-1 0 0 0,0 1 0 0 0,-1 0-1 0 0,1 0-15 0 0,1 11 63 0 0,-1-14-61 0 0,-1 0 0 0 0,1 0 1 0 0,-1 0-1 0 0,1 0 0 0 0,0 0 0 0 0,-1 0 1 0 0,1 0-1 0 0,0 0 0 0 0,0 0 0 0 0,0-1 1 0 0,0 1-1 0 0,0 0 0 0 0,0 0 0 0 0,0-1 0 0 0,0 1-2 0 0,6 2 30 0 0,-6-3-28 0 0,-1 0 0 0 0,1 1 0 0 0,-1-1-1 0 0,1 0 1 0 0,-1 0 0 0 0,1 0 0 0 0,-1 1-1 0 0,1-1 1 0 0,-1 0 0 0 0,0 1 0 0 0,1-1-1 0 0,-1 0 1 0 0,1 1 0 0 0,-1-1 0 0 0,0 0-1 0 0,1 1 1 0 0,-1-1 0 0 0,0 1-1 0 0,0-1 1 0 0,1 1 0 0 0,-1-1 0 0 0,0 1-1 0 0,0-1 1 0 0,0 0 0 0 0,1 1 0 0 0,-1-1-1 0 0,0 1 1 0 0,0-1 0 0 0,0 1 0 0 0,0 0-1 0 0,0-1 1 0 0,0 1 0 0 0,0-1-1 0 0,0 1 1 0 0,0-1 0 0 0,0 1 0 0 0,-1-1-1 0 0,1 1-1 0 0,0 0 11 0 0,0 1-1 0 0,0-1 0 0 0,1 1 0 0 0,-1-1 1 0 0,0 1-1 0 0,1-1 0 0 0,-1 1 1 0 0,1-1-1 0 0,-1 1 0 0 0,1-1 0 0 0,0 0 1 0 0,-1 1-1 0 0,1-1 0 0 0,0 0 0 0 0,0 1-10 0 0,4 4 6 0 0,-2-4 69 0 0,-3-2-27 0 0,0 0-96 0 0,0 0-44 0 0,0 0-11 0 0,0 0 12 0 0,0 0-58 0 0,0 0-114 0 0,0 0-284 0 0,0 0-512 0 0,0 0 621 0 0,0 0 248 0 0,1 0-37 0 0,-1 0 3 0 0,0 0-38 0 0,1 0-43 0 0,0 0-47 0 0,-1 0-53 0 0,2 0-48 0 0,-1 0-43 0 0,0 0-37 0 0,0 0-148 0 0,1 0-38 0 0,4 0-1566 0 0</inkml:trace>
  <inkml:trace contextRef="#ctx0" brushRef="#br0" timeOffset="361.98">379 0 9136 0 0,'0'0'266'0'0,"0"0"1"0"0,0 0-147 0 0,0 0-36 0 0,0 0 100 0 0,0 0 203 0 0,0 0 366 0 0,0 0 42 0 0,0 0-327 0 0,0 0-190 0 0,0 0-45 0 0,0 0 58 0 0,0 0 141 0 0,0 0-16 0 0,0 0-179 0 0,0 0-108 0 0,0 0-38 0 0,0 0-2 0 0,0 3 12 0 0,1 5-48 0 0,0-1 0 0 0,0 1-1 0 0,1 0 1 0 0,0 0 0 0 0,0-1 0 0 0,1 1-53 0 0,-2-4 24 0 0,3 22 261 0 0,-5-2-75 0 0,1-9-101 0 0,0 52 515 0 0,0-1-103 0 0,0-4-99 0 0,0 111 637 0 0,0-99-564 0 0,-1-50-271 0 0,-2 0 0 0 0,-2 9-224 0 0,2-11 164 0 0,1 0 0 0 0,0 8-164 0 0,2 14 212 0 0,0-2-38 0 0,0 77 247 0 0,-3-81-271 0 0,-3-6-49 0 0,4-20-54 0 0,0-1 0 0 0,0 1 0 0 0,1 9-47 0 0,1-2 51 0 0,1-12-23 0 0,-1 1 1 0 0,0-1-1 0 0,-1 0 1 0 0,0 1-1 0 0,-1 2-28 0 0,-1 5 46 0 0,-5 20 98 0 0,7-21-54 0 0,0 4 38 0 0,2-7-57 0 0,-1-4-21 0 0,0 0 0 0 0,0 0 0 0 0,0 0 0 0 0,-1 0-1 0 0,-1 5-49 0 0,-5 0 98 0 0,4-5-40 0 0,1-2 20 0 0,1 0 28 0 0,1 2 50 0 0,-3 5-2 0 0,-8 3 3 0 0,9-11-23 0 0,1 0-70 0 0,2 3-9 0 0,-1-7-35 0 0,0 3 110 0 0,0-3-28 0 0,0 0-7 0 0,0 0-6 0 0,0 0-2 0 0,0 0-6 0 0,2-3-29 0 0,4-2-76 0 0,-1 0-50 0 0,-3 3-54 0 0,-1 1-35 0 0,-1 1-205 0 0,0 0 276 0 0,0 0 3 0 0,0 0-17 0 0,0 0-38 0 0,0 0-13 0 0,0 0-39 0 0,0 0-46 0 0,0 0-49 0 0,0 0-55 0 0,0 0-52 0 0,0 0-47 0 0,0 0-42 0 0,0 0-315 0 0,0-1-70 0 0,1 1-55 0 0,0-1-41 0 0,1-1-365 0 0,0-1-35 0 0,7-5-2863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34.4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16 127 7280 0 0,'0'0'209'0'0,"-3"0"-5"0"0,-2 0-160 0 0,0-3 75 0 0,3-1 97 0 0,1-2 117 0 0,1 4 391 0 0,0 2 20 0 0,0 0-304 0 0,0 0-175 0 0,1 0-26 0 0,0 0-55 0 0,0 0-47 0 0,0 1-39 0 0,1-1-23 0 0,0-1-35 0 0,3 1-5 0 0,-3 0 4 0 0,-1 0 56 0 0,0 0-78 0 0,-1 0 0 0 0,0 0 1 0 0,1 0-1 0 0,-1 0 1 0 0,1 0-1 0 0,-1 0 1 0 0,1 0-1 0 0,-1 0 0 0 0,1 0 1 0 0,-1 0-1 0 0,1 0 1 0 0,-1 0-1 0 0,1 0 0 0 0,-1-1 1 0 0,1 1-1 0 0,-1 0 1 0 0,1 0-1 0 0,-1-1 1 0 0,1 1-1 0 0,-1 0 0 0 0,0 0 1 0 0,1-1-1 0 0,-1 1 1 0 0,1 0-1 0 0,-1-1 0 0 0,0 1 1 0 0,1-1-1 0 0,-1 1 1 0 0,0 0-1 0 0,0-1 1 0 0,1 1-1 0 0,-1-1-17 0 0,4-6 261 0 0,4 2 39 0 0,9-3 41 0 0,-13 6-232 0 0,12-1 259 0 0,0 0-28 0 0,-3-8-145 0 0,-11 10-173 0 0,-1-1 0 0 0,1 0 1 0 0,0 1-1 0 0,0-1 0 0 0,0 1 0 0 0,0-1 0 0 0,0 1 0 0 0,0 0 0 0 0,2-1-22 0 0,22-3 162 0 0,1-8 47 0 0,-1 0-60 0 0,-9 11-93 0 0,-15 3-45 0 0,0-1-1 0 0,1 0 1 0 0,-1 0 0 0 0,1-1-1 0 0,-1 1 1 0 0,0 0 0 0 0,1-1 0 0 0,-1 1-1 0 0,0-1 1 0 0,3-1-11 0 0,3-4 15 0 0,-8 5-15 0 0,0 1-1 0 0,0 0 1 0 0,1-1 0 0 0,-1 1 0 0 0,0 0 0 0 0,1-1-1 0 0,-1 1 1 0 0,0 0 0 0 0,1-1 0 0 0,-1 1 0 0 0,1 0-1 0 0,-1 0 1 0 0,0 0 0 0 0,1-1 0 0 0,-1 1 0 0 0,1 0-1 0 0,-1 0 1 0 0,1 0 0 0 0,-1 0 0 0 0,1 0 0 0 0,-1 0-1 0 0,1 0 1 0 0,13-1 21 0 0,13 0 35 0 0,-23 1-35 0 0,16 0 52 0 0,16 0 2 0 0,-26 0-24 0 0,1 0 37 0 0,-8 0 34 0 0,-3 0-8 0 0,2 0-66 0 0,0-1 1 0 0,0 1 0 0 0,0 0 0 0 0,0 0 0 0 0,0 0 0 0 0,0 0 0 0 0,0 1 0 0 0,0-1 0 0 0,1 1 0 0 0,-1-1 0 0 0,0 1 0 0 0,0-1 0 0 0,1 2-49 0 0,5 3 128 0 0,-4-3-105 0 0,-2 0-34 0 0,1 1 138 0 0,-3-3 1 0 0,0 0 0 0 0,3 3-1 0 0,7 7-6 0 0,-7-7-1 0 0,-3-1-1 0 0,0 9-6 0 0,0-9-1 0 0,0-2 0 0 0,0 3-8 0 0,0 12-22 0 0,1-7-36 0 0,-1-7-45 0 0,0-1 0 0 0,0 0 0 0 0,0 0 0 0 0,1 0 0 0 0,-1 1 0 0 0,0-1 0 0 0,0 0 0 0 0,0 0 0 0 0,0 0-1 0 0,0 1 1 0 0,0-1 0 0 0,0 0 0 0 0,1 0 0 0 0,-1 0 0 0 0,0 0 0 0 0,0 0 0 0 0,0 1 0 0 0,0-1 0 0 0,0 0 0 0 0,1 0 0 0 0,-1 0 0 0 0,0 0 0 0 0,0 0 0 0 0,0 0 0 0 0,1 0 0 0 0,-1 1 0 0 0,0-1-1 0 0,0 0 1 0 0,1 0-1 0 0,-1 0 1 0 0,0 0 0 0 0,1 0 0 0 0,-1 0 0 0 0,1 0 0 0 0,-1 1 0 0 0,0-1-1 0 0,1 0 1 0 0,-1 0 0 0 0,0 0 0 0 0,1 1 0 0 0,-1-1 0 0 0,0 0 0 0 0,1 1-1 0 0,-1-1 1 0 0,0 0 0 0 0,1 1 0 0 0,-1-1 0 0 0,0 0 0 0 0,0 1 0 0 0,0-1-1 0 0,1 0 1 0 0,-1 1 0 0 0,0-1-1 0 0,1 3 10 0 0,-1 0 1 0 0,1 0-1 0 0,-1-1 0 0 0,1 1 1 0 0,-1 0-1 0 0,0 0 0 0 0,0 1-10 0 0,0-4 0 0 0,2 17 63 0 0,8-3-33 0 0,-9-14-28 0 0,2 7 62 0 0,-3 2-59 0 0,-1-6 6 0 0,1 3 13 0 0,0-4-19 0 0,0 0 0 0 0,0-1 0 0 0,0 1 0 0 0,0 0 0 0 0,0-1-1 0 0,0 1 1 0 0,0 0 0 0 0,0-1 0 0 0,1 1 0 0 0,-1-1 0 0 0,1 1-1 0 0,0 1-4 0 0,9 2 75 0 0,-5 2-28 0 0,6 18-9 0 0,-10-21-21 0 0,0 0-1 0 0,0 1 1 0 0,-1-1-1 0 0,0 1 1 0 0,0-1-1 0 0,0 3-16 0 0,0 4 35 0 0,0-9-32 0 0,0 0 1 0 0,0-1-1 0 0,0 1 1 0 0,1-1-1 0 0,-1 1 0 0 0,1-1 1 0 0,-1 1-1 0 0,1-1 1 0 0,-1 1-1 0 0,1-1 1 0 0,0 1-1 0 0,0-1 1 0 0,0 0-4 0 0,5 13 39 0 0,-1 12-10 0 0,6-5 30 0 0,-6 0-37 0 0,-3-13-8 0 0,0-1 1 0 0,0 0 0 0 0,1 0 0 0 0,1 3-15 0 0,0-1 14 0 0,-1-1-1 0 0,0 1 1 0 0,2 9-14 0 0,-3-8 12 0 0,1 1 0 0 0,1-1 0 0 0,4 10-12 0 0,7 13 15 0 0,17 42 96 0 0,-27-64-97 0 0,0 0 1 0 0,1 0 0 0 0,0-1 0 0 0,4 5-15 0 0,-4-5 29 0 0,1 0 1 0 0,-1 1-1 0 0,-1 0 1 0 0,2 4-30 0 0,10 27 100 0 0,14 24 121 0 0,-16-31-103 0 0,4 7 14 0 0,25 21 154 0 0,-41-60-252 0 0,-1 1 0 0 0,0 0-1 0 0,0 0 1 0 0,-1 0-1 0 0,2 5-33 0 0,5 10 95 0 0,4-6-28 0 0,-2-3 6 0 0,-3 1 12 0 0,4 8 30 0 0,-6 4 10 0 0,2-15-19 0 0,-6-8-101 0 0,-1 1 0 0 0,1-1 0 0 0,-1 0 1 0 0,1 0-1 0 0,-1 1 0 0 0,0-1 0 0 0,1 1 0 0 0,-1-1 0 0 0,0 0 1 0 0,1 1-1 0 0,-1-1 0 0 0,0 1 0 0 0,0-1 0 0 0,1 1 1 0 0,-1-1-1 0 0,0 1 0 0 0,0-1 0 0 0,0 1 0 0 0,0-1 1 0 0,0 1-1 0 0,1-1 0 0 0,-1 1 0 0 0,0-1 0 0 0,0 1 1 0 0,0-1-1 0 0,0 1 0 0 0,-1-1 0 0 0,1 1 0 0 0,0-1-5 0 0,1 9 85 0 0,6 5 237 0 0,-4-10-261 0 0,-1-2-49 0 0,1 1 172 0 0,-3-3-10 0 0,0 0-46 0 0,0 0-22 0 0,0 0-2 0 0,0 0-5 0 0,-6 0-2 0 0,-1 0-53 0 0,7 0-43 0 0,0 0 1 0 0,0 0-1 0 0,0 0 0 0 0,0 0 0 0 0,-1 0 0 0 0,1 0 0 0 0,0 0 0 0 0,0 0 0 0 0,0 0 1 0 0,0 0-1 0 0,0 0 0 0 0,0 0 0 0 0,0 0 0 0 0,0 0 0 0 0,0 0 0 0 0,0 0 0 0 0,-1 0 1 0 0,1 0-1 0 0,0 0 0 0 0,0 0 0 0 0,0 0 0 0 0,0 0 0 0 0,0 0 0 0 0,0 0 0 0 0,0 0 1 0 0,0 0-1 0 0,0 0 0 0 0,0 0 0 0 0,0 0 0 0 0,0 0 0 0 0,-1 0 0 0 0,1 0 0 0 0,0 0 0 0 0,0 0 1 0 0,0 1-1 0 0,0-1 0 0 0,0 0 0 0 0,0 0 0 0 0,0 0 0 0 0,0 0 0 0 0,0 0 0 0 0,0 0 1 0 0,0 0-1 0 0,0 0 0 0 0,0 0 0 0 0,0 0 0 0 0,0 1 0 0 0,0-1 0 0 0,0 0 0 0 0,0 0 1 0 0,0 0-1 0 0,0 0 0 0 0,0 0 0 0 0,0 0 0 0 0,0 0 0 0 0,0 0 0 0 0,0 0-1 0 0,0 1 4 0 0,0 0-1 0 0,0-1 1 0 0,0 1 0 0 0,0 0-1 0 0,0 0 1 0 0,0-1-1 0 0,0 1 1 0 0,0 0-1 0 0,0-1 1 0 0,-1 1-1 0 0,1 0 1 0 0,0-1 0 0 0,-1 1-1 0 0,1-1 1 0 0,0 1-4 0 0,-1-1 1 0 0,0 1 0 0 0,1-1 1 0 0,-1 0-1 0 0,1 1 1 0 0,-1-1-1 0 0,0 0 1 0 0,1 0-1 0 0,-1 0 0 0 0,0 0 1 0 0,1 1-1 0 0,-1-1 1 0 0,0 0-1 0 0,1 0 1 0 0,-1 0-1 0 0,0 0-1 0 0,1 0 0 0 0,-5 0 43 0 0,-8 0-33 0 0,-3 0-10 0 0,0 0 0 0 0,0 2 0 0 0,9 4 0 0 0,-3-1 0 0 0,-23-3 0 0 0,-74-2 118 0 0,99 0-115 0 0,0-1-1 0 0,0 0 1 0 0,0 0 0 0 0,1-1 0 0 0,-2-1-3 0 0,2 1 11 0 0,-1 0 1 0 0,0 1-1 0 0,1 0 0 0 0,-1 0 0 0 0,-1 1-11 0 0,-6 0 11 0 0,7 0-9 0 0,0 0 1 0 0,0 0-1 0 0,1-1 1 0 0,-1 1-1 0 0,-1-2-2 0 0,-8-3 19 0 0,11 3-14 0 0,-1 0 1 0 0,1 1 0 0 0,-1 0 0 0 0,0 0 0 0 0,1 0-1 0 0,-1 1-5 0 0,-117 0 0 0 0,121 0 0 0 0,0-1 0 0 0,0 1 0 0 0,0-1 0 0 0,1 1 0 0 0,-1-1 0 0 0,0 0 0 0 0,0 0 0 0 0,0 0 0 0 0,1 0 0 0 0,-2-2 0 0 0,3 3 0 0 0,0-1 0 0 0,0 0 0 0 0,0 1 0 0 0,-1-1 0 0 0,1 1 0 0 0,0-1 0 0 0,0 1 0 0 0,0 0 0 0 0,0-1 0 0 0,-1 1 0 0 0,1 0 0 0 0,0 0 0 0 0,0 0 0 0 0,-1 0 0 0 0,1 0 0 0 0,0 0 0 0 0,0 0 0 0 0,-1 0 0 0 0,1 0 0 0 0,0 1 0 0 0,0-1 0 0 0,-1 1 0 0 0,-4 5 0 0 0,4-2 0 0 0,1-3 0 0 0,0-1 0 0 0,1 0 0 0 0,-1 1 0 0 0,0-1 0 0 0,0 0 0 0 0,0 0 0 0 0,0 1 0 0 0,1-1 0 0 0,-1 0 0 0 0,0 0 0 0 0,0 0 0 0 0,0 0 0 0 0,0 0 0 0 0,0 0 0 0 0,-28 0-12 0 0,26 0-48 0 0,3 0-12 0 0,0 0 0 0 0,0 0 19 0 0,0 0-12 0 0,0 0-40 0 0,0 0-106 0 0,3-3-195 0 0,7-7-11 0 0,-8 8 142 0 0,-1 1 60 0 0,0 0 51 0 0,1 1 45 0 0,-1 0 22 0 0,0 0 39 0 0,2 1-26 0 0,-2 0 9 0 0,1-1-83 0 0,-1 0-17 0 0,0 0-71 0 0,0 0-24 0 0,0-1-67 0 0,1 0-75 0 0,-1-1-83 0 0,-1 2 495 0 0,4-3-576 0 0,-2 1 341 0 0,-1 1-37 0 0,1 0 11 0 0,-1 0-38 0 0,1 0-41 0 0,-1 0-49 0 0,1 0-50 0 0,0 1-48 0 0,-1-1-43 0 0,1 1-36 0 0,0 0-156 0 0,0-1-35 0 0,3 1-1644 0 0</inkml:trace>
  <inkml:trace contextRef="#ctx0" brushRef="#br0" timeOffset="311.84">694 601 8720 0 0,'0'0'197'0'0,"0"0"24"0"0,0 0 19 0 0,0 0 20 0 0,0 0 32 0 0,0 0 18 0 0,-2 0 2 0 0,-2 0-204 0 0,3-1-58 0 0,-1 1 1 0 0,0 0-1 0 0,0 0 1 0 0,0 0-1 0 0,0 0 1 0 0,1 0 0 0 0,-1 1-1 0 0,0-1 1 0 0,0 1-1 0 0,0-1 1 0 0,-1 1-51 0 0,-1 6 230 0 0,4-7-215 0 0,0 1 0 0 0,-1-1 0 0 0,1 1 0 0 0,0-1 0 0 0,0 0 0 0 0,-1 1 0 0 0,1-1 0 0 0,0 1 0 0 0,-1-1 0 0 0,1 0 0 0 0,-1 1 0 0 0,1-1 0 0 0,0 0 0 0 0,-1 0 1 0 0,1 1-1 0 0,-1-1 0 0 0,1 0 0 0 0,-1 0 0 0 0,1 0 0 0 0,-1 1 0 0 0,1-1 0 0 0,-1 0 0 0 0,1 0 0 0 0,-1 0 0 0 0,1 0 0 0 0,-1 0 0 0 0,1 0 0 0 0,-1 0 0 0 0,1 0 1 0 0,-1 0-1 0 0,1 0 0 0 0,-1-1-15 0 0,-1 1 40 0 0,1 1 0 0 0,-1-1 0 0 0,1 0 0 0 0,-1 0 0 0 0,1 1 0 0 0,-1-1 0 0 0,1 1 0 0 0,-1-1 1 0 0,1 1-1 0 0,-1 0 0 0 0,1-1 0 0 0,-1 1 0 0 0,1 0-40 0 0,-12 6 299 0 0,6-6-186 0 0,-1 0 43 0 0,-36 0 745 0 0,36-2-753 0 0,1 1-40 0 0,-22 0 462 0 0,1 0-67 0 0,1 0-71 0 0,0 0-72 0 0,0 0-76 0 0,0 0-79 0 0,-2 0-81 0 0,0 0-86 0 0,23 1-29 0 0,5-2-6 0 0,-24-12-2 0 0,9 10-34 0 0,16 3-164 0 0,-1 0 62 0 0,1 0 53 0 0,-1 0 48 0 0,0 0 65 0 0,0 0 84 0 0,-1 0 448 0 0,1 0-478 0 0,1 0-37 0 0,-1 0-49 0 0,1 0-61 0 0,-1 0-73 0 0,0 0-85 0 0,1 0-58 0 0,-1 0-85 0 0,1 0-93 0 0,-1 0-102 0 0,0 0-110 0 0,0 0-118 0 0,1 0-127 0 0,-1 0 406 0 0,1 0-34 0 0,0 0-1401 0 0,0 0-1100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33.0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11312 0 0,'0'0'332'0'0,"0"0"-4"0"0,0 0-119 0 0,0 0-51 0 0,0 0 165 0 0,3-3 297 0 0,-3 3-480 0 0,0 0-38 0 0,1-1 8 0 0,0 0-96 0 0,-1 1-51 0 0,2-2-198 0 0,-1 1 199 0 0,0 0 58 0 0,-1 1 38 0 0,1-1 45 0 0,-1 1 50 0 0,1-1 33 0 0,-1 1 51 0 0,1-1 57 0 0,0 0 61 0 0,-1 1 67 0 0,1-1 72 0 0,0 0 76 0 0,0 0 81 0 0,0 1-490 0 0,0-1-36 0 0,1 1 38 0 0,1 1-81 0 0,4 1-16 0 0,-5-1 9 0 0,4 2 74 0 0,5 2 9 0 0,0 1-36 0 0,-1 1-39 0 0,-4 1-37 0 0,-3-3-21 0 0,-3-5-21 0 0,0 1 0 0 0,0 0 0 0 0,1-1 1 0 0,-1 1-1 0 0,0 0 0 0 0,1-1 0 0 0,-1 1 1 0 0,0-1-1 0 0,1 1 0 0 0,-1-1 0 0 0,1 1 1 0 0,-1-1-1 0 0,1 1 0 0 0,-1-1 0 0 0,1 1 0 0 0,0-1 1 0 0,-1 0-1 0 0,1 1 0 0 0,-1-1 0 0 0,1 0 1 0 0,0 0-1 0 0,0 1-6 0 0,4 1 27 0 0,-2 1-1 0 0,1-1 0 0 0,0 1 0 0 0,-1 0 0 0 0,0 0 0 0 0,1 0-1 0 0,-1 1 1 0 0,0-1 0 0 0,-1 1 0 0 0,1-1 0 0 0,-1 1 0 0 0,1 0 0 0 0,-1 0-26 0 0,1 3 47 0 0,2-1 0 0 0,-1 0 0 0 0,1 0 0 0 0,2 2-47 0 0,5 6 40 0 0,-1 0 0 0 0,0 1 0 0 0,5 10-40 0 0,5 5 107 0 0,-11-16-16 0 0,1-2 36 0 0,10 15 241 0 0,-7-2-86 0 0,-11-19-211 0 0,0 0 0 0 0,1 0 0 0 0,0 0 0 0 0,0 0 0 0 0,0-1 0 0 0,5 5-71 0 0,17 21 182 0 0,-5-1-57 0 0,-20-29-116 0 0,0 0 0 0 0,-1 0 1 0 0,1 1-1 0 0,0-1 0 0 0,1 0 0 0 0,-1 0 1 0 0,0 0-1 0 0,0 0 0 0 0,0-1 1 0 0,1 1-1 0 0,-1 0 0 0 0,0 0 1 0 0,2 0-10 0 0,11 8 129 0 0,1 10 16 0 0,3 6-10 0 0,-11-18-131 0 0,1-2-32 0 0,5 0 15 0 0,-8 2-14 0 0,-2-3 67 0 0,5-2 80 0 0,-6-2 115 0 0,1 3 18 0 0,3 3-114 0 0,-2-2-91 0 0,-1-2-58 0 0,-3-1-83 0 0,0-1-131 0 0,0 0-28 0 0,0 0-37 0 0,0 0-142 0 0,0 0-66 0 0,0 0-14 0 0,1 0 190 0 0,1 2 65 0 0,2 3-55 0 0,2 1-231 0 0,-3-3-437 0 0,-3-3-21 0 0,0 0-6 0 0</inkml:trace>
  <inkml:trace contextRef="#ctx0" brushRef="#br0" timeOffset="389.44">363 1 8640 0 0,'0'0'197'0'0,"0"0"24"0"0,0 0 17 0 0,2 0-38 0 0,9 0-95 0 0,-9 0 1 0 0,-1 0 120 0 0,-1 0 194 0 0,0 0 11 0 0,0 0-18 0 0,0 2-77 0 0,1 16 65 0 0,-1-11-243 0 0,1 0 0 0 0,-1 0 0 0 0,0 0 0 0 0,-1 0 0 0 0,1 0 0 0 0,-1 0 0 0 0,-2 5-158 0 0,-1-1 125 0 0,-1-1-15 0 0,3-2-8 0 0,0 0 16 0 0,2 2 41 0 0,-1-3-57 0 0,0 0 0 0 0,0 0-1 0 0,0 0 1 0 0,-1 0 0 0 0,-1 2-102 0 0,-1 8 181 0 0,0 0 11 0 0,1-4 64 0 0,-1-1 0 0 0,-4 12-256 0 0,1-2 177 0 0,-1 16 178 0 0,-1 0 2 0 0,2-15-174 0 0,-2-2 40 0 0,0-1-43 0 0,-9 21 195 0 0,9-10-42 0 0,8-29-298 0 0,-12 46 527 0 0,11-41-443 0 0,-1 0 0 0 0,-1 0 0 0 0,1 0-1 0 0,-5 7-118 0 0,-4 6 298 0 0,11-17-256 0 0,1 0 0 0 0,-1-1-1 0 0,0 1 1 0 0,1 0 0 0 0,-1 0 0 0 0,1 0 0 0 0,0 0-1 0 0,0 1-41 0 0,0 6 154 0 0,-2-2-49 0 0,0 1-25 0 0,-3 1-16 0 0,1 0 1 0 0,-8 17 144 0 0,8-20-150 0 0,2 9 61 0 0,2-3-55 0 0,0 3-31 0 0,0-13-7 0 0,0-3-51 0 0,0 0-24 0 0,0 0-23 0 0,0 0-37 0 0,0 0-40 0 0,0 0-37 0 0,0 0-145 0 0,0 0-40 0 0,0 0-973 0 0,0 0-51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4:32.2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79 9272 0 0,'0'0'208'0'0,"3"3"33"0"0,7 7 14 0 0,-7-8-133 0 0,-3-4-31 0 0,0-8 0 0 0,0 8-14 0 0,0 1 86 0 0,3 4 125 0 0,11 7 18 0 0,1-7-30 0 0,-1 0 17 0 0,-12-2-256 0 0,-1 0 0 0 0,1 0 0 0 0,-1 0-1 0 0,0 0 1 0 0,0 0 0 0 0,1 0 0 0 0,-1 1 0 0 0,0-1-1 0 0,0 0 1 0 0,0 1 0 0 0,0-1 0 0 0,0 1 0 0 0,-1-1-1 0 0,1 1 1 0 0,0 0-37 0 0,2 4 157 0 0,1 1 33 0 0,1-1 42 0 0,1 1 51 0 0,4 7 99 0 0,-7-2-45 0 0,-1-6 9 0 0,3-2-225 0 0,-2-1-36 0 0,1 1 1 0 0,0-1 0 0 0,-1 1 0 0 0,0 1 0 0 0,2 0-86 0 0,-1 5 160 0 0,2 1 30 0 0,2 3-35 0 0,-1-1-51 0 0,2 10 112 0 0,0 1-6 0 0,-2-11-117 0 0,4 10 110 0 0,-5-2-54 0 0,-5-17-116 0 0,0 1 0 0 0,1-1 0 0 0,-1 1 0 0 0,1-1 0 0 0,0 0 0 0 0,0 1 0 0 0,1-1-33 0 0,7 10 125 0 0,-1 0-8 0 0,4 8 16 0 0,-7-11-63 0 0,0-1 0 0 0,1 0 0 0 0,5 6-70 0 0,-4-6 61 0 0,-1 0 0 0 0,-1 0 0 0 0,5 8-61 0 0,14 32 217 0 0,13 26 174 0 0,-33-67-329 0 0,0 0-1 0 0,1-1 1 0 0,2 2-62 0 0,10 17 109 0 0,-8 3 4 0 0,-9-26-97 0 0,0 0 0 0 0,0 0 1 0 0,0 0-1 0 0,0-1 0 0 0,1 1 0 0 0,0-1 0 0 0,0 2-16 0 0,3 2 42 0 0,-1-1-2 0 0,0 0-1 0 0,-1 0 1 0 0,1 0 0 0 0,-1 0 0 0 0,0 1-40 0 0,5 17 167 0 0,-6-19-129 0 0,1 1-1 0 0,-1-1 0 0 0,1 0 0 0 0,0 0 0 0 0,1 0-37 0 0,11 16 93 0 0,-1-1-49 0 0,-2 0-63 0 0,4 11 42 0 0,-16-25 8 0 0,1-2-16 0 0,-1-1 29 0 0,2 0 27 0 0,0 0 43 0 0,2 1-50 0 0,0-1-12 0 0,0 1 0 0 0,-1 0-1 0 0,1 0 1 0 0,-1 0-1 0 0,1 2-51 0 0,-1 0 50 0 0,-3-5-46 0 0,1-1 0 0 0,-1 1 0 0 0,0-1 0 0 0,0 1 0 0 0,0-1 0 0 0,0 1 0 0 0,1-1 0 0 0,-1 0 0 0 0,0 1 0 0 0,0-1 0 0 0,1 1 0 0 0,-1-1 0 0 0,0 0 0 0 0,0 1 0 0 0,1-1 0 0 0,-1 0 0 0 0,1 1 0 0 0,-1-1 0 0 0,0 0 0 0 0,1 0 0 0 0,-1 1 1 0 0,1-1-1 0 0,-1 0 0 0 0,0 0 0 0 0,1 0 0 0 0,-1 0 0 0 0,1 1 0 0 0,-1-1 0 0 0,1 0 0 0 0,-1 0 0 0 0,1 0 0 0 0,-1 0 0 0 0,1 0 0 0 0,-1 0 0 0 0,1 0 0 0 0,-1 0-4 0 0,0 0 1 0 0,0 0 1 0 0,0-1-1 0 0,0 1 1 0 0,0 0-1 0 0,1 0 1 0 0,-1 0-1 0 0,0 0 0 0 0,0 0 1 0 0,0 0-1 0 0,0 0 1 0 0,0 0-1 0 0,0 0 1 0 0,0 0-1 0 0,0 0 0 0 0,0 0 1 0 0,0 0-1 0 0,1 0 1 0 0,-1 0-1 0 0,0 0 1 0 0,0 1-1 0 0,0-1 0 0 0,0 0 1 0 0,0 0-1 0 0,0 0 1 0 0,0 0-1 0 0,0 0 1 0 0,0 0-1 0 0,0 0 0 0 0,0 0 1 0 0,0 0-1 0 0,1 0 1 0 0,-1 0-1 0 0,0 0 1 0 0,0 0-1 0 0,0 0 0 0 0,0 0 1 0 0,0 1-1 0 0,0-1 1 0 0,0 0-1 0 0,0 0 1 0 0,0 0-1 0 0,0 0 0 0 0,0 0 1 0 0,0 0-1 0 0,0 0 1 0 0,0 0-1 0 0,0 0 1 0 0,0 0-1 0 0,0 0 0 0 0,0 1 1 0 0,0-1-1 0 0,0 0 1 0 0,0 0-1 0 0,0 0 1 0 0,0 0-1 0 0,0 0 0 0 0,0 0-1 0 0,0 1 4 0 0,0-1 0 0 0,0 1 0 0 0,0-1 0 0 0,0 1-1 0 0,0-1 1 0 0,0 1 0 0 0,0-1 0 0 0,0 1 0 0 0,0-1-1 0 0,0 1 1 0 0,0-1 0 0 0,0 1 0 0 0,1-1 0 0 0,-1 0 0 0 0,0 1-1 0 0,0-1 1 0 0,1 1 0 0 0,-1-1 0 0 0,0 1 0 0 0,1-1-1 0 0,-1 0 1 0 0,0 1 0 0 0,1-1 0 0 0,-1 0 0 0 0,0 1-1 0 0,1-1 1 0 0,-1 0 0 0 0,1 0 0 0 0,-1 0 0 0 0,1 1-1 0 0,-1-1 1 0 0,1 0 0 0 0,-1 0 0 0 0,1 0 0 0 0,-1 0-1 0 0,0 0 1 0 0,1 0 0 0 0,-1 1 0 0 0,1-1 0 0 0,-1 0 0 0 0,1-1-1 0 0,0 1-3 0 0,1 0 80 0 0,-2 0 0 0 0,0 0 4 0 0,0 0 18 0 0,0 0 8 0 0,2-9 51 0 0,4 3-60 0 0,0-1-30 0 0,-4-5 44 0 0,-2-11 310 0 0,0 0-119 0 0,0 0-102 0 0,0 0-88 0 0,0-5-70 0 0,0 0-77 0 0,0-57-256 0 0,0 44 202 0 0,0 20 91 0 0,0 1 46 0 0,2-6-49 0 0,1 1-1 0 0,1 0 1 0 0,5-14-3 0 0,2-17 46 0 0,-6 8-36 0 0,6 1-10 0 0,-8 29 0 0 0,-2 7 0 0 0,1 1 0 0 0,0 0 0 0 0,1-1 0 0 0,0 1 0 0 0,1-1 0 0 0,6-14 0 0 0,-2 1 0 0 0,3-17 0 0 0,-8 27 0 0 0,1 0 0 0 0,0 0 0 0 0,1 0 0 0 0,0 1 0 0 0,1 0 0 0 0,1-2 0 0 0,5-4 0 0 0,-9 15 0 0 0,0-1 0 0 0,0 0 0 0 0,0 0 0 0 0,-1 1 0 0 0,1-4 0 0 0,1-5 0 0 0,-4 11 0 0 0,0-1 0 0 0,1 1 0 0 0,0 0 0 0 0,-1-1 0 0 0,1 1 0 0 0,0 0 0 0 0,0 0 0 0 0,0 0 0 0 0,0 0 0 0 0,1 0 0 0 0,-1 0 0 0 0,0 0 0 0 0,1 0 0 0 0,0 0 0 0 0,5-5 0 0 0,-3 4-2 0 0,-1 0 1 0 0,0-1-1 0 0,0 1 0 0 0,0-1 0 0 0,0 1 1 0 0,0-1 1 0 0,2-12-43 0 0,6 3 0 0 0,-9 10-117 0 0,-2 0-32 0 0,0-7 0 0 0,0 7-30 0 0,0 3-129 0 0,0 0-53 0 0,0 0-11 0 0,0 0 138 0 0,0 0 8 0 0,0 0-111 0 0,0 0-336 0 0,0 0-623 0 0,0 0 804 0 0,0 0 316 0 0,0 0-34 0 0,0 0 10 0 0,0 0-34 0 0,0 0-40 0 0,0 0-44 0 0,0 0-48 0 0,0 0-43 0 0,0 0-40 0 0,0 0-35 0 0,0 0-143 0 0,0 0-34 0 0,0 0-1527 0 0</inkml:trace>
  <inkml:trace contextRef="#ctx0" brushRef="#br0" timeOffset="390.07">253 584 7512 0 0,'0'0'166'0'0,"0"0"29"0"0,0 3 13 0 0,0-3-196 0 0,0 1 0 0 0,0 0 0 0 0,0-1 0 0 0,0 1 0 0 0,0 0 0 0 0,-1 0-1 0 0,1-1 1 0 0,0 1 0 0 0,0 0 0 0 0,0-1 0 0 0,-1 1 0 0 0,1-1 0 0 0,0 1 0 0 0,-1 0 0 0 0,1-1-12 0 0,0 0 1 0 0,-1 1 0 0 0,1-1 0 0 0,0 0 0 0 0,0 0 1 0 0,-1 0-1 0 0,1 1 0 0 0,0-1 0 0 0,-1 0 0 0 0,1 0 0 0 0,0 0 1 0 0,-1 0-1 0 0,1 0 0 0 0,0 0 0 0 0,-1 0 0 0 0,1 0 0 0 0,0 0 0 0 0,-1 0 1 0 0,1 0-1 0 0,0 0 0 0 0,-1 0 0 0 0,1 0 0 0 0,-1 0 0 0 0,1 0 1 0 0,0 0-1 0 0,0 0 0 0 0,-1-1 0 0 0,1 1 0 0 0,0 0 0 0 0,-1 0 1 0 0,1 0-1 0 0,-1-1-1 0 0,-1-5 24 0 0,2 2 62 0 0,0 4-86 0 0,0-2 180 0 0,0 1 208 0 0,0 1 352 0 0,0 0 27 0 0,0 0-30 0 0,0 0-487 0 0,0 0 83 0 0,0 0 183 0 0,0 0-17 0 0,0 0-13 0 0,0 0-39 0 0,5 0-40 0 0,0 0-49 0 0,5 1 114 0 0,0-1-113 0 0,-1-1-108 0 0,-1-2-103 0 0,0-1 20 0 0,2-2 71 0 0,4 3 35 0 0,-3 2-131 0 0,-1-1-37 0 0,16-12 94 0 0,-7 3-51 0 0,-4 5 9 0 0,22-7-74 0 0,0 0-32 0 0,-12 5-61 0 0,-4 4-36 0 0,12-5-91 0 0,-12-2 7 0 0,-13 9 88 0 0,1 0-34 0 0,9-2-159 0 0,-2 0-64 0 0,6-2-240 0 0,10-7-633 0 0,-14 10-54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45:12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32 15120 0 0,'-13'0'340'0'0,"10"0"50"0"0,1-3 25 0 0,-5-3-174 0 0,3 2-115 0 0,1 1-35 0 0,1 3-53 0 0,-9 0-40 0 0,11 0 1 0 0,0 0-1 0 0,0 0 1 0 0,0 0-1 0 0,0 0 1 0 0,0 0-1 0 0,0 0 1 0 0,0 0-1 0 0,0 0 1 0 0,0 0-1 0 0,-1 0 1 0 0,1 0-1 0 0,0 0 1 0 0,0 0-1 0 0,0 0 1 0 0,0 0-1 0 0,0 0 1 0 0,0 0-1 0 0,0 0 1 0 0,0 0-1 0 0,0 0 1 0 0,0 0-1 0 0,-1 0 1 0 0,1 0-1 0 0,0 0 1 0 0,0 0-1 0 0,0 0 0 0 0,0 0 1 0 0,0 0-1 0 0,0 0 1 0 0,0-1-1 0 0,0 1 1 0 0,0 0-1 0 0,0 0 1 0 0,0 0-1 0 0,0 0 1 0 0,0 0-1 0 0,0 0 1 0 0,0 0-1 0 0,0 0 1 0 0,0 0-1 0 0,0 0 1 0 0,0 0-1 0 0,-1 0 1 0 0,1-1-1 0 0,0 1 1 0 0,0 0-1 0 0,0 0 1 0 0,0 0-1 0 0,0 0 1 0 0,0 0-1 0 0,1 0 0 0 0,-1 0 1 0 0,0 0-1 0 0,0 0 1 0 0,0 0-1 0 0,0-1 1 0 0,0 1 1 0 0,0-10-131 0 0,0 8 47 0 0,0 1-70 0 0,0 1-84 0 0,0 0 70 0 0,0 0-38 0 0,0 0-42 0 0,0 0-39 0 0,0 0-389 0 0,0 0 91 0 0,0 0-54 0 0,0 0-753 0 0,0 0-595 0 0,0 0-1131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7:59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96 0 9440 0 0,'0'0'216'0'0,"0"0"32"0"0,0 0 9 0 0,0 0-109 0 0,-2 0-77 0 0,-22 2-25 0 0,24-2-46 0 0,-1 0 0 0 0,1 0 0 0 0,0 0 0 0 0,0 0 0 0 0,0 0 0 0 0,-1 0 0 0 0,1 0 0 0 0,0 0 0 0 0,0 0 1 0 0,0 0-1 0 0,0 0 0 0 0,-1 1 0 0 0,1-1 0 0 0,0 0 0 0 0,0 0 0 0 0,0 0 0 0 0,0 0 0 0 0,0 0 0 0 0,-1 1 0 0 0,1-1 0 0 0,0 0 0 0 0,0 0 0 0 0,0 0 0 0 0,0 1 0 0 0,0-1 0 0 0,0 0 1 0 0,0 0-1 0 0,0 0 0 0 0,0 1 0 0 0,0-1 0 0 0,0 0 0 0 0,0 0 0 0 0,-4 7 74 0 0,-1-4 94 0 0,0-1 64 0 0,-1 12 274 0 0,-4-1 7 0 0,9-12-315 0 0,0 1-38 0 0,-1 0 64 0 0,1 1-87 0 0,1 1-84 0 0,0 0-18 0 0,0-2 65 0 0,-5 7 89 0 0,-1 1 55 0 0,4 0 55 0 0,-1-5 54 0 0,2-3-315 0 0,0-1 0 0 0,0 0 1 0 0,0 0-1 0 0,0 1 0 0 0,0-1 1 0 0,0 0-1 0 0,0 1 0 0 0,0-1 1 0 0,1 1-1 0 0,-1-1 0 0 0,0 2-38 0 0,-1 27 514 0 0,2-23-478 0 0,-1 4 90 0 0,1 5 114 0 0,0 23 430 0 0,0-27-481 0 0,2-1-64 0 0,-2-8-104 0 0,1 0-32 0 0,7 5 93 0 0,-8-8-79 0 0,1 1 1 0 0,-1-1 0 0 0,0 0-1 0 0,1 1 1 0 0,-1-1 0 0 0,1 0-1 0 0,-1 1 1 0 0,0-1 0 0 0,1 0-1 0 0,-1 1 1 0 0,0-1 0 0 0,0 1-1 0 0,1-1 1 0 0,-1 1-1 0 0,0-1 1 0 0,0 1 0 0 0,0-1-1 0 0,1 1 1 0 0,-1-1 0 0 0,0 1-1 0 0,0-1 1 0 0,0 1 0 0 0,0-1-1 0 0,0 1 1 0 0,0-1 0 0 0,0 1-1 0 0,0-1 1 0 0,0 1-1 0 0,0-1-3 0 0,0 18 85 0 0,0-8-89 0 0,0 7-36 0 0,0-14-65 0 0,2-1-46 0 0,9 9-220 0 0,-9-9-26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00.2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65 7424 0 0,'0'0'166'0'0,"0"-3"29"0"0,0 2-173 0 0,0-4 68 0 0,0-9 179 0 0,1 10-229 0 0,1 2-46 0 0,8-4 6 0 0,-7 0 20 0 0,-3 2 56 0 0,0 4-76 0 0,0-2 156 0 0,2-1 181 0 0,9-8 308 0 0,-8 8 25 0 0,-1 3-13 0 0,2 0-444 0 0,-3 0-126 0 0,1 0 1 0 0,0 0-1 0 0,0 0 0 0 0,0 0 0 0 0,0 0 1 0 0,-1 0-1 0 0,1 1 0 0 0,0-1 1 0 0,0 0-1 0 0,0 1 0 0 0,1 0-87 0 0,2 10 570 0 0,5-6-26 0 0,-4 5-100 0 0,7-4-42 0 0,-10-4-316 0 0,0 0 0 0 0,0 0 0 0 0,0 1 0 0 0,0-1 0 0 0,-1 1 0 0 0,1 0 0 0 0,-1 0 0 0 0,1 0 0 0 0,1 3-86 0 0,1 7 328 0 0,8-5-28 0 0,-3 4-150 0 0,-7-6-38 0 0,1 0-1 0 0,-1 0 1 0 0,0 1-1 0 0,1 4-111 0 0,0 2 104 0 0,-1-1-40 0 0,7 19 75 0 0,7 10 4 0 0,1 0 48 0 0,-8-10 298 0 0,4 17-489 0 0,-7-22 163 0 0,5 26 218 0 0,-6-18-156 0 0,0 3-33 0 0,2-2-112 0 0,-4-22-52 0 0,-1-4 2 0 0,-1 0 0 0 0,0 0 0 0 0,0 1 0 0 0,-1-1 0 0 0,0 1 0 0 0,0 5-30 0 0,-1 22 82 0 0,0 2 40 0 0,0 1 39 0 0,0 0 42 0 0,-3-16-66 0 0,-3-2 44 0 0,2-5-21 0 0,0 0 28 0 0,2-9-87 0 0,0 0-1 0 0,0-1 1 0 0,0 0-1 0 0,-1 1 0 0 0,-1 0-100 0 0,-7 16 259 0 0,-1 1-40 0 0,-4 8 30 0 0,5-9 5 0 0,-2-1 0 0 0,-3 3-254 0 0,9-17 94 0 0,0 0 1 0 0,-1 0-1 0 0,0-1 1 0 0,-6 5-95 0 0,-5 5 141 0 0,18-17-125 0 0,-1 1 0 0 0,0-1 0 0 0,1 1 0 0 0,-1-1 0 0 0,0 0 0 0 0,0 0 0 0 0,0 0 0 0 0,-1 1-16 0 0,0-1 31 0 0,0 0 1 0 0,-1-1 0 0 0,1 1 0 0 0,0-1 0 0 0,-1 0 0 0 0,1 1-1 0 0,-1-1 1 0 0,1-1-32 0 0,-2 1 38 0 0,3 0-10 0 0,-23 14 34 0 0,25-14-62 0 0,-1 0 0 0 0,0 0-1 0 0,0 1 1 0 0,0-1 0 0 0,0 0-1 0 0,0 0 1 0 0,1 0 0 0 0,-1 0 0 0 0,0 0-1 0 0,0 0 1 0 0,0 0 0 0 0,0 0-1 0 0,0 0 1 0 0,1 0 0 0 0,-1-1-1 0 0,0 1 1 0 0,0 0 0 0 0,0 0-1 0 0,1-1 1 0 0,-1 1 0 0 0,0-1 0 0 0,0 1-1 0 0,1-1 1 0 0,-1 1 0 0 0,0-1-1 0 0,0 0 1 0 0,-5-4-77 0 0,5 4 44 0 0,-1-1-160 0 0,2 1-222 0 0,-3 1-375 0 0,2 0 739 0 0,-1 0-43 0 0,1 0-44 0 0,-1 0-43 0 0,1-1-45 0 0,0 1-47 0 0,0-1-46 0 0,0 0-47 0 0,0 0-49 0 0,1 0-50 0 0,-1 0-49 0 0,1 0-52 0 0,-1 0-51 0 0,1-1-53 0 0,0 1-54 0 0,0-1-54 0 0,0 0-1639 0 0,0 2-1356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7:59.4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7920 0 0,'0'0'174'0'0,"0"0"29"0"0,0 0 13 0 0,0 0 33 0 0,0 0 113 0 0,0 0 43 0 0,0 0 10 0 0,0 3 1 0 0,3 7-72 0 0,2 0-67 0 0,0-2-66 0 0,2 8 246 0 0,0 1-118 0 0,-2-5-159 0 0,-1-1-47 0 0,2 0-40 0 0,-1-1-33 0 0,5 4 69 0 0,-7-11-95 0 0,-1 1 0 0 0,1 0 0 0 0,-1-1 0 0 0,0 1 0 0 0,0 0 0 0 0,0 0 1 0 0,-1 0-1 0 0,1 2-34 0 0,1 6 91 0 0,2 5 115 0 0,6 4 66 0 0,10 19 136 0 0,-8-14-201 0 0,0-3-85 0 0,-11-20-108 0 0,12 18 239 0 0,12 14-253 0 0,-5-12 139 0 0,-2 1-14 0 0,-4-4-42 0 0,9-1 14 0 0,-16-6-26 0 0,5-8-18 0 0,2 6-29 0 0,6 11 74 0 0,-12-13-49 0 0,-3-5 10 0 0,3-5-46 0 0,-9 1-5 0 0,0 0-7 0 0,1 0 0 0 0,-1 0 0 0 0,0 0 0 0 0,0 0 0 0 0,0 0 0 0 0,0 0 0 0 0,0 0 1 0 0,0 0-1 0 0,0 0 0 0 0,0 0 0 0 0,0 0 0 0 0,0 0 0 0 0,1 0 0 0 0,-1 0 0 0 0,0 0 1 0 0,0 0-1 0 0,0 0 0 0 0,0 0 0 0 0,0 0 0 0 0,0 0 0 0 0,0 0 0 0 0,0 0 0 0 0,0 0 0 0 0,0 0 1 0 0,0 0-1 0 0,1 0 0 0 0,-1 0 0 0 0,0 0 0 0 0,0 0 0 0 0,0 0 0 0 0,0 0 0 0 0,0 0 1 0 0,0 0-1 0 0,0 0 0 0 0,0 1 0 0 0,0-1 0 0 0,0 0 0 0 0,0 0 0 0 0,0 0 0 0 0,0 0 1 0 0,0 0-1 0 0,0 0 0 0 0,0 0 0 0 0,0 0 0 0 0,0 0 0 0 0,0 0 0 0 0,0 0 0 0 0,0 1 1 0 0,0-1-1 0 0,0 0 0 0 0,0 0 0 0 0,0 0 0 0 0,0 0 0 0 0,0 0 0 0 0,0 0 0 0 0,0 0 1 0 0,0 0-2 0 0,0 1-142 0 0,0-1 37 0 0,0 0-6 0 0,0 1 107 0 0,0-1 82 0 0,0 1 57 0 0,-1 1 247 0 0,1-1-216 0 0,0-1-132 0 0,0 1-60 0 0,0 0-71 0 0,0 0-87 0 0,0-1-44 0 0,0 1-77 0 0,0 0-85 0 0,0-1-92 0 0,0 1-100 0 0,1-1-108 0 0,-1 1-116 0 0,0 0-124 0 0,0-1-919 0 0,0 0-1047 0 0</inkml:trace>
  <inkml:trace contextRef="#ctx0" brushRef="#br0" timeOffset="362.82">395 63 7688 0 0,'0'0'166'0'0,"0"-2"29"0"0,0-18 168 0 0,0-5-295 0 0,0 16-43 0 0,0 5 64 0 0,0 2 98 0 0,0 1 214 0 0,0 1 365 0 0,0 0 30 0 0,0 0-327 0 0,0 0-186 0 0,0 0-42 0 0,0 0 67 0 0,0 0 151 0 0,0 0-13 0 0,0 0-38 0 0,0 0-141 0 0,0 0-62 0 0,-2 3-11 0 0,1-2-174 0 0,-1 0 0 0 0,1 0 0 0 0,0 1 0 0 0,0-1 0 0 0,1 0 0 0 0,-1 1-1 0 0,0-1 1 0 0,0 1 0 0 0,1-1 0 0 0,-1 1 0 0 0,0 1-20 0 0,-1 26 179 0 0,2-19-144 0 0,1 10 32 0 0,-5-3 6 0 0,2-12-59 0 0,0 2 8 0 0,0 0 0 0 0,0 0 0 0 0,0 0 0 0 0,1 1 0 0 0,0-1 1 0 0,0 6-23 0 0,1 67 205 0 0,0 1 66 0 0,0-26-40 0 0,0 0 54 0 0,-1-42-184 0 0,0 1 1 0 0,-1 0 0 0 0,-1 2-102 0 0,-4 24 207 0 0,5-11-105 0 0,3-4-24 0 0,-1-6 14 0 0,0 0 0 0 0,-1 0-1 0 0,-2 7-91 0 0,-1-2 89 0 0,1-9-10 0 0,0 1 1 0 0,2 0-1 0 0,-1 7-79 0 0,2-10 63 0 0,-1 0-1 0 0,-1-1 1 0 0,-2 12-63 0 0,-3 13 126 0 0,5-9-7 0 0,2-20-63 0 0,-1 0 0 0 0,0 0-1 0 0,-1 1 1 0 0,-2 7-56 0 0,2-9 52 0 0,0 0 1 0 0,1 0-1 0 0,0 1 0 0 0,0 6-52 0 0,-1 4 130 0 0,-5 0-21 0 0,3-7-44 0 0,-3 6 85 0 0,-2-2 20 0 0,6-12-44 0 0,2 0-60 0 0,2 6-35 0 0,-1-6 0 0 0,0 10 51 0 0,0-10-2 0 0,0-3 3 0 0,0 0 10 0 0,0 0-27 0 0,0 0-129 0 0,0 0-53 0 0,0 0 33 0 0,0 0 15 0 0,0 0-34 0 0,0 0-14 0 0,0 0-36 0 0,0 0-39 0 0,0 0-44 0 0,0 0-47 0 0,0 0-46 0 0,0 0-42 0 0,0 0-36 0 0,0-1-266 0 0,0 1-61 0 0,0-1-50 0 0,0 0-34 0 0,0-3-1468 0 0,0-5-1298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03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222 395 9728 0 0,'0'0'222'0'0,"0"0"30"0"0,0-3 18 0 0,0-1-145 0 0,-1 1-47 0 0,-1 0-32 0 0,-3 1-41 0 0,-9 0-20 0 0,-1 3 102 0 0,3-1 65 0 0,-2 0 104 0 0,3 0 115 0 0,-13 1 324 0 0,15 1-353 0 0,4 1-112 0 0,0 0 40 0 0,-1 1 48 0 0,0 1 58 0 0,-17 19 540 0 0,12-13-590 0 0,1-1-62 0 0,8-8-223 0 0,1-1-1 0 0,-1 1 0 0 0,1-1 1 0 0,0 1-1 0 0,0 0 1 0 0,0 0-1 0 0,0 0 0 0 0,-1 1-40 0 0,-2 14 249 0 0,1-4-103 0 0,1-3-48 0 0,-2 1 35 0 0,-8 21 339 0 0,8-19-301 0 0,0-2-55 0 0,0 6 148 0 0,5 3-34 0 0,-1-7-112 0 0,0 2 3 0 0,0 9 115 0 0,0 0-10 0 0,0-11-124 0 0,4 5 94 0 0,-3-16-175 0 0,0 0 0 0 0,0 0-1 0 0,1-1 1 0 0,-1 1 0 0 0,0 0-1 0 0,1 0 1 0 0,0-1-1 0 0,0 1-20 0 0,10 14 127 0 0,-7-6-43 0 0,-5-9-77 0 0,0 0 1 0 0,1 0-1 0 0,-1 0 0 0 0,1 0 1 0 0,-1 0-1 0 0,1 0 0 0 0,-1 0 1 0 0,1 0-1 0 0,-1 0 1 0 0,1 0-1 0 0,0 0 0 0 0,0 0 1 0 0,-1 0-1 0 0,1 0 0 0 0,0 0 1 0 0,0-1-1 0 0,0 1 1 0 0,0 0-1 0 0,0-1 0 0 0,0 1 1 0 0,0-1-1 0 0,0 1 0 0 0,0-1 1 0 0,0 0-1 0 0,0 1 1 0 0,1-1-1 0 0,-1 0 0 0 0,0 0 1 0 0,0 1-1 0 0,0-1 0 0 0,0 0 1 0 0,0 0-1 0 0,2-1-7 0 0,-2 1 5 0 0,1 1 0 0 0,-1-1 0 0 0,1 0-1 0 0,-1 0 1 0 0,1 1 0 0 0,-1-1 0 0 0,1 1 0 0 0,-1-1 0 0 0,1 1-1 0 0,-1 0 1 0 0,1-1 0 0 0,-1 1 0 0 0,0 0-5 0 0,13 6 18 0 0,1-5 23 0 0,29-1 135 0 0,-30-2-129 0 0,-11 1-33 0 0,-1 0-1 0 0,1 0 0 0 0,-1 0 0 0 0,0-1 0 0 0,1 1 1 0 0,-1-1-1 0 0,0 0 0 0 0,1 1 0 0 0,-1-1 0 0 0,0 0 0 0 0,0 0 1 0 0,2-2-14 0 0,17-6 115 0 0,-3 1-54 0 0,-14 5-41 0 0,-1 1 0 0 0,1 0-1 0 0,-1-1 1 0 0,0 0 0 0 0,0 1 0 0 0,0-1-1 0 0,0-1 1 0 0,0 1 0 0 0,-1 0 0 0 0,1-1-1 0 0,-1 0-19 0 0,7-15 32 0 0,2-10-21 0 0,-6 0 32 0 0,0 14-30 0 0,-3 11-7 0 0,-1 1-1 0 0,0 0 1 0 0,0-1 0 0 0,0 1-1 0 0,0-1 1 0 0,-1 1-1 0 0,1-1 1 0 0,-1 1 0 0 0,0-1-6 0 0,0-3 9 0 0,-1 0-1 0 0,0 1 1 0 0,0-1 0 0 0,-1 0 0 0 0,0 1 0 0 0,0-1-9 0 0,-2-9 31 0 0,-1-16-17 0 0,-6 1-14 0 0,9 20 0 0 0,-4-10 0 0 0,-15-10 0 0 0,14 11-10 0 0,3 6-57 0 0,-6 0-105 0 0,8 12-16 0 0,-1-1 55 0 0,1 1 49 0 0,0-1 40 0 0,0 1 34 0 0,0-1 35 0 0,-3-5 125 0 0,3 5-113 0 0,0 0-72 0 0,0 1-46 0 0,0 0-59 0 0,1 0-29 0 0,0 1-55 0 0,-1-1-60 0 0,0 0-68 0 0,1 1 4 0 0,-1 0-55 0 0,0 0-58 0 0,1-1-62 0 0,-1 1-65 0 0,-1 0-69 0 0,1 0-72 0 0,0-1-76 0 0,-5-2-1540 0 0,-2-5-1326 0 0</inkml:trace>
  <inkml:trace contextRef="#ctx0" brushRef="#br0" timeOffset="312.84">664 16 13536 0 0,'0'0'306'0'0,"0"0"46"0"0,0-2 22 0 0,0-5-160 0 0,0 3-103 0 0,0 2-32 0 0,-3 1-47 0 0,-3 1-4 0 0,2 0 36 0 0,2 0 66 0 0,1 0 154 0 0,1 0 271 0 0,0 0 21 0 0,0 0-28 0 0,3 3-146 0 0,3 6-208 0 0,-1 7 175 0 0,-3 16 268 0 0,-2-29-591 0 0,2 12 166 0 0,4 2-40 0 0,-1-1-42 0 0,-4-10-66 0 0,0 0 0 0 0,0 0 0 0 0,0 1 0 0 0,-1-1 0 0 0,0 0 0 0 0,-1 5-64 0 0,-7 36 282 0 0,5-33-176 0 0,1-1 0 0 0,0 1 0 0 0,1 8-106 0 0,1 53 349 0 0,0 39 62 0 0,0-102-358 0 0,1 0 0 0 0,1 0 0 0 0,0 0-1 0 0,1 0-52 0 0,3 26 143 0 0,-4-7-9 0 0,-3-5-37 0 0,0-13-29 0 0,1 0 0 0 0,0 0 0 0 0,1 1 1 0 0,0-1-1 0 0,1 3-68 0 0,4-1 53 0 0,0 2 18 0 0,-4 0 15 0 0,-2 12 1 0 0,0 19-6 0 0,0-47-405 0 0,0 0 102 0 0,0 0 92 0 0,0-1 80 0 0,0 1 62 0 0,0-1 42 0 0,0 1 152 0 0,0 0 792 0 0,0-1-843 0 0,0 1-62 0 0,0-1-81 0 0,0 1-103 0 0,0 0 1 0 0,0-1-33 0 0,0 1-36 0 0,0 0-38 0 0,0-1-13 0 0,0 1-34 0 0,0 0-35 0 0,0 0-38 0 0,0 0-39 0 0,0 0-41 0 0,0 0-43 0 0,0 0-45 0 0,0 0-45 0 0,0 1-48 0 0,0-1-50 0 0,0 1-52 0 0,0 0-52 0 0,0-1-56 0 0,0 1-56 0 0,0 0-58 0 0,0-2-1485 0 0,0 0-1335 0 0</inkml:trace>
  <inkml:trace contextRef="#ctx0" brushRef="#br0" timeOffset="574.51">506 489 12352 0 0,'0'0'281'0'0,"0"0"40"0"0,3-2 21 0 0,9-17-72 0 0,-5 6-170 0 0,3 0-62 0 0,7-2-4 0 0,1 0 62 0 0,11-4 137 0 0,2 2 69 0 0,34-12 345 0 0,-43 20-462 0 0,1 0-37 0 0,-6 3-66 0 0,0-1-35 0 0,3 0 121 0 0,-1 2 0 0 0,14-2-168 0 0,-1 0 78 0 0,-15 4-90 0 0,-7 1-84 0 0,-1 1 81 0 0,18-1 177 0 0,-17 2-177 0 0,-4 0-53 0 0,-1 1-54 0 0,0-1-66 0 0,1 0-76 0 0,-2 0 13 0 0,0 1-53 0 0,0-1-56 0 0,1 0-62 0 0,-1 0-65 0 0,1 0-69 0 0,-1 0-75 0 0,1 0-79 0 0,3 0-484 0 0,0 0-39 0 0,8 0-1301 0 0</inkml:trace>
  <inkml:trace contextRef="#ctx0" brushRef="#br0" timeOffset="919.03">1169 553 8840 0 0,'0'0'197'0'0,"0"0"24"0"0,0 0 19 0 0,2 2-29 0 0,5 5-147 0 0,-3-3 28 0 0,-2-2 92 0 0,-1-2 213 0 0,1 0 358 0 0,34 0 1105 0 0,-14 0-649 0 0,-17-2-459 0 0,-4 0-681 0 0,1 1 0 0 0,-1 0 0 0 0,0 0 0 0 0,1 0 0 0 0,-1 0 0 0 0,0 0 0 0 0,1 0 0 0 0,-1 1 1 0 0,1-1-1 0 0,-1 0 0 0 0,1 1 0 0 0,0-1 0 0 0,-1 1 0 0 0,1-1 0 0 0,-1 1 0 0 0,1 0 0 0 0,0 0 1 0 0,0 0-72 0 0,7-1 248 0 0,-3-2-33 0 0,3-2 59 0 0,-2-2-38 0 0,10-6 209 0 0,-8 9-263 0 0,2 2-58 0 0,6-3 2 0 0,-11 1-29 0 0,1-2 59 0 0,1-3-24 0 0,10-10 2 0 0,0 5-66 0 0,-11 10-59 0 0,-3 2 4 0 0,0 1 0 0 0,0-1 0 0 0,-1-1 0 0 0,1 1 1 0 0,-1-1-1 0 0,1 1 0 0 0,-1-1-13 0 0,6-10 5 0 0,-4 0-5 0 0,2 9 0 0 0,-7 4 1 0 0,1-1-1 0 0,-1 1 1 0 0,1 0-1 0 0,-1 0 0 0 0,0-1 1 0 0,1 1-1 0 0,-1 0 0 0 0,1-1 1 0 0,-1 1-1 0 0,0 0 1 0 0,0-1-1 0 0,1 1 0 0 0,-1-1 1 0 0,0 1-1 0 0,1-1 0 0 0,-1 1 1 0 0,0 0-1 0 0,0-1 1 0 0,0 1-1 0 0,0-1 0 0 0,1 1 1 0 0,-1-1-1 0 0,0 1 0 0 0,0-1 1 0 0,0 1-1 0 0,0-1 1 0 0,0 1-1 0 0,0-1 0 0 0,0 1 1 0 0,0-1-1 0 0,0 1 0 0 0,-1-1 0 0 0,1-62 135 0 0,1 62-133 0 0,-1 1-1 0 0,0-1 1 0 0,0 1-1 0 0,0-1 1 0 0,0 1 0 0 0,0-1-1 0 0,0 1 1 0 0,0-1-1 0 0,0 1 1 0 0,0-1-1 0 0,0 1 1 0 0,-1-1 0 0 0,1 1-1 0 0,0-1 1 0 0,0 1-1 0 0,0-1 1 0 0,0 1-1 0 0,-1 0 1 0 0,1-1 0 0 0,0 1-1 0 0,-1-1 1 0 0,1 1-1 0 0,0-1 1 0 0,-1 1-1 0 0,1 0 1 0 0,0-1 0 0 0,-1 1-1 0 0,1 0 1 0 0,-1 0-1 0 0,1-1 1 0 0,0 1-1 0 0,-1 0-1 0 0,-6-5 3 0 0,1-6 8 0 0,5 10-9 0 0,1 0 1 0 0,0 0 0 0 0,-1 0-1 0 0,1 0 1 0 0,-1 0 0 0 0,0 0-1 0 0,1 0 1 0 0,-1 0 0 0 0,0 0 0 0 0,1 0-1 0 0,-1 1 1 0 0,0-1 0 0 0,0 0-1 0 0,0 0 1 0 0,0 1 0 0 0,0-1-3 0 0,-12-4 10 0 0,8-2-10 0 0,5 7 0 0 0,0-1 0 0 0,0 1 0 0 0,-1-1 0 0 0,1 1 0 0 0,0 0 0 0 0,-1-1 0 0 0,1 1 0 0 0,0-1 0 0 0,-1 1 0 0 0,1 0 0 0 0,0-1 0 0 0,-1 1 0 0 0,1 0 0 0 0,-1 0 0 0 0,1-1 0 0 0,0 1 0 0 0,-1 0 0 0 0,1 0 0 0 0,-1 0 0 0 0,1-1 0 0 0,-1 1 0 0 0,1 0 0 0 0,-1 0 0 0 0,1 0 0 0 0,-1 0 0 0 0,1 0 0 0 0,-1 0 0 0 0,1 0 0 0 0,-1 0 0 0 0,1 0 0 0 0,-1 0 0 0 0,0 1 0 0 0,-6-2 0 0 0,5 1 0 0 0,0 0 0 0 0,0 0 0 0 0,0 0 0 0 0,-1 0 0 0 0,1 0 0 0 0,0 1 0 0 0,0-1 0 0 0,0 1 0 0 0,0-1 0 0 0,-1 1 0 0 0,-28 15 16 0 0,16-7-44 0 0,-1 0 1 0 0,-3 5 27 0 0,14-11-10 0 0,-1 1 1 0 0,2 0-1 0 0,-1 0 1 0 0,0 1-1 0 0,1-1 0 0 0,0 1 1 0 0,0 0-1 0 0,0 0 1 0 0,1 1-1 0 0,0-1 1 0 0,0 1-1 0 0,0-1 1 0 0,0 1-1 0 0,0 3 10 0 0,-1 9 26 0 0,4-13-21 0 0,-1 0 1 0 0,-1 0-1 0 0,1-1 0 0 0,0 1 0 0 0,-1-1 1 0 0,0 1-1 0 0,0-1 0 0 0,-1 1-5 0 0,-1 2 24 0 0,1-1-1 0 0,-1 1 1 0 0,1 0-1 0 0,1 0 1 0 0,-1 0-1 0 0,1 1 1 0 0,0 1-24 0 0,-4 12 52 0 0,5-17-38 0 0,0-1-1 0 0,0 1 1 0 0,1-1-1 0 0,-1 1 1 0 0,1 0-1 0 0,0-1 0 0 0,0 1 1 0 0,0 0-1 0 0,1 1-13 0 0,-1 4 43 0 0,0 14 148 0 0,0 2 14 0 0,3-9-13 0 0,3-6-46 0 0,-1-2-73 0 0,-1 2-34 0 0,-3-7-34 0 0,0-1 1 0 0,0 0 0 0 0,1 0 0 0 0,-1 1 0 0 0,0-1-1 0 0,1 0 1 0 0,-1 0 0 0 0,1 0 0 0 0,0 0-6 0 0,11 13 10 0 0,-11-9-10 0 0,4 4 0 0 0,-2-7 0 0 0,0 0 0 0 0,0 0 0 0 0,1-1 0 0 0,-1 0 0 0 0,1 1 0 0 0,0-1-1 0 0,0 1 0 0 0,0-1 0 0 0,0 0 0 0 0,0-1 0 0 0,1 1-1 0 0,-1-1 1 0 0,1 0 1 0 0,18 1-93 0 0,7-2-42 0 0,-16 0 8 0 0,-7 0 6 0 0,0 0-52 0 0,0 0-62 0 0,0 0-73 0 0,-1 0-83 0 0,1 0-95 0 0,0 0-105 0 0,-1 0-115 0 0,-2 0 142 0 0,-1 0 97 0 0,-2 0 194 0 0,0 0-38 0 0,1 0-45 0 0,-1 0-49 0 0,2 0-159 0 0,-1 0-71 0 0,1 0-62 0 0,0 0-49 0 0,1 0-372 0 0,4 0-635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1.0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81 6272 0 0,'0'0'141'0'0,"0"0"23"0"0,0 0 11 0 0,0-2-29 0 0,0-21-77 0 0,0 19 9 0 0,0 2 113 0 0,-3-1 221 0 0,-7-7 377 0 0,8 8-474 0 0,1 1-55 0 0,-1 0-49 0 0,1 1-43 0 0,0-1-17 0 0,0 1-46 0 0,0 0-25 0 0,-1 0-23 0 0,-1 1 28 0 0,2-2-11 0 0,0 0 47 0 0,-4-9 545 0 0,-3 5-183 0 0,-1 0-187 0 0,1 1-34 0 0,4 2-83 0 0,-4-1 163 0 0,-1 2-45 0 0,-2 0 17 0 0,-7 2 101 0 0,-2 0 43 0 0,16 0-391 0 0,0-1 0 0 0,0 1 0 0 0,-1-1 1 0 0,1 1-1 0 0,0 0 0 0 0,0 1 1 0 0,0-1-1 0 0,-2 2-67 0 0,-18 6 244 0 0,13-3-136 0 0,0 0 0 0 0,0 0 0 0 0,0 2-1 0 0,-8 7-107 0 0,5-4 72 0 0,2-3-39 0 0,-7 6 43 0 0,0 6-11 0 0,9-9-32 0 0,5-5-18 0 0,0 0 1 0 0,0 0 0 0 0,0 0-1 0 0,1 1 1 0 0,0 0 0 0 0,-3 7-16 0 0,-8 13 59 0 0,0-9 16 0 0,10-12-55 0 0,1-1 0 0 0,0 1 1 0 0,0 0-1 0 0,1 0 1 0 0,0 0-1 0 0,-1 1-20 0 0,2-1 32 0 0,1-4-21 0 0,0 1-1 0 0,0 0 1 0 0,0 0-1 0 0,1 0 0 0 0,0 0 1 0 0,-1 0-1 0 0,1 0 1 0 0,0 0-1 0 0,1 0 1 0 0,-1 0-1 0 0,0 1-10 0 0,1 4 27 0 0,1 21 93 0 0,-1-27-110 0 0,0 0-1 0 0,-1 0 0 0 0,1 0 1 0 0,0 0-1 0 0,0-1 1 0 0,0 1-1 0 0,1 0 0 0 0,-1-1 1 0 0,0 1-1 0 0,1-1 1 0 0,0 1-10 0 0,11 14 113 0 0,-4-2 5 0 0,-8-12-107 0 0,0-1 0 0 0,1 0 0 0 0,-1 1-1 0 0,0-1 1 0 0,1 0 0 0 0,-1 0 0 0 0,0 0 0 0 0,1 0 0 0 0,0-1 0 0 0,0 2-11 0 0,21 2 147 0 0,-3-3 40 0 0,-16-1-162 0 0,11 0 161 0 0,0-1-1 0 0,0 0 1 0 0,14-3-186 0 0,-14 0 74 0 0,0-2-47 0 0,15-11 136 0 0,-1-1 0 0 0,2-3-163 0 0,-12 8 38 0 0,-2 0-33 0 0,14-14 53 0 0,18-22-42 0 0,-18 18-17 0 0,-29 28 1 0 0,1 0 0 0 0,-1-1 0 0 0,0 1 0 0 0,0 0 0 0 0,0 0 0 0 0,0-2 0 0 0,0 1 0 0 0,0 1 0 0 0,0 0 0 0 0,0-1 0 0 0,0 1 0 0 0,1 0 0 0 0,0-1 0 0 0,5-3 0 0 0,-5 4 0 0 0,1 0 0 0 0,-1-1 0 0 0,0 1 0 0 0,0-1 0 0 0,-1 1 0 0 0,1-1 0 0 0,2-7 0 0 0,6-7-14 0 0,-8 15-60 0 0,-3 3-12 0 0,0 0 6 0 0,0 0 8 0 0,-1 29-41 0 0,0 6 51 0 0,1-29 59 0 0,0 1-1 0 0,0 0 0 0 0,1-1 0 0 0,0 1 0 0 0,1 4 4 0 0,4 4 0 0 0,-5-11 0 0 0,1-1 0 0 0,-1 0 0 0 0,0 1 0 0 0,0-1 0 0 0,-1 0 0 0 0,1 1 0 0 0,-1-1 0 0 0,0 2 0 0 0,1 2 0 0 0,-1-1 0 0 0,1 1 0 0 0,0-1 0 0 0,0 1 0 0 0,0-1 0 0 0,3 5 0 0 0,1 5 0 0 0,-4-9 0 0 0,2 3 0 0 0,-1 0 0 0 0,1-1 0 0 0,1 1 0 0 0,4 7 0 0 0,1 3 20 0 0,-1-5 19 0 0,-3-5-41 0 0,0-1-36 0 0,-1 0-46 0 0,-2-6 9 0 0,-1-1 43 0 0,7 7 32 0 0,-4-5-47 0 0,0 0-94 0 0,-2-3 21 0 0,-1 1-41 0 0,0-1-4 0 0,1 0-35 0 0,-1 0-36 0 0,-1 0-41 0 0,1 0-103 0 0,0-1-59 0 0,-1 1-53 0 0,0-1-45 0 0,1 0-160 0 0,-1 1-45 0 0,0-1-193 0 0,0 0-515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02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443 661 8328 0 0,'0'-3'241'0'0,"1"3"-234"0"0,-1 0-1 0 0,0-1 1 0 0,0 1-1 0 0,0 0 1 0 0,0-1-1 0 0,0 1 1 0 0,0 0-1 0 0,0 0 1 0 0,0-1-1 0 0,0 1 1 0 0,0 0 0 0 0,0 0-1 0 0,0-1 1 0 0,0 1-1 0 0,0 0 1 0 0,0-1-1 0 0,0 1 1 0 0,0 0-1 0 0,0 0 1 0 0,-1-1-1 0 0,1 1 1 0 0,0 0-1 0 0,0 0 1 0 0,0 0-1 0 0,0-1 1 0 0,0 1 0 0 0,-1 0-1 0 0,1 0 1 0 0,0-1-1 0 0,0 1 1 0 0,0 0-1 0 0,-1 0 1 0 0,1 0-7 0 0,-6-5 92 0 0,-4-11-57 0 0,8 13-17 0 0,1-1 32 0 0,-2-2 84 0 0,-1-1 53 0 0,3 5-86 0 0,0 0-1 0 0,0-1 0 0 0,0 1 0 0 0,-1 0 0 0 0,1 0 1 0 0,-1 0-1 0 0,0 0 0 0 0,1 0 0 0 0,-1 0 0 0 0,0 1 1 0 0,-1-2-101 0 0,-7-1 559 0 0,-1-2 35 0 0,1-2-106 0 0,-3-5 96 0 0,9 8-349 0 0,0 0 0 0 0,-1 1 0 0 0,0-1 0 0 0,0 1 1 0 0,0 0-1 0 0,-2-1-235 0 0,0 2 306 0 0,1 0-62 0 0,0 0-49 0 0,0 0-38 0 0,0 0-2 0 0,4 2-103 0 0,0 0 1 0 0,0 1-1 0 0,0-1 0 0 0,0 1 1 0 0,1 0-1 0 0,-1-1 1 0 0,0 1-1 0 0,0 0 0 0 0,0 0 1 0 0,0 1-1 0 0,-1-1-52 0 0,1 0 48 0 0,0 0 0 0 0,0 0 0 0 0,0 0 0 0 0,0 0 0 0 0,1 0 0 0 0,-1 0 0 0 0,0 0 0 0 0,0-1 0 0 0,0 1 0 0 0,0-1 0 0 0,-1 0-48 0 0,3 1 5 0 0,-12-5 168 0 0,11 5-158 0 0,1 0 0 0 0,-1 0 0 0 0,0 0 1 0 0,0 0-1 0 0,0 0 0 0 0,0 0 1 0 0,0 0-1 0 0,0 0 0 0 0,0 0 0 0 0,0 1 1 0 0,1-1-1 0 0,-1 0 0 0 0,0 1 0 0 0,0-1-15 0 0,-8 3 70 0 0,-17 3 131 0 0,13-1-89 0 0,3 1-48 0 0,0 3-33 0 0,-2 6-37 0 0,-9 10 5 0 0,13-16 5 0 0,1 0-1 0 0,0 1 0 0 0,1 0 0 0 0,0 0 1 0 0,1 1-1 0 0,0-1 0 0 0,-1 3-3 0 0,-7 15 68 0 0,2 3-10 0 0,3 1-62 0 0,-5 13-74 0 0,10-36 52 0 0,0-1 0 0 0,1 1 0 0 0,0 0 1 0 0,0 1 25 0 0,0 7-21 0 0,1 4 47 0 0,1 2 78 0 0,0-13-41 0 0,-1-1-17 0 0,0 12 55 0 0,5-6-6 0 0,23 27-62 0 0,-27-42-31 0 0,0 1 0 0 0,0-1 0 0 0,0 1 0 0 0,1-1 0 0 0,-1 1 0 0 0,0-1 0 0 0,0 0 0 0 0,1 1 0 0 0,-1-1 0 0 0,0 1 0 0 0,1-1 1 0 0,-1 0-1 0 0,1 1 0 0 0,-1-1 0 0 0,0 0 0 0 0,1 0 0 0 0,-1 1 0 0 0,1-1 0 0 0,-1 0 0 0 0,1 0 0 0 0,0 1-2 0 0,9 6 8 0 0,-7-5-1 0 0,0 1-1 0 0,1-1 1 0 0,-1 0-1 0 0,0 0 1 0 0,1 0-1 0 0,0 0 1 0 0,-1-1-1 0 0,1 0 1 0 0,0 1-1 0 0,0-1 1 0 0,-1-1-1 0 0,5 2-6 0 0,66-2 114 0 0,-60 0-104 0 0,-10 0-9 0 0,0 0 1 0 0,0 0 0 0 0,0 0 0 0 0,0-1 0 0 0,0 1 0 0 0,0-1-1 0 0,1 0-1 0 0,16-10 30 0 0,-8 8-58 0 0,2-2-53 0 0,4-5-45 0 0,-8 4 58 0 0,10-8-62 0 0,-8 0-35 0 0,1-10-160 0 0,6-17-283 0 0,-7 14 186 0 0,-5 9 135 0 0,-3 2-201 0 0,-1 0 0 0 0,1-6 488 0 0,-1 0-376 0 0,-1 8 157 0 0,0-3-114 0 0,-2 2 44 0 0,-2-14-178 0 0,1 8 192 0 0,0-2 19 0 0,1 6 43 0 0,-2 0 0 0 0,0 0-1 0 0,-1-3 214 0 0,-1 0-168 0 0,-8-31-309 0 0,7 32 341 0 0,-1 0 43 0 0,-1 2 81 0 0,2 1-6 0 0,0 0 1 0 0,1 0 0 0 0,1-1 0 0 0,0 1 17 0 0,-1-11-31 0 0,-8-26 15 0 0,6-2 32 0 0,-5 16 64 0 0,8 29-45 0 0,2 0 1 0 0,-1 1 0 0 0,2-9-36 0 0,-1-13 123 0 0,-1 15-21 0 0,-2 2 36 0 0,-1-2-2 0 0,1 6 1 0 0,0-2 42 0 0,1 0 46 0 0,1-1 53 0 0,1 10-113 0 0,0 1-82 0 0,0-2-60 0 0,0-1-67 0 0,0 2 52 0 0,0 1 32 0 0,0 1 40 0 0,0-1 53 0 0,0 0 62 0 0,0 1 75 0 0,0-1 86 0 0,0 1 95 0 0,0 0 108 0 0,0 2-556 0 0,1 1 0 0 0,-1 0 0 0 0,0-1 0 0 0,1 1 0 0 0,-1-1 0 0 0,1 1 0 0 0,-1-1 0 0 0,1 1 0 0 0,0-1 0 0 0,0 1 0 0 0,-1-1 0 0 0,1 0-3 0 0,1 1 4 0 0,-1 0 0 0 0,0-1 0 0 0,0 1 0 0 0,-1 0 0 0 0,1 0 0 0 0,0 0 0 0 0,-1 0 0 0 0,1 0 1 0 0,-1 0-1 0 0,1 0 0 0 0,-1-1 0 0 0,0 2-4 0 0,2 13 32 0 0,5-4 42 0 0,2 10 88 0 0,-7-17-137 0 0,1 2 19 0 0,-1 0-1 0 0,0 0 1 0 0,-1 0 0 0 0,1 0 0 0 0,-1 1 0 0 0,0 5-44 0 0,-1-3 95 0 0,1 1 0 0 0,1-1 0 0 0,-1 0 0 0 0,2 1 0 0 0,0 0-95 0 0,5 23 268 0 0,-4-15-154 0 0,3 14 105 0 0,-5-9-17 0 0,-2 48 280 0 0,0 0-70 0 0,0 51 166 0 0,0 163 602 0 0,0-199-753 0 0,0-1 78 0 0,1-86-462 0 0,1-3-59 0 0,2-1-59 0 0,2-5-115 0 0,-3 4 48 0 0,0-1-33 0 0,-1 5 61 0 0,-1 0 17 0 0,0 0-33 0 0,1 0-40 0 0,0 0-48 0 0,0 0-30 0 0,1 0-52 0 0,-2 0 1 0 0,1 0-44 0 0,-1 0-40 0 0,1 0-35 0 0,0-1-268 0 0,0-1-60 0 0,-1 1-46 0 0,1 0-34 0 0,0-5-1476 0 0,-2-2-1302 0 0</inkml:trace>
  <inkml:trace contextRef="#ctx0" brushRef="#br0" timeOffset="383.04">633 882 9384 0 0,'0'0'208'0'0,"0"0"33"0"0,0 0 16 0 0,0 0-106 0 0,2 0-78 0 0,1 0-30 0 0,1 0-30 0 0,5-16-23 0 0,-2 8 56 0 0,1 4 96 0 0,-2 1 16 0 0,-1-1 50 0 0,1-9 390 0 0,-3 8-373 0 0,1 0 1 0 0,0 0 0 0 0,0 0 0 0 0,1 0 0 0 0,0 1 0 0 0,-1-1-1 0 0,2 1 1 0 0,3-2-226 0 0,1 0 361 0 0,-2-1-51 0 0,1-3 11 0 0,4-6 95 0 0,11-11 240 0 0,1 0-167 0 0,-10 8-213 0 0,-3 3-121 0 0,-1 2-103 0 0,18-21 105 0 0,-23 23-103 0 0,2-5-35 0 0,-7 15-20 0 0,0-1 7 0 0,0 0 0 0 0,0 0 0 0 0,-1 0 0 0 0,1 0 0 0 0,-1 0 0 0 0,0 0 0 0 0,0 0 0 0 0,0 0 0 0 0,0 0 0 0 0,-1 1-1 0 0,1-1 1 0 0,-1 0 0 0 0,0 0 0 0 0,0-1-6 0 0,-6-1 30 0 0,7 5-28 0 0,0 0-1 0 0,-1 0 0 0 0,1 0 0 0 0,0-1 0 0 0,-1 1 0 0 0,1 0 1 0 0,0 0-1 0 0,-1-1 0 0 0,1 1 0 0 0,0 0 0 0 0,-1-1 1 0 0,1 1-1 0 0,0 0 0 0 0,0-1 0 0 0,-1 1 0 0 0,1 0 0 0 0,0-1 1 0 0,0 1-1 0 0,0 0 0 0 0,-1-1 0 0 0,1 1 0 0 0,0-1 0 0 0,0 1 1 0 0,0 0-1 0 0,0-1 0 0 0,0 1 0 0 0,0-1 0 0 0,0 1 1 0 0,0-1-1 0 0,0 1 0 0 0,0-1-1 0 0,-2-4 53 0 0,-9-5-18 0 0,8 7 66 0 0,1 6 0 0 0,-11 7-5 0 0,8-8-68 0 0,4-1-25 0 0,0-1 0 0 0,1 0 0 0 0,-1 0 0 0 0,0 1 1 0 0,1-1-1 0 0,-1 0 0 0 0,1 1 0 0 0,-1-1 0 0 0,1 1 1 0 0,-1-1-1 0 0,1 1 0 0 0,-1-1 0 0 0,1 1 0 0 0,-1-1 0 0 0,1 1 1 0 0,-1-1-1 0 0,1 1 0 0 0,0 0 0 0 0,-1-1 0 0 0,1 1 1 0 0,0 0-1 0 0,0 0-3 0 0,-3 3-2 0 0,-23 28 56 0 0,16-6 8 0 0,2-5 32 0 0,1-6-1 0 0,2 1 1 0 0,0-1-1 0 0,0 1 1 0 0,1 1-94 0 0,1-1 55 0 0,0 14-28 0 0,3-24-28 0 0,0 0 1 0 0,0 0 0 0 0,-1-1-1 0 0,-1 5 1 0 0,-1 5 5 0 0,-5 20-8 0 0,6-3 76 0 0,2-24-43 0 0,-1 14 37 0 0,5-8 9 0 0,-2-9-49 0 0,0 0-4 0 0,0 0 0 0 0,1 0 0 0 0,-1-1 1 0 0,1 1-1 0 0,0-1 0 0 0,0 0 0 0 0,1 0 0 0 0,-1 0 0 0 0,1 0 0 0 0,0 0 0 0 0,0-1 0 0 0,2 2-23 0 0,-2-3 21 0 0,-3-2-18 0 0,0 1-1 0 0,-1-1 1 0 0,1 0 0 0 0,0 0-1 0 0,-1 1 1 0 0,1-1-1 0 0,-1 1 1 0 0,1-1 0 0 0,0 0-1 0 0,-1 1 1 0 0,1-1-1 0 0,-1 1 1 0 0,0-1-1 0 0,1 1 1 0 0,-1 0 0 0 0,1-1-1 0 0,-1 1 1 0 0,0-1-1 0 0,1 1 1 0 0,-1 0 0 0 0,0-1-1 0 0,1 1-2 0 0,1 4 5 0 0,-1-3-2 0 0,0-1 1 0 0,0 0-1 0 0,0 0 0 0 0,0 0 0 0 0,0 0 1 0 0,0 0-1 0 0,0 0 0 0 0,1 0 0 0 0,-1 0 0 0 0,0 0 1 0 0,1 0-1 0 0,-1-1 0 0 0,1 1 0 0 0,-1 0 1 0 0,1-1-1 0 0,-1 1 0 0 0,1-1 0 0 0,-1 0 1 0 0,1 0-1 0 0,-1 1 0 0 0,2-1-3 0 0,7 0 19 0 0,0 1 0 0 0,0-1-1 0 0,3-1-18 0 0,6 0 47 0 0,-17 1-44 0 0,0 0 1 0 0,0-1-1 0 0,0 1 0 0 0,0-1 1 0 0,0 1-1 0 0,0-1 1 0 0,0 0-1 0 0,0 1 1 0 0,1-2-4 0 0,17-10-71 0 0,-10 6-29 0 0,-1 1-51 0 0,-2 3 7 0 0,6-3-163 0 0,-8 2 117 0 0,-3 1 36 0 0,1 0-47 0 0,1-1-58 0 0,-1-1-67 0 0,1 1-71 0 0,-1-1-73 0 0,1 0-64 0 0,0 0-54 0 0,2-2-459 0 0,0 1-82 0 0,1-3-697 0 0,2 0-1028 0 0,-7 5 2078 0 0</inkml:trace>
  <inkml:trace contextRef="#ctx0" brushRef="#br0" timeOffset="812.79">1232 345 9792 0 0,'0'0'289'0'0,"0"0"-8"0"0,0 0-119 0 0,0 0-52 0 0,-2 3 113 0 0,-9 7 202 0 0,10-8-207 0 0,0 0-49 0 0,0-1-44 0 0,0 1-35 0 0,1 2 19 0 0,1 1-51 0 0,-1-3-11 0 0,0-1 41 0 0,2 10 253 0 0,4 0 60 0 0,0 3 40 0 0,-4 0-50 0 0,-2-8-267 0 0,0 2 46 0 0,0 36 875 0 0,1-35-860 0 0,1-3-45 0 0,8 15 428 0 0,-4 8-21 0 0,-2-12-304 0 0,-2-11-134 0 0,0 1 1 0 0,0-1-1 0 0,-1 1 0 0 0,0 0 1 0 0,-1-1-1 0 0,1 1-109 0 0,-1 0 106 0 0,1 0 0 0 0,0 0 0 0 0,0-1 0 0 0,0 1 0 0 0,1-1-1 0 0,0 1-105 0 0,3 9 212 0 0,0 16 197 0 0,0-15-202 0 0,-3-11-88 0 0,0 1 0 0 0,-1 0 0 0 0,1 0-1 0 0,-1 0 1 0 0,-1 2-119 0 0,1 4 216 0 0,1-4-78 0 0,1-1-61 0 0,0-2-41 0 0,3 12-14 0 0,-5-6 16 0 0,-1-5-9 0 0,0-5-22 0 0,0 1 0 0 0,-1-1 0 0 0,1 0 1 0 0,1 0-1 0 0,-1 0 0 0 0,0 0 0 0 0,1 1 0 0 0,-1-1 0 0 0,1 0 0 0 0,0 1-7 0 0,4 5 54 0 0,-4-7-39 0 0,0 1 1 0 0,-1-1-1 0 0,1 0 0 0 0,0 1 1 0 0,0-1-1 0 0,-1 1 1 0 0,1 0-1 0 0,-1-1 0 0 0,1 1 1 0 0,-1-1-1 0 0,1 1 1 0 0,-1 0-1 0 0,0-1 0 0 0,0 1-15 0 0,0 11 136 0 0,0-10-5 0 0,0-3-23 0 0,0 0-11 0 0,0 0-1 0 0,0 0 20 0 0,0 0 83 0 0,0-3 32 0 0,-2-7-40 0 0,-3 1-41 0 0,-1-2-43 0 0,3-3-77 0 0,3 3-30 0 0,0 6 0 0 0,0 1 0 0 0,0-1 0 0 0,0 1 0 0 0,1-1 0 0 0,-1 1 0 0 0,2-3 0 0 0,3-8 0 0 0,-3 12 0 0 0,-1-1 0 0 0,0 1 0 0 0,0 0 0 0 0,0-1 0 0 0,0 1 0 0 0,-1-1 0 0 0,1 1 0 0 0,-1-1 0 0 0,0 0 0 0 0,0-6 0 0 0,1 0 0 0 0,0 0 0 0 0,1-1 0 0 0,0 1 0 0 0,1 1 0 0 0,0-1 0 0 0,1 0 0 0 0,1-3 0 0 0,8-23-10 0 0,-8 24-13 0 0,1 0 1 0 0,0 0 0 0 0,6-10 22 0 0,-10 20-7 0 0,-1 0 0 0 0,1 0 1 0 0,0 0-1 0 0,0 1 0 0 0,0-1 0 0 0,0 0 0 0 0,0 1 1 0 0,1-2 6 0 0,18-7 31 0 0,-13 6 19 0 0,-6 3-38 0 0,8-1 45 0 0,-1 2 16 0 0,15 3-61 0 0,-21-2-13 0 0,1 1 0 0 0,-1 0 0 0 0,0 0 0 0 0,0 0 0 0 0,0 0 0 0 0,0 1 0 0 0,0-1 1 0 0,0 1-1 0 0,-1 0 0 0 0,1 0 1 0 0,14 19-93 0 0,-8-9 31 0 0,19 32-201 0 0,-20-27 194 0 0,-2 9 45 0 0,9 28 24 0 0,-14-53 0 0 0,1 6 0 0 0,1 0 0 0 0,-1 0 0 0 0,0 0 0 0 0,-1 0 0 0 0,1 8 0 0 0,-2-14 0 0 0,0 1 0 0 0,0 0 0 0 0,0-1 0 0 0,0 1 0 0 0,1 0 0 0 0,-1-1 0 0 0,1 1 0 0 0,0-1 0 0 0,0 1 0 0 0,0-1 0 0 0,0 0 0 0 0,1 2 0 0 0,-1-2 0 0 0,0 1 0 0 0,0-1 0 0 0,0 1 0 0 0,0-1 0 0 0,0 1 0 0 0,-1-1 0 0 0,1 1 0 0 0,-1-1 0 0 0,1 1 0 0 0,-1 0 0 0 0,0-1 0 0 0,0 2 0 0 0,-1 5 1 0 0,0 12 14 0 0,5-6 23 0 0,1-7-29 0 0,-4-6-11 0 0,0-1 1 0 0,0 1 0 0 0,0-1-1 0 0,0 1 1 0 0,-1-1 0 0 0,1 1 0 0 0,0-1-1 0 0,-1 1 1 0 0,1 0 0 0 0,-1-1-1 0 0,0 3 2 0 0,3 1-85 0 0,6 6-23 0 0,-8-9 92 0 0,-1-1 1 0 0,1 0-1 0 0,-1 1 0 0 0,1-1 0 0 0,-1 1 0 0 0,1 0 0 0 0,-1-1 0 0 0,0 1 0 0 0,0-1 0 0 0,0 2 16 0 0,1 3-41 0 0,0-2-59 0 0,1-2-63 0 0,1 0-65 0 0,0 0-59 0 0,0 0-67 0 0,3 9-798 0 0,-3-9 766 0 0,-1-1 48 0 0,-1-1 68 0 0,1 1-59 0 0,-1-1-70 0 0,0 1-83 0 0,0 0 32 0 0,-1 0-54 0 0,1 0-49 0 0,-1 0-41 0 0,0 1-166 0 0,1 0-42 0 0,-1 0-201 0 0,0 1-545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28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6056 0 0,'0'0'176'0'0,"0"0"-41"0"0,0 0-2 0 0,0 0 51 0 0,0 0 161 0 0,0 0 300 0 0,0 0 25 0 0,0 0-34 0 0,0 0-151 0 0,0 0-62 0 0,0 0-9 0 0,0 3-16 0 0,0 7-53 0 0,0-10-339 0 0,0 0-1 0 0,0 0 1 0 0,0 0 0 0 0,0 0-1 0 0,0 1 1 0 0,0-1 0 0 0,0 0-1 0 0,0 0 1 0 0,0 0 0 0 0,0 0-1 0 0,0 0 1 0 0,0 0 0 0 0,0 0-1 0 0,0 0 1 0 0,0 0 0 0 0,0 0-1 0 0,0 1 1 0 0,0-1 0 0 0,0 0-1 0 0,0 0 1 0 0,0 0 0 0 0,0 0-1 0 0,0 0 1 0 0,0 0 0 0 0,0 0-1 0 0,0 0 1 0 0,0 0 0 0 0,0 0-1 0 0,0 0 1 0 0,0 0-1 0 0,0 1 1 0 0,0-1 0 0 0,1 0-1 0 0,-1 0 1 0 0,0 0 0 0 0,0 0-1 0 0,0 0 1 0 0,0 0 0 0 0,0 0-1 0 0,0 0 1 0 0,0 0 0 0 0,0 0-1 0 0,0 0 1 0 0,0 0 0 0 0,0 0-1 0 0,1 0 1 0 0,-1 0 0 0 0,0 0-1 0 0,0 0 1 0 0,0 0 0 0 0,0 0-1 0 0,0 0 1 0 0,0 0 0 0 0,0 0-1 0 0,0 0 1 0 0,0 0 0 0 0,1 0-6 0 0,-1 0 13 0 0,0 0 1 0 0,1 0-1 0 0,-1 0 0 0 0,1 0 1 0 0,-1 0-1 0 0,0 0 1 0 0,1 0-1 0 0,-1 0 1 0 0,1 0-1 0 0,-1 0 1 0 0,1 0-1 0 0,-1 0 1 0 0,0 0-1 0 0,1 1 0 0 0,-1-1 1 0 0,0 0-1 0 0,1 0 1 0 0,-1 0-1 0 0,0 1 1 0 0,1-1-1 0 0,-1 0 1 0 0,0 1-1 0 0,1-1 0 0 0,-1 0 1 0 0,0 1-1 0 0,0-1 1 0 0,1 0-1 0 0,-1 1 1 0 0,0-1-1 0 0,0 0 1 0 0,1 1-14 0 0,3 6 219 0 0,3-3-23 0 0,-7-4-184 0 0,1 1 1 0 0,-1-1-1 0 0,1 0 0 0 0,-1 0 0 0 0,0 1 0 0 0,1-1 1 0 0,-1 0-1 0 0,1 1 0 0 0,-1-1 0 0 0,0 0 1 0 0,1 1-1 0 0,-1-1 0 0 0,0 1 0 0 0,0-1 1 0 0,1 1-1 0 0,-1-1 0 0 0,0 0 0 0 0,0 1 1 0 0,0-1-1 0 0,1 1 0 0 0,-1-1 0 0 0,0 1 0 0 0,0-1 1 0 0,0 1-1 0 0,0-1 0 0 0,0 1 0 0 0,0-1 1 0 0,0 1-1 0 0,0-1 0 0 0,0 1 0 0 0,0-1 1 0 0,-1 1-13 0 0,1 0 12 0 0,0-1 0 0 0,0 1 0 0 0,0-1 0 0 0,0 1 0 0 0,0-1 0 0 0,0 1 1 0 0,0-1-1 0 0,0 1 0 0 0,0-1 0 0 0,0 1 0 0 0,0-1 0 0 0,0 1 0 0 0,0-1 0 0 0,1 1 1 0 0,-1-1-1 0 0,0 1 0 0 0,0-1 0 0 0,1 0 0 0 0,-1 1 0 0 0,0-1 0 0 0,0 1 1 0 0,1-1-1 0 0,-1 0 0 0 0,0 1 0 0 0,1-1 0 0 0,-1 0 0 0 0,1 1 0 0 0,-1-1 0 0 0,0 0 1 0 0,1 1-1 0 0,-1-1 0 0 0,1 0-12 0 0,6 5 189 0 0,-2 8 106 0 0,5 0 1 0 0,-7-10-79 0 0,-2-1-79 0 0,0 1-49 0 0,-1 2-43 0 0,0-2-6 0 0,1-1 34 0 0,3 6 92 0 0,2 2 85 0 0,-3 4 72 0 0,-1-1 2 0 0,4-2-76 0 0,-5-10-219 0 0,0 1 0 0 0,0-1 0 0 0,-1 1 0 0 0,1-1-1 0 0,0 1 1 0 0,-1 0 0 0 0,1-1 0 0 0,-1 1 0 0 0,1 0 0 0 0,-1 0-1 0 0,0-1 1 0 0,0 1 0 0 0,1 0-30 0 0,0 18 202 0 0,3-2-48 0 0,6 16 48 0 0,-6-26-167 0 0,-1 0-1 0 0,-1 1 0 0 0,0-1 0 0 0,0 1 0 0 0,-1-1 0 0 0,0 1 0 0 0,0 2-34 0 0,-2 15 92 0 0,1 2 72 0 0,0-20-84 0 0,0-1 0 0 0,1 0 0 0 0,0 1 0 0 0,1 3-80 0 0,-1-7 28 0 0,7 33 240 0 0,-4-2-70 0 0,-4-27-152 0 0,1 0 1 0 0,0 0-1 0 0,0 0 1 0 0,1 0-1 0 0,1 4-46 0 0,-1-5 36 0 0,0 0 0 0 0,-1 0-1 0 0,0 0 1 0 0,0 1-1 0 0,0 1-35 0 0,-2 4 50 0 0,1 8 42 0 0,3-5 16 0 0,2-5-53 0 0,2 7 39 0 0,-6 1 27 0 0,-1 0-48 0 0,0 11 86 0 0,0-2 41 0 0,0 74 547 0 0,0-47-478 0 0,0-39-186 0 0,0-3 10 0 0,0-11-2 0 0,0-2-22 0 0,0 0-2 0 0,4 6 9 0 0,4 0-73 0 0,-6-5 9 0 0,0 2 57 0 0,-2-3 24 0 0,0 0-2 0 0,0 0-22 0 0,0 0-3 0 0,3 0-8 0 0,10 0-46 0 0,3 3-1 0 0,0 7 32 0 0,-1-7-33 0 0,17-3-10 0 0,-30 0 0 0 0,-1 0 1 0 0,1-1-1 0 0,0 1 0 0 0,0 0 0 0 0,0-1 0 0 0,-1 1 0 0 0,1-1 0 0 0,0 0 0 0 0,-1 1 0 0 0,1-1 1 0 0,-1 0-1 0 0,1 0 0 0 0,0 0 0 0 0,-1 0-2 0 0,1 0 1 0 0,-1 0 0 0 0,1 0-1 0 0,-1 0 1 0 0,1 1 0 0 0,0-1-1 0 0,-1 1 1 0 0,1-1 0 0 0,0 1-1 0 0,0 0 1 0 0,-1-1 0 0 0,1 1-1 0 0,0 0 2 0 0,14 1-78 0 0,14 0-26 0 0,-21-3 108 0 0,-1-1 34 0 0,0-1 1 0 0,-6 3-29 0 0,-1 0 0 0 0,1 0 1 0 0,-1 0-1 0 0,0 0 0 0 0,1 0 0 0 0,0 1 0 0 0,-1-1 0 0 0,1 1 0 0 0,-1-1 0 0 0,1 1 0 0 0,0 0 0 0 0,-1-1 0 0 0,1 1 0 0 0,0 0-10 0 0,5 1 43 0 0,5-1-48 0 0,0-3-106 0 0,11-7-125 0 0,-1 7 41 0 0,-7 2-78 0 0,-13 0 210 0 0,1 1 0 0 0,-1-1 0 0 0,1 0 0 0 0,-1 0-1 0 0,0 0 1 0 0,1 0 0 0 0,0-1 63 0 0,3-1-221 0 0,0 1-99 0 0,-2 1 111 0 0,0 0-40 0 0,1 1-44 0 0,1 0-49 0 0,-3 0 83 0 0,0 0 56 0 0,-1-1 1 0 0,0 1-42 0 0,0 0 3 0 0,0-1-41 0 0,0 1-48 0 0,0-1-53 0 0,1 0-56 0 0,-1 0-54 0 0,1 0-47 0 0,0 0-41 0 0,0-1-162 0 0,1 1-41 0 0,0-2-196 0 0,3 0-534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29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112 742 5840 0 0,'0'0'132'0'0,"0"0"17"0"0,0 0 11 0 0,3 0-21 0 0,16 0-103 0 0,-15 0 0 0 0,-1 0 36 0 0,0-1 116 0 0,0-1 221 0 0,-3 1-414 0 0,2 0 87 0 0,0-2 115 0 0,1 0 80 0 0,8-7 850 0 0,-7 5-711 0 0,-2 3-234 0 0,0 1-69 0 0,-1-1 147 0 0,1 1-49 0 0,-1 0-44 0 0,0 1-37 0 0,1-1-18 0 0,-1 1-39 0 0,1 0-22 0 0,0 0-19 0 0,2 0 30 0 0,-2-1 80 0 0,2-1 28 0 0,10-5 264 0 0,-3 1 100 0 0,-6-5-41 0 0,2 6-168 0 0,7 0 45 0 0,0-1-15 0 0,-7 1-56 0 0,-1-6 4 0 0,2 6-109 0 0,8-3 22 0 0,-11 6-147 0 0,6-3 93 0 0,-3 1-63 0 0,2-3-6 0 0,-6 1 23 0 0,-4 1-69 0 0,1 0-12 0 0,9 0 57 0 0,-4-6-18 0 0,0 7-28 0 0,-5 3-43 0 0,-1 1-1 0 0,1 0 1 0 0,-1 0 0 0 0,0 0 0 0 0,1-1-1 0 0,-1 1 1 0 0,0 0 0 0 0,1 0-1 0 0,-1-1 1 0 0,0 1 0 0 0,1 0-1 0 0,-1-1 1 0 0,0 1 0 0 0,0 0-1 0 0,1-1 1 0 0,-1 1 0 0 0,0 0 0 0 0,0-1-1 0 0,0 1 1 0 0,0-1 0 0 0,1 1-1 0 0,-1 0 1 0 0,0-1 0 0 0,0 1-1 0 0,0-1 1 0 0,0 1 0 0 0,0 0-1 0 0,0-1 1 0 0,0 1 0 0 0,0-1 0 0 0,0 1-3 0 0,0-3 64 0 0,0 0 5 0 0,0 2-61 0 0,0-18 155 0 0,-3 13-126 0 0,-4 1-21 0 0,7 5-13 0 0,0 0 0 0 0,-1 0-1 0 0,1 0 1 0 0,-1-1 0 0 0,1 1 0 0 0,0 0-1 0 0,-1 0 1 0 0,1-1 0 0 0,0 1 0 0 0,-1 0-1 0 0,1-1 1 0 0,0 1 0 0 0,0 0-1 0 0,-1-1 1 0 0,1 1 0 0 0,0 0 0 0 0,0-1-1 0 0,0 1 1 0 0,-1 0 0 0 0,1-1 0 0 0,0 1-1 0 0,0-1 1 0 0,0 1 0 0 0,0-1 0 0 0,0 1-1 0 0,0 0 1 0 0,0-1 0 0 0,0 1 0 0 0,0-1-1 0 0,0 1 1 0 0,0-1-3 0 0,-3-4 75 0 0,-7-5 16 0 0,6 7-8 0 0,1 2-37 0 0,-6 1-11 0 0,6 1-7 0 0,2-1-18 0 0,-1-1 1 0 0,0 1-1 0 0,0 0 1 0 0,1-1-1 0 0,-1 1 1 0 0,0-1-1 0 0,1 0 1 0 0,-1 0-1 0 0,0 1 1 0 0,1-1 0 0 0,-2-1-11 0 0,3 1 4 0 0,-1 0 1 0 0,0 1-1 0 0,0-1 1 0 0,0 1-1 0 0,0-1 1 0 0,0 1-1 0 0,0-1 1 0 0,0 1-1 0 0,0-1 1 0 0,0 1-1 0 0,0 0 1 0 0,0 0-1 0 0,0-1 1 0 0,-1 1-1 0 0,1 0 1 0 0,0 0-1 0 0,0 0 1 0 0,0 0-1 0 0,0 0 1 0 0,0 0-1 0 0,0 1 1 0 0,0-1-1 0 0,-1 0 1 0 0,1 1-5 0 0,-7 4 30 0 0,7-4-24 0 0,-1 0 0 0 0,1-1 1 0 0,-1 1-1 0 0,1 0 0 0 0,-1 0 0 0 0,1-1 0 0 0,-1 1 1 0 0,1-1-1 0 0,-1 1 0 0 0,0-1 0 0 0,1 0 0 0 0,-1 1 1 0 0,0-1-1 0 0,1 0-6 0 0,-6 0 8 0 0,6-1-4 0 0,-1 1 1 0 0,0 0 0 0 0,1 0-1 0 0,-1 0 1 0 0,0 0 0 0 0,1 0-1 0 0,-1 1 1 0 0,0-1 0 0 0,1 0-1 0 0,-1 1 1 0 0,0-1 0 0 0,0 2-5 0 0,-1 1 8 0 0,-2 4 5 0 0,-16-2 30 0 0,10 6-33 0 0,-10-6-10 0 0,11 8 0 0 0,-11 3 0 0 0,13-3 0 0 0,-5-8 0 0 0,7-1 0 0 0,1 0 0 0 0,0 0 0 0 0,0 0 0 0 0,1 1 0 0 0,-1-1 0 0 0,1 1 0 0 0,0 0 0 0 0,-3 5 0 0 0,2 3 0 0 0,-6-8 0 0 0,-5 24 54 0 0,14-13-27 0 0,2-15-20 0 0,0 1 1 0 0,0-1-1 0 0,0 1 1 0 0,-1-1-1 0 0,1 1 1 0 0,0-1-1 0 0,0 1 0 0 0,-1-1 1 0 0,1 0-1 0 0,-1 1-7 0 0,-9 11 75 0 0,7-10 6 0 0,2 1-35 0 0,1 5-8 0 0,1-6-9 0 0,-2 8 52 0 0,1 12 69 0 0,4-10-19 0 0,1-5-51 0 0,-4-6-59 0 0,0-1 1 0 0,-1 1 0 0 0,1-1-1 0 0,0 1 1 0 0,0-1 0 0 0,-1 1 0 0 0,1-1-1 0 0,-1 1 1 0 0,1 0 0 0 0,-1-1-1 0 0,1 3-21 0 0,1 1 151 0 0,3-1-103 0 0,-2 0-16 0 0,1-1 1 0 0,0 1-1 0 0,-1 0 0 0 0,0 0 0 0 0,2 2-32 0 0,-1 5 68 0 0,-3-10-61 0 0,-1 0 0 0 0,0 0-1 0 0,1 0 1 0 0,-1 0 0 0 0,1 1 0 0 0,-1-1-1 0 0,1 0 1 0 0,0 0 0 0 0,-1 0 0 0 0,1-1-1 0 0,0 1 1 0 0,0 0 0 0 0,0 0 0 0 0,-1 0-1 0 0,1 0 1 0 0,0-1 0 0 0,0 1 0 0 0,1 0-7 0 0,8 4 56 0 0,-7-4-45 0 0,-1 0 0 0 0,0 0 0 0 0,0 0 0 0 0,1 0 0 0 0,-1 1 0 0 0,0-1 0 0 0,0 1-1 0 0,0-1 1 0 0,0 1-11 0 0,-1 0 9 0 0,0-1 0 0 0,1 1-1 0 0,-1-1 1 0 0,1 0 0 0 0,0 0 0 0 0,-1 0-1 0 0,1 0 1 0 0,0 0 0 0 0,0 0-1 0 0,0 0 1 0 0,0 0-9 0 0,28 1 102 0 0,-10-2-83 0 0,33 0 134 0 0,-27 0-70 0 0,-22-1-69 0 0,0 1 1 0 0,-1-1 0 0 0,1 0-1 0 0,0 0 1 0 0,0 0-1 0 0,-1 0 1 0 0,1-1 0 0 0,-1 1-1 0 0,4-3-14 0 0,9-3 64 0 0,1 2-57 0 0,-13 5-21 0 0,0-1 1 0 0,0-1-1 0 0,0 1 0 0 0,-1-1 1 0 0,1 1-1 0 0,0-1 0 0 0,0 0 1 0 0,-1 0-1 0 0,0-1 0 0 0,1 1 0 0 0,1-2 14 0 0,0-1 4 0 0,1 1-63 0 0,1 0-49 0 0,-1 1-38 0 0,-3 1 33 0 0,1 0 0 0 0,-1 0 1 0 0,0 0-1 0 0,0 0 0 0 0,0 0 0 0 0,1-2 113 0 0,-2 2-16 0 0,0 0-37 0 0,0 1-36 0 0,-1-1-39 0 0,2-2-149 0 0,0 1-98 0 0,1 0-100 0 0,-1 0-102 0 0,0 1-107 0 0,0-1-108 0 0,0 1-111 0 0,0 0-113 0 0,3 0-1105 0 0,3 2-1194 0 0</inkml:trace>
  <inkml:trace contextRef="#ctx0" brushRef="#br0" timeOffset="456.25">696 63 7344 0 0,'0'0'165'0'0,"3"-2"22"0"0,7-9 9 0 0,-6 2-65 0 0,-5 2-61 0 0,1 5-59 0 0,0-7 20 0 0,0 4 82 0 0,0 3 121 0 0,0 2 273 0 0,2-3 468 0 0,9-7 38 0 0,-9 7-411 0 0,-1 3-233 0 0,-1 0-44 0 0,0 0 104 0 0,0 0 234 0 0,0 0-20 0 0,0 0-35 0 0,0 0-134 0 0,0 0-55 0 0,0 0-16 0 0,0 0-15 0 0,0 10-34 0 0,0 0-34 0 0,0 9 227 0 0,0 1-100 0 0,0 0-72 0 0,1-9-206 0 0,6 2-15 0 0,-6-12-138 0 0,0 1 0 0 0,-1-1 0 0 0,1 1-1 0 0,0-1 1 0 0,0 1 0 0 0,-1 0 0 0 0,1-1-1 0 0,-1 1 1 0 0,1 0 0 0 0,-1 0 0 0 0,0-1 0 0 0,0 1-1 0 0,0 0-15 0 0,4 28 238 0 0,4-5-53 0 0,-6-19-141 0 0,1 11 142 0 0,-3 3-19 0 0,-1-7-75 0 0,0 13 85 0 0,1 2-49 0 0,0-21-94 0 0,0 0 0 0 0,1 1 0 0 0,0-1-1 0 0,1 4-33 0 0,2 6 49 0 0,-1-11-26 0 0,-2 1 0 0 0,1-1 1 0 0,-1 1-1 0 0,0 0 0 0 0,0 0 0 0 0,-1-1-23 0 0,0 13 44 0 0,-1-7-12 0 0,2 1 0 0 0,-1 0 0 0 0,3 7-32 0 0,3 3 43 0 0,-5-16-24 0 0,1-1 0 0 0,-1 0 0 0 0,0 0 0 0 0,0 0 0 0 0,0 5-19 0 0,-1 22 110 0 0,0 42 286 0 0,0-73-372 0 0,0 0 0 0 0,0 0 0 0 0,0 0 0 0 0,1 0 0 0 0,-1 0 0 0 0,0 0 0 0 0,1 0-1 0 0,0-1 1 0 0,-1 1 0 0 0,1 0 0 0 0,0 0 0 0 0,0-1 0 0 0,1 3-24 0 0,4 7 174 0 0,-4 0-23 0 0,-2-3-50 0 0,2-2-35 0 0,3 4-11 0 0,-4-9-55 0 0,0 1 0 0 0,0-1 1 0 0,0 1-1 0 0,0 0 0 0 0,0-1 0 0 0,-1 1 0 0 0,1 0 0 0 0,-1-1 1 0 0,1 1-1 0 0,-1 0 0 0 0,0 0 0 0 0,0 0 0 0 0,0 0 0 0 0,0 5 1 0 0,0-5 0 0 0,0 0 0 0 0,0 0 1 0 0,0 0-1 0 0,0 0 0 0 0,0 1 1 0 0,0-1-1 0 0,1 0 0 0 0,-1 0 0 0 0,1 0 1 0 0,0 1-2 0 0,15 26 82 0 0,-10-25-39 0 0,-5-3-41 0 0,-1-1 0 0 0,1 0-1 0 0,-1 0 1 0 0,0 1-1 0 0,1-1 1 0 0,-1 0 0 0 0,1 1-1 0 0,-1-1 1 0 0,0 0 0 0 0,1 1-1 0 0,-1-1 1 0 0,0 0 0 0 0,1 1-1 0 0,-1-1 1 0 0,0 1 0 0 0,0-1-1 0 0,0 1 1 0 0,1-1 0 0 0,-1 1-1 0 0,0-1 1 0 0,0 1 0 0 0,0-1-1 0 0,0 1 1 0 0,0-1 0 0 0,0 1-1 0 0,0-1 1 0 0,0 1 0 0 0,0-1-1 0 0,0 1 1 0 0,0-1 0 0 0,0 1-1 0 0,0-1-1 0 0,0 2 14 0 0,0 0-1 0 0,0 0 1 0 0,1-1-1 0 0,-1 1 0 0 0,0 0 1 0 0,1-1-1 0 0,-1 1 1 0 0,1 0-1 0 0,0-1 1 0 0,0 1-1 0 0,0-1 1 0 0,-1 1-1 0 0,1-1 0 0 0,1 1-13 0 0,2 5 10 0 0,12 25 67 0 0,-11-19-53 0 0,2-9 6 0 0,-7-3-29 0 0,1-1 0 0 0,-1 0 1 0 0,0 0-1 0 0,1 0 0 0 0,-1 1 0 0 0,0-1 0 0 0,1 0 0 0 0,-1 0 0 0 0,0 1 0 0 0,1-1 0 0 0,-1 0 0 0 0,0 1 0 0 0,1-1 0 0 0,-1 0 1 0 0,0 1-1 0 0,0-1 0 0 0,0 0 0 0 0,1 1 0 0 0,-1-1 0 0 0,0 1 0 0 0,0-1 0 0 0,0 0 0 0 0,0 1 0 0 0,0-1 0 0 0,0 1 1 0 0,0-1-1 0 0,0 1 0 0 0,0-1 0 0 0,0 0 0 0 0,0 1 0 0 0,0-1-1 0 0,3 6 43 0 0,7 4-22 0 0,-7-7 32 0 0,-3-3 11 0 0,0 0 0 0 0,0 0 0 0 0,10 0-5 0 0,-7 1-59 0 0,0-1 1 0 0,0 0-1 0 0,-1 0 1 0 0,1 0-1 0 0,0 0 1 0 0,0 0-1 0 0,0-1 1 0 0,-1 1-1 0 0,1-1 1 0 0,0 1-1 0 0,1-2 0 0 0,0-4 0 0 0,-4 5 0 0 0,0 1 0 0 0,1-1 0 0 0,-1 1 0 0 0,0-1 0 0 0,1 1 0 0 0,-1 0 0 0 0,0-1 0 0 0,1 1 0 0 0,-1 0 0 0 0,0-1 0 0 0,1 1 0 0 0,-1 0 0 0 0,1-1 0 0 0,-1 1 0 0 0,0 0 0 0 0,1 0 0 0 0,-1-1 0 0 0,1 1 0 0 0,-1 0 0 0 0,1 0 0 0 0,-1 0 0 0 0,1 0 0 0 0,-1 0 0 0 0,1 0 0 0 0,-1 0 0 0 0,1 0 0 0 0,-1 0 0 0 0,1 0 0 0 0,-1 0 0 0 0,1 0 0 0 0,-1 0 0 0 0,1 0 0 0 0,0 0 0 0 0,-1 0 0 0 0,1 0 0 0 0,-1 0 0 0 0,1 1 0 0 0,-1-1 0 0 0,1 0 0 0 0,-1 0 0 0 0,1 0 0 0 0,-1-1 0 0 0,1 1 0 0 0,-1 0 0 0 0,0 0 0 0 0,1 0 0 0 0,-1 0 0 0 0,1 0 0 0 0,-1-1 0 0 0,1 1 0 0 0,-1 0 0 0 0,1 0 0 0 0,-1-1 0 0 0,0 1 0 0 0,1 0 0 0 0,-1-1 0 0 0,1 1 0 0 0,-1 0 0 0 0,0-1 0 0 0,1 1 0 0 0,-1 0 0 0 0,0-1 0 0 0,0 1 0 0 0,1-1 0 0 0,-1 0 0 0 0,4-5 0 0 0,4 1-9 0 0,9-4-54 0 0,-13 7 33 0 0,28-14-156 0 0,-19 11 72 0 0,-8-5-113 0 0,8 4-49 0 0,1-4-11 0 0,-11 7-20 0 0,-1 2 85 0 0,1 0 41 0 0,0 2 10 0 0,-1-1-12 0 0,0-1-15 0 0,4-10-872 0 0,-3 9 674 0 0,0 1 56 0 0,0 0-99 0 0,-1 1 166 0 0,0-1-41 0 0,-1 0-13 0 0,1 0-36 0 0,1-1-458 0 0,-1 0 133 0 0,0 0-49 0 0,1-1-843 0 0,-1 1-647 0 0,-1 2-1239 0 0</inkml:trace>
  <inkml:trace contextRef="#ctx0" brushRef="#br0" timeOffset="766.13">523 521 11000 0 0,'0'0'248'0'0,"0"0"34"0"0,0 0 21 0 0,0 0-34 0 0,0 0-91 0 0,0 0-35 0 0,0 0 152 0 0,2 0 279 0 0,1-1-442 0 0,0 1 48 0 0,10-6 881 0 0,-10 4-848 0 0,0 0-56 0 0,0 1-72 0 0,1 0-92 0 0,12-1 383 0 0,-7 2-194 0 0,-1 0 52 0 0,-2-1-36 0 0,-1-2 43 0 0,5-1 65 0 0,-2 0-53 0 0,3 1 0 0 0,5 1 60 0 0,-6 2-79 0 0,-3-1-55 0 0,1-2-19 0 0,2-1 12 0 0,5-1 69 0 0,17 0 215 0 0,-1-6-134 0 0,1 6-60 0 0,-1-6-7 0 0,-4 6-64 0 0,-2 0-95 0 0,2-6-70 0 0,-8 3-10 0 0,0 2-60 0 0,2 1-71 0 0,-1 0-81 0 0,-4 2 2 0 0,0-1-51 0 0,-7 1 79 0 0,-3 1-35 0 0,-2 0 3 0 0,0 1-73 0 0,0-1-85 0 0,0 1-100 0 0,-1 1 19 0 0,0-1-64 0 0,1 1-57 0 0,-1-1-49 0 0,1 1-178 0 0,-1 0-50 0 0,2 0-213 0 0,2 0-578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35.5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 11088 0 0,'0'0'248'0'0,"0"0"34"0"0,0 0 22 0 0,0 0-29 0 0,0 0-207 0 0,2 0-40 0 0,12 1-25 0 0,-4-1 37 0 0,-3 0 37 0 0,-2 0 41 0 0,-2-1 46 0 0,0-1 47 0 0,2-5 226 0 0,-5 7-407 0 0,0-1 0 0 0,1 1-1 0 0,-1 0 1 0 0,0-1 0 0 0,0 1 0 0 0,1-1 0 0 0,-1 1-1 0 0,0 0 1 0 0,1-1 0 0 0,-1 1 0 0 0,0 0 0 0 0,1-1 0 0 0,-1 1-1 0 0,1 0 1 0 0,-1-1 0 0 0,1 1 0 0 0,-1 0 0 0 0,1 0-1 0 0,-1 0 1 0 0,0 0 0 0 0,1-1 0 0 0,-1 1 0 0 0,1 0-1 0 0,-1 0 1 0 0,1 0 0 0 0,-1 0 0 0 0,1 0 0 0 0,-1 0-1 0 0,1 0 1 0 0,-1 0 0 0 0,1 0 0 0 0,0 1-30 0 0,6-1 329 0 0,5 0 166 0 0,0-3-79 0 0,-4-2-176 0 0,2-1 89 0 0,4 4 76 0 0,-8 2-195 0 0,1 0-43 0 0,6 0 63 0 0,3 0-84 0 0,2 0-35 0 0,-1-3 29 0 0,-6-2-37 0 0,-10 4-91 0 0,0 0 0 0 0,1 0 0 0 0,-1 0 0 0 0,1 0 0 0 0,-1 1 0 0 0,1-1-1 0 0,-1 1 1 0 0,1-1 0 0 0,0 1 0 0 0,-1 0 0 0 0,1-1 0 0 0,-1 1 0 0 0,2 0-12 0 0,7 0 46 0 0,3 0 14 0 0,12 0 40 0 0,-10 3-88 0 0,-6 3-28 0 0,-4-2-44 0 0,-5-4 60 0 0,1 2-180 0 0,1-1 34 0 0,1 0-58 0 0,1-1 58 0 0,0-1 43 0 0,-3 1 27 0 0,-1 0 6 0 0,2 0-158 0 0,-1 0-14 0 0,-1 0-61 0 0,0 0 106 0 0,0 0-34 0 0,0 0-39 0 0,0 0-35 0 0,0 0-401 0 0,0 0 106 0 0,0 0-50 0 0,0 0-755 0 0,0 0-589 0 0,0 0-1121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35.8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17 8520 0 0,'0'0'190'0'0,"0"0"28"0"0,-3 2 11 0 0,-4 5-62 0 0,1-3 1 0 0,0-2 71 0 0,-1-2 215 0 0,7 0-454 0 0,-3 0 849 0 0,3 0 30 0 0,0 0-35 0 0,0 0-558 0 0,0 0 93 0 0,0 0 207 0 0,0 0-12 0 0,0 0-19 0 0,0 0-64 0 0,0 0-31 0 0,0 0-5 0 0,3 0-8 0 0,10 0-34 0 0,26 0 652 0 0,-24 0-735 0 0,-4 0-107 0 0,0 0-63 0 0,-2 0-80 0 0,-2 0-94 0 0,7-1 167 0 0,-1-6-6 0 0,-11 6-132 0 0,-1 0 1 0 0,0 0 0 0 0,1 1 0 0 0,-1-1-1 0 0,1 0 1 0 0,-1 1 0 0 0,1-1 0 0 0,0 1-1 0 0,-1-1 1 0 0,1 1 0 0 0,-1 0 0 0 0,1 0-1 0 0,1 0-15 0 0,17 0 184 0 0,-5 1-126 0 0,0-1-51 0 0,11-4-106 0 0,-13-2 36 0 0,-7 2 28 0 0,0 2-20 0 0,-1 1-23 0 0,2 1-39 0 0,7 0-284 0 0,-9 0 224 0 0,1 0-45 0 0,-2 0-7 0 0,1 0-49 0 0,0 0-56 0 0,1 0-64 0 0,9 0-812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37.9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8288 0 0,'0'0'190'0'0,"0"0"28"0"0,0 0 7 0 0,0 3-33 0 0,0 8 66 0 0,0 1 37 0 0,0 13 388 0 0,0-8-147 0 0,0 1 34 0 0,0 44 1373 0 0,0-34-1149 0 0,1-22-612 0 0,1 0-33 0 0,2 1-3 0 0,2 1 31 0 0,-3-6 103 0 0,-3 3 28 0 0,0 2-105 0 0,0 0-53 0 0,0 3-3 0 0,0-10-145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0 0 0 0,0 1 0 0 0,0-1 0 0 0,0 0 0 0 0,1 0 0 0 0,-1 0 0 0 0,0 0 0 0 0,0 0 0 0 0,0 0 0 0 0,0 0 0 0 0,0 0 0 0 0,0 0 0 0 0,0 0 0 0 0,0 0 0 0 0,0 0 0 0 0,0 0 0 0 0,0 0 0 0 0,1 0 0 0 0,-1 0 0 0 0,0 0 0 0 0,0 0 0 0 0,0 0 0 0 0,0 0 0 0 0,0 0 0 0 0,0 0 0 0 0,0 0 0 0 0,0 0 0 0 0,0 0-2 0 0,11 0 105 0 0,-8 0-28 0 0,-3 0-46 0 0,0 2-39 0 0,0 2-36 0 0,0 3-69 0 0,0-5-122 0 0,0-2 114 0 0,0 0-51 0 0,0 0-73 0 0,0 0 77 0 0,0 0-35 0 0,0 0-39 0 0,0 0-36 0 0,0 0-373 0 0,0 0 90 0 0,0 0-49 0 0,0 0-718 0 0,0 0-564 0 0,0 0-1074 0 0</inkml:trace>
  <inkml:trace contextRef="#ctx0" brushRef="#br0" timeOffset="264.37">158 32 8576 0 0,'0'0'197'0'0,"0"0"24"0"0,0 0 17 0 0,0 0-77 0 0,0 0-2 0 0,0 0 67 0 0,0 0 204 0 0,0 0 372 0 0,0 0 29 0 0,0 0-26 0 0,0 0-139 0 0,0 0-68 0 0,0 0-12 0 0,2 2-29 0 0,3 4-332 0 0,-2-1 1 0 0,1 1-1 0 0,-1 0 1 0 0,2 2-226 0 0,2 6 321 0 0,-7-14-317 0 0,2 7 218 0 0,-1 13 364 0 0,-1-14-444 0 0,0-1-41 0 0,-1-1-59 0 0,1-1-49 0 0,0 7 185 0 0,0-8-133 0 0,0 0 1 0 0,0 0-1 0 0,0 0 0 0 0,0 0 1 0 0,0 0-1 0 0,0 0 0 0 0,1 0 0 0 0,-1 0 1 0 0,1 0-1 0 0,-1 0 0 0 0,1 0-45 0 0,6 13 218 0 0,-2 6 9 0 0,-4-11-107 0 0,-1 7 96 0 0,0-10-102 0 0,0-5-82 0 0,0 0 1 0 0,-1 0-1 0 0,2 1 1 0 0,-1-1-1 0 0,0 0 0 0 0,0 0 1 0 0,1 0-1 0 0,-1 0 0 0 0,1 0 1 0 0,0 1-33 0 0,4 5 92 0 0,-1-1-30 0 0,-2-1 17 0 0,-1 0 32 0 0,0 2 58 0 0,-1 2-101 0 0,0 6-31 0 0,-3-11 43 0 0,-7 6 16 0 0,7-8-33 0 0,2 1-36 0 0,0 1-57 0 0,1 1-78 0 0,-3-2-25 0 0,0 0-44 0 0,-2 1-270 0 0,5-5 447 0 0,-2 3-406 0 0,1 0-245 0 0,1 10-471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37.1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79 10248 0 0,'0'0'230'0'0,"0"0"30"0"0,0-2 20 0 0,0-9-25 0 0,0 9-94 0 0,0 2-39 0 0,0 0 127 0 0,0 0 236 0 0,0 0 25 0 0,2 0-17 0 0,2 0-345 0 0,1 0 34 0 0,9 2 448 0 0,-7 0-343 0 0,-1 2-74 0 0,-2-1-133 0 0,-2 1-64 0 0,3 6 223 0 0,-1-1-6 0 0,6 7 62 0 0,10 18 173 0 0,7 10 82 0 0,-17-27-384 0 0,-2-1 0 0 0,1 1 0 0 0,-2 1-166 0 0,-2-5 104 0 0,1 0-1 0 0,0 0 0 0 0,1 0 1 0 0,0-1-1 0 0,1 0 0 0 0,1-1 0 0 0,6 8-103 0 0,8 8 171 0 0,-1 4 92 0 0,10 6 271 0 0,-16-15-295 0 0,-1-3 410 0 0,17 16-649 0 0,-30-32 50 0 0,1 0-1 0 0,-1 0 0 0 0,0 0 0 0 0,0 0 1 0 0,0 1-1 0 0,0 1-49 0 0,0-2 48 0 0,0 0 0 0 0,0 1 0 0 0,0-1 0 0 0,0 0 0 0 0,1 0 0 0 0,0 1-48 0 0,-1-1 41 0 0,1 0 0 0 0,-1-1 0 0 0,-1 1 0 0 0,1 0 0 0 0,0 0 0 0 0,0 1-41 0 0,7 13 183 0 0,0-10-118 0 0,-3-4-23 0 0,-5-3-38 0 0,-1 0 0 0 0,1 0 0 0 0,-1 0 0 0 0,1 1 0 0 0,-1-1 0 0 0,1 0 0 0 0,-1 0 0 0 0,0 0 0 0 0,1 1 0 0 0,-1-1 0 0 0,1 0 0 0 0,-1 0 0 0 0,0 1 0 0 0,1-1 0 0 0,-1 0 0 0 0,0 1 0 0 0,1-1 0 0 0,-1 0 0 0 0,0 1 0 0 0,0-1 0 0 0,1 1 0 0 0,-1-1 0 0 0,0 1 0 0 0,0-1 0 0 0,0 0 0 0 0,0 1 0 0 0,0-1 0 0 0,1 1 0 0 0,-1-1 0 0 0,0 1 0 0 0,0-1 0 0 0,0 1 0 0 0,0-1 0 0 0,0 1 0 0 0,0-1 0 0 0,0 1-4 0 0,2 4 90 0 0,9 5 4 0 0,-9-7-46 0 0,-2-3-48 0 0,0 0-55 0 0,0 0-48 0 0,0 0-164 0 0,0 0-21 0 0,0 0 72 0 0,0 0 102 0 0,0 0-36 0 0,0 0-41 0 0,0 0-38 0 0,0 0-169 0 0,0 0-44 0 0,0 0-182 0 0,0 0-355 0 0,0 0-692 0 0</inkml:trace>
  <inkml:trace contextRef="#ctx0" brushRef="#br0" timeOffset="335.91">443 0 8464 0 0,'0'0'190'0'0,"0"0"28"0"0,0 0 10 0 0,-3 0-26 0 0,-8 0-103 0 0,9 0-6 0 0,2 0 103 0 0,-3 0 163 0 0,-7 0 8 0 0,7 0 9 0 0,0 0 32 0 0,3 0-391 0 0,0 0 1 0 0,-1 0-1 0 0,1 0 1 0 0,-1 0 0 0 0,1 0-1 0 0,-1 0 1 0 0,1 0-1 0 0,0 0 1 0 0,-1 1-1 0 0,1-1 1 0 0,-1 0 0 0 0,1 0-1 0 0,0 0 1 0 0,-1 0-1 0 0,1 1 1 0 0,-1-1 0 0 0,1 0-1 0 0,0 0 1 0 0,-1 0-1 0 0,1 1 1 0 0,0-1-1 0 0,-1 0 1 0 0,1 1 0 0 0,0-1-1 0 0,0 0 1 0 0,-1 1-1 0 0,1-1 1 0 0,0 0 0 0 0,0 1-1 0 0,0-1 1 0 0,-1 1-18 0 0,-3 6 295 0 0,-7-2 105 0 0,6 8-102 0 0,-21 19 196 0 0,21-23-343 0 0,-9 16 211 0 0,11-19-286 0 0,0 0-1 0 0,0 0 1 0 0,1 0-1 0 0,0 0 1 0 0,0 0 0 0 0,0 6-76 0 0,0-3 95 0 0,-1-1 1 0 0,1 1 0 0 0,-2 0 0 0 0,1 0-96 0 0,-22 42 434 0 0,-29 74 452 0 0,50-117-838 0 0,-9 22 126 0 0,7-18-80 0 0,-3 1 40 0 0,-10 19 127 0 0,-7 19 214 0 0,-2 4 53 0 0,6-19-205 0 0,15-25-255 0 0,-22 34 196 0 0,21-28-185 0 0,-3 10 43 0 0,0-6-33 0 0,1-3-29 0 0,5-5-34 0 0,-2-8 20 0 0,7-5-45 0 0,-1 0 1 0 0,1 0 0 0 0,0 1-1 0 0,-1-1 1 0 0,1 0 0 0 0,0 0-1 0 0,-1 1 1 0 0,1-1 0 0 0,0 0-1 0 0,-1 0 1 0 0,1 1-1 0 0,0-1 1 0 0,-1 0 0 0 0,1 1-1 0 0,0-1 1 0 0,0 0 0 0 0,0 1-1 0 0,-1-1 1 0 0,1 1-1 0 0,0-1 1 0 0,0 0 0 0 0,0 1-1 0 0,0-1 1 0 0,0 1 0 0 0,0-1-1 0 0,0 1 1 0 0,0-1 0 0 0,0 0-1 0 0,0 1 1 0 0,0-1-1 0 0,0 1-1 0 0,0 2 24 0 0,0-3-76 0 0,0 0-90 0 0,0 0-154 0 0,0 0 147 0 0,0 0-54 0 0,0 0-84 0 0,0 0 92 0 0,0 0-41 0 0,0 0-43 0 0,0-1-42 0 0,0 1-38 0 0,0 0-34 0 0,0 0-253 0 0,0 0-57 0 0,0-2-825 0 0,0-2-646 0 0,0-5-1230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36.3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9360 0 0,'0'0'208'0'0,"0"0"33"0"0,0 0 15 0 0,0 0-108 0 0,2 0-77 0 0,3 0-37 0 0,3-3-24 0 0,3-2 21 0 0,-3 1 57 0 0,-3 1 45 0 0,0 2 36 0 0,4 0 667 0 0,-4 2-535 0 0,2-1-75 0 0,1 1 48 0 0,0 3 37 0 0,-4-2-138 0 0,-1 0-1 0 0,0 1 1 0 0,1-1 0 0 0,-1 1 0 0 0,-1 0 0 0 0,3 2-173 0 0,7 10 600 0 0,-4-4-250 0 0,-2-2-106 0 0,0 0-55 0 0,-1-2-62 0 0,14 18 424 0 0,-4-6-150 0 0,-9-9-245 0 0,-2 2-39 0 0,-1 0-6 0 0,-2-8-67 0 0,0 0 0 0 0,0-1 0 0 0,0 1 0 0 0,0 0 0 0 0,1-1 0 0 0,0 1 0 0 0,-1-1 0 0 0,1 1-1 0 0,2 1-43 0 0,16 29 269 0 0,-5-8-75 0 0,-3-7-17 0 0,-5-6-85 0 0,2 11 119 0 0,0 0-8 0 0,-2-12-122 0 0,9 10 61 0 0,9 2 21 0 0,-6-6-35 0 0,-9-9-59 0 0,6 7 159 0 0,-13-12-197 0 0,0-2-43 0 0,-1 1 43 0 0,-2-3-128 0 0,12 0-149 0 0,-5 0 0 0 0,-1 0-59 0 0,-4 0 107 0 0,0 0-35 0 0,3-3-918 0 0,-1-1 680 0 0,-2 3 233 0 0,0-1-39 0 0,0 0-52 0 0,-1 1-64 0 0,0-1-209 0 0,0 2-102 0 0,0-1 121 0 0,-1 1-39 0 0,2 0-703 0 0,1 0 28 0 0,1 0-35 0 0,2 0-785 0 0</inkml:trace>
  <inkml:trace contextRef="#ctx0" brushRef="#br0" timeOffset="372.03">521 17 6176 0 0,'0'0'177'0'0,"0"-3"0"0"0,0-3-109 0 0,0 2 51 0 0,0 1 124 0 0,0 3 282 0 0,0 0 483 0 0,0 0 44 0 0,0 0-428 0 0,0 0-245 0 0,0 0-52 0 0,0 0 96 0 0,0 0 212 0 0,0 0-24 0 0,0 0-256 0 0,0 0-148 0 0,0 0-37 0 0,0 0 32 0 0,0 0 85 0 0,0 0-20 0 0,0 0-10 0 0,0 0-29 0 0,0 3-17 0 0,0 1-132 0 0,1-2-42 0 0,-1 0 0 0 0,0 1 0 0 0,0-1 0 0 0,0 0 0 0 0,-1 1 1 0 0,1-1-1 0 0,-1 0 0 0 0,1 1 0 0 0,-1 0-37 0 0,-4 5 92 0 0,4-6-72 0 0,0-1-1 0 0,0 1 1 0 0,0-1 0 0 0,0 0-1 0 0,1 1 1 0 0,-1 0-1 0 0,0-1 1 0 0,1 1 0 0 0,-1-1-1 0 0,1 1 1 0 0,0 0 0 0 0,0-1-1 0 0,0 1 1 0 0,-1 0 0 0 0,2 1-20 0 0,-1 41 287 0 0,1 34 148 0 0,-5-32-238 0 0,-1-23-87 0 0,2-12-45 0 0,1-1 0 0 0,1 1 0 0 0,-1 0 0 0 0,2 2-65 0 0,0 5 102 0 0,0-9-28 0 0,0 0 0 0 0,0 0 0 0 0,-1 0 0 0 0,-1 5-74 0 0,-11 47 287 0 0,4-23-114 0 0,5-16-89 0 0,-3 15 85 0 0,0 8-10 0 0,0 2-41 0 0,-4 0-20 0 0,7-22-46 0 0,2-8-2 0 0,-1 0 1 0 0,-1-1-1 0 0,-1 4-50 0 0,-1-1 114 0 0,2 0 0 0 0,-1 11-114 0 0,1-9 136 0 0,0 0 1 0 0,-5 11-137 0 0,5-18 97 0 0,1-1 0 0 0,-1 14-97 0 0,2-17 49 0 0,1 0 0 0 0,-2 0 0 0 0,1 0 0 0 0,-1 0 0 0 0,-1-1 0 0 0,-1 4-49 0 0,2-6 47 0 0,0 0 0 0 0,1 1-1 0 0,-1-1 1 0 0,1 3-47 0 0,-4 12 125 0 0,-4-1 70 0 0,5 5 18 0 0,-2-13-71 0 0,6-12-120 0 0,0 1-1 0 0,1-1 1 0 0,-1 1-1 0 0,0-1 0 0 0,1 1 1 0 0,-1-1-1 0 0,1 1 0 0 0,-1-1 1 0 0,1 1-1 0 0,0-1 1 0 0,0 1-1 0 0,-1 0 0 0 0,1-1-21 0 0,-1 10 110 0 0,-6 2 2 0 0,2-5-50 0 0,-7 16 136 0 0,8-17-161 0 0,2 6-2 0 0,2-10 29 0 0,0-3 2 0 0,0 0-2 0 0,0 0-25 0 0,0 0-98 0 0,0 0-9 0 0,0 0-4 0 0,0 0-78 0 0,0 0-134 0 0,0 0 0 0 0,0 0-36 0 0,2-3-856 0 0,1 0 781 0 0,0 1 51 0 0,-2 1 70 0 0,1-1-58 0 0,-1 1-71 0 0,0 0-81 0 0,0 0 31 0 0,-1 1-53 0 0,1-1-49 0 0,-1 1-41 0 0,0 0-167 0 0,1-1-40 0 0,-1 1-202 0 0,0 0-547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34.8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9672 0 0,'0'0'216'0'0,"0"0"32"0"0,0 0 13 0 0,0 0 50 0 0,0 0 123 0 0,2 0 57 0 0,9 0 12 0 0,-9 0-29 0 0,1 0-122 0 0,6-1-143 0 0,-5 1-101 0 0,-1 0-1 0 0,1 0 1 0 0,-1 0-1 0 0,1 1 1 0 0,-1-1-1 0 0,0 1 1 0 0,1 0-1 0 0,0 0-107 0 0,7 5 244 0 0,0 3-55 0 0,3 4 11 0 0,-7-7-110 0 0,0 0-1 0 0,0 1 1 0 0,-1-1-1 0 0,0 2 1 0 0,5 6-90 0 0,-6-3 98 0 0,-4-9-75 0 0,0 0 0 0 0,0 1 0 0 0,0-1 0 0 0,0 0 0 0 0,1 0 0 0 0,-1 0 0 0 0,1 0 0 0 0,-1 0 0 0 0,1 0-23 0 0,10 11 124 0 0,0 6 4 0 0,0-1-5 0 0,0-5-9 0 0,-5-6-63 0 0,-5-5-39 0 0,1 0-1 0 0,-1 0 1 0 0,0 0-1 0 0,0 0 0 0 0,0 1 1 0 0,0-1-1 0 0,0 1 1 0 0,-1 0-1 0 0,1-1 1 0 0,0 2-12 0 0,1 9 30 0 0,-3-10-24 0 0,1-1 0 0 0,-1 0 1 0 0,1 0-1 0 0,-1 1 0 0 0,1-1 0 0 0,0 0 0 0 0,0 0 1 0 0,0 0-1 0 0,1 0 0 0 0,-1 0 0 0 0,0 0 0 0 0,1 0 1 0 0,-1 0-1 0 0,1 0-6 0 0,6 5 9 0 0,-5-4-9 0 0,0 0 0 0 0,1 1 1 0 0,-1-1-1 0 0,-1 1 0 0 0,1-1 1 0 0,0 2-1 0 0,2 5 0 0 0,-4-8 2 0 0,0 1 0 0 0,0-1 0 0 0,0 0 0 0 0,0 0 0 0 0,1 0 0 0 0,-1 0 0 0 0,1 0 0 0 0,-1 0 0 0 0,1 0-2 0 0,6 5 40 0 0,-6-5-26 0 0,0-1 0 0 0,0 1 0 0 0,0 0 0 0 0,-1-1 0 0 0,1 1 0 0 0,0 0-1 0 0,-1 0 1 0 0,0 0 0 0 0,1 1 0 0 0,-1-1 0 0 0,0 0 0 0 0,0 0 0 0 0,0 1 0 0 0,0-1 0 0 0,0 0 0 0 0,-1 1 0 0 0,1 0-14 0 0,2 2 74 0 0,10 6-60 0 0,0-6-14 0 0,-13-5 1 0 0,1 1 0 0 0,-1 0 0 0 0,0-1 0 0 0,0 1 0 0 0,1 0 0 0 0,-1-1 0 0 0,0 1 0 0 0,0 0-1 0 0,0-1 1 0 0,0 1 0 0 0,1 0 0 0 0,-1-1 0 0 0,0 1 0 0 0,0 0 0 0 0,-1-1-1 0 0,1 3 21 0 0,0-3-79 0 0,0 0-45 0 0,0 0-165 0 0,0 0 132 0 0,0 0-47 0 0,0 0-72 0 0,0 0 81 0 0,0 0-35 0 0,0 0-40 0 0,0 0-35 0 0,0 0-383 0 0,0 0 94 0 0,0 0-50 0 0,0 0-729 0 0,0 0-574 0 0,0 0-1088 0 0</inkml:trace>
  <inkml:trace contextRef="#ctx0" brushRef="#br0" timeOffset="418.15">427 0 9184 0 0,'0'0'208'0'0,"0"0"33"0"0,0 0 14 0 0,0 0-92 0 0,0 0-28 0 0,0 0 37 0 0,0 0 134 0 0,0 0 248 0 0,0 0 20 0 0,0 0-30 0 0,0 0-135 0 0,0 0-60 0 0,0 0-11 0 0,0 3-24 0 0,0 33 266 0 0,0 1-44 0 0,0 1-64 0 0,0-1-82 0 0,0-11-186 0 0,0 0-50 0 0,0 0-56 0 0,0 0-62 0 0,-3 3 37 0 0,-2 3 50 0 0,2-17 15 0 0,0 0-1 0 0,1 15-137 0 0,2-11 100 0 0,1-12-42 0 0,-1 1-1 0 0,-1-1 0 0 0,1 0 1 0 0,-1 1-1 0 0,-1 2-57 0 0,-2 6 101 0 0,1-9-47 0 0,2-1-1 0 0,-1 1 0 0 0,1-1 1 0 0,0 1-1 0 0,0 0 0 0 0,1 3-53 0 0,1 7 90 0 0,-1 12 59 0 0,-4 1 34 0 0,-6 2-23 0 0,5-1-22 0 0,3-24-110 0 0,-1 4 23 0 0,0 1 1 0 0,1 0-1 0 0,0 0 0 0 0,1 0 0 0 0,0 1-51 0 0,1 3 103 0 0,-2 0 0 0 0,0-1-1 0 0,-2 8-102 0 0,-1 2 112 0 0,0 19 112 0 0,-5-7 0 0 0,4 8 0 0 0,0-12-62 0 0,-18 67 488 0 0,12-62-430 0 0,3-15 3 0 0,2 0 84 0 0,5-3-5 0 0,2-19-274 0 0,0 1 1 0 0,0-1-1 0 0,-1 1 0 0 0,1-1 0 0 0,0 1 0 0 0,-1-1 0 0 0,1 1 0 0 0,-1-1 0 0 0,1 1 0 0 0,-2 0-28 0 0,-6 10 185 0 0,5-10-89 0 0,3-2-51 0 0,0 0-66 0 0,0 0 105 0 0,0 0 22 0 0,0 0-53 0 0,0 0-46 0 0,0 0-37 0 0,0 0-64 0 0,0 0-108 0 0,0 0-20 0 0,0 0 132 0 0,0 0 2 0 0,0 0-17 0 0,0 0-38 0 0,0 0-47 0 0,0 0-40 0 0,0 0-175 0 0,0 0-48 0 0,0 0-188 0 0,0 0-366 0 0,3 0-715 0 0,10 0-19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34.0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48 8696 0 0,'0'0'197'0'0,"0"0"24"0"0,0 0 18 0 0,0 0 41 0 0,0 0 140 0 0,0 0 57 0 0,0 0 17 0 0,0 0-13 0 0,0 0-62 0 0,0 0-31 0 0,0 0-4 0 0,0 0 2 0 0,3 0 12 0 0,-3 0-382 0 0,1-1 1 0 0,-1 1 0 0 0,1 0 0 0 0,-1 0 0 0 0,0 0-1 0 0,1 0 1 0 0,-1 1 0 0 0,1-1 0 0 0,-1 0 0 0 0,1 0 0 0 0,-1 0-1 0 0,0 0 1 0 0,1 0 0 0 0,-1 0 0 0 0,1 1 0 0 0,-1-1-1 0 0,0 0 1 0 0,1 0 0 0 0,-1 1 0 0 0,0-1 0 0 0,1 0 0 0 0,-1 0-1 0 0,0 1 1 0 0,0-1 0 0 0,1 0 0 0 0,-1 1 0 0 0,0-1-1 0 0,0 1 1 0 0,1-1 0 0 0,-1 0 0 0 0,0 1-17 0 0,5 6 279 0 0,8-2 115 0 0,-4 1-177 0 0,-7-4-108 0 0,0 0 0 0 0,0 0 0 0 0,0 1 0 0 0,0-1 0 0 0,0 1 0 0 0,0 0 0 0 0,-1-1 0 0 0,1 1-109 0 0,1 3 157 0 0,0 0-36 0 0,-1-1-57 0 0,9 8 146 0 0,-9-11-184 0 0,0-1-1 0 0,-1 1 0 0 0,1 0 0 0 0,-1 0 0 0 0,1 0 1 0 0,-1 0-1 0 0,0 0 0 0 0,1 0 0 0 0,-1 2-25 0 0,3 9 89 0 0,2 6 64 0 0,3-4-15 0 0,38 75 619 0 0,-36-73-560 0 0,-1-1-52 0 0,3 7-2 0 0,15 31 125 0 0,-27-51-253 0 0,14 23 377 0 0,13 17-392 0 0,-23-36 32 0 0,23 27 223 0 0,-23-24-173 0 0,-4-7-65 0 0,0-1 0 0 0,0 0 0 0 0,0 1-1 0 0,1-1 1 0 0,-1 0 0 0 0,1 0 0 0 0,-1 0 0 0 0,1 0-1 0 0,0 0-16 0 0,9 8 75 0 0,13 14 116 0 0,-15-11-117 0 0,-6 0-46 0 0,-3-10 47 0 0,3-3-6 0 0,7 0 1 0 0,-7 0 15 0 0,-3 0-50 0 0,0 0-39 0 0,0 0-48 0 0,0 0-35 0 0,0 0-130 0 0,0 0-21 0 0,0 0 63 0 0,0 0-35 0 0,0 0-123 0 0,0 0 20 0 0,0 0-36 0 0,0 0-909 0 0,0 0 749 0 0,0 0 298 0 0,0 0-35 0 0,0 0 8 0 0,0 0-36 0 0,0 0-39 0 0,0 0-45 0 0,0 0-49 0 0,0 0-46 0 0,0 0-39 0 0,0 0-35 0 0,0 0-146 0 0,0 0-33 0 0,0 0-1536 0 0</inkml:trace>
  <inkml:trace contextRef="#ctx0" brushRef="#br0" timeOffset="372.51">347 16 8840 0 0,'0'0'197'0'0,"0"0"24"0"0,0 0 19 0 0,0-3-29 0 0,0-4-140 0 0,0 4-14 0 0,0 1 82 0 0,0 1 158 0 0,-2 1 263 0 0,-9 0 15 0 0,9 0-240 0 0,2 0-142 0 0,0 0-41 0 0,0 0 24 0 0,0 0 69 0 0,-1 9 7 0 0,-2-5-72 0 0,-7-2 52 0 0,1-2-63 0 0,3 4-15 0 0,-1 6 105 0 0,0 4-57 0 0,5-9-125 0 0,-3 5 97 0 0,-1 3 14 0 0,1 1-5 0 0,0-4-18 0 0,-3 8 33 0 0,1 10-37 0 0,6-27-155 0 0,-25 62 229 0 0,21-31-110 0 0,-6 2 55 0 0,8-14-88 0 0,2-13-40 0 0,0 1 1 0 0,-1-1-1 0 0,0 1 1 0 0,0-1-1 0 0,0 0 1 0 0,-3 5-53 0 0,-26 55 405 0 0,17-28-202 0 0,10-24-61 0 0,0-1-38 0 0,-9 18 106 0 0,4-10-24 0 0,2-3 19 0 0,-7 5 10 0 0,2-3-8 0 0,7-11-141 0 0,-2 3-43 0 0,3-5-22 0 0,4-6 1 0 0,-1-1-1 0 0,1 0 0 0 0,-1 1 0 0 0,1-1 0 0 0,0 1 1 0 0,-1-1-1 0 0,1 1 0 0 0,0-1 0 0 0,0 1 0 0 0,0-1-1 0 0,-2 15 52 0 0,-3-8-19 0 0,4-6-24 0 0,0-1-1 0 0,0 1 1 0 0,0-1 0 0 0,0 1-1 0 0,1-1 1 0 0,-1 1 0 0 0,0-1-1 0 0,1 1 1 0 0,-1 0 0 0 0,1-1-1 0 0,0 3-8 0 0,0-2 64 0 0,0-2 3 0 0,0 0 10 0 0,0 0 1 0 0,0 0-12 0 0,0 0-61 0 0,0 0-103 0 0,0 0-133 0 0,0 0-12 0 0,0 0-38 0 0,0 0-765 0 0,0 0-61 0 0,0 0-11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1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253 708 8984 0 0,'0'0'200'0'0,"-3"0"33"0"0,1 0-180 0 0,0 0 5 0 0,-2 0 0 0 0,-3 0 50 0 0,-6 0 75 0 0,1 2-140 0 0,-1 5-48 0 0,1-1 23 0 0,4-5 54 0 0,6-1 67 0 0,-1 3 159 0 0,-9 8 220 0 0,-1 1-36 0 0,-5 4 57 0 0,0 1-83 0 0,1 2-98 0 0,3 0-113 0 0,7-10-145 0 0,3-3-30 0 0,0-1 1 0 0,1 1-1 0 0,-1-1 0 0 0,1 1 1 0 0,-1 5-71 0 0,0 1 83 0 0,3-8-51 0 0,0 0 0 0 0,0 0 0 0 0,-1 0 0 0 0,1 0 0 0 0,-1 0 0 0 0,0-1 0 0 0,0 1 1 0 0,-1 0-33 0 0,1 0 27 0 0,0 0 1 0 0,0 1-1 0 0,0-1 1 0 0,0 0-1 0 0,1 1 1 0 0,0 0-1 0 0,0-1 1 0 0,0 1-1 0 0,0 0 1 0 0,1-1-1 0 0,-1 5-27 0 0,0 9 116 0 0,-6-1-35 0 0,1-2-5 0 0,5 1 26 0 0,1-13-90 0 0,1 29 83 0 0,0-30-91 0 0,-1 0 0 0 0,0 0 1 0 0,1 0-1 0 0,-1 0 0 0 0,1-1 1 0 0,0 1-1 0 0,0 0 0 0 0,0 0 0 0 0,0-1 1 0 0,0 1-1 0 0,0-1 0 0 0,0 1 1 0 0,1 0-5 0 0,3 1 74 0 0,-4-3-69 0 0,-1 0 0 0 0,1 0 0 0 0,0 0 0 0 0,0 0 0 0 0,-1 0 0 0 0,1 0 0 0 0,0 0 0 0 0,-1 0 0 0 0,1 0 0 0 0,0 1 0 0 0,-1-1 0 0 0,1 0 0 0 0,-1 1 0 0 0,1-1 0 0 0,0 0-5 0 0,3 7 57 0 0,-4-7-53 0 0,0 1 0 0 0,1-1 0 0 0,-1 1 1 0 0,0-1-1 0 0,1 0 0 0 0,-1 1 0 0 0,0-1 0 0 0,1 1 0 0 0,-1-1 0 0 0,0 0 0 0 0,1 1 0 0 0,-1-1 0 0 0,0 0 0 0 0,1 0 0 0 0,-1 1 0 0 0,1-1 0 0 0,-1 0 0 0 0,1 0 0 0 0,-1 0 0 0 0,1 1 0 0 0,-1-1 0 0 0,1 0 0 0 0,-1 0 0 0 0,1 0 0 0 0,-1 0 0 0 0,1 0 0 0 0,-1 0 0 0 0,1 0 0 0 0,-1 0 0 0 0,1 0 0 0 0,-1 0 1 0 0,1-1-5 0 0,1 1 12 0 0,0 0 1 0 0,0 0 0 0 0,-1-1 0 0 0,1 1 0 0 0,0-1 0 0 0,0 1-1 0 0,0-1 1 0 0,-1 0 0 0 0,1 0 0 0 0,0 0 0 0 0,-1 0 0 0 0,1 0 0 0 0,-1 0-1 0 0,1 0 1 0 0,-1 0 0 0 0,1-1 0 0 0,-1 1 0 0 0,0-1-13 0 0,7-5 50 0 0,0 2-43 0 0,16-4-7 0 0,-3-1 0 0 0,-4-4-11 0 0,1-10-61 0 0,0 2-5 0 0,8 1-11 0 0,-11 2 13 0 0,7-16-174 0 0,-9 15 83 0 0,-3 2-13 0 0,-2-8-46 0 0,-2 5-2 0 0,1 7 29 0 0,3-6-200 0 0,-8 14 266 0 0,0 1-1 0 0,-1-1 0 0 0,0 0 0 0 0,1-4 133 0 0,-2-8-440 0 0,0 0 0 0 0,-1-5 440 0 0,0-9-602 0 0,2 13 280 0 0,-1 2 60 0 0,1-11-104 0 0,-1 17 219 0 0,0 1 1 0 0,-1-1 0 0 0,-2-7 146 0 0,-4-21-190 0 0,-5-22-61 0 0,2 22 123 0 0,2 11 99 0 0,1-13 28 0 0,3 15 11 0 0,-6-24 38 0 0,7 27-36 0 0,1 0 12 0 0,-2 7 22 0 0,0 1 24 0 0,-2-2 36 0 0,-1-8 26 0 0,2-1 37 0 0,2-28 256 0 0,3 52-399 0 0,0 0 0 0 0,-1 1 0 0 0,1-1 0 0 0,0 0-1 0 0,0 1 1 0 0,-1-1 0 0 0,1 0 0 0 0,-1 1 0 0 0,1-1 0 0 0,-1 1 0 0 0,0-1 0 0 0,1 0 0 0 0,-1 1 0 0 0,0-1-26 0 0,-6-10 169 0 0,5-12 103 0 0,2 24-261 0 0,0 0 0 0 0,0-1-1 0 0,0 1 1 0 0,0 0 0 0 0,0-1 0 0 0,0 1 0 0 0,0 0 0 0 0,0-1 0 0 0,0 1 0 0 0,0 0 0 0 0,0-1 0 0 0,0 1 0 0 0,0 0 0 0 0,0-1-1 0 0,-1 1 1 0 0,1 0 0 0 0,0 0 0 0 0,0-1 0 0 0,0 1 0 0 0,0 0 0 0 0,-1-1 0 0 0,1 1 0 0 0,0 0 0 0 0,0 0 0 0 0,-1 0 0 0 0,1-1-11 0 0,-1 0 120 0 0,-1-1-61 0 0,-3-5-54 0 0,4 4 36 0 0,0 1 28 0 0,0 0 48 0 0,0 0 76 0 0,0 0 83 0 0,1-1 97 0 0,0 1 112 0 0,0 6-450 0 0,0-2-18 0 0,-1 1 0 0 0,1-1 0 0 0,1 0-1 0 0,-1 1 1 0 0,0-1 0 0 0,0 0 0 0 0,1 1 0 0 0,-1-1 0 0 0,2 2-17 0 0,0-1 19 0 0,-1 1 0 0 0,1-1-1 0 0,0 1 1 0 0,-1 0 0 0 0,0-1 0 0 0,0 1-1 0 0,0 0 1 0 0,0 0 0 0 0,-1-1 0 0 0,1 1 0 0 0,-1 3-19 0 0,2 13 69 0 0,5 8 109 0 0,2 6 15 0 0,-3-15-77 0 0,0 1 0 0 0,1-1 1 0 0,1 1-117 0 0,0-1 142 0 0,-1-1 0 0 0,0 2 1 0 0,2 16-143 0 0,-5-11 116 0 0,-3-12-31 0 0,1-1-1 0 0,1 0 1 0 0,0 0-1 0 0,2 6-84 0 0,13 21 362 0 0,0 4 30 0 0,-9-10-41 0 0,-4 9 35 0 0,6-7-28 0 0,-6-4-7 0 0,0-14-177 0 0,-3-11-89 0 0,0 1-1 0 0,-1-1 0 0 0,0 1 1 0 0,0 0-1 0 0,0-1 0 0 0,-1 1-84 0 0,0 49 507 0 0,0-2-48 0 0,0 57 350 0 0,-1-100-752 0 0,-5 1-13 0 0,-1 1 31 0 0,6 1 39 0 0,1-13-110 0 0,0-1-1 0 0,0 1 1 0 0,0-1-1 0 0,0 1 1 0 0,0-1-1 0 0,0 1 0 0 0,0-1 1 0 0,-1 1-1 0 0,1-1 1 0 0,0 1-1 0 0,0-1 1 0 0,0 0-1 0 0,0 1 0 0 0,-1-1 1 0 0,1 1-1 0 0,0-1 1 0 0,0 1-1 0 0,-1-1 1 0 0,1 0-1 0 0,0 1 0 0 0,-1-1 1 0 0,1 0-1 0 0,0 1 1 0 0,-1-1-1 0 0,1 0 1 0 0,-1 1-1 0 0,1-1 0 0 0,0 0 1 0 0,-1 0-1 0 0,1 1 1 0 0,-1-1-1 0 0,1 0 0 0 0,-1 0 1 0 0,1 0-1 0 0,-1 0 1 0 0,1 0-1 0 0,-1 0 1 0 0,1 0-1 0 0,-1 0 0 0 0,1 0 1 0 0,-1 0-1 0 0,0 0-3 0 0,-1 0 44 0 0,2 0-58 0 0,0 0-37 0 0,0 0-109 0 0,0 0-134 0 0,0 0 66 0 0,0 0-157 0 0,0 0-780 0 0,0 0 896 0 0,0 0 60 0 0,0 0 4 0 0,0 0-40 0 0,0 0 3 0 0,0 0-39 0 0,0 0-45 0 0,0 0-51 0 0,0 0-56 0 0,0 0-50 0 0,0 0-45 0 0,0 0-40 0 0,0 0-158 0 0,0 0-40 0 0,0 0-190 0 0,0 0-520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33.1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64 64 7024 0 0,'0'0'157'0'0,"0"0"23"0"0,0 0 12 0 0,0-3-27 0 0,0 2-162 0 0,0 1-1 0 0,0-1 0 0 0,0 0 0 0 0,0 1 1 0 0,0-1-1 0 0,0 0 0 0 0,0 1 0 0 0,-1-1 0 0 0,1 0 1 0 0,0 1-1 0 0,0-1 0 0 0,-1 0 0 0 0,1 1 1 0 0,0-1-1 0 0,-1 0-2 0 0,-4-1 13 0 0,0-1 80 0 0,4 2-131 0 0,0 0 56 0 0,1 0 52 0 0,-1 1 48 0 0,1-1 43 0 0,-1 0 40 0 0,1 0 299 0 0,0 0-23 0 0,0 1 48 0 0,1-1 1164 0 0,0 1-891 0 0,-1 1-437 0 0,0-1-36 0 0,1 0 40 0 0,-1 1-94 0 0,-1 0-157 0 0,1-1-49 0 0,0 1-52 0 0,0 0-57 0 0,-1-1-61 0 0,0 1-66 0 0,1 0-69 0 0,-1 0-75 0 0,-6 4 467 0 0,7-5-141 0 0,-1 0-1 0 0,1 0 1 0 0,-1 1-1 0 0,1-1 1 0 0,0 0-1 0 0,-1 0 1 0 0,1 1-1 0 0,-1-1 1 0 0,1 0-1 0 0,0 1 1 0 0,-1-1-1 0 0,1 1 1 0 0,0-1-1 0 0,0 0 1 0 0,-1 1-1 0 0,1-1 1 0 0,0 1-1 0 0,0-1 1 0 0,0 1 0 0 0,-1-1-1 0 0,1 1 1 0 0,0-1-1 0 0,0 1 1 0 0,0-1-1 0 0,0 1 1 0 0,0-1-1 0 0,0 1 1 0 0,0-1-1 0 0,0 1 1 0 0,0-1-1 0 0,0 1 1 0 0,1 0-11 0 0,-1 43 734 0 0,0-28-456 0 0,-3-8-67 0 0,-8 13-3 0 0,9-14-27 0 0,0-1-70 0 0,2 1-44 0 0,1 2-26 0 0,0-1 39 0 0,-1-7-62 0 0,0 1 1 0 0,0-1 0 0 0,-1 1 0 0 0,1 0-1 0 0,0-1 1 0 0,-1 1 0 0 0,1-1 0 0 0,-1 1-1 0 0,1-1 1 0 0,-1 0 0 0 0,0 1 0 0 0,1-1-1 0 0,-1 1-18 0 0,-3 2 41 0 0,1 0-59 0 0,0 1 61 0 0,3 6-11 0 0,0-9 71 0 0,0-2 3 0 0,0 0-8 0 0,0 0-45 0 0,0 0-84 0 0,0 0-63 0 0,0 0-109 0 0,0 2-321 0 0,0-1 69 0 0,0 1 59 0 0,0-1 49 0 0,0 1-233 0 0,0 0-259 0 0,0-1 449 0 0,0 0-69 0 0,0 0-88 0 0,0 1-1340 0 0,0-1-1070 0 0</inkml:trace>
  <inkml:trace contextRef="#ctx0" brushRef="#br0" timeOffset="249.34">253 1 6952 0 0,'0'0'201'0'0,"0"0"-42"0"0,0 0 9 0 0,0 0 74 0 0,0 0 222 0 0,0 0 408 0 0,0 0 31 0 0,0 0-368 0 0,0 0-209 0 0,0 0-41 0 0,0 2 86 0 0,0 4-84 0 0,-3 0-43 0 0,0 1 7 0 0,-4 0 81 0 0,6-5-86 0 0,0 0-58 0 0,0 0-50 0 0,1-1-43 0 0,-1 1-26 0 0,1 0-36 0 0,1 3-11 0 0,-1-3 12 0 0,1-1 46 0 0,-3 10 148 0 0,-4 0 22 0 0,0 3 13 0 0,4 0-25 0 0,2-8-172 0 0,0 2 81 0 0,0 26 745 0 0,-1-26-753 0 0,-1-1-58 0 0,-3 6-9 0 0,0 0-44 0 0,4-10-26 0 0,0 0-1 0 0,1-1 1 0 0,-1 1 0 0 0,1 0 0 0 0,0 0 0 0 0,0-1-1 0 0,0 1 1 0 0,0 1-2 0 0,1-2 5 0 0,-1 0-1 0 0,0 0 1 0 0,0 0-1 0 0,0 0 1 0 0,0 0-1 0 0,-1-1 1 0 0,1 1-1 0 0,0 0 1 0 0,-1 0-1 0 0,1 0 1 0 0,-2 1-5 0 0,-8 10 27 0 0,7-7 47 0 0,3 12-7 0 0,0-10-52 0 0,0-6-33 0 0,0-2-90 0 0,0 0-95 0 0,0 0 52 0 0,0 0-40 0 0,0 0-42 0 0,0 0-41 0 0,0 0-37 0 0,0 0-32 0 0,0 0-228 0 0,0 0-54 0 0,0 0-745 0 0,0 0-589 0 0,0 0-1120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9T22:28:52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13312,'0'0'1744,"0"0"-670,0 0-278,0 0-442,0 0-35,0 0-36,0 0-36,-1 0 157,1 0-45,-2 0 23,-3 0 33,2 0-253,0 0-40,2 0-44,0 0-37,1 0-38,0 0-30,0 1-24,-1-1-25,1 0-42,0 0-18,-1 1-41,1-1-46,-1 1-51,0 0-239,-1 1-99,0 0-153,-2 2-1114,3-2 1253,-1-1-168,2 0 104,-1-1-39,1 0-252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57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0 253 8808 0 0,'0'0'197'0'0,"0"0"24"0"0,3 0 19 0 0,10 0-29 0 0,-7 0-178 0 0,4-2-23 0 0,-2-3 34 0 0,-4 1 30 0 0,2 2 37 0 0,0 0 39 0 0,4 1 40 0 0,-6 2 38 0 0,-2-1-115 0 0,1 0-1 0 0,-1 0 0 0 0,0 0 0 0 0,1 0 1 0 0,-1-1-1 0 0,0 1 0 0 0,1 0 0 0 0,-1-1 1 0 0,2 0-113 0 0,4-4 319 0 0,2-1 98 0 0,1 4 95 0 0,-6-1 104 0 0,0-1-413 0 0,0 0 41 0 0,-2 3-132 0 0,-1 1-1 0 0,0-1 1 0 0,1 0 0 0 0,-1 1-1 0 0,1-1 1 0 0,-1 1 0 0 0,1-1 0 0 0,-1 1-112 0 0,11 0 332 0 0,-2-2-41 0 0,1-4 35 0 0,1 0-15 0 0,-2 4-46 0 0,4 1-3 0 0,-2-1-66 0 0,1-2-31 0 0,2-2-7 0 0,-6 3 73 0 0,-10 3-231 0 0,3 0 27 0 0,-1 0 1 0 0,1 0-1 0 0,0 0 0 0 0,-1 0 0 0 0,1-1 1 0 0,-1 1-1 0 0,1-1-27 0 0,5-7 141 0 0,-7 8-134 0 0,-1-1-1 0 0,0 1 1 0 0,0 0 0 0 0,1-1 0 0 0,-1 1 0 0 0,0-1 0 0 0,1 1-1 0 0,-1 0 1 0 0,1-1 0 0 0,-1 1 0 0 0,0 0 0 0 0,1 0-1 0 0,-1-1 1 0 0,1 1 0 0 0,-1 0 0 0 0,1 0 0 0 0,-1 0 0 0 0,1 0-1 0 0,-1-1 1 0 0,1 1 0 0 0,-1 0 0 0 0,1 0 0 0 0,-1 0-1 0 0,1 0 1 0 0,-1 0 0 0 0,1 0 0 0 0,-1 0 0 0 0,1 0-1 0 0,0 1-6 0 0,13-4 146 0 0,0-8-40 0 0,-8 7-28 0 0,-1 4-47 0 0,0-1-8 0 0,-4-4-3 0 0,-1 2-13 0 0,0 1 28 0 0,2-1 25 0 0,0 0 37 0 0,-1 3-96 0 0,8-11 68 0 0,-9 11-65 0 0,1-1 0 0 0,-1 1 0 0 0,0-1 1 0 0,0 1-1 0 0,1-1 0 0 0,-1 1 0 0 0,0-1 1 0 0,0 1-1 0 0,1 0 0 0 0,-1-1 0 0 0,0 1 1 0 0,0-1-1 0 0,0 1 0 0 0,0-1 0 0 0,0 1 1 0 0,0-1-1 0 0,0 0 0 0 0,0 1 1 0 0,0-1-1 0 0,0 1 0 0 0,0-1 0 0 0,0 1 1 0 0,0-1-1 0 0,-1 1 0 0 0,1-1 0 0 0,0 1 1 0 0,0 0-1 0 0,0-1 0 0 0,-1 1 0 0 0,1-1-4 0 0,-7-3 84 0 0,7 3-78 0 0,0 1 0 0 0,-1 0-1 0 0,1 0 1 0 0,-1-1-1 0 0,1 1 1 0 0,-1 0 0 0 0,1-1-1 0 0,0 1 1 0 0,-1 0 0 0 0,1-1-1 0 0,0 1 1 0 0,-1 0-1 0 0,1-1 1 0 0,0 1 0 0 0,0-1-1 0 0,-1 1 1 0 0,1-1 0 0 0,0 1-1 0 0,0-1 1 0 0,0 1-1 0 0,0 0 1 0 0,0-1 0 0 0,-1 1-1 0 0,1-1 1 0 0,0 1 0 0 0,0-1-1 0 0,0 1 1 0 0,0-1 0 0 0,0 1-1 0 0,1-1 1 0 0,-1 1-1 0 0,0-1-5 0 0,0-6 59 0 0,0 6-43 0 0,0-1 0 0 0,1 0 1 0 0,-1 1-1 0 0,0-1 1 0 0,-1 0-1 0 0,1 1 0 0 0,0-1 1 0 0,0 0-1 0 0,-1 1 0 0 0,1-1 1 0 0,-1 1-1 0 0,0-2-16 0 0,-9-3 113 0 0,4-4-1 0 0,-7 5-1 0 0,-3-8 39 0 0,0 0 36 0 0,1 10-122 0 0,-3 3-47 0 0,-11 0-17 0 0,23 0 0 0 0,0 0 0 0 0,1 0 0 0 0,-1 1 0 0 0,-3 0 0 0 0,5 1 2 0 0,0-1 0 0 0,0 0 0 0 0,0 1 0 0 0,0 0 0 0 0,1 0 0 0 0,-3 2-2 0 0,-15 8 49 0 0,17-10-38 0 0,-1 0-1 0 0,1 1 1 0 0,0-1 0 0 0,0 1 0 0 0,1 0 0 0 0,-2 1-11 0 0,-7 8 9 0 0,-1 1-3 0 0,-9 9 43 0 0,14-14-42 0 0,6-6-4 0 0,0-1 1 0 0,0 1-1 0 0,0-1 1 0 0,1 1 0 0 0,-1-1-1 0 0,1 1 1 0 0,-1 0-1 0 0,1 0 1 0 0,0 0-1 0 0,0 0 1 0 0,0 0-1 0 0,0 0 1 0 0,0 0 0 0 0,0 0-1 0 0,0 0 1 0 0,1 1-1 0 0,-1-1 1 0 0,1 0-1 0 0,-1 2-3 0 0,1-3 2 0 0,0 1 0 0 0,0 0 0 0 0,0-1 0 0 0,-1 1 0 0 0,1-1 0 0 0,0 1 0 0 0,-1-1 0 0 0,0 1 0 0 0,1-1 0 0 0,-1 1 0 0 0,0-1 0 0 0,1 0-1 0 0,-1 1-1 0 0,-6 11 41 0 0,3 12 24 0 0,4-23-56 0 0,0 0-1 0 0,0 0 1 0 0,1 0 0 0 0,-1 0-1 0 0,0 0 1 0 0,1 0-1 0 0,0-1 1 0 0,-1 1-1 0 0,1 1-8 0 0,4 4 34 0 0,-4-5-26 0 0,0-1-1 0 0,0 1 0 0 0,0-1 1 0 0,0 1-1 0 0,-1-1 1 0 0,1 1-1 0 0,-1-1 1 0 0,1 1-1 0 0,-1 0 1 0 0,1-1-1 0 0,-1 1 0 0 0,0 0 1 0 0,0-1-1 0 0,0 1 1 0 0,0 1-8 0 0,1 1 15 0 0,-1 1-1 0 0,1 0 1 0 0,0-1 0 0 0,0 1 0 0 0,1-1 0 0 0,-1 1 0 0 0,1-1 0 0 0,0 0 0 0 0,0 1 0 0 0,0-1-1 0 0,1 0 1 0 0,-1 0-15 0 0,19 22 108 0 0,1-1 46 0 0,-5-4-17 0 0,-15-18-120 0 0,-1-1 0 0 0,1 1-1 0 0,0 0 1 0 0,1-1 0 0 0,-1 1 0 0 0,0-1-1 0 0,2 1-16 0 0,14 4 96 0 0,-5-3 2 0 0,0 6 47 0 0,-11-9-121 0 0,0 1 1 0 0,0-1-1 0 0,0 1 1 0 0,0-1-1 0 0,0 0 1 0 0,0 0-1 0 0,0 0 0 0 0,0 0 1 0 0,0 0-1 0 0,0 0 1 0 0,1 0-1 0 0,-1-1 1 0 0,0 1-1 0 0,1-1-24 0 0,10 3 111 0 0,3 3 53 0 0,-13-5-122 0 0,0 0-1 0 0,0 1 1 0 0,1-1 0 0 0,-1-1 0 0 0,0 1-1 0 0,1 0 1 0 0,-1-1 0 0 0,2 0-42 0 0,5 0 131 0 0,-2 0-33 0 0,9 0 78 0 0,-2 0-2 0 0,-8 0-77 0 0,2 0 33 0 0,7-2 77 0 0,2-4-51 0 0,-7 1-64 0 0,-8 4-62 0 0,15-6 197 0 0,-5-3-71 0 0,7-5-17 0 0,2 4-33 0 0,-17 8-83 0 0,8-2 37 0 0,-7-6-48 0 0,4 6-1 0 0,-9 4-9 0 0,-1 1 0 0 0,0-1 0 0 0,1 0 0 0 0,-1 1 0 0 0,0-1 0 0 0,0 0 0 0 0,0 1 0 0 0,1-1 0 0 0,-1 0-1 0 0,0 1 1 0 0,0-1 0 0 0,0 0 0 0 0,0 1 0 0 0,0-1 0 0 0,0 0-2 0 0,0-3-184 0 0,0 2 88 0 0,0-3 0 0 0,0 4 44 0 0,0 1-36 0 0,0-1-50 0 0,0-1-62 0 0,0 1-72 0 0,0-1-84 0 0,0 2 40 0 0,0 0 168 0 0,-1-1-37 0 0,1 1-3 0 0,-1-1-38 0 0,1 1-41 0 0,-1-1-49 0 0,0 0-50 0 0,0 0-49 0 0,0 0-45 0 0,0 0-39 0 0,-1-1-316 0 0,1 1-67 0 0,-1-1-52 0 0,1 1-37 0 0,-1-1-363 0 0,2 2-34 0 0,-1-1-2851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55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269 111 7856 0 0,'0'0'174'0'0,"0"-2"29"0"0,0 1-189 0 0,0 0 1 0 0,0 1-1 0 0,0-1 1 0 0,0 0-1 0 0,0 1 0 0 0,0-1 1 0 0,0 0-1 0 0,-1 1 1 0 0,1-1-1 0 0,0 0 0 0 0,0 1 1 0 0,-1-1-1 0 0,1 0 1 0 0,0 1-1 0 0,-1-1-14 0 0,-9-4 185 0 0,9 4-182 0 0,1 0 0 0 0,0 1-1 0 0,-1-1 1 0 0,1 0 0 0 0,0 0-1 0 0,-1 0 1 0 0,1 1 0 0 0,0-1-1 0 0,0 0 1 0 0,0 0 0 0 0,0 0-1 0 0,0 0 1 0 0,0 0 0 0 0,0 0-3 0 0,0-8 24 0 0,0 5 64 0 0,0 2 94 0 0,-3 1 212 0 0,3 1-345 0 0,-1 0 1 0 0,1 0 0 0 0,-1 0-1 0 0,0 0 1 0 0,1-1 0 0 0,-1 1-1 0 0,0 0 1 0 0,1 0 0 0 0,-1 0-1 0 0,0-1 1 0 0,1 1 0 0 0,-1 0-1 0 0,1-1 1 0 0,-1 1 0 0 0,1-1-1 0 0,-1 1 1 0 0,1-1 0 0 0,-1 1-1 0 0,1-1 1 0 0,0 1 0 0 0,-1-1 0 0 0,1 1-1 0 0,-1-1-49 0 0,1 1 49 0 0,0-1 0 0 0,-1 0 0 0 0,1 1 1 0 0,-1-1-1 0 0,1 1 0 0 0,0-1 0 0 0,-1 1 0 0 0,1 0 0 0 0,-1-1 0 0 0,0 1 0 0 0,1-1 0 0 0,-1 1 1 0 0,1 0-1 0 0,-1 0 0 0 0,1-1 0 0 0,-1 1 0 0 0,0 0 0 0 0,1 0 0 0 0,-1 0 0 0 0,0-1 0 0 0,1 1 1 0 0,-1 0-1 0 0,0 0-49 0 0,-1 0 305 0 0,-1-2-36 0 0,-8-9 227 0 0,10 10-301 0 0,0 0-37 0 0,-2-1 66 0 0,0 2-81 0 0,-1 0-76 0 0,0-1-18 0 0,2 1 55 0 0,-11-11 264 0 0,11 10-210 0 0,0 0-36 0 0,-1 0 32 0 0,-1 0-78 0 0,-1 2-40 0 0,2 0 56 0 0,-7-4 131 0 0,5-2-74 0 0,4 4-142 0 0,1 1 0 0 0,0-1 0 0 0,-1 1 0 0 0,1-1 0 0 0,-1 0-1 0 0,1 1 1 0 0,-1 0 0 0 0,1-1 0 0 0,-1 1 0 0 0,1-1 0 0 0,-1 1-1 0 0,0 0 1 0 0,1-1 0 0 0,-1 1 0 0 0,0 0 0 0 0,1 0 0 0 0,-1-1-1 0 0,1 1 1 0 0,-1 0 0 0 0,0 0 0 0 0,0 0 0 0 0,1 0 0 0 0,-1 0 0 0 0,0 0-1 0 0,1 0 1 0 0,-1 0-7 0 0,-28 0 188 0 0,24 3-118 0 0,4-2-66 0 0,-1 0 0 0 0,1 0 1 0 0,0 0-1 0 0,0 0 1 0 0,-1 0-1 0 0,1 0 1 0 0,-1 0-1 0 0,1 0 1 0 0,-1-1-1 0 0,1 1 0 0 0,-1 0 1 0 0,1-1-1 0 0,-1 1 1 0 0,0-1-1 0 0,1 0 1 0 0,-1 0-1 0 0,0 1 1 0 0,0-1-5 0 0,-13 3 61 0 0,12-1-28 0 0,0 0 0 0 0,0 0 0 0 0,0 0 0 0 0,0 0 0 0 0,0 1 0 0 0,0 0 0 0 0,-1 2-33 0 0,-1 0 36 0 0,0-1 32 0 0,-1-4-58 0 0,1 1-23 0 0,5-1 8 0 0,0 1 1 0 0,-1 0-1 0 0,1-1 0 0 0,0 1 1 0 0,-1 0-1 0 0,1-1 0 0 0,0 1 1 0 0,0 0-1 0 0,0-1 1 0 0,0 1-1 0 0,0 0 0 0 0,0-1 1 0 0,0 1-1 0 0,0 0 1 0 0,0-1 4 0 0,0 3-68 0 0,0 0 14 0 0,0 7 52 0 0,0 6 78 0 0,0-13-8 0 0,0-1-15 0 0,0 2-46 0 0,-1-3-7 0 0,1 1 1 0 0,0 0-1 0 0,0 0 0 0 0,0 0 1 0 0,0 0-1 0 0,1-1 0 0 0,-1 1 1 0 0,0 0-1 0 0,1 0 0 0 0,-1 0 1 0 0,1 0-1 0 0,12 4 0 0 0,19 20-23 0 0,-18-19-81 0 0,3 1-9 0 0,-1 1 39 0 0,0 2 41 0 0,0 4 44 0 0,-12-12-11 0 0,-1 0 0 0 0,1-1 0 0 0,0 1 0 0 0,0-1 0 0 0,0 0 0 0 0,1 0 0 0 0,-1 0 0 0 0,2 0 0 0 0,16 9 0 0 0,-14-6 0 0 0,-2 1 0 0 0,1 0 0 0 0,-1 0 0 0 0,1 1 0 0 0,-1 1 0 0 0,-2-3 0 0 0,0 0 0 0 0,1 0 0 0 0,-1-1 0 0 0,1 0 0 0 0,0 1 0 0 0,0-2 0 0 0,5 4 0 0 0,0-2 0 0 0,-7-5 0 0 0,-1 1 0 0 0,0 1 0 0 0,0-1 0 0 0,1 0 0 0 0,-1 1 0 0 0,0-1 0 0 0,0 1 0 0 0,-1-1 0 0 0,1 1 0 0 0,6 6 0 0 0,4 4 41 0 0,-3 0 42 0 0,-3 4 23 0 0,7-1-24 0 0,0 1-56 0 0,-10 0 57 0 0,-3-3 81 0 0,0 3 148 0 0,-3-11-42 0 0,-8 8 5 0 0,6 0 10 0 0,-5-7 3 0 0,4 4 0 0 0,2-7-144 0 0,-2 1-42 0 0,-8 3 3 0 0,9-5-88 0 0,0-1-18 0 0,-3 0 44 0 0,6-1-33 0 0,0 0-1 0 0,0 0 0 0 0,1 0 1 0 0,-1 0-1 0 0,0 1 1 0 0,1-1-1 0 0,-1 1 1 0 0,0-1-1 0 0,0 1-9 0 0,-5 4 26 0 0,6-5-23 0 0,1 1-1 0 0,-1 0 0 0 0,0-1 0 0 0,1 1 1 0 0,-1 0-1 0 0,0-1 0 0 0,0 1 0 0 0,0-1 1 0 0,0 0-1 0 0,0 1 0 0 0,1-1 0 0 0,-1 0 0 0 0,0 1 1 0 0,0-1-1 0 0,0 0 0 0 0,0 0 0 0 0,0 0 1 0 0,0 0-1 0 0,0 0 0 0 0,0 0 0 0 0,0 0 1 0 0,0 0-1 0 0,0 0 0 0 0,0 0 0 0 0,0-1 1 0 0,0 1-1 0 0,0 0-2 0 0,-7-6 28 0 0,-1 1-2 0 0,-21 3 40 0 0,29 2-64 0 0,-1 0 0 0 0,1 0 1 0 0,0-1-1 0 0,0 1 0 0 0,-1 0 1 0 0,1 0-1 0 0,0 0 0 0 0,-1-1 0 0 0,1 1 1 0 0,0-1-1 0 0,0 1 0 0 0,0-1 1 0 0,0 1-1 0 0,-1-1 0 0 0,1 0 0 0 0,0 0 1 0 0,0 1-1 0 0,0-1 0 0 0,0 0 1 0 0,0 0-1 0 0,1 0 0 0 0,-1 0 1 0 0,0 0-1 0 0,0 0 0 0 0,0-1-2 0 0,-2-5-15 0 0,3 6 11 0 0,0 1 0 0 0,0-1 0 0 0,-1 1 0 0 0,1-1 0 0 0,0 1 0 0 0,0-1 0 0 0,0 1 0 0 0,-1 0 0 0 0,1-1 0 0 0,0 1 0 0 0,-1-1 0 0 0,1 1 0 0 0,0 0 0 0 0,-1-1 0 0 0,1 1-1 0 0,-1 0 1 0 0,1-1 0 0 0,0 1 0 0 0,-1 0 0 0 0,1 0 0 0 0,-1-1 0 0 0,1 1 0 0 0,-1 0 0 0 0,1 0 0 0 0,-1 0 0 0 0,1 0 0 0 0,-1-1 0 0 0,1 1 0 0 0,-1 0 0 0 0,1 0 0 0 0,-1 0 0 0 0,1 0 0 0 0,-1 0 0 0 0,1 0 0 0 0,-1 1 0 0 0,1-1 0 0 0,-1 0 0 0 0,1 0 4 0 0,-1 0-6 0 0,1 0 0 0 0,-1 0 0 0 0,0 0 1 0 0,1 0-1 0 0,-1 0 0 0 0,1 0 0 0 0,-1 0 0 0 0,1 0 0 0 0,-1 0 0 0 0,0 0 0 0 0,1 0 0 0 0,-1 0 0 0 0,1 0 1 0 0,-1-1-1 0 0,1 1 0 0 0,-1 0 0 0 0,1 0 0 0 0,-1-1 0 0 0,1 1 0 0 0,-1 0 0 0 0,1-1 0 0 0,-1 1 0 0 0,1-1 1 0 0,0 1-1 0 0,-1 0 0 0 0,1-1 0 0 0,-1 1 0 0 0,1-1 0 0 0,0 1 6 0 0,-1-7-125 0 0,1 5-16 0 0,-3-1-137 0 0,-7-8-247 0 0,8 10 398 0 0,2 0 11 0 0,-1 0-15 0 0,1 1-43 0 0,0 0-12 0 0,0-1-43 0 0,0 0-50 0 0,0 1-56 0 0,0-1-60 0 0,0 0-56 0 0,0 0-49 0 0,0 0-44 0 0,0-1-157 0 0,0 0-43 0 0,0 0-190 0 0,0-1-514 0 0</inkml:trace>
  <inkml:trace contextRef="#ctx0" brushRef="#br0" timeOffset="485.33">931 48 9728 0 0,'-2'0'222'0'0,"1"0"-211"0"0,1 0 0 0 0,0 0 0 0 0,-1 0-1 0 0,1 0 1 0 0,-1 0 0 0 0,1 0-1 0 0,-1 0 1 0 0,1 0 0 0 0,0 0 0 0 0,-1 0-1 0 0,1 0 1 0 0,-1 0 0 0 0,1 0 0 0 0,0-1-1 0 0,-1 1 1 0 0,1 0 0 0 0,0 0 0 0 0,-1-1-1 0 0,1 1 1 0 0,0 0 0 0 0,-1 0-1 0 0,1-1 1 0 0,0 1 0 0 0,-1 0 0 0 0,1-1-1 0 0,0 1 1 0 0,0 0 0 0 0,-1-1 0 0 0,1 1-1 0 0,0 0 1 0 0,0-1-11 0 0,-5-6 189 0 0,-2 5-36 0 0,1 1-80 0 0,-5 1-30 0 0,-10 0 25 0 0,11-2 167 0 0,5-3 60 0 0,4 4-270 0 0,1 0-1 0 0,-1 1 1 0 0,1-1-1 0 0,0 1 1 0 0,-1-1-1 0 0,1 1 1 0 0,-1-1-1 0 0,1 1 1 0 0,-1-1-1 0 0,0 1 1 0 0,1 0-1 0 0,-1-1 1 0 0,1 1-1 0 0,-1 0 0 0 0,0 0 1 0 0,1-1-1 0 0,-1 1 1 0 0,0 0-1 0 0,1 0 1 0 0,-1 0-1 0 0,0 0 1 0 0,1 0-1 0 0,-1 0 1 0 0,0 0-1 0 0,1 0 1 0 0,-1 0-25 0 0,-11-1 333 0 0,-3 0 89 0 0,13 1-347 0 0,0 1 1 0 0,0-1-1 0 0,0 0 0 0 0,0 0 0 0 0,0 1 0 0 0,0-1 0 0 0,0 1 0 0 0,0-1 1 0 0,0 1-76 0 0,-6 3 219 0 0,1-1-42 0 0,3-2-83 0 0,1 1 1 0 0,-1-1-1 0 0,1-1 1 0 0,-1 1 0 0 0,0 0-1 0 0,1-1 1 0 0,-4 0-95 0 0,-10 0 344 0 0,6 0-68 0 0,-12 0 196 0 0,10 3-193 0 0,5 2-181 0 0,7-4-85 0 0,-1 0-1 0 0,1 0 1 0 0,-1 0 0 0 0,1-1-1 0 0,-1 1 1 0 0,1 0-1 0 0,-1-1 1 0 0,1 1 0 0 0,-1-1-1 0 0,0 1 1 0 0,1-1-1 0 0,-1 0 1 0 0,0 0 0 0 0,1 0-13 0 0,-6 0 41 0 0,5 0-30 0 0,1 0 1 0 0,-1-1 0 0 0,1 1-1 0 0,-1 0 1 0 0,0 1 0 0 0,1-1-1 0 0,-1 0 1 0 0,0 0 0 0 0,1 1-1 0 0,-1-1 1 0 0,0 1 0 0 0,0 0-12 0 0,-4 9 75 0 0,-7-4-4 0 0,0 4 1 0 0,9-4-10 0 0,4-1-50 0 0,-1 0-13 0 0,-6-1 0 0 0,7-3 1 0 0,-1-1 0 0 0,1 0 0 0 0,-1 0 0 0 0,1 1 0 0 0,0-1 0 0 0,-1 0 0 0 0,1 0 0 0 0,0 1 0 0 0,-1-1 0 0 0,1 1 0 0 0,0-1 0 0 0,-1 0 0 0 0,1 1 0 0 0,0-1 0 0 0,-1 1 0 0 0,1-1 0 0 0,0 1 0 0 0,0-1 0 0 0,0 0 0 0 0,0 1 0 0 0,-1-1 0 0 0,1 1 0 0 0,0-1 0 0 0,0 1 0 0 0,0-1 0 0 0,0 1 0 0 0,0-1 0 0 0,0 1 0 0 0,0-1 0 0 0,0 1 0 0 0,0-1 0 0 0,1 1 0 0 0,1 15 0 0 0,14 16 0 0 0,-3-17 0 0 0,2 0 8 0 0,28 21-96 0 0,-25-23 81 0 0,19 18 60 0 0,-18-18-50 0 0,-1 1 1 0 0,-1 1-1 0 0,6 6-3 0 0,-1-3 0 0 0,-19-16 0 0 0,-1-1 0 0 0,1 1 0 0 0,-1 0 0 0 0,0 0 0 0 0,0 0 0 0 0,0 0 0 0 0,0 0 0 0 0,0 0 0 0 0,0 0 0 0 0,-1 1 0 0 0,1-1 0 0 0,-1 1 0 0 0,0 0 1 0 0,1 0-1 0 0,0 0 0 0 0,1 0 1 0 0,-1-1-1 0 0,1 1 1 0 0,-1 0-1 0 0,1-1 1 0 0,1 2-1 0 0,12 13 52 0 0,-15-16-42 0 0,0 1 1 0 0,0-1 0 0 0,0 1-1 0 0,0-1 1 0 0,-1 1-1 0 0,1-1 1 0 0,-1 1 0 0 0,1-1-1 0 0,-1 1 1 0 0,1-1 0 0 0,-1 1-1 0 0,0 0 1 0 0,0 1-11 0 0,0-1 13 0 0,0 0 1 0 0,1 0 0 0 0,-1 0-1 0 0,1-1 1 0 0,-1 1 0 0 0,1 0-1 0 0,-1 0 1 0 0,1 0-1 0 0,0 0 1 0 0,0-1 0 0 0,0 1-1 0 0,1 1-13 0 0,3 6 88 0 0,-3 1 61 0 0,-5-4 51 0 0,-7 8 20 0 0,7 1-18 0 0,3-15-191 0 0,0 0 0 0 0,1 1-1 0 0,-1-1 1 0 0,0 1-1 0 0,0-1 1 0 0,0 1-1 0 0,0-1 1 0 0,0 1-1 0 0,0-1 1 0 0,-1 1-1 0 0,1-1 1 0 0,0 1-1 0 0,0-1 1 0 0,0 1-1 0 0,0-1 1 0 0,0 1 0 0 0,-1-1-1 0 0,1 1 1 0 0,0-1-1 0 0,0 1 1 0 0,-1-1-1 0 0,1 0 1 0 0,0 1-1 0 0,-1-1 1 0 0,1 0-1 0 0,0 1 1 0 0,-1-1-1 0 0,1 0 1 0 0,-1 1 0 0 0,1-1-1 0 0,-1 0 1 0 0,1 0-11 0 0,-7 5 168 0 0,2 5 94 0 0,-6-4-20 0 0,6 4-97 0 0,-5-3-51 0 0,-12 2 1 0 0,11-7-55 0 0,-1-1 0 0 0,0 0 0 0 0,0-1-1 0 0,-12-1-39 0 0,6 1 23 0 0,16 0-19 0 0,0 0 1 0 0,1-1-1 0 0,-1 1 1 0 0,0 0-1 0 0,0 0 1 0 0,0-1 0 0 0,1 1-1 0 0,-1-1 1 0 0,0 0-1 0 0,1 1 1 0 0,-1-1-1 0 0,0 0 1 0 0,1 0-1 0 0,-1 0-4 0 0,0 0 1 0 0,1 0 1 0 0,-1 0-1 0 0,1 0 0 0 0,-1 0 0 0 0,0 1 0 0 0,0-1 0 0 0,1 0 0 0 0,-1 1 0 0 0,0 0 0 0 0,0-1 0 0 0,1 1 0 0 0,-1 0 0 0 0,0 0 0 0 0,-1 0-1 0 0,-5 0 17 0 0,5 1-13 0 0,0-1 0 0 0,0 0 0 0 0,0 1 0 0 0,0-2 0 0 0,0 1 0 0 0,0 0 0 0 0,0 0 0 0 0,0-1-1 0 0,0 0 1 0 0,0 0 0 0 0,0 0-4 0 0,-18-9-1 0 0,19 9 0 0 0,0 0-1 0 0,0 0 0 0 0,0 1 0 0 0,0-2 1 0 0,0 1-1 0 0,0 0 0 0 0,0 0 0 0 0,1-1 1 0 0,-2 0 1 0 0,-1-2-25 0 0,1 1-125 0 0,2 0 50 0 0,0 1 28 0 0,2-1 27 0 0,-1 0 9 0 0,-1 1-24 0 0,-5-1-88 0 0,6 3 137 0 0,-1-1 0 0 0,1 1 0 0 0,-1 0 0 0 0,1 0-1 0 0,0 0 1 0 0,-1-1 0 0 0,1 1 0 0 0,-1 0 0 0 0,1 0 0 0 0,0-1 0 0 0,-1 1 0 0 0,1 0-1 0 0,0-1 1 0 0,0 1 0 0 0,-1 0 0 0 0,1-1 0 0 0,0 1 0 0 0,0 0 0 0 0,-1-1 0 0 0,1 1 11 0 0,2-9-188 0 0,2 3 9 0 0,3-1-141 0 0,-6 5 83 0 0,0 1 42 0 0,1-2-90 0 0,-2 0 74 0 0,0-1-3 0 0,0 2 86 0 0,0 0-58 0 0,1 1 16 0 0,-1 0-48 0 0,1 0-55 0 0,0-1-36 0 0,1-1-404 0 0,0 1 108 0 0,0-1-48 0 0,3-1-760 0 0,-5 3 1374 0 0,7-5-1983 0 0,2-3-1137 0 0</inkml:trace>
  <inkml:trace contextRef="#ctx0" brushRef="#br0" timeOffset="937.4">1105 127 7488 0 0,'0'0'217'0'0,"0"0"-55"0"0,0 0-12 0 0,0 0 49 0 0,0 0 163 0 0,0 3 301 0 0,0 23 685 0 0,0-23-756 0 0,0-1-31 0 0,0 12-2 0 0,0 1-36 0 0,0 1-41 0 0,0 0-46 0 0,2-5-130 0 0,4 1 38 0 0,0 1-10 0 0,-4-2-46 0 0,-2-3-84 0 0,2 0-52 0 0,0 0-18 0 0,3 2 11 0 0,-1 1 22 0 0,1 4 138 0 0,-1-2-90 0 0,-3-10-155 0 0,0 0 0 0 0,1 0-1 0 0,-1 0 1 0 0,1 0 0 0 0,-1 0-1 0 0,3 1-59 0 0,1 3 150 0 0,3 2 53 0 0,6 6 186 0 0,-1 0-81 0 0,-2 0-110 0 0,-6-7-150 0 0,-1-1-39 0 0,-1-2 13 0 0,1-1-1 0 0,-1 1 1 0 0,1-1-1 0 0,-1 0 0 0 0,1 0 1 0 0,0-1-1 0 0,1 1 0 0 0,-1-1 1 0 0,4 3-22 0 0,16 5 151 0 0,-18-9-128 0 0,18 5 114 0 0,7-3 103 0 0,-24-4-177 0 0,-5 0-42 0 0,0 0 0 0 0,0 0 0 0 0,0 0 0 0 0,1 0 0 0 0,-1 0 0 0 0,0 0 0 0 0,0-1 0 0 0,0 1-1 0 0,0-1 1 0 0,1 0-21 0 0,5-4 66 0 0,-6 4-52 0 0,-1 0 0 0 0,0 0 1 0 0,1 1-1 0 0,-1-1 1 0 0,1 0-1 0 0,-1 0 0 0 0,1 1 1 0 0,0-1-1 0 0,-1 1 1 0 0,1 0-1 0 0,0-1 0 0 0,-1 1 1 0 0,1 0-1 0 0,0 0-14 0 0,-1 0 8 0 0,0 0 0 0 0,0 0 0 0 0,0-1 0 0 0,0 1 0 0 0,0 0 0 0 0,0 0 0 0 0,-1-1 0 0 0,1 1 0 0 0,0-1 0 0 0,0 1-1 0 0,0-1 1 0 0,0 1 0 0 0,0-1 0 0 0,-1 1 0 0 0,1-1 0 0 0,0 0 0 0 0,-1 1 0 0 0,1-1 0 0 0,0 0 0 0 0,-1 0 0 0 0,1 1 0 0 0,-1-1 0 0 0,1 0 0 0 0,-1 0 0 0 0,1 0 0 0 0,-1 0 0 0 0,0 0-8 0 0,11-15 86 0 0,-6 11-43 0 0,-1-1-1 0 0,0 1 0 0 0,0-1 0 0 0,-1 0 0 0 0,0 0 0 0 0,1-1-42 0 0,-2 1 27 0 0,5-9 52 0 0,-1-4-20 0 0,-3 8-35 0 0,-1 5-22 0 0,-1 0-1 0 0,0 0 1 0 0,0 0 0 0 0,-1 0 0 0 0,0-1-1 0 0,0 1 1 0 0,0 0 0 0 0,-1-3-2 0 0,0-17 0 0 0,1-37 2 0 0,0 44-34 0 0,0-4-34 0 0,0 20-27 0 0,0 3 40 0 0,0 0 118 0 0,0 3 24 0 0,0 0-56 0 0,-1 10-20 0 0,4-3-97 0 0,8-4-70 0 0,-4 4 0 0 0,0 4 40 0 0,-5-9 82 0 0,-2-4 27 0 0,1 1-1 0 0,0 0 1 0 0,-1 0-1 0 0,0 0 0 0 0,1 0 1 0 0,-1 0-1 0 0,0 0 1 0 0,0 0-1 0 0,0 0 1 0 0,0 0-1 0 0,0 1 6 0 0,-1 7-27 0 0,1-6 24 0 0,1 0 1 0 0,-1 0-1 0 0,1 0 0 0 0,0 0 0 0 0,0-1 0 0 0,0 1 0 0 0,1 0 0 0 0,-1 0 0 0 0,1-1 0 0 0,1 3 3 0 0,3 26-157 0 0,2-15 82 0 0,0 0 58 0 0,5 7 96 0 0,-5-8 9 0 0,2 5 35 0 0,0-8-96 0 0,-2-5-3 0 0,-3-4-47 0 0,-2 0-2 0 0,0-2-75 0 0,-3-2 22 0 0,0 0 11 0 0,0 0-34 0 0,0 0-17 0 0,0 0-34 0 0,0 0-41 0 0,0 0-45 0 0,0 0-48 0 0,0 0-47 0 0,0 0-41 0 0,0 0-39 0 0,0 0-269 0 0,0 0-63 0 0,0 0-50 0 0,0 0-36 0 0,0 0-1492 0 0,0 0-1322 0 0</inkml:trace>
  <inkml:trace contextRef="#ctx0" brushRef="#br0" timeOffset="1609.24">1752 143 10104 0 0,'0'0'230'0'0,"0"0"30"0"0,0 0 19 0 0,0 0-6 0 0,2 2-54 0 0,9 13-12 0 0,-8-1-27 0 0,0 2 59 0 0,2-8-43 0 0,0 2 130 0 0,-3-4-118 0 0,-2 2 39 0 0,3 5 213 0 0,3-3-92 0 0,-1-2-116 0 0,-1 2 70 0 0,1-1-60 0 0,1 4 64 0 0,-5-11-266 0 0,0-1 1 0 0,-1 1-1 0 0,1 0 0 0 0,-1 0 0 0 0,0 0 1 0 0,1 0-1 0 0,-1-1 0 0 0,0 1 0 0 0,0 0 0 0 0,0 0 1 0 0,-1 2-61 0 0,1-2 71 0 0,0 1 0 0 0,0 0 0 0 0,0 0 0 0 0,0 0 0 0 0,0-1 0 0 0,1 1 0 0 0,0 0 0 0 0,0 1-71 0 0,9 19 354 0 0,-6-16-108 0 0,-1-2-68 0 0,0-1-52 0 0,-1-1-39 0 0,4 7 125 0 0,-5-2-47 0 0,1 7 114 0 0,9-1 36 0 0,-9-11-33 0 0,-2-3-62 0 0,0 0-27 0 0,0 0-8 0 0,0 0-11 0 0,0 0-46 0 0,0 0-22 0 0,0 0-2 0 0,0 0-1 0 0,0 0-6 0 0,3-3-1 0 0,-2 2-83 0 0,0-1-1 0 0,1 1 0 0 0,-1-1 0 0 0,0 1 1 0 0,0-1-1 0 0,-1 0 0 0 0,1 1 1 0 0,0-1-1 0 0,0 0 0 0 0,-1 0 0 0 0,1 0 1 0 0,-1 1-1 0 0,0-2-12 0 0,2-30 143 0 0,-2 30-136 0 0,-1-13 30 0 0,1-14 36 0 0,4 13-77 0 0,0 9 4 0 0,7-19 0 0 0,3 1 0 0 0,-9 19 0 0 0,1 0 0 0 0,-1 0 0 0 0,2 1 0 0 0,4-4 0 0 0,2-3-24 0 0,-2 3-49 0 0,-10 10 61 0 0,0-1 0 0 0,1 0 0 0 0,-1 1 0 0 0,0-1 0 0 0,1 0 0 0 0,-1 1-1 0 0,0 0 1 0 0,1-1 0 0 0,-1 1 0 0 0,1 0 0 0 0,-1 0 0 0 0,1-1 0 0 0,1 1 12 0 0,10-2-77 0 0,-4-3 50 0 0,-7 4 27 0 0,-1 0 0 0 0,1 0 0 0 0,0 0 0 0 0,0 0-1 0 0,-1 1 1 0 0,1-1 0 0 0,0 0 0 0 0,0 1 0 0 0,0-1 0 0 0,0 1 0 0 0,0 0 0 0 0,0 0-1 0 0,1 0 1 0 0,6-1 0 0 0,-6 1 0 0 0,0-1 0 0 0,0 1 0 0 0,0 0 0 0 0,0 0 0 0 0,0 0 0 0 0,0 1 0 0 0,0-1 0 0 0,0 1 0 0 0,0-1 0 0 0,0 1 0 0 0,0 0 0 0 0,5 4 0 0 0,-7-4-4 0 0,1 0 0 0 0,-1 0 0 0 0,1 0 0 0 0,-1 0 0 0 0,1-1 0 0 0,-1 1 0 0 0,1 0 0 0 0,0-1 0 0 0,-1 0 0 0 0,1 1 0 0 0,0-1 0 0 0,-1 0 0 0 0,1 0 0 0 0,0 0 0 0 0,0 0 4 0 0,-2 0 0 0 0,3 0-1 0 0,0 0-1 0 0,0 0 0 0 0,0 1 1 0 0,0-1-1 0 0,-1 0 0 0 0,1 1 0 0 0,1 0 2 0 0,7 12 0 0 0,-2-5-1 0 0,2 3-13 0 0,-3 2-24 0 0,19 18 27 0 0,-15 4 71 0 0,-8-25-24 0 0,1 27 144 0 0,-3-31-166 0 0,5 18 55 0 0,-3 6 44 0 0,-2-14-46 0 0,4 0-11 0 0,0-1 24 0 0,-4 1 29 0 0,-2-5-30 0 0,0 17 191 0 0,0-22-227 0 0,0-3 21 0 0,0-3 27 0 0,0 0 110 0 0,0 0 45 0 0,0 0 8 0 0,0-3-40 0 0,0-9-122 0 0,0 3-39 0 0,0-14 14 0 0,0 7-5 0 0,1 1-16 0 0,5-2-29 0 0,0 1-16 0 0,-5 11-1 0 0,0-1 0 0 0,-1 1 0 0 0,1-1 0 0 0,-2-3 0 0 0,1 3 3 0 0,1 1-1 0 0,-1-1 1 0 0,1 0 0 0 0,0-3-3 0 0,10-22 43 0 0,-7 13-37 0 0,-3 10-26 0 0,1 1-1 0 0,0-1 0 0 0,1 1 0 0 0,-1 0 0 0 0,2-1 21 0 0,5-12-61 0 0,10-16-43 0 0,-9 23 28 0 0,2 0-41 0 0,-4 5 76 0 0,7-7-89 0 0,10-8-133 0 0,0 3 43 0 0,-9 12 170 0 0,-5 5 16 0 0,-9 2 26 0 0,1-1 0 0 0,-1 1 1 0 0,1 0-1 0 0,0 1 1 0 0,0-1-1 0 0,-1 0 0 0 0,1 1 1 0 0,0-1-1 0 0,0 1 0 0 0,0 0 1 0 0,-1 0-1 0 0,1 0 0 0 0,0 1 1 0 0,0-1-1 0 0,0 0 1 0 0,-1 1-1 0 0,1 0 0 0 0,0 0 1 0 0,-1 0-1 0 0,2 0 8 0 0,8 3-9 0 0,-7-3 7 0 0,-1 0 0 0 0,-1 0 1 0 0,1 0-1 0 0,0 1 0 0 0,0 0 1 0 0,0 0-1 0 0,-1 0 0 0 0,1 1 2 0 0,26 18-51 0 0,1 5 38 0 0,-26-22 15 0 0,0 1 0 0 0,0 0 0 0 0,0 1 0 0 0,-1-1 1 0 0,0 1-1 0 0,0-1 0 0 0,-1 1 0 0 0,1 1 0 0 0,1 4-2 0 0,-2-3 41 0 0,0-1 1 0 0,1 0-1 0 0,-1 0 1 0 0,3 3-42 0 0,7 14 83 0 0,-8-11-25 0 0,0-4-34 0 0,-4-7-22 0 0,0 0-1 0 0,0 0 1 0 0,0 1 0 0 0,0-1-1 0 0,0 0 1 0 0,-1 0 0 0 0,1 0-1 0 0,-1 1 1 0 0,1-1 0 0 0,-1 0-1 0 0,0 2-1 0 0,2 12 43 0 0,4 0-26 0 0,-5-14-16 0 0,0 1 0 0 0,1-1 0 0 0,-2 0 0 0 0,1 1 1 0 0,0-1-1 0 0,0 1 0 0 0,-1-1 0 0 0,1 1 0 0 0,-1-1 0 0 0,0 1 0 0 0,0 2-1 0 0,3 10 48 0 0,2-7-38 0 0,1 2 11 0 0,-4 17-9 0 0,-2-25-85 0 0,0-1-37 0 0,0-1-174 0 0,0 0 131 0 0,0 0 59 0 0,0 0-36 0 0,0 0-13 0 0,0 0-36 0 0,0 0-43 0 0,0 0-47 0 0,0 0-51 0 0,0 0-48 0 0,0 0-45 0 0,0 0-39 0 0,0 0-292 0 0,0 0-66 0 0,0 0-52 0 0,0 0-37 0 0,0 0-339 0 0,0 0-34 0 0,0 0-2659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8:54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32 8864 0 0,'0'0'200'0'0,"0"0"33"0"0,0 0 14 0 0,-3 0-41 0 0,-7 0-90 0 0,8 0 6 0 0,1 0 138 0 0,1 0 229 0 0,-3 2 14 0 0,-2 4-270 0 0,-2 0-46 0 0,1 1-35 0 0,5-6-126 0 0,0 0 0 0 0,0 1 0 0 0,0-1-1 0 0,0 1 1 0 0,0-1 0 0 0,0 1 0 0 0,1 0-1 0 0,-1-1 1 0 0,0 1 0 0 0,1 0-1 0 0,-1-1 1 0 0,1 1 0 0 0,0 0 0 0 0,0 0-1 0 0,0 0-25 0 0,-2 14 172 0 0,-5 2-35 0 0,2-7-43 0 0,-5 22 336 0 0,1 0-98 0 0,3-2-75 0 0,0 1-56 0 0,1 12 23 0 0,0-20-103 0 0,2-14-57 0 0,1 1 1 0 0,0 0-1 0 0,1-1 1 0 0,0 3-65 0 0,1-3 69 0 0,-1 0-1 0 0,0 0 1 0 0,0 0 0 0 0,-1-1 0 0 0,-1 3-69 0 0,-2 6 122 0 0,-3 16 178 0 0,5-23-182 0 0,1-1-1 0 0,0 0 1 0 0,1 0 0 0 0,-1 1-1 0 0,2 0-117 0 0,-1-3 69 0 0,1 0 1 0 0,-1 0-1 0 0,-1-1 0 0 0,0 1 0 0 0,0 1-69 0 0,0-2 63 0 0,0 1 0 0 0,1 0 0 0 0,-1-1 0 0 0,2 1 0 0 0,-1 1-63 0 0,2 4 85 0 0,-1-10-57 0 0,1 1-1 0 0,-1-1 1 0 0,0 1-1 0 0,-1 0 1 0 0,1-1-1 0 0,-1 1 1 0 0,1-1-1 0 0,-1 1 0 0 0,-1 1-27 0 0,-2 6 46 0 0,-3 7 28 0 0,5 0 18 0 0,2 12-1 0 0,0 48 48 0 0,0-65-118 0 0,0-10 0 0 0,0-3-122 0 0,0 0-56 0 0,0 0 62 0 0,0 0-69 0 0,0 0-85 0 0,0 0 74 0 0,0 0-38 0 0,0 0-43 0 0,0 0-39 0 0,0 0-37 0 0,0 0-33 0 0,0 0-236 0 0,0 0-55 0 0,0 0-772 0 0,0 0-610 0 0,0 0-1156 0 0</inkml:trace>
  <inkml:trace contextRef="#ctx0" brushRef="#br0" timeOffset="382.57">48 111 5792 0 0,'13'-27'166'0'0,"-8"20"-6"0"0,16-13-119 0 0,-18 15-45 0 0,-1 1 1 0 0,1-1 15 0 0,-1 0 46 0 0,0 3 50 0 0,0 0 51 0 0,3 0 55 0 0,0-1-20 0 0,-1 1 31 0 0,0-1 42 0 0,3-4 364 0 0,-5 5-454 0 0,-1 1 1 0 0,1-1-1 0 0,0 1 0 0 0,-1-1 1 0 0,1 1-1 0 0,0 0 0 0 0,0 0 1 0 0,0-1-1 0 0,0 1 0 0 0,1 0-177 0 0,3 0 341 0 0,2 0-38 0 0,18 1 517 0 0,-17 0-594 0 0,-2 0-51 0 0,-5 0 93 0 0,1 3-10 0 0,5 3-99 0 0,-2-2-25 0 0,0-2 7 0 0,0-1 34 0 0,0 2 185 0 0,-4-1-366 0 0,0 1 43 0 0,1 2 142 0 0,0 2 142 0 0,0 13 575 0 0,-3-13-643 0 0,2 7 160 0 0,4-4-98 0 0,-2-2-111 0 0,0 8 55 0 0,-5-5-138 0 0,1 0-33 0 0,3 11 46 0 0,8-1 37 0 0,-6 8 42 0 0,5 3 13 0 0,-5-14-97 0 0,-4-11-65 0 0,1 1 0 0 0,0-1 1 0 0,0 1-1 0 0,1-1 0 0 0,1 1-64 0 0,7 15 122 0 0,2 9-3 0 0,10 23 84 0 0,1 1 6 0 0,0-1 6 0 0,-21-47-165 0 0,0 1-1 0 0,0-1 1 0 0,-1 1-1 0 0,1 1-49 0 0,-2-4 33 0 0,1 1 1 0 0,-1-1-1 0 0,2 0 1 0 0,-1 0 0 0 0,1 1-1 0 0,2 3-33 0 0,8 14 116 0 0,-3 9 5 0 0,-4-11-39 0 0,0-2 48 0 0,0 6-6 0 0,3 7 40 0 0,-3-21-76 0 0,3 2-4 0 0,-8-12-67 0 0,1 0 1 0 0,-1 0-1 0 0,1 1 1 0 0,-1-1-1 0 0,0 0 1 0 0,1 1-1 0 0,-1 1-17 0 0,2 18 154 0 0,-3-17-124 0 0,1-1-1 0 0,0 1 0 0 0,0-1 0 0 0,0 1 0 0 0,0-1 0 0 0,1 1 0 0 0,-1-1 0 0 0,1 0 1 0 0,1 1-30 0 0,6 13 56 0 0,-2-5-71 0 0,-4 0 26 0 0,-3-10 48 0 0,0-3 26 0 0,0 0-68 0 0,0 0-87 0 0,0 0-105 0 0,0 0-226 0 0,-3-3-410 0 0,3 3 811 0 0,-4-3-339 0 0,1-1 18 0 0,1 1-52 0 0,1 2 140 0 0,0-1-37 0 0,1 1-71 0 0,-1-1-45 0 0,0 0-40 0 0,1 1-35 0 0,-1-1-177 0 0,1 0-42 0 0,-2-1-773 0 0,-2 1-736 0 0,-5 2-1223 0 0</inkml:trace>
  <inkml:trace contextRef="#ctx0" brushRef="#br0" timeOffset="564.55">63 647 9280 0 0,'0'0'268'0'0,"0"0"4"0"0,3 0-151 0 0,34 0 200 0 0,-16 0-191 0 0,-6-2 11 0 0,-6-3 46 0 0,4-1 69 0 0,-4 4-87 0 0,0 1 1 0 0,0 0 0 0 0,0 0 0 0 0,0 1-1 0 0,0 1 1 0 0,3 0-170 0 0,14-1 346 0 0,-15 0-414 0 0,0 0 102 0 0,-1 0 65 0 0,13 0 215 0 0,-9 0-195 0 0,-6 0-116 0 0,-1 0-55 0 0,0 0-67 0 0,0 0-77 0 0,-2 0 1 0 0,1 0-51 0 0,-1 0-54 0 0,0 0-59 0 0,1 0-64 0 0,-1 0-67 0 0,1 0-73 0 0,0 0-75 0 0,6 0-906 0 0,7 0-884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01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0,3 3-31 0 0,5 4-121 0 0,-3-4-10 0 0,2 0 91 0 0,-1 0 116 0 0,0 7 255 0 0,4-5 18 0 0,-7 0-261 0 0,1 1-44 0 0,3 8 137 0 0,-5-10-229 0 0,3 28 778 0 0,-1-24-707 0 0,2 2 89 0 0,0 6 44 0 0,-3-6-187 0 0,0 1-13 0 0,0-2-13 0 0,0-2 17 0 0,1 1 49 0 0,6 10 188 0 0,-6-5-190 0 0,0 2 89 0 0,7 4 73 0 0,-9-15-281 0 0,0 1 1 0 0,0-1 0 0 0,0 0-1 0 0,0 1 1 0 0,-1-1-1 0 0,0 1 1 0 0,0 0-74 0 0,1 0 84 0 0,-1 1 0 0 0,1-1 1 0 0,0 0-1 0 0,0 1 0 0 0,1-1 1 0 0,-1 0-1 0 0,2 1-84 0 0,-1 0 63 0 0,0 0 0 0 0,0 0 0 0 0,-1 0-1 0 0,0 1 1 0 0,0-1 0 0 0,0 5-63 0 0,0-2 79 0 0,1 0-1 0 0,0 0 0 0 0,0-1 1 0 0,1 1-79 0 0,2 7 114 0 0,4 8 154 0 0,-1 0-3 0 0,-3-9-150 0 0,-1-6-42 0 0,4 12 108 0 0,-7-1 20 0 0,-2-17-171 0 0,0 0-1 0 0,1 1 0 0 0,-1-1 1 0 0,1 0-1 0 0,-1 0 1 0 0,1 0-1 0 0,1 2-29 0 0,6 13 179 0 0,-7-17-156 0 0,0 1-1 0 0,-1 0 0 0 0,1 0 0 0 0,-1-1 0 0 0,0 1 1 0 0,1 0-1 0 0,-1 0 0 0 0,0-1 0 0 0,0 2-22 0 0,0-2 4 0 0,0-1-1 0 0,0 1 0 0 0,0-1 0 0 0,0 1 0 0 0,-1-1 1 0 0,1 0-1 0 0,0 1 0 0 0,1-1 0 0 0,-1 1 1 0 0,0-1-1 0 0,0 1 0 0 0,0-1 0 0 0,0 1 1 0 0,0-1-1 0 0,0 0 0 0 0,0 1 0 0 0,1-1 1 0 0,-1 1-1 0 0,0-1 0 0 0,0 0 0 0 0,0 1 0 0 0,1-1 1 0 0,-1 0-1 0 0,0 1 0 0 0,1-1 0 0 0,-1 0 1 0 0,0 1-1 0 0,1-1 0 0 0,-1 0 0 0 0,0 0 1 0 0,1 0-1 0 0,-1 1 0 0 0,1-1 0 0 0,-1 0 1 0 0,0 0-1 0 0,1 0 0 0 0,-1 0 0 0 0,1 0 0 0 0,-1 1 1 0 0,1-1-1 0 0,-1 0 0 0 0,0 0 0 0 0,1 0 1 0 0,-1 0-1 0 0,1 0 0 0 0,-1 0 0 0 0,1-1-3 0 0,2 1 64 0 0,-3 0 0 0 0,0 0 0 0 0,0 0 0 0 0,0 0 0 0 0,0 0 0 0 0,0 0 0 0 0,0 0 0 0 0,0 0 0 0 0,0-2-10 0 0,0-59 68 0 0,1 47-68 0 0,5-3-29 0 0,0 1-24 0 0,-6 14-1 0 0,2-6 0 0 0,0 0 0 0 0,1 0 0 0 0,0 0 0 0 0,2-5 0 0 0,4-11 0 0 0,-8 22-1 0 0,-1-1 1 0 0,1 1-1 0 0,-1 0 0 0 0,1 0 0 0 0,0 0 0 0 0,0 0 1 0 0,0 0-1 0 0,0 0 0 0 0,0 1 0 0 0,0-1 1 0 0,0 0-1 0 0,1 0 0 0 0,-1 1 0 0 0,1-1 0 0 0,-1 1 1 0 0,1-1-1 0 0,0 1 0 0 0,-1 0 0 0 0,1 0 0 0 0,1-1 1 0 0,8-2-46 0 0,-10 3 43 0 0,0 1 0 0 0,0-1 0 0 0,0 1 0 0 0,0 0 0 0 0,0-1 1 0 0,0 0-1 0 0,0 1 0 0 0,0-1 0 0 0,0 0 0 0 0,0 1 0 0 0,0-1 0 0 0,0 0 0 0 0,0 0 0 0 0,-1 0 0 0 0,1 0 1 0 0,0 0-1 0 0,0 0 0 0 0,0 0 3 0 0,-1 0-6 0 0,0 0 0 0 0,0 0 0 0 0,1 0 0 0 0,-1 0 1 0 0,1 0-1 0 0,-1 1 0 0 0,1-1 0 0 0,-1 0 0 0 0,1 0 0 0 0,-1 1 1 0 0,1-1-1 0 0,0 0 0 0 0,-1 0 0 0 0,1 1 0 0 0,0-1 0 0 0,-1 1 0 0 0,1-1 1 0 0,0 1-1 0 0,0-1 0 0 0,0 1 0 0 0,0 0 0 0 0,0-1 0 0 0,-1 1 1 0 0,1 0-1 0 0,0-1 0 0 0,0 1 0 0 0,0 0 0 0 0,0 0 0 0 0,0 0 1 0 0,0 0-1 0 0,0 0 0 0 0,0 0 0 0 0,0 0 0 0 0,0 0 0 0 0,0 1 1 0 0,0-1 5 0 0,6 0-20 0 0,3 0-25 0 0,-7-1 32 0 0,0 1-1 0 0,-1 0 1 0 0,1-1 0 0 0,0 2-1 0 0,0-1 1 0 0,0 0 0 0 0,-1 0-1 0 0,1 1 1 0 0,0 0 0 0 0,0-1-1 0 0,0 2 14 0 0,3 11-64 0 0,7 3 11 0 0,-6-10 44 0 0,-4-4 9 0 0,-1 0 0 0 0,0 0 0 0 0,0 1 0 0 0,0-1-1 0 0,0 0 1 0 0,0 1 0 0 0,0-1 0 0 0,-1 1 0 0 0,1 0-1 0 0,0 1 1 0 0,3 22 0 0 0,1-10 0 0 0,-5-13 0 0 0,0 0 0 0 0,1 0 0 0 0,-1 1 0 0 0,-1-1 0 0 0,1 0 0 0 0,0 1 0 0 0,-1-1 0 0 0,0 2 0 0 0,0 2 0 0 0,1-1-1 0 0,-1 1 1 0 0,1-1-1 0 0,1 1 0 0 0,-1-1 1 0 0,1 0-1 0 0,2 5 1 0 0,-2-4-6 0 0,8 14-41 0 0,-9-18 42 0 0,0-1 0 0 0,0 0 0 0 0,0 0 0 0 0,0 0 0 0 0,0 1 0 0 0,0-1 0 0 0,-1 0 0 0 0,1 1 0 0 0,-1-1 0 0 0,1 0 0 0 0,-1 1 0 0 0,0 1 5 0 0,0 22 0 0 0,0-24 4 0 0,0 1 0 0 0,0-1 0 0 0,0 0-1 0 0,1 0 1 0 0,-1 0 0 0 0,1 0 0 0 0,-1 0 0 0 0,1 0 0 0 0,0 0-1 0 0,0 0 1 0 0,0-1 0 0 0,0 1 0 0 0,1 1-4 0 0,2 5-34 0 0,-1 3-58 0 0,-3-9-77 0 0,0-2-21 0 0,0 0 62 0 0,0 0 2 0 0,0 0-53 0 0,0 0-160 0 0,0 0-293 0 0,0 0 367 0 0,0 0 0 0 0,0 0-54 0 0,0 0 116 0 0,0 0-34 0 0,0 0-36 0 0,0 0-36 0 0,0 0-399 0 0,0 0 107 0 0,0 0-46 0 0,0 0-751 0 0,0 0-580 0 0,0 0-1110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02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0 161 8432 0 0,'0'0'190'0'0,"0"0"28"0"0,0 0 10 0 0,3 0-26 0 0,5 0-163 0 0,13 0 45 0 0,-18 0-30 0 0,1 0 69 0 0,0 0 129 0 0,7 0 448 0 0,-8-1-498 0 0,1 0-63 0 0,-1 0-113 0 0,0-1 123 0 0,2-1-14 0 0,1-1 51 0 0,-3 3-81 0 0,0 0 41 0 0,0 0 15 0 0,0 1 44 0 0,1-1 50 0 0,0 1 58 0 0,6-2 144 0 0,0-4-92 0 0,-1 1-102 0 0,4-1 140 0 0,-1 1-110 0 0,-1 1-92 0 0,11 1 185 0 0,-12 0 6 0 0,4-2-196 0 0,2 0 1 0 0,-4-1 26 0 0,5-4 91 0 0,-3 2-112 0 0,-1 1-52 0 0,-4 4-90 0 0,-1 2-43 0 0,-3-1 37 0 0,5-9-33 0 0,-4 8 22 0 0,-6 3-43 0 0,0 0 1 0 0,1 0-1 0 0,0 0 1 0 0,-1 0 0 0 0,1 0-1 0 0,0 0 1 0 0,-1 0 0 0 0,1 0 0 0 0,0 0-1 0 0,-1 0 1 0 0,1-1 0 0 0,0 1-1 0 0,-1 0 1 0 0,1 0 0 0 0,0-1-1 0 0,-1 1 0 0 0,0 0 0 0 0,1-1 0 0 0,-1 1-1 0 0,0 0 1 0 0,0-1 0 0 0,0 1-1 0 0,0 0 1 0 0,1-1-1 0 0,-1 1 1 0 0,0 0 0 0 0,0-1-1 0 0,0 1 1 0 0,0 0-1 0 0,0-1 1 0 0,0 1 0 0 0,0 0-1 0 0,0-1 1 0 0,0 1 0 0 0,0 0-1 0 0,0-1 1 0 0,0 1-1 0 0,0 0 1 0 0,0-1 0 0 0,0 1-1 0 0,0 0 1 0 0,-1-1-1 0 0,1 1 1 0 0,0 0 0 0 0,0-1-1 0 0,0 1 1 0 0,0 0 0 0 0,-1-1-1 0 0,-9-4-63 0 0,5-2 2 0 0,5 7 58 0 0,0-1-1 0 0,-1 1 1 0 0,1 0 0 0 0,0-1 0 0 0,0 1 0 0 0,-1 0 0 0 0,1-1 0 0 0,0 1 0 0 0,0 0 0 0 0,-1-1 0 0 0,1 1 0 0 0,0 0 0 0 0,-1-1 0 0 0,1 1 0 0 0,0 0 0 0 0,-1 0 0 0 0,1 0 0 0 0,0-1 0 0 0,-1 1 0 0 0,1 0 0 0 0,-1 0 0 0 0,1 0 0 0 0,-1 0 0 0 0,1 0 0 0 0,0 0 0 0 0,-1 0 0 0 0,1 0 0 0 0,-1 0 0 0 0,1 0 0 0 0,0 0 0 0 0,-1 0 4 0 0,-4-3-81 0 0,-4-3 70 0 0,-7 1-67 0 0,-3 3-5 0 0,5 2 60 0 0,11 0 24 0 0,-13-1-45 0 0,12 1 43 0 0,-1-1 0 0 0,1 1 0 0 0,0 0 0 0 0,-1 0 0 0 0,1 0 0 0 0,-1 1 0 0 0,1 0 0 0 0,0 0 0 0 0,-4 1 1 0 0,-30 19-70 0 0,23-9 69 0 0,5-1 0 0 0,-6 3 1 0 0,15-14 0 0 0,-1 0 0 0 0,1 1 0 0 0,-1 0 0 0 0,1-1 1 0 0,0 1-1 0 0,-1 0 0 0 0,1 0 0 0 0,0-1 0 0 0,0 1 1 0 0,0 0-1 0 0,0 0 0 0 0,-1 1 0 0 0,1-1 1 0 0,0 0-1 0 0,1 0 0 0 0,-1 0 0 0 0,0 1 0 0 0,0-1 1 0 0,1 0-1 0 0,-1 1 0 0 0,0-1 0 0 0,1 1 1 0 0,-1-1-1 0 0,1 1 0 0 0,-9 22 55 0 0,2-11-35 0 0,4-8-5 0 0,0 0 1 0 0,0 1-1 0 0,0 0 1 0 0,1 0-1 0 0,0 0 1 0 0,0 0-1 0 0,1 0 1 0 0,0 0 0 0 0,-1 5-16 0 0,2 8 55 0 0,-1-13-37 0 0,1 0 0 0 0,0 1 0 0 0,1-1 0 0 0,-1 0 0 0 0,1 0 1 0 0,1 1-19 0 0,0 0 42 0 0,1-1 0 0 0,1 1 1 0 0,-1-1-1 0 0,1 0 1 0 0,0 0-1 0 0,1 0 1 0 0,-1-1-1 0 0,4 4-42 0 0,11 11 110 0 0,-17-19-105 0 0,5 4 60 0 0,4 2-32 0 0,-8-4-24 0 0,0-1 0 0 0,1 0 0 0 0,-1 0-1 0 0,0 0 1 0 0,1 0 0 0 0,-1 0 0 0 0,1-1 0 0 0,0 1 0 0 0,0-1-1 0 0,-1 0 1 0 0,1 0 0 0 0,4 0-9 0 0,-3-1 11 0 0,0 1 0 0 0,0 0 0 0 0,1 0 0 0 0,-1 0-1 0 0,4 2-10 0 0,-3-1 3 0 0,-1 0-1 0 0,1-1 1 0 0,0 1-1 0 0,0-1 1 0 0,0-1-1 0 0,0 1-2 0 0,1-1-114 0 0,0 0 65 0 0,14 0 75 0 0,-13 0-63 0 0,-2 0-35 0 0,-1 0-55 0 0,1 0-82 0 0,0 0-91 0 0,0 0-108 0 0,1 0-123 0 0,-5 0 154 0 0,-1 0-57 0 0,1 0-50 0 0,-1 0-45 0 0,1 0-154 0 0,0 0-45 0 0,0 0-187 0 0,2 0-505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04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12464 0 0,'0'0'281'0'0,"0"0"40"0"0,0 0 22 0 0,0 0-143 0 0,0 0-96 0 0,0 1-29 0 0,0 1-43 0 0,0 2-24 0 0,-1-2-7 0 0,1 1-1 0 0,0-1 0 0 0,0 0 1 0 0,0 1-1 0 0,1-1 0 0 0,-1 0 1 0 0,0 1-1 0 0,1-1 1 0 0,0 2-1 0 0,4 4 6 0 0,-2-3 31 0 0,0 0 47 0 0,-1 1 60 0 0,-2 1 79 0 0,0 17 527 0 0,0 0-61 0 0,0-1-58 0 0,0 1-53 0 0,0 0-50 0 0,0 0-46 0 0,0 0-43 0 0,0 1-39 0 0,1-19-359 0 0,0-1-1 0 0,0 1 1 0 0,0-1-1 0 0,0 1 1 0 0,2 3-41 0 0,3 10 94 0 0,-4-1-33 0 0,-2-16-58 0 0,0-1 0 0 0,0 1 0 0 0,0 0 1 0 0,1-1-1 0 0,-1 1 0 0 0,0 0 0 0 0,1-1 1 0 0,-1 1-1 0 0,1 0 0 0 0,0-1 0 0 0,-1 1 0 0 0,1-1 1 0 0,0 1-1 0 0,0-1-3 0 0,5 12 27 0 0,0 13-17 0 0,-6-24-11 0 0,1 0-1 0 0,0 0 1 0 0,0-1-1 0 0,0 1 0 0 0,1 0 1 0 0,-1-1-1 0 0,0 1 1 0 0,1 0-1 0 0,-1-1 0 0 0,1 0 2 0 0,11 15-78 0 0,-8-3-12 0 0,-3-11 1 0 0,-1-1 45 0 0,3 1 50 0 0,-2-1-28 0 0,0 0-83 0 0,-2 0-73 0 0,1 1-108 0 0,0-1-53 0 0,-1 1-104 0 0,0 1-120 0 0,0-2 232 0 0,0 1-35 0 0,0-2-1121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05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62 12672 0 0,'0'3'289'0'0,"0"1"-179"0"0,0 2 50 0 0,-2 16 377 0 0,3-12-347 0 0,0 0-71 0 0,0-6-109 0 0,1 1-41 0 0,2 4 71 0 0,3 9-109 0 0,-6-12 91 0 0,-1 0 58 0 0,1-1 26 0 0,-1 1 48 0 0,0 0 58 0 0,0 1 65 0 0,0 2 194 0 0,1 0-74 0 0,-1-1-63 0 0,1 0-50 0 0,1 1 8 0 0,4 14 410 0 0,-3-13-370 0 0,0-1 21 0 0,-2-1-85 0 0,-1-1-65 0 0,0-1-45 0 0,1 11 263 0 0,6-4 2 0 0,-2-3-37 0 0,-3 1 54 0 0,-1 1-107 0 0,6 0 9 0 0,-2-4-153 0 0,1 5 153 0 0,0-1-78 0 0,-3-6-125 0 0,-1-2-80 0 0,-1-1 109 0 0,0 0 132 0 0,-1-1 223 0 0,0-2-283 0 0,0-1-47 0 0,0 0-103 0 0,-1-1-40 0 0,1 1-45 0 0,0-1-36 0 0,0 0-42 0 0,0-1-45 0 0,0-76 229 0 0,0-2-84 0 0,3 48-19 0 0,4-3-36 0 0,2 0-40 0 0,1 4-42 0 0,-4 15 32 0 0,-5 13 61 0 0,0 0 0 0 0,0 0-1 0 0,1 0 1 0 0,-1 0 0 0 0,1 1-1 0 0,2-4 18 0 0,7-12-106 0 0,-10 17 86 0 0,0-1-1 0 0,0 1 1 0 0,0-1 0 0 0,1 1 0 0 0,-1 0 0 0 0,1 0 0 0 0,-1 0 0 0 0,1 0 0 0 0,0 0 0 0 0,0 0-1 0 0,0 0 1 0 0,1 0 20 0 0,13-1-97 0 0,0 0 58 0 0,-10-1 11 0 0,-5 3 25 0 0,0 0 1 0 0,-1 1-1 0 0,1-1 1 0 0,0 1-1 0 0,0-1 1 0 0,-1 1-1 0 0,1-1 1 0 0,0 1-1 0 0,0-1 1 0 0,0 1-1 0 0,0 0 1 0 0,0-1-1 0 0,0 1 1 0 0,0 0-1 0 0,0 0 1 0 0,0 0-1 0 0,0-1 1 0 0,-1 1-1 0 0,1 0 1 0 0,0 0-1 0 0,0 1 1 0 0,0-1-1 0 0,0 0 1 0 0,0 0-1 0 0,0 0 1 0 0,0 1-1 0 0,0-1 3 0 0,28 16-94 0 0,-27-13 73 0 0,4 4-17 0 0,4-4 24 0 0,1 2-9 0 0,-3 6-21 0 0,4 9 29 0 0,2 4 16 0 0,-8-6-1 0 0,-5-14 0 0 0,0 0 0 0 0,0 0 0 0 0,1-1 0 0 0,0 1 0 0 0,-1 0 0 0 0,4 3 0 0 0,-2-2 2 0 0,0 0-1 0 0,-1 1 1 0 0,1-1-1 0 0,-1 1 1 0 0,0-1-1 0 0,0 1 0 0 0,0 2-1 0 0,0-1 15 0 0,0 0-1 0 0,0 0 1 0 0,4 7-15 0 0,-3-7 2 0 0,0 0 1 0 0,-1 1 0 0 0,0-1-1 0 0,1 3-2 0 0,2 12 12 0 0,1-7 23 0 0,-4-12-32 0 0,-1 1 0 0 0,0-1 0 0 0,0 0 1 0 0,0 1-1 0 0,-1-1 0 0 0,1 1 0 0 0,-1-1 0 0 0,1 2-3 0 0,-1-2 0 0 0,0 0 0 0 0,0-1 0 0 0,0 1 0 0 0,0 0 0 0 0,1-1 0 0 0,-1 1 0 0 0,1 0 0 0 0,0-1 0 0 0,0 1 0 0 0,0 0 0 0 0,0-1 0 0 0,1 1 0 0 0,-1-1 0 0 0,0 0 0 0 0,0 1 0 0 0,0-1 0 0 0,0 0 0 0 0,-1 0 0 0 0,1 1 0 0 0,0-1 0 0 0,-1 1 0 0 0,0-1 0 0 0,0 0 0 0 0,0 1 0 0 0,0 0 0 0 0,1 13 7 0 0,0-4-37 0 0,-1 1-42 0 0,-1-1-55 0 0,-2-2-68 0 0,2-9-39 0 0,1-1 82 0 0,0 1 70 0 0,-1 0 59 0 0,1 0 56 0 0,-1-1 45 0 0,0 2 313 0 0,1-1-253 0 0,-1-1-91 0 0,1 1-36 0 0,-1-1-84 0 0,1 1-14 0 0,-1-1-38 0 0,1 1-42 0 0,-1-1-46 0 0,1 1-50 0 0,-1-1-55 0 0,0 1-72 0 0,1 0-68 0 0,-1-1-70 0 0,0 1-77 0 0,0 0-79 0 0,0 0-84 0 0,0 0-89 0 0,0 0-94 0 0,-1 1-347 0 0,0 0-36 0 0,-7 7-2792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05.3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13304 0 0,'0'0'298'0'0,"0"0"46"0"0,0 0 23 0 0,0 0-154 0 0,0 0-102 0 0,0 1-43 0 0,0 1-15 0 0,0 24 23 0 0,0-23-22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2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253 774 6480 0 0,'0'0'141'0'0,"0"0"23"0"0,0 0 13 0 0,0 0 50 0 0,0 0-89 0 0,0 0 109 0 0,-3-3 205 0 0,-7-7 18 0 0,7 7-151 0 0,2 0-111 0 0,0 1-69 0 0,2-1-69 0 0,-1 0-28 0 0,-1 1 65 0 0,-2 1-6 0 0,0 0 69 0 0,-6 0 224 0 0,-9 1 363 0 0,10 0-459 0 0,1 0-51 0 0,1 0-85 0 0,2 0-112 0 0,1 0-101 0 0,-8 2 170 0 0,-1 5 3 0 0,3-2-56 0 0,-4 0 70 0 0,11-1-86 0 0,-4 2 37 0 0,-4-3-23 0 0,10-3-58 0 0,-1 0 0 0 0,0 0 1 0 0,1 0-1 0 0,-1 0 0 0 0,0 0 0 0 0,0 1 0 0 0,1-1 0 0 0,-1 0 1 0 0,0 0-1 0 0,1 1 0 0 0,-1-1 0 0 0,0 0 0 0 0,1 1 1 0 0,-1-1-1 0 0,1 1 0 0 0,-1-1 0 0 0,1 1-6 0 0,-7 12 118 0 0,-5 9 1 0 0,1-7-10 0 0,0-3 10 0 0,0 0 32 0 0,8-8-90 0 0,0-1 1 0 0,0 1-1 0 0,1 0 0 0 0,-1 1 0 0 0,1-1 0 0 0,0 0 0 0 0,0 1 1 0 0,0 1-62 0 0,-3 10 141 0 0,3-11-113 0 0,-1 14 139 0 0,4-18-150 0 0,-1 0-1 0 0,0 1 0 0 0,-1-1 0 0 0,1 1 0 0 0,0-1 0 0 0,0 0 1 0 0,-1 1-1 0 0,1-1 0 0 0,-1 0 0 0 0,1 2-16 0 0,-8 15 142 0 0,6-13-107 0 0,1 0 1 0 0,0 0-1 0 0,0 0 1 0 0,1 1 0 0 0,-1-1-1 0 0,1 0 1 0 0,0 4-36 0 0,0-8 13 0 0,1 1-1 0 0,-1-1 1 0 0,0 1 0 0 0,0-1 0 0 0,0 1-1 0 0,1-1 1 0 0,-1 1 0 0 0,1-1 0 0 0,-1 1-1 0 0,1-1 1 0 0,0 1 0 0 0,0-1 0 0 0,-1 0-1 0 0,1 0 1 0 0,0 1-13 0 0,5 4 28 0 0,-2-1 55 0 0,-4 0-49 0 0,1 0-7 0 0,2-4-2 0 0,0 0 0 0 0,0 0 1 0 0,1-1-1 0 0,-1 1 1 0 0,0-1-1 0 0,0 0 0 0 0,0 0 1 0 0,1 0-1 0 0,-1 0 1 0 0,0-1-26 0 0,7 1 34 0 0,10-2 55 0 0,-5-3-45 0 0,-11 1-42 0 0,1 1 1 0 0,0-1-1 0 0,-1 0 0 0 0,0 0 0 0 0,1-1-2 0 0,-4 4 0 0 0,14-12 0 0 0,-12 12-6 0 0,-1 0 1 0 0,0 0-1 0 0,0 0 1 0 0,0-1-1 0 0,-1 1 1 0 0,1-1-1 0 0,0 0 1 0 0,0 1-1 0 0,-1-1 1 0 0,1 0-1 0 0,-1 0 1 0 0,0 0-1 0 0,2-1 6 0 0,5-10-75 0 0,8-1-44 0 0,-9 10 77 0 0,9-8-76 0 0,-7-3-51 0 0,5-8-86 0 0,1-2 49 0 0,-11 17 134 0 0,6-13-112 0 0,-9 12 85 0 0,0-3-38 0 0,-1 4 48 0 0,1 0 1 0 0,0-1 0 0 0,1 1 0 0 0,2-5 88 0 0,-3 6-51 0 0,1 1-1 0 0,0-1 1 0 0,-1 1 0 0 0,0-1 0 0 0,-1 1-1 0 0,0-1 1 0 0,0 0 0 0 0,0 1 0 0 0,0-1-1 0 0,-2-4 52 0 0,1 7-19 0 0,-6-26-117 0 0,5 21 88 0 0,1 1 0 0 0,0-1 1 0 0,0-7 47 0 0,1-6-82 0 0,0 8 22 0 0,0 0 1 0 0,-1 0 0 0 0,-1-4 59 0 0,-2-6-43 0 0,0 8 27 0 0,2 1-1 0 0,0-1 1 0 0,1-8 16 0 0,1-14 37 0 0,0 0-57 0 0,0-87-208 0 0,0 71 181 0 0,0 22 68 0 0,0 0 51 0 0,0-3 75 0 0,0 1 87 0 0,0-1 101 0 0,0 1 115 0 0,3 37-363 0 0,7 10 63 0 0,-5 0 10 0 0,2-9-59 0 0,-7-4-95 0 0,1 1 1 0 0,-1-1-1 0 0,1 0 0 0 0,-1 0 1 0 0,0 1-1 0 0,1-1 1 0 0,-1 0-1 0 0,1 1 1 0 0,-1-1-1 0 0,0 0 1 0 0,1 1-1 0 0,-1-1 0 0 0,0 1 1 0 0,0-1-1 0 0,1 1 1 0 0,-1-1-1 0 0,0 0 1 0 0,0 1-1 0 0,0-1 1 0 0,1 1-1 0 0,-1-1 0 0 0,0 1 1 0 0,0-1-1 0 0,0 1 1 0 0,0-1-1 0 0,0 1 1 0 0,0-1-1 0 0,0 1 1 0 0,0-1-1 0 0,0 1 0 0 0,0-1 1 0 0,-1 1-7 0 0,2 1 16 0 0,-1-1 1 0 0,0 1-1 0 0,0 0 1 0 0,0-1-1 0 0,1 1 1 0 0,-1-1-1 0 0,1 1 0 0 0,-1-1 1 0 0,1 1-1 0 0,0-1 1 0 0,-1 1-1 0 0,1-1 1 0 0,0 0-17 0 0,6 12 105 0 0,-7-10-85 0 0,1 0 0 0 0,-1 0 1 0 0,0 0-1 0 0,1 0 0 0 0,-1 0 1 0 0,-1 0-1 0 0,1 0-20 0 0,0 16 156 0 0,4 2 83 0 0,0-11-148 0 0,3 8 67 0 0,-5 1 48 0 0,-2 77 474 0 0,0-50-296 0 0,0-37-289 0 0,1 0 1 0 0,0 0 0 0 0,2 6-96 0 0,4 15 234 0 0,-6-26-204 0 0,4 27 229 0 0,-6 13 18 0 0,0-26-155 0 0,1 0 36 0 0,0 28 206 0 0,0 1-39 0 0,0 36 184 0 0,0 111 588 0 0,0-125-649 0 0,0-67-376 0 0,0-2 9 0 0,0 3-1 0 0,0 3-43 0 0,0-2-44 0 0,0-2-44 0 0,0-1-81 0 0,0-1-140 0 0,0 0 130 0 0,0 0 55 0 0,0 0-36 0 0,0 0-12 0 0,0 0-34 0 0,0 0-41 0 0,0 0-45 0 0,0 0-49 0 0,0 0-45 0 0,0 0-43 0 0,0 0-38 0 0,0 0-277 0 0,0 0-63 0 0,0 0-50 0 0,0 0-36 0 0,0 0-1532 0 0,0 0-1353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03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255 159 9328 0 0,'0'0'208'0'0,"0"0"33"0"0,0 0 15 0 0,0 0-108 0 0,0-3-77 0 0,1 1-30 0 0,-1-2-29 0 0,-16-5-21 0 0,11 6 62 0 0,2 1 90 0 0,-3-2 192 0 0,-6 0 327 0 0,3 4-406 0 0,4-1 323 0 0,-11 1 356 0 0,3-1-375 0 0,5 2-273 0 0,1-1-69 0 0,2 1-85 0 0,2 1-102 0 0,-3 9 306 0 0,-2-6-141 0 0,-8 3-6 0 0,11-6-131 0 0,-5 3 71 0 0,8-5-115 0 0,1 1 1 0 0,-1 0 0 0 0,1-1-1 0 0,0 1 1 0 0,-1 0 0 0 0,1 0-1 0 0,0-1 1 0 0,-1 1 0 0 0,1 0-1 0 0,0 1 1 0 0,0-1 0 0 0,0 0-1 0 0,0 0 1 0 0,0 0 0 0 0,0 1-1 0 0,0-1-15 0 0,-6 11 74 0 0,-6 8 58 0 0,1-7-14 0 0,8-8-72 0 0,0 0 0 0 0,0 0 0 0 0,0 0 0 0 0,1 1 0 0 0,0 0 0 0 0,0-1-1 0 0,0 1 1 0 0,-2 6-46 0 0,-6 28 187 0 0,9-28-125 0 0,0-1 0 0 0,1 1 0 0 0,1 0 0 0 0,0 0 0 0 0,1 7-62 0 0,0 13 225 0 0,1-16-90 0 0,5 2-26 0 0,-3-7-37 0 0,4 8 165 0 0,-7-17-208 0 0,0 1 1 0 0,0-1 0 0 0,0 0 0 0 0,1 0 0 0 0,-1 0 0 0 0,1 0 0 0 0,-1-1-1 0 0,1 1 1 0 0,0 0 0 0 0,0-1 0 0 0,-1 1 0 0 0,1-1 0 0 0,0 1 0 0 0,1-1-1 0 0,-1 0-29 0 0,11 6 200 0 0,-2-2-58 0 0,-3-1-54 0 0,6 0 68 0 0,8-5-22 0 0,-14 1-70 0 0,7 0 59 0 0,0 0-42 0 0,3-3-14 0 0,3-7 21 0 0,-8 6-49 0 0,-11 4-31 0 0,0 0 0 0 0,1-1 0 0 0,-1 0-1 0 0,0 1 1 0 0,1-1 0 0 0,-1 0 0 0 0,0 0-1 0 0,0 0 1 0 0,0 0 0 0 0,0-1 0 0 0,0 1 0 0 0,0 0-1 0 0,0-1 1 0 0,0 0-8 0 0,45-45 125 0 0,-36 31-67 0 0,-7-3-35 0 0,-3-22 0 0 0,-1 25 13 0 0,0 13-35 0 0,0-1 0 0 0,-1 1 0 0 0,1 0 0 0 0,-1 0 0 0 0,1-1 0 0 0,-1 1-1 0 0,0 0 1 0 0,0 0 0 0 0,-1 0 0 0 0,0-2-1 0 0,-2-6-10 0 0,-1-4-43 0 0,3 11 38 0 0,1-1 1 0 0,0 1 0 0 0,-1 0 0 0 0,0 0 0 0 0,0 0 0 0 0,0 0-1 0 0,-2-2 15 0 0,-10-9-99 0 0,3 2-110 0 0,-1-6-37 0 0,0 1-37 0 0,0 5 6 0 0,4 5 12 0 0,-11-11-273 0 0,14 13 327 0 0,-1 1-52 0 0,0-2-111 0 0,0 1-108 0 0,2 3 192 0 0,1 0-35 0 0,0 0-40 0 0,0 0-41 0 0,1 1-83 0 0,1 0 100 0 0,-1 1-34 0 0,-1-2-508 0 0,0 0-304 0 0,-2-2-746 0 0</inkml:trace>
  <inkml:trace contextRef="#ctx0" brushRef="#br0" timeOffset="680.25">382 33 10104 0 0,'0'0'230'0'0,"0"0"30"0"0,0 0 19 0 0,0 0-118 0 0,2 2-83 0 0,2 3-37 0 0,0-2-40 0 0,0 1 1 0 0,0-1-1 0 0,-1 1 0 0 0,0 1 1 0 0,1 0-2 0 0,1 6 50 0 0,-2-6 38 0 0,-1 0 46 0 0,2 0 47 0 0,1 1 50 0 0,1 1 59 0 0,-1-1-34 0 0,2 4 76 0 0,-1 0-43 0 0,1 2 44 0 0,-2-4-44 0 0,-1-1-47 0 0,0 1-1 0 0,-1 3 57 0 0,4 8 172 0 0,2-4-60 0 0,-1-3-149 0 0,13 19 475 0 0,-13-17-450 0 0,-4-5-126 0 0,0-1-53 0 0,5 19 530 0 0,-3-14-366 0 0,0 0-32 0 0,0-1-35 0 0,0 0-35 0 0,1-3-37 0 0,0-1-37 0 0,-4-5 73 0 0,-3-3-34 0 0,0 0-20 0 0,0 0-2 0 0,0 0-2 0 0,0-5-13 0 0,0-15-17 0 0,0-46 166 0 0,0 47-209 0 0,0 3-41 0 0,-1 10 14 0 0,1 1 0 0 0,-1-1 1 0 0,0 1-1 0 0,0-1 0 0 0,-1 1 0 0 0,0-2-10 0 0,0 2 1 0 0,0 0 0 0 0,1-1 0 0 0,0 1 0 0 0,0-1 0 0 0,0 1-1 0 0,1-2 0 0 0,0 1 0 0 0,1 0 0 0 0,0 0 0 0 0,0 0 0 0 0,0 1 0 0 0,1-1 0 0 0,0 0 0 0 0,0 1 0 0 0,-1 0 0 0 0,1 0 0 0 0,-1 0 0 0 0,0 0 0 0 0,0-5 0 0 0,-2-1 0 0 0,1 9 0 0 0,0 0 0 0 0,0 0 0 0 0,0 0 0 0 0,0 0 0 0 0,0 0 0 0 0,0 0 0 0 0,1 0 0 0 0,-1 1 0 0 0,1-1 0 0 0,-1 0 0 0 0,1-1 0 0 0,2-3 9 0 0,4-8-52 0 0,8-8-99 0 0,-14 20 127 0 0,1 0 1 0 0,0 0 0 0 0,0 0-1 0 0,0 0 1 0 0,0 1-1 0 0,0-1 1 0 0,0 1 0 0 0,0-1-1 0 0,0 1 15 0 0,15-3-19 0 0,8 4-92 0 0,-12 0 80 0 0,-4 0 26 0 0,-8 0 5 0 0,-1 0 0 0 0,1 0 0 0 0,-1 0 0 0 0,1 0 0 0 0,-1 0 0 0 0,1 0 0 0 0,-1 0 0 0 0,1 0 0 0 0,-1 0 0 0 0,1 0 0 0 0,-1 0 0 0 0,0 0 0 0 0,1 0 0 0 0,-1 1 0 0 0,1-1 0 0 0,-1 0 0 0 0,1 0 0 0 0,-1 0 0 0 0,1 1 0 0 0,-1-1 0 0 0,0 0 0 0 0,1 1 0 0 0,-1-1 0 0 0,1 0 0 0 0,-1 1 0 0 0,0-1 0 0 0,1 0 0 0 0,-1 1 0 0 0,0-1 0 0 0,0 1 0 0 0,1-1 0 0 0,-1 1 0 0 0,4 5 0 0 0,10 0 0 0 0,-9-3 0 0 0,0 1 0 0 0,0 0 0 0 0,0 0 0 0 0,0 1 0 0 0,-1 0 0 0 0,0 0 0 0 0,0 0 0 0 0,3 4 0 0 0,-1 2 0 0 0,-2-2 0 0 0,0 0 0 0 0,1 0 0 0 0,0-1 0 0 0,1 1 0 0 0,0-1 0 0 0,0-1 0 0 0,2 2 0 0 0,-6-7 0 0 0,-1 0 0 0 0,1 0 0 0 0,-1 0 0 0 0,1 0 0 0 0,-1 0 0 0 0,0 0 0 0 0,0 0 0 0 0,0 0 0 0 0,0 0 0 0 0,-1 0 0 0 0,1 1 0 0 0,0-1 0 0 0,-1 0 0 0 0,0 1 0 0 0,4 10 0 0 0,6 8 14 0 0,-5 5 39 0 0,2-12-35 0 0,-2-5 12 0 0,-3 3 35 0 0,-2-11-55 0 0,0 1-1 0 0,0 0 0 0 0,0 0 0 0 0,1-1 0 0 0,-1 1 1 0 0,1 0-1 0 0,-1 0 0 0 0,1-1 0 0 0,0 1 1 0 0,0-1-1 0 0,-1 1 0 0 0,1 0 0 0 0,0-1-9 0 0,1 1 9 0 0,-2-1 0 0 0,1 1-1 0 0,0-1 1 0 0,0 1 0 0 0,0 0 0 0 0,-1-1-1 0 0,1 1 1 0 0,-1 0 0 0 0,1 0 0 0 0,-1-1-1 0 0,0 1 1 0 0,0 0 0 0 0,0 0-9 0 0,0 11 100 0 0,0-10 10 0 0,0-3 2 0 0,0 0-2 0 0,0 0-12 0 0,0 0-2 0 0,0 0 0 0 0,-11-3 48 0 0,10 3-140 0 0,1-1-1 0 0,0 1 1 0 0,-1 0 0 0 0,1-1 0 0 0,0 1 0 0 0,0-1 0 0 0,-1 1 0 0 0,1-1 0 0 0,0 1 0 0 0,0-1 0 0 0,0 1 0 0 0,-1-1 0 0 0,1 0 0 0 0,0 1-1 0 0,0-1 1 0 0,0 1 0 0 0,0-1 0 0 0,0 1 0 0 0,0-1 0 0 0,0 1 0 0 0,0-1-4 0 0,1-1 7 0 0,-2 1 0 0 0,1-1 0 0 0,0 0 0 0 0,0 1 0 0 0,0-1 0 0 0,-1 0 0 0 0,1 1 0 0 0,-1-1 0 0 0,1 1 0 0 0,-1-1-7 0 0,-4-6 30 0 0,4 7-27 0 0,0-1-1 0 0,0 1 1 0 0,0-1-1 0 0,1 1 1 0 0,-1-1-1 0 0,0 1 0 0 0,1-1 1 0 0,-1 1-1 0 0,1-1 1 0 0,0 0-1 0 0,-1 1 1 0 0,1-1-1 0 0,0 0 0 0 0,0 1-2 0 0,0-11 4 0 0,-1 8 5 0 0,1-1 1 0 0,0 1-1 0 0,1-1 1 0 0,-1 1-1 0 0,1-1 0 0 0,0-1-9 0 0,5-9 12 0 0,-5 11-12 0 0,1 1 0 0 0,-1 0 0 0 0,0-1 0 0 0,0 1 0 0 0,-1-1 0 0 0,1 1 0 0 0,-1-1 0 0 0,1 1 0 0 0,-1-1 0 0 0,3-21-9 0 0,-1 20 18 0 0,0-1-1 0 0,0 1 0 0 0,1 0 1 0 0,-1 0-1 0 0,4-4-8 0 0,18-22 22 0 0,-5 11-66 0 0,-8 11 27 0 0,19-8-83 0 0,-24 14 94 0 0,-4 3-1 0 0,0-1 0 0 0,0 1-1 0 0,0-1 1 0 0,0 1-1 0 0,0-1 1 0 0,0 1 0 0 0,0 0-1 0 0,0 0 1 0 0,0 0-1 0 0,0 0 1 0 0,0 1 7 0 0,8-1-15 0 0,19 2-49 0 0,-25 0 62 0 0,0-1-1 0 0,0 1 0 0 0,0-1 1 0 0,0 1-1 0 0,0 0 0 0 0,1 2 3 0 0,1 0 0 0 0,1 2 0 0 0,-1-1 0 0 0,-1 0-1 0 0,1 1 1 0 0,-1 0 0 0 0,0 1-1 0 0,0-1 1 0 0,2 5 0 0 0,-1-2 19 0 0,0 0-1 0 0,1-1 1 0 0,4 4-19 0 0,-8-8 1 0 0,-1 0 0 0 0,1 0 1 0 0,0 0-1 0 0,-1 0 0 0 0,0 0 1 0 0,0 0-1 0 0,0 0 0 0 0,0 2-1 0 0,8 17 11 0 0,4-2 32 0 0,4 8-33 0 0,-1-1 1 0 0,-3-6 32 0 0,-3 0-32 0 0,-10-17-11 0 0,1-1 0 0 0,0 0 0 0 0,0 1-1 0 0,0-1 1 0 0,1 0 0 0 0,-1 0 0 0 0,1-1 0 0 0,1 2 0 0 0,-3-3 2 0 0,1-1-1 0 0,-1 1 0 0 0,0 0 1 0 0,1-1-1 0 0,-1 1 0 0 0,0 0 1 0 0,0 0-1 0 0,0 0 0 0 0,0 0 1 0 0,-1 0-1 0 0,1 0 1 0 0,0 0-1 0 0,-1 0 0 0 0,1 0 1 0 0,-1 1-2 0 0,1 11-58 0 0,0 0-232 0 0,6-2-225 0 0,-2-4 203 0 0,-4-4 227 0 0,1-1-116 0 0,-1-1-99 0 0,0 0-111 0 0,0 0-114 0 0,0-1-117 0 0,0 0-120 0 0,1-1-124 0 0,1 1-128 0 0,-2-1 459 0 0,0 0-33 0 0,2 0-1706 0 0,-3 0-1288 0 0</inkml:trace>
  <inkml:trace contextRef="#ctx0" brushRef="#br0" timeOffset="1212.49">1912 175 10080 0 0,'0'0'230'0'0,"0"0"30"0"0,-3-3 18 0 0,-7-7-213 0 0,-8-7 82 0 0,18 17-143 0 0,-1 0 1 0 0,0-1-1 0 0,1 1 1 0 0,-1 0 0 0 0,0 0-1 0 0,0-1 1 0 0,1 1-1 0 0,-1 0 1 0 0,0 0 0 0 0,0 0-1 0 0,1 0 1 0 0,-1 0 0 0 0,0 0-1 0 0,0 0-4 0 0,-4 0 4 0 0,-5-1 27 0 0,2-2 65 0 0,2-1 69 0 0,1-1 72 0 0,3 4 41 0 0,0 0-63 0 0,0 0-55 0 0,1 0-46 0 0,-1 1-26 0 0,0 0-38 0 0,-3 1 22 0 0,3-1-14 0 0,1 1 51 0 0,-26-3 636 0 0,-1 1-103 0 0,1 2-60 0 0,2 4-94 0 0,15 0-289 0 0,1 2-36 0 0,-3 2 32 0 0,-6-4 23 0 0,16-4-183 0 0,-1-1-1 0 0,1 1 1 0 0,-1 0 0 0 0,1 0 0 0 0,-1 0 0 0 0,1 0-1 0 0,-1 1-34 0 0,-10 10 217 0 0,9-6-150 0 0,0-1 0 0 0,0 0 1 0 0,0 0-1 0 0,-1 0 0 0 0,0 0 1 0 0,0-1-1 0 0,0 0 0 0 0,-4 2-67 0 0,8-5 20 0 0,-1 0-1 0 0,1 0 1 0 0,0 0-1 0 0,0 0 0 0 0,-1 0 1 0 0,1 1-1 0 0,0-1 1 0 0,0 0-1 0 0,0 1 0 0 0,0-1 1 0 0,1 0-1 0 0,-1 1-19 0 0,-4 16 185 0 0,3-4-76 0 0,1-11-78 0 0,0 0 0 0 0,0 0 0 0 0,-1 0 0 0 0,1 0 1 0 0,-1 0-1 0 0,0 0 0 0 0,0 0-31 0 0,-1 1 57 0 0,1-1 1 0 0,-1 1-1 0 0,1 0 1 0 0,0 0-1 0 0,0 2-57 0 0,-3 23 248 0 0,0-13-129 0 0,3-9-41 0 0,0-1-1 0 0,1 1 1 0 0,-1 0 0 0 0,1-1-1 0 0,0 4-77 0 0,4 8 109 0 0,8 3 67 0 0,-8-10-101 0 0,-3-8-53 0 0,1 0 0 0 0,0-1 0 0 0,-1 1 1 0 0,1 0-1 0 0,0-1 0 0 0,0 1 0 0 0,1-1 0 0 0,-1 1 0 0 0,0-1 1 0 0,1 0-1 0 0,0 0 0 0 0,-1 1 0 0 0,1-1 0 0 0,0 0 1 0 0,0 0-1 0 0,0-1 0 0 0,0 1 0 0 0,0 0 0 0 0,3 1-22 0 0,5 1 113 0 0,3 2 14 0 0,11 5 96 0 0,-6-6-97 0 0,-16-5-111 0 0,1 0 0 0 0,-1 0-1 0 0,0 0 1 0 0,1-1-1 0 0,-1 1 1 0 0,0-1 0 0 0,1 1-1 0 0,-1-1 1 0 0,0 0-15 0 0,2 0 15 0 0,13-3 91 0 0,-4 4-53 0 0,4-2-5 0 0,4-8 7 0 0,-8 7-45 0 0,-11 2-5 0 0,1 1 1 0 0,-1-1 0 0 0,0 1 0 0 0,1-1-1 0 0,-1 0 1 0 0,0 0 0 0 0,0 0 0 0 0,0 0 0 0 0,0 0-1 0 0,0 0 1 0 0,0-1 0 0 0,0 1 0 0 0,0-1-1 0 0,0 0-5 0 0,5-5 14 0 0,-2 2 0 0 0,-1 0 0 0 0,1 1 0 0 0,0 0 0 0 0,3-2-14 0 0,-6 5 0 0 0,1-1 1 0 0,-1 1-1 0 0,0-1 1 0 0,0 1-1 0 0,0-1 1 0 0,0 0-1 0 0,-1 0 1 0 0,1 0-1 0 0,0 0 1 0 0,-1 0-1 0 0,1 0 1 0 0,-1 0-1 0 0,0-1 1 0 0,0 1-1 0 0,0 0 1 0 0,0-1-1 0 0,0 1 1 0 0,0-1-1 0 0,-1 1 1 0 0,1-1-1 0 0,0-1 0 0 0,0 0 0 0 0,0 1 0 0 0,0 0 0 0 0,1 0 0 0 0,-1 0 0 0 0,1 0 0 0 0,0 0 0 0 0,0 0 0 0 0,1-1 0 0 0,-1 1 0 0 0,0-1 0 0 0,0 0 0 0 0,0 0 0 0 0,1-2 0 0 0,2-21 0 0 0,6 6 0 0 0,-6-5 0 0 0,1 13 0 0 0,-5 12 0 0 0,0 0 0 0 0,0-1 0 0 0,-1 1 0 0 0,1-1 0 0 0,0 0 0 0 0,-1 1 0 0 0,1-1 0 0 0,-1 0 0 0 0,1 1 0 0 0,-1-1 0 0 0,0 0 0 0 0,0 1 0 0 0,0-1 0 0 0,0 0 0 0 0,4-20-8 0 0,5-1-37 0 0,-8 18 37 0 0,0-2-5 0 0,2 1-57 0 0,8-5 41 0 0,-8 6-35 0 0,-3-5-5 0 0,0 10 68 0 0,0 0-1 0 0,0-1 1 0 0,-1 1 0 0 0,1 0 0 0 0,0 0 0 0 0,0 0 0 0 0,0 0 0 0 0,0 0 0 0 0,0 0-1 0 0,0 0 1 0 0,0 0 0 0 0,0 0 0 0 0,0 0 0 0 0,0-1 0 0 0,0 1 0 0 0,0 0 0 0 0,0 0-1 0 0,0 0 1 0 0,1 0 0 0 0,-1 0 0 0 0,0 0 0 0 0,0 0 0 0 0,0 0 0 0 0,0 0 0 0 0,0 0 0 0 0,0 0-1 0 0,0 0 1 0 0,0-1 0 0 0,0 1 0 0 0,0 0 0 0 0,0 0 0 0 0,0 0 0 0 0,0 0 0 0 0,0 0-1 0 0,0 0 1 0 0,0 0 0 0 0,1 0 0 0 0,-1 0 0 0 0,0 0 0 0 0,0 0 0 0 0,0 0 0 0 0,0 0-1 0 0,0 0 1 0 0,0 0 0 0 0,0 0 0 0 0,0 0 0 0 0,0 0 0 0 0,0 0 0 0 0,1 0 0 0 0,-1 0-1 0 0,0 0 1 0 0,0 0 0 0 0,0 0 0 0 0,0 0 0 0 0,0 0 0 0 0,0 0 0 0 0,0 0 1 0 0,11 0-26 0 0,-11 0 26 0 0,0 0-1 0 0,0 0 0 0 0,0 0 0 0 0,0 0 0 0 0,0 0 0 0 0,0 0 0 0 0,0 0 1 0 0,0 0-1 0 0,1 0 0 0 0,-1 0 0 0 0,0 0 0 0 0,0 0 0 0 0,0 0 1 0 0,0 0-1 0 0,0 0 0 0 0,0 0 0 0 0,0 0 0 0 0,0 0 0 0 0,0 0 1 0 0,0 0-1 0 0,1 0 0 0 0,-1 0 0 0 0,0 0 0 0 0,0 0 0 0 0,0 0 0 0 0,0 0 1 0 0,0 0-1 0 0,0 0 0 0 0,0 0 0 0 0,0 1 0 0 0,0-1 0 0 0,0 0 1 0 0,0 0-1 0 0,0 0 0 0 0,0 0 0 0 0,0 0 0 0 0,0 0 0 0 0,1 0 1 0 0,-1 0-1 0 0,0 0 0 0 0,0 0 0 0 0,0 0 0 0 0,0 0 0 0 0,0 1 1 0 0,0-1-1 0 0,0 0 0 0 0,0 0 0 0 0,0 0 0 0 0,0 0 0 0 0,0 0 0 0 0,0 0 1 0 0,0 0-1 0 0,0 0 0 0 0,0 0 0 0 0,0 0 0 0 0,-1 1 0 0 0,1-1 1 0 0,4 12 0 0 0,8 3-49 0 0,1 2 14 0 0,0 18 73 0 0,-10-25-22 0 0,0 9 23 0 0,-1-1 83 0 0,3-5-55 0 0,4 11 83 0 0,-1 0 0 0 0,-3-11-84 0 0,-2 3 54 0 0,-3-2-44 0 0,2 6 16 0 0,4-5-18 0 0,-1 2 22 0 0,-3-2 9 0 0,0 1-46 0 0,4-1-39 0 0,0 1 0 0 0,-4 0 38 0 0,-2-15-56 0 0,0-1 0 0 0,0 1 0 0 0,0 0 0 0 0,0-1 0 0 0,0 1 0 0 0,0 0 0 0 0,0-1 0 0 0,0 1-1 0 0,0 0 1 0 0,1-1 0 0 0,-1 1 0 0 0,0 0 0 0 0,0-1 0 0 0,1 1 0 0 0,-1-1 0 0 0,1 1 0 0 0,-1 0-1 0 0,0-1 1 0 0,1 1 0 0 0,-1-1 0 0 0,1 1 0 0 0,-1-1 0 0 0,1 0 0 0 0,-1 1 0 0 0,1-1 0 0 0,0 1-2 0 0,-1-1 1 0 0,1 0 0 0 0,-1 1 0 0 0,1-1 0 0 0,0 1 1 0 0,-1-1-1 0 0,0 1 0 0 0,1-1 0 0 0,-1 1 0 0 0,1-1 0 0 0,-1 1 1 0 0,1-1-1 0 0,-1 1 0 0 0,0 0 0 0 0,0-1 0 0 0,1 1 1 0 0,-1 0-1 0 0,0-1 0 0 0,0 1 0 0 0,0 0 0 0 0,1-1 0 0 0,-1 1 1 0 0,0 0-1 0 0,0-1 0 0 0,0 1 0 0 0,0 0 0 0 0,0-1-1 0 0,0 2-247 0 0,0-1 77 0 0,0 0 71 0 0,0 0 61 0 0,0 1 88 0 0,0 0 108 0 0,0 4 603 0 0,0-5-643 0 0,0 0-47 0 0,0 0-61 0 0,0 1-80 0 0,0-1-93 0 0,0 0-109 0 0,0 1-75 0 0,0-1-109 0 0,0 0-120 0 0,0-1 240 0 0,0 1-34 0 0,0 0-35 0 0,0-1-37 0 0,0 1-38 0 0,0 0-39 0 0,0-1-41 0 0,0 1-42 0 0,0-1-43 0 0,0 1-44 0 0,0-1-580 0 0,0 0-36 0 0,0 0-2730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02.6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316 442 7368 0 0,'-2'0'165'0'0,"1"0"-156"0"0,1 0 0 0 0,-1 0 1 0 0,1 0-1 0 0,-1 0 0 0 0,1 0 0 0 0,-1 0 0 0 0,1 0 0 0 0,-1 0 0 0 0,1 0 1 0 0,-1 0-1 0 0,1-1 0 0 0,0 1 0 0 0,-1 0 0 0 0,1 0 0 0 0,-1 0 0 0 0,1-1 1 0 0,-1 1-1 0 0,1 0 0 0 0,0-1 0 0 0,-1 1 0 0 0,1 0 0 0 0,0-1 0 0 0,-1 1 1 0 0,1 0-1 0 0,0-1 0 0 0,-1 1 0 0 0,1-1 0 0 0,0 1 0 0 0,0 0 0 0 0,-1-1 1 0 0,1 1-1 0 0,0-1 0 0 0,0 1 0 0 0,0-1 0 0 0,0 1 0 0 0,0-1 0 0 0,0 1 1 0 0,0-1-1 0 0,0 1 0 0 0,0-1 0 0 0,0 1 0 0 0,0-1-9 0 0,-3-4 181 0 0,-10-9-143 0 0,-9-7 21 0 0,19 18 17 0 0,3 2 33 0 0,-1 0 34 0 0,-2-2 34 0 0,1 2 58 0 0,1 0-41 0 0,-1-1 90 0 0,0 2-170 0 0,1 0-34 0 0,0 0-18 0 0,-1 0-15 0 0,-1 0 31 0 0,2 0-17 0 0,0-1 36 0 0,-1-2 103 0 0,0 0 7 0 0,0-1-25 0 0,0 3-33 0 0,-2 0 125 0 0,0 0-84 0 0,-1 1 45 0 0,-2 0-37 0 0,-17 0 457 0 0,17 0-522 0 0,1 0-84 0 0,5 0-41 0 0,0 0 0 0 0,0 0 0 0 0,0 0 0 0 0,1 0 0 0 0,-1 1 0 0 0,0-1 0 0 0,0 0 0 0 0,0 0 0 0 0,1 1 0 0 0,-1-1 0 0 0,0 0 0 0 0,1 1 1 0 0,-1-1-1 0 0,0 0 0 0 0,1 1 0 0 0,-1-1 0 0 0,0 1 0 0 0,1 0 0 0 0,-1-1 0 0 0,1 1 0 0 0,-1-1 0 0 0,1 1 0 0 0,-1 0 0 0 0,1-1 0 0 0,-1 1 0 0 0,1 0 1 0 0,0 0-1 0 0,0-1 0 0 0,-1 2-8 0 0,1-1 9 0 0,-1 0 1 0 0,1 0-1 0 0,-1 0 1 0 0,0 0-1 0 0,0 0 1 0 0,1 0 0 0 0,-1 0-1 0 0,0 0 1 0 0,0 0-1 0 0,0 0 1 0 0,0 0-1 0 0,0 0 1 0 0,0 0-1 0 0,0-1 1 0 0,0 1-10 0 0,-6 3 66 0 0,3-3-39 0 0,1 0-1 0 0,0 1 1 0 0,0 0-1 0 0,0 0 1 0 0,0 0-1 0 0,0 0 1 0 0,1 0-1 0 0,-1 0 1 0 0,0 1-1 0 0,1-1 1 0 0,0 1-1 0 0,0 0 1 0 0,-2 3-27 0 0,-3 5 66 0 0,-4 6 41 0 0,-3 0 44 0 0,1-2-10 0 0,10-12-110 0 0,1 1 1 0 0,0 0-1 0 0,0 0 1 0 0,0 0-1 0 0,0 1 0 0 0,1-1 1 0 0,-1 3-32 0 0,-3 8 100 0 0,0-4-52 0 0,-1 7 31 0 0,4 1 21 0 0,1-14-78 0 0,1 1 0 0 0,-1-1 0 0 0,-1 1 0 0 0,1-1 0 0 0,-2 4-22 0 0,1-4 12 0 0,0 1 0 0 0,1 0 1 0 0,0-1-1 0 0,0 1 1 0 0,0 3-13 0 0,1-7 3 0 0,0 0 0 0 0,0-1 0 0 0,0 1 0 0 0,0 0 0 0 0,1-1 0 0 0,-1 1 0 0 0,1 0 0 0 0,-1-1 0 0 0,1 1 0 0 0,-1-1 1 0 0,1 1-1 0 0,0-1 0 0 0,0 1 0 0 0,0-1 0 0 0,0 2-3 0 0,4 4 30 0 0,0 5 14 0 0,1-1-22 0 0,4 1 66 0 0,-6-8-67 0 0,0 0-6 0 0,-1-1 0 0 0,0 0 0 0 0,1 0 0 0 0,0 0 0 0 0,2 1-15 0 0,-5-3 4 0 0,1 0 0 0 0,-1-1 0 0 0,0 1 0 0 0,1 0-1 0 0,-1-1 1 0 0,0 0 0 0 0,1 1 0 0 0,-1-1 0 0 0,1 0 0 0 0,-1 0 0 0 0,0 0 0 0 0,1 0 0 0 0,-1 0-1 0 0,1 0 1 0 0,-1 0 0 0 0,1 0 0 0 0,-1 0 0 0 0,0-1 0 0 0,1 1 0 0 0,-1-1 0 0 0,0 1 0 0 0,2-1-4 0 0,5-3 29 0 0,18-8 22 0 0,-18 9-55 0 0,34-11 8 0 0,-19 2-48 0 0,-17 9-140 0 0,-1-1 54 0 0,0 1 44 0 0,-1 0 38 0 0,5-3 34 0 0,9-8 118 0 0,-13 10-116 0 0,1 0-56 0 0,0-2-115 0 0,-3 4 40 0 0,0-1-40 0 0,0 0-63 0 0,0 0-56 0 0,1 0-61 0 0,-1 0-67 0 0,1-1-73 0 0,-1 1-76 0 0,1-1-84 0 0,0 0-87 0 0,2-2-939 0 0,3-3-955 0 0</inkml:trace>
  <inkml:trace contextRef="#ctx0" brushRef="#br0" timeOffset="266.71">364 126 8696 0 0,'1'-11'77'0'0,"-1"-11"75"0"0,-4 8 37 0 0,-9-10 112 0 0,6 12-170 0 0,1 1-77 0 0,4 7-59 0 0,1-3 3 0 0,1-11 73 0 0,0 16 32 0 0,0 1 119 0 0,0 1 190 0 0,0 0 11 0 0,0 0-11 0 0,0 0-50 0 0,0 0-18 0 0,0 0-6 0 0,0 3-17 0 0,0 1-216 0 0,0-2-62 0 0,0 1-1 0 0,0-1 0 0 0,0 0 1 0 0,0 1-1 0 0,0-1 0 0 0,1 0 1 0 0,-1 1-1 0 0,1-1 1 0 0,0 2-43 0 0,9 14 224 0 0,-4 8 13 0 0,4-2 56 0 0,-5 16 25 0 0,10 21 245 0 0,-8-35-362 0 0,-2-3-69 0 0,-1 0 33 0 0,0 4 3 0 0,2 8 42 0 0,1-7 11 0 0,-3-11-70 0 0,-2-11-68 0 0,0 1 1 0 0,0-1-1 0 0,-1 1 1 0 0,0 0-1 0 0,0-1 0 0 0,-1 1-83 0 0,0 1 102 0 0,1 0-1 0 0,0-1 1 0 0,1 1-1 0 0,-1-1 0 0 0,2 2-101 0 0,-1-2 99 0 0,0 1-1 0 0,-1 0 0 0 0,0 0 1 0 0,0 0-1 0 0,0 1-98 0 0,-1 35 406 0 0,0 52 603 0 0,0-60-683 0 0,0 7-26 0 0,0 6-73 0 0,0-36-180 0 0,0-10-107 0 0,0-3-68 0 0,0 0 36 0 0,0 0 20 0 0,0 0-35 0 0,0 0-15 0 0,0 0-36 0 0,0 0-40 0 0,0 0-45 0 0,0 0-50 0 0,0 0-46 0 0,0 0-43 0 0,0 0-37 0 0,0 0-275 0 0,0 0-62 0 0,0 0-51 0 0,0 0-36 0 0,0 0-1512 0 0,0 0-1338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00.6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 5192 0 0,'0'0'151'0'0,"0"0"-31"0"0,0 0 11 0 0,0 0 65 0 0,0 0 180 0 0,0 0 332 0 0,0 0 27 0 0,0 0-302 0 0,0 0-179 0 0,0 0-48 0 0,0 0 40 0 0,0 0 99 0 0,0 0-22 0 0,0 0-9 0 0,0 0-20 0 0,0 0-8 0 0,0 0-4 0 0,0 0 4 0 0,0 0 28 0 0,0 0 7 0 0,0 0 6 0 0,0 0-1 0 0,0 2-4 0 0,0 9-2 0 0,0-9 0 0 0,0-2-6 0 0,0 3-23 0 0,3 9-34 0 0,7 2 33 0 0,-8-11-95 0 0,0 0-72 0 0,-2 0-45 0 0,0 1-42 0 0,0-1-9 0 0,1 0 32 0 0,4 5 58 0 0,1 2 45 0 0,-4 3 41 0 0,-2-6-94 0 0,0-5-79 0 0,0 1 0 0 0,-1-1 0 0 0,2 0-1 0 0,-1 0 1 0 0,0 0 0 0 0,0 0-1 0 0,1 1 1 0 0,-1-1 0 0 0,1 0-1 0 0,0 1-29 0 0,16 34 333 0 0,-8-11-199 0 0,-4 5 26 0 0,6 1 6 0 0,-6-3 2 0 0,1-14-49 0 0,-5-12-85 0 0,0 1 1 0 0,1-1-1 0 0,-1 0 0 0 0,-1 1 1 0 0,1-1-1 0 0,0 1 1 0 0,-1-1-1 0 0,0 1 0 0 0,0 0-34 0 0,1 3 71 0 0,0 0-1 0 0,0 0 1 0 0,0 0-1 0 0,1 0 1 0 0,0 0-1 0 0,0-1 1 0 0,1 1-1 0 0,0 1-70 0 0,8 22 221 0 0,-8-14-151 0 0,-1 1-35 0 0,-2-9-33 0 0,1 0-1 0 0,1-1 1 0 0,-1 1 0 0 0,1 0-1 0 0,0-1 1 0 0,1 1-2 0 0,4 17 11 0 0,-2-8 12 0 0,-3-11-14 0 0,0 1 1 0 0,-1 0-1 0 0,1 0 0 0 0,-1 0 0 0 0,-1 2-9 0 0,2 9 55 0 0,4-1-28 0 0,0-2-6 0 0,-6-13-17 0 0,5 18 65 0 0,5 6 82 0 0,-9-24-130 0 0,0 1-1 0 0,0 0 1 0 0,0 0-1 0 0,-1 0 1 0 0,0-1-1 0 0,1 1 1 0 0,-1 0-1 0 0,0 0 1 0 0,0 0-21 0 0,-1 17 81 0 0,0-8-59 0 0,1-9 53 0 0,0-3 14 0 0,0 0-20 0 0,0 0-31 0 0,0 2-108 0 0,0 2 81 0 0,-1-1-47 0 0,1-2-40 0 0,-1 0-34 0 0,-1-1-123 0 0,-2-3-201 0 0,-4-3-208 0 0,2 4 62 0 0,-1 2-334 0 0,7 0 886 0 0,0 0 1 0 0,0 0 0 0 0,0 0-1 0 0,0 0 1 0 0,0 0-1 0 0,-1 0 1 0 0,1 0-1 0 0,0 0 1 0 0,0 0-1 0 0,0 0 1 0 0,0 0 0 0 0,0 0-1 0 0,0 0 1 0 0,0 0-1 0 0,0 0 1 0 0,0 0-1 0 0,0 0 1 0 0,-1 0 0 0 0,1 0-1 0 0,0 0 1 0 0,0 0-1 0 0,0 0 1 0 0,0 0-1 0 0,0 0 1 0 0,0 0-1 0 0,0 0 1 0 0,0 0 0 0 0,0 0-1 0 0,0-1 1 0 0,0 1-1 0 0,0 0 1 0 0,0 0-1 0 0,-1 0 1 0 0,1 0 0 0 0,0 0-1 0 0,0 0 1 0 0,0 0-1 0 0,0 0 1 0 0,0 0-1 0 0,0 0 1 0 0,0 0-1 0 0,0 0 1 0 0,0-1 0 0 0,0 1-1 0 0,0 0 1 0 0,0 0-1 0 0,0 0 1 0 0,0 0-1 0 0,0 0 1 0 0,0 0 0 0 0,0 0-1 0 0,0 0 1 0 0,0 0-1 0 0,0 0 1 0 0,0-1-1 0 0,0 1 1 0 0,0 0 27 0 0,0-13-1581 0 0</inkml:trace>
  <inkml:trace contextRef="#ctx0" brushRef="#br0" timeOffset="422.15">1 427 8512 0 0,'0'0'248'0'0,"0"0"-6"0"0,0-1-178 0 0,2-1-37 0 0,6-4 3 0 0,-1 2 68 0 0,-1 2 72 0 0,0 1 112 0 0,2-2 359 0 0,13-7 30 0 0,-11 7 12 0 0,2 2-319 0 0,31-11 919 0 0,-35 9-1038 0 0,0 1-35 0 0,-8 2-204 0 0,21-11 655 0 0,-6 8-386 0 0,-1 1-66 0 0,3-3 2 0 0,-11 3-112 0 0,1 0 0 0 0,-1 1 1 0 0,1 0-1 0 0,0 0 0 0 0,-1 0 1 0 0,1 1-100 0 0,6-1 161 0 0,-1-1-39 0 0,11-3 24 0 0,-5 0-99 0 0,11 2-35 0 0,-21 3-82 0 0,0 0 51 0 0,30 0 131 0 0,-27 0-172 0 0,-5 0-13 0 0,0 0-37 0 0,3 0-122 0 0,-1 0-102 0 0,0 0-121 0 0,-4 0 178 0 0,0 0-36 0 0,-2 0-41 0 0,0 0-52 0 0,-1 0-47 0 0,1 0-40 0 0,0 0-146 0 0,-1 0-39 0 0,2 0-176 0 0,0 0-470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06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16 237 10512 0 0,'0'0'306'0'0,"-3"0"-4"0"0,-2-1-226 0 0,0-1-44 0 0,2-4 1 0 0,3 2 47 0 0,0 2 85 0 0,0 1 193 0 0,0 1 335 0 0,0 0 38 0 0,0 0-29 0 0,0 0-139 0 0,0 3-62 0 0,0 10-8 0 0,0 0-84 0 0,0 1-73 0 0,0 0-63 0 0,0 4-13 0 0,0 1-58 0 0,0 37 239 0 0,0-35-266 0 0,0 0 45 0 0,1-12-123 0 0,-1 0-1 0 0,1 0 1 0 0,2 7-97 0 0,5 14 238 0 0,-8-27-207 0 0,3 28 238 0 0,-3-26-214 0 0,0-1 0 0 0,0 0 1 0 0,0 0-1 0 0,1 0 0 0 0,1 5-55 0 0,3 6 184 0 0,-3-12-144 0 0,-1 0-1 0 0,0 1 1 0 0,0-1 0 0 0,0 1-1 0 0,0-1 1 0 0,-1 1-1 0 0,1-1 1 0 0,-1 1-1 0 0,0 0-39 0 0,0 11 124 0 0,-1-7-50 0 0,1-1 0 0 0,0 1-1 0 0,1 0 1 0 0,0 0-1 0 0,0 1-73 0 0,11 28 323 0 0,-3-11-110 0 0,-4-9-98 0 0,-3-3-48 0 0,-1 0-34 0 0,1 4 73 0 0,5-1-26 0 0,-6-15-71 0 0,0 0 0 0 0,0 0 0 0 0,0 0 0 0 0,0 1 0 0 0,-1-1 1 0 0,1 0-1 0 0,-1 1 0 0 0,1-1 0 0 0,-1 1 0 0 0,0-1 0 0 0,0 0 0 0 0,0 1-9 0 0,0-1 4 0 0,0 0 0 0 0,1 0 0 0 0,-1-1 0 0 0,0 1 1 0 0,1 0-1 0 0,-1 0 0 0 0,1-1 0 0 0,0 1 0 0 0,-1 0 1 0 0,1-1-1 0 0,0 1 0 0 0,0-1 0 0 0,0 1-4 0 0,0-1 5 0 0,0 1-1 0 0,0 0 0 0 0,0-1 1 0 0,0 1-1 0 0,-1-1 1 0 0,1 1-1 0 0,-1 0 1 0 0,1 0-1 0 0,-1-1 0 0 0,1 1 1 0 0,-1 0-1 0 0,0 0 1 0 0,0 0-5 0 0,-1 7 31 0 0,2 0-5 0 0,12 20 37 0 0,-13-28-298 0 0,1-1 75 0 0,-1 1 66 0 0,0-1 59 0 0,0 1 84 0 0,1 0 102 0 0,0 2 575 0 0,-1-3-614 0 0,0 1-45 0 0,0-1-58 0 0,0 1-76 0 0,0 0-89 0 0,0-1-103 0 0,0 1-71 0 0,0 0-105 0 0,0-1-114 0 0,0 1-124 0 0,0-1 287 0 0,0 1-35 0 0,0-1-36 0 0,0 0-38 0 0,0 1-38 0 0,0-1-40 0 0,0 0-41 0 0,0 1-43 0 0,0-1-601 0 0,0 0-36 0 0,0 0-2712 0 0</inkml:trace>
  <inkml:trace contextRef="#ctx0" brushRef="#br0" timeOffset="484.32">647 331 8176 0 0,'0'0'182'0'0,"0"-2"29"0"0,0-2-149 0 0,-1 0 45 0 0,-5-7 386 0 0,3 7-306 0 0,2 2-107 0 0,-1 1-34 0 0,0-1 268 0 0,1 0-84 0 0,0 0-70 0 0,1 0-55 0 0,0-1-34 0 0,1-1 14 0 0,-1 3-5 0 0,0 1 3 0 0,0 0-74 0 0,0 0 1 0 0,0 0 0 0 0,1-1-1 0 0,-1 1 1 0 0,0 0 0 0 0,0 0-1 0 0,0 0 1 0 0,0 0 0 0 0,0 0-1 0 0,0 0 1 0 0,0 0 0 0 0,0 0-1 0 0,0 0 1 0 0,0 0 0 0 0,0-1-1 0 0,0 1 1 0 0,0 0 0 0 0,0 0-1 0 0,-1 0 1 0 0,1 0 0 0 0,0 0-1 0 0,0 0 1 0 0,0 0 0 0 0,0 0-1 0 0,0 0 1 0 0,0 0 0 0 0,0 0-1 0 0,0 0 1 0 0,0-1-1 0 0,0 1 1 0 0,0 0 0 0 0,0 0-1 0 0,0 0 1 0 0,0 0 0 0 0,0 0-1 0 0,0 0 1 0 0,-1 0 0 0 0,1 0-1 0 0,0 0 1 0 0,0 0 0 0 0,0 0-1 0 0,0 0 1 0 0,0 0 0 0 0,0 0-1 0 0,0 0 1 0 0,0 0 0 0 0,0 0-1 0 0,0 0 1 0 0,-1 0 0 0 0,1 0-1 0 0,0 0 1 0 0,0 0 0 0 0,0 0-1 0 0,0 0 1 0 0,0 0 0 0 0,0 0-1 0 0,0 0-9 0 0,-4 0 165 0 0,3 1-103 0 0,-1-1 0 0 0,0 0 0 0 0,0 0 0 0 0,0 0 1 0 0,0 0-1 0 0,1-1 0 0 0,-1 1 0 0 0,0 0 0 0 0,0-1 0 0 0,0 1 0 0 0,-1-1-62 0 0,-1-6 257 0 0,4 7-240 0 0,0-1 0 0 0,-1 1 0 0 0,1-1 0 0 0,0 1-1 0 0,0-1 1 0 0,-1 1 0 0 0,1 0 0 0 0,0-1 0 0 0,-1 1 0 0 0,1 0-1 0 0,-1-1 1 0 0,1 1 0 0 0,0 0 0 0 0,-1-1 0 0 0,1 1 0 0 0,-1 0 0 0 0,1 0-1 0 0,-1 0 1 0 0,1-1 0 0 0,-1 1 0 0 0,1 0 0 0 0,-1 0 0 0 0,1 0 0 0 0,-1 0-1 0 0,1 0 1 0 0,-1 0 0 0 0,1 0 0 0 0,-1 0 0 0 0,1 0 0 0 0,-1 0-1 0 0,1 0 1 0 0,-1 0-17 0 0,-16 0 468 0 0,-21 0 687 0 0,26 0-832 0 0,0 0-35 0 0,3 1-108 0 0,2 0-48 0 0,0 1-22 0 0,-1 2 2 0 0,-1 0-5 0 0,2-1-3 0 0,0-2 18 0 0,-2-1 47 0 0,2 0-55 0 0,5 0-85 0 0,0 0 1 0 0,-1-1-1 0 0,1 2 0 0 0,0-1 0 0 0,0 0 0 0 0,0 0 1 0 0,0 1-1 0 0,0-1 0 0 0,0 1 0 0 0,-2 0-29 0 0,-10 6 155 0 0,-3 2 2 0 0,5-4-81 0 0,2 0-40 0 0,0 0-35 0 0,-5 8 63 0 0,-10 11-46 0 0,23-21-20 0 0,0 2 2 0 0,-1 11 0 0 0,3-9 0 0 0,0-5 0 0 0,-1 0 0 0 0,1 0 0 0 0,0 1 0 0 0,1-1 0 0 0,-1 0 0 0 0,0 0 0 0 0,1 0 0 0 0,-1 0 0 0 0,1 0 0 0 0,0 1 0 0 0,12 13 0 0 0,-6-8 0 0 0,-4-5 0 0 0,0 1 0 0 0,1-1 0 0 0,-1 0 0 0 0,1 0 0 0 0,-1-1 0 0 0,1 1 0 0 0,51 30-44 0 0,-21-12 10 0 0,-12-9 40 0 0,-13-8-5 0 0,0-1 0 0 0,1 0-1 0 0,-1 0 1 0 0,1 0-1 0 0,0-1 16 0 0,-1 1 1 0 0,1 0 0 0 0,-1 0 0 0 0,0 1-17 0 0,-6-2 5 0 0,74 38 239 0 0,-43-19-195 0 0,-12-10-49 0 0,-17-10 3 0 0,-1 1-1 0 0,0 0 1 0 0,0 0 0 0 0,1 0 0 0 0,-1 1-1 0 0,0-1 1 0 0,-1 1 0 0 0,2 1-3 0 0,8 8 88 0 0,-8-8-31 0 0,0 1 1 0 0,-1-1 0 0 0,1 1 0 0 0,-1 0 0 0 0,0 0-1 0 0,1 2-57 0 0,0 6 151 0 0,2-8-96 0 0,-7-5-53 0 0,0 0-1 0 0,1 1 0 0 0,-1-1 0 0 0,1 0 0 0 0,-1 0 0 0 0,1 1 0 0 0,-1-1 1 0 0,0 0-1 0 0,1 1 0 0 0,-1-1 0 0 0,0 1 0 0 0,1-1 0 0 0,-1 0 0 0 0,0 1 1 0 0,0-1-1 0 0,1 1 0 0 0,-1-1 0 0 0,0 1 0 0 0,0-1 0 0 0,0 1 1 0 0,0-1-1 0 0,0 1 0 0 0,1-1 0 0 0,-1 1 0 0 0,0-1 0 0 0,0 1 0 0 0,0-1 1 0 0,0 1-1 0 0,0-1 0 0 0,-1 0 0 0 0,1 1 0 0 0,0 0-1 0 0,0 27 75 0 0,0-18-13 0 0,0-1 56 0 0,0-8-106 0 0,0 0 0 0 0,0-1 0 0 0,0 1-1 0 0,0 0 1 0 0,0-1 0 0 0,0 1 0 0 0,0 0 0 0 0,0-1 0 0 0,0 1 0 0 0,-1 0 0 0 0,1-1 0 0 0,0 1 0 0 0,-1 0 0 0 0,1-1 0 0 0,0 1-1 0 0,-1-1 1 0 0,1 1 0 0 0,0-1 0 0 0,-1 1 0 0 0,1-1 0 0 0,-1 1 0 0 0,1-1 0 0 0,-1 1 0 0 0,1-1 0 0 0,-1 1 0 0 0,0-1-12 0 0,1 0 12 0 0,-1 1 0 0 0,1-1 1 0 0,-1 1-1 0 0,0-1 0 0 0,1 0 1 0 0,-1 1-1 0 0,1-1 0 0 0,0 1 1 0 0,-1 0-1 0 0,1-1 0 0 0,-1 1 1 0 0,1-1-1 0 0,0 1 0 0 0,-1 0 1 0 0,1-1-1 0 0,0 1 0 0 0,0-1 1 0 0,0 1-1 0 0,-1 0 0 0 0,1 0 1 0 0,0-1-1 0 0,0 1 0 0 0,0 0 1 0 0,0-1-1 0 0,0 1 0 0 0,0 0-12 0 0,-3 14 236 0 0,-10 1 45 0 0,0 0-6 0 0,9-5-100 0 0,0-2-96 0 0,4-9-78 0 0,-1 1 1 0 0,1 0-1 0 0,-1 0 1 0 0,0-1-1 0 0,1 1 0 0 0,-1 0 1 0 0,0 0-1 0 0,1-1 1 0 0,-1 1-1 0 0,0-1 1 0 0,0 1-1 0 0,0-1 0 0 0,0 1-1 0 0,-46 20 0 0 0,43-19-1 0 0,-1 0 0 0 0,1 0 0 0 0,0 0-1 0 0,-1-1 1 0 0,1 0 0 0 0,-1 0 0 0 0,1 0 0 0 0,-1 0-1 0 0,1-1 1 0 0,-1 1 0 0 0,0-1 0 0 0,1 0-1 0 0,-1-1 2 0 0,-16 1-80 0 0,-3 0 10 0 0,5-2 11 0 0,1-4 15 0 0,8 1 17 0 0,1 2-53 0 0,2 0-71 0 0,-3-3-176 0 0,0 1-77 0 0,-7-5-457 0 0,11 8 615 0 0,-1 0 45 0 0,-22-4-1026 0 0,27 5 1103 0 0,0 1 0 0 0,0-1 1 0 0,1 0-1 0 0,-1-1 0 0 0,0 1 0 0 0,1 0 0 0 0,-1 0 0 0 0,0-1 0 0 0,1 1 1 0 0,-1-1 123 0 0</inkml:trace>
  <inkml:trace contextRef="#ctx0" brushRef="#br0" timeOffset="715.95">174 48 11952 0 0,'0'0'266'0'0,"0"-3"44"0"0,0 3-299 0 0,0-1 1 0 0,0 1-1 0 0,0-1 1 0 0,0 1-1 0 0,0 0 1 0 0,0-1 0 0 0,0 1-1 0 0,0 0 1 0 0,0-1-1 0 0,0 1 1 0 0,0-1-1 0 0,0 1 1 0 0,0 0 0 0 0,0-1-1 0 0,0 1 1 0 0,-1 0-1 0 0,1-1 1 0 0,0 1-1 0 0,0 0 1 0 0,0-1 0 0 0,-1 1-1 0 0,1 0 1 0 0,0-1-1 0 0,0 1 1 0 0,-1 0-1 0 0,1 0 1 0 0,0-1-1 0 0,0 1 1 0 0,-1 0 0 0 0,1 0-1 0 0,0 0 1 0 0,-1-1-1 0 0,1 1 1 0 0,-1 0-12 0 0,1 0 13 0 0,-1 0-1 0 0,1 0 1 0 0,-1-1 0 0 0,1 1-1 0 0,0 0 1 0 0,-1 0 0 0 0,1-1-1 0 0,0 1 1 0 0,-1 0 0 0 0,1 0 0 0 0,0-1-1 0 0,-1 1 1 0 0,1 0 0 0 0,0-1-1 0 0,-1 1 1 0 0,1-1 0 0 0,0 1-1 0 0,0 0 1 0 0,-1-1-13 0 0,1-2 20 0 0,-1 1-1 0 0,0-1 1 0 0,1 0-1 0 0,-1 1 1 0 0,1-1-1 0 0,0 0 1 0 0,0 0-1 0 0,0 0-19 0 0,0 1 102 0 0,0 1 119 0 0,0 1 204 0 0,0 0 21 0 0,0 0-30 0 0,0 0-134 0 0,0 0-52 0 0,0 0-8 0 0,0 0-109 0 0,0 0-92 0 0,0 0-72 0 0,0 0-118 0 0,0 3-202 0 0,0 10-28 0 0,0 3-7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12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8808 0 0,'0'0'197'0'0,"0"0"24"0"0,0 0 19 0 0,3 3-29 0 0,-2-2-269 0 0,0 0 42 0 0,2 2 70 0 0,1 0 79 0 0,9 13 528 0 0,-9-8-439 0 0,-1 5 19 0 0,2 2 100 0 0,6 1 73 0 0,-5-8-182 0 0,-1 1-36 0 0,0 3 1 0 0,-1 5 50 0 0,-2-10-140 0 0,0-1-1 0 0,-1 0 1 0 0,2 0 0 0 0,0 2-107 0 0,5 7 204 0 0,-4-8-96 0 0,0 0-1 0 0,-1 0 0 0 0,0 0 0 0 0,0 1 0 0 0,-1-1 1 0 0,0 1-108 0 0,1 12 197 0 0,2 7 98 0 0,5 2 61 0 0,-4-16-192 0 0,2 8 193 0 0,2 7 128 0 0,-6-21-362 0 0,0 0-36 0 0,4 7 153 0 0,-3-3-37 0 0,-2 12 115 0 0,-2-10-120 0 0,6 0 0 0 0,-2-5-93 0 0,1 5 86 0 0,3 4 24 0 0,-8-16-192 0 0,1 13 172 0 0,-2-12-10 0 0,0-2-1 0 0,0 0-1 0 0,0 0-6 0 0,0 0-1 0 0,0 0 0 0 0,0 0-9 0 0,0 0-40 0 0,0 0-21 0 0,0 0-2 0 0,0 0-4 0 0,0 0-17 0 0,0 0-10 0 0,0-2-1 0 0,0-2-43 0 0,1 1-23 0 0,-1 1 1 0 0,0 0-1 0 0,0-1 0 0 0,0 1 0 0 0,-1 0 1 0 0,1-1-1 0 0,0 1 0 0 0,-1 0 1 0 0,0-2-7 0 0,-1 0 8 0 0,-1 0 0 0 0,2 0 0 0 0,-1 0 0 0 0,0 0 0 0 0,1 0 1 0 0,0 0-1 0 0,0 0 0 0 0,0 0 0 0 0,0-1 0 0 0,1 1 0 0 0,0 0 1 0 0,0 0-1 0 0,0-1 0 0 0,0 1 0 0 0,1 0 0 0 0,-1-1 0 0 0,1 1 0 0 0,1-3-8 0 0,0 2 0 0 0,0-2 0 0 0,1 0 0 0 0,-1 0 0 0 0,-1 0 0 0 0,0 0 0 0 0,0 0 0 0 0,0-6 0 0 0,-1 4 0 0 0,0 1 0 0 0,0-1 0 0 0,0 1 0 0 0,1 0 0 0 0,1-1 0 0 0,-1 1 0 0 0,1 0 0 0 0,1 0 0 0 0,-1 0 0 0 0,3-4 0 0 0,-4 10 0 0 0,18-35 0 0 0,0 1 0 0 0,5-2 0 0 0,-20 32-1 0 0,0 1 0 0 0,0 0-1 0 0,1 0 1 0 0,-1 0 0 0 0,1 1-1 0 0,0-1 1 0 0,0 1 0 0 0,4-2 1 0 0,6-7-35 0 0,-13 11 32 0 0,-1 0 0 0 0,1 1-1 0 0,0-1 1 0 0,0 1 0 0 0,0-1 0 0 0,0 1 0 0 0,0 0-1 0 0,0 0 1 0 0,0 0 0 0 0,1-1 3 0 0,2 1-15 0 0,1 0 0 0 0,0 0 0 0 0,0 0 0 0 0,6 1 15 0 0,-10 0-1 0 0,1 0 1 0 0,0 0-1 0 0,-1 0 0 0 0,1 1 0 0 0,-1-1 0 0 0,1 1 0 0 0,0 0 0 0 0,1 0 1 0 0,41 28-53 0 0,-32-19 51 0 0,-1 1 0 0 0,0 0 0 0 0,-1 0 0 0 0,0 1-1 0 0,9 12 3 0 0,0 5-1 0 0,7 16 1 0 0,7 10 17 0 0,-24-34 40 0 0,-1 3 46 0 0,-3-14-52 0 0,14 27 70 0 0,-15-26-85 0 0,6 7 4 0 0,-9-15 36 0 0,-2-3 0 0 0,0 2-4 0 0,0 9-34 0 0,0-9-134 0 0,0-2-12 0 0,0 0 11 0 0,0 0 25 0 0,0 0-33 0 0,0 0-39 0 0,0 0-37 0 0,0 0-140 0 0,0 0-42 0 0,0 0-964 0 0,0 0 789 0 0,0 0 315 0 0,0 0-36 0 0,0 0 9 0 0,0 0-37 0 0,0 0-41 0 0,0 0-48 0 0,0 0-50 0 0,0 0-47 0 0,0 0-41 0 0,0 0-38 0 0,0 0-150 0 0,0 0-36 0 0,0 0-1603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13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9096 0 0,'0'0'200'0'0,"0"0"33"0"0,2 0 16 0 0,17-1-114 0 0,-12 2-18 0 0,-4 1-107 0 0,7 5 4 0 0,-4-1 40 0 0,0 0 46 0 0,4 5 151 0 0,-1 0 57 0 0,-4-1-55 0 0,-1 2 47 0 0,4 4-41 0 0,8 11 274 0 0,-2-6-138 0 0,-7-8-190 0 0,-3-4-25 0 0,0 0 0 0 0,-1 1 0 0 0,-1-1 0 0 0,1 1-180 0 0,-1 0 196 0 0,1-1 0 0 0,0 1 1 0 0,1-1-1 0 0,0 0-196 0 0,7 10 356 0 0,-1-4-32 0 0,-6-7-125 0 0,0 0 33 0 0,1 19 318 0 0,1-12-137 0 0,-3-9-153 0 0,1 0 0 0 0,-1 0-1 0 0,1-1 1 0 0,4 4-260 0 0,0 0 274 0 0,0 0-52 0 0,6 7 113 0 0,-12-11-258 0 0,-2-4-59 0 0,0-1 0 0 0,1 1-1 0 0,-1 0 1 0 0,0-1 0 0 0,1 1 0 0 0,-1-1 0 0 0,0 1 0 0 0,1 0 0 0 0,-1-1 0 0 0,1 1 0 0 0,-1-1 0 0 0,1 1 0 0 0,-1-1 0 0 0,1 1 0 0 0,-1-1 0 0 0,1 0 0 0 0,0 1 0 0 0,-1-1-1 0 0,1 0 1 0 0,-1 1 0 0 0,1-1 0 0 0,0 0-18 0 0,4 3 71 0 0,3 1 56 0 0,2 2 50 0 0,4-3 38 0 0,-8-3-135 0 0,2 0 43 0 0,19 0 405 0 0,-16 0-328 0 0,-5 0-113 0 0,-1 0-33 0 0,-4 0-37 0 0,1 0-1 0 0,0-1 1 0 0,-1 1-1 0 0,1 0 1 0 0,0-1-1 0 0,-1 1 1 0 0,1-1 0 0 0,-1 1-1 0 0,1-1 1 0 0,-1 0-1 0 0,1 0 1 0 0,-1 0-1 0 0,1 1 1 0 0,-1-2-17 0 0,7-2 71 0 0,3-1 27 0 0,-10 5-88 0 0,0-1 0 0 0,1 1-1 0 0,-1-1 1 0 0,0 1 0 0 0,0-1 0 0 0,0 1 0 0 0,0-1-1 0 0,0 1 1 0 0,0-1 0 0 0,0 0 0 0 0,0 0 0 0 0,-1 1-1 0 0,1-1 1 0 0,0 0 0 0 0,0 0 0 0 0,-1 0 0 0 0,1 0-1 0 0,0-1-9 0 0,4-9 100 0 0,6-7 60 0 0,-7 11-85 0 0,-5-2-73 0 0,1 7 9 0 0,0-16 35 0 0,0-4-32 0 0,0 17-14 0 0,0 3 0 0 0,0-1-1 0 0,0 1 1 0 0,-1-1-1 0 0,1 0 1 0 0,0 1-1 0 0,-1-1 1 0 0,0 1-1 0 0,1 0 0 0 0,-1-1 1 0 0,0 1-1 0 0,0 0 1 0 0,0-1-1 0 0,-1 1 1 0 0,1 0-1 0 0,-1 0 1 0 0,1 0-1 0 0,-1 0 1 0 0,0-1-13 0 0,0 0 1 0 0,0 0-1 0 0,0 0 0 0 0,0 0 0 0 0,1 0 0 0 0,-1-1 1 0 0,1 0 12 0 0,-3-9-43 0 0,0-3-85 0 0,0 8 5 0 0,-3 0-54 0 0,-2-5-134 0 0,2-5-19 0 0,4 6 118 0 0,0 5 32 0 0,-1 0-8 0 0,-1 1-46 0 0,-1 0-143 0 0,-1-4-324 0 0,1-3-594 0 0,6 13 1200 0 0,-1-1-1 0 0,0 1 0 0 0,0-1 1 0 0,0 1-1 0 0,1 0 0 0 0,-1 0 1 0 0,0 0-1 0 0,0-1 1 0 0,0 1-1 0 0,0 0 0 0 0,0 0 1 0 0,1 0-1 0 0,-1 0 1 0 0,-1 0 95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15.7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11976 0 0,'0'0'266'0'0,"0"0"44"0"0,0 0 15 0 0,0 0-129 0 0,0 0-93 0 0,0 0-41 0 0,0 2-23 0 0,0 5 5 0 0,0-3 80 0 0,0-2 132 0 0,0-2 6 0 0,0 0 36 0 0,0 0 798 0 0,0 0 50 0 0,0 0-464 0 0,0 0-256 0 0,0 0-36 0 0,2 0 143 0 0,-2 0-355 0 0,0 0-48 0 0,0 0-41 0 0,1 0-36 0 0,-1 1-33 0 0,1-1-64 0 0,2 0-247 0 0,-2 0 247 0 0,0 0 74 0 0,0 0 46 0 0,0 0 56 0 0,-1 0 64 0 0,1 0 42 0 0,0 0 64 0 0,-1 0 71 0 0,1 0 78 0 0,-1 0 84 0 0,1 0 91 0 0,-1 0 95 0 0,0-1 104 0 0,-1 6-1043 0 0,1-2 106 0 0,1-1-55 0 0,-1-1-29 0 0,0 1-66 0 0,0-2-77 0 0,0 1-90 0 0,0-1-79 0 0,0 1-83 0 0,0-1-71 0 0,0 1-65 0 0,0-1-215 0 0,0 0-64 0 0,0 0-261 0 0,0 0-701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13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1 473 11088 0 0,'3'3'248'0'0,"1"2"-127"0"0,9 14 405 0 0,-7-10-352 0 0,-3-4-117 0 0,0-1-74 0 0,5 11 97 0 0,2 5-52 0 0,4 8-27 0 0,1-9 89 0 0,-4-4 351 0 0,-7-8-208 0 0,-1-1 49 0 0,1 1 89 0 0,1 0 114 0 0,-2-3-191 0 0,1 0 38 0 0,6 10 227 0 0,-7-2-122 0 0,-3-9 21 0 0,0-3-8 0 0,0 0-22 0 0,0 0-11 0 0,0 0-1 0 0,0 0-25 0 0,0 0-107 0 0,0 0-48 0 0,0 0-11 0 0,0 0-9 0 0,0 0-34 0 0,0 0-20 0 0,0 0-2 0 0,-5-1-84 0 0,1 0-55 0 0,3 1-25 0 0,1 0 0 0 0,0 0-1 0 0,-1 0 1 0 0,1-1 0 0 0,-1 1 0 0 0,1 0-1 0 0,0 0 1 0 0,-1-1 0 0 0,1 1 0 0 0,0 0-1 0 0,0-1 1 0 0,-1 1 0 0 0,1 0 0 0 0,0-1 0 0 0,-1 1-1 0 0,1-1 1 0 0,0 1 0 0 0,0 0 0 0 0,0-1-1 0 0,0 1 1 0 0,-1-1 0 0 0,1 1 0 0 0,0 0 0 0 0,0-1-1 0 0,0 1 1 0 0,0-1 0 0 0,0 1 0 0 0,0-1-1 0 0,0 1 1 0 0,0-1 0 0 0,0 1 0 0 0,0-1 4 0 0,-2-4-75 0 0,0 3 74 0 0,0-1 0 0 0,1 1 0 0 0,-1-1 0 0 0,1 0 0 0 0,0 1-1 0 0,0-1 1 0 0,0 0 0 0 0,0 0 0 0 0,0 0 0 0 0,0 0 0 0 0,1 0 0 0 0,0 0 0 0 0,-1 0 0 0 0,1-1 1 0 0,1-50-1 0 0,0 30-15 0 0,0 6-58 0 0,6-1 5 0 0,-2 9 31 0 0,-4 7 25 0 0,-1 0-2 0 0,1 1 0 0 0,0 0 0 0 0,0-1-1 0 0,0 1 1 0 0,0-1 0 0 0,0 1 0 0 0,0 0-1 0 0,1 0 1 0 0,-1 0 0 0 0,1 0 0 0 0,-1 0-1 0 0,1 0 1 0 0,0 0 15 0 0,1-2-41 0 0,0 0 0 0 0,0 0 0 0 0,0 0 0 0 0,-1 0 0 0 0,1-1 41 0 0,0 0-33 0 0,-1 1 0 0 0,1-1 0 0 0,0 1 0 0 0,0 0 1 0 0,1 0 32 0 0,8-5-33 0 0,4 6 52 0 0,0 5-31 0 0,-7 3-28 0 0,0 0 0 0 0,0 1 0 0 0,-1-1 0 0 0,1 2-1 0 0,-1-1 1 0 0,3 5 40 0 0,-9-10-1 0 0,-1 1-1 0 0,1-1 1 0 0,0 1 0 0 0,-1-1-1 0 0,1 0 1 0 0,0 0 0 0 0,0 0-1 0 0,1 0 2 0 0,14 9 0 0 0,-6-2 4 0 0,-1 1-1 0 0,-1 0 1 0 0,1 1-1 0 0,-2-1 1 0 0,2 4-4 0 0,8 11 47 0 0,-4-1 40 0 0,-9-12-42 0 0,-5-9-34 0 0,1 0 0 0 0,1 0 0 0 0,-1 1 0 0 0,0-1 0 0 0,1 0 0 0 0,-1 0 0 0 0,1 0 0 0 0,-1 0 0 0 0,1 0-11 0 0,6 5 38 0 0,-6-6-26 0 0,0 1 0 0 0,-1 0 0 0 0,1-1 0 0 0,0 1 0 0 0,0 0 0 0 0,-1 0 0 0 0,1 0 0 0 0,-1 0 0 0 0,1 0 0 0 0,-1 0 0 0 0,0 1 0 0 0,0-1 0 0 0,0 0 0 0 0,0 1 0 0 0,0-1 0 0 0,-1 1 0 0 0,1-1-12 0 0,1 4 86 0 0,0-5-74 0 0,-1 0 0 0 0,0 1 0 0 0,0-1-1 0 0,0 1 1 0 0,0-1 0 0 0,0 1 0 0 0,0-1-1 0 0,0 1 1 0 0,0 0 0 0 0,-1-1-1 0 0,1 1 1 0 0,-1 0 0 0 0,1-1 0 0 0,-1 1-1 0 0,1 1-11 0 0,-1 0 90 0 0,0-3 4 0 0,0 0 8 0 0,0 0 20 0 0,0 0 8 0 0,0 0 4 0 0,0-3-20 0 0,-7-15-38 0 0,3 7-66 0 0,12-7-10 0 0,-6 1-1 0 0,-1-3-52 0 0,-2 14 25 0 0,1 1 1 0 0,0-1-1 0 0,1 0 1 0 0,-1 1-1 0 0,2-4 28 0 0,0 4-30 0 0,0 1-1 0 0,0-1 1 0 0,1 1-1 0 0,-1 0 1 0 0,3-2 30 0 0,5-13-140 0 0,-5 3-19 0 0,0 2 31 0 0,-4 11 101 0 0,0 0 0 0 0,1 0 0 0 0,-1 0 0 0 0,1 0-1 0 0,0 1 1 0 0,-1-1 0 0 0,1 0 0 0 0,1 0 27 0 0,7-7-120 0 0,11-10-13 0 0,0 5 46 0 0,-17 13 76 0 0,0 0 0 0 0,0 0 0 0 0,0 1 0 0 0,0-1 1 0 0,1 1-1 0 0,-1 0 0 0 0,0 1 0 0 0,1-1 0 0 0,-1 1 0 0 0,1 0 0 0 0,0 0 11 0 0,4 0 8 0 0,-6-1-12 0 0,-1 1 0 0 0,1 0 0 0 0,0 0 1 0 0,0 0-1 0 0,0 0 0 0 0,0 0 0 0 0,-1 1 1 0 0,1-1-1 0 0,0 1 0 0 0,0 0 0 0 0,-1 0 1 0 0,1 0-1 0 0,0 0 0 0 0,-1 0 0 0 0,1 1 1 0 0,-1-1-1 0 0,0 1 0 0 0,1-1 0 0 0,0 2 4 0 0,14 13-3 0 0,11 13 66 0 0,-16-12 30 0 0,-3 3 58 0 0,2-1-52 0 0,1 1 11 0 0,-11-18-93 0 0,0 0 0 0 0,0 0-1 0 0,0 0 1 0 0,-1 0 0 0 0,1 0 0 0 0,-1 0 0 0 0,1 0 0 0 0,-1 0-1 0 0,0 1-16 0 0,0-1 13 0 0,0 0-1 0 0,0 0 0 0 0,1 0 0 0 0,-1-1 0 0 0,1 1 0 0 0,-1 0 0 0 0,1-1 0 0 0,-1 1 0 0 0,1 0 1 0 0,0-1-1 0 0,0 1 0 0 0,0-1 0 0 0,0 1-12 0 0,0 0 10 0 0,0-1 1 0 0,0 1 0 0 0,0-1-1 0 0,-1 1 1 0 0,1-1-1 0 0,0 1 1 0 0,-1 0-1 0 0,1 0 1 0 0,-1-1-1 0 0,0 1 1 0 0,1 0 0 0 0,-1 0-1 0 0,0 0-10 0 0,0-1 6 0 0,0 1 1 0 0,0-1-1 0 0,0 1 0 0 0,0-1 1 0 0,1 1-1 0 0,-1-1 0 0 0,1 1 1 0 0,-1-1-1 0 0,1 1 0 0 0,-1-1 1 0 0,1 1-1 0 0,0-1 0 0 0,0 0 1 0 0,0 1-1 0 0,0-1-6 0 0,4 5 5 0 0,-2 0 73 0 0,-3 3-25 0 0,0-9-43 0 0,0 14 107 0 0,0-4-85 0 0,0-5-5 0 0,0 0 14 0 0,0-4-48 0 0,0-1-47 0 0,0 0-88 0 0,0 0-154 0 0,0 0 144 0 0,0 0 62 0 0,0 0-34 0 0,0 0-12 0 0,0 0-34 0 0,0 0-39 0 0,0 0-45 0 0,0 0-47 0 0,0 0-45 0 0,0 0-42 0 0,0 0-36 0 0,0 0-274 0 0,0 0-63 0 0,0 0-47 0 0,0 0-36 0 0,0 0-1511 0 0,0 0-1334 0 0</inkml:trace>
  <inkml:trace contextRef="#ctx0" brushRef="#br0" timeOffset="515.41">1011 0 9704 0 0,'0'0'282'0'0,"0"0"-2"0"0,0 0-166 0 0,0 0-30 0 0,0 0 4 0 0,0 3 0 0 0,-1 5-14 0 0,1 2 91 0 0,-1-2 28 0 0,1 1 37 0 0,-1-3-54 0 0,1-1 0 0 0,1 1 1 0 0,-1-1-1 0 0,1 0 0 0 0,0 1 0 0 0,0-1 1 0 0,0 1-177 0 0,1-1 81 0 0,0 0 34 0 0,3 8 188 0 0,7 20 535 0 0,-9-23-609 0 0,0 0-67 0 0,1 8 168 0 0,1 4 85 0 0,4 1-50 0 0,-1-6-91 0 0,0-1-49 0 0,10 31 344 0 0,-12-31-372 0 0,1 1 37 0 0,18 47 358 0 0,-11-28-281 0 0,-5-15-144 0 0,1 11 104 0 0,-5-5-86 0 0,-2-7-86 0 0,-2-17-76 0 0,0 0 0 0 0,0 0-1 0 0,0 0 1 0 0,0 0 0 0 0,1 0-1 0 0,-1 0 1 0 0,1 0 0 0 0,2 2-23 0 0,8 19 207 0 0,-8-12-116 0 0,-3-8-62 0 0,0 0 1 0 0,0 0-1 0 0,1 0 1 0 0,-1 0-1 0 0,1 0 1 0 0,0-1 0 0 0,0 1-1 0 0,1 0-29 0 0,-1-1 22 0 0,0 1 0 0 0,0-1 0 0 0,-1 1 0 0 0,1 0 0 0 0,-1-1 0 0 0,0 3-22 0 0,1-1 59 0 0,-1 0-1 0 0,0 0 1 0 0,-1 0 0 0 0,1 6-59 0 0,1-6 106 0 0,-1-4-92 0 0,1 1 0 0 0,-1-1 0 0 0,0 0 0 0 0,0 1 0 0 0,0-1 0 0 0,0 1-1 0 0,0 0 1 0 0,0-1 0 0 0,-1 1 0 0 0,1 0 0 0 0,0-1 0 0 0,-1 1 0 0 0,1 0 0 0 0,-1 0-1 0 0,0 0-13 0 0,0 1 100 0 0,0-3-17 0 0,0 0-10 0 0,0 0-1 0 0,0 0-1 0 0,0 0 0 0 0,0 0 14 0 0,0-3-26 0 0,0-10-55 0 0,0-21 57 0 0,3 18-58 0 0,-1 11-5 0 0,5-17-90 0 0,-5 18 54 0 0,0 0 0 0 0,0 0-1 0 0,0 0 1 0 0,0 0 0 0 0,0 1 0 0 0,1-1-1 0 0,2-2 39 0 0,12-13-183 0 0,-12 13 93 0 0,1 0 1 0 0,0 0 0 0 0,0 0-1 0 0,0 1 1 0 0,1-1-1 0 0,3-1 90 0 0,1 2-131 0 0,-2 0 51 0 0,3-1 33 0 0,-10 6 38 0 0,0-1 1 0 0,0 0 0 0 0,0 0-1 0 0,0 1 1 0 0,0-1 0 0 0,1 1-1 0 0,-1 0 1 0 0,0 0-1 0 0,0 0 1 0 0,1 0 0 0 0,-1 0-1 0 0,0 0 1 0 0,0 0 0 0 0,1 1-1 0 0,1 0 9 0 0,3 2-33 0 0,1-1 0 0 0,-1 1 0 0 0,6 4 33 0 0,-7-4-10 0 0,1 2-4 0 0,0 0 0 0 0,-1 0 0 0 0,1 1-1 0 0,-1 0 1 0 0,-1 0 0 0 0,3 3 14 0 0,10 10-43 0 0,-11-12 34 0 0,-3-4 0 0 0,-1 0 0 0 0,0 0 0 0 0,0 1-1 0 0,0-1 1 0 0,0 1 0 0 0,-1 0 9 0 0,3 7-10 0 0,-4-9 10 0 0,0 0 0 0 0,0 1 0 0 0,0-1 0 0 0,1 0 0 0 0,-1 0 0 0 0,1 0 0 0 0,-1 0-1 0 0,1 0 1 0 0,0 0 0 0 0,0-1 2 0 0,-1 1 0 0 0,1 0 0 0 0,0 0 0 0 0,-1 0 0 0 0,1 0 0 0 0,-1 0 0 0 0,1 2-2 0 0,1 10 50 0 0,-3-12-43 0 0,0 0 0 0 0,0-1 0 0 0,0 1-1 0 0,0-1 1 0 0,1 1 0 0 0,-1 0 0 0 0,1-1-1 0 0,-1 1 1 0 0,1-1 0 0 0,0 1 0 0 0,0-1-1 0 0,-1 1 1 0 0,2 0-7 0 0,5 12 67 0 0,-6-1 34 0 0,0-7-80 0 0,-1-2 11 0 0,0-1 0 0 0,0 1 1 0 0,0 0-1 0 0,0-1 1 0 0,0 1-1 0 0,-1 0 1 0 0,1-1-1 0 0,-2 4-32 0 0,-27 9 144 0 0,18-11-95 0 0,9-4-41 0 0,0 0 0 0 0,0 0 0 0 0,-1 0 0 0 0,1 1 0 0 0,0-1 0 0 0,0 0 0 0 0,0 1-1 0 0,0 0 1 0 0,0 0-8 0 0,-8 7-21 0 0,-1-5-40 0 0,-18-2-121 0 0,21-2 202 0 0,-2 1-114 0 0,-6-1-167 0 0,-22 0-553 0 0,29-1 613 0 0,1-1 70 0 0,-2-2-103 0 0,4 1 15 0 0,2 1 10 0 0,-1 0-57 0 0,0-1-68 0 0,-2 1-81 0 0,-22-9-870 0 0,0 6-41 0 0,27 4 1193 0 0,1 0 0 0 0,-1 1-1 0 0,0-2 1 0 0,0 1 0 0 0,1 0 0 0 0,-1 0-1 0 0,0 0 1 0 0,1-1 0 0 0,-1 1 0 0 0,1-1 133 0 0,1 2-2 0 0</inkml:trace>
  <inkml:trace contextRef="#ctx0" brushRef="#br0" timeOffset="991.69">1752 631 10016 0 0,'0'0'230'0'0,"3"0"30"0"0,-1 0-216 0 0,-1 1-1 0 0,1-1 0 0 0,0 1 1 0 0,0-1-1 0 0,-1 1 0 0 0,1-1 1 0 0,0 1-1 0 0,-1 0 0 0 0,1 0 1 0 0,-1 0-1 0 0,2 1-43 0 0,1 0 59 0 0,0 0-37 0 0,6 2 1 0 0,1-3 49 0 0,1-1 51 0 0,0-1 52 0 0,-2 0 10 0 0,0 1 38 0 0,-6 0-145 0 0,0 0 38 0 0,5 1 213 0 0,3 0 171 0 0,24-2 1156 0 0,-29-1-1331 0 0,0 0-36 0 0,4-2-49 0 0,-1 0-35 0 0,-2 1-20 0 0,0 2 22 0 0,0 0 70 0 0,-1 1-66 0 0,-2-2-37 0 0,4-2 84 0 0,4-3-47 0 0,14 2 61 0 0,-1-8 91 0 0,-11 3-183 0 0,-3 0-100 0 0,-2 1-88 0 0,-3 1 66 0 0,-2 3-47 0 0,1-1-3 0 0,7-9 35 0 0,3-17-33 0 0,-15 31-7 0 0,-1-1 0 0 0,1 1-1 0 0,-1-1 1 0 0,0 1-1 0 0,1-1 1 0 0,-1 1-1 0 0,0-1 1 0 0,0 1-1 0 0,0-1 1 0 0,0 1 0 0 0,0-1-1 0 0,0 1 1 0 0,0-1-1 0 0,-1 1 1 0 0,1-1-1 0 0,0 1 1 0 0,-1 0-1 0 0,1-1 1 0 0,-1 1-1 0 0,0-1 1 0 0,1 1 0 0 0,-1 0-1 0 0,0 0 1 0 0,0-1-3 0 0,-6-12 2 0 0,6-3-2 0 0,1 15 0 0 0,1 0 0 0 0,-1-1 0 0 0,0 1 0 0 0,-1-1 0 0 0,1 1 0 0 0,0 0 0 0 0,-1-1 0 0 0,1 1 0 0 0,-1 0 0 0 0,-1-3 0 0 0,-24-26 0 0 0,23 26 0 0 0,3 4-1 0 0,0 1 1 0 0,0-1 0 0 0,-1 0-1 0 0,1 1 1 0 0,0-1 0 0 0,-1 0 0 0 0,1 1-1 0 0,0-1 1 0 0,-1 1 0 0 0,1-1-1 0 0,-1 1 1 0 0,1-1 0 0 0,-1 1 0 0 0,1-1-1 0 0,-1 1 1 0 0,1 0 0 0 0,-1-1-1 0 0,0 1 1 0 0,1 0 0 0 0,-1-1 0 0 0,0 1-1 0 0,0 0 1 0 0,-4-3-9 0 0,-3-1-22 0 0,7 3 26 0 0,0 0 0 0 0,-1 0 1 0 0,1 0-1 0 0,-1 0 0 0 0,1 0 1 0 0,-1 1-1 0 0,1-1 0 0 0,-1 1 1 0 0,0-1-1 0 0,1 1 0 0 0,-1 0 0 0 0,0-1 1 0 0,1 1-1 0 0,-1 0 5 0 0,-7 0-32 0 0,-20 2-68 0 0,27-2 96 0 0,0 1-1 0 0,0 0 0 0 0,0-1 1 0 0,0 1-1 0 0,0 0 0 0 0,0 0 1 0 0,0 0-1 0 0,0 1 0 0 0,1-1 0 0 0,-1 0 1 0 0,0 1-1 0 0,0 0 5 0 0,-6 6-27 0 0,4-3 17 0 0,-1-1 0 0 0,0 1 0 0 0,0-1 0 0 0,-2 2 10 0 0,0-1-11 0 0,1 0 0 0 0,0 0 0 0 0,0 1 0 0 0,0 0 0 0 0,1 1-1 0 0,0-1 1 0 0,-2 3 11 0 0,-1 5 6 0 0,-2 16-6 0 0,10-26 2 0 0,-1 0 1 0 0,0 0-1 0 0,-1-1 0 0 0,1 1 1 0 0,-1 0-1 0 0,1-1 0 0 0,-2 1-2 0 0,1 0 17 0 0,0 0 0 0 0,0 0 0 0 0,0 0 0 0 0,1 0-1 0 0,-1 0 1 0 0,1 0 0 0 0,0 0 0 0 0,0 0-1 0 0,0 4-16 0 0,-1 15 113 0 0,3 0 32 0 0,0-2 32 0 0,-1-9-40 0 0,2-2-33 0 0,2-1-13 0 0,4 2 4 0 0,-6-8-70 0 0,0 0 1 0 0,0 0-1 0 0,0 0 0 0 0,0 0 0 0 0,-1 0 1 0 0,1 0-1 0 0,0 2-25 0 0,1 8 56 0 0,-3-11-45 0 0,0 1 1 0 0,1-1 0 0 0,0 0-1 0 0,-1 0 1 0 0,1 1-1 0 0,0-1 1 0 0,0 0 0 0 0,0 0-1 0 0,0 0 1 0 0,1 0 0 0 0,-1 0-1 0 0,1 0 1 0 0,-1 0-1 0 0,1 0-11 0 0,5 5 48 0 0,-5-5-31 0 0,0 1 0 0 0,0-1 0 0 0,0 0 0 0 0,0 0-1 0 0,1 0 1 0 0,-1 0 0 0 0,1 0 0 0 0,-1-1 0 0 0,1 1-1 0 0,1 0-16 0 0,9 1 54 0 0,-11-3-42 0 0,1 1 1 0 0,-1-1-1 0 0,0 1 0 0 0,1-1 0 0 0,-1 1 0 0 0,0 0 0 0 0,0 0 0 0 0,0 0 1 0 0,0 1-1 0 0,0-1 0 0 0,0 0 0 0 0,0 1 0 0 0,0-1 0 0 0,0 1-12 0 0,0 0 13 0 0,0 0 0 0 0,0-1 0 0 0,0 1-1 0 0,1-1 1 0 0,-1 1 0 0 0,1-1-1 0 0,-1 0 1 0 0,1 0 0 0 0,-1 0 0 0 0,1 0-1 0 0,-1-1 1 0 0,1 1 0 0 0,0-1-1 0 0,1 1-12 0 0,7 0 45 0 0,1-1-1 0 0,-1 0 1 0 0,2-1-45 0 0,15 0 84 0 0,-15 1-76 0 0,-9 1-8 0 0,-1-1-1 0 0,0 0 0 0 0,1 0 1 0 0,-1 0-1 0 0,0 0 1 0 0,1 0-1 0 0,-1-1 1 0 0,0 1-1 0 0,0-1 1 0 0,1 0-1 0 0,-1 0 1 0 0,0 0-1 0 0,0 0 0 0 0,0-1 1 0 0,0 1-1 0 0,0-1 1 0 0,0 0-1 0 0,-1 0 1 0 0,1 0 0 0 0,13-9-102 0 0,0 6-94 0 0,-1 0-116 0 0,-7 1 108 0 0,0-3-34 0 0,2 0-69 0 0,2 1-88 0 0,-1 0-78 0 0,-10 5 402 0 0,0 1 1 0 0,0-1-1 0 0,0 0 0 0 0,0 0 1 0 0,0 0-1 0 0,0 0 0 0 0,0 0 1 0 0,0 0-1 0 0,0 0 0 0 0,0 0 1 0 0,0-1 70 0 0,4-14-911 0 0,8 0-15 0 0</inkml:trace>
  <inkml:trace contextRef="#ctx0" brushRef="#br0" timeOffset="1298.57">2399 347 11376 0 0,'0'0'256'0'0,"0"3"34"0"0,0 5-81 0 0,-1 5 46 0 0,1-3-122 0 0,1-3-64 0 0,2 0-52 0 0,-1-4-16 0 0,-1 1 0 0 0,1-1 0 0 0,0 1 0 0 0,-1 0 0 0 0,0 0 0 0 0,0-1 0 0 0,0 1 0 0 0,0 0 1 0 0,-1 0-1 0 0,1 3-1 0 0,-1-4 23 0 0,0 0 0 0 0,0 0 1 0 0,0 0-1 0 0,1 0 1 0 0,-1 0-1 0 0,1 0 0 0 0,0 0 1 0 0,0 1-24 0 0,3 3 113 0 0,-1-1 26 0 0,-1 0 64 0 0,0 2 84 0 0,-1 3 101 0 0,-1-3-19 0 0,1 0-91 0 0,2 0-33 0 0,1 2 20 0 0,1 1 26 0 0,-1 1 132 0 0,1-3-85 0 0,1 7 150 0 0,0 10 113 0 0,-3-19-252 0 0,0 0-1 0 0,0 0 0 0 0,5 6-348 0 0,-3-5 236 0 0,-1 0-54 0 0,1 3 117 0 0,0-1-22 0 0,1-2-48 0 0,-5-6-36 0 0,1 0-52 0 0,-2 0-44 0 0,1 0-35 0 0,-2 5 65 0 0,0-6-79 0 0,1 3 218 0 0,0 0-113 0 0,0-2-71 0 0,0 1-47 0 0,0-2-7 0 0,0 0 38 0 0,0 2 199 0 0,0-3-17 0 0,0 0-7 0 0,0 0-18 0 0,0 0-72 0 0,0 0-30 0 0,-5 0-19 0 0,1-1-35 0 0,-1-5 8 0 0,1 0-30 0 0,-6 1 9 0 0,-6-24 36 0 0,0-3-20 0 0,15 29-69 0 0,0 0 0 0 0,0 1 0 0 0,1-1 0 0 0,-1 0 0 0 0,1 0 0 0 0,0 0 0 0 0,0 0 0 0 0,0 0 0 0 0,0 0 0 0 0,1-2-1 0 0,-1-11 11 0 0,-1-6 28 0 0,0 6-31 0 0,1-1 0 0 0,1-5-8 0 0,-1 18 0 0 0,1 1-1 0 0,-1 0 1 0 0,0 0 0 0 0,1-1 0 0 0,0 1 0 0 0,0 0 0 0 0,0 0 0 0 0,0 0 0 0 0,1 0 0 0 0,-1 0 0 0 0,1 0 0 0 0,0 1-1 0 0,-1-1 1 0 0,2-1 0 0 0,0 2-1 0 0,-1-1 0 0 0,0-1 0 0 0,1 1 0 0 0,-1 0 0 0 0,0-1 0 0 0,0 0 1 0 0,0 0-12 0 0,-1 1-1 0 0,1 0 1 0 0,1-1 0 0 0,-1 1 0 0 0,0 0-1 0 0,2-1 13 0 0,8-9-23 0 0,-8 8 0 0 0,0 0 1 0 0,1 1-1 0 0,0-1 0 0 0,0 1 0 0 0,0 0 0 0 0,2-1 23 0 0,37-17-190 0 0,-25 13 75 0 0,-5 5-6 0 0,22 5-93 0 0,-25-1 66 0 0,-7 0-138 0 0,0 0 64 0 0,1 0 14 0 0,3-1-48 0 0,-2 1 23 0 0,-2 0 35 0 0,-1 0-9 0 0,0-1-49 0 0,0 1-3 0 0,0 1-49 0 0,0-1-55 0 0,-1 0-60 0 0,1 0 18 0 0,-1 0-50 0 0,1 1-54 0 0,-1-1-59 0 0,0 1-61 0 0,1-1-65 0 0,-1 1-69 0 0,1 0-73 0 0,7 3-1449 0 0,9 5-1275 0 0</inkml:trace>
  <inkml:trace contextRef="#ctx0" brushRef="#br0" timeOffset="1789.12">3361 331 11488 0 0,'0'0'264'0'0,"0"0"34"0"0,3-2 20 0 0,8-9-41 0 0,-9 9-209 0 0,-2-1-40 0 0,1-16-10 0 0,1 8 55 0 0,1 6 46 0 0,1 1 39 0 0,-1 1-5 0 0,-1 1 130 0 0,-1 1-65 0 0,0-1-55 0 0,-1 0-46 0 0,0 0-25 0 0,0 0-40 0 0,-1-3 27 0 0,1 4-18 0 0,0 0 52 0 0,0-5 101 0 0,-2 2-43 0 0,-3-2 217 0 0,0 3-100 0 0,3-1-20 0 0,1-1 28 0 0,0-2 86 0 0,-1-1 4 0 0,-5 2-91 0 0,-15-4 176 0 0,6 3-103 0 0,8 2-204 0 0,6 4-135 0 0,1 0-1 0 0,0 0 1 0 0,-1 0-1 0 0,1 1 1 0 0,-1-1-1 0 0,1 0 1 0 0,-1 1-1 0 0,0-1 1 0 0,1 1-1 0 0,-1-1 1 0 0,0 1-1 0 0,1 0 1 0 0,-1 0-1 0 0,0 0-28 0 0,-16 0 232 0 0,1 0-41 0 0,-18 0 90 0 0,-5 0-71 0 0,-23 0 3 0 0,59 0-206 0 0,1 1 0 0 0,0 0 1 0 0,-1 0-1 0 0,1 0 0 0 0,0 0 1 0 0,0 0-1 0 0,-1 1 0 0 0,1-1 0 0 0,0 1 1 0 0,1 0-1 0 0,-1 0 0 0 0,0 0-7 0 0,-17 10 7 0 0,12-10-7 0 0,7-2 3 0 0,0 1 0 0 0,-1-1 0 0 0,1 0 0 0 0,0 1-1 0 0,0-1 1 0 0,-1 1 0 0 0,1-1 0 0 0,0 1 0 0 0,0-1 0 0 0,0 1 0 0 0,0 0 0 0 0,-1 0-1 0 0,1 0 1 0 0,0-1 0 0 0,1 1 0 0 0,-1 0 0 0 0,0 0 0 0 0,0 1 0 0 0,0-1 0 0 0,0 0-1 0 0,1 0-2 0 0,-3 4 8 0 0,3-4-8 0 0,0-1 0 0 0,0 1 1 0 0,-1 0-1 0 0,1-1 1 0 0,0 1-1 0 0,-1-1 0 0 0,1 1 1 0 0,-1 0-1 0 0,1-1 1 0 0,0 1-1 0 0,-1-1 0 0 0,1 1 1 0 0,-1-1-1 0 0,0 0 1 0 0,1 1-1 0 0,-1-1 0 0 0,1 1 1 0 0,-1-1-1 0 0,1 0 1 0 0,-1 0-1 0 0,0 1 1 0 0,0-1-1 0 0,-4 2 6 0 0,1 0 2 0 0,0 3 11 0 0,-6 17 7 0 0,5-14-26 0 0,4-7 0 0 0,0 1 0 0 0,1-1 0 0 0,-1 0 0 0 0,0 1 0 0 0,0-1 0 0 0,0 1 0 0 0,1-1 0 0 0,-1 1 0 0 0,1 0 0 0 0,-1-1 0 0 0,1 1 0 0 0,0-1 0 0 0,-1 1 0 0 0,1 0 0 0 0,0-1 0 0 0,0 1 0 0 0,0 0 0 0 0,1-1 0 0 0,-1 1 0 0 0,0 0 0 0 0,0-1 0 0 0,1 1 0 0 0,-1-1 0 0 0,1 2 0 0 0,4 5 0 0 0,-4-7 0 0 0,0 1 0 0 0,0-1 0 0 0,0 0 0 0 0,0 1 0 0 0,-1-1 0 0 0,1 1 0 0 0,0 0 0 0 0,-1-1 0 0 0,0 1 0 0 0,1-1 0 0 0,-1 1 0 0 0,0 0 0 0 0,0-1 0 0 0,1 1 0 0 0,-1 0 1 0 0,0-1-1 0 0,0 1 0 0 0,0-1 0 0 0,0 1 1 0 0,1-1-1 0 0,-1 1 0 0 0,1-1 0 0 0,-1 0 1 0 0,1 1-1 0 0,-1-1 0 0 0,1 0 0 0 0,0 1 1 0 0,0-1-1 0 0,0 0 0 0 0,-1 0 0 0 0,1 0 1 0 0,1 1-1 0 0,-1-1 0 0 0,0 0 0 0 0,0-1 1 0 0,0 1-1 0 0,0 0 0 0 0,1 0 0 0 0,-1 0 1 0 0,0-1-1 0 0,1 1 0 0 0,-1 0 0 0 0,0-1 1 0 0,1 0-1 0 0,1 2 7 0 0,0 0 1 0 0,0-1 0 0 0,0 1-1 0 0,0 0 1 0 0,0 0 0 0 0,1 2-8 0 0,41 30 64 0 0,-24-11-36 0 0,5-12 57 0 0,-5 13 11 0 0,-15-19-69 0 0,1 0 0 0 0,0-1-1 0 0,-1 0 1 0 0,2 0 0 0 0,-1 0-1 0 0,6 2-26 0 0,22 12 97 0 0,-1 5 23 0 0,1 1 8 0 0,-30-20-95 0 0,0 0 0 0 0,1 0 0 0 0,-1 0 0 0 0,-1 1 0 0 0,1 0 0 0 0,-1 0 0 0 0,0 0 0 0 0,2 4-33 0 0,2 1 99 0 0,0-1-1 0 0,1 1 0 0 0,-1-2 1 0 0,5 4-99 0 0,2 2 110 0 0,-13-11-19 0 0,0 1-41 0 0,-3 5-11 0 0,0-7-7 0 0,1 5-5 0 0,0 0 42 0 0,0 17 267 0 0,0-15-233 0 0,1-8-97 0 0,-1-1-1 0 0,0 1 1 0 0,0-1 0 0 0,0 1 0 0 0,0-1-1 0 0,0 1 1 0 0,0-1 0 0 0,0 1 0 0 0,0-1-1 0 0,0 1 1 0 0,0-1 0 0 0,0 1 0 0 0,0-1-1 0 0,0 1 1 0 0,0-1 0 0 0,-1 1-1 0 0,1-1 1 0 0,0 1 0 0 0,0-1 0 0 0,-1 0-1 0 0,1 1 1 0 0,0-1 0 0 0,0 1 0 0 0,-1-1-1 0 0,1 0 1 0 0,0 1 0 0 0,-1-1 0 0 0,1 0-1 0 0,-1 1 1 0 0,1-1 0 0 0,0 0-1 0 0,-1 0 1 0 0,1 1 0 0 0,-1-1 0 0 0,1 0-1 0 0,-1 0 1 0 0,1 0 0 0 0,-1 0 0 0 0,1 1-1 0 0,-1-1 1 0 0,1 0 0 0 0,-1 0 0 0 0,1 0-1 0 0,-1 0 1 0 0,1 0 0 0 0,-1 0 0 0 0,1 0-1 0 0,0 0 1 0 0,-1-1-6 0 0,-1 1 17 0 0,1 0 0 0 0,-1 0 1 0 0,0 1-1 0 0,1-1 0 0 0,-1 0 0 0 0,0 1 1 0 0,1-1-1 0 0,-1 1 0 0 0,1-1 0 0 0,-1 1-17 0 0,-4 3 57 0 0,1 2 3 0 0,-5 0 46 0 0,5-4-92 0 0,-1 0 1 0 0,1 0-1 0 0,0 0 1 0 0,-1-1-1 0 0,-4 1-14 0 0,-11 0 73 0 0,14-2-60 0 0,5 0-7 0 0,0 0-1 0 0,-1 0 1 0 0,1 0 0 0 0,0 0-1 0 0,0 0 1 0 0,0 0 0 0 0,0-1-1 0 0,0 1 1 0 0,0-1 0 0 0,-2 0-6 0 0,-3-4 8 0 0,-6-1-7 0 0,-1 4-33 0 0,3 1-25 0 0,0-1-36 0 0,0-3-39 0 0,0 0-45 0 0,-5 2-124 0 0,8 3 114 0 0,0-2-103 0 0,5 0 122 0 0,0 0-101 0 0,0 0-83 0 0,0-1-69 0 0,0 0-151 0 0,-6-7-1187 0 0,6 8 1048 0 0,2 0 301 0 0,0 1 52 0 0,0 1-108 0 0,1-1-53 0 0,-1 1-45 0 0,1-1-41 0 0,0 1-166 0 0,0 0-40 0 0,0 0-201 0 0,-1 0-549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10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15 374 9968 0 0,'0'0'292'0'0,"0"0"0"0"0,0 0-230 0 0,0 3-23 0 0,-2 24 216 0 0,-3-17-52 0 0,-1-2-50 0 0,4-1 19 0 0,2 1-46 0 0,9 14 115 0 0,-5-15-112 0 0,-2 2 66 0 0,-1-1-35 0 0,0 6 86 0 0,0 5 61 0 0,5-4-70 0 0,-3-5-66 0 0,0-2-19 0 0,-2 0 14 0 0,-1 1 46 0 0,3 15 104 0 0,-3-20-262 0 0,2 0 0 0 0,-1 0 0 0 0,0 0 0 0 0,1 0 0 0 0,-1 0 0 0 0,1 0 0 0 0,2 2-54 0 0,3 5 166 0 0,2 4 151 0 0,6 12 226 0 0,-5-6-239 0 0,-7-10-114 0 0,0-5-56 0 0,0 0 35 0 0,-1-1-50 0 0,6 11 234 0 0,-2-8-73 0 0,0-3-50 0 0,-5-5-216 0 0,-1 0 1 0 0,1 0-1 0 0,-1 1 1 0 0,0-1 0 0 0,1 0-1 0 0,-1 1 1 0 0,1-1-1 0 0,-1 0 1 0 0,0 1 0 0 0,1-1-1 0 0,-1 0 1 0 0,0 1-1 0 0,1-1 1 0 0,-1 1-1 0 0,0-1 1 0 0,0 0 0 0 0,0 1-1 0 0,1-1 1 0 0,-1 1-1 0 0,0-1 1 0 0,0 1 0 0 0,0-1-1 0 0,0 1 1 0 0,0-1-1 0 0,0 1 1 0 0,0-1 0 0 0,0 1-1 0 0,0-1 1 0 0,0 1-1 0 0,0-1 1 0 0,0 1-1 0 0,0 0-14 0 0,1 10 235 0 0,6 1-19 0 0,-1 1-54 0 0,-4-2-24 0 0,-2-7-130 0 0,-1-1 33 0 0,1 1 126 0 0,-2-3 88 0 0,1-1 56 0 0,-4-7 484 0 0,4 4-570 0 0,-1 0-47 0 0,0-1-54 0 0,0 1-98 0 0,1 0-120 0 0,0 2-4 0 0,0 0-39 0 0,-10-6 147 0 0,10 7-7 0 0,0 0 0 0 0,0-1 0 0 0,0 1-1 0 0,0-1 1 0 0,0 1 0 0 0,0-1-1 0 0,0 0 1 0 0,0 1 0 0 0,0-1 0 0 0,0 0-1 0 0,1 0 1 0 0,-1 0 0 0 0,0 1-1 0 0,0-1 1 0 0,1 0 0 0 0,-1-1-3 0 0,0 0 3 0 0,0 0 1 0 0,1 0 0 0 0,-1-1 0 0 0,0 1-1 0 0,1 0 1 0 0,0-1 0 0 0,0 1 0 0 0,-1-1-1 0 0,1 1 1 0 0,1-3-4 0 0,-2-11 27 0 0,-15-21 37 0 0,14 31-62 0 0,-1-1 6 0 0,1-1-1 0 0,0-1 1 0 0,-1-7-8 0 0,2 13 6 0 0,1-1 1 0 0,0 0-1 0 0,0 0 1 0 0,0 1-1 0 0,1-1 1 0 0,-1 0-1 0 0,1 0-6 0 0,26-75 12 0 0,-25 66-12 0 0,-1 10 0 0 0,-1 1 0 0 0,0 0 0 0 0,1-1 0 0 0,0 1 0 0 0,-1 0 0 0 0,1 0 0 0 0,0-1 0 0 0,0 1 0 0 0,0 0 0 0 0,0 0 0 0 0,1 0 0 0 0,-1 0 0 0 0,0 0 0 0 0,1 1 0 0 0,0-2 0 0 0,15-13-84 0 0,20-14 84 0 0,-15 13 4 0 0,5-3-4 0 0,-23 16 0 0 0,0 1 0 0 0,0 0 0 0 0,0 0 0 0 0,0 0 0 0 0,0 0 0 0 0,1 1 0 0 0,2-1 0 0 0,14-6-41 0 0,-5 2-58 0 0,13 2-23 0 0,-12 0 62 0 0,9-2-41 0 0,-6 5-44 0 0,-9 2-111 0 0,15 0-206 0 0,-17 0 230 0 0,2 0-118 0 0,-6 0 122 0 0,0 0-42 0 0,1 0-87 0 0,-1 0-67 0 0,1 0-74 0 0,-1 0-81 0 0,1 0-90 0 0,-1 0-96 0 0,1 0-104 0 0,-1 0-111 0 0,7 0-1205 0 0,7 0-1226 0 0</inkml:trace>
  <inkml:trace contextRef="#ctx0" brushRef="#br0" timeOffset="375.97">710 674 10080 0 0,'0'0'230'0'0,"2"-3"30"0"0,11-7 18 0 0,-3 7-120 0 0,-4 3-83 0 0,1 0-31 0 0,-5 1-43 0 0,0-1-1 0 0,1 0 0 0 0,-1 0 0 0 0,0 0 1 0 0,0 0-1 0 0,0-1 0 0 0,0 1 0 0 0,1-1 0 0 0,-1 1 1 0 0,1-1-1 0 0,5-4 50 0 0,-3 2 34 0 0,0 0 41 0 0,1 1 45 0 0,1 1 45 0 0,1 1 146 0 0,0-1-33 0 0,6-1 229 0 0,-1-2-127 0 0,-1 0-127 0 0,-6 2-185 0 0,6-2 270 0 0,-3-1-88 0 0,6-1 125 0 0,12 0 97 0 0,-6-4-30 0 0,-8 7-300 0 0,6-3 89 0 0,-6-4-64 0 0,-11 8-140 0 0,2-1 0 0 0,-1 1-1 0 0,0-1 1 0 0,0 1 0 0 0,1 0 0 0 0,1 0-77 0 0,13-7 270 0 0,1 0-35 0 0,-2-4-80 0 0,-1 0-21 0 0,-9 10-113 0 0,-6 3-21 0 0,-1 0 0 0 0,1-1 0 0 0,-1 1 0 0 0,1 0 0 0 0,-1 0 1 0 0,0 0-1 0 0,1-1 0 0 0,-1 1 0 0 0,1 0 0 0 0,-1-1 0 0 0,1 1 1 0 0,-1 0-1 0 0,0-1 0 0 0,1 1 0 0 0,-1 0 0 0 0,0-1 0 0 0,1 1 0 0 0,-1-1 1 0 0,0 1-1 0 0,0-1 0 0 0,1 1 0 0 0,-1 0 0 0 0,0-1 0 0 0,0 1 0 0 0,0-1 1 0 0,0 1-1 0 0,0-1 0 0 0,1 1 0 0 0,-1-1 0 0 0,0 1 0 0 0,0-1 1 0 0,0 1-1 0 0,0-1 0 0 0,-1 0 0 0 0,1 1 0 0 0,0-1 0 0 0,0 1 0 0 0,0-1 0 0 0,0 1 0 0 0,0-1 0 0 0,0 0 0 0 0,0 1 0 0 0,0-1 0 0 0,0 0 0 0 0,0 1 0 0 0,0-1 0 0 0,0 0 0 0 0,1 1 0 0 0,-1-1 0 0 0,0 0 0 0 0,0 1 0 0 0,1-1 0 0 0,-1 1 0 0 0,0-1 0 0 0,1 0 0 0 0,-1 1 0 0 0,1-1 0 0 0,-1 1 0 0 0,0-1 0 0 0,1 1 0 0 0,-1-1 0 0 0,1 1 0 0 0,0 0 0 0 0,-1-1 0 0 0,1 1 0 0 0,-1-1 0 0 0,1 1 0 0 0,0 0 0 0 0,-1-1 0 0 0,1 1 0 0 0,-1-1 0 0 0,1 1 0 0 0,-1-1 0 0 0,1 1 0 0 0,-1-1 0 0 0,0 1 0 0 0,1-1 0 0 0,-1 0 0 0 0,0 1 0 0 0,1-1 0 0 0,-1 1 0 0 0,0-1 0 0 0,0 0 0 0 0,0 1 0 0 0,1-1 0 0 0,-1 0 0 0 0,0 1 0 0 0,0-1 0 0 0,0 0 0 0 0,0 0 0 0 0,0 1 0 0 0,0-1 0 0 0,0 0 2 0 0,0 0-1 0 0,0 1 1 0 0,0-1-1 0 0,0 0 0 0 0,0 0 1 0 0,-1 1-1 0 0,1-1 1 0 0,0 0-1 0 0,0 1 0 0 0,0-1 1 0 0,-1 0-1 0 0,1 1 1 0 0,0-1-1 0 0,-1 0 0 0 0,1 1 1 0 0,-1-1-1 0 0,1 0 0 0 0,-1 1 1 0 0,1-1-1 0 0,-1 1 1 0 0,1-1-1 0 0,-1 1 0 0 0,1-1 1 0 0,-1 1-1 0 0,0-1-1 0 0,1 1 2 0 0,-1 0 0 0 0,1 0-1 0 0,-1-1 1 0 0,1 1 0 0 0,-1-1-1 0 0,1 1 1 0 0,-1 0-1 0 0,1-1 1 0 0,0 1 0 0 0,-1-1-1 0 0,1 1 1 0 0,0-1 0 0 0,-1 1-1 0 0,1-1 1 0 0,0 1 0 0 0,0-1-1 0 0,0 1 1 0 0,-1-1 0 0 0,1 0-1 0 0,0 1 1 0 0,0-1 0 0 0,0 1-1 0 0,0-1 1 0 0,0 0-2 0 0,-3-4 43 0 0,2 3-39 0 0,-1 1 0 0 0,1 0 0 0 0,-1 0-1 0 0,0 0 1 0 0,0 0 0 0 0,1 0 0 0 0,-1 0 0 0 0,0 0 0 0 0,0 1 0 0 0,0-1 0 0 0,0 1 0 0 0,0-1 0 0 0,-2 1-4 0 0,-33-2 32 0 0,22 3-41 0 0,11-1 4 0 0,0 0 0 0 0,0 1 0 0 0,0 0 0 0 0,0-1 0 0 0,-1 2 0 0 0,1-1 0 0 0,1 0 0 0 0,-4 2 5 0 0,-17 6-24 0 0,14-4 12 0 0,0 0 0 0 0,0 0 0 0 0,0 1 0 0 0,1 1 0 0 0,0 0 0 0 0,-6 5 12 0 0,-6 15 0 0 0,-6-6 0 0 0,19-11 0 0 0,0 0 0 0 0,0 1 0 0 0,-5 11 0 0 0,0-2 0 0 0,3-4 9 0 0,-27 41 140 0 0,24-32-147 0 0,12-24-2 0 0,1 1 0 0 0,-1-1 0 0 0,1 1 0 0 0,0 0 0 0 0,-1-1 0 0 0,1 1 0 0 0,0 0 0 0 0,0 0 0 0 0,0-1 0 0 0,0 1 0 0 0,0-2 0 0 0,0 45 0 0 0,3-30 0 0 0,10 1 0 0 0,-9-11 0 0 0,0-1 0 0 0,1 0 0 0 0,0-1 0 0 0,-1 1 0 0 0,3 0 0 0 0,-5-3 0 0 0,1 1 0 0 0,0-1 0 0 0,-1 0 0 0 0,1 0 0 0 0,0-1 0 0 0,0 1 0 0 0,0-1 0 0 0,0 1 0 0 0,0-1 0 0 0,0 0 0 0 0,0 0 0 0 0,50 0 0 0 0,-40 0 45 0 0,2 0-45 0 0,20 0-107 0 0,9 0-157 0 0,14 0-236 0 0,-51 0 484 0 0,0 0-37 0 0,-1 0-39 0 0,0 0-38 0 0,0 0-41 0 0,1 0-40 0 0,-1 0-42 0 0,0 0-42 0 0,-1 0-42 0 0,1 0-45 0 0,0 0-44 0 0,0 0-45 0 0,0 0-46 0 0,0 0-46 0 0,0 0-49 0 0,0 0-47 0 0,13 0-1386 0 0,9 0-1151 0 0</inkml:trace>
  <inkml:trace contextRef="#ctx0" brushRef="#br0" timeOffset="812.02">1609 516 10768 0 0,'0'-2'241'0'0,"0"1"-230"0"0,0 1 0 0 0,0-1 0 0 0,0 1 0 0 0,0-1 0 0 0,0 1 0 0 0,0 0 0 0 0,0-1 0 0 0,0 1 0 0 0,0-1 0 0 0,0 1 0 0 0,0-1 0 0 0,0 1 0 0 0,-1 0 0 0 0,1-1 0 0 0,0 1 0 0 0,0-1 0 0 0,0 1 0 0 0,-1 0 0 0 0,1-1 0 0 0,0 1 0 0 0,0 0 0 0 0,-1-1 0 0 0,1 1 0 0 0,0 0 0 0 0,-1-1 0 0 0,1 1 0 0 0,0 0 0 0 0,-1 0 0 0 0,1-1 0 0 0,-1 1 0 0 0,1 0 0 0 0,0 0 0 0 0,-1 0 0 0 0,1 0 0 0 0,-1-1 0 0 0,1 1 0 0 0,0 0 0 0 0,-1 0 0 0 0,1 0 0 0 0,-1 0 0 0 0,1 0 0 0 0,-1 0 0 0 0,1 0 0 0 0,-1 0 0 0 0,1 0 0 0 0,0 0 0 0 0,-1 1-11 0 0,-1-1 36 0 0,0 0-1 0 0,0-1 1 0 0,1 1-1 0 0,-1 0 1 0 0,0 0 0 0 0,0-1-1 0 0,1 1 1 0 0,-1-1-1 0 0,-1 0-35 0 0,-15-8 80 0 0,7 4-50 0 0,3 5-39 0 0,1 1 14 0 0,-4-2 2 0 0,5 1 48 0 0,0 0 45 0 0,0 1 46 0 0,0 1 48 0 0,-3 3 95 0 0,-28 13 1096 0 0,29-13-1129 0 0,-1-1-46 0 0,5-1-117 0 0,0 0 0 0 0,0 0 0 0 0,0 0 0 0 0,0 0 0 0 0,0 1 0 0 0,0 0 0 0 0,1 0 0 0 0,0 0 0 0 0,0 0 0 0 0,0 0 0 0 0,-1 4-93 0 0,0 5 148 0 0,-1 6 95 0 0,-5-6-43 0 0,1 0-1 0 0,3 6 40 0 0,3-6-96 0 0,-4 0 62 0 0,3-4-12 0 0,2 3 43 0 0,2 1-11 0 0,0-2-53 0 0,0 26 252 0 0,0-19-197 0 0,1-7-115 0 0,0-9-68 0 0,1 1 0 0 0,-1-1 0 0 0,0 0 0 0 0,0 1 1 0 0,1-1-1 0 0,-1 0 0 0 0,1 0 0 0 0,0 0 0 0 0,0 0 1 0 0,0 0-1 0 0,1 0-44 0 0,7 5 146 0 0,4 0 19 0 0,4 2 22 0 0,-4-5-33 0 0,8-5-20 0 0,-14 1-70 0 0,15 0 125 0 0,2 0-36 0 0,-24 0-142 0 0,1 0 0 0 0,0 0 1 0 0,0 0-1 0 0,-1-1 0 0 0,1 1 1 0 0,-1 0-1 0 0,1-1 0 0 0,0 1 1 0 0,-1-1-1 0 0,1 0 0 0 0,-1 1 1 0 0,1-1-1 0 0,-1 0 0 0 0,1 0-11 0 0,11-5 60 0 0,15 0 36 0 0,13-6 0 0 0,-35 10-85 0 0,0 0-1 0 0,0-1 0 0 0,-1 0 1 0 0,1 0-1 0 0,-1-1 0 0 0,1 1 1 0 0,-1-1-1 0 0,4-4-10 0 0,-5 4 12 0 0,0 1 0 0 0,0 1 0 0 0,0-1 0 0 0,0 0 0 0 0,1 1-12 0 0,0-1 9 0 0,-1 1 1 0 0,1-1-1 0 0,-1 0 1 0 0,0 0-1 0 0,0-1-9 0 0,-3 3 3 0 0,1 0 1 0 0,-1-1 0 0 0,0 1-1 0 0,0 0 1 0 0,0-1-1 0 0,-1 1 1 0 0,1-1-1 0 0,0 1 1 0 0,0-1-1 0 0,-1 1 1 0 0,1-1-1 0 0,-1 1 1 0 0,0-1 0 0 0,1 0-1 0 0,-1 1 1 0 0,0-1-1 0 0,0 0 1 0 0,0 1-4 0 0,1-17 10 0 0,0 13-11 0 0,-1 0-1 0 0,0 0 1 0 0,0-1 0 0 0,0 1-1 0 0,-1 0 1 0 0,0 0 0 0 0,0-1 0 0 0,0 0 1 0 0,-1 0-13 0 0,-7-24-27 0 0,6 5-27 0 0,4 20 55 0 0,-1 3 16 0 0,-4-4-23 0 0,-6-12-48 0 0,8 5-21 0 0,2 10-29 0 0,0 3 4 0 0,-2 9-34 0 0,-4-2 74 0 0,0-1 55 0 0,4 4-34 0 0,2-4 32 0 0,1 0-1 0 0,-1 0 0 0 0,1-1 0 0 0,0 1 0 0 0,2 5 21 0 0,2 3-16 0 0,-3-8 24 0 0,10 20-49 0 0,-8-18 16 0 0,1 5 11 0 0,6-7 14 0 0,-6 7 0 0 0,21 18 0 0 0,-21-20 0 0 0,-5-10 0 0 0,0 1 0 0 0,1-1 0 0 0,-1 0 0 0 0,1 0 0 0 0,-1 0 0 0 0,1 0 0 0 0,-1 0 0 0 0,1 0 0 0 0,0 0 0 0 0,0 0 0 0 0,-1 0 0 0 0,1 0 0 0 0,0-1 0 0 0,0 1 0 0 0,0 0 0 0 0,0 0 0 0 0,0-1 0 0 0,1 1 0 0 0,9 4 2 0 0,1 1-2 0 0,-1 4 52 0 0,-6-4-46 0 0,-4-4-5 0 0,1 0 1 0 0,0 0-1 0 0,-1-1 0 0 0,1 1 1 0 0,0 0-1 0 0,0-1 1 0 0,0 1-1 0 0,0-1 1 0 0,0 0-1 0 0,0 0 1 0 0,0 0-1 0 0,0 0 0 0 0,0 0 1 0 0,1 0-1 0 0,-1 0 1 0 0,0-1-1 0 0,1 1 1 0 0,0-1-2 0 0,3 1-150 0 0,-2 0 102 0 0,2 5 111 0 0,-5-5-92 0 0,0 1-61 0 0,1 0-84 0 0,1-1-105 0 0,-1 0 24 0 0,1 0-64 0 0,0-1-69 0 0,1 0-77 0 0,-3 0 228 0 0,-1 0 97 0 0,1 0 68 0 0,1 0 69 0 0,-1 0-45 0 0,0 0-89 0 0,-1 0 21 0 0,1 0-38 0 0,0 0-20 0 0,0 0-38 0 0,-1 0-42 0 0,1 0-47 0 0,1 0-49 0 0,-1 0-53 0 0,0 0-57 0 0,0 0-61 0 0,0 0 118 0 0,0 0-43 0 0,0 0-38 0 0,1 0-34 0 0,-1 0-139 0 0,1 0-34 0 0,4 0-1495 0 0</inkml:trace>
  <inkml:trace contextRef="#ctx0" brushRef="#br0" timeOffset="1093.79">1956 11 12528 0 0,'0'0'281'0'0,"0"-2"40"0"0,0-3-12 0 0,0 3-55 0 0,0 1-49 0 0,0 2-45 0 0,0 1-38 0 0,0 2-33 0 0,0 6 13 0 0,0 21-16 0 0,0-24 41 0 0,0 8 29 0 0,-1-2-34 0 0,1-4-39 0 0,0 0 1 0 0,0 0-1 0 0,0 0 1 0 0,2 0 0 0 0,0 2-84 0 0,2 10 115 0 0,0 2 35 0 0,9 56 427 0 0,-8-49-362 0 0,0 10 120 0 0,1 14 64 0 0,0-7-50 0 0,-2-15-79 0 0,3 3 61 0 0,2-3-41 0 0,1 9 94 0 0,-8-27-211 0 0,1 3 29 0 0,0-3-42 0 0,8 23 181 0 0,1 5 96 0 0,-10-35-336 0 0,-1 0 0 0 0,1 0 0 0 0,1 0 0 0 0,-1-1 0 0 0,1 1 0 0 0,3 4-101 0 0,2 3 219 0 0,-2 5 30 0 0,1 1 37 0 0,4-7-31 0 0,-10-12-225 0 0,1 1-1 0 0,-1-1 0 0 0,0 1 1 0 0,1 0-1 0 0,-1-1 0 0 0,0 1 1 0 0,0 0-1 0 0,0-1 0 0 0,0 1 1 0 0,0 0-30 0 0,2 13 78 0 0,-1-1-47 0 0,9 15-18 0 0,-3-4-13 0 0,-4-21 0 0 0,-1 1 0 0 0,0 4-41 0 0,-3-6-16 0 0,0-1-37 0 0,0-1-43 0 0,0 0-38 0 0,0-1-144 0 0,0 0-43 0 0,0 0-965 0 0,0 0-65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08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16 8840 0 0,'0'0'197'0'0,"0"0"24"0"0,-3 0 19 0 0,-10-3-29 0 0,3-4-139 0 0,7 4-13 0 0,3 3-59 0 0,-2-2 142 0 0,1 1 164 0 0,1 1 264 0 0,0 0 20 0 0,0 0-20 0 0,0 0-88 0 0,0 0-40 0 0,0 0-8 0 0,0 3-21 0 0,0 5-183 0 0,-1-5-154 0 0,1 1 0 0 0,0-1 0 0 0,0 1 0 0 0,0-1 0 0 0,0 1 0 0 0,1-1 0 0 0,-1 1 0 0 0,1-1 1 0 0,1 2-77 0 0,3 3 135 0 0,0 2 75 0 0,-2 7 78 0 0,-3-10-160 0 0,1 0-1 0 0,0 1 1 0 0,1-1 0 0 0,1 7-128 0 0,0-6 133 0 0,-1 0 1 0 0,-1 0 0 0 0,0 0-1 0 0,1 9-133 0 0,-3 1 175 0 0,1 7 16 0 0,3 8 36 0 0,8 4 61 0 0,-6 5-9 0 0,6-8-39 0 0,-6-5-16 0 0,5-8-7 0 0,-4 8-11 0 0,-5-25-181 0 0,6 21 102 0 0,0-7 19 0 0,4 1-10 0 0,-6 7-8 0 0,1-11-60 0 0,-5-11-55 0 0,0-1-1 0 0,1 0 1 0 0,-1 0-1 0 0,-1 1 1 0 0,1-1-1 0 0,0 1 1 0 0,-1-1-1 0 0,0 2-12 0 0,0-3 8 0 0,0 0-1 0 0,0-1 0 0 0,0 1 0 0 0,1 0 1 0 0,-1-1-1 0 0,0 1 0 0 0,1 0 0 0 0,-1-1 0 0 0,1 1 1 0 0,0-1-1 0 0,-1 1 0 0 0,1-1 0 0 0,0 1 1 0 0,0-1-1 0 0,1 1-7 0 0,2 6 23 0 0,12 24 56 0 0,-15-29-73 0 0,0-1 1 0 0,0 1-1 0 0,-1 0 0 0 0,1 0 1 0 0,-1 0-1 0 0,0 0 1 0 0,1 0-1 0 0,-2 0 0 0 0,1 0 1 0 0,0 0-1 0 0,0-1 0 0 0,-1 2-6 0 0,0-1 7 0 0,1 0-1 0 0,-1 0 1 0 0,1 0-1 0 0,0 1 0 0 0,0-1 1 0 0,0 0-1 0 0,1 0 1 0 0,-1 0-1 0 0,1 0 1 0 0,-1 0-1 0 0,1 0 0 0 0,0 1-6 0 0,0-3-245 0 0,-1 0 63 0 0,1-1 59 0 0,-1 1 52 0 0,1 0 52 0 0,0 1 86 0 0,0-1 67 0 0,-1 0 48 0 0,3 3 557 0 0,-2-3-561 0 0,0 1-87 0 0,-1-1-103 0 0,1 0-101 0 0,-1 1-118 0 0,1-2 66 0 0,-1 1-37 0 0,0 0-222 0 0,1 1-118 0 0,-1-2 224 0 0,0 1-34 0 0,0 0-35 0 0,0-1-36 0 0,0 1-37 0 0,0 0-39 0 0,0-1-40 0 0,0 1-41 0 0,1 0-43 0 0,-1 0-44 0 0,0 0-45 0 0,0-1-47 0 0,0 0-1306 0 0,0 0-1160 0 0</inkml:trace>
  <inkml:trace contextRef="#ctx0" brushRef="#br0" timeOffset="328.66">1 473 9040 0 0,'0'0'200'0'0,"0"0"33"0"0,0 0 15 0 0,0 0 33 0 0,0 0 113 0 0,0 0 43 0 0,0 0 10 0 0,2-2-19 0 0,9-9-83 0 0,-9 10-192 0 0,-1 0-35 0 0,3 0 31 0 0,0 0-75 0 0,1 2-38 0 0,-3 0 53 0 0,0-1-55 0 0,0-1 1 0 0,-1 1-1 0 0,1 0 1 0 0,-1 0-1 0 0,1-1 1 0 0,-1 1-1 0 0,1-1 1 0 0,-1 1 0 0 0,1-1-1 0 0,-1 0 1 0 0,1 1-1 0 0,-1-1 1 0 0,0 0-35 0 0,13-6 265 0 0,3 6 7 0 0,-4 1-46 0 0,-5-1-69 0 0,1-2 42 0 0,14-5 163 0 0,-3 1-108 0 0,-7 2-115 0 0,-2 2-55 0 0,-2 0-37 0 0,23-2 155 0 0,-17 1-108 0 0,8-2-6 0 0,4 0-70 0 0,-20 4-18 0 0,-1 1 0 0 0,0-1 0 0 0,1-1 0 0 0,-1 1 0 0 0,0-1 0 0 0,0 0 0 0 0,-1 0 0 0 0,1-1 0 0 0,3-2 0 0 0,0 1 34 0 0,2 0-104 0 0,1 2-88 0 0,0 0-72 0 0,7-2-248 0 0,-15 4 310 0 0,0 0-1 0 0,0 0 1 0 0,0-1 0 0 0,-1 0 0 0 0,4-2 168 0 0,14-11-1003 0 0,8-1-11 0 0</inkml:trace>
  <inkml:trace contextRef="#ctx0" brushRef="#br0" timeOffset="830.04">663 95 8464 0 0,'0'0'190'0'0,"0"0"28"0"0,0 0 10 0 0,0 0 38 0 0,0 0 100 0 0,0 0 39 0 0,3 2 10 0 0,8 9-17 0 0,-9-8-161 0 0,-1-1-88 0 0,0 2-57 0 0,-1 1-53 0 0,0-1-8 0 0,1-1 39 0 0,3 8 49 0 0,3 7 82 0 0,-6-11-89 0 0,0 2 37 0 0,0 5 58 0 0,1-2-55 0 0,2 1-22 0 0,4 6 13 0 0,1 2 25 0 0,-4-6 3 0 0,-1 3 14 0 0,-3-10-85 0 0,1-1 1 0 0,0 1 0 0 0,1-1 0 0 0,0 0 0 0 0,0 1-101 0 0,28 48 675 0 0,-23-44-488 0 0,1 2 46 0 0,-4-6-104 0 0,0 1 0 0 0,0 0 1 0 0,-1-1-1 0 0,0 2 0 0 0,2 6-129 0 0,-4-4 112 0 0,3 6 116 0 0,6 2 48 0 0,-6-11-172 0 0,0-1 0 0 0,0 1 0 0 0,-1 0 0 0 0,0 0 0 0 0,2 8-104 0 0,-6-16 12 0 0,7 23 201 0 0,2-2 50 0 0,-3-7-83 0 0,0 5-53 0 0,-3-10-57 0 0,0 8 103 0 0,-3-17-156 0 0,0 1 0 0 0,0-1 1 0 0,0 1-1 0 0,0-1 1 0 0,0 1-1 0 0,1-1 1 0 0,-1 0-1 0 0,0 1 1 0 0,1-1-1 0 0,0 1-17 0 0,4 6 74 0 0,-4-7-59 0 0,0 1 0 0 0,-1-1 0 0 0,1 1 0 0 0,0-1 0 0 0,0 1 1 0 0,-1-1-1 0 0,1 1 0 0 0,-1-1 0 0 0,1 1 0 0 0,-1 0 0 0 0,0-1 0 0 0,1 1 0 0 0,-1 0 0 0 0,0 0-15 0 0,0 2 22 0 0,-1-1 70 0 0,0-1 88 0 0,0 0 164 0 0,-2-3-2 0 0,2-1-167 0 0,-1 1-89 0 0,0-1-72 0 0,1 1-65 0 0,0-1-65 0 0,-3-4 200 0 0,5-4-60 0 0,-1 5-4 0 0,0 1-13 0 0,0 0-1 0 0,-1 0 1 0 0,0 0-1 0 0,0 0 0 0 0,0 0 1 0 0,0 1-1 0 0,0-1 1 0 0,-1 0-1 0 0,0 1 0 0 0,-1-4-6 0 0,2 5 4 0 0,0-1 0 0 0,0 0 0 0 0,1 0 0 0 0,-1 0 0 0 0,1 0 0 0 0,0 0 0 0 0,0 0 0 0 0,0 0 0 0 0,0 0 0 0 0,0 0 0 0 0,1-1-4 0 0,-1-4 16 0 0,0 4-15 0 0,0 1 0 0 0,1 0 0 0 0,-1 0 0 0 0,1 0-1 0 0,-1-1 1 0 0,1 1 0 0 0,0 0 0 0 0,0 0-1 0 0,1 0 1 0 0,0-2-1 0 0,2-6-13 0 0,8-17-129 0 0,-8 21 106 0 0,0-1 0 0 0,1 1 0 0 0,0 0 1 0 0,1-1 35 0 0,6-5-91 0 0,-4 7-20 0 0,3-1 53 0 0,16-10-67 0 0,-25 17 118 0 0,0-1 0 0 0,0 0 0 0 0,0 0 0 0 0,0 1 1 0 0,0-1-1 0 0,0 1 0 0 0,0 0 0 0 0,2-1 7 0 0,13 1-58 0 0,-12-1 45 0 0,0 1 0 0 0,0-1-1 0 0,1 2 1 0 0,-1-1 0 0 0,0 1-1 0 0,0-1 1 0 0,1 1 0 0 0,0 1 13 0 0,21 9-43 0 0,-25-11 42 0 0,-2 0-1 0 0,1 0 1 0 0,0 0-1 0 0,-1 0 0 0 0,1 1 1 0 0,0-1-1 0 0,0 0 1 0 0,-1 0-1 0 0,1 0 0 0 0,0 1 1 0 0,-1-1-1 0 0,1 0 0 0 0,0 1 1 0 0,-1-1-1 0 0,1 0 0 0 0,-1 1 1 0 0,1-1-1 0 0,-1 1 1 0 0,1-1-1 0 0,-1 1 0 0 0,1-1 1 0 0,-1 1-1 0 0,1 0 0 0 0,-1-1 1 0 0,0 1-1 0 0,1-1 1 0 0,-1 1-1 0 0,0 0 2 0 0,4 6-19 0 0,0 0 17 0 0,1-1 1 0 0,1 1-1 0 0,-1-1 0 0 0,1 0 1 0 0,0 0-1 0 0,4 2 2 0 0,8 9-1 0 0,-9-9 1 0 0,-7-6 0 0 0,0-1 0 0 0,-1 0 0 0 0,1 1 0 0 0,-1-1 0 0 0,1 1 0 0 0,-1 0 0 0 0,1-1 0 0 0,-1 1 0 0 0,0 0 0 0 0,0 0 0 0 0,0 0 0 0 0,0 0 0 0 0,0 0 0 0 0,0 0 0 0 0,0 0 0 0 0,-1 0 0 0 0,1 0 0 0 0,-1 1 0 0 0,0-1 0 0 0,0 0 0 0 0,1 1 0 0 0,-2-1 0 0 0,1 1 0 0 0,0-1 0 0 0,0 1 0 0 0,1-1 0 0 0,-1 0 0 0 0,0 1 0 0 0,1-1 0 0 0,0 0 0 0 0,-1 1 0 0 0,1-1 0 0 0,0 0 0 0 0,0 0 0 0 0,0 0 0 0 0,0 0 0 0 0,1 0 0 0 0,-1 0 0 0 0,1 0 0 0 0,-1 0 0 0 0,1 1 0 0 0,0-2 0 0 0,0 1 0 0 0,-1 0 0 0 0,0 0 0 0 0,1 0 0 0 0,-1 0 0 0 0,0 0 0 0 0,0 0 0 0 0,0 0 0 0 0,0 1 0 0 0,0-1 0 0 0,-1 0 0 0 0,1 0 0 0 0,-1 1 0 0 0,1-1 0 0 0,2 11 0 0 0,10 14 8 0 0,-11-24-2 0 0,0-1 0 0 0,0 1 0 0 0,0 0-1 0 0,-1 0 1 0 0,0 0 0 0 0,1 0 0 0 0,-1 0 0 0 0,0 1 0 0 0,-1-1 0 0 0,1 0-1 0 0,0 3-5 0 0,-1-5 0 0 0,0 0 0 0 0,0-1-1 0 0,0 1 1 0 0,0 0 0 0 0,0 0-1 0 0,0-1 1 0 0,0 1 0 0 0,0 0-1 0 0,1-1 1 0 0,-1 1 0 0 0,0 0-1 0 0,1 0 1 0 0,-1-1 0 0 0,0 1-1 0 0,1-1 1 0 0,-1 1 0 0 0,1 0-1 0 0,-1-1 1 0 0,1 1 0 0 0,-1-1 0 0 0,1 1-1 0 0,-1-1 1 0 0,1 1 0 0 0,0-1-1 0 0,-1 1 1 0 0,5 3-43 0 0,-3 4-54 0 0,-2-5-35 0 0,0-3 20 0 0,0 0-70 0 0,0 0 37 0 0,0 0-33 0 0,0 0-138 0 0,0 0-40 0 0,1 0 31 0 0,0 0 35 0 0,1 0-192 0 0,-1 0 116 0 0,0 0 99 0 0,0 0 63 0 0,0 0 78 0 0,0 0 52 0 0,1 0-31 0 0,-1 0-14 0 0,0 0-5 0 0,0 0-58 0 0,1 0-1192 0 0</inkml:trace>
  <inkml:trace contextRef="#ctx0" brushRef="#br0" timeOffset="1199.27">1484 631 9728 0 0,'0'0'222'0'0,"2"0"30"0"0,7 1-102 0 0,13-1 155 0 0,-14-1-242 0 0,1-2-39 0 0,1 0-24 0 0,24-9 0 0 0,-28 8 6 0 0,0 0 27 0 0,1 1 49 0 0,-1 2 29 0 0,1 0 35 0 0,6-2 218 0 0,3-4 279 0 0,-7 3-193 0 0,3-1 92 0 0,8-6 64 0 0,-1-1-161 0 0,-17 11-403 0 0,0 0 1 0 0,0 0 0 0 0,0 1-1 0 0,0-1 1 0 0,0 0 0 0 0,0 1-1 0 0,0 0 1 0 0,0-1 0 0 0,1 1-43 0 0,-1 0 21 0 0,-1 0 1 0 0,1 0 0 0 0,-1 0-1 0 0,1 0 1 0 0,-1-1-1 0 0,1 1 1 0 0,-1-1 0 0 0,0 1-1 0 0,1-1 1 0 0,-1 1 0 0 0,0-1-1 0 0,1 0-21 0 0,10-10 165 0 0,5-2-71 0 0,-12 12-83 0 0,-1 0-9 0 0,5-15 77 0 0,2 0-7 0 0,-11 16-70 0 0,0 0-1 0 0,0-1 0 0 0,1 1 1 0 0,-1 0-1 0 0,0-1 0 0 0,0 1 0 0 0,0 0 1 0 0,1-1-1 0 0,-1 1 0 0 0,0 0 1 0 0,0-1-1 0 0,0 1 0 0 0,0-1 1 0 0,0 1-1 0 0,0 0 0 0 0,0-1 1 0 0,0 1-1 0 0,0 0 0 0 0,0-1 1 0 0,0 1-1 0 0,0-1 0 0 0,0 1 1 0 0,0 0-1 0 0,0-1 0 0 0,0 1 1 0 0,0 0-1 0 0,0-1 0 0 0,-1 1 1 0 0,1 0-1 0 0,0-1 0 0 0,0 1 1 0 0,0 0-1 0 0,-1-1 0 0 0,1 1 1 0 0,0 0-1 0 0,0-1 0 0 0,-1 1 1 0 0,1 0-1 0 0,0 0 0 0 0,-1-1 1 0 0,1 1-1 0 0,0 0 0 0 0,-1 0 1 0 0,1 0-1 0 0,0 0 0 0 0,-1 0 1 0 0,1-1-1 0 0,-1 1 0 0 0,1 0-1 0 0,-6-3 17 0 0,1-8 60 0 0,-6 6 4 0 0,7-2-33 0 0,4 7-45 0 0,0 0 0 0 0,-1-1 1 0 0,1 1-1 0 0,0-1 0 0 0,-1 1 0 0 0,1-1 0 0 0,0 1 0 0 0,0 0 0 0 0,-1-1 0 0 0,1 1 0 0 0,-1 0 0 0 0,1-1 0 0 0,0 1 0 0 0,-1 0 0 0 0,1 0 0 0 0,-1-1 0 0 0,1 1 0 0 0,-1 0 0 0 0,1 0 0 0 0,-1 0 0 0 0,1 0 0 0 0,-1-1 0 0 0,1 1 0 0 0,-1 0 0 0 0,1 0 0 0 0,-1 0 0 0 0,1 0 0 0 0,-1 0 0 0 0,1 0 0 0 0,-1 0 1 0 0,1 1-1 0 0,-1-1-3 0 0,-75 0 309 0 0,42 0-130 0 0,32 0-168 0 0,0 0 0 0 0,1 0 0 0 0,-1 0 0 0 0,0 1 1 0 0,1-1-1 0 0,-1 1 0 0 0,0-1 0 0 0,1 1 1 0 0,-1 0-1 0 0,1-1 0 0 0,-1 1 0 0 0,1 0 1 0 0,0 0-1 0 0,-1 0-11 0 0,-6 4 45 0 0,-2 0 8 0 0,7-4-43 0 0,1 0 0 0 0,0 0 0 0 0,0 0 0 0 0,-1 0-1 0 0,1 1 1 0 0,0-1 0 0 0,0 1 0 0 0,0-1-1 0 0,0 1-8 0 0,-16 15 65 0 0,6-5 27 0 0,0-1 45 0 0,1 1 50 0 0,4-1 54 0 0,3-4-86 0 0,-2 6 111 0 0,0-1-56 0 0,2 2 11 0 0,5 8-49 0 0,0-13-91 0 0,2 9 126 0 0,-2-16-179 0 0,0 0 0 0 0,0-1 0 0 0,1 1 0 0 0,-1 0 0 0 0,1 0 0 0 0,-1 0 0 0 0,1-1 0 0 0,0 1-29 0 0,11 14 219 0 0,-12-13-171 0 0,1 0 1 0 0,0 0 0 0 0,0 0-1 0 0,1 0 1 0 0,-1 0-1 0 0,1-1 1 0 0,-1 1-1 0 0,3 0-48 0 0,0 1 88 0 0,0 0 0 0 0,0-1 0 0 0,1 1 0 0 0,5 1-88 0 0,26 7 291 0 0,-2-7-84 0 0,-1-5-18 0 0,-2 0-87 0 0,5 0-70 0 0,20 0-97 0 0,-47-1-108 0 0,0 0-48 0 0,1-1-91 0 0,5-3-207 0 0,0 1-8 0 0,-10 3 256 0 0,-1 0 1 0 0,1 0 0 0 0,-1 1-1 0 0,5 0 271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2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11432 0 0,'0'0'256'0'0,"0"0"34"0"0,0 2 22 0 0,0 6-423 0 0,0-1 53 0 0,0 0 48 0 0,0 0 46 0 0,0 1 42 0 0,0-1 39 0 0,0 8 219 0 0,0 0 104 0 0,0 0 83 0 0,0 2 132 0 0,0 22 951 0 0,0-25-1072 0 0,0-4-160 0 0,0 1-41 0 0,0-1-51 0 0,0 0-60 0 0,0-10-220 0 0,0 0 0 0 0,0 0-1 0 0,0 1 1 0 0,0-1 0 0 0,0 0-1 0 0,0 0 1 0 0,0 0 0 0 0,0 0-1 0 0,0 0 1 0 0,0 0-1 0 0,0 0 1 0 0,0 0 0 0 0,0 0-1 0 0,0 0 1 0 0,0 1 0 0 0,0-1-1 0 0,0 0 1 0 0,0 0 0 0 0,0 0-1 0 0,0 0 1 0 0,0 0-1 0 0,0 0 1 0 0,0 0 0 0 0,0 0-1 0 0,0 0 1 0 0,0 0 0 0 0,0 0-1 0 0,0 0 1 0 0,0 1 0 0 0,0-1-1 0 0,0 0 1 0 0,0 0-1 0 0,-1 0 1 0 0,1 0 0 0 0,0 0-1 0 0,0 0 1 0 0,0 0 0 0 0,0 0-1 0 0,0 0 1 0 0,0 0 0 0 0,0 0-1 0 0,0 0 1 0 0,0 0-1 0 0,0 0 1 0 0,0 0 0 0 0,-1 0-1 0 0,1 0 1 0 0,0 0 0 0 0,0 0-1 0 0,0 0 1 0 0,0 0 0 0 0,0 0-1 0 0,0 0 1 0 0,0 0-1 0 0,0 0 1 0 0,0 0 0 0 0,-1 0-2 0 0,-5 0-12 0 0,2 0-94 0 0,2 0-115 0 0,1 0-7 0 0,1 0-33 0 0,0 0-715 0 0,0 0-57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21.0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5728 0 0,'0'0'166'0'0,"0"0"-36"0"0,0 0 8 0 0,0 0 64 0 0,0 0 184 0 0,0 0 340 0 0,0 0 30 0 0,0 0-32 0 0,0 0-479 0 0,0 0 82 0 0,0 0 175 0 0,0 0-12 0 0,0 0-6 0 0,0 0-18 0 0,0 0-8 0 0,0 3-2 0 0,0 8-7 0 0,0-9-29 0 0,0-2-17 0 0,0 3-3 0 0,0 9-81 0 0,0 12 333 0 0,0-13-399 0 0,0 0-31 0 0,2-6-14 0 0,7 9-14 0 0,-7-10-142 0 0,-2 0 0 0 0,1-1 0 0 0,0 1 0 0 0,-1 0 0 0 0,0 0 0 0 0,1-1 0 0 0,-2 2-52 0 0,3 10 141 0 0,4 0-42 0 0,0 2 0 0 0,-4 1 45 0 0,-1-11-87 0 0,0 0-1 0 0,0 0 1 0 0,0 0-1 0 0,1 0 0 0 0,1 2-56 0 0,1 8 128 0 0,2 14 128 0 0,4 1 6 0 0,-5 0-15 0 0,6-1-75 0 0,-7-13-93 0 0,-3-13-56 0 0,0 0 0 0 0,0 0-1 0 0,0 0 1 0 0,1-1 0 0 0,-1 1 0 0 0,1-1 0 0 0,1 1-1 0 0,-1 0-22 0 0,1-1 37 0 0,0 1-1 0 0,-1 0 0 0 0,1 1 1 0 0,-1-1-1 0 0,0 0 0 0 0,-1 1 1 0 0,1 1-37 0 0,-1-2 27 0 0,0-1 1 0 0,1 1 0 0 0,-1-1-1 0 0,1 0 1 0 0,0 1 0 0 0,0-1-1 0 0,1 0-27 0 0,-1 0 37 0 0,0 0 0 0 0,0 0 1 0 0,0 0-1 0 0,0 0 0 0 0,-1 1 0 0 0,2 3-37 0 0,4 12 136 0 0,3-7-15 0 0,-7-9-81 0 0,0-1-1 0 0,-1 1 1 0 0,1-1-1 0 0,-1 1 1 0 0,0 0-1 0 0,-1 0 1 0 0,1 0-1 0 0,0 1-39 0 0,3 8 102 0 0,2-3-44 0 0,6 1 82 0 0,-12-9-120 0 0,-1 0-1 0 0,1 1 1 0 0,-1-1-1 0 0,1 1 1 0 0,-1-1-1 0 0,0 1 0 0 0,0 1-19 0 0,0-4 6 0 0,0 0-1 0 0,0 1 0 0 0,-1-1 0 0 0,1 0 1 0 0,0 0-1 0 0,0 1 0 0 0,0-1 0 0 0,0 0 0 0 0,1 1 1 0 0,-1-1-1 0 0,0 0 0 0 0,0 1 0 0 0,0-1 1 0 0,0 0-1 0 0,0 1 0 0 0,0-1 0 0 0,0 0 1 0 0,1 0-1 0 0,-1 1 0 0 0,0-1 0 0 0,0 0 0 0 0,0 1 1 0 0,1-1-1 0 0,-1 0 0 0 0,0 0 0 0 0,0 0-5 0 0,10 15 138 0 0,-9-12-100 0 0,0 1 1 0 0,-1 0 0 0 0,1 0-1 0 0,-1-1 1 0 0,1 1 0 0 0,-1 0-1 0 0,-1 0-38 0 0,2-2 16 0 0,-1-1-1 0 0,0 1 1 0 0,0-1-1 0 0,0 1 0 0 0,1 0 1 0 0,-1-1-1 0 0,0 1 1 0 0,1-1-1 0 0,0 0 0 0 0,0 2-15 0 0,8 8 112 0 0,-7-8-12 0 0,-4-3-18 0 0,-9 0-2 0 0,11 0-78 0 0,0 0-1 0 0,0 0 1 0 0,0 0-1 0 0,0 0 1 0 0,0 0-1 0 0,0 0 1 0 0,-1-1-1 0 0,1 1 0 0 0,0 0 1 0 0,0 0-1 0 0,0 0 1 0 0,0 0-1 0 0,0 0 1 0 0,0 0-1 0 0,0 1 1 0 0,0-1-1 0 0,0 0 0 0 0,0 0 1 0 0,-1 0-1 0 0,1 0 1 0 0,0 0-1 0 0,0 0 1 0 0,0 0-1 0 0,0 0 1 0 0,0 0-1 0 0,0 0 1 0 0,0 0-1 0 0,0 0 0 0 0,0 0 1 0 0,0 0-1 0 0,0 0 1 0 0,0 0-1 0 0,0 0 1 0 0,0 0-1 0 0,-1 0 1 0 0,1 1-1 0 0,0-1 1 0 0,0 0-1 0 0,0 0 0 0 0,0 0 1 0 0,0 0-1 0 0,0 0 1 0 0,0 0-1 0 0,0 0 1 0 0,0 0-1 0 0,0 0 1 0 0,0 0-1 0 0,0 1 0 0 0,0-1 1 0 0,0 0-1 0 0,0 0 1 0 0,0 0-1 0 0,0 0 1 0 0,0 0-1 0 0,0 0 1 0 0,0 0-1 0 0,0 0-1 0 0,0 11 93 0 0,-2-6-13 0 0,-4 1-71 0 0,1-1-39 0 0,3-3-51 0 0,2-2-38 0 0,0 0-174 0 0,0 0-26 0 0,0 0 193 0 0,0 0 14 0 0,0 0-12 0 0,0 0-38 0 0,0 0-44 0 0,0 0-41 0 0,0 0-180 0 0,0 0-48 0 0,0 0-194 0 0,-3 0-380 0 0,-10 0-736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21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189 159 5328 0 0,'0'0'116'0'0,"0"0"17"0"0,0-2 12 0 0,0-10-44 0 0,0 6-48 0 0,0 0-7 0 0,0 3 18 0 0,0 1 110 0 0,0 2 203 0 0,0 0 354 0 0,0-3 33 0 0,0 1-596 0 0,0-1 58 0 0,0-8 659 0 0,0 7-563 0 0,0 2-200 0 0,0 0-38 0 0,0 1-45 0 0,0 0-53 0 0,0-2 524 0 0,-2 1-14 0 0,-8-13-8 0 0,7 3-72 0 0,3 10 26 0 0,-3-1-4 0 0,2 2-436 0 0,0 0 37 0 0,-3-3 128 0 0,1 2-11 0 0,-9-11 549 0 0,9 10-565 0 0,1 1-51 0 0,-1-1 200 0 0,0 2-100 0 0,1 0-63 0 0,-1 2-64 0 0,0-1-27 0 0,1-1 61 0 0,0-2 23 0 0,0-1-5 0 0,0 1-5 0 0,0 1-2 0 0,-3 1 110 0 0,2 1-60 0 0,-2-1 41 0 0,-7-2-45 0 0,-2-7-55 0 0,7 7 1 0 0,-2 3-78 0 0,6 1-6 0 0,2-1-13 0 0,0-1 0 0 0,1 1 0 0 0,-1 0 0 0 0,0 0 0 0 0,0 1 0 0 0,0-1 0 0 0,0 0 0 0 0,0 0 0 0 0,1 0 0 0 0,-1 0 0 0 0,0 1 0 0 0,0-1 0 0 0,0 0 0 0 0,0 1-2 0 0,-4 10 80 0 0,-6-6 0 0 0,6 6-64 0 0,-6-6-16 0 0,6 8 0 0 0,-1-5-1 0 0,1 1 2 0 0,3 21-1 0 0,2 2 0 0 0,0-16 0 0 0,3-1 0 0 0,2-7 0 0 0,-4-6 0 0 0,-1-1 0 0 0,1 1 0 0 0,0-1 0 0 0,0 1 0 0 0,0-1 0 0 0,-1 1 0 0 0,1-1 0 0 0,-1 1 0 0 0,1-1 0 0 0,-1 1 0 0 0,0 0 0 0 0,1-1 0 0 0,-1 1 0 0 0,0 0 0 0 0,0 4 0 0 0,-1-4 0 0 0,1 0 0 0 0,0-1 0 0 0,0 1 0 0 0,0 0 0 0 0,0-1 0 0 0,0 1 0 0 0,1 0 0 0 0,-1-1-1 0 0,0 1 1 0 0,1-1 0 0 0,-1 1 0 0 0,1 1 1 0 0,10 2-1 0 0,-6 8 0 0 0,8 3 0 0 0,-11-14 0 0 0,1 0 0 0 0,-1 0 1 0 0,0 0-1 0 0,0 0 1 0 0,1-1-1 0 0,-1 1 0 0 0,1-1 1 0 0,0 1-1 0 0,-1-1 1 0 0,3 1-1 0 0,29 13-58 0 0,-16-5 47 0 0,-8-5 11 0 0,1 1 0 0 0,-1-2 1 0 0,7 3-1 0 0,12 6-12 0 0,-8-4-22 0 0,-16-8 30 0 0,-1 1 1 0 0,1 0 0 0 0,0 0 0 0 0,-1 0-1 0 0,0 1 1 0 0,1-1 0 0 0,-1 1 0 0 0,2 3 3 0 0,10 7 0 0 0,-11-11-2 0 0,-4-2 5 0 0,-1 0-1 0 0,1 1 1 0 0,0-1-1 0 0,-1 0 0 0 0,1 1 1 0 0,-1-1-1 0 0,1 0 0 0 0,-1 1 1 0 0,1-1-1 0 0,0 1 1 0 0,-1-1-1 0 0,1 1 0 0 0,-1-1 1 0 0,0 1-1 0 0,1-1 0 0 0,-1 1 1 0 0,1 0-1 0 0,-1-1 0 0 0,0 1 1 0 0,0-1-1 0 0,1 1 1 0 0,-1 0-3 0 0,2 4 19 0 0,-1-4-14 0 0,0 1 0 0 0,1-1 0 0 0,-1 0 0 0 0,0 1 0 0 0,0-1 0 0 0,1 0-1 0 0,-1 0 1 0 0,0 0 0 0 0,1 0 0 0 0,-1 0 0 0 0,1 0 0 0 0,-1-1 0 0 0,1 1 0 0 0,1 0-5 0 0,-1 0 6 0 0,-1-1 0 0 0,1 1 1 0 0,-1 0-1 0 0,1-1 0 0 0,-1 1 0 0 0,0 0 0 0 0,1 0 1 0 0,-1 0-1 0 0,0 0 0 0 0,0 0 0 0 0,1 1 1 0 0,-1-1-1 0 0,0 0 0 0 0,0 2-6 0 0,15 28 167 0 0,-10 1 39 0 0,-2-24-155 0 0,-3-7-38 0 0,0 1 0 0 0,0-1 0 0 0,0 0 0 0 0,0 1 0 0 0,0-1 0 0 0,-1 1 0 0 0,1 0 0 0 0,-1-1 0 0 0,1 1 1 0 0,-1-1-1 0 0,0 1 0 0 0,0 0 0 0 0,1-1 0 0 0,-1 1-13 0 0,-1 7 89 0 0,-7 7 188 0 0,6-13-235 0 0,0 1-33 0 0,-1 11 177 0 0,3-14-172 0 0,0 0 1 0 0,0 0 0 0 0,0 0-1 0 0,0 0 1 0 0,0-1 0 0 0,0 1-1 0 0,0 0 1 0 0,0 0 0 0 0,-1 0-1 0 0,1 0 1 0 0,0-1 0 0 0,0 1-1 0 0,-1 0 1 0 0,1 0-1 0 0,-1 0-14 0 0,-9 4 216 0 0,4 8-2 0 0,-4 0-12 0 0,10-12-194 0 0,0-1 0 0 0,-1 0 0 0 0,1 0-1 0 0,0 0 1 0 0,0 1 0 0 0,-1-1-1 0 0,1 0 1 0 0,0 0 0 0 0,-1 0-1 0 0,1 1 1 0 0,0-1 0 0 0,0 0-1 0 0,-1 0 1 0 0,1 0 0 0 0,0 0-1 0 0,-1 0 1 0 0,1 0 0 0 0,0 0 0 0 0,-1 0-1 0 0,1 0 1 0 0,0 0 0 0 0,-1 0-1 0 0,1 0 1 0 0,0 0 0 0 0,-1 0-1 0 0,1 0-7 0 0,-2 0 29 0 0,-1 0 0 0 0,0 0-1 0 0,1 0 1 0 0,-1 1-1 0 0,1-1 1 0 0,0 1-1 0 0,-2 0-28 0 0,-6 9 183 0 0,-12-5-75 0 0,12 6-39 0 0,0-8-54 0 0,-4-2 41 0 0,-7-1 54 0 0,-11-1 108 0 0,4 0 17 0 0,17 2-213 0 0,7-1-14 0 0,1 0-1 0 0,-1 0 1 0 0,1 0 0 0 0,-1 0-1 0 0,1-1 1 0 0,-1 0 0 0 0,-2 0-8 0 0,-2-6 11 0 0,8 6-11 0 0,-1 1 0 0 0,1-1 0 0 0,0 1 0 0 0,-1-1 0 0 0,1 1 0 0 0,0 0 0 0 0,-1-1 0 0 0,1 1 0 0 0,0 0 0 0 0,-1-1 0 0 0,1 1 0 0 0,-1 0 0 0 0,1 0 0 0 0,-1-1 0 0 0,1 1 0 0 0,-1 0 0 0 0,1 0 0 0 0,-1 0 0 0 0,1 0-1 0 0,-1-1 1 0 0,1 1 0 0 0,-1 0 0 0 0,1 0 0 0 0,-1 0 0 0 0,1 0 0 0 0,-1 0 0 0 0,1 0 0 0 0,-1 1 0 0 0,1-1 0 0 0,-2 0 0 0 0,0-1 0 0 0,0 1 0 0 0,0 0-1 0 0,0-1 1 0 0,0 1 0 0 0,0-1 0 0 0,0 0-1 0 0,0 1 1 0 0,1-1 0 0 0,-1 0-1 0 0,0 0 1 0 0,0-1 0 0 0,-8-3-30 0 0,0 3-50 0 0,5-1 7 0 0,-8-10 59 0 0,-1 0-8 0 0,12 10-94 0 0,2 0-10 0 0,0 1 54 0 0,0-6-32 0 0,0 6-27 0 0,0 2 46 0 0,0 0-36 0 0,0 0-42 0 0,0-1-37 0 0,0 1-154 0 0,0-2-45 0 0,1-5-508 0 0,7 1-531 0 0,-1 3 797 0 0,8-10-895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25.7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1 127 9328 0 0,'0'0'208'0'0,"0"0"33"0"0,0 0 15 0 0,0 0 48 0 0,0 0-131 0 0,0 0 131 0 0,3 0 244 0 0,-3 0-511 0 0,1 0 0 0 0,0 0 0 0 0,-1 0 0 0 0,1 0 0 0 0,0 1 0 0 0,-1-1 0 0 0,1 0 0 0 0,-1 0 0 0 0,1 1 0 0 0,0-1 0 0 0,-1 0 0 0 0,1 1 0 0 0,-1-1-1 0 0,1 0 1 0 0,-1 1 0 0 0,1-1 0 0 0,-1 1 0 0 0,1-1 0 0 0,-1 1 0 0 0,1-1 0 0 0,-1 1 0 0 0,0-1 0 0 0,1 1-37 0 0,-1 0 38 0 0,0-1-1 0 0,1 1 1 0 0,-1-1 0 0 0,1 1 0 0 0,-1-1 0 0 0,1 1-1 0 0,-1-1 1 0 0,1 0 0 0 0,-1 1 0 0 0,1-1 0 0 0,-1 1-1 0 0,1-1 1 0 0,-1 0 0 0 0,1 1 0 0 0,0-1-1 0 0,-1 0 1 0 0,1 0 0 0 0,-1 0 0 0 0,1 1 0 0 0,0-1-1 0 0,-1 0 1 0 0,1 0 0 0 0,0 0-38 0 0,4 2 591 0 0,1 3-308 0 0,7 2 228 0 0,-3-1-154 0 0,-4-2-155 0 0,-1-1-69 0 0,0 1-42 0 0,0 1 75 0 0,0-1 1 0 0,1 0 0 0 0,-1-1-1 0 0,1 1 1 0 0,4 1-167 0 0,11 6 339 0 0,-11-4-229 0 0,-2 0-52 0 0,8 14 146 0 0,-8-9-70 0 0,2 0 34 0 0,12 10 181 0 0,-1-1-70 0 0,-3-3-91 0 0,0 4 110 0 0,-1 8-1 0 0,-2-4-36 0 0,-13-23-227 0 0,10 15 190 0 0,20 25 309 0 0,-15-25-278 0 0,-6-5-109 0 0,2 7 11 0 0,-6-8-74 0 0,6 9 106 0 0,-5-6-78 0 0,3-1-44 0 0,2-1 6 0 0,-7-9-11 0 0,-1-4-47 0 0,0 1-4 0 0,-5 0-5 0 0,1-1-1 0 0,-1 1 0 0 0,0-1 1 0 0,0 1-1 0 0,1 0 0 0 0,-1-1 1 0 0,0 1-1 0 0,0 0 0 0 0,0-1 1 0 0,0 1-1 0 0,1 0 0 0 0,-1-1 1 0 0,0 1-1 0 0,0 0 0 0 0,-1 0-5 0 0,1-1 0 0 0,3 5 80 0 0,8 5-50 0 0,-9-7 36 0 0,-2-3-10 0 0,0 0-101 0 0,0 0-47 0 0,0 0-11 0 0,0 0 12 0 0,0 0-55 0 0,0 0-113 0 0,-2 0-279 0 0,0 0 446 0 0,0 0-74 0 0,0 0-65 0 0,1 1-53 0 0,-1-1-86 0 0,0 1-40 0 0,-3 2-1039 0 0,3-2 866 0 0,0 0 271 0 0,1 0 36 0 0,0 0-57 0 0,0 0 215 0 0,0 0 38 0 0,0-1 40 0 0,1 1 45 0 0,-1-1 48 0 0,0 1 53 0 0,-1 2-1478 0 0,2-3-17 0 0</inkml:trace>
  <inkml:trace contextRef="#ctx0" brushRef="#br0" timeOffset="471.8">443 1 5696 0 0,'0'0'132'0'0,"0"0"17"0"0,0 0 10 0 0,0 2 27 0 0,0 9 114 0 0,0-8 55 0 0,0-1 12 0 0,0-1-351 0 0,0-1 1 0 0,0 1-1 0 0,0-1 1 0 0,0 0-1 0 0,0 1 1 0 0,0-1-1 0 0,0 1 1 0 0,0-1-1 0 0,0 0 1 0 0,-1 1-1 0 0,1-1 1 0 0,0 1-1 0 0,0-1 1 0 0,0 0-1 0 0,0 1 1 0 0,-1-1-1 0 0,1 1 1 0 0,0-1-1 0 0,0 0 1 0 0,-1 1-1 0 0,1-1 1 0 0,0 0-1 0 0,0 0 1 0 0,-1 1-1 0 0,1-1 1 0 0,0 0-1 0 0,-1 0 1 0 0,1 1-1 0 0,-1-1 1 0 0,1 0-1 0 0,-1 0-16 0 0,-5 5 317 0 0,0 8 159 0 0,-4 0 4 0 0,7-10-156 0 0,2 0-112 0 0,0-1-70 0 0,2 1-71 0 0,-1 0-27 0 0,-1-1 65 0 0,-2 0 35 0 0,-1 0-13 0 0,1 0-7 0 0,1 0 4 0 0,1 0-12 0 0,1 1 37 0 0,-1 0 47 0 0,1 2 52 0 0,-1 4 38 0 0,-6 3 32 0 0,1 1-6 0 0,5-5-34 0 0,-2-3 104 0 0,-2 2-198 0 0,-9 17 316 0 0,7-10-249 0 0,7-14-252 0 0,-1 1 26 0 0,1 1 0 0 0,-1-1 0 0 0,1 1 0 0 0,-1-1 0 0 0,1 0 0 0 0,0 1 0 0 0,0-1 0 0 0,0 1 1 0 0,0-1-1 0 0,0 1-29 0 0,-3 16 210 0 0,-8 9-37 0 0,-1 2-4 0 0,4-3 20 0 0,-1-1-52 0 0,0 0 0 0 0,-5 7-137 0 0,-15 38 210 0 0,18-37-91 0 0,-19 43 258 0 0,24-61-309 0 0,-5 11 90 0 0,-5 17 66 0 0,9-26-99 0 0,-1 4 74 0 0,0 3 94 0 0,-6 1-27 0 0,8-15-124 0 0,0 0 42 0 0,1 0 33 0 0,4-7-169 0 0,0-1 0 0 0,0 0 0 0 0,0 1 0 0 0,-1-1 0 0 0,1 0 0 0 0,0 0 0 0 0,-1 0 0 0 0,0 0-1 0 0,0 0-47 0 0,-11 11 300 0 0,11-11-117 0 0,2-2-50 0 0,0 2-330 0 0,0-1 84 0 0,0-1 74 0 0,0 1 61 0 0,0 0 48 0 0,0-1 37 0 0,0 3 552 0 0,0-3-520 0 0,0 1-85 0 0,0-1-76 0 0,0 1-49 0 0,0-1-55 0 0,0 1-63 0 0,0-1-90 0 0,0 1-88 0 0,0-1-96 0 0,0 1-105 0 0,0 0-113 0 0,0-1-121 0 0,0 1 352 0 0,0-1-32 0 0,0 1-36 0 0,0-1-35 0 0,0 0-589 0 0,0 0-34 0 0,0 0-2468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24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5792 0 0,'0'0'166'0'0,"0"0"-31"0"0,0 0 18 0 0,0 0 82 0 0,0 0 221 0 0,0 0 403 0 0,0 0 34 0 0,0 0-371 0 0,0 0-228 0 0,0 0-74 0 0,0 0 12 0 0,0 0 56 0 0,0 0-31 0 0,0 0 21 0 0,0 0 115 0 0,0 0 50 0 0,0 0 6 0 0,0 0 3 0 0,0 0-11 0 0,0 0-7 0 0,0 0-2 0 0,0 0-6 0 0,0 3-22 0 0,0 7-10 0 0,0-7-2 0 0,0-3-14 0 0,0 0-56 0 0,-3 2-31 0 0,-7 9-3 0 0,7-8-5 0 0,3-3-24 0 0,0 0-17 0 0,0 0-2 0 0,0 0-4 0 0,0 0-17 0 0,0 0-10 0 0,0 0-1 0 0,0 0-8 0 0,0 0-32 0 0,0 0-9 0 0,0 0-6 0 0,0 0-3 0 0,0 0-12 0 0,0 0-2 0 0,0 0 0 0 0,0 0-6 0 0,0 0-30 0 0,0 0-18 0 0,0 0-2 0 0,0 0 2 0 0,0 0 4 0 0,0 0 2 0 0,0 0 0 0 0,0 0 4 0 0,0 0 18 0 0,0 0 8 0 0,0 0 2 0 0,0 0-5 0 0,0 0-23 0 0,0 0-11 0 0,0 0-1 0 0,0 0-2 0 0,0 0-12 0 0,0 0 0 0 0,0 0 10 0 0,0 0 21 0 0,0 0-1 0 0,0 0-7 0 0,0 0-38 0 0,0 0-144 0 0,0 2-15 0 0,0 11 26 0 0,0 0 84 0 0,0-10 82 0 0,0-3 5 0 0,0 3-21 0 0,0 10-55 0 0,3 19-13 0 0,-3-31 0 0 0,0-1 1 0 0,0 1-1 0 0,0-1 0 0 0,1 1 0 0 0,-1 0 0 0 0,0-1 1 0 0,1 1-1 0 0,-1-1 0 0 0,0 1 0 0 0,1-1 1 0 0,-1 1-1 0 0,1-1 0 0 0,-1 1 0 0 0,0-1 1 0 0,1 0-1 0 0,0 1 0 0 0,-1-1 0 0 0,4 4 7 0 0,0 2 68 0 0,-5 3-50 0 0,1-6-8 0 0,0-1-10 0 0,0-1 0 0 0,0 1 0 0 0,1 0 0 0 0,-1-1 0 0 0,0 1 0 0 0,1 0 0 0 0,-1-1 0 0 0,1 1 0 0 0,0-1 0 0 0,-1 1 0 0 0,1-1 0 0 0,0 1 0 0 0,0-1 0 0 0,0 0-7 0 0,4 8 30 0 0,4 8 27 0 0,-2-3-64 0 0,-6-12-3 0 0,0 1 0 0 0,-1-1 1 0 0,1 0-1 0 0,-1 1 0 0 0,1-1 1 0 0,-1 1-1 0 0,0-1 0 0 0,0 0 0 0 0,0 1 1 0 0,0 1 9 0 0,1 15-41 0 0,12 13-12 0 0,0 0 53 0 0,-9-15 25 0 0,-2-9-16 0 0,0-1-1 0 0,0 1 1 0 0,0-1-1 0 0,1 1 1 0 0,1 0-9 0 0,16 34 67 0 0,23 55-50 0 0,-29-68 21 0 0,9 11-22 0 0,3 4-17 0 0,-20-34 2 0 0,0 0-1 0 0,1 0 0 0 0,4 4 0 0 0,1 3 10 0 0,-1 4 33 0 0,2-3-34 0 0,16 24 12 0 0,-26-37-5 0 0,-1 0 0 0 0,0 0 1 0 0,0 1-1 0 0,0-1 1 0 0,0 1-17 0 0,0 4 31 0 0,4 11 27 0 0,15 11 23 0 0,-15-11-31 0 0,-4-11-33 0 0,1 0 2 0 0,0-1-1 0 0,1 0 1 0 0,1 0 0 0 0,-1 0-1 0 0,6 6-18 0 0,-8-11 11 0 0,1 0 0 0 0,-1 1-1 0 0,0 0 1 0 0,0-1 0 0 0,0 1-1 0 0,0 2-10 0 0,0-2 11 0 0,0 0 0 0 0,-1-1-1 0 0,2 1 1 0 0,-1 0 0 0 0,0-1-1 0 0,2 2-10 0 0,5 16 51 0 0,1 1-6 0 0,16 24 115 0 0,-21-34-128 0 0,6-7 46 0 0,-11-6-73 0 0,0 1 1 0 0,1-1-1 0 0,-1 1 1 0 0,0 0-1 0 0,0-1 1 0 0,1 1-1 0 0,-1 0 1 0 0,0-1-1 0 0,0 1 1 0 0,0 0-1 0 0,0-1 1 0 0,0 1-1 0 0,0 0 1 0 0,0-1-1 0 0,0 1-5 0 0,0-1 0 0 0,0 3 80 0 0,0-3 0 0 0,0 0-2 0 0,0 0-6 0 0,3-3 13 0 0,7-10-10 0 0,-4 0-1 0 0,0 8-54 0 0,-5 5-18 0 0,-1 0 1 0 0,1 0-1 0 0,-1-1 1 0 0,0 1-1 0 0,1 0 0 0 0,-1 0 1 0 0,1-1-1 0 0,-1 1 0 0 0,0-1 1 0 0,1 1-1 0 0,-1 0 1 0 0,0-1-1 0 0,0 1 0 0 0,1-1 1 0 0,-1 1-1 0 0,0 0 1 0 0,0-1-1 0 0,1 1 0 0 0,-1-1 1 0 0,0 1-1 0 0,0-1 0 0 0,0 1 1 0 0,0-1-1 0 0,0 1 1 0 0,0-1-1 0 0,0 1 0 0 0,0-1 1 0 0,0 1-1 0 0,0-1 1 0 0,0 1-1 0 0,0-1 0 0 0,0 0-2 0 0,0-38 97 0 0,0 1-54 0 0,0-85-39 0 0,0 71 50 0 0,0 46-52 0 0,1-1 0 0 0,-1 1 0 0 0,2 0 0 0 0,-1 0 0 0 0,2-5-2 0 0,3-13 0 0 0,-5 13 0 0 0,0 0 0 0 0,0 0 0 0 0,-1-2 0 0 0,-1 3 0 0 0,2 0 0 0 0,0 0 0 0 0,0-3 0 0 0,4-10-2 0 0,-2 13-14 0 0,-1-1 0 0 0,-1 1 0 0 0,0-1 0 0 0,0-8 16 0 0,0 2-20 0 0,0 1 1 0 0,2-14 19 0 0,8-18-72 0 0,-6 27 27 0 0,-1 0 0 0 0,1-14 45 0 0,-3 15-42 0 0,1 0 1 0 0,1 0-1 0 0,5-14 42 0 0,-5 21-40 0 0,-1-1-1 0 0,1-12 41 0 0,-2 15-13 0 0,-1 1 1 0 0,2 0-1 0 0,-1 0 0 0 0,1 1 1 0 0,1-1-1 0 0,1-3 13 0 0,9-14-46 0 0,-4 8 2 0 0,0 0 1 0 0,1-8 43 0 0,-8 19-20 0 0,1-1 0 0 0,0 1 0 0 0,2-3 20 0 0,8-15-77 0 0,-11 9-56 0 0,-3 15 4 0 0,0 2-6 0 0,0 0 44 0 0,0 0 0 0 0,0 0-40 0 0,0 0-116 0 0,0 0-211 0 0,0 0 245 0 0,0 0 100 0 0,0 0-38 0 0,0 0-10 0 0,0 0-37 0 0,0 0-42 0 0,0 0-48 0 0,0 0-52 0 0,0 0-49 0 0,0 0-45 0 0,0 0-40 0 0,0 0-303 0 0,0 0-68 0 0,0 0-52 0 0,0 0-39 0 0,0 0-351 0 0,0 0-35 0 0,0 0-2762 0 0</inkml:trace>
  <inkml:trace contextRef="#ctx0" brushRef="#br0" timeOffset="453.53">221 694 10192 0 0,'0'0'230'0'0,"0"0"30"0"0,0 0 19 0 0,0 0-30 0 0,0 0-156 0 0,0 0 5 0 0,0 0 73 0 0,0 0 186 0 0,0 0 335 0 0,0 0 39 0 0,3 0-33 0 0,3-1-399 0 0,-1-4 90 0 0,-1-2-65 0 0,7 0 114 0 0,3 0-104 0 0,-10 5-210 0 0,-2 2-87 0 0,-1-1 1 0 0,0 1-1 0 0,1-1 0 0 0,-1 1 0 0 0,0 0 0 0 0,1 0 1 0 0,-1-1-1 0 0,1 1 0 0 0,-1 0 0 0 0,1 0-37 0 0,17-2 318 0 0,-9-2-187 0 0,8-3 94 0 0,-2 5 26 0 0,-1 0-120 0 0,2-4-63 0 0,-1 1-28 0 0,15 2 33 0 0,-27 3-61 0 0,0 0 0 0 0,0 0 0 0 0,1 0 0 0 0,-1-1 0 0 0,4-1-12 0 0,7-3 5 0 0,-12 3-18 0 0,1 1 0 0 0,-1 0 1 0 0,1 0-1 0 0,-1 0 0 0 0,1 0 0 0 0,-1 1 0 0 0,1 0 1 0 0,-1-1-1 0 0,1 1 13 0 0,3 0 36 0 0,-1 0-103 0 0,0-1-100 0 0,0 0-99 0 0,-1-1-98 0 0,1 1-96 0 0,-1-1-94 0 0,1 1-92 0 0,-2 0 113 0 0,0-1-49 0 0,0 1-48 0 0,0 0-46 0 0,9-1-1432 0 0,6 2-1200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28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80 9528 0 0,'0'0'216'0'0,"0"0"32"0"0,0 0 10 0 0,1 0-107 0 0,1 2-78 0 0,5 5-3 0 0,-1-3 31 0 0,1-2 127 0 0,-1 1 187 0 0,-1 8 419 0 0,0-8-395 0 0,1 0-53 0 0,1 1-48 0 0,0-1-40 0 0,-3-1-67 0 0,2 1 36 0 0,-1 0-42 0 0,4 0 111 0 0,0 4 75 0 0,-6-4-197 0 0,0-1-38 0 0,1 2 81 0 0,1-2-83 0 0,-3-1-121 0 0,1 0-15 0 0,2 2 17 0 0,-1-1 75 0 0,2 9 165 0 0,-4-6-162 0 0,1 0 0 0 0,1 1 0 0 0,0-2 0 0 0,0 1 0 0 0,0 0-1 0 0,1-1 1 0 0,-1 0 0 0 0,5 3-133 0 0,12 12 400 0 0,-18-17-346 0 0,-1 1 0 0 0,0 0 0 0 0,0-1 0 0 0,1 1 0 0 0,-2 0-1 0 0,2 1-53 0 0,1 7 173 0 0,2-1 9 0 0,2 1-46 0 0,-5-8-103 0 0,-1 0-1 0 0,0 0 1 0 0,1 0 0 0 0,-1 0 0 0 0,-1 1-1 0 0,2 0-32 0 0,-2 0 23 0 0,1-1 0 0 0,0 1 0 0 0,0-1 0 0 0,1 0 0 0 0,-1 0-1 0 0,2 1-22 0 0,-3-3 5 0 0,0 0 1 0 0,0 0-1 0 0,1 1 0 0 0,-1-1 0 0 0,0 0 0 0 0,0 1 0 0 0,0-1 0 0 0,0 1 0 0 0,0-1 0 0 0,-1 1 0 0 0,1-1 0 0 0,0 1 0 0 0,-1-1 0 0 0,1 1 0 0 0,-1 0 0 0 0,1-1 1 0 0,-1 1-1 0 0,0 0 0 0 0,0 0 0 0 0,0 0-5 0 0,0 0 11 0 0,0-1-9 0 0,0-1 1 0 0,0 1-1 0 0,0 0 1 0 0,0 0 0 0 0,0-1-1 0 0,0 1 1 0 0,1 0-1 0 0,-1 0 1 0 0,0-1-1 0 0,0 1 1 0 0,0 0 0 0 0,1-1-1 0 0,-1 1 1 0 0,0 0-1 0 0,1-1 1 0 0,-1 1 0 0 0,1 0-1 0 0,-1-1 1 0 0,1 1-1 0 0,-1-1 1 0 0,1 1-1 0 0,-1-1 1 0 0,1 1 0 0 0,-1-1-1 0 0,1 1 1 0 0,0-1-1 0 0,-1 0-2 0 0,10 10 53 0 0,-10-10-53 0 0,1 0 0 0 0,0 1 0 0 0,-1-1 0 0 0,1 0 0 0 0,-1 0 0 0 0,1 1 0 0 0,0-1 0 0 0,-1 0 0 0 0,1 0 0 0 0,0 0 0 0 0,-1 0 0 0 0,1 0 0 0 0,0 0 0 0 0,0 0 0 0 0,-1 0 0 0 0,0 0 0 0 0,3 0-51 0 0,-3 0-38 0 0,0 0-62 0 0,0 0-154 0 0,0 0-264 0 0,0 0 325 0 0,0 0-15 0 0,0 0-65 0 0,0 0 114 0 0,0 0-37 0 0,0 0-41 0 0,0 0-38 0 0,0 0-428 0 0,0 0 112 0 0,0 0-52 0 0,0 0-806 0 0,0 0-628 0 0,0 0-1197 0 0</inkml:trace>
  <inkml:trace contextRef="#ctx0" brushRef="#br0" timeOffset="419.78">379 1 8808 0 0,'0'0'197'0'0,"0"0"24"0"0,0 0 19 0 0,0 0 14 0 0,0 0 2 0 0,0 0 0 0 0,0 0 0 0 0,0 0-93 0 0,0 0-26 0 0,0 0 37 0 0,0 0 137 0 0,0 0 256 0 0,0 2 10 0 0,0 2-381 0 0,0 7 428 0 0,-1-6-389 0 0,1-1-70 0 0,-1-3-137 0 0,0 1-47 0 0,-5 2 208 0 0,5-4-177 0 0,1 0 0 0 0,-1 1 0 0 0,1-1-1 0 0,-1 0 1 0 0,1 1 0 0 0,0-1 0 0 0,-1 0-1 0 0,1 1 1 0 0,0-1 0 0 0,-1 0 0 0 0,1 1-1 0 0,0-1 1 0 0,-1 1 0 0 0,1-1 0 0 0,0 0-1 0 0,0 1 1 0 0,-1-1 0 0 0,1 1 0 0 0,0-1-1 0 0,0 1 1 0 0,0-1 0 0 0,0 1 0 0 0,0-1 0 0 0,0 1-1 0 0,-1-1 1 0 0,1 1 0 0 0,0-1 0 0 0,1 1-1 0 0,-1-1 1 0 0,0 1 0 0 0,0-1 0 0 0,0 1-12 0 0,0 25 432 0 0,0-1-76 0 0,0 1-68 0 0,0 0-57 0 0,0 11 12 0 0,0 0-69 0 0,0 84 227 0 0,0-69-146 0 0,-1-32-98 0 0,-1 1 0 0 0,-2 10-157 0 0,-2 10 250 0 0,4-19-80 0 0,1 1 41 0 0,2-6-89 0 0,-1 12 80 0 0,-3 1 58 0 0,2-27-230 0 0,-6 27 192 0 0,5-21-139 0 0,0 0 1 0 0,1 0-1 0 0,0 7-83 0 0,2 3 125 0 0,-1-11-35 0 0,0 1 0 0 0,0 0 0 0 0,-1 0-1 0 0,-1 5-89 0 0,-3 5 111 0 0,-1 8 65 0 0,4 6 69 0 0,2-15-131 0 0,1 10 73 0 0,-5 5 48 0 0,0-14-131 0 0,-3 14 81 0 0,5-9-19 0 0,2 2 37 0 0,0 0-49 0 0,0 80 347 0 0,0-81-345 0 0,0 0 47 0 0,0-23-185 0 0,-1 0-1 0 0,1 0 0 0 0,-1-1 0 0 0,1 1 1 0 0,-1 0-1 0 0,1-1 0 0 0,-1 1 0 0 0,0 0 1 0 0,0-1-1 0 0,0 1 0 0 0,0-1 0 0 0,0 1 1 0 0,0-1-1 0 0,0 1 0 0 0,-1-1-17 0 0,-1 2 141 0 0,3-3 3 0 0,0 0 0 0 0,0 0-9 0 0,0 0-40 0 0,0 0-21 0 0,0 0-2 0 0,0 0-1 0 0,0-3-6 0 0,0-5-33 0 0,0 2-64 0 0,0-1-42 0 0,0 0-48 0 0,0 1-53 0 0,0-1-61 0 0,1 2-67 0 0,-1 0-73 0 0,2 1-80 0 0,-1 2 16 0 0,0 1-81 0 0,1 0-71 0 0,-1 0-63 0 0,0 0-42 0 0,1 0-44 0 0,0-2-834 0 0,0-1 245 0 0,-2-1-35 0 0,1-13-2856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28.0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1 158 7256 0 0,'0'0'165'0'0,"0"0"22"0"0,0 0 7 0 0,0 0-61 0 0,0 0-11 0 0,0 0 42 0 0,0 0 136 0 0,0 0 253 0 0,0 0 21 0 0,0 0-29 0 0,0 0-128 0 0,0 0-53 0 0,3 3-10 0 0,1 1-216 0 0,0-1-31 0 0,-1 1-1 0 0,1 0 0 0 0,-1 0 0 0 0,1 0 0 0 0,0 2-106 0 0,1 4 208 0 0,-4-8-163 0 0,0 1-1 0 0,0-1 1 0 0,0 0 0 0 0,0 0 0 0 0,1 0-1 0 0,-1 0 1 0 0,1 0 0 0 0,-1 0 0 0 0,1 0-45 0 0,10 15 293 0 0,-3 12 37 0 0,-7-23-248 0 0,-1 1 0 0 0,1-1 0 0 0,0 0 1 0 0,2 2-83 0 0,32 61 744 0 0,-4-10-148 0 0,-6 0-72 0 0,-18-43-342 0 0,-1-1-50 0 0,3 3-6 0 0,1-2-56 0 0,17 32 76 0 0,-19-30-88 0 0,25 40 88 0 0,-24-41-65 0 0,2 3 46 0 0,3 6 255 0 0,7 18-382 0 0,-10-18 164 0 0,0 4 41 0 0,4 7 319 0 0,16 24-524 0 0,-16-33 186 0 0,-1 1 44 0 0,-12-22-130 0 0,-1 0 0 0 0,1 0 0 0 0,1 7-100 0 0,3 9 232 0 0,5 1 84 0 0,-5-14-224 0 0,0 1 47 0 0,3 6 112 0 0,11 21 395 0 0,-19-33-569 0 0,2 2 108 0 0,3-3-38 0 0,-2-2-102 0 0,1 2 18 0 0,10 11 236 0 0,-11-10-215 0 0,-3-2-77 0 0,3 2 77 0 0,6 5-13 0 0,-8-7 14 0 0,-3-3-10 0 0,0 0 11 0 0,0 0-11 0 0,0 0-10 0 0,2-3-11 0 0,9-7-30 0 0,-7 4 34 0 0,-4-1-46 0 0,1 2-2 0 0,4-4 16 0 0,-4 8-22 0 0,0 0 0 0 0,0-1 0 0 0,0 1-1 0 0,-1-1 1 0 0,1 1 0 0 0,0-1 0 0 0,-1 1 0 0 0,1-1 0 0 0,-1 1-1 0 0,0-1 1 0 0,1 0 0 0 0,-1 1 0 0 0,0-1 0 0 0,0 0-4 0 0,0-5 26 0 0,1 5-21 0 0,-1 0 1 0 0,0-1-1 0 0,0 1 0 0 0,0 0 1 0 0,-1 0-1 0 0,1 0 1 0 0,0 0-1 0 0,-1 0 0 0 0,1-1 1 0 0,-1 0-6 0 0,-9-20 57 0 0,8 17-55 0 0,1-1 0 0 0,1 0 0 0 0,-1 1-1 0 0,1-1 1 0 0,0-2-2 0 0,0-144 76 0 0,0 144-64 0 0,0 0 0 0 0,-1-1-1 0 0,-1 1 1 0 0,0 0-1 0 0,0-3-11 0 0,-1 3 3 0 0,1 0-1 0 0,1 0 1 0 0,0 0-1 0 0,0 0 1 0 0,1-3-3 0 0,0-43 46 0 0,0-27-39 0 0,-1 36-7 0 0,0 11 0 0 0,2 0 0 0 0,2-10 0 0 0,24-126 0 0 0,-23 134 0 0 0,0 7 0 0 0,2 0 0 0 0,1-1 0 0 0,3-4 0 0 0,-8 19 1 0 0,4-10 14 0 0,4 5 23 0 0,1-1-36 0 0,-9 17-11 0 0,-1 1 0 0 0,1 0 0 0 0,0-1 0 0 0,0 1 0 0 0,1 0 0 0 0,-1 0 0 0 0,1 1 0 0 0,1-2 9 0 0,-2 3-9 0 0,0 0 0 0 0,-1 1 0 0 0,1-1 0 0 0,-1 0 0 0 0,1 0-1 0 0,-1 0 1 0 0,0-1 0 0 0,1-1 9 0 0,0-5 4 0 0,-2 6 53 0 0,0 3-9 0 0,0 0-134 0 0,0 0-14 0 0,0 0 6 0 0,0 0-15 0 0,0 0-10 0 0,0 0-1 0 0,0 0-12 0 0,0 0-52 0 0,0 0-28 0 0,0 0-4 0 0,2 0-30 0 0,9 0-130 0 0,-8 0-59 0 0,-3 3-12 0 0,0 3 150 0 0,0-2 16 0 0,0-1-111 0 0,2-3-344 0 0,9 0-635 0 0,-9 0-47 0 0</inkml:trace>
  <inkml:trace contextRef="#ctx0" brushRef="#br0" timeOffset="350.94">364 710 7688 0 0,'0'0'166'0'0,"0"0"29"0"0,0 0 14 0 0,2-2-25 0 0,5-5-119 0 0,0 3 44 0 0,-2 2 112 0 0,1 1 48 0 0,6 1 375 0 0,-10 1-513 0 0,0-1-1 0 0,0 0 0 0 0,0 0 1 0 0,0 0-1 0 0,0 0 0 0 0,0 0 0 0 0,-1-1 1 0 0,1 1-1 0 0,0-1 0 0 0,0 1 1 0 0,1-1-131 0 0,5-4 458 0 0,2-1 134 0 0,3 4 48 0 0,-1 0-116 0 0,-3-3-103 0 0,5-1 32 0 0,12 0 200 0 0,-10 0-235 0 0,-5 0-113 0 0,-1 3-68 0 0,0-2-57 0 0,1 1-17 0 0,-3 1-23 0 0,-1 2 11 0 0,1 0 41 0 0,4 0-26 0 0,0-5-21 0 0,1-1-36 0 0,-2 6-9 0 0,2-2 1 0 0,-3-2-68 0 0,1-1-54 0 0,2 4-41 0 0,-11 2 102 0 0,0 0-42 0 0,0 0-42 0 0,0 0-43 0 0,0 0-44 0 0,0 0-45 0 0,0 0-46 0 0,0 0-47 0 0,0 0-47 0 0,0 0-48 0 0,0 0-50 0 0,-1 0-50 0 0,1 0-51 0 0,-1 0-52 0 0,1 0-53 0 0,-1 0-54 0 0,1 0-1409 0 0,-1 0-1187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1.4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144 0 11488 0 0,'0'0'264'0'0,"0"0"34"0"0,0 0 20 0 0,0 0-41 0 0,0 0-209 0 0,-3 0-40 0 0,0 1-35 0 0,0-1 48 0 0,-2 2 104 0 0,-5 5 292 0 0,7-5-354 0 0,1 0-57 0 0,0 0 372 0 0,-1 1-33 0 0,-8 11-134 0 0,2 5-52 0 0,7-14-143 0 0,0 1-1 0 0,1-1 1 0 0,0 0-1 0 0,0 0 1 0 0,0 0-1 0 0,0 1 1 0 0,1 0-36 0 0,0 1 57 0 0,-1 0 0 0 0,0-1 0 0 0,0 1 1 0 0,-1 0-1 0 0,1-1 0 0 0,-2 1-57 0 0,-1 9 129 0 0,-1 16 127 0 0,-6 2 1 0 0,6 11 7 0 0,-6 2 7 0 0,6-2 0 0 0,0-22-103 0 0,3-13-70 0 0,0 1 1 0 0,0-1-1 0 0,1 1 1 0 0,0 5-99 0 0,1-7 97 0 0,-1 1 0 0 0,0-1 0 0 0,-2 7-97 0 0,-4 12 240 0 0,6-21-181 0 0,-1 1 33 0 0,1 0 0 0 0,0 0 0 0 0,0 0 0 0 0,1 1-92 0 0,1 32 279 0 0,0-15-134 0 0,-1-8-20 0 0,-1-10-54 0 0,1-1 0 0 0,1 0 0 0 0,-1 1 0 0 0,1-1 0 0 0,1 4-71 0 0,8 20 240 0 0,-6-13-105 0 0,-2-10-66 0 0,0-1 0 0 0,0 1 0 0 0,0-1 0 0 0,1 0 0 0 0,1 1-69 0 0,-1-1 79 0 0,0 0 0 0 0,-1 0 0 0 0,2 7-79 0 0,-3-8 32 0 0,1 0 1 0 0,0 0-1 0 0,0 0 1 0 0,1-1-1 0 0,-1 1 1 0 0,1-1-1 0 0,1 2-32 0 0,15 19 96 0 0,7-5-5 0 0,-14-4-48 0 0,-10-14-39 0 0,0 0 1 0 0,0 0 0 0 0,0 0-1 0 0,0-1 1 0 0,0 1-1 0 0,1-1 1 0 0,-1 1-1 0 0,1-1 1 0 0,2 2-5 0 0,30 15 65 0 0,-12-9-57 0 0,13 6-8 0 0,-7-11-12 0 0,-24-4-19 0 0,2 3 24 0 0,1-1-10 0 0,-3-1-26 0 0,-1-1-25 0 0,0 0-39 0 0,0 0-17 0 0,0-2-38 0 0,-1 1-43 0 0,1-2-48 0 0,14-8-827 0 0,-10 8 718 0 0,-3 1 41 0 0,-1 1 61 0 0,-1-1-58 0 0,0 0-70 0 0,0 1-83 0 0,0-1 32 0 0,-1 0-53 0 0,0 0-48 0 0,0-1-42 0 0,0 1-162 0 0,0-1-42 0 0,0 0-196 0 0,2-2-535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2.2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12296 0 0,'0'0'273'0'0,"0"0"40"0"0,0 0 23 0 0,0 0-137 0 0,0 0-95 0 0,0 1-29 0 0,3 1-43 0 0,7 9-28 0 0,3 1 21 0 0,-9-7 21 0 0,-2 0 65 0 0,-2 1 82 0 0,0 0-32 0 0,2 6 273 0 0,2-3-65 0 0,3 4 37 0 0,-6-8-260 0 0,1 5 42 0 0,-2-5-34 0 0,-1 1 43 0 0,1 2 93 0 0,1-3-202 0 0,0 1 0 0 0,0-1 1 0 0,0 1-1 0 0,1-1 1 0 0,0 0-89 0 0,4 19 305 0 0,-4-9-141 0 0,-2-5-18 0 0,0-2-38 0 0,0-1-21 0 0,0 16 173 0 0,0-14-142 0 0,0 2 51 0 0,0 30 224 0 0,0-21-251 0 0,0-18-131 0 0,0-1-1 0 0,1 1 1 0 0,-1 0-1 0 0,0-1 1 0 0,1 1-1 0 0,-1-1 1 0 0,1 1-1 0 0,-1 0 1 0 0,1-1-1 0 0,0 1 1 0 0,-1-1-1 0 0,1 1 1 0 0,0-1-1 0 0,0 0 1 0 0,0 1-1 0 0,0-1 1 0 0,1 0-1 0 0,-1 1-10 0 0,3 5 99 0 0,-5 2-77 0 0,1-7-3 0 0,0 0-155 0 0,0-1 95 0 0,0 0 61 0 0,0-1 37 0 0,0 3 212 0 0,0-2-200 0 0,0 0-84 0 0,0 0-37 0 0,0-1-37 0 0,0 1-25 0 0,0 0-37 0 0,0-1-40 0 0,0 1-44 0 0,0 0-48 0 0,0-1-51 0 0,0 1-54 0 0,0 0-59 0 0,0-1 31 0 0,0 0-63 0 0,0 0-55 0 0,0 0-48 0 0,0 0-170 0 0,0 0-48 0 0,0 0-206 0 0,0 0-555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3.3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11056 0 0,'0'0'248'0'0,"0"0"34"0"0,0 0 22 0 0,0 0-29 0 0,1 0-207 0 0,1 3-40 0 0,10 5 44 0 0,-6-6 29 0 0,0 0 82 0 0,-3-2-45 0 0,1 0 36 0 0,-1 1 42 0 0,1-1 47 0 0,1 0 50 0 0,-1 0 55 0 0,2 0-82 0 0,-1 2-46 0 0,5 4 134 0 0,-2-1-121 0 0,2-1 59 0 0,-1 1-33 0 0,7 7 72 0 0,-5 0-160 0 0,0-1 187 0 0,-1 1-1 0 0,5 8-377 0 0,-2 1 261 0 0,0 4 4 0 0,-1-4-66 0 0,-3-5-55 0 0,-1-1-1 0 0,0 1 0 0 0,-1 1 1 0 0,-1-1-144 0 0,14 48 416 0 0,0-1-41 0 0,19 63 316 0 0,-28-81-441 0 0,-9-29-92 0 0,0 1 0 0 0,-1 13-158 0 0,-1-12 155 0 0,2-1 1 0 0,0 1-1 0 0,2 2-155 0 0,-1-2 160 0 0,-1 0 0 0 0,0-1 0 0 0,-1 4-160 0 0,-3 1 204 0 0,0 0 0 0 0,-2 8-204 0 0,0-7 244 0 0,2 1 0 0 0,0 10-244 0 0,2-14 116 0 0,1-9-44 0 0,-1 0 0 0 0,-1-1-1 0 0,1 1 1 0 0,-2 0 0 0 0,0 0 0 0 0,0 0 0 0 0,0-1 0 0 0,-2 1 0 0 0,0 1-72 0 0,1-2 49 0 0,0 0 0 0 0,0 1 0 0 0,1-1 0 0 0,0 3-49 0 0,-6 29 157 0 0,-3-15-19 0 0,4-13-61 0 0,-6 6 84 0 0,-4 7 69 0 0,10-11-112 0 0,4-7-30 0 0,-2 5 35 0 0,-12 4-70 0 0,-8 6 14 0 0,24-22-62 0 0,-1-1 1 0 0,1 1-1 0 0,0-1 1 0 0,-1 0-1 0 0,1 0 1 0 0,-1 0-1 0 0,1 0 1 0 0,-1 0-1 0 0,1 0 1 0 0,-1 0-1 0 0,0-1 1 0 0,0 1-1 0 0,1 0 1 0 0,-1-1-1 0 0,0 1 1 0 0,0-1-1 0 0,0 0-5 0 0,-3 3 64 0 0,-9 7-48 0 0,12-9-23 0 0,0 0 0 0 0,0-1 1 0 0,-1 1-1 0 0,1-1 0 0 0,0 0 0 0 0,-1 1 0 0 0,1-1 0 0 0,0 0 0 0 0,-2-1 7 0 0,0 1-30 0 0,1 0-43 0 0,3 0-52 0 0,0-2-223 0 0,0 1 73 0 0,0 0 62 0 0,0-1 54 0 0,0 1 32 0 0,0 0 42 0 0,0-2-69 0 0,0 2 63 0 0,0 0-107 0 0,0-1-191 0 0,0 2 218 0 0,-1-1-33 0 0,1 1 1 0 0,0 0-35 0 0,-1 0-39 0 0,0 0-45 0 0,0 0-47 0 0,0 0-46 0 0,0 0-42 0 0,0 0-37 0 0,-1 0-310 0 0,1 0-61 0 0,-1 0-50 0 0,1 0-35 0 0,-1 0-1688 0 0,1 0-1478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2.5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96 10592 0 0,'0'0'241'0'0,"0"0"38"0"0,0 0 10 0 0,0 0-33 0 0,0 0-132 0 0,2 2 52 0 0,4 3-71 0 0,-3-2-46 0 0,0 0 0 0 0,0 0 0 0 0,-1 0 1 0 0,1 0-1 0 0,1 3-59 0 0,0 3 141 0 0,-3 1 48 0 0,-1-8-134 0 0,1-1 0 0 0,-1 1 0 0 0,0 0 1 0 0,0-1-1 0 0,1 1 0 0 0,-1-1 0 0 0,1 1 1 0 0,-1 0-1 0 0,1-1 0 0 0,0 1 0 0 0,0-1 1 0 0,0 0-1 0 0,0 1 0 0 0,0-1-55 0 0,4 7 277 0 0,-1 2 102 0 0,-1-1-69 0 0,0-1-56 0 0,0 0-40 0 0,9 24 505 0 0,-3-17-317 0 0,-5-8-256 0 0,0 3 57 0 0,9 24 591 0 0,-8-20-527 0 0,-2-5-147 0 0,1 3 156 0 0,1-3-49 0 0,1 6 107 0 0,-2-2-136 0 0,-4-10-164 0 0,0-1-1 0 0,1 0 1 0 0,0 1-1 0 0,-1-1 1 0 0,1 0-1 0 0,0 0 1 0 0,0 0-1 0 0,0 0 1 0 0,0 0-1 0 0,1 0 1 0 0,-1 0-1 0 0,0 0 1 0 0,1 0-1 0 0,0 0-33 0 0,5 7 121 0 0,2 6 101 0 0,-1-1-13 0 0,-1-5-112 0 0,3 1-11 0 0,0 0 22 0 0,15 15 50 0 0,-22-22-137 0 0,-3-3-36 0 0,0 0-67 0 0,0 0-51 0 0,0 0-192 0 0,0 0 163 0 0,0 0 68 0 0,0 0-32 0 0,0 0-11 0 0,0 0-33 0 0,0 0-40 0 0,0 0-42 0 0,0 0-47 0 0,0 0-44 0 0,0 0-41 0 0,0 0-36 0 0,0-1-270 0 0,1 1-61 0 0,-1-1-47 0 0,1 0-35 0 0,4-3-1490 0 0,4-5-1314 0 0</inkml:trace>
  <inkml:trace contextRef="#ctx0" brushRef="#br0" timeOffset="350.95">348 1 11488 0 0,'0'0'264'0'0,"0"0"34"0"0,0 0 20 0 0,0 0-41 0 0,-3 2-114 0 0,0 3-53 0 0,-2 1 63 0 0,-8 19 571 0 0,8-16-478 0 0,5-9-262 0 0,-3 16 461 0 0,3-15-425 0 0,0 1 0 0 0,0-1 0 0 0,0 1 0 0 0,0-1 0 0 0,0 1 0 0 0,0-1 0 0 0,-1 0 0 0 0,1 1 0 0 0,-1-1 0 0 0,1 1-40 0 0,-11 19 460 0 0,2 2-92 0 0,2 1-98 0 0,5 2-104 0 0,3-13-89 0 0,-1 8 53 0 0,-4-5 12 0 0,-8 38 203 0 0,8-34-188 0 0,-6 17 199 0 0,5 5 10 0 0,-6-5 13 0 0,4 6 11 0 0,4-23-150 0 0,0 1-1 0 0,-2 0-239 0 0,-7 14 315 0 0,7-21-126 0 0,1 0 0 0 0,0 0 0 0 0,0 9-189 0 0,1 0 154 0 0,-3 17 133 0 0,-4-9-3 0 0,7-20-181 0 0,0-1 0 0 0,1 0 1 0 0,0 1-1 0 0,0 2-103 0 0,0-4 88 0 0,1 1 0 0 0,-1 0 0 0 0,-1-1 0 0 0,0 1 0 0 0,0-1 0 0 0,-2 3-88 0 0,2-5 73 0 0,0 0-1 0 0,1 0 0 0 0,0 1 0 0 0,-1 2-72 0 0,-3 11 179 0 0,-4 1 39 0 0,5 4-62 0 0,-1-11-65 0 0,5-11-71 0 0,-1-1 0 0 0,1 0 0 0 0,0 0 0 0 0,0 1 0 0 0,1-1-1 0 0,-1 1 1 0 0,1-1 0 0 0,0 2-20 0 0,-2 9 79 0 0,-5-1-35 0 0,1-1-18 0 0,5-1 19 0 0,1-9-41 0 0,0-1-1 0 0,-1 1 1 0 0,1 0 0 0 0,0-1 0 0 0,-1 1 0 0 0,1 0 0 0 0,-1-1 0 0 0,1 1 0 0 0,-1-1 0 0 0,0 1 0 0 0,0-1 0 0 0,1 1 0 0 0,-1-1-1 0 0,-1 1-3 0 0,-2 6 27 0 0,1 5-2 0 0,3-11-5 0 0,0-2-34 0 0,0 0-69 0 0,0 0-52 0 0,0 0-202 0 0,0 0-23 0 0,-1-4-300 0 0,1 0 111 0 0,0-1-11 0 0,0-3-197 0 0,1 2 105 0 0,-1 2 143 0 0,0-12-1307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2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9728 0 0,'0'0'284'0'0,"0"-3"1"0"0,0-7-133 0 0,0 8-59 0 0,0 1 91 0 0,0 0-210 0 0,0-1 99 0 0,0 1 87 0 0,0-2 305 0 0,0 3-347 0 0,0-1-70 0 0,0 0-50 0 0,0 1-60 0 0,0-1-71 0 0,0 1-12 0 0,0-1-47 0 0,0 1-50 0 0,0-1-54 0 0,0 0-59 0 0,0 0-62 0 0,0 1-66 0 0,0-1-72 0 0,0 1-895 0 0,0 0-830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1.7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11376 0 0,'0'0'256'0'0,"0"0"34"0"0,0 0 21 0 0,0 0-35 0 0,1 0-208 0 0,1 3-40 0 0,5 3 3 0 0,-1-2 45 0 0,-1-1 24 0 0,1 0 203 0 0,-1 5 270 0 0,-3-3-395 0 0,2 0 83 0 0,0 0 0 0 0,-1 0-1 0 0,2 0 1 0 0,-1 0 0 0 0,1 0-1 0 0,-1-1 1 0 0,5 3-261 0 0,-2-1 334 0 0,0 0-1 0 0,-1 0 1 0 0,0 1 0 0 0,0 0-1 0 0,1 1-333 0 0,5 12 537 0 0,1 1-62 0 0,-4-7-195 0 0,-1-4-86 0 0,0-1-50 0 0,9 3 133 0 0,-3-2-23 0 0,-1 4 52 0 0,1 5-62 0 0,0-1 0 0 0,5 4-244 0 0,4 3 234 0 0,3 2 84 0 0,1-1 93 0 0,-9-9-84 0 0,-1 0 59 0 0,-5-8-302 0 0,0-2-55 0 0,-9-5-29 0 0,1 0 0 0 0,-1 0 0 0 0,0 0 0 0 0,0 0 0 0 0,0 1 0 0 0,1 0 0 0 0,1 2-58 0 0,0-1 51 0 0,10 12 204 0 0,-9-10-212 0 0,2 2-97 0 0,-3-3 10 0 0,1 0-39 0 0,0 2-41 0 0,1 0-46 0 0,-7-8-54 0 0,0 0 49 0 0,0 0 43 0 0,-1 0 35 0 0,2-2-55 0 0,-1-3-145 0 0,0 4 186 0 0,0 1-65 0 0,0-15-1392 0 0,0 1-63 0 0</inkml:trace>
  <inkml:trace contextRef="#ctx0" brushRef="#br0" timeOffset="248.64">458 1 9376 0 0,'0'0'273'0'0,"0"0"-5"0"0,-1 0-151 0 0,-1 0-38 0 0,1 0-36 0 0,-1 0 56 0 0,-1 0 77 0 0,1 0 47 0 0,-8 0 616 0 0,7 1-535 0 0,1-1-185 0 0,1 0-33 0 0,0 1-40 0 0,0 0-45 0 0,-4 9 690 0 0,-2-7-372 0 0,1-1-98 0 0,2 0-104 0 0,2 1-59 0 0,0 0 20 0 0,-1-1 65 0 0,-1 1 67 0 0,-2 0 112 0 0,2-1-249 0 0,1 0 1 0 0,0 0-1 0 0,0 0 1 0 0,0 1 0 0 0,0-1-1 0 0,-1 2-73 0 0,-16 21 387 0 0,14-16-225 0 0,-1-2-33 0 0,-13 6 153 0 0,2-1-32 0 0,4 0 1 0 0,-7 13 110 0 0,-6 8 153 0 0,1-12-60 0 0,17-11-253 0 0,1 1-44 0 0,-7 13 51 0 0,2-4-113 0 0,-8 7-12 0 0,4-9-9 0 0,12-11-43 0 0,-1-1-1 0 0,1 0 0 0 0,-1-1 1 0 0,-1 1-1 0 0,1-1 0 0 0,-5 2-30 0 0,0-2 42 0 0,10-5-41 0 0,0 0 0 0 0,0 1 0 0 0,0-1 1 0 0,0 1-1 0 0,0-1 0 0 0,0 1 0 0 0,0-1 1 0 0,0 1-1 0 0,0 0 0 0 0,0 0 1 0 0,0-1-1 0 0,0 1 0 0 0,0 0 0 0 0,0 0 1 0 0,1 0-1 0 0,-1 0 0 0 0,0 0 0 0 0,0 1-1 0 0,-3 8 0 0 0,3-8 0 0 0,0 1 0 0 0,0-1 0 0 0,-1 0 0 0 0,1 0 0 0 0,0 0 0 0 0,-1 0 0 0 0,1 0 0 0 0,-1 0 0 0 0,0 0 0 0 0,-7 8-12 0 0,5-3-50 0 0,2-1-46 0 0,1 0-68 0 0,-1-1-211 0 0,-1-2 323 0 0,2-1-15 0 0,-1-1-24 0 0,1 1-44 0 0,0 0-17 0 0,0-1-42 0 0,0 1-50 0 0,0 0-55 0 0,1-1 7 0 0,-1 0-46 0 0,1 1-49 0 0,-1-1-51 0 0,1 1-56 0 0,0 0-58 0 0,-1-1-63 0 0,1 1-64 0 0,0 0-1412 0 0,0-2-1187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0.4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 4056 0 0,'0'0'91'0'0,"0"0"11"0"0,0 0 10 0 0,-3 0-13 0 0,-7 0-68 0 0,7 0 22 0 0</inkml:trace>
  <inkml:trace contextRef="#ctx0" brushRef="#br0" timeOffset="281.77">1 32 6160 0 0,'0'0'133'0'0,"0"0"23"0"0,0 0 13 0 0,0 0-45 0 0,0 0 8 0 0,0 0 64 0 0,0 0 180 0 0,0 0 332 0 0,2 3 27 0 0,-1-2-645 0 0,2 2 92 0 0,3 4 141 0 0,-5-4-200 0 0,0 1 32 0 0,0 2 149 0 0,-1-3-105 0 0,1 1 37 0 0,-1 2-141 0 0,2-1 52 0 0,2 1 80 0 0,3 2 172 0 0,3 5 145 0 0,-5-3-281 0 0,-3 7 26 0 0,-2-4-52 0 0,1-5-74 0 0,2 1 44 0 0,8 15 173 0 0,-8-17-205 0 0,1 1-1 0 0,-1 0 1 0 0,2 6-175 0 0,-1 3 256 0 0,-2-9-125 0 0,-1-1-1 0 0,2 1 1 0 0,-1-1 0 0 0,1 1 0 0 0,0 0-131 0 0,8 22 393 0 0,-6-1-70 0 0,-2-9-141 0 0,7 27 266 0 0,-7-29-281 0 0,2 12 156 0 0,6 3 57 0 0,-8-22-229 0 0,0-1-1 0 0,0 1 1 0 0,0 3-151 0 0,0 1 173 0 0,0 1 35 0 0,8 15 198 0 0,-7-13-200 0 0,-3-10-109 0 0,1-1 0 0 0,0 1 0 0 0,1-1 0 0 0,0 0-1 0 0,0 1-96 0 0,3 6 173 0 0,-1 0-1 0 0,0 0 1 0 0,-1 1-1 0 0,-1-1 1 0 0,0 3-173 0 0,5 21 312 0 0,-3-21-183 0 0,-3-10-54 0 0,0 0 1 0 0,-1 0 0 0 0,1-1-1 0 0,-1 1 1 0 0,-1 3-76 0 0,1 0 156 0 0,0-1-44 0 0,1-2-18 0 0,3 2 4 0 0,-1-1 2 0 0,-2-1-1 0 0,-1 0 18 0 0,-1 2 41 0 0,-1 0 7 0 0,2 0-10 0 0,12 20-83 0 0,-10-16-57 0 0,-3-10 57 0 0,-3-6-4 0 0,-2-4-40 0 0,1 1-52 0 0,0 0-37 0 0,1 0-47 0 0,0 0-26 0 0,1 1-45 0 0,-1 1-51 0 0,1 0-56 0 0,2 3 273 0 0,-2-3-340 0 0,1-8-364 0 0,1 8 440 0 0,0 0-64 0 0,0 2 105 0 0,0 0-33 0 0,0-1-38 0 0,0 0-41 0 0,0 1 12 0 0,0-1-38 0 0,0-2-475 0 0,0 1 138 0 0,0 0-52 0 0,-2-4-874 0 0,-2 0-673 0 0,-5-2-1289 0 0</inkml:trace>
  <inkml:trace contextRef="#ctx0" brushRef="#br0" timeOffset="596.42">80 190 6536 0 0,'0'0'141'0'0,"0"-3"23"0"0,0 0-123 0 0,0 2-7 0 0,0-2 11 0 0,0-5 44 0 0,0-6 69 0 0,0 13-158 0 0,0-1 0 0 0,0 1 0 0 0,0-1 1 0 0,0 1-1 0 0,1-1 0 0 0,-1 1 0 0 0,1-1 0 0 0,-1 1 1 0 0,1-1-1 0 0,-1 1 0 0 0,1-1 0 0 0,1 0 0 0 0,1-3 31 0 0,1 2 44 0 0,-3 1 158 0 0,0 1-42 0 0,1-2 87 0 0,-2 0-87 0 0,0-1-69 0 0,0 0-16 0 0,1 2 53 0 0,10-11 597 0 0,-10 12-467 0 0,0-1-54 0 0,0 1-50 0 0,-1-1-43 0 0,1 1-21 0 0,-1-1-42 0 0,0 1-29 0 0,0-2-24 0 0,0 0 23 0 0,0 2 6 0 0,1 0 35 0 0,-1 0-55 0 0,1 0 0 0 0,0 0 0 0 0,-1 0 0 0 0,1 0 0 0 0,0 0 0 0 0,0 0 0 0 0,0 1 0 0 0,0-1 0 0 0,0 0 0 0 0,-1 1 0 0 0,1-1 0 0 0,0 0 0 0 0,0 1 0 0 0,1 0 0 0 0,-1-1 0 0 0,0 1-35 0 0,5-3 230 0 0,-1-1 35 0 0,-1-1-3 0 0,-1-1-51 0 0,0-1-16 0 0,6-1 37 0 0,22 3 484 0 0,-22 0-543 0 0,0 1-43 0 0,1 1-19 0 0,7 1-4 0 0,1 1 20 0 0,1-6-36 0 0,-9 2-38 0 0,-8 5-43 0 0,-1-1 0 0 0,1 1 0 0 0,0 0 0 0 0,-1-1 0 0 0,1 1 0 0 0,0 0 0 0 0,-1 0 0 0 0,1 0 0 0 0,0 0 0 0 0,-1 1-10 0 0,2-1 4 0 0,0 1-1 0 0,-1 0 1 0 0,1 0-1 0 0,-1 0 1 0 0,1 0-1 0 0,-1 0 1 0 0,1 1-4 0 0,5 2 3 0 0,-4-3 0 0 0,-1 0 0 0 0,0-1 0 0 0,0 1 0 0 0,1-1 0 0 0,-1 1 0 0 0,0-1 0 0 0,1 0 0 0 0,-1 0-3 0 0,15 1 29 0 0,3 10-8 0 0,-8-8 1 0 0,-11-3-19 0 0,0 1 0 0 0,1-1 1 0 0,-1 1-1 0 0,0-1 1 0 0,0 1-1 0 0,1 0 1 0 0,-1 0-1 0 0,0 0 0 0 0,0 1 1 0 0,0-1-1 0 0,0 0 1 0 0,0 1-1 0 0,0-1 1 0 0,0 1-4 0 0,18 17 66 0 0,23 25-51 0 0,-39-39-13 0 0,0-1 0 0 0,0 1 0 0 0,-1 0 0 0 0,0 0-1 0 0,0 1 1 0 0,0-1 0 0 0,2 5-2 0 0,1 8 54 0 0,0 1-32 0 0,-3-9-11 0 0,-1-5 6 0 0,-1 0-1 0 0,-1 0 1 0 0,1 0-1 0 0,-1 1 1 0 0,1-1 0 0 0,-1 0-1 0 0,-1 0 1 0 0,1 0-1 0 0,-1 0 1 0 0,0 0 0 0 0,-1 2-17 0 0,-8 14 98 0 0,7-8-54 0 0,2-10-35 0 0,1-1 1 0 0,-1 0-1 0 0,1 0 1 0 0,-1 1-1 0 0,0-1 1 0 0,0 0 0 0 0,0 0-1 0 0,0 0 1 0 0,0 0-1 0 0,0 0 1 0 0,-1 0-1 0 0,1 0 1 0 0,-1 0 0 0 0,0 0-10 0 0,-2 3 26 0 0,0 0 0 0 0,0 0 0 0 0,0 0 1 0 0,0 1-1 0 0,1-1-26 0 0,-1 1 27 0 0,1 0-1 0 0,-1-1 1 0 0,0 0-1 0 0,0 0 1 0 0,-1 0-27 0 0,-7 7 106 0 0,-1-2 1 0 0,-1 1 0 0 0,-7 3-107 0 0,-16 18 220 0 0,28-26-205 0 0,3-2-14 0 0,1 0 0 0 0,0 0 0 0 0,-1-1 0 0 0,0 0 0 0 0,-5 2-1 0 0,-15 0 0 0 0,21-3-55 0 0,-16 10-81 0 0,16-9 68 0 0,0-1-36 0 0,0 1-44 0 0,1-1-55 0 0,-1 0-65 0 0,0 0-75 0 0,0-1-84 0 0,-1-1-95 0 0,5 0 178 0 0,-1 0-47 0 0,1 0-44 0 0,-1 0-37 0 0,0 0-136 0 0,0 0-37 0 0,-3 0-1418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6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1 143 7456 0 0,'0'0'166'0'0,"0"0"29"0"0,0 0 12 0 0,0 2-34 0 0,0-1-171 0 0,0 0 1 0 0,0-1-1 0 0,0 1 0 0 0,0 0 1 0 0,0-1-1 0 0,0 1 0 0 0,0 0 1 0 0,1-1-1 0 0,-1 1 0 0 0,0 0 1 0 0,0-1-1 0 0,1 1 0 0 0,-1-1 0 0 0,0 1 1 0 0,1 0-3 0 0,6 1 33 0 0,-1-2 90 0 0,0 0 130 0 0,-2 0 6 0 0,-1 0 34 0 0,-1 0 774 0 0,1 0 42 0 0,8 0-25 0 0,-11 0-1068 0 0,0 0 1 0 0,0 0-1 0 0,0 0 1 0 0,0 0-1 0 0,0 0 1 0 0,0 0-1 0 0,0 0 1 0 0,0 0-1 0 0,0 0 1 0 0,1 0-1 0 0,-1 0 1 0 0,0 0-1 0 0,0 0 1 0 0,0 0-1 0 0,0 0 1 0 0,0 0-1 0 0,0 0 1 0 0,0 0-1 0 0,0 0 1 0 0,0 0-1 0 0,0 0 1 0 0,1 0-1 0 0,-1 0 1 0 0,0 0-1 0 0,0 0 1 0 0,0 0-1 0 0,0 1 1 0 0,0-1-1 0 0,0 0 1 0 0,0 0-1 0 0,0 0 1 0 0,0 0-1 0 0,0 0 1 0 0,0 0-1 0 0,0 0 1 0 0,0 0-1 0 0,0 0 1 0 0,0 0-1 0 0,0 0 1 0 0,0 0-1 0 0,0 1 1 0 0,0-1-1 0 0,0 0 1 0 0,0 0-1 0 0,1 0 1 0 0,-1 0-1 0 0,0 0 1 0 0,0 0-1 0 0,-1 0 0 0 0,1 0 1 0 0,0 0-1 0 0,0 0 1 0 0,0 1-1 0 0,0-1 1 0 0,0 0-1 0 0,0 0 1 0 0,0 0-17 0 0,0 0 41 0 0,0 1 1 0 0,0-1-1 0 0,0 1 1 0 0,0-1-1 0 0,0 1 1 0 0,0-1-1 0 0,0 1 1 0 0,0-1-1 0 0,1 1 1 0 0,-1-1-1 0 0,0 1 1 0 0,0-1-1 0 0,0 1 1 0 0,0-1-1 0 0,1 1 1 0 0,-1-1-1 0 0,0 0 1 0 0,0 1-1 0 0,1-1 1 0 0,-1 1-1 0 0,0-1 1 0 0,1 0-1 0 0,-1 1 1 0 0,1-1-1 0 0,-1 0 1 0 0,0 0-1 0 0,1 1 1 0 0,-1-1-1 0 0,1 0 1 0 0,-1 0-1 0 0,1 1 1 0 0,-1-1-1 0 0,1 0 1 0 0,-1 0-1 0 0,1 0 1 0 0,-1 0-1 0 0,1 0 1 0 0,-1 0-1 0 0,1 0 1 0 0,-1 0-1 0 0,1 0 1 0 0,-1 0-42 0 0,6-3 830 0 0,4-7-141 0 0,-7 7-66 0 0,1 3-210 0 0,1 0-50 0 0,0 0-44 0 0,0 0-37 0 0,1 0 14 0 0,0 0-35 0 0,10 0 406 0 0,-6-2-380 0 0,-6-2-84 0 0,1-3-95 0 0,8 2-4 0 0,0-6-22 0 0,-8 7 11 0 0,1 4-55 0 0,-1-1-9 0 0,0-9 51 0 0,-1 8-52 0 0,-1 1-5 0 0,6-15 73 0 0,1 0-83 0 0,-5 3-13 0 0,3 11 5 0 0,-8 2-5 0 0,0 0 1 0 0,0 0-1 0 0,0 0 0 0 0,1 0 1 0 0,-1 0-1 0 0,0 0 1 0 0,0 0-1 0 0,0 0 0 0 0,0 0 1 0 0,0 0-1 0 0,1 0 1 0 0,-1 0-1 0 0,0 0 0 0 0,0 0 1 0 0,0 0-1 0 0,0-1 0 0 0,0 1 1 0 0,1 0-1 0 0,-1 0 1 0 0,0 0-1 0 0,0 0 0 0 0,0 0 1 0 0,0 0-1 0 0,0 0 0 0 0,0 0 1 0 0,0 0-1 0 0,1 0 1 0 0,-1-1-1 0 0,0 1 0 0 0,0 0 1 0 0,0 0-1 0 0,0 0 0 0 0,0 0 1 0 0,0 0-1 0 0,0 0 1 0 0,0-1-1 0 0,0 1 0 0 0,0 0 1 0 0,0 0-1 0 0,0 0 0 0 0,0 0 1 0 0,0 0-1 0 0,0-1 1 0 0,0 1-1 0 0,0 0 0 0 0,0 0 1 0 0,0 0-1 0 0,0 0 1 0 0,0 0-1 0 0,0-1 0 0 0,-3-8 42 0 0,-6-9 36 0 0,4 2-24 0 0,5 15-53 0 0,-1 0-1 0 0,0 0 1 0 0,0 0 0 0 0,0 0 0 0 0,0 0 0 0 0,0 0 0 0 0,0 0 0 0 0,0 0 0 0 0,0 0 0 0 0,0 0-1 0 0,0 0 1 0 0,-1 0-1 0 0,-14-1 0 0 0,-15 2 0 0 0,15 2-17 0 0,11 0-2 0 0,2 1 1 0 0,-4 4-16 0 0,-10 10-35 0 0,5-5 64 0 0,-23 23 63 0 0,29-29-58 0 0,3-3 0 0 0,1-1 0 0 0,-1 1 0 0 0,0 0 0 0 0,1 0 0 0 0,0 0 0 0 0,-1 0 0 0 0,1 1 0 0 0,1-1 0 0 0,-1 1 0 0 0,0-1 0 0 0,1 1 0 0 0,-1 2 0 0 0,-1 5 0 0 0,-10 23 0 0 0,8-26 0 0 0,4-7-4 0 0,0 1 0 0 0,0-1 1 0 0,1 1-1 0 0,-1-1 0 0 0,0 1 0 0 0,0-1 0 0 0,1 1 1 0 0,-1-1-1 0 0,1 1 0 0 0,0 0 0 0 0,-1-1 1 0 0,1 1-1 0 0,0 0 0 0 0,0 0 4 0 0,0 2 0 0 0,-1 1 0 0 0,1 0 0 0 0,1-1 0 0 0,-1 1 0 0 0,1-1 0 0 0,0 1 0 0 0,0-1 0 0 0,0 1 0 0 0,0-1 0 0 0,1 1 0 0 0,0-1 0 0 0,0 0 0 0 0,0 1 0 0 0,1 10 76 0 0,-1 1 99 0 0,9 3 45 0 0,-8-8-127 0 0,-2-7-41 0 0,1 1-1 0 0,-1-1 1 0 0,0 0-1 0 0,1 0 1 0 0,0-1-1 0 0,2 4-51 0 0,3 1 58 0 0,4 0-56 0 0,-1-4-2 0 0,-7-3 0 0 0,-1 0 0 0 0,0 0 0 0 0,1 1 0 0 0,-1-1 0 0 0,0 0 0 0 0,0 1 0 0 0,0-1 0 0 0,0 1 0 0 0,0 0 0 0 0,3 2 0 0 0,0-1 0 0 0,0 1 0 0 0,1-1 0 0 0,-1 0 0 0 0,1-1 0 0 0,0 1 0 0 0,0-1 0 0 0,5 1 0 0 0,-6-1 0 0 0,-1-1 0 0 0,-1 0 0 0 0,1 0 0 0 0,-1-1 0 0 0,1 1 0 0 0,-1-1 0 0 0,1 0 0 0 0,0 0 0 0 0,-1 0 0 0 0,2-1 0 0 0,8 0 0 0 0,12-1-10 0 0,-3-4-40 0 0,-6 1-7 0 0,-11 4 106 0 0,-1 0-67 0 0,1 0-66 0 0,-1 0-66 0 0,2 0-168 0 0,-1 0-126 0 0,1-1-122 0 0,0 1-121 0 0,-1-1-118 0 0,1 0-117 0 0,-1 0-114 0 0,1-1-112 0 0,0 0-90 0 0,0 0-34 0 0,6-3-1341 0 0,-4 2 951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7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16 142 9152 0 0,'0'0'208'0'0,"0"-2"33"0"0,0 1-174 0 0,0-15 272 0 0,-1 10-263 0 0,-1 3-47 0 0,-8-3-29 0 0,7 0 31 0 0,3 2 83 0 0,0 4-114 0 0,0-2 236 0 0,0 1 276 0 0,0 1 471 0 0,0-2 38 0 0,0-1-847 0 0,0-1 102 0 0,0 0 18 0 0,0 0 41 0 0,0-10 873 0 0,0 9-726 0 0,0 0-70 0 0,0 3-250 0 0,0 0-36 0 0,3-3 626 0 0,2 0-478 0 0,0 0 52 0 0,9-7 498 0 0,-8 9-566 0 0,1 0-34 0 0,1 2-78 0 0,3 0 152 0 0,1-6 18 0 0,1 1-13 0 0,-2 4-31 0 0,1 2-27 0 0,-3 0-95 0 0,17 0 83 0 0,-19 0-157 0 0,2 0 35 0 0,7 2 60 0 0,2 5-41 0 0,-7-2-67 0 0,12 4 18 0 0,-18-6-78 0 0,1-1-1 0 0,-1 2 1 0 0,0-1-1 0 0,0 1 1 0 0,0-1-1 0 0,1 3-2 0 0,-5-5 3 0 0,0-1-1 0 0,-1 1 1 0 0,1 0 0 0 0,-1 0-1 0 0,1 0 1 0 0,-1 0 0 0 0,1 0-1 0 0,-1 0 1 0 0,1 0 0 0 0,-1 0 0 0 0,0 0-1 0 0,0 0-2 0 0,2 5 11 0 0,0-1-10 0 0,0 0 0 0 0,0 0 0 0 0,1-1 0 0 0,0 1 1 0 0,0-1-1 0 0,0 0 0 0 0,0 0 0 0 0,1 0 0 0 0,0 1-1 0 0,-2-3 0 0 0,0 0 0 0 0,-1 0 0 0 0,1 1 0 0 0,-1-1 0 0 0,1 1 0 0 0,-1-1 0 0 0,0 1 0 0 0,0-1 0 0 0,0 1 0 0 0,0 0 0 0 0,-1-1 0 0 0,1 1 0 0 0,-1 0 0 0 0,1 1 0 0 0,-1 8 1 0 0,1 0 0 0 0,-2 11-1 0 0,0 1 9 0 0,1-23-7 0 0,0 0 0 0 0,0 0 1 0 0,0 0-1 0 0,0-1 0 0 0,-1 1 0 0 0,1 0 0 0 0,0 0 1 0 0,0-1-1 0 0,-1 1 0 0 0,1 0 0 0 0,0 0 0 0 0,-1-1 1 0 0,1 1-1 0 0,-1 0 0 0 0,1-1 0 0 0,-1 1 0 0 0,1 0 1 0 0,-1-1-1 0 0,1 1 0 0 0,-1-1 0 0 0,1 1 0 0 0,-1-1 1 0 0,0 1-1 0 0,1-1 0 0 0,-1 0 0 0 0,0 1 0 0 0,0-1 0 0 0,1 0 1 0 0,-2 1-3 0 0,1-1 3 0 0,0 1-1 0 0,0-1 1 0 0,0 1 0 0 0,0 0 0 0 0,-1-1 0 0 0,1 1 0 0 0,0 0 0 0 0,0 0-1 0 0,1 0 1 0 0,-1 0 0 0 0,0 0 0 0 0,0 0 0 0 0,0 0 0 0 0,1 0 0 0 0,-1 0-3 0 0,-4 12 26 0 0,-6-8 38 0 0,6 6-32 0 0,-6-4 28 0 0,-3 0-34 0 0,10-5-21 0 0,-12 0 35 0 0,16-2-39 0 0,-1 0 1 0 0,0 0 0 0 0,0 0-1 0 0,0 0 1 0 0,0 0-1 0 0,0 0 1 0 0,1 0 0 0 0,-1 0-1 0 0,0 1 1 0 0,0-1 0 0 0,0 0-1 0 0,1 0 1 0 0,-1 1-1 0 0,0-1 1 0 0,0 1-2 0 0,-4 9 43 0 0,-8-4-33 0 0,-8 4-11 0 0,19-9-6 0 0,0-1 0 0 0,0 1-1 0 0,0 0 1 0 0,0 0 0 0 0,0 1 0 0 0,0-1 0 0 0,0 0-1 0 0,0 0 1 0 0,0 2 7 0 0,-2 1-27 0 0,0 1-109 0 0,4 1 77 0 0,-1-1 11 0 0,-6-1-50 0 0,2 0-98 0 0,4 6-106 0 0,0-6 174 0 0,-1 3-115 0 0,0-5 109 0 0,0 0-46 0 0,1-1-81 0 0,-1 0-39 0 0,1 0-89 0 0,-1 0-105 0 0,1 1-121 0 0,1-1 259 0 0,-1 0-36 0 0,1 0-38 0 0,-1 0-39 0 0,1 1-41 0 0,0-1-43 0 0,0 1-45 0 0,0 0-47 0 0,0 4-1811 0 0,0 3-1386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7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17 13824 0 0,'0'0'314'0'0,"0"0"46"0"0,0 0 22 0 0,0 0-163 0 0,0 0-106 0 0,0 0 10 0 0,0 0 24 0 0,0 0 121 0 0,0 0-3 0 0,0 0 35 0 0,0 0 799 0 0,0 0 56 0 0,0 0-470 0 0,0 0-272 0 0,0 0-56 0 0,0 0 100 0 0,0 0 228 0 0,0 0-21 0 0,0 0-37 0 0,0 0-131 0 0,0 0-59 0 0,0 0-12 0 0,0 0-13 0 0,0 0-52 0 0,0 0-28 0 0,0 0-4 0 0,0 0-28 0 0,0 0-118 0 0,0 0-57 0 0,0 0-12 0 0,-3 0-19 0 0,-2 0-85 0 0,0 0-58 0 0,2 0-78 0 0,3 0-58 0 0,0 0-265 0 0,0 0 337 0 0,0 0 5 0 0,0 0-16 0 0,0 0-42 0 0,0 0-14 0 0,0 0-43 0 0,0 0-49 0 0,0 0-56 0 0,0 0-60 0 0,0 0-57 0 0,0 0-52 0 0,0 0-47 0 0,0-1-349 0 0,-1 1-78 0 0,0-1-61 0 0,0 0-45 0 0,0-1-403 0 0,-2 0-40 0 0,0-2-343 0 0,-3-1-972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5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 8264 0 0,'0'0'182'0'0,"0"0"29"0"0,-3 0 14 0 0,-9 0-68 0 0,6 0-85 0 0,4 0-55 0 0,-4 0-32 0 0,-10 0 80 0 0,14 0 30 0 0,2 0 106 0 0,-3 3 166 0 0,-2 1-194 0 0,0 1 46 0 0,-7 10 351 0 0,8-9-395 0 0,2 1-32 0 0,1 0-64 0 0,1 8 160 0 0,0-1-43 0 0,0 15 89 0 0,0 4-89 0 0,0 46 116 0 0,0-51-131 0 0,0-2 59 0 0,2-3-71 0 0,3 10 36 0 0,-1-14-75 0 0,-1 1 40 0 0,-2-5-23 0 0,0 1 35 0 0,-2 1-13 0 0,1 12 115 0 0,4 1 91 0 0,0-13-168 0 0,2 5 46 0 0,-3 2-45 0 0,-3 60 445 0 0,0-55-502 0 0,0 3-95 0 0,0-28-47 0 0,0 0 0 0 0,1 0 1 0 0,0 0-1 0 0,0 0 1 0 0,0 0-1 0 0,0-1 1 0 0,0 1-1 0 0,1 0 1 0 0,0-1-1 0 0,1 4-9 0 0,-2-4 10 0 0,0 0 0 0 0,-1 0 0 0 0,1 0-1 0 0,-1 0 1 0 0,1 1 0 0 0,-1-1 0 0 0,0 0-1 0 0,0 0 1 0 0,0 0 0 0 0,-1 1-10 0 0,1 8 42 0 0,-1-9-274 0 0,1 0 107 0 0,0 0 91 0 0,-1-1 71 0 0,0 1 78 0 0,-3 4 356 0 0,3-4-326 0 0,0-2-110 0 0,0 1-38 0 0,0-1-45 0 0,0 1-52 0 0,0-1-62 0 0,1 1-67 0 0,-1-1-76 0 0,0 1-83 0 0,1-1 79 0 0,0 1-42 0 0,-1-1-45 0 0,1 0-47 0 0,0 1-50 0 0,0-1-51 0 0,0 1-54 0 0,0-1-55 0 0,0-1-1333 0 0,0 0-1124 0 0</inkml:trace>
  <inkml:trace contextRef="#ctx0" brushRef="#br0" timeOffset="379.58">0 585 7016 0 0,'0'0'201'0'0,"3"-3"-4"0"0,2-2 16 0 0,-1 0 64 0 0,1 0 51 0 0,-1 0 39 0 0,13-14 1139 0 0,-9 12-943 0 0,-4 4-306 0 0,1 0-53 0 0,-1 0-62 0 0,0 0-75 0 0,7-2 376 0 0,-3 1-68 0 0,5-5 101 0 0,-11 7-345 0 0,1-1 0 0 0,0 1-1 0 0,-1 1 1 0 0,1-1 0 0 0,0 0 0 0 0,3-1-131 0 0,10-3 429 0 0,-4 1-175 0 0,-2-1-108 0 0,5-4 163 0 0,-1 1-29 0 0,7-1 38 0 0,8 5 29 0 0,-8-6-41 0 0,1 6-75 0 0,-15 3-145 0 0,1 0 0 0 0,-1 0 1 0 0,0-1-1 0 0,3-1-86 0 0,-4 1 45 0 0,0 1 0 0 0,0 0 0 0 0,0 0 0 0 0,1 0-1 0 0,-1 1 1 0 0,1 0 0 0 0,1 0-45 0 0,47-1 270 0 0,-36 2-191 0 0,-13 0-74 0 0,-1-1-1 0 0,1 1 1 0 0,-1-1 0 0 0,0-1 0 0 0,1 1 0 0 0,1-2-5 0 0,-2 2-1 0 0,0-1 1 0 0,0 1-1 0 0,1 0 1 0 0,-1 0 0 0 0,1 0-1 0 0,1 1 1 0 0,4-1 24 0 0,-1-1-62 0 0,0-1-50 0 0,0 0-37 0 0,-5 1 12 0 0,0 1-1 0 0,0 0 1 0 0,0 0-1 0 0,0 0 1 0 0,5 0 113 0 0,4-1-305 0 0,-1-5-65 0 0,-6 3 142 0 0,-3 2 74 0 0,11-6-406 0 0,-2 2 82 0 0,3 3-152 0 0,-1 3-2 0 0</inkml:trace>
  <inkml:trace contextRef="#ctx0" brushRef="#br0" timeOffset="766.66">789 364 7136 0 0,'0'0'165'0'0,"0"0"22"0"0,0 0 6 0 0,3 2-28 0 0,0 2-184 0 0,0 1 69 0 0,0 0 64 0 0,-2 0 60 0 0,1 0 56 0 0,-2 2 50 0 0,1-1 47 0 0,-1 2 41 0 0,1-1-8 0 0,0 0-39 0 0,5 3 223 0 0,-1-2-177 0 0,-1 1 64 0 0,0 0-85 0 0,0 1-18 0 0,0 5 50 0 0,1 2 23 0 0,6 4 185 0 0,-6 5-70 0 0,1-10-178 0 0,-2-4-64 0 0,-1 8 78 0 0,-3-10-110 0 0,2-2-67 0 0,0-1-30 0 0,2 2-2 0 0,0-1-7 0 0,-2 0-3 0 0,-1 0 29 0 0,0 2 62 0 0,0 5 5 0 0,6 7 196 0 0,-1 1-19 0 0,-4-9-196 0 0,-2 5 229 0 0,0-2-99 0 0,0-1-73 0 0,0 21 279 0 0,0-13-137 0 0,0-8-170 0 0,0-3-64 0 0,0-11-30 0 0,0 1-8 0 0,0 8-5 0 0,0-9-17 0 0,0-2-10 0 0,0 0-1 0 0,-3 0-1 0 0,1 0-84 0 0,1 0 1 0 0,-1 0-1 0 0,1-1 1 0 0,-1 1-1 0 0,1-1 1 0 0,-1 1-1 0 0,1-1 1 0 0,0 1-1 0 0,-1-1 0 0 0,1 0 1 0 0,0 0-1 0 0,-1 1 1 0 0,0-2-20 0 0,-3-3 36 0 0,1-1 50 0 0,3-1-72 0 0,0 2-6 0 0,-15-27 102 0 0,14 29-106 0 0,1 1 1 0 0,-1 0-1 0 0,1-1 1 0 0,0 0-1 0 0,0 1 1 0 0,0-1-1 0 0,0 0 1 0 0,0 0 0 0 0,1 1-1 0 0,-1-1 1 0 0,1 0-1 0 0,-1 0 1 0 0,1 0-1 0 0,0 0 1 0 0,0-1-5 0 0,0 2 3 0 0,1 0 1 0 0,-1 1-1 0 0,0-1 1 0 0,0 0-1 0 0,1 0 1 0 0,-1 0-1 0 0,1 0 1 0 0,-1 0-1 0 0,1 0 1 0 0,0 1 0 0 0,0-1-1 0 0,0 0 1 0 0,1-1-4 0 0,-1 2 2 0 0,0-1 0 0 0,0 1 0 0 0,-1-1 0 0 0,1 1 1 0 0,0-1-1 0 0,-1 1 0 0 0,1-1 0 0 0,-1 1 0 0 0,1-1 1 0 0,-1 1-1 0 0,0-1 0 0 0,0 0 0 0 0,0-1-2 0 0,0 2 0 0 0,0-1 0 0 0,1 0 0 0 0,-1 1 0 0 0,0-1 0 0 0,0 1 0 0 0,1-1 0 0 0,-1 0 0 0 0,1 1 0 0 0,0-1 0 0 0,-1 1 0 0 0,1-1 0 0 0,0 1 0 0 0,0-1 0 0 0,0 1 0 0 0,0 0 0 0 0,0-1 0 0 0,5-6 0 0 0,10-21-22 0 0,-6 11-35 0 0,-6 10 3 0 0,2 1 0 0 0,-1 0 0 0 0,1 0 0 0 0,3-4 54 0 0,3 0-38 0 0,2 1 35 0 0,22-15 8 0 0,-12 3 57 0 0,-22 20-61 0 0,0 1 0 0 0,0-1 0 0 0,0 1 0 0 0,0-1 1 0 0,0 1-1 0 0,0 0 0 0 0,1 0 0 0 0,-1 0 0 0 0,1 0 0 0 0,-1 0 0 0 0,0 0 0 0 0,1 1 1 0 0,0-1-2 0 0,-1 1-1 0 0,1-1 1 0 0,-1 1 0 0 0,0-1 0 0 0,1 0 0 0 0,-1 0 0 0 0,0 0 0 0 0,1 0 0 0 0,-1-1 0 0 0,0 1 0 0 0,0 0 0 0 0,0-1-1 0 0,0 0 1 0 0,0 1 0 0 0,2-3-12 0 0,0 1 0 0 0,1-1 0 0 0,-1 2 0 0 0,1-1 0 0 0,0 0 0 0 0,0 1 0 0 0,0 0 0 0 0,1-1 12 0 0,14-6-45 0 0,-16 7 5 0 0,0-1 49 0 0,3-1-9 0 0,-4 3-45 0 0,0 0-39 0 0,-1 0-25 0 0,2 1-41 0 0,-1-1-47 0 0,1 1-54 0 0,-2 0 249 0 0,-1 0-46 0 0,0 0-45 0 0,1 0-47 0 0,0 0-47 0 0,0 0-49 0 0,0 0-49 0 0,-1 0-51 0 0,1 0-51 0 0,0 0-52 0 0,0 0-54 0 0,1 0-53 0 0,-1 0-56 0 0,0 0-55 0 0,-1 0-58 0 0,1 0-57 0 0,5 0-1622 0 0,2 0-1353 0 0</inkml:trace>
  <inkml:trace contextRef="#ctx0" brushRef="#br0" timeOffset="1083.14">1404 553 10016 0 0,'0'0'230'0'0,"0"0"30"0"0,0 0 18 0 0,0 1-120 0 0,0 1-83 0 0,0 1-41 0 0,0 2-25 0 0,0 2 36 0 0,0 7 46 0 0,1-6 256 0 0,6 7 403 0 0,-1-5-147 0 0,-4-3-246 0 0,-2 0 55 0 0,0 0 8 0 0,0 6 212 0 0,3-1-103 0 0,2-4-225 0 0,0 2 112 0 0,-2 3 97 0 0,-3-8-308 0 0,0 1-33 0 0,0 3 93 0 0,0-1-89 0 0,0 9 172 0 0,2-2 68 0 0,3-6-79 0 0,1 4 0 0 0,-4 4 9 0 0,-2-1-45 0 0,3-2-42 0 0,2-4-118 0 0,-1 1-20 0 0,-1-3-13 0 0,-2-1 14 0 0,0 2 40 0 0,1 4 103 0 0,4-3-69 0 0,-1-2-67 0 0,-2-2-9 0 0,-1-1-47 0 0,1 2 26 0 0,0-2 5 0 0,1 0 40 0 0,2 1 80 0 0,4 5-4 0 0,-7-9-18 0 0,0-2-34 0 0,-1 0-72 0 0,1 0-47 0 0,1 0-5 0 0,-3 0 3 0 0,4-2 175 0 0,0-2-132 0 0,-2 0-15 0 0,1 1-1 0 0,0-1 0 0 0,-1 0 1 0 0,0 0-1 0 0,2-2-74 0 0,-1-4 153 0 0,0 1-43 0 0,6-4 1 0 0,-7 10-72 0 0,0-1 0 0 0,0 0 1 0 0,0 0-1 0 0,-1 0 1 0 0,1 0-1 0 0,-1-1-39 0 0,11-17 132 0 0,-7 9-87 0 0,-3 6-7 0 0,-1 0 1 0 0,-1 0-1 0 0,0 0 1 0 0,0 0-1 0 0,0-1 1 0 0,-1 1-1 0 0,0-3-38 0 0,0 7 7 0 0,0 0 0 0 0,0 1-1 0 0,1-1 1 0 0,-1 0-1 0 0,1 0 1 0 0,-1 1 0 0 0,1-1-1 0 0,0 0 1 0 0,0 1 0 0 0,0-1-1 0 0,0 1 1 0 0,1-1-7 0 0,-1 1 2 0 0,0-1 0 0 0,0 1 0 0 0,0 0 0 0 0,-1 0 0 0 0,1-1 0 0 0,0 1 0 0 0,-1 0 0 0 0,1-1 0 0 0,-1 1 0 0 0,0-1 0 0 0,0 1 0 0 0,0-1-2 0 0,0-29-65 0 0,0-12-142 0 0,0 43 197 0 0,0 0 1 0 0,0 0-1 0 0,0 1 0 0 0,0-1 0 0 0,0 0 0 0 0,0 0 0 0 0,0 1 0 0 0,0-1 0 0 0,0 0 1 0 0,0 0-1 0 0,0 1 0 0 0,-1-1 0 0 0,1 0 0 0 0,0 0 0 0 0,-1 1 0 0 0,1-1 1 0 0,-1 0-1 0 0,1 1 0 0 0,0-1 0 0 0,-1 0 0 0 0,0 1 0 0 0,1-1 0 0 0,-1 1 1 0 0,1-1-1 0 0,-1 1 0 0 0,1-1 0 0 0,-1 1 10 0 0,-4-5-195 0 0,2-5-105 0 0,3-1-42 0 0,-1-3-30 0 0,2 4 95 0 0,0 4 2 0 0,1 2-56 0 0,1 1-35 0 0,0 1-64 0 0,2 0-382 0 0,-3-9-500 0 0,-2 7 945 0 0,0 2 95 0 0,0 0 16 0 0,0 1-38 0 0,0-1 14 0 0,0 1-38 0 0,0 0-42 0 0,0 0-48 0 0,0 1-52 0 0,0-1-47 0 0,0 1-44 0 0,0-1-37 0 0,0 1-159 0 0,0 0-37 0 0,0 0-1697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39.4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2 9528 0 0,'0'0'216'0'0,"-3"0"32"0"0,3 0-213 0 0,-7-1 74 0 0,3 2 4 0 0,2 0-18 0 0,0 0 35 0 0,-9 11-136 0 0,3-3 44 0 0,2-1 40 0 0,3 0 32 0 0,0 1 121 0 0,4 6 191 0 0,0 1-33 0 0,-3-6-110 0 0,-3-1-65 0 0,1 3 42 0 0,8-1-27 0 0,1-1-42 0 0,-3 3 40 0 0,-3-1-91 0 0,0 0 23 0 0,1 0 51 0 0,1 2 51 0 0,2 0 53 0 0,9 26 207 0 0,-2 4 58 0 0,0-5-6 0 0,0-5-110 0 0,-4 8-9 0 0,4-5-39 0 0,-7-17-230 0 0,2 8 88 0 0,6 0 55 0 0,0 4 21 0 0,-7-9-152 0 0,-4-1-32 0 0,2-3 5 0 0,5 5 143 0 0,-1-2-33 0 0,-5-6-142 0 0,0-10-89 0 0,-1 0 1 0 0,1 0-1 0 0,0 0 0 0 0,1-1 0 0 0,-1 1 0 0 0,2 0-49 0 0,-2-1 44 0 0,1 0 0 0 0,-1 0 1 0 0,0 0-1 0 0,0 1 0 0 0,0 3-44 0 0,-1 8 124 0 0,2-4-59 0 0,-1-12-61 0 0,-1 1 0 0 0,1-1 0 0 0,0 1 0 0 0,-1-1 0 0 0,1 1 0 0 0,0-1 0 0 0,0 1 0 0 0,0-1 0 0 0,0 0-1 0 0,0 1 1 0 0,1 0-4 0 0,2 4 74 0 0,-5 3-62 0 0,1-8-4 0 0,0 1 56 0 0,0-2-35 0 0,0 0-78 0 0,0 0-38 0 0,0 0-142 0 0,0 0 99 0 0,0 0 45 0 0,0 0-35 0 0,1 0-13 0 0,-1 0-36 0 0,1 0-40 0 0,-1 0-47 0 0,1 0-48 0 0,0 0-48 0 0,0 0-42 0 0,0 0-39 0 0,1 0-280 0 0,0 0-65 0 0,0 0-50 0 0,-1 0-36 0 0,0 0-326 0 0,0 0-33 0 0,-1 0-2561 0 0</inkml:trace>
  <inkml:trace contextRef="#ctx0" brushRef="#br0" timeOffset="515.91">658 223 9168 0 0,'0'0'266'0'0,"0"0"1"0"0,-1 0-199 0 0,-1 0-40 0 0,1 0-27 0 0,1 0-1 0 0,-1 0 1 0 0,1 0-1 0 0,-1 0 1 0 0,1 0 0 0 0,-1 0-1 0 0,1 0 1 0 0,0 0-1 0 0,-1-1 1 0 0,1 1 0 0 0,-1 0-1 0 0,1 0 1 0 0,-1 0-1 0 0,1-1 1 0 0,-1 1 0 0 0,1 0-1 0 0,-1 0 1 0 0,1-1-1 0 0,0 1 1 0 0,-1 0 0 0 0,1-1-1 0 0,0 1 1 0 0,-1 0-1 0 0,1-1 1 0 0,0 1 0 0 0,-1-1-1 0 0,1 1 1 0 0,0-1-1 0 0,-1-5 76 0 0,1 3 59 0 0,-3 3 158 0 0,-9-3 241 0 0,4-2-196 0 0,2 0-32 0 0,4 3-81 0 0,1 1-42 0 0,0 1-38 0 0,0-1-33 0 0,-1 1-16 0 0,1 0-33 0 0,-2 1 10 0 0,0 0-4 0 0,1-1 82 0 0,0-1 96 0 0,0 0-70 0 0,1 0 42 0 0,-10-10 357 0 0,10 10-306 0 0,-1-1-63 0 0,0 2-54 0 0,0-1-46 0 0,0 1-27 0 0,0 0-38 0 0,-3 1 1 0 0,4-1 3 0 0,0 0 50 0 0,-14-3 325 0 0,1-7 50 0 0,12 9-273 0 0,1 0-47 0 0,-1 0-40 0 0,0 1-35 0 0,-2-1 5 0 0,-1 2-65 0 0,4-1 10 0 0,0 1 39 0 0,-7-2 59 0 0,6 1-84 0 0,0 0 0 0 0,0 0 0 0 0,0 0 0 0 0,0 0 0 0 0,0 0 0 0 0,-1 1 0 0 0,1-1 0 0 0,0 1 0 0 0,0-1-1 0 0,-1 1-39 0 0,-5 4 129 0 0,1 0-40 0 0,2-3 5 0 0,-1-1 29 0 0,-2-1 58 0 0,6 1-160 0 0,1-1-1 0 0,-1 0 0 0 0,0 0 0 0 0,1 1 0 0 0,-1-1 0 0 0,1 1 0 0 0,-1-1 0 0 0,1 1 0 0 0,-1 0 0 0 0,1 0 0 0 0,0 0 1 0 0,-1 0-21 0 0,0 0 12 0 0,1 0 1 0 0,-1 0 0 0 0,0 0 0 0 0,0-1 0 0 0,1 1 0 0 0,-1 0 0 0 0,0-1 0 0 0,0 1 0 0 0,0-1 0 0 0,0 1 0 0 0,0-1-1 0 0,-1 0-12 0 0,1 0 5 0 0,1 0-1 0 0,-1 1 0 0 0,0-1 1 0 0,1 0-1 0 0,-1 1 0 0 0,1-1 1 0 0,-1 1-1 0 0,0-1 0 0 0,1 1 1 0 0,-1 0-1 0 0,1-1 0 0 0,0 1 1 0 0,-1 0-1 0 0,1 0-4 0 0,-7 4 31 0 0,-6 1-15 0 0,9 4-28 0 0,-6-3-44 0 0,10-7 50 0 0,0 0 1 0 0,0 1 0 0 0,0-1 0 0 0,0 1 0 0 0,0-1-1 0 0,0 1 1 0 0,0 0 0 0 0,0-1 0 0 0,0 1 0 0 0,0 0-1 0 0,1 0 1 0 0,-1-1 0 0 0,0 1 0 0 0,0 0 0 0 0,1 0-1 0 0,-1 0 6 0 0,-8 18-71 0 0,5-12 63 0 0,1-1 7 0 0,0 10 1 0 0,2 11-45 0 0,1-27 44 0 0,-1 1-1 0 0,1 0 1 0 0,0 0 0 0 0,0 0-1 0 0,0 0 1 0 0,0-1-1 0 0,1 1 1 0 0,-1 0-1 0 0,0 0 1 0 0,0 0-1 0 0,0-1 1 0 0,1 1 0 0 0,-1 0-1 0 0,0 0 1 0 0,1-1-1 0 0,-1 1 1 0 0,1 0-1 0 0,-1-1 1 0 0,0 1 0 0 0,1 0 1 0 0,10 19-11 0 0,-7-10-22 0 0,-3-7 30 0 0,0-1 0 0 0,0 0 0 0 0,1 0 0 0 0,-1 1 0 0 0,0-1 0 0 0,1 0 0 0 0,-1 0 0 0 0,1-1 0 0 0,0 1 3 0 0,5 6 0 0 0,-4-4-9 0 0,1-1 1 0 0,-1 0-1 0 0,0 0 0 0 0,1 0 0 0 0,-1 0 0 0 0,2-1 9 0 0,5 3-10 0 0,-8-4 10 0 0,1 0 0 0 0,-1 0 0 0 0,0 0 0 0 0,0 1 0 0 0,0-1 0 0 0,0 1 0 0 0,0-1 0 0 0,0 1-1 0 0,0 0 1 0 0,7 8 0 0 0,1-1 0 0 0,0 0 0 0 0,1 0 0 0 0,0-1 0 0 0,0 0 0 0 0,6 2 0 0 0,5 2-3 0 0,19 15 3 0 0,-9-5 14 0 0,-1-4 46 0 0,-22-13-36 0 0,0 0-1 0 0,0 0 1 0 0,-1 1 0 0 0,0 1 0 0 0,0-1-1 0 0,-1 1 1 0 0,6 7-24 0 0,-5-6 33 0 0,-4-5-8 0 0,0 1-1 0 0,1-1 1 0 0,-1 0 0 0 0,1 0 0 0 0,1 0-25 0 0,16 12 87 0 0,-11-2 0 0 0,-7-2-11 0 0,-3-9-52 0 0,0 0 1 0 0,0 0 0 0 0,1 1 0 0 0,-1-1 0 0 0,0 0 0 0 0,1 0 0 0 0,-1 0 0 0 0,1 0 0 0 0,0 0-25 0 0,0-1 28 0 0,-1 1 0 0 0,0 0 0 0 0,1-1 0 0 0,-1 1 0 0 0,0 0 0 0 0,0 0 0 0 0,0 0 0 0 0,0 0 0 0 0,1 2-28 0 0,-1 0 85 0 0,0 1 0 0 0,-1-1 1 0 0,1 1-1 0 0,-1-1 0 0 0,0 1 1 0 0,0 2-86 0 0,0 2 114 0 0,0 1 76 0 0,-1 15 382 0 0,-3-16-350 0 0,1-7-157 0 0,-2-1-44 0 0,-1 2 147 0 0,5-2-149 0 0,0 0-1 0 0,-1 1 1 0 0,1-1-1 0 0,-1 0 1 0 0,1 0-1 0 0,-1 0 1 0 0,1 0-1 0 0,-1-1 1 0 0,0 1-1 0 0,1 0 1 0 0,-1-1-1 0 0,0 1 1 0 0,1-1-1 0 0,-1 1 1 0 0,-1-1-19 0 0,-2 3 98 0 0,3-2-87 0 0,1 0 1 0 0,0 0-1 0 0,-1 0 0 0 0,1 0 0 0 0,-1 0 0 0 0,0 0 0 0 0,1 0 0 0 0,-1 0 0 0 0,0-1 1 0 0,1 1-1 0 0,-1-1 0 0 0,0 1 0 0 0,-1-1-11 0 0,-31 2 98 0 0,29-2-89 0 0,-5 0 0 0 0,0 0 3 0 0,-4 0 33 0 0,-60 0-35 0 0,58-3-24 0 0,8-2-22 0 0,-2 0-85 0 0,5 3 12 0 0,-1 1-43 0 0,4 1-226 0 0,2 0-20 0 0,0 0 126 0 0,0 0-5 0 0,0 0-126 0 0,0 0 34 0 0,0 0-35 0 0,0 0-1045 0 0,-1 0 872 0 0,1 0 345 0 0,0-1-34 0 0,0 1 12 0 0,-1 0-33 0 0,1-1-39 0 0,-1 0-44 0 0,0 0-196 0 0,-1 0-74 0 0,1-1-63 0 0,-1 0-52 0 0,-1 0-366 0 0,-1-3-639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45.3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0 111 6592 0 0,'0'0'149'0'0,"0"0"23"0"0,0 0 11 0 0,0 0-55 0 0,0 0 9 0 0,0 0 69 0 0,3 3 196 0 0,10 7 361 0 0,0-5 33 0 0,-8 2-286 0 0,-2-2-53 0 0,8-3-79 0 0,-10-2-322 0 0,1 0-1 0 0,0 0 1 0 0,0 0-1 0 0,-1 0 1 0 0,1 1 0 0 0,0-1-1 0 0,-1 1 1 0 0,1-1-1 0 0,0 1 1 0 0,-1 0-1 0 0,1 0 1 0 0,-1 0 0 0 0,1-1-1 0 0,-1 2 1 0 0,1-1-1 0 0,-1 0 1 0 0,1 1-56 0 0,2 2 211 0 0,0 1 0 0 0,-1-1 0 0 0,0 1 0 0 0,3 4-211 0 0,-4-4 118 0 0,1-1-1 0 0,-1 0 1 0 0,1 0-1 0 0,0 0 1 0 0,1 0-1 0 0,-1 0 1 0 0,1-1-1 0 0,-1 1 1 0 0,2-1-118 0 0,20 17 425 0 0,-5 5-52 0 0,11 12 325 0 0,-12-11-352 0 0,7-5 13 0 0,-14-4-127 0 0,-2-3-15 0 0,5 0 68 0 0,-10-10-192 0 0,1 0 0 0 0,-1 0 0 0 0,0 0 0 0 0,0 1 0 0 0,-1 0 0 0 0,0 0 0 0 0,0 0 0 0 0,3 4-93 0 0,3 2 230 0 0,6-1 197 0 0,-3-4-124 0 0,-5 1-147 0 0,23 24 452 0 0,1 1-58 0 0,-23-25-448 0 0,4 1 10 0 0,3 1 31 0 0,-4 1 10 0 0,1 1-81 0 0,0-6-18 0 0,-8 5-28 0 0,6-4 53 0 0,-6 4 9 0 0,-4-9-84 0 0,-1-1-1 0 0,1 0 1 0 0,0 1-1 0 0,-1-1 1 0 0,1 0-1 0 0,0 0 1 0 0,-1 0-1 0 0,1 1 1 0 0,0-1 0 0 0,-1 0-1 0 0,1 0 1 0 0,0 0-1 0 0,-1 0 1 0 0,1 0-1 0 0,0 0-3 0 0,1 0-56 0 0,-2 0-12 0 0,0 0 2 0 0,0 0-61 0 0,0 0-109 0 0,0 0-264 0 0,0 0-472 0 0,0 0 578 0 0,0 0 43 0 0,0 0-41 0 0,0 0 153 0 0,0 0-34 0 0,0 0-37 0 0,0 0-35 0 0,0 0-437 0 0,0 0 127 0 0,0 0-49 0 0,0 0-804 0 0,0 0-620 0 0,0 0-1185 0 0</inkml:trace>
  <inkml:trace contextRef="#ctx0" brushRef="#br0" timeOffset="265.7">442 1 9904 0 0,'0'0'222'0'0,"0"0"30"0"0,0 0 20 0 0,0 0-92 0 0,0 0-30 0 0,0 0 37 0 0,0 2 143 0 0,0-1-337 0 0,0 0 58 0 0,0 1 93 0 0,0 1 66 0 0,0 9 658 0 0,-1-7-553 0 0,0-2-182 0 0,0-1-58 0 0,-2 4 72 0 0,-4 7 32 0 0,2 13 38 0 0,-6-5-22 0 0,5 0-50 0 0,5-13-94 0 0,-1-1 0 0 0,-1 0 0 0 0,1 0 0 0 0,-2 3-51 0 0,-6 15 122 0 0,1 11 19 0 0,7-24-74 0 0,-1 0-1 0 0,0-1 0 0 0,-2 3-66 0 0,3-8 40 0 0,-1-1-1 0 0,0 1 1 0 0,0-1-1 0 0,0 0 1 0 0,-1 0-40 0 0,-8 11 107 0 0,4-7-16 0 0,1 0 0 0 0,1 0 0 0 0,0 1 0 0 0,0 0-91 0 0,5-7 19 0 0,-20 37 351 0 0,7-14-42 0 0,2-4 23 0 0,-3 0 92 0 0,6-8-214 0 0,-3 7 47 0 0,-2 4 54 0 0,2-6-30 0 0,2-5-127 0 0,-16 21 352 0 0,14-23-404 0 0,10-9-93 0 0,-1 0 1 0 0,1 0 0 0 0,0 0-1 0 0,0 0 1 0 0,0 1 0 0 0,-1 1-29 0 0,2-2 23 0 0,-1 0 0 0 0,0 1-1 0 0,0-1 1 0 0,0 0 0 0 0,-1 0 0 0 0,0 1-23 0 0,2-3-190 0 0,0-1 55 0 0,1 1 46 0 0,-1 0 51 0 0,0 0 46 0 0,0 0 38 0 0,-1 1 124 0 0,-2 3 376 0 0,3-4-417 0 0,0 1-54 0 0,-1 0-82 0 0,2-1-45 0 0,-1 0-40 0 0,1 0-41 0 0,0 0-48 0 0,-1 0-50 0 0,1 0-56 0 0,0 0-59 0 0,0 1-64 0 0,0-1-67 0 0,0 0-73 0 0,0 0-75 0 0,0 0-81 0 0,0 0-85 0 0,1 0-88 0 0,-1-1-276 0 0,0 0-33 0 0,0 0-2494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44.1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32 221 9728 0 0,'-3'-3'222'0'0,"-7"-7"30"0"0,7 7 18 0 0,2 3-117 0 0,-1-2-80 0 0,-3-4-17 0 0,0 1 62 0 0,3 3 90 0 0,1 1 240 0 0,1 1 402 0 0,0 0 29 0 0,0 0-35 0 0,0 0-558 0 0,0 0 93 0 0,0 0 207 0 0,0 0-12 0 0,0 0-242 0 0,0 0-140 0 0,0 0-38 0 0,3 0 26 0 0,23 0 307 0 0,-21 3-272 0 0,-1 1-152 0 0,0 0-27 0 0,-1 0 0 0 0,1 0-1 0 0,0-1 1 0 0,0 0-1 0 0,2 1-35 0 0,7 4 82 0 0,-2 4-18 0 0,-1 0-23 0 0,4 1-2 0 0,-10-10-33 0 0,0 0-1 0 0,0 1 1 0 0,-1 0 0 0 0,0-1-1 0 0,0 1 1 0 0,0 0 0 0 0,0 0-1 0 0,1 4-5 0 0,1 1 22 0 0,1 0 0 0 0,-1-1-1 0 0,4 4-21 0 0,11 16 30 0 0,1 14 71 0 0,5-5-1 0 0,-21-29-70 0 0,-1 1-1 0 0,0 0 1 0 0,1 9-30 0 0,-2-8 33 0 0,1-1 1 0 0,0 0-1 0 0,4 8-33 0 0,18 20 152 0 0,-19-24-62 0 0,-1 0 0 0 0,0 0 0 0 0,3 15-90 0 0,7 17 216 0 0,-12-37-138 0 0,0 0 0 0 0,0 0 0 0 0,1 0 0 0 0,3 3-78 0 0,9 7 158 0 0,-4-4-19 0 0,1 4 82 0 0,-7-7-107 0 0,-3-5-38 0 0,0 0 0 0 0,0 0 1 0 0,1 0-1 0 0,3 4-76 0 0,-6-9 15 0 0,-1 1 0 0 0,1 0 1 0 0,-1 0-1 0 0,1 1 0 0 0,-1-1 0 0 0,0 0 0 0 0,0 0 1 0 0,0 1-1 0 0,0-1 0 0 0,0 0 0 0 0,0 1 0 0 0,-1-1 1 0 0,1 1-16 0 0,-1 0 15 0 0,1-1 0 0 0,-1 1 0 0 0,1-1 0 0 0,0 0 0 0 0,0 1 1 0 0,0-1-1 0 0,0 0 0 0 0,1 0 0 0 0,-1 1 0 0 0,0-1 0 0 0,1 0 1 0 0,0 0-1 0 0,-1 0-15 0 0,7 5 73 0 0,-5-3-33 0 0,0-1 0 0 0,0 0 1 0 0,1 0-1 0 0,-1 0 0 0 0,1 0 0 0 0,0 0-40 0 0,1-1 43 0 0,-4-2-32 0 0,-1 0-1 0 0,1 1 1 0 0,0-1 0 0 0,-1 0-1 0 0,1 1 1 0 0,-1-1-1 0 0,1 0 1 0 0,-1 1-1 0 0,1-1 1 0 0,0 1 0 0 0,-1-1-1 0 0,0 1 1 0 0,1-1-1 0 0,-1 1 1 0 0,1-1 0 0 0,-1 1-1 0 0,1-1 1 0 0,-1 1-1 0 0,0 0 1 0 0,0-1 0 0 0,1 1-1 0 0,-1 0-10 0 0,2 4 42 0 0,1-1-20 0 0,5 4 107 0 0,3 4 72 0 0,-6-4-119 0 0,-3 5 22 0 0,-2-11-158 0 0,0-2-34 0 0,0 0 37 0 0,0 0 131 0 0,0 0 59 0 0,0-2 11 0 0,0 1-141 0 0,0 0-1 0 0,0 1 0 0 0,0-1 1 0 0,1 1-1 0 0,-1-1 0 0 0,0 1 1 0 0,0-1-1 0 0,0 1 0 0 0,0-1 0 0 0,1 0 1 0 0,-1 1-1 0 0,0-1 0 0 0,0 1 1 0 0,1-1-1 0 0,-1 1 0 0 0,0-1 1 0 0,1 1-1 0 0,-1 0 0 0 0,1-1 1 0 0,-1 1-1 0 0,1-1 0 0 0,-1 1 1 0 0,1 0-1 0 0,0-1-8 0 0,-1 1 7 0 0,1-1 1 0 0,-1 1-1 0 0,1 0 0 0 0,0-1 1 0 0,-1 1-1 0 0,1-1 1 0 0,-1 0-1 0 0,1 1 0 0 0,-1-1 1 0 0,0 1-1 0 0,1-1 0 0 0,-1 0 1 0 0,1 1-1 0 0,-1-1 1 0 0,0 0-1 0 0,0 1 0 0 0,1-1 1 0 0,-1 0-1 0 0,0 0 0 0 0,0 1 1 0 0,0-1-1 0 0,0 0 1 0 0,0 0-1 0 0,0 1 0 0 0,0-1-7 0 0,0-27 244 0 0,0-1-60 0 0,0 0-53 0 0,0 0-45 0 0,0-5-32 0 0,0-1-39 0 0,0-63-78 0 0,1 72 126 0 0,1-1 0 0 0,3-12-63 0 0,-1 15 80 0 0,-2 0-1 0 0,0-12-79 0 0,0-5 73 0 0,4 0-33 0 0,-1 10-33 0 0,0-24-7 0 0,6 16 0 0 0,-8 19-8 0 0,-2 12-7 0 0,0 1-1 0 0,1-1 0 0 0,-1 1 0 0 0,2 0 0 0 0,-1 0 1 0 0,3-6 15 0 0,3-2-49 0 0,-3 6 13 0 0,-1 1 0 0 0,0-1 0 0 0,0-1-1 0 0,0-2 37 0 0,-1 0-33 0 0,3-9-22 0 0,4 4 65 0 0,-1-4 51 0 0,0-3 51 0 0,-7 20-88 0 0,6-12 26 0 0,-2 8-61 0 0,1 3-48 0 0,-7 5 55 0 0,0-1 0 0 0,1 1 1 0 0,-1 0-1 0 0,0 0 0 0 0,1 0 0 0 0,-1-1 0 0 0,0 1 0 0 0,1 0 0 0 0,-1 0 0 0 0,0-1 0 0 0,1 1 0 0 0,-1 0 0 0 0,0-1 0 0 0,0 1 0 0 0,1 0 0 0 0,-1-1 1 0 0,0 1-1 0 0,0-1 0 0 0,0 1 0 0 0,1 0 0 0 0,-1-1 0 0 0,0 1 0 0 0,0-1 0 0 0,0 1 0 0 0,0 0 0 0 0,0-1 0 0 0,0 1 0 0 0,0-1 0 0 0,0 1 1 0 0,0-1-1 0 0,0 1 4 0 0,0-3-74 0 0,0 3-44 0 0,0 0-95 0 0,0 0-230 0 0,0 0-419 0 0,0 0 503 0 0,0 0 201 0 0,0 0-33 0 0,0 0 1 0 0,0 0-34 0 0,0 0-37 0 0,0 0-42 0 0,0 0-47 0 0,0 0-42 0 0,0 0-41 0 0,0 0-35 0 0,0 0-293 0 0,1 0-60 0 0,-1 0-46 0 0,1 0-34 0 0,4 0-1601 0 0,4 0-1400 0 0</inkml:trace>
  <inkml:trace contextRef="#ctx0" brushRef="#br0" timeOffset="384.48">331 710 8032 0 0,'0'0'233'0'0,"0"0"-57"0"0,0 0-5 0 0,0 0 65 0 0,0 0 204 0 0,0 0 380 0 0,0 0 32 0 0,0 0-28 0 0,0 0-135 0 0,0 0-60 0 0,0 0-11 0 0,0 0-36 0 0,0 0-140 0 0,3-3-68 0 0,10-7-12 0 0,0 5-17 0 0,-7-6-61 0 0,7 6-27 0 0,9-8 21 0 0,1-3-68 0 0,1-1-49 0 0,1 2-42 0 0,11-3 31 0 0,19-10-62 0 0,-40 21-87 0 0,-1 1 0 0 0,1 0 0 0 0,0 1-1 0 0,6-1 0 0 0,-8 4 1 0 0,-2 0-53 0 0,2-1-66 0 0,-2 1-53 0 0,2-1-86 0 0,5-3-196 0 0,19-7-708 0 0,-27 11 759 0 0,1 1 1 0 0,-1 1 0 0 0,4 0 401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43.1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9152 0 0,'0'0'208'0'0,"0"0"33"0"0,0 0 14 0 0,0 0-82 0 0,2 0 0 0 0,2 0 77 0 0,3 0 227 0 0,-5 0 414 0 0,-2 0 34 0 0,3 2-33 0 0,1 3-593 0 0,5 4 142 0 0,7 4 171 0 0,-6-9-193 0 0,1 2 18 0 0,-1 2-92 0 0,4 7 62 0 0,-1 1-85 0 0,-2-1-70 0 0,-1-1-56 0 0,-3-5-29 0 0,-1-2-37 0 0,16 8 148 0 0,-6-5-69 0 0,-4-1-9 0 0,-1 5 25 0 0,2 4 7 0 0,-10-12-165 0 0,0-1 1 0 0,1 0 0 0 0,0 1-1 0 0,1-1 1 0 0,-1 0-68 0 0,9 8 137 0 0,-9-8-81 0 0,0-1 0 0 0,1 1 0 0 0,-1-1 0 0 0,1 0 0 0 0,0 0 0 0 0,3 1-56 0 0,2 0 70 0 0,-8-4-60 0 0,1 0 1 0 0,-1 0-1 0 0,0 0 1 0 0,0 1-1 0 0,0-1 1 0 0,0 0-1 0 0,0 1 1 0 0,0 0-1 0 0,0 0-10 0 0,11 11 57 0 0,23 22 224 0 0,-24-23-203 0 0,-10-9-30 0 0,-2-3-44 0 0,2 0-125 0 0,0 1 46 0 0,7-2-77 0 0,-6 1-73 0 0,-3 0 55 0 0,0 0-37 0 0,0 0-125 0 0,1 0 18 0 0,1 0-34 0 0,2-1-11 0 0,1-2-405 0 0,-3 0 223 0 0,-2 2 253 0 0,1-1-39 0 0,1 0-46 0 0,-1 1-56 0 0,0 0 51 0 0,1 0-43 0 0,-1 0-38 0 0,1 1-34 0 0,0-1-577 0 0,1-1-77 0 0,-1-2-767 0 0,-1-5-1054 0 0</inkml:trace>
  <inkml:trace contextRef="#ctx0" brushRef="#br0" timeOffset="350.45">395 1 6688 0 0,'0'0'197'0'0,"0"0"-41"0"0,0 0 29 0 0,0 0 105 0 0,0 0 280 0 0,0 0 509 0 0,0 0 45 0 0,0 0-459 0 0,0 0-266 0 0,0 0-60 0 0,0 0 91 0 0,0 0 212 0 0,0 2-30 0 0,0 18-38 0 0,0-1-93 0 0,0 1-83 0 0,0 0-69 0 0,0-2-75 0 0,0 1-40 0 0,0 12 81 0 0,0 44 322 0 0,0-52-381 0 0,0 1 53 0 0,0-18-217 0 0,1 0-1 0 0,0 0 0 0 0,0 0 1 0 0,1 1-1 0 0,0 0-71 0 0,4 18 187 0 0,-3-1-30 0 0,-3 43 310 0 0,0-35-281 0 0,-1 10 28 0 0,1 17 47 0 0,3-5-50 0 0,3-21-74 0 0,-3-19-56 0 0,-1 1 0 0 0,-1 0 0 0 0,1 8-81 0 0,-2 24 157 0 0,0 21 34 0 0,0 28 94 0 0,0-28-22 0 0,0-8 42 0 0,0 6 108 0 0,0-63-335 0 0,0-3-60 0 0,0 0-98 0 0,0 0-121 0 0,0 0-13 0 0,0 0-34 0 0,0 0-680 0 0,0 0 707 0 0,0 0 41 0 0,0 0-7 0 0,0 0-46 0 0,0 0-3 0 0,0 0-47 0 0,0 0-51 0 0,0 0-60 0 0,0 0-63 0 0,0 0-58 0 0,0 0-53 0 0,0 0-46 0 0,0 0-173 0 0,0 0-46 0 0,0 0-210 0 0,0 0-570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5:05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11720 0 0,'0'0'264'0'0,"0"0"34"0"0,0 0 22 0 0,0 0-130 0 0,0 0-92 0 0,0 1-27 0 0,0 1-43 0 0,0 11-32 0 0,0 3 84 0 0,0 0 101 0 0,0 0 117 0 0,1-7-124 0 0,5 2 42 0 0,0 3-2 0 0,-4 3 36 0 0,-2-4-27 0 0,1-5-67 0 0,2 1 44 0 0,1 2-22 0 0,0-1-12 0 0,-1-2-23 0 0,-2 0 11 0 0,0 2 42 0 0,2 13-5 0 0,6 10-26 0 0,-8-31-153 0 0,3 23 138 0 0,-5-4-63 0 0,1-18-75 0 0,0 1 0 0 0,-1-1 1 0 0,1 1-1 0 0,0-1 0 0 0,1 1 0 0 0,-1-1 1 0 0,1 0-1 0 0,0 3-12 0 0,10 15 66 0 0,-6 5-2 0 0,1-12-21 0 0,-5-13-35 0 0,0 0 0 0 0,0 1 0 0 0,0-1-1 0 0,-1 1 1 0 0,1-1 0 0 0,-1 1 0 0 0,1-1 0 0 0,-1 1-1 0 0,0-1 1 0 0,1 1 0 0 0,-1-1 0 0 0,0 1-1 0 0,0 0-7 0 0,0 4 25 0 0,1 12 88 0 0,0-17-111 0 0,-1-1 0 0 0,0 0 0 0 0,0 1 0 0 0,0-1 1 0 0,1 1-1 0 0,-1-1 0 0 0,0 0 0 0 0,1 1 0 0 0,-1-1 0 0 0,0 0 0 0 0,1 1 0 0 0,-1-1 1 0 0,0 0-1 0 0,1 1 0 0 0,-1-1 0 0 0,1 0 0 0 0,-1 0 0 0 0,0 0 0 0 0,1 1 0 0 0,-1-1 1 0 0,1 0-1 0 0,-1 0 0 0 0,1 0 0 0 0,-1 0 0 0 0,1 0 0 0 0,-1 0 0 0 0,1 0 1 0 0,-1 0-1 0 0,0 0 0 0 0,1 0-2 0 0,1 0-31 0 0,-1 0-58 0 0,-1 0-99 0 0,0 0 82 0 0,0 0-62 0 0,0 0-82 0 0,0 0 77 0 0,0 0-38 0 0,0 0-41 0 0,0 0-39 0 0,0 0-394 0 0,0 0 95 0 0,0 0-54 0 0,0 0-757 0 0,0 0-597 0 0,0 0-1134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42.3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1 174 9848 0 0,'0'0'222'0'0,"0"0"30"0"0,0 0 19 0 0,0 0-94 0 0,0 0-26 0 0,0 0 41 0 0,0 0 152 0 0,0 0 280 0 0,0 0 16 0 0,0 0-24 0 0,0 0-128 0 0,0 0-59 0 0,3 0-11 0 0,2 1-308 0 0,0 1 54 0 0,2 1 86 0 0,3 5 192 0 0,6 7 299 0 0,-12-10-540 0 0,1 0-42 0 0,-1-1-49 0 0,0 0-82 0 0,4 6 108 0 0,0 4 111 0 0,0 1-8 0 0,0-6-119 0 0,26 29 276 0 0,-19-19-240 0 0,-1 0-40 0 0,-11-14-56 0 0,1 0 0 0 0,0 0 0 0 0,1-1 0 0 0,2 3-60 0 0,-2-3 60 0 0,-1 1 0 0 0,1-1 0 0 0,-1 1 0 0 0,2 4-60 0 0,1 2 69 0 0,6 9 65 0 0,1-4-9 0 0,-8-11-83 0 0,-1 1 0 0 0,1 0 0 0 0,-1 0 0 0 0,-1 0 0 0 0,1 1 0 0 0,-1-1 0 0 0,-1 1 0 0 0,4 7-42 0 0,5 19 117 0 0,-4-10-65 0 0,2 0 1 0 0,10 19-53 0 0,6-5 10 0 0,-11-4 1 0 0,-6-11 25 0 0,4 2 35 0 0,34 65 139 0 0,-27-61-128 0 0,-14-20-32 0 0,0 0 0 0 0,0 1 0 0 0,1 4-50 0 0,5 12 105 0 0,-9-15-58 0 0,1-1 1 0 0,1-1-1 0 0,-1 1 0 0 0,2-1 0 0 0,-1 0 0 0 0,6 7-47 0 0,10 0 117 0 0,3 4 74 0 0,-6-2-7 0 0,-11-12-104 0 0,-1 1 0 0 0,0 0 0 0 0,-1 0 0 0 0,1 0 0 0 0,-1 1 0 0 0,2 3-80 0 0,-2 1 124 0 0,-5-10-112 0 0,0 0 0 0 0,1 0 0 0 0,-1 1 0 0 0,1-1-1 0 0,-1 0 1 0 0,1 0 0 0 0,-1 0 0 0 0,1 0 0 0 0,0 0 0 0 0,0 0 0 0 0,-1-1-1 0 0,1 1 1 0 0,0 0 0 0 0,0 0 0 0 0,0 0 0 0 0,0-1 0 0 0,0 1 0 0 0,1 0-12 0 0,4 2 48 0 0,-5-3-45 0 0,-1 0 0 0 0,1 0 1 0 0,-1 0-1 0 0,0 1 0 0 0,1-1 1 0 0,-1 0-1 0 0,1 0 0 0 0,-1 0 0 0 0,1 1 1 0 0,-1-1-1 0 0,0 0 0 0 0,1 1 1 0 0,-1-1-1 0 0,0 0 0 0 0,1 1 0 0 0,-1-1 1 0 0,0 0-1 0 0,1 1 0 0 0,-1-1 1 0 0,0 0-1 0 0,0 1 0 0 0,1-1 1 0 0,-1 1-1 0 0,0-1 0 0 0,0 1 0 0 0,0-1 1 0 0,0 0-1 0 0,0 1 0 0 0,0-1 1 0 0,1 1-1 0 0,-1-1 0 0 0,0 1 0 0 0,0-1 1 0 0,0 1-1 0 0,-1-1 0 0 0,1 1-3 0 0,0-1 1 0 0,0 0 1 0 0,0 0-1 0 0,0 0 0 0 0,0 0 0 0 0,0 0 0 0 0,0 0 0 0 0,0 0 0 0 0,0 1 0 0 0,0-1 1 0 0,0 0-1 0 0,0 0 0 0 0,0 0 0 0 0,0 0 0 0 0,0 0 0 0 0,0 0 0 0 0,0 0 0 0 0,0 0 1 0 0,0 0-1 0 0,0 0 0 0 0,0 0 0 0 0,0 1 0 0 0,0-1 0 0 0,0 0 0 0 0,0 0 0 0 0,1 0 1 0 0,-1 0-1 0 0,0 0 0 0 0,0 0 0 0 0,0 0 0 0 0,0 0 0 0 0,0 0 0 0 0,0 0 0 0 0,0 0 1 0 0,0 0-1 0 0,0 0 0 0 0,0 0 0 0 0,0 0 0 0 0,0 1 0 0 0,0-1 0 0 0,1 0 0 0 0,-1 0 0 0 0,0 0 1 0 0,0 0-1 0 0,0 0 0 0 0,0 0 0 0 0,0 0 0 0 0,0 0 0 0 0,0 0 0 0 0,0 0 0 0 0,0 0 1 0 0,0 0-1 0 0,1 0 0 0 0,-1 0 0 0 0,0 0 0 0 0,0 0 0 0 0,0-1 0 0 0,0 1-1 0 0,3 0 10 0 0,1-1 85 0 0,-1 0 81 0 0,5-3 321 0 0,-6 2-356 0 0,0 1-67 0 0,0 0-41 0 0,-1-1-48 0 0,0 1-60 0 0,2-2 242 0 0,-2-1-76 0 0,-1 0-46 0 0,-1-1-30 0 0,1 3 30 0 0,0 1-42 0 0,0 1-1 0 0,0-1 1 0 0,0 1 0 0 0,0-1 0 0 0,0 1-1 0 0,0-1 1 0 0,0 1 0 0 0,0-1-1 0 0,0 1 1 0 0,0-1 0 0 0,0 1 0 0 0,0-1-1 0 0,0 1 1 0 0,1-1 0 0 0,-1 1 0 0 0,0-1-1 0 0,0 1 1 0 0,1 0 0 0 0,-1-1-1 0 0,0 1 1 0 0,0-1 0 0 0,1 1 0 0 0,-1 0-1 0 0,1-1 1 0 0,-1 1 0 0 0,0 0 0 0 0,1-1-1 0 0,-1 1 1 0 0,1 0-3 0 0,6-8 20 0 0,-6 6-16 0 0,-1 0 1 0 0,1 0-1 0 0,-1 0 1 0 0,1 0-1 0 0,-1 1 1 0 0,0-1-1 0 0,0 0 1 0 0,0 0-1 0 0,0 0 1 0 0,0 0 0 0 0,0 0-1 0 0,-1-2-4 0 0,-7-27 59 0 0,4 15-15 0 0,2 4-23 0 0,0-1 0 0 0,1 0 0 0 0,1 1-1 0 0,0-1 1 0 0,1-5-21 0 0,0-11 45 0 0,-1-242 118 0 0,1 249-139 0 0,1 0 0 0 0,3-8-24 0 0,-2 7 29 0 0,0-1 1 0 0,-1-10-30 0 0,-2 21 1 0 0,1 1 1 0 0,0 0 0 0 0,1-1 0 0 0,0 1-1 0 0,1 0 1 0 0,3-9-2 0 0,5-16-8 0 0,-9 25-14 0 0,-1 0 1 0 0,1 0-1 0 0,-2-10 22 0 0,0 16-2 0 0,0-1 1 0 0,0 0 0 0 0,1 0-1 0 0,0 0 1 0 0,0 0-1 0 0,1 0 1 0 0,0 0-1 0 0,0 1 1 0 0,0-1-1 0 0,3-3 2 0 0,-2 5 6 0 0,-1-1-1 0 0,0 1 0 0 0,0 0 1 0 0,0 0-1 0 0,-1-1 0 0 0,0 1 1 0 0,0-1-1 0 0,0 0 0 0 0,0 1 1 0 0,-1-4-6 0 0,0 5 1 0 0,0 0 0 0 0,0 0 0 0 0,1 0-1 0 0,0 0 1 0 0,0 0 0 0 0,0 1 0 0 0,0-1 0 0 0,0 0 0 0 0,1 1 0 0 0,0-1 0 0 0,1-2-1 0 0,-2 2 0 0 0,0 0 0 0 0,0-1 0 0 0,0 1 0 0 0,-1 0 0 0 0,1-1 0 0 0,-1 1 0 0 0,0 0 0 0 0,-1-1 0 0 0,0-3 0 0 0,1-8 0 0 0,0 15 0 0 0,0 1-1 0 0,0-1 0 0 0,0 0 1 0 0,0 0-1 0 0,0 1 1 0 0,0-1-1 0 0,0 0 0 0 0,0 0 1 0 0,1 1-1 0 0,-1-1 1 0 0,0 0-1 0 0,0 1 0 0 0,1-1 1 0 0,-1 0-1 0 0,1 1 1 0 0,-1-1-1 0 0,0 1 0 0 0,1-1 1 0 0,-1 0-1 0 0,1 1 1 0 0,0-1-1 0 0,-1 1 0 0 0,1-1 1 0 0,-1 1-1 0 0,1 0 1 0 0,4-5-95 0 0,-3 2 1 0 0,-2-2-39 0 0,0 3-278 0 0,0 2-33 0 0,0 0 157 0 0,0 0 41 0 0,0 0-72 0 0,0 0-255 0 0,0 0-472 0 0,0 0 624 0 0,0 0 42 0 0,0 0-46 0 0,0 0 163 0 0,0 0-38 0 0,0 0-40 0 0,0 0-40 0 0,1 0-481 0 0,-1 0 137 0 0,0 0-52 0 0,2 0-890 0 0,2 0-685 0 0,5 0-1310 0 0</inkml:trace>
  <inkml:trace contextRef="#ctx0" brushRef="#br0" timeOffset="362.47">458 726 8464 0 0,'-2'0'190'0'0,"-9"0"28"0"0,11 0-214 0 0,0 0 0 0 0,0 0 0 0 0,0 0 0 0 0,0 0 0 0 0,0 0 0 0 0,0 0 0 0 0,0 0 0 0 0,0 0 0 0 0,0 0 0 0 0,-1 0 0 0 0,1 0 0 0 0,0 0 0 0 0,0 0 0 0 0,0 0 0 0 0,0 0 0 0 0,0 0 0 0 0,0 0 0 0 0,0 0 0 0 0,0 0 0 0 0,0 0 0 0 0,0 0 0 0 0,-1 0 0 0 0,1 0 0 0 0,0 0 0 0 0,0 0 0 0 0,0 0 0 0 0,0 0 0 0 0,0 1 0 0 0,0-1 0 0 0,0 0 0 0 0,0 0 0 0 0,0 0 0 0 0,0 0 0 0 0,0 0 0 0 0,0 0 0 0 0,0 0 0 0 0,0 0 0 0 0,0 0 0 0 0,0 0 0 0 0,0 0 0 0 0,0 0 0 0 0,0 1 0 0 0,0-1 0 0 0,-1 0 0 0 0,1 0 0 0 0,0 0 0 0 0,0 0 0 0 0,0 0 0 0 0,0 0 0 0 0,1 0 0 0 0,-1 0 0 0 0,0 0 0 0 0,0 0 0 0 0,0 1 0 0 0,0-1 0 0 0,0 0 0 0 0,0 0-4 0 0,0 1 13 0 0,0-1 1 0 0,0 1-1 0 0,0 0 1 0 0,0-1-1 0 0,0 1 1 0 0,-1 0-1 0 0,1-1 1 0 0,0 1-1 0 0,0 0 1 0 0,0-1-1 0 0,-1 1 1 0 0,1 0-1 0 0,0-1 1 0 0,-1 1-1 0 0,1-1-13 0 0,-7 3 61 0 0,1-3 21 0 0,0 0 82 0 0,-1 0 189 0 0,4 0 313 0 0,3 0 26 0 0,0 0-27 0 0,0 0-129 0 0,0 0-59 0 0,0 0-11 0 0,0 0-13 0 0,0 0-45 0 0,3 0-21 0 0,0 0-283 0 0,1-1 35 0 0,6-3 390 0 0,-6 1-346 0 0,0-1-77 0 0,-2 2-94 0 0,0 0-35 0 0,5-5 152 0 0,-3 4-65 0 0,-1 0 1 0 0,0-1 0 0 0,0 1 0 0 0,0-1 0 0 0,0 1 0 0 0,0-1-65 0 0,1-4 160 0 0,0 2-42 0 0,-4 5-97 0 0,1 0-1 0 0,0 0 1 0 0,-1 0 0 0 0,1 1-1 0 0,0-1 1 0 0,0 0-1 0 0,0 1 1 0 0,0-1-1 0 0,-1 0 1 0 0,1 1-1 0 0,0-1 1 0 0,0 1-1 0 0,1-1-20 0 0,4-1 147 0 0,-1 1-27 0 0,0-1 36 0 0,1 0 43 0 0,2-2 52 0 0,-3 2-8 0 0,1-2-36 0 0,5-3 106 0 0,0 0-125 0 0,1-1-109 0 0,0-1-98 0 0,0 1-89 0 0,0 0-72 0 0,1 1-56 0 0,3-1-13 0 0,12-6-210 0 0,-11 4 93 0 0,-4 3-120 0 0,-1 2 112 0 0,0 2 24 0 0,7 3-105 0 0,-12 0 303 0 0,27 0-838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47.8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111 1 10880 0 0,'0'0'248'0'0,"0"0"34"0"0,-2 0 20 0 0,-2 0-215 0 0,-9 0 114 0 0,7 1-143 0 0,2 0-36 0 0,2 5-12 0 0,-1-1 65 0 0,-1-2 45 0 0,1-1 39 0 0,-1 0 128 0 0,2 7 186 0 0,-1-4 155 0 0,-3 3-211 0 0,-1 4-78 0 0,0 1-90 0 0,1-2-97 0 0,6-10-151 0 0,-4 10 159 0 0,4 5-11 0 0,-1 1-18 0 0,-5-2 11 0 0,5-11-111 0 0,-1-1-1 0 0,1 0 1 0 0,0 1 0 0 0,0-1-1 0 0,1 1 1 0 0,-1-1-1 0 0,1 1 1 0 0,0-1 0 0 0,-1 1-31 0 0,1 4 62 0 0,-1 0 0 0 0,0-1 0 0 0,0 1 1 0 0,-1 0-1 0 0,0 0-62 0 0,-1 0 66 0 0,2 0 0 0 0,-1-1 0 0 0,1 1 0 0 0,0 0 0 0 0,1 1-66 0 0,0 21 300 0 0,0-1-67 0 0,0 61 364 0 0,0-50-265 0 0,3-9-109 0 0,3-4-82 0 0,-2-9-59 0 0,2 13 71 0 0,0 9 7 0 0,3 16 51 0 0,-2-30-107 0 0,7 9 8 0 0,-6-18-58 0 0,9 22 307 0 0,10 14-361 0 0,-8-16 151 0 0,-2-9-11 0 0,6-1-49 0 0,3-4-51 0 0,-23-20-43 0 0,1-1 0 0 0,0 0 0 0 0,0 0 0 0 0,0 0 0 0 0,3 1 3 0 0,61 18 0 0 0,-60-18-24 0 0,8 2 57 0 0,-10-3-56 0 0,1-1-43 0 0,-1 0-34 0 0,0 0-51 0 0,1-1-59 0 0,0 1-70 0 0,-3-1 78 0 0,1 0 77 0 0,2 1-4 0 0,-1-1 16 0 0,-2 0-29 0 0,1 0-62 0 0,-2-1-30 0 0,1 0-69 0 0,0 0-81 0 0,-1 0-93 0 0,0-1-111 0 0,0 0-116 0 0,0 0 35 0 0,0 0-55 0 0,4-1-844 0 0,3 1-556 0 0,8 2-1188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48.6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13304 0 0,'0'0'298'0'0,"0"3"46"0"0,0 1-208 0 0,0 11 224 0 0,3-5-165 0 0,2-2-119 0 0,-1-1-41 0 0,-3-5-34 0 0,0 0 1 0 0,-1-1-1 0 0,1 1 0 0 0,-1 0 0 0 0,0 0 1 0 0,1 0-1 0 0,-1-1 0 0 0,0 1 1 0 0,0 1-2 0 0,0 3-131 0 0,0 0 60 0 0,0 0 56 0 0,0 0 51 0 0,0 0 47 0 0,0 0 42 0 0,0 1 39 0 0,0-1 34 0 0,0 3 105 0 0,0-1 41 0 0,0 7 302 0 0,0 18 955 0 0,0-23-1150 0 0,0 0-48 0 0,0-1-97 0 0,0 0-62 0 0,0-1-75 0 0,0 0-86 0 0,0-5 104 0 0,3-3-10 0 0,-3 0-167 0 0,1 0 0 0 0,0 0 0 0 0,-1 0-1 0 0,1 0 1 0 0,0 0 0 0 0,-1 0 0 0 0,1 0 0 0 0,0 0-1 0 0,-1 1 1 0 0,1-1 0 0 0,0 0 0 0 0,-1 0-1 0 0,1 1 1 0 0,-1-1 0 0 0,1 0-10 0 0,2 7-1 0 0,-3-3-99 0 0,0-4 100 0 0,0 2-213 0 0,2-1-252 0 0,1-1 155 0 0,7 0-223 0 0,-7 0 311 0 0,1 0-76 0 0,-2 0 22 0 0,0 0-62 0 0,-1 0-74 0 0,1 0-84 0 0,-2 0 62 0 0,1 0-55 0 0,-1 0-50 0 0,1 0-43 0 0,-1 0-165 0 0,0 0-42 0 0,0 0-200 0 0,0 0-540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49.0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1 696 13416 0 0,'0'0'298'0'0,"0"0"46"0"0,0 0 24 0 0,0 0-151 0 0,0 0-103 0 0,0 0-31 0 0,2 0-49 0 0,2 1-35 0 0,0 1 50 0 0,2 5 152 0 0,5 12 331 0 0,-9-17-474 0 0,1 6 172 0 0,0-1-58 0 0,0 2-20 0 0,0 2 13 0 0,0-1 9 0 0,1 0 28 0 0,-2-2-52 0 0,1 2 14 0 0,7 9 113 0 0,-3-6-44 0 0,-2-1-42 0 0,2 10 96 0 0,-5-15-193 0 0,0 0 1 0 0,1 0 0 0 0,2 7-95 0 0,-2-8 51 0 0,-1 0 1 0 0,0 0-1 0 0,0 0 0 0 0,0 3-51 0 0,7 20 202 0 0,3-12-10 0 0,-1-4-13 0 0,2 6 8 0 0,-1-1 7 0 0,-1-5-4 0 0,21 19 49 0 0,-27-28-345 0 0,1 0 62 0 0,0-1 48 0 0,5 0 60 0 0,1-1-21 0 0,-4-2-74 0 0,0 0-56 0 0,-1 0-75 0 0,2-1-119 0 0,-4 1 93 0 0,-1 0-36 0 0,0 0-144 0 0,2-3-342 0 0,-6 2 457 0 0,1-1-51 0 0,0 0-26 0 0,0 1-68 0 0,0-1-84 0 0,1 0-97 0 0,-1 1 152 0 0,0 1-48 0 0,0-1-44 0 0,0 1-38 0 0,1 0-153 0 0,0 0-38 0 0,3 0-1626 0 0</inkml:trace>
  <inkml:trace contextRef="#ctx0" brushRef="#br0" timeOffset="443.71">348 601 10832 0 0,'0'0'317'0'0,"0"0"2"0"0,0 0-251 0 0,-3 0-24 0 0,3 0-44 0 0,-1 0 1 0 0,0 0 0 0 0,0 0 0 0 0,1 0 0 0 0,-1 0-1 0 0,0 0 1 0 0,1 1 0 0 0,-1-1 0 0 0,0 0 0 0 0,1 0-1 0 0,-1 1 1 0 0,0-1 0 0 0,1 0 0 0 0,-1 0 0 0 0,1 1-1 0 0,-1 0-87 0 0,0 1 40 0 0,0-1 38 0 0,1 1 32 0 0,0 2 68 0 0,-1 0 54 0 0,2 4 264 0 0,-2 7 473 0 0,1-11-633 0 0,-2 0-57 0 0,-1 2 50 0 0,0 0-48 0 0,0 3 54 0 0,0 14 241 0 0,2-14-281 0 0,1 3 65 0 0,0-5-139 0 0,-1 0 0 0 0,0 0 0 0 0,0 0 0 0 0,-1 0 0 0 0,0 0-134 0 0,0 1 146 0 0,0 1 0 0 0,0-1 1 0 0,1 1-1 0 0,0-1 0 0 0,0 3-146 0 0,0 12 236 0 0,-5 13 195 0 0,-1 3 15 0 0,6-13-215 0 0,-1 8 9 0 0,-5 13 10 0 0,3-21-125 0 0,1-5-19 0 0,1-5 45 0 0,-1 1 1 0 0,-1 0-1 0 0,-3 10-151 0 0,3-12 210 0 0,0 0 0 0 0,-1 11-210 0 0,-2 9 305 0 0,-4 2 83 0 0,4-15-36 0 0,0 0 0 0 0,-2 21-352 0 0,3-6 207 0 0,3 10 41 0 0,3-37-174 0 0,0 1 1 0 0,-1-1 0 0 0,-1 4-75 0 0,-8 20 116 0 0,5-2-57 0 0,0-16-49 0 0,3-9 3 0 0,0-1 1 0 0,1 1-1 0 0,-1 0 0 0 0,1-1 1 0 0,1 1-1 0 0,0 0-13 0 0,0 5 14 0 0,1-8-7 0 0,-1 0 0 0 0,0-1 0 0 0,0 1 0 0 0,0 0-1 0 0,-1-1 1 0 0,1 1 0 0 0,-1-1 0 0 0,0 1 0 0 0,0 1-7 0 0,0-2-2 0 0,-2 5 13 0 0,1-1 0 0 0,0 1 0 0 0,0 0 0 0 0,0 0 0 0 0,1 0 0 0 0,1 0-11 0 0,0-6-65 0 0,0-2-27 0 0,0 0-73 0 0,0 0-135 0 0,0 0 4 0 0,0 0-36 0 0,0 0-884 0 0,0 0 932 0 0,0 0 64 0 0,0 0 2 0 0,0 0-42 0 0,0-1 2 0 0,0 1-42 0 0,0-1-49 0 0,0 1-56 0 0,0-2-261 0 0,0 1-105 0 0,0-1-86 0 0,0 0-70 0 0,0 0-303 0 0,0-2-698 0 0</inkml:trace>
  <inkml:trace contextRef="#ctx0" brushRef="#br0" timeOffset="679.85">506 2 11920 0 0,'0'0'266'0'0,"0"0"44"0"0,0 0 14 0 0,0 0-132 0 0,0 0-91 0 0,0 0-40 0 0,2 0-22 0 0,5-1-32 0 0,7 1 11 0 0,-4 0 69 0 0,-3 1 72 0 0,-3 1 106 0 0,2 9 316 0 0,7-6 26 0 0,4 8 33 0 0,1 6-88 0 0,-6-6-163 0 0,0 1-29 0 0,-3 0-89 0 0,-2 1-69 0 0,-1 0-51 0 0,10 19 110 0 0,10 3 38 0 0,-17-20-122 0 0,0 0 0 0 0,-2 1 0 0 0,2 7-177 0 0,4 11 198 0 0,-4-7-68 0 0,1-3-45 0 0,1 2 42 0 0,7 15 238 0 0,0 10-365 0 0,-14-38 70 0 0,0-1 0 0 0,-1 1 0 0 0,-1 0 0 0 0,0 0-1 0 0,-1 10-69 0 0,-1 1 92 0 0,0-1 38 0 0,0 0 0 0 0,3 7-130 0 0,2-1 108 0 0,-3-20-65 0 0,0 1 1 0 0,-1-1-1 0 0,0 0 1 0 0,-1 1-1 0 0,0-1 0 0 0,-1 3-43 0 0,-4 20 100 0 0,0 3 32 0 0,2 3 44 0 0,3-30-97 0 0,-1 1 0 0 0,-1 0-1 0 0,1-1 1 0 0,-3 6-79 0 0,-1 7 141 0 0,2-3-33 0 0,2-12-53 0 0,0-1 0 0 0,-1 0 1 0 0,0 1-1 0 0,0-1 0 0 0,0 0 0 0 0,-3 6-55 0 0,-3 2 99 0 0,3-7-23 0 0,0 1-1 0 0,1 0 1 0 0,1 0-1 0 0,-1 4-75 0 0,2-3 63 0 0,1-8-46 0 0,1 0 0 0 0,0 0-1 0 0,-1 0 1 0 0,1 0-1 0 0,-1 0 1 0 0,0 0 0 0 0,0 0-1 0 0,0 1-16 0 0,-20 18 179 0 0,12-2-46 0 0,8-15-92 0 0,0 1 0 0 0,-1-1 0 0 0,0 0-1 0 0,0 0 1 0 0,-2 3-41 0 0,2-4 20 0 0,-6 9 55 0 0,-1 0 0 0 0,-1 0 0 0 0,0 0 0 0 0,-1 0-75 0 0,0 1 16 0 0,6 0-16 0 0,-2-8-7 0 0,7-5 4 0 0,-1 0-1 0 0,1 1 1 0 0,0-1-1 0 0,-1 0 1 0 0,1 0 0 0 0,0 1-1 0 0,-1-1 1 0 0,1 0-1 0 0,0 0 1 0 0,-1 1-1 0 0,1-1 1 0 0,0 0 0 0 0,-1 1-1 0 0,1-1 1 0 0,0 0-1 0 0,0 1 1 0 0,0-1-1 0 0,-1 0 1 0 0,1 1 0 0 0,0-1-1 0 0,0 1 1 0 0,0-1-1 0 0,0 1 1 0 0,0-1 0 0 0,0 0-1 0 0,0 1 1 0 0,0-1-1 0 0,0 1 1 0 0,0-1-1 0 0,0 0 1 0 0,0 1 3 0 0,0 2-63 0 0,0-3 109 0 0,0 0 46 0 0,0 0 10 0 0,-3 0-15 0 0,2 0-14 0 0,0 0-40 0 0,-2 0-70 0 0,-1 0-51 0 0,1 0-38 0 0,-8 0-366 0 0,8 0 328 0 0,0 0-339 0 0,3 0 275 0 0,0-1 109 0 0,0 1-37 0 0,0 0-8 0 0,0-1-38 0 0,0 1-43 0 0,0-1-48 0 0,0 0-51 0 0,0 0-49 0 0,0 0-45 0 0,0 0-41 0 0,0-1-305 0 0,-1 1-68 0 0,1-1-52 0 0,-1 1-39 0 0,-1-1-353 0 0,-1 2-34 0 0,-6-1-2778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48.1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64 10880 0 0,'0'0'248'0'0,"0"0"34"0"0,0 0 20 0 0,0 0-38 0 0,0 0-199 0 0,2 3-37 0 0,5 4 5 0 0,-3 0 82 0 0,-2-1 85 0 0,-2-2-53 0 0,1 1 37 0 0,-2-5-154 0 0,1 1 1 0 0,0-1-1 0 0,0 0 1 0 0,0 1-1 0 0,0-1 0 0 0,0 1 1 0 0,0-1-1 0 0,0 1 1 0 0,0-1-1 0 0,0 1 1 0 0,0-1-1 0 0,0 1 1 0 0,1-1-1 0 0,-1 1 1 0 0,0-1-1 0 0,0 1 1 0 0,0-1-1 0 0,0 1 1 0 0,1-1-1 0 0,-1 0 1 0 0,0 1-1 0 0,1-1 1 0 0,-1 1-1 0 0,0-1 1 0 0,1 0-1 0 0,-1 1 1 0 0,0-1-1 0 0,1 0 0 0 0,-1 1 1 0 0,1-1-1 0 0,-1 0 1 0 0,1 0-31 0 0,8 8 573 0 0,3 8-10 0 0,-3-3-147 0 0,2 0 90 0 0,-2-4-126 0 0,-2 0-90 0 0,11 17 391 0 0,-12-16-407 0 0,1 1 82 0 0,7 14 120 0 0,6 11 116 0 0,-9-23-386 0 0,15 21 332 0 0,-6-9-222 0 0,-11-14-215 0 0,-1 1-54 0 0,13 16 112 0 0,5-6-21 0 0,-5 4 0 0 0,6-5 4 0 0,-10 1-13 0 0,-14-17-92 0 0,1 0-1 0 0,-1-1 1 0 0,1 0 0 0 0,-1 1-1 0 0,1-1 1 0 0,0-1-1 0 0,1 1 1 0 0,0 0-37 0 0,9 6 73 0 0,0 0-1 0 0,-1 0 1 0 0,7 8-73 0 0,-4-5 54 0 0,-3-8-44 0 0,-8 6 2 0 0,-4-11-11 0 0,-1 0 0 0 0,1 1 0 0 0,-1-1 0 0 0,1 0 0 0 0,0 0 0 0 0,-1 1 0 0 0,1-1 0 0 0,0 0 0 0 0,-1 0 0 0 0,1 0 0 0 0,0 0 0 0 0,-1 0 0 0 0,1 0 0 0 0,0 0 0 0 0,0 0-1 0 0,-1 0 0 0 0,2 0-62 0 0,-2 0-44 0 0,0 0-162 0 0,0 0-20 0 0,1 0 72 0 0,-1 0 103 0 0,2 0-35 0 0,3 0-273 0 0,-2-2-106 0 0,0-1-197 0 0,-1-8-430 0 0,-2-4-493 0 0</inkml:trace>
  <inkml:trace contextRef="#ctx0" brushRef="#br0" timeOffset="280.52">348 1 9488 0 0,'0'0'276'0'0,"-3"0"2"0"0,1-1-232 0 0,-2 2-21 0 0,0 4 14 0 0,-1 6 50 0 0,-1-3 104 0 0,-2-1 72 0 0,-5 9 350 0 0,7-2-137 0 0,2 0-87 0 0,0 0-67 0 0,1 0-48 0 0,-7 25 387 0 0,3-23-351 0 0,-1-1-37 0 0,4-9-136 0 0,1 1 1 0 0,-1 1-1 0 0,1-1 1 0 0,1 0 0 0 0,-1 1-1 0 0,1-1-139 0 0,-1 13 212 0 0,-4 13 138 0 0,-1-7-80 0 0,1-7-100 0 0,-5 9 96 0 0,-1 2 73 0 0,9-21-184 0 0,1 0 1 0 0,-1 0-1 0 0,2 1 1 0 0,-1 0-156 0 0,1 0 159 0 0,-1-1 0 0 0,0 1 0 0 0,0-1 0 0 0,-1 0-159 0 0,-5 13 283 0 0,-1 4 58 0 0,0-8-173 0 0,6-5-87 0 0,4-10-61 0 0,-1-1-1 0 0,1 1 1 0 0,-1-1 0 0 0,0 0 0 0 0,1 1-1 0 0,-1-1 1 0 0,0 0 0 0 0,-1 0-1 0 0,1 0 1 0 0,0 0 0 0 0,-2 2-20 0 0,-1 2 74 0 0,5 4-65 0 0,-1-10-2 0 0,0 2 15 0 0,0-2-70 0 0,0 0-40 0 0,0 0-147 0 0,0 0 108 0 0,0 0-66 0 0,0 0-88 0 0,0 0 86 0 0,0 0-41 0 0,0 0-45 0 0,0 0-44 0 0,0 0-38 0 0,0 0-36 0 0,0 0-258 0 0,0 0-58 0 0,0 0-47 0 0,0 0-33 0 0,0 0-1423 0 0,0 0-1257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47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 9256 0 0,'0'0'266'0'0,"0"0"1"0"0,0-1-164 0 0,0-1 13 0 0,0-2 92 0 0,0-2 229 0 0,0 3 410 0 0,0 3 38 0 0,0 0-28 0 0,0 0-559 0 0,0 0 106 0 0,0 0 226 0 0,3 3-12 0 0,3 4-274 0 0,-1 2-92 0 0,-1 2-76 0 0,1 0-62 0 0,-1 1-45 0 0,1-2-36 0 0,9 15 75 0 0,-9-15-54 0 0,1 0-1 0 0,-2 0 1 0 0,1 0-1 0 0,-1 0 0 0 0,-1 0 1 0 0,1 3-54 0 0,-1 6 80 0 0,-1-8-13 0 0,0 0 1 0 0,0-1 0 0 0,1 1-1 0 0,3 5-67 0 0,102 291 1433 0 0,-90-253-1186 0 0,-7-26-115 0 0,-6-17-43 0 0,-1 0 0 0 0,0 0 0 0 0,1 9-89 0 0,1 22 177 0 0,4-8-1 0 0,-6-15-75 0 0,-3-14-75 0 0,0-1 1 0 0,0 1-1 0 0,0 0 0 0 0,1 0 0 0 0,0-1 1 0 0,0 1-1 0 0,0-1 0 0 0,0 1-26 0 0,0-2 18 0 0,0-1 1 0 0,0 1-1 0 0,0 0 1 0 0,-1 0-1 0 0,1 0 0 0 0,-1 0 1 0 0,0 0-1 0 0,0 0 1 0 0,0 0-1 0 0,-1 0 0 0 0,1 0 1 0 0,-1 1-1 0 0,1-1 1 0 0,-1 0-1 0 0,0 0 0 0 0,0 1 1 0 0,-1 0-19 0 0,1 6 62 0 0,2 1-11 0 0,4 1-26 0 0,-1-4-11 0 0,-2 5 61 0 0,-3-10-44 0 0,0-3-51 0 0,0 0-50 0 0,0 0-103 0 0,0 0-184 0 0,0 0-26 0 0,-1-1 114 0 0,-1-1-17 0 0,0 0 99 0 0,0 0-38 0 0,-1-4-324 0 0,-1-1-108 0 0,0 0-84 0 0,-1-2-208 0 0,-4-5-529 0 0,6 9 868 0 0,0-1-82 0 0,-1-3-466 0 0,1 0-97 0 0,1-4-492 0 0,2-5-952 0 0</inkml:trace>
  <inkml:trace contextRef="#ctx0" brushRef="#br0" timeOffset="266.13">142 144 9504 0 0,'0'0'216'0'0,"0"-3"32"0"0,1 0-194 0 0,0 0 1 0 0,-1 0 0 0 0,1 0 0 0 0,0 0 0 0 0,1 0-1 0 0,-1 0 1 0 0,1-1-55 0 0,4-9 115 0 0,-2 6-93 0 0,3-2 2 0 0,-1 3 62 0 0,0-1 116 0 0,0 0 43 0 0,5-4 208 0 0,-8 8-262 0 0,0 0 1 0 0,0 0 0 0 0,0 0-1 0 0,1 0 1 0 0,0 1 0 0 0,0-1-192 0 0,5-2 434 0 0,-1 1-87 0 0,1 0-71 0 0,-1 0-51 0 0,21-11 453 0 0,-19 12-455 0 0,0 2-80 0 0,15 5 87 0 0,-9 3-60 0 0,5 2 72 0 0,-17-8-214 0 0,0 1 0 0 0,0 0 0 0 0,0 0 0 0 0,0 0 0 0 0,-1 0 0 0 0,1 0-28 0 0,5 6 22 0 0,0 3-35 0 0,-6-6-16 0 0,1 0 0 0 0,1 1 0 0 0,-1-2 0 0 0,1 1 0 0 0,-1 0 0 0 0,1-1 0 0 0,1 0 0 0 0,2 2 29 0 0,3 3-58 0 0,-2 1 34 0 0,-1 3 30 0 0,2 7 48 0 0,2 5 40 0 0,-9-22-72 0 0,-1 1 1 0 0,0-1-1 0 0,-1 1 0 0 0,1 0 1 0 0,0 0-1 0 0,-1 0 0 0 0,0 0 1 0 0,0 0-23 0 0,3 9 40 0 0,1 2-21 0 0,-3-11-19 0 0,-1-1 0 0 0,0 0 0 0 0,0 1 0 0 0,0-1 0 0 0,0 0 0 0 0,-1 1 0 0 0,1-1 1 0 0,-1 2-1 0 0,1 15-5 0 0,0 5 86 0 0,-1-23-63 0 0,0 0 1 0 0,-1 1-1 0 0,1-1 1 0 0,0 0-1 0 0,-1 0 1 0 0,0 0-1 0 0,1 0 1 0 0,-2 2-19 0 0,-2 4 44 0 0,-8 18 104 0 0,11-23-136 0 0,0 0 0 0 0,0-1 0 0 0,0 1 0 0 0,-1 0 0 0 0,1-1 0 0 0,-1 1 0 0 0,0-1 0 0 0,0 1-12 0 0,-11 5 95 0 0,8 5 1 0 0,-8 5-15 0 0,-16 10-6 0 0,10-11-33 0 0,18-16-39 0 0,0 1 0 0 0,0-1 1 0 0,0 0-1 0 0,0 0 0 0 0,-1 0 1 0 0,1 0-1 0 0,-1 0 0 0 0,1 0 1 0 0,-1 0-1 0 0,1 0 0 0 0,-1 0 1 0 0,1-1-1 0 0,-1 1 0 0 0,0-1 1 0 0,1 1-1 0 0,-1-1 0 0 0,0 0 1 0 0,1 1-1 0 0,-1-1 0 0 0,0 0-3 0 0,-4-1-2 0 0,5 1 12 0 0,-6 4-26 0 0,-11 6-48 0 0,7-5-182 0 0,-1 1-113 0 0,6-1 147 0 0,5-4 48 0 0,0 0-23 0 0,1-2 14 0 0,0 1-56 0 0,0-1-67 0 0,0 1-80 0 0,0-1 13 0 0,0 0-52 0 0,0 0-47 0 0,0-1-39 0 0,0 1-147 0 0,0-1-39 0 0,0 0-176 0 0,0-2-475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53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0 261 8696 0 0,'0'0'197'0'0,"0"0"24"0"0,0 0 18 0 0,3 0-34 0 0,10-2-163 0 0,-9-1-25 0 0,1 1 35 0 0,0-1 55 0 0,-1 0 52 0 0,2 1 55 0 0,-1 2 57 0 0,0-3 631 0 0,0-2-515 0 0,1 1 40 0 0,2 1 55 0 0,2 2 72 0 0,-1 0-112 0 0,-4-5 177 0 0,0 0-134 0 0,8 0 253 0 0,0-4-34 0 0,-12 9-477 0 0,1 0-42 0 0,-1 0-38 0 0,0 0-34 0 0,1 1-15 0 0,-1-1-33 0 0,4 1 7 0 0,-2 0-19 0 0,-1 0 72 0 0,-1-1-92 0 0,0 0-1 0 0,0 1 1 0 0,0-1 0 0 0,0 0 0 0 0,0 0-1 0 0,0 1 1 0 0,-1-1 0 0 0,1 0 0 0 0,0 0-1 0 0,-1 0 1 0 0,1 0 0 0 0,-1 0 0 0 0,1 0-1 0 0,-1 0 1 0 0,1 0 0 0 0,-1-1-33 0 0,7-9 461 0 0,1 6-108 0 0,8-3 42 0 0,-11 6-270 0 0,6-3 174 0 0,-1 0-7 0 0,-2-4-83 0 0,-6 2-110 0 0,1 1-23 0 0,7 1 11 0 0,-4-6-21 0 0,4 6-12 0 0,-5-6-44 0 0,6 6-10 0 0,-6-5 0 0 0,2 5 0 0 0,-7 5 0 0 0,1 0 0 0 0,-1 0 0 0 0,1-1 0 0 0,-1 1 0 0 0,0 0 0 0 0,1-1 0 0 0,-1 1 0 0 0,0 0 0 0 0,1-1 0 0 0,-1 1 0 0 0,0 0 0 0 0,1-1 0 0 0,-1 1 0 0 0,0-1 0 0 0,1 1 0 0 0,-1-1 0 0 0,0 1 0 0 0,0 0 0 0 0,0-1 0 0 0,0 1 0 0 0,1-1 0 0 0,-1 1 0 0 0,0-1 0 0 0,0 1 0 0 0,0-1 0 0 0,0 1 0 0 0,0-1 0 0 0,0 1 0 0 0,0-1 0 0 0,0 1 0 0 0,0-1 0 0 0,-1 0 0 0 0,1-7-2 0 0,0-13 98 0 0,0 21-95 0 0,0 0 0 0 0,0 0 0 0 0,0 0 0 0 0,1 0 0 0 0,-1 0 0 0 0,0 0 1 0 0,0 0-1 0 0,0 0 0 0 0,0 0 0 0 0,0-1 0 0 0,0 1 0 0 0,0 0 0 0 0,0 0 0 0 0,0 0 1 0 0,0 0-1 0 0,0 0 0 0 0,0 0 0 0 0,-1 0 0 0 0,1 0 0 0 0,0 0 0 0 0,0 0 0 0 0,0-1 1 0 0,0 1-1 0 0,0 0 0 0 0,0 0 0 0 0,0 0 0 0 0,0 0 0 0 0,0 0 0 0 0,0 0 0 0 0,0 0 1 0 0,0 0-1 0 0,0 0 0 0 0,0 0 0 0 0,0 0 0 0 0,0 0 0 0 0,0 0 0 0 0,-1 0 0 0 0,1 0 1 0 0,0 0-1 0 0,0 0 0 0 0,0 0 0 0 0,0 0 0 0 0,0-1 0 0 0,0 1 0 0 0,0 0 0 0 0,0 0 0 0 0,0 0 1 0 0,0 0-1 0 0,-1 0 0 0 0,1 0 0 0 0,0 1 0 0 0,0-1 0 0 0,0 0 0 0 0,0 0 0 0 0,0 0 1 0 0,0 0-1 0 0,0 0-1 0 0,-1 0 2 0 0,1 0 0 0 0,-1 0 0 0 0,1 0 0 0 0,0 0 0 0 0,-1 0 0 0 0,1 0 0 0 0,-1 0 0 0 0,1 0 0 0 0,0 0 0 0 0,-1-1 0 0 0,1 1 0 0 0,-1 0 0 0 0,1 0 0 0 0,0 0 0 0 0,-1 0 0 0 0,1-1 0 0 0,-1 1 0 0 0,1 0 0 0 0,0 0 0 0 0,-1-1 0 0 0,1 1 0 0 0,0 0 1 0 0,0 0-1 0 0,-1-1 0 0 0,1 1 0 0 0,0 0 0 0 0,0-1 0 0 0,-1 1 0 0 0,1-1 0 0 0,0 1 0 0 0,0-1-2 0 0,-5-5 14 0 0,4 5-10 0 0,1 1-1 0 0,-1 0 1 0 0,1-1-1 0 0,-1 1 1 0 0,0 0-1 0 0,1-1 1 0 0,-1 1-1 0 0,0 0 1 0 0,1 0 0 0 0,-1 0-1 0 0,0 0 1 0 0,1 0-1 0 0,-1 0 1 0 0,0 0-1 0 0,0 0-3 0 0,-4-3 54 0 0,-4-3-45 0 0,5 9-6 0 0,4-3-4 0 0,-1 1 1 0 0,1-1-1 0 0,-1 1 1 0 0,1-1-1 0 0,-1 1 0 0 0,1-1 1 0 0,-1 0-1 0 0,1 1 0 0 0,-1-1 1 0 0,1 0-1 0 0,-1 1 1 0 0,1-1-1 0 0,-1 0 0 0 0,0 0 1 0 0,1 1-1 0 0,-1-1 0 0 0,0 0 1 0 0,1 0-1 0 0,-1 0 1 0 0,0 0-1 0 0,1 0 0 0 0,-1 0 1 0 0,-4 3-48 0 0,-11 6 18 0 0,13-8 26 0 0,1 0 0 0 0,0 0 0 0 0,0 0 0 0 0,0 1 1 0 0,0-1-1 0 0,0 0 0 0 0,0 1 0 0 0,0-1 1 0 0,0 1-1 0 0,0 0 0 0 0,1 0 0 0 0,-1 0 4 0 0,-3 9 0 0 0,4-9 0 0 0,0 0 0 0 0,0 1 0 0 0,-1-1 0 0 0,1 0 0 0 0,0 0 0 0 0,-1 0 0 0 0,1 0 0 0 0,-1 0 0 0 0,0 0 0 0 0,-1 1-4 0 0,0 0 0 0 0,1 0-1 0 0,-1 0 1 0 0,0 0-1 0 0,1 1 1 0 0,0-1 0 0 0,0 1-1 0 0,0-1 1 0 0,0 1-1 0 0,1 0 1 0 0,-1 0-1 0 0,1 0 1 0 0,0 1 4 0 0,-4 11-7 0 0,-6 10 7 0 0,8-20 0 0 0,0 0 0 0 0,1 1 0 0 0,0-1 0 0 0,0 1 0 0 0,0-1 0 0 0,0 1 0 0 0,1 0 0 0 0,1-1 0 0 0,-1 2 0 0 0,1 59 5 0 0,0-45 23 0 0,0-3 34 0 0,0-18-53 0 0,0 1-1 0 0,0 0 1 0 0,0-1-1 0 0,1 1 1 0 0,-1 0-1 0 0,0-1 1 0 0,1 1-1 0 0,-1 0 1 0 0,1-1-1 0 0,-1 1 1 0 0,1-1 0 0 0,0 1-1 0 0,0-1 1 0 0,0 1-9 0 0,5 10 53 0 0,-3 1-6 0 0,-2-10-35 0 0,-1-1 0 0 0,1 0-1 0 0,-1 1 1 0 0,1-1 0 0 0,0 0 0 0 0,0 0 0 0 0,0 0 0 0 0,0 1-1 0 0,0-1 1 0 0,0 0 0 0 0,1-1 0 0 0,-1 1 0 0 0,1 0-1 0 0,0 0-11 0 0,5 5 54 0 0,-3-4-29 0 0,-1 1 1 0 0,0-1-1 0 0,0 0 0 0 0,0 1 0 0 0,0 0 1 0 0,0 0-26 0 0,-1 1 9 0 0,-2-5-8 0 0,0 1-1 0 0,1 0 0 0 0,-1-1 0 0 0,0 1 0 0 0,1-1 0 0 0,-1 1 0 0 0,0 0 0 0 0,1-1 1 0 0,-1 1-1 0 0,1-1 0 0 0,-1 1 0 0 0,1-1 0 0 0,-1 1 0 0 0,1-1 0 0 0,-1 0 0 0 0,1 1 0 0 0,-1-1 1 0 0,1 1-1 0 0,0-1 0 0 0,-1 0 0 0 0,1 0 0 0 0,0 1 0 0 0,4 1-6 0 0,3 3-16 0 0,4 2-10 0 0,-1-6 52 0 0,5-1 105 0 0,10 0 77 0 0,-16 0-93 0 0,2 0 53 0 0,-3 0-66 0 0,-1-2-106 0 0,-1-1-82 0 0,0 1-56 0 0,9-4-260 0 0,-10 5 174 0 0,0-1 76 0 0,3 0-71 0 0,-5 1 103 0 0,0 0-68 0 0,0-1-84 0 0,0 0-37 0 0,0 0-93 0 0,0 0-108 0 0,-2 0 212 0 0,1 1-33 0 0,-1-1-136 0 0,1 1-60 0 0,0-1-54 0 0,-1 0-48 0 0,2 0-179 0 0,0 1-48 0 0,0-2-216 0 0,3 0-590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53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32 111 11584 0 0,'-2'0'340'0'0,"-1"1"-249"0"0,-1-1 29 0 0,1-6-26 0 0,-3-4 55 0 0,-1 1-111 0 0,3 4 55 0 0,2 3 98 0 0,2 2 226 0 0,2-3 399 0 0,9-7 43 0 0,-10 8-546 0 0,0 1-55 0 0,0-1-49 0 0,0 1-46 0 0,-1 0-18 0 0,0 0-46 0 0,0-1-27 0 0,0 1-29 0 0,0-2 18 0 0,0 2 7 0 0,1 0 47 0 0,7-4 405 0 0,1 0-203 0 0,-1 1-36 0 0,-4 2-90 0 0,5-2 160 0 0,0-1-56 0 0,0 1-49 0 0,0 1-41 0 0,3-2 24 0 0,1 1-50 0 0,-3 1-24 0 0,0 1 0 0 0,0 1 1 0 0,6-1-156 0 0,6 1 259 0 0,70 1 338 0 0,-88 0-574 0 0,0 0-1 0 0,1 1 0 0 0,-1-1 1 0 0,0 1-1 0 0,0 0 1 0 0,0 0-1 0 0,0 1 1 0 0,0-1-1 0 0,2 2-22 0 0,17 5 123 0 0,-20-6-116 0 0,1-1 0 0 0,-1 1 0 0 0,1 0 0 0 0,-1 0 0 0 0,0 0 0 0 0,0 0 0 0 0,0 1 0 0 0,0 0 0 0 0,0-1 0 0 0,-1 1 0 0 0,1 0 0 0 0,-1 0 0 0 0,0 0 0 0 0,1 0 0 0 0,-1 2-7 0 0,5 8 14 0 0,0 1 1 0 0,-1 0-1 0 0,1 6-14 0 0,9 18 12 0 0,-15-36-11 0 0,0 1 0 0 0,-1 0 0 0 0,1 0 0 0 0,-1 0 0 0 0,1 0 0 0 0,-1 0 0 0 0,0 0 0 0 0,0 0 0 0 0,0 0 0 0 0,-1 0 0 0 0,1 0 0 0 0,-1 0 0 0 0,0-1 0 0 0,0 2-1 0 0,-2 4 28 0 0,0-1 0 0 0,0-1 0 0 0,-5 7-28 0 0,-1 3 49 0 0,4 0-24 0 0,-9 0 34 0 0,-51 50 124 0 0,51-56-161 0 0,3-5 14 0 0,-6 6-1 0 0,14-8 21 0 0,3-3-7 0 0,0 3-120 0 0,0 0-42 0 0,0 1-54 0 0,0-1-64 0 0,0 1-77 0 0,0 0-86 0 0,0 0-99 0 0,0-1-109 0 0,0 0 134 0 0,0-1-57 0 0,0 1-61 0 0,0-1-63 0 0,0 0-67 0 0,0 1-70 0 0,0-1-74 0 0,0 0-77 0 0,0 4-1367 0 0,0 4-1289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54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16 12528 0 0,'0'0'281'0'0,"0"0"40"0"0,0 0 22 0 0,0 0-143 0 0,0 0-96 0 0,0 1-29 0 0,-3 1-43 0 0,-3 4 17 0 0,4-3 4 0 0,0-2 34 0 0,1 1 39 0 0,0-1 37 0 0,0-1 132 0 0,1 0 41 0 0,0 0 901 0 0,0 0 62 0 0,0 0-529 0 0,0 0-302 0 0,0 0-60 0 0,0 0 123 0 0,0 0 278 0 0,0 0-29 0 0,0 0-38 0 0,0 0-148 0 0,-2-3-67 0 0,-9-7-14 0 0,9 8-216 0 0,1 1-130 0 0,1 1-40 0 0,0 0 9 0 0,0 0 40 0 0,0 0-16 0 0,0 0-96 0 0,0 0-107 0 0,0 0-111 0 0,0 0-225 0 0,-2-2-393 0 0,0 0 583 0 0,0 0 21 0 0,1 1-19 0 0,-1-1-58 0 0,1 1-13 0 0,0 0-58 0 0,0 0-67 0 0,0 0-75 0 0,1 0-80 0 0,-1 1-75 0 0,1-1-67 0 0,-1 1-57 0 0,1 0-213 0 0,0 0-58 0 0,0 0-257 0 0,0 0-694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09T22:29:52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9152 0 0,'0'0'208'0'0,"0"0"33"0"0,0 0 14 0 0,0 3-42 0 0,-1 0-182 0 0,1-2-32 0 0,5 6 23 0 0,4 11 50 0 0,-3-7 209 0 0,-1 0 138 0 0,0-4-168 0 0,-4-6-31 0 0,0 0-40 0 0,1 2 74 0 0,-1 0-91 0 0,-1 1-85 0 0,0 0-20 0 0,0-2 62 0 0,5 6 99 0 0,2 4 120 0 0,-6-1-68 0 0,2 5 112 0 0,3-3-105 0 0,4 8 7 0 0,-2 3-156 0 0,4 9 57 0 0,-6-13-96 0 0,-1 9 65 0 0,1-14-44 0 0,-4-12-85 0 0,-1 1 0 0 0,0-1 0 0 0,0 0 0 0 0,0 1 0 0 0,-1-1 0 0 0,1 0 0 0 0,-1 1 1 0 0,1 1-27 0 0,-1 14 157 0 0,0-15-116 0 0,0 0-1 0 0,0-1 0 0 0,1 1 0 0 0,0-1 0 0 0,-1 1 1 0 0,1-1-1 0 0,1 1-40 0 0,6 14 250 0 0,-7-16-204 0 0,-1 0 1 0 0,1 1-1 0 0,-1-1 1 0 0,1 1 0 0 0,-1-1-1 0 0,0 0 1 0 0,0 1-1 0 0,0-1 1 0 0,0 1-1 0 0,0-1 1 0 0,0 1-1 0 0,-1-1-46 0 0,1 1 47 0 0,0-1 0 0 0,-1 1-1 0 0,1-1 1 0 0,0 0 0 0 0,0 1-1 0 0,1-1 1 0 0,-1 1 0 0 0,0-1-1 0 0,1 1 1 0 0,-1-1 0 0 0,1 0-1 0 0,0 1-46 0 0,-1-2 109 0 0,1-1-41 0 0,0 2-28 0 0,0-1-82 0 0,1 1-140 0 0,0-1 150 0 0,-1 0 78 0 0,0 0 111 0 0,-1 0-26 0 0,1 0 41 0 0,0 0 127 0 0,0 0 91 0 0,-1 0 100 0 0,1 1 111 0 0,-3-2-440 0 0,1 0-153 0 0,1 0-1 0 0,-1 0 0 0 0,1 0 0 0 0,-1 0 0 0 0,1 0 0 0 0,-1-1 0 0 0,1 1 0 0 0,-1 0 1 0 0,1 0-1 0 0,-1 0 0 0 0,1 0 0 0 0,-1 0 0 0 0,1-1 0 0 0,0 1 0 0 0,-1 0 0 0 0,1 0 1 0 0,-1-1-1 0 0,1 1 0 0 0,0 0 0 0 0,-1-1 0 0 0,1 1 0 0 0,0 0 0 0 0,-1-1 0 0 0,1 1 1 0 0,0 0-1 0 0,0-1 0 0 0,-1 1 0 0 0,1-1 0 0 0,0 1 0 0 0,0-1-7 0 0,-2-16 206 0 0,2 13-159 0 0,-2-2 44 0 0,0 3-82 0 0,0 0 1 0 0,0 0-1 0 0,1 0 0 0 0,0 0 1 0 0,-1 0-1 0 0,1-1 1 0 0,0 1-1 0 0,1-1 1 0 0,-1 1-1 0 0,0-1 0 0 0,1 1 1 0 0,0-1-1 0 0,0 1 1 0 0,0-1-1 0 0,1-2-9 0 0,-1 5 5 0 0,-1-6 8 0 0,1 1-1 0 0,-1-1 0 0 0,0 1 0 0 0,0-1 0 0 0,0 1 0 0 0,-1 0 1 0 0,-2-5-13 0 0,1 3-6 0 0,3 6 8 0 0,-1-1 0 0 0,0 1 0 0 0,1-1-1 0 0,0 1 1 0 0,-1-1 0 0 0,1 0 0 0 0,0 1-1 0 0,0-1 1 0 0,1 0 0 0 0,-1 1 0 0 0,0-1-1 0 0,1 1 1 0 0,0-1 0 0 0,0 1 0 0 0,-1-1-1 0 0,1 1 1 0 0,1-1 0 0 0,-1 0-2 0 0,1 0 4 0 0,-1 0 0 0 0,0 0 0 0 0,0 0 0 0 0,0 0 0 0 0,0-1 0 0 0,0 1 0 0 0,-1 0 0 0 0,1-4-4 0 0,-2 5 0 0 0,1-1 0 0 0,0 1 0 0 0,0 0 0 0 0,0-1 0 0 0,0 1 0 0 0,0 0 0 0 0,1-1 0 0 0,-1 1 0 0 0,1 0 0 0 0,0-1 0 0 0,-1 1 0 0 0,1 0 0 0 0,0 0 0 0 0,0 0 0 0 0,0 0 0 0 0,1 0 0 0 0,-1 0 0 0 0,0 0 0 0 0,1 0 0 0 0,-1 1 0 0 0,1-1 0 0 0,1-1 0 0 0,-1 0 0 0 0,0 0 0 0 0,0 1 0 0 0,-1-1 0 0 0,1-1 0 0 0,0 0 0 0 0,-1 2 0 0 0,-1 0 0 0 0,1 1 0 0 0,0-1 0 0 0,0 0 0 0 0,1 0 0 0 0,-1 1 0 0 0,0-1 0 0 0,0 0 0 0 0,1 1 0 0 0,-1-1 0 0 0,1 1 0 0 0,-1 0 0 0 0,2-1 0 0 0,10-3 0 0 0,-8-6 0 0 0,24-5-60 0 0,8 1 31 0 0,-16 12-30 0 0,-10 0-34 0 0,-8 1 70 0 0,17-6-56 0 0,-1 5-26 0 0,-6 1-9 0 0,-4-3-53 0 0,2-1-98 0 0,6 3-111 0 0,-9 4 207 0 0,5 0 3 0 0,-4-1-1 0 0,-2-2-44 0 0,0 0-92 0 0,-2-1 90 0 0,-2 1-40 0 0,2-1-122 0 0,0 0-71 0 0,1 1-76 0 0,2 2-78 0 0,8 0-764 0 0</inkml:trace>
  <inkml:trace contextRef="#ctx0" brushRef="#br0" timeOffset="328.9">664 126 10304 0 0,'0'0'233'0'0,"0"0"39"0"0,0 3 15 0 0,0 5-103 0 0,0 13-80 0 0,0-18-202 0 0,0 1 37 0 0,0 4 42 0 0,0 1 118 0 0,0 0 97 0 0,0 0 71 0 0,0 0 54 0 0,0 19 869 0 0,0-17-733 0 0,0-6-263 0 0,0-1-35 0 0,0 1-43 0 0,0-1-49 0 0,0 6 235 0 0,1-2-84 0 0,2-1-40 0 0,1 2-9 0 0,0-1-11 0 0,-2 0 0 0 0,-1 0 35 0 0,0 2 79 0 0,-2 7 60 0 0,2 23 383 0 0,4-21-389 0 0,5-3-36 0 0,-7-13-208 0 0,-1 0-1 0 0,1 0 1 0 0,-1 0-1 0 0,0 1 1 0 0,0-1-1 0 0,0 2-81 0 0,5 7 215 0 0,2-1-56 0 0,4 2 34 0 0,-8-9-105 0 0,0 0 0 0 0,-1 1 1 0 0,1 0-1 0 0,-1-1 0 0 0,0 2 1 0 0,1 1-89 0 0,-1 1 167 0 0,2-2-50 0 0,3-4 1 0 0,1-2 53 0 0,0-1 41 0 0,11 1 24 0 0,-10-2-11 0 0,1-3-112 0 0,-7 3-44 0 0,1 0-1 0 0,-1 0 1 0 0,0-1 0 0 0,0 1 0 0 0,0-1-1 0 0,0 0 1 0 0,0 0 0 0 0,-1-1-69 0 0,44-43 617 0 0,-38 33-488 0 0,-3-6 8 0 0,-5 16-101 0 0,-1 0 0 0 0,0-1-1 0 0,1 1 1 0 0,0 0 0 0 0,0 0-1 0 0,2-3-35 0 0,6-11 97 0 0,-2-3-51 0 0,-4 11-44 0 0,-2 1 0 0 0,1-1-1 0 0,-1 0 1 0 0,-1 0 0 0 0,1-7-2 0 0,-2 13 0 0 0,0 1 0 0 0,0 0 0 0 0,1 0 0 0 0,-1-1 0 0 0,1 1 0 0 0,0 0 0 0 0,0 0 0 0 0,0 0 0 0 0,1-3 0 0 0,4-9 0 0 0,-5 10 1 0 0,0 0-1 0 0,-1 0 1 0 0,1 1 0 0 0,-1-1-1 0 0,0 0 1 0 0,-1-2-1 0 0,-2-16-27 0 0,-2 5-39 0 0,0 3-57 0 0,1-10-277 0 0,5-12-251 0 0,0 20 289 0 0,-1 15 78 0 0,0 0 90 0 0,0 0 78 0 0,0 0 66 0 0,0 1 56 0 0,0-1 49 0 0,0-3 256 0 0,0 3-223 0 0,0 1-79 0 0,0 0-44 0 0,0 0-42 0 0,0 0-50 0 0,0 0-58 0 0,0-1-65 0 0,0 1-97 0 0,0 0-92 0 0,0-1-100 0 0,0 1-109 0 0,0-1-118 0 0,0 1-127 0 0,0 0 397 0 0,0 0-36 0 0,0 0-35 0 0,0 0-38 0 0,0-3-1754 0 0,0-5-1327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1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7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16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4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7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5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2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3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05545-95ED-420C-92FD-7328ED80F121}" type="datetimeFigureOut">
              <a:rPr lang="en-US" smtClean="0"/>
              <a:t>3/1/2020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47E3-7873-4A5D-8B8F-97CB58211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224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22.png"/><Relationship Id="rId42" Type="http://schemas.openxmlformats.org/officeDocument/2006/relationships/customXml" Target="../ink/ink20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33.xml"/><Relationship Id="rId7" Type="http://schemas.openxmlformats.org/officeDocument/2006/relationships/image" Target="../media/image15.png"/><Relationship Id="rId71" Type="http://schemas.openxmlformats.org/officeDocument/2006/relationships/image" Target="../media/image47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9" Type="http://schemas.openxmlformats.org/officeDocument/2006/relationships/image" Target="../media/image26.png"/><Relationship Id="rId11" Type="http://schemas.openxmlformats.org/officeDocument/2006/relationships/image" Target="../media/image17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30.png"/><Relationship Id="rId40" Type="http://schemas.openxmlformats.org/officeDocument/2006/relationships/customXml" Target="../ink/ink19.xml"/><Relationship Id="rId45" Type="http://schemas.openxmlformats.org/officeDocument/2006/relationships/image" Target="../media/image34.png"/><Relationship Id="rId53" Type="http://schemas.openxmlformats.org/officeDocument/2006/relationships/image" Target="../media/image38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2.png"/><Relationship Id="rId61" Type="http://schemas.openxmlformats.org/officeDocument/2006/relationships/image" Target="../media/image42.png"/><Relationship Id="rId19" Type="http://schemas.openxmlformats.org/officeDocument/2006/relationships/image" Target="../media/image2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5.png"/><Relationship Id="rId30" Type="http://schemas.openxmlformats.org/officeDocument/2006/relationships/customXml" Target="../ink/ink14.xml"/><Relationship Id="rId35" Type="http://schemas.openxmlformats.org/officeDocument/2006/relationships/image" Target="../media/image29.png"/><Relationship Id="rId43" Type="http://schemas.openxmlformats.org/officeDocument/2006/relationships/image" Target="../media/image33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46.png"/><Relationship Id="rId8" Type="http://schemas.openxmlformats.org/officeDocument/2006/relationships/customXml" Target="../ink/ink3.xml"/><Relationship Id="rId51" Type="http://schemas.openxmlformats.org/officeDocument/2006/relationships/image" Target="../media/image37.png"/><Relationship Id="rId12" Type="http://schemas.openxmlformats.org/officeDocument/2006/relationships/customXml" Target="../ink/ink5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9.xml"/><Relationship Id="rId41" Type="http://schemas.openxmlformats.org/officeDocument/2006/relationships/image" Target="../media/image32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5" Type="http://schemas.openxmlformats.org/officeDocument/2006/relationships/image" Target="../media/image19.png"/><Relationship Id="rId23" Type="http://schemas.openxmlformats.org/officeDocument/2006/relationships/image" Target="../media/image23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4.xml"/><Relationship Id="rId31" Type="http://schemas.openxmlformats.org/officeDocument/2006/relationships/image" Target="../media/image27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44.png"/><Relationship Id="rId9" Type="http://schemas.openxmlformats.org/officeDocument/2006/relationships/image" Target="../media/image16.png"/><Relationship Id="rId13" Type="http://schemas.openxmlformats.org/officeDocument/2006/relationships/image" Target="../media/image18.png"/><Relationship Id="rId18" Type="http://schemas.openxmlformats.org/officeDocument/2006/relationships/customXml" Target="../ink/ink8.xml"/><Relationship Id="rId39" Type="http://schemas.openxmlformats.org/officeDocument/2006/relationships/image" Target="../media/image31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3.png"/><Relationship Id="rId21" Type="http://schemas.openxmlformats.org/officeDocument/2006/relationships/image" Target="../media/image56.png"/><Relationship Id="rId42" Type="http://schemas.openxmlformats.org/officeDocument/2006/relationships/customXml" Target="../ink/ink54.xml"/><Relationship Id="rId63" Type="http://schemas.openxmlformats.org/officeDocument/2006/relationships/image" Target="../media/image76.png"/><Relationship Id="rId84" Type="http://schemas.openxmlformats.org/officeDocument/2006/relationships/customXml" Target="../ink/ink75.xml"/><Relationship Id="rId16" Type="http://schemas.openxmlformats.org/officeDocument/2006/relationships/customXml" Target="../ink/ink41.xml"/><Relationship Id="rId107" Type="http://schemas.openxmlformats.org/officeDocument/2006/relationships/image" Target="../media/image98.png"/><Relationship Id="rId11" Type="http://schemas.openxmlformats.org/officeDocument/2006/relationships/image" Target="../media/image51.png"/><Relationship Id="rId32" Type="http://schemas.openxmlformats.org/officeDocument/2006/relationships/customXml" Target="../ink/ink49.xml"/><Relationship Id="rId37" Type="http://schemas.openxmlformats.org/officeDocument/2006/relationships/image" Target="../media/image64.png"/><Relationship Id="rId53" Type="http://schemas.openxmlformats.org/officeDocument/2006/relationships/image" Target="../media/image21.png"/><Relationship Id="rId58" Type="http://schemas.openxmlformats.org/officeDocument/2006/relationships/customXml" Target="../ink/ink62.xml"/><Relationship Id="rId74" Type="http://schemas.openxmlformats.org/officeDocument/2006/relationships/customXml" Target="../ink/ink70.xml"/><Relationship Id="rId79" Type="http://schemas.openxmlformats.org/officeDocument/2006/relationships/image" Target="../media/image84.png"/><Relationship Id="rId102" Type="http://schemas.openxmlformats.org/officeDocument/2006/relationships/customXml" Target="../ink/ink84.xml"/><Relationship Id="rId123" Type="http://schemas.openxmlformats.org/officeDocument/2006/relationships/image" Target="../media/image106.png"/><Relationship Id="rId128" Type="http://schemas.openxmlformats.org/officeDocument/2006/relationships/customXml" Target="../ink/ink97.xml"/><Relationship Id="rId5" Type="http://schemas.openxmlformats.org/officeDocument/2006/relationships/image" Target="../media/image480.png"/><Relationship Id="rId90" Type="http://schemas.openxmlformats.org/officeDocument/2006/relationships/customXml" Target="../ink/ink78.xml"/><Relationship Id="rId95" Type="http://schemas.openxmlformats.org/officeDocument/2006/relationships/image" Target="../media/image92.png"/><Relationship Id="rId22" Type="http://schemas.openxmlformats.org/officeDocument/2006/relationships/customXml" Target="../ink/ink44.xml"/><Relationship Id="rId27" Type="http://schemas.openxmlformats.org/officeDocument/2006/relationships/image" Target="../media/image59.png"/><Relationship Id="rId43" Type="http://schemas.openxmlformats.org/officeDocument/2006/relationships/image" Target="../media/image67.png"/><Relationship Id="rId48" Type="http://schemas.openxmlformats.org/officeDocument/2006/relationships/customXml" Target="../ink/ink57.xml"/><Relationship Id="rId64" Type="http://schemas.openxmlformats.org/officeDocument/2006/relationships/customXml" Target="../ink/ink65.xml"/><Relationship Id="rId69" Type="http://schemas.openxmlformats.org/officeDocument/2006/relationships/image" Target="../media/image79.png"/><Relationship Id="rId113" Type="http://schemas.openxmlformats.org/officeDocument/2006/relationships/image" Target="../media/image101.png"/><Relationship Id="rId118" Type="http://schemas.openxmlformats.org/officeDocument/2006/relationships/customXml" Target="../ink/ink92.xml"/><Relationship Id="rId134" Type="http://schemas.openxmlformats.org/officeDocument/2006/relationships/customXml" Target="../ink/ink100.xml"/><Relationship Id="rId80" Type="http://schemas.openxmlformats.org/officeDocument/2006/relationships/customXml" Target="../ink/ink73.xml"/><Relationship Id="rId85" Type="http://schemas.openxmlformats.org/officeDocument/2006/relationships/image" Target="../media/image87.png"/><Relationship Id="rId12" Type="http://schemas.openxmlformats.org/officeDocument/2006/relationships/customXml" Target="../ink/ink39.xml"/><Relationship Id="rId17" Type="http://schemas.openxmlformats.org/officeDocument/2006/relationships/image" Target="../media/image54.png"/><Relationship Id="rId33" Type="http://schemas.openxmlformats.org/officeDocument/2006/relationships/image" Target="../media/image62.png"/><Relationship Id="rId38" Type="http://schemas.openxmlformats.org/officeDocument/2006/relationships/customXml" Target="../ink/ink52.xml"/><Relationship Id="rId59" Type="http://schemas.openxmlformats.org/officeDocument/2006/relationships/image" Target="../media/image74.png"/><Relationship Id="rId103" Type="http://schemas.openxmlformats.org/officeDocument/2006/relationships/image" Target="../media/image96.png"/><Relationship Id="rId108" Type="http://schemas.openxmlformats.org/officeDocument/2006/relationships/customXml" Target="../ink/ink87.xml"/><Relationship Id="rId124" Type="http://schemas.openxmlformats.org/officeDocument/2006/relationships/customXml" Target="../ink/ink95.xml"/><Relationship Id="rId129" Type="http://schemas.openxmlformats.org/officeDocument/2006/relationships/image" Target="../media/image109.png"/><Relationship Id="rId54" Type="http://schemas.openxmlformats.org/officeDocument/2006/relationships/customXml" Target="../ink/ink60.xml"/><Relationship Id="rId70" Type="http://schemas.openxmlformats.org/officeDocument/2006/relationships/customXml" Target="../ink/ink68.xml"/><Relationship Id="rId75" Type="http://schemas.openxmlformats.org/officeDocument/2006/relationships/image" Target="../media/image82.png"/><Relationship Id="rId91" Type="http://schemas.openxmlformats.org/officeDocument/2006/relationships/image" Target="../media/image90.png"/><Relationship Id="rId96" Type="http://schemas.openxmlformats.org/officeDocument/2006/relationships/customXml" Target="../ink/ink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23" Type="http://schemas.openxmlformats.org/officeDocument/2006/relationships/image" Target="../media/image57.png"/><Relationship Id="rId28" Type="http://schemas.openxmlformats.org/officeDocument/2006/relationships/customXml" Target="../ink/ink47.xml"/><Relationship Id="rId49" Type="http://schemas.openxmlformats.org/officeDocument/2006/relationships/image" Target="../media/image70.png"/><Relationship Id="rId114" Type="http://schemas.openxmlformats.org/officeDocument/2006/relationships/customXml" Target="../ink/ink90.xml"/><Relationship Id="rId119" Type="http://schemas.openxmlformats.org/officeDocument/2006/relationships/image" Target="../media/image104.png"/><Relationship Id="rId44" Type="http://schemas.openxmlformats.org/officeDocument/2006/relationships/customXml" Target="../ink/ink55.xml"/><Relationship Id="rId60" Type="http://schemas.openxmlformats.org/officeDocument/2006/relationships/customXml" Target="../ink/ink63.xml"/><Relationship Id="rId65" Type="http://schemas.openxmlformats.org/officeDocument/2006/relationships/image" Target="../media/image77.png"/><Relationship Id="rId81" Type="http://schemas.openxmlformats.org/officeDocument/2006/relationships/image" Target="../media/image85.png"/><Relationship Id="rId86" Type="http://schemas.openxmlformats.org/officeDocument/2006/relationships/customXml" Target="../ink/ink76.xml"/><Relationship Id="rId130" Type="http://schemas.openxmlformats.org/officeDocument/2006/relationships/customXml" Target="../ink/ink98.xml"/><Relationship Id="rId135" Type="http://schemas.openxmlformats.org/officeDocument/2006/relationships/image" Target="../media/image112.png"/><Relationship Id="rId13" Type="http://schemas.openxmlformats.org/officeDocument/2006/relationships/image" Target="../media/image52.png"/><Relationship Id="rId18" Type="http://schemas.openxmlformats.org/officeDocument/2006/relationships/customXml" Target="../ink/ink42.xml"/><Relationship Id="rId39" Type="http://schemas.openxmlformats.org/officeDocument/2006/relationships/image" Target="../media/image65.png"/><Relationship Id="rId109" Type="http://schemas.openxmlformats.org/officeDocument/2006/relationships/image" Target="../media/image99.png"/><Relationship Id="rId34" Type="http://schemas.openxmlformats.org/officeDocument/2006/relationships/customXml" Target="../ink/ink50.xml"/><Relationship Id="rId50" Type="http://schemas.openxmlformats.org/officeDocument/2006/relationships/customXml" Target="../ink/ink58.xml"/><Relationship Id="rId55" Type="http://schemas.openxmlformats.org/officeDocument/2006/relationships/image" Target="../media/image72.png"/><Relationship Id="rId76" Type="http://schemas.openxmlformats.org/officeDocument/2006/relationships/customXml" Target="../ink/ink71.xml"/><Relationship Id="rId97" Type="http://schemas.openxmlformats.org/officeDocument/2006/relationships/image" Target="../media/image93.png"/><Relationship Id="rId104" Type="http://schemas.openxmlformats.org/officeDocument/2006/relationships/customXml" Target="../ink/ink85.xml"/><Relationship Id="rId120" Type="http://schemas.openxmlformats.org/officeDocument/2006/relationships/customXml" Target="../ink/ink93.xml"/><Relationship Id="rId125" Type="http://schemas.openxmlformats.org/officeDocument/2006/relationships/image" Target="../media/image107.png"/><Relationship Id="rId7" Type="http://schemas.openxmlformats.org/officeDocument/2006/relationships/image" Target="../media/image49.png"/><Relationship Id="rId71" Type="http://schemas.openxmlformats.org/officeDocument/2006/relationships/image" Target="../media/image80.png"/><Relationship Id="rId92" Type="http://schemas.openxmlformats.org/officeDocument/2006/relationships/customXml" Target="../ink/ink79.xml"/><Relationship Id="rId2" Type="http://schemas.openxmlformats.org/officeDocument/2006/relationships/customXml" Target="../ink/ink35.xml"/><Relationship Id="rId29" Type="http://schemas.openxmlformats.org/officeDocument/2006/relationships/image" Target="../media/image60.png"/><Relationship Id="rId24" Type="http://schemas.openxmlformats.org/officeDocument/2006/relationships/customXml" Target="../ink/ink45.xml"/><Relationship Id="rId40" Type="http://schemas.openxmlformats.org/officeDocument/2006/relationships/customXml" Target="../ink/ink53.xml"/><Relationship Id="rId45" Type="http://schemas.openxmlformats.org/officeDocument/2006/relationships/image" Target="../media/image68.png"/><Relationship Id="rId66" Type="http://schemas.openxmlformats.org/officeDocument/2006/relationships/customXml" Target="../ink/ink66.xml"/><Relationship Id="rId87" Type="http://schemas.openxmlformats.org/officeDocument/2006/relationships/image" Target="../media/image88.png"/><Relationship Id="rId110" Type="http://schemas.openxmlformats.org/officeDocument/2006/relationships/customXml" Target="../ink/ink88.xml"/><Relationship Id="rId115" Type="http://schemas.openxmlformats.org/officeDocument/2006/relationships/image" Target="../media/image102.png"/><Relationship Id="rId131" Type="http://schemas.openxmlformats.org/officeDocument/2006/relationships/image" Target="../media/image110.png"/><Relationship Id="rId61" Type="http://schemas.openxmlformats.org/officeDocument/2006/relationships/image" Target="../media/image75.png"/><Relationship Id="rId82" Type="http://schemas.openxmlformats.org/officeDocument/2006/relationships/customXml" Target="../ink/ink74.xml"/><Relationship Id="rId19" Type="http://schemas.openxmlformats.org/officeDocument/2006/relationships/image" Target="../media/image55.png"/><Relationship Id="rId14" Type="http://schemas.openxmlformats.org/officeDocument/2006/relationships/customXml" Target="../ink/ink40.xml"/><Relationship Id="rId30" Type="http://schemas.openxmlformats.org/officeDocument/2006/relationships/customXml" Target="../ink/ink48.xml"/><Relationship Id="rId35" Type="http://schemas.openxmlformats.org/officeDocument/2006/relationships/image" Target="../media/image63.png"/><Relationship Id="rId56" Type="http://schemas.openxmlformats.org/officeDocument/2006/relationships/customXml" Target="../ink/ink61.xml"/><Relationship Id="rId77" Type="http://schemas.openxmlformats.org/officeDocument/2006/relationships/image" Target="../media/image83.png"/><Relationship Id="rId100" Type="http://schemas.openxmlformats.org/officeDocument/2006/relationships/customXml" Target="../ink/ink83.xml"/><Relationship Id="rId105" Type="http://schemas.openxmlformats.org/officeDocument/2006/relationships/image" Target="../media/image97.png"/><Relationship Id="rId126" Type="http://schemas.openxmlformats.org/officeDocument/2006/relationships/customXml" Target="../ink/ink96.xml"/><Relationship Id="rId8" Type="http://schemas.openxmlformats.org/officeDocument/2006/relationships/customXml" Target="../ink/ink37.xml"/><Relationship Id="rId51" Type="http://schemas.openxmlformats.org/officeDocument/2006/relationships/image" Target="../media/image71.png"/><Relationship Id="rId72" Type="http://schemas.openxmlformats.org/officeDocument/2006/relationships/customXml" Target="../ink/ink69.xml"/><Relationship Id="rId93" Type="http://schemas.openxmlformats.org/officeDocument/2006/relationships/image" Target="../media/image91.png"/><Relationship Id="rId98" Type="http://schemas.openxmlformats.org/officeDocument/2006/relationships/customXml" Target="../ink/ink82.xml"/><Relationship Id="rId121" Type="http://schemas.openxmlformats.org/officeDocument/2006/relationships/image" Target="../media/image105.png"/><Relationship Id="rId25" Type="http://schemas.openxmlformats.org/officeDocument/2006/relationships/image" Target="../media/image58.png"/><Relationship Id="rId46" Type="http://schemas.openxmlformats.org/officeDocument/2006/relationships/customXml" Target="../ink/ink56.xml"/><Relationship Id="rId67" Type="http://schemas.openxmlformats.org/officeDocument/2006/relationships/image" Target="../media/image78.png"/><Relationship Id="rId116" Type="http://schemas.openxmlformats.org/officeDocument/2006/relationships/customXml" Target="../ink/ink91.xml"/><Relationship Id="rId20" Type="http://schemas.openxmlformats.org/officeDocument/2006/relationships/customXml" Target="../ink/ink43.xml"/><Relationship Id="rId41" Type="http://schemas.openxmlformats.org/officeDocument/2006/relationships/image" Target="../media/image66.png"/><Relationship Id="rId62" Type="http://schemas.openxmlformats.org/officeDocument/2006/relationships/customXml" Target="../ink/ink64.xml"/><Relationship Id="rId83" Type="http://schemas.openxmlformats.org/officeDocument/2006/relationships/image" Target="../media/image86.png"/><Relationship Id="rId88" Type="http://schemas.openxmlformats.org/officeDocument/2006/relationships/customXml" Target="../ink/ink77.xml"/><Relationship Id="rId111" Type="http://schemas.openxmlformats.org/officeDocument/2006/relationships/image" Target="../media/image100.png"/><Relationship Id="rId132" Type="http://schemas.openxmlformats.org/officeDocument/2006/relationships/customXml" Target="../ink/ink99.xml"/><Relationship Id="rId15" Type="http://schemas.openxmlformats.org/officeDocument/2006/relationships/image" Target="../media/image53.png"/><Relationship Id="rId36" Type="http://schemas.openxmlformats.org/officeDocument/2006/relationships/customXml" Target="../ink/ink51.xml"/><Relationship Id="rId57" Type="http://schemas.openxmlformats.org/officeDocument/2006/relationships/image" Target="../media/image73.png"/><Relationship Id="rId106" Type="http://schemas.openxmlformats.org/officeDocument/2006/relationships/customXml" Target="../ink/ink86.xml"/><Relationship Id="rId127" Type="http://schemas.openxmlformats.org/officeDocument/2006/relationships/image" Target="../media/image108.png"/><Relationship Id="rId10" Type="http://schemas.openxmlformats.org/officeDocument/2006/relationships/customXml" Target="../ink/ink38.xml"/><Relationship Id="rId31" Type="http://schemas.openxmlformats.org/officeDocument/2006/relationships/image" Target="../media/image61.png"/><Relationship Id="rId52" Type="http://schemas.openxmlformats.org/officeDocument/2006/relationships/customXml" Target="../ink/ink59.xml"/><Relationship Id="rId73" Type="http://schemas.openxmlformats.org/officeDocument/2006/relationships/image" Target="../media/image81.png"/><Relationship Id="rId78" Type="http://schemas.openxmlformats.org/officeDocument/2006/relationships/customXml" Target="../ink/ink72.xml"/><Relationship Id="rId94" Type="http://schemas.openxmlformats.org/officeDocument/2006/relationships/customXml" Target="../ink/ink80.xml"/><Relationship Id="rId99" Type="http://schemas.openxmlformats.org/officeDocument/2006/relationships/image" Target="../media/image94.png"/><Relationship Id="rId101" Type="http://schemas.openxmlformats.org/officeDocument/2006/relationships/image" Target="../media/image95.png"/><Relationship Id="rId122" Type="http://schemas.openxmlformats.org/officeDocument/2006/relationships/customXml" Target="../ink/ink94.xml"/><Relationship Id="rId9" Type="http://schemas.openxmlformats.org/officeDocument/2006/relationships/image" Target="../media/image50.png"/><Relationship Id="rId26" Type="http://schemas.openxmlformats.org/officeDocument/2006/relationships/customXml" Target="../ink/ink46.xml"/><Relationship Id="rId47" Type="http://schemas.openxmlformats.org/officeDocument/2006/relationships/image" Target="../media/image69.png"/><Relationship Id="rId68" Type="http://schemas.openxmlformats.org/officeDocument/2006/relationships/customXml" Target="../ink/ink67.xml"/><Relationship Id="rId89" Type="http://schemas.openxmlformats.org/officeDocument/2006/relationships/image" Target="../media/image89.png"/><Relationship Id="rId112" Type="http://schemas.openxmlformats.org/officeDocument/2006/relationships/customXml" Target="../ink/ink89.xml"/><Relationship Id="rId133" Type="http://schemas.openxmlformats.org/officeDocument/2006/relationships/image" Target="../media/image11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.png"/><Relationship Id="rId21" Type="http://schemas.openxmlformats.org/officeDocument/2006/relationships/image" Target="../media/image121.png"/><Relationship Id="rId42" Type="http://schemas.openxmlformats.org/officeDocument/2006/relationships/customXml" Target="../ink/ink120.xml"/><Relationship Id="rId47" Type="http://schemas.openxmlformats.org/officeDocument/2006/relationships/image" Target="../media/image134.png"/><Relationship Id="rId63" Type="http://schemas.openxmlformats.org/officeDocument/2006/relationships/image" Target="../media/image142.png"/><Relationship Id="rId68" Type="http://schemas.openxmlformats.org/officeDocument/2006/relationships/customXml" Target="../ink/ink133.xml"/><Relationship Id="rId84" Type="http://schemas.openxmlformats.org/officeDocument/2006/relationships/customXml" Target="../ink/ink141.xml"/><Relationship Id="rId89" Type="http://schemas.openxmlformats.org/officeDocument/2006/relationships/image" Target="../media/image155.png"/><Relationship Id="rId112" Type="http://schemas.openxmlformats.org/officeDocument/2006/relationships/customXml" Target="../ink/ink155.xml"/><Relationship Id="rId133" Type="http://schemas.openxmlformats.org/officeDocument/2006/relationships/image" Target="../media/image158.png"/><Relationship Id="rId16" Type="http://schemas.openxmlformats.org/officeDocument/2006/relationships/customXml" Target="../ink/ink107.xml"/><Relationship Id="rId107" Type="http://schemas.openxmlformats.org/officeDocument/2006/relationships/image" Target="../media/image164.png"/><Relationship Id="rId11" Type="http://schemas.openxmlformats.org/officeDocument/2006/relationships/image" Target="../media/image116.png"/><Relationship Id="rId32" Type="http://schemas.openxmlformats.org/officeDocument/2006/relationships/customXml" Target="../ink/ink115.xml"/><Relationship Id="rId37" Type="http://schemas.openxmlformats.org/officeDocument/2006/relationships/image" Target="../media/image129.png"/><Relationship Id="rId53" Type="http://schemas.openxmlformats.org/officeDocument/2006/relationships/image" Target="../media/image137.png"/><Relationship Id="rId58" Type="http://schemas.openxmlformats.org/officeDocument/2006/relationships/customXml" Target="../ink/ink128.xml"/><Relationship Id="rId74" Type="http://schemas.openxmlformats.org/officeDocument/2006/relationships/customXml" Target="../ink/ink136.xml"/><Relationship Id="rId79" Type="http://schemas.openxmlformats.org/officeDocument/2006/relationships/image" Target="../media/image150.png"/><Relationship Id="rId102" Type="http://schemas.openxmlformats.org/officeDocument/2006/relationships/customXml" Target="../ink/ink150.xml"/><Relationship Id="rId123" Type="http://schemas.openxmlformats.org/officeDocument/2006/relationships/image" Target="../media/image172.png"/><Relationship Id="rId128" Type="http://schemas.openxmlformats.org/officeDocument/2006/relationships/customXml" Target="../ink/ink163.xml"/><Relationship Id="rId5" Type="http://schemas.openxmlformats.org/officeDocument/2006/relationships/image" Target="../media/image1130.png"/><Relationship Id="rId90" Type="http://schemas.openxmlformats.org/officeDocument/2006/relationships/customXml" Target="../ink/ink144.xml"/><Relationship Id="rId95" Type="http://schemas.openxmlformats.org/officeDocument/2006/relationships/image" Target="../media/image159.png"/><Relationship Id="rId22" Type="http://schemas.openxmlformats.org/officeDocument/2006/relationships/customXml" Target="../ink/ink110.xml"/><Relationship Id="rId27" Type="http://schemas.openxmlformats.org/officeDocument/2006/relationships/image" Target="../media/image124.png"/><Relationship Id="rId43" Type="http://schemas.openxmlformats.org/officeDocument/2006/relationships/image" Target="../media/image132.png"/><Relationship Id="rId48" Type="http://schemas.openxmlformats.org/officeDocument/2006/relationships/customXml" Target="../ink/ink123.xml"/><Relationship Id="rId64" Type="http://schemas.openxmlformats.org/officeDocument/2006/relationships/customXml" Target="../ink/ink131.xml"/><Relationship Id="rId69" Type="http://schemas.openxmlformats.org/officeDocument/2006/relationships/image" Target="../media/image145.png"/><Relationship Id="rId113" Type="http://schemas.openxmlformats.org/officeDocument/2006/relationships/image" Target="../media/image167.png"/><Relationship Id="rId118" Type="http://schemas.openxmlformats.org/officeDocument/2006/relationships/customXml" Target="../ink/ink158.xml"/><Relationship Id="rId80" Type="http://schemas.openxmlformats.org/officeDocument/2006/relationships/customXml" Target="../ink/ink139.xml"/><Relationship Id="rId85" Type="http://schemas.openxmlformats.org/officeDocument/2006/relationships/image" Target="../media/image153.png"/><Relationship Id="rId12" Type="http://schemas.openxmlformats.org/officeDocument/2006/relationships/customXml" Target="../ink/ink105.xml"/><Relationship Id="rId17" Type="http://schemas.openxmlformats.org/officeDocument/2006/relationships/image" Target="../media/image119.png"/><Relationship Id="rId33" Type="http://schemas.openxmlformats.org/officeDocument/2006/relationships/image" Target="../media/image127.png"/><Relationship Id="rId38" Type="http://schemas.openxmlformats.org/officeDocument/2006/relationships/customXml" Target="../ink/ink118.xml"/><Relationship Id="rId59" Type="http://schemas.openxmlformats.org/officeDocument/2006/relationships/image" Target="../media/image140.png"/><Relationship Id="rId103" Type="http://schemas.openxmlformats.org/officeDocument/2006/relationships/image" Target="../media/image27.png"/><Relationship Id="rId108" Type="http://schemas.openxmlformats.org/officeDocument/2006/relationships/customXml" Target="../ink/ink153.xml"/><Relationship Id="rId124" Type="http://schemas.openxmlformats.org/officeDocument/2006/relationships/customXml" Target="../ink/ink161.xml"/><Relationship Id="rId129" Type="http://schemas.openxmlformats.org/officeDocument/2006/relationships/image" Target="../media/image175.png"/><Relationship Id="rId54" Type="http://schemas.openxmlformats.org/officeDocument/2006/relationships/customXml" Target="../ink/ink126.xml"/><Relationship Id="rId70" Type="http://schemas.openxmlformats.org/officeDocument/2006/relationships/customXml" Target="../ink/ink134.xml"/><Relationship Id="rId75" Type="http://schemas.openxmlformats.org/officeDocument/2006/relationships/image" Target="../media/image148.png"/><Relationship Id="rId91" Type="http://schemas.openxmlformats.org/officeDocument/2006/relationships/image" Target="../media/image156.png"/><Relationship Id="rId96" Type="http://schemas.openxmlformats.org/officeDocument/2006/relationships/customXml" Target="../ink/ink14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2.xml"/><Relationship Id="rId23" Type="http://schemas.openxmlformats.org/officeDocument/2006/relationships/image" Target="../media/image122.png"/><Relationship Id="rId28" Type="http://schemas.openxmlformats.org/officeDocument/2006/relationships/customXml" Target="../ink/ink113.xml"/><Relationship Id="rId49" Type="http://schemas.openxmlformats.org/officeDocument/2006/relationships/image" Target="../media/image135.png"/><Relationship Id="rId114" Type="http://schemas.openxmlformats.org/officeDocument/2006/relationships/customXml" Target="../ink/ink156.xml"/><Relationship Id="rId119" Type="http://schemas.openxmlformats.org/officeDocument/2006/relationships/image" Target="../media/image170.png"/><Relationship Id="rId44" Type="http://schemas.openxmlformats.org/officeDocument/2006/relationships/customXml" Target="../ink/ink121.xml"/><Relationship Id="rId60" Type="http://schemas.openxmlformats.org/officeDocument/2006/relationships/customXml" Target="../ink/ink129.xml"/><Relationship Id="rId65" Type="http://schemas.openxmlformats.org/officeDocument/2006/relationships/image" Target="../media/image143.png"/><Relationship Id="rId81" Type="http://schemas.openxmlformats.org/officeDocument/2006/relationships/image" Target="../media/image151.png"/><Relationship Id="rId86" Type="http://schemas.openxmlformats.org/officeDocument/2006/relationships/customXml" Target="../ink/ink142.xml"/><Relationship Id="rId130" Type="http://schemas.openxmlformats.org/officeDocument/2006/relationships/customXml" Target="../ink/ink164.xml"/><Relationship Id="rId13" Type="http://schemas.openxmlformats.org/officeDocument/2006/relationships/image" Target="../media/image117.png"/><Relationship Id="rId18" Type="http://schemas.openxmlformats.org/officeDocument/2006/relationships/customXml" Target="../ink/ink108.xml"/><Relationship Id="rId39" Type="http://schemas.openxmlformats.org/officeDocument/2006/relationships/image" Target="../media/image130.png"/><Relationship Id="rId109" Type="http://schemas.openxmlformats.org/officeDocument/2006/relationships/image" Target="../media/image165.png"/><Relationship Id="rId34" Type="http://schemas.openxmlformats.org/officeDocument/2006/relationships/customXml" Target="../ink/ink116.xml"/><Relationship Id="rId50" Type="http://schemas.openxmlformats.org/officeDocument/2006/relationships/customXml" Target="../ink/ink124.xml"/><Relationship Id="rId55" Type="http://schemas.openxmlformats.org/officeDocument/2006/relationships/image" Target="../media/image138.png"/><Relationship Id="rId76" Type="http://schemas.openxmlformats.org/officeDocument/2006/relationships/customXml" Target="../ink/ink137.xml"/><Relationship Id="rId97" Type="http://schemas.openxmlformats.org/officeDocument/2006/relationships/image" Target="../media/image160.png"/><Relationship Id="rId104" Type="http://schemas.openxmlformats.org/officeDocument/2006/relationships/customXml" Target="../ink/ink151.xml"/><Relationship Id="rId120" Type="http://schemas.openxmlformats.org/officeDocument/2006/relationships/customXml" Target="../ink/ink159.xml"/><Relationship Id="rId125" Type="http://schemas.openxmlformats.org/officeDocument/2006/relationships/image" Target="../media/image173.png"/><Relationship Id="rId7" Type="http://schemas.openxmlformats.org/officeDocument/2006/relationships/image" Target="../media/image114.png"/><Relationship Id="rId71" Type="http://schemas.openxmlformats.org/officeDocument/2006/relationships/image" Target="../media/image146.png"/><Relationship Id="rId92" Type="http://schemas.openxmlformats.org/officeDocument/2006/relationships/customXml" Target="../ink/ink145.xml"/><Relationship Id="rId2" Type="http://schemas.openxmlformats.org/officeDocument/2006/relationships/customXml" Target="../ink/ink101.xml"/><Relationship Id="rId29" Type="http://schemas.openxmlformats.org/officeDocument/2006/relationships/image" Target="../media/image125.png"/><Relationship Id="rId24" Type="http://schemas.openxmlformats.org/officeDocument/2006/relationships/customXml" Target="../ink/ink111.xml"/><Relationship Id="rId40" Type="http://schemas.openxmlformats.org/officeDocument/2006/relationships/customXml" Target="../ink/ink119.xml"/><Relationship Id="rId45" Type="http://schemas.openxmlformats.org/officeDocument/2006/relationships/image" Target="../media/image133.png"/><Relationship Id="rId66" Type="http://schemas.openxmlformats.org/officeDocument/2006/relationships/customXml" Target="../ink/ink132.xml"/><Relationship Id="rId87" Type="http://schemas.openxmlformats.org/officeDocument/2006/relationships/image" Target="../media/image154.png"/><Relationship Id="rId110" Type="http://schemas.openxmlformats.org/officeDocument/2006/relationships/customXml" Target="../ink/ink154.xml"/><Relationship Id="rId115" Type="http://schemas.openxmlformats.org/officeDocument/2006/relationships/image" Target="../media/image168.png"/><Relationship Id="rId131" Type="http://schemas.openxmlformats.org/officeDocument/2006/relationships/image" Target="../media/image176.png"/><Relationship Id="rId61" Type="http://schemas.openxmlformats.org/officeDocument/2006/relationships/image" Target="../media/image141.png"/><Relationship Id="rId82" Type="http://schemas.openxmlformats.org/officeDocument/2006/relationships/customXml" Target="../ink/ink140.xml"/><Relationship Id="rId19" Type="http://schemas.openxmlformats.org/officeDocument/2006/relationships/image" Target="../media/image120.png"/><Relationship Id="rId14" Type="http://schemas.openxmlformats.org/officeDocument/2006/relationships/customXml" Target="../ink/ink106.xml"/><Relationship Id="rId30" Type="http://schemas.openxmlformats.org/officeDocument/2006/relationships/customXml" Target="../ink/ink114.xml"/><Relationship Id="rId35" Type="http://schemas.openxmlformats.org/officeDocument/2006/relationships/image" Target="../media/image128.png"/><Relationship Id="rId56" Type="http://schemas.openxmlformats.org/officeDocument/2006/relationships/customXml" Target="../ink/ink127.xml"/><Relationship Id="rId77" Type="http://schemas.openxmlformats.org/officeDocument/2006/relationships/image" Target="../media/image149.png"/><Relationship Id="rId100" Type="http://schemas.openxmlformats.org/officeDocument/2006/relationships/customXml" Target="../ink/ink149.xml"/><Relationship Id="rId105" Type="http://schemas.openxmlformats.org/officeDocument/2006/relationships/image" Target="../media/image163.png"/><Relationship Id="rId126" Type="http://schemas.openxmlformats.org/officeDocument/2006/relationships/customXml" Target="../ink/ink162.xml"/><Relationship Id="rId8" Type="http://schemas.openxmlformats.org/officeDocument/2006/relationships/customXml" Target="../ink/ink103.xml"/><Relationship Id="rId51" Type="http://schemas.openxmlformats.org/officeDocument/2006/relationships/image" Target="../media/image136.png"/><Relationship Id="rId72" Type="http://schemas.openxmlformats.org/officeDocument/2006/relationships/customXml" Target="../ink/ink135.xml"/><Relationship Id="rId93" Type="http://schemas.openxmlformats.org/officeDocument/2006/relationships/image" Target="../media/image157.png"/><Relationship Id="rId98" Type="http://schemas.openxmlformats.org/officeDocument/2006/relationships/customXml" Target="../ink/ink148.xml"/><Relationship Id="rId121" Type="http://schemas.openxmlformats.org/officeDocument/2006/relationships/image" Target="../media/image171.png"/><Relationship Id="rId25" Type="http://schemas.openxmlformats.org/officeDocument/2006/relationships/image" Target="../media/image123.png"/><Relationship Id="rId46" Type="http://schemas.openxmlformats.org/officeDocument/2006/relationships/customXml" Target="../ink/ink122.xml"/><Relationship Id="rId67" Type="http://schemas.openxmlformats.org/officeDocument/2006/relationships/image" Target="../media/image144.png"/><Relationship Id="rId116" Type="http://schemas.openxmlformats.org/officeDocument/2006/relationships/customXml" Target="../ink/ink157.xml"/><Relationship Id="rId20" Type="http://schemas.openxmlformats.org/officeDocument/2006/relationships/customXml" Target="../ink/ink109.xml"/><Relationship Id="rId41" Type="http://schemas.openxmlformats.org/officeDocument/2006/relationships/image" Target="../media/image131.png"/><Relationship Id="rId62" Type="http://schemas.openxmlformats.org/officeDocument/2006/relationships/customXml" Target="../ink/ink130.xml"/><Relationship Id="rId83" Type="http://schemas.openxmlformats.org/officeDocument/2006/relationships/image" Target="../media/image152.png"/><Relationship Id="rId88" Type="http://schemas.openxmlformats.org/officeDocument/2006/relationships/customXml" Target="../ink/ink143.xml"/><Relationship Id="rId111" Type="http://schemas.openxmlformats.org/officeDocument/2006/relationships/image" Target="../media/image166.png"/><Relationship Id="rId132" Type="http://schemas.openxmlformats.org/officeDocument/2006/relationships/customXml" Target="../ink/ink165.xml"/><Relationship Id="rId15" Type="http://schemas.openxmlformats.org/officeDocument/2006/relationships/image" Target="../media/image118.png"/><Relationship Id="rId36" Type="http://schemas.openxmlformats.org/officeDocument/2006/relationships/customXml" Target="../ink/ink117.xml"/><Relationship Id="rId57" Type="http://schemas.openxmlformats.org/officeDocument/2006/relationships/image" Target="../media/image139.png"/><Relationship Id="rId106" Type="http://schemas.openxmlformats.org/officeDocument/2006/relationships/customXml" Target="../ink/ink152.xml"/><Relationship Id="rId127" Type="http://schemas.openxmlformats.org/officeDocument/2006/relationships/image" Target="../media/image174.png"/><Relationship Id="rId10" Type="http://schemas.openxmlformats.org/officeDocument/2006/relationships/customXml" Target="../ink/ink104.xml"/><Relationship Id="rId31" Type="http://schemas.openxmlformats.org/officeDocument/2006/relationships/image" Target="../media/image126.png"/><Relationship Id="rId52" Type="http://schemas.openxmlformats.org/officeDocument/2006/relationships/customXml" Target="../ink/ink125.xml"/><Relationship Id="rId73" Type="http://schemas.openxmlformats.org/officeDocument/2006/relationships/image" Target="../media/image147.png"/><Relationship Id="rId78" Type="http://schemas.openxmlformats.org/officeDocument/2006/relationships/customXml" Target="../ink/ink138.xml"/><Relationship Id="rId94" Type="http://schemas.openxmlformats.org/officeDocument/2006/relationships/customXml" Target="../ink/ink146.xml"/><Relationship Id="rId99" Type="http://schemas.openxmlformats.org/officeDocument/2006/relationships/image" Target="../media/image161.png"/><Relationship Id="rId101" Type="http://schemas.openxmlformats.org/officeDocument/2006/relationships/image" Target="../media/image162.png"/><Relationship Id="rId122" Type="http://schemas.openxmlformats.org/officeDocument/2006/relationships/customXml" Target="../ink/ink160.xml"/><Relationship Id="rId9" Type="http://schemas.openxmlformats.org/officeDocument/2006/relationships/image" Target="../media/image115.png"/><Relationship Id="rId26" Type="http://schemas.openxmlformats.org/officeDocument/2006/relationships/customXml" Target="../ink/ink11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4.png"/><Relationship Id="rId21" Type="http://schemas.openxmlformats.org/officeDocument/2006/relationships/image" Target="../media/image185.png"/><Relationship Id="rId42" Type="http://schemas.openxmlformats.org/officeDocument/2006/relationships/customXml" Target="../ink/ink185.xml"/><Relationship Id="rId63" Type="http://schemas.openxmlformats.org/officeDocument/2006/relationships/image" Target="../media/image207.png"/><Relationship Id="rId84" Type="http://schemas.openxmlformats.org/officeDocument/2006/relationships/customXml" Target="../ink/ink206.xml"/><Relationship Id="rId138" Type="http://schemas.openxmlformats.org/officeDocument/2006/relationships/customXml" Target="../ink/ink233.xml"/><Relationship Id="rId159" Type="http://schemas.openxmlformats.org/officeDocument/2006/relationships/customXml" Target="../ink/ink242.xml"/><Relationship Id="rId107" Type="http://schemas.openxmlformats.org/officeDocument/2006/relationships/image" Target="../media/image229.png"/><Relationship Id="rId11" Type="http://schemas.openxmlformats.org/officeDocument/2006/relationships/image" Target="../media/image180.png"/><Relationship Id="rId32" Type="http://schemas.openxmlformats.org/officeDocument/2006/relationships/customXml" Target="../ink/ink180.xml"/><Relationship Id="rId53" Type="http://schemas.openxmlformats.org/officeDocument/2006/relationships/image" Target="../media/image202.png"/><Relationship Id="rId74" Type="http://schemas.openxmlformats.org/officeDocument/2006/relationships/customXml" Target="../ink/ink201.xml"/><Relationship Id="rId128" Type="http://schemas.openxmlformats.org/officeDocument/2006/relationships/customXml" Target="../ink/ink228.xml"/><Relationship Id="rId149" Type="http://schemas.openxmlformats.org/officeDocument/2006/relationships/image" Target="../media/image250.png"/><Relationship Id="rId5" Type="http://schemas.openxmlformats.org/officeDocument/2006/relationships/image" Target="../media/image1770.png"/><Relationship Id="rId95" Type="http://schemas.openxmlformats.org/officeDocument/2006/relationships/image" Target="../media/image223.png"/><Relationship Id="rId160" Type="http://schemas.openxmlformats.org/officeDocument/2006/relationships/image" Target="../media/image254.png"/><Relationship Id="rId22" Type="http://schemas.openxmlformats.org/officeDocument/2006/relationships/customXml" Target="../ink/ink175.xml"/><Relationship Id="rId43" Type="http://schemas.openxmlformats.org/officeDocument/2006/relationships/image" Target="../media/image197.png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139" Type="http://schemas.openxmlformats.org/officeDocument/2006/relationships/image" Target="../media/image245.png"/><Relationship Id="rId85" Type="http://schemas.openxmlformats.org/officeDocument/2006/relationships/image" Target="../media/image218.png"/><Relationship Id="rId150" Type="http://schemas.openxmlformats.org/officeDocument/2006/relationships/customXml" Target="../ink/ink239.xml"/><Relationship Id="rId12" Type="http://schemas.openxmlformats.org/officeDocument/2006/relationships/customXml" Target="../ink/ink170.xml"/><Relationship Id="rId17" Type="http://schemas.openxmlformats.org/officeDocument/2006/relationships/image" Target="../media/image183.png"/><Relationship Id="rId33" Type="http://schemas.openxmlformats.org/officeDocument/2006/relationships/image" Target="../media/image192.png"/><Relationship Id="rId38" Type="http://schemas.openxmlformats.org/officeDocument/2006/relationships/customXml" Target="../ink/ink183.xml"/><Relationship Id="rId59" Type="http://schemas.openxmlformats.org/officeDocument/2006/relationships/image" Target="../media/image205.png"/><Relationship Id="rId103" Type="http://schemas.openxmlformats.org/officeDocument/2006/relationships/image" Target="../media/image227.png"/><Relationship Id="rId108" Type="http://schemas.openxmlformats.org/officeDocument/2006/relationships/customXml" Target="../ink/ink218.xml"/><Relationship Id="rId124" Type="http://schemas.openxmlformats.org/officeDocument/2006/relationships/customXml" Target="../ink/ink226.xml"/><Relationship Id="rId129" Type="http://schemas.openxmlformats.org/officeDocument/2006/relationships/image" Target="../media/image240.png"/><Relationship Id="rId54" Type="http://schemas.openxmlformats.org/officeDocument/2006/relationships/customXml" Target="../ink/ink191.xml"/><Relationship Id="rId70" Type="http://schemas.openxmlformats.org/officeDocument/2006/relationships/customXml" Target="../ink/ink199.xml"/><Relationship Id="rId75" Type="http://schemas.openxmlformats.org/officeDocument/2006/relationships/image" Target="../media/image213.png"/><Relationship Id="rId91" Type="http://schemas.openxmlformats.org/officeDocument/2006/relationships/image" Target="../media/image221.png"/><Relationship Id="rId96" Type="http://schemas.openxmlformats.org/officeDocument/2006/relationships/customXml" Target="../ink/ink212.xml"/><Relationship Id="rId140" Type="http://schemas.openxmlformats.org/officeDocument/2006/relationships/customXml" Target="../ink/ink234.xml"/><Relationship Id="rId145" Type="http://schemas.openxmlformats.org/officeDocument/2006/relationships/image" Target="../media/image248.png"/><Relationship Id="rId161" Type="http://schemas.openxmlformats.org/officeDocument/2006/relationships/customXml" Target="../ink/ink243.xml"/><Relationship Id="rId166" Type="http://schemas.openxmlformats.org/officeDocument/2006/relationships/image" Target="../media/image25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7.xml"/><Relationship Id="rId23" Type="http://schemas.openxmlformats.org/officeDocument/2006/relationships/image" Target="../media/image186.png"/><Relationship Id="rId28" Type="http://schemas.openxmlformats.org/officeDocument/2006/relationships/customXml" Target="../ink/ink178.xml"/><Relationship Id="rId49" Type="http://schemas.openxmlformats.org/officeDocument/2006/relationships/image" Target="../media/image200.png"/><Relationship Id="rId114" Type="http://schemas.openxmlformats.org/officeDocument/2006/relationships/customXml" Target="../ink/ink221.xml"/><Relationship Id="rId119" Type="http://schemas.openxmlformats.org/officeDocument/2006/relationships/image" Target="../media/image235.png"/><Relationship Id="rId44" Type="http://schemas.openxmlformats.org/officeDocument/2006/relationships/customXml" Target="../ink/ink186.xml"/><Relationship Id="rId60" Type="http://schemas.openxmlformats.org/officeDocument/2006/relationships/customXml" Target="../ink/ink194.xml"/><Relationship Id="rId65" Type="http://schemas.openxmlformats.org/officeDocument/2006/relationships/image" Target="../media/image208.png"/><Relationship Id="rId81" Type="http://schemas.openxmlformats.org/officeDocument/2006/relationships/image" Target="../media/image216.png"/><Relationship Id="rId86" Type="http://schemas.openxmlformats.org/officeDocument/2006/relationships/customXml" Target="../ink/ink207.xml"/><Relationship Id="rId130" Type="http://schemas.openxmlformats.org/officeDocument/2006/relationships/customXml" Target="../ink/ink229.xml"/><Relationship Id="rId135" Type="http://schemas.openxmlformats.org/officeDocument/2006/relationships/image" Target="../media/image243.png"/><Relationship Id="rId151" Type="http://schemas.openxmlformats.org/officeDocument/2006/relationships/image" Target="../media/image251.png"/><Relationship Id="rId13" Type="http://schemas.openxmlformats.org/officeDocument/2006/relationships/image" Target="../media/image181.png"/><Relationship Id="rId18" Type="http://schemas.openxmlformats.org/officeDocument/2006/relationships/customXml" Target="../ink/ink173.xml"/><Relationship Id="rId39" Type="http://schemas.openxmlformats.org/officeDocument/2006/relationships/image" Target="../media/image195.png"/><Relationship Id="rId109" Type="http://schemas.openxmlformats.org/officeDocument/2006/relationships/image" Target="../media/image230.png"/><Relationship Id="rId34" Type="http://schemas.openxmlformats.org/officeDocument/2006/relationships/customXml" Target="../ink/ink181.xml"/><Relationship Id="rId50" Type="http://schemas.openxmlformats.org/officeDocument/2006/relationships/customXml" Target="../ink/ink189.xml"/><Relationship Id="rId55" Type="http://schemas.openxmlformats.org/officeDocument/2006/relationships/image" Target="../media/image203.png"/><Relationship Id="rId76" Type="http://schemas.openxmlformats.org/officeDocument/2006/relationships/customXml" Target="../ink/ink202.xml"/><Relationship Id="rId97" Type="http://schemas.openxmlformats.org/officeDocument/2006/relationships/image" Target="../media/image224.png"/><Relationship Id="rId104" Type="http://schemas.openxmlformats.org/officeDocument/2006/relationships/customXml" Target="../ink/ink216.xml"/><Relationship Id="rId120" Type="http://schemas.openxmlformats.org/officeDocument/2006/relationships/customXml" Target="../ink/ink224.xml"/><Relationship Id="rId125" Type="http://schemas.openxmlformats.org/officeDocument/2006/relationships/image" Target="../media/image238.png"/><Relationship Id="rId141" Type="http://schemas.openxmlformats.org/officeDocument/2006/relationships/image" Target="../media/image246.png"/><Relationship Id="rId146" Type="http://schemas.openxmlformats.org/officeDocument/2006/relationships/customXml" Target="../ink/ink237.xml"/><Relationship Id="rId167" Type="http://schemas.openxmlformats.org/officeDocument/2006/relationships/customXml" Target="../ink/ink246.xml"/><Relationship Id="rId7" Type="http://schemas.openxmlformats.org/officeDocument/2006/relationships/image" Target="../media/image178.png"/><Relationship Id="rId71" Type="http://schemas.openxmlformats.org/officeDocument/2006/relationships/image" Target="../media/image211.png"/><Relationship Id="rId92" Type="http://schemas.openxmlformats.org/officeDocument/2006/relationships/customXml" Target="../ink/ink210.xml"/><Relationship Id="rId162" Type="http://schemas.openxmlformats.org/officeDocument/2006/relationships/image" Target="../media/image255.png"/><Relationship Id="rId2" Type="http://schemas.openxmlformats.org/officeDocument/2006/relationships/customXml" Target="../ink/ink166.xml"/><Relationship Id="rId29" Type="http://schemas.openxmlformats.org/officeDocument/2006/relationships/image" Target="../media/image190.png"/><Relationship Id="rId24" Type="http://schemas.openxmlformats.org/officeDocument/2006/relationships/customXml" Target="../ink/ink176.xml"/><Relationship Id="rId40" Type="http://schemas.openxmlformats.org/officeDocument/2006/relationships/customXml" Target="../ink/ink184.xml"/><Relationship Id="rId45" Type="http://schemas.openxmlformats.org/officeDocument/2006/relationships/image" Target="../media/image198.png"/><Relationship Id="rId66" Type="http://schemas.openxmlformats.org/officeDocument/2006/relationships/customXml" Target="../ink/ink197.xml"/><Relationship Id="rId87" Type="http://schemas.openxmlformats.org/officeDocument/2006/relationships/image" Target="../media/image219.png"/><Relationship Id="rId110" Type="http://schemas.openxmlformats.org/officeDocument/2006/relationships/customXml" Target="../ink/ink219.xml"/><Relationship Id="rId115" Type="http://schemas.openxmlformats.org/officeDocument/2006/relationships/image" Target="../media/image233.png"/><Relationship Id="rId131" Type="http://schemas.openxmlformats.org/officeDocument/2006/relationships/image" Target="../media/image241.png"/><Relationship Id="rId136" Type="http://schemas.openxmlformats.org/officeDocument/2006/relationships/customXml" Target="../ink/ink232.xml"/><Relationship Id="rId61" Type="http://schemas.openxmlformats.org/officeDocument/2006/relationships/image" Target="../media/image206.png"/><Relationship Id="rId82" Type="http://schemas.openxmlformats.org/officeDocument/2006/relationships/customXml" Target="../ink/ink205.xml"/><Relationship Id="rId152" Type="http://schemas.openxmlformats.org/officeDocument/2006/relationships/customXml" Target="../ink/ink240.xml"/><Relationship Id="rId19" Type="http://schemas.openxmlformats.org/officeDocument/2006/relationships/image" Target="../media/image184.png"/><Relationship Id="rId14" Type="http://schemas.openxmlformats.org/officeDocument/2006/relationships/customXml" Target="../ink/ink171.xml"/><Relationship Id="rId30" Type="http://schemas.openxmlformats.org/officeDocument/2006/relationships/customXml" Target="../ink/ink179.xml"/><Relationship Id="rId35" Type="http://schemas.openxmlformats.org/officeDocument/2006/relationships/image" Target="../media/image193.png"/><Relationship Id="rId56" Type="http://schemas.openxmlformats.org/officeDocument/2006/relationships/customXml" Target="../ink/ink192.xml"/><Relationship Id="rId77" Type="http://schemas.openxmlformats.org/officeDocument/2006/relationships/image" Target="../media/image214.png"/><Relationship Id="rId100" Type="http://schemas.openxmlformats.org/officeDocument/2006/relationships/customXml" Target="../ink/ink214.xml"/><Relationship Id="rId105" Type="http://schemas.openxmlformats.org/officeDocument/2006/relationships/image" Target="../media/image228.png"/><Relationship Id="rId126" Type="http://schemas.openxmlformats.org/officeDocument/2006/relationships/customXml" Target="../ink/ink227.xml"/><Relationship Id="rId147" Type="http://schemas.openxmlformats.org/officeDocument/2006/relationships/image" Target="../media/image249.png"/><Relationship Id="rId168" Type="http://schemas.openxmlformats.org/officeDocument/2006/relationships/image" Target="../media/image258.png"/><Relationship Id="rId8" Type="http://schemas.openxmlformats.org/officeDocument/2006/relationships/customXml" Target="../ink/ink168.xml"/><Relationship Id="rId51" Type="http://schemas.openxmlformats.org/officeDocument/2006/relationships/image" Target="../media/image201.png"/><Relationship Id="rId72" Type="http://schemas.openxmlformats.org/officeDocument/2006/relationships/customXml" Target="../ink/ink200.xml"/><Relationship Id="rId93" Type="http://schemas.openxmlformats.org/officeDocument/2006/relationships/image" Target="../media/image222.png"/><Relationship Id="rId98" Type="http://schemas.openxmlformats.org/officeDocument/2006/relationships/customXml" Target="../ink/ink213.xml"/><Relationship Id="rId121" Type="http://schemas.openxmlformats.org/officeDocument/2006/relationships/image" Target="../media/image236.png"/><Relationship Id="rId142" Type="http://schemas.openxmlformats.org/officeDocument/2006/relationships/customXml" Target="../ink/ink235.xml"/><Relationship Id="rId163" Type="http://schemas.openxmlformats.org/officeDocument/2006/relationships/customXml" Target="../ink/ink244.xml"/><Relationship Id="rId25" Type="http://schemas.openxmlformats.org/officeDocument/2006/relationships/image" Target="../media/image187.png"/><Relationship Id="rId46" Type="http://schemas.openxmlformats.org/officeDocument/2006/relationships/customXml" Target="../ink/ink187.xml"/><Relationship Id="rId67" Type="http://schemas.openxmlformats.org/officeDocument/2006/relationships/image" Target="../media/image209.png"/><Relationship Id="rId116" Type="http://schemas.openxmlformats.org/officeDocument/2006/relationships/customXml" Target="../ink/ink222.xml"/><Relationship Id="rId137" Type="http://schemas.openxmlformats.org/officeDocument/2006/relationships/image" Target="../media/image244.png"/><Relationship Id="rId158" Type="http://schemas.openxmlformats.org/officeDocument/2006/relationships/image" Target="../media/image253.png"/><Relationship Id="rId20" Type="http://schemas.openxmlformats.org/officeDocument/2006/relationships/customXml" Target="../ink/ink174.xml"/><Relationship Id="rId41" Type="http://schemas.openxmlformats.org/officeDocument/2006/relationships/image" Target="../media/image196.png"/><Relationship Id="rId62" Type="http://schemas.openxmlformats.org/officeDocument/2006/relationships/customXml" Target="../ink/ink195.xml"/><Relationship Id="rId83" Type="http://schemas.openxmlformats.org/officeDocument/2006/relationships/image" Target="../media/image217.png"/><Relationship Id="rId88" Type="http://schemas.openxmlformats.org/officeDocument/2006/relationships/customXml" Target="../ink/ink208.xml"/><Relationship Id="rId111" Type="http://schemas.openxmlformats.org/officeDocument/2006/relationships/image" Target="../media/image231.png"/><Relationship Id="rId132" Type="http://schemas.openxmlformats.org/officeDocument/2006/relationships/customXml" Target="../ink/ink230.xml"/><Relationship Id="rId153" Type="http://schemas.openxmlformats.org/officeDocument/2006/relationships/image" Target="../media/image252.png"/><Relationship Id="rId15" Type="http://schemas.openxmlformats.org/officeDocument/2006/relationships/image" Target="../media/image182.png"/><Relationship Id="rId36" Type="http://schemas.openxmlformats.org/officeDocument/2006/relationships/customXml" Target="../ink/ink182.xml"/><Relationship Id="rId57" Type="http://schemas.openxmlformats.org/officeDocument/2006/relationships/image" Target="../media/image204.png"/><Relationship Id="rId106" Type="http://schemas.openxmlformats.org/officeDocument/2006/relationships/customXml" Target="../ink/ink217.xml"/><Relationship Id="rId127" Type="http://schemas.openxmlformats.org/officeDocument/2006/relationships/image" Target="../media/image239.png"/><Relationship Id="rId10" Type="http://schemas.openxmlformats.org/officeDocument/2006/relationships/customXml" Target="../ink/ink169.xml"/><Relationship Id="rId31" Type="http://schemas.openxmlformats.org/officeDocument/2006/relationships/image" Target="../media/image191.png"/><Relationship Id="rId52" Type="http://schemas.openxmlformats.org/officeDocument/2006/relationships/customXml" Target="../ink/ink190.xml"/><Relationship Id="rId73" Type="http://schemas.openxmlformats.org/officeDocument/2006/relationships/image" Target="../media/image212.png"/><Relationship Id="rId78" Type="http://schemas.openxmlformats.org/officeDocument/2006/relationships/customXml" Target="../ink/ink203.xml"/><Relationship Id="rId94" Type="http://schemas.openxmlformats.org/officeDocument/2006/relationships/customXml" Target="../ink/ink211.xml"/><Relationship Id="rId99" Type="http://schemas.openxmlformats.org/officeDocument/2006/relationships/image" Target="../media/image225.png"/><Relationship Id="rId101" Type="http://schemas.openxmlformats.org/officeDocument/2006/relationships/image" Target="../media/image226.png"/><Relationship Id="rId122" Type="http://schemas.openxmlformats.org/officeDocument/2006/relationships/customXml" Target="../ink/ink225.xml"/><Relationship Id="rId143" Type="http://schemas.openxmlformats.org/officeDocument/2006/relationships/image" Target="../media/image247.png"/><Relationship Id="rId148" Type="http://schemas.openxmlformats.org/officeDocument/2006/relationships/customXml" Target="../ink/ink238.xml"/><Relationship Id="rId164" Type="http://schemas.openxmlformats.org/officeDocument/2006/relationships/image" Target="../media/image256.png"/><Relationship Id="rId9" Type="http://schemas.openxmlformats.org/officeDocument/2006/relationships/image" Target="../media/image179.png"/><Relationship Id="rId26" Type="http://schemas.openxmlformats.org/officeDocument/2006/relationships/customXml" Target="../ink/ink177.xml"/><Relationship Id="rId47" Type="http://schemas.openxmlformats.org/officeDocument/2006/relationships/image" Target="../media/image199.png"/><Relationship Id="rId68" Type="http://schemas.openxmlformats.org/officeDocument/2006/relationships/customXml" Target="../ink/ink198.xml"/><Relationship Id="rId89" Type="http://schemas.openxmlformats.org/officeDocument/2006/relationships/image" Target="../media/image220.png"/><Relationship Id="rId112" Type="http://schemas.openxmlformats.org/officeDocument/2006/relationships/customXml" Target="../ink/ink220.xml"/><Relationship Id="rId133" Type="http://schemas.openxmlformats.org/officeDocument/2006/relationships/image" Target="../media/image242.png"/><Relationship Id="rId154" Type="http://schemas.openxmlformats.org/officeDocument/2006/relationships/customXml" Target="../ink/ink241.xml"/><Relationship Id="rId16" Type="http://schemas.openxmlformats.org/officeDocument/2006/relationships/customXml" Target="../ink/ink172.xml"/><Relationship Id="rId37" Type="http://schemas.openxmlformats.org/officeDocument/2006/relationships/image" Target="../media/image194.png"/><Relationship Id="rId58" Type="http://schemas.openxmlformats.org/officeDocument/2006/relationships/customXml" Target="../ink/ink193.xml"/><Relationship Id="rId79" Type="http://schemas.openxmlformats.org/officeDocument/2006/relationships/image" Target="../media/image215.png"/><Relationship Id="rId102" Type="http://schemas.openxmlformats.org/officeDocument/2006/relationships/customXml" Target="../ink/ink215.xml"/><Relationship Id="rId123" Type="http://schemas.openxmlformats.org/officeDocument/2006/relationships/image" Target="../media/image237.png"/><Relationship Id="rId144" Type="http://schemas.openxmlformats.org/officeDocument/2006/relationships/customXml" Target="../ink/ink236.xml"/><Relationship Id="rId90" Type="http://schemas.openxmlformats.org/officeDocument/2006/relationships/customXml" Target="../ink/ink209.xml"/><Relationship Id="rId165" Type="http://schemas.openxmlformats.org/officeDocument/2006/relationships/customXml" Target="../ink/ink245.xml"/><Relationship Id="rId27" Type="http://schemas.openxmlformats.org/officeDocument/2006/relationships/image" Target="../media/image189.png"/><Relationship Id="rId48" Type="http://schemas.openxmlformats.org/officeDocument/2006/relationships/customXml" Target="../ink/ink188.xml"/><Relationship Id="rId69" Type="http://schemas.openxmlformats.org/officeDocument/2006/relationships/image" Target="../media/image210.png"/><Relationship Id="rId113" Type="http://schemas.openxmlformats.org/officeDocument/2006/relationships/image" Target="../media/image232.png"/><Relationship Id="rId134" Type="http://schemas.openxmlformats.org/officeDocument/2006/relationships/customXml" Target="../ink/ink231.xml"/><Relationship Id="rId80" Type="http://schemas.openxmlformats.org/officeDocument/2006/relationships/customXml" Target="../ink/ink20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0.png"/><Relationship Id="rId21" Type="http://schemas.openxmlformats.org/officeDocument/2006/relationships/image" Target="../media/image185.png"/><Relationship Id="rId42" Type="http://schemas.openxmlformats.org/officeDocument/2006/relationships/customXml" Target="../ink/ink266.xml"/><Relationship Id="rId63" Type="http://schemas.openxmlformats.org/officeDocument/2006/relationships/image" Target="../media/image213.png"/><Relationship Id="rId84" Type="http://schemas.openxmlformats.org/officeDocument/2006/relationships/customXml" Target="../ink/ink287.xml"/><Relationship Id="rId138" Type="http://schemas.openxmlformats.org/officeDocument/2006/relationships/customXml" Target="../ink/ink314.xml"/><Relationship Id="rId159" Type="http://schemas.openxmlformats.org/officeDocument/2006/relationships/customXml" Target="../ink/ink323.xml"/><Relationship Id="rId107" Type="http://schemas.openxmlformats.org/officeDocument/2006/relationships/image" Target="../media/image235.png"/><Relationship Id="rId11" Type="http://schemas.openxmlformats.org/officeDocument/2006/relationships/image" Target="../media/image180.png"/><Relationship Id="rId32" Type="http://schemas.openxmlformats.org/officeDocument/2006/relationships/customXml" Target="../ink/ink261.xml"/><Relationship Id="rId53" Type="http://schemas.openxmlformats.org/officeDocument/2006/relationships/image" Target="../media/image208.png"/><Relationship Id="rId74" Type="http://schemas.openxmlformats.org/officeDocument/2006/relationships/customXml" Target="../ink/ink282.xml"/><Relationship Id="rId128" Type="http://schemas.openxmlformats.org/officeDocument/2006/relationships/customXml" Target="../ink/ink309.xml"/><Relationship Id="rId149" Type="http://schemas.openxmlformats.org/officeDocument/2006/relationships/image" Target="../media/image2560.png"/><Relationship Id="rId5" Type="http://schemas.openxmlformats.org/officeDocument/2006/relationships/image" Target="../media/image1770.png"/><Relationship Id="rId95" Type="http://schemas.openxmlformats.org/officeDocument/2006/relationships/image" Target="../media/image229.png"/><Relationship Id="rId160" Type="http://schemas.openxmlformats.org/officeDocument/2006/relationships/image" Target="../media/image262.png"/><Relationship Id="rId22" Type="http://schemas.openxmlformats.org/officeDocument/2006/relationships/customXml" Target="../ink/ink256.xml"/><Relationship Id="rId43" Type="http://schemas.openxmlformats.org/officeDocument/2006/relationships/image" Target="../media/image203.png"/><Relationship Id="rId64" Type="http://schemas.openxmlformats.org/officeDocument/2006/relationships/customXml" Target="../ink/ink277.xml"/><Relationship Id="rId118" Type="http://schemas.openxmlformats.org/officeDocument/2006/relationships/customXml" Target="../ink/ink304.xml"/><Relationship Id="rId139" Type="http://schemas.openxmlformats.org/officeDocument/2006/relationships/image" Target="../media/image251.png"/><Relationship Id="rId80" Type="http://schemas.openxmlformats.org/officeDocument/2006/relationships/customXml" Target="../ink/ink285.xml"/><Relationship Id="rId85" Type="http://schemas.openxmlformats.org/officeDocument/2006/relationships/image" Target="../media/image224.png"/><Relationship Id="rId150" Type="http://schemas.openxmlformats.org/officeDocument/2006/relationships/customXml" Target="../ink/ink320.xml"/><Relationship Id="rId12" Type="http://schemas.openxmlformats.org/officeDocument/2006/relationships/customXml" Target="../ink/ink251.xml"/><Relationship Id="rId17" Type="http://schemas.openxmlformats.org/officeDocument/2006/relationships/image" Target="../media/image183.png"/><Relationship Id="rId33" Type="http://schemas.openxmlformats.org/officeDocument/2006/relationships/image" Target="../media/image192.png"/><Relationship Id="rId38" Type="http://schemas.openxmlformats.org/officeDocument/2006/relationships/customXml" Target="../ink/ink264.xml"/><Relationship Id="rId59" Type="http://schemas.openxmlformats.org/officeDocument/2006/relationships/image" Target="../media/image211.png"/><Relationship Id="rId103" Type="http://schemas.openxmlformats.org/officeDocument/2006/relationships/image" Target="../media/image233.png"/><Relationship Id="rId108" Type="http://schemas.openxmlformats.org/officeDocument/2006/relationships/customXml" Target="../ink/ink299.xml"/><Relationship Id="rId124" Type="http://schemas.openxmlformats.org/officeDocument/2006/relationships/customXml" Target="../ink/ink307.xml"/><Relationship Id="rId129" Type="http://schemas.openxmlformats.org/officeDocument/2006/relationships/image" Target="../media/image246.png"/><Relationship Id="rId54" Type="http://schemas.openxmlformats.org/officeDocument/2006/relationships/customXml" Target="../ink/ink272.xml"/><Relationship Id="rId70" Type="http://schemas.openxmlformats.org/officeDocument/2006/relationships/customXml" Target="../ink/ink280.xml"/><Relationship Id="rId75" Type="http://schemas.openxmlformats.org/officeDocument/2006/relationships/image" Target="../media/image219.png"/><Relationship Id="rId91" Type="http://schemas.openxmlformats.org/officeDocument/2006/relationships/image" Target="../media/image227.png"/><Relationship Id="rId96" Type="http://schemas.openxmlformats.org/officeDocument/2006/relationships/customXml" Target="../ink/ink293.xml"/><Relationship Id="rId140" Type="http://schemas.openxmlformats.org/officeDocument/2006/relationships/customXml" Target="../ink/ink315.xml"/><Relationship Id="rId145" Type="http://schemas.openxmlformats.org/officeDocument/2006/relationships/image" Target="../media/image2540.png"/><Relationship Id="rId161" Type="http://schemas.openxmlformats.org/officeDocument/2006/relationships/customXml" Target="../ink/ink32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8.xml"/><Relationship Id="rId23" Type="http://schemas.openxmlformats.org/officeDocument/2006/relationships/image" Target="../media/image186.png"/><Relationship Id="rId28" Type="http://schemas.openxmlformats.org/officeDocument/2006/relationships/customXml" Target="../ink/ink259.xml"/><Relationship Id="rId49" Type="http://schemas.openxmlformats.org/officeDocument/2006/relationships/image" Target="../media/image206.png"/><Relationship Id="rId114" Type="http://schemas.openxmlformats.org/officeDocument/2006/relationships/customXml" Target="../ink/ink302.xml"/><Relationship Id="rId119" Type="http://schemas.openxmlformats.org/officeDocument/2006/relationships/image" Target="../media/image241.png"/><Relationship Id="rId44" Type="http://schemas.openxmlformats.org/officeDocument/2006/relationships/customXml" Target="../ink/ink267.xml"/><Relationship Id="rId60" Type="http://schemas.openxmlformats.org/officeDocument/2006/relationships/customXml" Target="../ink/ink275.xml"/><Relationship Id="rId65" Type="http://schemas.openxmlformats.org/officeDocument/2006/relationships/image" Target="../media/image214.png"/><Relationship Id="rId81" Type="http://schemas.openxmlformats.org/officeDocument/2006/relationships/image" Target="../media/image222.png"/><Relationship Id="rId86" Type="http://schemas.openxmlformats.org/officeDocument/2006/relationships/customXml" Target="../ink/ink288.xml"/><Relationship Id="rId130" Type="http://schemas.openxmlformats.org/officeDocument/2006/relationships/customXml" Target="../ink/ink310.xml"/><Relationship Id="rId135" Type="http://schemas.openxmlformats.org/officeDocument/2006/relationships/image" Target="../media/image249.png"/><Relationship Id="rId151" Type="http://schemas.openxmlformats.org/officeDocument/2006/relationships/image" Target="../media/image2570.png"/><Relationship Id="rId156" Type="http://schemas.openxmlformats.org/officeDocument/2006/relationships/image" Target="../media/image260.png"/><Relationship Id="rId13" Type="http://schemas.openxmlformats.org/officeDocument/2006/relationships/image" Target="../media/image181.png"/><Relationship Id="rId18" Type="http://schemas.openxmlformats.org/officeDocument/2006/relationships/customXml" Target="../ink/ink254.xml"/><Relationship Id="rId39" Type="http://schemas.openxmlformats.org/officeDocument/2006/relationships/image" Target="../media/image201.png"/><Relationship Id="rId109" Type="http://schemas.openxmlformats.org/officeDocument/2006/relationships/image" Target="../media/image236.png"/><Relationship Id="rId34" Type="http://schemas.openxmlformats.org/officeDocument/2006/relationships/customXml" Target="../ink/ink262.xml"/><Relationship Id="rId50" Type="http://schemas.openxmlformats.org/officeDocument/2006/relationships/customXml" Target="../ink/ink270.xml"/><Relationship Id="rId55" Type="http://schemas.openxmlformats.org/officeDocument/2006/relationships/image" Target="../media/image209.png"/><Relationship Id="rId76" Type="http://schemas.openxmlformats.org/officeDocument/2006/relationships/customXml" Target="../ink/ink283.xml"/><Relationship Id="rId97" Type="http://schemas.openxmlformats.org/officeDocument/2006/relationships/image" Target="../media/image230.png"/><Relationship Id="rId104" Type="http://schemas.openxmlformats.org/officeDocument/2006/relationships/customXml" Target="../ink/ink297.xml"/><Relationship Id="rId120" Type="http://schemas.openxmlformats.org/officeDocument/2006/relationships/customXml" Target="../ink/ink305.xml"/><Relationship Id="rId125" Type="http://schemas.openxmlformats.org/officeDocument/2006/relationships/image" Target="../media/image244.png"/><Relationship Id="rId141" Type="http://schemas.openxmlformats.org/officeDocument/2006/relationships/image" Target="../media/image252.png"/><Relationship Id="rId146" Type="http://schemas.openxmlformats.org/officeDocument/2006/relationships/customXml" Target="../ink/ink318.xml"/><Relationship Id="rId7" Type="http://schemas.openxmlformats.org/officeDocument/2006/relationships/image" Target="../media/image178.png"/><Relationship Id="rId71" Type="http://schemas.openxmlformats.org/officeDocument/2006/relationships/image" Target="../media/image217.png"/><Relationship Id="rId92" Type="http://schemas.openxmlformats.org/officeDocument/2006/relationships/customXml" Target="../ink/ink291.xml"/><Relationship Id="rId162" Type="http://schemas.openxmlformats.org/officeDocument/2006/relationships/image" Target="../media/image263.png"/><Relationship Id="rId2" Type="http://schemas.openxmlformats.org/officeDocument/2006/relationships/customXml" Target="../ink/ink247.xml"/><Relationship Id="rId29" Type="http://schemas.openxmlformats.org/officeDocument/2006/relationships/image" Target="../media/image190.png"/><Relationship Id="rId24" Type="http://schemas.openxmlformats.org/officeDocument/2006/relationships/customXml" Target="../ink/ink257.xml"/><Relationship Id="rId40" Type="http://schemas.openxmlformats.org/officeDocument/2006/relationships/customXml" Target="../ink/ink265.xml"/><Relationship Id="rId45" Type="http://schemas.openxmlformats.org/officeDocument/2006/relationships/image" Target="../media/image204.png"/><Relationship Id="rId66" Type="http://schemas.openxmlformats.org/officeDocument/2006/relationships/customXml" Target="../ink/ink278.xml"/><Relationship Id="rId87" Type="http://schemas.openxmlformats.org/officeDocument/2006/relationships/image" Target="../media/image225.png"/><Relationship Id="rId110" Type="http://schemas.openxmlformats.org/officeDocument/2006/relationships/customXml" Target="../ink/ink300.xml"/><Relationship Id="rId115" Type="http://schemas.openxmlformats.org/officeDocument/2006/relationships/image" Target="../media/image239.png"/><Relationship Id="rId131" Type="http://schemas.openxmlformats.org/officeDocument/2006/relationships/image" Target="../media/image247.png"/><Relationship Id="rId136" Type="http://schemas.openxmlformats.org/officeDocument/2006/relationships/customXml" Target="../ink/ink313.xml"/><Relationship Id="rId157" Type="http://schemas.openxmlformats.org/officeDocument/2006/relationships/customXml" Target="../ink/ink322.xml"/><Relationship Id="rId61" Type="http://schemas.openxmlformats.org/officeDocument/2006/relationships/image" Target="../media/image212.png"/><Relationship Id="rId82" Type="http://schemas.openxmlformats.org/officeDocument/2006/relationships/customXml" Target="../ink/ink286.xml"/><Relationship Id="rId152" Type="http://schemas.openxmlformats.org/officeDocument/2006/relationships/customXml" Target="../ink/ink321.xml"/><Relationship Id="rId19" Type="http://schemas.openxmlformats.org/officeDocument/2006/relationships/image" Target="../media/image184.png"/><Relationship Id="rId14" Type="http://schemas.openxmlformats.org/officeDocument/2006/relationships/customXml" Target="../ink/ink252.xml"/><Relationship Id="rId30" Type="http://schemas.openxmlformats.org/officeDocument/2006/relationships/customXml" Target="../ink/ink260.xml"/><Relationship Id="rId35" Type="http://schemas.openxmlformats.org/officeDocument/2006/relationships/image" Target="../media/image199.png"/><Relationship Id="rId56" Type="http://schemas.openxmlformats.org/officeDocument/2006/relationships/customXml" Target="../ink/ink273.xml"/><Relationship Id="rId77" Type="http://schemas.openxmlformats.org/officeDocument/2006/relationships/image" Target="../media/image220.png"/><Relationship Id="rId100" Type="http://schemas.openxmlformats.org/officeDocument/2006/relationships/customXml" Target="../ink/ink295.xml"/><Relationship Id="rId105" Type="http://schemas.openxmlformats.org/officeDocument/2006/relationships/image" Target="../media/image234.png"/><Relationship Id="rId126" Type="http://schemas.openxmlformats.org/officeDocument/2006/relationships/customXml" Target="../ink/ink308.xml"/><Relationship Id="rId147" Type="http://schemas.openxmlformats.org/officeDocument/2006/relationships/image" Target="../media/image2550.png"/><Relationship Id="rId8" Type="http://schemas.openxmlformats.org/officeDocument/2006/relationships/customXml" Target="../ink/ink249.xml"/><Relationship Id="rId51" Type="http://schemas.openxmlformats.org/officeDocument/2006/relationships/image" Target="../media/image207.png"/><Relationship Id="rId72" Type="http://schemas.openxmlformats.org/officeDocument/2006/relationships/customXml" Target="../ink/ink281.xml"/><Relationship Id="rId93" Type="http://schemas.openxmlformats.org/officeDocument/2006/relationships/image" Target="../media/image228.png"/><Relationship Id="rId98" Type="http://schemas.openxmlformats.org/officeDocument/2006/relationships/customXml" Target="../ink/ink294.xml"/><Relationship Id="rId121" Type="http://schemas.openxmlformats.org/officeDocument/2006/relationships/image" Target="../media/image242.png"/><Relationship Id="rId142" Type="http://schemas.openxmlformats.org/officeDocument/2006/relationships/customXml" Target="../ink/ink316.xml"/><Relationship Id="rId25" Type="http://schemas.openxmlformats.org/officeDocument/2006/relationships/image" Target="../media/image187.png"/><Relationship Id="rId46" Type="http://schemas.openxmlformats.org/officeDocument/2006/relationships/customXml" Target="../ink/ink268.xml"/><Relationship Id="rId67" Type="http://schemas.openxmlformats.org/officeDocument/2006/relationships/image" Target="../media/image215.png"/><Relationship Id="rId116" Type="http://schemas.openxmlformats.org/officeDocument/2006/relationships/customXml" Target="../ink/ink303.xml"/><Relationship Id="rId137" Type="http://schemas.openxmlformats.org/officeDocument/2006/relationships/image" Target="../media/image250.png"/><Relationship Id="rId158" Type="http://schemas.openxmlformats.org/officeDocument/2006/relationships/image" Target="../media/image261.png"/><Relationship Id="rId20" Type="http://schemas.openxmlformats.org/officeDocument/2006/relationships/customXml" Target="../ink/ink255.xml"/><Relationship Id="rId41" Type="http://schemas.openxmlformats.org/officeDocument/2006/relationships/image" Target="../media/image202.png"/><Relationship Id="rId62" Type="http://schemas.openxmlformats.org/officeDocument/2006/relationships/customXml" Target="../ink/ink276.xml"/><Relationship Id="rId83" Type="http://schemas.openxmlformats.org/officeDocument/2006/relationships/image" Target="../media/image223.png"/><Relationship Id="rId88" Type="http://schemas.openxmlformats.org/officeDocument/2006/relationships/customXml" Target="../ink/ink289.xml"/><Relationship Id="rId111" Type="http://schemas.openxmlformats.org/officeDocument/2006/relationships/image" Target="../media/image237.png"/><Relationship Id="rId132" Type="http://schemas.openxmlformats.org/officeDocument/2006/relationships/customXml" Target="../ink/ink311.xml"/><Relationship Id="rId15" Type="http://schemas.openxmlformats.org/officeDocument/2006/relationships/image" Target="../media/image182.png"/><Relationship Id="rId36" Type="http://schemas.openxmlformats.org/officeDocument/2006/relationships/customXml" Target="../ink/ink263.xml"/><Relationship Id="rId57" Type="http://schemas.openxmlformats.org/officeDocument/2006/relationships/image" Target="../media/image210.png"/><Relationship Id="rId106" Type="http://schemas.openxmlformats.org/officeDocument/2006/relationships/customXml" Target="../ink/ink298.xml"/><Relationship Id="rId127" Type="http://schemas.openxmlformats.org/officeDocument/2006/relationships/image" Target="../media/image245.png"/><Relationship Id="rId10" Type="http://schemas.openxmlformats.org/officeDocument/2006/relationships/customXml" Target="../ink/ink250.xml"/><Relationship Id="rId31" Type="http://schemas.openxmlformats.org/officeDocument/2006/relationships/image" Target="../media/image191.png"/><Relationship Id="rId52" Type="http://schemas.openxmlformats.org/officeDocument/2006/relationships/customXml" Target="../ink/ink271.xml"/><Relationship Id="rId73" Type="http://schemas.openxmlformats.org/officeDocument/2006/relationships/image" Target="../media/image218.png"/><Relationship Id="rId78" Type="http://schemas.openxmlformats.org/officeDocument/2006/relationships/customXml" Target="../ink/ink284.xml"/><Relationship Id="rId94" Type="http://schemas.openxmlformats.org/officeDocument/2006/relationships/customXml" Target="../ink/ink292.xml"/><Relationship Id="rId99" Type="http://schemas.openxmlformats.org/officeDocument/2006/relationships/image" Target="../media/image231.png"/><Relationship Id="rId101" Type="http://schemas.openxmlformats.org/officeDocument/2006/relationships/image" Target="../media/image232.png"/><Relationship Id="rId122" Type="http://schemas.openxmlformats.org/officeDocument/2006/relationships/customXml" Target="../ink/ink306.xml"/><Relationship Id="rId143" Type="http://schemas.openxmlformats.org/officeDocument/2006/relationships/image" Target="../media/image2530.png"/><Relationship Id="rId148" Type="http://schemas.openxmlformats.org/officeDocument/2006/relationships/customXml" Target="../ink/ink319.xml"/><Relationship Id="rId9" Type="http://schemas.openxmlformats.org/officeDocument/2006/relationships/image" Target="../media/image179.png"/><Relationship Id="rId26" Type="http://schemas.openxmlformats.org/officeDocument/2006/relationships/customXml" Target="../ink/ink258.xml"/><Relationship Id="rId47" Type="http://schemas.openxmlformats.org/officeDocument/2006/relationships/image" Target="../media/image205.png"/><Relationship Id="rId68" Type="http://schemas.openxmlformats.org/officeDocument/2006/relationships/customXml" Target="../ink/ink279.xml"/><Relationship Id="rId89" Type="http://schemas.openxmlformats.org/officeDocument/2006/relationships/image" Target="../media/image226.png"/><Relationship Id="rId112" Type="http://schemas.openxmlformats.org/officeDocument/2006/relationships/customXml" Target="../ink/ink301.xml"/><Relationship Id="rId133" Type="http://schemas.openxmlformats.org/officeDocument/2006/relationships/image" Target="../media/image248.png"/><Relationship Id="rId16" Type="http://schemas.openxmlformats.org/officeDocument/2006/relationships/customXml" Target="../ink/ink253.xml"/><Relationship Id="rId37" Type="http://schemas.openxmlformats.org/officeDocument/2006/relationships/image" Target="../media/image200.png"/><Relationship Id="rId58" Type="http://schemas.openxmlformats.org/officeDocument/2006/relationships/customXml" Target="../ink/ink274.xml"/><Relationship Id="rId79" Type="http://schemas.openxmlformats.org/officeDocument/2006/relationships/image" Target="../media/image221.png"/><Relationship Id="rId102" Type="http://schemas.openxmlformats.org/officeDocument/2006/relationships/customXml" Target="../ink/ink296.xml"/><Relationship Id="rId123" Type="http://schemas.openxmlformats.org/officeDocument/2006/relationships/image" Target="../media/image243.png"/><Relationship Id="rId144" Type="http://schemas.openxmlformats.org/officeDocument/2006/relationships/customXml" Target="../ink/ink317.xml"/><Relationship Id="rId90" Type="http://schemas.openxmlformats.org/officeDocument/2006/relationships/customXml" Target="../ink/ink290.xml"/><Relationship Id="rId27" Type="http://schemas.openxmlformats.org/officeDocument/2006/relationships/image" Target="../media/image189.png"/><Relationship Id="rId48" Type="http://schemas.openxmlformats.org/officeDocument/2006/relationships/customXml" Target="../ink/ink269.xml"/><Relationship Id="rId69" Type="http://schemas.openxmlformats.org/officeDocument/2006/relationships/image" Target="../media/image216.png"/><Relationship Id="rId113" Type="http://schemas.openxmlformats.org/officeDocument/2006/relationships/image" Target="../media/image238.png"/><Relationship Id="rId134" Type="http://schemas.openxmlformats.org/officeDocument/2006/relationships/customXml" Target="../ink/ink31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6.xml"/><Relationship Id="rId21" Type="http://schemas.openxmlformats.org/officeDocument/2006/relationships/image" Target="../media/image266.png"/><Relationship Id="rId34" Type="http://schemas.openxmlformats.org/officeDocument/2006/relationships/customXml" Target="../ink/ink340.xml"/><Relationship Id="rId42" Type="http://schemas.openxmlformats.org/officeDocument/2006/relationships/customXml" Target="../ink/ink344.xml"/><Relationship Id="rId47" Type="http://schemas.openxmlformats.org/officeDocument/2006/relationships/image" Target="../media/image278.png"/><Relationship Id="rId50" Type="http://schemas.openxmlformats.org/officeDocument/2006/relationships/customXml" Target="../ink/ink348.xml"/><Relationship Id="rId55" Type="http://schemas.openxmlformats.org/officeDocument/2006/relationships/image" Target="../media/image282.png"/><Relationship Id="rId63" Type="http://schemas.openxmlformats.org/officeDocument/2006/relationships/image" Target="../media/image286.png"/><Relationship Id="rId68" Type="http://schemas.openxmlformats.org/officeDocument/2006/relationships/customXml" Target="../ink/ink357.xml"/><Relationship Id="rId7" Type="http://schemas.openxmlformats.org/officeDocument/2006/relationships/image" Target="../media/image2590.png"/><Relationship Id="rId2" Type="http://schemas.openxmlformats.org/officeDocument/2006/relationships/customXml" Target="../ink/ink325.xml"/><Relationship Id="rId16" Type="http://schemas.openxmlformats.org/officeDocument/2006/relationships/customXml" Target="../ink/ink331.xml"/><Relationship Id="rId29" Type="http://schemas.openxmlformats.org/officeDocument/2006/relationships/image" Target="../media/image27.png"/><Relationship Id="rId11" Type="http://schemas.openxmlformats.org/officeDocument/2006/relationships/image" Target="../media/image2610.png"/><Relationship Id="rId24" Type="http://schemas.openxmlformats.org/officeDocument/2006/relationships/customXml" Target="../ink/ink335.xml"/><Relationship Id="rId32" Type="http://schemas.openxmlformats.org/officeDocument/2006/relationships/customXml" Target="../ink/ink339.xml"/><Relationship Id="rId37" Type="http://schemas.openxmlformats.org/officeDocument/2006/relationships/image" Target="../media/image273.png"/><Relationship Id="rId40" Type="http://schemas.openxmlformats.org/officeDocument/2006/relationships/customXml" Target="../ink/ink343.xml"/><Relationship Id="rId45" Type="http://schemas.openxmlformats.org/officeDocument/2006/relationships/image" Target="../media/image277.png"/><Relationship Id="rId53" Type="http://schemas.openxmlformats.org/officeDocument/2006/relationships/image" Target="../media/image281.png"/><Relationship Id="rId58" Type="http://schemas.openxmlformats.org/officeDocument/2006/relationships/customXml" Target="../ink/ink352.xml"/><Relationship Id="rId66" Type="http://schemas.openxmlformats.org/officeDocument/2006/relationships/customXml" Target="../ink/ink356.xml"/><Relationship Id="rId5" Type="http://schemas.openxmlformats.org/officeDocument/2006/relationships/image" Target="../media/image2580.png"/><Relationship Id="rId61" Type="http://schemas.openxmlformats.org/officeDocument/2006/relationships/image" Target="../media/image285.png"/><Relationship Id="rId19" Type="http://schemas.openxmlformats.org/officeDocument/2006/relationships/image" Target="../media/image265.png"/><Relationship Id="rId14" Type="http://schemas.openxmlformats.org/officeDocument/2006/relationships/customXml" Target="../ink/ink330.xml"/><Relationship Id="rId22" Type="http://schemas.openxmlformats.org/officeDocument/2006/relationships/customXml" Target="../ink/ink334.xml"/><Relationship Id="rId27" Type="http://schemas.openxmlformats.org/officeDocument/2006/relationships/image" Target="../media/image269.png"/><Relationship Id="rId30" Type="http://schemas.openxmlformats.org/officeDocument/2006/relationships/customXml" Target="../ink/ink338.xml"/><Relationship Id="rId35" Type="http://schemas.openxmlformats.org/officeDocument/2006/relationships/image" Target="../media/image272.png"/><Relationship Id="rId43" Type="http://schemas.openxmlformats.org/officeDocument/2006/relationships/image" Target="../media/image276.png"/><Relationship Id="rId48" Type="http://schemas.openxmlformats.org/officeDocument/2006/relationships/customXml" Target="../ink/ink347.xml"/><Relationship Id="rId56" Type="http://schemas.openxmlformats.org/officeDocument/2006/relationships/customXml" Target="../ink/ink351.xml"/><Relationship Id="rId64" Type="http://schemas.openxmlformats.org/officeDocument/2006/relationships/customXml" Target="../ink/ink355.xml"/><Relationship Id="rId69" Type="http://schemas.openxmlformats.org/officeDocument/2006/relationships/image" Target="../media/image289.png"/><Relationship Id="rId8" Type="http://schemas.openxmlformats.org/officeDocument/2006/relationships/customXml" Target="../ink/ink327.xml"/><Relationship Id="rId51" Type="http://schemas.openxmlformats.org/officeDocument/2006/relationships/image" Target="../media/image280.png"/><Relationship Id="rId12" Type="http://schemas.openxmlformats.org/officeDocument/2006/relationships/customXml" Target="../ink/ink329.xml"/><Relationship Id="rId17" Type="http://schemas.openxmlformats.org/officeDocument/2006/relationships/image" Target="../media/image264.png"/><Relationship Id="rId25" Type="http://schemas.openxmlformats.org/officeDocument/2006/relationships/image" Target="../media/image268.png"/><Relationship Id="rId33" Type="http://schemas.openxmlformats.org/officeDocument/2006/relationships/image" Target="../media/image271.png"/><Relationship Id="rId38" Type="http://schemas.openxmlformats.org/officeDocument/2006/relationships/customXml" Target="../ink/ink342.xml"/><Relationship Id="rId46" Type="http://schemas.openxmlformats.org/officeDocument/2006/relationships/customXml" Target="../ink/ink346.xml"/><Relationship Id="rId59" Type="http://schemas.openxmlformats.org/officeDocument/2006/relationships/image" Target="../media/image284.png"/><Relationship Id="rId67" Type="http://schemas.openxmlformats.org/officeDocument/2006/relationships/image" Target="../media/image288.png"/><Relationship Id="rId20" Type="http://schemas.openxmlformats.org/officeDocument/2006/relationships/customXml" Target="../ink/ink333.xml"/><Relationship Id="rId41" Type="http://schemas.openxmlformats.org/officeDocument/2006/relationships/image" Target="../media/image275.png"/><Relationship Id="rId54" Type="http://schemas.openxmlformats.org/officeDocument/2006/relationships/customXml" Target="../ink/ink350.xml"/><Relationship Id="rId62" Type="http://schemas.openxmlformats.org/officeDocument/2006/relationships/customXml" Target="../ink/ink35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26.xml"/><Relationship Id="rId15" Type="http://schemas.openxmlformats.org/officeDocument/2006/relationships/image" Target="../media/image2630.png"/><Relationship Id="rId23" Type="http://schemas.openxmlformats.org/officeDocument/2006/relationships/image" Target="../media/image267.png"/><Relationship Id="rId28" Type="http://schemas.openxmlformats.org/officeDocument/2006/relationships/customXml" Target="../ink/ink337.xml"/><Relationship Id="rId36" Type="http://schemas.openxmlformats.org/officeDocument/2006/relationships/customXml" Target="../ink/ink341.xml"/><Relationship Id="rId49" Type="http://schemas.openxmlformats.org/officeDocument/2006/relationships/image" Target="../media/image279.png"/><Relationship Id="rId57" Type="http://schemas.openxmlformats.org/officeDocument/2006/relationships/image" Target="../media/image283.png"/><Relationship Id="rId10" Type="http://schemas.openxmlformats.org/officeDocument/2006/relationships/customXml" Target="../ink/ink328.xml"/><Relationship Id="rId31" Type="http://schemas.openxmlformats.org/officeDocument/2006/relationships/image" Target="../media/image270.png"/><Relationship Id="rId44" Type="http://schemas.openxmlformats.org/officeDocument/2006/relationships/customXml" Target="../ink/ink345.xml"/><Relationship Id="rId52" Type="http://schemas.openxmlformats.org/officeDocument/2006/relationships/customXml" Target="../ink/ink349.xml"/><Relationship Id="rId60" Type="http://schemas.openxmlformats.org/officeDocument/2006/relationships/customXml" Target="../ink/ink353.xml"/><Relationship Id="rId65" Type="http://schemas.openxmlformats.org/officeDocument/2006/relationships/image" Target="../media/image287.png"/><Relationship Id="rId9" Type="http://schemas.openxmlformats.org/officeDocument/2006/relationships/image" Target="../media/image2600.png"/><Relationship Id="rId13" Type="http://schemas.openxmlformats.org/officeDocument/2006/relationships/image" Target="../media/image2620.png"/><Relationship Id="rId18" Type="http://schemas.openxmlformats.org/officeDocument/2006/relationships/customXml" Target="../ink/ink332.xml"/><Relationship Id="rId39" Type="http://schemas.openxmlformats.org/officeDocument/2006/relationships/image" Target="../media/image27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180373" y="2202905"/>
            <a:ext cx="92585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Nested Quantifiers and Negations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32C6B7-0A9A-4BCB-936D-DF1D740D8E9C}"/>
                  </a:ext>
                </a:extLst>
              </p14:cNvPr>
              <p14:cNvContentPartPr/>
              <p14:nvPr/>
            </p14:nvContentPartPr>
            <p14:xfrm>
              <a:off x="2288770" y="647582"/>
              <a:ext cx="182160" cy="209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32C6B7-0A9A-4BCB-936D-DF1D740D8E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70770" y="629942"/>
                <a:ext cx="2178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1759F-F0A8-4CE7-99F1-88E8B357037F}"/>
                  </a:ext>
                </a:extLst>
              </p14:cNvPr>
              <p14:cNvContentPartPr/>
              <p14:nvPr/>
            </p14:nvContentPartPr>
            <p14:xfrm>
              <a:off x="1101490" y="721022"/>
              <a:ext cx="927000" cy="409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1759F-F0A8-4CE7-99F1-88E8B35703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3843" y="703382"/>
                <a:ext cx="962654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51BF1F-58E0-46FF-AB9F-960D262310E7}"/>
                  </a:ext>
                </a:extLst>
              </p14:cNvPr>
              <p14:cNvContentPartPr/>
              <p14:nvPr/>
            </p14:nvContentPartPr>
            <p14:xfrm>
              <a:off x="720970" y="528062"/>
              <a:ext cx="262080" cy="369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51BF1F-58E0-46FF-AB9F-960D262310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306" y="510062"/>
                <a:ext cx="297769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6F9B5B3-D838-4862-A8DE-DFCCA85E1327}"/>
                  </a:ext>
                </a:extLst>
              </p14:cNvPr>
              <p14:cNvContentPartPr/>
              <p14:nvPr/>
            </p14:nvContentPartPr>
            <p14:xfrm>
              <a:off x="7246330" y="754502"/>
              <a:ext cx="228240" cy="171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6F9B5B3-D838-4862-A8DE-DFCCA85E13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28330" y="736502"/>
                <a:ext cx="2638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3CF405-85B0-4394-AFE3-4D3D8459F328}"/>
                  </a:ext>
                </a:extLst>
              </p14:cNvPr>
              <p14:cNvContentPartPr/>
              <p14:nvPr/>
            </p14:nvContentPartPr>
            <p14:xfrm>
              <a:off x="7610290" y="528782"/>
              <a:ext cx="136800" cy="402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3CF405-85B0-4394-AFE3-4D3D8459F3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92650" y="511142"/>
                <a:ext cx="17244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3FCAF65-C835-437F-AB9C-B4D2B0495E6C}"/>
                  </a:ext>
                </a:extLst>
              </p14:cNvPr>
              <p14:cNvContentPartPr/>
              <p14:nvPr/>
            </p14:nvContentPartPr>
            <p14:xfrm>
              <a:off x="7894330" y="539222"/>
              <a:ext cx="120600" cy="381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3FCAF65-C835-437F-AB9C-B4D2B0495E6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76330" y="521582"/>
                <a:ext cx="1562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A3F6525-C349-4E85-BB64-8CA6879E5DD3}"/>
                  </a:ext>
                </a:extLst>
              </p14:cNvPr>
              <p14:cNvContentPartPr/>
              <p14:nvPr/>
            </p14:nvContentPartPr>
            <p14:xfrm>
              <a:off x="8127250" y="823262"/>
              <a:ext cx="6120" cy="74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A3F6525-C349-4E85-BB64-8CA6879E5D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9250" y="805622"/>
                <a:ext cx="417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6AF55DD-A8E4-40CB-994C-F449BA7C6C43}"/>
                  </a:ext>
                </a:extLst>
              </p14:cNvPr>
              <p14:cNvContentPartPr/>
              <p14:nvPr/>
            </p14:nvContentPartPr>
            <p14:xfrm>
              <a:off x="8149930" y="675662"/>
              <a:ext cx="360" cy="11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6AF55DD-A8E4-40CB-994C-F449BA7C6C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31930" y="65802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1CBE30C-21FE-4E09-9CEE-EF2FC02C1EFC}"/>
                  </a:ext>
                </a:extLst>
              </p14:cNvPr>
              <p14:cNvContentPartPr/>
              <p14:nvPr/>
            </p14:nvContentPartPr>
            <p14:xfrm>
              <a:off x="9325690" y="755222"/>
              <a:ext cx="34560" cy="159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1CBE30C-21FE-4E09-9CEE-EF2FC02C1EF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07690" y="737222"/>
                <a:ext cx="702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4C092A5-6907-454D-831F-E2CE2B457C1B}"/>
                  </a:ext>
                </a:extLst>
              </p14:cNvPr>
              <p14:cNvContentPartPr/>
              <p14:nvPr/>
            </p14:nvContentPartPr>
            <p14:xfrm>
              <a:off x="9461770" y="743702"/>
              <a:ext cx="170640" cy="176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4C092A5-6907-454D-831F-E2CE2B457C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444130" y="726062"/>
                <a:ext cx="2062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5BFE3E5-2B54-4394-89E6-3FECBC1A35EA}"/>
                  </a:ext>
                </a:extLst>
              </p14:cNvPr>
              <p14:cNvContentPartPr/>
              <p14:nvPr/>
            </p14:nvContentPartPr>
            <p14:xfrm>
              <a:off x="9739690" y="755222"/>
              <a:ext cx="142920" cy="216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5BFE3E5-2B54-4394-89E6-3FECBC1A35E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21690" y="737222"/>
                <a:ext cx="178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0E7C5C7-C15A-4FF7-AC7D-96D1D4B12E63}"/>
                  </a:ext>
                </a:extLst>
              </p14:cNvPr>
              <p14:cNvContentPartPr/>
              <p14:nvPr/>
            </p14:nvContentPartPr>
            <p14:xfrm>
              <a:off x="9989890" y="800222"/>
              <a:ext cx="136800" cy="183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0E7C5C7-C15A-4FF7-AC7D-96D1D4B12E6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72250" y="782582"/>
                <a:ext cx="1724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FB1FF18-A3F0-497C-84BB-58920676E832}"/>
                  </a:ext>
                </a:extLst>
              </p14:cNvPr>
              <p14:cNvContentPartPr/>
              <p14:nvPr/>
            </p14:nvContentPartPr>
            <p14:xfrm>
              <a:off x="10206250" y="789422"/>
              <a:ext cx="170280" cy="159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FB1FF18-A3F0-497C-84BB-58920676E83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88610" y="771422"/>
                <a:ext cx="205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272F315-BCB0-458B-9D6B-16B0651AB2EC}"/>
                  </a:ext>
                </a:extLst>
              </p14:cNvPr>
              <p14:cNvContentPartPr/>
              <p14:nvPr/>
            </p14:nvContentPartPr>
            <p14:xfrm>
              <a:off x="9387970" y="544982"/>
              <a:ext cx="360" cy="6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272F315-BCB0-458B-9D6B-16B0651AB2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70330" y="52734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71BCB88-085A-46DC-9A5A-64E255A2DFC9}"/>
                  </a:ext>
                </a:extLst>
              </p14:cNvPr>
              <p14:cNvContentPartPr/>
              <p14:nvPr/>
            </p14:nvContentPartPr>
            <p14:xfrm>
              <a:off x="11103370" y="999302"/>
              <a:ext cx="612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71BCB88-085A-46DC-9A5A-64E255A2DF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085370" y="98166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D069085-7591-4247-AD28-7191FEBF515B}"/>
                  </a:ext>
                </a:extLst>
              </p14:cNvPr>
              <p14:cNvContentPartPr/>
              <p14:nvPr/>
            </p14:nvContentPartPr>
            <p14:xfrm>
              <a:off x="10495690" y="768542"/>
              <a:ext cx="369720" cy="203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D069085-7591-4247-AD28-7191FEBF51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77690" y="750542"/>
                <a:ext cx="4053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6A65F62-1AD5-4575-81BC-EF2F3CBD4310}"/>
                  </a:ext>
                </a:extLst>
              </p14:cNvPr>
              <p14:cNvContentPartPr/>
              <p14:nvPr/>
            </p14:nvContentPartPr>
            <p14:xfrm>
              <a:off x="8604250" y="743702"/>
              <a:ext cx="426240" cy="187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6A65F62-1AD5-4575-81BC-EF2F3CBD431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86610" y="726062"/>
                <a:ext cx="4618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39B6189-C9FD-470E-8715-11E7AACA849D}"/>
                  </a:ext>
                </a:extLst>
              </p14:cNvPr>
              <p14:cNvContentPartPr/>
              <p14:nvPr/>
            </p14:nvContentPartPr>
            <p14:xfrm>
              <a:off x="8235250" y="601862"/>
              <a:ext cx="284400" cy="341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39B6189-C9FD-470E-8715-11E7AACA849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17250" y="583862"/>
                <a:ext cx="3200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62EB5147-F89E-4087-9767-7DA66F9262A7}"/>
                  </a:ext>
                </a:extLst>
              </p14:cNvPr>
              <p14:cNvContentPartPr/>
              <p14:nvPr/>
            </p14:nvContentPartPr>
            <p14:xfrm>
              <a:off x="6576010" y="731822"/>
              <a:ext cx="399240" cy="188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62EB5147-F89E-4087-9767-7DA66F9262A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58370" y="714148"/>
                <a:ext cx="434880" cy="22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DD41FB2-8C70-47B0-804E-F4ECBDF49A55}"/>
                  </a:ext>
                </a:extLst>
              </p14:cNvPr>
              <p14:cNvContentPartPr/>
              <p14:nvPr/>
            </p14:nvContentPartPr>
            <p14:xfrm>
              <a:off x="5543170" y="584942"/>
              <a:ext cx="744120" cy="323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DD41FB2-8C70-47B0-804E-F4ECBDF49A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525179" y="566962"/>
                <a:ext cx="779743" cy="3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352258-5A2B-4FE4-9773-FD885288A466}"/>
                  </a:ext>
                </a:extLst>
              </p14:cNvPr>
              <p14:cNvContentPartPr/>
              <p14:nvPr/>
            </p14:nvContentPartPr>
            <p14:xfrm>
              <a:off x="3566410" y="607622"/>
              <a:ext cx="1653480" cy="334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352258-5A2B-4FE4-9773-FD885288A46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48766" y="589622"/>
                <a:ext cx="1689128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770994F6-92F9-4F20-8801-E96E3D4720CE}"/>
                  </a:ext>
                </a:extLst>
              </p14:cNvPr>
              <p14:cNvContentPartPr/>
              <p14:nvPr/>
            </p14:nvContentPartPr>
            <p14:xfrm>
              <a:off x="2623930" y="601862"/>
              <a:ext cx="613440" cy="330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770994F6-92F9-4F20-8801-E96E3D4720C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06290" y="583862"/>
                <a:ext cx="6490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9CBC070-30B8-4C86-8419-D4E4324D9860}"/>
                  </a:ext>
                </a:extLst>
              </p14:cNvPr>
              <p14:cNvContentPartPr/>
              <p14:nvPr/>
            </p14:nvContentPartPr>
            <p14:xfrm>
              <a:off x="3134770" y="2015942"/>
              <a:ext cx="239040" cy="358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9CBC070-30B8-4C86-8419-D4E4324D986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17130" y="1998302"/>
                <a:ext cx="27468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EC9EEF5-D7D8-4956-A2E9-700460F71835}"/>
                  </a:ext>
                </a:extLst>
              </p14:cNvPr>
              <p14:cNvContentPartPr/>
              <p14:nvPr/>
            </p14:nvContentPartPr>
            <p14:xfrm>
              <a:off x="2555530" y="1737662"/>
              <a:ext cx="460440" cy="574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EC9EEF5-D7D8-4956-A2E9-700460F7183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37890" y="1720022"/>
                <a:ext cx="49608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BF4F754-307B-4C41-8DD3-4FF263683B14}"/>
                  </a:ext>
                </a:extLst>
              </p14:cNvPr>
              <p14:cNvContentPartPr/>
              <p14:nvPr/>
            </p14:nvContentPartPr>
            <p14:xfrm>
              <a:off x="4901650" y="1646942"/>
              <a:ext cx="181800" cy="681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BF4F754-307B-4C41-8DD3-4FF263683B1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884010" y="1628942"/>
                <a:ext cx="2174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92B96E5-3EFA-451E-9B41-D40CEF05BED2}"/>
                  </a:ext>
                </a:extLst>
              </p14:cNvPr>
              <p14:cNvContentPartPr/>
              <p14:nvPr/>
            </p14:nvContentPartPr>
            <p14:xfrm>
              <a:off x="7104850" y="2061302"/>
              <a:ext cx="193320" cy="23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92B96E5-3EFA-451E-9B41-D40CEF05BED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87210" y="2043662"/>
                <a:ext cx="2289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EB7A3A5-2514-4F88-93D1-3A3CBDE68809}"/>
                  </a:ext>
                </a:extLst>
              </p14:cNvPr>
              <p14:cNvContentPartPr/>
              <p14:nvPr/>
            </p14:nvContentPartPr>
            <p14:xfrm>
              <a:off x="7110610" y="2173982"/>
              <a:ext cx="176400" cy="133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EB7A3A5-2514-4F88-93D1-3A3CBDE6880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92610" y="2156342"/>
                <a:ext cx="2120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0D64B8C-3735-4759-80D7-04D789A2768D}"/>
                  </a:ext>
                </a:extLst>
              </p14:cNvPr>
              <p14:cNvContentPartPr/>
              <p14:nvPr/>
            </p14:nvContentPartPr>
            <p14:xfrm>
              <a:off x="7592650" y="1879502"/>
              <a:ext cx="290880" cy="341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0D64B8C-3735-4759-80D7-04D789A2768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74650" y="1861862"/>
                <a:ext cx="32652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5C60AB0-F3A4-41C1-A96A-5A0A6A4F742D}"/>
                  </a:ext>
                </a:extLst>
              </p14:cNvPr>
              <p14:cNvContentPartPr/>
              <p14:nvPr/>
            </p14:nvContentPartPr>
            <p14:xfrm>
              <a:off x="8064610" y="1641182"/>
              <a:ext cx="205200" cy="6422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C60AB0-F3A4-41C1-A96A-5A0A6A4F742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46970" y="1623542"/>
                <a:ext cx="24084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2094DC3-2EAB-4994-80D8-7FEA4CD4B5B0}"/>
                  </a:ext>
                </a:extLst>
              </p14:cNvPr>
              <p14:cNvContentPartPr/>
              <p14:nvPr/>
            </p14:nvContentPartPr>
            <p14:xfrm>
              <a:off x="6548290" y="1970582"/>
              <a:ext cx="210600" cy="5731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2094DC3-2EAB-4994-80D8-7FEA4CD4B5B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530290" y="1952942"/>
                <a:ext cx="2462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C54662B-024B-469B-BC01-A54CB2014ACB}"/>
                  </a:ext>
                </a:extLst>
              </p14:cNvPr>
              <p14:cNvContentPartPr/>
              <p14:nvPr/>
            </p14:nvContentPartPr>
            <p14:xfrm>
              <a:off x="5957530" y="1970582"/>
              <a:ext cx="301320" cy="250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C54662B-024B-469B-BC01-A54CB2014AC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939890" y="1952942"/>
                <a:ext cx="3369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D812E44-7B0F-479A-99D4-620E79B890B9}"/>
                  </a:ext>
                </a:extLst>
              </p14:cNvPr>
              <p14:cNvContentPartPr/>
              <p14:nvPr/>
            </p14:nvContentPartPr>
            <p14:xfrm>
              <a:off x="5560090" y="1947902"/>
              <a:ext cx="221760" cy="3297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D812E44-7B0F-479A-99D4-620E79B890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42090" y="1929902"/>
                <a:ext cx="2574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FF86D5-6688-414A-A2D9-5634A1D284C2}"/>
                  </a:ext>
                </a:extLst>
              </p14:cNvPr>
              <p14:cNvContentPartPr/>
              <p14:nvPr/>
            </p14:nvContentPartPr>
            <p14:xfrm>
              <a:off x="4185610" y="2072822"/>
              <a:ext cx="216000" cy="460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FF86D5-6688-414A-A2D9-5634A1D284C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167999" y="2055182"/>
                <a:ext cx="251581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BFB2CE0-851D-4E01-BEF9-67C9A45BF184}"/>
                  </a:ext>
                </a:extLst>
              </p14:cNvPr>
              <p14:cNvContentPartPr/>
              <p14:nvPr/>
            </p14:nvContentPartPr>
            <p14:xfrm>
              <a:off x="3640210" y="1731902"/>
              <a:ext cx="369360" cy="557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BFB2CE0-851D-4E01-BEF9-67C9A45BF18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22570" y="1714262"/>
                <a:ext cx="405000" cy="5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2F1679D-62C0-4721-A0BA-8E5A722F95EA}"/>
                  </a:ext>
                </a:extLst>
              </p14:cNvPr>
              <p14:cNvContentPartPr/>
              <p14:nvPr/>
            </p14:nvContentPartPr>
            <p14:xfrm>
              <a:off x="1346650" y="376502"/>
              <a:ext cx="686520" cy="4510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2F1679D-62C0-4721-A0BA-8E5A722F95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9010" y="358862"/>
                <a:ext cx="7221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B283BDF-B719-4A0B-93F3-6A43736ACBA8}"/>
                  </a:ext>
                </a:extLst>
              </p14:cNvPr>
              <p14:cNvContentPartPr/>
              <p14:nvPr/>
            </p14:nvContentPartPr>
            <p14:xfrm>
              <a:off x="2146210" y="789422"/>
              <a:ext cx="34920" cy="119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B283BDF-B719-4A0B-93F3-6A43736ACBA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28570" y="771422"/>
                <a:ext cx="705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03F0906-28C3-4956-AAB3-D261BCFCE3A3}"/>
                  </a:ext>
                </a:extLst>
              </p14:cNvPr>
              <p14:cNvContentPartPr/>
              <p14:nvPr/>
            </p14:nvContentPartPr>
            <p14:xfrm>
              <a:off x="2521330" y="499262"/>
              <a:ext cx="108360" cy="414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03F0906-28C3-4956-AAB3-D261BCFCE3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3690" y="481622"/>
                <a:ext cx="144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1EF603C-48D9-4F3D-BF4E-52164CFF793D}"/>
                  </a:ext>
                </a:extLst>
              </p14:cNvPr>
              <p14:cNvContentPartPr/>
              <p14:nvPr/>
            </p14:nvContentPartPr>
            <p14:xfrm>
              <a:off x="2294170" y="636062"/>
              <a:ext cx="142560" cy="392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1EF603C-48D9-4F3D-BF4E-52164CFF793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76485" y="618062"/>
                <a:ext cx="17829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D622F03-5A04-4BCB-A3B0-1F7652E49A0C}"/>
                  </a:ext>
                </a:extLst>
              </p14:cNvPr>
              <p14:cNvContentPartPr/>
              <p14:nvPr/>
            </p14:nvContentPartPr>
            <p14:xfrm>
              <a:off x="3730930" y="476942"/>
              <a:ext cx="540000" cy="307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D622F03-5A04-4BCB-A3B0-1F7652E49A0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12942" y="458942"/>
                <a:ext cx="575616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029FB7D-790B-4CB3-A016-19D15FBC72B3}"/>
                  </a:ext>
                </a:extLst>
              </p14:cNvPr>
              <p14:cNvContentPartPr/>
              <p14:nvPr/>
            </p14:nvContentPartPr>
            <p14:xfrm>
              <a:off x="2986810" y="409622"/>
              <a:ext cx="608760" cy="379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029FB7D-790B-4CB3-A016-19D15FBC72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68799" y="391982"/>
                <a:ext cx="644421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16300E5-13ED-4CE0-B23D-E64B2281FE6F}"/>
                  </a:ext>
                </a:extLst>
              </p14:cNvPr>
              <p14:cNvContentPartPr/>
              <p14:nvPr/>
            </p14:nvContentPartPr>
            <p14:xfrm>
              <a:off x="340450" y="488102"/>
              <a:ext cx="222120" cy="358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16300E5-13ED-4CE0-B23D-E64B2281FE6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2810" y="470462"/>
                <a:ext cx="25776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FB1DCC9-904E-4F0B-AFB7-7FF1BD755AA5}"/>
                  </a:ext>
                </a:extLst>
              </p14:cNvPr>
              <p14:cNvContentPartPr/>
              <p14:nvPr/>
            </p14:nvContentPartPr>
            <p14:xfrm>
              <a:off x="669490" y="511142"/>
              <a:ext cx="415800" cy="335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FB1DCC9-904E-4F0B-AFB7-7FF1BD755AA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835" y="493142"/>
                <a:ext cx="451471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BC23462-EF2A-4E6F-A280-8CEDD59A231A}"/>
                  </a:ext>
                </a:extLst>
              </p14:cNvPr>
              <p14:cNvContentPartPr/>
              <p14:nvPr/>
            </p14:nvContentPartPr>
            <p14:xfrm>
              <a:off x="5525890" y="636062"/>
              <a:ext cx="119520" cy="176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BC23462-EF2A-4E6F-A280-8CEDD59A23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8250" y="618062"/>
                <a:ext cx="1551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AB9FBCB-5E8B-4768-A6D1-2F31C96E43B0}"/>
                  </a:ext>
                </a:extLst>
              </p14:cNvPr>
              <p14:cNvContentPartPr/>
              <p14:nvPr/>
            </p14:nvContentPartPr>
            <p14:xfrm>
              <a:off x="5565850" y="743702"/>
              <a:ext cx="119520" cy="11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AB9FBCB-5E8B-4768-A6D1-2F31C96E43B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7850" y="726062"/>
                <a:ext cx="1551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904D2DC7-8AE4-48D0-A48B-D8D7FD20BC83}"/>
                  </a:ext>
                </a:extLst>
              </p14:cNvPr>
              <p14:cNvContentPartPr/>
              <p14:nvPr/>
            </p14:nvContentPartPr>
            <p14:xfrm>
              <a:off x="6508690" y="408902"/>
              <a:ext cx="79560" cy="136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04D2DC7-8AE4-48D0-A48B-D8D7FD20BC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90771" y="390949"/>
                <a:ext cx="115039" cy="1719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4CD25DF-CDBD-4F01-BEDE-52398CC66D32}"/>
                  </a:ext>
                </a:extLst>
              </p14:cNvPr>
              <p14:cNvContentPartPr/>
              <p14:nvPr/>
            </p14:nvContentPartPr>
            <p14:xfrm>
              <a:off x="6184690" y="601862"/>
              <a:ext cx="165240" cy="2786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4CD25DF-CDBD-4F01-BEDE-52398CC66D3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167050" y="583862"/>
                <a:ext cx="2008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D8758A5-D2DC-465D-A5E9-5B2F3DDA1FF4}"/>
                  </a:ext>
                </a:extLst>
              </p14:cNvPr>
              <p14:cNvContentPartPr/>
              <p14:nvPr/>
            </p14:nvContentPartPr>
            <p14:xfrm>
              <a:off x="5832610" y="590342"/>
              <a:ext cx="187920" cy="454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D8758A5-D2DC-465D-A5E9-5B2F3DDA1F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14970" y="572702"/>
                <a:ext cx="22356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9AE1E4B-D804-468D-8E27-77F2E0CFD53A}"/>
                  </a:ext>
                </a:extLst>
              </p14:cNvPr>
              <p14:cNvContentPartPr/>
              <p14:nvPr/>
            </p14:nvContentPartPr>
            <p14:xfrm>
              <a:off x="5173810" y="579182"/>
              <a:ext cx="154080" cy="437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9AE1E4B-D804-468D-8E27-77F2E0CFD5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156129" y="561182"/>
                <a:ext cx="189803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01BBC9D-0903-4857-9C7A-80227E702537}"/>
                  </a:ext>
                </a:extLst>
              </p14:cNvPr>
              <p14:cNvContentPartPr/>
              <p14:nvPr/>
            </p14:nvContentPartPr>
            <p14:xfrm>
              <a:off x="4952410" y="556502"/>
              <a:ext cx="136800" cy="250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01BBC9D-0903-4857-9C7A-80227E70253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34410" y="538502"/>
                <a:ext cx="1724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64CF638-F2F6-4805-8277-6B1C16BAD5E1}"/>
                  </a:ext>
                </a:extLst>
              </p14:cNvPr>
              <p14:cNvContentPartPr/>
              <p14:nvPr/>
            </p14:nvContentPartPr>
            <p14:xfrm>
              <a:off x="4656850" y="397382"/>
              <a:ext cx="91440" cy="102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64CF638-F2F6-4805-8277-6B1C16BAD5E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39140" y="379742"/>
                <a:ext cx="127221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0F6DB8E-E69D-4C48-8DF4-03BF3EFB7246}"/>
                  </a:ext>
                </a:extLst>
              </p14:cNvPr>
              <p14:cNvContentPartPr/>
              <p14:nvPr/>
            </p14:nvContentPartPr>
            <p14:xfrm>
              <a:off x="6763930" y="857462"/>
              <a:ext cx="11880" cy="61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0F6DB8E-E69D-4C48-8DF4-03BF3EFB72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46290" y="83946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DABCFB2-545B-4B54-AAD5-E760458D6343}"/>
                  </a:ext>
                </a:extLst>
              </p14:cNvPr>
              <p14:cNvContentPartPr/>
              <p14:nvPr/>
            </p14:nvContentPartPr>
            <p14:xfrm>
              <a:off x="8638450" y="721022"/>
              <a:ext cx="187920" cy="165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DABCFB2-545B-4B54-AAD5-E760458D63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20450" y="703382"/>
                <a:ext cx="2235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E7857DC-A482-47E8-A5DD-937B2BB420E6}"/>
                  </a:ext>
                </a:extLst>
              </p14:cNvPr>
              <p14:cNvContentPartPr/>
              <p14:nvPr/>
            </p14:nvContentPartPr>
            <p14:xfrm>
              <a:off x="7559170" y="692582"/>
              <a:ext cx="988560" cy="211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E7857DC-A482-47E8-A5DD-937B2BB420E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541177" y="674912"/>
                <a:ext cx="1024187" cy="247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C677A2F-51BF-4F8E-BB29-592A579B74BA}"/>
                  </a:ext>
                </a:extLst>
              </p14:cNvPr>
              <p14:cNvContentPartPr/>
              <p14:nvPr/>
            </p14:nvContentPartPr>
            <p14:xfrm>
              <a:off x="7212850" y="556502"/>
              <a:ext cx="199080" cy="3355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C677A2F-51BF-4F8E-BB29-592A579B74B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94850" y="538502"/>
                <a:ext cx="2347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6CF2F8B-8F44-4048-986A-AABFDED2B841}"/>
                  </a:ext>
                </a:extLst>
              </p14:cNvPr>
              <p14:cNvContentPartPr/>
              <p14:nvPr/>
            </p14:nvContentPartPr>
            <p14:xfrm>
              <a:off x="9422170" y="687182"/>
              <a:ext cx="199080" cy="2502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6CF2F8B-8F44-4048-986A-AABFDED2B8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04170" y="669182"/>
                <a:ext cx="2347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9A0CFC2-2AF5-4EBB-B654-FDEB5A7B28D9}"/>
                  </a:ext>
                </a:extLst>
              </p14:cNvPr>
              <p14:cNvContentPartPr/>
              <p14:nvPr/>
            </p14:nvContentPartPr>
            <p14:xfrm>
              <a:off x="9723130" y="788342"/>
              <a:ext cx="119520" cy="1375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9A0CFC2-2AF5-4EBB-B654-FDEB5A7B28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05130" y="770702"/>
                <a:ext cx="155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F5F439E-2ECB-4C5F-9E88-544E4BDA0749}"/>
                  </a:ext>
                </a:extLst>
              </p14:cNvPr>
              <p14:cNvContentPartPr/>
              <p14:nvPr/>
            </p14:nvContentPartPr>
            <p14:xfrm>
              <a:off x="11216770" y="783662"/>
              <a:ext cx="34560" cy="165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F5F439E-2ECB-4C5F-9E88-544E4BDA074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198770" y="765662"/>
                <a:ext cx="702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A043B7F-610B-4ECE-A139-C4AD385A5897}"/>
                  </a:ext>
                </a:extLst>
              </p14:cNvPr>
              <p14:cNvContentPartPr/>
              <p14:nvPr/>
            </p14:nvContentPartPr>
            <p14:xfrm>
              <a:off x="11380930" y="784022"/>
              <a:ext cx="149400" cy="17604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A043B7F-610B-4ECE-A139-C4AD385A589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62930" y="766022"/>
                <a:ext cx="1850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3E678F5-A2F5-4688-834E-5231C16704B7}"/>
                  </a:ext>
                </a:extLst>
              </p14:cNvPr>
              <p14:cNvContentPartPr/>
              <p14:nvPr/>
            </p14:nvContentPartPr>
            <p14:xfrm>
              <a:off x="11319010" y="579182"/>
              <a:ext cx="360" cy="118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3E678F5-A2F5-4688-834E-5231C16704B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301370" y="56118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1E4631C-0BF3-4A57-ABA2-C271C78D123F}"/>
                  </a:ext>
                </a:extLst>
              </p14:cNvPr>
              <p14:cNvContentPartPr/>
              <p14:nvPr/>
            </p14:nvContentPartPr>
            <p14:xfrm>
              <a:off x="10347010" y="732182"/>
              <a:ext cx="745200" cy="210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1E4631C-0BF3-4A57-ABA2-C271C78D123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329370" y="714512"/>
                <a:ext cx="780840" cy="246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DDDB881-3DA9-4B11-AE6D-84BCDE9F4AAD}"/>
                  </a:ext>
                </a:extLst>
              </p14:cNvPr>
              <p14:cNvContentPartPr/>
              <p14:nvPr/>
            </p14:nvContentPartPr>
            <p14:xfrm>
              <a:off x="10092130" y="607622"/>
              <a:ext cx="159480" cy="2901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DDDB881-3DA9-4B11-AE6D-84BCDE9F4AA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74490" y="589622"/>
                <a:ext cx="1951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6C6D39A-702F-4158-AA17-67FEF1BFA875}"/>
                  </a:ext>
                </a:extLst>
              </p14:cNvPr>
              <p14:cNvContentPartPr/>
              <p14:nvPr/>
            </p14:nvContentPartPr>
            <p14:xfrm>
              <a:off x="9155050" y="624542"/>
              <a:ext cx="170640" cy="276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6C6D39A-702F-4158-AA17-67FEF1BFA87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137410" y="606902"/>
                <a:ext cx="2062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14C68F5-62E8-4823-833A-1274A5DD0093}"/>
                  </a:ext>
                </a:extLst>
              </p14:cNvPr>
              <p14:cNvContentPartPr/>
              <p14:nvPr/>
            </p14:nvContentPartPr>
            <p14:xfrm>
              <a:off x="431530" y="1294862"/>
              <a:ext cx="284400" cy="341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14C68F5-62E8-4823-833A-1274A5DD009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3530" y="1276862"/>
                <a:ext cx="3200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BA34175-304C-4A04-B965-5E0CBD4D2905}"/>
                  </a:ext>
                </a:extLst>
              </p14:cNvPr>
              <p14:cNvContentPartPr/>
              <p14:nvPr/>
            </p14:nvContentPartPr>
            <p14:xfrm>
              <a:off x="2998690" y="1340222"/>
              <a:ext cx="250200" cy="182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BA34175-304C-4A04-B965-5E0CBD4D290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80690" y="1322222"/>
                <a:ext cx="28584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23B7C0D-0233-4B6A-B896-2F4CCC22EAE1}"/>
                  </a:ext>
                </a:extLst>
              </p14:cNvPr>
              <p14:cNvContentPartPr/>
              <p14:nvPr/>
            </p14:nvContentPartPr>
            <p14:xfrm>
              <a:off x="3339250" y="1357142"/>
              <a:ext cx="159840" cy="153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23B7C0D-0233-4B6A-B896-2F4CCC22EA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321610" y="1339142"/>
                <a:ext cx="1954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A4F73DD-0182-4FC8-BAF4-2427F561C28E}"/>
                  </a:ext>
                </a:extLst>
              </p14:cNvPr>
              <p14:cNvContentPartPr/>
              <p14:nvPr/>
            </p14:nvContentPartPr>
            <p14:xfrm>
              <a:off x="4946650" y="1487822"/>
              <a:ext cx="6120" cy="118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A4F73DD-0182-4FC8-BAF4-2427F561C28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929010" y="147018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9ECDA34C-E0B8-4742-B1D4-F999A87AD194}"/>
                  </a:ext>
                </a:extLst>
              </p14:cNvPr>
              <p14:cNvContentPartPr/>
              <p14:nvPr/>
            </p14:nvContentPartPr>
            <p14:xfrm>
              <a:off x="3589090" y="1243742"/>
              <a:ext cx="1233360" cy="3016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9ECDA34C-E0B8-4742-B1D4-F999A87AD19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571450" y="1225742"/>
                <a:ext cx="12690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3D824F7-1C68-45F0-BD98-A4D0133A67CB}"/>
                  </a:ext>
                </a:extLst>
              </p14:cNvPr>
              <p14:cNvContentPartPr/>
              <p14:nvPr/>
            </p14:nvContentPartPr>
            <p14:xfrm>
              <a:off x="1948210" y="1234022"/>
              <a:ext cx="777960" cy="339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3D824F7-1C68-45F0-BD98-A4D0133A67C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30218" y="1216382"/>
                <a:ext cx="813584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672F02DD-6EA2-48AB-AEA2-F6A3A3A75FCD}"/>
                  </a:ext>
                </a:extLst>
              </p14:cNvPr>
              <p14:cNvContentPartPr/>
              <p14:nvPr/>
            </p14:nvContentPartPr>
            <p14:xfrm>
              <a:off x="1027690" y="1323302"/>
              <a:ext cx="687600" cy="2898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672F02DD-6EA2-48AB-AEA2-F6A3A3A75FC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10050" y="1305324"/>
                <a:ext cx="723240" cy="325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41DF1B4-EBC0-4BE9-A705-0ECA99F4BB98}"/>
                  </a:ext>
                </a:extLst>
              </p14:cNvPr>
              <p14:cNvContentPartPr/>
              <p14:nvPr/>
            </p14:nvContentPartPr>
            <p14:xfrm>
              <a:off x="499570" y="2481782"/>
              <a:ext cx="85680" cy="2844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41DF1B4-EBC0-4BE9-A705-0ECA99F4BB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1930" y="2463782"/>
                <a:ext cx="1213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10214D4-83CD-4285-8C8B-8DD342BBF159}"/>
                  </a:ext>
                </a:extLst>
              </p14:cNvPr>
              <p14:cNvContentPartPr/>
              <p14:nvPr/>
            </p14:nvContentPartPr>
            <p14:xfrm>
              <a:off x="692890" y="2577902"/>
              <a:ext cx="136800" cy="2343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10214D4-83CD-4285-8C8B-8DD342BBF15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4890" y="2560262"/>
                <a:ext cx="172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5FE44C0-0A2F-4C88-B604-B802A68C1DA3}"/>
                  </a:ext>
                </a:extLst>
              </p14:cNvPr>
              <p14:cNvContentPartPr/>
              <p14:nvPr/>
            </p14:nvContentPartPr>
            <p14:xfrm>
              <a:off x="1811410" y="2623622"/>
              <a:ext cx="170640" cy="295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5FE44C0-0A2F-4C88-B604-B802A68C1DA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93770" y="2605982"/>
                <a:ext cx="20628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0CF5CFA2-7B61-47D8-BFF9-CEF4F8E89C4B}"/>
                  </a:ext>
                </a:extLst>
              </p14:cNvPr>
              <p14:cNvContentPartPr/>
              <p14:nvPr/>
            </p14:nvContentPartPr>
            <p14:xfrm>
              <a:off x="1425490" y="2442182"/>
              <a:ext cx="255960" cy="415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0CF5CFA2-7B61-47D8-BFF9-CEF4F8E89C4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07490" y="2424182"/>
                <a:ext cx="29160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4A5EF40B-3A6A-46B4-86F3-E306DFB7C145}"/>
                  </a:ext>
                </a:extLst>
              </p14:cNvPr>
              <p14:cNvContentPartPr/>
              <p14:nvPr/>
            </p14:nvContentPartPr>
            <p14:xfrm>
              <a:off x="2595490" y="2703182"/>
              <a:ext cx="136440" cy="4489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4A5EF40B-3A6A-46B4-86F3-E306DFB7C14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577537" y="2685542"/>
                <a:ext cx="171986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4CD3531D-18DC-4D47-B39E-0C5EE8824E8D}"/>
                  </a:ext>
                </a:extLst>
              </p14:cNvPr>
              <p14:cNvContentPartPr/>
              <p14:nvPr/>
            </p14:nvContentPartPr>
            <p14:xfrm>
              <a:off x="2169250" y="2459102"/>
              <a:ext cx="267120" cy="4377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4CD3531D-18DC-4D47-B39E-0C5EE8824E8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151610" y="2441102"/>
                <a:ext cx="30276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F2BF3B0C-68F7-4D7A-9F7C-13047BC58A6E}"/>
                  </a:ext>
                </a:extLst>
              </p14:cNvPr>
              <p14:cNvContentPartPr/>
              <p14:nvPr/>
            </p14:nvContentPartPr>
            <p14:xfrm>
              <a:off x="3458050" y="2481782"/>
              <a:ext cx="137160" cy="369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F2BF3B0C-68F7-4D7A-9F7C-13047BC58A6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440050" y="2463782"/>
                <a:ext cx="1728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D0048C0-0F8C-4A5C-A7C6-F1058C77003A}"/>
                  </a:ext>
                </a:extLst>
              </p14:cNvPr>
              <p14:cNvContentPartPr/>
              <p14:nvPr/>
            </p14:nvContentPartPr>
            <p14:xfrm>
              <a:off x="3941530" y="2788502"/>
              <a:ext cx="29160" cy="1368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D0048C0-0F8C-4A5C-A7C6-F1058C77003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923530" y="2770502"/>
                <a:ext cx="648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CAB317FC-A7EA-40FE-8791-FF5159EFE42B}"/>
                  </a:ext>
                </a:extLst>
              </p14:cNvPr>
              <p14:cNvContentPartPr/>
              <p14:nvPr/>
            </p14:nvContentPartPr>
            <p14:xfrm>
              <a:off x="4338970" y="2442182"/>
              <a:ext cx="125280" cy="48348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CAB317FC-A7EA-40FE-8791-FF5159EFE42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320970" y="2424182"/>
                <a:ext cx="16092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A169B98-AA25-4BC9-BBED-3C0CB23D9875}"/>
                  </a:ext>
                </a:extLst>
              </p14:cNvPr>
              <p14:cNvContentPartPr/>
              <p14:nvPr/>
            </p14:nvContentPartPr>
            <p14:xfrm>
              <a:off x="4100290" y="2623622"/>
              <a:ext cx="125280" cy="392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A169B98-AA25-4BC9-BBED-3C0CB23D987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082650" y="2605982"/>
                <a:ext cx="1609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C1C9590-BC21-4E75-ABC5-A616168DFF50}"/>
                  </a:ext>
                </a:extLst>
              </p14:cNvPr>
              <p14:cNvContentPartPr/>
              <p14:nvPr/>
            </p14:nvContentPartPr>
            <p14:xfrm>
              <a:off x="3680170" y="2646302"/>
              <a:ext cx="176400" cy="1764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C1C9590-BC21-4E75-ABC5-A616168DFF5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662170" y="2628662"/>
                <a:ext cx="212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D5201E75-1742-462C-B049-6FF7437E4556}"/>
                  </a:ext>
                </a:extLst>
              </p14:cNvPr>
              <p14:cNvContentPartPr/>
              <p14:nvPr/>
            </p14:nvContentPartPr>
            <p14:xfrm>
              <a:off x="3112090" y="2476022"/>
              <a:ext cx="199800" cy="3528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D5201E75-1742-462C-B049-6FF7437E455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094450" y="2458364"/>
                <a:ext cx="235440" cy="388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5F1FF823-FA52-4650-827A-F1AA5242BB3C}"/>
                  </a:ext>
                </a:extLst>
              </p14:cNvPr>
              <p14:cNvContentPartPr/>
              <p14:nvPr/>
            </p14:nvContentPartPr>
            <p14:xfrm>
              <a:off x="5622370" y="2657822"/>
              <a:ext cx="131040" cy="1540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5F1FF823-FA52-4650-827A-F1AA5242BB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04370" y="2640182"/>
                <a:ext cx="166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4C93357-822B-459A-AA1E-023DEB097490}"/>
                  </a:ext>
                </a:extLst>
              </p14:cNvPr>
              <p14:cNvContentPartPr/>
              <p14:nvPr/>
            </p14:nvContentPartPr>
            <p14:xfrm>
              <a:off x="5969050" y="2379542"/>
              <a:ext cx="114480" cy="1537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4C93357-822B-459A-AA1E-023DEB09749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51050" y="2361542"/>
                <a:ext cx="1501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8682007-D3D4-48F9-AEDD-488978A3FC1E}"/>
                  </a:ext>
                </a:extLst>
              </p14:cNvPr>
              <p14:cNvContentPartPr/>
              <p14:nvPr/>
            </p14:nvContentPartPr>
            <p14:xfrm>
              <a:off x="6020170" y="2799662"/>
              <a:ext cx="11880" cy="61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8682007-D3D4-48F9-AEDD-488978A3FC1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02170" y="27820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F5EFE59B-C122-4172-9A3C-99E6CB8EF477}"/>
                  </a:ext>
                </a:extLst>
              </p14:cNvPr>
              <p14:cNvContentPartPr/>
              <p14:nvPr/>
            </p14:nvContentPartPr>
            <p14:xfrm>
              <a:off x="4901290" y="2470262"/>
              <a:ext cx="591120" cy="3412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F5EFE59B-C122-4172-9A3C-99E6CB8EF47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83290" y="2452622"/>
                <a:ext cx="6267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39B3E978-2B23-4542-A396-1DE622C5E92D}"/>
                  </a:ext>
                </a:extLst>
              </p14:cNvPr>
              <p14:cNvContentPartPr/>
              <p14:nvPr/>
            </p14:nvContentPartPr>
            <p14:xfrm>
              <a:off x="569770" y="4554302"/>
              <a:ext cx="282600" cy="3074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39B3E978-2B23-4542-A396-1DE622C5E92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1770" y="4536662"/>
                <a:ext cx="31824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E7CEF43-E319-4420-9640-FEBB588E7AB1}"/>
                  </a:ext>
                </a:extLst>
              </p14:cNvPr>
              <p14:cNvContentPartPr/>
              <p14:nvPr/>
            </p14:nvContentPartPr>
            <p14:xfrm>
              <a:off x="2515930" y="4713782"/>
              <a:ext cx="199080" cy="2502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E7CEF43-E319-4420-9640-FEBB588E7AB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497930" y="4696142"/>
                <a:ext cx="2347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ECFCF9D-A6E9-4391-8947-7E2837739707}"/>
                  </a:ext>
                </a:extLst>
              </p14:cNvPr>
              <p14:cNvContentPartPr/>
              <p14:nvPr/>
            </p14:nvContentPartPr>
            <p14:xfrm>
              <a:off x="2061610" y="4571942"/>
              <a:ext cx="289800" cy="3524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ECFCF9D-A6E9-4391-8947-7E283773970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43632" y="4553942"/>
                <a:ext cx="325396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8289ADAD-6FEB-4D45-B267-980969128620}"/>
                  </a:ext>
                </a:extLst>
              </p14:cNvPr>
              <p14:cNvContentPartPr/>
              <p14:nvPr/>
            </p14:nvContentPartPr>
            <p14:xfrm>
              <a:off x="1771810" y="4759142"/>
              <a:ext cx="153720" cy="4035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8289ADAD-6FEB-4D45-B267-98096912862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754170" y="4741502"/>
                <a:ext cx="18936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E4EC96E-7930-4335-9771-D9E5E6985419}"/>
                  </a:ext>
                </a:extLst>
              </p14:cNvPr>
              <p14:cNvContentPartPr/>
              <p14:nvPr/>
            </p14:nvContentPartPr>
            <p14:xfrm>
              <a:off x="1328650" y="4486622"/>
              <a:ext cx="301320" cy="4093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E4EC96E-7930-4335-9771-D9E5E698541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311010" y="4468982"/>
                <a:ext cx="3369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F26E806B-6DE1-4204-B15B-EFFA104843C3}"/>
                  </a:ext>
                </a:extLst>
              </p14:cNvPr>
              <p14:cNvContentPartPr/>
              <p14:nvPr/>
            </p14:nvContentPartPr>
            <p14:xfrm>
              <a:off x="3418810" y="4509302"/>
              <a:ext cx="159480" cy="35856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F26E806B-6DE1-4204-B15B-EFFA104843C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01170" y="4491662"/>
                <a:ext cx="1951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192A5236-CAB4-4901-AC1A-D121CF475E9C}"/>
                  </a:ext>
                </a:extLst>
              </p14:cNvPr>
              <p14:cNvContentPartPr/>
              <p14:nvPr/>
            </p14:nvContentPartPr>
            <p14:xfrm>
              <a:off x="3941170" y="4799102"/>
              <a:ext cx="23040" cy="9108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192A5236-CAB4-4901-AC1A-D121CF475E9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923530" y="4781102"/>
                <a:ext cx="586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AB834A9-BCB0-402E-9E6C-AB3C3781692E}"/>
                  </a:ext>
                </a:extLst>
              </p14:cNvPr>
              <p14:cNvContentPartPr/>
              <p14:nvPr/>
            </p14:nvContentPartPr>
            <p14:xfrm>
              <a:off x="4128730" y="4429382"/>
              <a:ext cx="300960" cy="61992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AB834A9-BCB0-402E-9E6C-AB3C3781692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111090" y="4411732"/>
                <a:ext cx="336600" cy="65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EFC3B34-B25A-4482-BDED-4159F043A873}"/>
                  </a:ext>
                </a:extLst>
              </p14:cNvPr>
              <p14:cNvContentPartPr/>
              <p14:nvPr/>
            </p14:nvContentPartPr>
            <p14:xfrm>
              <a:off x="3668650" y="4628462"/>
              <a:ext cx="176400" cy="22212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EFC3B34-B25A-4482-BDED-4159F043A87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651010" y="4610462"/>
                <a:ext cx="21204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A5A4220-533A-47BA-856A-3CB7F4FDB0DD}"/>
                  </a:ext>
                </a:extLst>
              </p14:cNvPr>
              <p14:cNvContentPartPr/>
              <p14:nvPr/>
            </p14:nvContentPartPr>
            <p14:xfrm>
              <a:off x="3044050" y="4508942"/>
              <a:ext cx="194040" cy="3474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A5A4220-533A-47BA-856A-3CB7F4FDB0D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026050" y="4490942"/>
                <a:ext cx="2296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2970E85-D96D-4D59-B703-334DBF5C37E8}"/>
                  </a:ext>
                </a:extLst>
              </p14:cNvPr>
              <p14:cNvContentPartPr/>
              <p14:nvPr/>
            </p14:nvContentPartPr>
            <p14:xfrm>
              <a:off x="5662330" y="4625582"/>
              <a:ext cx="142200" cy="1738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2970E85-D96D-4D59-B703-334DBF5C37E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44330" y="4607582"/>
                <a:ext cx="1778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79BBB50-31D8-47C3-B871-776DFA8E2966}"/>
                  </a:ext>
                </a:extLst>
              </p14:cNvPr>
              <p14:cNvContentPartPr/>
              <p14:nvPr/>
            </p14:nvContentPartPr>
            <p14:xfrm>
              <a:off x="6008650" y="4299062"/>
              <a:ext cx="154080" cy="1594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79BBB50-31D8-47C3-B871-776DFA8E296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991010" y="4281422"/>
                <a:ext cx="1897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CC2D2F30-EE97-462D-83F5-CFE7F4F416B6}"/>
                  </a:ext>
                </a:extLst>
              </p14:cNvPr>
              <p14:cNvContentPartPr/>
              <p14:nvPr/>
            </p14:nvContentPartPr>
            <p14:xfrm>
              <a:off x="6110890" y="4764902"/>
              <a:ext cx="17280" cy="1188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CC2D2F30-EE97-462D-83F5-CFE7F4F416B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93250" y="4747262"/>
                <a:ext cx="52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3DDEF4C0-F2F3-4780-9292-C9671F510212}"/>
                  </a:ext>
                </a:extLst>
              </p14:cNvPr>
              <p14:cNvContentPartPr/>
              <p14:nvPr/>
            </p14:nvContentPartPr>
            <p14:xfrm>
              <a:off x="5184970" y="4600382"/>
              <a:ext cx="369720" cy="1933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3DDEF4C0-F2F3-4780-9292-C9671F51021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166988" y="4582382"/>
                <a:ext cx="405325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6BE5543-BADD-4EE1-8D80-55D1A6B6F491}"/>
                  </a:ext>
                </a:extLst>
              </p14:cNvPr>
              <p14:cNvContentPartPr/>
              <p14:nvPr/>
            </p14:nvContentPartPr>
            <p14:xfrm>
              <a:off x="4946650" y="4423982"/>
              <a:ext cx="153720" cy="35820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6BE5543-BADD-4EE1-8D80-55D1A6B6F49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928650" y="4406342"/>
                <a:ext cx="18936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312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2CD93FF-DABC-458D-BF93-4E380ECB8648}"/>
                  </a:ext>
                </a:extLst>
              </p14:cNvPr>
              <p14:cNvContentPartPr/>
              <p14:nvPr/>
            </p14:nvContentPartPr>
            <p14:xfrm>
              <a:off x="1067650" y="372182"/>
              <a:ext cx="210600" cy="366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2CD93FF-DABC-458D-BF93-4E380ECB86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9650" y="354182"/>
                <a:ext cx="2462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7B293EB-5B8D-4F69-90FF-88F8761BAD44}"/>
                  </a:ext>
                </a:extLst>
              </p14:cNvPr>
              <p14:cNvContentPartPr/>
              <p14:nvPr/>
            </p14:nvContentPartPr>
            <p14:xfrm>
              <a:off x="504970" y="346262"/>
              <a:ext cx="420840" cy="358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7B293EB-5B8D-4F69-90FF-88F8761BAD4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6985" y="328622"/>
                <a:ext cx="45645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7C3EC6C-B4A3-4F15-91E7-3AD9BD60448C}"/>
                  </a:ext>
                </a:extLst>
              </p14:cNvPr>
              <p14:cNvContentPartPr/>
              <p14:nvPr/>
            </p14:nvContentPartPr>
            <p14:xfrm>
              <a:off x="1584250" y="476222"/>
              <a:ext cx="431640" cy="364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7C3EC6C-B4A3-4F15-91E7-3AD9BD6044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6250" y="458565"/>
                <a:ext cx="467280" cy="40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FADC397-21EF-46C1-9609-935DC924681A}"/>
                  </a:ext>
                </a:extLst>
              </p14:cNvPr>
              <p14:cNvContentPartPr/>
              <p14:nvPr/>
            </p14:nvContentPartPr>
            <p14:xfrm>
              <a:off x="2158090" y="499622"/>
              <a:ext cx="91080" cy="296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FADC397-21EF-46C1-9609-935DC92468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0090" y="481622"/>
                <a:ext cx="1267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C04A2C1-64B3-4D34-8FF8-0C632F319B30}"/>
                  </a:ext>
                </a:extLst>
              </p14:cNvPr>
              <p14:cNvContentPartPr/>
              <p14:nvPr/>
            </p14:nvContentPartPr>
            <p14:xfrm>
              <a:off x="2646610" y="743702"/>
              <a:ext cx="28800" cy="1252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C04A2C1-64B3-4D34-8FF8-0C632F319B3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28610" y="726062"/>
                <a:ext cx="64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798624D-06CD-4F3F-BC41-30CF47269194}"/>
                  </a:ext>
                </a:extLst>
              </p14:cNvPr>
              <p14:cNvContentPartPr/>
              <p14:nvPr/>
            </p14:nvContentPartPr>
            <p14:xfrm>
              <a:off x="2805370" y="521942"/>
              <a:ext cx="324360" cy="472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798624D-06CD-4F3F-BC41-30CF472691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87710" y="503942"/>
                <a:ext cx="360040" cy="5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7713B69-1834-462B-8D29-31CF9827726D}"/>
                  </a:ext>
                </a:extLst>
              </p14:cNvPr>
              <p14:cNvContentPartPr/>
              <p14:nvPr/>
            </p14:nvContentPartPr>
            <p14:xfrm>
              <a:off x="2356810" y="596102"/>
              <a:ext cx="171000" cy="210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7713B69-1834-462B-8D29-31CF9827726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39133" y="578462"/>
                <a:ext cx="206715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B657615-AE9B-41B4-ADE9-9245C90E3821}"/>
                  </a:ext>
                </a:extLst>
              </p14:cNvPr>
              <p14:cNvContentPartPr/>
              <p14:nvPr/>
            </p14:nvContentPartPr>
            <p14:xfrm>
              <a:off x="4213330" y="607622"/>
              <a:ext cx="109800" cy="1483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B657615-AE9B-41B4-ADE9-9245C90E38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95330" y="589622"/>
                <a:ext cx="1454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3879DE7-9DB7-4FD1-8543-144F5A300629}"/>
                  </a:ext>
                </a:extLst>
              </p14:cNvPr>
              <p14:cNvContentPartPr/>
              <p14:nvPr/>
            </p14:nvContentPartPr>
            <p14:xfrm>
              <a:off x="4418530" y="448502"/>
              <a:ext cx="469800" cy="318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879DE7-9DB7-4FD1-8543-144F5A3006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00530" y="430502"/>
                <a:ext cx="50544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1E5A2D2-C035-4AB2-88ED-B39285BCA81A}"/>
                  </a:ext>
                </a:extLst>
              </p14:cNvPr>
              <p14:cNvContentPartPr/>
              <p14:nvPr/>
            </p14:nvContentPartPr>
            <p14:xfrm>
              <a:off x="3475330" y="457502"/>
              <a:ext cx="591120" cy="338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1E5A2D2-C035-4AB2-88ED-B39285BCA81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57701" y="439862"/>
                <a:ext cx="626738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3C9B5AF-ADD6-44FC-B50C-C9C9F4FDEC07}"/>
                  </a:ext>
                </a:extLst>
              </p14:cNvPr>
              <p14:cNvContentPartPr/>
              <p14:nvPr/>
            </p14:nvContentPartPr>
            <p14:xfrm>
              <a:off x="6343810" y="590342"/>
              <a:ext cx="153720" cy="454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3C9B5AF-ADD6-44FC-B50C-C9C9F4FDEC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26211" y="572702"/>
                <a:ext cx="189277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D343590-DC2E-4D4B-8C43-9EF5B66CA516}"/>
                  </a:ext>
                </a:extLst>
              </p14:cNvPr>
              <p14:cNvContentPartPr/>
              <p14:nvPr/>
            </p14:nvContentPartPr>
            <p14:xfrm>
              <a:off x="5889490" y="516542"/>
              <a:ext cx="267120" cy="227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D343590-DC2E-4D4B-8C43-9EF5B66CA51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71490" y="498902"/>
                <a:ext cx="3027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721D0A3-C57B-44F0-AEE3-3FF6A485C890}"/>
                  </a:ext>
                </a:extLst>
              </p14:cNvPr>
              <p14:cNvContentPartPr/>
              <p14:nvPr/>
            </p14:nvContentPartPr>
            <p14:xfrm>
              <a:off x="5571250" y="550742"/>
              <a:ext cx="193320" cy="284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721D0A3-C57B-44F0-AEE3-3FF6A485C89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53610" y="532742"/>
                <a:ext cx="2289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6E5CB14-377B-40FD-82FB-1F40EC002D05}"/>
                  </a:ext>
                </a:extLst>
              </p14:cNvPr>
              <p14:cNvContentPartPr/>
              <p14:nvPr/>
            </p14:nvContentPartPr>
            <p14:xfrm>
              <a:off x="6820810" y="641462"/>
              <a:ext cx="102600" cy="234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6E5CB14-377B-40FD-82FB-1F40EC002D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02810" y="623822"/>
                <a:ext cx="1382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2FC689FC-3AFA-4E3A-9B93-00D64DEEB933}"/>
                  </a:ext>
                </a:extLst>
              </p14:cNvPr>
              <p14:cNvContentPartPr/>
              <p14:nvPr/>
            </p14:nvContentPartPr>
            <p14:xfrm>
              <a:off x="6832330" y="754502"/>
              <a:ext cx="147960" cy="18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2FC689FC-3AFA-4E3A-9B93-00D64DEEB93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14330" y="736502"/>
                <a:ext cx="1836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CC16ABC-FD12-461D-9B0E-9FC2032B4D83}"/>
                  </a:ext>
                </a:extLst>
              </p14:cNvPr>
              <p14:cNvContentPartPr/>
              <p14:nvPr/>
            </p14:nvContentPartPr>
            <p14:xfrm>
              <a:off x="7133290" y="562262"/>
              <a:ext cx="203040" cy="2617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CC16ABC-FD12-461D-9B0E-9FC2032B4D8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15290" y="544262"/>
                <a:ext cx="2386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40FB19A-E4B0-4587-B368-29EC6F8325D9}"/>
                  </a:ext>
                </a:extLst>
              </p14:cNvPr>
              <p14:cNvContentPartPr/>
              <p14:nvPr/>
            </p14:nvContentPartPr>
            <p14:xfrm>
              <a:off x="7513810" y="442742"/>
              <a:ext cx="114120" cy="96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40FB19A-E4B0-4587-B368-29EC6F8325D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95810" y="425102"/>
                <a:ext cx="149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650EF06-6A71-47B3-93FE-D94F5EEA7B7A}"/>
                  </a:ext>
                </a:extLst>
              </p14:cNvPr>
              <p14:cNvContentPartPr/>
              <p14:nvPr/>
            </p14:nvContentPartPr>
            <p14:xfrm>
              <a:off x="5321050" y="425822"/>
              <a:ext cx="97560" cy="108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650EF06-6A71-47B3-93FE-D94F5EEA7B7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03410" y="407822"/>
                <a:ext cx="133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A853E9A-2B21-4073-99F5-37F229DB8DDC}"/>
                  </a:ext>
                </a:extLst>
              </p14:cNvPr>
              <p14:cNvContentPartPr/>
              <p14:nvPr/>
            </p14:nvContentPartPr>
            <p14:xfrm>
              <a:off x="7735210" y="845942"/>
              <a:ext cx="34560" cy="230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A853E9A-2B21-4073-99F5-37F229DB8DD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17570" y="828302"/>
                <a:ext cx="70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6F535A7-F4A3-4C61-B4D8-B873D6EC3D3F}"/>
                  </a:ext>
                </a:extLst>
              </p14:cNvPr>
              <p14:cNvContentPartPr/>
              <p14:nvPr/>
            </p14:nvContentPartPr>
            <p14:xfrm>
              <a:off x="9427930" y="794822"/>
              <a:ext cx="176400" cy="1656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6F535A7-F4A3-4C61-B4D8-B873D6EC3D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09930" y="776822"/>
                <a:ext cx="2120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03CB32E-E048-421D-B082-96B53F2C5918}"/>
                  </a:ext>
                </a:extLst>
              </p14:cNvPr>
              <p14:cNvContentPartPr/>
              <p14:nvPr/>
            </p14:nvContentPartPr>
            <p14:xfrm>
              <a:off x="9870730" y="596102"/>
              <a:ext cx="681840" cy="3351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03CB32E-E048-421D-B082-96B53F2C591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853090" y="578462"/>
                <a:ext cx="7174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DDDC57D-998F-4C5F-9C4C-AF8B80259AB8}"/>
                  </a:ext>
                </a:extLst>
              </p14:cNvPr>
              <p14:cNvContentPartPr/>
              <p14:nvPr/>
            </p14:nvContentPartPr>
            <p14:xfrm>
              <a:off x="8865610" y="720662"/>
              <a:ext cx="454680" cy="214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DDDC57D-998F-4C5F-9C4C-AF8B80259AB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847610" y="703022"/>
                <a:ext cx="4903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E8E14BC-71FA-4467-A803-085E1ECC6B00}"/>
                  </a:ext>
                </a:extLst>
              </p14:cNvPr>
              <p14:cNvContentPartPr/>
              <p14:nvPr/>
            </p14:nvContentPartPr>
            <p14:xfrm>
              <a:off x="8518930" y="714542"/>
              <a:ext cx="239400" cy="234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E8E14BC-71FA-4467-A803-085E1ECC6B0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01263" y="696875"/>
                <a:ext cx="275094" cy="2700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45EE416F-9AD5-487B-AA26-CE1AD0F5C9F8}"/>
                  </a:ext>
                </a:extLst>
              </p14:cNvPr>
              <p14:cNvContentPartPr/>
              <p14:nvPr/>
            </p14:nvContentPartPr>
            <p14:xfrm>
              <a:off x="8149930" y="528062"/>
              <a:ext cx="238680" cy="4035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45EE416F-9AD5-487B-AA26-CE1AD0F5C9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31957" y="510062"/>
                <a:ext cx="274266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9303C18-9FCF-4CE3-8949-03FACF492748}"/>
                  </a:ext>
                </a:extLst>
              </p14:cNvPr>
              <p14:cNvContentPartPr/>
              <p14:nvPr/>
            </p14:nvContentPartPr>
            <p14:xfrm>
              <a:off x="488050" y="1249142"/>
              <a:ext cx="176400" cy="3582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9303C18-9FCF-4CE3-8949-03FACF49274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70410" y="1231502"/>
                <a:ext cx="2120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31E006EE-11A0-4511-95EE-5E2560BAFCFF}"/>
                  </a:ext>
                </a:extLst>
              </p14:cNvPr>
              <p14:cNvContentPartPr/>
              <p14:nvPr/>
            </p14:nvContentPartPr>
            <p14:xfrm>
              <a:off x="1675330" y="1266422"/>
              <a:ext cx="28800" cy="172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31E006EE-11A0-4511-95EE-5E2560BAFCF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57330" y="1248422"/>
                <a:ext cx="64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05D1AD13-173F-4056-A8F1-6AEE74ECE896}"/>
                  </a:ext>
                </a:extLst>
              </p14:cNvPr>
              <p14:cNvContentPartPr/>
              <p14:nvPr/>
            </p14:nvContentPartPr>
            <p14:xfrm>
              <a:off x="3214330" y="1379822"/>
              <a:ext cx="114120" cy="159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05D1AD13-173F-4056-A8F1-6AEE74ECE89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196690" y="1362182"/>
                <a:ext cx="1497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31D554A-9D07-4D4A-9657-DE52F264AD05}"/>
                  </a:ext>
                </a:extLst>
              </p14:cNvPr>
              <p14:cNvContentPartPr/>
              <p14:nvPr/>
            </p14:nvContentPartPr>
            <p14:xfrm>
              <a:off x="6304210" y="1510502"/>
              <a:ext cx="11880" cy="61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31D554A-9D07-4D4A-9657-DE52F264AD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286210" y="149286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06C7D33-895E-46BE-9560-A4745A0F6E38}"/>
                  </a:ext>
                </a:extLst>
              </p14:cNvPr>
              <p14:cNvContentPartPr/>
              <p14:nvPr/>
            </p14:nvContentPartPr>
            <p14:xfrm>
              <a:off x="5031970" y="1215302"/>
              <a:ext cx="1181520" cy="290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06C7D33-895E-46BE-9560-A4745A0F6E3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13970" y="1197302"/>
                <a:ext cx="121716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73C9F10-78DE-4E7B-9995-FC17FEF43AA9}"/>
                  </a:ext>
                </a:extLst>
              </p14:cNvPr>
              <p14:cNvContentPartPr/>
              <p14:nvPr/>
            </p14:nvContentPartPr>
            <p14:xfrm>
              <a:off x="4531570" y="1294862"/>
              <a:ext cx="410040" cy="1933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73C9F10-78DE-4E7B-9995-FC17FEF43AA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13914" y="1276862"/>
                <a:ext cx="445711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DE9FA82-77B3-4B3A-A1B5-9453DC5AF279}"/>
                  </a:ext>
                </a:extLst>
              </p14:cNvPr>
              <p14:cNvContentPartPr/>
              <p14:nvPr/>
            </p14:nvContentPartPr>
            <p14:xfrm>
              <a:off x="4059970" y="1141502"/>
              <a:ext cx="228240" cy="3693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DE9FA82-77B3-4B3A-A1B5-9453DC5AF27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42330" y="1123502"/>
                <a:ext cx="2638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5E7677A-26C2-4756-A20B-883F5B4B2B78}"/>
                  </a:ext>
                </a:extLst>
              </p14:cNvPr>
              <p14:cNvContentPartPr/>
              <p14:nvPr/>
            </p14:nvContentPartPr>
            <p14:xfrm>
              <a:off x="3606010" y="1300262"/>
              <a:ext cx="329400" cy="2052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5E7677A-26C2-4756-A20B-883F5B4B2B7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588010" y="1282262"/>
                <a:ext cx="365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0E08B5E-8340-4487-BEEF-5E9F48BA99F1}"/>
                  </a:ext>
                </a:extLst>
              </p14:cNvPr>
              <p14:cNvContentPartPr/>
              <p14:nvPr/>
            </p14:nvContentPartPr>
            <p14:xfrm>
              <a:off x="2703130" y="1254902"/>
              <a:ext cx="415080" cy="295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0E08B5E-8340-4487-BEEF-5E9F48BA99F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85490" y="1237262"/>
                <a:ext cx="4507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0D84A3B-B346-48BC-9E42-469C03AD80CD}"/>
                  </a:ext>
                </a:extLst>
              </p14:cNvPr>
              <p14:cNvContentPartPr/>
              <p14:nvPr/>
            </p14:nvContentPartPr>
            <p14:xfrm>
              <a:off x="2197330" y="1254902"/>
              <a:ext cx="250560" cy="3074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0D84A3B-B346-48BC-9E42-469C03AD80C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179715" y="1237241"/>
                <a:ext cx="286149" cy="343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C556E52-D3DF-45DE-9A08-6E37788AD21D}"/>
                  </a:ext>
                </a:extLst>
              </p14:cNvPr>
              <p14:cNvContentPartPr/>
              <p14:nvPr/>
            </p14:nvContentPartPr>
            <p14:xfrm>
              <a:off x="1407490" y="1430942"/>
              <a:ext cx="529560" cy="1425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C556E52-D3DF-45DE-9A08-6E37788AD21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89850" y="1413257"/>
                <a:ext cx="565200" cy="178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59B485E-839B-4C21-BBEB-D3FBB3288CE0}"/>
                  </a:ext>
                </a:extLst>
              </p14:cNvPr>
              <p14:cNvContentPartPr/>
              <p14:nvPr/>
            </p14:nvContentPartPr>
            <p14:xfrm>
              <a:off x="772090" y="1414022"/>
              <a:ext cx="528840" cy="1818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59B485E-839B-4C21-BBEB-D3FBB3288CE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4438" y="1396022"/>
                <a:ext cx="564504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A49704E-2F4C-4336-AC6D-6F348B970B90}"/>
                  </a:ext>
                </a:extLst>
              </p14:cNvPr>
              <p14:cNvContentPartPr/>
              <p14:nvPr/>
            </p14:nvContentPartPr>
            <p14:xfrm>
              <a:off x="550690" y="2328422"/>
              <a:ext cx="68400" cy="272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A49704E-2F4C-4336-AC6D-6F348B970B9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33050" y="2310422"/>
                <a:ext cx="1040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48F796A-5CF3-4934-B36F-0EC817BB59E7}"/>
                  </a:ext>
                </a:extLst>
              </p14:cNvPr>
              <p14:cNvContentPartPr/>
              <p14:nvPr/>
            </p14:nvContentPartPr>
            <p14:xfrm>
              <a:off x="715570" y="2401502"/>
              <a:ext cx="154080" cy="223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48F796A-5CF3-4934-B36F-0EC817BB59E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7570" y="2383862"/>
                <a:ext cx="18972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3723F72-663A-46F2-8481-CFCA7A24C1FD}"/>
                  </a:ext>
                </a:extLst>
              </p14:cNvPr>
              <p14:cNvContentPartPr/>
              <p14:nvPr/>
            </p14:nvContentPartPr>
            <p14:xfrm>
              <a:off x="3577570" y="2288462"/>
              <a:ext cx="108720" cy="420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3723F72-663A-46F2-8481-CFCA7A24C1F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559930" y="2270822"/>
                <a:ext cx="14436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EE79A7C-2782-4CF7-89E9-0C6FD9CE9327}"/>
                  </a:ext>
                </a:extLst>
              </p14:cNvPr>
              <p14:cNvContentPartPr/>
              <p14:nvPr/>
            </p14:nvContentPartPr>
            <p14:xfrm>
              <a:off x="4140250" y="2692022"/>
              <a:ext cx="11880" cy="74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EE79A7C-2782-4CF7-89E9-0C6FD9CE932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122250" y="2674022"/>
                <a:ext cx="475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6DA0374-A6EB-4353-A8FC-4121C560BEC2}"/>
                  </a:ext>
                </a:extLst>
              </p14:cNvPr>
              <p14:cNvContentPartPr/>
              <p14:nvPr/>
            </p14:nvContentPartPr>
            <p14:xfrm>
              <a:off x="4577290" y="2299982"/>
              <a:ext cx="114840" cy="5173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6DA0374-A6EB-4353-A8FC-4121C560BEC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559650" y="2281982"/>
                <a:ext cx="15048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BCDD59E-0FE8-467B-BBFD-1C4F3012B4F6}"/>
                  </a:ext>
                </a:extLst>
              </p14:cNvPr>
              <p14:cNvContentPartPr/>
              <p14:nvPr/>
            </p14:nvContentPartPr>
            <p14:xfrm>
              <a:off x="4293610" y="2515982"/>
              <a:ext cx="159480" cy="4204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BCDD59E-0FE8-467B-BBFD-1C4F3012B4F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75610" y="2497982"/>
                <a:ext cx="19512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04D5D4B-25D9-4A26-92C8-12B799C5A5AE}"/>
                  </a:ext>
                </a:extLst>
              </p14:cNvPr>
              <p14:cNvContentPartPr/>
              <p14:nvPr/>
            </p14:nvContentPartPr>
            <p14:xfrm>
              <a:off x="3844690" y="2487542"/>
              <a:ext cx="153720" cy="244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04D5D4B-25D9-4A26-92C8-12B799C5A5A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27050" y="2469542"/>
                <a:ext cx="189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49C46E5-0B29-4B80-8156-E004CF92DFF1}"/>
                  </a:ext>
                </a:extLst>
              </p14:cNvPr>
              <p14:cNvContentPartPr/>
              <p14:nvPr/>
            </p14:nvContentPartPr>
            <p14:xfrm>
              <a:off x="3106330" y="2333822"/>
              <a:ext cx="347040" cy="46044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49C46E5-0B29-4B80-8156-E004CF92DFF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088672" y="2315836"/>
                <a:ext cx="382717" cy="496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AA9F1A5-7534-4AE8-A760-B161BF6C54FE}"/>
                  </a:ext>
                </a:extLst>
              </p14:cNvPr>
              <p14:cNvContentPartPr/>
              <p14:nvPr/>
            </p14:nvContentPartPr>
            <p14:xfrm>
              <a:off x="2663530" y="2584022"/>
              <a:ext cx="119520" cy="4093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AA9F1A5-7534-4AE8-A760-B161BF6C54F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45530" y="2566022"/>
                <a:ext cx="1551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07DA58A-DBCF-47CE-8B96-B51BE01D3C46}"/>
                  </a:ext>
                </a:extLst>
              </p14:cNvPr>
              <p14:cNvContentPartPr/>
              <p14:nvPr/>
            </p14:nvContentPartPr>
            <p14:xfrm>
              <a:off x="1885570" y="2459102"/>
              <a:ext cx="204840" cy="3013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07DA58A-DBCF-47CE-8B96-B51BE01D3C4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867570" y="2441102"/>
                <a:ext cx="2404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4D1241E4-CF01-45A4-AE28-648DF0960D78}"/>
                  </a:ext>
                </a:extLst>
              </p14:cNvPr>
              <p14:cNvContentPartPr/>
              <p14:nvPr/>
            </p14:nvContentPartPr>
            <p14:xfrm>
              <a:off x="1430890" y="2243102"/>
              <a:ext cx="290160" cy="4435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4D1241E4-CF01-45A4-AE28-648DF0960D7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413250" y="2225462"/>
                <a:ext cx="3258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4A0E0A7-4D04-47F2-B52E-6D99B7AEFECD}"/>
                  </a:ext>
                </a:extLst>
              </p14:cNvPr>
              <p14:cNvContentPartPr/>
              <p14:nvPr/>
            </p14:nvContentPartPr>
            <p14:xfrm>
              <a:off x="5309890" y="2521382"/>
              <a:ext cx="102960" cy="2048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4A0E0A7-4D04-47F2-B52E-6D99B7AEFEC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91890" y="2503742"/>
                <a:ext cx="13860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1A08753-FF1F-4152-8582-6A40CC1ACFEE}"/>
                  </a:ext>
                </a:extLst>
              </p14:cNvPr>
              <p14:cNvContentPartPr/>
              <p14:nvPr/>
            </p14:nvContentPartPr>
            <p14:xfrm>
              <a:off x="6082450" y="2373782"/>
              <a:ext cx="148680" cy="1652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1A08753-FF1F-4152-8582-6A40CC1ACFE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64450" y="2355782"/>
                <a:ext cx="1843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73B11EF-15E2-4CA5-AC53-4FCC87F24B6E}"/>
                  </a:ext>
                </a:extLst>
              </p14:cNvPr>
              <p14:cNvContentPartPr/>
              <p14:nvPr/>
            </p14:nvContentPartPr>
            <p14:xfrm>
              <a:off x="6150850" y="2754302"/>
              <a:ext cx="360" cy="61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73B11EF-15E2-4CA5-AC53-4FCC87F24B6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32850" y="273666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C5952F79-9443-4CB6-BB64-6134680A3E63}"/>
                  </a:ext>
                </a:extLst>
              </p14:cNvPr>
              <p14:cNvContentPartPr/>
              <p14:nvPr/>
            </p14:nvContentPartPr>
            <p14:xfrm>
              <a:off x="5531290" y="2549822"/>
              <a:ext cx="347040" cy="1886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C5952F79-9443-4CB6-BB64-6134680A3E6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13309" y="2532148"/>
                <a:ext cx="382643" cy="224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0B92FFDB-AFF1-4D24-9A07-1FB8A0639DC1}"/>
                  </a:ext>
                </a:extLst>
              </p14:cNvPr>
              <p14:cNvContentPartPr/>
              <p14:nvPr/>
            </p14:nvContentPartPr>
            <p14:xfrm>
              <a:off x="5009290" y="2396462"/>
              <a:ext cx="193320" cy="3466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0B92FFDB-AFF1-4D24-9A07-1FB8A0639DC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991290" y="2378822"/>
                <a:ext cx="2289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DDE5FF2-C7B9-4A62-97C1-4A4D69DDE0ED}"/>
                  </a:ext>
                </a:extLst>
              </p14:cNvPr>
              <p14:cNvContentPartPr/>
              <p14:nvPr/>
            </p14:nvContentPartPr>
            <p14:xfrm>
              <a:off x="658330" y="4214102"/>
              <a:ext cx="279000" cy="2955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DDE5FF2-C7B9-4A62-97C1-4A4D69DDE0E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0690" y="4196102"/>
                <a:ext cx="31464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07BEC51-4D56-4A19-890E-4356E6714E9C}"/>
                  </a:ext>
                </a:extLst>
              </p14:cNvPr>
              <p14:cNvContentPartPr/>
              <p14:nvPr/>
            </p14:nvContentPartPr>
            <p14:xfrm>
              <a:off x="1959370" y="4372862"/>
              <a:ext cx="165960" cy="4093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07BEC51-4D56-4A19-890E-4356E6714E9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941370" y="4355222"/>
                <a:ext cx="2016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DAFCD0D-9654-4DE5-99C7-54A0A76423E0}"/>
                  </a:ext>
                </a:extLst>
              </p14:cNvPr>
              <p14:cNvContentPartPr/>
              <p14:nvPr/>
            </p14:nvContentPartPr>
            <p14:xfrm>
              <a:off x="1510450" y="4043462"/>
              <a:ext cx="341280" cy="4662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DAFCD0D-9654-4DE5-99C7-54A0A76423E0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492810" y="4025822"/>
                <a:ext cx="37692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C93DED78-F2B5-4E35-8C84-FA5845E06069}"/>
                  </a:ext>
                </a:extLst>
              </p14:cNvPr>
              <p14:cNvContentPartPr/>
              <p14:nvPr/>
            </p14:nvContentPartPr>
            <p14:xfrm>
              <a:off x="2305690" y="4032302"/>
              <a:ext cx="284400" cy="4546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C93DED78-F2B5-4E35-8C84-FA5845E0606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288050" y="4014302"/>
                <a:ext cx="32004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8194C8E-AB98-4EEC-AE57-9AD311087D24}"/>
                  </a:ext>
                </a:extLst>
              </p14:cNvPr>
              <p14:cNvContentPartPr/>
              <p14:nvPr/>
            </p14:nvContentPartPr>
            <p14:xfrm>
              <a:off x="2743090" y="4196822"/>
              <a:ext cx="216360" cy="2786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8194C8E-AB98-4EEC-AE57-9AD311087D2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725090" y="4179182"/>
                <a:ext cx="2520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5FE4D918-A11F-4028-B109-CBE97F7E1B45}"/>
                  </a:ext>
                </a:extLst>
              </p14:cNvPr>
              <p14:cNvContentPartPr/>
              <p14:nvPr/>
            </p14:nvContentPartPr>
            <p14:xfrm>
              <a:off x="3765490" y="3980822"/>
              <a:ext cx="982440" cy="6764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5FE4D918-A11F-4028-B109-CBE97F7E1B4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47497" y="3963182"/>
                <a:ext cx="1018067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E0CD41AF-4BEA-4868-9BF5-A0E3C2D8DCDA}"/>
                  </a:ext>
                </a:extLst>
              </p14:cNvPr>
              <p14:cNvContentPartPr/>
              <p14:nvPr/>
            </p14:nvContentPartPr>
            <p14:xfrm>
              <a:off x="3356170" y="4031582"/>
              <a:ext cx="273960" cy="415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E0CD41AF-4BEA-4868-9BF5-A0E3C2D8DCD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338530" y="4013942"/>
                <a:ext cx="3096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D3E049F3-DF96-48D2-A112-6EFB1B1488D3}"/>
                  </a:ext>
                </a:extLst>
              </p14:cNvPr>
              <p14:cNvContentPartPr/>
              <p14:nvPr/>
            </p14:nvContentPartPr>
            <p14:xfrm>
              <a:off x="5605450" y="4231022"/>
              <a:ext cx="108360" cy="1940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D3E049F3-DF96-48D2-A112-6EFB1B1488D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87810" y="4213382"/>
                <a:ext cx="144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23DCDBB-6064-4E01-B1C6-6656B39FA6E6}"/>
                  </a:ext>
                </a:extLst>
              </p14:cNvPr>
              <p14:cNvContentPartPr/>
              <p14:nvPr/>
            </p14:nvContentPartPr>
            <p14:xfrm>
              <a:off x="5809930" y="4287902"/>
              <a:ext cx="91080" cy="1828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23DCDBB-6064-4E01-B1C6-6656B39FA6E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92290" y="4269902"/>
                <a:ext cx="1267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06F3D3B5-245E-4C65-ABC8-73C30F634454}"/>
                  </a:ext>
                </a:extLst>
              </p14:cNvPr>
              <p14:cNvContentPartPr/>
              <p14:nvPr/>
            </p14:nvContentPartPr>
            <p14:xfrm>
              <a:off x="6196210" y="4031942"/>
              <a:ext cx="102960" cy="1710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06F3D3B5-245E-4C65-ABC8-73C30F63445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178210" y="4013942"/>
                <a:ext cx="1386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D4733FB3-886A-464B-8ECE-0F37D12AEFF1}"/>
                  </a:ext>
                </a:extLst>
              </p14:cNvPr>
              <p14:cNvContentPartPr/>
              <p14:nvPr/>
            </p14:nvContentPartPr>
            <p14:xfrm>
              <a:off x="6224650" y="4447022"/>
              <a:ext cx="360" cy="172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D4733FB3-886A-464B-8ECE-0F37D12AEFF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206650" y="4429022"/>
                <a:ext cx="3600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CFACAAA1-4AE2-4609-9AD1-1A31C581B53B}"/>
                  </a:ext>
                </a:extLst>
              </p14:cNvPr>
              <p14:cNvContentPartPr/>
              <p14:nvPr/>
            </p14:nvContentPartPr>
            <p14:xfrm>
              <a:off x="5162650" y="4077662"/>
              <a:ext cx="358200" cy="3355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CFACAAA1-4AE2-4609-9AD1-1A31C581B53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144650" y="4060022"/>
                <a:ext cx="39384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92DD19-7287-4D0F-8993-2BEEDAED339E}"/>
                  </a:ext>
                </a:extLst>
              </p14:cNvPr>
              <p14:cNvContentPartPr/>
              <p14:nvPr/>
            </p14:nvContentPartPr>
            <p14:xfrm>
              <a:off x="2256010" y="2260022"/>
              <a:ext cx="214920" cy="489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92DD19-7287-4D0F-8993-2BEEDAED339E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38370" y="2242022"/>
                <a:ext cx="250560" cy="52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28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538C58-2D84-433F-9DA0-42BBAE87C122}"/>
                  </a:ext>
                </a:extLst>
              </p14:cNvPr>
              <p14:cNvContentPartPr/>
              <p14:nvPr/>
            </p14:nvContentPartPr>
            <p14:xfrm>
              <a:off x="521890" y="352022"/>
              <a:ext cx="676800" cy="39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538C58-2D84-433F-9DA0-42BBAE87C1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890" y="334022"/>
                <a:ext cx="7124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F3FEA7-6AD2-4BE3-B62E-1C44DD371350}"/>
                  </a:ext>
                </a:extLst>
              </p14:cNvPr>
              <p14:cNvContentPartPr/>
              <p14:nvPr/>
            </p14:nvContentPartPr>
            <p14:xfrm>
              <a:off x="1635370" y="380462"/>
              <a:ext cx="278640" cy="40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F3FEA7-6AD2-4BE3-B62E-1C44DD3713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7730" y="362462"/>
                <a:ext cx="3142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C3A697-B82F-4E5B-A223-298B792E116F}"/>
                  </a:ext>
                </a:extLst>
              </p14:cNvPr>
              <p14:cNvContentPartPr/>
              <p14:nvPr/>
            </p14:nvContentPartPr>
            <p14:xfrm>
              <a:off x="3685570" y="544622"/>
              <a:ext cx="108360" cy="222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C3A697-B82F-4E5B-A223-298B792E11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7930" y="526622"/>
                <a:ext cx="144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E97029-1C65-4D85-AF6A-06899BA7BCAC}"/>
                  </a:ext>
                </a:extLst>
              </p14:cNvPr>
              <p14:cNvContentPartPr/>
              <p14:nvPr/>
            </p14:nvContentPartPr>
            <p14:xfrm>
              <a:off x="3890410" y="561902"/>
              <a:ext cx="125280" cy="193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E97029-1C65-4D85-AF6A-06899BA7BC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2410" y="543902"/>
                <a:ext cx="160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264C99F-0A49-4D6B-A81A-DA16AD4FE0A3}"/>
                  </a:ext>
                </a:extLst>
              </p14:cNvPr>
              <p14:cNvContentPartPr/>
              <p14:nvPr/>
            </p14:nvContentPartPr>
            <p14:xfrm>
              <a:off x="5866090" y="510422"/>
              <a:ext cx="564120" cy="233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264C99F-0A49-4D6B-A81A-DA16AD4FE0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8450" y="492782"/>
                <a:ext cx="599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D53E4FB-1BF9-4B64-8A7C-B0477620B4BD}"/>
                  </a:ext>
                </a:extLst>
              </p14:cNvPr>
              <p14:cNvContentPartPr/>
              <p14:nvPr/>
            </p14:nvContentPartPr>
            <p14:xfrm>
              <a:off x="4674130" y="471182"/>
              <a:ext cx="1090800" cy="295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D53E4FB-1BF9-4B64-8A7C-B0477620B4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56136" y="453542"/>
                <a:ext cx="1126428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018FD6E-85EF-45EF-A7A2-8CDBB7EC6F10}"/>
                  </a:ext>
                </a:extLst>
              </p14:cNvPr>
              <p14:cNvContentPartPr/>
              <p14:nvPr/>
            </p14:nvContentPartPr>
            <p14:xfrm>
              <a:off x="4144930" y="448502"/>
              <a:ext cx="262440" cy="32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018FD6E-85EF-45EF-A7A2-8CDBB7EC6F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27290" y="430502"/>
                <a:ext cx="2980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FFD684A-CCA5-4CA1-890A-E4FDEE00ECCB}"/>
                  </a:ext>
                </a:extLst>
              </p14:cNvPr>
              <p14:cNvContentPartPr/>
              <p14:nvPr/>
            </p14:nvContentPartPr>
            <p14:xfrm>
              <a:off x="2822650" y="465422"/>
              <a:ext cx="624960" cy="307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FFD684A-CCA5-4CA1-890A-E4FDEE00EC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04650" y="447761"/>
                <a:ext cx="660600" cy="34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4EE079-87A3-4146-ACBA-C66DC981BB05}"/>
                  </a:ext>
                </a:extLst>
              </p14:cNvPr>
              <p14:cNvContentPartPr/>
              <p14:nvPr/>
            </p14:nvContentPartPr>
            <p14:xfrm>
              <a:off x="2220370" y="482342"/>
              <a:ext cx="398160" cy="312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4EE079-87A3-4146-ACBA-C66DC981BB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2730" y="464702"/>
                <a:ext cx="4338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646A7F-8A67-49FF-9D30-CB27FD4EBB47}"/>
                  </a:ext>
                </a:extLst>
              </p14:cNvPr>
              <p14:cNvContentPartPr/>
              <p14:nvPr/>
            </p14:nvContentPartPr>
            <p14:xfrm>
              <a:off x="7303210" y="340502"/>
              <a:ext cx="120600" cy="410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646A7F-8A67-49FF-9D30-CB27FD4EBB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5570" y="322862"/>
                <a:ext cx="1562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C95DC37-3A5F-492F-8983-B9E1005CA496}"/>
                  </a:ext>
                </a:extLst>
              </p14:cNvPr>
              <p14:cNvContentPartPr/>
              <p14:nvPr/>
            </p14:nvContentPartPr>
            <p14:xfrm>
              <a:off x="6775090" y="550382"/>
              <a:ext cx="403920" cy="199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C95DC37-3A5F-492F-8983-B9E1005CA4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57450" y="532414"/>
                <a:ext cx="439560" cy="235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5A42DD2-B6BE-4699-8180-E80568AAA352}"/>
                  </a:ext>
                </a:extLst>
              </p14:cNvPr>
              <p14:cNvContentPartPr/>
              <p14:nvPr/>
            </p14:nvContentPartPr>
            <p14:xfrm>
              <a:off x="9853810" y="652982"/>
              <a:ext cx="102600" cy="147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5A42DD2-B6BE-4699-8180-E80568AAA3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35810" y="634982"/>
                <a:ext cx="1382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6657B96-F439-434F-80DA-A86C461BE426}"/>
                  </a:ext>
                </a:extLst>
              </p14:cNvPr>
              <p14:cNvContentPartPr/>
              <p14:nvPr/>
            </p14:nvContentPartPr>
            <p14:xfrm>
              <a:off x="10120210" y="613382"/>
              <a:ext cx="131400" cy="142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6657B96-F439-434F-80DA-A86C461BE4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02570" y="595382"/>
                <a:ext cx="167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3CA06D6-ED9B-496A-8063-FA261D6B88D7}"/>
                  </a:ext>
                </a:extLst>
              </p14:cNvPr>
              <p14:cNvContentPartPr/>
              <p14:nvPr/>
            </p14:nvContentPartPr>
            <p14:xfrm>
              <a:off x="10347730" y="539222"/>
              <a:ext cx="426600" cy="273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3CA06D6-ED9B-496A-8063-FA261D6B88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0075" y="521559"/>
                <a:ext cx="462270" cy="30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80A607A-2289-4E04-ABFB-C3E2B9271AF9}"/>
                  </a:ext>
                </a:extLst>
              </p14:cNvPr>
              <p14:cNvContentPartPr/>
              <p14:nvPr/>
            </p14:nvContentPartPr>
            <p14:xfrm>
              <a:off x="9308050" y="472262"/>
              <a:ext cx="392760" cy="329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80A607A-2289-4E04-ABFB-C3E2B9271A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90050" y="454262"/>
                <a:ext cx="4284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835F894-E575-4D4F-9209-CF5D8421FE91}"/>
                  </a:ext>
                </a:extLst>
              </p14:cNvPr>
              <p14:cNvContentPartPr/>
              <p14:nvPr/>
            </p14:nvContentPartPr>
            <p14:xfrm>
              <a:off x="1056130" y="1470902"/>
              <a:ext cx="11880" cy="6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835F894-E575-4D4F-9209-CF5D8421FE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8130" y="145290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AEC7951-E2CD-49A4-8752-418EA6B5153C}"/>
                  </a:ext>
                </a:extLst>
              </p14:cNvPr>
              <p14:cNvContentPartPr/>
              <p14:nvPr/>
            </p14:nvContentPartPr>
            <p14:xfrm>
              <a:off x="1260610" y="1298102"/>
              <a:ext cx="171000" cy="4741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AEC7951-E2CD-49A4-8752-418EA6B515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42970" y="1280102"/>
                <a:ext cx="20664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41640C1-CEF5-469A-B5CF-0C552263A78F}"/>
                  </a:ext>
                </a:extLst>
              </p14:cNvPr>
              <p14:cNvContentPartPr/>
              <p14:nvPr/>
            </p14:nvContentPartPr>
            <p14:xfrm>
              <a:off x="698290" y="1317542"/>
              <a:ext cx="171000" cy="267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41640C1-CEF5-469A-B5CF-0C552263A78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0613" y="1299542"/>
                <a:ext cx="206715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2FFC308C-AC26-4DA9-877A-65CA27AE36EF}"/>
                  </a:ext>
                </a:extLst>
              </p14:cNvPr>
              <p14:cNvContentPartPr/>
              <p14:nvPr/>
            </p14:nvContentPartPr>
            <p14:xfrm>
              <a:off x="1817170" y="1322942"/>
              <a:ext cx="119520" cy="288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2FFC308C-AC26-4DA9-877A-65CA27AE36E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99530" y="1305302"/>
                <a:ext cx="1551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B45B9817-92EE-4236-8098-6D3DE8BDDF43}"/>
                  </a:ext>
                </a:extLst>
              </p14:cNvPr>
              <p14:cNvContentPartPr/>
              <p14:nvPr/>
            </p14:nvContentPartPr>
            <p14:xfrm>
              <a:off x="1857130" y="1447502"/>
              <a:ext cx="119520" cy="12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B45B9817-92EE-4236-8098-6D3DE8BDDF4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39130" y="1429862"/>
                <a:ext cx="155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161FA72-6E16-4566-945B-4B52AC277538}"/>
                  </a:ext>
                </a:extLst>
              </p14:cNvPr>
              <p14:cNvContentPartPr/>
              <p14:nvPr/>
            </p14:nvContentPartPr>
            <p14:xfrm>
              <a:off x="2146210" y="1283342"/>
              <a:ext cx="205920" cy="2455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161FA72-6E16-4566-945B-4B52AC27753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28210" y="1265702"/>
                <a:ext cx="2415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D74A1E2-0BF7-490C-8683-097F9361851B}"/>
                  </a:ext>
                </a:extLst>
              </p14:cNvPr>
              <p14:cNvContentPartPr/>
              <p14:nvPr/>
            </p14:nvContentPartPr>
            <p14:xfrm>
              <a:off x="414250" y="1169942"/>
              <a:ext cx="360" cy="85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D74A1E2-0BF7-490C-8683-097F936185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96610" y="1151942"/>
                <a:ext cx="36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BADCA56-6CE7-4CCB-B509-DA5C665F3356}"/>
                  </a:ext>
                </a:extLst>
              </p14:cNvPr>
              <p14:cNvContentPartPr/>
              <p14:nvPr/>
            </p14:nvContentPartPr>
            <p14:xfrm>
              <a:off x="499210" y="1181102"/>
              <a:ext cx="6480" cy="74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BADCA56-6CE7-4CCB-B509-DA5C665F335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81570" y="1163462"/>
                <a:ext cx="42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2D8D3C8-B16C-4AB4-935A-FAAF19C508C5}"/>
                  </a:ext>
                </a:extLst>
              </p14:cNvPr>
              <p14:cNvContentPartPr/>
              <p14:nvPr/>
            </p14:nvContentPartPr>
            <p14:xfrm>
              <a:off x="2561290" y="1118822"/>
              <a:ext cx="114120" cy="108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2D8D3C8-B16C-4AB4-935A-FAAF19C508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43290" y="1100822"/>
                <a:ext cx="149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0B50D8F-8B8E-48BA-9363-FB4F87923927}"/>
                  </a:ext>
                </a:extLst>
              </p14:cNvPr>
              <p14:cNvContentPartPr/>
              <p14:nvPr/>
            </p14:nvContentPartPr>
            <p14:xfrm>
              <a:off x="2862250" y="1499342"/>
              <a:ext cx="23040" cy="6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0B50D8F-8B8E-48BA-9363-FB4F8792392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44610" y="1481342"/>
                <a:ext cx="58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D6B1C29-9E78-4981-84E9-5EBAC002403E}"/>
                  </a:ext>
                </a:extLst>
              </p14:cNvPr>
              <p14:cNvContentPartPr/>
              <p14:nvPr/>
            </p14:nvContentPartPr>
            <p14:xfrm>
              <a:off x="3651730" y="1351022"/>
              <a:ext cx="159480" cy="148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D6B1C29-9E78-4981-84E9-5EBAC002403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33730" y="1333382"/>
                <a:ext cx="1951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993A58A-8973-4D46-A755-615DEB381199}"/>
                  </a:ext>
                </a:extLst>
              </p14:cNvPr>
              <p14:cNvContentPartPr/>
              <p14:nvPr/>
            </p14:nvContentPartPr>
            <p14:xfrm>
              <a:off x="3930010" y="1152662"/>
              <a:ext cx="103320" cy="352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993A58A-8973-4D46-A755-615DEB3811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12370" y="1135022"/>
                <a:ext cx="1389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FBB7B7C-5AB1-4111-85AA-160A5DA82039}"/>
                  </a:ext>
                </a:extLst>
              </p14:cNvPr>
              <p14:cNvContentPartPr/>
              <p14:nvPr/>
            </p14:nvContentPartPr>
            <p14:xfrm>
              <a:off x="4861330" y="1385582"/>
              <a:ext cx="114120" cy="119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FBB7B7C-5AB1-4111-85AA-160A5DA8203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43690" y="1367582"/>
                <a:ext cx="149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B2B8837-59A3-4CAA-B27F-F8445E2383D2}"/>
                  </a:ext>
                </a:extLst>
              </p14:cNvPr>
              <p14:cNvContentPartPr/>
              <p14:nvPr/>
            </p14:nvContentPartPr>
            <p14:xfrm>
              <a:off x="6071290" y="1221062"/>
              <a:ext cx="170640" cy="328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B2B8837-59A3-4CAA-B27F-F8445E2383D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53290" y="1203062"/>
                <a:ext cx="2062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4BE65DB-6C7B-4316-9BD1-FE7377ACACAA}"/>
                  </a:ext>
                </a:extLst>
              </p14:cNvPr>
              <p14:cNvContentPartPr/>
              <p14:nvPr/>
            </p14:nvContentPartPr>
            <p14:xfrm>
              <a:off x="7911250" y="1203422"/>
              <a:ext cx="596520" cy="3420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4BE65DB-6C7B-4316-9BD1-FE7377ACACA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93621" y="1185422"/>
                <a:ext cx="632139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468A81-7679-4C14-B93B-1468402BD9FC}"/>
                  </a:ext>
                </a:extLst>
              </p14:cNvPr>
              <p14:cNvContentPartPr/>
              <p14:nvPr/>
            </p14:nvContentPartPr>
            <p14:xfrm>
              <a:off x="6474490" y="1232222"/>
              <a:ext cx="1164600" cy="33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468A81-7679-4C14-B93B-1468402BD9F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56496" y="1214582"/>
                <a:ext cx="1200229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ED465E-5891-4CB6-A8AB-97E958A0B9EF}"/>
                  </a:ext>
                </a:extLst>
              </p14:cNvPr>
              <p14:cNvContentPartPr/>
              <p14:nvPr/>
            </p14:nvContentPartPr>
            <p14:xfrm>
              <a:off x="5179570" y="1237982"/>
              <a:ext cx="750240" cy="284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ED465E-5891-4CB6-A8AB-97E958A0B9E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61561" y="1219982"/>
                <a:ext cx="785897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A62BCF9-FD42-4F1F-9DDC-F6C16802905B}"/>
                  </a:ext>
                </a:extLst>
              </p14:cNvPr>
              <p14:cNvContentPartPr/>
              <p14:nvPr/>
            </p14:nvContentPartPr>
            <p14:xfrm>
              <a:off x="4350490" y="1226462"/>
              <a:ext cx="386640" cy="307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A62BCF9-FD42-4F1F-9DDC-F6C16802905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32490" y="1208822"/>
                <a:ext cx="4222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2E590A3-6261-4B47-98D8-C124B23CF0EC}"/>
                  </a:ext>
                </a:extLst>
              </p14:cNvPr>
              <p14:cNvContentPartPr/>
              <p14:nvPr/>
            </p14:nvContentPartPr>
            <p14:xfrm>
              <a:off x="3185890" y="1226102"/>
              <a:ext cx="335520" cy="262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2E590A3-6261-4B47-98D8-C124B23CF0E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68250" y="1208462"/>
                <a:ext cx="371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132175F-0B69-4EA8-BB8D-6FDFC4C06A27}"/>
                  </a:ext>
                </a:extLst>
              </p14:cNvPr>
              <p14:cNvContentPartPr/>
              <p14:nvPr/>
            </p14:nvContentPartPr>
            <p14:xfrm>
              <a:off x="9348370" y="1376222"/>
              <a:ext cx="131400" cy="163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132175F-0B69-4EA8-BB8D-6FDFC4C06A2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330370" y="1358222"/>
                <a:ext cx="1670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104C9B0-4685-4350-AB99-9C3E34C39492}"/>
                  </a:ext>
                </a:extLst>
              </p14:cNvPr>
              <p14:cNvContentPartPr/>
              <p14:nvPr/>
            </p14:nvContentPartPr>
            <p14:xfrm>
              <a:off x="10574530" y="1368662"/>
              <a:ext cx="120600" cy="165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104C9B0-4685-4350-AB99-9C3E34C3949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556890" y="1350662"/>
                <a:ext cx="156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B7FD175-F45F-403F-82BD-8BB5020641A0}"/>
                  </a:ext>
                </a:extLst>
              </p14:cNvPr>
              <p14:cNvContentPartPr/>
              <p14:nvPr/>
            </p14:nvContentPartPr>
            <p14:xfrm>
              <a:off x="10818970" y="1425542"/>
              <a:ext cx="284760" cy="142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B7FD175-F45F-403F-82BD-8BB5020641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801330" y="1407542"/>
                <a:ext cx="320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4415A24-5AED-4D42-B585-F93CB99E0028}"/>
                  </a:ext>
                </a:extLst>
              </p14:cNvPr>
              <p14:cNvContentPartPr/>
              <p14:nvPr/>
            </p14:nvContentPartPr>
            <p14:xfrm>
              <a:off x="11955130" y="1311782"/>
              <a:ext cx="360" cy="23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4415A24-5AED-4D42-B585-F93CB99E002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937490" y="1294142"/>
                <a:ext cx="36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06B47DA-444D-4DBB-8B0A-998C6423E354}"/>
                  </a:ext>
                </a:extLst>
              </p14:cNvPr>
              <p14:cNvContentPartPr/>
              <p14:nvPr/>
            </p14:nvContentPartPr>
            <p14:xfrm>
              <a:off x="11966650" y="1504742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06B47DA-444D-4DBB-8B0A-998C6423E35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948650" y="14871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826768B-EFEF-4C2D-ACC7-23F7673D5314}"/>
                  </a:ext>
                </a:extLst>
              </p14:cNvPr>
              <p14:cNvContentPartPr/>
              <p14:nvPr/>
            </p14:nvContentPartPr>
            <p14:xfrm>
              <a:off x="11227570" y="1363262"/>
              <a:ext cx="535320" cy="505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826768B-EFEF-4C2D-ACC7-23F7673D531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209582" y="1345275"/>
                <a:ext cx="570936" cy="540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49814ED-F15D-4AD3-8A74-A4A7E49E050A}"/>
                  </a:ext>
                </a:extLst>
              </p14:cNvPr>
              <p14:cNvContentPartPr/>
              <p14:nvPr/>
            </p14:nvContentPartPr>
            <p14:xfrm>
              <a:off x="10257010" y="1272182"/>
              <a:ext cx="193320" cy="295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49814ED-F15D-4AD3-8A74-A4A7E49E050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39010" y="1254182"/>
                <a:ext cx="2289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6CF9F9B-0F64-4F25-9EC2-3800AF4ECE1F}"/>
                  </a:ext>
                </a:extLst>
              </p14:cNvPr>
              <p14:cNvContentPartPr/>
              <p14:nvPr/>
            </p14:nvContentPartPr>
            <p14:xfrm>
              <a:off x="9774250" y="1220342"/>
              <a:ext cx="375480" cy="346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6CF9F9B-0F64-4F25-9EC2-3800AF4ECE1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756250" y="1202342"/>
                <a:ext cx="411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6BAB43A-7261-46F4-9246-02666FFC68EF}"/>
                  </a:ext>
                </a:extLst>
              </p14:cNvPr>
              <p14:cNvContentPartPr/>
              <p14:nvPr/>
            </p14:nvContentPartPr>
            <p14:xfrm>
              <a:off x="8740690" y="1237982"/>
              <a:ext cx="516960" cy="2786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6BAB43A-7261-46F4-9246-02666FFC68E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722703" y="1219982"/>
                <a:ext cx="552575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8DA5411-A2A5-4FBA-B20D-33FED0E21043}"/>
                  </a:ext>
                </a:extLst>
              </p14:cNvPr>
              <p14:cNvContentPartPr/>
              <p14:nvPr/>
            </p14:nvContentPartPr>
            <p14:xfrm>
              <a:off x="1606930" y="2692022"/>
              <a:ext cx="102960" cy="466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8DA5411-A2A5-4FBA-B20D-33FED0E210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89228" y="2674022"/>
                <a:ext cx="138725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542E7B4-70CF-4562-9496-7C7CCAD46A27}"/>
                  </a:ext>
                </a:extLst>
              </p14:cNvPr>
              <p14:cNvContentPartPr/>
              <p14:nvPr/>
            </p14:nvContentPartPr>
            <p14:xfrm>
              <a:off x="1181050" y="2498702"/>
              <a:ext cx="295560" cy="420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542E7B4-70CF-4562-9496-7C7CCAD46A2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63410" y="2481062"/>
                <a:ext cx="3312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2B01575-1856-48C6-A442-D51061DEAFE8}"/>
                  </a:ext>
                </a:extLst>
              </p14:cNvPr>
              <p14:cNvContentPartPr/>
              <p14:nvPr/>
            </p14:nvContentPartPr>
            <p14:xfrm>
              <a:off x="942730" y="2725862"/>
              <a:ext cx="153720" cy="2444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2B01575-1856-48C6-A442-D51061DEAFE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24730" y="2708222"/>
                <a:ext cx="189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734A68B-50B9-40C6-A8AE-B232475E5C28}"/>
                  </a:ext>
                </a:extLst>
              </p14:cNvPr>
              <p14:cNvContentPartPr/>
              <p14:nvPr/>
            </p14:nvContentPartPr>
            <p14:xfrm>
              <a:off x="465370" y="2459102"/>
              <a:ext cx="358200" cy="443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734A68B-50B9-40C6-A8AE-B232475E5C2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7730" y="2441102"/>
                <a:ext cx="3938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431E44D-5BFF-41C2-8403-EC3300B9CC63}"/>
                  </a:ext>
                </a:extLst>
              </p14:cNvPr>
              <p14:cNvContentPartPr/>
              <p14:nvPr/>
            </p14:nvContentPartPr>
            <p14:xfrm>
              <a:off x="2794210" y="2833862"/>
              <a:ext cx="360" cy="108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431E44D-5BFF-41C2-8403-EC3300B9CC6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76210" y="2816222"/>
                <a:ext cx="36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BFEF17C-1293-48A1-B9D1-DF2ED2DD70F1}"/>
                  </a:ext>
                </a:extLst>
              </p14:cNvPr>
              <p14:cNvContentPartPr/>
              <p14:nvPr/>
            </p14:nvContentPartPr>
            <p14:xfrm>
              <a:off x="3191650" y="2419142"/>
              <a:ext cx="114120" cy="4888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BFEF17C-1293-48A1-B9D1-DF2ED2DD70F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174010" y="2401502"/>
                <a:ext cx="1497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8D3F95C-3DE3-4169-8BC4-E27383665240}"/>
                  </a:ext>
                </a:extLst>
              </p14:cNvPr>
              <p14:cNvContentPartPr/>
              <p14:nvPr/>
            </p14:nvContentPartPr>
            <p14:xfrm>
              <a:off x="2953330" y="2680502"/>
              <a:ext cx="142560" cy="3808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8D3F95C-3DE3-4169-8BC4-E2738366524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935330" y="2662862"/>
                <a:ext cx="1782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E37BE7B-1677-4478-82A8-E1D2311870AB}"/>
                  </a:ext>
                </a:extLst>
              </p14:cNvPr>
              <p14:cNvContentPartPr/>
              <p14:nvPr/>
            </p14:nvContentPartPr>
            <p14:xfrm>
              <a:off x="2389930" y="2487542"/>
              <a:ext cx="296640" cy="3927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E37BE7B-1677-4478-82A8-E1D2311870A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372290" y="2469542"/>
                <a:ext cx="3322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74438EF-9901-453E-8E26-26A0DFDDF3A9}"/>
                  </a:ext>
                </a:extLst>
              </p14:cNvPr>
              <p14:cNvContentPartPr/>
              <p14:nvPr/>
            </p14:nvContentPartPr>
            <p14:xfrm>
              <a:off x="2089690" y="2447582"/>
              <a:ext cx="210240" cy="3182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74438EF-9901-453E-8E26-26A0DFDDF3A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71721" y="2429942"/>
                <a:ext cx="245819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38C810F-E448-441C-A551-B4EA18EB4FA5}"/>
                  </a:ext>
                </a:extLst>
              </p14:cNvPr>
              <p14:cNvContentPartPr/>
              <p14:nvPr/>
            </p14:nvContentPartPr>
            <p14:xfrm>
              <a:off x="931210" y="3941222"/>
              <a:ext cx="153720" cy="2728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38C810F-E448-441C-A551-B4EA18EB4FA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3570" y="3923582"/>
                <a:ext cx="1893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57B7932-6AEB-47CB-A3D9-0686029E4ACC}"/>
                  </a:ext>
                </a:extLst>
              </p14:cNvPr>
              <p14:cNvContentPartPr/>
              <p14:nvPr/>
            </p14:nvContentPartPr>
            <p14:xfrm>
              <a:off x="511090" y="3685982"/>
              <a:ext cx="329760" cy="4662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57B7932-6AEB-47CB-A3D9-0686029E4AC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3090" y="3667982"/>
                <a:ext cx="36540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7A26288-F1B0-43C0-9433-D81BE75A6826}"/>
                  </a:ext>
                </a:extLst>
              </p14:cNvPr>
              <p14:cNvContentPartPr/>
              <p14:nvPr/>
            </p14:nvContentPartPr>
            <p14:xfrm>
              <a:off x="2498290" y="3714062"/>
              <a:ext cx="165600" cy="4662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7A26288-F1B0-43C0-9433-D81BE75A682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80290" y="3696422"/>
                <a:ext cx="2012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9E6E6AE-E4DE-4B33-A8A2-A3555664BA0C}"/>
                  </a:ext>
                </a:extLst>
              </p14:cNvPr>
              <p14:cNvContentPartPr/>
              <p14:nvPr/>
            </p14:nvContentPartPr>
            <p14:xfrm>
              <a:off x="3072490" y="4111862"/>
              <a:ext cx="6120" cy="108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9E6E6AE-E4DE-4B33-A8A2-A3555664BA0C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054490" y="4093862"/>
                <a:ext cx="41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2A386A3-FB5F-4CEE-9CAF-FF399A03668A}"/>
                  </a:ext>
                </a:extLst>
              </p14:cNvPr>
              <p14:cNvContentPartPr/>
              <p14:nvPr/>
            </p14:nvContentPartPr>
            <p14:xfrm>
              <a:off x="3515290" y="3668702"/>
              <a:ext cx="125640" cy="5796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2A386A3-FB5F-4CEE-9CAF-FF399A03668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97650" y="3651062"/>
                <a:ext cx="16128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329C9D6-14B2-48CF-8BC5-84911C81584D}"/>
                  </a:ext>
                </a:extLst>
              </p14:cNvPr>
              <p14:cNvContentPartPr/>
              <p14:nvPr/>
            </p14:nvContentPartPr>
            <p14:xfrm>
              <a:off x="3242770" y="3918542"/>
              <a:ext cx="159120" cy="3978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329C9D6-14B2-48CF-8BC5-84911C81584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225170" y="3900918"/>
                <a:ext cx="194680" cy="43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22D3466-6792-4BF3-92BF-0E33C31B9ABF}"/>
                  </a:ext>
                </a:extLst>
              </p14:cNvPr>
              <p14:cNvContentPartPr/>
              <p14:nvPr/>
            </p14:nvContentPartPr>
            <p14:xfrm>
              <a:off x="2771530" y="3895862"/>
              <a:ext cx="142200" cy="2721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22D3466-6792-4BF3-92BF-0E33C31B9AB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53530" y="3878222"/>
                <a:ext cx="1778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C921878-1A32-41F1-B2E9-6E773DF7DE26}"/>
                  </a:ext>
                </a:extLst>
              </p14:cNvPr>
              <p14:cNvContentPartPr/>
              <p14:nvPr/>
            </p14:nvContentPartPr>
            <p14:xfrm>
              <a:off x="2163850" y="3719822"/>
              <a:ext cx="170640" cy="3913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C921878-1A32-41F1-B2E9-6E773DF7DE2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145888" y="3701822"/>
                <a:ext cx="206205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B68AE73-B668-4CB4-BC45-585520BC8ABE}"/>
                  </a:ext>
                </a:extLst>
              </p14:cNvPr>
              <p14:cNvContentPartPr/>
              <p14:nvPr/>
            </p14:nvContentPartPr>
            <p14:xfrm>
              <a:off x="1635370" y="3969662"/>
              <a:ext cx="102960" cy="448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B68AE73-B668-4CB4-BC45-585520BC8AB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617668" y="3952022"/>
                <a:ext cx="138725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70FB0BE-7C8F-4EFD-9C46-BDA085246829}"/>
                  </a:ext>
                </a:extLst>
              </p14:cNvPr>
              <p14:cNvContentPartPr/>
              <p14:nvPr/>
            </p14:nvContentPartPr>
            <p14:xfrm>
              <a:off x="1232170" y="3725222"/>
              <a:ext cx="301320" cy="421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70FB0BE-7C8F-4EFD-9C46-BDA08524682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214530" y="3707582"/>
                <a:ext cx="3369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8E7A082-323D-49BF-81A8-0A5E5B3DB189}"/>
                  </a:ext>
                </a:extLst>
              </p14:cNvPr>
              <p14:cNvContentPartPr/>
              <p14:nvPr/>
            </p14:nvContentPartPr>
            <p14:xfrm>
              <a:off x="641770" y="6031022"/>
              <a:ext cx="307080" cy="4381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8E7A082-323D-49BF-81A8-0A5E5B3DB18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23770" y="6013382"/>
                <a:ext cx="3427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FB20991-652F-4577-9C46-A99FFAE502BA}"/>
                  </a:ext>
                </a:extLst>
              </p14:cNvPr>
              <p14:cNvContentPartPr/>
              <p14:nvPr/>
            </p14:nvContentPartPr>
            <p14:xfrm>
              <a:off x="3151690" y="4832942"/>
              <a:ext cx="488520" cy="6649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FB20991-652F-4577-9C46-A99FFAE502B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134050" y="4815302"/>
                <a:ext cx="52416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372D803-40A1-4373-879D-37DB80337548}"/>
                  </a:ext>
                </a:extLst>
              </p14:cNvPr>
              <p14:cNvContentPartPr/>
              <p14:nvPr/>
            </p14:nvContentPartPr>
            <p14:xfrm>
              <a:off x="2691970" y="4884062"/>
              <a:ext cx="329760" cy="4262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372D803-40A1-4373-879D-37DB8033754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673970" y="4866422"/>
                <a:ext cx="3654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45FEB25-E4F5-4684-B49C-F1CC5AFB81C6}"/>
                  </a:ext>
                </a:extLst>
              </p14:cNvPr>
              <p14:cNvContentPartPr/>
              <p14:nvPr/>
            </p14:nvContentPartPr>
            <p14:xfrm>
              <a:off x="2345290" y="4918262"/>
              <a:ext cx="210600" cy="3290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45FEB25-E4F5-4684-B49C-F1CC5AFB81C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327650" y="4900622"/>
                <a:ext cx="246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41894C6-089F-451F-88A9-0F40048373D9}"/>
                  </a:ext>
                </a:extLst>
              </p14:cNvPr>
              <p14:cNvContentPartPr/>
              <p14:nvPr/>
            </p14:nvContentPartPr>
            <p14:xfrm>
              <a:off x="1714930" y="5190782"/>
              <a:ext cx="182160" cy="3751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41894C6-089F-451F-88A9-0F40048373D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697290" y="5173142"/>
                <a:ext cx="2178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19242AA-EAF9-4794-B0D2-385473C5CC4A}"/>
                  </a:ext>
                </a:extLst>
              </p14:cNvPr>
              <p14:cNvContentPartPr/>
              <p14:nvPr/>
            </p14:nvContentPartPr>
            <p14:xfrm>
              <a:off x="1351690" y="4878662"/>
              <a:ext cx="244440" cy="443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19242AA-EAF9-4794-B0D2-385473C5CC4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333690" y="4860662"/>
                <a:ext cx="2800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CEE27E2-7DA3-4C7B-AB32-F7F40E15A422}"/>
                  </a:ext>
                </a:extLst>
              </p14:cNvPr>
              <p14:cNvContentPartPr/>
              <p14:nvPr/>
            </p14:nvContentPartPr>
            <p14:xfrm>
              <a:off x="1044970" y="5139662"/>
              <a:ext cx="159120" cy="221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CEE27E2-7DA3-4C7B-AB32-F7F40E15A42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27011" y="5122022"/>
                <a:ext cx="194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9AE5BF1-213F-4F1A-B86D-46A3E140C3D9}"/>
                  </a:ext>
                </a:extLst>
              </p14:cNvPr>
              <p14:cNvContentPartPr/>
              <p14:nvPr/>
            </p14:nvContentPartPr>
            <p14:xfrm>
              <a:off x="671650" y="4895582"/>
              <a:ext cx="265680" cy="4546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9AE5BF1-213F-4F1A-B86D-46A3E140C3D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4010" y="4877582"/>
                <a:ext cx="3013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1A86A63-E1B8-4CE5-9CEC-81729FF4C580}"/>
                  </a:ext>
                </a:extLst>
              </p14:cNvPr>
              <p14:cNvContentPartPr/>
              <p14:nvPr/>
            </p14:nvContentPartPr>
            <p14:xfrm>
              <a:off x="2413690" y="6065582"/>
              <a:ext cx="181800" cy="3070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1A86A63-E1B8-4CE5-9CEC-81729FF4C58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395690" y="6047582"/>
                <a:ext cx="217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37EDFAC-9F1F-485D-8BC3-9DDDA206C148}"/>
                  </a:ext>
                </a:extLst>
              </p14:cNvPr>
              <p14:cNvContentPartPr/>
              <p14:nvPr/>
            </p14:nvContentPartPr>
            <p14:xfrm>
              <a:off x="2691970" y="6031382"/>
              <a:ext cx="1085400" cy="5511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37EDFAC-9F1F-485D-8BC3-9DDDA206C14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673970" y="6013742"/>
                <a:ext cx="112104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0C272A2-2F29-4FC5-8602-E49EBC839F47}"/>
                  </a:ext>
                </a:extLst>
              </p14:cNvPr>
              <p14:cNvContentPartPr/>
              <p14:nvPr/>
            </p14:nvContentPartPr>
            <p14:xfrm>
              <a:off x="1844890" y="6213182"/>
              <a:ext cx="126000" cy="3751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0C272A2-2F29-4FC5-8602-E49EBC839F4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827250" y="6195542"/>
                <a:ext cx="1616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4008A1C-2842-46F3-B673-AA3C522BA3A4}"/>
                  </a:ext>
                </a:extLst>
              </p14:cNvPr>
              <p14:cNvContentPartPr/>
              <p14:nvPr/>
            </p14:nvContentPartPr>
            <p14:xfrm>
              <a:off x="1459330" y="5969102"/>
              <a:ext cx="255960" cy="437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4008A1C-2842-46F3-B673-AA3C522BA3A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441690" y="5951102"/>
                <a:ext cx="2916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E1FC9F7-EDE9-4323-853E-C186730CE7EE}"/>
                  </a:ext>
                </a:extLst>
              </p14:cNvPr>
              <p14:cNvContentPartPr/>
              <p14:nvPr/>
            </p14:nvContentPartPr>
            <p14:xfrm>
              <a:off x="1084570" y="6258542"/>
              <a:ext cx="193320" cy="182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E1FC9F7-EDE9-4323-853E-C186730CE7E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66930" y="6240902"/>
                <a:ext cx="2289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0DB7A14-CFF5-4036-91EB-CD3B213B2B56}"/>
                  </a:ext>
                </a:extLst>
              </p14:cNvPr>
              <p14:cNvContentPartPr/>
              <p14:nvPr/>
            </p14:nvContentPartPr>
            <p14:xfrm>
              <a:off x="8076130" y="363182"/>
              <a:ext cx="108360" cy="352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0DB7A14-CFF5-4036-91EB-CD3B213B2B5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058130" y="345542"/>
                <a:ext cx="14400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884A7B-E5A6-445B-B02C-D4460D87D023}"/>
                  </a:ext>
                </a:extLst>
              </p14:cNvPr>
              <p14:cNvContentPartPr/>
              <p14:nvPr/>
            </p14:nvContentPartPr>
            <p14:xfrm>
              <a:off x="8518930" y="630302"/>
              <a:ext cx="28800" cy="10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884A7B-E5A6-445B-B02C-D4460D87D02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501290" y="612302"/>
                <a:ext cx="644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1CBDB0-B6B4-4C45-AD8E-1977B82EB20D}"/>
                  </a:ext>
                </a:extLst>
              </p14:cNvPr>
              <p14:cNvContentPartPr/>
              <p14:nvPr/>
            </p14:nvContentPartPr>
            <p14:xfrm>
              <a:off x="8922490" y="368942"/>
              <a:ext cx="114120" cy="40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1CBDB0-B6B4-4C45-AD8E-1977B82EB20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904490" y="351302"/>
                <a:ext cx="1497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6DB648-3B26-40E6-B679-743A2C3C91A9}"/>
                  </a:ext>
                </a:extLst>
              </p14:cNvPr>
              <p14:cNvContentPartPr/>
              <p14:nvPr/>
            </p14:nvContentPartPr>
            <p14:xfrm>
              <a:off x="8694970" y="493862"/>
              <a:ext cx="136800" cy="386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6DB648-3B26-40E6-B679-743A2C3C91A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677330" y="476222"/>
                <a:ext cx="1724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C9C79A4-5BFF-44FC-9D3F-95AFDF2E5409}"/>
                  </a:ext>
                </a:extLst>
              </p14:cNvPr>
              <p14:cNvContentPartPr/>
              <p14:nvPr/>
            </p14:nvContentPartPr>
            <p14:xfrm>
              <a:off x="8280610" y="448502"/>
              <a:ext cx="142200" cy="210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C9C79A4-5BFF-44FC-9D3F-95AFDF2E540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262610" y="430502"/>
                <a:ext cx="17784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726FFB-9529-44A3-BFE9-691D1B075721}"/>
                  </a:ext>
                </a:extLst>
              </p14:cNvPr>
              <p14:cNvContentPartPr/>
              <p14:nvPr/>
            </p14:nvContentPartPr>
            <p14:xfrm>
              <a:off x="7780570" y="339782"/>
              <a:ext cx="115200" cy="313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726FFB-9529-44A3-BFE9-691D1B07572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7762875" y="322142"/>
                <a:ext cx="150952" cy="3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9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538C58-2D84-433F-9DA0-42BBAE87C122}"/>
                  </a:ext>
                </a:extLst>
              </p14:cNvPr>
              <p14:cNvContentPartPr/>
              <p14:nvPr/>
            </p14:nvContentPartPr>
            <p14:xfrm>
              <a:off x="521890" y="352022"/>
              <a:ext cx="676800" cy="39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538C58-2D84-433F-9DA0-42BBAE87C1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3890" y="334022"/>
                <a:ext cx="7124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FF3FEA7-6AD2-4BE3-B62E-1C44DD371350}"/>
                  </a:ext>
                </a:extLst>
              </p14:cNvPr>
              <p14:cNvContentPartPr/>
              <p14:nvPr/>
            </p14:nvContentPartPr>
            <p14:xfrm>
              <a:off x="1635370" y="380462"/>
              <a:ext cx="278640" cy="40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FF3FEA7-6AD2-4BE3-B62E-1C44DD3713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7730" y="362462"/>
                <a:ext cx="31428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C3A697-B82F-4E5B-A223-298B792E116F}"/>
                  </a:ext>
                </a:extLst>
              </p14:cNvPr>
              <p14:cNvContentPartPr/>
              <p14:nvPr/>
            </p14:nvContentPartPr>
            <p14:xfrm>
              <a:off x="3685570" y="544622"/>
              <a:ext cx="108360" cy="222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C3A697-B82F-4E5B-A223-298B792E11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67930" y="526622"/>
                <a:ext cx="1440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E97029-1C65-4D85-AF6A-06899BA7BCAC}"/>
                  </a:ext>
                </a:extLst>
              </p14:cNvPr>
              <p14:cNvContentPartPr/>
              <p14:nvPr/>
            </p14:nvContentPartPr>
            <p14:xfrm>
              <a:off x="3890410" y="561902"/>
              <a:ext cx="125280" cy="193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E97029-1C65-4D85-AF6A-06899BA7BC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72410" y="543902"/>
                <a:ext cx="1609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264C99F-0A49-4D6B-A81A-DA16AD4FE0A3}"/>
                  </a:ext>
                </a:extLst>
              </p14:cNvPr>
              <p14:cNvContentPartPr/>
              <p14:nvPr/>
            </p14:nvContentPartPr>
            <p14:xfrm>
              <a:off x="5866090" y="510422"/>
              <a:ext cx="564120" cy="233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264C99F-0A49-4D6B-A81A-DA16AD4FE0A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8450" y="492782"/>
                <a:ext cx="599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D53E4FB-1BF9-4B64-8A7C-B0477620B4BD}"/>
                  </a:ext>
                </a:extLst>
              </p14:cNvPr>
              <p14:cNvContentPartPr/>
              <p14:nvPr/>
            </p14:nvContentPartPr>
            <p14:xfrm>
              <a:off x="4674130" y="471182"/>
              <a:ext cx="1090800" cy="295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D53E4FB-1BF9-4B64-8A7C-B0477620B4B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56136" y="453542"/>
                <a:ext cx="1126428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018FD6E-85EF-45EF-A7A2-8CDBB7EC6F10}"/>
                  </a:ext>
                </a:extLst>
              </p14:cNvPr>
              <p14:cNvContentPartPr/>
              <p14:nvPr/>
            </p14:nvContentPartPr>
            <p14:xfrm>
              <a:off x="4144930" y="448502"/>
              <a:ext cx="262440" cy="324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018FD6E-85EF-45EF-A7A2-8CDBB7EC6F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27290" y="430502"/>
                <a:ext cx="29808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FFD684A-CCA5-4CA1-890A-E4FDEE00ECCB}"/>
                  </a:ext>
                </a:extLst>
              </p14:cNvPr>
              <p14:cNvContentPartPr/>
              <p14:nvPr/>
            </p14:nvContentPartPr>
            <p14:xfrm>
              <a:off x="2822650" y="465422"/>
              <a:ext cx="624960" cy="307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FFD684A-CCA5-4CA1-890A-E4FDEE00EC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04650" y="447761"/>
                <a:ext cx="660600" cy="343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C4EE079-87A3-4146-ACBA-C66DC981BB05}"/>
                  </a:ext>
                </a:extLst>
              </p14:cNvPr>
              <p14:cNvContentPartPr/>
              <p14:nvPr/>
            </p14:nvContentPartPr>
            <p14:xfrm>
              <a:off x="2220370" y="482342"/>
              <a:ext cx="398160" cy="312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C4EE079-87A3-4146-ACBA-C66DC981BB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02730" y="464702"/>
                <a:ext cx="43380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3646A7F-8A67-49FF-9D30-CB27FD4EBB47}"/>
                  </a:ext>
                </a:extLst>
              </p14:cNvPr>
              <p14:cNvContentPartPr/>
              <p14:nvPr/>
            </p14:nvContentPartPr>
            <p14:xfrm>
              <a:off x="7303210" y="340502"/>
              <a:ext cx="120600" cy="410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3646A7F-8A67-49FF-9D30-CB27FD4EBB4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5570" y="322862"/>
                <a:ext cx="15624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C95DC37-3A5F-492F-8983-B9E1005CA496}"/>
                  </a:ext>
                </a:extLst>
              </p14:cNvPr>
              <p14:cNvContentPartPr/>
              <p14:nvPr/>
            </p14:nvContentPartPr>
            <p14:xfrm>
              <a:off x="6775090" y="550382"/>
              <a:ext cx="403920" cy="199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C95DC37-3A5F-492F-8983-B9E1005CA49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57450" y="532414"/>
                <a:ext cx="439560" cy="2350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5A42DD2-B6BE-4699-8180-E80568AAA352}"/>
                  </a:ext>
                </a:extLst>
              </p14:cNvPr>
              <p14:cNvContentPartPr/>
              <p14:nvPr/>
            </p14:nvContentPartPr>
            <p14:xfrm>
              <a:off x="9853810" y="652982"/>
              <a:ext cx="102600" cy="147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5A42DD2-B6BE-4699-8180-E80568AAA3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835810" y="634982"/>
                <a:ext cx="1382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6657B96-F439-434F-80DA-A86C461BE426}"/>
                  </a:ext>
                </a:extLst>
              </p14:cNvPr>
              <p14:cNvContentPartPr/>
              <p14:nvPr/>
            </p14:nvContentPartPr>
            <p14:xfrm>
              <a:off x="10120210" y="613382"/>
              <a:ext cx="131400" cy="142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6657B96-F439-434F-80DA-A86C461BE4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02570" y="595382"/>
                <a:ext cx="1670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3CA06D6-ED9B-496A-8063-FA261D6B88D7}"/>
                  </a:ext>
                </a:extLst>
              </p14:cNvPr>
              <p14:cNvContentPartPr/>
              <p14:nvPr/>
            </p14:nvContentPartPr>
            <p14:xfrm>
              <a:off x="10347730" y="539222"/>
              <a:ext cx="426600" cy="273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3CA06D6-ED9B-496A-8063-FA261D6B88D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330075" y="521559"/>
                <a:ext cx="462270" cy="30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80A607A-2289-4E04-ABFB-C3E2B9271AF9}"/>
                  </a:ext>
                </a:extLst>
              </p14:cNvPr>
              <p14:cNvContentPartPr/>
              <p14:nvPr/>
            </p14:nvContentPartPr>
            <p14:xfrm>
              <a:off x="9308050" y="472262"/>
              <a:ext cx="392760" cy="329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80A607A-2289-4E04-ABFB-C3E2B9271AF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290050" y="454262"/>
                <a:ext cx="4284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D74A1E2-0BF7-490C-8683-097F9361851B}"/>
                  </a:ext>
                </a:extLst>
              </p14:cNvPr>
              <p14:cNvContentPartPr/>
              <p14:nvPr/>
            </p14:nvContentPartPr>
            <p14:xfrm>
              <a:off x="414250" y="1169942"/>
              <a:ext cx="360" cy="856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D74A1E2-0BF7-490C-8683-097F936185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6610" y="1151942"/>
                <a:ext cx="36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BADCA56-6CE7-4CCB-B509-DA5C665F3356}"/>
                  </a:ext>
                </a:extLst>
              </p14:cNvPr>
              <p14:cNvContentPartPr/>
              <p14:nvPr/>
            </p14:nvContentPartPr>
            <p14:xfrm>
              <a:off x="499210" y="1181102"/>
              <a:ext cx="6480" cy="74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BADCA56-6CE7-4CCB-B509-DA5C665F33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570" y="1163462"/>
                <a:ext cx="42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2D8D3C8-B16C-4AB4-935A-FAAF19C508C5}"/>
                  </a:ext>
                </a:extLst>
              </p14:cNvPr>
              <p14:cNvContentPartPr/>
              <p14:nvPr/>
            </p14:nvContentPartPr>
            <p14:xfrm>
              <a:off x="2561290" y="1118822"/>
              <a:ext cx="114120" cy="108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2D8D3C8-B16C-4AB4-935A-FAAF19C508C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3290" y="1100822"/>
                <a:ext cx="149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0B50D8F-8B8E-48BA-9363-FB4F87923927}"/>
                  </a:ext>
                </a:extLst>
              </p14:cNvPr>
              <p14:cNvContentPartPr/>
              <p14:nvPr/>
            </p14:nvContentPartPr>
            <p14:xfrm>
              <a:off x="2862250" y="1499342"/>
              <a:ext cx="23040" cy="6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0B50D8F-8B8E-48BA-9363-FB4F879239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44610" y="1481342"/>
                <a:ext cx="58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D6B1C29-9E78-4981-84E9-5EBAC002403E}"/>
                  </a:ext>
                </a:extLst>
              </p14:cNvPr>
              <p14:cNvContentPartPr/>
              <p14:nvPr/>
            </p14:nvContentPartPr>
            <p14:xfrm>
              <a:off x="3651730" y="1351022"/>
              <a:ext cx="159480" cy="148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D6B1C29-9E78-4981-84E9-5EBAC002403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633730" y="1333382"/>
                <a:ext cx="1951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993A58A-8973-4D46-A755-615DEB381199}"/>
                  </a:ext>
                </a:extLst>
              </p14:cNvPr>
              <p14:cNvContentPartPr/>
              <p14:nvPr/>
            </p14:nvContentPartPr>
            <p14:xfrm>
              <a:off x="3930010" y="1152662"/>
              <a:ext cx="103320" cy="352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993A58A-8973-4D46-A755-615DEB3811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12370" y="1135022"/>
                <a:ext cx="1389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FBB7B7C-5AB1-4111-85AA-160A5DA82039}"/>
                  </a:ext>
                </a:extLst>
              </p14:cNvPr>
              <p14:cNvContentPartPr/>
              <p14:nvPr/>
            </p14:nvContentPartPr>
            <p14:xfrm>
              <a:off x="4861330" y="1385582"/>
              <a:ext cx="114120" cy="119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FBB7B7C-5AB1-4111-85AA-160A5DA820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43690" y="1367582"/>
                <a:ext cx="14976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B2B8837-59A3-4CAA-B27F-F8445E2383D2}"/>
                  </a:ext>
                </a:extLst>
              </p14:cNvPr>
              <p14:cNvContentPartPr/>
              <p14:nvPr/>
            </p14:nvContentPartPr>
            <p14:xfrm>
              <a:off x="6071290" y="1221062"/>
              <a:ext cx="170640" cy="328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B2B8837-59A3-4CAA-B27F-F8445E2383D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053290" y="1203062"/>
                <a:ext cx="2062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4BE65DB-6C7B-4316-9BD1-FE7377ACACAA}"/>
                  </a:ext>
                </a:extLst>
              </p14:cNvPr>
              <p14:cNvContentPartPr/>
              <p14:nvPr/>
            </p14:nvContentPartPr>
            <p14:xfrm>
              <a:off x="7911250" y="1203422"/>
              <a:ext cx="596520" cy="3420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4BE65DB-6C7B-4316-9BD1-FE7377ACACA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893621" y="1185422"/>
                <a:ext cx="632139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8468A81-7679-4C14-B93B-1468402BD9FC}"/>
                  </a:ext>
                </a:extLst>
              </p14:cNvPr>
              <p14:cNvContentPartPr/>
              <p14:nvPr/>
            </p14:nvContentPartPr>
            <p14:xfrm>
              <a:off x="6474490" y="1232222"/>
              <a:ext cx="1164600" cy="3355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8468A81-7679-4C14-B93B-1468402BD9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56496" y="1214582"/>
                <a:ext cx="1200229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FED465E-5891-4CB6-A8AB-97E958A0B9EF}"/>
                  </a:ext>
                </a:extLst>
              </p14:cNvPr>
              <p14:cNvContentPartPr/>
              <p14:nvPr/>
            </p14:nvContentPartPr>
            <p14:xfrm>
              <a:off x="5179570" y="1237982"/>
              <a:ext cx="750240" cy="284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FED465E-5891-4CB6-A8AB-97E958A0B9E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61561" y="1219982"/>
                <a:ext cx="785897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A62BCF9-FD42-4F1F-9DDC-F6C16802905B}"/>
                  </a:ext>
                </a:extLst>
              </p14:cNvPr>
              <p14:cNvContentPartPr/>
              <p14:nvPr/>
            </p14:nvContentPartPr>
            <p14:xfrm>
              <a:off x="4350490" y="1226462"/>
              <a:ext cx="386640" cy="307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A62BCF9-FD42-4F1F-9DDC-F6C16802905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32490" y="1208822"/>
                <a:ext cx="42228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2E590A3-6261-4B47-98D8-C124B23CF0EC}"/>
                  </a:ext>
                </a:extLst>
              </p14:cNvPr>
              <p14:cNvContentPartPr/>
              <p14:nvPr/>
            </p14:nvContentPartPr>
            <p14:xfrm>
              <a:off x="3185890" y="1226102"/>
              <a:ext cx="335520" cy="2620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2E590A3-6261-4B47-98D8-C124B23CF0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68250" y="1208462"/>
                <a:ext cx="3711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D132175F-0B69-4EA8-BB8D-6FDFC4C06A27}"/>
                  </a:ext>
                </a:extLst>
              </p14:cNvPr>
              <p14:cNvContentPartPr/>
              <p14:nvPr/>
            </p14:nvContentPartPr>
            <p14:xfrm>
              <a:off x="9348370" y="1376222"/>
              <a:ext cx="131400" cy="1638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D132175F-0B69-4EA8-BB8D-6FDFC4C06A2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30370" y="1358222"/>
                <a:ext cx="1670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104C9B0-4685-4350-AB99-9C3E34C39492}"/>
                  </a:ext>
                </a:extLst>
              </p14:cNvPr>
              <p14:cNvContentPartPr/>
              <p14:nvPr/>
            </p14:nvContentPartPr>
            <p14:xfrm>
              <a:off x="10574530" y="1368662"/>
              <a:ext cx="120600" cy="165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104C9B0-4685-4350-AB99-9C3E34C3949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556890" y="1350662"/>
                <a:ext cx="156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B7FD175-F45F-403F-82BD-8BB5020641A0}"/>
                  </a:ext>
                </a:extLst>
              </p14:cNvPr>
              <p14:cNvContentPartPr/>
              <p14:nvPr/>
            </p14:nvContentPartPr>
            <p14:xfrm>
              <a:off x="10818970" y="1425542"/>
              <a:ext cx="284760" cy="1425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B7FD175-F45F-403F-82BD-8BB5020641A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801330" y="1407542"/>
                <a:ext cx="3204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4415A24-5AED-4D42-B585-F93CB99E0028}"/>
                  </a:ext>
                </a:extLst>
              </p14:cNvPr>
              <p14:cNvContentPartPr/>
              <p14:nvPr/>
            </p14:nvContentPartPr>
            <p14:xfrm>
              <a:off x="11955130" y="1311782"/>
              <a:ext cx="360" cy="230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4415A24-5AED-4D42-B585-F93CB99E002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937490" y="1294142"/>
                <a:ext cx="360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06B47DA-444D-4DBB-8B0A-998C6423E354}"/>
                  </a:ext>
                </a:extLst>
              </p14:cNvPr>
              <p14:cNvContentPartPr/>
              <p14:nvPr/>
            </p14:nvContentPartPr>
            <p14:xfrm>
              <a:off x="11966650" y="1504742"/>
              <a:ext cx="360" cy="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06B47DA-444D-4DBB-8B0A-998C6423E35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48650" y="14871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826768B-EFEF-4C2D-ACC7-23F7673D5314}"/>
                  </a:ext>
                </a:extLst>
              </p14:cNvPr>
              <p14:cNvContentPartPr/>
              <p14:nvPr/>
            </p14:nvContentPartPr>
            <p14:xfrm>
              <a:off x="11227570" y="1363262"/>
              <a:ext cx="535320" cy="505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826768B-EFEF-4C2D-ACC7-23F7673D531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209582" y="1345275"/>
                <a:ext cx="570936" cy="540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B49814ED-F15D-4AD3-8A74-A4A7E49E050A}"/>
                  </a:ext>
                </a:extLst>
              </p14:cNvPr>
              <p14:cNvContentPartPr/>
              <p14:nvPr/>
            </p14:nvContentPartPr>
            <p14:xfrm>
              <a:off x="10257010" y="1272182"/>
              <a:ext cx="193320" cy="2955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B49814ED-F15D-4AD3-8A74-A4A7E49E050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39010" y="1254182"/>
                <a:ext cx="22896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6CF9F9B-0F64-4F25-9EC2-3800AF4ECE1F}"/>
                  </a:ext>
                </a:extLst>
              </p14:cNvPr>
              <p14:cNvContentPartPr/>
              <p14:nvPr/>
            </p14:nvContentPartPr>
            <p14:xfrm>
              <a:off x="9774250" y="1220342"/>
              <a:ext cx="375480" cy="3466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6CF9F9B-0F64-4F25-9EC2-3800AF4ECE1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56250" y="1202342"/>
                <a:ext cx="411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46BAB43A-7261-46F4-9246-02666FFC68EF}"/>
                  </a:ext>
                </a:extLst>
              </p14:cNvPr>
              <p14:cNvContentPartPr/>
              <p14:nvPr/>
            </p14:nvContentPartPr>
            <p14:xfrm>
              <a:off x="8740690" y="1237982"/>
              <a:ext cx="516960" cy="2786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46BAB43A-7261-46F4-9246-02666FFC68E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722703" y="1219982"/>
                <a:ext cx="552575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8DA5411-A2A5-4FBA-B20D-33FED0E21043}"/>
                  </a:ext>
                </a:extLst>
              </p14:cNvPr>
              <p14:cNvContentPartPr/>
              <p14:nvPr/>
            </p14:nvContentPartPr>
            <p14:xfrm>
              <a:off x="1606930" y="2692022"/>
              <a:ext cx="102960" cy="466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8DA5411-A2A5-4FBA-B20D-33FED0E2104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89228" y="2674022"/>
                <a:ext cx="138725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9542E7B4-70CF-4562-9496-7C7CCAD46A27}"/>
                  </a:ext>
                </a:extLst>
              </p14:cNvPr>
              <p14:cNvContentPartPr/>
              <p14:nvPr/>
            </p14:nvContentPartPr>
            <p14:xfrm>
              <a:off x="1181050" y="2498702"/>
              <a:ext cx="295560" cy="420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9542E7B4-70CF-4562-9496-7C7CCAD46A2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63410" y="2481062"/>
                <a:ext cx="3312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2B01575-1856-48C6-A442-D51061DEAFE8}"/>
                  </a:ext>
                </a:extLst>
              </p14:cNvPr>
              <p14:cNvContentPartPr/>
              <p14:nvPr/>
            </p14:nvContentPartPr>
            <p14:xfrm>
              <a:off x="942730" y="2725862"/>
              <a:ext cx="153720" cy="2444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2B01575-1856-48C6-A442-D51061DEAFE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4730" y="2708222"/>
                <a:ext cx="1893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734A68B-50B9-40C6-A8AE-B232475E5C28}"/>
                  </a:ext>
                </a:extLst>
              </p14:cNvPr>
              <p14:cNvContentPartPr/>
              <p14:nvPr/>
            </p14:nvContentPartPr>
            <p14:xfrm>
              <a:off x="465370" y="2459102"/>
              <a:ext cx="358200" cy="4435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734A68B-50B9-40C6-A8AE-B232475E5C2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47730" y="2441102"/>
                <a:ext cx="39384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6431E44D-5BFF-41C2-8403-EC3300B9CC63}"/>
                  </a:ext>
                </a:extLst>
              </p14:cNvPr>
              <p14:cNvContentPartPr/>
              <p14:nvPr/>
            </p14:nvContentPartPr>
            <p14:xfrm>
              <a:off x="2794210" y="2833862"/>
              <a:ext cx="360" cy="108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6431E44D-5BFF-41C2-8403-EC3300B9CC6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776210" y="2816222"/>
                <a:ext cx="36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BFEF17C-1293-48A1-B9D1-DF2ED2DD70F1}"/>
                  </a:ext>
                </a:extLst>
              </p14:cNvPr>
              <p14:cNvContentPartPr/>
              <p14:nvPr/>
            </p14:nvContentPartPr>
            <p14:xfrm>
              <a:off x="3191650" y="2419142"/>
              <a:ext cx="114120" cy="4888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BFEF17C-1293-48A1-B9D1-DF2ED2DD70F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174010" y="2401502"/>
                <a:ext cx="1497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8D3F95C-3DE3-4169-8BC4-E27383665240}"/>
                  </a:ext>
                </a:extLst>
              </p14:cNvPr>
              <p14:cNvContentPartPr/>
              <p14:nvPr/>
            </p14:nvContentPartPr>
            <p14:xfrm>
              <a:off x="2953330" y="2680502"/>
              <a:ext cx="142560" cy="3808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8D3F95C-3DE3-4169-8BC4-E2738366524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35330" y="2662862"/>
                <a:ext cx="17820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9E37BE7B-1677-4478-82A8-E1D2311870AB}"/>
                  </a:ext>
                </a:extLst>
              </p14:cNvPr>
              <p14:cNvContentPartPr/>
              <p14:nvPr/>
            </p14:nvContentPartPr>
            <p14:xfrm>
              <a:off x="2389930" y="2487542"/>
              <a:ext cx="296640" cy="3927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9E37BE7B-1677-4478-82A8-E1D2311870A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372290" y="2469542"/>
                <a:ext cx="33228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74438EF-9901-453E-8E26-26A0DFDDF3A9}"/>
                  </a:ext>
                </a:extLst>
              </p14:cNvPr>
              <p14:cNvContentPartPr/>
              <p14:nvPr/>
            </p14:nvContentPartPr>
            <p14:xfrm>
              <a:off x="2089690" y="2447582"/>
              <a:ext cx="210240" cy="3182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74438EF-9901-453E-8E26-26A0DFDDF3A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071721" y="2429942"/>
                <a:ext cx="245819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38C810F-E448-441C-A551-B4EA18EB4FA5}"/>
                  </a:ext>
                </a:extLst>
              </p14:cNvPr>
              <p14:cNvContentPartPr/>
              <p14:nvPr/>
            </p14:nvContentPartPr>
            <p14:xfrm>
              <a:off x="931210" y="3941222"/>
              <a:ext cx="153720" cy="2728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38C810F-E448-441C-A551-B4EA18EB4FA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13570" y="3923582"/>
                <a:ext cx="18936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57B7932-6AEB-47CB-A3D9-0686029E4ACC}"/>
                  </a:ext>
                </a:extLst>
              </p14:cNvPr>
              <p14:cNvContentPartPr/>
              <p14:nvPr/>
            </p14:nvContentPartPr>
            <p14:xfrm>
              <a:off x="511090" y="3685982"/>
              <a:ext cx="329760" cy="4662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57B7932-6AEB-47CB-A3D9-0686029E4AC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3090" y="3667982"/>
                <a:ext cx="36540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7A26288-F1B0-43C0-9433-D81BE75A6826}"/>
                  </a:ext>
                </a:extLst>
              </p14:cNvPr>
              <p14:cNvContentPartPr/>
              <p14:nvPr/>
            </p14:nvContentPartPr>
            <p14:xfrm>
              <a:off x="2498290" y="3714062"/>
              <a:ext cx="165600" cy="4662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7A26288-F1B0-43C0-9433-D81BE75A682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480290" y="3696422"/>
                <a:ext cx="20124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F9E6E6AE-E4DE-4B33-A8A2-A3555664BA0C}"/>
                  </a:ext>
                </a:extLst>
              </p14:cNvPr>
              <p14:cNvContentPartPr/>
              <p14:nvPr/>
            </p14:nvContentPartPr>
            <p14:xfrm>
              <a:off x="3072490" y="4111862"/>
              <a:ext cx="6120" cy="1083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F9E6E6AE-E4DE-4B33-A8A2-A3555664BA0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054490" y="4093862"/>
                <a:ext cx="41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2A386A3-FB5F-4CEE-9CAF-FF399A03668A}"/>
                  </a:ext>
                </a:extLst>
              </p14:cNvPr>
              <p14:cNvContentPartPr/>
              <p14:nvPr/>
            </p14:nvContentPartPr>
            <p14:xfrm>
              <a:off x="3515290" y="3668702"/>
              <a:ext cx="125640" cy="5796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2A386A3-FB5F-4CEE-9CAF-FF399A03668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97650" y="3651062"/>
                <a:ext cx="16128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8329C9D6-14B2-48CF-8BC5-84911C81584D}"/>
                  </a:ext>
                </a:extLst>
              </p14:cNvPr>
              <p14:cNvContentPartPr/>
              <p14:nvPr/>
            </p14:nvContentPartPr>
            <p14:xfrm>
              <a:off x="3242770" y="3918542"/>
              <a:ext cx="159120" cy="3978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8329C9D6-14B2-48CF-8BC5-84911C81584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225170" y="3900918"/>
                <a:ext cx="194680" cy="433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22D3466-6792-4BF3-92BF-0E33C31B9ABF}"/>
                  </a:ext>
                </a:extLst>
              </p14:cNvPr>
              <p14:cNvContentPartPr/>
              <p14:nvPr/>
            </p14:nvContentPartPr>
            <p14:xfrm>
              <a:off x="2771530" y="3895862"/>
              <a:ext cx="142200" cy="2721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22D3466-6792-4BF3-92BF-0E33C31B9AB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753530" y="3878222"/>
                <a:ext cx="1778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C921878-1A32-41F1-B2E9-6E773DF7DE26}"/>
                  </a:ext>
                </a:extLst>
              </p14:cNvPr>
              <p14:cNvContentPartPr/>
              <p14:nvPr/>
            </p14:nvContentPartPr>
            <p14:xfrm>
              <a:off x="2163850" y="3719822"/>
              <a:ext cx="170640" cy="39132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C921878-1A32-41F1-B2E9-6E773DF7DE2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145888" y="3701822"/>
                <a:ext cx="206205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CB68AE73-B668-4CB4-BC45-585520BC8ABE}"/>
                  </a:ext>
                </a:extLst>
              </p14:cNvPr>
              <p14:cNvContentPartPr/>
              <p14:nvPr/>
            </p14:nvContentPartPr>
            <p14:xfrm>
              <a:off x="1635370" y="3969662"/>
              <a:ext cx="102960" cy="448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CB68AE73-B668-4CB4-BC45-585520BC8AB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17668" y="3952022"/>
                <a:ext cx="138725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670FB0BE-7C8F-4EFD-9C46-BDA085246829}"/>
                  </a:ext>
                </a:extLst>
              </p14:cNvPr>
              <p14:cNvContentPartPr/>
              <p14:nvPr/>
            </p14:nvContentPartPr>
            <p14:xfrm>
              <a:off x="1232170" y="3725222"/>
              <a:ext cx="301320" cy="4215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670FB0BE-7C8F-4EFD-9C46-BDA08524682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14530" y="3707582"/>
                <a:ext cx="33696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38E7A082-323D-49BF-81A8-0A5E5B3DB189}"/>
                  </a:ext>
                </a:extLst>
              </p14:cNvPr>
              <p14:cNvContentPartPr/>
              <p14:nvPr/>
            </p14:nvContentPartPr>
            <p14:xfrm>
              <a:off x="641770" y="6031022"/>
              <a:ext cx="307080" cy="43812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38E7A082-323D-49BF-81A8-0A5E5B3DB18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23770" y="6013382"/>
                <a:ext cx="3427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FB20991-652F-4577-9C46-A99FFAE502BA}"/>
                  </a:ext>
                </a:extLst>
              </p14:cNvPr>
              <p14:cNvContentPartPr/>
              <p14:nvPr/>
            </p14:nvContentPartPr>
            <p14:xfrm>
              <a:off x="3151690" y="4832942"/>
              <a:ext cx="488520" cy="66492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FB20991-652F-4577-9C46-A99FFAE502B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134050" y="4815302"/>
                <a:ext cx="524160" cy="7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7372D803-40A1-4373-879D-37DB80337548}"/>
                  </a:ext>
                </a:extLst>
              </p14:cNvPr>
              <p14:cNvContentPartPr/>
              <p14:nvPr/>
            </p14:nvContentPartPr>
            <p14:xfrm>
              <a:off x="2691970" y="4884062"/>
              <a:ext cx="329760" cy="4262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7372D803-40A1-4373-879D-37DB8033754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73970" y="4866422"/>
                <a:ext cx="3654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045FEB25-E4F5-4684-B49C-F1CC5AFB81C6}"/>
                  </a:ext>
                </a:extLst>
              </p14:cNvPr>
              <p14:cNvContentPartPr/>
              <p14:nvPr/>
            </p14:nvContentPartPr>
            <p14:xfrm>
              <a:off x="2345290" y="4918262"/>
              <a:ext cx="210600" cy="3290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045FEB25-E4F5-4684-B49C-F1CC5AFB81C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27650" y="4900622"/>
                <a:ext cx="246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D41894C6-089F-451F-88A9-0F40048373D9}"/>
                  </a:ext>
                </a:extLst>
              </p14:cNvPr>
              <p14:cNvContentPartPr/>
              <p14:nvPr/>
            </p14:nvContentPartPr>
            <p14:xfrm>
              <a:off x="1714930" y="5190782"/>
              <a:ext cx="182160" cy="3751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D41894C6-089F-451F-88A9-0F40048373D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697290" y="5173142"/>
                <a:ext cx="2178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19242AA-EAF9-4794-B0D2-385473C5CC4A}"/>
                  </a:ext>
                </a:extLst>
              </p14:cNvPr>
              <p14:cNvContentPartPr/>
              <p14:nvPr/>
            </p14:nvContentPartPr>
            <p14:xfrm>
              <a:off x="1351690" y="4878662"/>
              <a:ext cx="244440" cy="4435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19242AA-EAF9-4794-B0D2-385473C5CC4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33690" y="4860662"/>
                <a:ext cx="28008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CEE27E2-7DA3-4C7B-AB32-F7F40E15A422}"/>
                  </a:ext>
                </a:extLst>
              </p14:cNvPr>
              <p14:cNvContentPartPr/>
              <p14:nvPr/>
            </p14:nvContentPartPr>
            <p14:xfrm>
              <a:off x="1044970" y="5139662"/>
              <a:ext cx="159120" cy="221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CEE27E2-7DA3-4C7B-AB32-F7F40E15A42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27011" y="5122022"/>
                <a:ext cx="1946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9AE5BF1-213F-4F1A-B86D-46A3E140C3D9}"/>
                  </a:ext>
                </a:extLst>
              </p14:cNvPr>
              <p14:cNvContentPartPr/>
              <p14:nvPr/>
            </p14:nvContentPartPr>
            <p14:xfrm>
              <a:off x="671650" y="4895582"/>
              <a:ext cx="265680" cy="45468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9AE5BF1-213F-4F1A-B86D-46A3E140C3D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54010" y="4877582"/>
                <a:ext cx="30132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1A86A63-E1B8-4CE5-9CEC-81729FF4C580}"/>
                  </a:ext>
                </a:extLst>
              </p14:cNvPr>
              <p14:cNvContentPartPr/>
              <p14:nvPr/>
            </p14:nvContentPartPr>
            <p14:xfrm>
              <a:off x="2413690" y="6065582"/>
              <a:ext cx="181800" cy="3070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1A86A63-E1B8-4CE5-9CEC-81729FF4C58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395690" y="6047582"/>
                <a:ext cx="2174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37EDFAC-9F1F-485D-8BC3-9DDDA206C148}"/>
                  </a:ext>
                </a:extLst>
              </p14:cNvPr>
              <p14:cNvContentPartPr/>
              <p14:nvPr/>
            </p14:nvContentPartPr>
            <p14:xfrm>
              <a:off x="2691970" y="6031382"/>
              <a:ext cx="1085400" cy="5511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37EDFAC-9F1F-485D-8BC3-9DDDA206C14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673970" y="6013742"/>
                <a:ext cx="112104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0C272A2-2F29-4FC5-8602-E49EBC839F47}"/>
                  </a:ext>
                </a:extLst>
              </p14:cNvPr>
              <p14:cNvContentPartPr/>
              <p14:nvPr/>
            </p14:nvContentPartPr>
            <p14:xfrm>
              <a:off x="1844890" y="6213182"/>
              <a:ext cx="126000" cy="3751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0C272A2-2F29-4FC5-8602-E49EBC839F4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827250" y="6195542"/>
                <a:ext cx="1616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E4008A1C-2842-46F3-B673-AA3C522BA3A4}"/>
                  </a:ext>
                </a:extLst>
              </p14:cNvPr>
              <p14:cNvContentPartPr/>
              <p14:nvPr/>
            </p14:nvContentPartPr>
            <p14:xfrm>
              <a:off x="1459330" y="5969102"/>
              <a:ext cx="255960" cy="437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E4008A1C-2842-46F3-B673-AA3C522BA3A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441690" y="5951102"/>
                <a:ext cx="2916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E1FC9F7-EDE9-4323-853E-C186730CE7EE}"/>
                  </a:ext>
                </a:extLst>
              </p14:cNvPr>
              <p14:cNvContentPartPr/>
              <p14:nvPr/>
            </p14:nvContentPartPr>
            <p14:xfrm>
              <a:off x="1084570" y="6258542"/>
              <a:ext cx="193320" cy="1825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E1FC9F7-EDE9-4323-853E-C186730CE7E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66930" y="6240902"/>
                <a:ext cx="2289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BC053C-C933-4A9E-B064-C8B668C7CCB3}"/>
                  </a:ext>
                </a:extLst>
              </p14:cNvPr>
              <p14:cNvContentPartPr/>
              <p14:nvPr/>
            </p14:nvContentPartPr>
            <p14:xfrm>
              <a:off x="1016530" y="1391342"/>
              <a:ext cx="386640" cy="29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BC053C-C933-4A9E-B064-C8B668C7CCB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98530" y="1373342"/>
                <a:ext cx="4222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9BD071-CE1E-4206-B6CA-6F730F77FD59}"/>
                  </a:ext>
                </a:extLst>
              </p14:cNvPr>
              <p14:cNvContentPartPr/>
              <p14:nvPr/>
            </p14:nvContentPartPr>
            <p14:xfrm>
              <a:off x="1709530" y="1408262"/>
              <a:ext cx="176400" cy="114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9BD071-CE1E-4206-B6CA-6F730F77FD5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691530" y="1390622"/>
                <a:ext cx="212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FF497E3-78F1-47BB-886C-DB21DA3800BA}"/>
                  </a:ext>
                </a:extLst>
              </p14:cNvPr>
              <p14:cNvContentPartPr/>
              <p14:nvPr/>
            </p14:nvContentPartPr>
            <p14:xfrm>
              <a:off x="2158090" y="1237982"/>
              <a:ext cx="23040" cy="36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FF497E3-78F1-47BB-886C-DB21DA3800B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140090" y="1219982"/>
                <a:ext cx="586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91FCF0C-21D8-4E90-8DAC-89932C81E106}"/>
                  </a:ext>
                </a:extLst>
              </p14:cNvPr>
              <p14:cNvContentPartPr/>
              <p14:nvPr/>
            </p14:nvContentPartPr>
            <p14:xfrm>
              <a:off x="1209490" y="1567382"/>
              <a:ext cx="154080" cy="390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91FCF0C-21D8-4E90-8DAC-89932C81E10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91850" y="1549382"/>
                <a:ext cx="18972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6BF792-9991-40A5-821C-243E8FDB1183}"/>
                  </a:ext>
                </a:extLst>
              </p14:cNvPr>
              <p14:cNvContentPartPr/>
              <p14:nvPr/>
            </p14:nvContentPartPr>
            <p14:xfrm>
              <a:off x="1056130" y="1033502"/>
              <a:ext cx="216360" cy="22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6BF792-9991-40A5-821C-243E8FDB118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38490" y="1015502"/>
                <a:ext cx="2520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0643A78-F941-4E32-AD31-406EA143E572}"/>
                  </a:ext>
                </a:extLst>
              </p14:cNvPr>
              <p14:cNvContentPartPr/>
              <p14:nvPr/>
            </p14:nvContentPartPr>
            <p14:xfrm>
              <a:off x="8138410" y="369085"/>
              <a:ext cx="96840" cy="318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0643A78-F941-4E32-AD31-406EA143E57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120770" y="351085"/>
                <a:ext cx="1324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47B0CC6-8CC6-4461-A55F-F8316C588D51}"/>
                  </a:ext>
                </a:extLst>
              </p14:cNvPr>
              <p14:cNvContentPartPr/>
              <p14:nvPr/>
            </p14:nvContentPartPr>
            <p14:xfrm>
              <a:off x="8718010" y="351805"/>
              <a:ext cx="351720" cy="567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47B0CC6-8CC6-4461-A55F-F8316C588D5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700028" y="334165"/>
                <a:ext cx="387324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17C3572-404D-4C1F-BD1E-E84284B9C47B}"/>
                  </a:ext>
                </a:extLst>
              </p14:cNvPr>
              <p14:cNvContentPartPr/>
              <p14:nvPr/>
            </p14:nvContentPartPr>
            <p14:xfrm>
              <a:off x="8325970" y="454045"/>
              <a:ext cx="244440" cy="284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17C3572-404D-4C1F-BD1E-E84284B9C47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308330" y="436405"/>
                <a:ext cx="28008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6AA9B70-9C43-4B6B-B3A2-14593335442B}"/>
                  </a:ext>
                </a:extLst>
              </p14:cNvPr>
              <p14:cNvContentPartPr/>
              <p14:nvPr/>
            </p14:nvContentPartPr>
            <p14:xfrm>
              <a:off x="7814050" y="300685"/>
              <a:ext cx="160560" cy="356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6AA9B70-9C43-4B6B-B3A2-14593335442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796050" y="283045"/>
                <a:ext cx="196200" cy="39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3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EC322A9-FAC9-4E4C-97D9-83A63AD50C22}"/>
                  </a:ext>
                </a:extLst>
              </p14:cNvPr>
              <p14:cNvContentPartPr/>
              <p14:nvPr/>
            </p14:nvContentPartPr>
            <p14:xfrm>
              <a:off x="408850" y="380462"/>
              <a:ext cx="806760" cy="4035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EC322A9-FAC9-4E4C-97D9-83A63AD50C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850" y="362462"/>
                <a:ext cx="8424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3E07F2-BC38-4FC1-B67A-5F40EFB1817F}"/>
                  </a:ext>
                </a:extLst>
              </p14:cNvPr>
              <p14:cNvContentPartPr/>
              <p14:nvPr/>
            </p14:nvContentPartPr>
            <p14:xfrm>
              <a:off x="2595490" y="692582"/>
              <a:ext cx="23040" cy="68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3E07F2-BC38-4FC1-B67A-5F40EFB181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7490" y="674942"/>
                <a:ext cx="5868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CA3035F-DBDD-49D3-BD17-27FBEF544C12}"/>
                  </a:ext>
                </a:extLst>
              </p14:cNvPr>
              <p14:cNvContentPartPr/>
              <p14:nvPr/>
            </p14:nvContentPartPr>
            <p14:xfrm>
              <a:off x="2788450" y="232502"/>
              <a:ext cx="392400" cy="699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CA3035F-DBDD-49D3-BD17-27FBEF544C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70826" y="214853"/>
                <a:ext cx="428007" cy="734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CE4D8F0-CCE6-4982-959E-8D8603A35D16}"/>
                  </a:ext>
                </a:extLst>
              </p14:cNvPr>
              <p14:cNvContentPartPr/>
              <p14:nvPr/>
            </p14:nvContentPartPr>
            <p14:xfrm>
              <a:off x="1732210" y="312062"/>
              <a:ext cx="710280" cy="4532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CE4D8F0-CCE6-4982-959E-8D8603A35D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14210" y="294408"/>
                <a:ext cx="745920" cy="488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376D0D0-2B49-4C72-8220-01871E552714}"/>
                  </a:ext>
                </a:extLst>
              </p14:cNvPr>
              <p14:cNvContentPartPr/>
              <p14:nvPr/>
            </p14:nvContentPartPr>
            <p14:xfrm>
              <a:off x="4201810" y="363182"/>
              <a:ext cx="682920" cy="353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376D0D0-2B49-4C72-8220-01871E5527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84170" y="345524"/>
                <a:ext cx="718560" cy="388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8833EB2-B78F-4963-B1A8-70C8D4C0709D}"/>
                  </a:ext>
                </a:extLst>
              </p14:cNvPr>
              <p14:cNvContentPartPr/>
              <p14:nvPr/>
            </p14:nvContentPartPr>
            <p14:xfrm>
              <a:off x="3463810" y="353462"/>
              <a:ext cx="631080" cy="379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8833EB2-B78F-4963-B1A8-70C8D4C070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5820" y="335822"/>
                <a:ext cx="6667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2F50EA7-CA53-445D-B726-818A8143212E}"/>
                  </a:ext>
                </a:extLst>
              </p14:cNvPr>
              <p14:cNvContentPartPr/>
              <p14:nvPr/>
            </p14:nvContentPartPr>
            <p14:xfrm>
              <a:off x="5452450" y="300902"/>
              <a:ext cx="119520" cy="415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2F50EA7-CA53-445D-B726-818A814321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34450" y="282902"/>
                <a:ext cx="1551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500DECD-F1A1-4455-A7A6-FADF17A50D8A}"/>
                  </a:ext>
                </a:extLst>
              </p14:cNvPr>
              <p14:cNvContentPartPr/>
              <p14:nvPr/>
            </p14:nvContentPartPr>
            <p14:xfrm>
              <a:off x="6128170" y="493142"/>
              <a:ext cx="153720" cy="23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500DECD-F1A1-4455-A7A6-FADF17A50D8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10170" y="475502"/>
                <a:ext cx="1893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DC13947-0323-4153-A2D0-06CA1F1D73BE}"/>
                  </a:ext>
                </a:extLst>
              </p14:cNvPr>
              <p14:cNvContentPartPr/>
              <p14:nvPr/>
            </p14:nvContentPartPr>
            <p14:xfrm>
              <a:off x="6150850" y="607622"/>
              <a:ext cx="165240" cy="17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DC13947-0323-4153-A2D0-06CA1F1D73B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32850" y="589622"/>
                <a:ext cx="2008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5D277E-8143-48EC-B589-472B6E926E9D}"/>
                  </a:ext>
                </a:extLst>
              </p14:cNvPr>
              <p14:cNvContentPartPr/>
              <p14:nvPr/>
            </p14:nvContentPartPr>
            <p14:xfrm>
              <a:off x="7121770" y="294422"/>
              <a:ext cx="119880" cy="4269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5D277E-8143-48EC-B589-472B6E926E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04130" y="276782"/>
                <a:ext cx="155520" cy="46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76822B1-1B33-45EC-B7CC-19E35900CA28}"/>
                  </a:ext>
                </a:extLst>
              </p14:cNvPr>
              <p14:cNvContentPartPr/>
              <p14:nvPr/>
            </p14:nvContentPartPr>
            <p14:xfrm>
              <a:off x="6570970" y="454262"/>
              <a:ext cx="437760" cy="409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76822B1-1B33-45EC-B7CC-19E35900CA2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53330" y="436262"/>
                <a:ext cx="47340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936D963-E3BC-4163-942C-DEDF7E71CCCF}"/>
                  </a:ext>
                </a:extLst>
              </p14:cNvPr>
              <p14:cNvContentPartPr/>
              <p14:nvPr/>
            </p14:nvContentPartPr>
            <p14:xfrm>
              <a:off x="5730370" y="442742"/>
              <a:ext cx="176400" cy="272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936D963-E3BC-4163-942C-DEDF7E71CCC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12370" y="425102"/>
                <a:ext cx="2120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9B2262B-D033-48DE-82C0-141CE77CFA8C}"/>
                  </a:ext>
                </a:extLst>
              </p14:cNvPr>
              <p14:cNvContentPartPr/>
              <p14:nvPr/>
            </p14:nvContentPartPr>
            <p14:xfrm>
              <a:off x="7423090" y="681422"/>
              <a:ext cx="360" cy="6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9B2262B-D033-48DE-82C0-141CE77CFA8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05090" y="663422"/>
                <a:ext cx="360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E7E4AA5-3B12-4FF4-8CD5-CA2C1F89A0FB}"/>
                  </a:ext>
                </a:extLst>
              </p14:cNvPr>
              <p14:cNvContentPartPr/>
              <p14:nvPr/>
            </p14:nvContentPartPr>
            <p14:xfrm>
              <a:off x="9291850" y="522302"/>
              <a:ext cx="113400" cy="148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E7E4AA5-3B12-4FF4-8CD5-CA2C1F89A0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74210" y="504302"/>
                <a:ext cx="1490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3740EF9-360C-41F9-9BC9-964959D71ED6}"/>
                  </a:ext>
                </a:extLst>
              </p14:cNvPr>
              <p14:cNvContentPartPr/>
              <p14:nvPr/>
            </p14:nvContentPartPr>
            <p14:xfrm>
              <a:off x="10222810" y="528062"/>
              <a:ext cx="165240" cy="424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3740EF9-360C-41F9-9BC9-964959D71ED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205170" y="510062"/>
                <a:ext cx="20088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8D5D79B-E1F8-4C0F-BFB0-95A4526E6FE0}"/>
                  </a:ext>
                </a:extLst>
              </p14:cNvPr>
              <p14:cNvContentPartPr/>
              <p14:nvPr/>
            </p14:nvContentPartPr>
            <p14:xfrm>
              <a:off x="11301730" y="510782"/>
              <a:ext cx="409320" cy="1483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8D5D79B-E1F8-4C0F-BFB0-95A4526E6FE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284106" y="493142"/>
                <a:ext cx="444929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A5D85AD-D28C-4074-8415-21EC9B4C8767}"/>
                  </a:ext>
                </a:extLst>
              </p14:cNvPr>
              <p14:cNvContentPartPr/>
              <p14:nvPr/>
            </p14:nvContentPartPr>
            <p14:xfrm>
              <a:off x="10528810" y="385862"/>
              <a:ext cx="591840" cy="3016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A5D85AD-D28C-4074-8415-21EC9B4C87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11170" y="368201"/>
                <a:ext cx="627480" cy="337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95A92F4-8447-4408-B2F9-25965A4D11A8}"/>
                  </a:ext>
                </a:extLst>
              </p14:cNvPr>
              <p14:cNvContentPartPr/>
              <p14:nvPr/>
            </p14:nvContentPartPr>
            <p14:xfrm>
              <a:off x="9655090" y="510782"/>
              <a:ext cx="448560" cy="1767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95A92F4-8447-4408-B2F9-25965A4D11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637450" y="492782"/>
                <a:ext cx="4842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FA46B07-3D2A-4669-8CFA-7DB2F9307890}"/>
                  </a:ext>
                </a:extLst>
              </p14:cNvPr>
              <p14:cNvContentPartPr/>
              <p14:nvPr/>
            </p14:nvContentPartPr>
            <p14:xfrm>
              <a:off x="8729170" y="346262"/>
              <a:ext cx="460440" cy="312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FA46B07-3D2A-4669-8CFA-7DB2F930789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11530" y="328262"/>
                <a:ext cx="4960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39E40064-EBBD-431E-B467-420B24A49FE8}"/>
                  </a:ext>
                </a:extLst>
              </p14:cNvPr>
              <p14:cNvContentPartPr/>
              <p14:nvPr/>
            </p14:nvContentPartPr>
            <p14:xfrm>
              <a:off x="8036170" y="300902"/>
              <a:ext cx="455040" cy="3693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39E40064-EBBD-431E-B467-420B24A49FE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18516" y="282902"/>
                <a:ext cx="490708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426204F-3FB2-4D8C-8660-FB430D29D0F2}"/>
                  </a:ext>
                </a:extLst>
              </p14:cNvPr>
              <p14:cNvContentPartPr/>
              <p14:nvPr/>
            </p14:nvContentPartPr>
            <p14:xfrm>
              <a:off x="7644490" y="343022"/>
              <a:ext cx="267120" cy="333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426204F-3FB2-4D8C-8660-FB430D29D0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26490" y="325022"/>
                <a:ext cx="30276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2113093-943F-49AB-9BB5-7A788D5DE3AD}"/>
                  </a:ext>
                </a:extLst>
              </p14:cNvPr>
              <p14:cNvContentPartPr/>
              <p14:nvPr/>
            </p14:nvContentPartPr>
            <p14:xfrm>
              <a:off x="334330" y="1120622"/>
              <a:ext cx="489240" cy="3398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2113093-943F-49AB-9BB5-7A788D5DE3A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6690" y="1102641"/>
                <a:ext cx="524880" cy="375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FA734ACF-F314-41F5-AAD7-D957E2AE7931}"/>
                  </a:ext>
                </a:extLst>
              </p14:cNvPr>
              <p14:cNvContentPartPr/>
              <p14:nvPr/>
            </p14:nvContentPartPr>
            <p14:xfrm>
              <a:off x="3338890" y="1045022"/>
              <a:ext cx="137160" cy="4377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FA734ACF-F314-41F5-AAD7-D957E2AE793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20890" y="1027022"/>
                <a:ext cx="17280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B206F0B-7D2B-47E8-8B8D-50BCC8B19F60}"/>
                  </a:ext>
                </a:extLst>
              </p14:cNvPr>
              <p14:cNvContentPartPr/>
              <p14:nvPr/>
            </p14:nvContentPartPr>
            <p14:xfrm>
              <a:off x="4049170" y="1328702"/>
              <a:ext cx="17280" cy="1195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B206F0B-7D2B-47E8-8B8D-50BCC8B19F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31530" y="1311062"/>
                <a:ext cx="52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79A9195-43F0-400C-AFA0-1F5B9F3ADB2E}"/>
                  </a:ext>
                </a:extLst>
              </p14:cNvPr>
              <p14:cNvContentPartPr/>
              <p14:nvPr/>
            </p14:nvContentPartPr>
            <p14:xfrm>
              <a:off x="4424290" y="1027742"/>
              <a:ext cx="153360" cy="4554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79A9195-43F0-400C-AFA0-1F5B9F3ADB2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06290" y="1010102"/>
                <a:ext cx="1890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0F6B70AC-C175-4A75-959E-53F7E5F58BBE}"/>
                  </a:ext>
                </a:extLst>
              </p14:cNvPr>
              <p14:cNvContentPartPr/>
              <p14:nvPr/>
            </p14:nvContentPartPr>
            <p14:xfrm>
              <a:off x="4168690" y="1232222"/>
              <a:ext cx="153720" cy="415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0F6B70AC-C175-4A75-959E-53F7E5F58BB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150690" y="1214582"/>
                <a:ext cx="1893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4ED1086-4E1A-43B5-BE14-EE8A493DF843}"/>
                  </a:ext>
                </a:extLst>
              </p14:cNvPr>
              <p14:cNvContentPartPr/>
              <p14:nvPr/>
            </p14:nvContentPartPr>
            <p14:xfrm>
              <a:off x="3623290" y="1249142"/>
              <a:ext cx="170640" cy="187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4ED1086-4E1A-43B5-BE14-EE8A493DF84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05650" y="1231502"/>
                <a:ext cx="2062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580F721-CB35-464D-A708-E63A997CBBC1}"/>
                  </a:ext>
                </a:extLst>
              </p14:cNvPr>
              <p14:cNvContentPartPr/>
              <p14:nvPr/>
            </p14:nvContentPartPr>
            <p14:xfrm>
              <a:off x="2981050" y="1061222"/>
              <a:ext cx="194760" cy="347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580F721-CB35-464D-A708-E63A997CBBC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63410" y="1043582"/>
                <a:ext cx="23040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E12AB29-2D15-4E6E-897B-25DB1D86FBC5}"/>
                  </a:ext>
                </a:extLst>
              </p14:cNvPr>
              <p14:cNvContentPartPr/>
              <p14:nvPr/>
            </p14:nvContentPartPr>
            <p14:xfrm>
              <a:off x="2515930" y="1272182"/>
              <a:ext cx="142920" cy="4831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E12AB29-2D15-4E6E-897B-25DB1D86FBC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497930" y="1254182"/>
                <a:ext cx="17856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2C4CC67-02E5-481A-B5EF-75058970FA90}"/>
                  </a:ext>
                </a:extLst>
              </p14:cNvPr>
              <p14:cNvContentPartPr/>
              <p14:nvPr/>
            </p14:nvContentPartPr>
            <p14:xfrm>
              <a:off x="2084290" y="1067342"/>
              <a:ext cx="335520" cy="4266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2C4CC67-02E5-481A-B5EF-75058970FA9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66290" y="1049342"/>
                <a:ext cx="371160" cy="4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3196CB2B-BF51-4823-B6C6-B172BBDC9A93}"/>
                  </a:ext>
                </a:extLst>
              </p14:cNvPr>
              <p14:cNvContentPartPr/>
              <p14:nvPr/>
            </p14:nvContentPartPr>
            <p14:xfrm>
              <a:off x="1709530" y="1209542"/>
              <a:ext cx="182160" cy="2728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3196CB2B-BF51-4823-B6C6-B172BBDC9A9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691530" y="1191902"/>
                <a:ext cx="2178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F82C7BE-E67C-4288-9B5D-2A1F55711D16}"/>
                  </a:ext>
                </a:extLst>
              </p14:cNvPr>
              <p14:cNvContentPartPr/>
              <p14:nvPr/>
            </p14:nvContentPartPr>
            <p14:xfrm>
              <a:off x="1272130" y="1061942"/>
              <a:ext cx="307080" cy="3808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F82C7BE-E67C-4288-9B5D-2A1F55711D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54130" y="1043942"/>
                <a:ext cx="34272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80194C6-01FE-4B2E-8FD4-A205F73D9F40}"/>
                  </a:ext>
                </a:extLst>
              </p14:cNvPr>
              <p14:cNvContentPartPr/>
              <p14:nvPr/>
            </p14:nvContentPartPr>
            <p14:xfrm>
              <a:off x="4713730" y="1448222"/>
              <a:ext cx="17640" cy="11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80194C6-01FE-4B2E-8FD4-A205F73D9F4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695730" y="1430222"/>
                <a:ext cx="5328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77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550477" y="2392336"/>
            <a:ext cx="111469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latin typeface="Bradley Hand ITC" panose="03070402050302030203" pitchFamily="66" charset="0"/>
              </a:rPr>
              <a:t>Translating with Nested Quantifiers</a:t>
            </a:r>
            <a:endParaRPr lang="en-US" sz="88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14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10</cp:revision>
  <dcterms:created xsi:type="dcterms:W3CDTF">2018-03-09T22:18:19Z</dcterms:created>
  <dcterms:modified xsi:type="dcterms:W3CDTF">2020-03-01T18:13:42Z</dcterms:modified>
</cp:coreProperties>
</file>