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7" r:id="rId2"/>
    <p:sldId id="257" r:id="rId3"/>
    <p:sldId id="269" r:id="rId4"/>
    <p:sldId id="272" r:id="rId5"/>
    <p:sldId id="273" r:id="rId6"/>
    <p:sldId id="275" r:id="rId7"/>
    <p:sldId id="27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F79BF7-BCA4-4871-BAE3-9CBAA6E345D8}" v="28" dt="2020-02-25T18:09:53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7" d="100"/>
          <a:sy n="37" d="100"/>
        </p:scale>
        <p:origin x="5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D9F79BF7-BCA4-4871-BAE3-9CBAA6E345D8}"/>
    <pc:docChg chg="modSld">
      <pc:chgData name="Kimberly Brehm" userId="8c2b6ab9-3f19-41de-a892-34e3c36865ec" providerId="ADAL" clId="{D9F79BF7-BCA4-4871-BAE3-9CBAA6E345D8}" dt="2020-02-25T18:55:03.147" v="124"/>
      <pc:docMkLst>
        <pc:docMk/>
      </pc:docMkLst>
      <pc:sldChg chg="addSp delSp modSp mod">
        <pc:chgData name="Kimberly Brehm" userId="8c2b6ab9-3f19-41de-a892-34e3c36865ec" providerId="ADAL" clId="{D9F79BF7-BCA4-4871-BAE3-9CBAA6E345D8}" dt="2020-02-25T18:55:03.147" v="124"/>
        <pc:sldMkLst>
          <pc:docMk/>
          <pc:sldMk cId="3505249617" sldId="264"/>
        </pc:sldMkLst>
        <pc:spChg chg="mod">
          <ac:chgData name="Kimberly Brehm" userId="8c2b6ab9-3f19-41de-a892-34e3c36865ec" providerId="ADAL" clId="{D9F79BF7-BCA4-4871-BAE3-9CBAA6E345D8}" dt="2020-02-25T18:54:45.992" v="123" actId="1076"/>
          <ac:spMkLst>
            <pc:docMk/>
            <pc:sldMk cId="3505249617" sldId="264"/>
            <ac:spMk id="2" creationId="{E1F50E47-2DF8-46E4-A54E-B5A634162102}"/>
          </ac:spMkLst>
        </pc:spChg>
        <pc:picChg chg="del">
          <ac:chgData name="Kimberly Brehm" userId="8c2b6ab9-3f19-41de-a892-34e3c36865ec" providerId="ADAL" clId="{D9F79BF7-BCA4-4871-BAE3-9CBAA6E345D8}" dt="2020-02-25T18:29:28.383" v="64"/>
          <ac:picMkLst>
            <pc:docMk/>
            <pc:sldMk cId="3505249617" sldId="264"/>
            <ac:picMk id="4" creationId="{599C46CC-BD0B-476E-8B70-CA3DE3218901}"/>
          </ac:picMkLst>
        </pc:picChg>
        <pc:picChg chg="add mod">
          <ac:chgData name="Kimberly Brehm" userId="8c2b6ab9-3f19-41de-a892-34e3c36865ec" providerId="ADAL" clId="{D9F79BF7-BCA4-4871-BAE3-9CBAA6E345D8}" dt="2020-02-25T18:55:03.147" v="124"/>
          <ac:picMkLst>
            <pc:docMk/>
            <pc:sldMk cId="3505249617" sldId="264"/>
            <ac:picMk id="4" creationId="{8B0A9E84-3D53-49A9-97F5-236B694E1A9D}"/>
          </ac:picMkLst>
        </pc:picChg>
        <pc:picChg chg="add del mod">
          <ac:chgData name="Kimberly Brehm" userId="8c2b6ab9-3f19-41de-a892-34e3c36865ec" providerId="ADAL" clId="{D9F79BF7-BCA4-4871-BAE3-9CBAA6E345D8}" dt="2020-02-25T18:55:03.147" v="124"/>
          <ac:picMkLst>
            <pc:docMk/>
            <pc:sldMk cId="3505249617" sldId="264"/>
            <ac:picMk id="5" creationId="{E2C5C7A4-C812-4E79-BEC8-E3F48EF68EC8}"/>
          </ac:picMkLst>
        </pc:picChg>
      </pc:sldChg>
      <pc:sldChg chg="addSp delSp modSp">
        <pc:chgData name="Kimberly Brehm" userId="8c2b6ab9-3f19-41de-a892-34e3c36865ec" providerId="ADAL" clId="{D9F79BF7-BCA4-4871-BAE3-9CBAA6E345D8}" dt="2020-02-25T18:48:42.963" v="65"/>
        <pc:sldMkLst>
          <pc:docMk/>
          <pc:sldMk cId="1703851326" sldId="269"/>
        </pc:sldMkLst>
        <pc:picChg chg="add mod">
          <ac:chgData name="Kimberly Brehm" userId="8c2b6ab9-3f19-41de-a892-34e3c36865ec" providerId="ADAL" clId="{D9F79BF7-BCA4-4871-BAE3-9CBAA6E345D8}" dt="2020-02-25T18:48:42.963" v="65"/>
          <ac:picMkLst>
            <pc:docMk/>
            <pc:sldMk cId="1703851326" sldId="269"/>
            <ac:picMk id="3" creationId="{8AE296CF-E6CD-420C-A2D7-86C6D246D2BC}"/>
          </ac:picMkLst>
        </pc:picChg>
        <pc:picChg chg="del">
          <ac:chgData name="Kimberly Brehm" userId="8c2b6ab9-3f19-41de-a892-34e3c36865ec" providerId="ADAL" clId="{D9F79BF7-BCA4-4871-BAE3-9CBAA6E345D8}" dt="2020-02-25T18:48:42.963" v="65"/>
          <ac:picMkLst>
            <pc:docMk/>
            <pc:sldMk cId="1703851326" sldId="269"/>
            <ac:picMk id="6" creationId="{82478CF5-64B5-458B-BB20-CF59F5921559}"/>
          </ac:picMkLst>
        </pc:picChg>
        <pc:inkChg chg="add">
          <ac:chgData name="Kimberly Brehm" userId="8c2b6ab9-3f19-41de-a892-34e3c36865ec" providerId="ADAL" clId="{D9F79BF7-BCA4-4871-BAE3-9CBAA6E345D8}" dt="2020-02-25T18:48:42.963" v="65"/>
          <ac:inkMkLst>
            <pc:docMk/>
            <pc:sldMk cId="1703851326" sldId="269"/>
            <ac:inkMk id="2" creationId="{F2D37385-AD6E-4276-81A3-46CBEAA21DEC}"/>
          </ac:inkMkLst>
        </pc:inkChg>
        <pc:inkChg chg="del">
          <ac:chgData name="Kimberly Brehm" userId="8c2b6ab9-3f19-41de-a892-34e3c36865ec" providerId="ADAL" clId="{D9F79BF7-BCA4-4871-BAE3-9CBAA6E345D8}" dt="2020-02-25T18:48:42.963" v="65"/>
          <ac:inkMkLst>
            <pc:docMk/>
            <pc:sldMk cId="1703851326" sldId="269"/>
            <ac:inkMk id="5" creationId="{B5C6A94F-74F7-4474-834F-F8C3FB438E5B}"/>
          </ac:inkMkLst>
        </pc:inkChg>
      </pc:sldChg>
      <pc:sldChg chg="addSp delSp modSp mod">
        <pc:chgData name="Kimberly Brehm" userId="8c2b6ab9-3f19-41de-a892-34e3c36865ec" providerId="ADAL" clId="{D9F79BF7-BCA4-4871-BAE3-9CBAA6E345D8}" dt="2020-02-25T18:18:55.314" v="63"/>
        <pc:sldMkLst>
          <pc:docMk/>
          <pc:sldMk cId="4104756391" sldId="272"/>
        </pc:sldMkLst>
        <pc:grpChg chg="mod">
          <ac:chgData name="Kimberly Brehm" userId="8c2b6ab9-3f19-41de-a892-34e3c36865ec" providerId="ADAL" clId="{D9F79BF7-BCA4-4871-BAE3-9CBAA6E345D8}" dt="2020-02-25T18:09:39.902" v="3"/>
          <ac:grpSpMkLst>
            <pc:docMk/>
            <pc:sldMk cId="4104756391" sldId="272"/>
            <ac:grpSpMk id="7" creationId="{3620E4F1-A913-43DA-901A-65E82498E39A}"/>
          </ac:grpSpMkLst>
        </pc:grpChg>
        <pc:grpChg chg="mod">
          <ac:chgData name="Kimberly Brehm" userId="8c2b6ab9-3f19-41de-a892-34e3c36865ec" providerId="ADAL" clId="{D9F79BF7-BCA4-4871-BAE3-9CBAA6E345D8}" dt="2020-02-25T18:14:59.265" v="59"/>
          <ac:grpSpMkLst>
            <pc:docMk/>
            <pc:sldMk cId="4104756391" sldId="272"/>
            <ac:grpSpMk id="45" creationId="{34D74534-06BB-4490-9958-0A60CFC9F163}"/>
          </ac:grpSpMkLst>
        </pc:grpChg>
        <pc:grpChg chg="mod">
          <ac:chgData name="Kimberly Brehm" userId="8c2b6ab9-3f19-41de-a892-34e3c36865ec" providerId="ADAL" clId="{D9F79BF7-BCA4-4871-BAE3-9CBAA6E345D8}" dt="2020-02-25T18:09:51.567" v="28"/>
          <ac:grpSpMkLst>
            <pc:docMk/>
            <pc:sldMk cId="4104756391" sldId="272"/>
            <ac:grpSpMk id="46" creationId="{48681571-5EBF-4BBA-85B0-8531B3229A4F}"/>
          </ac:grpSpMkLst>
        </pc:grpChg>
        <pc:grpChg chg="mod">
          <ac:chgData name="Kimberly Brehm" userId="8c2b6ab9-3f19-41de-a892-34e3c36865ec" providerId="ADAL" clId="{D9F79BF7-BCA4-4871-BAE3-9CBAA6E345D8}" dt="2020-02-25T18:09:53.827" v="31"/>
          <ac:grpSpMkLst>
            <pc:docMk/>
            <pc:sldMk cId="4104756391" sldId="272"/>
            <ac:grpSpMk id="51" creationId="{FC1A9F68-525D-499A-82EB-3EE622E6529D}"/>
          </ac:grpSpMkLst>
        </pc:grpChg>
        <pc:grpChg chg="mod">
          <ac:chgData name="Kimberly Brehm" userId="8c2b6ab9-3f19-41de-a892-34e3c36865ec" providerId="ADAL" clId="{D9F79BF7-BCA4-4871-BAE3-9CBAA6E345D8}" dt="2020-02-25T18:10:24.105" v="39"/>
          <ac:grpSpMkLst>
            <pc:docMk/>
            <pc:sldMk cId="4104756391" sldId="272"/>
            <ac:grpSpMk id="58" creationId="{58176545-AEF6-4B92-8292-216D521D8E18}"/>
          </ac:grpSpMkLst>
        </pc:grpChg>
        <pc:grpChg chg="mod">
          <ac:chgData name="Kimberly Brehm" userId="8c2b6ab9-3f19-41de-a892-34e3c36865ec" providerId="ADAL" clId="{D9F79BF7-BCA4-4871-BAE3-9CBAA6E345D8}" dt="2020-02-25T18:10:30.904" v="43"/>
          <ac:grpSpMkLst>
            <pc:docMk/>
            <pc:sldMk cId="4104756391" sldId="272"/>
            <ac:grpSpMk id="63" creationId="{E695952A-B6A0-4001-8655-9D7689249037}"/>
          </ac:grpSpMkLst>
        </pc:grpChg>
        <pc:grpChg chg="mod">
          <ac:chgData name="Kimberly Brehm" userId="8c2b6ab9-3f19-41de-a892-34e3c36865ec" providerId="ADAL" clId="{D9F79BF7-BCA4-4871-BAE3-9CBAA6E345D8}" dt="2020-02-25T18:10:37.788" v="55"/>
          <ac:grpSpMkLst>
            <pc:docMk/>
            <pc:sldMk cId="4104756391" sldId="272"/>
            <ac:grpSpMk id="458" creationId="{21E4E7A3-830C-42C4-9F8B-0047005A054F}"/>
          </ac:grpSpMkLst>
        </pc:grpChg>
        <pc:grpChg chg="mod">
          <ac:chgData name="Kimberly Brehm" userId="8c2b6ab9-3f19-41de-a892-34e3c36865ec" providerId="ADAL" clId="{D9F79BF7-BCA4-4871-BAE3-9CBAA6E345D8}" dt="2020-02-25T18:10:37.788" v="55"/>
          <ac:grpSpMkLst>
            <pc:docMk/>
            <pc:sldMk cId="4104756391" sldId="272"/>
            <ac:grpSpMk id="459" creationId="{987B8AC2-427D-48A2-AE71-19FE477D1459}"/>
          </ac:grpSpMkLst>
        </pc:grpChg>
        <pc:grpChg chg="mod">
          <ac:chgData name="Kimberly Brehm" userId="8c2b6ab9-3f19-41de-a892-34e3c36865ec" providerId="ADAL" clId="{D9F79BF7-BCA4-4871-BAE3-9CBAA6E345D8}" dt="2020-02-25T18:15:02.788" v="62"/>
          <ac:grpSpMkLst>
            <pc:docMk/>
            <pc:sldMk cId="4104756391" sldId="272"/>
            <ac:grpSpMk id="472" creationId="{E63D366F-48F5-4A88-AB17-519390A144F9}"/>
          </ac:grpSpMkLst>
        </pc:grpChg>
        <pc:picChg chg="del">
          <ac:chgData name="Kimberly Brehm" userId="8c2b6ab9-3f19-41de-a892-34e3c36865ec" providerId="ADAL" clId="{D9F79BF7-BCA4-4871-BAE3-9CBAA6E345D8}" dt="2020-02-25T18:10:08.556" v="32"/>
          <ac:picMkLst>
            <pc:docMk/>
            <pc:sldMk cId="4104756391" sldId="272"/>
            <ac:picMk id="18" creationId="{D5EE5A9F-F848-4E96-8BA7-320105C51C6C}"/>
          </ac:picMkLst>
        </pc:picChg>
        <pc:picChg chg="add del mod">
          <ac:chgData name="Kimberly Brehm" userId="8c2b6ab9-3f19-41de-a892-34e3c36865ec" providerId="ADAL" clId="{D9F79BF7-BCA4-4871-BAE3-9CBAA6E345D8}" dt="2020-02-25T18:10:56.749" v="56"/>
          <ac:picMkLst>
            <pc:docMk/>
            <pc:sldMk cId="4104756391" sldId="272"/>
            <ac:picMk id="54" creationId="{5EDBE32C-687F-4347-AA71-DAB3483BB73C}"/>
          </ac:picMkLst>
        </pc:picChg>
        <pc:picChg chg="add del mod">
          <ac:chgData name="Kimberly Brehm" userId="8c2b6ab9-3f19-41de-a892-34e3c36865ec" providerId="ADAL" clId="{D9F79BF7-BCA4-4871-BAE3-9CBAA6E345D8}" dt="2020-02-25T18:11:11.967" v="57"/>
          <ac:picMkLst>
            <pc:docMk/>
            <pc:sldMk cId="4104756391" sldId="272"/>
            <ac:picMk id="460" creationId="{9E212371-9C66-4141-B165-458A497105ED}"/>
          </ac:picMkLst>
        </pc:picChg>
        <pc:picChg chg="add del mod">
          <ac:chgData name="Kimberly Brehm" userId="8c2b6ab9-3f19-41de-a892-34e3c36865ec" providerId="ADAL" clId="{D9F79BF7-BCA4-4871-BAE3-9CBAA6E345D8}" dt="2020-02-25T18:14:28.030" v="58"/>
          <ac:picMkLst>
            <pc:docMk/>
            <pc:sldMk cId="4104756391" sldId="272"/>
            <ac:picMk id="461" creationId="{256762C9-76C2-43D0-95DD-961DA2512924}"/>
          </ac:picMkLst>
        </pc:picChg>
        <pc:picChg chg="add del mod">
          <ac:chgData name="Kimberly Brehm" userId="8c2b6ab9-3f19-41de-a892-34e3c36865ec" providerId="ADAL" clId="{D9F79BF7-BCA4-4871-BAE3-9CBAA6E345D8}" dt="2020-02-25T18:18:55.314" v="63"/>
          <ac:picMkLst>
            <pc:docMk/>
            <pc:sldMk cId="4104756391" sldId="272"/>
            <ac:picMk id="469" creationId="{642A2535-AA37-4013-B48C-9018113318B4}"/>
          </ac:picMkLst>
        </pc:picChg>
        <pc:picChg chg="add mod">
          <ac:chgData name="Kimberly Brehm" userId="8c2b6ab9-3f19-41de-a892-34e3c36865ec" providerId="ADAL" clId="{D9F79BF7-BCA4-4871-BAE3-9CBAA6E345D8}" dt="2020-02-25T18:18:55.314" v="63"/>
          <ac:picMkLst>
            <pc:docMk/>
            <pc:sldMk cId="4104756391" sldId="272"/>
            <ac:picMk id="474" creationId="{77BF5D59-7B78-46E2-89B5-BAA60430EEA0}"/>
          </ac:picMkLst>
        </pc:picChg>
        <pc:inkChg chg="add mod">
          <ac:chgData name="Kimberly Brehm" userId="8c2b6ab9-3f19-41de-a892-34e3c36865ec" providerId="ADAL" clId="{D9F79BF7-BCA4-4871-BAE3-9CBAA6E345D8}" dt="2020-02-25T18:09:39.902" v="3"/>
          <ac:inkMkLst>
            <pc:docMk/>
            <pc:sldMk cId="4104756391" sldId="272"/>
            <ac:inkMk id="5" creationId="{56E6D7A2-6201-4811-A655-6FE92522B3AF}"/>
          </ac:inkMkLst>
        </pc:inkChg>
        <pc:inkChg chg="add mod">
          <ac:chgData name="Kimberly Brehm" userId="8c2b6ab9-3f19-41de-a892-34e3c36865ec" providerId="ADAL" clId="{D9F79BF7-BCA4-4871-BAE3-9CBAA6E345D8}" dt="2020-02-25T18:09:39.902" v="3"/>
          <ac:inkMkLst>
            <pc:docMk/>
            <pc:sldMk cId="4104756391" sldId="272"/>
            <ac:inkMk id="6" creationId="{352E47D5-6F87-44BC-B40E-9E3DD3E788A0}"/>
          </ac:inkMkLst>
        </pc:inkChg>
        <pc:inkChg chg="add">
          <ac:chgData name="Kimberly Brehm" userId="8c2b6ab9-3f19-41de-a892-34e3c36865ec" providerId="ADAL" clId="{D9F79BF7-BCA4-4871-BAE3-9CBAA6E345D8}" dt="2020-02-25T18:09:44.038" v="11" actId="9405"/>
          <ac:inkMkLst>
            <pc:docMk/>
            <pc:sldMk cId="4104756391" sldId="272"/>
            <ac:inkMk id="8" creationId="{6CCBFC46-D0CC-4AA9-BC81-409A10D58A94}"/>
          </ac:inkMkLst>
        </pc:inkChg>
        <pc:inkChg chg="add mod">
          <ac:chgData name="Kimberly Brehm" userId="8c2b6ab9-3f19-41de-a892-34e3c36865ec" providerId="ADAL" clId="{D9F79BF7-BCA4-4871-BAE3-9CBAA6E345D8}" dt="2020-02-25T18:09:51.567" v="28"/>
          <ac:inkMkLst>
            <pc:docMk/>
            <pc:sldMk cId="4104756391" sldId="272"/>
            <ac:inkMk id="10" creationId="{FA2B1999-FE1B-4526-98C2-663E31E92B07}"/>
          </ac:inkMkLst>
        </pc:inkChg>
        <pc:inkChg chg="add mod">
          <ac:chgData name="Kimberly Brehm" userId="8c2b6ab9-3f19-41de-a892-34e3c36865ec" providerId="ADAL" clId="{D9F79BF7-BCA4-4871-BAE3-9CBAA6E345D8}" dt="2020-02-25T18:09:51.567" v="28"/>
          <ac:inkMkLst>
            <pc:docMk/>
            <pc:sldMk cId="4104756391" sldId="272"/>
            <ac:inkMk id="11" creationId="{32AB4733-FF8B-4A9A-AC6A-ABB5D7ECBC48}"/>
          </ac:inkMkLst>
        </pc:inkChg>
        <pc:inkChg chg="mod">
          <ac:chgData name="Kimberly Brehm" userId="8c2b6ab9-3f19-41de-a892-34e3c36865ec" providerId="ADAL" clId="{D9F79BF7-BCA4-4871-BAE3-9CBAA6E345D8}" dt="2020-02-25T18:10:18.147" v="33" actId="1076"/>
          <ac:inkMkLst>
            <pc:docMk/>
            <pc:sldMk cId="4104756391" sldId="272"/>
            <ac:inkMk id="14" creationId="{6D45BCF2-3BB0-473F-B226-4CB3A6294698}"/>
          </ac:inkMkLst>
        </pc:inkChg>
        <pc:inkChg chg="add mod">
          <ac:chgData name="Kimberly Brehm" userId="8c2b6ab9-3f19-41de-a892-34e3c36865ec" providerId="ADAL" clId="{D9F79BF7-BCA4-4871-BAE3-9CBAA6E345D8}" dt="2020-02-25T18:09:51.567" v="28"/>
          <ac:inkMkLst>
            <pc:docMk/>
            <pc:sldMk cId="4104756391" sldId="272"/>
            <ac:inkMk id="15" creationId="{233A8CF0-5191-4F97-A8B6-24DE03BD191F}"/>
          </ac:inkMkLst>
        </pc:inkChg>
        <pc:inkChg chg="add mod">
          <ac:chgData name="Kimberly Brehm" userId="8c2b6ab9-3f19-41de-a892-34e3c36865ec" providerId="ADAL" clId="{D9F79BF7-BCA4-4871-BAE3-9CBAA6E345D8}" dt="2020-02-25T18:09:51.567" v="28"/>
          <ac:inkMkLst>
            <pc:docMk/>
            <pc:sldMk cId="4104756391" sldId="272"/>
            <ac:inkMk id="16" creationId="{0953AA73-7A92-4139-AA96-DCD2A103C449}"/>
          </ac:inkMkLst>
        </pc:inkChg>
        <pc:inkChg chg="del">
          <ac:chgData name="Kimberly Brehm" userId="8c2b6ab9-3f19-41de-a892-34e3c36865ec" providerId="ADAL" clId="{D9F79BF7-BCA4-4871-BAE3-9CBAA6E345D8}" dt="2020-02-25T18:10:08.556" v="32"/>
          <ac:inkMkLst>
            <pc:docMk/>
            <pc:sldMk cId="4104756391" sldId="272"/>
            <ac:inkMk id="17" creationId="{0FB3FFC7-1BCE-4E0D-B8CE-84DC40058D99}"/>
          </ac:inkMkLst>
        </pc:inkChg>
        <pc:inkChg chg="add mod">
          <ac:chgData name="Kimberly Brehm" userId="8c2b6ab9-3f19-41de-a892-34e3c36865ec" providerId="ADAL" clId="{D9F79BF7-BCA4-4871-BAE3-9CBAA6E345D8}" dt="2020-02-25T18:09:51.567" v="28"/>
          <ac:inkMkLst>
            <pc:docMk/>
            <pc:sldMk cId="4104756391" sldId="272"/>
            <ac:inkMk id="28" creationId="{4A071E7D-FFD3-4FBC-9C82-B1F6E4798E65}"/>
          </ac:inkMkLst>
        </pc:inkChg>
        <pc:inkChg chg="add mod">
          <ac:chgData name="Kimberly Brehm" userId="8c2b6ab9-3f19-41de-a892-34e3c36865ec" providerId="ADAL" clId="{D9F79BF7-BCA4-4871-BAE3-9CBAA6E345D8}" dt="2020-02-25T18:09:51.567" v="28"/>
          <ac:inkMkLst>
            <pc:docMk/>
            <pc:sldMk cId="4104756391" sldId="272"/>
            <ac:inkMk id="29" creationId="{30B97CDA-1633-42DC-9823-C65C64619303}"/>
          </ac:inkMkLst>
        </pc:inkChg>
        <pc:inkChg chg="add mod">
          <ac:chgData name="Kimberly Brehm" userId="8c2b6ab9-3f19-41de-a892-34e3c36865ec" providerId="ADAL" clId="{D9F79BF7-BCA4-4871-BAE3-9CBAA6E345D8}" dt="2020-02-25T18:09:51.567" v="28"/>
          <ac:inkMkLst>
            <pc:docMk/>
            <pc:sldMk cId="4104756391" sldId="272"/>
            <ac:inkMk id="31" creationId="{9EAD0A31-5E93-4BF8-A7EF-F5E5547D6C05}"/>
          </ac:inkMkLst>
        </pc:inkChg>
        <pc:inkChg chg="add mod">
          <ac:chgData name="Kimberly Brehm" userId="8c2b6ab9-3f19-41de-a892-34e3c36865ec" providerId="ADAL" clId="{D9F79BF7-BCA4-4871-BAE3-9CBAA6E345D8}" dt="2020-02-25T18:09:51.567" v="28"/>
          <ac:inkMkLst>
            <pc:docMk/>
            <pc:sldMk cId="4104756391" sldId="272"/>
            <ac:inkMk id="32" creationId="{CE9C523C-64FC-422F-9332-74A27CD54613}"/>
          </ac:inkMkLst>
        </pc:inkChg>
        <pc:inkChg chg="add mod">
          <ac:chgData name="Kimberly Brehm" userId="8c2b6ab9-3f19-41de-a892-34e3c36865ec" providerId="ADAL" clId="{D9F79BF7-BCA4-4871-BAE3-9CBAA6E345D8}" dt="2020-02-25T18:09:51.567" v="28"/>
          <ac:inkMkLst>
            <pc:docMk/>
            <pc:sldMk cId="4104756391" sldId="272"/>
            <ac:inkMk id="36" creationId="{C7C9FD75-FA48-4E4A-9D59-1B3EA99BF03B}"/>
          </ac:inkMkLst>
        </pc:inkChg>
        <pc:inkChg chg="add mod">
          <ac:chgData name="Kimberly Brehm" userId="8c2b6ab9-3f19-41de-a892-34e3c36865ec" providerId="ADAL" clId="{D9F79BF7-BCA4-4871-BAE3-9CBAA6E345D8}" dt="2020-02-25T18:09:51.567" v="28"/>
          <ac:inkMkLst>
            <pc:docMk/>
            <pc:sldMk cId="4104756391" sldId="272"/>
            <ac:inkMk id="40" creationId="{37766FBF-50D6-4D1F-A64A-08F70A053554}"/>
          </ac:inkMkLst>
        </pc:inkChg>
        <pc:inkChg chg="add mod">
          <ac:chgData name="Kimberly Brehm" userId="8c2b6ab9-3f19-41de-a892-34e3c36865ec" providerId="ADAL" clId="{D9F79BF7-BCA4-4871-BAE3-9CBAA6E345D8}" dt="2020-02-25T18:09:51.567" v="28"/>
          <ac:inkMkLst>
            <pc:docMk/>
            <pc:sldMk cId="4104756391" sldId="272"/>
            <ac:inkMk id="41" creationId="{2A958F0E-80CD-4488-A0BE-8890AEAC3B71}"/>
          </ac:inkMkLst>
        </pc:inkChg>
        <pc:inkChg chg="add mod">
          <ac:chgData name="Kimberly Brehm" userId="8c2b6ab9-3f19-41de-a892-34e3c36865ec" providerId="ADAL" clId="{D9F79BF7-BCA4-4871-BAE3-9CBAA6E345D8}" dt="2020-02-25T18:09:51.567" v="28"/>
          <ac:inkMkLst>
            <pc:docMk/>
            <pc:sldMk cId="4104756391" sldId="272"/>
            <ac:inkMk id="42" creationId="{6360624D-AE6A-47FD-9AB8-BB4D5DB605C9}"/>
          </ac:inkMkLst>
        </pc:inkChg>
        <pc:inkChg chg="add mod">
          <ac:chgData name="Kimberly Brehm" userId="8c2b6ab9-3f19-41de-a892-34e3c36865ec" providerId="ADAL" clId="{D9F79BF7-BCA4-4871-BAE3-9CBAA6E345D8}" dt="2020-02-25T18:09:51.567" v="28"/>
          <ac:inkMkLst>
            <pc:docMk/>
            <pc:sldMk cId="4104756391" sldId="272"/>
            <ac:inkMk id="43" creationId="{737989B3-7453-4116-B083-B95A665B67DE}"/>
          </ac:inkMkLst>
        </pc:inkChg>
        <pc:inkChg chg="add del mod">
          <ac:chgData name="Kimberly Brehm" userId="8c2b6ab9-3f19-41de-a892-34e3c36865ec" providerId="ADAL" clId="{D9F79BF7-BCA4-4871-BAE3-9CBAA6E345D8}" dt="2020-02-25T18:14:59.265" v="59"/>
          <ac:inkMkLst>
            <pc:docMk/>
            <pc:sldMk cId="4104756391" sldId="272"/>
            <ac:inkMk id="44" creationId="{0B6F92C6-848C-4CA2-B05F-95347BDB587B}"/>
          </ac:inkMkLst>
        </pc:inkChg>
        <pc:inkChg chg="add mod">
          <ac:chgData name="Kimberly Brehm" userId="8c2b6ab9-3f19-41de-a892-34e3c36865ec" providerId="ADAL" clId="{D9F79BF7-BCA4-4871-BAE3-9CBAA6E345D8}" dt="2020-02-25T18:09:53.827" v="31"/>
          <ac:inkMkLst>
            <pc:docMk/>
            <pc:sldMk cId="4104756391" sldId="272"/>
            <ac:inkMk id="47" creationId="{20DAAB19-6F1E-4DAB-9236-EF6AA46C6EB8}"/>
          </ac:inkMkLst>
        </pc:inkChg>
        <pc:inkChg chg="add mod">
          <ac:chgData name="Kimberly Brehm" userId="8c2b6ab9-3f19-41de-a892-34e3c36865ec" providerId="ADAL" clId="{D9F79BF7-BCA4-4871-BAE3-9CBAA6E345D8}" dt="2020-02-25T18:09:53.827" v="31"/>
          <ac:inkMkLst>
            <pc:docMk/>
            <pc:sldMk cId="4104756391" sldId="272"/>
            <ac:inkMk id="50" creationId="{F8831954-1534-489B-9756-2021158E85DF}"/>
          </ac:inkMkLst>
        </pc:inkChg>
        <pc:inkChg chg="del">
          <ac:chgData name="Kimberly Brehm" userId="8c2b6ab9-3f19-41de-a892-34e3c36865ec" providerId="ADAL" clId="{D9F79BF7-BCA4-4871-BAE3-9CBAA6E345D8}" dt="2020-02-25T18:09:34.844" v="0"/>
          <ac:inkMkLst>
            <pc:docMk/>
            <pc:sldMk cId="4104756391" sldId="272"/>
            <ac:inkMk id="52" creationId="{4042DBCE-C17C-43FC-AA67-48B03FD132AC}"/>
          </ac:inkMkLst>
        </pc:inkChg>
        <pc:inkChg chg="add mod">
          <ac:chgData name="Kimberly Brehm" userId="8c2b6ab9-3f19-41de-a892-34e3c36865ec" providerId="ADAL" clId="{D9F79BF7-BCA4-4871-BAE3-9CBAA6E345D8}" dt="2020-02-25T18:10:24.105" v="39"/>
          <ac:inkMkLst>
            <pc:docMk/>
            <pc:sldMk cId="4104756391" sldId="272"/>
            <ac:inkMk id="55" creationId="{C86A884F-D9F4-47B0-A981-5697F73AE709}"/>
          </ac:inkMkLst>
        </pc:inkChg>
        <pc:inkChg chg="add mod">
          <ac:chgData name="Kimberly Brehm" userId="8c2b6ab9-3f19-41de-a892-34e3c36865ec" providerId="ADAL" clId="{D9F79BF7-BCA4-4871-BAE3-9CBAA6E345D8}" dt="2020-02-25T18:10:24.105" v="39"/>
          <ac:inkMkLst>
            <pc:docMk/>
            <pc:sldMk cId="4104756391" sldId="272"/>
            <ac:inkMk id="56" creationId="{2BC75631-A4CC-47EA-965C-9C6324496758}"/>
          </ac:inkMkLst>
        </pc:inkChg>
        <pc:inkChg chg="add mod">
          <ac:chgData name="Kimberly Brehm" userId="8c2b6ab9-3f19-41de-a892-34e3c36865ec" providerId="ADAL" clId="{D9F79BF7-BCA4-4871-BAE3-9CBAA6E345D8}" dt="2020-02-25T18:10:24.105" v="39"/>
          <ac:inkMkLst>
            <pc:docMk/>
            <pc:sldMk cId="4104756391" sldId="272"/>
            <ac:inkMk id="57" creationId="{A97115BA-317C-4188-AF05-AF21BF9AA395}"/>
          </ac:inkMkLst>
        </pc:inkChg>
        <pc:inkChg chg="add mod">
          <ac:chgData name="Kimberly Brehm" userId="8c2b6ab9-3f19-41de-a892-34e3c36865ec" providerId="ADAL" clId="{D9F79BF7-BCA4-4871-BAE3-9CBAA6E345D8}" dt="2020-02-25T18:10:30.904" v="43"/>
          <ac:inkMkLst>
            <pc:docMk/>
            <pc:sldMk cId="4104756391" sldId="272"/>
            <ac:inkMk id="61" creationId="{9AC12476-2232-4E75-9728-779663A773EC}"/>
          </ac:inkMkLst>
        </pc:inkChg>
        <pc:inkChg chg="add mod">
          <ac:chgData name="Kimberly Brehm" userId="8c2b6ab9-3f19-41de-a892-34e3c36865ec" providerId="ADAL" clId="{D9F79BF7-BCA4-4871-BAE3-9CBAA6E345D8}" dt="2020-02-25T18:10:30.904" v="43"/>
          <ac:inkMkLst>
            <pc:docMk/>
            <pc:sldMk cId="4104756391" sldId="272"/>
            <ac:inkMk id="62" creationId="{30A5E3AC-C228-4B11-9391-81EF93BD42EE}"/>
          </ac:inkMkLst>
        </pc:inkChg>
        <pc:inkChg chg="del mod">
          <ac:chgData name="Kimberly Brehm" userId="8c2b6ab9-3f19-41de-a892-34e3c36865ec" providerId="ADAL" clId="{D9F79BF7-BCA4-4871-BAE3-9CBAA6E345D8}" dt="2020-02-25T18:10:20.080" v="35"/>
          <ac:inkMkLst>
            <pc:docMk/>
            <pc:sldMk cId="4104756391" sldId="272"/>
            <ac:inkMk id="65" creationId="{8CA047D2-F849-4A07-8265-03EF1538B954}"/>
          </ac:inkMkLst>
        </pc:inkChg>
        <pc:inkChg chg="del mod">
          <ac:chgData name="Kimberly Brehm" userId="8c2b6ab9-3f19-41de-a892-34e3c36865ec" providerId="ADAL" clId="{D9F79BF7-BCA4-4871-BAE3-9CBAA6E345D8}" dt="2020-02-25T18:10:20.080" v="34"/>
          <ac:inkMkLst>
            <pc:docMk/>
            <pc:sldMk cId="4104756391" sldId="272"/>
            <ac:inkMk id="66" creationId="{0C396DA3-87E7-4C4F-A051-8AB53BD20FC3}"/>
          </ac:inkMkLst>
        </pc:inkChg>
        <pc:inkChg chg="mod">
          <ac:chgData name="Kimberly Brehm" userId="8c2b6ab9-3f19-41de-a892-34e3c36865ec" providerId="ADAL" clId="{D9F79BF7-BCA4-4871-BAE3-9CBAA6E345D8}" dt="2020-02-25T18:10:18.147" v="33" actId="1076"/>
          <ac:inkMkLst>
            <pc:docMk/>
            <pc:sldMk cId="4104756391" sldId="272"/>
            <ac:inkMk id="75" creationId="{C4D50B85-C7BE-452A-85B5-4FCC0653BE87}"/>
          </ac:inkMkLst>
        </pc:inkChg>
        <pc:inkChg chg="mod">
          <ac:chgData name="Kimberly Brehm" userId="8c2b6ab9-3f19-41de-a892-34e3c36865ec" providerId="ADAL" clId="{D9F79BF7-BCA4-4871-BAE3-9CBAA6E345D8}" dt="2020-02-25T18:10:18.147" v="33" actId="1076"/>
          <ac:inkMkLst>
            <pc:docMk/>
            <pc:sldMk cId="4104756391" sldId="272"/>
            <ac:inkMk id="76" creationId="{4983FC95-A2DA-41AF-BA38-6832F6188267}"/>
          </ac:inkMkLst>
        </pc:inkChg>
        <pc:inkChg chg="mod">
          <ac:chgData name="Kimberly Brehm" userId="8c2b6ab9-3f19-41de-a892-34e3c36865ec" providerId="ADAL" clId="{D9F79BF7-BCA4-4871-BAE3-9CBAA6E345D8}" dt="2020-02-25T18:10:18.147" v="33" actId="1076"/>
          <ac:inkMkLst>
            <pc:docMk/>
            <pc:sldMk cId="4104756391" sldId="272"/>
            <ac:inkMk id="78" creationId="{FE4F02AE-A1EB-4974-86A1-7FB664454F30}"/>
          </ac:inkMkLst>
        </pc:inkChg>
        <pc:inkChg chg="mod">
          <ac:chgData name="Kimberly Brehm" userId="8c2b6ab9-3f19-41de-a892-34e3c36865ec" providerId="ADAL" clId="{D9F79BF7-BCA4-4871-BAE3-9CBAA6E345D8}" dt="2020-02-25T18:10:18.147" v="33" actId="1076"/>
          <ac:inkMkLst>
            <pc:docMk/>
            <pc:sldMk cId="4104756391" sldId="272"/>
            <ac:inkMk id="85" creationId="{10CA9010-BB3F-488C-BAFA-1C38E4751E66}"/>
          </ac:inkMkLst>
        </pc:inkChg>
        <pc:inkChg chg="mod">
          <ac:chgData name="Kimberly Brehm" userId="8c2b6ab9-3f19-41de-a892-34e3c36865ec" providerId="ADAL" clId="{D9F79BF7-BCA4-4871-BAE3-9CBAA6E345D8}" dt="2020-02-25T18:10:18.147" v="33" actId="1076"/>
          <ac:inkMkLst>
            <pc:docMk/>
            <pc:sldMk cId="4104756391" sldId="272"/>
            <ac:inkMk id="89" creationId="{4D6ACF69-D13B-43F4-AD68-81AC4915F988}"/>
          </ac:inkMkLst>
        </pc:inkChg>
        <pc:inkChg chg="del mod">
          <ac:chgData name="Kimberly Brehm" userId="8c2b6ab9-3f19-41de-a892-34e3c36865ec" providerId="ADAL" clId="{D9F79BF7-BCA4-4871-BAE3-9CBAA6E345D8}" dt="2020-02-25T18:10:28.321" v="40"/>
          <ac:inkMkLst>
            <pc:docMk/>
            <pc:sldMk cId="4104756391" sldId="272"/>
            <ac:inkMk id="91" creationId="{6B751DF5-8601-4A39-9AB3-3624596D70E0}"/>
          </ac:inkMkLst>
        </pc:inkChg>
        <pc:inkChg chg="mod">
          <ac:chgData name="Kimberly Brehm" userId="8c2b6ab9-3f19-41de-a892-34e3c36865ec" providerId="ADAL" clId="{D9F79BF7-BCA4-4871-BAE3-9CBAA6E345D8}" dt="2020-02-25T18:10:18.147" v="33" actId="1076"/>
          <ac:inkMkLst>
            <pc:docMk/>
            <pc:sldMk cId="4104756391" sldId="272"/>
            <ac:inkMk id="100" creationId="{2E48DA7C-0F3B-4272-92E8-CC655FFD5B78}"/>
          </ac:inkMkLst>
        </pc:inkChg>
        <pc:inkChg chg="mod">
          <ac:chgData name="Kimberly Brehm" userId="8c2b6ab9-3f19-41de-a892-34e3c36865ec" providerId="ADAL" clId="{D9F79BF7-BCA4-4871-BAE3-9CBAA6E345D8}" dt="2020-02-25T18:10:18.147" v="33" actId="1076"/>
          <ac:inkMkLst>
            <pc:docMk/>
            <pc:sldMk cId="4104756391" sldId="272"/>
            <ac:inkMk id="106" creationId="{3A469679-CBF4-4792-B64D-89BD2F7BE07E}"/>
          </ac:inkMkLst>
        </pc:inkChg>
        <pc:inkChg chg="mod">
          <ac:chgData name="Kimberly Brehm" userId="8c2b6ab9-3f19-41de-a892-34e3c36865ec" providerId="ADAL" clId="{D9F79BF7-BCA4-4871-BAE3-9CBAA6E345D8}" dt="2020-02-25T18:10:18.147" v="33" actId="1076"/>
          <ac:inkMkLst>
            <pc:docMk/>
            <pc:sldMk cId="4104756391" sldId="272"/>
            <ac:inkMk id="109" creationId="{52683DB6-375C-462B-96D0-4F37732A381B}"/>
          </ac:inkMkLst>
        </pc:inkChg>
        <pc:inkChg chg="mod">
          <ac:chgData name="Kimberly Brehm" userId="8c2b6ab9-3f19-41de-a892-34e3c36865ec" providerId="ADAL" clId="{D9F79BF7-BCA4-4871-BAE3-9CBAA6E345D8}" dt="2020-02-25T18:10:18.147" v="33" actId="1076"/>
          <ac:inkMkLst>
            <pc:docMk/>
            <pc:sldMk cId="4104756391" sldId="272"/>
            <ac:inkMk id="110" creationId="{F5EE2A34-ED77-4334-AA8D-F190D5CE39F7}"/>
          </ac:inkMkLst>
        </pc:inkChg>
        <pc:inkChg chg="del mod">
          <ac:chgData name="Kimberly Brehm" userId="8c2b6ab9-3f19-41de-a892-34e3c36865ec" providerId="ADAL" clId="{D9F79BF7-BCA4-4871-BAE3-9CBAA6E345D8}" dt="2020-02-25T18:10:32.577" v="46"/>
          <ac:inkMkLst>
            <pc:docMk/>
            <pc:sldMk cId="4104756391" sldId="272"/>
            <ac:inkMk id="128" creationId="{09295F6A-9226-4F74-AAC0-975D715FD408}"/>
          </ac:inkMkLst>
        </pc:inkChg>
        <pc:inkChg chg="mod">
          <ac:chgData name="Kimberly Brehm" userId="8c2b6ab9-3f19-41de-a892-34e3c36865ec" providerId="ADAL" clId="{D9F79BF7-BCA4-4871-BAE3-9CBAA6E345D8}" dt="2020-02-25T18:10:18.147" v="33" actId="1076"/>
          <ac:inkMkLst>
            <pc:docMk/>
            <pc:sldMk cId="4104756391" sldId="272"/>
            <ac:inkMk id="129" creationId="{17EE9190-B4E9-4000-A5C5-665DD57F215F}"/>
          </ac:inkMkLst>
        </pc:inkChg>
        <pc:inkChg chg="del mod">
          <ac:chgData name="Kimberly Brehm" userId="8c2b6ab9-3f19-41de-a892-34e3c36865ec" providerId="ADAL" clId="{D9F79BF7-BCA4-4871-BAE3-9CBAA6E345D8}" dt="2020-02-25T18:10:32.279" v="44"/>
          <ac:inkMkLst>
            <pc:docMk/>
            <pc:sldMk cId="4104756391" sldId="272"/>
            <ac:inkMk id="138" creationId="{160ABB9F-BB7D-4C7D-BC38-2047A1E42871}"/>
          </ac:inkMkLst>
        </pc:inkChg>
        <pc:inkChg chg="del mod">
          <ac:chgData name="Kimberly Brehm" userId="8c2b6ab9-3f19-41de-a892-34e3c36865ec" providerId="ADAL" clId="{D9F79BF7-BCA4-4871-BAE3-9CBAA6E345D8}" dt="2020-02-25T18:10:32.279" v="45"/>
          <ac:inkMkLst>
            <pc:docMk/>
            <pc:sldMk cId="4104756391" sldId="272"/>
            <ac:inkMk id="139" creationId="{B777D141-02CE-40D6-B4AC-736AA1AB3CA0}"/>
          </ac:inkMkLst>
        </pc:inkChg>
        <pc:inkChg chg="add mod">
          <ac:chgData name="Kimberly Brehm" userId="8c2b6ab9-3f19-41de-a892-34e3c36865ec" providerId="ADAL" clId="{D9F79BF7-BCA4-4871-BAE3-9CBAA6E345D8}" dt="2020-02-25T18:10:37.788" v="55"/>
          <ac:inkMkLst>
            <pc:docMk/>
            <pc:sldMk cId="4104756391" sldId="272"/>
            <ac:inkMk id="448" creationId="{1138A02F-A13C-428E-BED6-C83A7DCEED93}"/>
          </ac:inkMkLst>
        </pc:inkChg>
        <pc:inkChg chg="add mod">
          <ac:chgData name="Kimberly Brehm" userId="8c2b6ab9-3f19-41de-a892-34e3c36865ec" providerId="ADAL" clId="{D9F79BF7-BCA4-4871-BAE3-9CBAA6E345D8}" dt="2020-02-25T18:10:37.788" v="55"/>
          <ac:inkMkLst>
            <pc:docMk/>
            <pc:sldMk cId="4104756391" sldId="272"/>
            <ac:inkMk id="449" creationId="{F8AE8BE7-FEED-4CE8-AF27-CA42EC638068}"/>
          </ac:inkMkLst>
        </pc:inkChg>
        <pc:inkChg chg="add mod">
          <ac:chgData name="Kimberly Brehm" userId="8c2b6ab9-3f19-41de-a892-34e3c36865ec" providerId="ADAL" clId="{D9F79BF7-BCA4-4871-BAE3-9CBAA6E345D8}" dt="2020-02-25T18:10:37.788" v="55"/>
          <ac:inkMkLst>
            <pc:docMk/>
            <pc:sldMk cId="4104756391" sldId="272"/>
            <ac:inkMk id="450" creationId="{8B6C0E6E-14DC-4635-B8DB-72B41BEAA539}"/>
          </ac:inkMkLst>
        </pc:inkChg>
        <pc:inkChg chg="add mod">
          <ac:chgData name="Kimberly Brehm" userId="8c2b6ab9-3f19-41de-a892-34e3c36865ec" providerId="ADAL" clId="{D9F79BF7-BCA4-4871-BAE3-9CBAA6E345D8}" dt="2020-02-25T18:10:37.788" v="55"/>
          <ac:inkMkLst>
            <pc:docMk/>
            <pc:sldMk cId="4104756391" sldId="272"/>
            <ac:inkMk id="451" creationId="{2C4841BC-F7F1-45C6-AB84-F5991347454C}"/>
          </ac:inkMkLst>
        </pc:inkChg>
        <pc:inkChg chg="add mod">
          <ac:chgData name="Kimberly Brehm" userId="8c2b6ab9-3f19-41de-a892-34e3c36865ec" providerId="ADAL" clId="{D9F79BF7-BCA4-4871-BAE3-9CBAA6E345D8}" dt="2020-02-25T18:10:37.788" v="55"/>
          <ac:inkMkLst>
            <pc:docMk/>
            <pc:sldMk cId="4104756391" sldId="272"/>
            <ac:inkMk id="452" creationId="{89793BFA-1511-4182-AAA1-C3E00C6636BE}"/>
          </ac:inkMkLst>
        </pc:inkChg>
        <pc:inkChg chg="add mod">
          <ac:chgData name="Kimberly Brehm" userId="8c2b6ab9-3f19-41de-a892-34e3c36865ec" providerId="ADAL" clId="{D9F79BF7-BCA4-4871-BAE3-9CBAA6E345D8}" dt="2020-02-25T18:10:37.788" v="55"/>
          <ac:inkMkLst>
            <pc:docMk/>
            <pc:sldMk cId="4104756391" sldId="272"/>
            <ac:inkMk id="453" creationId="{C2EB7255-CB55-4A24-8B86-FEA79934B2C9}"/>
          </ac:inkMkLst>
        </pc:inkChg>
        <pc:inkChg chg="add mod">
          <ac:chgData name="Kimberly Brehm" userId="8c2b6ab9-3f19-41de-a892-34e3c36865ec" providerId="ADAL" clId="{D9F79BF7-BCA4-4871-BAE3-9CBAA6E345D8}" dt="2020-02-25T18:10:37.788" v="55"/>
          <ac:inkMkLst>
            <pc:docMk/>
            <pc:sldMk cId="4104756391" sldId="272"/>
            <ac:inkMk id="456" creationId="{EDA0220A-B186-4345-B77D-CDAB8EAD7E06}"/>
          </ac:inkMkLst>
        </pc:inkChg>
        <pc:inkChg chg="add mod">
          <ac:chgData name="Kimberly Brehm" userId="8c2b6ab9-3f19-41de-a892-34e3c36865ec" providerId="ADAL" clId="{D9F79BF7-BCA4-4871-BAE3-9CBAA6E345D8}" dt="2020-02-25T18:10:37.788" v="55"/>
          <ac:inkMkLst>
            <pc:docMk/>
            <pc:sldMk cId="4104756391" sldId="272"/>
            <ac:inkMk id="457" creationId="{94BAA69D-0C48-489D-A699-2B94D75CC92B}"/>
          </ac:inkMkLst>
        </pc:inkChg>
        <pc:inkChg chg="del">
          <ac:chgData name="Kimberly Brehm" userId="8c2b6ab9-3f19-41de-a892-34e3c36865ec" providerId="ADAL" clId="{D9F79BF7-BCA4-4871-BAE3-9CBAA6E345D8}" dt="2020-02-25T18:09:41.739" v="8"/>
          <ac:inkMkLst>
            <pc:docMk/>
            <pc:sldMk cId="4104756391" sldId="272"/>
            <ac:inkMk id="462" creationId="{A61443E5-B58E-46D7-972D-1F7FDE986BAC}"/>
          </ac:inkMkLst>
        </pc:inkChg>
        <pc:inkChg chg="del">
          <ac:chgData name="Kimberly Brehm" userId="8c2b6ab9-3f19-41de-a892-34e3c36865ec" providerId="ADAL" clId="{D9F79BF7-BCA4-4871-BAE3-9CBAA6E345D8}" dt="2020-02-25T18:09:41.725" v="4"/>
          <ac:inkMkLst>
            <pc:docMk/>
            <pc:sldMk cId="4104756391" sldId="272"/>
            <ac:inkMk id="463" creationId="{DCBF84E5-6A25-4A6E-B84D-648CB393D107}"/>
          </ac:inkMkLst>
        </pc:inkChg>
        <pc:inkChg chg="del">
          <ac:chgData name="Kimberly Brehm" userId="8c2b6ab9-3f19-41de-a892-34e3c36865ec" providerId="ADAL" clId="{D9F79BF7-BCA4-4871-BAE3-9CBAA6E345D8}" dt="2020-02-25T18:09:41.739" v="7"/>
          <ac:inkMkLst>
            <pc:docMk/>
            <pc:sldMk cId="4104756391" sldId="272"/>
            <ac:inkMk id="464" creationId="{BFFD5DAC-428C-4BFB-B5C6-CD291BEACD3A}"/>
          </ac:inkMkLst>
        </pc:inkChg>
        <pc:inkChg chg="del">
          <ac:chgData name="Kimberly Brehm" userId="8c2b6ab9-3f19-41de-a892-34e3c36865ec" providerId="ADAL" clId="{D9F79BF7-BCA4-4871-BAE3-9CBAA6E345D8}" dt="2020-02-25T18:09:41.739" v="6"/>
          <ac:inkMkLst>
            <pc:docMk/>
            <pc:sldMk cId="4104756391" sldId="272"/>
            <ac:inkMk id="465" creationId="{E0943B73-09F3-4691-90AC-A65389B832CA}"/>
          </ac:inkMkLst>
        </pc:inkChg>
        <pc:inkChg chg="del">
          <ac:chgData name="Kimberly Brehm" userId="8c2b6ab9-3f19-41de-a892-34e3c36865ec" providerId="ADAL" clId="{D9F79BF7-BCA4-4871-BAE3-9CBAA6E345D8}" dt="2020-02-25T18:09:41.739" v="9"/>
          <ac:inkMkLst>
            <pc:docMk/>
            <pc:sldMk cId="4104756391" sldId="272"/>
            <ac:inkMk id="466" creationId="{159F1526-10BC-4E84-9594-596B11DB19F0}"/>
          </ac:inkMkLst>
        </pc:inkChg>
        <pc:inkChg chg="del">
          <ac:chgData name="Kimberly Brehm" userId="8c2b6ab9-3f19-41de-a892-34e3c36865ec" providerId="ADAL" clId="{D9F79BF7-BCA4-4871-BAE3-9CBAA6E345D8}" dt="2020-02-25T18:09:41.725" v="5"/>
          <ac:inkMkLst>
            <pc:docMk/>
            <pc:sldMk cId="4104756391" sldId="272"/>
            <ac:inkMk id="467" creationId="{987F9A7C-424C-40CA-9947-CFF65355005D}"/>
          </ac:inkMkLst>
        </pc:inkChg>
        <pc:inkChg chg="add del">
          <ac:chgData name="Kimberly Brehm" userId="8c2b6ab9-3f19-41de-a892-34e3c36865ec" providerId="ADAL" clId="{D9F79BF7-BCA4-4871-BAE3-9CBAA6E345D8}" dt="2020-02-25T18:18:55.314" v="63"/>
          <ac:inkMkLst>
            <pc:docMk/>
            <pc:sldMk cId="4104756391" sldId="272"/>
            <ac:inkMk id="468" creationId="{D3BCF873-7D37-48F6-ACF6-A70B384567CA}"/>
          </ac:inkMkLst>
        </pc:inkChg>
        <pc:inkChg chg="add mod">
          <ac:chgData name="Kimberly Brehm" userId="8c2b6ab9-3f19-41de-a892-34e3c36865ec" providerId="ADAL" clId="{D9F79BF7-BCA4-4871-BAE3-9CBAA6E345D8}" dt="2020-02-25T18:15:02.788" v="62"/>
          <ac:inkMkLst>
            <pc:docMk/>
            <pc:sldMk cId="4104756391" sldId="272"/>
            <ac:inkMk id="470" creationId="{43E61C8C-FEE1-4A9C-BE20-FE68B0BA769B}"/>
          </ac:inkMkLst>
        </pc:inkChg>
        <pc:inkChg chg="add mod">
          <ac:chgData name="Kimberly Brehm" userId="8c2b6ab9-3f19-41de-a892-34e3c36865ec" providerId="ADAL" clId="{D9F79BF7-BCA4-4871-BAE3-9CBAA6E345D8}" dt="2020-02-25T18:15:02.788" v="62"/>
          <ac:inkMkLst>
            <pc:docMk/>
            <pc:sldMk cId="4104756391" sldId="272"/>
            <ac:inkMk id="471" creationId="{C0BCD31D-AD3E-42F0-90CC-BC404D8FFDDF}"/>
          </ac:inkMkLst>
        </pc:inkChg>
        <pc:inkChg chg="add">
          <ac:chgData name="Kimberly Brehm" userId="8c2b6ab9-3f19-41de-a892-34e3c36865ec" providerId="ADAL" clId="{D9F79BF7-BCA4-4871-BAE3-9CBAA6E345D8}" dt="2020-02-25T18:18:55.314" v="63"/>
          <ac:inkMkLst>
            <pc:docMk/>
            <pc:sldMk cId="4104756391" sldId="272"/>
            <ac:inkMk id="473" creationId="{3DEE0BA8-46C5-4E0F-A69D-521E22ECB25D}"/>
          </ac:inkMkLst>
        </pc:inkChg>
        <pc:inkChg chg="del">
          <ac:chgData name="Kimberly Brehm" userId="8c2b6ab9-3f19-41de-a892-34e3c36865ec" providerId="ADAL" clId="{D9F79BF7-BCA4-4871-BAE3-9CBAA6E345D8}" dt="2020-02-25T18:09:51.205" v="27"/>
          <ac:inkMkLst>
            <pc:docMk/>
            <pc:sldMk cId="4104756391" sldId="272"/>
            <ac:inkMk id="475" creationId="{1C239D12-9866-446E-B17A-819281056D96}"/>
          </ac:inkMkLst>
        </pc:inkChg>
        <pc:inkChg chg="del">
          <ac:chgData name="Kimberly Brehm" userId="8c2b6ab9-3f19-41de-a892-34e3c36865ec" providerId="ADAL" clId="{D9F79BF7-BCA4-4871-BAE3-9CBAA6E345D8}" dt="2020-02-25T18:09:51.205" v="26"/>
          <ac:inkMkLst>
            <pc:docMk/>
            <pc:sldMk cId="4104756391" sldId="272"/>
            <ac:inkMk id="476" creationId="{21FE655A-3F2A-4DF2-A6B0-6C3D98BEAECD}"/>
          </ac:inkMkLst>
        </pc:inkChg>
        <pc:inkChg chg="del">
          <ac:chgData name="Kimberly Brehm" userId="8c2b6ab9-3f19-41de-a892-34e3c36865ec" providerId="ADAL" clId="{D9F79BF7-BCA4-4871-BAE3-9CBAA6E345D8}" dt="2020-02-25T18:09:41.739" v="10"/>
          <ac:inkMkLst>
            <pc:docMk/>
            <pc:sldMk cId="4104756391" sldId="272"/>
            <ac:inkMk id="477" creationId="{9B8A1BFF-7844-4442-AC5D-2A5E2841EDE7}"/>
          </ac:inkMkLst>
        </pc:inkChg>
        <pc:inkChg chg="mod">
          <ac:chgData name="Kimberly Brehm" userId="8c2b6ab9-3f19-41de-a892-34e3c36865ec" providerId="ADAL" clId="{D9F79BF7-BCA4-4871-BAE3-9CBAA6E345D8}" dt="2020-02-25T18:10:18.147" v="33" actId="1076"/>
          <ac:inkMkLst>
            <pc:docMk/>
            <pc:sldMk cId="4104756391" sldId="272"/>
            <ac:inkMk id="507" creationId="{EF5BF114-23D6-4A28-824E-0F9F6E4A7369}"/>
          </ac:inkMkLst>
        </pc:inkChg>
        <pc:inkChg chg="mod">
          <ac:chgData name="Kimberly Brehm" userId="8c2b6ab9-3f19-41de-a892-34e3c36865ec" providerId="ADAL" clId="{D9F79BF7-BCA4-4871-BAE3-9CBAA6E345D8}" dt="2020-02-25T18:10:18.147" v="33" actId="1076"/>
          <ac:inkMkLst>
            <pc:docMk/>
            <pc:sldMk cId="4104756391" sldId="272"/>
            <ac:inkMk id="510" creationId="{B90798F2-5DFE-4613-B05E-86EF73E7E26F}"/>
          </ac:inkMkLst>
        </pc:inkChg>
        <pc:inkChg chg="mod">
          <ac:chgData name="Kimberly Brehm" userId="8c2b6ab9-3f19-41de-a892-34e3c36865ec" providerId="ADAL" clId="{D9F79BF7-BCA4-4871-BAE3-9CBAA6E345D8}" dt="2020-02-25T18:10:18.147" v="33" actId="1076"/>
          <ac:inkMkLst>
            <pc:docMk/>
            <pc:sldMk cId="4104756391" sldId="272"/>
            <ac:inkMk id="511" creationId="{B5D3FA1D-C38A-4C42-96F2-998A516E9C84}"/>
          </ac:inkMkLst>
        </pc:inkChg>
      </pc:sldChg>
    </pc:docChg>
  </pc:docChgLst>
  <pc:docChgLst>
    <pc:chgData name="Kimberly Brehm" userId="8c2b6ab9-3f19-41de-a892-34e3c36865ec" providerId="ADAL" clId="{A024D166-A318-477C-9E80-39450A17057F}"/>
    <pc:docChg chg="addSld delSld modSld">
      <pc:chgData name="Kimberly Brehm" userId="8c2b6ab9-3f19-41de-a892-34e3c36865ec" providerId="ADAL" clId="{A024D166-A318-477C-9E80-39450A17057F}" dt="2020-02-25T18:03:02.600" v="62"/>
      <pc:docMkLst>
        <pc:docMk/>
      </pc:docMkLst>
      <pc:sldChg chg="del">
        <pc:chgData name="Kimberly Brehm" userId="8c2b6ab9-3f19-41de-a892-34e3c36865ec" providerId="ADAL" clId="{A024D166-A318-477C-9E80-39450A17057F}" dt="2020-02-25T17:27:31.067" v="24" actId="47"/>
        <pc:sldMkLst>
          <pc:docMk/>
          <pc:sldMk cId="65822990" sldId="256"/>
        </pc:sldMkLst>
      </pc:sldChg>
      <pc:sldChg chg="addSp delSp modSp">
        <pc:chgData name="Kimberly Brehm" userId="8c2b6ab9-3f19-41de-a892-34e3c36865ec" providerId="ADAL" clId="{A024D166-A318-477C-9E80-39450A17057F}" dt="2020-02-25T17:45:10.004" v="57"/>
        <pc:sldMkLst>
          <pc:docMk/>
          <pc:sldMk cId="1328782864" sldId="257"/>
        </pc:sldMkLst>
        <pc:picChg chg="add del mod">
          <ac:chgData name="Kimberly Brehm" userId="8c2b6ab9-3f19-41de-a892-34e3c36865ec" providerId="ADAL" clId="{A024D166-A318-477C-9E80-39450A17057F}" dt="2020-02-25T17:36:34.197" v="54"/>
          <ac:picMkLst>
            <pc:docMk/>
            <pc:sldMk cId="1328782864" sldId="257"/>
            <ac:picMk id="2" creationId="{E874451F-0099-443C-B497-514C53DCB45B}"/>
          </ac:picMkLst>
        </pc:picChg>
        <pc:picChg chg="add del mod">
          <ac:chgData name="Kimberly Brehm" userId="8c2b6ab9-3f19-41de-a892-34e3c36865ec" providerId="ADAL" clId="{A024D166-A318-477C-9E80-39450A17057F}" dt="2020-02-25T17:39:04.430" v="55"/>
          <ac:picMkLst>
            <pc:docMk/>
            <pc:sldMk cId="1328782864" sldId="257"/>
            <ac:picMk id="3" creationId="{E53A6A1C-14A1-4377-BE63-F111DEB88307}"/>
          </ac:picMkLst>
        </pc:picChg>
        <pc:picChg chg="add del mod">
          <ac:chgData name="Kimberly Brehm" userId="8c2b6ab9-3f19-41de-a892-34e3c36865ec" providerId="ADAL" clId="{A024D166-A318-477C-9E80-39450A17057F}" dt="2020-02-25T17:41:00.639" v="56"/>
          <ac:picMkLst>
            <pc:docMk/>
            <pc:sldMk cId="1328782864" sldId="257"/>
            <ac:picMk id="5" creationId="{7C2B4275-2A19-4078-AC78-5938FDEDFC53}"/>
          </ac:picMkLst>
        </pc:picChg>
        <pc:picChg chg="add del mod">
          <ac:chgData name="Kimberly Brehm" userId="8c2b6ab9-3f19-41de-a892-34e3c36865ec" providerId="ADAL" clId="{A024D166-A318-477C-9E80-39450A17057F}" dt="2020-02-25T17:45:10.004" v="57"/>
          <ac:picMkLst>
            <pc:docMk/>
            <pc:sldMk cId="1328782864" sldId="257"/>
            <ac:picMk id="6" creationId="{E58A684A-ADC0-470F-A403-6AD83414E083}"/>
          </ac:picMkLst>
        </pc:picChg>
        <pc:picChg chg="del">
          <ac:chgData name="Kimberly Brehm" userId="8c2b6ab9-3f19-41de-a892-34e3c36865ec" providerId="ADAL" clId="{A024D166-A318-477C-9E80-39450A17057F}" dt="2020-02-25T17:36:08.475" v="53"/>
          <ac:picMkLst>
            <pc:docMk/>
            <pc:sldMk cId="1328782864" sldId="257"/>
            <ac:picMk id="9" creationId="{CEABBA6A-A8F1-46CE-A797-4CABE116C501}"/>
          </ac:picMkLst>
        </pc:picChg>
        <pc:picChg chg="add mod">
          <ac:chgData name="Kimberly Brehm" userId="8c2b6ab9-3f19-41de-a892-34e3c36865ec" providerId="ADAL" clId="{A024D166-A318-477C-9E80-39450A17057F}" dt="2020-02-25T17:45:10.004" v="57"/>
          <ac:picMkLst>
            <pc:docMk/>
            <pc:sldMk cId="1328782864" sldId="257"/>
            <ac:picMk id="10" creationId="{8340458B-07D2-4343-945E-6504701131CA}"/>
          </ac:picMkLst>
        </pc:picChg>
        <pc:inkChg chg="add del">
          <ac:chgData name="Kimberly Brehm" userId="8c2b6ab9-3f19-41de-a892-34e3c36865ec" providerId="ADAL" clId="{A024D166-A318-477C-9E80-39450A17057F}" dt="2020-02-25T17:41:00.639" v="56"/>
          <ac:inkMkLst>
            <pc:docMk/>
            <pc:sldMk cId="1328782864" sldId="257"/>
            <ac:inkMk id="4" creationId="{75F2D4FC-8867-4E77-A668-F417C3B49FE2}"/>
          </ac:inkMkLst>
        </pc:inkChg>
        <pc:inkChg chg="add">
          <ac:chgData name="Kimberly Brehm" userId="8c2b6ab9-3f19-41de-a892-34e3c36865ec" providerId="ADAL" clId="{A024D166-A318-477C-9E80-39450A17057F}" dt="2020-02-25T17:45:10.004" v="57"/>
          <ac:inkMkLst>
            <pc:docMk/>
            <pc:sldMk cId="1328782864" sldId="257"/>
            <ac:inkMk id="7" creationId="{40422B0C-19D3-4914-84BC-F993A3758826}"/>
          </ac:inkMkLst>
        </pc:inkChg>
        <pc:inkChg chg="del">
          <ac:chgData name="Kimberly Brehm" userId="8c2b6ab9-3f19-41de-a892-34e3c36865ec" providerId="ADAL" clId="{A024D166-A318-477C-9E80-39450A17057F}" dt="2020-02-25T17:36:08.475" v="53"/>
          <ac:inkMkLst>
            <pc:docMk/>
            <pc:sldMk cId="1328782864" sldId="257"/>
            <ac:inkMk id="8" creationId="{9FFAFB49-A130-49B1-89DA-5B805504CB37}"/>
          </ac:inkMkLst>
        </pc:inkChg>
      </pc:sldChg>
      <pc:sldChg chg="modSp add mod">
        <pc:chgData name="Kimberly Brehm" userId="8c2b6ab9-3f19-41de-a892-34e3c36865ec" providerId="ADAL" clId="{A024D166-A318-477C-9E80-39450A17057F}" dt="2020-02-25T17:28:29.875" v="52" actId="20577"/>
        <pc:sldMkLst>
          <pc:docMk/>
          <pc:sldMk cId="3505249617" sldId="264"/>
        </pc:sldMkLst>
        <pc:spChg chg="mod">
          <ac:chgData name="Kimberly Brehm" userId="8c2b6ab9-3f19-41de-a892-34e3c36865ec" providerId="ADAL" clId="{A024D166-A318-477C-9E80-39450A17057F}" dt="2020-02-25T17:28:29.875" v="52" actId="20577"/>
          <ac:spMkLst>
            <pc:docMk/>
            <pc:sldMk cId="3505249617" sldId="264"/>
            <ac:spMk id="2" creationId="{E1F50E47-2DF8-46E4-A54E-B5A634162102}"/>
          </ac:spMkLst>
        </pc:spChg>
      </pc:sldChg>
      <pc:sldChg chg="addSp delSp modSp">
        <pc:chgData name="Kimberly Brehm" userId="8c2b6ab9-3f19-41de-a892-34e3c36865ec" providerId="ADAL" clId="{A024D166-A318-477C-9E80-39450A17057F}" dt="2020-02-25T18:03:02.600" v="62"/>
        <pc:sldMkLst>
          <pc:docMk/>
          <pc:sldMk cId="4104756391" sldId="272"/>
        </pc:sldMkLst>
        <pc:picChg chg="add del mod">
          <ac:chgData name="Kimberly Brehm" userId="8c2b6ab9-3f19-41de-a892-34e3c36865ec" providerId="ADAL" clId="{A024D166-A318-477C-9E80-39450A17057F}" dt="2020-02-25T17:54:08.522" v="59"/>
          <ac:picMkLst>
            <pc:docMk/>
            <pc:sldMk cId="4104756391" sldId="272"/>
            <ac:picMk id="5" creationId="{0E06C079-067E-4767-A346-AB8E3BC9DDB9}"/>
          </ac:picMkLst>
        </pc:picChg>
        <pc:picChg chg="add del mod">
          <ac:chgData name="Kimberly Brehm" userId="8c2b6ab9-3f19-41de-a892-34e3c36865ec" providerId="ADAL" clId="{A024D166-A318-477C-9E80-39450A17057F}" dt="2020-02-25T17:56:02.987" v="60"/>
          <ac:picMkLst>
            <pc:docMk/>
            <pc:sldMk cId="4104756391" sldId="272"/>
            <ac:picMk id="6" creationId="{0DA5B3B6-F592-4CB1-8C38-502446C1F581}"/>
          </ac:picMkLst>
        </pc:picChg>
        <pc:picChg chg="add del mod">
          <ac:chgData name="Kimberly Brehm" userId="8c2b6ab9-3f19-41de-a892-34e3c36865ec" providerId="ADAL" clId="{A024D166-A318-477C-9E80-39450A17057F}" dt="2020-02-25T17:59:36.323" v="61"/>
          <ac:picMkLst>
            <pc:docMk/>
            <pc:sldMk cId="4104756391" sldId="272"/>
            <ac:picMk id="8" creationId="{78FDD17C-E4A4-45DD-BD57-1BC66C23D1CA}"/>
          </ac:picMkLst>
        </pc:picChg>
        <pc:picChg chg="add del mod">
          <ac:chgData name="Kimberly Brehm" userId="8c2b6ab9-3f19-41de-a892-34e3c36865ec" providerId="ADAL" clId="{A024D166-A318-477C-9E80-39450A17057F}" dt="2020-02-25T18:03:02.600" v="62"/>
          <ac:picMkLst>
            <pc:docMk/>
            <pc:sldMk cId="4104756391" sldId="272"/>
            <ac:picMk id="11" creationId="{CFE56BA9-4A04-42E1-A9C2-0EA6CD8BFE40}"/>
          </ac:picMkLst>
        </pc:picChg>
        <pc:picChg chg="del">
          <ac:chgData name="Kimberly Brehm" userId="8c2b6ab9-3f19-41de-a892-34e3c36865ec" providerId="ADAL" clId="{A024D166-A318-477C-9E80-39450A17057F}" dt="2020-02-25T17:53:57.334" v="58"/>
          <ac:picMkLst>
            <pc:docMk/>
            <pc:sldMk cId="4104756391" sldId="272"/>
            <ac:picMk id="16" creationId="{5D19E6A3-3986-4553-B54A-6EAD63A867DB}"/>
          </ac:picMkLst>
        </pc:picChg>
        <pc:picChg chg="add mod">
          <ac:chgData name="Kimberly Brehm" userId="8c2b6ab9-3f19-41de-a892-34e3c36865ec" providerId="ADAL" clId="{A024D166-A318-477C-9E80-39450A17057F}" dt="2020-02-25T18:03:02.600" v="62"/>
          <ac:picMkLst>
            <pc:docMk/>
            <pc:sldMk cId="4104756391" sldId="272"/>
            <ac:picMk id="18" creationId="{D5EE5A9F-F848-4E96-8BA7-320105C51C6C}"/>
          </ac:picMkLst>
        </pc:picChg>
        <pc:inkChg chg="add del">
          <ac:chgData name="Kimberly Brehm" userId="8c2b6ab9-3f19-41de-a892-34e3c36865ec" providerId="ADAL" clId="{A024D166-A318-477C-9E80-39450A17057F}" dt="2020-02-25T17:59:36.323" v="61"/>
          <ac:inkMkLst>
            <pc:docMk/>
            <pc:sldMk cId="4104756391" sldId="272"/>
            <ac:inkMk id="7" creationId="{D42F916E-1C54-4586-94C3-CC608C113F9B}"/>
          </ac:inkMkLst>
        </pc:inkChg>
        <pc:inkChg chg="add del">
          <ac:chgData name="Kimberly Brehm" userId="8c2b6ab9-3f19-41de-a892-34e3c36865ec" providerId="ADAL" clId="{A024D166-A318-477C-9E80-39450A17057F}" dt="2020-02-25T18:03:02.600" v="62"/>
          <ac:inkMkLst>
            <pc:docMk/>
            <pc:sldMk cId="4104756391" sldId="272"/>
            <ac:inkMk id="10" creationId="{C26AC16D-3162-4CDA-B1DE-1D974D7FD1DA}"/>
          </ac:inkMkLst>
        </pc:inkChg>
        <pc:inkChg chg="del">
          <ac:chgData name="Kimberly Brehm" userId="8c2b6ab9-3f19-41de-a892-34e3c36865ec" providerId="ADAL" clId="{A024D166-A318-477C-9E80-39450A17057F}" dt="2020-02-25T17:53:57.334" v="58"/>
          <ac:inkMkLst>
            <pc:docMk/>
            <pc:sldMk cId="4104756391" sldId="272"/>
            <ac:inkMk id="15" creationId="{67E077A4-1188-4A61-AC6B-EC52F6163EA8}"/>
          </ac:inkMkLst>
        </pc:inkChg>
        <pc:inkChg chg="add">
          <ac:chgData name="Kimberly Brehm" userId="8c2b6ab9-3f19-41de-a892-34e3c36865ec" providerId="ADAL" clId="{A024D166-A318-477C-9E80-39450A17057F}" dt="2020-02-25T18:03:02.600" v="62"/>
          <ac:inkMkLst>
            <pc:docMk/>
            <pc:sldMk cId="4104756391" sldId="272"/>
            <ac:inkMk id="17" creationId="{0FB3FFC7-1BCE-4E0D-B8CE-84DC40058D99}"/>
          </ac:inkMkLst>
        </pc:inkChg>
      </pc:sldChg>
      <pc:sldChg chg="del">
        <pc:chgData name="Kimberly Brehm" userId="8c2b6ab9-3f19-41de-a892-34e3c36865ec" providerId="ADAL" clId="{A024D166-A318-477C-9E80-39450A17057F}" dt="2020-02-25T17:28:03.395" v="26" actId="47"/>
        <pc:sldMkLst>
          <pc:docMk/>
          <pc:sldMk cId="189272211" sldId="274"/>
        </pc:sldMkLst>
      </pc:sldChg>
      <pc:sldChg chg="addSp delSp modSp add mod">
        <pc:chgData name="Kimberly Brehm" userId="8c2b6ab9-3f19-41de-a892-34e3c36865ec" providerId="ADAL" clId="{A024D166-A318-477C-9E80-39450A17057F}" dt="2020-02-25T17:27:52.916" v="25"/>
        <pc:sldMkLst>
          <pc:docMk/>
          <pc:sldMk cId="4186269951" sldId="277"/>
        </pc:sldMkLst>
        <pc:spChg chg="mod">
          <ac:chgData name="Kimberly Brehm" userId="8c2b6ab9-3f19-41de-a892-34e3c36865ec" providerId="ADAL" clId="{A024D166-A318-477C-9E80-39450A17057F}" dt="2020-02-25T17:27:10.438" v="23" actId="1076"/>
          <ac:spMkLst>
            <pc:docMk/>
            <pc:sldMk cId="4186269951" sldId="277"/>
            <ac:spMk id="105" creationId="{D1DE2816-61E5-4F24-94C5-ADC024D6C6C2}"/>
          </ac:spMkLst>
        </pc:spChg>
        <pc:spChg chg="mod">
          <ac:chgData name="Kimberly Brehm" userId="8c2b6ab9-3f19-41de-a892-34e3c36865ec" providerId="ADAL" clId="{A024D166-A318-477C-9E80-39450A17057F}" dt="2020-02-25T17:26:55.957" v="2" actId="20577"/>
          <ac:spMkLst>
            <pc:docMk/>
            <pc:sldMk cId="4186269951" sldId="277"/>
            <ac:spMk id="113" creationId="{EB37F254-1F37-4D6F-B88B-E4B0ADE1D2AD}"/>
          </ac:spMkLst>
        </pc:spChg>
        <pc:picChg chg="add mod">
          <ac:chgData name="Kimberly Brehm" userId="8c2b6ab9-3f19-41de-a892-34e3c36865ec" providerId="ADAL" clId="{A024D166-A318-477C-9E80-39450A17057F}" dt="2020-02-25T17:27:52.916" v="25"/>
          <ac:picMkLst>
            <pc:docMk/>
            <pc:sldMk cId="4186269951" sldId="277"/>
            <ac:picMk id="2" creationId="{FAF87B45-9060-4783-9829-82552D295E19}"/>
          </ac:picMkLst>
        </pc:picChg>
        <pc:picChg chg="del">
          <ac:chgData name="Kimberly Brehm" userId="8c2b6ab9-3f19-41de-a892-34e3c36865ec" providerId="ADAL" clId="{A024D166-A318-477C-9E80-39450A17057F}" dt="2020-02-25T17:27:52.916" v="25"/>
          <ac:picMkLst>
            <pc:docMk/>
            <pc:sldMk cId="4186269951" sldId="277"/>
            <ac:picMk id="3" creationId="{86A97B1F-546F-4C2A-B6BA-5DF4DC0B2A9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22.0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503 111 9384 0 0,'0'0'208'0'0,"0"0"33"0"0,0 0 16 0 0,0-1-106 0 0,0-1-78 0 0,0-2-37 0 0,0-5-26 0 0,0 0 9 0 0,0 5 51 0 0,0 2 75 0 0,-3-2 165 0 0,-7-6 268 0 0,8 8-350 0 0,1 1-40 0 0,0-2 85 0 0,0 2-164 0 0,1 0-34 0 0,0 0-18 0 0,1-1-17 0 0,-1-1 15 0 0,-1 2-4 0 0,1 0 32 0 0,-7-2 158 0 0,0 1-83 0 0,-6-9 170 0 0,10 9-95 0 0,1 1-85 0 0,-1 0-54 0 0,-1 1-48 0 0,0 0-10 0 0,2-1 37 0 0,-12-6 181 0 0,-23-10 420 0 0,24 13-501 0 0,-2 3-58 0 0,-45 1 576 0 0,31 0-395 0 0,-1 0-34 0 0,1 0-35 0 0,0 0-37 0 0,-1 0-38 0 0,0 0-38 0 0,29 0-110 0 0,-1 0 0 0 0,0 1 0 0 0,0-1 0 0 0,0 0 0 0 0,1 1 0 0 0,-1-1 0 0 0,0 1 0 0 0,1 0 0 0 0,-1-1 0 0 0,0 1 0 0 0,1 0 0 0 0,-1 0 0 0 0,1 0-4 0 0,-1 0 0 0 0,1 0 0 0 0,-1 0 0 0 0,1 0 0 0 0,-1 0 1 0 0,0-1-1 0 0,1 1 0 0 0,-1-1 0 0 0,0 1 0 0 0,0-1 0 0 0,1 1 0 0 0,-1-1 0 0 0,0 0 0 0 0,0 0 0 0 0,-5 0 0 0 0,5 0 0 0 0,0-1 0 0 0,-1 1 0 0 0,1 0 0 0 0,0 1 0 0 0,0-1 0 0 0,0 0 0 0 0,0 0 0 0 0,0 1 0 0 0,0 0 0 0 0,-2 0 0 0 0,-24 14 0 0 0,22-1-16 0 0,-4-1-58 0 0,12-12-17 0 0,5 2 73 0 0,-6-2 4 0 0,5 12 3 0 0,-4-9 11 0 0,0-1 0 0 0,1 0 0 0 0,0 1 0 0 0,0-1 0 0 0,0 0 0 0 0,0-1 0 0 0,1 1 0 0 0,-1 0 0 0 0,1-1 0 0 0,1 1 0 0 0,17 14 0 0 0,-1 9 0 0 0,-12-18-11 0 0,0-2 0 0 0,0 1 0 0 0,0-1 0 0 0,1 0-1 0 0,5 1 12 0 0,-1 1-4 0 0,0 0 0 0 0,5 5 4 0 0,-2-1 0 0 0,6 6 0 0 0,0-1 0 0 0,25 12 0 0 0,-38-23 14 0 0,0 1-1 0 0,0 0 1 0 0,0 1-1 0 0,2 2-13 0 0,12 10 26 0 0,-6-10 49 0 0,-16-9-65 0 0,-1 0 0 0 0,1 0-1 0 0,0 0 1 0 0,0 0 0 0 0,0 0-1 0 0,-1 0 1 0 0,1 1-1 0 0,0 0-9 0 0,6 6 46 0 0,10 10 140 0 0,-15-15-152 0 0,0 1 90 0 0,-2 0-64 0 0,-2 3-8 0 0,1-6-34 0 0,0 8 160 0 0,0-1-49 0 0,0 17 162 0 0,0-14-124 0 0,0-4-27 0 0,0 1 42 0 0,0-7-171 0 0,0-1-1 0 0,-1 1 0 0 0,1-1 1 0 0,0 1-1 0 0,0 0 1 0 0,0-1-1 0 0,-1 1 0 0 0,1-1 1 0 0,0 1-1 0 0,-1 0 1 0 0,1-1-1 0 0,0 1 0 0 0,-1-1 1 0 0,1 1-1 0 0,-1-1 1 0 0,1 1-1 0 0,-1-1 0 0 0,1 0 1 0 0,-1 1-1 0 0,1-1 1 0 0,-1 0-1 0 0,1 1 0 0 0,-1-1 1 0 0,1 0-1 0 0,-1 1 1 0 0,0-1-1 0 0,1 0 1 0 0,-1 0-1 0 0,1 0 0 0 0,-1 0 1 0 0,0 0-1 0 0,1 0 1 0 0,-1 0-1 0 0,0 0-10 0 0,-14 1 154 0 0,-2-1-34 0 0,2-1-51 0 0,12 1-60 0 0,1 0 0 0 0,-1 0 0 0 0,1 0 0 0 0,-1-1 0 0 0,1 1 0 0 0,0-1 1 0 0,-1 1-1 0 0,1-1 0 0 0,0 0 0 0 0,0 0 0 0 0,-1 0 0 0 0,1 0-9 0 0,-1-1 3 0 0,1 1 0 0 0,-1 0 0 0 0,1 0 0 0 0,-1 0 0 0 0,1 0-1 0 0,-1 1 1 0 0,0-1 0 0 0,0 1 0 0 0,1-1 0 0 0,-1 1 0 0 0,0 0 0 0 0,0 0-3 0 0,-4 0 7 0 0,0-1 0 0 0,0 0 0 0 0,0-1 0 0 0,0 1 0 0 0,-2-2-7 0 0,-8-2 25 0 0,0 1-14 0 0,9 3-11 0 0,0-1 1 0 0,1 0-1 0 0,0-1 0 0 0,-1 0 0 0 0,0 0 0 0 0,1 0-6 0 0,1 0 0 0 0,-2 0 0 0 0,-6-1 6 0 0,8 3-16 0 0,0-1 1 0 0,1 0-1 0 0,-1 0 1 0 0,0 0 0 0 0,1-1-1 0 0,0 0 1 0 0,-2-1 15 0 0,-4-1-55 0 0,-1 0-80 0 0,8 3 60 0 0,-1 0-1 0 0,1 1 1 0 0,0-1-1 0 0,0-1 1 0 0,0 1-1 0 0,0-1 1 0 0,0 0-1 0 0,-1 0 76 0 0,4 1 20 0 0,-1 1-38 0 0,-1-2-116 0 0,0 0-95 0 0,0 0-76 0 0,0 0-44 0 0,-3-4-526 0 0,2 4 393 0 0,2 2 278 0 0,1 0 41 0 0,-1 0 48 0 0,1 0 59 0 0,-12-5-1387 0 0,12 6 1339 0 0,1-1 0 0 0,-1 0 1 0 0,1 0-1 0 0,0 1 0 0 0,-1-1 0 0 0,1 0 0 0 0,0 0 0 0 0,0 0 0 0 0,0 0 0 0 0,0 1 0 0 0,0-1 0 0 0,0 0 1 0 0,0 0-1 0 0,0-1 104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33.7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286 112 8664 0 0,'0'0'197'0'0,"-3"0"24"0"0,0 0-141 0 0,-12 0 161 0 0,7-2-118 0 0,4-5-76 0 0,3 7-47 0 0,1-1 0 0 0,0 1 0 0 0,0-1 0 0 0,-1 1 0 0 0,1 0-1 0 0,0-1 1 0 0,-1 1 0 0 0,1-1 0 0 0,0 1 0 0 0,-1 0-1 0 0,1-1 1 0 0,0 1 0 0 0,-1 0 0 0 0,1 0 0 0 0,-1-1 0 0 0,1 1-1 0 0,-1 0 1 0 0,1 0 0 0 0,-1 0 0 0 0,1-1 0 0 0,-1 1-1 0 0,1 0 1 0 0,-1 0 0 0 0,1 0 0 0 0,-1 0 0 0 0,1 0 0 0 0,-1 0-1 0 0,1 0 1 0 0,-1 0 0 0 0,1 0 0 0 0,-1 0 0 0 0,1 1 0 0 0,-12-1 25 0 0,0 0 54 0 0,0 0 55 0 0,3 0 58 0 0,4 2 267 0 0,-7 7-48 0 0,11-8-361 0 0,0-1 0 0 0,-1 1 0 0 0,1-1 0 0 0,-1 1 0 0 0,1-1 0 0 0,-1 1 0 0 0,1-1 0 0 0,-1 0 0 0 0,0 0 0 0 0,0 0-50 0 0,-13 3 289 0 0,2 6-76 0 0,-11 14 107 0 0,13-10-137 0 0,-1 0-48 0 0,-1 7-1 0 0,6-9-66 0 0,-5 14 101 0 0,5-3-50 0 0,5-15-71 0 0,0 0 0 0 0,-1 0 0 0 0,-3 7-48 0 0,1-2 91 0 0,-1 0 0 0 0,2 1 0 0 0,-3 10-91 0 0,4-11 82 0 0,1-1 0 0 0,0 1 0 0 0,1 0 1 0 0,0 10-83 0 0,0-14 43 0 0,1 14 49 0 0,4-8 5 0 0,6 5-19 0 0,-7-6-46 0 0,-2-11-25 0 0,-1 0 0 0 0,1 1 0 0 0,-1-1 0 0 0,1 0 0 0 0,0 1 0 0 0,0-1 0 0 0,0 0 0 0 0,0 0 0 0 0,0 0 0 0 0,0 0 0 0 0,1 0 0 0 0,-1 0 0 0 0,1 0 0 0 0,-1 0-7 0 0,10 9 46 0 0,13 11 94 0 0,-21-19-106 0 0,1-1 1 0 0,0 1-1 0 0,0-1 0 0 0,0 0 0 0 0,0 0 1 0 0,4 0-35 0 0,3 3 48 0 0,7 2 54 0 0,-10-6-26 0 0,3 0 36 0 0,13-1 79 0 0,36 1 392 0 0,-39-5-366 0 0,-6-3-6 0 0,6-2 104 0 0,-13 6-235 0 0,0-1 0 0 0,-1 0-1 0 0,0 0 1 0 0,0 0-80 0 0,19-14 147 0 0,-15 11-102 0 0,10-10 52 0 0,-16 11-63 0 0,0 1-1 0 0,0-1 1 0 0,-1 0-1 0 0,0 0 1 0 0,3-6-34 0 0,8-12 112 0 0,-10 15-73 0 0,-1 0-1 0 0,0-1 0 0 0,0 0 1 0 0,1-6-39 0 0,-1-4 6 0 0,-8 7-9 0 0,0 5-10 0 0,3-9-25 0 0,0 1-9 0 0,-2 2-38 0 0,1 8-83 0 0,-1-1 59 0 0,-6-14-89 0 0,4 12 61 0 0,1 3 4 0 0,1 1-51 0 0,-2-1-85 0 0,0 0-88 0 0,0-1-103 0 0,-1 1-117 0 0,3 4 203 0 0,1-1-52 0 0,-1 0-45 0 0,0 1-41 0 0,0-2-147 0 0,-1 0-39 0 0,0 0-178 0 0,-3-3-481 0 0</inkml:trace>
  <inkml:trace contextRef="#ctx0" brushRef="#br0" timeOffset="657.29">1090 112 6648 0 0,'0'0'149'0'0,"0"0"23"0"0,0 0 12 0 0,0-2-25 0 0,0-2-236 0 0,0 1 54 0 0,-1 0 47 0 0,-1 1 42 0 0,0-2 60 0 0,0 1 41 0 0,-1-1 75 0 0,-2-1 167 0 0,-1-1 30 0 0,3 2-178 0 0,1 1-82 0 0,0-1-47 0 0,-4-9 523 0 0,-4 8-101 0 0,5-6-46 0 0,0 8-253 0 0,-1-1-34 0 0,-8-3 147 0 0,10 5-226 0 0,-9-4 256 0 0,1 0-88 0 0,5 3-116 0 0,-3-1 145 0 0,-2 3-41 0 0,0 1-48 0 0,-1 1-52 0 0,5 0-91 0 0,0-1-35 0 0,-7 0 88 0 0,1 0-45 0 0,-32 0 137 0 0,26 0-105 0 0,9 2-76 0 0,-1 4-30 0 0,10-5-36 0 0,1 0-1 0 0,-1 0 1 0 0,0 0-1 0 0,1-1 1 0 0,-1 1 0 0 0,0 0-1 0 0,1-1 1 0 0,-1 1-1 0 0,0-1 1 0 0,0 0-1 0 0,1 0 1 0 0,-1 1 0 0 0,0-1-5 0 0,0 0 3 0 0,1 0 0 0 0,-1 0 0 0 0,0 0 0 0 0,1 1 0 0 0,-1-1 0 0 0,0 1 1 0 0,1-1-1 0 0,-1 1 0 0 0,1-1 0 0 0,-1 1 0 0 0,1 0 0 0 0,-1 0 1 0 0,1 0-1 0 0,-1 0-3 0 0,-6 4 21 0 0,-7 0-10 0 0,-1 8-11 0 0,0 0 0 0 0,11-10 0 0 0,4-3 0 0 0,1 0 0 0 0,-1 0 0 0 0,1 1 0 0 0,-1-1 0 0 0,0 0 0 0 0,1 1 0 0 0,-1-1 0 0 0,1 1 0 0 0,-1-1 0 0 0,1 1 0 0 0,-1-1 0 0 0,1 0 0 0 0,-1 1 0 0 0,1 0 0 0 0,-1-1 0 0 0,1 1 0 0 0,0-1 0 0 0,-1 1 0 0 0,1 0 0 0 0,0-1 0 0 0,-1 1 0 0 0,1 0 0 0 0,-2 4 0 0 0,-3 4 0 0 0,-4 5-45 0 0,1 1 1 0 0,3-6 45 0 0,4-6-1 0 0,1 0 0 0 0,-1-1 0 0 0,1 1 0 0 0,-1 0 0 0 0,1 0 0 0 0,0 0 0 0 0,0-1 0 0 0,0 1 0 0 0,0 0 0 0 0,0 0 0 0 0,1 0 0 0 0,0 0 0 0 0,-1-1 0 0 0,1 1 0 0 0,0 0 0 0 0,0-1 0 0 0,0 1 0 0 0,1-1 0 0 0,-1 1 0 0 0,2 1 0 0 0,-1 0 0 0 0,3 28 0 0 0,-1-27-3 0 0,0 0 0 0 0,0 0 0 0 0,0 0 0 0 0,0 0 1 0 0,1-1-1 0 0,2 2 3 0 0,6 6-37 0 0,-6-6 35 0 0,0 1 0 0 0,0-2 0 0 0,0 1 0 0 0,1-1 0 0 0,0 0 2 0 0,14 8 0 0 0,56 35 0 0 0,-72-45 1 0 0,0 0 0 0 0,0-1 0 0 0,0 1 0 0 0,1-1 0 0 0,-1 0 0 0 0,5 0-1 0 0,-2 0 21 0 0,0 1 0 0 0,0-1 0 0 0,-1 1 0 0 0,1 1-21 0 0,0 0 42 0 0,0 0-1 0 0,-1-1 1 0 0,5 1-42 0 0,14 3 141 0 0,-4-2 32 0 0,2 2 66 0 0,-2 4-43 0 0,-15-8-90 0 0,-2-2-44 0 0,10-2-3 0 0,-12 1-18 0 0,-1 0 43 0 0,-3 0 50 0 0,0 0 23 0 0,0 0 3 0 0,0 0 16 0 0,0 0 67 0 0,0 0 28 0 0,-3 0 7 0 0,-6 0-117 0 0,-2 0-51 0 0,0 0-44 0 0,-1 0-36 0 0,-10 0-46 0 0,-25 0-158 0 0,38 0 148 0 0,-12 2-101 0 0,8 4 62 0 0,11-5 58 0 0,0 0 1 0 0,-1 0-1 0 0,1 0 1 0 0,-1 0-1 0 0,1 0 1 0 0,-1-1-1 0 0,1 1 1 0 0,-1-1-1 0 0,0 0 1 0 0,1 1-1 0 0,-1-1 0 0 0,-1-1 7 0 0,-17 1-13 0 0,-3 0-108 0 0,3 0-50 0 0,1 0-73 0 0,1 0-79 0 0,3 0-82 0 0,14 0 210 0 0,1 0-159 0 0,1 0-40 0 0,-2 0 109 0 0,1-1 110 0 0,-1 1 42 0 0,-3 1-190 0 0,4-1 141 0 0,0 0-92 0 0,0 0 89 0 0,1 0-39 0 0,0 0-125 0 0,-1 0-47 0 0,1 0-40 0 0,-1 0-37 0 0,1 0-134 0 0,0 0-37 0 0,0 0-1409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20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12864 0 0,'0'0'374'0'0,"0"0"-131"0"0,0 0-111 0 0,0 0-48 0 0,0 0-11 0 0,0 0 38 0 0,0 0 8 0 0,0 0 1 0 0,0 0-39 0 0,0 0-153 0 0,0 0-33 0 0,0 0 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32.2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421 18 6768 0 0,'0'3'149'0'0,"0"26"207"0"0,0-26-227 0 0,0-3 3 0 0,0 0 60 0 0,0 0 176 0 0,0 0 323 0 0,0 3 21 0 0,0 0-520 0 0,0 0-47 0 0,0 7 218 0 0,0-4-155 0 0,0-1 108 0 0,0-2-104 0 0,0-1 45 0 0,3 1 201 0 0,3 6-164 0 0,-2-4-135 0 0,-1 0 0 0 0,0 0 0 0 0,0 0 1 0 0,-1 1-1 0 0,1 1-159 0 0,-1 4 222 0 0,-8 16 155 0 0,2-16-199 0 0,-1 1 68 0 0,0-2-141 0 0,1 0-38 0 0,3-7-51 0 0,0 1-1 0 0,0 0 0 0 0,0 0 1 0 0,1 0-1 0 0,-1 0 1 0 0,1 0-1 0 0,0 0-15 0 0,0 18 71 0 0,-1-9-44 0 0,0 13 105 0 0,2-11-15 0 0,3 1 39 0 0,1-5-76 0 0,2 10 53 0 0,-5-4 44 0 0,-2-15-153 0 0,1 0 0 0 0,-1 0 0 0 0,0-1 0 0 0,0 1 0 0 0,1 0 0 0 0,-1-1 0 0 0,1 1 0 0 0,0 0 0 0 0,-1-1 0 0 0,1 1-1 0 0,0 0 1 0 0,0-1 0 0 0,0 1-24 0 0,6 12 163 0 0,-4 0-32 0 0,-2 0 91 0 0,0-1 0 0 0,-1 11-222 0 0,-1-1 165 0 0,0-6-72 0 0,1-2-42 0 0,0-8-1 0 0,0 12 58 0 0,-2-3-45 0 0,2-14-59 0 0,-1 0 0 0 0,1 0 0 0 0,-1 0-1 0 0,1-1 1 0 0,-1 1 0 0 0,0 0 0 0 0,0 0-1 0 0,0 0 1 0 0,0-1 0 0 0,0 1 0 0 0,0-1-1 0 0,-1 1 1 0 0,0 0-4 0 0,-1 4 53 0 0,3 26 23 0 0,0-6-15 0 0,0-20-88 0 0,0-3-101 0 0,1-3 45 0 0,-1 0-70 0 0,1 0-84 0 0,0 0 69 0 0,-1 0-38 0 0,1 0-41 0 0,0 0-40 0 0,2 0-392 0 0,-1 0 92 0 0,0 0-53 0 0,1 0-757 0 0,-1 0-597 0 0,-1 0-1133 0 0</inkml:trace>
  <inkml:trace contextRef="#ctx0" brushRef="#br0" timeOffset="376.34">0 194 6160 0 0,'0'0'133'0'0,"0"0"23"0"0,0 0 13 0 0,0 0-49 0 0,0 0-6 0 0,0 0 44 0 0,0 0 138 0 0,0 0 256 0 0,0 0 22 0 0,3-3-33 0 0,9-9-145 0 0,-9 9-63 0 0,0 3-11 0 0,8-1-121 0 0,-2-2-59 0 0,16-11 115 0 0,-15 7-136 0 0,2 0 62 0 0,-1 2 19 0 0,4-2 27 0 0,0 1-11 0 0,-3 1-35 0 0,8-7 71 0 0,15 6-4 0 0,-14 1-144 0 0,-11 2-44 0 0,2 1 1 0 0,-1 0-1 0 0,0 1 1 0 0,9-1-63 0 0,-3 3 46 0 0,-7-1-15 0 0,0 0 1 0 0,0 0-1 0 0,1-1 1 0 0,4-1-32 0 0,34-10 66 0 0,4 6-52 0 0,84-23-14 0 0,-118 25 33 0 0,18-2 134 0 0,-28 5-151 0 0,1-1-41 0 0,0 0-54 0 0,0 0-68 0 0,-3 1 5 0 0,0-1-41 0 0,1 1-45 0 0,1-2-48 0 0,-6 2-9 0 0,1 0-46 0 0,-1 0-41 0 0,1 0-37 0 0,0-1-122 0 0,0 0-35 0 0,9-4-1260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33.2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6648 0 0,'0'3'149'0'0,"0"9"23"0"0,0-9 12 0 0,0 0-25 0 0,3 11-127 0 0,2-5-45 0 0,3 5 20 0 0,-7-2 83 0 0,-1-4 74 0 0,0 0 58 0 0,0-6-155 0 0,0 0 0 0 0,0 0 0 0 0,0 0 0 0 0,0-1 0 0 0,1 1 0 0 0,-1 0 0 0 0,1 0 0 0 0,-1-1 0 0 0,1 2-67 0 0,5 6 275 0 0,0 2 118 0 0,-3 4 70 0 0,-3-2-169 0 0,0-1-85 0 0,3 13 106 0 0,4-11-85 0 0,-2-4-2 0 0,-3 7 46 0 0,0-3-138 0 0,2 0 59 0 0,15 28 543 0 0,-11-28-488 0 0,-8-12-211 0 0,1 1-1 0 0,0-1 1 0 0,-1 0 0 0 0,1 0 0 0 0,-1 0-1 0 0,0 0 1 0 0,0 1 0 0 0,0-1 0 0 0,0 0-1 0 0,0 0 1 0 0,0 1-39 0 0,0 8 141 0 0,0-7-99 0 0,-1-2-16 0 0,1 1 1 0 0,0-1 0 0 0,1 1 0 0 0,-1 0 0 0 0,0-1-1 0 0,1 1 1 0 0,-1-1 0 0 0,1 1 0 0 0,1 1-27 0 0,4 6 182 0 0,-2-4-41 0 0,2 0 43 0 0,0 1-51 0 0,-5-5-103 0 0,0 0 0 0 0,0 0-1 0 0,0 0 1 0 0,-1 0-1 0 0,1 0 1 0 0,0 0 0 0 0,-1 0-1 0 0,1 1-29 0 0,0 5 117 0 0,-1 1 47 0 0,1 1 63 0 0,-1 1 83 0 0,0-5-112 0 0,0-1-86 0 0,0 4 123 0 0,0-2-108 0 0,0 3 34 0 0,0 6 64 0 0,0-13-145 0 0,0-3-6 0 0,0 0 25 0 0,0 0 12 0 0,0 0 0 0 0,0-3-3 0 0,-3-23 40 0 0,2 24-138 0 0,0 0 1 0 0,1 0-1 0 0,-1 0 1 0 0,0 0-1 0 0,0 0 1 0 0,0 1-1 0 0,0-1 1 0 0,0 0-1 0 0,0 1 0 0 0,-2-2-10 0 0,3 3 3 0 0,-1-1 0 0 0,1 1-1 0 0,0 0 1 0 0,0 0-1 0 0,-1-1 1 0 0,1 1-1 0 0,0 0 1 0 0,0 0 0 0 0,0-1-1 0 0,0 1 1 0 0,-1 0-1 0 0,1-1 1 0 0,0 1-1 0 0,0 0 1 0 0,0-1 0 0 0,0 1-1 0 0,0-1 1 0 0,0 1-1 0 0,0 0 1 0 0,0-1-1 0 0,0 1 1 0 0,0 0-1 0 0,0-1 1 0 0,0 1 0 0 0,0 0-1 0 0,0-1-2 0 0,0-39 86 0 0,0-57 29 0 0,0 91-113 0 0,1-1 0 0 0,0 1 0 0 0,0 0 0 0 0,1 0 0 0 0,0 0 0 0 0,0 0 0 0 0,2-5-2 0 0,24-44-2 0 0,-13 27 2 0 0,-4 10 0 0 0,-5 4-10 0 0,-5 13 6 0 0,0 1 0 0 0,0-1 0 0 0,-1 1 1 0 0,1 0-1 0 0,0-1 0 0 0,0 1 0 0 0,0 0 0 0 0,0 0 1 0 0,0 0-1 0 0,0 0 0 0 0,0-1 0 0 0,0 1 0 0 0,0 1 0 0 0,1-1 4 0 0,-2 0 0 0 0,1 0-5 0 0,1 0 0 0 0,-1 0-1 0 0,1 0 1 0 0,0-1 0 0 0,-1 1-1 0 0,1 0 1 0 0,-1-1 0 0 0,1 1-1 0 0,-1-1 1 0 0,1 1 5 0 0,29-14-41 0 0,-23 13 23 0 0,0-2 0 0 0,0-5 5 0 0,-8 8 12 0 0,1-1 0 0 0,-1 1 0 0 0,1-1 0 0 0,-1 1 0 0 0,1-1 0 0 0,-1 1 0 0 0,1-1 0 0 0,-1 1 0 0 0,1 0 0 0 0,-1-1 0 0 0,1 1 0 0 0,0 0 0 0 0,-1-1 0 0 0,1 1 0 0 0,-1 0 0 0 0,1 0-1 0 0,0-1 1 0 0,-1 1 0 0 0,1 0 0 0 0,0 0 0 0 0,-1 0 0 0 0,1 0 0 0 0,0 0 0 0 0,-1 0 0 0 0,1 0 0 0 0,0 0 0 0 0,-1 0 0 0 0,1 0 0 0 0,0 1 1 0 0,39-1-228 0 0,-10 0 30 0 0,-4 0-36 0 0,-2 0-92 0 0,-20 0 141 0 0,0 0 50 0 0,-1 0 41 0 0,0 0 35 0 0,3 0 17 0 0,6 0 60 0 0,-9 0-57 0 0,0 0-56 0 0,1 0-116 0 0,-2 0 55 0 0,0 0-38 0 0,1 0-61 0 0,-1 0-54 0 0,1 0-60 0 0,0 0-63 0 0,0 0-69 0 0,0 0-74 0 0,0 0-79 0 0,1 0-85 0 0,3 0-1089 0 0,3 0-1030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35.0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9488 0 0,'0'0'276'0'0,"0"0"2"0"0,3 0-163 0 0,8 0-53 0 0,7 0-17 0 0,-18 0-44 0 0,0 0 1 0 0,1 0 0 0 0,-1 0 0 0 0,0 0 0 0 0,0 0-1 0 0,0 0 1 0 0,0 0 0 0 0,0 0 0 0 0,0 0-1 0 0,0 0 1 0 0,0 0 0 0 0,0 0 0 0 0,1 0 0 0 0,-1 0-1 0 0,0 0 1 0 0,0 0 0 0 0,0 0 0 0 0,0 0-1 0 0,0 0 1 0 0,0 0 0 0 0,0 0 0 0 0,0 0 0 0 0,0 0-1 0 0,1 0 1 0 0,-1 0 0 0 0,0 1 0 0 0,0-1-1 0 0,0 0 1 0 0,0 0 0 0 0,0 0 0 0 0,0 0 0 0 0,0 0-1 0 0,0 0 1 0 0,0 0 0 0 0,0 0 0 0 0,0 0-1 0 0,0 0 1 0 0,0 0 0 0 0,0 1 0 0 0,0-1 0 0 0,0 0-1 0 0,0 0 1 0 0,0 0 0 0 0,0 0 0 0 0,1 0-1 0 0,-1 0 1 0 0,0 0 0 0 0,0 0 0 0 0,-1 0 0 0 0,1 1-1 0 0,0-1 1 0 0,0 0 0 0 0,0 0 0 0 0,0 0-1 0 0,0 0 1 0 0,0 0 0 0 0,0 0-2 0 0,0 2 30 0 0,1 0-1 0 0,-1 0 1 0 0,1 0 0 0 0,-1 0-1 0 0,1-1 1 0 0,0 1 0 0 0,-1 0-1 0 0,1 0 1 0 0,0-1-1 0 0,0 1 1 0 0,1 1-30 0 0,4 6 126 0 0,0 4 60 0 0,-5-11-136 0 0,0 1 1 0 0,0-1 0 0 0,0 0 0 0 0,1 1 0 0 0,-1-1-1 0 0,1 0 1 0 0,0 1-51 0 0,4 6 416 0 0,4 19 36 0 0,-9-22-326 0 0,1 0-1 0 0,-1 0 1 0 0,-1 0 0 0 0,1 4-126 0 0,-1 0 220 0 0,2-1-64 0 0,0-1-36 0 0,2 3-26 0 0,2 6 9 0 0,-4 5 8 0 0,-1-4-9 0 0,2-3-1 0 0,9 18 56 0 0,-8-14-43 0 0,-2-10-45 0 0,0-1 0 0 0,1 0 0 0 0,-1 1 0 0 0,1-1 0 0 0,1 1-69 0 0,0-2 53 0 0,1 2 19 0 0,-1-1 0 0 0,0 0 1 0 0,0 1-1 0 0,-1 0 0 0 0,0 0 0 0 0,0 0 0 0 0,-1 0 0 0 0,-1 0 0 0 0,1 7-72 0 0,2 8 204 0 0,-3-21-181 0 0,0 0 1 0 0,0 0-1 0 0,0-1 0 0 0,1 1 1 0 0,-1-1-1 0 0,1 1 1 0 0,1 1-24 0 0,7 11 110 0 0,-4-1 3 0 0,0 15 32 0 0,3-9-17 0 0,-18 1-6 0 0,9-19-114 0 0,-1 0 0 0 0,1 0 1 0 0,0 1-1 0 0,0-1 0 0 0,0 0 1 0 0,0 0-1 0 0,0 1 1 0 0,0-1-1 0 0,1 0 0 0 0,-1 0 1 0 0,1 0-1 0 0,-1 1 0 0 0,1-1 1 0 0,0 0-1 0 0,0 0 1 0 0,0 0-1 0 0,0 0 0 0 0,0 0 1 0 0,1 0-9 0 0,1 4 14 0 0,-2-4-10 0 0,-1 0 1 0 0,1 0-1 0 0,-1 0 1 0 0,1 0-1 0 0,-1 0 1 0 0,0 0-1 0 0,0 0 1 0 0,0 0-1 0 0,0-1 0 0 0,0 1 1 0 0,0 0-1 0 0,-1 0 1 0 0,1 0-1 0 0,0 0 1 0 0,-1 0-1 0 0,0 0 1 0 0,1-1-1 0 0,-1 1 1 0 0,0 0-1 0 0,0 0 1 0 0,0-1-1 0 0,0 1 0 0 0,0-1 1 0 0,-1 1-1 0 0,1-1 1 0 0,-2 2-5 0 0,3-3 1 0 0,0 0 1 0 0,0 0-1 0 0,0 0 1 0 0,0 0-1 0 0,0 0 0 0 0,-1 0 1 0 0,1 1-1 0 0,0-1 1 0 0,0 0-1 0 0,0 0 1 0 0,0 0-1 0 0,0 0 0 0 0,0 0 1 0 0,0 0-1 0 0,0 0 1 0 0,0 0-1 0 0,0 1 1 0 0,-1-1-1 0 0,1 0 0 0 0,0 0 1 0 0,0 0-1 0 0,0 0 1 0 0,0 0-1 0 0,0 0 1 0 0,0 1-1 0 0,0-1 0 0 0,0 0 1 0 0,0 0-1 0 0,0 0 1 0 0,0 0-1 0 0,0 0 0 0 0,0 0 1 0 0,0 1-1 0 0,0-1 1 0 0,0 0-1 0 0,0 0 1 0 0,0 0-1 0 0,0 0 0 0 0,0 0 1 0 0,1 0-1 0 0,-1 1 1 0 0,0-1-1 0 0,0 0 1 0 0,0 0-1 0 0,0 0 0 0 0,0 0 1 0 0,0 0-1 0 0,0 0 1 0 0,0 0-1 0 0,0 0 1 0 0,0 1-1 0 0,1-1 0 0 0,-1 0 1 0 0,0 0-1 0 0,0 0 1 0 0,0 0-1 0 0,0 0-1 0 0,12 15 76 0 0,-9-8-49 0 0,3 2 33 0 0,3-8-48 0 0,-7-1-108 0 0,-2 0-57 0 0,0 0 107 0 0,0 0-15 0 0,0 0-26 0 0,0 0-44 0 0,0 0-19 0 0,0 0-44 0 0,0 0-51 0 0,0 0-57 0 0,0 0-62 0 0,0 0-56 0 0,0 0-51 0 0,0 0-45 0 0,0 0-152 0 0,0 0-44 0 0,0 0-185 0 0,0 0-495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36.9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0 248 6912 0 0,'61'0'145'0'0,"-41"0"-67"0"0,-2 0 36 0 0,-12 0 77 0 0,-3 0-31 0 0,13 0-24 0 0,-10 0-50 0 0,1 0 58 0 0,-2 0 39 0 0,1 0 70 0 0,-1 0 85 0 0,0 0 98 0 0,-2-3 97 0 0,8-9-42 0 0,-5 9-13 0 0,23 3 359 0 0,-19 0-596 0 0,-2 0-41 0 0,-2-3 114 0 0,5-8-8 0 0,-5 8-17 0 0,8 0-75 0 0,-13 2-200 0 0,0 1 1 0 0,0-1 0 0 0,1 0 0 0 0,-1 0 0 0 0,0 0 0 0 0,0 1 0 0 0,0-1 0 0 0,0 0 0 0 0,0 0 0 0 0,0 0 0 0 0,0-1 0 0 0,0 1 0 0 0,-1 0 0 0 0,2-1-15 0 0,1-5 83 0 0,-3 6-75 0 0,0 0 0 0 0,0 1 0 0 0,1-1-1 0 0,-1 1 1 0 0,0-1 0 0 0,0 1 0 0 0,1-1-1 0 0,-1 1 1 0 0,0-1 0 0 0,1 1-1 0 0,-1-1 1 0 0,0 1 0 0 0,1 0 0 0 0,-1-1-1 0 0,1 1 1 0 0,-1 0 0 0 0,0-1-1 0 0,1 1 1 0 0,-1 0 0 0 0,1-1 0 0 0,-1 1-1 0 0,1 0 1 0 0,0 0 0 0 0,-1 0 0 0 0,1-1-1 0 0,-1 1 1 0 0,1 0 0 0 0,-1 0-1 0 0,1 0 1 0 0,-1 0 0 0 0,1 0 0 0 0,0 0-1 0 0,-1 0 1 0 0,1 0 0 0 0,-1 0-1 0 0,1 0 1 0 0,-1 1 0 0 0,1-1-8 0 0,0 0 7 0 0,-1 0 0 0 0,1 0 0 0 0,0 0 0 0 0,0 0 0 0 0,-1 0 0 0 0,1 0 0 0 0,0 0 0 0 0,0 0 0 0 0,-1-1-1 0 0,1 1 1 0 0,0 0 0 0 0,-1 0 0 0 0,1-1 0 0 0,0 1 0 0 0,-1 0 0 0 0,1-1 0 0 0,0 1 0 0 0,-1-1 0 0 0,1 1 0 0 0,-1-1-7 0 0,2-9 124 0 0,-2 9-115 0 0,0 0-1 0 0,-1 0 0 0 0,1 0 1 0 0,0 1-1 0 0,0-1 1 0 0,1 0-1 0 0,-1 0 0 0 0,0 0 1 0 0,0 0-1 0 0,0 0 0 0 0,0 1 1 0 0,1-1-1 0 0,-1 0 0 0 0,0 0 1 0 0,1 0-1 0 0,-1 1 0 0 0,1-1 1 0 0,-1 0-1 0 0,1 0 1 0 0,-1 1-9 0 0,8-3 76 0 0,-3 3 21 0 0,-3 0-32 0 0,-2-3 33 0 0,2-7-26 0 0,3-1-20 0 0,3-5 46 0 0,-5 0 72 0 0,-3 15-166 0 0,0 1 0 0 0,0-1 1 0 0,0 0-1 0 0,0 0 1 0 0,-1 1-1 0 0,1-1 1 0 0,0 0-1 0 0,0 0 1 0 0,0 1-1 0 0,-1-1 0 0 0,1 0 1 0 0,0 1-1 0 0,-1-1 1 0 0,1 0-1 0 0,0 1-4 0 0,-8-6 48 0 0,8 6-46 0 0,-1 0-1 0 0,1 0 1 0 0,-1-1-1 0 0,1 1 0 0 0,-1 0 1 0 0,1 0-1 0 0,0-1 0 0 0,-1 1 1 0 0,1 0-1 0 0,0-1 1 0 0,-1 1-1 0 0,1 0 0 0 0,0-1 1 0 0,0 1-1 0 0,-1 0 0 0 0,1-1 1 0 0,0 1-1 0 0,0-1 0 0 0,-1 1 1 0 0,1-1-1 0 0,0 1 1 0 0,0-1-1 0 0,0 1 0 0 0,0 0 1 0 0,0-1-1 0 0,0 1 0 0 0,0-1 1 0 0,0 1-1 0 0,0-1 1 0 0,0 1-1 0 0,0-1-1 0 0,-3-5 53 0 0,-9-8-39 0 0,9 6-14 0 0,3 7 0 0 0,0 1 1 0 0,0-1-1 0 0,-1 1 0 0 0,1-1 0 0 0,0 1 1 0 0,0-1-1 0 0,-1 1 0 0 0,1-1 0 0 0,0 1 1 0 0,-1-1-1 0 0,1 1 0 0 0,0-1 0 0 0,-1 1 1 0 0,1 0-1 0 0,-1-1 0 0 0,1 1 1 0 0,-1 0-1 0 0,1-1 0 0 0,-1 1 0 0 0,1 0 1 0 0,-1-1-1 0 0,1 1 0 0 0,-1 0 0 0 0,1 0 1 0 0,-1 0-1 0 0,1 0 0 0 0,-1 0 1 0 0,1-1-1 0 0,-1 1 0 0 0,0 0 0 0 0,1 0 1 0 0,-1 0-1 0 0,1 0 0 0 0,-1 1 0 0 0,1-1 1 0 0,-1 0-1 0 0,1 0 0 0 0,-1 0 0 0 0,0 0 3 0 0,0 0 0 0 0,0 0 0 0 0,0 0 0 0 0,0 0 0 0 0,0 0 0 0 0,0 0 1 0 0,0 0-1 0 0,0 0 0 0 0,1-1 0 0 0,-1 1 0 0 0,0 0 0 0 0,0-1 0 0 0,0 1 0 0 0,-1-1-3 0 0,-3-11 11 0 0,3 12-11 0 0,1-1 0 0 0,-1 0 0 0 0,1 1 0 0 0,0-1 0 0 0,-1 1 0 0 0,1 0 0 0 0,-1-1 0 0 0,1 1 0 0 0,-1 0 0 0 0,1 0 0 0 0,-1 0 0 0 0,1 0 0 0 0,-1 0 0 0 0,1 0 0 0 0,-1 1 0 0 0,-21 2 0 0 0,11 4 2 0 0,6-2-27 0 0,0 1-26 0 0,-8 6 26 0 0,-1-6-18 0 0,15-6 42 0 0,-1 1 1 0 0,1 0-1 0 0,0 0 0 0 0,-1 0 0 0 0,1 0 1 0 0,0 0-1 0 0,0 0 0 0 0,-1 0 0 0 0,1-1 1 0 0,0 1-1 0 0,0 0 0 0 0,0 0 0 0 0,0 0 1 0 0,0 1 0 0 0,0-1 0 0 0,0 0 0 0 0,0-1 0 0 0,0 1 0 0 0,0 0 0 0 0,0 0 0 0 0,0-1 0 0 0,0 1 0 0 0,-1 0 0 0 0,1 0 0 0 0,0-1 0 0 0,0 1 0 0 0,-1 0 0 0 0,1-1 0 0 0,-1 1 0 0 0,1 0 0 0 0,-1-1 0 0 0,1 1 0 0 0,-1-1 0 0 0,1 1 0 0 0,-1-1 0 0 0,1 1 0 0 0,-1-1 0 0 0,1 1 0 0 0,-1-1 0 0 0,0 1 0 0 0,1-1 0 0 0,-1 0 0 0 0,0 0 0 0 0,0 1 0 0 0,1-1 0 0 0,-1 0 0 0 0,0 0 0 0 0,0 0 0 0 0,1 1 0 0 0,-1-1 0 0 0,0 0 0 0 0,0 0 0 0 0,1 0 0 0 0,-1 0 0 0 0,0-1 0 0 0,-11 4 0 0 0,10-2 0 0 0,0 0 0 0 0,-1 0 0 0 0,1 0 0 0 0,0 0 0 0 0,0 1 0 0 0,0-1 0 0 0,0 1 0 0 0,0 0 0 0 0,1 0 0 0 0,-1-1 0 0 0,0 1 0 0 0,1 0 0 0 0,-1 0 0 0 0,1 1 0 0 0,0-1 0 0 0,0 0 0 0 0,0 0 0 0 0,0 1 0 0 0,0-1 0 0 0,0 0 0 0 0,0 1 0 0 0,1-1 0 0 0,-1 2 0 0 0,-4 11 0 0 0,-2-9 0 0 0,0 0 0 0 0,5-5-1 0 0,1 1 1 0 0,0 0 0 0 0,-1-1 0 0 0,1 1 0 0 0,0 0 0 0 0,0 0-1 0 0,0 0 1 0 0,0 0 0 0 0,0 2 0 0 0,-4 24 50 0 0,4 35 129 0 0,1-40-102 0 0,0 26 133 0 0,0-47-196 0 0,0 0-1 0 0,0-1 1 0 0,0 1-1 0 0,1-1 1 0 0,-1 1 0 0 0,0-1-1 0 0,1 1 1 0 0,-1 0-1 0 0,1-1 1 0 0,0 2-14 0 0,0-2 7 0 0,0 0 0 0 0,-1 0 0 0 0,1 0 0 0 0,0 0 0 0 0,0 0 0 0 0,0-1 0 0 0,0 1 0 0 0,0 0 0 0 0,0 0 0 0 0,0-1 1 0 0,0 1-1 0 0,1-1 0 0 0,0 1-7 0 0,-1 0 8 0 0,0-1 0 0 0,0 1 0 0 0,0-1 0 0 0,0 1 0 0 0,0 0 0 0 0,0-1 0 0 0,0 1 0 0 0,0 0 0 0 0,0 0 0 0 0,0 0 1 0 0,-1 0-1 0 0,2 1-8 0 0,-2-1 12 0 0,1 0 1 0 0,-1 0 0 0 0,1 0 0 0 0,-1 0 0 0 0,1 1-1 0 0,-1-1 1 0 0,0 0 0 0 0,0 0 0 0 0,0 1 0 0 0,0-1 0 0 0,0 1-13 0 0,0-2 9 0 0,0 1 0 0 0,0 0 1 0 0,0-1-1 0 0,0 1 0 0 0,0-1 1 0 0,0 1-1 0 0,0-1 0 0 0,0 1 1 0 0,0-1-1 0 0,0 1 0 0 0,0 0 1 0 0,0-1-1 0 0,0 1 1 0 0,1-1-1 0 0,-1 1 0 0 0,0-1 1 0 0,0 1-1 0 0,0-1 0 0 0,1 1 1 0 0,-1-1-1 0 0,0 1 0 0 0,1-1 1 0 0,-1 0-1 0 0,1 1 0 0 0,-1-1 1 0 0,0 0-1 0 0,1 1 0 0 0,-1-1 1 0 0,1 0-1 0 0,-1 1 1 0 0,1-1-1 0 0,0 0-9 0 0,6 5 161 0 0,-1 10 86 0 0,-1-8-129 0 0,14 8 217 0 0,-7-8-182 0 0,-6-4-115 0 0,-2 0-42 0 0,16 14 187 0 0,-19-16-168 0 0,1 1 0 0 0,-1-1 1 0 0,0 1-1 0 0,1-1 1 0 0,0 0-1 0 0,-1 1 0 0 0,1-1 1 0 0,-1 0-1 0 0,1 0 1 0 0,0 0-1 0 0,0-1 0 0 0,0 1 1 0 0,0 0-1 0 0,0-1 1 0 0,0 1-1 0 0,-1-1 0 0 0,1 1 1 0 0,0-1-1 0 0,2 0-15 0 0,13 0 59 0 0,16 0 17 0 0,-10 0-14 0 0,-19 0-133 0 0,1 0 49 0 0,2 0 44 0 0,3 1 69 0 0,3-1 15 0 0,-5 1-67 0 0,-1-1-47 0 0,0 0-51 0 0,-1 0-38 0 0,0 0-53 0 0,0 0-60 0 0,0 0-68 0 0,-1-1-12 0 0,-1 1-57 0 0,0 0-63 0 0,0-1-66 0 0,0 1-70 0 0,0-1-77 0 0,-1 0-80 0 0,1 0-84 0 0,5-4-1405 0 0,2-4-1252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35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334 509 8288 0 0,'0'0'190'0'0,"0"-3"28"0"0,0 1-170 0 0,0-2 5 0 0,0 1 0 0 0,0 0 44 0 0,0-3 69 0 0,0 5-163 0 0,0 1-1 0 0,0-1 1 0 0,0 0-1 0 0,0 0 1 0 0,0 1 0 0 0,0-1-1 0 0,0 0 1 0 0,-1 0-1 0 0,1 1 1 0 0,0-1-1 0 0,0 0 1 0 0,-1 1 0 0 0,1-1-1 0 0,0 0 1 0 0,-1 1-3 0 0,1-1 1 0 0,-1 1 1 0 0,0-1 0 0 0,1 1-1 0 0,-1 0 1 0 0,0 0 0 0 0,0-1 0 0 0,1 1-1 0 0,-1 0 1 0 0,0 0 0 0 0,0 0-1 0 0,1 0 1 0 0,-1 0 0 0 0,0 0-1 0 0,0 0 1 0 0,1 0-2 0 0,-1 0 2 0 0,1 0 0 0 0,0 0 1 0 0,0 0-1 0 0,0 0 0 0 0,0 0 0 0 0,0 0 0 0 0,0 0 0 0 0,0 0 0 0 0,0 0 1 0 0,0 0-1 0 0,-1 0 0 0 0,1 0 0 0 0,0 0 0 0 0,0 0 0 0 0,0 0 0 0 0,0 0 1 0 0,0 0-1 0 0,0 0 0 0 0,0 0 0 0 0,0 0 0 0 0,0 0 0 0 0,-1 0 1 0 0,1 0-1 0 0,0 0 0 0 0,0 0 0 0 0,0-1 0 0 0,0 1 0 0 0,0 0 0 0 0,0 0 1 0 0,0 0-1 0 0,0 0 0 0 0,0 0 0 0 0,0 0 0 0 0,0 0 0 0 0,0 0 1 0 0,0 0-1 0 0,0 0 0 0 0,-1 0 0 0 0,1-1 0 0 0,0 1 0 0 0,0 0 0 0 0,0 0 1 0 0,0 0-1 0 0,0 0 0 0 0,0 0 0 0 0,0 0 0 0 0,0 0 0 0 0,0 0 1 0 0,0 0-1 0 0,0-1 0 0 0,0 1 0 0 0,0 0 0 0 0,0 0 0 0 0,0 0 0 0 0,0 0 1 0 0,1 0-1 0 0,-1 0-2 0 0,0-5 45 0 0,0-5 84 0 0,-2 1 42 0 0,2 9-156 0 0,0-1 0 0 0,0 1 0 0 0,-1-1-1 0 0,1 1 1 0 0,0-1 0 0 0,-1 1 0 0 0,1-1-1 0 0,0 1 1 0 0,-1 0 0 0 0,1-1 0 0 0,0 1 0 0 0,-1-1-1 0 0,1 1 1 0 0,-1 0 0 0 0,1-1 0 0 0,0 1 0 0 0,-1 0-1 0 0,1 0 1 0 0,-1-1 0 0 0,1 1 0 0 0,-1 0 0 0 0,1 0-1 0 0,-1 0 1 0 0,1 0 0 0 0,-1 0 0 0 0,0 0 0 0 0,1 0-1 0 0,-1 0 1 0 0,1 0 0 0 0,-1 0-15 0 0,-5-3 439 0 0,-6-9 10 0 0,7 9-8 0 0,-27 3 305 0 0,-1 0-74 0 0,28 3-467 0 0,2-1-183 0 0,1-1 0 0 0,0 1 1 0 0,0-1-1 0 0,-1 1 0 0 0,1-1 0 0 0,-1 0 0 0 0,1 0 1 0 0,-1 0-1 0 0,1 0 0 0 0,-1 0 0 0 0,0-1 1 0 0,0 1-1 0 0,1-1 0 0 0,-1 0 0 0 0,0 0 0 0 0,1 0 1 0 0,-1 0-1 0 0,-1 0-22 0 0,2 0 2 0 0,1 0 0 0 0,-1 0 1 0 0,0 0-1 0 0,1 0 0 0 0,-1 0 1 0 0,1 0-1 0 0,-1 1 0 0 0,1-1 0 0 0,-1 1 1 0 0,0 0-3 0 0,-15 13 0 0 0,4-1-2 0 0,-2 2 9 0 0,-10 10 41 0 0,17-17-39 0 0,4-5 2 0 0,0 1 1 0 0,1-1-1 0 0,-1 1 1 0 0,1 0-1 0 0,0 0 0 0 0,0 1-11 0 0,-14 30 67 0 0,16-34-65 0 0,1 1 1 0 0,-1-1-1 0 0,1 1 0 0 0,-1-1 0 0 0,1 1 1 0 0,0 0-1 0 0,0-1 0 0 0,0 1 1 0 0,0-1-1 0 0,0 1-2 0 0,0 0 4 0 0,0-1 0 0 0,0 1 0 0 0,0 0 0 0 0,0-1 0 0 0,-1 1 1 0 0,1-1-1 0 0,0 1 0 0 0,-1 0 0 0 0,1-1 0 0 0,-1 1-4 0 0,-5 7 10 0 0,5-8-7 0 0,0 1 1 0 0,0-1 0 0 0,0 1 0 0 0,1 0 0 0 0,-1-1 0 0 0,0 1 0 0 0,0 0 0 0 0,1 0-1 0 0,-1-1 1 0 0,1 1 0 0 0,0 0 0 0 0,-1 0 0 0 0,1 0 0 0 0,0 0-4 0 0,0 5 8 0 0,0-5-3 0 0,0 0 0 0 0,-1-1 0 0 0,1 1 1 0 0,0 0-1 0 0,1 0 0 0 0,-1 0 0 0 0,0 0 1 0 0,0-1-1 0 0,1 1 0 0 0,-1 0 0 0 0,1 0 1 0 0,0 1-6 0 0,6 2 15 0 0,-6-5-13 0 0,-1 0 0 0 0,1 1 0 0 0,-1-1 0 0 0,1 0 0 0 0,-1 1 0 0 0,1-1 0 0 0,-1 0 0 0 0,1 1 0 0 0,-1-1 0 0 0,0 0 0 0 0,1 1 0 0 0,-1-1 0 0 0,0 1 0 0 0,1-1 0 0 0,-1 1-1 0 0,0-1 1 0 0,0 1 0 0 0,1-1 0 0 0,-1 1 0 0 0,0-1 0 0 0,0 1 0 0 0,0-1 0 0 0,0 1 0 0 0,0 0 0 0 0,0-1 0 0 0,0 1 0 0 0,0-1 0 0 0,0 1 0 0 0,0-1 0 0 0,0 1 0 0 0,0-1 0 0 0,0 1-2 0 0,0 0 3 0 0,0 0 0 0 0,0 0 0 0 0,0 0-1 0 0,0 0 1 0 0,0 0 0 0 0,1 0 0 0 0,-1 0-1 0 0,0 0 1 0 0,1 0 0 0 0,-1 0 0 0 0,1 0-1 0 0,-1 0 1 0 0,1-1 0 0 0,-1 1 0 0 0,1 0-1 0 0,-1 0 1 0 0,1-1 0 0 0,0 1 0 0 0,0 0-1 0 0,-1-1 1 0 0,1 1 0 0 0,0 0 0 0 0,0-1-1 0 0,0 1 1 0 0,-1-1 0 0 0,1 0 0 0 0,0 1-1 0 0,1-1-2 0 0,1 2 21 0 0,1 0 0 0 0,-1 1 0 0 0,1-1 0 0 0,-1 1 0 0 0,2 1-21 0 0,-3-2 4 0 0,0 0 0 0 0,0-1 1 0 0,1 1-1 0 0,-1-1 1 0 0,1 0-1 0 0,-1 0 1 0 0,1 0-1 0 0,-1 0 1 0 0,1 0-1 0 0,-1 0 0 0 0,1-1 1 0 0,0 1-1 0 0,0-1 1 0 0,-1 0-1 0 0,1 1 1 0 0,0-2-1 0 0,0 1 1 0 0,0 0-5 0 0,-1 0 1 0 0,0 0 1 0 0,-1 0 0 0 0,1 0 0 0 0,-1 0 0 0 0,1-1 0 0 0,0 1 0 0 0,-1 0 0 0 0,1-1-1 0 0,-1 1 1 0 0,1-1-2 0 0,7-4 38 0 0,-8 3-29 0 0,1 1 1 0 0,-1 0 0 0 0,1 1-1 0 0,0-1 1 0 0,-1 0-1 0 0,1 0 1 0 0,0 1 0 0 0,0-1-1 0 0,-1 1 1 0 0,1-1-1 0 0,0 1 1 0 0,0 0 0 0 0,0-1-1 0 0,0 1-9 0 0,13 0 74 0 0,-10-3-4 0 0,13-7-14 0 0,-15 9-47 0 0,-1 0-1 0 0,1 0 0 0 0,-1-1 1 0 0,0 1-1 0 0,1-1 0 0 0,-1 1 1 0 0,0-1-1 0 0,0 0 0 0 0,0 0 1 0 0,0 0-1 0 0,0 0 0 0 0,0-1-8 0 0,5-11 55 0 0,3-5-32 0 0,-9 17-21 0 0,4-12 41 0 0,7 8-22 0 0,-6-9 22 0 0,9-11-27 0 0,-1 0 39 0 0,4-9-33 0 0,-18 33-18 0 0,1 1 0 0 0,-1-1 1 0 0,1 1-1 0 0,-1-1 0 0 0,0 0 0 0 0,1 1 0 0 0,-1-1 0 0 0,0 1 0 0 0,0-1 0 0 0,0 0-4 0 0,-1 1 2 0 0,1-1-1 0 0,1 0 0 0 0,-1 1 0 0 0,0-1 0 0 0,0 1 1 0 0,0-1-1 0 0,1 0 0 0 0,-1 1 0 0 0,1-1 1 0 0,0 1-2 0 0,10-17 0 0 0,-5 4 0 0 0,6 8 0 0 0,-12 5 0 0 0,1 0 1 0 0,-1 1 0 0 0,0-1-1 0 0,0 0 1 0 0,1 1 0 0 0,-1-1 0 0 0,0 0-1 0 0,0 0 1 0 0,0 1 0 0 0,1-1-1 0 0,-1 0 1 0 0,0 0 0 0 0,0 1-1 0 0,0-1 1 0 0,0 0-1 0 0,3-5 59 0 0,8-5 33 0 0,-8 8 11 0 0,-3 3-34 0 0,0 0-146 0 0,3 0-69 0 0,9 0-12 0 0,-12 0 155 0 0,0 0 1 0 0,0 0 0 0 0,0-1-1 0 0,0 1 1 0 0,0 0 0 0 0,0 0-1 0 0,0 0 1 0 0,1 0-1 0 0,-1 0 1 0 0,0 0 0 0 0,0 0-1 0 0,0 0 1 0 0,0 0 0 0 0,0 0-1 0 0,0 0 1 0 0,0 0 0 0 0,0 0-1 0 0,0 0 1 0 0,1 1 0 0 0,-1-1-1 0 0,0 0 1 0 0,0 0 0 0 0,0 0-1 0 0,0 0 1 0 0,0 0 0 0 0,0 0-1 0 0,0 0 1 0 0,0 0 0 0 0,0 0-1 0 0,0 0 1 0 0,0 0 0 0 0,1 0-1 0 0,-1 0 1 0 0,0 0 0 0 0,0 0-1 0 0,0 1 1 0 0,0-1 0 0 0,0 0-1 0 0,0 0 1 0 0,0 0 0 0 0,0 0-1 0 0,0 0 1 0 0,0 0 0 0 0,0 0-1 0 0,0 0 1 0 0,0 0 0 0 0,0 1-1 0 0,0-1 1 0 0,0 0 0 0 0,0 0-1 0 0,0 0 1 0 0,0 0 0 0 0,0 0-1 0 0,0 0 1 0 0,0 0 0 0 0,0 0-1 0 0,0 1 3 0 0,-2 33-89 0 0,2-14 50 0 0,5-4-29 0 0,6 16 8 0 0,-10-27 58 0 0,0 1-1 0 0,0 0 0 0 0,-1-1 1 0 0,0 5 2 0 0,0 1 0 0 0,0-9 0 0 0,-1 1 0 0 0,1-1 0 0 0,0 0 0 0 0,0 0 0 0 0,1 0 0 0 0,-1 1 0 0 0,0-1 0 0 0,1 0 0 0 0,-1 0 0 0 0,1 0 0 0 0,0 1 0 0 0,4 6 0 0 0,-3-8 0 0 0,-1 1 0 0 0,0-1 0 0 0,0 1 0 0 0,-1 0 0 0 0,1-1 0 0 0,0 1 0 0 0,0 0 0 0 0,-1 0 0 0 0,1-1 0 0 0,-1 1 0 0 0,0 0 0 0 0,0 0 0 0 0,1 0 0 0 0,-1 0 0 0 0,0 15 13 0 0,0-2 15 0 0,0 3 40 0 0,0-2 12 0 0,0 2 36 0 0,0-15-28 0 0,0-2-59 0 0,0 1-89 0 0,0 1-32 0 0,0 0-38 0 0,0 3-209 0 0,0-6 325 0 0,0 0-1 0 0,0 0 1 0 0,0 0 0 0 0,0 0-1 0 0,-1 1 1 0 0,1-1 0 0 0,0 0-1 0 0,0 0 1 0 0,0 0 0 0 0,0 0-1 0 0,0 0 1 0 0,0 0 0 0 0,0 0-1 0 0,0 0 1 0 0,0 0 0 0 0,0 1 0 0 0,1-1-1 0 0,-1 0 1 0 0,0 0 0 0 0,0 0-1 0 0,0 0 1 0 0,0 0 0 0 0,0 0-1 0 0,0 0 1 0 0,0 0 0 0 0,0 0-1 0 0,0 0 1 0 0,0 1 0 0 0,0-1-1 0 0,0 0 1 0 0,0 0 0 0 0,0 0 0 0 0,0 0-1 0 0,0 0 1 0 0,1 0 0 0 0,-1 0-1 0 0,0 0 1 0 0,0 0 0 0 0,0 0-1 0 0,0 0 1 0 0,0 0 0 0 0,0 0-1 0 0,0 0 1 0 0,0 0 0 0 0,0 0-1 0 0,1 0 1 0 0,-1 0 0 0 0,0 0-1 0 0,0 0 1 0 0,0 0 0 0 0,0 0 0 0 0,0 0-1 0 0,0 0 1 0 0,0 0 0 0 0,0 0-1 0 0,0 0 1 0 0,1 0 14 0 0,13 0-875 0 0,4 0-11 0 0</inkml:trace>
  <inkml:trace contextRef="#ctx0" brushRef="#br0" timeOffset="396.94">825 1 4896 0 0,'3'0'108'0'0,"8"0"17"0"0,-8 0 10 0 0,0 3-22 0 0,9 8-30 0 0,-10-8 14 0 0,-1 0 114 0 0,-2 1-75 0 0,1-2-74 0 0,0 0 0 0 0,0 0 0 0 0,0 0-1 0 0,0 0 1 0 0,0 0 0 0 0,0 0 0 0 0,1 0-1 0 0,-1 0 1 0 0,1 0 0 0 0,-1 0 0 0 0,2 1-62 0 0,5 2 275 0 0,-7-5-254 0 0,1 1 0 0 0,-1-1-1 0 0,1 0 1 0 0,-1 1-1 0 0,1-1 1 0 0,-1 0-1 0 0,1 1 1 0 0,-1-1-1 0 0,0 0 1 0 0,1 1 0 0 0,-1-1-1 0 0,0 1 1 0 0,1-1-1 0 0,-1 1 1 0 0,0-1-1 0 0,0 1 1 0 0,1-1-1 0 0,-1 1 1 0 0,0-1-1 0 0,0 1 1 0 0,0-1 0 0 0,0 1-1 0 0,1-1 1 0 0,-1 1-1 0 0,0-1 1 0 0,0 1-1 0 0,0 0 1 0 0,0-1-1 0 0,0 1 1 0 0,0-1 0 0 0,-1 1-1 0 0,1 0-20 0 0,0 34 1112 0 0,0 0-89 0 0,0 0-109 0 0,0-16-504 0 0,0 0-34 0 0,0-15-289 0 0,0 0 0 0 0,0 1 0 0 0,1-1 0 0 0,-1 0 1 0 0,2 4-88 0 0,10 15 394 0 0,-11-16-296 0 0,0-1 0 0 0,0 0 0 0 0,0 1-1 0 0,-1-1 1 0 0,0 0 0 0 0,-1 7-98 0 0,1 13 251 0 0,3 0-43 0 0,2-8-76 0 0,-3-11-69 0 0,0 0-1 0 0,0 1 1 0 0,-1-1-1 0 0,0 0 1 0 0,0 1 0 0 0,-1 0-63 0 0,0 9 120 0 0,-1-9-50 0 0,1 1 1 0 0,1-1-1 0 0,-1 1 0 0 0,1-1 1 0 0,1 3-71 0 0,3 7 112 0 0,-2-11-56 0 0,-1 0 0 0 0,-1 1 0 0 0,1-1 0 0 0,-1 1 0 0 0,-1-1 0 0 0,1 1-56 0 0,-2 8 108 0 0,1-8-43 0 0,0-1 0 0 0,0 0 0 0 0,0 0-1 0 0,1 0 1 0 0,0 0 0 0 0,1 1-65 0 0,9 15 279 0 0,-8-6-116 0 0,-2 17 186 0 0,-1-19-228 0 0,-1 1-37 0 0,3-1 27 0 0,5-1-16 0 0,0 0 37 0 0,-5 1 42 0 0,-2-11-249 0 0,0-1 66 0 0,-1 2 73 0 0,2 5 190 0 0,0-7-214 0 0,0-1-50 0 0,0-1-33 0 0,1 0-41 0 0,0 0-48 0 0,0 0-54 0 0,0 0-60 0 0,1-1-68 0 0,0 1-74 0 0,-3-1 13 0 0,0 0-58 0 0,0 0-52 0 0,0 0-44 0 0,0 0-158 0 0,0 0-44 0 0,0 0-189 0 0,0 0-508 0 0</inkml:trace>
  <inkml:trace contextRef="#ctx0" brushRef="#br0" timeOffset="644.16">667 439 11088 0 0,'4'0'-12'0'0,"1"0"39"0"0,6 0 114 0 0,21 0 537 0 0,-20 0-504 0 0,-1 0-41 0 0,-4 0-78 0 0,-1 0-35 0 0,20 0 13 0 0,-8 0 53 0 0,22 0 317 0 0,-19 0-297 0 0,-20 0-95 0 0,1-1 0 0 0,0 1 1 0 0,0 0-1 0 0,0 0 1 0 0,-1-1-1 0 0,1 1 1 0 0,0-1-1 0 0,0 1 0 0 0,-1-1 1 0 0,1 0-1 0 0,0 0 1 0 0,-1 0-1 0 0,2-1-11 0 0,-1 1 10 0 0,-1 0 0 0 0,1 0-1 0 0,0 0 1 0 0,0 0 0 0 0,0 0 0 0 0,0 1 0 0 0,0-1 0 0 0,0 0-1 0 0,1 1 1 0 0,-1 0 0 0 0,0-1 0 0 0,0 1 0 0 0,2 0-10 0 0,11 0-41 0 0,1 0 60 0 0,35 0 214 0 0,-28 0-172 0 0,-10 0-69 0 0,1 0-46 0 0,1 0-69 0 0,0 0-80 0 0,0 0-95 0 0,1 0-107 0 0,-14 0 111 0 0,1 0-48 0 0,0 0-41 0 0,1 0-37 0 0,-1 0-125 0 0,1 0-37 0 0,9 0-1289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40.4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4688 0 0,'0'0'133'0'0,"0"3"-5"0"0,0 20-96 0 0,0-12 75 0 0,0-5 92 0 0,0 1 111 0 0,3-1 367 0 0,4 2-250 0 0,-3 0-103 0 0,-1-1-18 0 0,-2 2 43 0 0,-1-2-63 0 0,1-2-76 0 0,1 0-28 0 0,2 2 32 0 0,-1-3-76 0 0,-1 1 43 0 0,0-2-24 0 0,-1 1 38 0 0,0 0 3 0 0,0 0 36 0 0,-1 1 41 0 0,0 0 45 0 0,4 19 121 0 0,7 14 102 0 0,-6-24-218 0 0,-1-3-64 0 0,3 7 88 0 0,-6-14-285 0 0,0 0 0 0 0,0 0 0 0 0,-1 0 0 0 0,1 0 0 0 0,-1 0 0 0 0,0 2-64 0 0,0 2 53 0 0,0 2 56 0 0,0 0 47 0 0,0 0 41 0 0,0 15 352 0 0,0 31 908 0 0,0-38-1029 0 0,0-15-256 0 0,0-3-10 0 0,0 0-2 0 0,0 0-16 0 0,0 0-64 0 0,0 0-12 0 0,3 0 12 0 0,-3 0-79 0 0,0 0 1 0 0,1 0-1 0 0,-1 0 1 0 0,0 0-1 0 0,0 0 1 0 0,0 0 0 0 0,1 1-1 0 0,-1-1 1 0 0,0 0-1 0 0,0 0 1 0 0,1 0 0 0 0,-1 0-1 0 0,0 0 1 0 0,0 0-1 0 0,1 0 1 0 0,-1 0 0 0 0,0-1-1 0 0,0 1 1 0 0,0 0-1 0 0,1 0 1 0 0,-1 0 0 0 0,0 0-1 0 0,0 0 1 0 0,0 0-1 0 0,1 0 1 0 0,-1 0 0 0 0,0 0-1 0 0,0-1 1 0 0,0 1-1 0 0,0 0 1 0 0,1 0 0 0 0,-1 0-1 0 0,0 0 1 0 0,0-1-1 0 0,0 1 1 0 0,0 0 0 0 0,0 0-1 0 0,0 0 1 0 0,1-1-1 0 0,-1 1 1 0 0,0 0 0 0 0,0 0-1 0 0,0 0 1 0 0,0-1-1 0 0,0 1 1 0 0,0 0 0 0 0,0 0-1 0 0,0-1-1 0 0,-8-9 56 0 0,8 10-56 0 0,0 0 1 0 0,0 0 0 0 0,0 0 0 0 0,-1 0 0 0 0,1 0 0 0 0,0 0 0 0 0,0 0 0 0 0,0 0 0 0 0,0 0 0 0 0,0 0 0 0 0,0-1 0 0 0,0 1 0 0 0,0 0 0 0 0,-1 0 0 0 0,1 0-1 0 0,0 0 1 0 0,0 0 0 0 0,0 0 0 0 0,0 0 0 0 0,0-1 0 0 0,0 1 0 0 0,0 0 0 0 0,0 0 0 0 0,0 0 0 0 0,0 0 0 0 0,0 0 0 0 0,0 0 0 0 0,0-1 0 0 0,0 1 0 0 0,0 0 0 0 0,0 0-1 0 0,0 0 1 0 0,0 0 0 0 0,0 0 0 0 0,0-1 0 0 0,0 1 0 0 0,0 0 0 0 0,0 0 0 0 0,0 0 0 0 0,0 0 0 0 0,0 0 0 0 0,0 0 0 0 0,0 0 0 0 0,1-1 0 0 0,-1 1 0 0 0,0 0-1 0 0,0 0 1 0 0,0 0 0 0 0,0 0 0 0 0,0 0 0 0 0,0 0 0 0 0,0 0 0 0 0,0 0 0 0 0,1 0 0 0 0,-1 0 0 0 0,0-1 0 0 0,0 1-1 0 0,4-4 10 0 0,0-1 1 0 0,-1-1 0 0 0,0 1-1 0 0,0 0 1 0 0,0-1 0 0 0,-1 0-1 0 0,0 1 1 0 0,0-1 0 0 0,0 0-1 0 0,-1 0 1 0 0,1 0 0 0 0,-1 0-1 0 0,-1 0 1 0 0,1-1 0 0 0,-1 1-1 0 0,-1-5-10 0 0,1 9 1 0 0,0 0 0 0 0,1 0-1 0 0,-1 0 1 0 0,1 0-1 0 0,-1 0 1 0 0,1 0-1 0 0,0 0 1 0 0,-1 0-1 0 0,1 0 1 0 0,0 0-1 0 0,0 0 1 0 0,0 1 0 0 0,1-1-1 0 0,0-1 0 0 0,23-22 44 0 0,-7 10-41 0 0,-6-2-54 0 0,-9 11 47 0 0,-3 5 1 0 0,0 1-1 0 0,1-1 1 0 0,-1 0 0 0 0,0 1-1 0 0,1-1 1 0 0,-1 0 0 0 0,1 1-1 0 0,-1-1 1 0 0,1 0 0 0 0,-1 1-1 0 0,1-1 1 0 0,-1 1-1 0 0,1-1 1 0 0,-1 1 0 0 0,1-1-1 0 0,0 1 1 0 0,-1-1 0 0 0,1 1-1 0 0,0 0 1 0 0,-1-1 0 0 0,1 1-1 0 0,0 0 4 0 0,5-3-20 0 0,3-2 4 0 0,-8 4 10 0 0,1 0 1 0 0,-1 0-1 0 0,1 0 0 0 0,0 0 0 0 0,-1 0 0 0 0,1 0 0 0 0,0 1 1 0 0,0-1-1 0 0,-1 1 0 0 0,1-1 0 0 0,0 1 0 0 0,0 0 0 0 0,0 0 0 0 0,0 0 6 0 0,9-1-19 0 0,16 1-59 0 0,-16 4 63 0 0,-9 0 15 0 0,0-1 0 0 0,15 7-81 0 0,-15-8 73 0 0,0 0-1 0 0,1 0 1 0 0,-1 0-1 0 0,0 0 1 0 0,-1 0 0 0 0,1 0-1 0 0,0 1 1 0 0,-1-1-1 0 0,1 1 1 0 0,-1-1-1 0 0,0 1 1 0 0,1 1 8 0 0,10 18-39 0 0,-10-20 38 0 0,0 1 1 0 0,0 1-1 0 0,0-1 0 0 0,-1 0 0 0 0,1 0 0 0 0,-1 1 0 0 0,0-1 1 0 0,0 0-1 0 0,0 1 0 0 0,0 0 0 0 0,0-1 0 0 0,-1 1 1 0 0,0 2 0 0 0,0-4 0 0 0,1 0 0 0 0,-1 0 0 0 0,0 0 0 0 0,1-1 0 0 0,-1 1 0 0 0,0 0 0 0 0,1 0 0 0 0,0-1 0 0 0,0 1 0 0 0,-1 0 0 0 0,1-1 0 0 0,0 1 0 0 0,0 0 0 0 0,1-1 0 0 0,3 8 0 0 0,13 26 0 0 0,-18-33 0 0 0,1-1 0 0 0,-1 1 0 0 0,1-1 0 0 0,-1 1 0 0 0,0 0 0 0 0,0-1 0 0 0,0 1 0 0 0,1-1 0 0 0,-1 1 0 0 0,-1 0 0 0 0,1-1 0 0 0,0 1 0 0 0,0 0 0 0 0,1-1 0 0 0,-1 1 0 0 0,0-1 0 0 0,0 1 0 0 0,1 0 0 0 0,-1-1 0 0 0,1 1 0 0 0,-1-1 0 0 0,1 1 0 0 0,0-1 0 0 0,0 0 0 0 0,0 0 0 0 0,0 1 0 0 0,0-1 0 0 0,0 0 0 0 0,0 0 0 0 0,0 0 0 0 0,0 0 0 0 0,0 0 0 0 0,1 0 0 0 0,0 0 0 0 0,13 2 10 0 0,-10 0 33 0 0,-1 0-131 0 0,0-1 71 0 0,9 4 163 0 0,-6-4-136 0 0,-3-2-61 0 0,0 1-58 0 0,0-1-73 0 0,1 0-86 0 0,0 0-101 0 0,-1 0-113 0 0,-1 0 193 0 0,-1 0-33 0 0,1 0-36 0 0,-1 0-37 0 0,2 0-211 0 0,-4 0 258 0 0,0 0-42 0 0,0 0-495 0 0,0 0-319 0 0,0 0-762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40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0 125 5184 0 0,'0'0'116'0'0,"0"0"17"0"0,0 0 10 0 0,3 0-23 0 0,12 0-96 0 0,-14 0-24 0 0,1 0 0 0 0,0 0 0 0 0,-1 0 0 0 0,1-1 0 0 0,-1 1 0 0 0,1 0 0 0 0,0-1 0 0 0,-1 1 0 0 0,1-1 0 0 0,-1 1 0 0 0,9-7 23 0 0,-5 2 60 0 0,-5 5-83 0 0,2-2 174 0 0,2 1 202 0 0,1 1-106 0 0,0-2-32 0 0,8-5 360 0 0,1 0-9 0 0,-5 6-91 0 0,-6 1-257 0 0,-3 0 77 0 0,0-3 170 0 0,0-9-10 0 0,0 9-23 0 0,0 3-79 0 0,3 0-31 0 0,9-2-65 0 0,-1-5-66 0 0,-1-2-51 0 0,-1 0-34 0 0,-4 4-55 0 0,-2 2 90 0 0,-3 3-10 0 0,-3-3-10 0 0,-9-9-34 0 0,9 7-12 0 0,3-7-2 0 0,0 9 17 0 0,0 3 74 0 0,0 0 33 0 0,-2 0-182 0 0,0-1-1 0 0,0 1 1 0 0,0 0 0 0 0,-1 0 0 0 0,1 0 0 0 0,0 0 0 0 0,0 0 0 0 0,-1 0 0 0 0,1 1 0 0 0,-1-1-38 0 0,-4 3 69 0 0,7-2-69 0 0,-1 0 0 0 0,1-1 0 0 0,0 1 0 0 0,-1 0 0 0 0,1 0 0 0 0,0 0 0 0 0,0 0 0 0 0,-1 0 0 0 0,1 0 0 0 0,0 0 0 0 0,0 0 0 0 0,0 0 0 0 0,0 0 0 0 0,0 1 0 0 0,1-2 0 0 0,-1 1 0 0 0,0 0 0 0 0,0 0 0 0 0,0 0 0 0 0,0 0 0 0 0,-1 0 0 0 0,1 0 0 0 0,0 0 0 0 0,0 0 0 0 0,-1 0 0 0 0,1 0 0 0 0,0 0 0 0 0,-1 0 0 0 0,0 0 0 0 0,-10 5 10 0 0,5 9 33 0 0,-23 20-22 0 0,23-18 41 0 0,4-13-40 0 0,0 0 0 0 0,0 0 1 0 0,0 0-1 0 0,1 0 1 0 0,-1 1-1 0 0,1-1 0 0 0,0 0 1 0 0,0 1-1 0 0,1-1 1 0 0,-1 4-23 0 0,1 3 62 0 0,0-9-45 0 0,0 0 0 0 0,-1 1 0 0 0,1-1 1 0 0,1 0-1 0 0,-1 0 0 0 0,0 1 1 0 0,1-1-1 0 0,-1 0 0 0 0,1 0 0 0 0,-1 0 1 0 0,1 1-18 0 0,5 6 82 0 0,0 2 47 0 0,-3 4 41 0 0,-3-1 37 0 0,0-11-6 0 0,3 0-28 0 0,5 6-89 0 0,18 17 240 0 0,-8-14-154 0 0,-6-9-114 0 0,-9-3 8 0 0,0 0-11 0 0,0 0-52 0 0,1 1 1 0 0,-1-1 0 0 0,0 1-1 0 0,1 0 1 0 0,-1 0 0 0 0,0 0-1 0 0,1 0-1 0 0,16 5 0 0 0,-19-7 0 0 0,0 1 0 0 0,1 0 0 0 0,-1 0 0 0 0,1 0 0 0 0,-1-1 0 0 0,0 1 0 0 0,1-1 0 0 0,-1 1 1 0 0,0-1-1 0 0,1 0 0 0 0,-1 0 0 0 0,1 0-2 0 0,0 1-1 0 0,-1-1 1 0 0,1 0 0 0 0,0 0-1 0 0,0 1 1 0 0,0-1 0 0 0,0 1-1 0 0,0-1 1 0 0,0 1 0 0 0,0 0 0 0 0,1 0 2 0 0,6 0-91 0 0,1 0 45 0 0,23 0 9 0 0,-18 0-18 0 0,-6 0-16 0 0,-1 0-37 0 0,1 0-62 0 0,0 0-65 0 0,-1 0-76 0 0,-1 0-87 0 0,-2 0 44 0 0,-1 0-54 0 0,0 0-50 0 0,0 0-43 0 0,0 0-147 0 0,0 0-42 0 0,2 0-180 0 0,1 0-479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44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9728 0 0,'3'0'222'0'0,"9"0"30"0"0,-9 0 18 0 0,-2 0-117 0 0,1 0-80 0 0,2 1-71 0 0,6 2 60 0 0,-5 0-94 0 0,-2-1-44 0 0,0 0-56 0 0,-1 0-72 0 0,0 0-82 0 0,-1-1 51 0 0,-1-1-37 0 0,1 1-372 0 0,0 0-261 0 0,-1-1-599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39.7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281 12 5192 0 0,'0'0'151'0'0,"-3"-3"-5"0"0,-9-6-115 0 0,10 14-12 0 0,2-1 48 0 0,-1-2 74 0 0,-1-1 164 0 0,1-1-280 0 0,1 0-1 0 0,-1 0 1 0 0,1 0 0 0 0,-1 0-1 0 0,1 0 1 0 0,-1 0 0 0 0,1 0-1 0 0,-1 0 1 0 0,1 0 0 0 0,-1 0-1 0 0,1 0 1 0 0,0 0 0 0 0,-1 1-1 0 0,1-1 1 0 0,-1 0 0 0 0,1 0-1 0 0,0 0 1 0 0,-1 1 0 0 0,1-1 0 0 0,-1 0-1 0 0,1 1 1 0 0,0-1 0 0 0,-1 0-1 0 0,1 1 1 0 0,0-1 0 0 0,0 0-1 0 0,-1 1 1 0 0,1-1 0 0 0,0 1-1 0 0,0-1 1 0 0,-1 1-25 0 0,-4 6 423 0 0,-3-1-7 0 0,3-3-63 0 0,3 6-40 0 0,2-6 141 0 0,0-3-6 0 0,-2 3-26 0 0,-10 8-106 0 0,9-5-48 0 0,3 12 42 0 0,-1-1-92 0 0,1 0-40 0 0,1 0-47 0 0,2-4-54 0 0,9 10 115 0 0,-7 10 14 0 0,2-17-80 0 0,-3-5-29 0 0,-2-2-4 0 0,0 10 146 0 0,1 6 18 0 0,-1-21-194 0 0,0 1 0 0 0,0-1 1 0 0,0 0-1 0 0,0 0 0 0 0,3 3-63 0 0,-3-3 36 0 0,0 1 0 0 0,1 0-1 0 0,-2 0 1 0 0,1 0 0 0 0,0 0 0 0 0,-1 0-1 0 0,0 2-35 0 0,5 16 120 0 0,1-9-21 0 0,-6-13-84 0 0,0 1 0 0 0,0 0 1 0 0,0-1-1 0 0,-1 1 0 0 0,1 0 0 0 0,0-1 0 0 0,-1 1 0 0 0,1 0 1 0 0,-1 0-1 0 0,0 0 0 0 0,0 0 0 0 0,1 0 0 0 0,-1-1 1 0 0,0 2-16 0 0,-1-1 11 0 0,1 1 0 0 0,0 0 1 0 0,0-1-1 0 0,1 1 0 0 0,-1 0 1 0 0,0-1-1 0 0,1 1 1 0 0,0-1-1 0 0,0 1 0 0 0,-1-1 1 0 0,1 1-1 0 0,1-1 0 0 0,-1 1 1 0 0,0-1-1 0 0,1 0 0 0 0,-1 0 1 0 0,1 0-1 0 0,-1 1 1 0 0,2-1-12 0 0,-2-1 3 0 0,4 4 30 0 0,-1-1 0 0 0,1 1-1 0 0,-1 0 1 0 0,0 0 0 0 0,0 2-33 0 0,-3-5 16 0 0,1 1 0 0 0,-1 1 0 0 0,0-1 0 0 0,0 0 0 0 0,0 0 0 0 0,-1 0 0 0 0,1 0 0 0 0,-1 1 0 0 0,0-1 0 0 0,0 0 1 0 0,0 1-17 0 0,3 26 114 0 0,-2-29-111 0 0,-1 1 1 0 0,1 0 0 0 0,0 0-1 0 0,-1 0 1 0 0,1-1 0 0 0,0 1-1 0 0,0 0 1 0 0,0-1 0 0 0,1 1 0 0 0,-1-1-1 0 0,1 1-3 0 0,1 1 54 0 0,-3-3 11 0 0,0 0 6 0 0,0 0 1 0 0,0 0 0 0 0,0 0-42 0 0,0 0-48 0 0,0 0-51 0 0,0 3-104 0 0,0 8-184 0 0,0-8-24 0 0,0-3-3 0 0</inkml:trace>
  <inkml:trace contextRef="#ctx0" brushRef="#br0" timeOffset="296.27">1 380 6768 0 0,'0'-3'149'0'0,"0"-9"23"0"0,0 12-169 0 0,0 0 1 0 0,0 0-1 0 0,0 0 0 0 0,0 0 0 0 0,0 0 0 0 0,0-1 1 0 0,0 1-1 0 0,0 0 0 0 0,-1 0 0 0 0,1 0 1 0 0,0 0-1 0 0,0 0 0 0 0,1 0 0 0 0,-1 0 1 0 0,0 0-1 0 0,0 0 0 0 0,0-1 0 0 0,0 1 0 0 0,0 0 1 0 0,0 0-1 0 0,0 0 0 0 0,0 0 0 0 0,0 0 1 0 0,0 0-1 0 0,0 0 0 0 0,0 0 0 0 0,0 0 0 0 0,0 0 1 0 0,0 0-1 0 0,0-1 0 0 0,0 1 0 0 0,0 0 1 0 0,0 0-1 0 0,1 0 0 0 0,-1 0 0 0 0,0 0 1 0 0,0 0-1 0 0,0 0 0 0 0,0 0 0 0 0,0 0 0 0 0,0 0 1 0 0,0 0-1 0 0,0 0 0 0 0,0 0 0 0 0,1 0 1 0 0,-1 0-1 0 0,0 0 0 0 0,0 0 0 0 0,0 0 1 0 0,0 0-1 0 0,0 0 0 0 0,0 0 0 0 0,0 0 0 0 0,0 0 1 0 0,0 0-1 0 0,1 0 0 0 0,-1 0-3 0 0,14 0 159 0 0,-12 0-156 0 0,0 0 0 0 0,-1 0 0 0 0,1 0 1 0 0,-1 0-1 0 0,1 0 0 0 0,0-1 0 0 0,-1 1 0 0 0,1-1 1 0 0,-1 1-1 0 0,1-1-3 0 0,6-3 38 0 0,2-2 62 0 0,-3 2 86 0 0,0-1 1 0 0,1 2-1 0 0,7-4-186 0 0,14 1 367 0 0,-15-1-137 0 0,-3 2 14 0 0,5 3 76 0 0,-1 1-153 0 0,0-2 49 0 0,34-12 541 0 0,-28 7-468 0 0,-1 3-92 0 0,15-1 93 0 0,-24 3-205 0 0,22-9 236 0 0,-18 7-209 0 0,-1 0-53 0 0,-2 0-96 0 0,-1 2-27 0 0,8-4-14 0 0,-14 6 15 0 0,-1-1-42 0 0,0 1-4 0 0,-1 0-35 0 0,0 0-39 0 0,0 0-44 0 0,0 0-32 0 0,-1 1-42 0 0,3-1-403 0 0,-1 0-282 0 0,3 1-649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33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111 129 9848 0 0,'0'0'222'0'0,"0"0"30"0"0,0 0 19 0 0,0 0-114 0 0,0 2-82 0 0,0 4-39 0 0,0 0 33 0 0,-1 7 153 0 0,1 0 26 0 0,-1 17 396 0 0,2-12-313 0 0,1-7-175 0 0,0 0-98 0 0,-2-7-26 0 0,8 26 217 0 0,-7-22-150 0 0,1 1 0 0 0,-1 0 1 0 0,0 7-100 0 0,-1 6 175 0 0,-1-10-31 0 0,1 0 0 0 0,1 0 1 0 0,1 9-145 0 0,3 2 198 0 0,-2-12-88 0 0,-1 0 1 0 0,0-1-1 0 0,-1 1 1 0 0,0 2-111 0 0,0 18 277 0 0,6 8 25 0 0,-1-6-58 0 0,-5-10-51 0 0,2 10 124 0 0,2-7-99 0 0,-2-17-156 0 0,-2 0-1 0 0,1-1 0 0 0,-1 1 0 0 0,0 0 0 0 0,-1 1-61 0 0,-1 16 92 0 0,1-15-51 0 0,-1 0 0 0 0,2 0 0 0 0,-1-1 0 0 0,1 1 0 0 0,2 4-41 0 0,1 1 37 0 0,-2-9-29 0 0,0-1-1 0 0,0 1 1 0 0,-1 0 0 0 0,0-1 0 0 0,-1 1 0 0 0,1 0-8 0 0,-1 69 165 0 0,0-60-145 0 0,-2-3 25 0 0,-3-9-12 0 0,-1 0-17 0 0,5-3-12 0 0,1-1 0 0 0,0 1 1 0 0,-1 0-1 0 0,1-1 0 0 0,0 1 0 0 0,0-1 1 0 0,-1 1-1 0 0,1 0 0 0 0,0-1 0 0 0,0 1 1 0 0,0 0-1 0 0,0 0 0 0 0,0-1 1 0 0,0 1-1 0 0,0 0-4 0 0,-1 1 10 0 0,-1-2-98 0 0,0 0-29 0 0,-1 0-44 0 0,-2 0-251 0 0,2 0-568 0 0,3 0 571 0 0,0 0 233 0 0,0 0-32 0 0,-1-1 3 0 0,1 1-34 0 0,-1-1-37 0 0,1 1-43 0 0,-1-1-60 0 0,0 0-46 0 0,0 0-40 0 0,-1-1-35 0 0,-1-1-732 0 0,-2-3-768 0 0</inkml:trace>
  <inkml:trace contextRef="#ctx0" brushRef="#br0" timeOffset="273.74">1 160 9184 0 0,'0'0'208'0'0,"0"0"33"0"0,0-3 14 0 0,0-7-106 0 0,6-2-64 0 0,6-10-63 0 0,-7 14 14 0 0,2 0 62 0 0,3 0 83 0 0,5-3 162 0 0,3-2 153 0 0,-7 0 126 0 0,15 8-28 0 0,-10-1-336 0 0,18-13 219 0 0,-20 10-240 0 0,1 1 77 0 0,-8 5-122 0 0,0 2-55 0 0,2 1-26 0 0,4 1-8 0 0,-4-1-20 0 0,5 2 68 0 0,0 1-39 0 0,0 3-16 0 0,7 5 9 0 0,-3-1-11 0 0,-10-6-90 0 0,-1 0 0 0 0,0 1 0 0 0,0 0-1 0 0,0 0 1 0 0,0 0 0 0 0,-1 1 0 0 0,0 0 0 0 0,0 1 0 0 0,0-1 0 0 0,-1 2-4 0 0,8 11-2 0 0,-1 1-1 0 0,-1 0 1 0 0,0 3 2 0 0,-4-8 0 0 0,0 0 0 0 0,-2 0 0 0 0,0 1 0 0 0,0 0 0 0 0,-2 1 0 0 0,1-2 0 0 0,-2-7 0 0 0,-1 0 0 0 0,-1 1 0 0 0,0-1 0 0 0,0 8 0 0 0,0-4 0 0 0,0-9-1 0 0,0 0 1 0 0,-1 1 0 0 0,1-1 0 0 0,-1 0 0 0 0,1 0 0 0 0,-1 0 0 0 0,0 0 0 0 0,0 0 0 0 0,0 0 0 0 0,-2 3 0 0 0,-1 4 17 0 0,-2 9 61 0 0,5-16-67 0 0,1 1 1 0 0,-1-1 0 0 0,0 0 0 0 0,-1 0 0 0 0,1 0-1 0 0,0-1 1 0 0,-1 1 0 0 0,1 0 0 0 0,-1-1 0 0 0,-2 3-12 0 0,-11 8 82 0 0,3-6-28 0 0,-4 4 38 0 0,-1 2 44 0 0,-7 7 59 0 0,-4-3-104 0 0,-1-3-95 0 0,2-4-84 0 0,5-1-32 0 0,-2-1-37 0 0,2-7 0 0 0,-7-1 29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48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0 6688 0 0,'0'0'197'0'0,"0"3"-16"0"0,0 19-138 0 0,0-10 65 0 0,0-6 90 0 0,0 1 112 0 0,0-7-298 0 0,0 0 0 0 0,0 0 0 0 0,0 0 0 0 0,0 0 0 0 0,0 0-1 0 0,0 0 1 0 0,0 0 0 0 0,0 1 0 0 0,0-1 0 0 0,0 0 0 0 0,0 0 0 0 0,0 0 0 0 0,0 0-1 0 0,0 0 1 0 0,0 0 0 0 0,0 0 0 0 0,0 0 0 0 0,0 0 0 0 0,0 1 0 0 0,0-1 0 0 0,0 0 0 0 0,0 0-1 0 0,0 0 1 0 0,0 0 0 0 0,0 0 0 0 0,0 0 0 0 0,0 0 0 0 0,0 0 0 0 0,0 0 0 0 0,0 0-1 0 0,-1 0 1 0 0,1 0 0 0 0,0 1 0 0 0,0-1 0 0 0,0 0 0 0 0,0 0 0 0 0,0 0 0 0 0,0 0 0 0 0,0 0-1 0 0,0 0 1 0 0,0 0 0 0 0,0 0 0 0 0,-1 0 0 0 0,1 0 0 0 0,0 0 0 0 0,0 0 0 0 0,0 0-1 0 0,0 0 1 0 0,0 0 0 0 0,0 0 0 0 0,0 0 0 0 0,0 0 0 0 0,0 0 0 0 0,-1 0 0 0 0,1 0 0 0 0,0 0-1 0 0,0 0-11 0 0,-1 0 39 0 0,1 0-1 0 0,-1 0 0 0 0,1 0 0 0 0,-1 0 0 0 0,0 0 0 0 0,1 0 0 0 0,-1 0 0 0 0,1 0 0 0 0,-1 1 0 0 0,1-1 1 0 0,-1 0-1 0 0,0 0 0 0 0,1 1 0 0 0,-1-1 0 0 0,1 0 0 0 0,-1 1 0 0 0,1-1-38 0 0,-5 10 557 0 0,4 4-73 0 0,2 2-57 0 0,0-12-321 0 0,0 0 0 0 0,-1 0-1 0 0,0 0 1 0 0,0 0 0 0 0,0 0 0 0 0,-1 0-1 0 0,1 0 1 0 0,-1 0 0 0 0,0 0 0 0 0,0 0-106 0 0,0-3 16 0 0,-5 13 222 0 0,6-12-216 0 0,0-1-1 0 0,0 0 0 0 0,0 0 1 0 0,1 1-1 0 0,-1-1 1 0 0,0 0-1 0 0,1 0 0 0 0,-1 1 1 0 0,0-1-1 0 0,1 0 1 0 0,0 0-1 0 0,-1 0 1 0 0,1 0-1 0 0,0 1-21 0 0,0-1 12 0 0,3 15 201 0 0,-5 8-28 0 0,0-11-91 0 0,1-9-59 0 0,1 0-1 0 0,-1 0 0 0 0,1 0 0 0 0,-1 0 1 0 0,1 1-1 0 0,1 0-34 0 0,4 12 165 0 0,4 9 102 0 0,-10-24-251 0 0,1 0 1 0 0,0 0-1 0 0,0 0 1 0 0,0 0-1 0 0,0 0 1 0 0,0-1-1 0 0,0 1 1 0 0,0 0-1 0 0,0 0 1 0 0,1-1-1 0 0,0 2-16 0 0,6 3 89 0 0,3 0 41 0 0,-9-5-105 0 0,0 1 0 0 0,-1-1 0 0 0,1 1 1 0 0,0-1-1 0 0,-1 1 0 0 0,1 0 1 0 0,-1 0-1 0 0,0 0 0 0 0,1-1 0 0 0,-1 1 1 0 0,0 1-1 0 0,0-1 0 0 0,0 1-25 0 0,1 0 43 0 0,-1 1-1 0 0,1-1 1 0 0,0 0-1 0 0,0 0 1 0 0,1 1 0 0 0,0-1-43 0 0,5 6 109 0 0,-4-5-47 0 0,-1-1 0 0 0,1 1-1 0 0,0-1 1 0 0,-1 1 0 0 0,2-1 0 0 0,-1 0-62 0 0,11 4 228 0 0,-1 0-48 0 0,-8-4-96 0 0,-1-2-11 0 0,0 1 0 0 0,-1-1 0 0 0,1-1 0 0 0,0 1 1 0 0,0-1-1 0 0,0 0 0 0 0,-1 0 0 0 0,1 0 0 0 0,4-1-73 0 0,9 0 236 0 0,14 1 152 0 0,-26-3-203 0 0,0-3-77 0 0,-3 4-55 0 0,0-1-1 0 0,0 0 1 0 0,-1 1-1 0 0,1-1 1 0 0,-1 0-1 0 0,0-1 1 0 0,0 1-53 0 0,-1 1 34 0 0,0 0 0 0 0,0 0 1 0 0,0 0-1 0 0,-1 0 0 0 0,1 0 1 0 0,-1 0-1 0 0,1 0 0 0 0,-1 0 1 0 0,0 0-1 0 0,0-1-34 0 0,2-11 112 0 0,3 1-52 0 0,0-7 13 0 0,-5 17-57 0 0,-1 1-1 0 0,1 0 0 0 0,-1-1 0 0 0,1 1 1 0 0,-1 0-1 0 0,0 0 0 0 0,0-1 0 0 0,-1-1-15 0 0,-6-14 96 0 0,4 6-55 0 0,0 0 0 0 0,-1 0 1 0 0,-1 1-1 0 0,0-1 0 0 0,-1 1-41 0 0,5 8 8 0 0,-20-29 42 0 0,-9-3-44 0 0,22 25-8 0 0,-14-15 5 0 0,20 23-9 0 0,1 0 1 0 0,0 1 0 0 0,-1-1-1 0 0,1 1 1 0 0,0 0 0 0 0,-1 0-1 0 0,-1-1 6 0 0,-18-4-131 0 0,16 5 83 0 0,1 0 0 0 0,0 0 0 0 0,0-1 0 0 0,0 0-1 0 0,0 0 1 0 0,0 0 0 0 0,-1-1 48 0 0,-10-8-196 0 0,-7-4-68 0 0,9 9 19 0 0,-15-7-1311 0 0,20 8 1015 0 0,8 4 421 0 0,-1 1 1 0 0,1-1 0 0 0,-1 1-1 0 0,1 0 1 0 0,-1-1 0 0 0,1 1-1 0 0,-1 0 1 0 0,0 0 0 0 0,1 0-1 0 0,-1 0 120 0 0,2 0-10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47.5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123 316 5456 0 0,'0'0'158'0'0,"-3"0"-4"0"0,1 0-94 0 0,0 0-34 0 0,-2 0-39 0 0,4 0 36 0 0,0 0 92 0 0,1 0-6 0 0,0 0 44 0 0,1 0 51 0 0,-1 0 57 0 0,2 0 65 0 0,0 0 71 0 0,-3 0 494 0 0,0 1-365 0 0,3 1-208 0 0,0 1-107 0 0,5 6 204 0 0,-5-4 120 0 0,-3 5-169 0 0,0 15 323 0 0,3-7-273 0 0,2-6-239 0 0,0-1-21 0 0,-2-2-15 0 0,-2 0 21 0 0,0 3 54 0 0,-2 4 24 0 0,1 26 320 0 0,1-28-412 0 0,2-2-50 0 0,2 7 55 0 0,-3-12-65 0 0,0 1-1 0 0,0-1 0 0 0,-1 1 0 0 0,0 0 1 0 0,0 2-88 0 0,-1 5 169 0 0,1-3-37 0 0,-1-6-64 0 0,1-1 0 0 0,0 0 1 0 0,0 1-1 0 0,0-1 0 0 0,1 0 0 0 0,0 0 1 0 0,1 4-69 0 0,6 9 269 0 0,-4-9-183 0 0,-4-8-72 0 0,0 1 0 0 0,0-1 0 0 0,0 1 0 0 0,0 0 0 0 0,0-1 0 0 0,0 1 0 0 0,-1 0 0 0 0,1 0 0 0 0,-1-1 0 0 0,1 1 0 0 0,-1 0 0 0 0,0 0 0 0 0,0 0 0 0 0,0 0-14 0 0,0 30 218 0 0,3-26-146 0 0,-2-5-58 0 0,1 0-10 0 0,-1 0 0 0 0,0 0 0 0 0,0 1 0 0 0,0-1 0 0 0,0 0 0 0 0,0 1 0 0 0,0-1 0 0 0,-1 0 0 0 0,1 1-1 0 0,0-1 1 0 0,-1 1 0 0 0,1 1-4 0 0,0 4 58 0 0,0 1 47 0 0,-1-7-288 0 0,0 0 60 0 0,0-1 53 0 0,0 1 46 0 0,0 1 68 0 0,0 0 82 0 0,0 4 466 0 0,0-5-500 0 0,0 0-36 0 0,0 1-46 0 0,0-1-60 0 0,0 1-71 0 0,0-1-82 0 0,0 1-57 0 0,0-1-83 0 0,0 0-90 0 0,0 1-99 0 0,0-1-107 0 0,0 0-114 0 0,0 1-123 0 0,0-2 390 0 0,0 1-34 0 0,0-1-1396 0 0,0 0-1088 0 0</inkml:trace>
  <inkml:trace contextRef="#ctx0" brushRef="#br0" timeOffset="461.66">421 439 5072 0 0,'0'0'144'0'0,"0"3"1"0"0,1 16-108 0 0,2-8 51 0 0,2-1 64 0 0,3-1 100 0 0,-5-5-102 0 0,0 0-1 0 0,0 1 1 0 0,0-1-1 0 0,0 1 1 0 0,-1-1-1 0 0,0 1 0 0 0,0 0 1 0 0,0 1-150 0 0,4 8 306 0 0,-3-8-194 0 0,0-1-34 0 0,7 12 374 0 0,-2 4 73 0 0,-1 0 14 0 0,-2-13-318 0 0,0 1 36 0 0,3 5 27 0 0,-3 2 124 0 0,-3-8-154 0 0,0 1 36 0 0,-2 1 36 0 0,1 0 40 0 0,0 1 25 0 0,3-2-73 0 0,2-1-57 0 0,0-1-39 0 0,-4-5-154 0 0,0 0 0 0 0,0 1-1 0 0,0-1 1 0 0,-1 0 0 0 0,1 0 0 0 0,-1 1 0 0 0,1-1 0 0 0,0 3-68 0 0,0 7 263 0 0,-2-9-183 0 0,0 3-4 0 0,0-3 10 0 0,0-1 79 0 0,0 0-40 0 0,0 0 35 0 0,3-2 123 0 0,-1 0-441 0 0,1 1 93 0 0,-1 0 80 0 0,0 0 70 0 0,-1 1 94 0 0,1-1 64 0 0,-1 1 109 0 0,0 1 226 0 0,-1-3-177 0 0,0 0-165 0 0,0-1-70 0 0,0 0-35 0 0,0-1-16 0 0,0 0-100 0 0,0 0-34 0 0,0-1 121 0 0,0-3-20 0 0,-1-8-30 0 0,0 5-25 0 0,1 1 0 0 0,0-1 0 0 0,0 1 0 0 0,1-1 0 0 0,0 1 0 0 0,0-1-1 0 0,1-2-26 0 0,1 5 10 0 0,-2 3-7 0 0,0 0 0 0 0,0 0 0 0 0,0 0 1 0 0,-1 0-1 0 0,1-1 0 0 0,0 1 0 0 0,-1-1-3 0 0,-1-2 15 0 0,1 0 0 0 0,-1-1 0 0 0,-1 1 0 0 0,0-2-15 0 0,0 2 5 0 0,1-1 0 0 0,0 1 0 0 0,0 0 0 0 0,0-3-5 0 0,1 2-1 0 0,0-1-1 0 0,0 1 0 0 0,1-1 0 0 0,0 1 0 0 0,1-3 2 0 0,9-16-77 0 0,-10 23 60 0 0,0 0 1 0 0,0 0-1 0 0,-1 0 0 0 0,1-1 1 0 0,-1 1-1 0 0,1 0 1 0 0,-1-1-1 0 0,0 1 1 0 0,0 0-1 0 0,-1 0 0 0 0,1-1 17 0 0,1-22-123 0 0,-1 25 119 0 0,0-1-1 0 0,1 1 1 0 0,-1 0 0 0 0,1 0-1 0 0,-1 0 1 0 0,1 0-1 0 0,-1 0 1 0 0,1 0 0 0 0,0 0-1 0 0,-1 0 1 0 0,1 0 0 0 0,0 0-1 0 0,0 0 1 0 0,0 1-1 0 0,0-1 1 0 0,0 0 0 0 0,0 1-1 0 0,0-1 1 0 0,0 0-1 0 0,0 1 5 0 0,7-4-30 0 0,-8 4 27 0 0,1 0 0 0 0,-1 0 0 0 0,1 0 0 0 0,-1 0 0 0 0,1-1-1 0 0,-1 1 1 0 0,1 0 0 0 0,-1 0 0 0 0,0-1 0 0 0,1 1 0 0 0,-1 0-1 0 0,1-1 1 0 0,-1 1 0 0 0,0 0 0 0 0,1-1 0 0 0,-1 1 0 0 0,0 0-1 0 0,1-1 1 0 0,-1 1 0 0 0,0-1 0 0 0,1 1 0 0 0,-1-1 0 0 0,0 1-1 0 0,0-1 1 0 0,0 1 0 0 0,1-1 0 0 0,-1 1 0 0 0,0-1 0 0 0,0 1-1 0 0,0-1 1 0 0,0 1 0 0 0,0-1 0 0 0,0 1 0 0 0,0-1 0 0 0,0 1 0 0 0,0-1 3 0 0,0 1-2 0 0,0 0 1 0 0,0 0 0 0 0,0 0 0 0 0,0 0 0 0 0,0 0 0 0 0,0-1 0 0 0,-1 1 0 0 0,1 0 0 0 0,0 0 0 0 0,0 0 0 0 0,0 0 0 0 0,0 0 0 0 0,0 0 0 0 0,0 0 0 0 0,1 0 0 0 0,-1 0 0 0 0,0-1 0 0 0,0 1 0 0 0,0 0-1 0 0,0 0 1 0 0,0 0 0 0 0,0 0 0 0 0,0 0 0 0 0,0 0 0 0 0,0 0 0 0 0,0 0 0 0 0,0 0 0 0 0,0 0 0 0 0,0-1 0 0 0,0 1 0 0 0,0 0 0 0 0,0 0 0 0 0,0 0 0 0 0,0 0 0 0 0,1 0 0 0 0,-1 0 0 0 0,0 0 0 0 0,0 0-1 0 0,0 0 1 0 0,0 0 0 0 0,0 0 0 0 0,0 0 0 0 0,0 0 0 0 0,0 0 0 0 0,0 0 0 0 0,1 0 0 0 0,-1 0 0 0 0,0 0 0 0 0,0 0 0 0 0,0 0 0 0 0,0 0 0 0 0,0 0 0 0 0,0 0 0 0 0,0 0 0 0 0,0 0 0 0 0,0 0 0 0 0,1 0 0 0 0,3-1-8 0 0,-4 1 12 0 0,8 5-23 0 0,12 6-46 0 0,-9-6 17 0 0,-8-4 44 0 0,-1 0 0 0 0,1 0 0 0 0,-1 1 0 0 0,1-1 0 0 0,-1 1 1 0 0,0-1-1 0 0,1 1 0 0 0,-1 0 0 0 0,0 0 5 0 0,16 16-51 0 0,30 32-39 0 0,-40-41 89 0 0,-1 0-1 0 0,0 0 1 0 0,-1 1 0 0 0,5 8 1 0 0,-8-11 0 0 0,1 0 0 0 0,-1 0 0 0 0,1 7 0 0 0,0 1 0 0 0,-4-13 0 0 0,0 1 0 0 0,1-1 0 0 0,-1 1 0 0 0,1-1 0 0 0,0 1 0 0 0,0-1 0 0 0,0 1 0 0 0,0-1 0 0 0,0 0 0 0 0,0 1 0 0 0,1-1 0 0 0,-1 0 0 0 0,1 0 0 0 0,0 0 0 0 0,0 0 0 0 0,7 7 0 0 0,-7-7 0 0 0,0-1 0 0 0,0 1 0 0 0,0 0 0 0 0,0-1 0 0 0,0 1 0 0 0,-1 0 0 0 0,1 0 0 0 0,-1 0 0 0 0,1 0 0 0 0,-1 1 0 0 0,0-1 0 0 0,0 0 0 0 0,0 1 0 0 0,0-1 0 0 0,0 1 0 0 0,0-1 0 0 0,-1 0 0 0 0,0 1 0 0 0,1 1 0 0 0,-1-2 0 0 0,0 0 1 0 0,1 0-1 0 0,-1 0 1 0 0,0 0 0 0 0,1 0-1 0 0,0-1 1 0 0,-1 1 0 0 0,1 0-1 0 0,0 0 1 0 0,0 0-1 0 0,0-1 1 0 0,0 1 0 0 0,0 0-1 0 0,0-1 1 0 0,1 1 0 0 0,-1-1-1 0 0,0 1 1 0 0,1-1 0 0 0,0 0-1 0 0,12 17 41 0 0,-14-17-40 0 0,1-1-1 0 0,-1 0 1 0 0,0 1 0 0 0,0-1 0 0 0,1 0 0 0 0,-1 1-1 0 0,0-1 1 0 0,0 1 0 0 0,0-1 0 0 0,1 0-1 0 0,-1 1 1 0 0,0-1 0 0 0,0 1 0 0 0,0-1 0 0 0,0 1-1 0 0,0-1 1 0 0,0 0 0 0 0,0 1 0 0 0,0-1-1 0 0,0 1 1 0 0,0-1 0 0 0,0 0 0 0 0,0 1 0 0 0,0-1-1 0 0,-1 1 1 0 0,1-1 0 0 0,0 1 0 0 0,0-1 0 0 0,0 0-1 0 0,-1 1 1 0 0,1-1 0 0 0,0 0 0 0 0,0 1-1 0 0,-1-1 1 0 0,1 0 0 0 0,0 1 0 0 0,0-1 0 0 0,-1 0-1 0 0,1 0 1 0 0,0 1 0 0 0,-1-1 0 0 0,1 0-1 0 0,-1 0 1 0 0,1 0 0 0 0,0 1 0 0 0,-1-1 0 0 0,1 0-1 0 0,-1 0 1 0 0,1 0-1 0 0,-7 4 26 0 0,7-3-25 0 0,-1 0-1 0 0,1-1 1 0 0,0 1 0 0 0,-1 0 0 0 0,1 0-1 0 0,0 0 1 0 0,0 0 0 0 0,-1 0 0 0 0,1 0-1 0 0,0 0 1 0 0,0 0 0 0 0,0 0 0 0 0,0 0-1 0 0,0 1 1 0 0,0-2-134 0 0,0 0 36 0 0,0 1-1 0 0,0 0 103 0 0,0 0 73 0 0,0 3 325 0 0,-1-2-311 0 0,1-1-101 0 0,0 0-56 0 0,0 0-69 0 0,0 0-81 0 0,0-1-34 0 0,0 1-70 0 0,1 0-78 0 0,-1-1-84 0 0,0 1-91 0 0,0-1-98 0 0,0 1-105 0 0,0-1-111 0 0,0 0-1099 0 0,0 0-1132 0 0</inkml:trace>
  <inkml:trace contextRef="#ctx0" brushRef="#br0" timeOffset="781.88">1121 53 9416 0 0,'0'0'208'0'0,"0"0"33"0"0,0 0 16 0 0,1 0-106 0 0,1 0-78 0 0,13 3 29 0 0,0 8 146 0 0,-9-6-126 0 0,-1 0 1 0 0,0 0 0 0 0,0 0-1 0 0,-1 1 1 0 0,0-1 0 0 0,1 3-123 0 0,1 3 231 0 0,-2-1-62 0 0,7 4 1 0 0,-3-7-77 0 0,-5-4-63 0 0,-1-1-1 0 0,1 0 1 0 0,-1 1 0 0 0,0-1-1 0 0,0 1 1 0 0,0 0 0 0 0,0-1-1 0 0,0 1 1 0 0,0 0 0 0 0,0 2-30 0 0,4 27 220 0 0,-4-25-107 0 0,1 1 1 0 0,0-1 0 0 0,4 6-114 0 0,-4-6 128 0 0,0 0 0 0 0,0 0 0 0 0,2 7-128 0 0,-1 5 218 0 0,0-5 73 0 0,-1 0 1 0 0,6 12-292 0 0,-1-1 208 0 0,2 17 210 0 0,0 1 3 0 0,-3-19-206 0 0,0-5-29 0 0,-2-2-37 0 0,0 13 58 0 0,-1-8-109 0 0,8 16 84 0 0,-7-3-12 0 0,15 24 111 0 0,-10-33-196 0 0,-4-6-4 0 0,5 9 15 0 0,-3-16 10 0 0,-2-6-52 0 0,-6-6-49 0 0,1 0 1 0 0,0 0-1 0 0,-1-1 0 0 0,1 1 0 0 0,-1 0 0 0 0,1 0 1 0 0,-1 0-1 0 0,1 0 0 0 0,-1 0 0 0 0,1 0 1 0 0,-1 0-1 0 0,0 0 0 0 0,0 0 0 0 0,1 0 0 0 0,-1 0 1 0 0,0 0-1 0 0,0 0 0 0 0,0 0 0 0 0,0 0 0 0 0,0 1-5 0 0,0 0 14 0 0,0 0-1 0 0,0 0 0 0 0,0-1 0 0 0,1 1 0 0 0,-1 0 0 0 0,1 0 0 0 0,-1 0 0 0 0,1-1 0 0 0,0 1 0 0 0,-1 0 0 0 0,1-1 0 0 0,0 1 0 0 0,0 0 0 0 0,0-1 0 0 0,1 0 0 0 0,-1 1 0 0 0,0-1 0 0 0,1 1-13 0 0,1 4 157 0 0,-3-6-355 0 0,0 1 67 0 0,0 0 58 0 0,0-1 51 0 0,0 2 83 0 0,0-1 91 0 0,0 5 554 0 0,0-4-592 0 0,0-1-39 0 0,0 1-52 0 0,0-1-66 0 0,0 1-79 0 0,0 0-91 0 0,0-1-64 0 0,0 0-92 0 0,0 1-101 0 0,0-1-109 0 0,0 1-119 0 0,0-1 302 0 0,0-1-33 0 0,0 1-34 0 0,0 0-36 0 0,0-1-36 0 0,0 1-37 0 0,0-1-1543 0 0,0 0-1203 0 0</inkml:trace>
  <inkml:trace contextRef="#ctx0" brushRef="#br0" timeOffset="1016.75">999 614 9520 0 0,'0'0'276'0'0,"0"0"2"0"0,0 0-207 0 0,3 0-43 0 0,-1 0-26 0 0,0-1-1 0 0,1 1 1 0 0,-1-1-1 0 0,1 1 1 0 0,-1-1 0 0 0,0 0-1 0 0,1 0 1 0 0,-1 0-1 0 0,0 0 1 0 0,1-1-2 0 0,9-4 26 0 0,2 0 39 0 0,-4 3-37 0 0,43-16 170 0 0,-34 9-142 0 0,-4 0-10 0 0,-8 5-28 0 0,0 0-1 0 0,0 1 1 0 0,0 0-1 0 0,0 1 1 0 0,1-1-18 0 0,13-3 29 0 0,17-8 25 0 0,-9-1 17 0 0,8-5 73 0 0,-20 13 7 0 0,0 0 1 0 0,14-4-152 0 0,55-20 427 0 0,-68 25-380 0 0,-1 0-42 0 0,-1 0-56 0 0,-3 2-26 0 0,5-3 63 0 0,-2 0-43 0 0,-6 4-91 0 0,-1 1-86 0 0,-4 1 70 0 0,-1 1-37 0 0,4-1-226 0 0,-4 2 166 0 0,0-1-34 0 0,0 1-37 0 0,0-1-39 0 0,1 1-41 0 0,-1 0-43 0 0,10 0-933 0 0,7 0-789 0 0</inkml:trace>
  <inkml:trace contextRef="#ctx0" brushRef="#br0" timeOffset="17701.14">35 88 12096 0 0,'0'0'15'0'0,"0"-1"0"0"0,1 1 1 0 0,-1-1-1 0 0,0 1 0 0 0,0-1 0 0 0,0 0 1 0 0,0 1-1 0 0,0-1 0 0 0,0 1 1 0 0,-1-1-1 0 0,1 1 0 0 0,0-1 1 0 0,0 1-1 0 0,0-1 0 0 0,0 1 0 0 0,-1-1 1 0 0,1 1-1 0 0,0-1 0 0 0,0 1 1 0 0,-1-1-1 0 0,1 1 0 0 0,0-1 1 0 0,-1 1-1 0 0,1-1 0 0 0,-1 1 0 0 0,1 0 1 0 0,0-1-1 0 0,-1 1 0 0 0,1 0 1 0 0,-1-1-1 0 0,1 1 0 0 0,-1 0-15 0 0,-6-5 215 0 0,4-1-128 0 0,3-3-52 0 0,0-1-2 0 0,3 6 40 0 0,-3 3 14 0 0,1 1-54 0 0,4-2-10 0 0,-3 1 22 0 0,-1 1 45 0 0,0-1 31 0 0,0 1 53 0 0,-1-1 60 0 0,0 1 71 0 0,-8-10 151 0 0,7 9-382 0 0,1-1-1 0 0,-1 1 1 0 0,0 0-1 0 0,0-1 1 0 0,1 1-1 0 0,-1-1 1 0 0,1 1-1 0 0,-1-1 1 0 0,1 0-1 0 0,0 1 1 0 0,0-2-74 0 0,-1 0 147 0 0,-1 3-11 0 0,-10 0 6 0 0,9 0-22 0 0,3 0-41 0 0,0 0-136 0 0,0 0-19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14.1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0 177 6880 0 0,'21'0'192'0'0,"11"0"144"0"0,-22 0-255 0 0,-8 3-22 0 0,-1-1-55 0 0,1-1-1 0 0,-1 1 1 0 0,0-1 0 0 0,0 0 0 0 0,1 0-1 0 0,-1 1 1 0 0,0-1 0 0 0,1 0-1 0 0,-1 0 1 0 0,1 0 0 0 0,0 0-1 0 0,-1 0 1 0 0,1-1 0 0 0,1 1-4 0 0,7 6 24 0 0,-6-2 65 0 0,-4-5-89 0 0,3 2 184 0 0,-3-1 216 0 0,3-1 369 0 0,9 0 30 0 0,-9 0-35 0 0,-3 0-510 0 0,0 0 79 0 0,0 0 176 0 0,0 0-18 0 0,3 0-21 0 0,7-2-184 0 0,3-5 17 0 0,1 0-17 0 0,-4 5-31 0 0,-5-1 79 0 0,10-8-106 0 0,0 5-48 0 0,-10-2-61 0 0,-5 8-112 0 0,0-1 0 0 0,0 1 0 0 0,1 0 0 0 0,-1-1 0 0 0,0 1 0 0 0,0-1 0 0 0,1 1 0 0 0,-1 0 0 0 0,0-1 0 0 0,1 1 0 0 0,-1 0 0 0 0,0-1 0 0 0,1 1 0 0 0,-1 0 0 0 0,1 0 0 0 0,-1-1 0 0 0,0 1 0 0 0,1 0 0 0 0,-1 0 0 0 0,1 0 0 0 0,-1 0 0 0 0,1-1 0 0 0,-1 1 0 0 0,1 0 0 0 0,-1 0 0 0 0,1 0 0 0 0,-1 0 0 0 0,0 0 0 0 0,1 0 0 0 0,-1 0 0 0 0,1 0-7 0 0,5-3 162 0 0,-4 0-111 0 0,1-1-32 0 0,0 1 24 0 0,2 0 33 0 0,2-1 55 0 0,9-2-42 0 0,15-6-18 0 0,-30 12-71 0 0,1-1 1 0 0,-1 0 0 0 0,0 0 0 0 0,0 0 0 0 0,1 0 0 0 0,-1 0 0 0 0,0 0 0 0 0,0 0 0 0 0,0-1-1 0 0,0 1 1 0 0,-1 0 0 0 0,2-1-1 0 0,-2 0 5 0 0,1 0-1 0 0,-1 1 0 0 0,1-1 1 0 0,-1 0-1 0 0,0 1 1 0 0,0-1-1 0 0,0 0 1 0 0,0 1-1 0 0,0-2-4 0 0,0 3 2 0 0,0-1-1 0 0,0 0 1 0 0,0 0-1 0 0,0 0 1 0 0,0 0 0 0 0,0 0-1 0 0,1 0 1 0 0,-1 0 0 0 0,0 0-1 0 0,0 0 1 0 0,1 0-1 0 0,-1 0 1 0 0,0 1 0 0 0,1-1-1 0 0,0 0-1 0 0,4-3 25 0 0,3-1-1 0 0,-8 4-24 0 0,1 1 0 0 0,-1 0 0 0 0,0 0 1 0 0,0 0-1 0 0,0-1 0 0 0,0 1 0 0 0,0 0 0 0 0,0-1 0 0 0,0 1 0 0 0,0 0 0 0 0,0 0 1 0 0,0-1-1 0 0,0 1 0 0 0,0 0 0 0 0,0 0 0 0 0,0-1 0 0 0,0 1 0 0 0,0 0 0 0 0,0 0 1 0 0,0-1-1 0 0,0 1 0 0 0,0 0 0 0 0,0 0 0 0 0,-1-1 0 0 0,1 1 0 0 0,0 0 1 0 0,0 0-1 0 0,0-1 0 0 0,0 1 0 0 0,-1 0 0 0 0,1 0 0 0 0,0 0 0 0 0,0 0 0 0 0,0-1 1 0 0,-1 1-1 0 0,-10-6 12 0 0,5-5 36 0 0,-9 5-36 0 0,1-6 1 0 0,8 9 40 0 0,4 3-49 0 0,0 0-1 0 0,0-1 1 0 0,1 1 0 0 0,-1 0-1 0 0,0-1 1 0 0,0 0-1 0 0,1 1 1 0 0,-1-1 0 0 0,0 0-1 0 0,1 0 1 0 0,-1 0 0 0 0,1 0-4 0 0,-1 0 2 0 0,0 0 1 0 0,0 0 0 0 0,0 0 0 0 0,0 0 0 0 0,0 0 0 0 0,0 0-1 0 0,0 1 1 0 0,0-1 0 0 0,0 1 0 0 0,-1-1 0 0 0,1 1 0 0 0,-1 0-3 0 0,-8-1-2 0 0,-16 1 18 0 0,15 4 23 0 0,12-4-38 0 0,-1 1-1 0 0,1 0 1 0 0,0 0 0 0 0,-1 0 0 0 0,1 0-1 0 0,0 0 1 0 0,0 0 0 0 0,-1 0 0 0 0,1 0-1 0 0,0-1 1 0 0,0 1 0 0 0,0 0 0 0 0,0 0 0 0 0,0 1-1 0 0,1 5 0 0 0,-1-5 0 0 0,0 0 0 0 0,0 0 0 0 0,0 0 0 0 0,0-1 0 0 0,0 1 0 0 0,0 0 0 0 0,0 0 0 0 0,-1 0 0 0 0,1 0 0 0 0,-1-1 0 0 0,1 1 0 0 0,-1 1 0 0 0,-14 3 0 0 0,12-4 4 0 0,0 0 0 0 0,1 0 0 0 0,-1 0 0 0 0,0 0 0 0 0,1 0 0 0 0,0 1 1 0 0,-1-1-1 0 0,1 1 0 0 0,0-1 0 0 0,0 1 0 0 0,0 0 0 0 0,1 0 0 0 0,-1 0 1 0 0,1 0-1 0 0,0 0 0 0 0,-1 0 0 0 0,1 0 0 0 0,0 4-4 0 0,0-4 6 0 0,0 0-1 0 0,-1 0 0 0 0,1 0 1 0 0,-1 0-1 0 0,0 0 0 0 0,1 0 1 0 0,-1-1-1 0 0,-1 1-5 0 0,-4 2 10 0 0,0 2 4 0 0,1 19 39 0 0,-6-6-26 0 0,-5 15 93 0 0,16-32-114 0 0,0-1 0 0 0,1 0 0 0 0,-1 1 0 0 0,1-1 1 0 0,-1 0-1 0 0,1 1 0 0 0,0-1 0 0 0,0 1 0 0 0,0-1 0 0 0,1 2-6 0 0,-1 3 40 0 0,0-5-33 0 0,0 0 1 0 0,0-1-1 0 0,0 1 0 0 0,0-1 0 0 0,0 1 0 0 0,1 0 1 0 0,-1-1-1 0 0,1 1 0 0 0,-1-1 0 0 0,1 1-7 0 0,10 15 77 0 0,-5-4-19 0 0,-6-12-52 0 0,0 0 1 0 0,1 0 0 0 0,-1 1-1 0 0,1-1 1 0 0,-1 0-1 0 0,1 0 1 0 0,0 0 0 0 0,-1 0-1 0 0,1 0 1 0 0,0 0-1 0 0,0 0 1 0 0,0 0 0 0 0,0 0-1 0 0,0 0 1 0 0,0 0-1 0 0,0 0 1 0 0,0-1-1 0 0,1 2-6 0 0,50 21 284 0 0,-43-18-243 0 0,5 3 17 0 0,1-6 63 0 0,-5-2-161 0 0,5 0 38 0 0,2 1 7 0 0,-6-1-33 0 0,-1 0-33 0 0,-1 0-47 0 0,-1-1-27 0 0,0 0-48 0 0,-1 0-56 0 0,1 0-63 0 0,-5 0 31 0 0,1-1-46 0 0,0 1-40 0 0,0 0-37 0 0,1-1-191 0 0,1 0-49 0 0,6-1-740 0 0,6 1-665 0 0,13 1-1160 0 0,-31 1 3199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14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159 421 7920 0 0,'3'0'174'0'0,"9"0"29"0"0,-9 0 13 0 0,-6 0-31 0 0,-5 0-214 0 0,-2 0 111 0 0,-4 0 122 0 0,-4 0 210 0 0,5 2-196 0 0,10 0-154 0 0,1-1-1 0 0,-1 0 1 0 0,1 0 0 0 0,-1 1 0 0 0,1 0-1 0 0,-1-1 1 0 0,1 1 0 0 0,0 0 0 0 0,0 0-1 0 0,0 1-63 0 0,-4 4 151 0 0,1 0-56 0 0,0 5 59 0 0,-3 4 30 0 0,4-9-88 0 0,0 9 148 0 0,3-1-77 0 0,0 4 31 0 0,-6-2 65 0 0,-3 7 122 0 0,5-10-247 0 0,-5 13 162 0 0,0-1-4 0 0,5-12-167 0 0,1 8 180 0 0,5-3 44 0 0,-1-1-47 0 0,0-15-255 0 0,1 1 0 0 0,-1-1 0 0 0,1 1 1 0 0,-1-1-1 0 0,1 0 0 0 0,0 2-51 0 0,10 20 373 0 0,-10-23-342 0 0,-1 0 1 0 0,1 0-1 0 0,-1 1 1 0 0,1-1-1 0 0,-1 0 1 0 0,0 1-1 0 0,0-1 1 0 0,0 0-1 0 0,0 1 1 0 0,-1 0-32 0 0,1-2 17 0 0,0 0 0 0 0,0 1 1 0 0,0-1-1 0 0,0 1 0 0 0,0-1 1 0 0,0 1-1 0 0,0-1 0 0 0,0 0 1 0 0,0 1-1 0 0,1-1 0 0 0,-1 1 0 0 0,0-1 1 0 0,1 0-1 0 0,0 1 0 0 0,-1-1 1 0 0,1 0-18 0 0,13 5 177 0 0,1 6 6 0 0,-9-9 1 0 0,7-3-11 0 0,16 1 154 0 0,-27-1-274 0 0,1 0-1 0 0,0 0 1 0 0,0 0-1 0 0,-1-1 0 0 0,1 1 1 0 0,0-1-1 0 0,-1 0 0 0 0,2 0-52 0 0,17-11 288 0 0,-9 8-163 0 0,-7 3-71 0 0,0 0-1 0 0,-1-1 1 0 0,1 0 0 0 0,-1 1-1 0 0,0-1 1 0 0,3-3-54 0 0,-5 4 18 0 0,0 0 1 0 0,0-1-1 0 0,-1 0 1 0 0,1 1 0 0 0,0-1-1 0 0,-1 0 1 0 0,0 0-1 0 0,1 0 1 0 0,-1 0-1 0 0,1-1-18 0 0,8-14 159 0 0,7 4-56 0 0,-9 8-82 0 0,4-7-27 0 0,-6 0-58 0 0,-1 1-14 0 0,2-4-11 0 0,-6 12 68 0 0,1 0 1 0 0,-1-1-1 0 0,0 1 1 0 0,0 0-1 0 0,-1-1 1 0 0,1 1-1 0 0,-1-3 21 0 0,1-23-151 0 0,-2 16 91 0 0,1 4 7 0 0,0 0 1 0 0,0 0-1 0 0,1-1 0 0 0,2-7 53 0 0,2-1-68 0 0,-3 10 30 0 0,0 1 0 0 0,0 0 0 0 0,-1-1 0 0 0,0 1 0 0 0,0-1 0 0 0,-1 1 38 0 0,1-10-77 0 0,-1 8 28 0 0,0 1 1 0 0,0-1-1 0 0,-1 0 1 0 0,0 1-1 0 0,-1-2 49 0 0,-1-2-52 0 0,-2-11-45 0 0,10-15-9 0 0,-10 5 39 0 0,2 19 39 0 0,-3-24-61 0 0,1 20 44 0 0,2 11 27 0 0,1-1 0 0 0,1 1 0 0 0,-1 0 1 0 0,1-1-1 0 0,1 1 0 0 0,-1-1 18 0 0,1 0-25 0 0,-1-1 1 0 0,0 1 0 0 0,-2-7 24 0 0,2 12-6 0 0,0 0 0 0 0,0 0 0 0 0,1 0 0 0 0,-1 0 0 0 0,1-1 0 0 0,0 1 0 0 0,-1 0 0 0 0,1 0 0 0 0,1-1 0 0 0,-1 1 0 0 0,0 0 0 0 0,1 0 0 0 0,0 0-1 0 0,0 0 1 0 0,0-1 0 0 0,0 1 0 0 0,0 1 0 0 0,2-4 6 0 0,0 2-7 0 0,0-1-1 0 0,0 1 1 0 0,-1-1-1 0 0,0 0 1 0 0,0 0 7 0 0,-1 4-5 0 0,-1-1 0 0 0,0 0 0 0 0,1 1 0 0 0,-1-1 0 0 0,0 1 0 0 0,0-1-1 0 0,0 0 1 0 0,0 1 0 0 0,0-1 0 0 0,0 0 0 0 0,-1 1 0 0 0,1-1 0 0 0,0 0 0 0 0,-1 0 5 0 0,-5-12-43 0 0,4 10 33 0 0,0 0 0 0 0,1 1 0 0 0,0-1 0 0 0,0 0 0 0 0,0 0 0 0 0,0-1 10 0 0,1 5-3 0 0,0-1 0 0 0,0 1 0 0 0,0-1-1 0 0,0 1 1 0 0,0-1 0 0 0,0 0 0 0 0,0 1-1 0 0,0-1 1 0 0,0 1 0 0 0,0-1 0 0 0,0 1-1 0 0,1-1 1 0 0,-1 1 0 0 0,0 0-1 0 0,0-1 1 0 0,1 1 0 0 0,-1-1 0 0 0,1 0 3 0 0,-1 1-6 0 0,1 0 0 0 0,-1-1 0 0 0,1 1 0 0 0,0 0 0 0 0,-1-1 0 0 0,1 1 0 0 0,0 0-1 0 0,-1-1 1 0 0,1 1 0 0 0,0 0 0 0 0,-1 0 0 0 0,1 0 0 0 0,0 0 0 0 0,0 0 0 0 0,-1 0 0 0 0,1 0 0 0 0,0 0 6 0 0,-13 0-96 0 0,9 0 19 0 0,3 3-3 0 0,-1 11 70 0 0,1 19-46 0 0,4-10 51 0 0,25 58 283 0 0,-25-62-146 0 0,-3-4-36 0 0,0 7 29 0 0,2-15-59 0 0,-1 1 0 0 0,1-1 1 0 0,4 6-67 0 0,-4-6 70 0 0,1 0 0 0 0,-1 0 0 0 0,1 7-70 0 0,2 21 256 0 0,6 0 21 0 0,-8-15-119 0 0,-2-12-73 0 0,0 1 0 0 0,0-1 0 0 0,1 0 0 0 0,0 0 0 0 0,1 1-85 0 0,6 16 269 0 0,-4 1 50 0 0,-1-7-72 0 0,0 0-19 0 0,-3-12-100 0 0,0 1 0 0 0,0-1 0 0 0,-1 1 0 0 0,0 0 0 0 0,0 2-128 0 0,1 8 226 0 0,4-1-39 0 0,6 6 39 0 0,3-2-45 0 0,0 3 41 0 0,-12-15-101 0 0,-3-1-52 0 0,0-6-64 0 0,-1-1 0 0 0,0 1 0 0 0,1-1 0 0 0,-1 1 0 0 0,0-1-1 0 0,0 1 1 0 0,1-1 0 0 0,-1 0 0 0 0,0 1 0 0 0,0-1 0 0 0,-1 1-5 0 0,-3 3 36 0 0,5-4-32 0 0,0 0-1 0 0,-1 0 0 0 0,1-1 0 0 0,0 1 0 0 0,0 0 0 0 0,-1 0 0 0 0,1-1 0 0 0,0 1 1 0 0,0 0-1 0 0,0 0 0 0 0,0 0 0 0 0,0-1 0 0 0,0 1 0 0 0,0 0 0 0 0,1 0-3 0 0,7 14 27 0 0,-3-8-18 0 0,-4-5-4 0 0,-1 0 1 0 0,1-1-1 0 0,-1 1 0 0 0,0-1 1 0 0,1 1-1 0 0,-1-1 0 0 0,0 1 1 0 0,0 0-1 0 0,0-1 0 0 0,0 1-5 0 0,0 5 28 0 0,0 4-22 0 0,1-2-50 0 0,0-8 38 0 0,-1-1 0 0 0,0 1 0 0 0,0-1 0 0 0,1 1 1 0 0,-1-1-1 0 0,0 0 0 0 0,1 1 0 0 0,-1-1 0 0 0,0 1 0 0 0,1-1 1 0 0,-1 0-1 0 0,0 1 0 0 0,1-1 0 0 0,-1 0 0 0 0,1 1 1 0 0,-1-1-1 0 0,1 0 0 0 0,-1 0 0 0 0,1 0 0 0 0,-1 1 0 0 0,1-1 1 0 0,-1 0-1 0 0,1 0 0 0 0,-1 0 0 0 0,1 0 0 0 0,-1 0 1 0 0,1 0-1 0 0,-1 0 0 0 0,1 0 0 0 0,-1 0 6 0 0,3 0-94 0 0,-3 0 20 0 0,0 1-35 0 0,0-1-17 0 0,0 1-36 0 0,0-1-41 0 0,0 1-48 0 0,0 0-50 0 0,0 0-47 0 0,0 0-45 0 0,0 0-39 0 0,0 1-281 0 0,0 0-66 0 0,0 0-52 0 0,0 0-37 0 0,0-1-327 0 0,0 0-34 0 0,0 0-2573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9528 0 0,'0'0'216'0'0,"0"3"32"0"0,0 9 10 0 0,0-9-107 0 0,3 0-78 0 0,4 6-26 0 0,-1 8-54 0 0,-5 4 18 0 0,-1-4 66 0 0,0-11-33 0 0,0 3 142 0 0,-1 3 41 0 0,1-6-74 0 0,0 0 35 0 0,1 3 133 0 0,2-2 96 0 0,3 2-1 0 0,0 2 178 0 0,-3 4 90 0 0,-3 3-112 0 0,0-1-54 0 0,0 1-56 0 0,0-1-58 0 0,0 1-60 0 0,0-1-64 0 0,0 1-65 0 0,0 0-67 0 0,3-16-117 0 0,8 10-142 0 0,-8-9-66 0 0,-3-3-13 0 0,0 0-2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15.1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18 12752 0 0,'-4'0'66'0'0,"-1"0"53"0"0,-9 0 410 0 0,9 0-350 0 0,3 0-118 0 0,0 0-46 0 0,-1 0 189 0 0,3 0-97 0 0,0 0-31 0 0,0-3-44 0 0,0-8 12 0 0,0 8 121 0 0,0 3 54 0 0,0 0 5 0 0,1 1-104 0 0,1 1-80 0 0,2 1-50 0 0,-2 0 3 0 0,1 0-31 0 0,0 0-28 0 0,3 2-44 0 0,8 10-19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15.5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369 106 6704 0 0,'0'0'149'0'0,"0"0"23"0"0,0-3 12 0 0,-2-23-75 0 0,2 25-107 0 0,0 1 0 0 0,0 0 0 0 0,0 0 0 0 0,0-1 0 0 0,0 1 0 0 0,-1 0 0 0 0,1 0 0 0 0,0 0 0 0 0,0-1 0 0 0,0 1 0 0 0,0 0 0 0 0,0 0 0 0 0,0 0 0 0 0,-1 0 0 0 0,1-1 0 0 0,0 1 0 0 0,0 0 0 0 0,0 0 0 0 0,0 0 0 0 0,-1 0 0 0 0,1 0 0 0 0,0 0 0 0 0,0-1 0 0 0,0 1 0 0 0,-1 0 0 0 0,1 0 0 0 0,0 0 0 0 0,0 0 0 0 0,-1 0 0 0 0,1 0 0 0 0,0 0 0 0 0,0 0-2 0 0,-8-4 18 0 0,5-2 1 0 0,2 3 27 0 0,-1 1 43 0 0,0 0 45 0 0,-1 1 40 0 0,-4-2 314 0 0,2-9 559 0 0,-7 6 45 0 0,7-1-395 0 0,3 4-386 0 0,0 1-35 0 0,-2 0-39 0 0,-4 2-39 0 0,8 0-167 0 0,-1 0 0 0 0,0 0 0 0 0,0 0 1 0 0,1 0-1 0 0,-1 0 0 0 0,0-1 0 0 0,0 1 0 0 0,1 0 1 0 0,-1 0-1 0 0,0 0 0 0 0,1-1 0 0 0,-1 1 1 0 0,0 0-1 0 0,0-1 0 0 0,1 1 0 0 0,-1 0 1 0 0,1-1-1 0 0,-1 1 0 0 0,0-1 0 0 0,1 1 1 0 0,-1-1-1 0 0,1 0 0 0 0,-1 1 0 0 0,1-1 0 0 0,-1 1 1 0 0,1-1-32 0 0,0 0 27 0 0,-1 1 1 0 0,1-1 0 0 0,-1 0-1 0 0,1 1 1 0 0,-1-1 0 0 0,1 1 0 0 0,-1-1-1 0 0,1 1 1 0 0,-1-1 0 0 0,0 1-1 0 0,1-1 1 0 0,-1 1 0 0 0,0 0-1 0 0,1-1 1 0 0,-1 1 0 0 0,0 0-1 0 0,0 0 1 0 0,1-1 0 0 0,-1 1-1 0 0,0 0 1 0 0,0 0 0 0 0,1 0 0 0 0,-1 0-1 0 0,0 0 1 0 0,0 0 0 0 0,0 0-28 0 0,-6 0 149 0 0,-5 0 2 0 0,-4 3 30 0 0,-1 9-2 0 0,2-6-6 0 0,9 5-10 0 0,-8-5-3 0 0,-7 6 0 0 0,9-9-94 0 0,10-3-60 0 0,1 0 1 0 0,0 0-1 0 0,0 0 0 0 0,0 0 1 0 0,0 1-1 0 0,0-1 0 0 0,0 1 1 0 0,0-1-1 0 0,0 0 0 0 0,0 1 1 0 0,1-1-1 0 0,-1 1 0 0 0,0 0 1 0 0,0-1-1 0 0,0 1 0 0 0,0 0 1 0 0,1 0-1 0 0,-1-1 0 0 0,0 1 1 0 0,1 0-1 0 0,-1 0 0 0 0,1 0 1 0 0,-1 0-1 0 0,1 0 0 0 0,-1 0 1 0 0,1 0-1 0 0,-1 0-6 0 0,-1 3 12 0 0,-1 0 0 0 0,0 0-1 0 0,0 0 1 0 0,-1-1 0 0 0,1 0 0 0 0,-1 1 0 0 0,-3 1-12 0 0,-17 19 88 0 0,13-6 24 0 0,7-4-56 0 0,3-9-33 0 0,0-1 0 0 0,0 1 0 0 0,-1-1 0 0 0,0 0 0 0 0,0 0 0 0 0,0 0 0 0 0,0 0 0 0 0,-1 1-23 0 0,-8 19 84 0 0,1 1-48 0 0,5-16-36 0 0,4-7 0 0 0,0-1 0 0 0,0 1 0 0 0,0-1 0 0 0,0 1 0 0 0,0 0 0 0 0,0-1 0 0 0,1 1 0 0 0,-1 0 0 0 0,1 0 0 0 0,-1 0 0 0 0,1 0 0 0 0,0-1 0 0 0,0 1 0 0 0,0 0 0 0 0,0 1 0 0 0,0 64 0 0 0,0-66 0 0 0,-1-1 0 0 0,1 1 0 0 0,0 0 0 0 0,0-1 0 0 0,0 1 0 0 0,0-1 0 0 0,0 1 0 0 0,0-1 0 0 0,0 1 0 0 0,0-1 0 0 0,0 1 0 0 0,1 0 0 0 0,-1-1 0 0 0,0 1 0 0 0,0-1 0 0 0,0 1 0 0 0,1-1 0 0 0,-1 1 0 0 0,0-1 0 0 0,0 1 0 0 0,1-1 0 0 0,-1 0 0 0 0,1 1 0 0 0,-1-1 0 0 0,0 1 0 0 0,1-1 0 0 0,-1 0 0 0 0,1 1 0 0 0,-1-1 0 0 0,1 0 0 0 0,-1 1 0 0 0,1-1 0 0 0,6 5 0 0 0,1 7-17 0 0,-8-11 12 0 0,0 1 0 0 0,1-1-1 0 0,-1 0 1 0 0,1 0 0 0 0,0 0-1 0 0,-1 0 1 0 0,1 0 0 0 0,0 0-1 0 0,0 0 1 0 0,-1 0 0 0 0,1 0-1 0 0,0 0 1 0 0,0 0 0 0 0,0-1 0 0 0,0 1-1 0 0,1 0 6 0 0,9 4-61 0 0,-8-4 49 0 0,-1 0 0 0 0,1 1 0 0 0,-1-1 0 0 0,1 1 0 0 0,-1-1 0 0 0,0 1 0 0 0,0 0 0 0 0,1-1 0 0 0,-1 1 12 0 0,16 13-17 0 0,-8-10-30 0 0,-5-2-22 0 0,0-1-43 0 0,1 1-52 0 0,-1-2-64 0 0,0 1-16 0 0,0-1-56 0 0,0 0-63 0 0,0 0-66 0 0,-1 0-74 0 0,1-1-79 0 0,0 0-85 0 0,-1 1-89 0 0,10-1-1115 0 0,7 0-1066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17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9760 0 0,'0'0'284'0'0,"0"0"1"0"0,0 0-223 0 0,0 3-24 0 0,0 6 7 0 0,0 1 91 0 0,0 24 539 0 0,0-28-561 0 0,0-1-37 0 0,1 6 213 0 0,0-2-78 0 0,2-1-33 0 0,1 2 1 0 0,1-1-8 0 0,-3-1-8 0 0,-1 1 31 0 0,0 3 73 0 0,-2 23 296 0 0,0 28 298 0 0,6-24-387 0 0,0-21-288 0 0,-3-11-96 0 0,0 1-1 0 0,0-1 1 0 0,-1 1-1 0 0,0-1 1 0 0,0 1 0 0 0,-1-1-91 0 0,0 10 173 0 0,0 10 65 0 0,3-1-45 0 0,9 9 33 0 0,-6 0-9 0 0,1-12-74 0 0,6 13 178 0 0,-8-22-199 0 0,-1-2-36 0 0,3 8 122 0 0,0 1-51 0 0,-3-10-86 0 0,-2 9 9 0 0,-2-19-79 0 0,0 0 0 0 0,0 0 0 0 0,0 0 0 0 0,0 0-1 0 0,0 0 1 0 0,0 0 0 0 0,0 0 0 0 0,1 0 0 0 0,-1 0-1 0 0,0 0 1 0 0,0 0 0 0 0,1-1 0 0 0,-1 1 0 0 0,1 0-1 0 0,-1 1 0 0 0,12 3 0 0 0,-6 10 15 0 0,0-6 16 0 0,-5-7-26 0 0,0 0 0 0 0,0-1 1 0 0,0 1-1 0 0,0 0 0 0 0,-1-1 1 0 0,1 1-1 0 0,0 0 0 0 0,-1 0 1 0 0,1-1-1 0 0,-1 1 0 0 0,1 2-5 0 0,-1-1 5 0 0,0-3-39 0 0,0 0-33 0 0,0 0-71 0 0,0 0-55 0 0,0 0-302 0 0,0 0 41 0 0,0 0-272 0 0,2 0-526 0 0,13 0-17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17.8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229 0 8464 0 0,'0'0'190'0'0,"-3"0"28"0"0,-8 0 10 0 0,5 3-26 0 0,-5 6-161 0 0,-22 7-43 0 0,10-6 74 0 0,15-6 49 0 0,-3 1 126 0 0,6-2-106 0 0,1-1 0 0 0,0 0-1 0 0,0 1 1 0 0,0 0-1 0 0,-1 1-140 0 0,0 2 196 0 0,2 2 30 0 0,2 1-56 0 0,0 1-20 0 0,2 3 15 0 0,0-3-22 0 0,-2 0 49 0 0,-2-2-47 0 0,-2-1-19 0 0,-6 0 10 0 0,-1 2 27 0 0,8-4-90 0 0,0 0 1 0 0,0 1-1 0 0,0 0 0 0 0,1-1 1 0 0,0 1-1 0 0,0 2-73 0 0,-10 15 222 0 0,4-7-34 0 0,3-1-34 0 0,5-8-82 0 0,0-1 1 0 0,0 0-1 0 0,1 1 1 0 0,0-1-1 0 0,0 5-72 0 0,0 3 107 0 0,3 2 45 0 0,2-5-45 0 0,2 3-7 0 0,-3 0-23 0 0,2 7 55 0 0,4-7-11 0 0,4 0 83 0 0,-5-4-63 0 0,0-1 1 0 0,1 0-1 0 0,3 2-141 0 0,11 1 271 0 0,-11-8-89 0 0,1-3 44 0 0,30-1 594 0 0,-14 0-360 0 0,-17 0-315 0 0,-2 0-36 0 0,0 0-42 0 0,-1 0-50 0 0,-5 0 7 0 0,-1 0-1 0 0,0-1 0 0 0,1 0 0 0 0,-1 0 0 0 0,0 0 0 0 0,1 0 0 0 0,-1-1 0 0 0,0 1 0 0 0,0-1 0 0 0,1-1-23 0 0,35-24 154 0 0,-23 15-83 0 0,-12 9-44 0 0,-1-1 1 0 0,0 1-1 0 0,0-1 0 0 0,-1 1 0 0 0,1-1 0 0 0,-1 0 0 0 0,0-1 0 0 0,0 1 0 0 0,0-1 0 0 0,0 1 0 0 0,0-3-27 0 0,11-16 118 0 0,-4 2-52 0 0,-5-2 46 0 0,-3-30 169 0 0,-2 45-244 0 0,0-20 41 0 0,0 6-73 0 0,-2 9-65 0 0,1 11 53 0 0,0-1 1 0 0,0 1-1 0 0,0 0 1 0 0,-1 0-1 0 0,1 0 1 0 0,-1 0-1 0 0,0 0 1 0 0,1 0-1 0 0,-2 0 7 0 0,-5-7-84 0 0,1 0-93 0 0,2-3-455 0 0,-4-4-631 0 0,3 9 768 0 0,-12-11-937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18.4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335 53 7344 0 0,'0'0'216'0'0,"-3"0"-11"0"0,-1 0-283 0 0,1 0 56 0 0,0-2 50 0 0,-1 1 44 0 0,1-1 64 0 0,-1-1 43 0 0,0 0 80 0 0,-2-3 177 0 0,-1 0 32 0 0,3 2-192 0 0,0 2-86 0 0,0-1-50 0 0,3 3-65 0 0,-1-1 0 0 0,0 1 0 0 0,1-1 0 0 0,-1 1 0 0 0,0 0 1 0 0,0 0-1 0 0,1 0 0 0 0,-1 0 0 0 0,0 0-75 0 0,1 0 42 0 0,0 0 0 0 0,0 0 0 0 0,0 0 0 0 0,0 0 0 0 0,0 0 0 0 0,0 0 0 0 0,0-1 0 0 0,0 1 0 0 0,1 0 0 0 0,-1 0 0 0 0,0-1 0 0 0,0 1 1 0 0,0 0-1 0 0,0-1 0 0 0,0 1-42 0 0,-4-8 373 0 0,5 8-349 0 0,0-1 0 0 0,-1 1 0 0 0,1-1-1 0 0,0 1 1 0 0,-1-1 0 0 0,1 1-1 0 0,0 0 1 0 0,-1-1 0 0 0,1 1-1 0 0,0-1 1 0 0,-1 1 0 0 0,1 0-1 0 0,-1-1 1 0 0,1 1 0 0 0,-1 0 0 0 0,1 0-1 0 0,-1-1 1 0 0,1 1 0 0 0,-1 0-1 0 0,1 0 1 0 0,-1 0 0 0 0,1 0-1 0 0,-1-1 1 0 0,0 1 0 0 0,1 0-1 0 0,-1 0 1 0 0,1 0 0 0 0,-1 0 0 0 0,1 0-1 0 0,-1 1 1 0 0,1-1 0 0 0,-1 0-24 0 0,-3 0 105 0 0,-6 0 175 0 0,1 0-35 0 0,-8 2 153 0 0,2 2-93 0 0,2 5-62 0 0,8-7 39 0 0,3-1-271 0 0,0-1-1 0 0,0 0 0 0 0,1 0 1 0 0,-1 1-1 0 0,0-1 1 0 0,0 1-1 0 0,1 0 0 0 0,-1-1 1 0 0,0 1-1 0 0,1 0 0 0 0,-1 0 1 0 0,0 0-11 0 0,-19 19 68 0 0,10-7-34 0 0,1 1-1 0 0,-4 7-33 0 0,8-12 22 0 0,-29 50 68 0 0,33-57-80 0 0,0 1 0 0 0,0 0-1 0 0,0 1 1 0 0,0-1 0 0 0,1 0 0 0 0,0 1-1 0 0,-1-1 1 0 0,1 0 0 0 0,1 1 0 0 0,-1-1-1 0 0,0 1 1 0 0,1 0 0 0 0,-1 2-10 0 0,1-2 7 0 0,0 0 1 0 0,-1 0 0 0 0,0 0-1 0 0,0 0 1 0 0,0 0 0 0 0,-1-1-1 0 0,1 1 1 0 0,-1 1-8 0 0,-7 20 94 0 0,9-23-83 0 0,-1 0 1 0 0,1-1-1 0 0,0 1 0 0 0,0 0 1 0 0,0 0-1 0 0,1 0 1 0 0,-1-1-1 0 0,0 1 0 0 0,1 0 1 0 0,-1 0-1 0 0,1-1 1 0 0,-1 1-1 0 0,1 0 1 0 0,0 0-12 0 0,4 7 53 0 0,3 4 32 0 0,-7-3 3 0 0,2-4 112 0 0,3-1-93 0 0,2 4 99 0 0,-6-7-145 0 0,0 0 1 0 0,0-1-1 0 0,0 1 1 0 0,0 0 0 0 0,1-1-1 0 0,-1 1 1 0 0,1-1-1 0 0,-1 0 1 0 0,3 1-62 0 0,6 0 156 0 0,6-2 154 0 0,-3 0-84 0 0,0 0-40 0 0,-2-1-42 0 0,-2-1-48 0 0,11-10 168 0 0,-4 6-28 0 0,4-5-4 0 0,-9 7-129 0 0,17-7 79 0 0,-27 10-173 0 0,0 0 0 0 0,0 0 0 0 0,0-1-1 0 0,0 1 1 0 0,-1-1 0 0 0,1 1 0 0 0,0-1-1 0 0,-1 0 1 0 0,1 0 0 0 0,-1 0 0 0 0,0 0-1 0 0,0 0 1 0 0,1 0-9 0 0,0-4 17 0 0,-1 6-12 0 0,-1-1-1 0 0,0 0 0 0 0,1 0 0 0 0,-1 1 0 0 0,0-1 0 0 0,1 0 0 0 0,-1 1 0 0 0,1-1 0 0 0,-1 0 0 0 0,1 1 0 0 0,-1-1 1 0 0,1 1-1 0 0,-1-1 0 0 0,1 1 0 0 0,-1-1 0 0 0,1 1 0 0 0,0 0 0 0 0,-1-1 0 0 0,1 1 0 0 0,0 0 0 0 0,0-1 0 0 0,0 1-4 0 0,4-3 12 0 0,-2 0-11 0 0,0 0 0 0 0,0 0 0 0 0,0 0 0 0 0,0-1 0 0 0,-1 1 0 0 0,1-1 0 0 0,-1 0 0 0 0,0 0 0 0 0,0 1 0 0 0,1-5-1 0 0,0 1 0 0 0,15-28 14 0 0,-17 30 0 0 0,0 0-1 0 0,0 0 1 0 0,0 1 0 0 0,0-1 0 0 0,-1 0-1 0 0,0 0 1 0 0,0 0 0 0 0,0 0 0 0 0,-1-4-14 0 0,0-8 22 0 0,1 15-19 0 0,-1 0 0 0 0,1 0 0 0 0,0 0 0 0 0,-1 0-1 0 0,1 0 1 0 0,-1 0 0 0 0,1 0 0 0 0,-1 0-1 0 0,0 0 1 0 0,0 0 0 0 0,0 1 0 0 0,0-1-1 0 0,0 0-2 0 0,0 1 3 0 0,0-1 0 0 0,0 0 0 0 0,0 0 0 0 0,0 1-1 0 0,0-1 1 0 0,1 0 0 0 0,-1 0 0 0 0,0 0-1 0 0,1 0 1 0 0,0 0 0 0 0,-1 0 0 0 0,1 0-1 0 0,0 0-2 0 0,0-4 14 0 0,0-3-44 0 0,0-26-284 0 0,0 32 164 0 0,0 3-2 0 0,0 0 3 0 0,0 0 10 0 0,0 0 3 0 0,0 3 0 0 0,-1 11 9 0 0,1-9 90 0 0,-1 0 1 0 0,1 1-1 0 0,0-1 1 0 0,0 0-1 0 0,1 0 1 0 0,-1 1-1 0 0,1-1 1 0 0,0 0-1 0 0,1 2 37 0 0,4 1-49 0 0,-5-6 44 0 0,0-1 0 0 0,0 1 0 0 0,0 0 0 0 0,-1-1 0 0 0,1 1 1 0 0,0 0-1 0 0,0 0 0 0 0,-1-1 0 0 0,1 1 0 0 0,-1 0 0 0 0,0 0 0 0 0,1 0 0 0 0,-1-1 0 0 0,0 2 5 0 0,0 49-102 0 0,0 1 40 0 0,0-43 51 0 0,1 0 0 0 0,0 1 1 0 0,1-1-1 0 0,0 0 0 0 0,1 0 11 0 0,-1 0-10 0 0,0 0-1 0 0,0 1 0 0 0,-1-1 1 0 0,0 0-1 0 0,-1 0 11 0 0,1 0-3 0 0,-1 0 1 0 0,1 0-1 0 0,1 0 0 0 0,3 10 3 0 0,-3-10 11 0 0,0 0 0 0 0,0 1-1 0 0,0-1 1 0 0,-2 1 0 0 0,1 0-11 0 0,-1-4 11 0 0,1 0 1 0 0,0 0-1 0 0,0 0 1 0 0,0 0-1 0 0,3 5-11 0 0,2 14 71 0 0,-4-17-45 0 0,-1 0 0 0 0,0 0 1 0 0,0 0-1 0 0,-1 1 0 0 0,-1-1 1 0 0,1 0-1 0 0,-2 0 0 0 0,0 3-26 0 0,-9 26 112 0 0,9-32-84 0 0,1 1 0 0 0,1-1 0 0 0,-1 1 0 0 0,1-1 0 0 0,0 4-28 0 0,1 2 65 0 0,-1 4 34 0 0,0-3-27 0 0,0-4-10 0 0,1 0 0 0 0,-2 0 0 0 0,0 0 0 0 0,-1 9-62 0 0,-10 17 162 0 0,9-22-103 0 0,-2 7 62 0 0,-7 2 33 0 0,6-10-102 0 0,0 1 42 0 0,4-8-43 0 0,0 0-1 0 0,0 0 1 0 0,0 0 0 0 0,0-1 0 0 0,-1 1 0 0 0,0-1 0 0 0,0 0-1 0 0,-1 1-50 0 0,-5 4 93 0 0,5-6-46 0 0,1 0 0 0 0,-1 1-1 0 0,1 0 1 0 0,0 0 0 0 0,0 0 0 0 0,0 0-47 0 0,-3 8 95 0 0,5-9-77 0 0,0-1-1 0 0,0 1 0 0 0,0-1 0 0 0,-1 0 1 0 0,1 1-1 0 0,-1-1 0 0 0,0 0 0 0 0,0 0 0 0 0,0 0-17 0 0,-12 16 112 0 0,11-8-49 0 0,3-10-61 0 0,0 1-1 0 0,0-1 1 0 0,-1 0-1 0 0,1 0 1 0 0,0 1-1 0 0,0-1 1 0 0,0 0-1 0 0,0 0 0 0 0,0 1 1 0 0,0-1-1 0 0,0 0 1 0 0,0 0-1 0 0,-1 1 1 0 0,1-1-1 0 0,0 0 1 0 0,0 0-1 0 0,0 1 0 0 0,-1-1 1 0 0,1 0-1 0 0,0 0 1 0 0,0 0-1 0 0,0 1 1 0 0,-1-1-1 0 0,1 0 1 0 0,0 0-1 0 0,-1 0-1 0 0,-26 15 59 0 0,24-14-53 0 0,-2 1-117 0 0,-4-2-59 0 0,5-1 64 0 0,0-1-90 0 0,2 0 52 0 0,1 1-40 0 0,-1-1-45 0 0,0 0-50 0 0,0 0-57 0 0,0 0-63 0 0,-1-1-197 0 0,1 1-119 0 0,1 1 375 0 0,0 0-37 0 0,-1-1-473 0 0,0 0 47 0 0,0 0-62 0 0,-1-1-232 0 0,-1-1-615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31.2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32 7312 0 0,'0'0'165'0'0,"0"0"22"0"0,0 0 9 0 0,3 0-20 0 0,-1 0-104 0 0,-1 0-43 0 0,2 0-50 0 0,1-3-107 0 0,-3 2 140 0 0,0-1 57 0 0,-1 0 55 0 0,1 0 74 0 0,-1-1 85 0 0,0 1 99 0 0,3-1 703 0 0,7-8 47 0 0,-7 9-460 0 0,-3 2-261 0 0,0 0-52 0 0,0 0 114 0 0,0 0 249 0 0,0 0-18 0 0,0 0-296 0 0,0 0-168 0 0,0 0-42 0 0,2 0 44 0 0,5 0-18 0 0,2 4 174 0 0,-1 3-30 0 0,0 0-195 0 0,-7-6-160 0 0,0 1 0 0 0,1-1 1 0 0,-1 0-1 0 0,0 0 0 0 0,0 1 0 0 0,0-1 1 0 0,-1 1-1 0 0,1-1 0 0 0,0 1 0 0 0,0-1 1 0 0,-1 1-1 0 0,1-1 0 0 0,-1 1 0 0 0,0 0 1 0 0,1-1-1 0 0,-1 1 0 0 0,0 0 0 0 0,0 0-13 0 0,2 13 98 0 0,4 2 0 0 0,-1-2-11 0 0,-4-9-42 0 0,0-1 1 0 0,0 1-1 0 0,-1 0 0 0 0,0 3-45 0 0,0-3 46 0 0,0-1 0 0 0,0 1 0 0 0,1-1 0 0 0,1 5-46 0 0,2 6 90 0 0,2 6-11 0 0,-3 5-64 0 0,-4-7-14 0 0,1-4 2 0 0,0-1 1 0 0,1 1-1 0 0,1 7-3 0 0,3 0 27 0 0,-2-13-20 0 0,-1 1-1 0 0,0-1 1 0 0,-1 1-1 0 0,0 5-6 0 0,-2 7 0 0 0,1-8-3 0 0,0 0-1 0 0,1 0 1 0 0,1 9 3 0 0,3 0-28 0 0,-2-14 22 0 0,-1 1-1 0 0,-1-1 1 0 0,1 1-1 0 0,-2 2 7 0 0,0-3-203 0 0,0 1 56 0 0,0-1 52 0 0,0 0 47 0 0,0 0 41 0 0,0 0 36 0 0,0 11 117 0 0,0-2 72 0 0,0 26 374 0 0,0-31-441 0 0,0-1-38 0 0,0 2-48 0 0,0 0-81 0 0,0 0-102 0 0,0 0-117 0 0,0-2-66 0 0,0-1-105 0 0,0 0-117 0 0,0-5 214 0 0,0-1-32 0 0,0 0-36 0 0,0 0-35 0 0,0 0-37 0 0,0 0-39 0 0,0 0-39 0 0,0 0-42 0 0,0 0-42 0 0,0 0-44 0 0,0-3-1428 0 0,0-3-1174 0 0</inkml:trace>
  <inkml:trace contextRef="#ctx0" brushRef="#br0" timeOffset="377.01">1 443 7256 0 0,'0'0'165'0'0,"0"0"22"0"0,0 0 7 0 0,0 0-55 0 0,2 0 2 0 0,0-1-101 0 0,0 1 54 0 0,-1 0 48 0 0,1-1 39 0 0,1 0 261 0 0,4-2 749 0 0,-5 1-866 0 0,1 1-54 0 0,-2 0-81 0 0,1 0-89 0 0,0-1-111 0 0,-1 2-41 0 0,0-1-35 0 0,12-4 687 0 0,-7-5-60 0 0,-2 7-270 0 0,2-1-36 0 0,8-3 152 0 0,-10 5-246 0 0,12-1 263 0 0,0 1-42 0 0,-8-3-200 0 0,2 0 81 0 0,6-1 36 0 0,-3 1-158 0 0,11-3 103 0 0,0-1-20 0 0,-11 5-115 0 0,4 0 61 0 0,-4 4-74 0 0,7-2-9 0 0,-17 1-56 0 0,0 0 0 0 0,0 0 0 0 0,0-1 0 0 0,0 1-1 0 0,0-1 1 0 0,0 0 0 0 0,0 0-11 0 0,1-1 19 0 0,0 1 0 0 0,-1 0 0 0 0,1-1 0 0 0,0 2 0 0 0,3-2-19 0 0,22-2 66 0 0,50-22 22 0 0,-64 25-82 0 0,-7 1-32 0 0,0-1-38 0 0,0 0-51 0 0,1 0-43 0 0,8-3-289 0 0,10 1-389 0 0,-9 4-118 0 0</inkml:trace>
  <inkml:trace contextRef="#ctx0" brushRef="#br0" timeOffset="906.45">663 253 5840 0 0,'0'0'132'0'0,"0"3"17"0"0,0 7 11 0 0,0-10-157 0 0,0 1-1 0 0,0-1 0 0 0,0 0 1 0 0,0 0-1 0 0,0 0 1 0 0,0 0-1 0 0,0 0 1 0 0,0 0-1 0 0,0 0 0 0 0,0 0 1 0 0,0 0-1 0 0,0 0 1 0 0,0 1-1 0 0,0-1 1 0 0,0 0-1 0 0,0 0 0 0 0,0 0 1 0 0,0 0-1 0 0,0 0 1 0 0,0 0-1 0 0,0 0 1 0 0,0 0-1 0 0,0 0 1 0 0,0 0-1 0 0,0 0 0 0 0,0 1 1 0 0,0-1-1 0 0,0 0 1 0 0,1 0-1 0 0,-1 0 1 0 0,0 0-1 0 0,0 0 0 0 0,0 0 1 0 0,0 0-1 0 0,0 0 1 0 0,0 0-1 0 0,0 0 1 0 0,0 0-1 0 0,0 0 0 0 0,0 0 1 0 0,0 0-1 0 0,0 0 1 0 0,1 0-1 0 0,-1 0 1 0 0,0 0-1 0 0,0 0 0 0 0,0 0 1 0 0,0 0-1 0 0,0 0 1 0 0,0 0-1 0 0,0 0 1 0 0,0 0-1 0 0,0 0 1 0 0,0 0-1 0 0,1 0 0 0 0,-1 0 1 0 0,0 0-3 0 0,2-1 23 0 0,2 2-30 0 0,0 4 39 0 0,2 6 60 0 0,-4-7 5 0 0,0 0 34 0 0,1 1 76 0 0,0 0 47 0 0,-1 1 45 0 0,-1 1 43 0 0,-1 2 44 0 0,1-2-100 0 0,1 0-42 0 0,2 1 3 0 0,0 1-10 0 0,-1-1-17 0 0,-2 0 41 0 0,-1 2 101 0 0,1 3-109 0 0,2 1 70 0 0,11 30 792 0 0,-8-25-692 0 0,-3-10-260 0 0,-1 0-43 0 0,4 22 299 0 0,4 9 74 0 0,-4-13-214 0 0,0-6-109 0 0,-2-3-83 0 0,1-1 65 0 0,0-1-25 0 0,1 3-8 0 0,-1 10 61 0 0,1-13-87 0 0,-5-13-76 0 0,0 0 0 0 0,0 0 0 0 0,0 1-1 0 0,0-1 1 0 0,0 1 0 0 0,-1-1 0 0 0,1 0 0 0 0,-1 2-17 0 0,0-3 11 0 0,0 0 0 0 0,0 0 1 0 0,1 0-1 0 0,-1 0 1 0 0,0 0-1 0 0,1 0 1 0 0,-1 0-1 0 0,1 0 1 0 0,0-1-1 0 0,0 1 0 0 0,0 0 1 0 0,-1 0-1 0 0,3 1-11 0 0,-3-2 10 0 0,1 0-1 0 0,0 1 0 0 0,0-1 1 0 0,0 1-1 0 0,-1-1 1 0 0,1 1-1 0 0,-1-1 0 0 0,1 1 1 0 0,-1 0-1 0 0,0-1 0 0 0,1 1 1 0 0,-1 0-1 0 0,0 0-9 0 0,0 0 8 0 0,0 0 0 0 0,0-1 0 0 0,1 1 0 0 0,-1 0 0 0 0,0-1 0 0 0,1 1 0 0 0,-1 0-1 0 0,1-1 1 0 0,0 1 0 0 0,-1-1 0 0 0,1 1 0 0 0,0-1 0 0 0,0 0 0 0 0,0 1-8 0 0,4 6 35 0 0,0 5 41 0 0,-4-13-70 0 0,0 1 0 0 0,-1-1 0 0 0,1 0 0 0 0,-1 1 0 0 0,1-1 0 0 0,0 0 0 0 0,-1 0 1 0 0,1 1-1 0 0,0-1 0 0 0,-1 0 0 0 0,1 0 0 0 0,0 0 0 0 0,-1 0 0 0 0,1 0 1 0 0,0 0-7 0 0,-1 0 0 0 0,2 0 97 0 0,-2 0 7 0 0,3 0 7 0 0,-2 0-107 0 0,-1 0 1 0 0,0 0 0 0 0,1 0-1 0 0,-1 0 1 0 0,1 0 0 0 0,-1 0-1 0 0,0 0 1 0 0,1 0 0 0 0,-1 0 0 0 0,1 0-1 0 0,-1-1 1 0 0,1 1 0 0 0,-1 0-1 0 0,0 0 1 0 0,1 0 0 0 0,-1-1 0 0 0,0 1-1 0 0,1 0 1 0 0,-1 0 0 0 0,0-1-1 0 0,1 1 1 0 0,-1 0 0 0 0,0 0-1 0 0,1-1 1 0 0,-1 1 0 0 0,0 0 0 0 0,0-1-1 0 0,0 1 1 0 0,1-1 0 0 0,-1 1-1 0 0,0-1-4 0 0,5-5 76 0 0,8 0 23 0 0,-10 5-82 0 0,-1-1 0 0 0,1 0 0 0 0,-1 0 0 0 0,1 0 0 0 0,-1-1 0 0 0,0 1 0 0 0,0-1 0 0 0,0 1 0 0 0,0-1 0 0 0,0 0 0 0 0,-1 1 1 0 0,1-1-1 0 0,0-1-17 0 0,6-10 58 0 0,1 2-40 0 0,4 1 18 0 0,-10 8-33 0 0,1 0 0 0 0,-1 0 0 0 0,0 0 0 0 0,0-1 0 0 0,0 1 0 0 0,0-1 0 0 0,0 0 0 0 0,-1 1 0 0 0,1-1 0 0 0,-1-1-3 0 0,1-8 23 0 0,-2 11-19 0 0,-1-1-1 0 0,1 1 0 0 0,-1 0 1 0 0,1-1-1 0 0,0 1 0 0 0,0 0 1 0 0,0 0-1 0 0,0 0 0 0 0,0 0 1 0 0,0 0-1 0 0,1 0 0 0 0,-1 0 1 0 0,1 0-1 0 0,-1 0-3 0 0,15-17 43 0 0,1-10-32 0 0,-2 1-12 0 0,-5 13 5 0 0,-7 11 6 0 0,1-1 0 0 0,-1 0 0 0 0,-1 0 0 0 0,1 0 0 0 0,1-3-10 0 0,-2 2 1 0 0,0 1 1 0 0,0 0 0 0 0,1 0-1 0 0,0 0 1 0 0,0 0-1 0 0,0 1 1 0 0,0-1-1 0 0,1 1-1 0 0,-2 2 0 0 0,-1 0-1 0 0,1 0 0 0 0,0 0 1 0 0,0 1-1 0 0,0-1 0 0 0,0 1 0 0 0,0-1 1 0 0,0 1-1 0 0,0 0 0 0 0,0 0 1 0 0,1 0-1 0 0,-1 0 0 0 0,0 0 1 0 0,1 1-1 0 0,-1-1 0 0 0,0 1 1 0 0,1-1-1 0 0,-1 1 1 0 0,6 0-21 0 0,-6 0 18 0 0,0 1 0 0 0,0-1-1 0 0,0 0 1 0 0,0-1 0 0 0,1 1 0 0 0,-1 0-1 0 0,0-1 1 0 0,0 1 0 0 0,0-1 0 0 0,1 0 2 0 0,0 0 1 0 0,11-4 1 0 0,-14 5-2 0 0,1 0 1 0 0,0 0-1 0 0,0 0 0 0 0,-1 0 1 0 0,1 1-1 0 0,0-1 0 0 0,-1 0 0 0 0,1 0 1 0 0,0 1-1 0 0,-1-1 0 0 0,1 0 1 0 0,0 1-1 0 0,-1-1 0 0 0,1 1 1 0 0,-1-1-1 0 0,1 1 0 0 0,-1-1 1 0 0,1 1-1 0 0,4 3-49 0 0,0-5 41 0 0,1 0-7 0 0,-1 5-48 0 0,-2-1 51 0 0,3 3 4 0 0,14 13-46 0 0,-17-15 48 0 0,-1-1 0 0 0,1 0 0 0 0,-1 1-1 0 0,0-1 1 0 0,0 1 0 0 0,0 0-1 0 0,-1-1 1 0 0,1 1 0 0 0,-1 0-1 0 0,0 0 1 0 0,1 3 7 0 0,9 25-3 0 0,-3-16 0 0 0,16 31 80 0 0,-11-31-34 0 0,-12-15-43 0 0,0 0 1 0 0,1 1-1 0 0,-1-1 1 0 0,0 0 0 0 0,0 0-1 0 0,0 1 1 0 0,0-1-1 0 0,0 1 1 0 0,0-1-1 0 0,0 1 1 0 0,-1-1-1 0 0,1 1 1 0 0,0 0-1 0 0,-1-1 1 0 0,1 1-1 0 0,-1 0 1 0 0,0-1-1 0 0,0 1 1 0 0,0 0 0 0 0,1 0-1 0 0,-2-1-1 0 0,1-1 1 0 0,0 1 0 0 0,1 0 0 0 0,-1 0 0 0 0,0-1 0 0 0,0 1 0 0 0,0 0 0 0 0,0-1 0 0 0,0 1 0 0 0,1 0 0 0 0,-1 0 0 0 0,0-1 0 0 0,1 1 0 0 0,-1-1 0 0 0,1 1-1 0 0,-1 0 1 0 0,0-1 0 0 0,1 1 0 0 0,-1-1 0 0 0,1 1 0 0 0,0-1 0 0 0,-1 1 0 0 0,1-1 0 0 0,-1 1 0 0 0,1-1 0 0 0,0 1 1 0 0,-1-1 0 0 0,1 0-1 0 0,-1 1 1 0 0,1-1 0 0 0,-1 0 0 0 0,0 1 0 0 0,1-1 0 0 0,-1 1-1 0 0,1-1 1 0 0,-1 0 0 0 0,0 1 0 0 0,1-1 0 0 0,-1 1 0 0 0,0-1 0 0 0,0 1-1 0 0,1 0 1 0 0,-1-1 0 0 0,0 1 0 0 0,0-1 0 0 0,0 1 0 0 0,0-1-1 0 0,0 1 1 0 0,0 0 0 0 0,0 0-1 0 0,0-1 2 0 0,0 0-1 0 0,0 0 1 0 0,0 0 0 0 0,0 0-1 0 0,0 0 1 0 0,0 0-1 0 0,0 0 1 0 0,0 0-1 0 0,0 0 1 0 0,0 1 0 0 0,0-1-1 0 0,0 0 1 0 0,0 0-1 0 0,0 0 1 0 0,0 0 0 0 0,0 0-1 0 0,0 0 1 0 0,0 0-1 0 0,0 0 1 0 0,0 0 0 0 0,0 0-1 0 0,0 1 1 0 0,0-1-1 0 0,0 0 1 0 0,0 0 0 0 0,1 0-1 0 0,-1 0 1 0 0,0 0-1 0 0,0 0 1 0 0,0 0-1 0 0,0 0 1 0 0,0 0 0 0 0,0 0-1 0 0,0 0 1 0 0,0 0-1 0 0,0 0 1 0 0,0 0 0 0 0,0 0-1 0 0,0 0 1 0 0,0 0-1 0 0,1 1 1 0 0,-1-1 0 0 0,0 0-1 0 0,0 0 1 0 0,0 0-1 0 0,0 0 1 0 0,0 0 0 0 0,0 0-1 0 0,0 0 1 0 0,0 0-1 0 0,0 0 1 0 0,0 0-1 0 0,1-1 1 0 0,-1 1 0 0 0,0 0-1 0 0,0 0 1 0 0,0 0-2 0 0,6 1 57 0 0,10 7 245 0 0,-12-4-223 0 0,-1-1 183 0 0,0-6 8 0 0,11-7 37 0 0,-8 8-163 0 0,0 1 33 0 0,-1-1 195 0 0,8-9 4 0 0,-8 9-273 0 0,2-2 149 0 0,-3-3-43 0 0,-1 2-143 0 0,-1-1 10 0 0,15-24 388 0 0,-7 18-316 0 0,2-5-8 0 0,-2-12-7 0 0,2-3-10 0 0,-10 28-116 0 0,0 1-1 0 0,-1-1 1 0 0,1 0 0 0 0,-1 0 0 0 0,0 1 0 0 0,0-1-1 0 0,0 0 1 0 0,0 0 0 0 0,-1 0 0 0 0,1-3-7 0 0,-1 4 4 0 0,0-1 1 0 0,0 1 0 0 0,1 0 0 0 0,-1 0 0 0 0,1-1-1 0 0,0 1 1 0 0,0 0 0 0 0,0 0 0 0 0,1-3-5 0 0,4-9 21 0 0,-5-5-11 0 0,-1 17-10 0 0,0-1 0 0 0,0 1 0 0 0,1 0 0 0 0,-1-1 0 0 0,1 1 0 0 0,-1 0 0 0 0,1-1 0 0 0,0 1 0 0 0,4-8 1 0 0,2-7 13 0 0,-6 2 25 0 0,-1 14-39 0 0,1 1 1 0 0,-1-1 0 0 0,0 0 0 0 0,1 0-1 0 0,-1 1 1 0 0,1-1 0 0 0,-1 0-1 0 0,1 1 1 0 0,0-1 0 0 0,-1 0 0 0 0,1 1-1 0 0,0-1 1 0 0,0 1-1 0 0,0-1-6 0 0,0 1 0 0 0,0-1 0 0 0,0 0 0 0 0,0 1 0 0 0,-1-1 0 0 0,1 0 0 0 0,0 1 0 0 0,-1-1 0 0 0,0 0 0 0 0,1 0-1 0 0,-1 1 1 0 0,0-1 0 0 0,0 0 6 0 0,2-8-33 0 0,3 6-82 0 0,1 0-90 0 0,0-7-138 0 0,4 6-1 0 0,-7-1 163 0 0,-1 1-62 0 0,5 2-149 0 0,0 1 24 0 0,6-9-538 0 0,-12 10 204 0 0,1 0 100 0 0,-1 0 90 0 0,0 1 77 0 0,1-1-1 0 0,-1 1 75 0 0,1 0-3 0 0,0 0-111 0 0,0 0-1 0 0,0 0 95 0 0,-1 0-2 0 0,0-1-78 0 0,5-3-1545 0 0,4-5-1116 0 0,-10 9 3121 0 0</inkml:trace>
  <inkml:trace contextRef="#ctx0" brushRef="#br0" timeOffset="1328.38">2193 348 5824 0 0,'0'0'166'0'0,"-2"0"-6"0"0,-7-1-101 0 0,5-1-7 0 0,0 0 10 0 0,1 0 43 0 0,-2-2 115 0 0,0-1 53 0 0,-6-4 378 0 0,6 6-403 0 0,-1 0-32 0 0,0 2-92 0 0,4 2-4 0 0,-1 1-3 0 0,1-1-100 0 0,1 1 0 0 0,0-1 1 0 0,-1 0-1 0 0,1 0 0 0 0,-1 0 0 0 0,1 0 0 0 0,-1 0 0 0 0,1 0 0 0 0,-1-1 1 0 0,0 1-1 0 0,0-1 0 0 0,1 1 0 0 0,-1-1 0 0 0,0 1 0 0 0,-1-1-17 0 0,-2 3 95 0 0,1 1-79 0 0,1 0-15 0 0,-1 0-1 0 0,0-1 1 0 0,0 1-1 0 0,0-1 1 0 0,-2 1-1 0 0,-4 1-6 0 0,-3 1 9 0 0,5 1 37 0 0,0 0 33 0 0,6-5-36 0 0,0 0 0 0 0,-1 0 0 0 0,1 1 0 0 0,0-1 0 0 0,0 0 0 0 0,1 1 0 0 0,-1-1 0 0 0,0 1 0 0 0,1 0 0 0 0,-1 1-37 0 0,0 5 90 0 0,-4 8 76 0 0,-9-1 4 0 0,0-2-70 0 0,14-12-96 0 0,0 0 0 0 0,-1 0 1 0 0,1 0-1 0 0,0 0 1 0 0,0 0-1 0 0,1 0 0 0 0,-1 1 1 0 0,0-1-1 0 0,0 2-4 0 0,-2 15 11 0 0,2-11-11 0 0,0-1 0 0 0,0 1 0 0 0,-1-1 0 0 0,0 0 0 0 0,-1 0 0 0 0,-2 6 0 0 0,-1 0 13 0 0,0 0 0 0 0,0 0 1 0 0,2 0-1 0 0,-3 11-13 0 0,-1 10 12 0 0,5-24-12 0 0,1 1 0 0 0,0-1-1 0 0,0 0 1 0 0,1 1 0 0 0,1 0 0 0 0,-1 2 0 0 0,1-10 0 0 0,-1 1 0 0 0,1 0 0 0 0,0-1 0 0 0,0 1 0 0 0,1 0 0 0 0,-1-1 0 0 0,1 1 0 0 0,0-1 0 0 0,0 2 0 0 0,2 5-4 0 0,10 25 32 0 0,-10-28 15 0 0,14 23 201 0 0,-8-22-163 0 0,1-3 22 0 0,-1-1 56 0 0,4 2 149 0 0,-4-3-2 0 0,1-2-82 0 0,15-5 253 0 0,-14 0-208 0 0,5-5 294 0 0,-1 1 41 0 0,-4 3-265 0 0,2 2-37 0 0,2-2 134 0 0,4-5 79 0 0,-5 1-244 0 0,7-3 59 0 0,-6 4-98 0 0,-5 2-49 0 0,-1 0-2 0 0,1-1 33 0 0,1 1-30 0 0,10-7 106 0 0,-8-2-133 0 0,-6 4-88 0 0,-3 5-16 0 0,-1 0 0 0 0,2 0 0 0 0,-1 0-1 0 0,4-3-52 0 0,-5 5 38 0 0,0 0 0 0 0,0 1 0 0 0,0-1 0 0 0,-1 0-1 0 0,0-1 1 0 0,0 1 0 0 0,0 0 0 0 0,0 0 0 0 0,0-4-38 0 0,0 0 53 0 0,0 1 1 0 0,0 0-1 0 0,-1-1 1 0 0,-1 1-1 0 0,1-4-53 0 0,-4-11 131 0 0,-2 9-98 0 0,4 11-33 0 0,0 0 0 0 0,0-1-1 0 0,0 1 1 0 0,0-1 0 0 0,0 1-1 0 0,0-1 1 0 0,1 1 0 0 0,-1-1-1 0 0,1 0 1 0 0,0 1 0 0 0,0-1-1 0 0,0-1 1 0 0,-4-23 20 0 0,-5 2-68 0 0,-5 2-75 0 0,-3-1-83 0 0,-2-3-109 0 0,12 16 219 0 0,-1-2-71 0 0,-1 0-61 0 0,-3 1-54 0 0,-2 0-50 0 0,3 6 115 0 0,6 3 42 0 0,2 2 47 0 0,1-1-33 0 0,-1 0-40 0 0,0 1-45 0 0,1-1-50 0 0,-1 0-56 0 0,0-1-215 0 0,0 0-122 0 0,2 2 294 0 0,0-1-35 0 0,0 1-37 0 0,0-1-39 0 0,-1-4-1293 0 0,1-3-1014 0 0,1 8 2529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18.7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13248 0 0,'0'0'298'0'0,"0"0"46"0"0,0 0 22 0 0,0 0-156 0 0,3 0-102 0 0,9 3-16 0 0,-3 4-61 0 0,4 13-37 0 0,-7-9 24 0 0,0-2 54 0 0,-3-6 67 0 0,-3 3 162 0 0,0-4-210 0 0,0 0-36 0 0,0 6 59 0 0,0-3 18 0 0,0-2-11 0 0,0 1 47 0 0,0 1 54 0 0,0 1 63 0 0,1-3-196 0 0,-1 0 0 0 0,0 1 1 0 0,1-1-1 0 0,0 0 0 0 0,-1 0 1 0 0,1 0-1 0 0,1 2-89 0 0,7 15 456 0 0,-8-17-368 0 0,0-1 0 0 0,0 2 1 0 0,0-1-1 0 0,-1 0 0 0 0,1 0 0 0 0,-1 0 0 0 0,0 0 0 0 0,0 0 0 0 0,0 0 1 0 0,0 1-89 0 0,-1 12 325 0 0,0-4-164 0 0,1-1-70 0 0,0 108 317 0 0,0-114-460 0 0,1-1 41 0 0,-1-4 19 0 0,1 1 0 0 0,-1 0 0 0 0,1 0-1 0 0,-1-1 1 0 0,0 1 0 0 0,1 0 0 0 0,0-1 0 0 0,-1 1 0 0 0,1 0 0 0 0,-1-1 0 0 0,1 1 0 0 0,0-1 0 0 0,-1 1 0 0 0,1 0-8 0 0,2 1-43 0 0,0 1-107 0 0,-2-2 23 0 0,0 1-42 0 0,-1 1-48 0 0,0-1-51 0 0,0-1-16 0 0,0 0-48 0 0,0-1-44 0 0,0 1-38 0 0,0-1-273 0 0,0 0-64 0 0,0 0-50 0 0,0 0-37 0 0,0 0-1501 0 0,0 0-1326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19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298 70 11488 0 0,'3'0'264'0'0,"3"0"-155"0"0,-3-2 151 0 0,-4-1 26 0 0,-1 0-131 0 0,-1-1-60 0 0,0-1-107 0 0,0-3 74 0 0,0 1-28 0 0,-8 1-23 0 0,8-1 8 0 0,3 3 50 0 0,-1 1 74 0 0,-1 0 170 0 0,-10-9 297 0 0,6 9 29 0 0,-5 3-8 0 0,8 0-66 0 0,0 0-28 0 0,-19 0 198 0 0,15 0-490 0 0,4 1-159 0 0,0 1-41 0 0,-10 8-45 0 0,12-9-5 0 0,-1 0-1 0 0,1-1 0 0 0,-1 1 1 0 0,0-1-1 0 0,1 1 0 0 0,-1-1 1 0 0,0 0-1 0 0,0 1 0 0 0,1-1 1 0 0,-2 0 5 0 0,-16 4-30 0 0,6 5 59 0 0,9-5 4 0 0,1 1 0 0 0,-1 0 0 0 0,1-1 0 0 0,0 1 0 0 0,0 1-33 0 0,1-1 39 0 0,-1 0 0 0 0,0-1 0 0 0,0 1 0 0 0,0-1-1 0 0,-2 1-38 0 0,-3 3 50 0 0,4-5-27 0 0,0 1 0 0 0,1 0 0 0 0,0-1 0 0 0,-1 1 0 0 0,1 0 0 0 0,0 1-23 0 0,-17 33 186 0 0,17-33-161 0 0,1-1 1 0 0,0 1-1 0 0,0 0 1 0 0,0 0-1 0 0,1 0 1 0 0,0 0-1 0 0,-1 3-25 0 0,-4 14 116 0 0,-5 2 44 0 0,5 5-4 0 0,-6-6-16 0 0,9-6-62 0 0,3 32 177 0 0,0-33-182 0 0,0-11-23 0 0,0 1 0 0 0,1-1-1 0 0,-1 1 1 0 0,2 4-50 0 0,-2-8 14 0 0,1 0-1 0 0,0 0 0 0 0,0 0 1 0 0,0 0-1 0 0,0 0 1 0 0,1 0-1 0 0,-1 0 0 0 0,0 0 1 0 0,1-1-1 0 0,-1 1 0 0 0,2 0-13 0 0,4 5 48 0 0,14 13 292 0 0,-14-15-280 0 0,13 6 156 0 0,-5-4-89 0 0,-7-5-44 0 0,20 0 168 0 0,-10-3-143 0 0,-9 1-89 0 0,-2 0-39 0 0,-6 0 21 0 0,-1 0 0 0 0,1 0 0 0 0,-1 0-1 0 0,1 0 1 0 0,-1 0 0 0 0,1 0 0 0 0,-1 0 0 0 0,1 0-1 0 0,0 0 1 0 0,-1 0 0 0 0,1 0 0 0 0,-1 0-1 0 0,1 0 1 0 0,-1 0 0 0 0,1-1 0 0 0,-1 1 0 0 0,1 0-1 0 0,-1 0 1 0 0,1-1 0 0 0,-1 1 0 0 0,1 0-1 0 0,-1-1 1 0 0,0 1 0 0 0,1 0 0 0 0,-1-1-1 0 0,1 1 1 0 0,-1-1 0 0 0,0 1 0 0 0,1-1 0 0 0,-1 1-1 0 0,0-1 1 0 0,1 0-1 0 0,3-6 29 0 0,4 4-47 0 0,-5 2-27 0 0,1-1-36 0 0,-3 2 142 0 0,0-1-36 0 0,2-1-74 0 0,-1 0-113 0 0,1 0-91 0 0,0-1-140 0 0,8-7-915 0 0,-7 5 805 0 0,0 2 203 0 0,-1-1 103 0 0,15-13-986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19.2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8408 0 0,'0'0'190'0'0,"0"0"28"0"0,0 0 8 0 0,0 0-84 0 0,0 0-46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15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327 456 9152 0 0,'-3'0'208'0'0,"-8"0"33"0"0,8 0 14 0 0,0-3-42 0 0,-1 0-172 0 0,2 1-29 0 0,-24-10-22 0 0,17 6 46 0 0,-3 0 112 0 0,-2 3 121 0 0,7 3-108 0 0,-14 2 490 0 0,21-2-631 0 0,-1 0 1 0 0,1 0 0 0 0,-1 1 0 0 0,1-1 0 0 0,-1 0 0 0 0,1 0 0 0 0,0 1-1 0 0,-1-1 1 0 0,1 0 0 0 0,-1 1 0 0 0,1-1 0 0 0,0 1 0 0 0,0-1 0 0 0,-1 0-1 0 0,1 1 1 0 0,0-1 0 0 0,-1 1 0 0 0,1-1 0 0 0,0 1 0 0 0,0-1 0 0 0,0 1-1 0 0,0-1 1 0 0,0 1 0 0 0,-1-1 0 0 0,1 1 0 0 0,0-1 0 0 0,0 1 0 0 0,0-1-1 0 0,0 1 1 0 0,0 0-21 0 0,0 2 344 0 0,-5 0-50 0 0,-2 0-229 0 0,-2 0 40 0 0,-27 13 345 0 0,20-6-281 0 0,9-5-113 0 0,-10 8 101 0 0,12-6-71 0 0,-1 3 34 0 0,-8 8 97 0 0,-4 2-1 0 0,11-9-121 0 0,-9 12 96 0 0,7-8-14 0 0,9-13-153 0 0,-1-1 0 0 0,1 1 0 0 0,-1-1 0 0 0,1 1 0 0 0,0 0 0 0 0,-1-1 0 0 0,1 1 0 0 0,0-1 0 0 0,0 1 0 0 0,0 0-24 0 0,0-1 27 0 0,0 1 1 0 0,0 0-1 0 0,0-1 0 0 0,0 1 0 0 0,0-1 1 0 0,-1 1-1 0 0,1 0 0 0 0,0-1 1 0 0,-1 1-1 0 0,0-1-27 0 0,-7 14 238 0 0,-6 9 164 0 0,10-10-187 0 0,9-1-28 0 0,-4-11-157 0 0,0 0-1 0 0,0-1 0 0 0,0 1 0 0 0,-1 0 0 0 0,1 0 1 0 0,-1 0-1 0 0,1 0 0 0 0,-1 0 0 0 0,1 0 0 0 0,-1 1-29 0 0,0 4 100 0 0,-1-5-70 0 0,1 0 1 0 0,0 0-1 0 0,0-1 0 0 0,0 1 0 0 0,0 0 1 0 0,0 0-1 0 0,1 0 0 0 0,-1 0 0 0 0,0-1 1 0 0,1 1-1 0 0,-1 0 0 0 0,2 1-30 0 0,5 2 157 0 0,-6-4-148 0 0,-1-1 0 0 0,1 0 1 0 0,-1 0-1 0 0,0 0 0 0 0,1 1 0 0 0,-1-1 0 0 0,1 0 0 0 0,-1 0 1 0 0,0 1-1 0 0,1-1 0 0 0,-1 1 0 0 0,0-1 0 0 0,0 0 0 0 0,1 1 1 0 0,-1-1-1 0 0,0 0 0 0 0,0 1 0 0 0,1-1 0 0 0,-1 1 1 0 0,0-1-1 0 0,0 1 0 0 0,0-1 0 0 0,0 1 0 0 0,0-1 0 0 0,0 0 1 0 0,0 1-1 0 0,1-1 0 0 0,-2 1 0 0 0,1-1 0 0 0,0 1 0 0 0,0 0-9 0 0,3 4 216 0 0,-2-3-188 0 0,11 7 118 0 0,-5-7-59 0 0,0 0 12 0 0,1-2 45 0 0,-1 0-62 0 0,11-1 54 0 0,-15-2-66 0 0,-1 0 38 0 0,0-1 49 0 0,-2-3 60 0 0,6 5 45 0 0,27-11 22 0 0,-7 4-144 0 0,-3-2-77 0 0,0 2-4 0 0,7-4 42 0 0,-13 0-84 0 0,-11 8-19 0 0,1-2-1 0 0,-2 1 0 0 0,1-1 1 0 0,-1 0-1 0 0,0 0 0 0 0,0 0 1 0 0,-1-1-1 0 0,3-5 3 0 0,-7 11-6 0 0,6-11-73 0 0,0 8-19 0 0,2 2 48 0 0,2-4-34 0 0,10-13-242 0 0,-18 18 284 0 0,1-1-181 0 0,-3 3-8 0 0,0 0 11 0 0,0 0 50 0 0,0 0 18 0 0,3 0 6 0 0,-2 0 141 0 0,-1 0 0 0 0,1 0-1 0 0,-1 0 1 0 0,1 0-1 0 0,-1 0 1 0 0,1 0-1 0 0,-1 0 1 0 0,1 0-1 0 0,-1 0 1 0 0,1 0 0 0 0,-1 0-1 0 0,1 0 1 0 0,-1 1-1 0 0,1-1 1 0 0,-1 0-1 0 0,1 0 1 0 0,-1 1-1 0 0,1-1 1 0 0,-1 0-1 0 0,0 1 1 0 0,1-1 0 0 0,-1 0-1 0 0,0 1 1 0 0,1-1-1 0 0,-1 1 1 0 0,0-1-1 0 0,1 1 1 0 0,-1-1-1 0 0,0 1 6 0 0,1 15-124 0 0,-1-13 110 0 0,0-1 0 0 0,0 1-1 0 0,0-1 1 0 0,0 0 0 0 0,0 1-1 0 0,0-1 1 0 0,1 1-1 0 0,-1-1 1 0 0,1 0 0 0 0,0 1-1 0 0,0-1 15 0 0,9 18-75 0 0,-5-14 50 0 0,-4-4 30 0 0,-3 23-6 0 0,2-23 1 0 0,0-1 0 0 0,0 1 0 0 0,0-1 0 0 0,0 1 0 0 0,1 0 0 0 0,-1-1 0 0 0,0 1 0 0 0,1-1 0 0 0,-1 1 0 0 0,1-1 0 0 0,11 17 0 0 0,-6-1 0 0 0,8 1 0 0 0,4-3 0 0 0,-11-13-12 0 0,-3 0-31 0 0,-1-1-51 0 0,1 3-116 0 0,-2 0-67 0 0,0 0-223 0 0,8-1-321 0 0,-7-3-261 0 0</inkml:trace>
  <inkml:trace contextRef="#ctx0" brushRef="#br0" timeOffset="294.87">783 18 9616 0 0,'-15'-14'281'0'0,"12"11"-6"0"0,3 3-160 0 0,0 0-41 0 0,0 0 84 0 0,0 0 171 0 0,3 3 307 0 0,7 9-54 0 0,-7-4-241 0 0,-1 1 36 0 0,-2-7-174 0 0,2 2 58 0 0,0-3-224 0 0,-1 1 0 0 0,1-1 0 0 0,-1 1 0 0 0,0 0 0 0 0,0-1 0 0 0,0 1 0 0 0,0 0 0 0 0,0 0 0 0 0,-1 0 0 0 0,1 0 0 0 0,0 0 0 0 0,-1 0 0 0 0,1 0 0 0 0,-1 1-37 0 0,0 31 490 0 0,-1-5-53 0 0,1-24-329 0 0,0-1 0 0 0,1 1 0 0 0,0 0 0 0 0,0 0 0 0 0,1 2-108 0 0,10 25 423 0 0,-6 3-18 0 0,5 0-78 0 0,-6-15-162 0 0,-4-11-84 0 0,1-1 0 0 0,1 0 1 0 0,0 1-1 0 0,0-1 0 0 0,1 1-81 0 0,7 23 229 0 0,-6-2-59 0 0,-1-8-67 0 0,3 5 37 0 0,-5-21-85 0 0,-1 1 1 0 0,1 0 0 0 0,-1 0 0 0 0,0 0-1 0 0,0 5-55 0 0,-1-4 66 0 0,1 0-1 0 0,0 0 0 0 0,1 0 0 0 0,-1 0 1 0 0,2 0-1 0 0,1 6-65 0 0,-2-9 40 0 0,2 14 149 0 0,-4 4-22 0 0,-1-9-75 0 0,1-5-40 0 0,0-4-9 0 0,0 0 0 0 0,0 0 0 0 0,0 1 0 0 0,1-1 0 0 0,0 0 0 0 0,1 2-43 0 0,-2-5 12 0 0,1 1 0 0 0,0-1 0 0 0,0 0 0 0 0,1 0 1 0 0,-1 0-1 0 0,0 0 0 0 0,1 0 0 0 0,-1 0 0 0 0,1 0 0 0 0,0 0-12 0 0,-1-1 8 0 0,1 0 0 0 0,-1 1 0 0 0,0-1 1 0 0,1 0-1 0 0,-1 1 0 0 0,0-1 0 0 0,0 1 0 0 0,0 0 0 0 0,0-1 0 0 0,0 1 1 0 0,0 0-1 0 0,-1 0 0 0 0,1-1 0 0 0,0 1 0 0 0,-1 0 0 0 0,0 0 0 0 0,1 0 0 0 0,-1 0 1 0 0,0 0-1 0 0,0 0-8 0 0,0 0 3 0 0,0 0 0 0 0,1-1 0 0 0,-1 1 0 0 0,0 0 1 0 0,1 0-1 0 0,-1-1 0 0 0,1 1 0 0 0,-1 0 0 0 0,1 0 1 0 0,0-1-1 0 0,0 1 0 0 0,0-1 0 0 0,0 2-3 0 0,1-1 7 0 0,-1 0 0 0 0,0 0 0 0 0,0 0 0 0 0,0-1 0 0 0,0 1 0 0 0,-1 1 0 0 0,1-1 0 0 0,-1 0 0 0 0,1 0 0 0 0,-1 0 0 0 0,0 0 0 0 0,1 0 0 0 0,-1 2-7 0 0,0 8 2 0 0,0 6-78 0 0,0-18 75 0 0,0 0 0 0 0,0 0 0 0 0,0 0 0 0 0,0 0-1 0 0,0 0 1 0 0,0 0 0 0 0,0 0 0 0 0,0 0 0 0 0,0 0-1 0 0,0 1 1 0 0,0-1 0 0 0,0 0 0 0 0,0 0 0 0 0,0 0 0 0 0,0 0-1 0 0,0 0 1 0 0,0 0 0 0 0,0 0 0 0 0,0 0 0 0 0,0 0-1 0 0,0 1 1 0 0,0-1 0 0 0,0 0 0 0 0,0 0 0 0 0,0 0-1 0 0,0 0 1 0 0,-1 0 0 0 0,1 0 0 0 0,0 0 0 0 0,0 0-1 0 0,0 0 1 0 0,0 0 0 0 0,0 0 0 0 0,0 0 0 0 0,0 1-1 0 0,0-1 1 0 0,0 0 0 0 0,0 0 0 0 0,0 0 0 0 0,-1 0-1 0 0,1 0 1 0 0,0 0 0 0 0,0 0 0 0 0,0 0 0 0 0,0 0 0 0 0,0 0-1 0 0,0 0 1 0 0,0 0 0 0 0,0 0 0 0 0,0 0 0 0 0,-1 0-1 0 0,1 0 1 0 0,0 0 0 0 0,0 0 0 0 0,0 0 0 0 0,0 0-1 0 0,0 0 2 0 0,-1 0-88 0 0,1 0 33 0 0,-1 0 24 0 0,0 0 77 0 0,-1 0 158 0 0,0 0-157 0 0,2 0-97 0 0,-2 0-84 0 0,2 0 20 0 0,-1 0-33 0 0,0 0-37 0 0,1 0-40 0 0,-1 0-42 0 0,0 0-47 0 0,0 0-49 0 0,0 0-53 0 0,1 0-706 0 0</inkml:trace>
  <inkml:trace contextRef="#ctx0" brushRef="#br0" timeOffset="553.48">677 456 10536 0 0,'4'0'28'0'0,"18"-2"131"0"0,-15-2-35 0 0,-5-4 70 0 0,-2 7-189 0 0,0 1 0 0 0,0 0 0 0 0,0 0 0 0 0,0 0 0 0 0,0 0 0 0 0,0 0 1 0 0,0 0-1 0 0,0 0 0 0 0,0 0 0 0 0,0 0 0 0 0,0-1 0 0 0,0 1 0 0 0,0 0 0 0 0,0 0 0 0 0,0 0 0 0 0,0 0 0 0 0,0 0 0 0 0,0 0 0 0 0,0 0 1 0 0,0 0-1 0 0,0 0 0 0 0,0 0 0 0 0,1-1 0 0 0,-1 1 0 0 0,0 0 0 0 0,0 0 0 0 0,0 0 0 0 0,0 0 0 0 0,0 0 0 0 0,0 0 0 0 0,0 0 0 0 0,0 0 1 0 0,0 0-1 0 0,0 0 0 0 0,0 0 0 0 0,0 0 0 0 0,1 0 0 0 0,-1 0 0 0 0,0 0 0 0 0,0-1 0 0 0,0 1 0 0 0,0 0 0 0 0,0 0 0 0 0,0 0 0 0 0,0 0 0 0 0,0 0 1 0 0,0 0-1 0 0,1 0 0 0 0,-1 0 0 0 0,0 0 0 0 0,0 0 0 0 0,0 0 0 0 0,0 0 0 0 0,0 1 0 0 0,0-1 0 0 0,0 0 0 0 0,0 0-5 0 0,6-1 130 0 0,0-1-35 0 0,5-4 8 0 0,-1 0-76 0 0,1 1-16 0 0,-8 4-11 0 0,-1 0 0 0 0,1-1 0 0 0,-1 1 0 0 0,1 0 0 0 0,-1-1 0 0 0,0 0 0 0 0,0 1 0 0 0,0-1 0 0 0,1 0 0 0 0,4-6 26 0 0,1 3 56 0 0,1 1 62 0 0,2 3 66 0 0,-2 1 56 0 0,-1-2-72 0 0,0 0-29 0 0,2-3 5 0 0,-1 1-1 0 0,-1 1-6 0 0,0 2 30 0 0,2 1 70 0 0,1 0-22 0 0,0 0-86 0 0,16 0 122 0 0,-15 0-130 0 0,-3 2-36 0 0,0 0-15 0 0,2 3 2 0 0,1 0-8 0 0,16 4 9 0 0,5-1-91 0 0,-4-1-7 0 0,6 4-1 0 0,-3-5 0 0 0,-8 6-14 0 0,-15-10-23 0 0,-2-1-54 0 0,-3-1 2 0 0,0 1-36 0 0,0 0-40 0 0,0 0-49 0 0,0 0-71 0 0,1 0-56 0 0,-1 1-48 0 0,0-1-44 0 0,5 3-536 0 0,0-2-99 0 0,5 1-749 0 0,7-3-1034 0 0</inkml:trace>
  <inkml:trace contextRef="#ctx0" brushRef="#br0" timeOffset="885.41">1431 684 8288 0 0,'43'14'190'0'0,"-34"-11"28"0"0,-9-3 7 0 0,6 0-33 0 0,-2 0-320 0 0,0 0 55 0 0,1 0 49 0 0,0 0 47 0 0,1 0 43 0 0,-1 0 38 0 0,7 0 207 0 0,0 0 64 0 0,-1 0 68 0 0,27 0 1202 0 0,-23 0-982 0 0,-7 1-304 0 0,-6-1-248 0 0,1 0 1 0 0,-1 0-1 0 0,0 0 0 0 0,1 0 1 0 0,-1 0-1 0 0,1-1 0 0 0,-1 1 1 0 0,0-1-1 0 0,1 1 0 0 0,0-2-111 0 0,14-9 706 0 0,-2 5-18 0 0,-9-6-70 0 0,8 6-37 0 0,4-5-5 0 0,-9 7-317 0 0,-1-1-49 0 0,-2 2-89 0 0,9-8 56 0 0,-12 7-106 0 0,2-1 38 0 0,4-4 142 0 0,7-5 43 0 0,-2 1-126 0 0,0-1-38 0 0,-2 1-42 0 0,-3 0-47 0 0,8-22 78 0 0,-15 30-105 0 0,-1 0 0 0 0,0 1 0 0 0,-1-1 0 0 0,1 0 0 0 0,-1 0 0 0 0,1 0 0 0 0,-2 0 0 0 0,1 1 1 0 0,-1-5-15 0 0,0-9 70 0 0,1 14-56 0 0,0 1-1 0 0,0 0 1 0 0,0 0 0 0 0,-1-1-1 0 0,1 1 1 0 0,-1 0 0 0 0,0 0-1 0 0,0 0 1 0 0,0 0-1 0 0,0 0 1 0 0,-1-1-14 0 0,-2-2 20 0 0,0 1 0 0 0,0 0-1 0 0,0 0 1 0 0,-1 1 0 0 0,0-2-20 0 0,4 6 2 0 0,-16-12 0 0 0,13 10 8 0 0,-1 1 0 0 0,1 0 0 0 0,-1 0 0 0 0,1 1 0 0 0,-1-1 0 0 0,1 1 1 0 0,-1 0-1 0 0,-3 0-10 0 0,2 0-1 0 0,4 0-2 0 0,0 0 0 0 0,0 0 0 0 0,-1 1 0 0 0,1-1 0 0 0,0 0 0 0 0,0 1 0 0 0,0-1-1 0 0,0 1 1 0 0,0 0 0 0 0,0 0 0 0 0,0 0 0 0 0,0 0 0 0 0,1 0 0 0 0,-1 0 0 0 0,0 1-1 0 0,0-1 1 0 0,1 0 0 0 0,-1 1 0 0 0,1-1 0 0 0,-1 2 3 0 0,-2 2-18 0 0,1 1 1 0 0,-1-1-1 0 0,1 1 1 0 0,1 0-1 0 0,-3 5 18 0 0,-7 16-31 0 0,9-23 20 0 0,0 1 1 0 0,0 0-1 0 0,1 1 0 0 0,0-1 0 0 0,0 0 0 0 0,-1 3 11 0 0,2-3 0 0 0,-1 0 0 0 0,0 1-1 0 0,-1-1 1 0 0,1 0 0 0 0,-1 0-1 0 0,-1 2 1 0 0,-1 2 0 0 0,1 0 0 0 0,0 1 0 0 0,1 0 0 0 0,0 0 0 0 0,0 0 0 0 0,1 0 0 0 0,-6 21 0 0 0,7-28 0 0 0,0-1 0 0 0,1 1 0 0 0,-1 0 0 0 0,1 0 0 0 0,0-1 0 0 0,0 1 0 0 0,0 1 0 0 0,0-4 0 0 0,0 29 14 0 0,0-17 17 0 0,-1 2 62 0 0,5-2 44 0 0,7 6 70 0 0,-5-3 7 0 0,2-10-64 0 0,-8-5-141 0 0,1 0 0 0 0,-1 0 0 0 0,1 1 0 0 0,-1-1 0 0 0,0 0-1 0 0,1 0 1 0 0,-1 1 0 0 0,1-1 0 0 0,-1 0 0 0 0,0 1 0 0 0,0-1-1 0 0,1 0 1 0 0,-1 1 0 0 0,0-1 0 0 0,1 1 0 0 0,-1-1 0 0 0,0 0-1 0 0,0 1 1 0 0,0-1 0 0 0,1 1 0 0 0,-1-1 0 0 0,0 1 0 0 0,0-1 0 0 0,0 0-1 0 0,0 1 1 0 0,0-1 0 0 0,0 1 0 0 0,0-1 0 0 0,0 1 0 0 0,0-1-1 0 0,0 1-8 0 0,0-1 4 0 0,0 0 0 0 0,0 1 0 0 0,0-1 0 0 0,0 0 0 0 0,0 0-1 0 0,0 0 1 0 0,0 0 0 0 0,0 0 0 0 0,0 1 0 0 0,0-1 0 0 0,0 0 0 0 0,0 0-1 0 0,0 0 1 0 0,0 0 0 0 0,0 0 0 0 0,1 0 0 0 0,-1 1 0 0 0,0-1 0 0 0,0 0-1 0 0,0 0 1 0 0,0 0 0 0 0,0 0 0 0 0,0 0 0 0 0,0 0 0 0 0,1 0 0 0 0,-1 0-1 0 0,0 1 1 0 0,0-1 0 0 0,0 0 0 0 0,0 0 0 0 0,0 0 0 0 0,1 0-1 0 0,-1 0 1 0 0,0 0 0 0 0,0 0 0 0 0,0 0 0 0 0,0 0 0 0 0,0 0 0 0 0,1 0-1 0 0,-1 0 1 0 0,0 0 0 0 0,0 0 0 0 0,0 0 0 0 0,0 0 0 0 0,0 0 0 0 0,1 0-1 0 0,-1 0 1 0 0,0 0 0 0 0,0-1 0 0 0,0 1 0 0 0,0 0 0 0 0,0 0 0 0 0,1 0-1 0 0,-1 0-3 0 0,8 0 10 0 0,2 0 46 0 0,24 0 259 0 0,-17 0-213 0 0,-8 0-77 0 0,1 0-38 0 0,-2 0-33 0 0,1 0-38 0 0,-1 0-43 0 0,0 0-48 0 0,0 0-53 0 0,0 0-58 0 0,-1 0-64 0 0,1 0-69 0 0,-5 0-47 0 0,1 0-74 0 0,-1 0-67 0 0,1 0-58 0 0,0 0-197 0 0,0 0-58 0 0,1 0-239 0 0,3 0-641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12.9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70 9584 0 0,'43'0'216'0'0,"-35"0"-95"0"0,-10-3 6 0 0,-9-8 133 0 0,8 8 53 0 0,3 3-140 0 0,0 0 127 0 0,0 0 240 0 0,0 0 18 0 0,0 3-36 0 0,0 1-359 0 0,0 3 40 0 0,0-4 93 0 0,0 0-10 0 0,-3 8-72 0 0,-2-1-69 0 0,-3 6 29 0 0,6 0-25 0 0,2-11-104 0 0,0 4-9 0 0,0-4 13 0 0,0 3 50 0 0,0 3 77 0 0,0-5-88 0 0,-1 7 42 0 0,1-3-11 0 0,1-1 17 0 0,2-1 42 0 0,4 7 73 0 0,-6-12-194 0 0,1 1 0 0 0,-1-1 0 0 0,0 0 1 0 0,-1 1-1 0 0,1-1 0 0 0,0 0 0 0 0,-1 4-57 0 0,0 5 198 0 0,1 4 91 0 0,-1-7-121 0 0,1 0-1 0 0,1 0 1 0 0,-1 0 0 0 0,3 5-168 0 0,-1-6 164 0 0,-1 1 0 0 0,-1 0 0 0 0,1 0 0 0 0,-1 6-164 0 0,-1 18 244 0 0,0-1 44 0 0,0 70 788 0 0,0-59-639 0 0,0 1-67 0 0,0-22-225 0 0,0-1-35 0 0,3-15-43 0 0,9 6-76 0 0,-9-9-99 0 0,-3-3 0 0 0,0 0 35 0 0,0 0-16 0 0,0-1-152 0 0,-1 0-18 0 0,1 1 69 0 0,0-1 63 0 0,0 0 53 0 0,0 0 53 0 0,0 0 99 0 0,0 0 60 0 0,0 0 240 0 0,0 0-295 0 0,0 1-35 0 0,0-1-49 0 0,0 1-62 0 0,0-1-75 0 0,0 1-87 0 0,0-1-60 0 0,0 0-89 0 0,0 1-98 0 0,0-1-107 0 0,0 0-115 0 0,0 1-125 0 0,0-1 361 0 0,0 1-36 0 0,0-1-35 0 0,1 1-37 0 0,-1-1-284 0 0,0 1-1416 0 0,0 0-1277 0 0</inkml:trace>
  <inkml:trace contextRef="#ctx0" brushRef="#br0" timeOffset="385.07">1 35 6832 0 0,'0'0'200'0'0,"0"0"-45"0"0,0 0 10 0 0,0 0 74 0 0,0 0 220 0 0,0 0 405 0 0,2 0 31 0 0,7 0-294 0 0,-6 0-367 0 0,2 0 35 0 0,-1 0-9 0 0,1 0 40 0 0,1 0 45 0 0,0 0 54 0 0,1 0-331 0 0,3 0 33 0 0,50 0 563 0 0,-48 1-566 0 0,-1 1-44 0 0,7 3 40 0 0,-10-2-48 0 0,-1-1 0 0 0,1-1 0 0 0,-1 1 0 0 0,1-1 0 0 0,3 0-46 0 0,5-1 96 0 0,-3 0-35 0 0,28 0 68 0 0,-34 0-99 0 0,1 0 0 0 0,-1 1 0 0 0,0 0 0 0 0,1 1 0 0 0,-1 0 0 0 0,4 1-30 0 0,7 2 56 0 0,14 1 56 0 0,-15 2-32 0 0,7 2-48 0 0,-19-8-32 0 0,0 0 0 0 0,1 0 0 0 0,-1 1 0 0 0,-1 0 0 0 0,1 0 0 0 0,0 1 0 0 0,-1-1 0 0 0,1 1 0 0 0,-1 0 0 0 0,0 0 0 0 0,0 0 0 0 0,-1 1 0 0 0,2 1 0 0 0,0 7-4 0 0,0-2 4 0 0,20 15 25 0 0,-22-23 87 0 0,-3 0 44 0 0,-3 23 140 0 0,3-24-259 0 0,-1 0 0 0 0,0 0 1 0 0,0 0-1 0 0,0 1 0 0 0,-1-1 0 0 0,1 0 0 0 0,0 0 1 0 0,-1-1-1 0 0,1 1 0 0 0,-2 1-37 0 0,-12 15 356 0 0,12-13-260 0 0,3-4-72 0 0,0 0 0 0 0,-1 0 0 0 0,1-1 0 0 0,0 1 0 0 0,-1 0 0 0 0,1-1 0 0 0,0 1 0 0 0,-1 0 0 0 0,1-1 0 0 0,-1 1 0 0 0,1-1 0 0 0,-1 1-1 0 0,0-1 1 0 0,1 1 0 0 0,-1-1 0 0 0,1 1 0 0 0,-1-1 0 0 0,0 0 0 0 0,1 1 0 0 0,-1-1 0 0 0,0 0 0 0 0,0 1-24 0 0,-5 1 82 0 0,-4 4 39 0 0,1 1-36 0 0,5-5-61 0 0,0 1 0 0 0,0-1-1 0 0,0 0 1 0 0,0 0 0 0 0,0 0-1 0 0,0 0 1 0 0,-1 0-24 0 0,-10 1 60 0 0,13-3-45 0 0,-1 0-1 0 0,0 1 1 0 0,1-1-1 0 0,-1 1 1 0 0,1 0 0 0 0,-1 0-1 0 0,1 0 1 0 0,0 0-1 0 0,-1 0 1 0 0,1 0-1 0 0,0 1 1 0 0,0-1 0 0 0,0 1-1 0 0,0 0 1 0 0,-1 0-15 0 0,-15 11 79 0 0,-11-4-9 0 0,24-8-60 0 0,0 0 0 0 0,1 0 0 0 0,0 0 0 0 0,-1 1 0 0 0,1 0 0 0 0,0 0-1 0 0,-2 1-9 0 0,-21 11 55 0 0,-10-3-25 0 0,13-4 3 0 0,-28 11 8 0 0,22-6-245 0 0,22-7 120 0 0,6-4 108 0 0,0 0-38 0 0,-1-1-38 0 0,1 0-39 0 0,0 1-40 0 0,0-1-39 0 0,0 0-42 0 0,-1 0-42 0 0,1 0-61 0 0,0 0-50 0 0,0 0-50 0 0,0 0-50 0 0,0 1-52 0 0,0-1-53 0 0,1 1-53 0 0,0 0-55 0 0,-2 4-1361 0 0,3 5-1160 0 0</inkml:trace>
  <inkml:trace contextRef="#ctx0" brushRef="#br0" timeOffset="782.33">684 105 7640 0 0,'0'0'224'0'0,"0"3"-12"0"0,0 2-175 0 0,-1-3-36 0 0,1 1-1 0 0,0-1 1 0 0,0 1 0 0 0,0 0 0 0 0,1-1-1 0 0,-1 1 1 0 0,1-1 0 0 0,-1 1 0 0 0,2 1-1 0 0,4 9 46 0 0,2 1 96 0 0,0-1 102 0 0,-1 0 108 0 0,-2-2 221 0 0,0-1-82 0 0,2 4 174 0 0,-4 0 186 0 0,-3-11-555 0 0,3 0 108 0 0,2 2-152 0 0,-1-1-53 0 0,0 0 0 0 0,0 0 0 0 0,0 0 0 0 0,0 1 1 0 0,0 1-200 0 0,1 4 362 0 0,0 0-57 0 0,1 2 70 0 0,8 13 407 0 0,-8-16-453 0 0,2 0 99 0 0,1 1 109 0 0,-6-4-88 0 0,-3 6-1 0 0,0-10-189 0 0,0-1-116 0 0,0-1-40 0 0,0 0-1 0 0,-3 0 17 0 0,-9 0-21 0 0,9 0 12 0 0,3 0 55 0 0,0 2 24 0 0,0-1-180 0 0,0-1-1 0 0,1 1 0 0 0,-1-1 0 0 0,0 1 0 0 0,0-1 0 0 0,-1 1 1 0 0,1-1-1 0 0,0 1 0 0 0,0-1 0 0 0,0 1 0 0 0,0-1 0 0 0,0 0 1 0 0,0 1-1 0 0,-1-1 0 0 0,1 1 0 0 0,0-1 0 0 0,0 1 0 0 0,0-1 1 0 0,-1 0-1 0 0,1 1 0 0 0,0-1 0 0 0,-1 0 0 0 0,1 1 0 0 0,0-1 0 0 0,-1 0 1 0 0,1 1-1 0 0,-1-1 0 0 0,1 0 0 0 0,0 0 0 0 0,-1 1 0 0 0,1-1 1 0 0,-1 0-1 0 0,1 0 0 0 0,-1 0 0 0 0,1 0-8 0 0,-1 0 6 0 0,1 0 0 0 0,-1 0 1 0 0,1 0-1 0 0,-1 0 0 0 0,1-1 0 0 0,-1 1 0 0 0,1 0 0 0 0,0 0 1 0 0,-1 0-1 0 0,1-1 0 0 0,-1 1 0 0 0,1 0 0 0 0,0-1 0 0 0,-1 1 1 0 0,1 0-1 0 0,0-1 0 0 0,0 1 0 0 0,-1 0 0 0 0,1-1 0 0 0,0 1 1 0 0,0-1-1 0 0,-1 1 0 0 0,1-1 0 0 0,0 1 0 0 0,0 0 0 0 0,0-1 0 0 0,0 1 1 0 0,0-1-1 0 0,0 1 0 0 0,0-1 0 0 0,0 1 0 0 0,0-1 0 0 0,0 1 1 0 0,0-1-1 0 0,0 0-6 0 0,0 1 2 0 0,0 0-1 0 0,0 0 1 0 0,0 0 0 0 0,0 0 0 0 0,0 0 0 0 0,0 0 0 0 0,0 0 0 0 0,0 0 0 0 0,0 0-1 0 0,0-1 1 0 0,0 1 0 0 0,0 0 0 0 0,0 0 0 0 0,0 0 0 0 0,0 0 0 0 0,0 0 0 0 0,0 0-1 0 0,0 0 1 0 0,0 0 0 0 0,0 0 0 0 0,0-1 0 0 0,0 1 0 0 0,0 0 0 0 0,0 0 0 0 0,0 0-1 0 0,0 0 1 0 0,0 0 0 0 0,-1 0 0 0 0,1 0 0 0 0,0 0 0 0 0,0 0 0 0 0,0 0 0 0 0,0 0-1 0 0,0 0 1 0 0,0 0 0 0 0,0-1 0 0 0,0 1 0 0 0,0 0 0 0 0,0 0 0 0 0,0 0-1 0 0,-1 0 1 0 0,1 0 0 0 0,0 0 0 0 0,0 0 0 0 0,0 0 0 0 0,0 0 0 0 0,0 0 0 0 0,0 0-1 0 0,0 0 1 0 0,0 0 0 0 0,-1 0 0 0 0,1 0 0 0 0,0 0 0 0 0,0 0 0 0 0,0 0 0 0 0,0 0-1 0 0,0 1-1 0 0,-15-4 104 0 0,14 2-95 0 0,0 0-1 0 0,-1 0 0 0 0,1 0 0 0 0,0 0 0 0 0,0 0 0 0 0,0 0 0 0 0,0 0 0 0 0,0 0 0 0 0,0 0 1 0 0,0-1-1 0 0,0 1 0 0 0,0-1-8 0 0,-5-16 60 0 0,-6-2-50 0 0,10 15-6 0 0,1-9-6 0 0,1-17 54 0 0,0 18-46 0 0,0 10-7 0 0,-1 0 1 0 0,1 1-1 0 0,0-1 1 0 0,0 0-1 0 0,0 0 1 0 0,0 1-1 0 0,1-1 0 0 0,-1 0 1 0 0,1 1-1 0 0,0-1 1 0 0,0 0-1 0 0,0 1 1 0 0,0-1-1 0 0,0 1 1 0 0,0-1-1 0 0,0 1 1 0 0,1 0-1 0 0,0-1 0 0 0,-1 1 1 0 0,1 0-1 0 0,1-1 1 0 0,9-11-49 0 0,1-5 20 0 0,1-3 0 0 0,-1 7-24 0 0,-1 4-1 0 0,0 1 0 0 0,12-8 54 0 0,-5 5-4 0 0,-1-2 4 0 0,-17 13 0 0 0,1 0 0 0 0,0 0 0 0 0,0 0 0 0 0,0 1 0 0 0,0-1 0 0 0,0 1 0 0 0,1-1 0 0 0,-1 1 0 0 0,0 0 0 0 0,1 0 0 0 0,20-5 1 0 0,3-1-8 0 0,-10-1-28 0 0,-13 6-8 0 0,1-1-1 0 0,0 1 1 0 0,1 0-1 0 0,-1 0 1 0 0,0 1 0 0 0,0-1-1 0 0,1 1 1 0 0,0 0 43 0 0,9-3-125 0 0,-8 1 89 0 0,-3 2-29 0 0,0-1-32 0 0,-1 1-51 0 0,1-1-82 0 0,-1 1-87 0 0,1 0-101 0 0,0-1-116 0 0,-2 2 219 0 0,1 0-35 0 0,0-1-35 0 0,0 1-39 0 0,0 0-39 0 0,0-1-42 0 0,0 1-44 0 0,1 0-44 0 0,9 0-1663 0 0,8 0-1281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40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317 176 5008 0 0,'0'0'108'0'0,"0"0"17"0"0,0 0 13 0 0,-3-3-15 0 0,-4-4-82 0 0,2 2 24 0 0,3 3 65 0 0,-2 1 150 0 0,-7 1 255 0 0,5 3 17 0 0,4-2-490 0 0,1 1 0 0 0,-1-1 0 0 0,0 0 0 0 0,0 0 0 0 0,1 0 0 0 0,-1 0 0 0 0,0 0 0 0 0,0 0 0 0 0,0 0 0 0 0,0-1-1 0 0,0 1 1 0 0,0-1 0 0 0,-1 1-62 0 0,-15 0 375 0 0,-1 0-35 0 0,16-1-285 0 0,-29 0 574 0 0,-41 0 1030 0 0,60 1-1391 0 0,-1 6 42 0 0,0 0-13 0 0,2-5-52 0 0,2-1-115 0 0,5 5 11 0 0,0 2-46 0 0,-3-3-5 0 0,8-5-85 0 0,-1 0 0 0 0,1 0 0 0 0,-1 1 0 0 0,1-1 0 0 0,-1 0 0 0 0,1 1 0 0 0,0-1 0 0 0,-1 0 0 0 0,1 1 0 0 0,-1-1 0 0 0,1 1 0 0 0,0-1 1 0 0,-1 1-1 0 0,1-1 0 0 0,0 0 0 0 0,0 1 0 0 0,-1-1 0 0 0,1 1 0 0 0,0 0 0 0 0,0-1 0 0 0,0 1 0 0 0,0-1 0 0 0,0 1 0 0 0,0-1 0 0 0,-1 1 0 0 0,1-1 0 0 0,0 1 0 0 0,1-1 0 0 0,-1 1 0 0 0,0 0 0 0 0,0-1 0 0 0,0 1-5 0 0,0 17 23 0 0,0-17-23 0 0,0 1 0 0 0,0-1 0 0 0,0 1 0 0 0,0 0 0 0 0,0-1 0 0 0,-1 1 0 0 0,1-1 0 0 0,-1 1 0 0 0,1 0 0 0 0,-1-1 0 0 0,-4 8 0 0 0,4-7 0 0 0,0-1 0 0 0,0 1 0 0 0,0-1 0 0 0,0 1 0 0 0,0 0 0 0 0,0-1 0 0 0,1 1 0 0 0,-1 0 0 0 0,1 0 0 0 0,-1 0 0 0 0,1-1 0 0 0,0 1 0 0 0,0 0 0 0 0,0 0 0 0 0,-1 6 0 0 0,1-6 0 0 0,0 1 0 0 0,0-1 0 0 0,0 1 0 0 0,0-1 0 0 0,0 0 0 0 0,1 1 0 0 0,-1-1 0 0 0,1 1 0 0 0,-1-1 0 0 0,1 1 0 0 0,3 3 0 0 0,1 6 0 0 0,-10-1 0 0 0,1-5 0 0 0,4-5 0 0 0,0 0 0 0 0,-1-1 0 0 0,1 1 0 0 0,0 0 0 0 0,0 0 0 0 0,0 0 0 0 0,-1-1 0 0 0,1 1 0 0 0,0 0 0 0 0,0 0 0 0 0,0 0 0 0 0,0-1 0 0 0,0 1 0 0 0,0 0 0 0 0,1 0 0 0 0,-1 0 0 0 0,0-1 0 0 0,0 1 0 0 0,1 0 0 0 0,-1 0 0 0 0,0 0 0 0 0,15 16-16 0 0,-12-13 2 0 0,0-1 1 0 0,-1 0 0 0 0,1 1-1 0 0,-1 0 1 0 0,0 0-1 0 0,1 1 14 0 0,-2-1-13 0 0,2-1 0 0 0,-1 1 0 0 0,0 0-1 0 0,1-1 1 0 0,-1 1 0 0 0,2 0 13 0 0,4 4-16 0 0,-6-5 16 0 0,0-1 0 0 0,0 1 0 0 0,1-1 0 0 0,-1 0 0 0 0,1 0 0 0 0,0 0 0 0 0,0 0 0 0 0,0 0 0 0 0,-1 0 0 0 0,3 0 0 0 0,9 2 2 0 0,-9-3-4 0 0,-1 0 0 0 0,0 1 0 0 0,1-1 0 0 0,-1 1 0 0 0,0 0 0 0 0,0 0 0 0 0,0 1 0 0 0,1-1 2 0 0,59 33-138 0 0,-49-24 91 0 0,25 13-38 0 0,-10-7 69 0 0,17 14 16 0 0,-39-26-7 0 0,8 6-23 0 0,-11-7 25 0 0,0 0 1 0 0,1-1-1 0 0,-1 0 0 0 0,1 0 1 0 0,3 1 4 0 0,17 8-1 0 0,-24-11 3 0 0,0 0 0 0 0,1 0 0 0 0,-1 0 1 0 0,0 0-1 0 0,1 0 0 0 0,-1 0 0 0 0,0-1 0 0 0,1 1 1 0 0,-1-1-1 0 0,2 1-2 0 0,8-1 164 0 0,-6 3-85 0 0,-6-2-73 0 0,0-1 0 0 0,1 1 0 0 0,-1-1 0 0 0,0 1 1 0 0,1-1-1 0 0,-1 1 0 0 0,0-1 0 0 0,0 1 1 0 0,0 0-1 0 0,0-1 0 0 0,1 1 0 0 0,-1-1 0 0 0,0 1 1 0 0,0 0-1 0 0,0-1 0 0 0,0 1 0 0 0,0-1 1 0 0,-1 1-7 0 0,1 2 142 0 0,0-3 96 0 0,3 3 39 0 0,9 9 10 0 0,-9-9-3 0 0,-3-3-16 0 0,0 0-4 0 0,0 0 0 0 0,0 0-18 0 0,-3 0-74 0 0,-1-1-119 0 0,1 1-30 0 0,0 0 0 0 0,1 0 0 0 0,-1 0 1 0 0,1 0-1 0 0,-1 1 0 0 0,0-1 0 0 0,1 1 0 0 0,-1-1 1 0 0,-1 2-24 0 0,-5 3 60 0 0,8-4-50 0 0,-1 0 0 0 0,0 0 0 0 0,1 0 0 0 0,-1 0 0 0 0,0 0-1 0 0,1-1 1 0 0,-1 1 0 0 0,0 0 0 0 0,0-1 0 0 0,1 0 0 0 0,-1 1 0 0 0,0-1-1 0 0,0 0 1 0 0,0 0-10 0 0,-25 1 78 0 0,-14 0 0 0 0,35-1-75 0 0,1-1 1 0 0,0 1-1 0 0,-1-1 0 0 0,1 0 0 0 0,-2-1-3 0 0,-8-5 29 0 0,14 6-28 0 0,-1 0 0 0 0,1 0 0 0 0,-1 1 0 0 0,0-1-1 0 0,1 0 1 0 0,-1 1 0 0 0,0-1 0 0 0,1 1 0 0 0,-1-1 0 0 0,0 1-1 0 0,0 0 1 0 0,1 0 0 0 0,-1 0-1 0 0,-6-1-42 0 0,0 1 0 0 0,1-2 0 0 0,-1 1 0 0 0,0-1 0 0 0,1 0 0 0 0,0 0 0 0 0,-1-1 42 0 0,2 1-20 0 0,-11-4-131 0 0,5 1-86 0 0,6 3 77 0 0,0-1-33 0 0,0 0-37 0 0,-1 0-40 0 0,5 2 197 0 0,-4-3-196 0 0,4 2 140 0 0,0 1-32 0 0,1-1-5 0 0,0 1-33 0 0,0 0-39 0 0,0 0-42 0 0,1 1 280 0 0,-1-1-327 0 0,0 1-43 0 0,1-1-38 0 0,-1 1-33 0 0,1-1-126 0 0,0 1-33 0 0,0 0-1315 0 0</inkml:trace>
  <inkml:trace contextRef="#ctx0" brushRef="#br0" timeOffset="366.47">877 0 5384 0 0,'0'0'116'0'0,"0"0"17"0"0,0 0 12 0 0,0 3-14 0 0,0 4-84 0 0,0-2 33 0 0,0-3 82 0 0,0-1 189 0 0,0-1 320 0 0,-3 3 29 0 0,-4 7-290 0 0,2 7 279 0 0,3 20 486 0 0,2-34-1081 0 0,0 5 155 0 0,0 6 116 0 0,3-1-74 0 0,8 7 42 0 0,-5 10-11 0 0,6-7-18 0 0,-11-18-257 0 0,0-1 1 0 0,0 1 0 0 0,-1 0 0 0 0,0-1-1 0 0,0 6-47 0 0,0-4 49 0 0,0 0-1 0 0,1 0 0 0 0,-1 1 1 0 0,2 2-49 0 0,9 26 192 0 0,-5 0 16 0 0,6 0 65 0 0,-6 0 23 0 0,-2-19-149 0 0,5 10 120 0 0,6 22 250 0 0,-12-33-378 0 0,-2 0-34 0 0,-1 1 98 0 0,0 1-36 0 0,3 3 15 0 0,9 3 56 0 0,-9 1-55 0 0,-3 4 111 0 0,-1-16-116 0 0,4-6-51 0 0,2-2-91 0 0,-4-4-33 0 0,-1 0 0 0 0,1 1 0 0 0,-1-1 0 0 0,1 1 0 0 0,-1-1 0 0 0,1 1 0 0 0,-1-1 0 0 0,1 1 0 0 0,-1-1 0 0 0,0 1 0 0 0,1 0 0 0 0,-1-1 0 0 0,0 1 0 0 0,1 0 0 0 0,-1-1 0 0 0,0 1 0 0 0,0 0-3 0 0,2 12 57 0 0,-1 10 53 0 0,-1-9-17 0 0,0-10-191 0 0,0-1 108 0 0,0-1 61 0 0,0 1 150 0 0,1-3-172 0 0,-1 1-77 0 0,0 0-110 0 0,0 0 17 0 0,0-1-39 0 0,-1 1-123 0 0,1 1-88 0 0,0-1-98 0 0,0 1-107 0 0,0-2-514 0 0</inkml:trace>
  <inkml:trace contextRef="#ctx0" brushRef="#br0" timeOffset="1010.75">597 578 4208 0 0,'0'0'124'0'0,"3"0"-8"0"0,15 0 139 0 0,-7-2-32 0 0,0-3 158 0 0,2-2-12 0 0,5 6 34 0 0,-10 1-242 0 0,-1-1 34 0 0,1 0 50 0 0,0-2 65 0 0,13-9 305 0 0,8 7-20 0 0,-6-7-3 0 0,9 6-24 0 0,-24 4-412 0 0,-1-1 0 0 0,0 0 0 0 0,6-4-156 0 0,-6 4 142 0 0,0 0 0 0 0,1 0 0 0 0,5-2-142 0 0,6 0 225 0 0,-1 2-45 0 0,-7 1-53 0 0,0-1 1 0 0,1 0 0 0 0,-1 0-1 0 0,2-2-127 0 0,12-9 267 0 0,-7 2-14 0 0,3-3 1 0 0,-15 11-179 0 0,1 1 0 0 0,-1-1 0 0 0,1 1 0 0 0,-1 1 0 0 0,1-1 0 0 0,6-1-75 0 0,-2 2 66 0 0,-9 2-53 0 0,0-1-1 0 0,0 1 1 0 0,1-1 0 0 0,-1 1 0 0 0,0-1-1 0 0,0 0 1 0 0,1 0 0 0 0,0-1-13 0 0,9-10 62 0 0,0 0 5 0 0,5 4 11 0 0,10-7-2 0 0,-5 1-56 0 0,-20 14-19 0 0,-1-1 0 0 0,1 1 0 0 0,-1-1 0 0 0,1 1 1 0 0,0 0-1 0 0,-1-1 0 0 0,1 1 0 0 0,-1 0 1 0 0,1 0-1 0 0,0 0-1 0 0,-1 0 4 0 0,1 0 0 0 0,0 0 0 0 0,-1 0 0 0 0,1 0 0 0 0,-1 0 0 0 0,1-1 1 0 0,0 1-1 0 0,-1 0 0 0 0,1-1 0 0 0,-1 0-4 0 0,7-4 9 0 0,-8 4-9 0 0,1 1 0 0 0,0-1 0 0 0,0 0 0 0 0,0 1 0 0 0,0-1 0 0 0,-1 0 0 0 0,1 1 0 0 0,0-1 0 0 0,0 1 0 0 0,0 0 0 0 0,0-1 1 0 0,0 1-1 0 0,0 0 0 0 0,0-1 0 0 0,1 1 0 0 0,-1 0 0 0 0,0 0 0 0 0,0 0 0 0 0,0 0 0 0 0,0 0 0 0 0,0 0 0 0 0,0 0 0 0 0,0 0 0 0 0,0 1 0 0 0,0-1 1 0 0,0 0-1 0 0,0 1 0 0 0,17 13 0 0 0,-4 1 18 0 0,-11-9 72 0 0,-2-4-78 0 0,-1-1-1 0 0,0 1 1 0 0,1 0 0 0 0,-1 0 0 0 0,1 0 0 0 0,0 0 0 0 0,-1-1 0 0 0,1 1 0 0 0,0 0 0 0 0,0-1 0 0 0,1 2-12 0 0,4 7 41 0 0,6 16 107 0 0,-7-14-56 0 0,1 2 36 0 0,4 4 23 0 0,-5-11-52 0 0,-1 1 0 0 0,0-1 0 0 0,2 9-99 0 0,0 13 144 0 0,2-12-29 0 0,2 7 62 0 0,19 40 163 0 0,-15-30-26 0 0,8 10 259 0 0,-5-14-172 0 0,-12-15-204 0 0,7-9-18 0 0,-7 1-65 0 0,-5-7-106 0 0,0 1-1 0 0,1-1 1 0 0,-1 1-1 0 0,0-1 1 0 0,1 1-1 0 0,-1-1 1 0 0,0 1-1 0 0,1-1 1 0 0,-1 0-1 0 0,1 1 1 0 0,-1-1-1 0 0,0 0 1 0 0,1 1-1 0 0,-1-1 1 0 0,1 0-1 0 0,-1 1 1 0 0,1-1-1 0 0,-1 0 1 0 0,1 0-1 0 0,-1 0 1 0 0,1 0-1 0 0,0 1 1 0 0,-1-1-1 0 0,1 0 1 0 0,-1 0-1 0 0,1 0 1 0 0,-1 0-1 0 0,1 0 1 0 0,-1 0-1 0 0,1 0 1 0 0,0-1-1 0 0,0 1-7 0 0,6 0 44 0 0,1 0 59 0 0,18 0 373 0 0,-18 0-339 0 0,-2-3 27 0 0,3-6 5 0 0,-1 2-49 0 0,0-1-21 0 0,3-4-1 0 0,6-4 36 0 0,-3 1 23 0 0,0-4-74 0 0,-3-13-26 0 0,2-4-10 0 0,-1 15-4 0 0,-6-8-55 0 0,5 6-96 0 0,-9 3 38 0 0,-1 2-4 0 0,2 3-32 0 0,1 4-4 0 0,-1-2-15 0 0,0 4-5 0 0,1 1-25 0 0,0-1-57 0 0,0 1 21 0 0,2-4-95 0 0,1-6-80 0 0,-5 13 251 0 0,2-5 15 0 0,-1 5-19 0 0,1-2-93 0 0,-2 2 58 0 0,1-1-38 0 0,11-17-256 0 0,-2 15 124 0 0,-8 4 139 0 0,-2-4 71 0 0,-2 5-23 0 0,3 3 31 0 0,0 0 46 0 0,8 0-13 0 0,-10 0 67 0 0,0 0 0 0 0,0-1 1 0 0,0 1-1 0 0,0 1 0 0 0,0-1 1 0 0,0 0-1 0 0,0 0 0 0 0,0 0 0 0 0,0 0 1 0 0,0 1-1 0 0,0-1 0 0 0,-1 0 1 0 0,1 1-1 0 0,1 0 6 0 0,-2-1-6 0 0,1 1 0 0 0,-1 0-1 0 0,1 0 1 0 0,-1 0 0 0 0,0 0 0 0 0,1 0 0 0 0,-1 0-1 0 0,0 0 1 0 0,0-1 0 0 0,0 1 0 0 0,0 0 0 0 0,0 0 0 0 0,0 0-1 0 0,0 0 1 0 0,0 0 6 0 0,0 1-6 0 0,0 0-1 0 0,0 0 1 0 0,0-1-1 0 0,0 1 1 0 0,1 0 0 0 0,-1-1-1 0 0,1 1 1 0 0,-1 0-1 0 0,1 0 7 0 0,4 7-11 0 0,-4-8 11 0 0,0 1 0 0 0,0-1 0 0 0,0 1 0 0 0,0 0 0 0 0,0-1 0 0 0,0 1 0 0 0,-1 0 0 0 0,1 0 0 0 0,-1-1 0 0 0,1 1 0 0 0,-1 0 0 0 0,0 0 1 0 0,0 0-1 0 0,0 0 0 0 0,0 10-3 0 0,1 12 2 0 0,1-11 31 0 0,10 11 110 0 0,-9-8-31 0 0,-3 33 290 0 0,0-32-271 0 0,0 32 415 0 0,0-21-168 0 0,0 0 46 0 0,0-25-244 0 0,0-3-8 0 0,0 0-18 0 0,0 0-67 0 0,0 2-20 0 0,3 13-51 0 0,0-9 0 0 0,-1-2-99 0 0,0-2-55 0 0,0 1-88 0 0,-1 0-106 0 0,0-2 123 0 0,0 0-34 0 0,-1 1-35 0 0,1-1-38 0 0,-1 1-39 0 0,1-1-44 0 0,-1 1-43 0 0,0-1-48 0 0,0 1-49 0 0,0-1-51 0 0,0 1-1466 0 0,0-1-1180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38.8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0 263 8608 0 0,'0'0'197'0'0,"0"0"24"0"0,0 0 17 0 0,0 3-38 0 0,0 1-169 0 0,1 16-8 0 0,1-15 59 0 0,4-2 122 0 0,0 0 82 0 0,0 12 345 0 0,-3-11-423 0 0,1 2 67 0 0,14 14 807 0 0,-9-12-670 0 0,-4-4-245 0 0,-1-1-40 0 0,-1 0-48 0 0,1-1-56 0 0,1 0 116 0 0,-4-2-105 0 0,-1 1 0 0 0,1-1 0 0 0,0 0-1 0 0,0 1 1 0 0,-1-1 0 0 0,1 0 0 0 0,0 1 0 0 0,-1-1 0 0 0,1 1 0 0 0,-1-1 0 0 0,1 1 0 0 0,-1-1 0 0 0,1 1 0 0 0,-1 0 0 0 0,1-1 0 0 0,-1 1 0 0 0,1 0 0 0 0,-1-1 0 0 0,0 1-1 0 0,1 0 1 0 0,-1-1 0 0 0,0 2-34 0 0,3 3 119 0 0,-1-2-60 0 0,1 0 0 0 0,-1 1 0 0 0,1-1 0 0 0,0-1 0 0 0,-1 1 0 0 0,1 0 0 0 0,1-1 0 0 0,-1 0 0 0 0,0 1 0 0 0,0-1 0 0 0,1 0 0 0 0,2 0-59 0 0,17 14 354 0 0,-14-11-154 0 0,-2 0-128 0 0,8 2 13 0 0,0-5 36 0 0,-4-1-19 0 0,2-1 36 0 0,-13 0-138 0 0,0 0-1 0 0,1 0 1 0 0,-1 0 0 0 0,0 0-1 0 0,0 0 1 0 0,0 0-1 0 0,0 0 1 0 0,0 0 0 0 0,0 0-1 0 0,0 0 1 0 0,0 0-1 0 0,0 0 1 0 0,1 0 0 0 0,-1 0-1 0 0,0 0 1 0 0,0 0-1 0 0,0 0 1 0 0,0 0 0 0 0,0 0-1 0 0,0 0 1 0 0,0 0-1 0 0,0 0 1 0 0,0 0 0 0 0,1 0-1 0 0,-1 0 1 0 0,0 0-1 0 0,0 0 1 0 0,0 0 0 0 0,0 0-1 0 0,0 1 1 0 0,0-1-1 0 0,0 0 1 0 0,0 0 0 0 0,0 0-1 0 0,0 0 1 0 0,0 0-1 0 0,0 0 1 0 0,0 0 0 0 0,0 0-1 0 0,0 0 1 0 0,0 0-1 0 0,0 1 1 0 0,0-1 0 0 0,0 0-1 0 0,0 0 1 0 0,0 0-1 0 0,0 0 1 0 0,0 0 0 0 0,0 0-1 0 0,0 0 1 0 0,0 0 0 0 0,0 0-1 0 0,0 1 1 0 0,0-1-1 0 0,0 0 1 0 0,0 0 0 0 0,0 0 0 0 0,0 1-3 0 0,0-1 1 0 0,0 1 0 0 0,0-1-1 0 0,0 1 1 0 0,0-1 0 0 0,0 1-1 0 0,0 0 1 0 0,0-1 0 0 0,0 1-1 0 0,0-1 1 0 0,1 1 0 0 0,-1-1-1 0 0,0 1 1 0 0,0-1 0 0 0,1 1-1 0 0,-1-1 1 0 0,0 1 0 0 0,1-1-1 0 0,-1 1 1 0 0,0-1 0 0 0,1 1-1 0 0,-1-1 1 0 0,0 0 0 0 0,1 1 0 0 0,-1-1-1 0 0,1 0 1 0 0,-1 1 0 0 0,1-1-1 0 0,-1 0 1 0 0,1 0 0 0 0,-1 1-1 0 0,1-1 1 0 0,-1 0 0 0 0,1 0-1 0 0,-1 0 1 0 0,1 0 0 0 0,0 0-1 0 0,-1 1 1 0 0,1-1 0 0 0,-1 0-1 0 0,1 0 1 0 0,-1-1 0 0 0,1 1-1 0 0,0 0 1 0 0,-1 0 0 0 0,1 0-1 0 0,-1 0 1 0 0,1 0 2 0 0,4-2-4 0 0,0 1 0 0 0,0-1 0 0 0,0 0 0 0 0,-1-1 0 0 0,2 0 4 0 0,-1 1 4 0 0,9-4-4 0 0,-11 0-17 0 0,-2 3-22 0 0,1 0-36 0 0,1 2-46 0 0,0 0-39 0 0,3-2-240 0 0,0-9-530 0 0,-3 10 623 0 0,-1 1 46 0 0,0 0 52 0 0,0 1-44 0 0,-1-1-51 0 0,0 0-60 0 0,0 0 28 0 0,0 0-38 0 0,0-2-473 0 0,-1 0-304 0 0,0-3-725 0 0</inkml:trace>
  <inkml:trace contextRef="#ctx0" brushRef="#br0" timeOffset="312.08">333 1 7976 0 0,'0'0'174'0'0,"0"0"29"0"0,0 0 14 0 0,0 0-66 0 0,0 0-10 0 0,0 0 54 0 0,-3 0 166 0 0,-8 0 305 0 0,5 3 26 0 0,-6 8-32 0 0,9-5-150 0 0,0 6-135 0 0,-3-1-83 0 0,1-2-73 0 0,-3 6 158 0 0,2-2-103 0 0,2-6-128 0 0,1 1 24 0 0,2 0-38 0 0,1 1-10 0 0,0 6 20 0 0,1-2-1 0 0,0 4 30 0 0,-1-9-63 0 0,0 1 0 0 0,0-1 0 0 0,-1 1 0 0 0,0 0 1 0 0,-1 1-109 0 0,1-6 39 0 0,-7 29 270 0 0,6-23-185 0 0,1 0 0 0 0,0 0 0 0 0,0 7-124 0 0,-1 17 311 0 0,-5 8 51 0 0,0-4-44 0 0,5-8-70 0 0,3-5-27 0 0,-2 23 182 0 0,-2-16-161 0 0,-8 20 47 0 0,5-2-53 0 0,-6-9-11 0 0,11-30-143 0 0,0 1 0 0 0,0-1-1 0 0,1 5-81 0 0,0-2 150 0 0,0 0 1 0 0,-3 10-151 0 0,-2 3 164 0 0,2-10 2 0 0,0 0 0 0 0,1 1 0 0 0,1 8-166 0 0,1-14 107 0 0,-1-1 0 0 0,1 1-1 0 0,-2 3-106 0 0,-10 26 254 0 0,11-31-185 0 0,0 0 0 0 0,0 1 1 0 0,1 0-1 0 0,1 9-69 0 0,-1 24 196 0 0,-4-10-23 0 0,-13 50 111 0 0,12-65-220 0 0,2-12-35 0 0,1 0-1 0 0,1 0 1 0 0,-1 1-1 0 0,1-1 1 0 0,0 1-1 0 0,1-1-28 0 0,0-3-237 0 0,0-1 77 0 0,0 1 68 0 0,0-1 59 0 0,0 3 90 0 0,0 1 105 0 0,0 13 612 0 0,0-15-650 0 0,0-1-46 0 0,0 1-60 0 0,0-1-75 0 0,0 1-91 0 0,0-1-105 0 0,0 0-74 0 0,0 0-105 0 0,0 0-116 0 0,0-2 228 0 0,0 0-34 0 0,0 0-33 0 0,0 0-36 0 0,0 0-37 0 0,0 0-38 0 0,0 0-39 0 0,0 0-41 0 0,0 0-41 0 0,0-1-44 0 0,0-1-632 0 0,0 0-35 0 0,0 0-2782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37.6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0 124 7256 0 0,'0'0'165'0'0,"0"0"22"0"0,0 0 7 0 0,0 0 46 0 0,3 0 150 0 0,5 1-113 0 0,-2 6 75 0 0,-3-3-128 0 0,2-1 60 0 0,-1-1-45 0 0,2-2 50 0 0,-3 3-52 0 0,9 12-11 0 0,-9-8-128 0 0,2 1 109 0 0,8-6 44 0 0,0 1-24 0 0,6 8 202 0 0,-2 6 0 0 0,-7-6-201 0 0,-4-5-133 0 0,-1-1-35 0 0,-3-2-12 0 0,1 0 0 0 0,0 1 0 0 0,-1-1 1 0 0,0 1-1 0 0,1 0 0 0 0,-1 1-48 0 0,0-1 53 0 0,0 0 0 0 0,0 0 0 0 0,1-1 1 0 0,-1 1-1 0 0,1-1 0 0 0,1 1-53 0 0,5 8 136 0 0,1 7 118 0 0,-8-16-208 0 0,0 0 0 0 0,0 1 0 0 0,0-1 0 0 0,0 0 0 0 0,1 0 0 0 0,0 0-46 0 0,5 5 98 0 0,-4-5-51 0 0,0 1 0 0 0,-1 0 1 0 0,1-1-1 0 0,-1 1 0 0 0,0 0 1 0 0,0 1-48 0 0,2 7 129 0 0,-5-11-115 0 0,1 1 0 0 0,-1-1 1 0 0,1 0-1 0 0,-1 0 0 0 0,1 0 0 0 0,-1 1 0 0 0,1-1 0 0 0,0 0 0 0 0,0 0 0 0 0,-1 0 1 0 0,1 0-1 0 0,0 0 0 0 0,0 0 0 0 0,0 0 0 0 0,0-1 0 0 0,0 1 0 0 0,0 0 1 0 0,1 0-15 0 0,9 4 173 0 0,-9-4-149 0 0,-1-1 0 0 0,0 0 1 0 0,1 1-1 0 0,-1 0 0 0 0,0-1 1 0 0,1 1-1 0 0,-1 0 0 0 0,0 0 1 0 0,0-1-1 0 0,0 1 1 0 0,0 0-1 0 0,0 0 0 0 0,0 0 1 0 0,0 1-1 0 0,0-1 0 0 0,0 0 1 0 0,0 0-1 0 0,0 1-24 0 0,1 14 253 0 0,0-5-58 0 0,4-6-54 0 0,1-1-60 0 0,-1 11 4 0 0,5 0-11 0 0,-8-12 7 0 0,-3-3 38 0 0,3 3-22 0 0,0-1-36 0 0,2 3-3 0 0,-1-1-10 0 0,-1-1 91 0 0,-3-3 19 0 0,0 0 8 0 0,0 0 2 0 0,0 0-6 0 0,0 0-30 0 0,0 0-18 0 0,0-9 111 0 0,0-1-54 0 0,0 1-47 0 0,0 0-40 0 0,0-11-2 0 0,0-28-83 0 0,0 30 79 0 0,0 17-76 0 0,-1-1-1 0 0,1 0 0 0 0,0 0 1 0 0,-1 0-1 0 0,1 0 0 0 0,-1 0 1 0 0,0 0-1 0 0,0 0 1 0 0,1 0-1 0 0,-2 0-1 0 0,-3-12-1 0 0,14-6 1 0 0,-8 15 0 0 0,0 0 0 0 0,0 0 0 0 0,-1 0 0 0 0,0 0 0 0 0,0 0 0 0 0,0-2 0 0 0,0-6 0 0 0,0 13 0 0 0,0-1 0 0 0,-1 1 0 0 0,1-1 0 0 0,0 1 0 0 0,0-1 0 0 0,0 0 0 0 0,0 1 0 0 0,1-1 0 0 0,-1 1 0 0 0,0-1 0 0 0,0 1 0 0 0,0-1 0 0 0,0 1 0 0 0,0-1 0 0 0,1 0 0 0 0,-1 1 0 0 0,0-1 0 0 0,1 1 0 0 0,-1 0 0 0 0,0-1 0 0 0,1 1 0 0 0,-1-1 0 0 0,0 1 0 0 0,1-1 0 0 0,-1 1 0 0 0,1 0 0 0 0,-1-1 0 0 0,1 1 0 0 0,-1 0 0 0 0,8-9 0 0 0,-6-7 0 0 0,-2 13 0 0 0,-1 1 0 0 0,1-1 0 0 0,0 1 0 0 0,1-1 0 0 0,-1 1 0 0 0,0-1 0 0 0,1 1 0 0 0,-1-1 0 0 0,1 1 0 0 0,0-1 0 0 0,0 0 0 0 0,5-5 0 0 0,-5 6 0 0 0,0 1 0 0 0,0-1 0 0 0,0 0 0 0 0,0 1 0 0 0,-1-1 0 0 0,1 0 0 0 0,0 0 0 0 0,-1 1 0 0 0,1-1 0 0 0,-1 0 0 0 0,0 0 0 0 0,1 0 0 0 0,-1 0 0 0 0,0 0 0 0 0,0-1 0 0 0,0 1 0 0 0,-1-1 0 0 0,2 0 0 0 0,-1 1 0 0 0,0-1 0 0 0,0 0 0 0 0,1 1 0 0 0,-1-1 0 0 0,1 1 0 0 0,0-1 0 0 0,0 1 0 0 0,0-1 0 0 0,0 1 0 0 0,0-1 0 0 0,0 1 0 0 0,1 0 0 0 0,-1 0 0 0 0,1 0 0 0 0,0-1 0 0 0,0 1 0 0 0,2-3 1 0 0,0 1 0 0 0,-1-1 0 0 0,1 0 0 0 0,-1 0-1 0 0,1-3 0 0 0,3-7-28 0 0,-4 9-6 0 0,0 1-28 0 0,1-2-116 0 0,4 1-137 0 0,-2 4 223 0 0,0-2-70 0 0,-2 1-45 0 0,0 0-77 0 0,-2 2 93 0 0,-1 0-40 0 0,1 0-68 0 0,0 0-48 0 0,0 1-43 0 0,0-1-38 0 0,0 1-168 0 0,0-1-45 0 0,1-1-740 0 0,-1-2-712 0 0,-1-6-1183 0 0</inkml:trace>
  <inkml:trace contextRef="#ctx0" brushRef="#br0" timeOffset="539.77">666 211 7368 0 0,'0'0'165'0'0,"0"0"22"0"0,3 3 10 0 0,9 12-16 0 0,-10-11-98 0 0,-1 0-88 0 0,2 2-99 0 0,-1-5 112 0 0,0 0 62 0 0,1 0 81 0 0,1-1 102 0 0,-1 0-81 0 0,0 0 34 0 0,9 0 672 0 0,-6 3 33 0 0,-2 1-583 0 0,1-2-53 0 0,6-1 159 0 0,17-13 267 0 0,-27 11-684 0 0,14-10 339 0 0,-9 8-16 0 0,5 3-52 0 0,-5-3-28 0 0,6-9-4 0 0,-6 9-11 0 0,0 4-168 0 0,3-1 53 0 0,14-1 243 0 0,-15-2-208 0 0,-7 3-151 0 0,-1-1 0 0 0,1 0 0 0 0,-1 1 0 0 0,0-1 0 0 0,0 0 0 0 0,1 1 1 0 0,-1-1-1 0 0,0 0 0 0 0,0 0 0 0 0,0 1 0 0 0,0-1 0 0 0,0 0 0 0 0,0 0 0 0 0,0 1 0 0 0,0-1-14 0 0,0 1 0 0 0,0-3 223 0 0,3 0 1 0 0,0 0-159 0 0,15-16 215 0 0,-13 13-235 0 0,-2 2-51 0 0,0-2 22 0 0,-3 6-12 0 0,1-1 0 0 0,-1 0 0 0 0,0 0 0 0 0,1 1 0 0 0,-1-1 1 0 0,0 0-1 0 0,1 1 0 0 0,-1-1 0 0 0,1 1 0 0 0,-1-1 0 0 0,1 0 0 0 0,-1 1 0 0 0,1-1 0 0 0,0 1 0 0 0,-1-1 0 0 0,1 1 0 0 0,-1 0 0 0 0,1-1 0 0 0,0 1 0 0 0,0 0 1 0 0,-1-1-1 0 0,1 1-4 0 0,5-3 11 0 0,-1 0 6 0 0,0-1 1 0 0,0-1-1 0 0,0 1 1 0 0,-1-1-1 0 0,2 0-17 0 0,-4 2-2 0 0,4 0 45 0 0,-4 4-37 0 0,-1-1-6 0 0,-1 0 0 0 0,0 0 1 0 0,0 0-1 0 0,0 1 0 0 0,0-1 0 0 0,0 0 0 0 0,0 0 0 0 0,0 0 0 0 0,0 0 0 0 0,1 0 0 0 0,-1 0 0 0 0,0 0 0 0 0,0 0 0 0 0,0 0 0 0 0,0 0 0 0 0,0 0 0 0 0,0 0 1 0 0,1 0-1 0 0,-1 0 0 0 0,0 0 0 0 0,0 0 0 0 0,0 0 0 0 0,0 0 0 0 0,0 0 0 0 0,0 0 0 0 0,0 0 0 0 0,1 0 0 0 0,-1 0 0 0 0,0 0 0 0 0,0-1 0 0 0,0 1 0 0 0,0 0 0 0 0,0 0 1 0 0,0 0-1 0 0,0 0 0 0 0,0 0 0 0 0,1 0 0 0 0,-1 0 0 0 0,0 0 0 0 0,0 0 0 0 0,10-18 12 0 0,-9 16-9 0 0,0 1 0 0 0,0 0 1 0 0,0 0-1 0 0,0-1 0 0 0,0 1 0 0 0,0 0 0 0 0,0 0 0 0 0,1 0 0 0 0,-1 0 1 0 0,0 0-1 0 0,1 1 0 0 0,-1-1 0 0 0,0 0 0 0 0,1 0-3 0 0,-1 1 1 0 0,0 0 0 0 0,0 0-1 0 0,-1-1 1 0 0,1 1 0 0 0,0-1 0 0 0,0 1-1 0 0,-1 0 1 0 0,1-1 0 0 0,0 1 0 0 0,-1-1-1 0 0,1 1 1 0 0,-1-1 0 0 0,1 0 0 0 0,-1 1-1 0 0,1-1 1 0 0,-1 0 0 0 0,1 1-1 0 0,-1-1 1 0 0,1 0 0 0 0,-1 0 0 0 0,0 1-1 0 0,1-1 1 0 0,-1 0 0 0 0,0 0 0 0 0,0 1-1 0 0,0-1 1 0 0,0 0-1 0 0,0 0 1 0 0,1 1 0 0 0,-1 0-1 0 0,0 0 1 0 0,0 0 0 0 0,0 0 0 0 0,0 0-1 0 0,0 0 1 0 0,0 0 0 0 0,0 0 0 0 0,0 0-1 0 0,0-1 1 0 0,0 1 0 0 0,0 0 0 0 0,0 0-1 0 0,0 0 1 0 0,0 0 0 0 0,0 0 0 0 0,0 0-1 0 0,0 0 1 0 0,0 0 0 0 0,-1 0 0 0 0,1 0-1 0 0,0-1 1 0 0,0 1 0 0 0,0 0 0 0 0,0 0-1 0 0,0 0 1 0 0,0 0 0 0 0,0 0 0 0 0,0 0-1 0 0,0 0 1 0 0,0 0 0 0 0,0 0 0 0 0,0 0-1 0 0,0 0 1 0 0,0 0 0 0 0,-1 0 0 0 0,1 0-1 0 0,0 0 1 0 0,0-1 0 0 0,0 1 0 0 0,0 0-1 0 0,0 0 1 0 0,0 0 0 0 0,0 0 0 0 0,0 0-1 0 0,0 0 1 0 0,-1 0 0 0 0,1 0 0 0 0,0 0-1 0 0,0 0 1 0 0,0 0 0 0 0,0 0 0 0 0,0 1-1 0 0,0-1 1 0 0,0 0 0 0 0,0 0-1 0 0,0 0 0 0 0,-1 0 1 0 0,0 0 1 0 0,0 0-1 0 0,0 0 1 0 0,1 0-1 0 0,-1 0 0 0 0,0-1 1 0 0,0 1-1 0 0,1 0 1 0 0,-1 0-1 0 0,0 0 0 0 0,1-1 1 0 0,-1 1-1 0 0,0 0 1 0 0,1-1-1 0 0,-1 1-1 0 0,0-1 4 0 0,1 0-1 0 0,0 1 1 0 0,-1-1-1 0 0,1 0 1 0 0,0 1 0 0 0,0-1-1 0 0,-1 0 1 0 0,1 0-1 0 0,0 1 1 0 0,0-1-1 0 0,0 0 1 0 0,0 0-1 0 0,0 1 1 0 0,0-1 0 0 0,0 0-5 0 0,0 1 1 0 0,0-6 54 0 0,0 5-53 0 0,0 1-1 0 0,0-1 1 0 0,0 0 0 0 0,0 0-1 0 0,0 1 1 0 0,0-1 0 0 0,0 0 0 0 0,-1 0-1 0 0,1 1 1 0 0,0-1 0 0 0,0 0-1 0 0,-1 1 1 0 0,1-1 0 0 0,-1 0-1 0 0,1 1 0 0 0,-1-1 1 0 0,1 1 0 0 0,-1-1 0 0 0,0 1 0 0 0,1 0 0 0 0,-1-1-1 0 0,0 1 1 0 0,0 0 0 0 0,1 0 0 0 0,-1 0 0 0 0,0 0-1 0 0,0 0 1 0 0,1 0 0 0 0,-1 0 0 0 0,0 0 0 0 0,0 0-2 0 0,1 0 2 0 0,0 0 0 0 0,0 0 0 0 0,0 0 0 0 0,0 0 0 0 0,0 0 0 0 0,0 0-1 0 0,0 0 1 0 0,0 0 0 0 0,-1 0 0 0 0,1 0 0 0 0,0 0 0 0 0,0 0-1 0 0,0 0 1 0 0,0 0 0 0 0,0 0 0 0 0,0 0 0 0 0,0 0 0 0 0,0 0-1 0 0,0 0 1 0 0,-1 0 0 0 0,1 0 0 0 0,0 0 0 0 0,0 0 0 0 0,0 0 0 0 0,0-1-1 0 0,0 1 1 0 0,0 0 0 0 0,0 0 0 0 0,0 0 0 0 0,0 0 0 0 0,0 0-1 0 0,0 0 1 0 0,0 0 0 0 0,-1 0 0 0 0,1 0 0 0 0,0 0 0 0 0,0 0-1 0 0,0 0 1 0 0,0-1 0 0 0,0 1 0 0 0,0 0 0 0 0,0 0 0 0 0,0 0 0 0 0,0 0-1 0 0,0 0 1 0 0,0 0 0 0 0,0 0 0 0 0,0 0 0 0 0,0 0 0 0 0,0-1-1 0 0,0 1 1 0 0,0 0 0 0 0,0 0 0 0 0,0 0 0 0 0,0 0 0 0 0,0 0-1 0 0,0 0 0 0 0,0-1 2 0 0,1 0 0 0 0,-1 0 0 0 0,-1 1-1 0 0,1-1 1 0 0,0 0 0 0 0,0 0-1 0 0,0 1 1 0 0,0-1 0 0 0,0 0-1 0 0,-1 0 1 0 0,1 1 0 0 0,0-1-1 0 0,-1 0 1 0 0,1 1 0 0 0,-1-1-2 0 0,1 1 4 0 0,-1-1-1 0 0,0 1 1 0 0,0-1 0 0 0,0 1 0 0 0,0 0 0 0 0,0-1-1 0 0,0 1 1 0 0,0 0 0 0 0,1 0 0 0 0,-1 0 0 0 0,0 0 0 0 0,0 0-1 0 0,0 0 1 0 0,-1 0-4 0 0,-16 0 13 0 0,1 0-13 0 0,-13 2 0 0 0,30-2 0 0 0,0 0 0 0 0,0 0 0 0 0,-1 0 0 0 0,1 0 0 0 0,0 0 0 0 0,0 0 0 0 0,0 0 0 0 0,-1 0 0 0 0,1 0 0 0 0,0 0 0 0 0,0 0 0 0 0,0 0 0 0 0,-1 1 0 0 0,1-1 0 0 0,0 0 0 0 0,0 0 0 0 0,0 0 0 0 0,0 0 0 0 0,0 0 0 0 0,-1 1 0 0 0,1-1 0 0 0,0 0 0 0 0,0 0 0 0 0,0 0 0 0 0,0 1 0 0 0,0-1 0 0 0,0 0 0 0 0,0 0 0 0 0,0 0 0 0 0,0 1 0 0 0,0-1 0 0 0,0 0 0 0 0,-1 0 0 0 0,1 0 0 0 0,0 1 0 0 0,0-1 0 0 0,-3 8 0 0 0,-12-2 0 0 0,9-2-14 0 0,-1 1 0 0 0,1 0 0 0 0,0 0 0 0 0,1 1 0 0 0,-3 3 14 0 0,-3 6 6 0 0,-7 20-6 0 0,12-20-10 0 0,-1-10-19 0 0,7-5 28 0 0,-1 0 1 0 0,1 0-1 0 0,-1 1 0 0 0,1-1 0 0 0,-1 0 1 0 0,1 1-1 0 0,-1-1 0 0 0,1 0 0 0 0,0 1 1 0 0,-1-1-1 0 0,1 1 0 0 0,-1-1 0 0 0,1 1 0 0 0,0-1 1 0 0,0 1-1 0 0,-1-1 0 0 0,1 1 0 0 0,0-1 1 0 0,0 1-1 0 0,0-1 0 0 0,-1 1 0 0 0,1-1 0 0 0,0 1 1 0 0,0-1-1 0 0,0 1 0 0 0,0-1 0 0 0,0 1 1 0 0,0 0-1 0 0,0-1 0 0 0,0 1 0 0 0,0-1 1 0 0,1 1 0 0 0,-1 1 0 0 0,-1 0 0 0 0,1 0 0 0 0,0 0 0 0 0,-1 0 0 0 0,1 0 0 0 0,-1 0 0 0 0,1 0 0 0 0,-1 0 0 0 0,0 0 0 0 0,0-1 0 0 0,0 1 0 0 0,0 0 0 0 0,0 0 0 0 0,0-1 0 0 0,0 1 0 0 0,0 0 0 0 0,0-1 0 0 0,0 1 0 0 0,0 0 0 0 0,1 0 0 0 0,-1 0 0 0 0,0 0 0 0 0,1 0 0 0 0,0 0 0 0 0,-1 0 0 0 0,1 0 0 0 0,0 0-1 0 0,0 20 1 0 0,-1-13 0 0 0,1 0 0 0 0,0 1 0 0 0,0-1 0 0 0,1 0 0 0 0,2 7 0 0 0,4-1 0 0 0,-6-13 0 0 0,0-1 0 0 0,0 1 0 0 0,0-1 0 0 0,0 1 0 0 0,-1 0 0 0 0,1-1 0 0 0,-1 1 0 0 0,1 0 0 0 0,-1-1 0 0 0,0 1 0 0 0,1 0 0 0 0,-1 0 0 0 0,0-1 0 0 0,0 1 0 0 0,0 0 0 0 0,0 0 0 0 0,0 0 0 0 0,1 0 0 0 0,-1-1 0 0 0,1 1 0 0 0,-1 0 0 0 0,1 0 0 0 0,0-1 0 0 0,0 1 0 0 0,0 0 0 0 0,0-1 0 0 0,0 1 0 0 0,0-1 0 0 0,4 8 0 0 0,-4-7 0 0 0,5 11 0 0 0,0-1 0 0 0,-1 1 0 0 0,1 3 0 0 0,-5-13 2 0 0,0 0-1 0 0,0 0 0 0 0,1 0 1 0 0,-1 0-1 0 0,1 0 0 0 0,0 0 1 0 0,0-1-1 0 0,0 1-1 0 0,13 6 43 0 0,-8 3-21 0 0,-7-11-19 0 0,1 1 0 0 0,-1-1 0 0 0,1 0 0 0 0,0 0 0 0 0,-1 0 0 0 0,1 0 0 0 0,0 0 0 0 0,-1 0 0 0 0,1 0 0 0 0,0 0 0 0 0,0 0 0 0 0,0 0 0 0 0,0 0 0 0 0,0 0 0 0 0,0-1 0 0 0,0 1-3 0 0,14 2 26 0 0,-15-3-25 0 0,0 0 0 0 0,0 0 0 0 0,0 0 0 0 0,0 0 0 0 0,0 0-1 0 0,1 0 1 0 0,-1 0 0 0 0,0 0 0 0 0,0 0 0 0 0,0 0 0 0 0,0 0 0 0 0,0 0 0 0 0,0 0 0 0 0,0 0 0 0 0,0 0 0 0 0,0 0 0 0 0,1 0 0 0 0,-1 0 0 0 0,0 0 0 0 0,0 0-1 0 0,0 0 1 0 0,0 0 0 0 0,0 0 0 0 0,0 0 0 0 0,0 0 0 0 0,0 0 0 0 0,0 0 0 0 0,0 0 0 0 0,0 0 0 0 0,1 1 0 0 0,-1-1 0 0 0,0 0 0 0 0,0 0 0 0 0,0 0 0 0 0,0 0 0 0 0,0 0-1 0 0,0 0 1 0 0,0 0 0 0 0,0 0 0 0 0,0 0 0 0 0,0 0 0 0 0,0 1 0 0 0,0-1 0 0 0,0 0 0 0 0,0 0 0 0 0,0 0 0 0 0,0 0 0 0 0,0 0 0 0 0,0 0 0 0 0,0 0 0 0 0,0 0-1 0 0,0 0 1 0 0,0 1 0 0 0,0-1 0 0 0,0 0 0 0 0,0 0 0 0 0,0 0-1 0 0,0 1 3 0 0,0 0 1 0 0,1 0-1 0 0,-1 0 0 0 0,0 0 0 0 0,1 0 0 0 0,-1 0 1 0 0,1 0-1 0 0,-1 0 0 0 0,1 0 0 0 0,-1 0 0 0 0,1-1 1 0 0,0 1-1 0 0,-1 0 0 0 0,1 0 0 0 0,0-1 1 0 0,0 1-1 0 0,0 0 0 0 0,0-1 0 0 0,-1 1 0 0 0,1-1 1 0 0,0 1-1 0 0,0-1 0 0 0,0 1 0 0 0,1-1-3 0 0,16 13 32 0 0,-16-11-24 0 0,0 0 0 0 0,0-1-1 0 0,0 1 1 0 0,0-1 0 0 0,0 0-1 0 0,0 1 1 0 0,0-1 0 0 0,1 0-1 0 0,-1 0 1 0 0,0 0 0 0 0,1-1-1 0 0,-1 1 1 0 0,2 0-8 0 0,5 0 26 0 0,-1-1 0 0 0,1 0 0 0 0,4 0-26 0 0,6 0-2 0 0,-16 0 5 0 0,1 0-1 0 0,-1 0 0 0 0,0-1 0 0 0,0 1 0 0 0,0-1 0 0 0,0 1 0 0 0,0-1 0 0 0,0 0 0 0 0,0 0 0 0 0,1-1-2 0 0,11-9-15 0 0,-8 5-107 0 0,-1 2 34 0 0,18-5-104 0 0,-13 6 85 0 0,-2 1-42 0 0,1-1-73 0 0,-1 0-97 0 0,-5 1 116 0 0,1-1-34 0 0,-3 1-18 0 0,1 1-36 0 0,1-3-387 0 0,-1 1 97 0 0,0 1-49 0 0,2-3-737 0 0,2-2-578 0 0,4-4-1098 0 0</inkml:trace>
  <inkml:trace contextRef="#ctx0" brushRef="#br0" timeOffset="902.66">1367 71 6648 0 0,'0'0'149'0'0,"0"0"23"0"0,0 0 12 0 0,0 3-25 0 0,0 5-108 0 0,3-1 28 0 0,2 2 122 0 0,-1-4-19 0 0,-2 1 41 0 0,1 1 40 0 0,-3 1 38 0 0,0 24 1096 0 0,3-26-652 0 0,4 2-279 0 0,-2-1-115 0 0,-3 1-18 0 0,-1 1 51 0 0,0 0 13 0 0,1-2-101 0 0,2 0-38 0 0,5 3 20 0 0,1 1 42 0 0,-5-2-5 0 0,-2 1 62 0 0,-2-4-137 0 0,-1 1 40 0 0,0-4-256 0 0,0 3 87 0 0,0 3 84 0 0,0 12 344 0 0,0-14-385 0 0,0-3-88 0 0,0 0 36 0 0,0 14 498 0 0,0-14-488 0 0,0-1-89 0 0,0-1 265 0 0,3 1-8 0 0,8 9-34 0 0,-8-6-20 0 0,-3 6-2 0 0,0-12-220 0 0,0 0 0 0 0,0 0-1 0 0,0 0 1 0 0,0 0 0 0 0,0 0-1 0 0,0 0 1 0 0,0 0 0 0 0,0 0-1 0 0,0 0 1 0 0,0 1 0 0 0,0-1-1 0 0,0 0 1 0 0,0 0 0 0 0,0 0-1 0 0,0 0 1 0 0,0 0-1 0 0,0 0 1 0 0,0 0 0 0 0,0 0-1 0 0,0 0 1 0 0,0 1 0 0 0,0-1-1 0 0,0 0 1 0 0,0 0 0 0 0,1 0-1 0 0,-1 0 1 0 0,0 0 0 0 0,0 0-1 0 0,0 0 1 0 0,0 0 0 0 0,0 0-1 0 0,0 0 1 0 0,0 0-1 0 0,0 0 1 0 0,0 0 0 0 0,0 1-1 0 0,0-1 1 0 0,0 0 0 0 0,1 0-1 0 0,-1 0 1 0 0,0 0 0 0 0,0 0-1 0 0,0 0 1 0 0,0 0 0 0 0,0 0-1 0 0,0 0 1 0 0,0 0 0 0 0,0 0-1 0 0,0 0 1 0 0,1 0 0 0 0,-1 0-1 0 0,0 0 1 0 0,0 0-1 0 0,0 0 1 0 0,0 0 0 0 0,0 0-1 0 0,0-1-3 0 0,3 2 116 0 0,0-1-87 0 0,2 3-124 0 0,-4-2 101 0 0,0 0 41 0 0,0 1 54 0 0,-1 0 69 0 0,1 0-13 0 0,-1 0 42 0 0,0 0 43 0 0,0 0 50 0 0,-3-2-125 0 0,2 0-166 0 0,1 0-1 0 0,-1 0 0 0 0,1 0 1 0 0,-1 0-1 0 0,1 0 1 0 0,-1-1-1 0 0,1 1 1 0 0,-1 0-1 0 0,1 0 1 0 0,-1 0-1 0 0,1-1 1 0 0,0 1-1 0 0,-1 0 0 0 0,1 0 1 0 0,-1-1-1 0 0,1 1 1 0 0,-1-1-1 0 0,1 1 1 0 0,0 0-1 0 0,-1-1 1 0 0,1 1-1 0 0,0-1 1 0 0,0 1-1 0 0,-1-1 0 0 0,-4-15 27 0 0,5-6 24 0 0,1-1 33 0 0,-1 3 40 0 0,1-7-51 0 0,0 12-50 0 0,-1 13-24 0 0,1 0-1 0 0,-1 1 0 0 0,1-1 1 0 0,-1 1-1 0 0,1-1 1 0 0,0 1-1 0 0,-1-1 0 0 0,1 1 1 0 0,1-2 1 0 0,4-8 6 0 0,-5 10-8 0 0,-1-1 0 0 0,1 1 0 0 0,-1-1 0 0 0,0 1 0 0 0,1-1 0 0 0,-1 0 0 0 0,0 1 0 0 0,0-1 0 0 0,0 1 0 0 0,0-1 2 0 0,0 0-9 0 0,0 1 0 0 0,0-1 0 0 0,0 0 1 0 0,0 1-1 0 0,0-1 0 0 0,1 1 1 0 0,-1-1-1 0 0,1 0 0 0 0,-1 1 0 0 0,1-1 9 0 0,1-2-21 0 0,1 1-1 0 0,0-1 0 0 0,0 1 1 0 0,0-1-1 0 0,0 1 1 0 0,3-2 21 0 0,-2 2-7 0 0,-1 0 0 0 0,0 0-1 0 0,0-1 1 0 0,0 1 0 0 0,0-1 0 0 0,2-2 7 0 0,0-6 0 0 0,-4 10 0 0 0,0-1 0 0 0,0 1 0 0 0,1-1 0 0 0,-1 1 0 0 0,1-1 0 0 0,-1 1 0 0 0,1 0 0 0 0,0 0 0 0 0,0 0 0 0 0,11-11 2 0 0,2-2-9 0 0,10-10-41 0 0,-24 23 43 0 0,1 0-1 0 0,0 0 1 0 0,0 1-1 0 0,1-1 1 0 0,-1 0-1 0 0,0 1 1 0 0,2-1 5 0 0,13-1-99 0 0,-5 1-1 0 0,2-5 39 0 0,-8 3 15 0 0,2 1-46 0 0,-3 2-6 0 0,2 0-40 0 0,0 1-220 0 0,0 0-110 0 0,2 0-190 0 0,3 0-395 0 0,6 0-452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36.3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421 35 4232 0 0,'0'0'91'0'0,"0"0"11"0"0,0 0 12 0 0,0 0-28 0 0,0 0 9 0 0,0 0 47 0 0,0 0 135 0 0,0 0 242 0 0,3-3 23 0 0,9-8 18 0 0,-9 8 66 0 0,-3 0 29 0 0,0-9 8 0 0,0 9-17 0 0,-3 3-71 0 0,1 0-451 0 0,-2 0-8 0 0,1 0 18 0 0,2 0-25 0 0,0 0 40 0 0,-1 0 49 0 0,0 0 55 0 0,2 0 256 0 0,-3 0-112 0 0,-7 0-36 0 0,0 0-63 0 0,0 0-55 0 0,1 0-46 0 0,-10 0 71 0 0,4 0-111 0 0,-25 0 144 0 0,13 0-32 0 0,24 0-257 0 0,0 0 0 0 0,-1 0 1 0 0,1 0-1 0 0,0 1 0 0 0,0-1 1 0 0,0 1-1 0 0,-1 0-12 0 0,-8 11 32 0 0,9-11-21 0 0,1-1-1 0 0,-1 1 0 0 0,0-1 0 0 0,0 1 1 0 0,1-1-1 0 0,-1 0 0 0 0,-1 0-10 0 0,4 0 0 0 0,-1 0 5 0 0,0 0-1 0 0,0 0 1 0 0,1 0-1 0 0,-1 0 1 0 0,0 0-1 0 0,0 0 1 0 0,1 0-1 0 0,-1 0 1 0 0,0 1 0 0 0,0-1-1 0 0,1 0 1 0 0,-1 1-1 0 0,0-1 1 0 0,1 0-1 0 0,-1 1-4 0 0,-25 13 14 0 0,5 1-14 0 0,4-9 0 0 0,-1 8 0 0 0,4 1 10 0 0,11-12 44 0 0,3-3 10 0 0,0 0 0 0 0,-3 3 0 0 0,-9 8 1 0 0,6-5 4 0 0,-5 9-14 0 0,8-11-50 0 0,2 3 0 0 0,2 17-4 0 0,-1-12-1 0 0,-1-7 0 0 0,1 0 0 0 0,0 0 0 0 0,1 0 0 0 0,-1 0 0 0 0,1 0 0 0 0,1 3 0 0 0,5 6 0 0 0,-6-12 0 0 0,0-1 0 0 0,0 1 0 0 0,-1-1 0 0 0,1 1 0 0 0,0 0 0 0 0,-1-1 0 0 0,1 1 0 0 0,-1 0 0 0 0,1-1 0 0 0,-1 1 0 0 0,0 0 0 0 0,0 0 0 0 0,0 0 0 0 0,0 0 2 0 0,0 1 1 0 0,0 0 0 0 0,1 0 0 0 0,-1 0 0 0 0,1 0 0 0 0,0-1 0 0 0,-1 1 0 0 0,1 0 0 0 0,0-1 0 0 0,1 1 0 0 0,0 2-3 0 0,-1-3 2 0 0,1 1 1 0 0,-1-1 0 0 0,0 1 0 0 0,0 0 0 0 0,0-1 0 0 0,-1 1 0 0 0,1 0 0 0 0,-1 0 0 0 0,1 0 0 0 0,-1-1 0 0 0,0 4-3 0 0,0 116 130 0 0,0-114-128 0 0,1 0 1 0 0,0 0-1 0 0,1 0 0 0 0,-1 0 1 0 0,2 0-1 0 0,1 6-2 0 0,-2-9 0 0 0,-1-1 0 0 0,0 0 0 0 0,0 0 0 0 0,0 0 0 0 0,-1 0 0 0 0,1 0 0 0 0,-1 0 0 0 0,0 0 0 0 0,0 0 0 0 0,-1 2 0 0 0,0 8 0 0 0,1 22 33 0 0,0 48 140 0 0,1-73-100 0 0,0-2-34 0 0,5 5-16 0 0,-2-6 13 0 0,-1 0 38 0 0,-1 8 107 0 0,-1-5-43 0 0,-1 2 38 0 0,3 8-146 0 0,0-12-9 0 0,3 8-45 0 0,-3-4 88 0 0,-2-7 6 0 0,0 0 34 0 0,-1 0 43 0 0,0 1 46 0 0,0-7-191 0 0,0 0 0 0 0,0 0 0 0 0,0 0 0 0 0,0 0 0 0 0,0 0 0 0 0,0 0 0 0 0,0 0 0 0 0,0 1 0 0 0,0-1 0 0 0,0 0 0 0 0,0 0 0 0 0,0 0 0 0 0,0 0 0 0 0,0 0 0 0 0,0 0 0 0 0,0 0 0 0 0,0 0 0 0 0,0 0 0 0 0,0 1 0 0 0,0-1 0 0 0,0 0 0 0 0,0 0 0 0 0,0 0 0 0 0,0 0 0 0 0,0 0 0 0 0,0 0 0 0 0,1 0 0 0 0,-1 0-1 0 0,0 0 1 0 0,0 0 0 0 0,0 0 0 0 0,0 1 0 0 0,0-1 0 0 0,0 0 0 0 0,0 0 0 0 0,0 0 0 0 0,0 0 0 0 0,0 0 0 0 0,0 0 0 0 0,1 0 0 0 0,-1 0 0 0 0,0 0 0 0 0,0 0 0 0 0,0 0 0 0 0,0 0 0 0 0,0 0 0 0 0,0 0 0 0 0,0 0 0 0 0,0 0 0 0 0,0 0 0 0 0,1 0 0 0 0,-1 0 0 0 0,0 0 0 0 0,0 0 0 0 0,0 0 0 0 0,0 0-1 0 0,0 0-1 0 0,1 0 6 0 0,-1 0-1 0 0,1-1 0 0 0,-1 1 1 0 0,1 0-1 0 0,-1 1 0 0 0,1-1 0 0 0,0 0 1 0 0,-1 0-1 0 0,1 0 0 0 0,-1 0 0 0 0,1 0 1 0 0,-1 0-1 0 0,1 1 0 0 0,-1-1 1 0 0,1 0-1 0 0,-1 0 0 0 0,1 1 0 0 0,-1-1 1 0 0,1 0-1 0 0,-1 1 0 0 0,0-1 0 0 0,1 1 1 0 0,-1-1-1 0 0,0 0 0 0 0,1 1 0 0 0,-1-1 1 0 0,0 1-1 0 0,1-1 0 0 0,-1 1 1 0 0,0-1-1 0 0,0 1 0 0 0,0-1 0 0 0,1 1 1 0 0,-1-1-1 0 0,0 1 0 0 0,0 0 0 0 0,0-1 1 0 0,0 1-1 0 0,0-1 0 0 0,0 1 1 0 0,0-1-1 0 0,0 1-5 0 0,0-1 2 0 0,0 0-1 0 0,0 1 1 0 0,0-1 0 0 0,0 0-1 0 0,0 0 1 0 0,0 0 0 0 0,0 0 0 0 0,0 0-1 0 0,0 0 1 0 0,0 0 0 0 0,0 0 0 0 0,0 0-1 0 0,0 1 1 0 0,0-1 0 0 0,0 0 0 0 0,0 0-1 0 0,0 0 1 0 0,0 0 0 0 0,0 0-1 0 0,0 0 1 0 0,0 0 0 0 0,0 0 0 0 0,0 0-1 0 0,0 0 1 0 0,0 1 0 0 0,0-1 0 0 0,0 0-1 0 0,-1 0 1 0 0,1 0 0 0 0,0 0-1 0 0,0 0 1 0 0,0 0 0 0 0,0 0 0 0 0,0 0-1 0 0,0 0 1 0 0,0 0 0 0 0,0 0 0 0 0,0 0-1 0 0,0 0 1 0 0,0 0 0 0 0,-1 0 0 0 0,1 0-1 0 0,0 0 1 0 0,0 0 0 0 0,0 0-1 0 0,0 0 1 0 0,0 0 0 0 0,0 0 0 0 0,0 0-1 0 0,0 0 1 0 0,-1 0 0 0 0,1 0 0 0 0,0 0-1 0 0,0 0 1 0 0,0 0 0 0 0,0 0-1 0 0,0 0-1 0 0,-6 0 44 0 0,5 0 29 0 0,2 0-67 0 0,-1-1 1 0 0,1 1-1 0 0,-1 0 0 0 0,1 0 0 0 0,-1-1 0 0 0,1 1 1 0 0,-1-1-1 0 0,1 1 0 0 0,-1 0 0 0 0,1-1 0 0 0,-1 1 1 0 0,1-1-1 0 0,-1 1 0 0 0,0-1 0 0 0,1 0 0 0 0,-1 1 1 0 0,0-1-1 0 0,1 1 0 0 0,-1-1 0 0 0,0 1 0 0 0,0-1 0 0 0,0 0 1 0 0,1 1-1 0 0,-1-1 0 0 0,0 0 0 0 0,0 1 0 0 0,0-1-6 0 0,0-2 75 0 0,0 3-10 0 0,0 0-1 0 0,0 0 0 0 0,0 0 0 0 0,3 0-10 0 0,-2 0-53 0 0,0 0 0 0 0,1 0 0 0 0,-1-1 0 0 0,0 1 0 0 0,0 0 0 0 0,1 0 0 0 0,-1-1 0 0 0,0 1 0 0 0,0-1 0 0 0,0 1 0 0 0,0-1 0 0 0,1 1 0 0 0,-1-1 0 0 0,0 0 0 0 0,0 0 0 0 0,0 1 0 0 0,0-1 0 0 0,0 0 0 0 0,-1 0 0 0 0,1 0 0 0 0,0 0-1 0 0,0 0 1 0 0,0-1-1 0 0,-1 2 3 0 0,0 0-1 0 0,-1-1 0 0 0,1 1 0 0 0,0 0 1 0 0,-1 0-1 0 0,1-1 0 0 0,0 1 1 0 0,0 0-1 0 0,-1 0 0 0 0,1 0 0 0 0,0-1 1 0 0,-1 1-1 0 0,1 0 0 0 0,0 0 0 0 0,-1 0 1 0 0,1 0-1 0 0,0 0 0 0 0,-1 0 0 0 0,1 0 1 0 0,-1 0-1 0 0,1 0 0 0 0,0 0 0 0 0,-1 0 1 0 0,1 0-1 0 0,0 0 0 0 0,-1 0-2 0 0,1 0 0 0 0,-3 0 65 0 0,6 0-11 0 0,-2 0-53 0 0,0 0-1 0 0,0 0 1 0 0,-1 0 0 0 0,1 0-1 0 0,0 0 1 0 0,0 0 0 0 0,-1 0-1 0 0,1 0 1 0 0,0-1 0 0 0,-1 1 0 0 0,1 0-1 0 0,0-1 1 0 0,0 1 0 0 0,-1 0-1 0 0,1-1 0 0 0,5-10-10 0 0,-5 8 2 0 0,7 2-13 0 0,15 2-4 0 0,-22-1 25 0 0,1 0 0 0 0,0 0 0 0 0,-1 0 0 0 0,1-1 0 0 0,0 1 0 0 0,-1 0 0 0 0,1-1 0 0 0,-1 1 0 0 0,1-1 0 0 0,-1 1 0 0 0,17-12 0 0 0,-17 11 0 0 0,1 1 0 0 0,-1-1 0 0 0,1 1 0 0 0,0 0 0 0 0,-1-1 0 0 0,1 1 0 0 0,-1 0 0 0 0,1 0 0 0 0,0 0 0 0 0,-1 0 0 0 0,3 0 5 0 0,0 0-1 0 0,-1-1 0 0 0,1 1 0 0 0,0-1 0 0 0,-1 0 0 0 0,1 0 0 0 0,-1 0 0 0 0,1-1 0 0 0,1-1-4 0 0,7-1 17 0 0,17-9-7 0 0,-20 8-10 0 0,-7 4 3 0 0,1 0 0 0 0,0 0 0 0 0,-1 1 0 0 0,1-1 0 0 0,-1 1 0 0 0,1-1 0 0 0,0 1 0 0 0,-1 0 0 0 0,1 0 0 0 0,2 0-3 0 0,14-1 30 0 0,1-11-18 0 0,-2 7-49 0 0,-3-2-96 0 0,-12 5 85 0 0,0 1 0 0 0,1 0 0 0 0,-1 0-1 0 0,1 0 1 0 0,-1 0 0 0 0,1 1 0 0 0,-1-1-1 0 0,1 1 49 0 0,1 0-156 0 0,-3-1-47 0 0,0 1-76 0 0,-1-1 91 0 0,1 0-37 0 0,-2 1 224 0 0,2-1-266 0 0,0 0-38 0 0,3-1-410 0 0,-1 0 102 0 0,1 0-53 0 0,3-2-779 0 0,2 2-612 0 0,1 2-1162 0 0</inkml:trace>
  <inkml:trace contextRef="#ctx0" brushRef="#br0" timeOffset="764.52">1 578 6880 0 0,'0'0'157'0'0,"0"0"23"0"0,0 0 11 0 0,3 0-31 0 0,0 1-65 0 0,1-1 1 0 0,0 0 0 0 0,0-1 0 0 0,0 1-1 0 0,0-1 1 0 0,2 0-96 0 0,-6 1 16 0 0,0 0 1 0 0,0-1-1 0 0,1 1 0 0 0,-1 0 1 0 0,0 0-1 0 0,0 0 0 0 0,0 0 1 0 0,1-1-1 0 0,-1 1 0 0 0,0 0 1 0 0,0 0-1 0 0,0 0 0 0 0,0-1 1 0 0,1 1-1 0 0,-1 0 0 0 0,0 0 1 0 0,0-1-1 0 0,0 1 0 0 0,0 0 1 0 0,0 0-1 0 0,0-1 0 0 0,0 1 1 0 0,0 0-1 0 0,0 0 0 0 0,0-1 1 0 0,0 1-1 0 0,0 0 0 0 0,0-1 1 0 0,0 1-1 0 0,0 0 0 0 0,0 0 1 0 0,0-1-1 0 0,0 1 0 0 0,0 0-16 0 0,0-4 201 0 0,0 1 502 0 0,3 3-11 0 0,15 0 41 0 0,10 0 297 0 0,-22-3-504 0 0,-1-1-380 0 0,-1 1 0 0 0,1-1-1 0 0,0 1 1 0 0,5-2-146 0 0,14-5 299 0 0,5 4-63 0 0,-9-6-84 0 0,-9 7-79 0 0,16-10 74 0 0,-14 7-103 0 0,-6 4-26 0 0,-1 0-1 0 0,1-1 1 0 0,-1 0-1 0 0,5-4-17 0 0,-8 6 5 0 0,0 1 0 0 0,0 0-1 0 0,1-1 1 0 0,-1 1 0 0 0,0 1-1 0 0,1-1 1 0 0,0 0 0 0 0,-1 1-1 0 0,1 0 1 0 0,0 0 0 0 0,0 0 0 0 0,2 0-5 0 0,-2 0-5 0 0,1 0 1 0 0,-1 0 0 0 0,1-1 0 0 0,-1 1-1 0 0,0-1 1 0 0,1 0 0 0 0,1-1 4 0 0,-4 1-23 0 0,1 0 0 0 0,0 0 0 0 0,0 0 0 0 0,0 0-1 0 0,0 1 1 0 0,0 0 0 0 0,0-1 0 0 0,1 1 0 0 0,-1 0 0 0 0,0 1 0 0 0,1-1 0 0 0,-1 1 0 0 0,0-1 0 0 0,1 1 0 0 0,-1 0 0 0 0,2 0 23 0 0,8 0-130 0 0,-9 0 44 0 0,0 0-36 0 0,0-1-13 0 0,-1 1-38 0 0,1-1-41 0 0,-1 0-46 0 0,1 0-52 0 0,-1 0-46 0 0,1 0-41 0 0,-1 0-37 0 0,1-1-129 0 0,0 0-35 0 0,9-4-1326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49.8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35 10768 0 0,'0'0'241'0'0,"0"-3"38"0"0,0-8 13 0 0,1 10-288 0 0,-1 1 1 0 0,0 0 0 0 0,0 0-1 0 0,0 0 1 0 0,0 0 0 0 0,0 0-1 0 0,0 0 1 0 0,0 0 0 0 0,0 0-1 0 0,0 0 1 0 0,0-1 0 0 0,0 1-1 0 0,0 0 1 0 0,0 0 0 0 0,0 0 0 0 0,0 0-1 0 0,0 0 1 0 0,0 0 0 0 0,0 0-1 0 0,0 0 1 0 0,0 0 0 0 0,-1-1-1 0 0,1 1 1 0 0,0 0 0 0 0,0 0-1 0 0,0 0 1 0 0,0 0 0 0 0,0 0-1 0 0,0 0 1 0 0,0 0 0 0 0,0 0-1 0 0,0 0 1 0 0,0 0 0 0 0,0 0-1 0 0,0 0 1 0 0,0 0 0 0 0,-1 0-1 0 0,1 0 1 0 0,0-1 0 0 0,0 1-1 0 0,0 0 1 0 0,0 0 0 0 0,0 0 0 0 0,0 0-1 0 0,0 0 1 0 0,0 0 0 0 0,0 0-1 0 0,-1 0 1 0 0,1 0 0 0 0,0 0-1 0 0,0 0 1 0 0,0 0 0 0 0,0 0-1 0 0,0 0 1 0 0,0 1 0 0 0,0-1-1 0 0,0 0-4 0 0,-6-1 67 0 0,0-1-39 0 0,4-2-45 0 0,1 1-71 0 0,1 0-68 0 0,0 1-103 0 0,0 2 259 0 0,0-1-379 0 0,0 0-106 0 0,0 0 62 0 0,0 1-39 0 0,0 0-550 0 0,0 0-436 0 0,0 0-828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29.9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474 585 10016 0 0,'-13'-13'230'0'0,"11"10"30"0"0,-1 1 18 0 0,-7-14-102 0 0,2 0-98 0 0,-3 6-52 0 0,1 5-41 0 0,-3-2 22 0 0,4 0 101 0 0,2-1 100 0 0,0 1 53 0 0,-10-7 435 0 0,7 10-238 0 0,1 0-103 0 0,0 1-87 0 0,1 0-72 0 0,0 2-67 0 0,0 0-34 0 0,-22-1 117 0 0,15 2-96 0 0,3-1-65 0 0,6 0-26 0 0,1 1 0 0 0,-1 0 0 0 0,0 0-1 0 0,1 0 1 0 0,-1 1 0 0 0,1 0 0 0 0,-1 0 0 0 0,0 0-25 0 0,-5 2 25 0 0,-8 4 20 0 0,4-1 18 0 0,6-1-1 0 0,0 0 1 0 0,0 0-1 0 0,0 1 1 0 0,1 1-1 0 0,0-1 1 0 0,-3 5-63 0 0,-31 20 148 0 0,31-15-76 0 0,2-8-42 0 0,7-7-25 0 0,0 1 0 0 0,0 0 0 0 0,0-1-1 0 0,0 1 1 0 0,1 0 0 0 0,-1 0-1 0 0,1 0 1 0 0,-1 0 0 0 0,1 0 0 0 0,0 1-1 0 0,-1 0-4 0 0,-3 5 21 0 0,4-7-18 0 0,0 1 0 0 0,0-1 1 0 0,1 0-1 0 0,-1 1 0 0 0,0-1 0 0 0,1 1 0 0 0,-1 0 0 0 0,1-1 0 0 0,-1 1 0 0 0,1-1 0 0 0,-1 1 0 0 0,1 0 0 0 0,0-1 0 0 0,0 1-3 0 0,0 18 44 0 0,0 5-24 0 0,0-24-18 0 0,0-1-1 0 0,0 1 1 0 0,0-1 0 0 0,-1 1-1 0 0,1 0 1 0 0,0-1 0 0 0,0 1-1 0 0,0-1 1 0 0,0 1 0 0 0,1 0-1 0 0,-1-1 1 0 0,0 1-1 0 0,0-1 1 0 0,0 1 0 0 0,0 0-1 0 0,1-1 1 0 0,-1 1 0 0 0,0-1-1 0 0,1 1 1 0 0,-1-1-1 0 0,0 1 1 0 0,1-1 0 0 0,-1 1-1 0 0,0-1 1 0 0,1 1 0 0 0,-1-1-1 0 0,1 0 1 0 0,-1 1 0 0 0,1-1-2 0 0,6 8 16 0 0,-4 2 7 0 0,2 1 39 0 0,6-3 35 0 0,20 18 167 0 0,-17-20-148 0 0,-2-2-39 0 0,9 4 43 0 0,-12-3-68 0 0,12 4 84 0 0,-1-7 43 0 0,-8-2-97 0 0,-3-1-17 0 0,-1 1 0 0 0,0 1 0 0 0,0-1 0 0 0,8 3-65 0 0,0 2 77 0 0,-13-4-59 0 0,0 0-1 0 0,1 0 1 0 0,-1 0-1 0 0,0 0 1 0 0,1 0 0 0 0,-1-1-1 0 0,0 0 1 0 0,1 1-1 0 0,-1-1 1 0 0,1 0-1 0 0,-1-1 1 0 0,0 1-1 0 0,1-1-17 0 0,13-3 79 0 0,-11 1-22 0 0,1 2 0 0 0,0-1 0 0 0,0 1-1 0 0,0 0 1 0 0,2 0-57 0 0,-5 1 40 0 0,-1 0 0 0 0,1-1 0 0 0,-1 1 0 0 0,0-1 0 0 0,1 0 0 0 0,-1 0 0 0 0,0 0 0 0 0,1-1-40 0 0,2 0 65 0 0,-2-1 0 0 0,1 1 0 0 0,0-1 0 0 0,4-4-65 0 0,16-16 207 0 0,-2-2-43 0 0,-2 2-32 0 0,-19 22-117 0 0,0-1 1 0 0,-1 0-1 0 0,0 1 1 0 0,1-1-1 0 0,-1 0 1 0 0,0 0-1 0 0,0 0 1 0 0,0 0-16 0 0,0-2 31 0 0,0 1 1 0 0,0 0 0 0 0,0-1 0 0 0,-1 1 0 0 0,0 0 0 0 0,0-1 0 0 0,0 1-1 0 0,0-1-31 0 0,0 2 14 0 0,0 1 0 0 0,1-1 0 0 0,-1 0 0 0 0,1 0 0 0 0,-1 1 0 0 0,1-1 0 0 0,-1 0 0 0 0,1 1 0 0 0,0-1-1 0 0,0-1-13 0 0,4-8 43 0 0,-13-8-18 0 0,7 2 12 0 0,1 15-33 0 0,0 0 0 0 0,0-1-1 0 0,0 1 1 0 0,0-1-1 0 0,-1 1 1 0 0,1 0 0 0 0,-1-1-1 0 0,1 1 1 0 0,-1 0-1 0 0,-1-3-3 0 0,-11-11-25 0 0,-2-2-75 0 0,8 8 48 0 0,-7-11-39 0 0,9 14 25 0 0,2 1-33 0 0,0 1-16 0 0,0-1-209 0 0,-5 1-269 0 0,3 2 408 0 0,2 1 22 0 0,1 0 24 0 0,0 1-12 0 0,0-1-42 0 0,1 1-8 0 0,0-1-43 0 0,0 1-49 0 0,0-1-55 0 0,0 0-60 0 0,1 1-55 0 0,-1-1-49 0 0,1 1-43 0 0,0-1-158 0 0,0 0-44 0 0,-1 0-191 0 0,1-2-521 0 0</inkml:trace>
  <inkml:trace contextRef="#ctx0" brushRef="#br0" timeOffset="405.95">1121 222 9416 0 0,'0'0'208'0'0,"0"0"33"0"0,0-2 16 0 0,0-8-125 0 0,1 2-46 0 0,-1-5-17 0 0,0-8-82 0 0,-1 17 55 0 0,-1-1 42 0 0,-1 1 30 0 0,1 0 38 0 0,-1-1 89 0 0,0 0 54 0 0,1-1 52 0 0,1-2 48 0 0,0-2 169 0 0,-3 2-97 0 0,-1 2-83 0 0,-1-1-67 0 0,-1 0-6 0 0,1-2-51 0 0,4 4-140 0 0,2 5-93 0 0,0-1 1 0 0,-1 0 0 0 0,1 1-1 0 0,0-1 1 0 0,-1 0 0 0 0,1 1-1 0 0,0-1 1 0 0,-1 1 0 0 0,1-1-1 0 0,-1 1 1 0 0,1-1-1 0 0,-1 1 1 0 0,1-1 0 0 0,-1 1-1 0 0,1-1 1 0 0,-1 1 0 0 0,1 0-1 0 0,-1-1 1 0 0,0 1 0 0 0,1 0-1 0 0,-1-1 1 0 0,0 1-28 0 0,-4-2 109 0 0,-11-11 276 0 0,1-1-67 0 0,-3 6 10 0 0,4 1-85 0 0,6 4-99 0 0,0 3 54 0 0,0 0 58 0 0,0-3 61 0 0,0-1 8 0 0,-2-2 145 0 0,4 4-191 0 0,-1 1 37 0 0,4 1-143 0 0,0 0-35 0 0,-4 0 43 0 0,0-1-109 0 0,0 1-107 0 0,-2 1-110 0 0,-5 2-191 0 0,-10 7-123 0 0,19-7 194 0 0,1-2 100 0 0,1 0 68 0 0,1-2 82 0 0,-1 1 46 0 0,-1 2-77 0 0,-39 19 24 0 0,23-11-34 0 0,18-9 55 0 0,1 0 0 0 0,-1 1 0 0 0,1-1 0 0 0,-1 0-1 0 0,1 0 1 0 0,0 1 0 0 0,-1-1 0 0 0,1 1 0 0 0,0-1-1 0 0,-1 2 2 0 0,-13 21 0 0 0,1-14-10 0 0,9 16-33 0 0,0-10 34 0 0,3-13 9 0 0,1 0 0 0 0,0 0-1 0 0,0 0 1 0 0,0 0 0 0 0,0 0 0 0 0,1 1 0 0 0,-1-1 0 0 0,1 0-1 0 0,0 3 1 0 0,-2 16 9 0 0,-4-1 44 0 0,4-13-12 0 0,0 1-1 0 0,1-1 1 0 0,0 0-1 0 0,-1 8-40 0 0,2 7 67 0 0,0-1-47 0 0,0 5-42 0 0,0 9-71 0 0,1-28 62 0 0,-1 0-1 0 0,1 1 0 0 0,1-1 1 0 0,-1 0-1 0 0,2 3 32 0 0,3 10-37 0 0,-4 4 50 0 0,-2-7 41 0 0,-1-7-15 0 0,1 0-1 0 0,1 0 1 0 0,0 0 0 0 0,1 0-39 0 0,8 13 81 0 0,-5 5-78 0 0,13 24-140 0 0,-9-30 90 0 0,-8-19 46 0 0,0-1-1 0 0,0 1 1 0 0,-1 0-1 0 0,1 0 0 0 0,-1 0 1 0 0,0 0-1 0 0,0 1 2 0 0,0-3 3 0 0,0 0-1 0 0,0-1 1 0 0,0 1 0 0 0,0 0-1 0 0,1-1 1 0 0,-1 1-1 0 0,0-1 1 0 0,1 1-1 0 0,-1 0 1 0 0,1-1-1 0 0,-1 1 1 0 0,1-1-1 0 0,0 1 1 0 0,0-1 0 0 0,0 0-1 0 0,0 1 1 0 0,0-1-1 0 0,0 0 1 0 0,0 1-1 0 0,0-1 1 0 0,1 1-3 0 0,0 0 2 0 0,0-1 0 0 0,-1 0 1 0 0,0 0-1 0 0,0 0 1 0 0,0 0-1 0 0,0 1 1 0 0,0-1-1 0 0,0 0 0 0 0,-1 0 1 0 0,1 1-1 0 0,0-1 1 0 0,-1 1-1 0 0,1 0-2 0 0,1 32 78 0 0,-2-24-59 0 0,0 19-311 0 0,0-27-72 0 0,0-2 270 0 0,0 1-1 0 0,0-1-20 0 0,0 0-45 0 0,0 0-15 0 0,0 1-45 0 0,0-1-51 0 0,0 1-58 0 0,0 0-62 0 0,0 0-58 0 0,0 0-51 0 0,0 0-45 0 0,0 1-159 0 0,0 0-44 0 0,0 0-194 0 0,0 1-517 0 0</inkml:trace>
  <inkml:trace contextRef="#ctx0" brushRef="#br0" timeOffset="670.67">459 490 10968 0 0,'0'0'248'0'0,"0"0"34"0"0,0 0 21 0 0,2 0-34 0 0,2 0-218 0 0,6 1-6 0 0,-9-1-44 0 0,-1 0 0 0 0,1 0-1 0 0,0 0 1 0 0,0 0 0 0 0,0-1-1 0 0,0 1 1 0 0,0 0 0 0 0,0 0 0 0 0,0-1-1 0 0,0 1 1 0 0,0 0 0 0 0,-1-1 0 0 0,1 1-1 0 0,2-4 0 0 0,2-3 0 0 0,7 4 12 0 0,0 1 58 0 0,-5-1 26 0 0,-1 0 41 0 0,3-2 191 0 0,6 3 113 0 0,14-1 172 0 0,1-4-73 0 0,6-2-88 0 0,-18 5-292 0 0,15-3 134 0 0,-6 5-29 0 0,6 0-11 0 0,1-3-65 0 0,-15 1-44 0 0,-1 2 1 0 0,18-1-146 0 0,30 3 229 0 0,-38 0-223 0 0,-9 0-105 0 0,10 0-147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51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4328 0 0,'0'0'125'0'0,"0"0"-26"0"0,0 0 8 0 0,0 0 49 0 0,0 3 145 0 0,0 8 499 0 0,0-1-82 0 0,0 1-79 0 0,0 0-73 0 0,0 0-68 0 0,0 0-65 0 0,0 0-58 0 0,0 0-54 0 0,0 5 45 0 0,0-1-82 0 0,0 1-71 0 0,0 0-57 0 0,0 4-16 0 0,0 37 106 0 0,0-33-89 0 0,0-3 69 0 0,0-11-70 0 0,0 0 35 0 0,0-2-83 0 0,1-1 0 0 0,0 0 0 0 0,0 1 0 0 0,0-1 0 0 0,1 0 0 0 0,2 4-108 0 0,1 7 219 0 0,1 17 234 0 0,-1-17-220 0 0,-3-10-118 0 0,0-1 1 0 0,0 0 0 0 0,-1 1-1 0 0,0-1 1 0 0,0 1 0 0 0,-1-1-116 0 0,1 9 184 0 0,3-1 67 0 0,0-5 54 0 0,0 0 0 0 0,1-1 0 0 0,1 3-305 0 0,2 4 330 0 0,-3 3 120 0 0,-6 14 131 0 0,0-15-237 0 0,1-17-210 0 0,0 1-75 0 0,0 0-77 0 0,0 0-125 0 0,0-1 118 0 0,0 1 67 0 0,0-1 99 0 0,0 0 96 0 0,0 0-73 0 0,0 0 36 0 0,0 0 37 0 0,0 0 40 0 0,0-1 44 0 0,0 1 45 0 0,3-1-262 0 0,7-2-31 0 0,-10 2-71 0 0,0-1 0 0 0,1 1 0 0 0,-1 0 0 0 0,1-1 0 0 0,-1 1 0 0 0,0-1 0 0 0,1 1 0 0 0,-1-1 0 0 0,0 1 0 0 0,1-1 0 0 0,-1 1 0 0 0,0-1 0 0 0,0 0 0 0 0,0 1 0 0 0,0-1 0 0 0,1 1 0 0 0,-1-1 0 0 0,0 1 0 0 0,0-1 0 0 0,0 0-1 0 0,0 1 1 0 0,0-1-2 0 0,3-5 48 0 0,0 2-37 0 0,0-1-1 0 0,1 0 1 0 0,-1 0-1 0 0,-1 0 0 0 0,1 0 1 0 0,1-4-11 0 0,-2 3 2 0 0,1 0 0 0 0,0 0 0 0 0,0 0 0 0 0,1 0-1 0 0,-1 0 1 0 0,2 1 0 0 0,-1-1-2 0 0,3 0 7 0 0,1-1-37 0 0,8-9-120 0 0,-13 13 89 0 0,0 0-1 0 0,0 0 1 0 0,0-1 0 0 0,-1 1-1 0 0,3-4 62 0 0,-2 0-102 0 0,6-10-114 0 0,1 3 65 0 0,-9 12 138 0 0,1 1 0 0 0,-1 0-1 0 0,1 0 1 0 0,-1-1 0 0 0,1 1 0 0 0,-1 0 0 0 0,1 0 0 0 0,-1 1 0 0 0,1-1 0 0 0,0 0 0 0 0,-1 0 0 0 0,1 1-1 0 0,0-1 1 0 0,0 1 0 0 0,0 0 0 0 0,0-1 0 0 0,-1 1 0 0 0,1 0 0 0 0,0 0 13 0 0,0 0-14 0 0,0 0 0 0 0,0 0-1 0 0,0-1 1 0 0,0 1 0 0 0,0-1 0 0 0,0 0 0 0 0,0 1 0 0 0,0-1 0 0 0,-1 0 0 0 0,2-1 14 0 0,10-2-79 0 0,-8 5 58 0 0,-1 0-1 0 0,1 1 1 0 0,-1-1 0 0 0,0 1 0 0 0,0 1 0 0 0,0-1 0 0 0,0 0-1 0 0,0 1 22 0 0,11 6-60 0 0,-7-6 31 0 0,-2 2-6 0 0,0 8 27 0 0,-6-11 8 0 0,15 30 0 0 0,5 21 0 0 0,-14-44 0 0 0,-5-8 0 0 0,0 1 0 0 0,0-1 0 0 0,0 1 0 0 0,0 0 0 0 0,-1-1 0 0 0,1 1 0 0 0,0 0 0 0 0,-1 0 0 0 0,1-1 0 0 0,-1 1 0 0 0,1 0 0 0 0,-1 0 0 0 0,0 0 0 0 0,0 0 0 0 0,0 29 8 0 0,0-10 38 0 0,0-19-45 0 0,0 0 0 0 0,0-1 0 0 0,0 1 0 0 0,0-1 0 0 0,0 1 0 0 0,1 0 0 0 0,-1-1 0 0 0,1 1 0 0 0,-1-1 0 0 0,1 1-1 0 0,14 26 2 0 0,-15-28 0 0 0,-1 4 5 0 0,1-1 20 0 0,0-3-102 0 0,0 0-49 0 0,0 0 41 0 0,0 0-76 0 0,0 0-90 0 0,0 0 73 0 0,0 0-41 0 0,0 0-43 0 0,0 0-42 0 0,0 0-37 0 0,0 0-35 0 0,0 0-242 0 0,0 0-57 0 0,0 0-795 0 0,0 0-626 0 0,0 0-1190 0 0</inkml:trace>
  <inkml:trace contextRef="#ctx0" brushRef="#br0" timeOffset="407.72">596 596 8840 0 0,'14'0'197'0'0,"-8"-3"24"0"0,6-9 19 0 0,-6 9-29 0 0,2 4-171 0 0,-4-1-40 0 0,0 1 1 0 0,0-1-1 0 0,0 0 0 0 0,0 0 1 0 0,0-1-1 0 0,0 1 0 0 0,0-1 0 0 0,0 0 1 0 0,1-1-1 0 0,1-1 34 0 0,1 0 61 0 0,0-1 47 0 0,0 0 34 0 0,11-7 381 0 0,-10 7-343 0 0,6 1 440 0 0,-8 0-8 0 0,-1-1-402 0 0,-1-1-54 0 0,0 1 0 0 0,0 0 0 0 0,0 0 0 0 0,1 1 0 0 0,1-2-190 0 0,0 3 154 0 0,-5 1-116 0 0,-1 1 0 0 0,1 0 0 0 0,0-1 0 0 0,-1 1 0 0 0,1 0 0 0 0,0-1 0 0 0,-1 1 0 0 0,1-1 0 0 0,0 1 0 0 0,-1-1 0 0 0,1 1 0 0 0,-1-1 0 0 0,1 1 0 0 0,-1-1 0 0 0,1 0 0 0 0,-1 1 1 0 0,0-1-1 0 0,1 0 0 0 0,-1 1 0 0 0,0-1 0 0 0,1 0 0 0 0,-1 0-38 0 0,3-4 131 0 0,0-3 33 0 0,10-16 227 0 0,-12 22-361 0 0,0 0 0 0 0,0 1 0 0 0,0-1-1 0 0,1 0 1 0 0,-1 1 0 0 0,0-1 0 0 0,1 1 0 0 0,-1 0 0 0 0,1-1 0 0 0,1 0-30 0 0,5-1 104 0 0,-1-2 50 0 0,-5-7-47 0 0,-2 8-87 0 0,2-32 209 0 0,3 21-139 0 0,3 3-36 0 0,-5 6 12 0 0,-3-23 41 0 0,0 11-73 0 0,-3 12 19 0 0,-9-6-26 0 0,9 7 26 0 0,3-1-47 0 0,-1-12 40 0 0,1 17-44 0 0,0 1-1 0 0,-1-1 0 0 0,1 1 0 0 0,0-1 0 0 0,-1 1 0 0 0,1-1 1 0 0,0 1-1 0 0,0 0 0 0 0,-1-1 0 0 0,1 1 0 0 0,-1-1 1 0 0,1 1-1 0 0,0 0 0 0 0,-1-1 0 0 0,1 1 0 0 0,-1 0 1 0 0,1 0-1 0 0,-1-1 0 0 0,1 1 0 0 0,-1 0 0 0 0,1 0 1 0 0,-1 0-1 0 0,1 0 0 0 0,-1 0 0 0 0,1-1 0 0 0,-1 1 1 0 0,1 0-1 0 0,-1 0 0 0 0,1 0 0 0 0,-1 1-1 0 0,1-1 1 0 0,0 0 0 0 0,0 0-1 0 0,-1 0 1 0 0,1 0 0 0 0,0 0 0 0 0,0 0-1 0 0,0 0 1 0 0,0 0 0 0 0,0 0 0 0 0,0 0-1 0 0,0 0 1 0 0,0 0 0 0 0,0 0 0 0 0,-1 0-1 0 0,1 0 1 0 0,0 0 0 0 0,0 0 0 0 0,0 0-1 0 0,0 0 1 0 0,0 0 0 0 0,0 0 0 0 0,0 0-1 0 0,0-1 1 0 0,0 1 0 0 0,0 0 0 0 0,-1 0-1 0 0,1 0 1 0 0,0 0 0 0 0,0 0 0 0 0,0 0-1 0 0,0 0 1 0 0,0 0 0 0 0,0 0 0 0 0,0 0-1 0 0,0 0 1 0 0,0 0 0 0 0,0-1 0 0 0,0 1-1 0 0,0 0 1 0 0,0 0 0 0 0,0 0 0 0 0,0 0-1 0 0,0 0 1 0 0,0 0 0 0 0,0 0 0 0 0,0 0-1 0 0,0 0 1 0 0,0-1 0 0 0,0 1 0 0 0,0 0-1 0 0,0 0 1 0 0,0 0 0 0 0,0 0 0 0 0,0 0-1 0 0,0 0 1 0 0,0 0 0 0 0,0 0-1 0 0,0 0 0 0 0,0-1 1 0 0,0 0-1 0 0,0 0 1 0 0,0 1 0 0 0,0-1-1 0 0,0 0 1 0 0,0 0 0 0 0,-1 1 0 0 0,1-1-1 0 0,0 0 1 0 0,0 0 0 0 0,-1 1-1 0 0,1-1 1 0 0,0 0 0 0 0,-1 1-1 0 0,1-1 0 0 0,-1 1 1 0 0,1-1 0 0 0,-1 1 0 0 0,0-1-1 0 0,1 1 1 0 0,-1 0 0 0 0,0 0-1 0 0,0-1 1 0 0,1 1 0 0 0,-1 0 0 0 0,0 0-1 0 0,0 0 1 0 0,1 0 0 0 0,-1 0-1 0 0,0 0 1 0 0,0 0-1 0 0,1 0 0 0 0,-6 3 43 0 0,-16 19-1 0 0,17-17-24 0 0,3 0-8 0 0,0 1-3 0 0,1-6-7 0 0,1 1 1 0 0,0 0-1 0 0,0-1 0 0 0,-1 1 0 0 0,1 0 0 0 0,-1-1 1 0 0,1 1-1 0 0,-1 0 0 0 0,1-1 0 0 0,-1 1 1 0 0,1-1-1 0 0,-1 1 0 0 0,1-1 0 0 0,-1 1 0 0 0,1-1 1 0 0,-1 1-1 0 0,0-1 0 0 0,1 1 0 0 0,-1-1 0 0 0,0 0 1 0 0,0 0-1 0 0,0 1 0 0 0,-4 1 0 0 0,4-1 0 0 0,0 0-1 0 0,0-1 1 0 0,0 1-1 0 0,0 0 1 0 0,0 0-1 0 0,0-1 1 0 0,0 1-1 0 0,0 0 0 0 0,0 0 1 0 0,0 0-1 0 0,0 1 1 0 0,-7 20-50 0 0,8-19 42 0 0,-1 0 0 0 0,1 0 1 0 0,-1 0-1 0 0,0-1 0 0 0,0 1 0 0 0,0 0 1 0 0,-1-1-1 0 0,1 1 0 0 0,-1-1 1 0 0,1 0-1 0 0,-1 1 0 0 0,0 0 8 0 0,0-1 0 0 0,0 0-1 0 0,1 0 0 0 0,-1 0 1 0 0,1 0-1 0 0,-1 0 1 0 0,1 1-1 0 0,0-1 0 0 0,0 0 1 0 0,0 1-1 0 0,0-1 0 0 0,0 1 1 0 0,1-1-1 0 0,-1 1 1 0 0,1 0 0 0 0,-4 11 11 0 0,-7 10 42 0 0,9-18-41 0 0,2 0-1 0 0,-1 0 1 0 0,0 0-1 0 0,1 1 1 0 0,1 3-12 0 0,-1-4 12 0 0,0 0 0 0 0,0 0 0 0 0,-1 0 0 0 0,1 0-1 0 0,-2 4-11 0 0,-5 4 41 0 0,6-12-37 0 0,0-1 1 0 0,0 1 0 0 0,0 0-1 0 0,0 0 1 0 0,1-1 0 0 0,-1 1-1 0 0,1 0 1 0 0,-1 0 0 0 0,1 0-1 0 0,0-1 1 0 0,-1 1 0 0 0,1 0-1 0 0,0 0 1 0 0,0 0-5 0 0,2 18 77 0 0,-2-17-63 0 0,1-1-1 0 0,-1 0 1 0 0,1 1-1 0 0,0-1 1 0 0,0 0 0 0 0,0 0-1 0 0,0 0 1 0 0,1 0-1 0 0,-1 0 1 0 0,0 0-1 0 0,1 0 1 0 0,-1 0-1 0 0,2 0-13 0 0,0 2 40 0 0,1 0 0 0 0,-1 1 0 0 0,0-1 0 0 0,0 1 0 0 0,0 2-40 0 0,-1-4 24 0 0,-1 0-1 0 0,1 0 1 0 0,0 0-1 0 0,0 0 1 0 0,0 0-1 0 0,0 0 1 0 0,1 0-1 0 0,-1-1 1 0 0,1 1-1 0 0,0-1 1 0 0,-1 0-1 0 0,1 0 0 0 0,1 1-23 0 0,23 9 204 0 0,-1-1-58 0 0,-17-5-114 0 0,-8-5-25 0 0,1 0-1 0 0,-1 0 1 0 0,1 0-1 0 0,0 0 1 0 0,-1 0-1 0 0,1-1 1 0 0,0 1 0 0 0,0-1-1 0 0,-1 1 1 0 0,1-1-1 0 0,0 1 1 0 0,0-1-1 0 0,0 0 1 0 0,0 0-1 0 0,1 0-6 0 0,14 0 37 0 0,-5 1-30 0 0,0-1 0 0 0,0 0 0 0 0,1-1-1 0 0,5-2-6 0 0,-10 1-12 0 0,-3 0-32 0 0,-1 0-34 0 0,1 1-50 0 0,-2 0-27 0 0,1-1-50 0 0,-1 1-59 0 0,1 0-65 0 0,-1 1-72 0 0,1-1-64 0 0,-1 0-59 0 0,1 1-52 0 0,0 0-171 0 0,0 0-51 0 0,1-1-208 0 0,3 1-557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50.4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245 53 7688 0 0,'15'0'166'0'0,"-15"0"-162"0"0,0 0-1 0 0,0 0 1 0 0,0 0-1 0 0,0 0 1 0 0,1 1-1 0 0,-1-1 0 0 0,0 0 1 0 0,0 0-1 0 0,0 0 1 0 0,0 0-1 0 0,0 0 0 0 0,0 0 1 0 0,0 0-1 0 0,0 0 1 0 0,0 0-1 0 0,1 0 0 0 0,-1-1 1 0 0,0 1-1 0 0,0 0 1 0 0,0 0-1 0 0,0 0 1 0 0,0 0-1 0 0,0 0 0 0 0,0 0 1 0 0,0 0-1 0 0,0 0 1 0 0,0 0-1 0 0,0 0 0 0 0,1 0 1 0 0,-1 0-1 0 0,0 0 1 0 0,0 0-1 0 0,0 0 1 0 0,0 0-1 0 0,0-1 0 0 0,0 1 1 0 0,0 0-1 0 0,0 0 1 0 0,0 0-1 0 0,0 0 0 0 0,0 0 1 0 0,0 0-1 0 0,0 0 1 0 0,0 0-1 0 0,0 0 1 0 0,0-1-1 0 0,0 1 0 0 0,0 0 1 0 0,0 0-1 0 0,0 0 1 0 0,0 0-1 0 0,0 0 0 0 0,0 0 1 0 0,0 0-1 0 0,0 0 1 0 0,0 0-1 0 0,0-1-3 0 0,0-10 209 0 0,3 5-25 0 0,8-9-146 0 0,-8 5-13 0 0,-3 6 64 0 0,0 4-89 0 0,0-3 187 0 0,0 3 214 0 0,0 0 365 0 0,0 0 30 0 0,0 0-331 0 0,0 0-200 0 0,0 0-57 0 0,0 0 26 0 0,0 0 86 0 0,0 0-28 0 0,0 0 4 0 0,0 0 33 0 0,0 0 14 0 0,0 3 1 0 0,0 5-120 0 0,-1 9-34 0 0,1-15-173 0 0,0 1 0 0 0,0-1 0 0 0,1 1 0 0 0,-1-1 0 0 0,0 1 0 0 0,1-1 0 0 0,0 1 0 0 0,0 1-17 0 0,5 5 35 0 0,-5-7-27 0 0,0-1-1 0 0,0 1 1 0 0,0-1 0 0 0,0 1-1 0 0,-1 0 1 0 0,1-1 0 0 0,0 1-1 0 0,-1 0 1 0 0,1 0-1 0 0,-1 0 1 0 0,1 0 0 0 0,-1-1-1 0 0,0 1 1 0 0,0 0 0 0 0,0 1-8 0 0,-1 24 92 0 0,0-10-15 0 0,1-1 0 0 0,0 0 1 0 0,1 1-1 0 0,3 10-77 0 0,2-10 92 0 0,1 2 63 0 0,-6 0 50 0 0,-1 9 15 0 0,0 1-44 0 0,0-1-40 0 0,0 0-33 0 0,0 26 19 0 0,0 97 15 0 0,0-86-22 0 0,1-63-110 0 0,-1 0-1 0 0,0 0 1 0 0,1 0-1 0 0,-1 0 1 0 0,1 0-1 0 0,0-1 1 0 0,0 1-1 0 0,-1 0 1 0 0,1 0 0 0 0,0-1-1 0 0,1 2-4 0 0,-1-2 2 0 0,0 0 1 0 0,0 0-1 0 0,-1 0 1 0 0,1 0-1 0 0,0 0 0 0 0,-1 0 1 0 0,1 1-1 0 0,-1-1 0 0 0,1 0 1 0 0,-1 0-1 0 0,0 0 0 0 0,0 0 1 0 0,1 1-1 0 0,-1-1 1 0 0,0 0-1 0 0,0 0 0 0 0,0 1 1 0 0,0-1-1 0 0,0 0 0 0 0,-1 0 1 0 0,1 1-1 0 0,0-1 0 0 0,0 0 1 0 0,-1 0-3 0 0,-4 9 9 0 0,4-10-8 0 0,1 0-1 0 0,0 0 1 0 0,0 0 0 0 0,0 0-1 0 0,0 1 1 0 0,0-1 0 0 0,0 0-1 0 0,0 0 1 0 0,-1 0 0 0 0,1 0 0 0 0,0 0-1 0 0,0 1 1 0 0,0-1 0 0 0,0 0-1 0 0,0 0 1 0 0,0 0 0 0 0,0 0-1 0 0,0 0 1 0 0,0 1 0 0 0,0-1-1 0 0,0 0 1 0 0,0 0 0 0 0,0 0-1 0 0,0 0 1 0 0,0 1 0 0 0,0-1-1 0 0,0 0 1 0 0,0 0 0 0 0,0 0-1 0 0,0 0 1 0 0,0 1 0 0 0,0-1-1 0 0,0 0 1 0 0,0 0 0 0 0,0 0-1 0 0,1 0 1 0 0,-1 0 0 0 0,0 1-1 0 0,0-1 1 0 0,0 0 0 0 0,0 0-1 0 0,0 0 1 0 0,0 0 0 0 0,0 0-1 0 0,1 0 1 0 0,-1 0 0 0 0,0 0-1 0 0,0 1 1 0 0,0-1 0 0 0,0 0-1 0 0,1 0 0 0 0,3 4 21 0 0,-2-3-10 0 0,-2 0-11 0 0,0-1 0 0 0,0 0 1 0 0,1 0-1 0 0,-1 1 0 0 0,0-1 0 0 0,0 0 0 0 0,0 1 0 0 0,0-1 0 0 0,1 0 1 0 0,-1 1-1 0 0,0-1 0 0 0,0 0 0 0 0,0 1 0 0 0,0-1 0 0 0,0 0 0 0 0,0 0 1 0 0,0 1-1 0 0,0-1 0 0 0,0 0 0 0 0,0 1 0 0 0,0-1 0 0 0,0 0 0 0 0,0 1 1 0 0,0-1-1 0 0,-1 0 0 0 0,1 1 0 0 0,0 18 91 0 0,0-16-27 0 0,0-3-134 0 0,0 0-61 0 0,0 0 47 0 0,0 0-70 0 0,0 0-84 0 0,0 0 70 0 0,0 0-38 0 0,0 0-42 0 0,0 0-39 0 0,0 0-389 0 0,-1 0 91 0 0,1 0-54 0 0,-2 0-753 0 0,-3 0-595 0 0,-5 0-1131 0 0</inkml:trace>
  <inkml:trace contextRef="#ctx0" brushRef="#br0" timeOffset="269.77">0 404 6896 0 0,'0'0'200'0'0,"1"0"-45"0"0,1 0 10 0 0,0 0-91 0 0,-1-1 0 0 0,1 1 0 0 0,-1 0 1 0 0,1 0-1 0 0,-1-1 0 0 0,1 1 0 0 0,-1-1 0 0 0,0 1 1 0 0,1-1-1 0 0,-1 0 0 0 0,0 1 0 0 0,1-1 0 0 0,-1 0 1 0 0,0 0-1 0 0,1 0-74 0 0,4-8 436 0 0,-3 4-200 0 0,-3 4-178 0 0,0 0 1 0 0,1 0 0 0 0,-1 1-1 0 0,0-1 1 0 0,1 0 0 0 0,-1 1 0 0 0,1-1-1 0 0,-1 1 1 0 0,1-1 0 0 0,-1 0 0 0 0,1 1-1 0 0,-1-1 1 0 0,1 1 0 0 0,-1-1-1 0 0,1 1 1 0 0,0-1 0 0 0,-1 1 0 0 0,1 0-1 0 0,0-1 1 0 0,-1 1 0 0 0,1 0 0 0 0,0-1-59 0 0,5-1 216 0 0,0-1 15 0 0,28-16 968 0 0,-22 9-786 0 0,-6 4-229 0 0,0 1-36 0 0,4-3 62 0 0,-5 5-140 0 0,0 1 1 0 0,0-1 0 0 0,1 1-1 0 0,-1 0 1 0 0,3 0-71 0 0,9-3 174 0 0,15-7 29 0 0,0 6-26 0 0,-5-6-101 0 0,-5 8-65 0 0,-13 3-3 0 0,-1 0 1 0 0,0-1 0 0 0,0 0 0 0 0,0-1 0 0 0,0 0 0 0 0,2-1-9 0 0,27-10 13 0 0,1 5-48 0 0,10-3-80 0 0,-38 9 135 0 0,0 0-66 0 0,-1 1-72 0 0,1 0-76 0 0,-1 0-79 0 0,1 1-85 0 0,0-1-89 0 0,-1 1-93 0 0,-2 0 110 0 0,0 0-47 0 0,0 0-49 0 0,0 0-51 0 0,14-4-1103 0 0,11-5-958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49.1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1 8752 0 0,'0'0'197'0'0,"0"0"24"0"0,0 0 19 0 0,-3 5-29 0 0,-1 5-178 0 0,-4 7-23 0 0,7-12 16 0 0,-1 1 49 0 0,2-1 42 0 0,-1 0 36 0 0,0 8 319 0 0,2 5 351 0 0,0-6-382 0 0,-1-7-257 0 0,0 2-35 0 0,0 8 294 0 0,0 15 409 0 0,0-16-517 0 0,0-2-55 0 0,0-2-96 0 0,0 6 271 0 0,0 0-75 0 0,0-1-66 0 0,0-1-54 0 0,0 2-22 0 0,0 0-41 0 0,0 36 328 0 0,0-28-266 0 0,0-9-70 0 0,0 0 34 0 0,1-12-191 0 0,-1 1-1 0 0,0-1 1 0 0,1 1 0 0 0,-1-1-1 0 0,1 0 1 0 0,0 2-32 0 0,10 19 231 0 0,-10-20-200 0 0,0-1-1 0 0,0 0 0 0 0,0 0 1 0 0,-1 0-1 0 0,0 0 0 0 0,1 1 0 0 0,-1-1 1 0 0,0 0-1 0 0,0 0 0 0 0,-1 4-30 0 0,0 10 109 0 0,1 30 5 0 0,0-47-116 0 0,0 0 1 0 0,0 0 0 0 0,0 0 0 0 0,0 0-1 0 0,0 0 1 0 0,0 0 0 0 0,0 0-1 0 0,0 0 1 0 0,0 1 0 0 0,0-1-1 0 0,0 0 1 0 0,0 0 0 0 0,0 0-1 0 0,0 0 1 0 0,0 0 0 0 0,0 0 0 0 0,0 0-1 0 0,0 0 1 0 0,0 0 0 0 0,0 1-1 0 0,0-1 1 0 0,0 0 0 0 0,0 0-1 0 0,0 0 1 0 0,0 0 0 0 0,0 0-1 0 0,0 0 1 0 0,0 0 0 0 0,0 0-1 0 0,0 0 1 0 0,1 0 0 0 0,-1 0 0 0 0,0 0-1 0 0,0 1 1 0 0,0-1 0 0 0,0 0-1 0 0,0 0 1 0 0,0 0 0 0 0,0 0-1 0 0,0 0 1 0 0,0 0 0 0 0,0 0-1 0 0,1 0 1 0 0,-1 0 0 0 0,0 0-1 0 0,0 0 1 0 0,0 0 0 0 0,0 0 0 0 0,0 0-1 0 0,0 0 1 0 0,0 0 0 0 0,0 0-1 0 0,0 0 1 0 0,1 0 0 0 0,-1 0-1 0 0,0 0 1 0 0,0 0 1 0 0,4 0-70 0 0,-1 0-86 0 0,-2 0 46 0 0,1 0-32 0 0,-1 0-38 0 0,0 0-43 0 0,-1 0-46 0 0,1 0-43 0 0,0 0-39 0 0,-1 0-37 0 0,0 0-252 0 0,0 0-60 0 0,1 0-46 0 0,-1 0-35 0 0,0 0-1399 0 0,0 0-1242 0 0</inkml:trace>
  <inkml:trace contextRef="#ctx0" brushRef="#br0" timeOffset="436.17">248 36 8576 0 0,'0'0'197'0'0,"0"0"24"0"0,0 0 17 0 0,3 2-38 0 0,4 8-161 0 0,-2 8-41 0 0,-3 3 10 0 0,-2-6 50 0 0,0-11-37 0 0,1-2 56 0 0,-1 1 1 0 0,0 0-1 0 0,1 0 1 0 0,0-1-1 0 0,0 1 1 0 0,0-1-1 0 0,0 1 0 0 0,0 0 1 0 0,0-1-1 0 0,1 0 1 0 0,-1 1-1 0 0,1-1-77 0 0,1 7 277 0 0,-1 1 57 0 0,-2 8 269 0 0,0 1-114 0 0,0-3-115 0 0,0-5-120 0 0,0-10-216 0 0,0 0 0 0 0,0 0 1 0 0,0-1-1 0 0,0 1 1 0 0,0 0-1 0 0,0 0 0 0 0,0-1 1 0 0,0 1-1 0 0,1 0 1 0 0,-1 0-1 0 0,0-1 0 0 0,1 1 1 0 0,-1 0-1 0 0,0-1 1 0 0,1 1-39 0 0,4 11 244 0 0,-1 3 77 0 0,0 2 75 0 0,-3 3 73 0 0,1-9-218 0 0,1-2-39 0 0,7 3 131 0 0,-7-6 2 0 0,-3-3-304 0 0,0 2 47 0 0,0 3 136 0 0,0 14 396 0 0,0-17-482 0 0,0-1-57 0 0,0-1 136 0 0,0-3-8 0 0,0 0-14 0 0,0 0-58 0 0,0 0-29 0 0,0 0-4 0 0,0 0-5 0 0,0 0-23 0 0,0 0-11 0 0,0 0-1 0 0,0-3-10 0 0,-1-10-29 0 0,0 7-13 0 0,1 1-1 0 0,0 0 0 0 0,0-1 1 0 0,0 1-1 0 0,0 0 1 0 0,1 0-1 0 0,0-1 0 0 0,0 1 1 0 0,1-1-12 0 0,2-3 9 0 0,9-20-8 0 0,16-53-15 0 0,-27 78-1 0 0,-1 0 0 0 0,1 0 0 0 0,-1 0 0 0 0,1 0 0 0 0,0 0 0 0 0,1 1 0 0 0,-1-1 0 0 0,1 1 0 0 0,-1-1 0 0 0,1 1 0 0 0,0 0 0 0 0,3-2 15 0 0,0-1-22 0 0,2-3-12 0 0,-6 7 21 0 0,0 0 1 0 0,-1 0-1 0 0,1 0 1 0 0,0 0-1 0 0,0 0 1 0 0,0 1-1 0 0,0-1 1 0 0,1 0-1 0 0,-1 1 1 0 0,0 0-1 0 0,1-1 1 0 0,-1 1-1 0 0,1 0 0 0 0,-1 0 1 0 0,1 1-1 0 0,0-1 1 0 0,-1 0-1 0 0,3 1 13 0 0,45 0-260 0 0,-45 3 187 0 0,80 81-6 0 0,-82-81 79 0 0,1 1 0 0 0,-1-1 0 0 0,0 1 0 0 0,-1-1 0 0 0,1 1 0 0 0,-1 0 0 0 0,1 0 0 0 0,-1 0 0 0 0,-1 0 0 0 0,1 0 0 0 0,0 1 0 0 0,-1-1 0 0 0,1 2 0 0 0,3 11 0 0 0,0-5 2 0 0,3 8 19 0 0,-6-2 50 0 0,-2-16-62 0 0,0 0 0 0 0,0 0 0 0 0,0 0 0 0 0,1 0 0 0 0,-1 0 1 0 0,1 0-1 0 0,0 0 0 0 0,-1-1 0 0 0,1 1 0 0 0,0 0 0 0 0,0 0 0 0 0,0-1 1 0 0,0 1-10 0 0,1 0 2 0 0,-1 0 1 0 0,0-1 0 0 0,0 1 0 0 0,-1 0-1 0 0,1 0 1 0 0,0 0 0 0 0,-1 0 0 0 0,1-1-1 0 0,-1 1 1 0 0,1 0 0 0 0,-1 0 0 0 0,0 0-1 0 0,0 0-2 0 0,0 6 0 0 0,0-5-1 0 0,-1-1-1 0 0,1 0 1 0 0,0 1-1 0 0,1-1 1 0 0,-1 1-1 0 0,0-1 1 0 0,1 0 0 0 0,-1 1-1 0 0,1-1 1 0 0,0 1 1 0 0,4 6-29 0 0,-3-7 26 0 0,-1-1 0 0 0,0 1 0 0 0,0 0-1 0 0,-1-1 1 0 0,1 1 0 0 0,0 0 0 0 0,-1-1 0 0 0,1 1-1 0 0,0 0 1 0 0,-1 0 0 0 0,0 0 0 0 0,0-1 0 0 0,1 1-1 0 0,-1 0 4 0 0,0 4 1 0 0,0 2 4 0 0,0 13 43 0 0,0-13-40 0 0,0-7-8 0 0,0 1 0 0 0,0 0 1 0 0,1 0-1 0 0,-2 0 0 0 0,1 0 0 0 0,0-1 0 0 0,0 1 1 0 0,0 0-1 0 0,-1 0 0 0 0,1 0 0 0 0,-1-1 0 0 0,0 3 0 0 0,-6-2-38 0 0,4-2-14 0 0,1 1-35 0 0,0-1-77 0 0,2 0-54 0 0,-1 0-328 0 0,1 0 53 0 0,-3 0-294 0 0,-8 0-573 0 0,8 0-14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41.6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177 613 9560 0 0,'0'0'216'0'0,"0"0"32"0"0,-3 0 10 0 0,-4 0-107 0 0,0 0-78 0 0,-14 0-30 0 0,12 0 3 0 0,4 0 3 0 0,-5 2 168 0 0,4 4 240 0 0,1 1-61 0 0,-9-1 226 0 0,8-2-380 0 0,-10 10 413 0 0,12-9-478 0 0,0 0-72 0 0,3-3-95 0 0,0 0-34 0 0,-5 15 251 0 0,-6 4-7 0 0,6 11-18 0 0,0-15-106 0 0,-1 2 34 0 0,6 0 30 0 0,0-10-75 0 0,0 0 0 0 0,-1 0 1 0 0,0 0-1 0 0,0 0 0 0 0,-4 8-85 0 0,5-14 24 0 0,-3 16 207 0 0,4 3-25 0 0,1-11-101 0 0,-1-2 18 0 0,-1-1-43 0 0,1 9-13 0 0,0-15-67 0 0,0 0 0 0 0,0 0 0 0 0,0 0 0 0 0,1 0 1 0 0,-1 1-1 0 0,1-1 0 0 0,-1 0 0 0 0,1 0 1 0 0,0 1-1 0 0,5 6 0 0 0,-5-7 2 0 0,0-1 0 0 0,0 1 0 0 0,0-1 0 0 0,0 1-1 0 0,-1 0 1 0 0,1 0 0 0 0,0-1 0 0 0,-1 1 0 0 0,1 0 0 0 0,-1 0 0 0 0,1 2-2 0 0,2 2 101 0 0,0-3-73 0 0,18 17 188 0 0,-13-14-197 0 0,-7-6-16 0 0,1 1-1 0 0,-1-1 1 0 0,1 1 0 0 0,-1-1-1 0 0,1 0 1 0 0,0 1 0 0 0,-1-1-1 0 0,1 0 1 0 0,-1 0 0 0 0,1 0-3 0 0,6 0 23 0 0,-6 0-18 0 0,1 0 1 0 0,-1 0-1 0 0,1 0 0 0 0,-1 0 0 0 0,1 0 1 0 0,-1 0-1 0 0,0-1 0 0 0,1 1 0 0 0,-1-1 0 0 0,1 0-4 0 0,15-11 77 0 0,-11 9-40 0 0,-6 3-34 0 0,-1-1-1 0 0,1 1 1 0 0,-1 0 0 0 0,1 0-1 0 0,-1 0 1 0 0,1 0 0 0 0,-1-1-1 0 0,1 1 1 0 0,-1 0 0 0 0,0 0-1 0 0,1-1 1 0 0,-1 1 0 0 0,1 0-1 0 0,-1-1 1 0 0,0 1-1 0 0,1-1 1 0 0,-1 1 0 0 0,0 0-1 0 0,1-1 1 0 0,-1 1 0 0 0,0-1-1 0 0,0 1 1 0 0,1-1 0 0 0,-1 1-1 0 0,0-1 1 0 0,0 1 0 0 0,0-1-1 0 0,0 1 1 0 0,0-1 0 0 0,0 1-1 0 0,1-1 1 0 0,-1 1 0 0 0,0-1-1 0 0,-1 1 1 0 0,1-1 0 0 0,0 1-4 0 0,3-6 78 0 0,4-1-28 0 0,20-19 127 0 0,-25 24-169 0 0,0-1-1 0 0,0 1 0 0 0,-1 0 0 0 0,1 0 0 0 0,-1-1 0 0 0,0 1 0 0 0,1-2-7 0 0,4-25 26 0 0,5 6 27 0 0,-5-7-26 0 0,6 7-1 0 0,-11 18-53 0 0,0 1 0 0 0,0-1 0 0 0,0 0 0 0 0,-1 0 0 0 0,1-4 27 0 0,-3-27-192 0 0,2 26 99 0 0,-1 1 1 0 0,1-1-1 0 0,0 0 0 0 0,1 0 1 0 0,2-9 92 0 0,2 1-191 0 0,1-2-69 0 0,-5 17 215 0 0,0 1 1 0 0,-1-1-1 0 0,0 0 0 0 0,0 0 0 0 0,0 0 0 0 0,0 0 0 0 0,0 0 0 0 0,0 0 0 0 0,-1 0 0 0 0,0 0 45 0 0,-10-35-501 0 0,5-9 33 0 0,0 22 252 0 0,3 18 158 0 0,2 0 0 0 0,-1 0 0 0 0,1 0 0 0 0,0 0 1 0 0,1-1-1 0 0,-1 0 58 0 0,2-11-99 0 0,-1-20-96 0 0,-4 10 10 0 0,0 8 59 0 0,-3-9-79 0 0,4-1-84 0 0,2 19 126 0 0,0 3 39 0 0,-2 1 17 0 0,-1-2-1 0 0,-3-7-40 0 0,5 0-19 0 0,2 10-27 0 0,0-3 115 0 0,0-1 93 0 0,0 0 69 0 0,0 1 188 0 0,0 27-17 0 0,0 18-94 0 0,0 1 60 0 0,0 84 652 0 0,0-69-554 0 0,2-28-141 0 0,0-1 1 0 0,2 0 0 0 0,0 1 0 0 0,2 2-178 0 0,8 42 426 0 0,-11-24-175 0 0,-3-9 21 0 0,0 31 195 0 0,0-36-216 0 0,4 13 104 0 0,1-22-136 0 0,1 0 34 0 0,-3-10-47 0 0,-2-1-43 0 0,-1 1-12 0 0,0 3 15 0 0,-1-2-30 0 0,0 12 122 0 0,0-18-210 0 0,1 1 1 0 0,0-1 0 0 0,0 1-1 0 0,0-1 1 0 0,1 1 0 0 0,-1-1-1 0 0,2 1 1 0 0,0 3-49 0 0,9 17 87 0 0,-6-15 0 0 0,-6-4-63 0 0,0-5-5 0 0,2 0-35 0 0,-1-1-30 0 0,0-1-35 0 0,0 0-20 0 0,1 0-35 0 0,0 0-40 0 0,-1 0-46 0 0,1 0-49 0 0,0 0-47 0 0,1 0-42 0 0,-1 0-38 0 0,1 0-263 0 0,0 0-64 0 0,0 0-50 0 0,-1 0-37 0 0,1 0-1461 0 0,-1 0-1299 0 0</inkml:trace>
  <inkml:trace contextRef="#ctx0" brushRef="#br0" timeOffset="6400.86">440 946 6824 0 0,'0'0'149'0'0,"0"0"23"0"0,0 0 13 0 0,3 0-21 0 0,12 0-130 0 0,-7 0 62 0 0,-2 0-32 0 0,1 0-12 0 0,-1 0-7 0 0,-6 0 0 0 0,1 0 38 0 0,0 0 34 0 0,1 0 50 0 0,0 0 61 0 0,3 0 68 0 0,2-1-89 0 0,-1-2 76 0 0,-1 0 14 0 0,7-7 453 0 0,-3 1-241 0 0,-4 6-310 0 0,0 0-55 0 0,1 0 0 0 0,-6 3-109 0 0,1 0 0 0 0,0 0 0 0 0,0-1 0 0 0,-1 1 1 0 0,1-1-1 0 0,0 1 0 0 0,-1 0 0 0 0,1-1 0 0 0,-1 1 1 0 0,1-1-1 0 0,0 1 0 0 0,-1-1 0 0 0,1 0 0 0 0,-1 1 0 0 0,1-1 1 0 0,-1 1-1 0 0,0-1 0 0 0,1 0 0 0 0,-1 1 0 0 0,0-1 1 0 0,1 0-1 0 0,-1 0-35 0 0,3-4 129 0 0,-2 3-88 0 0,0 0 0 0 0,0 1 0 0 0,0 0 0 0 0,1-1 0 0 0,-1 1 0 0 0,0 0 0 0 0,1 0 0 0 0,0 0 0 0 0,-1-1 0 0 0,1 2 0 0 0,-1-1 0 0 0,1 0 0 0 0,0 0 0 0 0,1 0-41 0 0,13-8 331 0 0,-9 0-153 0 0,-1-5 140 0 0,6 8-71 0 0,-6-9-30 0 0,2 4-96 0 0,21-18 271 0 0,-22 22-335 0 0,-2 2-35 0 0,1-2 2 0 0,15-12 92 0 0,-13 13-100 0 0,7 0 27 0 0,-9-6-22 0 0,-6 12-17 0 0,1-1 0 0 0,0 1-1 0 0,-1 0 1 0 0,1-1 0 0 0,0 1 0 0 0,0 0-1 0 0,-1 0 1 0 0,1 0 0 0 0,0-1 0 0 0,0 1-1 0 0,-1 0 1 0 0,1 0 0 0 0,0 0-1 0 0,0 0 1 0 0,-1 0-4 0 0,3 0 78 0 0,-3 0-1 0 0,0 0-10 0 0,0 0-3 0 0,0 0 0 0 0,-3-3-11 0 0,-11-11-42 0 0,-4-1-11 0 0,17 15 0 0 0,-1-1 0 0 0,1 1 0 0 0,-1-1 0 0 0,1 1 0 0 0,-1 0 0 0 0,0-1 0 0 0,1 1 0 0 0,-1 0 0 0 0,1 0 0 0 0,-1 0 0 0 0,0 0 0 0 0,1 0 0 0 0,-1 0 0 0 0,0 0 0 0 0,1 1 0 0 0,-1-1 0 0 0,1 0 0 0 0,-1 1 0 0 0,1-1 0 0 0,-1 1 0 0 0,0-1 0 0 0,-15 15 0 0 0,14-13 0 0 0,1 0 0 0 0,0 1 0 0 0,0 0 0 0 0,0-1 0 0 0,0 1 0 0 0,0 0 0 0 0,1 0 0 0 0,-1 0 0 0 0,1 0 0 0 0,-1 2 0 0 0,-15 33 0 0 0,8-18-18 0 0,8-17 4 0 0,0 0 0 0 0,0 1 1 0 0,0-1-1 0 0,0 1 1 0 0,1-1-1 0 0,-1 1 0 0 0,1 2 14 0 0,0-4-10 0 0,0 0 0 0 0,1 0 0 0 0,-1 0 0 0 0,0 0 0 0 0,1 0 0 0 0,-1 1 0 0 0,1-1 0 0 0,0 0 0 0 0,-1 0 0 0 0,1 0-1 0 0,0 0 1 0 0,0-1 0 0 0,2 3 10 0 0,-2-3-4 0 0,0 1 0 0 0,0-1-1 0 0,-1 1 1 0 0,1 0 0 0 0,0-1 0 0 0,0 1-1 0 0,-1 0 1 0 0,1 0 0 0 0,-1-1-1 0 0,0 1 1 0 0,1 0 0 0 0,-1 0 0 0 0,0 1 4 0 0,0 10 110 0 0,0 23 172 0 0,0-28-177 0 0,0 2 42 0 0,0-10-144 0 0,0 0 1 0 0,0 0 0 0 0,0 0-1 0 0,0 1 1 0 0,0-1 0 0 0,0 0 0 0 0,0 0-1 0 0,0 0 1 0 0,0 0 0 0 0,0 0 0 0 0,0 0-1 0 0,0 0 1 0 0,0 0 0 0 0,0 1 0 0 0,0-1-1 0 0,0 0 1 0 0,0 0 0 0 0,0 0 0 0 0,0 0-1 0 0,0 0 1 0 0,0 0 0 0 0,0 0 0 0 0,0 0-1 0 0,0 0 1 0 0,0 0 0 0 0,0 1 0 0 0,0-1-1 0 0,0 0 1 0 0,0 0 0 0 0,0 0 0 0 0,0 0-1 0 0,0 0 1 0 0,0 0 0 0 0,1 0-1 0 0,-1 0 1 0 0,0 0 0 0 0,0 0 0 0 0,0 0-1 0 0,0 0 1 0 0,0 0 0 0 0,0 0 0 0 0,0 0-1 0 0,0 0 1 0 0,0 0 0 0 0,1 0 0 0 0,-1 0-1 0 0,0 0 1 0 0,0 0 0 0 0,0 0 0 0 0,0 0-1 0 0,0 0 1 0 0,0 0 0 0 0,0 0 0 0 0,0 0-1 0 0,0 0 1 0 0,1 0 0 0 0,-1 0-4 0 0,10 2 41 0 0,-9-2-41 0 0,0 1 0 0 0,1-1 1 0 0,-1 1-1 0 0,0 0 0 0 0,1-1 0 0 0,-1 1 0 0 0,0 0 0 0 0,0 0 0 0 0,0 0 0 0 0,0 0 0 0 0,0 0 0 0 0,0 0 0 0 0,0 0 0 0 0,0 0 0 0 0,0 0 1 0 0,0 2-1 0 0,0-1-1 0 0,0 0 1 0 0,0 0 0 0 0,0 0 0 0 0,0 0-1 0 0,1 0 1 0 0,-1 0 0 0 0,1 0 0 0 0,0-1 0 0 0,-1 1-1 0 0,1 0 1 0 0,0-1 0 0 0,0 1 0 0 0,0-1 0 0 0,0 0-1 0 0,0 0 1 0 0,1 1 0 0 0,18 3 9 0 0,6-4 39 0 0,-3-1-25 0 0,56 0 168 0 0,-44 0-154 0 0,-31-1-27 0 0,-1 1 1 0 0,1-1 0 0 0,0 0-1 0 0,-1 0 1 0 0,1 0 0 0 0,-1 0-1 0 0,1-1 1 0 0,2-1-11 0 0,19-7 68 0 0,1-5-40 0 0,-4 1 25 0 0,-13 9-44 0 0,18-10-64 0 0,-16 7 37 0 0,1 0 24 0 0,-4 1-45 0 0,-1 1-47 0 0,-1 0-68 0 0,-3 2 8 0 0,-1 1-34 0 0,3-2-143 0 0,-1 2-41 0 0,9-3-975 0 0,-13 5 1239 0 0,-1 0 0 0 0,1 1 0 0 0,-1-1 0 0 0,0 0-1 0 0,1 0 1 0 0,-1 0 0 0 0,0 0 0 0 0,0 0 0 0 0,0 0 0 0 0,0 0 0 0 0,1 0 0 0 0,-1 0 0 0 0,-1 0 0 0 0,1-1 100 0 0</inkml:trace>
  <inkml:trace contextRef="#ctx0" brushRef="#br0" timeOffset="6782.07">1158 508 8752 0 0,'8'1'21'0'0,"-3"1"60"0"0,-2 2 72 0 0,-2 5 126 0 0,0 2-38 0 0,2-3-147 0 0,11 18-41 0 0,1 1-63 0 0,-13-19 48 0 0,-1 1 80 0 0,-1 0 86 0 0,3 0 90 0 0,-1-5-161 0 0,1-1 46 0 0,1 3 155 0 0,1-1 52 0 0,4 5 433 0 0,-4-2-357 0 0,-3-5-311 0 0,-1 1-33 0 0,0 1-39 0 0,-1-1-44 0 0,0 4 182 0 0,-1-5-147 0 0,1-1 0 0 0,0 0-1 0 0,0 1 1 0 0,0-1-1 0 0,1 1 1 0 0,-1-1 0 0 0,0 0-1 0 0,1 1 1 0 0,0-1 0 0 0,0 1-70 0 0,4 7 235 0 0,4 7 196 0 0,1-1-4 0 0,-5-6-200 0 0,-3-3-76 0 0,0 0 50 0 0,-2 3 86 0 0,0 6 189 0 0,-1-1-8 0 0,1-13-515 0 0,0-1 34 0 0,0 4 76 0 0,0 1 134 0 0,0 3 236 0 0,0-5-54 0 0,0-3-171 0 0,0-3-111 0 0,0 0-36 0 0,0-2-41 0 0,0-1-50 0 0,0 3 38 0 0,0 0 0 0 0,0 1-1 0 0,-1-1 1 0 0,1 0 0 0 0,0 0-1 0 0,-1 0 1 0 0,1 1 0 0 0,-1-1 0 0 0,0 0-1 0 0,0 1 1 0 0,0-1 0 0 0,1 0-1 0 0,-2 0-7 0 0,0 0 8 0 0,1 0-1 0 0,0 0 1 0 0,0 0-1 0 0,0 0 1 0 0,1 0-1 0 0,-1 0 1 0 0,0 0-1 0 0,1 0 1 0 0,-1 0-1 0 0,1 0 1 0 0,0 0-1 0 0,-1 0 1 0 0,1-3-8 0 0,0-3 10 0 0,0 3 1 0 0,0-1 0 0 0,0 0-1 0 0,1 0 1 0 0,-1 1 0 0 0,2-5-11 0 0,5-5 10 0 0,-6 14-10 0 0,0-1 0 0 0,0 1 0 0 0,0-1 0 0 0,0 0 0 0 0,-1 1 0 0 0,1-1 0 0 0,-1 0 0 0 0,1 1 0 0 0,-1-1 0 0 0,1 0 0 0 0,-1 0 0 0 0,0 1 0 0 0,0-1 0 0 0,3-19 0 0 0,0 10 0 0 0,0 2 0 0 0,0 1 0 0 0,0-1 0 0 0,2-3 0 0 0,-1 4 5 0 0,-2 4-22 0 0,-1 0 1 0 0,1 0-1 0 0,0 0 1 0 0,0 1 0 0 0,1-1-1 0 0,-1 0 1 0 0,1 1-1 0 0,0 0 1 0 0,0 0-1 0 0,2-3 17 0 0,31-11-144 0 0,-35 16 137 0 0,1 0 0 0 0,-1 1 0 0 0,1 0 0 0 0,-1-1 0 0 0,1 1 0 0 0,-1 0 0 0 0,1 0 0 0 0,0 0 0 0 0,-1 0 0 0 0,1 0 7 0 0,3-1-13 0 0,0 1 0 0 0,1 1 0 0 0,-1-1 0 0 0,0 1 0 0 0,0 0 0 0 0,0 0 0 0 0,3 1 13 0 0,-5-1-3 0 0,-1 0 0 0 0,0 1 0 0 0,0-1 0 0 0,0 0 0 0 0,0 1 0 0 0,0-1 0 0 0,-1 1 0 0 0,1 0-1 0 0,0 0 1 0 0,-1-1 0 0 0,1 1 0 0 0,-1 0 0 0 0,0 0 0 0 0,1 1 0 0 0,-1-1 0 0 0,0 1 3 0 0,1 1-7 0 0,0 1 0 0 0,1 0 0 0 0,0-1 0 0 0,0 0 0 0 0,0 1 1 0 0,0-1-1 0 0,1 0 0 0 0,-1-1 0 0 0,1 1 0 0 0,2 1 7 0 0,8 3-38 0 0,-11-6 37 0 0,0 0 0 0 0,-1 0 1 0 0,1 1-1 0 0,0-1 0 0 0,-1 1 0 0 0,1-1 0 0 0,-1 1 0 0 0,0 0 0 0 0,0 0 1 0 0,0 0-1 0 0,0 0 0 0 0,0 0 0 0 0,0 1 1 0 0,0 1 0 0 0,1 0 0 0 0,0 0 0 0 0,0-1 0 0 0,0 0 0 0 0,2 2 0 0 0,0 0 6 0 0,0 0 0 0 0,-1 1 0 0 0,0-1 0 0 0,0 1 0 0 0,0 0 0 0 0,-1 1-6 0 0,0-2 18 0 0,-2-5-17 0 0,-1 1 0 0 0,1-1 0 0 0,-1 1 0 0 0,1 0 0 0 0,-1-1 0 0 0,0 1 1 0 0,0-1-1 0 0,0 1 0 0 0,0 0 0 0 0,0-1-1 0 0,0 1 0 0 0,0 0 0 0 0,0-1 0 0 0,0 1 0 0 0,0-1 0 0 0,1 1 0 0 0,-1 0 0 0 0,0-1 0 0 0,1 1 0 0 0,0-1-1 0 0,-1 1 1 0 0,6 7 0 0 0,-5-8 0 0 0,0 1 0 0 0,0-1 0 0 0,0 1 0 0 0,-1 0 0 0 0,1-1 0 0 0,0 1 0 0 0,0 0 0 0 0,-1 0 0 0 0,1 0 0 0 0,-1-1 0 0 0,0 1 0 0 0,1 0 0 0 0,-1 0 0 0 0,0 0 0 0 0,0 16 17 0 0,0-4 50 0 0,3-8 1 0 0,8 6-4 0 0,-8-7-10 0 0,-3 7-56 0 0,0-10-52 0 0,1-1-4 0 0,-1-1-34 0 0,0 0-17 0 0,1 0-33 0 0,-1 0-39 0 0,1 0-43 0 0,0 0-46 0 0,0 0-45 0 0,0 0-40 0 0,1 0-36 0 0,0 0-255 0 0,0 0-61 0 0,-1 0-46 0 0,1 0-35 0 0,0 0-1408 0 0,-1 0-1246 0 0</inkml:trace>
  <inkml:trace contextRef="#ctx0" brushRef="#br0" timeOffset="7029.02">1982 0 8232 0 0,'0'0'182'0'0,"0"0"29"0"0,0 0 14 0 0,3 3-27 0 0,11 9-158 0 0,1-6-40 0 0,-13 1 18 0 0,-1 0 46 0 0,-2 1 98 0 0,1 0 54 0 0,0-6-151 0 0,0 0 0 0 0,0 0-1 0 0,0 0 1 0 0,1-1 0 0 0,-1 1-1 0 0,0 0 1 0 0,1 0 0 0 0,-1-1-1 0 0,2 2-64 0 0,4 10 341 0 0,-2-1-51 0 0,-1 0-41 0 0,-2 1-35 0 0,0-3-5 0 0,0-1-53 0 0,1-1-23 0 0,3 3 2 0 0,1 6 54 0 0,-5-9-75 0 0,0 0 1 0 0,0 0-1 0 0,-1 0 0 0 0,0 1 0 0 0,0 3-114 0 0,-1-4 118 0 0,1 0 1 0 0,0 0-1 0 0,1 0 1 0 0,0 0-1 0 0,1 4-118 0 0,-1-4 83 0 0,7 23 253 0 0,-6-21-199 0 0,-1 1 0 0 0,0-1 1 0 0,0 8-138 0 0,-1 9 212 0 0,0 2 50 0 0,0 67 742 0 0,0-58-608 0 0,1-27-265 0 0,0-2-37 0 0,1-1-17 0 0,3 2-7 0 0,2 7 56 0 0,-5 4 62 0 0,-2 29 96 0 0,0-33-226 0 0,0-3-33 0 0,0-11-17 0 0,0-1 0 0 0,0 0-1 0 0,0 0 1 0 0,1 0-1 0 0,-1 0 1 0 0,1 0-1 0 0,0 0 1 0 0,-1 0-1 0 0,1 0 1 0 0,0 0-1 0 0,1 1-7 0 0,2 9 45 0 0,-8-1-7 0 0,3-10-37 0 0,0 0 1 0 0,1 0 0 0 0,-1-1 0 0 0,1 1-1 0 0,-1 0 1 0 0,1 0 0 0 0,-1 0-1 0 0,1 0 1 0 0,0 0 0 0 0,0 0 0 0 0,-1 0-1 0 0,1 0 1 0 0,0 0 0 0 0,0-1-1 0 0,0 1 1 0 0,0 0 0 0 0,0 0 0 0 0,0 0-1 0 0,0 0 1 0 0,0 0 0 0 0,0 0-1 0 0,1 0 1 0 0,-1 0 0 0 0,0 0-1 0 0,1 0-1 0 0,10 17 75 0 0,-10-17-70 0 0,-1 1-1 0 0,1-1 0 0 0,-1 1 1 0 0,1 0-1 0 0,-1-1 1 0 0,0 1-1 0 0,0-1 0 0 0,0 1 1 0 0,0 0-1 0 0,0-1-4 0 0,0 0-4 0 0,0 0 0 0 0,0 0 0 0 0,0 0-1 0 0,0 0 1 0 0,0 0 0 0 0,0 0 0 0 0,0 0 0 0 0,0 0-1 0 0,0 0 1 0 0,-1 0 0 0 0,1 0 0 0 0,0 0 0 0 0,-1-1-1 0 0,0 2 5 0 0,0-1-4 0 0,1-1-1 0 0,-1 0 0 0 0,0 1 0 0 0,0-1 0 0 0,0 0 0 0 0,0 1 0 0 0,0-1 1 0 0,0 0-1 0 0,0 0 0 0 0,0 0 0 0 0,0 0 0 0 0,0 0 0 0 0,1 0 0 0 0,-2 0 5 0 0</inkml:trace>
  <inkml:trace contextRef="#ctx0" brushRef="#br0" timeOffset="7196.91">1841 543 7256 0 0,'0'0'165'0'0,"0"0"22"0"0,3-3 7 0 0,20-12-41 0 0,4 1-100 0 0,-27 14-53 0 0,26-10-29 0 0,-14 6 53 0 0,0-2 98 0 0,-3-1 136 0 0,0 1 74 0 0,1 1 40 0 0,11-8 552 0 0,-7 5-417 0 0,-7 5-292 0 0,-1-1-42 0 0,1 1-50 0 0,0-1-59 0 0,3 0 67 0 0,1 0 0 0 0,0 0 0 0 0,-1 1 0 0 0,1 0-131 0 0,2 0 62 0 0,1-1-81 0 0,-1 0-107 0 0,-7 1 15 0 0,0 0-38 0 0,1 0-211 0 0,0-1-110 0 0,-1 2 57 0 0,-1 0-42 0 0,5-2-543 0 0,4 2-433 0 0,7 2-820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53.6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263 18 9504 0 0,'0'0'216'0'0,"0"0"32"0"0,-3 0 9 0 0,-4 0-109 0 0,3-3-77 0 0,3 3-63 0 0,1-1 0 0 0,0 0-1 0 0,-1 1 1 0 0,1-1 0 0 0,0 0 0 0 0,-1 1 0 0 0,1-1 0 0 0,0 0 0 0 0,0 0 0 0 0,0 1 0 0 0,0-1 0 0 0,0 0 0 0 0,0 0-1 0 0,0 1 1 0 0,0-1-8 0 0,0-2 121 0 0,0 3 137 0 0,0 0 217 0 0,0 0 6 0 0,0 0-37 0 0,0 0-318 0 0,0 0 15 0 0,0 0 48 0 0,-3 3-18 0 0,2-2-156 0 0,-1 0 0 0 0,1 1 0 0 0,0-1 0 0 0,-1 0 0 0 0,1 0 0 0 0,-1 0 0 0 0,0 0 0 0 0,1 0 0 0 0,-1 0 0 0 0,0-1 0 0 0,1 1 0 0 0,-1 0 0 0 0,0-1 0 0 0,0 1 0 0 0,0-1 0 0 0,0 0 0 0 0,1 0 0 0 0,-2 0-15 0 0,2 0 6 0 0,0 0-1 0 0,1 0 0 0 0,-1 0 1 0 0,0 0-1 0 0,0 0 1 0 0,1 0-1 0 0,-1 1 0 0 0,0-1 1 0 0,0 0-1 0 0,1 0 1 0 0,-1 1-1 0 0,0-1 1 0 0,0 0-1 0 0,1 1 0 0 0,-1-1 1 0 0,1 0-1 0 0,-1 1 1 0 0,0-1-1 0 0,1 1 0 0 0,-1-1 1 0 0,1 1-1 0 0,-1-1 1 0 0,1 1-1 0 0,-1 0 0 0 0,1-1 1 0 0,-1 1-6 0 0,1 0 5 0 0,0-1 1 0 0,-1 1-1 0 0,1 0 0 0 0,-1-1 1 0 0,1 1-1 0 0,-1-1 1 0 0,0 1-1 0 0,1-1 1 0 0,-1 1-1 0 0,1-1 0 0 0,-1 1 1 0 0,0-1-1 0 0,1 0 1 0 0,-1 1-1 0 0,0-1 0 0 0,1 0 1 0 0,-1 0-1 0 0,0 1 1 0 0,0-1-1 0 0,1 0 0 0 0,-1 0 1 0 0,0 0-1 0 0,0 0 1 0 0,0 0-1 0 0,1 0 1 0 0,-1 0-6 0 0,-2 0 19 0 0,-32 1 351 0 0,30 0-329 0 0,1 0-39 0 0,-5 7 136 0 0,9-7-131 0 0,-1-1 0 0 0,1 1 0 0 0,0-1 1 0 0,0 0-1 0 0,-1 1 0 0 0,1-1 0 0 0,0 0 0 0 0,-1 1 0 0 0,1-1 0 0 0,0 0 0 0 0,-1 1 0 0 0,1-1 0 0 0,0 0 1 0 0,-1 0-1 0 0,1 1 0 0 0,-1-1 0 0 0,1 0 0 0 0,-1 0 0 0 0,1 0 0 0 0,0 0 0 0 0,-1 0 0 0 0,1 0 0 0 0,-1 0 1 0 0,1 0-1 0 0,-1 1 0 0 0,1-2 0 0 0,-1 1 0 0 0,1 0-7 0 0,-6 3 191 0 0,-9 9 1 0 0,1-6-19 0 0,8 5-77 0 0,-6-5-40 0 0,6 9-29 0 0,-8 11 45 0 0,-1 0-54 0 0,14-23-13 0 0,1-1 0 0 0,-1 0 0 0 0,0 0-1 0 0,1 0 1 0 0,0 0 0 0 0,-1 1 0 0 0,1-1 0 0 0,0 0-1 0 0,0 0 1 0 0,0 0 0 0 0,1 1-5 0 0,-1 8 1 0 0,1 0-1 0 0,-1-7 0 0 0,1 0 0 0 0,-1 0 0 0 0,0 0 0 0 0,-1 0 0 0 0,1 0 0 0 0,0 0 0 0 0,-1 0 0 0 0,0 0 0 0 0,-1 2 0 0 0,-3 6 0 0 0,4-9 0 0 0,-1 0 0 0 0,1 0 0 0 0,0 1 0 0 0,-1-1 0 0 0,2 1 0 0 0,-1-1 0 0 0,0 1 0 0 0,1-1 0 0 0,0 1 0 0 0,-1 0 0 0 0,2 1 0 0 0,-1 74 0 0 0,0-75 0 0 0,0 0 0 0 0,0-1 0 0 0,1 1 0 0 0,-1-1 0 0 0,1 1 0 0 0,0-1 0 0 0,0 1 0 0 0,0-1 0 0 0,1 0 0 0 0,0 3 0 0 0,3 6 0 0 0,-5-11 0 0 0,0 0-1 0 0,1 0 1 0 0,-1 0 0 0 0,0 0 0 0 0,1 0 0 0 0,-1 0 0 0 0,0 0 0 0 0,1 0 0 0 0,-1 0 0 0 0,1 0 0 0 0,0 0 0 0 0,-1 0 0 0 0,1-1 0 0 0,0 1 0 0 0,-1 0 0 0 0,1 0 0 0 0,0-1 0 0 0,0 1 0 0 0,0 0 0 0 0,6 4-10 0 0,-1 10-33 0 0,-4-12 42 0 0,0 0 0 0 0,0 0 0 0 0,0-1 0 0 0,0 1 0 0 0,1-1 0 0 0,0 1 0 0 0,-1-1 0 0 0,1 0 0 0 0,0 0 0 0 0,0 0 0 0 0,0 0 0 0 0,1 0 0 0 0,0 0 1 0 0,1 0 1 0 0,-1 1-1 0 0,1 0 1 0 0,-1 0-1 0 0,1 0 1 0 0,1 2-1 0 0,-4-3 0 0 0,0 0 0 0 0,0-1 0 0 0,0 1 0 0 0,0-1 0 0 0,0 1 0 0 0,1-1 0 0 0,-1 0 0 0 0,0 0 0 0 0,1 0 0 0 0,-1 0 0 0 0,1 0 0 0 0,-1-1 0 0 0,1 1 0 0 0,0-1 0 0 0,11 4 0 0 0,0 3 0 0 0,-12-6 0 0 0,-1 0 0 0 0,1 0 0 0 0,0-1 0 0 0,0 1 0 0 0,-1 0 0 0 0,1-1 0 0 0,0 1 0 0 0,0-1 0 0 0,0 1 0 0 0,-1-1 0 0 0,1 0 0 0 0,0 0 0 0 0,0 0 0 0 0,0 0 0 0 0,30 1-21 0 0,-5 0-118 0 0,18-3 139 0 0,-37 2-25 0 0,0-1-1 0 0,0-1 0 0 0,0 0 1 0 0,0 0-1 0 0,0 0 0 0 0,0-1 1 0 0,4-2 25 0 0,-4 1-53 0 0,-3 2-11 0 0,-1 0-21 0 0,0 0-38 0 0,-1 1-18 0 0,0-1-38 0 0,0 1-46 0 0,0 0-50 0 0,-1 0-55 0 0,1 1-51 0 0,-1-1-45 0 0,0 1-40 0 0,0 0-136 0 0,1-1-40 0 0,-1 1-166 0 0,2 0-445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53.9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30 6272 0 0,'0'-6'46'0'0,"0"-9"-4"0"0,0 11 13 0 0,0 0 90 0 0,0 3-29 0 0,0 2 34 0 0,0 0 40 0 0,0 2 45 0 0,0 1 49 0 0,0 2 54 0 0,1-2-94 0 0,-2 13 388 0 0,-2-6-263 0 0,-2-2-170 0 0,4-8-170 0 0,0 1 0 0 0,0 0 0 0 0,0-1 0 0 0,0 1 0 0 0,0 0 1 0 0,1-1-1 0 0,-1 1 0 0 0,1 0 0 0 0,-1 0 0 0 0,1-1 1 0 0,-1 1-1 0 0,1 0 0 0 0,0 0 0 0 0,0 0-29 0 0,0 23 217 0 0,0 1 38 0 0,0 96 1082 0 0,0-87-1009 0 0,0-1-102 0 0,0-13-57 0 0,-1-13-73 0 0,1 0 0 0 0,0 0 0 0 0,1 1 0 0 0,0-1 0 0 0,1 3-96 0 0,3 7 151 0 0,-3-15-119 0 0,-1 1 0 0 0,0-1 0 0 0,0 0 0 0 0,0 0 0 0 0,0 1 0 0 0,-1-1 0 0 0,1 0 0 0 0,-1 1 0 0 0,0-1 0 0 0,0 1 0 0 0,0-1 0 0 0,-1 0 0 0 0,0 4-32 0 0,-5 9 185 0 0,0 2 7 0 0,5-16-175 0 0,1 0-1 0 0,0 0 0 0 0,0 0 1 0 0,0 0-1 0 0,0 0 1 0 0,0 0-1 0 0,1 1 1 0 0,-1-1-1 0 0,1 0-16 0 0,5 15 95 0 0,1 2 7 0 0,-6 0 8 0 0,-1 15 68 0 0,0 53 133 0 0,0-59-187 0 0,0-1 39 0 0,0-27-160 0 0,0 1 1 0 0,0 0 0 0 0,0-1-1 0 0,0 1 1 0 0,1 0 0 0 0,-1-1-1 0 0,0 1 1 0 0,0-1 0 0 0,0 1 0 0 0,0 0-1 0 0,1-1 1 0 0,-1 1 0 0 0,0-1-1 0 0,1 1 1 0 0,-1 0 0 0 0,0-1-1 0 0,1 1-3 0 0,3 1-14 0 0,3-1-33 0 0,-4-1-74 0 0,-3 0 83 0 0,0 0-15 0 0,0 0-24 0 0,0 0-40 0 0,0 0-17 0 0,0 0-41 0 0,0 0-46 0 0,0 0-52 0 0,0 0-56 0 0,0 0-52 0 0,0 0-45 0 0,0 0-41 0 0,0 0-138 0 0,0 0-40 0 0,0 0-168 0 0,0 0-449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55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298 35 7248 0 0,'-17'-14'209'0'0,"15"13"-189"0"0,1 0 1 0 0,-1 1-1 0 0,0 0 0 0 0,1-1 1 0 0,-1 1-1 0 0,1 0 0 0 0,-1 0 0 0 0,1 0 1 0 0,-1 0-1 0 0,0 0-20 0 0,2 0 1 0 0,-3 0-89 0 0,0 0 43 0 0,-1 0 42 0 0,1 0 37 0 0,-4 0 136 0 0,1 0 117 0 0,-1 0 83 0 0,1 0 66 0 0,-15 0 1175 0 0,12 0-970 0 0,4 0-357 0 0,1 0-38 0 0,-1 0-48 0 0,0 0-55 0 0,-4-1 206 0 0,2-2-50 0 0,0-1 13 0 0,-2-3 103 0 0,6 5-19 0 0,0 4-167 0 0,2-1-170 0 0,-2 2 66 0 0,-7 4 71 0 0,5-5-86 0 0,-2-1 73 0 0,-2 0 95 0 0,-2 1-66 0 0,0 5-63 0 0,1-2-48 0 0,0-2 16 0 0,10-3-113 0 0,0 0 1 0 0,0 0-1 0 0,-1 0 0 0 0,1 0 1 0 0,0 0-1 0 0,-1 0 0 0 0,1 1 1 0 0,0-1-1 0 0,0 0 0 0 0,-1 0 1 0 0,1 0-1 0 0,0 0 0 0 0,0 0 1 0 0,-1 1-1 0 0,1-1 0 0 0,0 0 1 0 0,0 0-1 0 0,-1 0 0 0 0,1 1 1 0 0,0-1-1 0 0,0 0 0 0 0,0 0 1 0 0,0 0-1 0 0,-1 1 0 0 0,1-1 1 0 0,0 0-5 0 0,-5 10 103 0 0,-4 8 67 0 0,7-15-142 0 0,2-1-25 0 0,-1-1 0 0 0,1 1 0 0 0,-1-1 0 0 0,1 1 0 0 0,0-1 0 0 0,-1 1 0 0 0,1 0 0 0 0,0-1 0 0 0,0 1 1 0 0,0 0-4 0 0,0-2 0 0 0,-1 18 0 0 0,1-14 0 0 0,-1 1 0 0 0,1 0 0 0 0,0 0 0 0 0,0 0 0 0 0,0 0 0 0 0,1-1 0 0 0,0 1 0 0 0,0 0 0 0 0,1 4 0 0 0,10 5 0 0 0,-10-12 0 0 0,0 0 0 0 0,0 0 0 0 0,0 0 0 0 0,0 0 0 0 0,-1 0 0 0 0,1 1 0 0 0,-1-1 0 0 0,0 0 0 0 0,1 3 0 0 0,2 9 0 0 0,-4-11 0 0 0,1-1 0 0 0,-1 1 0 0 0,1-1 0 0 0,0 1 0 0 0,0-1 0 0 0,0 1 0 0 0,0-1 0 0 0,0 0 0 0 0,1 1 0 0 0,-1-1 0 0 0,0 0 0 0 0,1 0 0 0 0,0 0 0 0 0,0 0 0 0 0,3 4 0 0 0,0 0 0 0 0,0 1 0 0 0,0-1 0 0 0,2 6 0 0 0,1 1 0 0 0,-6-10 0 0 0,1 1 0 0 0,0 0 0 0 0,-1 1 0 0 0,0-1 0 0 0,1 1 0 0 0,-2-1 0 0 0,1 1 0 0 0,0 2 0 0 0,10 14 0 0 0,-8-17 0 0 0,-1 1 0 0 0,-1 0 0 0 0,1 0 0 0 0,-1 0 0 0 0,2 2 0 0 0,1 23 0 0 0,7-10 0 0 0,-6-2 0 0 0,6 2 0 0 0,-11-16 0 0 0,-1 0 0 0 0,1 1 0 0 0,-1-1 0 0 0,1 0 0 0 0,-2 4 0 0 0,1-8 0 0 0,0 8-1 0 0,0-5-9 0 0,0 3 32 0 0,0 3 28 0 0,0 6 41 0 0,1-11-87 0 0,-1 3 130 0 0,-1 4 209 0 0,0-7-222 0 0,0-1-52 0 0,-11 3 267 0 0,6 9-29 0 0,-9 2-122 0 0,1 1-53 0 0,11-13-98 0 0,3-4-25 0 0,0 0-1 0 0,-1-1 0 0 0,1 1 0 0 0,0 0 0 0 0,-1-1 0 0 0,1 1 0 0 0,0 0 0 0 0,-1-1 0 0 0,1 1 0 0 0,-1 0 0 0 0,1-1 0 0 0,-1 1 0 0 0,0-1 1 0 0,1 1-1 0 0,-1-1 0 0 0,0 0 0 0 0,1 1 0 0 0,-1-1 0 0 0,0 1 0 0 0,1-1 0 0 0,-1 0 0 0 0,0 0-8 0 0,-5 3 27 0 0,-3 3 12 0 0,8-5-33 0 0,-1 0 0 0 0,1 0 0 0 0,-1 0 1 0 0,1-1-1 0 0,-1 1 0 0 0,0 0 1 0 0,0 0-1 0 0,1-1 0 0 0,-1 1 1 0 0,0-1-1 0 0,0 0 0 0 0,0 1 0 0 0,0-1 1 0 0,0 0-7 0 0,-1 0 9 0 0,0 0 0 0 0,0 0 0 0 0,0 0 0 0 0,-1 0 1 0 0,1-1-1 0 0,0 1 0 0 0,0-1 0 0 0,0 0 0 0 0,0 0 0 0 0,0 0 0 0 0,-1-1-9 0 0,-10-9 6 0 0,-4-3-6 0 0,14 12-14 0 0,1 1-40 0 0,1 0-35 0 0,0 1-55 0 0,0-1-69 0 0,1 0-83 0 0,0 0-45 0 0,0-1-68 0 0,0 1-61 0 0,1-1-53 0 0,-1 0-45 0 0,1 1-38 0 0,-2-2-689 0 0,-3 1-907 0 0,-5 1-1253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55.9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386 0 8576 0 0,'0'0'197'0'0,"0"0"24"0"0,0 0 17 0 0,-3 0-38 0 0,-1 0-169 0 0,-15 1-10 0 0,13 1 49 0 0,1 5 177 0 0,5-6-225 0 0,0-1 1 0 0,-1 1-1 0 0,1-1 0 0 0,0 1 0 0 0,-1-1 1 0 0,1 1-1 0 0,0-1 0 0 0,-1 0 1 0 0,1 1-1 0 0,0-1 0 0 0,-1 1 0 0 0,1-1 1 0 0,-1 0-1 0 0,1 0 0 0 0,-1 1 1 0 0,1-1-1 0 0,-1 0 0 0 0,1 0 1 0 0,-1 1-1 0 0,1-1 0 0 0,-1 0 0 0 0,1 0 1 0 0,-1 0-1 0 0,0 0 0 0 0,1 0 1 0 0,-1 0-1 0 0,1 0 0 0 0,-1 0 0 0 0,1 0 1 0 0,-1 0-1 0 0,1 0 0 0 0,-1 0-22 0 0,-7-1 255 0 0,5 1-172 0 0,1 0 1 0 0,0 0-1 0 0,-1 0 1 0 0,1 0-1 0 0,-1 0 1 0 0,1 1-1 0 0,0-1 1 0 0,-1 1-1 0 0,1-1 1 0 0,-1 2-84 0 0,-6 2 187 0 0,1-1-46 0 0,-15 3 186 0 0,10-5-157 0 0,4-1-35 0 0,-2 0 37 0 0,-2 0-17 0 0,-14 0 75 0 0,2 3-61 0 0,2 9 11 0 0,-6-6-10 0 0,8 5-17 0 0,7-4-72 0 0,2-2-36 0 0,-14 7 4 0 0,8 2 15 0 0,4 4-48 0 0,13-17-16 0 0,1 1 0 0 0,-1-1 0 0 0,1 1 0 0 0,-1-1 0 0 0,1 1 0 0 0,0 0 0 0 0,0-1 0 0 0,0 1 0 0 0,0 0 0 0 0,0-1 0 0 0,0 14-11 0 0,3-9-32 0 0,11 8 31 0 0,36 34-42 0 0,-42-40 32 0 0,2 0 0 0 0,-1-1 0 0 0,1-1 0 0 0,8 5 22 0 0,0-2-14 0 0,37 17-68 0 0,-47-23 74 0 0,-1-1 6 0 0,-1 1 0 0 0,0 0 0 0 0,0 0 0 0 0,5 3 2 0 0,6 12 0 0 0,-8-6 0 0 0,10 1 15 0 0,-15-11-6 0 0,-1 0-1 0 0,0 0 1 0 0,0 1-1 0 0,0-1 1 0 0,0 0-1 0 0,0 1 1 0 0,-1 0-1 0 0,1 0 1 0 0,1 2-9 0 0,19 29 68 0 0,7 0-60 0 0,-23-28-11 0 0,-1 1 1 0 0,1 0 0 0 0,-1 1 0 0 0,0 0 0 0 0,1 2 2 0 0,-5-6 8 0 0,0-1-1 0 0,-1 1 1 0 0,1 0-1 0 0,-1 0 1 0 0,1 3-8 0 0,0 10 65 0 0,-1 2 44 0 0,-1 8-6 0 0,0-5 33 0 0,0-20-121 0 0,0 0 1 0 0,0 0 0 0 0,0 0-1 0 0,-1-1 1 0 0,1 1 0 0 0,-1 0-1 0 0,1 0 1 0 0,-1 0 0 0 0,0-1 0 0 0,0 1-1 0 0,0 0 1 0 0,0-1 0 0 0,0 1-1 0 0,0-1 1 0 0,0 1 0 0 0,0-1 0 0 0,0 0-1 0 0,-1 1-15 0 0,-1 4 268 0 0,3-5-244 0 0,0 1 0 0 0,0-1-1 0 0,0 0 1 0 0,0 0 0 0 0,-1 0 0 0 0,1 0-1 0 0,0 0 1 0 0,0 0 0 0 0,-1 1-1 0 0,1-1 1 0 0,-1 0 0 0 0,1 0 0 0 0,-1 0-1 0 0,1 0 1 0 0,-1 0 0 0 0,0 0 0 0 0,1 0-1 0 0,-1-1 1 0 0,0 1 0 0 0,0 0-1 0 0,0 0 1 0 0,1 0 0 0 0,-1-1 0 0 0,0 1-1 0 0,0 0 1 0 0,0-1 0 0 0,-1 1-24 0 0,-15 3 269 0 0,-3-3-81 0 0,18 0-180 0 0,0-1 1 0 0,0 0-1 0 0,0 1 1 0 0,0-1-1 0 0,0 1 1 0 0,1 0 0 0 0,-1-1-1 0 0,0 1 1 0 0,0 0-1 0 0,1 0 1 0 0,-2 1-9 0 0,2-1 2 0 0,0 0-1 0 0,0 0 1 0 0,0-1 0 0 0,0 1 0 0 0,0-1-1 0 0,0 1 1 0 0,-1 0 0 0 0,1-1 0 0 0,0 0-1 0 0,0 1 1 0 0,0-1 0 0 0,0 0-1 0 0,-1 0 1 0 0,1 1 0 0 0,0-1 0 0 0,0 0-1 0 0,-1 0 1 0 0,1 0 0 0 0,0-1 0 0 0,0 1-1 0 0,-1 0 1 0 0,1 0 0 0 0,0-1 0 0 0,0 1-2 0 0,-8-5-1 0 0,7 3 0 0 0,1 1 0 0 0,-1 0 0 0 0,0 0 0 0 0,1 1 0 0 0,-1-1-1 0 0,0 0 1 0 0,1 0 0 0 0,-1 1 0 0 0,0-1 0 0 0,0 1 0 0 0,0 0 0 0 0,0 0 0 0 0,1-1 0 0 0,-1 1 1 0 0,-5 0-56 0 0,4 0-82 0 0,0 0-87 0 0,2 0 64 0 0,0 0-38 0 0,0 0-41 0 0,0 0-38 0 0,0 0-381 0 0,1 0 89 0 0,-1-1-53 0 0,-1-1-736 0 0,-3-2-583 0 0,-5-6-1104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57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53 9416 0 0,'0'0'208'0'0,"0"-3"33"0"0,0-8 16 0 0,-1 8-106 0 0,-1 3-78 0 0,-7-2-25 0 0,-5-5-43 0 0,5 1-12 0 0,-1 3 27 0 0,3 3 54 0 0,-5-2 268 0 0,6-5 96 0 0,6 7-401 0 0,-1-1 0 0 0,1 1 0 0 0,-1-1 0 0 0,1 0-1 0 0,-1 1 1 0 0,1-1 0 0 0,-1 1 0 0 0,1-1 0 0 0,-1 1 0 0 0,0-1-1 0 0,1 1 1 0 0,-1 0 0 0 0,0-1 0 0 0,1 1 0 0 0,-1 0-1 0 0,0-1 1 0 0,0 1 0 0 0,1 0 0 0 0,-1 0 0 0 0,0 0 0 0 0,0 0-1 0 0,1 0 1 0 0,-1 0 0 0 0,0 0 0 0 0,0 0 0 0 0,0 0-37 0 0,-6 0 416 0 0,2 0-164 0 0,0 0-33 0 0,-4 0 127 0 0,1 0-98 0 0,1 1-70 0 0,5 0-134 0 0,-1-1 0 0 0,1 1 0 0 0,1 0 0 0 0,-1-1 0 0 0,0 1 0 0 0,0 0 0 0 0,0 0 1 0 0,-1 1-45 0 0,-4 3 193 0 0,4 1 52 0 0,1 4-99 0 0,-4-2-49 0 0,-14 6 30 0 0,5-4-27 0 0,6-2 1 0 0,-5 4 31 0 0,10-9-94 0 0,0 1-1 0 0,1-1 1 0 0,-1 1-1 0 0,1-1 0 0 0,-1 1 1 0 0,1 0-1 0 0,0 0 1 0 0,1 1-1 0 0,-1-1 1 0 0,0 1-38 0 0,-3 18 111 0 0,1-1-61 0 0,-4-3-43 0 0,6-15-7 0 0,1-1 0 0 0,0 1 0 0 0,0 0 0 0 0,0 0 0 0 0,1-1 0 0 0,-1 1 0 0 0,1 0 0 0 0,0 0 0 0 0,0 1 0 0 0,0 3 0 0 0,-2 4 0 0 0,-8 32 13 0 0,2-12 70 0 0,6-21-63 0 0,0 0 0 0 0,1 0 0 0 0,-1 8-20 0 0,2 11 68 0 0,1 51-52 0 0,0-81-16 0 0,0 2 1 0 0,0 0 0 0 0,0 0 1 0 0,0 0-1 0 0,0 0 1 0 0,1 0-1 0 0,-1-1 1 0 0,0 1-1 0 0,1 0 1 0 0,-1 0-1 0 0,1 0-1 0 0,28 33 87 0 0,-26-30-73 0 0,-3-4-9 0 0,1 0 1 0 0,-1-1 0 0 0,0 1-1 0 0,0 0 1 0 0,1-1 0 0 0,-1 1-1 0 0,1 0 1 0 0,-1-1-1 0 0,1 1 1 0 0,-1 0 0 0 0,1-1-1 0 0,-1 1 1 0 0,1-1 0 0 0,-1 1-1 0 0,1-1 1 0 0,0 0 0 0 0,-1 1-1 0 0,1-1 1 0 0,0 1 0 0 0,-1-1-1 0 0,1 0 1 0 0,0 1-6 0 0,5 1 26 0 0,2 3 20 0 0,-5-4-34 0 0,-1 0 0 0 0,0 1-1 0 0,1-1 1 0 0,0 0 0 0 0,-1 0 0 0 0,1 0 0 0 0,0-1 0 0 0,-1 1 0 0 0,1-1-12 0 0,-2 0 4 0 0,0 0 1 0 0,0 0-1 0 0,-1 0 1 0 0,1 0 0 0 0,0 0-1 0 0,0 0 1 0 0,-1-1-1 0 0,1 1 1 0 0,0 0 0 0 0,-1-1-1 0 0,1 1 1 0 0,0 0-1 0 0,-1-1 1 0 0,1 1 0 0 0,0-1-1 0 0,-1 1 1 0 0,1-1-5 0 0,7-11 83 0 0,21-23 177 0 0,-21 22-157 0 0,-1 5-40 0 0,8 1 11 0 0,11-3 52 0 0,-22 8-106 0 0,0-1 0 0 0,1 0 0 0 0,-1 0 1 0 0,-1-1-1 0 0,1 1 0 0 0,-1-1 0 0 0,1 0 0 0 0,0-1-20 0 0,24-35 94 0 0,-21 30-91 0 0,-5 6 5 0 0,1 0 4 0 0,0 0 1 0 0,-1 0 0 0 0,1-1-1 0 0,-1 1 1 0 0,0-1 0 0 0,-1 1-1 0 0,1-3-12 0 0,12-20 71 0 0,-9 19-49 0 0,-1 0 1 0 0,0 0-1 0 0,0 0 0 0 0,0-3-22 0 0,1-1 27 0 0,-3 9-15 0 0,0-1-1 0 0,-1 1 1 0 0,0-1 0 0 0,0 1 0 0 0,0-1 0 0 0,0 1 0 0 0,-1-1 0 0 0,1 0 0 0 0,-1-2-12 0 0,0 3 0 0 0,0 0 1 0 0,1 0-1 0 0,-1 0 1 0 0,1 0-1 0 0,-1 0 0 0 0,1 0 1 0 0,0 1-1 0 0,0-1 1 0 0,1 0-1 0 0,-1 0 1 0 0,0 1-1 0 0,1-1 1 0 0,0 1-1 0 0,-1-1 1 0 0,1 1-1 0 0,0 0 0 0 0,0 0 1 0 0,1 0-1 0 0,-1 0 1 0 0,0 0-1 0 0,1 0 1 0 0,0 0-1 0 0,11-10 0 0 0,-11 9 0 0 0,-2 3 0 0 0,-1-1 0 0 0,0 1 0 0 0,1-1 0 0 0,-1 1 0 0 0,0 0 0 0 0,0-1 0 0 0,1 1 0 0 0,-1-1 0 0 0,0 1 0 0 0,0-1 0 0 0,0 1 0 0 0,1-1 0 0 0,-1 1 0 0 0,0-1 0 0 0,0 1 0 0 0,0-1 0 0 0,0 1 0 0 0,0-1 0 0 0,0 1 0 0 0,0-1 0 0 0,0 1 0 0 0,0-1 0 0 0,0 1 0 0 0,-1-1 0 0 0,1 1 0 0 0,0-1 0 0 0,0 1 0 0 0,0-19 0 0 0,0-13-16 0 0,0 30-16 0 0,3 4 0 0 0,-1 0 41 0 0,1 0-28 0 0,0 1 0 0 0,0 0 0 0 0,0 0 0 0 0,0 0 0 0 0,-1 0 0 0 0,1 1 0 0 0,-1-1 0 0 0,0 1 0 0 0,1 1 19 0 0,3 24-27 0 0,1-14-9 0 0,-6-14 34 0 0,0 1 0 0 0,-1-1-1 0 0,1 1 1 0 0,0-1-1 0 0,0 1 1 0 0,-1 0 0 0 0,1-1-1 0 0,-1 1 1 0 0,1 0 0 0 0,-1 0-1 0 0,0-1 1 0 0,0 1-1 0 0,0 0 3 0 0,0 48-60 0 0,0-49 60 0 0,0 1-1 0 0,0 0 0 0 0,0 0 0 0 0,1 0 0 0 0,-1 0 0 0 0,1 0 0 0 0,-1-1 1 0 0,1 1-1 0 0,-1 0 0 0 0,1 0 0 0 0,0-1 0 0 0,0 1 0 0 0,0 0 0 0 0,0 0 1 0 0,6 11 0 0 0,-4 2 0 0 0,-2-13-4 0 0,-1 1 0 0 0,1 0 1 0 0,-1-1-1 0 0,1 1 0 0 0,0-1 0 0 0,0 0 1 0 0,0 1-1 0 0,1-1 0 0 0,-1 0 0 0 0,0 1 0 0 0,1-1 1 0 0,-1 0-1 0 0,1 0 0 0 0,0 0 4 0 0,-1-1-1 0 0,4 3-1 0 0,-1 1 0 0 0,1 0 0 0 0,-1 0 0 0 0,0 0 0 0 0,0 1 2 0 0,-2-3 0 0 0,-1 0 0 0 0,0 0 0 0 0,0 0 0 0 0,0 1 0 0 0,0-1 0 0 0,-1 0 0 0 0,1 0 0 0 0,-1 1 0 0 0,0-1 0 0 0,0 0 0 0 0,0 1 0 0 0,-1 2 0 0 0,2-4 0 0 0,14 25 0 0 0,-12-19 0 0 0,-3-8 0 0 0,0 1-1 0 0,1-1 1 0 0,-1 1 0 0 0,0-1 0 0 0,0 1-1 0 0,0-1 1 0 0,0 0 0 0 0,1 1-1 0 0,-1-1 1 0 0,0 1 0 0 0,1-1 0 0 0,-1 1-1 0 0,0-1 1 0 0,1 0 0 0 0,-1 1-1 0 0,0-1 1 0 0,1 0 0 0 0,-1 1 0 0 0,1-1-1 0 0,-1 0 1 0 0,1 1 0 0 0,-1-1 0 0 0,1 0-1 0 0,-1 0 1 0 0,1 0 0 0 0,-1 1-1 0 0,1-1 1 0 0,-1 0 0 0 0,1 0 0 0 0,-1 0-1 0 0,1 0 1 0 0,-1 0 0 0 0,1 0-1 0 0,-1 0 1 0 0,1 0 0 0 0,-1 0 0 0 0,3 0-42 0 0,-3 0-32 0 0,0 0-54 0 0,0 0-134 0 0,0 3-239 0 0,0-1 380 0 0,0 0 10 0 0,0-1-15 0 0,0 1-41 0 0,0-1-10 0 0,0 0-43 0 0,0 0-47 0 0,0 0-53 0 0,0 0-58 0 0,0 0-53 0 0,0-1-48 0 0,0 1-42 0 0,0-1-150 0 0,0 0-42 0 0,0 0-181 0 0,0 0-492 0 0</inkml:trace>
  <inkml:trace contextRef="#ctx0" brushRef="#br0" timeOffset="412.57">701 123 9096 0 0,'0'0'200'0'0,"0"3"33"0"0,0 32 198 0 0,0-28-373 0 0,0-2-36 0 0,0-3-24 0 0,0 0 0 0 0,0 0 1 0 0,0 0-1 0 0,1 0 1 0 0,-1 0-1 0 0,0 0 0 0 0,1 0 1 0 0,0 0-1 0 0,-1 0 1 0 0,1 0-1 0 0,0-1 0 0 0,0 1 1 0 0,0 0-1 0 0,1 0 2 0 0,4 10 23 0 0,-4 5 67 0 0,-2-9 5 0 0,0 0 41 0 0,0 9 240 0 0,0 1 88 0 0,0 26 730 0 0,0-31-862 0 0,0-1-45 0 0,1-5-44 0 0,1-1-35 0 0,5 9 298 0 0,-1-2-73 0 0,-4-1-60 0 0,-2-10-363 0 0,0 0 40 0 0,0 3 147 0 0,0 12 770 0 0,0-14-811 0 0,0 0-57 0 0,3 3 351 0 0,9 5-123 0 0,-10-8-58 0 0,-2-3-12 0 0,0 0-15 0 0,0 0-62 0 0,0 0-27 0 0,0 0-8 0 0,0 0-11 0 0,0 0-46 0 0,0 0-22 0 0,0-20 85 0 0,-1-6-6 0 0,5-1-67 0 0,0 16-69 0 0,-2 2-5 0 0,1 0 1 0 0,1 1-1 0 0,1-4-4 0 0,7-9 48 0 0,-8 7-37 0 0,-3 10-11 0 0,0-1 0 0 0,0 1 0 0 0,1-1 1 0 0,0 1-1 0 0,0 0 0 0 0,0 0 0 0 0,0 0 0 0 0,1 0 0 0 0,5-9 0 0 0,-4 6 0 0 0,0 0 0 0 0,1 1 0 0 0,0-1 0 0 0,4-3 0 0 0,-3 4-14 0 0,-1-1 0 0 0,0 0 0 0 0,0 0 0 0 0,1-3 14 0 0,-4 6-18 0 0,1-1 0 0 0,-1 1 0 0 0,1 0 0 0 0,0 0 0 0 0,0 0 0 0 0,1 0 0 0 0,-1 1 0 0 0,1-1 0 0 0,0 1 0 0 0,0 0 0 0 0,0 0 0 0 0,0 0 18 0 0,9-1-51 0 0,5 4 24 0 0,1-2 9 0 0,-2-4-27 0 0,-15 5 42 0 0,-1 0 0 0 0,1 0 0 0 0,0 0 0 0 0,1 0 0 0 0,-1 1 0 0 0,0-1 0 0 0,0 1 0 0 0,0-1 0 0 0,0 1 0 0 0,0 0 0 0 0,1 0 0 0 0,-1 0 0 0 0,0 0 0 0 0,0 0 0 0 0,0 1 0 0 0,0-1 0 0 0,1 1 3 0 0,14 5-31 0 0,-14-5 25 0 0,1 1 1 0 0,-1-1 0 0 0,1 0-1 0 0,-1 0 1 0 0,1 0 0 0 0,-1-1-1 0 0,1 1 1 0 0,0-1-1 0 0,3 0 6 0 0,-3 1 0 0 0,1-1-1 0 0,0 1 1 0 0,-1-1-1 0 0,1 2 1 0 0,-1-1-1 0 0,1 0 1 0 0,-1 1-1 0 0,4 1 1 0 0,18 7-49 0 0,-21-8 49 0 0,1 0 0 0 0,-1 1 0 0 0,1 0 0 0 0,-1 0 0 0 0,0 1 0 0 0,0-1 0 0 0,0 1 0 0 0,-1 0 0 0 0,1 0 0 0 0,-1 1 0 0 0,0-1 0 0 0,-1 1 0 0 0,2 1 0 0 0,0 2 15 0 0,16 25 23 0 0,-9-4 22 0 0,3-2-34 0 0,-1-4 27 0 0,-13-20-48 0 0,0-1-1 0 0,0 1 1 0 0,-1-1 0 0 0,1 1-1 0 0,-1-1 1 0 0,1 1 0 0 0,-1 0-1 0 0,0-1 1 0 0,0 1 0 0 0,0 2-5 0 0,1 14 33 0 0,6-5-16 0 0,-6-12-11 0 0,0-1-1 0 0,0 1 1 0 0,0-1 0 0 0,-1 1-1 0 0,1 0 1 0 0,0-1 0 0 0,-1 1-1 0 0,1 0 1 0 0,-1 0 0 0 0,0-1-1 0 0,0 1 1 0 0,0 0 0 0 0,1 0-6 0 0,0 11 44 0 0,0-12-40 0 0,0 1 0 0 0,0 0 0 0 0,0 0 0 0 0,0 0-1 0 0,0 0 1 0 0,0-1 0 0 0,0 1 0 0 0,1-1 0 0 0,-1 1-1 0 0,1 0-3 0 0,1 4 75 0 0,-3 12-11 0 0,0-7-81 0 0,3-5-91 0 0,0-4 55 0 0,-1 1-48 0 0,0-2-49 0 0,0 1-85 0 0,-1 0-105 0 0,0-1 124 0 0,0-1-35 0 0,-1 1-166 0 0,1 0-66 0 0,0-1-60 0 0,-1 1-52 0 0,0-1-178 0 0,0 0-50 0 0,1 0-215 0 0,-1 0-573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56.9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88 0 10480 0 0,'14'0'233'0'0,"-11"0"39"0"0,-3 0 16 0 0,3 0-32 0 0,3 1-192 0 0,0 1-36 0 0,-3 4-11 0 0,0 0 38 0 0,3-3 77 0 0,-1 0 53 0 0,1 11 239 0 0,-1-5-221 0 0,1 3 105 0 0,1 5 49 0 0,2 9-67 0 0,4 11 103 0 0,-6-15-218 0 0,-1 10 99 0 0,5-6 46 0 0,-5 18 22 0 0,1-17-116 0 0,-5-21-132 0 0,0 1-1 0 0,-1 0 0 0 0,0 0 1 0 0,0 0-1 0 0,0 5-93 0 0,-1-5 100 0 0,1 0 1 0 0,0 0-1 0 0,0 0 0 0 0,1 0 1 0 0,1 5-101 0 0,3 14 252 0 0,-4 9 35 0 0,-1-10-75 0 0,2 0 33 0 0,2-7-103 0 0,-2-11-86 0 0,-1 0 0 0 0,-1 1 0 0 0,1-1 1 0 0,-1 1-1 0 0,0-1 0 0 0,-1 1-56 0 0,0 0 61 0 0,1 0 0 0 0,0 0-1 0 0,1 0 1 0 0,-1 0 0 0 0,2 3-61 0 0,4 15 123 0 0,-5 5-42 0 0,-2-14-53 0 0,0 7 9 0 0,0 5 31 0 0,0-29-68 0 0,0 4 14 0 0,0 1 0 0 0,1-1 0 0 0,-1 0 0 0 0,1 1 0 0 0,0 2-14 0 0,11 17 92 0 0,-11-20-71 0 0,0 1 1 0 0,0 0-1 0 0,-1 0 1 0 0,0-1 0 0 0,0 1-1 0 0,0 0 1 0 0,0 0-1 0 0,-1 0 1 0 0,0 3-22 0 0,-2 5 4 0 0,0 0-54 0 0,0-1-73 0 0,-1-2-90 0 0,3-6 74 0 0,0-1 40 0 0,0 8-130 0 0,1-7 85 0 0,0 0-91 0 0,0-2 72 0 0,0 0-39 0 0,0-1-2 0 0,0 1-34 0 0,0-1-37 0 0,0 0-41 0 0,0 0-93 0 0,0-1-56 0 0,0 1-51 0 0,0-1-45 0 0,0 0-161 0 0,0 1-44 0 0,0-1-195 0 0,0 0-528 0 0</inkml:trace>
  <inkml:trace contextRef="#ctx0" brushRef="#br0" timeOffset="192.03">0 543 8840 0 0,'15'-14'197'0'0,"-12"11"24"0"0,0 3 19 0 0,1 0-153 0 0,10 0 37 0 0,0-3-81 0 0,-8 0-47 0 0,23-13-10 0 0,-20 10 53 0 0,-1-1 42 0 0,-6 5-55 0 0,5-5 156 0 0,0 2 78 0 0,2 2 74 0 0,4 2 68 0 0,-8 1-261 0 0,-1 0-1 0 0,0 0 0 0 0,0 0 0 0 0,1-1 1 0 0,2-1-141 0 0,5-4 353 0 0,0 1-54 0 0,-4 3-148 0 0,0 1 0 0 0,0 0 0 0 0,0 1 0 0 0,0 0 0 0 0,4 0-151 0 0,1 0 168 0 0,3 1 9 0 0,1-1 23 0 0,-3 1-101 0 0,4-1-83 0 0,-11 0-52 0 0,0 0-1 0 0,-1 0 1 0 0,1-1-1 0 0,0 0 1 0 0,1-1 36 0 0,27-10-165 0 0,-29 11 125 0 0,0 0 0 0 0,0 1 0 0 0,1-1 0 0 0,3 1 40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28.2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395 111 7344 0 0,'0'-13'165'0'0,"0"10"22"0"0,0 3 9 0 0,0-3-20 0 0,-1-3-139 0 0,-4 1-31 0 0,-2 1-13 0 0,5-2 19 0 0,-1 1 72 0 0,0 2 41 0 0,-1 2 36 0 0,4 0-134 0 0,0 1-1 0 0,-1 0 0 0 0,1 0 0 0 0,-1-1 0 0 0,1 1 0 0 0,-1 0 1 0 0,1-1-1 0 0,0 1 0 0 0,-1 0 0 0 0,1-1 0 0 0,0 1 0 0 0,-1 0 1 0 0,1-1-1 0 0,0 1 0 0 0,0-1 0 0 0,-1 1 0 0 0,1-1 0 0 0,0 1 1 0 0,0-1-1 0 0,0 1 0 0 0,0-1 0 0 0,0 1 0 0 0,-1-1 0 0 0,1 1 1 0 0,0-1-1 0 0,0 1 0 0 0,0-1 0 0 0,0 1 0 0 0,0-1 0 0 0,1 1 1 0 0,-1-1-1 0 0,0 1-26 0 0,0-1 28 0 0,0 1-1 0 0,0-1 1 0 0,0 1 0 0 0,0-1 0 0 0,0 1 0 0 0,0-1 0 0 0,0 1-1 0 0,0-1 1 0 0,0 1 0 0 0,0-1 0 0 0,0 1 0 0 0,0-1 0 0 0,0 1 0 0 0,0-1-1 0 0,-1 1 1 0 0,1-1 0 0 0,0 1 0 0 0,0-1 0 0 0,0 1 0 0 0,-1 0-1 0 0,1-1 1 0 0,0 1 0 0 0,-1-1 0 0 0,1 1 0 0 0,0 0 0 0 0,-1-1 0 0 0,1 1-1 0 0,-1 0 1 0 0,1-1 0 0 0,0 1 0 0 0,-1 0 0 0 0,0 0-28 0 0,-5-5 434 0 0,1-2 33 0 0,5 7-438 0 0,0 0-1 0 0,-1-1 1 0 0,1 1-1 0 0,0-1 1 0 0,0 1-1 0 0,0 0 1 0 0,-1-1-1 0 0,1 1 1 0 0,0 0-1 0 0,-1-1 1 0 0,1 1-1 0 0,0 0 1 0 0,-1 0-1 0 0,1-1 1 0 0,0 1-1 0 0,-1 0 1 0 0,1 0-1 0 0,0 0 1 0 0,-1-1-1 0 0,1 1 1 0 0,-1 0-1 0 0,1 0 1 0 0,0 0-1 0 0,-1 0 1 0 0,1 0-1 0 0,-1 0 1 0 0,1 0-1 0 0,-1 0 1 0 0,1 0-1 0 0,0 0 1 0 0,-1 0-29 0 0,-4-3 680 0 0,-5-3-218 0 0,-8 0 162 0 0,-3 5 53 0 0,6 1-122 0 0,2 0 1 0 0,2 2-337 0 0,0 4 34 0 0,-3 0 1 0 0,0-4-48 0 0,-50-2 93 0 0,41 0-241 0 0,5 0-46 0 0,17 0-6 0 0,-1 0-1 0 0,0 0 1 0 0,1 0-1 0 0,-1 0 1 0 0,0 1-1 0 0,1-1 1 0 0,-1 1-1 0 0,0-1 1 0 0,1 1-1 0 0,-1-1 1 0 0,1 1-1 0 0,-1 0 1 0 0,1 0-1 0 0,-1 0 0 0 0,0 0-5 0 0,-6 4 14 0 0,3-4 5 0 0,1 1 4 0 0,-5 14 15 0 0,8-15-38 0 0,0 0 0 0 0,1 0 0 0 0,-1 0 0 0 0,0 0 0 0 0,0 0 0 0 0,0 0 0 0 0,0-1 0 0 0,0 1 0 0 0,0 0 0 0 0,0 0 0 0 0,0-1 0 0 0,0 1 0 0 0,0 0 0 0 0,0-1 0 0 0,-1 1 0 0 0,2-1 0 0 0,-1 0 0 0 0,0 0 0 0 0,0 1 0 0 0,1-1 0 0 0,-1 1 0 0 0,0-1 0 0 0,1 0 0 0 0,-1 1 0 0 0,0-1 0 0 0,1 1 0 0 0,-1-1 0 0 0,1 1 0 0 0,-1 0 0 0 0,1-1 0 0 0,-1 1 0 0 0,1 0 0 0 0,-1-1 0 0 0,1 1 0 0 0,-1 0 0 0 0,1-1 0 0 0,0 1 0 0 0,0 0 0 0 0,-1 0 0 0 0,1 0 0 0 0,0-1 0 0 0,0 1 0 0 0,0 0 0 0 0,0 0 0 0 0,0 0 0 0 0,0 0 0 0 0,0-1 0 0 0,0 1 0 0 0,0-1 0 0 0,0 1 0 0 0,0-1 0 0 0,0 1 0 0 0,0-1 0 0 0,0 1 0 0 0,0-1 0 0 0,0 1 0 0 0,0-1 0 0 0,0 1 0 0 0,0-1 0 0 0,0 1 0 0 0,-1-1 0 0 0,1 0 0 0 0,0 1 0 0 0,0-1 0 0 0,-1 1 0 0 0,1-1 0 0 0,0 1 0 0 0,0-1 0 0 0,-1 0 0 0 0,1 1 0 0 0,-1-1 0 0 0,1 0 0 0 0,0 1 0 0 0,-1-1 0 0 0,1 0 0 0 0,-1 0 0 0 0,1 1 0 0 0,-1-1 0 0 0,-5 5 0 0 0,5-5 0 0 0,1 1 0 0 0,-1 0 0 0 0,1 0 0 0 0,0-1 0 0 0,0 1 0 0 0,-1 0 0 0 0,1 0 0 0 0,0 0 0 0 0,0 0 0 0 0,0-1 0 0 0,0 1 0 0 0,0 0 0 0 0,0 0 0 0 0,0 1 0 0 0,0 13-12 0 0,3 1-36 0 0,1-9 31 0 0,1 0 0 0 0,1-1 0 0 0,-1 0 0 0 0,1 0 0 0 0,0 0 0 0 0,4 2 17 0 0,8 9-43 0 0,-13-12 40 0 0,0-1 1 0 0,0 0-1 0 0,1 0 0 0 0,2 1 3 0 0,10 8 0 0 0,61 60-10 0 0,-41-49-37 0 0,-32-21 40 0 0,0 1-1 0 0,1-1 1 0 0,-1 1-1 0 0,-1 1 1 0 0,1-1-1 0 0,-1 1 1 0 0,0 0-1 0 0,3 4 8 0 0,-2-2-1 0 0,-1 0-1 0 0,1 0 1 0 0,0-1-1 0 0,1 0 1 0 0,-1 0-1 0 0,1 0 0 0 0,0-1 2 0 0,54 40 0 0 0,-56-42 8 0 0,0 1 0 0 0,-1 1 0 0 0,1-1 0 0 0,-1 1 0 0 0,0 0 0 0 0,0 0 0 0 0,0 0 0 0 0,-1 0 0 0 0,2 3-8 0 0,2 3 7 0 0,4 9 65 0 0,-10-17-52 0 0,0 0 0 0 0,0 0 1 0 0,0 0-1 0 0,-1 0 0 0 0,0 0 0 0 0,1 0 0 0 0,-1 0 0 0 0,0 3-20 0 0,0-4 11 0 0,0-1-1 0 0,0 1 0 0 0,0 0 1 0 0,0-1-1 0 0,1 1 0 0 0,-1 0 1 0 0,1-1-1 0 0,-1 1 0 0 0,1-1 0 0 0,0 1 1 0 0,0-1-1 0 0,0 1 0 0 0,0-1 1 0 0,-1 0-1 0 0,2 1 0 0 0,-1-1 1 0 0,0 0-1 0 0,1 1-10 0 0,-2-2 4 0 0,0 0-1 0 0,0 0 1 0 0,0 0 0 0 0,0 0-1 0 0,0 0 1 0 0,0 0 0 0 0,1 0 0 0 0,-1 0-1 0 0,0 0 1 0 0,0 1 0 0 0,0-1-1 0 0,0 0 1 0 0,0 0 0 0 0,0 0 0 0 0,0 0-1 0 0,0 0 1 0 0,0 0 0 0 0,0 0-1 0 0,0 0 1 0 0,0 1 0 0 0,0-1 0 0 0,1 0-1 0 0,-1 0 1 0 0,0 0 0 0 0,0 0-1 0 0,0 0 1 0 0,0 0 0 0 0,0 0 0 0 0,0 1-1 0 0,0-1 1 0 0,0 0 0 0 0,0 0 0 0 0,0 0-1 0 0,0 0 1 0 0,0 0 0 0 0,-1 0-1 0 0,1 1 1 0 0,0-1 0 0 0,0 0 0 0 0,0 0-1 0 0,0 0 1 0 0,0 0 0 0 0,0 0-1 0 0,0 0 1 0 0,0 0 0 0 0,0 0 0 0 0,0 1-1 0 0,0-1 1 0 0,0 0 0 0 0,0 0-1 0 0,-1 0 1 0 0,1 0 0 0 0,0 0 0 0 0,0 0-1 0 0,0 0 1 0 0,0 0 0 0 0,0 0-4 0 0,-2 2 21 0 0,-3 4 134 0 0,-7 5 221 0 0,7-7-240 0 0,0-1-46 0 0,-8 3 58 0 0,8 0-76 0 0,5-5-68 0 0,0-1 0 0 0,0 1 0 0 0,-1-1 0 0 0,1 0 0 0 0,0 1 1 0 0,-1-1-1 0 0,1 1 0 0 0,0-1 0 0 0,-1 0 0 0 0,1 1 0 0 0,0-1 0 0 0,-1 0 1 0 0,1 1-1 0 0,-1-1 0 0 0,1 0 0 0 0,-1 0 0 0 0,1 0 0 0 0,0 1 1 0 0,-1-1-1 0 0,1 0 0 0 0,-1 0 0 0 0,1 0 0 0 0,-1 0 0 0 0,1 0 0 0 0,-1 0 1 0 0,1 0-1 0 0,-1 0 0 0 0,1 0 0 0 0,-1 0 0 0 0,1 0 0 0 0,-1 0 0 0 0,0 0-4 0 0,-20 0 102 0 0,-5 0-30 0 0,10 0-14 0 0,14 0-50 0 0,-1 0 0 0 0,1 0 0 0 0,-1-1 0 0 0,1 1 0 0 0,0 0 0 0 0,-1-1 1 0 0,1 0-1 0 0,0 1 0 0 0,-1-1 0 0 0,1 0 0 0 0,0 0 0 0 0,-1-1-8 0 0,1 1 2 0 0,-1 0 1 0 0,1 0 0 0 0,-1 0-1 0 0,1 0 1 0 0,-1 0 0 0 0,0 0-1 0 0,1 1 1 0 0,-1-1-1 0 0,0 1 1 0 0,0 0 0 0 0,1 0-1 0 0,-2 0-2 0 0,1 0 0 0 0,-1 0 0 0 0,1-1 0 0 0,0 1 0 0 0,-1-1 0 0 0,1 0 0 0 0,-1 0 0 0 0,1 0 0 0 0,-1-1 0 0 0,-12-4 0 0 0,3 2-1 0 0,-2 0-21 0 0,-4-6-48 0 0,8 3 24 0 0,-7-3-35 0 0,16 8 62 0 0,0 0 0 0 0,0 0-1 0 0,-1 0 1 0 0,1-1 0 0 0,0 1-1 0 0,-1-3 20 0 0,-4-6-60 0 0,1 1-27 0 0,-1 0-83 0 0,2 3-13 0 0,-2 1-70 0 0,2-1-5 0 0,-8-10-301 0 0,9 10 280 0 0,1 0-48 0 0,1 0-109 0 0,1 4 134 0 0,0-1-50 0 0,0 0-57 0 0,1 0-63 0 0,-1 0-67 0 0,1 0-75 0 0,0 0-79 0 0,0-1-87 0 0,0-3-1208 0 0,0-2-1114 0 0</inkml:trace>
  <inkml:trace contextRef="#ctx0" brushRef="#br0" timeOffset="499.44">695 190 6056 0 0,'13'0'176'0'0,"-13"0"-173"0"0,0 0 0 0 0,1 0 0 0 0,-1 0 0 0 0,0 0 0 0 0,0 0 0 0 0,0 0 0 0 0,0 0 0 0 0,0 0 0 0 0,0 0 0 0 0,0 0 0 0 0,0 0 0 0 0,0 0 0 0 0,0 0 0 0 0,1 0 0 0 0,-1 0 0 0 0,0 0 0 0 0,0 0 0 0 0,0 0 0 0 0,0 0 0 0 0,0 0 0 0 0,0 0 0 0 0,0 0 0 0 0,0 0 0 0 0,0-1 0 0 0,0 1 0 0 0,0 0 0 0 0,1 0 0 0 0,-1 0 0 0 0,0 0 0 0 0,0 0 0 0 0,0 0 0 0 0,0 0 0 0 0,0 0 0 0 0,0 0 0 0 0,0 0 0 0 0,0 0 0 0 0,0 0 0 0 0,0 0 0 0 0,0-1 1 0 0,0 1-1 0 0,0 0 0 0 0,0 0 0 0 0,0 0 0 0 0,0 0 0 0 0,0 0 0 0 0,0 0 0 0 0,0 0 0 0 0,0 0 0 0 0,0 0 0 0 0,0 0 0 0 0,0-1 0 0 0,0 1 0 0 0,0 0 0 0 0,0 0 0 0 0,0 0 0 0 0,0 0 0 0 0,0 0-3 0 0,0-1 2 0 0,0 1 1 0 0,0-1-1 0 0,0 0 0 0 0,0 0 1 0 0,0 1-1 0 0,0-1 1 0 0,0 0-1 0 0,1 1 0 0 0,-1-1 1 0 0,0 0-1 0 0,0 1 1 0 0,1-1-1 0 0,-1 1 0 0 0,0-1 1 0 0,1 0-3 0 0,6-1 30 0 0,-1 2 78 0 0,0 0 118 0 0,1 0 263 0 0,-5 0 455 0 0,-2-3 43 0 0,1-3-496 0 0,2 2-55 0 0,1 2-61 0 0,2 1-65 0 0,-4 1 259 0 0,-2 0-22 0 0,0 0-37 0 0,0 0-140 0 0,0 0-68 0 0,0 0-12 0 0,0 0-8 0 0,0 8 28 0 0,-1 1-80 0 0,1 5 15 0 0,1 10 37 0 0,2-13-137 0 0,-2-9-128 0 0,1 6 57 0 0,1 0 0 0 0,-1 0-1 0 0,0-1 1 0 0,-1 2 0 0 0,1 7-74 0 0,0 2 166 0 0,4-2-52 0 0,0 0-9 0 0,-4 2 46 0 0,-2-10-82 0 0,0 0 1 0 0,1 0 0 0 0,0 0 0 0 0,0 0-1 0 0,2 5-69 0 0,1-2 40 0 0,2-1-39 0 0,12 25 49 0 0,-16-30-40 0 0,0 0 1 0 0,1 1-1 0 0,0-1 1 0 0,0 0 0 0 0,0 0-1 0 0,1 0 1 0 0,0-1 0 0 0,1 2-11 0 0,6 5 31 0 0,-6-5 7 0 0,0 0 1 0 0,1-1-1 0 0,-1 0 0 0 0,1 0 0 0 0,3 2-38 0 0,6-1 84 0 0,5 0-27 0 0,-10-2-25 0 0,10 0 74 0 0,9-5 112 0 0,-12 0-70 0 0,-16 1-134 0 0,1 0 0 0 0,0 0 0 0 0,-1 0 0 0 0,1-1 0 0 0,0 1-1 0 0,-1-1 1 0 0,1 1 0 0 0,-1-1 0 0 0,1 0 0 0 0,-1 1 0 0 0,1-1 0 0 0,-1 0-1 0 0,1 0 1 0 0,-1 0-14 0 0,7-4 53 0 0,3 0 19 0 0,-9 4-57 0 0,0 0 0 0 0,1 0 1 0 0,-1 0-1 0 0,0 0 0 0 0,0-1 1 0 0,0 1-1 0 0,0-1 0 0 0,0 1 0 0 0,0-1-15 0 0,1-1 23 0 0,0 1-1 0 0,0-1 0 0 0,0 1 1 0 0,0 0-1 0 0,1 0 1 0 0,0 0-23 0 0,0 0 14 0 0,-1 0 1 0 0,1 0-1 0 0,-1 0 1 0 0,0 0-1 0 0,0 0 1 0 0,1-2-15 0 0,6-6 52 0 0,-1-1 0 0 0,7-11-52 0 0,-4 5 17 0 0,20-20 70 0 0,-17 9-36 0 0,2-2-36 0 0,-14 25-7 0 0,0 0 0 0 0,-1-1-1 0 0,1 1 1 0 0,-1-1-1 0 0,0 0 1 0 0,0 0-1 0 0,0-1-7 0 0,0-1 7 0 0,0 1-1 0 0,0 0 0 0 0,4-7-6 0 0,-3 7 5 0 0,0 0 0 0 0,-1 0 0 0 0,0 0 0 0 0,1-4-5 0 0,3-10 34 0 0,4 0-24 0 0,-5-5-10 0 0,-3 20 0 0 0,1 1 0 0 0,-1-1 0 0 0,1 1 0 0 0,0 0 0 0 0,0 0 0 0 0,10 0 0 0 0,0-6-10 0 0,-10 9-44 0 0,-3 4-10 0 0,0 0 59 0 0,0 0 0 0 0,1-1 0 0 0,-1 1-1 0 0,0-1 1 0 0,1 1 0 0 0,-1-1-1 0 0,1 1 1 0 0,0-1 0 0 0,0 1-1 0 0,-1-1 1 0 0,1 1 0 0 0,0-1 5 0 0,0 1-5 0 0,0-1 1 0 0,0 1-1 0 0,0 0 1 0 0,0 0-1 0 0,0 0 1 0 0,0-1 0 0 0,-1 1-1 0 0,1 0 1 0 0,-1 0-1 0 0,0 0 1 0 0,1 0-1 0 0,-1 1 5 0 0,0 12-9 0 0,-1-8 8 0 0,1 0 1 0 0,0 0 0 0 0,1 0 0 0 0,0 0-1 0 0,0 3 1 0 0,5 6 0 0 0,-5-13 0 0 0,1 0 0 0 0,-1 1 0 0 0,0-1 0 0 0,0 0 0 0 0,-1 1 0 0 0,1-1 0 0 0,-1 1 0 0 0,0 0 0 0 0,1-1 0 0 0,-1 108 0 0 0,0-94 8 0 0,0 21-76 0 0,0-25 80 0 0,0 0 39 0 0,-1-12-50 0 0,1 0 0 0 0,0-1 0 0 0,0 1 0 0 0,1 0 0 0 0,-1 0-1 0 0,0-1 1 0 0,0 1 0 0 0,0 0 0 0 0,0-1 0 0 0,1 1 0 0 0,-1-1 0 0 0,0 1 0 0 0,0 0 0 0 0,1-1-1 0 0,-1 1 0 0 0,7 2-7 0 0,-1-1-28 0 0,2 3-57 0 0,-3 1-40 0 0,-2-4-182 0 0,-3-2 160 0 0,1 0-48 0 0,-1 0-78 0 0,1 0 91 0 0,0 0-39 0 0,0 0-41 0 0,0 0-40 0 0,1 0-412 0 0,0 0 102 0 0,0 0-54 0 0,3 0-789 0 0,1 0-618 0 0,4 0-1177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56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1 352 11256 0 0,'0'0'256'0'0,"3"0"34"0"0,-3 0-274 0 0,1 0-1 0 0,-1 0 1 0 0,1 0-1 0 0,0 0 1 0 0,-1 0-1 0 0,1 0 1 0 0,-1 0-1 0 0,1 0 1 0 0,-1 0-1 0 0,1 0 1 0 0,-1-1-1 0 0,1 1 1 0 0,-1 0 0 0 0,1 0-1 0 0,-1-1 1 0 0,1 1-1 0 0,-1 0 1 0 0,1-1-1 0 0,-1 1 1 0 0,0 0-1 0 0,1-1 1 0 0,-1 1-1 0 0,1 0 1 0 0,-1-1-1 0 0,0 1 1 0 0,1-1-1 0 0,-1 1 1 0 0,0-1-16 0 0,1-7 152 0 0,0 6-84 0 0,1 2-40 0 0,0-1-28 0 0,-1 1 1 0 0,1 0-1 0 0,-1 0 1 0 0,1 0-1 0 0,-1-1 1 0 0,1 1-1 0 0,-1-1 1 0 0,0 1-1 0 0,1-1 1 0 0,-1 0-1 0 0,0 1 1 0 0,0-1-1 0 0,1 0 0 0 0,-1 0 1 0 0,0 0-1 0 0,0 0 1 0 0,0 0-1 0 0,0 0 1 0 0,0 0-1 0 0,0 0 1 0 0,0 0-1 0 0,0-1 1 0 0,0 1-1 0 0,1-6 6 0 0,1-1 61 0 0,3 5 90 0 0,0 1 65 0 0,0-13 282 0 0,6-3 28 0 0,-9 11-308 0 0,2-1 150 0 0,4 6-74 0 0,-9 2-294 0 0,0 0 0 0 0,0 0 0 0 0,0 0 0 0 0,1 0 0 0 0,-1 0 0 0 0,0 0 0 0 0,0 0 0 0 0,0 0 0 0 0,0 0 0 0 0,0 0 0 0 0,0 0 0 0 0,0 0 0 0 0,0 0 0 0 0,0 0 0 0 0,1 0 0 0 0,-1 0 0 0 0,0 0 0 0 0,0 0 0 0 0,0 0 0 0 0,0 0-1 0 0,0 0 1 0 0,0 0 0 0 0,0 0 0 0 0,0 0 0 0 0,0 0 0 0 0,0 0 0 0 0,1 0 0 0 0,-1 0 0 0 0,0 0 0 0 0,0-1 0 0 0,0 1 0 0 0,0 0 0 0 0,0 0 0 0 0,0 0 0 0 0,0 0 0 0 0,0 0 0 0 0,0 0 0 0 0,0 0 0 0 0,0 0 0 0 0,0 0 0 0 0,0 0 0 0 0,0-1 0 0 0,0 1 0 0 0,0 0 0 0 0,0 0 0 0 0,0 0 0 0 0,0 0 0 0 0,0 0-1 0 0,0 0 1 0 0,0 0 0 0 0,0 0 0 0 0,0 0 0 0 0,0-1 0 0 0,0 1 0 0 0,0 0 0 0 0,0 0 0 0 0,0 0-6 0 0,0-29 570 0 0,0 19-438 0 0,0 2-64 0 0,3 2 10 0 0,9-8-12 0 0,-12 12-61 0 0,1 1 0 0 0,-1-1 1 0 0,1 1-1 0 0,-1-1 0 0 0,0 1 1 0 0,0-1-1 0 0,1 0 0 0 0,-1 1 1 0 0,0-1-1 0 0,0 0-5 0 0,0 0 1 0 0,0-1 1 0 0,0 0-1 0 0,0 0 0 0 0,0 1 1 0 0,0-1-1 0 0,-1 0 1 0 0,1 1-1 0 0,-1-1 1 0 0,0 0-1 0 0,0 1 0 0 0,0-1 1 0 0,0 0-1 0 0,0 1 1 0 0,0 0-1 0 0,-1-1 0 0 0,1 1 1 0 0,-1 0-1 0 0,0-1-1 0 0,-1 0 70 0 0,3 3 3 0 0,-3 0 2 0 0,-1 0-65 0 0,2 0-9 0 0,0 0-1 0 0,0 0 1 0 0,0 0-1 0 0,0 0 1 0 0,0 0-1 0 0,0 0 1 0 0,0 0-1 0 0,0-1 1 0 0,0 1-1 0 0,0-1 0 0 0,-1 0 0 0 0,0-8 1 0 0,0 21 11 0 0,-12 5 46 0 0,14-15-49 0 0,-1 0 0 0 0,1 0-1 0 0,-1 0 1 0 0,1 0 0 0 0,0 0 0 0 0,0 0-1 0 0,0 0 1 0 0,-1 2-9 0 0,-4 22-22 0 0,6-12-52 0 0,-1 1-1 0 0,2 9 75 0 0,0-3-39 0 0,-1 55 28 0 0,2-34 12 0 0,-1-39-1 0 0,-1 0 0 0 0,1 0 0 0 0,-1 0-1 0 0,1 0 1 0 0,0-1 0 0 0,0 1 0 0 0,0 0 0 0 0,1-1 0 0 0,-1 1 0 0 0,1-1 0 0 0,-1 1 0 0 0,2 1 0 0 0,12 5 0 0 0,-9 5 0 0 0,8 4-10 0 0,7-1-43 0 0,6-4 3 0 0,-22-11 49 0 0,0 0 1 0 0,0 0-1 0 0,0 0 0 0 0,0 1 1 0 0,-1 0-1 0 0,4 2 1 0 0,-8-4 2 0 0,1-1-1 0 0,-1 0 1 0 0,0 0 0 0 0,0 1-1 0 0,1-1 1 0 0,-1 0 0 0 0,0 0-1 0 0,1 0 1 0 0,-1 1 0 0 0,0-1-1 0 0,1 0 1 0 0,-1 0 0 0 0,0 0-1 0 0,1 0 1 0 0,-1 0-1 0 0,0 0 1 0 0,1 0 0 0 0,-1 0-1 0 0,0 0 1 0 0,1 0 0 0 0,-1 0-1 0 0,0 0 1 0 0,1 0 0 0 0,-1 0-1 0 0,0 0 1 0 0,1 0-2 0 0,3 0 2 0 0,0 0 0 0 0,0 1 0 0 0,0-1 0 0 0,-1 1 1 0 0,4 0-3 0 0,3 2 0 0 0,-9-2 0 0 0,0-1 0 0 0,0 1 0 0 0,0-1 0 0 0,0 0 0 0 0,0 1 0 0 0,0-1 0 0 0,0 0 0 0 0,0 0 0 0 0,0 0 0 0 0,0 0 0 0 0,0 0 0 0 0,0 0 0 0 0,0 0 0 0 0,0 0 0 0 0,0 0 0 0 0,0 0 0 0 0,0 0 0 0 0,0-1 0 0 0,0 1 0 0 0,0 0 0 0 0,0-1 0 0 0,0 1 0 0 0,0-1 0 0 0,0 1 0 0 0,0-1 0 0 0,-1 0 0 0 0,2 0 0 0 0,-2 1 0 0 0,2-1 0 0 0,-1 1 1 0 0,1-1-1 0 0,-1 1 1 0 0,1 0-1 0 0,-1-1 1 0 0,1 1-1 0 0,-1 0 1 0 0,1 0-1 0 0,-1 0 1 0 0,2 0-1 0 0,6 0-25 0 0,2-3-74 0 0,-6 2 61 0 0,0-1-46 0 0,3-1-110 0 0,1 0-64 0 0,22-8-779 0 0,-19 6 632 0 0,-6 1 211 0 0,0 1 49 0 0,14-14-757 0 0</inkml:trace>
  <inkml:trace contextRef="#ctx0" brushRef="#br0" timeOffset="420.7">561 37 9504 0 0,'0'3'216'0'0,"0"8"32"0"0,0-8 9 0 0,1-2-109 0 0,1 1-77 0 0,0 0-65 0 0,-1-1 0 0 0,0 0 0 0 0,0 1-1 0 0,0-1 1 0 0,0 1 0 0 0,0 0 0 0 0,0-1 0 0 0,0 1 0 0 0,0 0-6 0 0,0 2-1 0 0,0 0-1 0 0,0 0 1 0 0,-1 0 0 0 0,1 1-1 0 0,-1-1 1 0 0,0 0 0 0 0,0 1 1 0 0,1 3 47 0 0,1-1 82 0 0,1-1 63 0 0,0-1 47 0 0,4 12 519 0 0,-6-8-465 0 0,0 0 106 0 0,1-3-43 0 0,1 0-38 0 0,1-1-35 0 0,1 4 109 0 0,-1-1-57 0 0,0-1-69 0 0,0 1-10 0 0,1 4 74 0 0,-4-12-309 0 0,1 7 249 0 0,0 0-40 0 0,-2 0-8 0 0,1 0 1 0 0,-1 1 0 0 0,-1-1-1 0 0,1 1-222 0 0,-1 3 321 0 0,1 0 81 0 0,0-7-259 0 0,0 1-46 0 0,0 12 108 0 0,0-9-61 0 0,0-4-35 0 0,0 0 33 0 0,0 0 40 0 0,0 0 44 0 0,-3-1-2 0 0,-9 9 0 0 0,9-9 0 0 0,3-3-17 0 0,0 0-74 0 0,0 0-34 0 0,-3-3-10 0 0,-9-12 1 0 0,11 10-72 0 0,0 1 0 0 0,0-1 0 0 0,0 0 0 0 0,1 0 0 0 0,-1 0 0 0 0,1 1 0 0 0,0-1 0 0 0,0 0 1 0 0,2-4-19 0 0,-2-9 27 0 0,0 15-24 0 0,0 1 0 0 0,1-1 0 0 0,-1 0 0 0 0,0 1 0 0 0,1-1 0 0 0,-1 0 0 0 0,1 1-1 0 0,0-1 1 0 0,0 1 0 0 0,0-1 0 0 0,0 1 0 0 0,1-1-3 0 0,-1 0 3 0 0,1 0 0 0 0,-1 1 0 0 0,0-1 0 0 0,0 0 1 0 0,0 0-1 0 0,0 0 0 0 0,-1 0 0 0 0,1 0 0 0 0,-1 0 0 0 0,0 0 0 0 0,0 0 0 0 0,0-1-3 0 0,0 0 0 0 0,0-1 0 0 0,0 1 0 0 0,1 0 0 0 0,-1-1 0 0 0,2-2 0 0 0,10-17 0 0 0,-7-5 0 0 0,7 6-33 0 0,-8 9-35 0 0,0-4-61 0 0,-3 16 107 0 0,0 0 1 0 0,1 0 0 0 0,-1 0 0 0 0,0 0 0 0 0,0 0 0 0 0,1 0 0 0 0,-1 0-1 0 0,2 0 22 0 0,5-6-96 0 0,-5 4 46 0 0,1 0 0 0 0,-1 1 1 0 0,1-1-1 0 0,0 1 0 0 0,0 0 1 0 0,1 0 49 0 0,7-3-131 0 0,4-2-13 0 0,-9 5 85 0 0,-6 2 46 0 0,0 0-1 0 0,1 1 1 0 0,-1-1-1 0 0,0 1 1 0 0,1 0-1 0 0,-1-1 1 0 0,1 1-1 0 0,-1 0 1 0 0,1 0-1 0 0,-1 0 0 0 0,1 0 1 0 0,-1 0-1 0 0,1 0 1 0 0,-1 0-1 0 0,0 1 1 0 0,1-1-1 0 0,-1 0 1 0 0,1 1-1 0 0,-1-1 14 0 0,15 8-126 0 0,-8-3 80 0 0,4 0-21 0 0,-11-4 59 0 0,1-1 0 0 0,0 1 0 0 0,-1 0 0 0 0,1 0 0 0 0,-1-1 0 0 0,1 1 0 0 0,-1 0 0 0 0,1 0 0 0 0,-1 1 0 0 0,0-1 0 0 0,0 0 0 0 0,1 0 0 0 0,-1 1 0 0 0,0-1 0 0 0,0 1 0 0 0,0 0 8 0 0,10 21-67 0 0,-1 3 38 0 0,4-4 15 0 0,-12-20 10 0 0,0 0 0 0 0,-1 1 0 0 0,1 0 0 0 0,0-1 0 0 0,-1 1 0 0 0,0 0 0 0 0,1 0-1 0 0,-1 0 1 0 0,0 0 0 0 0,0 0 0 0 0,-1 0 0 0 0,1 0 0 0 0,-1 0 0 0 0,1 0 0 0 0,-1 0-1 0 0,0 3 5 0 0,-1 5 0 0 0,1-7 0 0 0,-1 0 0 0 0,1 0 0 0 0,0 0 0 0 0,0 0 0 0 0,1 0 0 0 0,-1 0 0 0 0,1 0 0 0 0,0 0 0 0 0,1 2 0 0 0,3 5 0 0 0,-4-7 0 0 0,1-1 0 0 0,-1 0 0 0 0,0 1 0 0 0,0-1 0 0 0,0 1 0 0 0,0-1 0 0 0,0 1 0 0 0,-1-1 0 0 0,0 1 0 0 0,0 2 0 0 0,0 59 11 0 0,0-64-7 0 0,0 1-1 0 0,0 0 1 0 0,0 0-1 0 0,1 0 1 0 0,-1 0-1 0 0,1 0 1 0 0,-1-1-1 0 0,1 1 1 0 0,-1 0-1 0 0,1 0 1 0 0,0-1 0 0 0,0 1-1 0 0,0 0 1 0 0,0-1-1 0 0,0 2-3 0 0,5 6 0 0 0,1 6-2 0 0,-2 0 11 0 0,6 7 38 0 0,1-7-26 0 0,-9-12 32 0 0,16-3 23 0 0,-13 0-105 0 0,1 0-56 0 0,-2 0-42 0 0,-1 0-61 0 0,1 0-72 0 0,-2 0-81 0 0,-2 0 321 0 0,-1 0 0 0 0,0 0 0 0 0,0 0 0 0 0,0 0 1 0 0,0 0-1 0 0,0 0 0 0 0,0 0 0 0 0,0 0 0 0 0,0 0 0 0 0,0 0 1 0 0,1 0-1 0 0,-1 0 0 0 0,0 0 0 0 0,0 0 0 0 0,0 0 0 0 0,0 0 1 0 0,0 0-1 0 0,0 0 0 0 0,0 0 0 0 0,0 0 0 0 0,0 0 0 0 0,1 0 1 0 0,-1 0-1 0 0,0 0 0 0 0,0-1 0 0 0,0 1 0 0 0,0 0 0 0 0,0 0 1 0 0,0 0-1 0 0,0 0 0 0 0,0 0 0 0 0,0 0 0 0 0,0 0 0 0 0,0 0 1 0 0,0 0-1 0 0,0 0 0 0 0,0 0 0 0 0,0 0 0 0 0,1-1 0 0 0,-1 1 1 0 0,0 0-1 0 0,0 0 0 0 0,0 0 0 0 0,0 0 0 0 0,0 0 0 0 0,0 0 1 0 0,0 0-1 0 0,0 0 0 0 0,0 0 0 0 0,0-1 0 0 0,0 1 0 0 0,0 0 1 0 0,0 0-1 0 0,0 0 0 0 0,-1 0 0 0 0,1 0 0 0 0,0 0 20 0 0,0-4-461 0 0,0 2 267 0 0,0 1-34 0 0,0-1 5 0 0,0 1-35 0 0,0 0-39 0 0,0 0-44 0 0,0 0-49 0 0,0 1-44 0 0,0-1-39 0 0,0 1-36 0 0,0-1-139 0 0,0 1-35 0 0,0 0-1484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7:54.4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245 176 7256 0 0,'-2'0'165'0'0,"-10"0"22"0"0,9 0 7 0 0,-3 0-23 0 0,-11 2-129 0 0,-13 10-49 0 0,26-10 37 0 0,0-1 53 0 0,-2 0 122 0 0,1-1 64 0 0,-7 1 344 0 0,8 0-379 0 0,-3 3 91 0 0,-14 6 533 0 0,13-5-514 0 0,0 2-41 0 0,5-4-197 0 0,1 0-39 0 0,-8 20 443 0 0,-2 2 20 0 0,10-22-442 0 0,0 1 0 0 0,0-1 0 0 0,-1 1 0 0 0,1-1 0 0 0,-3 2-88 0 0,1-1 84 0 0,1 1 0 0 0,0-1-1 0 0,0 1 1 0 0,1-1 0 0 0,-1 1 0 0 0,1 0 0 0 0,0 0 0 0 0,0 2-84 0 0,-2 2 107 0 0,2 0-33 0 0,0-3-43 0 0,-1 14 107 0 0,0 0-62 0 0,-9 7-10 0 0,12-27-63 0 0,-1 1 1 0 0,1 0-1 0 0,0-1 1 0 0,-1 1-1 0 0,1 0 1 0 0,0 0-1 0 0,0-1 1 0 0,0 1 0 0 0,-1 0-1 0 0,1 0 1 0 0,0-1-1 0 0,0 1 1 0 0,0 0-1 0 0,0 0 1 0 0,0-1-4 0 0,0 35 48 0 0,0-19 9 0 0,0 1 37 0 0,0-17-91 0 0,0 1 1 0 0,0-1-1 0 0,0 1 1 0 0,0-1-1 0 0,0 1 1 0 0,0-1-1 0 0,0 1 1 0 0,0-1-1 0 0,1 1 1 0 0,-1-1-1 0 0,0 1 1 0 0,0 0-1 0 0,0-1 1 0 0,1 1-1 0 0,-1-1 1 0 0,0 0-1 0 0,0 1 1 0 0,1-1 0 0 0,-1 1-1 0 0,0-1 1 0 0,1 1-1 0 0,-1-1 1 0 0,1 0-1 0 0,-1 1 1 0 0,0-1-1 0 0,1 0 1 0 0,-1 1-1 0 0,1-1 1 0 0,-1 0-1 0 0,1 0 1 0 0,-1 1-1 0 0,1-1 1 0 0,-1 0-1 0 0,1 0 1 0 0,0 0-1 0 0,-1 0 1 0 0,1 0-1 0 0,-1 0 1 0 0,1 0-1 0 0,-1 0 1 0 0,1 0 0 0 0,0 0-4 0 0,2 0 72 0 0,0 12 67 0 0,6-7-41 0 0,-6-4-72 0 0,1-1 1 0 0,-1 1-1 0 0,1-1 1 0 0,0 0-1 0 0,-1 0 1 0 0,2-1-27 0 0,9 1 100 0 0,-5 0-22 0 0,-7 0-44 0 0,0 0-1 0 0,0 0 0 0 0,0 0 1 0 0,0 0-1 0 0,0 0 1 0 0,0-1-1 0 0,0 1 0 0 0,1-1-33 0 0,-2 1 11 0 0,-1-1 0 0 0,1 1 0 0 0,-1 0 0 0 0,1-1 0 0 0,-1 1 0 0 0,1-1 0 0 0,-1 1 0 0 0,1-1 0 0 0,-1 1 0 0 0,0-1 0 0 0,1 0 0 0 0,-1 1 0 0 0,0-1 0 0 0,1 1 0 0 0,-1-1 0 0 0,0 0 0 0 0,0 1 0 0 0,0-1 0 0 0,0 0 0 0 0,1 1 1 0 0,-1-1-1 0 0,0 0 0 0 0,0 1 0 0 0,0-1 0 0 0,0 0 0 0 0,-1 0-11 0 0,1-13 201 0 0,3 8-94 0 0,-1 4-102 0 0,-1 1 1 0 0,0-1 0 0 0,1 0-1 0 0,-1 0 1 0 0,0 1 0 0 0,0-1-1 0 0,0 0 1 0 0,0 0 0 0 0,-1 0-1 0 0,1 0 1 0 0,0 0 0 0 0,-1 0-1 0 0,0 0 1 0 0,1 0 0 0 0,-1-1-6 0 0,1-16 63 0 0,-1 17-62 0 0,0 0 0 0 0,0 0 0 0 0,1 1 0 0 0,-1-1 0 0 0,0 0 0 0 0,1 0 0 0 0,0 0 0 0 0,-1 1 1 0 0,1-1-1 0 0,0 0 0 0 0,0 1 0 0 0,0-1 0 0 0,0 1 0 0 0,0-1-1 0 0,4-7 1 0 0,1-9-1 0 0,-3 15 1 0 0,-1-1 0 0 0,-1 0 0 0 0,1 0 0 0 0,0-1 0 0 0,-1 1 0 0 0,0 0 0 0 0,0-1 0 0 0,0 1 0 0 0,-1 0 0 0 0,1-4-1 0 0,-2-9 37 0 0,1 13-35 0 0,-1 1 0 0 0,1 0-1 0 0,0 0 1 0 0,0-1-1 0 0,0 1 1 0 0,1 0 0 0 0,-1 0-1 0 0,1 0 1 0 0,0-1 0 0 0,1-2-2 0 0,3-3 0 0 0,-3 7 1 0 0,-1 1 0 0 0,0-1 0 0 0,0 1 0 0 0,-1-1-1 0 0,1 0 1 0 0,0 0 0 0 0,-1 1 0 0 0,1-1 0 0 0,0 0 0 0 0,-1 0 0 0 0,0-2-1 0 0,3-2 43 0 0,12-5-32 0 0,-14 10-11 0 0,-1 1 0 0 0,1 0 0 0 0,0-1 0 0 0,0 1 0 0 0,-1 0 0 0 0,1 0 0 0 0,0 0 0 0 0,0 0 0 0 0,0 0 0 0 0,0 0 0 0 0,-1 0 0 0 0,1 0 0 0 0,0 0 0 0 0,0 0 0 0 0,0 0 0 0 0,-1 0 0 0 0,1 0 0 0 0,0 1 0 0 0,0-1 0 0 0,-1 0 0 0 0,1 1 0 0 0,1-1 0 0 0,-1 1 0 0 0,0 0 0 0 0,0 0 0 0 0,0 0 0 0 0,-1-1 0 0 0,1 1 0 0 0,0 0 0 0 0,0 0 0 0 0,0 0 0 0 0,-1 0 0 0 0,1 0 0 0 0,0 1 0 0 0,-1-1 0 0 0,1 0 0 0 0,-1 0 0 0 0,1 1 0 0 0,6 10 0 0 0,0-7 0 0 0,-6-5 0 0 0,-1 0 0 0 0,1 1 0 0 0,-1-1 0 0 0,1 0 0 0 0,-1 1 0 0 0,0-1 0 0 0,1 0 0 0 0,-1 1 0 0 0,1-1 0 0 0,-1 0 0 0 0,0 1 0 0 0,1-1 0 0 0,-1 1 0 0 0,0-1 0 0 0,1 1 0 0 0,-1-1 0 0 0,0 1 0 0 0,0-1 0 0 0,0 1 0 0 0,1-1 0 0 0,-1 1 0 0 0,0-1 0 0 0,0 1 0 0 0,0 0 0 0 0,0-1 0 0 0,0 1 0 0 0,0-1 0 0 0,0 1 0 0 0,0-1 0 0 0,0 1 0 0 0,0-1 0 0 0,-1 1 0 0 0,2 1 0 0 0,-1 0 0 0 0,0 0 0 0 0,0 0 0 0 0,1 0 0 0 0,-1-1 0 0 0,1 1 0 0 0,-1 0 0 0 0,1 0 0 0 0,0-1 0 0 0,-1 1 0 0 0,1 0 0 0 0,0-1 0 0 0,0 1 0 0 0,1-1 0 0 0,3 8 0 0 0,18 44 0 0 0,-11-33 0 0 0,-6 7 0 0 0,-3-23 0 0 0,-2-4 0 0 0,2 3 0 0 0,7 28 0 0 0,-3-17 1 0 0,0-2-9 0 0,-6 3-88 0 0,-1-13 132 0 0,1 1-66 0 0,-1-1-67 0 0,1-1-70 0 0,0 0-71 0 0,0 0-73 0 0,1 0-75 0 0,-1 0-76 0 0,1 0-120 0 0,0 0-91 0 0,0 0-95 0 0,0 1-95 0 0,0 3-1085 0 0,-1 5-1108 0 0</inkml:trace>
  <inkml:trace contextRef="#ctx0" brushRef="#br0" timeOffset="392.91">789 18 8208 0 0,'0'-14'234'0'0,"0"11"6"0"0,-1 3-176 0 0,-1 0-37 0 0,-6 0 6 0 0,1 3 49 0 0,0 1 87 0 0,-1 3 200 0 0,3-4 354 0 0,-19-3 598 0 0,11 0-718 0 0,0 0-53 0 0,-6 0 81 0 0,10 0-366 0 0,-1 0-38 0 0,0 2 4 0 0,-3 5-17 0 0,-1 0-39 0 0,4-5-13 0 0,4 1 50 0 0,1 2-121 0 0,-13 13 185 0 0,13-13-232 0 0,1-1-35 0 0,3-3 4 0 0,-15 15 58 0 0,5-3-120 0 0,10-12 37 0 0,0 0 0 0 0,1 0 1 0 0,-1 1-1 0 0,0-1 0 0 0,1 0 0 0 0,-1 1 0 0 0,1-1 0 0 0,-1 1 0 0 0,1-1 0 0 0,0 1 1 0 0,0-1-1 0 0,-1 1 0 0 0,1-1 12 0 0,-3 5-77 0 0,2-5 75 0 0,-9 11 39 0 0,10-11-32 0 0,0 0-1 0 0,-1 0 1 0 0,1 0 0 0 0,0-1-1 0 0,-1 1 1 0 0,1 0-1 0 0,0 0 1 0 0,0 0 0 0 0,0 0-1 0 0,0-1 1 0 0,0 1-1 0 0,0 0 1 0 0,0 0-1 0 0,0 0 1 0 0,0 0 0 0 0,0-1-1 0 0,0 1 1 0 0,0 0-1 0 0,1 0 1 0 0,-1 0 0 0 0,1 0-5 0 0,10 14 97 0 0,-8-9-12 0 0,-2-4-83 0 0,-1-1-1 0 0,0 1 1 0 0,1 0-1 0 0,-1 0 1 0 0,1 0-1 0 0,0 0 1 0 0,-1-1 0 0 0,1 1-1 0 0,0 0 1 0 0,0-1-1 0 0,1 2-1 0 0,4 7 1 0 0,-1 1-1 0 0,-4-8 0 0 0,0-1 0 0 0,1 1 0 0 0,-1-1 0 0 0,0 1 0 0 0,1-1 0 0 0,0 0 0 0 0,-1 1 0 0 0,1-1 0 0 0,0 0 0 0 0,7 8 1 0 0,0 6-47 0 0,-7-12 29 0 0,0 0 1 0 0,0 0-1 0 0,0-1 1 0 0,1 1-1 0 0,0-1 1 0 0,0 1 16 0 0,-1-2-6 0 0,0 0 1 0 0,0 1 0 0 0,-1-1 0 0 0,1 0-1 0 0,-1 0 1 0 0,0 1 0 0 0,1-1 0 0 0,-1 1 0 0 0,0-1-1 0 0,0 1 1 0 0,-1-1 0 0 0,1 3 5 0 0,0-2 0 0 0,-1 0 0 0 0,1 0 0 0 0,0 0 0 0 0,0 0-1 0 0,0-1 1 0 0,0 1 0 0 0,1 0 0 0 0,-1-1 0 0 0,1 1 0 0 0,-1-1 0 0 0,1 1 0 0 0,0-1 0 0 0,0 0 0 0 0,0 0 0 0 0,0 0 0 0 0,0 0 0 0 0,-1 0 0 0 0,1 0 0 0 0,-1 1 0 0 0,0-1 0 0 0,1 0 0 0 0,-1 1 0 0 0,0-1 0 0 0,0 0 0 0 0,-1 1 0 0 0,1-1 0 0 0,0 1 0 0 0,-1-1 0 0 0,0 1 0 0 0,1 0 0 0 0,-1-1 0 0 0,0 1 0 0 0,0-1 0 0 0,-1 1 0 0 0,1 0 0 0 0,3 17 0 0 0,11 13 0 0 0,1-1 14 0 0,-15-32-11 0 0,1 1 0 0 0,-1-1 0 0 0,0 1 0 0 0,1-1 0 0 0,-1 1 0 0 0,0 0 0 0 0,0-1 0 0 0,0 1 0 0 0,0 0 0 0 0,0-1 0 0 0,1 1 0 0 0,-1-1 1 0 0,0 1-1 0 0,0 0 0 0 0,0-1 0 0 0,-1 1 0 0 0,1 0 0 0 0,0-1 0 0 0,0 1 0 0 0,0 0 0 0 0,0-1 0 0 0,-1 1 0 0 0,1-1 0 0 0,0 1 0 0 0,0-1 0 0 0,-1 1 0 0 0,1 0 0 0 0,-1-1 0 0 0,1 1 0 0 0,0-1 0 0 0,-1 1 0 0 0,1-1 0 0 0,-1 0 0 0 0,1 1 0 0 0,-1-1 0 0 0,1 1 0 0 0,-1-1-3 0 0,0 0 4 0 0,0 1 0 0 0,1-1 0 0 0,-1 1 0 0 0,1-1 0 0 0,-1 1 0 0 0,0-1 0 0 0,1 1 1 0 0,-1-1-1 0 0,1 1 0 0 0,-1 0 0 0 0,1-1 0 0 0,0 1 0 0 0,-1-1 0 0 0,1 1 0 0 0,0 0 0 0 0,-1 0 0 0 0,1-1 0 0 0,0 1 0 0 0,0 0 0 0 0,0-1 0 0 0,0 1 0 0 0,-1 0 0 0 0,1 0 0 0 0,0-1 1 0 0,0 2-5 0 0,0 30 276 0 0,-3-26-124 0 0,-8 8-26 0 0,8-8-112 0 0,3-6-13 0 0,0 1-1 0 0,-1 0 1 0 0,1 0-1 0 0,0-1 1 0 0,-1 1-1 0 0,1 0 0 0 0,-1-1 1 0 0,1 1-1 0 0,0-1 1 0 0,-1 1-1 0 0,0 0 1 0 0,1-1-1 0 0,-1 1 1 0 0,1-1-1 0 0,-1 0 1 0 0,0 1-1 0 0,1-1 0 0 0,-1 1 1 0 0,0-1-1 0 0,1 0 1 0 0,-1 1-1 0 0,0-1 0 0 0,-5 3 2 0 0,5-3-3 0 0,0 1 1 0 0,0-1 0 0 0,0 1 0 0 0,0 0 0 0 0,0-1 0 0 0,0 1 0 0 0,0 0 0 0 0,1 0 0 0 0,-1 0 0 0 0,0-1 0 0 0,0 1 0 0 0,1 0 0 0 0,-1 0 0 0 0,0 0 0 0 0,1 0 0 0 0,-1 1 0 0 0,1-1 0 0 0,-1 0 0 0 0,1 0 0 0 0,-1 1 0 0 0,0 14 91 0 0,1-16-88 0 0,0 1 0 0 0,0-1 0 0 0,0 1 0 0 0,0-1-1 0 0,0 0 1 0 0,0 1 0 0 0,0-1 0 0 0,0 1 0 0 0,0-1 0 0 0,0 1 0 0 0,-1-1-1 0 0,1 1 1 0 0,0-1 0 0 0,0 1 0 0 0,0-1 0 0 0,-1 0 0 0 0,1 1 0 0 0,0-1-1 0 0,0 0 1 0 0,-1 1 0 0 0,1-1 0 0 0,0 1 0 0 0,-1-1 0 0 0,1 0 0 0 0,0 0-1 0 0,-1 1 1 0 0,1-1 0 0 0,-1 0 0 0 0,1 0 0 0 0,0 1 0 0 0,-1-1-3 0 0,-7 5 34 0 0,7-3-119 0 0,0-1 54 0 0,0 1 48 0 0,-1 1 72 0 0,1-1 23 0 0,0 0-97 0 0,0-1-74 0 0,-1-1-89 0 0,0 1-60 0 0,0-1-91 0 0,-1 1-106 0 0,0-1-118 0 0,3 0 169 0 0,0 0-53 0 0,0 0-49 0 0,0 0-43 0 0,0 0-146 0 0,0 0-42 0 0,0 0-178 0 0,0 0-478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01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281 0 7512 0 0,'0'0'166'0'0,"0"0"29"0"0,0 0 13 0 0,-3 0-29 0 0,-4 0-127 0 0,2 0 17 0 0,3 0 70 0 0,2 0 158 0 0,-3 0 263 0 0,-27 0 580 0 0,25 3-653 0 0,-5 4-223 0 0,-9-1 256 0 0,-1-4 35 0 0,6-2-226 0 0,12 0-300 0 0,-3 3 326 0 0,-19 12 155 0 0,13-8-344 0 0,-1 0-49 0 0,2 2-64 0 0,2 2-77 0 0,-2 15 91 0 0,0-2-44 0 0,-4 0 60 0 0,12-20-61 0 0,-1 1 1 0 0,1 0-1 0 0,-1-1 0 0 0,0 0 0 0 0,-1 0 0 0 0,0 2-22 0 0,2-5 4 0 0,1 1 5 0 0,-1-1 0 0 0,1 1-1 0 0,-1-1 1 0 0,1 1-1 0 0,0 0 1 0 0,-1-1-1 0 0,1 1 1 0 0,0 0 0 0 0,0 1-9 0 0,-2 16 95 0 0,3-16-77 0 0,0 0 0 0 0,0 1 0 0 0,-1-1 0 0 0,1 1 0 0 0,-1-1 0 0 0,0 1 1 0 0,-1 1-19 0 0,-7 15 112 0 0,8-17-89 0 0,0 0 1 0 0,1 0 0 0 0,-1 0 0 0 0,1 0 0 0 0,-1 0 0 0 0,1 0 0 0 0,0 1-1 0 0,1-1-23 0 0,-1 1 8 0 0,3 2 51 0 0,8 6-16 0 0,-8-9 94 0 0,-2 6 28 0 0,0-9-154 0 0,-1 1 0 0 0,0-1-1 0 0,0 0 1 0 0,0 1 0 0 0,1-1 0 0 0,-1 1 0 0 0,0-1 0 0 0,0 1-1 0 0,1-1 1 0 0,-1 0 0 0 0,0 1 0 0 0,1-1 0 0 0,-1 0-1 0 0,0 1 1 0 0,1-1 0 0 0,-1 0 0 0 0,1 0 0 0 0,-1 1-11 0 0,11 1 228 0 0,-1-3-4 0 0,0 1 63 0 0,-8 0-257 0 0,1 0 1 0 0,-1-1 0 0 0,0 1 0 0 0,0-1 0 0 0,0 0 0 0 0,0 1 0 0 0,0-1 0 0 0,0 0 0 0 0,0 0 0 0 0,-1 0-1 0 0,1-1 1 0 0,0 1 0 0 0,0 0 0 0 0,1-2-31 0 0,26-28 387 0 0,-8 8-198 0 0,-10 13-139 0 0,-1 4-37 0 0,2 0 36 0 0,-9 5-40 0 0,-1 0 1 0 0,1 0-1 0 0,-1-1 0 0 0,0 1 0 0 0,1-1 1 0 0,-1 1-1 0 0,0-1 0 0 0,0 0 0 0 0,0 0-9 0 0,19-17 33 0 0,-14 13-13 0 0,0 0-1 0 0,0 0 1 0 0,-1-1-1 0 0,0 0 0 0 0,0 0 1 0 0,2-5-20 0 0,9-23 238 0 0,-16 33-220 0 0,0 0-1 0 0,-1 0 0 0 0,1 0 0 0 0,-1 0 0 0 0,0 0 0 0 0,1 0 0 0 0,-1-1 0 0 0,0 1 1 0 0,0 0-1 0 0,0 0 0 0 0,-1-1-17 0 0,1-11 59 0 0,3 1-61 0 0,2 4-20 0 0,-3 8 19 0 0,-1-1-1 0 0,0 1 1 0 0,-1-1-1 0 0,1 1 1 0 0,0-1-1 0 0,0 0 1 0 0,-1 0-1 0 0,1 1 1 0 0,-1-1-1 0 0,1 0 1 0 0,-1 0-1 0 0,0 0 1 0 0,1 1-1 0 0,-1-2 4 0 0,-1 2-5 0 0,1 1 0 0 0,0-1 0 0 0,0 0 0 0 0,0 0 0 0 0,0 0 0 0 0,1 0 0 0 0,-1 0 0 0 0,0 0 1 0 0,0 0-1 0 0,1 0 0 0 0,-1 0 0 0 0,0 0 0 0 0,1 0 0 0 0,0 0 5 0 0,10-5-18 0 0,-10 5 17 0 0,-1 1 0 0 0,0-1 0 0 0,1 0-1 0 0,-1 1 1 0 0,0-1 0 0 0,0 0 0 0 0,1 0 0 0 0,-1 1-1 0 0,0-1 1 0 0,0 0 0 0 0,0 0 0 0 0,0 1-1 0 0,0-1 1 0 0,0 0 0 0 0,0 0 1 0 0,0 1 0 0 0,0-3-91 0 0,3 6-6 0 0,8 13-5 0 0,-7 0-7 0 0,-4-14 96 0 0,0 0 0 0 0,0 0 0 0 0,0-1 0 0 0,1 1 0 0 0,-1 0-1 0 0,1 0 1 0 0,-1-1 0 0 0,1 1 0 0 0,0 0 0 0 0,-1-1 0 0 0,1 1 0 0 0,0-1 0 0 0,0 1 13 0 0,6 12-85 0 0,-4 13-15 0 0,-3-15 82 0 0,0-4 30 0 0,3-2 90 0 0,-2-5-94 0 0,0 0-1 0 0,-1-1 0 0 0,1 1 1 0 0,0 0-1 0 0,0 0 0 0 0,-1 0 0 0 0,1 0 1 0 0,-1 0-1 0 0,1 0 0 0 0,-1 0 0 0 0,1 0 1 0 0,-1 1-8 0 0,0 0 6 0 0,0 0 0 0 0,0-1 0 0 0,0 1 1 0 0,0-1-1 0 0,0 1 0 0 0,-1 0 0 0 0,1-1 1 0 0,0 1-1 0 0,-1-1 0 0 0,1 1 0 0 0,-2 0-6 0 0,1 2 16 0 0,0 1-1 0 0,-1-1 1 0 0,1 0-1 0 0,1 0 1 0 0,-1 1-1 0 0,0-1 0 0 0,1 3-15 0 0,0 60 76 0 0,0-65-76 0 0,0-1 0 0 0,0 1 0 0 0,0 0 0 0 0,0-1 0 0 0,1 1 0 0 0,-1-1 0 0 0,0 1 0 0 0,1-1 0 0 0,-1 1 0 0 0,1 0 0 0 0,11 12 11 0 0,-9-8 32 0 0,-3-2-37 0 0,-1-2-1 0 0,1 0 0 0 0,0 0 1 0 0,0 0-1 0 0,0 0 0 0 0,0 0 0 0 0,0 0 1 0 0,1 0-1 0 0,-1 0 0 0 0,1 0 1 0 0,-1 0-1 0 0,2 1-5 0 0,2-1-29 0 0,-3-1-19 0 0,1-1-34 0 0,0 0-17 0 0,0 0-33 0 0,-1 0-37 0 0,1 0-43 0 0,0 0-45 0 0,0 0-43 0 0,-1 0-40 0 0,1 0-36 0 0,1 0-245 0 0,-1 0-61 0 0,1 0-45 0 0,0 0-35 0 0,4 0-1370 0 0,3 0-1217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01.4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0 11200 0 0,'-29'0'256'0'0,"24"0"-115"0"0,7 3 8 0 0,19 18 282 0 0,-13-13-282 0 0,-5-5-82 0 0,-3 0-39 0 0,0 8 7 0 0,-1 8-81 0 0,2-12 66 0 0,1-2 48 0 0,1-1 64 0 0,1-1 82 0 0,2-2 99 0 0,-3-1 502 0 0,-3 0 38 0 0,0 0-352 0 0,0 0-215 0 0,0 0-65 0 0,0 0 27 0 0,0 0 82 0 0,0 0-30 0 0,0 7-77 0 0,0-2-102 0 0,0-1-72 0 0,0 5-32 0 0,0-5 33 0 0,0 2 97 0 0,0-3-10 0 0,-1 3-75 0 0,1 17 48 0 0,0-22-105 0 0,0 1 0 0 0,0-1 0 0 0,0 0 0 0 0,0 1 0 0 0,0-1 0 0 0,1 1 0 0 0,-1-1 0 0 0,0 0 0 0 0,1 1 0 0 0,-1-1 0 0 0,1 1-5 0 0,7 1 2 0 0,-4-3-75 0 0,-2 0-103 0 0,-1 0-229 0 0,-1 0-407 0 0,3 3-48 0 0,12 12-10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01.8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11088 0 0,'14'0'248'0'0,"-11"0"34"0"0,-3 0 22 0 0,0 0-29 0 0,0 0-161 0 0,0 0-40 0 0,0 0 84 0 0,0 0 172 0 0,0 0 311 0 0,0 0 30 0 0,0 0-277 0 0,0 0-169 0 0,0 0-51 0 0,0 3 18 0 0,0 1-91 0 0,0-1-59 0 0,0 0 0 0 0,-1-1 0 0 0,2 1 0 0 0,-1-1-1 0 0,0 1 1 0 0,0 0 0 0 0,1-1 0 0 0,0 1 0 0 0,0 1-42 0 0,11 16 213 0 0,-6 13-46 0 0,2-1-27 0 0,-14-9-4 0 0,7-19-117 0 0,0 0 1 0 0,0 0 0 0 0,0 0 0 0 0,1 0-1 0 0,-1 0 1 0 0,1 0 0 0 0,0 0 0 0 0,1 0-20 0 0,10 27 137 0 0,-11-19-67 0 0,-1 0-1 0 0,0 0 1 0 0,0 0-1 0 0,-2 0 1 0 0,0 5-70 0 0,1 11 140 0 0,-1-18-75 0 0,1-1 0 0 0,0 0 0 0 0,1 1 0 0 0,0-1-1 0 0,0 0 1 0 0,1 0 0 0 0,0 0 0 0 0,1 0 0 0 0,0 0-1 0 0,2 4-64 0 0,7 20 192 0 0,-6 3-73 0 0,-5-9 16 0 0,-2 18-135 0 0,1-13 66 0 0,2-12-8 0 0,5-1-18 0 0,-1-3-1 0 0,-4 2 16 0 0,-2-5-5 0 0,-1-10-36 0 0,1 1 0 0 0,0-1 1 0 0,0 1-1 0 0,0-1 0 0 0,0 1 0 0 0,1 0 1 0 0,-1-1-1 0 0,1 1 0 0 0,0-1 0 0 0,0 1-14 0 0,15 24 98 0 0,-3-3-68 0 0,-12-24-30 0 0,0 1 0 0 0,-1 0 0 0 0,1-1 0 0 0,-1 1 0 0 0,0 0 0 0 0,1-1 0 0 0,-1 1-1 0 0,0 0 1 0 0,0-1 0 0 0,0 1 0 0 0,0 0 0 0 0,0 0 0 0 0,-1-1 0 0 0,1 1 0 0 0,0 0 0 0 0,-1-1-1 0 0,0 1 1 0 0,1 0 0 0 0,-1-1 0 0 0,0 1 0 0 0,1-1 0 0 0,-2 2 0 0 0,-6 7-88 0 0,5-7-108 0 0,3-3-83 0 0,-3 0-377 0 0,-9 0-43 0 0,9 0-4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02.1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9328 0 0,'30'0'208'0'0,"-25"0"33"0"0,-5 0 15 0 0,0 0-108 0 0,0 2-77 0 0,1 3-37 0 0,1 2-24 0 0,-1-6-10 0 0,0-1 0 0 0,0 0 0 0 0,0 1 0 0 0,0-1 0 0 0,0 0 0 0 0,-1 1 0 0 0,1-1 0 0 0,0 0 0 0 0,0 0 0 0 0,0 0 0 0 0,0 0 0 0 0,0 0 0 0 0,0 0 0 0 0,1 0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00.1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1 192 7344 0 0,'0'0'165'0'0,"0"0"22"0"0,0 0 9 0 0,3 0-20 0 0,6-2-132 0 0,-8 2-45 0 0,-1-1 1 0 0,0 1 0 0 0,1 0-1 0 0,-1-1 1 0 0,1 1 0 0 0,-1-1-1 0 0,0 1 1 0 0,1-1-1 0 0,-1 1 1 0 0,0-1 0 0 0,0 1-1 0 0,1-1 1 0 0,-1 1 0 0 0,0-1-1 0 0,0 0 1 0 0,0 1 0 0 0,0-1-1 0 0,0 1 1 0 0,0-1 0 0 0,0 1-1 0 0,0-1 1 0 0,0 0 0 0 0,0 1 0 0 0,0 0 0 0 0,1-2 11 0 0,3 4 64 0 0,-3-2-65 0 0,8 4 146 0 0,5 4 181 0 0,-14-8-337 0 0,0 0 15 0 0,1 0 0 0 0,-1 0 0 0 0,0 0 0 0 0,0 0 0 0 0,0 1 0 0 0,0-1 0 0 0,1 0 0 0 0,-1 0 0 0 0,0 0 0 0 0,0 0 0 0 0,0 0 0 0 0,1 0 0 0 0,-1 1 0 0 0,0-1 0 0 0,0 0 0 0 0,0 0 0 0 0,1 0 0 0 0,-1 0 0 0 0,0 0 0 0 0,0 0 0 0 0,1 0 0 0 0,-1 0 0 0 0,0 0 0 0 0,0 0 0 0 0,1 0 0 0 0,-1 0 0 0 0,0 0 0 0 0,0 0 0 0 0,0 0 0 0 0,1 0 0 0 0,-1-1 0 0 0,0 1 0 0 0,0 0 0 0 0,0 0 0 0 0,1 0 0 0 0,-1 0 0 0 0,0 0 0 0 0,0 0 0 0 0,0-1 0 0 0,1 1 0 0 0,-1 0 0 0 0,0 0 0 0 0,0 0-15 0 0,1-2 82 0 0,1 1-1 0 0,0 0 0 0 0,-1-1 0 0 0,1 1 0 0 0,0 0 1 0 0,-1 0-1 0 0,1 0 0 0 0,0 1 0 0 0,0-1 0 0 0,0 0 1 0 0,0 1-1 0 0,0-1 0 0 0,1 1-81 0 0,6-1 298 0 0,0 0 41 0 0,0 1 55 0 0,2 0 70 0 0,-5 0-193 0 0,0-1-62 0 0,0 0-43 0 0,4-5 77 0 0,5-2 19 0 0,-2 6-40 0 0,-13 3-210 0 0,1-1 1 0 0,-1 0-1 0 0,1 0 0 0 0,-1 0 0 0 0,1 0 0 0 0,0 0 0 0 0,-1 0 0 0 0,1 0 1 0 0,-1 0-1 0 0,1 0 0 0 0,-1 0 0 0 0,1 0 0 0 0,-1-1 0 0 0,1 1 1 0 0,-1 0-1 0 0,1 0 0 0 0,-1 0 0 0 0,1-1 0 0 0,-1 1 0 0 0,1 0 0 0 0,-1-1 1 0 0,1 1-1 0 0,-1 0 0 0 0,1-1 0 0 0,-1 1 0 0 0,0-1 0 0 0,1 1 0 0 0,-1 0 1 0 0,0-1-1 0 0,1 1 0 0 0,-1-1 0 0 0,0 0-12 0 0,5-6 173 0 0,10 1 29 0 0,-1-6-36 0 0,-11 9-6 0 0,4 3-17 0 0,-1-1-62 0 0,-1-1-45 0 0,9-9 16 0 0,-11 8 12 0 0,-3 0-11 0 0,0-16-41 0 0,0 19-12 0 0,0-1-1 0 0,0 1 1 0 0,0 0 0 0 0,-1-1 0 0 0,1 1 0 0 0,0 0 0 0 0,0-1 0 0 0,0 1 0 0 0,0 0 0 0 0,0-1 0 0 0,0 1 0 0 0,0 0 0 0 0,0-1 0 0 0,0 1 0 0 0,1 0 0 0 0,-1-1 0 0 0,0 1 0 0 0,0 0 0 0 0,0-1 0 0 0,0 1 0 0 0,0 0 0 0 0,1 0 0 0 0,-1-1 0 0 0,0 1 0 0 0,0 0 0 0 0,0-1 0 0 0,2 0 0 0 0,-1 0 0 0 0,0 1 1 0 0,-1 0 0 0 0,1-1-1 0 0,0 1 1 0 0,-1 0 0 0 0,1 0 0 0 0,0-1-1 0 0,0 1 1 0 0,-1 0 0 0 0,1 0-1 0 0,0 0 1 0 0,0 0 0 0 0,-1 0 0 0 0,1 0-1 0 0,0 0 0 0 0,-1 0 0 0 0,6-3 43 0 0,5-12-22 0 0,-8 1 33 0 0,-3 5 7 0 0,0 0-48 0 0,0 9-12 0 0,0 0 0 0 0,0 0-1 0 0,0 0 1 0 0,1 0 0 0 0,-1 0 0 0 0,0 0-1 0 0,0 0 1 0 0,0-1 0 0 0,0 1 0 0 0,0 0-1 0 0,0 0 1 0 0,0 0 0 0 0,0 0 0 0 0,0 0-1 0 0,0 0 1 0 0,0 0 0 0 0,0 0 0 0 0,-1 0-1 0 0,1-1 1 0 0,0 1 0 0 0,0 0 0 0 0,0 0-1 0 0,0 0 1 0 0,0 0 0 0 0,0 0 0 0 0,0 0-1 0 0,0 0 1 0 0,0 0 0 0 0,0 0 0 0 0,0 0-1 0 0,0 0 1 0 0,0-1 0 0 0,0 1 0 0 0,0 0-1 0 0,-1 0 1 0 0,1 0 0 0 0,0 0 0 0 0,0 0-1 0 0,0 0 1 0 0,0 0 0 0 0,0 0 0 0 0,0 0-1 0 0,0 0 1 0 0,0 0 0 0 0,0 0 0 0 0,-1 0-1 0 0,1 0 1 0 0,0 0 0 0 0,0 0 0 0 0,0 0-1 0 0,0 0 1 0 0,0 0 0 0 0,0 0 0 0 0,0 0-1 0 0,0 0 1 0 0,0 0 0 0 0,-1 0-1 0 0,-10 0 11 0 0,4 4-11 0 0,-7 10 0 0 0,-21 21 0 0 0,20-17-12 0 0,9-1-36 0 0,-6 4 36 0 0,7 8 12 0 0,-7-6 0 0 0,11-4 0 0 0,1-16 0 0 0,0-1 0 0 0,0 1 0 0 0,0 0 0 0 0,0-1 0 0 0,-1 1 0 0 0,1 0 0 0 0,-1-1 0 0 0,1 1 0 0 0,-1-1 0 0 0,-1 3 0 0 0,-1 0 0 0 0,2-4 0 0 0,1 0 0 0 0,-1 0 0 0 0,0 0 0 0 0,1 0 0 0 0,-1 0 0 0 0,1 1 0 0 0,0-1 0 0 0,-1 0 0 0 0,1 0 0 0 0,0 0 0 0 0,-1 1 0 0 0,1 0 0 0 0,9 30 0 0 0,-3 0 0 0 0,1-18-1 0 0,-6-12 2 0 0,0-1 1 0 0,0 1-1 0 0,0 0 1 0 0,-1-1-1 0 0,1 1 0 0 0,0-1 1 0 0,-1 1-1 0 0,0 0 0 0 0,1 0 1 0 0,-1-1-1 0 0,0 1 1 0 0,0 0-1 0 0,0 0-1 0 0,1-1 7 0 0,-1 0 1 0 0,0 0-1 0 0,0 0 1 0 0,0 0-1 0 0,1 0 0 0 0,-1 0 1 0 0,0 0-1 0 0,1 0 1 0 0,-1 0-1 0 0,1 0 0 0 0,-1 0 1 0 0,1 0-1 0 0,0 0 1 0 0,-1 0-1 0 0,1 0 1 0 0,0-1-1 0 0,0 1 0 0 0,-1 0 1 0 0,1 0-1 0 0,0-1 1 0 0,0 1-1 0 0,0-1 0 0 0,0 1 1 0 0,0-1-1 0 0,0 1 1 0 0,0-1-1 0 0,0 1-7 0 0,17 11 95 0 0,-4 2 13 0 0,-8-11 17 0 0,14-3 69 0 0,2 0-69 0 0,11 0-35 0 0,-1 0-83 0 0,-22 0-16 0 0,-8 0 9 0 0,0 0 0 0 0,-1 0 0 0 0,1 0 0 0 0,0 0 0 0 0,0-1 0 0 0,0 1 0 0 0,0-1 0 0 0,-1 1 0 0 0,1-1 0 0 0,0 0 0 0 0,0 1 0 0 0,-1-1 0 0 0,1 0 0 0 0,0 0 0 0 0,12-6 0 0 0,18 1 16 0 0,3-6 58 0 0,-3 6-15 0 0,-9-5-48 0 0,9 5-11 0 0,-21 2-37 0 0,13-7 105 0 0,-15 7-98 0 0,0 0-83 0 0,-5 2 15 0 0,1 0-34 0 0,-1 1-37 0 0,0 0-42 0 0,1 0-71 0 0,-1 0-54 0 0,0 0-49 0 0,0 1-42 0 0,0-1-100 0 0,0 1-40 0 0,4-2-650 0 0,1-3-732 0 0,2-5-1103 0 0</inkml:trace>
  <inkml:trace contextRef="#ctx0" brushRef="#br0" timeOffset="603.7">893 0 5344 0 0,'0'0'157'0'0,"3"3"-9"0"0,4 7-113 0 0,-1 8-46 0 0,-4 3 27 0 0,-2-6 66 0 0,0-12-53 0 0,0 7 300 0 0,2-2-89 0 0,0 1-30 0 0,3 1 36 0 0,-1-1 28 0 0,-1-2-5 0 0,-2 0 38 0 0,-1 1 99 0 0,0-5 449 0 0,0-1 1 0 0,0 4-409 0 0,1-2-66 0 0,-1 0-59 0 0,1 0-55 0 0,0 0 45 0 0,1 0-90 0 0,0-1-71 0 0,-1 0-51 0 0,5 8 84 0 0,-4-5-65 0 0,-1-1-18 0 0,-1-1 33 0 0,1 2 40 0 0,-1 1 48 0 0,0-2-147 0 0,0 1 79 0 0,0 2 85 0 0,0 15 591 0 0,0-14-512 0 0,0-2-108 0 0,0-1-106 0 0,0-3 244 0 0,0-3-10 0 0,0 0-16 0 0,0 0-54 0 0,0 0-20 0 0,0 0-7 0 0,0 0-9 0 0,0 0-34 0 0,0 0-20 0 0,0 0-2 0 0,0 0-17 0 0,0 0-66 0 0,0 0-3 0 0,0-3-10 0 0,0-1-56 0 0,0 2-20 0 0,0 0 0 0 0,0 0 0 0 0,0 0 0 0 0,0 0 0 0 0,0 0-1 0 0,0 0 1 0 0,0 0 0 0 0,-1 0 0 0 0,1 0 0 0 0,-1 0-1 0 0,0-1-3 0 0,-11-3 0 0 0,11 5 0 0 0,1-1 0 0 0,-1 1 1 0 0,1 0-1 0 0,-1 0 0 0 0,1 0 0 0 0,-1-1 0 0 0,1 1 0 0 0,0 0 0 0 0,0 0 0 0 0,0-1 0 0 0,-1 1 0 0 0,1 0 0 0 0,0 0 0 0 0,1-1 0 0 0,-1 1 0 0 0,0 0 0 0 0,0-1 0 0 0,0 1 0 0 0,1 0 0 0 0,-1 0 0 0 0,1-1 0 0 0,10-28-6 0 0,-8 23-3 0 0,-2 5-5 0 0,-1-1 1 0 0,1-1-1 0 0,-1 1 1 0 0,1 0-1 0 0,-1 0 1 0 0,0 0-1 0 0,0 0 0 0 0,-1-2 14 0 0,1 3-12 0 0,0 0 0 0 0,0 0 1 0 0,0 0-1 0 0,0 0 0 0 0,0 0 0 0 0,0 0 0 0 0,1 0 0 0 0,-1 0 0 0 0,1 0 0 0 0,-1 0 0 0 0,2-2 12 0 0,9-14-115 0 0,-8 13 82 0 0,-3 4 24 0 0,0 1 1 0 0,1-1-1 0 0,-1 0 1 0 0,0 0-1 0 0,1 1 1 0 0,-1-1-1 0 0,1 0 1 0 0,-1 1-1 0 0,1-1 1 0 0,-1 1-1 0 0,1-1 1 0 0,-1 1-1 0 0,1-1 1 0 0,-1 1-1 0 0,1-1 1 0 0,0 1-1 0 0,-1-1 1 0 0,1 1-1 0 0,0 0 1 0 0,-1-1-1 0 0,1 1 1 0 0,0 0 8 0 0,5-3-35 0 0,-6 3 34 0 0,32-17-198 0 0,-15 5 103 0 0,-11 9 16 0 0,-1 3 49 0 0,-3-1 23 0 0,1 1 1 0 0,-1 0 0 0 0,1 0 0 0 0,0 1-1 0 0,-1-1 1 0 0,1 0 0 0 0,-1 1-1 0 0,1-1 1 0 0,1 2 7 0 0,4 1-35 0 0,21 13-70 0 0,-28-15 103 0 0,1 0 0 0 0,-1 0 0 0 0,0 0-1 0 0,1 0 1 0 0,-1 0 0 0 0,0 1 0 0 0,0-1 0 0 0,0 0 0 0 0,0 1 0 0 0,0-1 2 0 0,4 10-30 0 0,-4-8 27 0 0,0 0 1 0 0,1-1-1 0 0,-1 1 1 0 0,0-1-1 0 0,1 0 0 0 0,0 1 1 0 0,-1-1-1 0 0,1 0 0 0 0,0 0 3 0 0,68 68 0 0 0,-68-68 0 0 0,0 0 0 0 0,-1 0 0 0 0,1 0 0 0 0,-1 0-1 0 0,1 0 1 0 0,-1 0 0 0 0,0 0 0 0 0,0 0 0 0 0,0 1-1 0 0,-1-1 1 0 0,1 0 0 0 0,0 2 0 0 0,0-2 3 0 0,-1 0-1 0 0,0 0 1 0 0,1-1-1 0 0,0 1 1 0 0,-1 0 0 0 0,1-1-1 0 0,0 1 1 0 0,0 0-1 0 0,0-1-2 0 0,12 9 64 0 0,22 19 19 0 0,-28-26-55 0 0,-7-3-24 0 0,1 0 0 0 0,-1 0 0 0 0,1 1 0 0 0,-1-1 0 0 0,1 0 0 0 0,-1 0-1 0 0,1 0 1 0 0,-1 1 0 0 0,1-1 0 0 0,-1 0 0 0 0,1 1 0 0 0,-1-1 0 0 0,0 0-1 0 0,1 1 1 0 0,-1-1 0 0 0,1 0 0 0 0,-1 1 0 0 0,0-1 0 0 0,0 1 0 0 0,1-1-1 0 0,-1 1 1 0 0,0-1 0 0 0,0 0 0 0 0,1 1 0 0 0,-1-1 0 0 0,0 1 0 0 0,0-1-1 0 0,0 1 1 0 0,0-1 0 0 0,0 1 0 0 0,0 0 0 0 0,0-1 0 0 0,0 1-1 0 0,0-1 1 0 0,0 1 0 0 0,0-1-4 0 0,0 3 81 0 0,0-3-1 0 0,0 3 15 0 0,0 6 5 0 0,0-8 108 0 0,0-12 342 0 0,0 4-364 0 0,0-1-35 0 0,0-2-34 0 0,0 2-119 0 0,0 1-117 0 0,0 1 120 0 0,0-1 0 0 0,0 1-1 0 0,0-1 1 0 0,1 1 0 0 0,0 0 0 0 0,1-1 0 0 0,-1 1 0 0 0,1 0 0 0 0,0 0 0 0 0,1 0 0 0 0,-1 0-1 0 0,2-1 0 0 0,2-1 0 0 0,1-1 0 0 0,1 1 0 0 0,-1 0-1 0 0,4-1 1 0 0,-1-1-13 0 0,-7 4-46 0 0,-3 5 59 0 0,0-1-1 0 0,0 1 1 0 0,1 0 0 0 0,-1-1-1 0 0,0 1 1 0 0,0 0-1 0 0,1-1 1 0 0,-1 1 0 0 0,1 0-1 0 0,-1-1 1 0 0,1 1-1 0 0,0 0 1 0 0,0 0 0 0 0,-1 0-1 0 0,1 0 1 0 0,0-1-1 0 0,0 1 1 0 0,0 1 0 0 0,0-1-1 0 0,0 0 1 0 0,0 0-1 0 0,0 0 1 0 0,1 0 0 0 0,-1 1-1 0 0,0-1 1 0 0,0 0-1 0 0,1 1 1 0 0,-1-1 0 0 0,0 1-1 0 0,0 0 1 0 0,1-1-1 0 0,-1 1 1 0 0,1 0 0 0 0,-1 0-1 0 0,0 0 1 0 0,1 0-1 0 0,0 0 1 0 0,9-3-4 0 0,-5-4-34 0 0,-6 7 35 0 0,1-1 0 0 0,-1 1 0 0 0,0-1 0 0 0,1 1 0 0 0,-1 0 0 0 0,0-1 0 0 0,1 1 0 0 0,-1-1 0 0 0,0 1 0 0 0,1 0 0 0 0,-1-1 0 0 0,1 1 0 0 0,-1 0 0 0 0,1 0 0 0 0,-1-1 0 0 0,1 1 0 0 0,-1 0 0 0 0,1 0 0 0 0,-1 0 0 0 0,1-1 0 0 0,-1 1 0 0 0,1 0 0 0 0,-1 0 0 0 0,1 0 0 0 0,-1 0 0 0 0,1 0 0 0 0,-1 0 0 0 0,1 0 0 0 0,-1 0 0 0 0,1 0 0 0 0,-1 1 0 0 0,1-1 0 0 0,-1 0 0 0 0,1 0 0 0 0,-1 0 0 0 0,1 1-1 0 0,-1-1 1 0 0,1 0 0 0 0,-1 0 3 0 0,6 3-21 0 0,23 13-73 0 0,-11-3 81 0 0,-10-4 13 0 0,-4-6 0 0 0,0 0 0 0 0,-1 1 0 0 0,1 0 0 0 0,-1 0 0 0 0,0 0 0 0 0,0 1 0 0 0,-1 0 0 0 0,5 7 0 0 0,16 6 0 0 0,-17-7 0 0 0,-3-5 0 0 0,11 12 0 0 0,1-1 0 0 0,-10-5 0 0 0,-4-10-1 0 0,0 1-1 0 0,1-1 0 0 0,-1 1 0 0 0,0-1 1 0 0,1 0-1 0 0,0 1 0 0 0,-1-1 0 0 0,1 0 0 0 0,0 0 2 0 0,0-1-5 0 0,-1 1-1 0 0,1-1 1 0 0,-1 1-1 0 0,1-1 0 0 0,-1 1 1 0 0,0 0-1 0 0,0-1 0 0 0,0 1 1 0 0,0 0-1 0 0,0 0 0 0 0,0 0 1 0 0,0 0-1 0 0,-1 0 0 0 0,1 0 1 0 0,-1 0-1 0 0,1 0 0 0 0,-1 0 6 0 0,0 1-80 0 0,3 0-16 0 0,11 12 0 0 0,4 2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02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263 1 10080 0 0,'0'0'230'0'0,"0"0"30"0"0,0 0 18 0 0,0 1-120 0 0,0 1-83 0 0,0 4-130 0 0,0 0 37 0 0,0 9 78 0 0,-1-1 78 0 0,1 1 56 0 0,1 31 575 0 0,2-31-506 0 0,4-1 12 0 0,-6-13-236 0 0,0 1 0 0 0,0-1 0 0 0,0 1 0 0 0,0 0 0 0 0,-1 0 0 0 0,1-1 0 0 0,-1 1 0 0 0,1 0 0 0 0,-1 0 0 0 0,1 0 0 0 0,-1 0 0 0 0,0-1 0 0 0,0 1 0 0 0,0 0-39 0 0,1 8 138 0 0,0-1 0 0 0,0-1 0 0 0,1 1 1 0 0,1 0-1 0 0,3 8-138 0 0,-6-14 32 0 0,3 7 136 0 0,-1-2-41 0 0,-2 2-15 0 0,-1 3 8 0 0,0 1-3 0 0,2-6-51 0 0,-1-1 1 0 0,1 1-1 0 0,1-1 0 0 0,-1 0 1 0 0,1 1-1 0 0,1-1-66 0 0,2 11 134 0 0,1 17 124 0 0,-1-16-136 0 0,-3-12-66 0 0,0 0 1 0 0,0 0 0 0 0,-1 1-1 0 0,0-1 1 0 0,0 1 0 0 0,-1-1-57 0 0,0 10 108 0 0,0-8-43 0 0,0-1-1 0 0,0 1 1 0 0,0 0 0 0 0,2-1 0 0 0,-1 2-65 0 0,4 9 79 0 0,-2-12-44 0 0,-1 1 0 0 0,0 0 0 0 0,-1-1 0 0 0,0 1 0 0 0,0 3-35 0 0,1 9 94 0 0,5-2-28 0 0,0-1-8 0 0,-6 1 20 0 0,-1 6 34 0 0,0 4 20 0 0,0-14-67 0 0,0 4-21 0 0,0-16-58 0 0,0-1-100 0 0,0-1 23 0 0,0 0-33 0 0,0 0-38 0 0,0 0-43 0 0,0 0-46 0 0,0 0-43 0 0,0 0-40 0 0,0 0-36 0 0,0 0-243 0 0,0 0-59 0 0,0 0-797 0 0,0 0-625 0 0,0 0-1186 0 0</inkml:trace>
  <inkml:trace contextRef="#ctx0" brushRef="#br0" timeOffset="543.48">1 421 9384 0 0,'0'0'208'0'0,"0"0"33"0"0,0 0 16 0 0,0 0-83 0 0,2 0-20 0 0,3 0 26 0 0,0 0 94 0 0,1 0 138 0 0,4-2 279 0 0,-5 1-358 0 0,-1-1-35 0 0,1-2 9 0 0,-1 1-162 0 0,-2 0-119 0 0,-1 1-37 0 0,5-8 363 0 0,-1 3-98 0 0,3 0-39 0 0,3-2 23 0 0,-2 4-76 0 0,-3 0-24 0 0,-1 1 5 0 0,1-2 34 0 0,3-2 75 0 0,-2 1-70 0 0,2 2-36 0 0,12-4 130 0 0,-11 6-144 0 0,7-3 134 0 0,9-6 22 0 0,-18 8-172 0 0,1 0 1 0 0,-1 0-1 0 0,8-1-116 0 0,1 2 91 0 0,1 0-34 0 0,17-8 22 0 0,30-3 21 0 0,-45 10-81 0 0,-8 2-15 0 0,1 0 0 0 0,0 1 0 0 0,0 0 1 0 0,0 1-1 0 0,8 2-4 0 0,22-1 49 0 0,-3 0-52 0 0,6 0-114 0 0,-28-1-38 0 0,1-1 1 0 0,13-3 154 0 0,-4-2-140 0 0,6-1-68 0 0,-9 6-2 0 0,17 1-273 0 0,18 0-330 0 0,-49-1 604 0 0,-4-1 49 0 0,5-4-61 0 0,5-2-17 0 0,-5 7 107 0 0,-8 1 136 0 0,1 0-50 0 0,16 0-243 0 0,-12 0 203 0 0,-3 0 74 0 0,-1 0 42 0 0,-5 3 38 0 0,-1-1-56 0 0,1 0 1 0 0,-1 0-1 0 0,1 0 1 0 0,-1 0-1 0 0,1 0 1 0 0,-1 0-1 0 0,0 0 1 0 0,0-1 0 0 0,0 1-1 0 0,0 0 1 0 0,0-1-1 0 0,0 1 1 0 0,-1 0-1 0 0,1-1 1 0 0,-1 1-14 0 0,-1 4 112 0 0,0 8-12 0 0,-3-1-49 0 0,-5 13-12 0 0,6-15-15 0 0,3-8-18 0 0,1 1 1 0 0,-1-1-1 0 0,1 1 1 0 0,0-1-1 0 0,0 1 0 0 0,0-1 1 0 0,1 1-1 0 0,-1-1 1 0 0,1 1-1 0 0,0 2-6 0 0,0 7 28 0 0,1-5-16 0 0,-1-1 0 0 0,0 1-1 0 0,-1 0 1 0 0,0-1 0 0 0,-1 6-12 0 0,-10 11 53 0 0,11-19-46 0 0,0 0 0 0 0,0 0 0 0 0,0 1 0 0 0,1 4-7 0 0,0 47 148 0 0,1-26-78 0 0,-1 0-4 0 0,0-12 53 0 0,0-16 8 0 0,0 3 1 0 0,0 17 4 0 0,0-22-127 0 0,0-1 1 0 0,0 0 0 0 0,0 1 0 0 0,0-1-1 0 0,0 0 1 0 0,0 1 0 0 0,0-1-1 0 0,0 0 1 0 0,0 1 0 0 0,0-1 0 0 0,0 0-1 0 0,1 1 1 0 0,-1-1 0 0 0,0 0 0 0 0,0 1-1 0 0,0-1 1 0 0,0 0 0 0 0,0 1 0 0 0,1-1-1 0 0,-1 0 1 0 0,0 1 0 0 0,0-1 0 0 0,0 0-1 0 0,1 0 1 0 0,-1 1 0 0 0,0-1-6 0 0,12 15 159 0 0,-9-8-89 0 0,-2-6-63 0 0,-1-1 0 0 0,0 1 0 0 0,0-1 1 0 0,0 1-1 0 0,1-1 0 0 0,-1 1 0 0 0,0-1 0 0 0,0 1 0 0 0,1-1 0 0 0,-1 1 0 0 0,0-1 0 0 0,1 1 0 0 0,-1-1 0 0 0,1 1 0 0 0,-1-1 0 0 0,1 0 0 0 0,-1 1 0 0 0,0-1 0 0 0,1 0 0 0 0,-1 0 0 0 0,1 1 0 0 0,0-1 0 0 0,-1 0 1 0 0,1 0-1 0 0,-1 0 0 0 0,1 1 0 0 0,-1-1 0 0 0,1 0 0 0 0,-1 0 0 0 0,1 0 0 0 0,0 0 0 0 0,-1 0 0 0 0,1 0 0 0 0,-1 0 0 0 0,1 0 0 0 0,-1-1 0 0 0,1 1 0 0 0,-1 0-7 0 0,3 0 43 0 0,-1 1-1 0 0,1-1 1 0 0,-1 1-1 0 0,1-1 1 0 0,-1 1-1 0 0,0 0 1 0 0,1 0-1 0 0,-1 0 0 0 0,0 0 1 0 0,2 2-43 0 0,-2-2 50 0 0,1 0 0 0 0,-1 0 1 0 0,1 1-1 0 0,-1-1 0 0 0,0-1 0 0 0,1 1 1 0 0,0 0-1 0 0,1 0-50 0 0,-3-1 32 0 0,1 0-1 0 0,-1 0 1 0 0,1 0 0 0 0,-1-1 0 0 0,1 1-1 0 0,-1 0 1 0 0,1-1 0 0 0,-1 1 0 0 0,0 0-1 0 0,1-1 1 0 0,1 0-32 0 0,3-2 118 0 0,5-3 146 0 0,16-10 446 0 0,-19 9-509 0 0,7-7 159 0 0,1-2-40 0 0,-13 13-235 0 0,0 0-1 0 0,0 0 1 0 0,0 0-1 0 0,-1-1 1 0 0,3-3-85 0 0,0-5 212 0 0,1 1 10 0 0,3-1-44 0 0,-7 10-149 0 0,0 0-1 0 0,-1 0 1 0 0,1 0 0 0 0,-1 0 0 0 0,0 0-1 0 0,1 0 1 0 0,-1 0 0 0 0,0-2-29 0 0,1 1 34 0 0,-2 0 0 0 0,1-1 0 0 0,0 1 0 0 0,-1 0 0 0 0,1-1 0 0 0,-1 1 0 0 0,0-4-34 0 0,3-11 200 0 0,3 4-45 0 0,-4 12-140 0 0,-1 1 0 0 0,0-1 0 0 0,-1 0-1 0 0,1 0 1 0 0,0 1 0 0 0,0-1 0 0 0,-1 0-1 0 0,1 0 1 0 0,-1 0 0 0 0,0 0 0 0 0,1 0-1 0 0,-1 0 1 0 0,0 0 0 0 0,0 0 0 0 0,0 0-1 0 0,-1 0 1 0 0,1 0 0 0 0,0 0 0 0 0,-1 0 0 0 0,1 0-1 0 0,-1 0 1 0 0,0 0-15 0 0,-4-9 47 0 0,-2-10 32 0 0,5 4 2 0 0,2 15-76 0 0,-1 0-1 0 0,1 0 1 0 0,0 0 0 0 0,-1 0 0 0 0,1 0 0 0 0,-1 0 0 0 0,1 0-1 0 0,-1 0 1 0 0,0 0 0 0 0,0 1 0 0 0,0-1 0 0 0,0 0 0 0 0,0 1-1 0 0,0-1 1 0 0,-1 0 0 0 0,1 1 0 0 0,0 0 0 0 0,-1-1 0 0 0,-1 0-5 0 0,-13-18 28 0 0,-16-29 38 0 0,26 37-66 0 0,5 10 0 0 0,0-1 0 0 0,0 1 0 0 0,-1-1 0 0 0,1 1 0 0 0,-1-1 0 0 0,1 1 0 0 0,-1 0 0 0 0,0 0 0 0 0,0 0 0 0 0,-6-7-6 0 0,1 2-61 0 0,0 0-60 0 0,1 2-63 0 0,-1 1-68 0 0,0 0-89 0 0,-4-1-87 0 0,7 3 220 0 0,0-1-64 0 0,0 1-94 0 0,1 1 84 0 0,1 0-55 0 0,0 0 21 0 0,1 1-42 0 0,-1-1-37 0 0,0 1-34 0 0,-1-1-272 0 0,1 1-57 0 0,-3 0-882 0 0,-2 0-686 0 0,-4 0-1308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05.4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210 0 5384 0 0,'-14'0'116'0'0,"11"0"17"0"0,3 0 12 0 0,-3 3-14 0 0,-2 3-100 0 0,-2 0 61 0 0,5-3 64 0 0,1 0 180 0 0,1 9 304 0 0,-3-7 28 0 0,-8 7-11 0 0,11-12-646 0 0,-1 0-1 0 0,1 0 1 0 0,0 0-1 0 0,0 0 0 0 0,0 0 1 0 0,0 1-1 0 0,0-1 1 0 0,0 0-1 0 0,0 0 1 0 0,-1 0-1 0 0,1 0 1 0 0,0 0-1 0 0,0 0 1 0 0,0 0-1 0 0,0 0 1 0 0,0 0-1 0 0,0 1 1 0 0,0-1-1 0 0,0 0 1 0 0,0 0-1 0 0,0 0 1 0 0,0 0-1 0 0,0 0 1 0 0,0 0-1 0 0,0 1 1 0 0,0-1-1 0 0,-1 0 0 0 0,1 0 1 0 0,0 0-1 0 0,0 0 1 0 0,1 0-1 0 0,-1 0 1 0 0,0 1-1 0 0,0-1 1 0 0,0 0-1 0 0,0 0 1 0 0,0 0-1 0 0,0 0 1 0 0,0 0-1 0 0,0 0 1 0 0,0 1-1 0 0,0-1 1 0 0,0 0-1 0 0,0 0 1 0 0,0 0-1 0 0,0 0 1 0 0,0 0-1 0 0,1 0 1 0 0,-1 0-1 0 0,0 0 1 0 0,0 1-1 0 0,0-1 0 0 0,0 0 1 0 0,0 0-1 0 0,0 0 1 0 0,0 0-1 0 0,1 0-10 0 0,10 12 576 0 0,-11-12-300 0 0,0 0-63 0 0,-1 1-54 0 0,0-1-46 0 0,0 1-25 0 0,-1 0-39 0 0,-3 1 8 0 0,4-2-7 0 0,1 0 52 0 0,-3 9 180 0 0,3 8 79 0 0,0-13-237 0 0,0-1 226 0 0,0 0-24 0 0,2 6-156 0 0,5 4 6 0 0,-2-3-72 0 0,5 11 156 0 0,0 1-59 0 0,-2 0-58 0 0,-1-3-57 0 0,-5-14-45 0 0,0 0 0 0 0,0 0 1 0 0,0-1-1 0 0,1 1 0 0 0,0 0-41 0 0,3 2 58 0 0,-1 0 0 0 0,0-1 1 0 0,1 0-1 0 0,1 0-58 0 0,6 6 89 0 0,8 13 62 0 0,-5-1-68 0 0,-1 0-48 0 0,-9-14-20 0 0,0-1 1 0 0,-1 1-1 0 0,0 0 1 0 0,-1 0-1 0 0,3 8-15 0 0,-2 17 60 0 0,8 7 80 0 0,2 6 56 0 0,-11-18-94 0 0,-4 57 409 0 0,0-59-299 0 0,0 0 45 0 0,-2-13-75 0 0,-5-4-37 0 0,2-2-44 0 0,-1 5 47 0 0,2-2-58 0 0,-7 12 51 0 0,-6-4 38 0 0,2-2 0 0 0,12-11-114 0 0,-5 9 37 0 0,7-14-88 0 0,-1 0-1 0 0,1 1 0 0 0,-1-1 0 0 0,1 0 0 0 0,-1 0 0 0 0,0 0 1 0 0,0 0-1 0 0,0-1 0 0 0,0 1 0 0 0,0 0 0 0 0,0-1 0 0 0,0 1 0 0 0,-2-1-13 0 0,-7 5 69 0 0,8-5-58 0 0,1 0 0 0 0,-1 0 0 0 0,1 1 0 0 0,-1-1 0 0 0,1 1 0 0 0,0-1 0 0 0,0 1 0 0 0,0 0 0 0 0,-1 0-11 0 0,-1 2 16 0 0,-1 0-1 0 0,0-1 1 0 0,0 0-1 0 0,0 0 0 0 0,0 0 1 0 0,-1 0-1 0 0,1-1 0 0 0,-3 1-15 0 0,-14 7 52 0 0,13-5-23 0 0,8-4-25 0 0,-1 0 0 0 0,1 0 1 0 0,-1 0-1 0 0,0 0 0 0 0,1 0 0 0 0,-1 0 0 0 0,0-1 0 0 0,1 1 0 0 0,-1-1 0 0 0,0 1 0 0 0,0-1 1 0 0,0 0-1 0 0,0 0 0 0 0,0 0-4 0 0,-65 0 160 0 0,61-2-92 0 0,5 0-59 0 0,0 1 1 0 0,-1 0 0 0 0,1-1 0 0 0,-1 1-1 0 0,1 0 1 0 0,-1 0 0 0 0,1 0-1 0 0,-1 0 1 0 0,0 1 0 0 0,1-1 0 0 0,-1 0-1 0 0,0 1 1 0 0,0-1 0 0 0,0 1-1 0 0,1-1 1 0 0,-1 1 0 0 0,0 0-1 0 0,-1 0-9 0 0,3 0 4 0 0,-1 0 0 0 0,1 0-1 0 0,-1 0 1 0 0,0 0 0 0 0,1 0-1 0 0,-1 0 1 0 0,1 0-1 0 0,-1 0 1 0 0,1 0 0 0 0,-1 0-1 0 0,1 0 1 0 0,-1 0 0 0 0,0 0-1 0 0,1 0 1 0 0,-1-1 0 0 0,1 1-1 0 0,-1 0 1 0 0,1 0-1 0 0,-1-1 1 0 0,1 1 0 0 0,0 0-1 0 0,-1-1 1 0 0,1 1 0 0 0,-1 0-1 0 0,1-1 1 0 0,0 1-1 0 0,-1-1 1 0 0,1 1 0 0 0,0 0-1 0 0,-1-1 1 0 0,1 1 0 0 0,0-1-4 0 0,-5-7 3 0 0,3 7-82 0 0,1 0 35 0 0,-1 0 27 0 0,-1 0 32 0 0,0-1-6 0 0,2 1-49 0 0,0 0-38 0 0,0-2-89 0 0,1 0-94 0 0,-1-1-115 0 0,1 2 138 0 0,0-1-35 0 0,0 2 2 0 0,0 0-39 0 0,0 0-38 0 0,0-1-32 0 0,0 0-245 0 0,0 0-55 0 0,0-4-796 0 0,0-1-626 0 0,0-3-1188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05.8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248 1 5400 0 0,'0'0'158'0'0,"-3"0"-4"0"0,-5 1-118 0 0,-8 7-32 0 0,11-5 48 0 0,-1 0 67 0 0,0-1 90 0 0,0-2 116 0 0,3 0 460 0 0,0 0 30 0 0,-3 1-456 0 0,0 1-70 0 0,1 1-60 0 0,0 0-45 0 0,-5 3 63 0 0,-5 0 193 0 0,10 5-21 0 0,-10-5-9 0 0,7-2-247 0 0,1-1 81 0 0,0 1-1 0 0,0 0 0 0 0,-5 4-243 0 0,3 1 257 0 0,5 0-63 0 0,0 0-43 0 0,-3 9 49 0 0,1-2-104 0 0,-11 17 39 0 0,15-29-116 0 0,0 0 0 0 0,-1 0 0 0 0,1 0 0 0 0,1 0 1 0 0,-1 1-1 0 0,0-1 0 0 0,1 0 0 0 0,0 2-19 0 0,-3 8 37 0 0,-3 0 9 0 0,6-13-39 0 0,0 1 0 0 0,0-1 1 0 0,0 1-1 0 0,1 0 0 0 0,-1 0 0 0 0,0-1 0 0 0,1 1 0 0 0,-1 0 0 0 0,1 0 0 0 0,0 0 0 0 0,0 0 0 0 0,-1-1 1 0 0,1 1-1 0 0,0 1-7 0 0,0 23 72 0 0,-1 33 89 0 0,1-54-141 0 0,0 0-1 0 0,1 1 1 0 0,0-1 0 0 0,1 5-20 0 0,10 11 77 0 0,-7-10-35 0 0,-4-8-37 0 0,0-1-1 0 0,1 1 1 0 0,-1-1-1 0 0,1 1 1 0 0,-1-1-1 0 0,1 0 1 0 0,-1 0-1 0 0,1 1 1 0 0,0-1-5 0 0,25 24 111 0 0,-1 0 35 0 0,-24-24-137 0 0,0 0-1 0 0,0-1 1 0 0,0 0 0 0 0,0 1-1 0 0,0-1 1 0 0,0 0 0 0 0,0 0-1 0 0,2 1-8 0 0,20 3 162 0 0,3-3 69 0 0,0-3 48 0 0,-2 0 28 0 0,-16 1-238 0 0,7 0 138 0 0,0-2 81 0 0,-1-3 64 0 0,-1-6 49 0 0,-4 2-76 0 0,-8 7-214 0 0,1 0 0 0 0,-1-1 0 0 0,1 1 1 0 0,-1-1-1 0 0,0 0 0 0 0,0 0 1 0 0,2-2-112 0 0,-1-5 306 0 0,-1-3 48 0 0,-2 9-309 0 0,0 1-1 0 0,0 0 0 0 0,0-1 1 0 0,1 1-1 0 0,0-1 1 0 0,-1 1-1 0 0,1 0 1 0 0,1 0-1 0 0,-1-1 1 0 0,0 1-1 0 0,1 0 0 0 0,-1 0 1 0 0,1 0-1 0 0,0 0 1 0 0,1-1-45 0 0,-1 2 24 0 0,0-1 14 0 0,0 0 0 0 0,0 0 0 0 0,0-1 0 0 0,-1 1 1 0 0,1-1-1 0 0,0-1-38 0 0,0-6 118 0 0,-1-3 55 0 0,0 5-76 0 0,0 0 0 0 0,0 0 0 0 0,1 0 0 0 0,1 0 0 0 0,2-8-97 0 0,-4 15 21 0 0,4-16 168 0 0,-5 4-56 0 0,-4-3-18 0 0,-4 1-66 0 0,4 8-39 0 0,3 5-10 0 0,0 1 0 0 0,0-1 0 0 0,0 0 0 0 0,1 1 0 0 0,-1-1 0 0 0,1 0 0 0 0,0 1 0 0 0,0-1 0 0 0,0 1 0 0 0,0-4 0 0 0,-1-12 0 0 0,-11-3-18 0 0,7 9-53 0 0,1 4 25 0 0,1 3-17 0 0,-2-1-30 0 0,-1-1-49 0 0,4 6 228 0 0,0-1-45 0 0,1 0-43 0 0,-2 0-41 0 0,1 0-37 0 0,0-1-37 0 0,-3-2-217 0 0,1 2 62 0 0,1-1-42 0 0,-1 1-38 0 0,1 0-34 0 0,-1-2-115 0 0,0 1-36 0 0,-1 0-142 0 0,-1-2-385 0 0,4 4 652 0 0,1 0-46 0 0,-1 1-41 0 0,0-1-37 0 0,0 0-149 0 0,0 0-35 0 0,-4-5-1566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27.0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9184 0 0,'0'0'208'0'0,"0"0"33"0"0,0 0 14 0 0,0 2-42 0 0,1 2-275 0 0,0 0 41 0 0,2 3 83 0 0,2 0 114 0 0,1-1 79 0 0,7 11 532 0 0,-8-7-332 0 0,0 0-78 0 0,-1 0-64 0 0,0-1-50 0 0,2 3 6 0 0,7 16 292 0 0,-6-13-319 0 0,-2 0-62 0 0,9 34 222 0 0,-12-30-239 0 0,-2-5-27 0 0,3 3 77 0 0,0-9-105 0 0,0 1 1 0 0,-1 0 0 0 0,0 0 0 0 0,0 5-109 0 0,-1 0 143 0 0,0 2 47 0 0,1 2-19 0 0,4 1-41 0 0,-1-1-45 0 0,-3 0-41 0 0,-2 25 65 0 0,0 37 14 0 0,0-49-28 0 0,0 4 63 0 0,0-32-66 0 0,0-3 2 0 0,0 0-12 0 0,3-3-15 0 0,0-1-50 0 0,0 0 0 0 0,0 0-1 0 0,0 0 1 0 0,-1-1 0 0 0,0 0 0 0 0,2-3-17 0 0,9-19 90 0 0,-1 12-60 0 0,-9 12-16 0 0,0-1-1 0 0,-1 0 1 0 0,1 0-1 0 0,-1 0 1 0 0,0 0-1 0 0,0-1 1 0 0,0 1-1 0 0,0-2-13 0 0,8-16 52 0 0,4 0-36 0 0,4-4-3 0 0,-2 8 34 0 0,-12 13-44 0 0,0 0 0 0 0,0 0-1 0 0,0 0 1 0 0,0-1 0 0 0,-1 1-3 0 0,0-1-1 0 0,1 0 1 0 0,0 1 0 0 0,0 0 0 0 0,0 0-1 0 0,1 0 1 0 0,7-8 0 0 0,-8 8 0 0 0,1 0 0 0 0,-1 0 0 0 0,1 1 0 0 0,0 0 0 0 0,0 0 0 0 0,2-1 0 0 0,4 0 0 0 0,-9 4 0 0 0,0 0 0 0 0,1 0 0 0 0,-1 0 0 0 0,0 0 0 0 0,0-1 0 0 0,0 1 0 0 0,0-1 0 0 0,0 1 0 0 0,0-1 0 0 0,0 0 1 0 0,0 0 0 0 0,-1 1-1 0 0,2-1 1 0 0,-1 1-1 0 0,0-1 1 0 0,0 1 0 0 0,0 0-1 0 0,1 0 1 0 0,-1 0-1 0 0,0 0 1 0 0,1 1 0 0 0,-1-1-1 0 0,1 0 1 0 0,-1 1-1 0 0,1 0 1 0 0,-1 0-1 0 0,1-1 1 0 0,-1 1 0 0 0,1 1-1 0 0,-1-1 1 0 0,1 0-1 0 0,-1 1 1 0 0,1-1 0 0 0,-1 1-1 0 0,3 1 0 0 0,12 6 57 0 0,29 15-41 0 0,-45-22-16 0 0,1 0 0 0 0,-1 0 0 0 0,0 0 0 0 0,0 0 0 0 0,0 0 0 0 0,0 0 0 0 0,0 1 0 0 0,0-1 0 0 0,0 0 0 0 0,-1 1 0 0 0,1-1 0 0 0,0 0 0 0 0,-1 1 0 0 0,1-1 0 0 0,-1 1 0 0 0,1-1 0 0 0,-1 1 0 0 0,0-1 0 0 0,1 1 0 0 0,-1-1 0 0 0,0 2 0 0 0,2 9 0 0 0,5 1 0 0 0,-6-12 0 0 0,-1 1 0 0 0,1-1 0 0 0,0 1 0 0 0,0-1 0 0 0,-1 1 0 0 0,1-1 0 0 0,-1 1 0 0 0,1 0 0 0 0,-1-1 0 0 0,0 1 0 0 0,0 0 0 0 0,1-1 0 0 0,-1 1 0 0 0,0 0 0 0 0,0 63 58 0 0,0 88 140 0 0,0-137-198 0 0,0-3 11 0 0,0-10 16 0 0,2-3-102 0 0,-1 0 146 0 0,1 0-59 0 0,0 0-58 0 0,-1 0-56 0 0,1 0-54 0 0,0 0-53 0 0,0 0-52 0 0,1 0-49 0 0,-1 0-47 0 0,0 0-47 0 0,-1 0-45 0 0,1 0-42 0 0,0 0-42 0 0,-1 0-40 0 0,0 0-37 0 0,-1 0-37 0 0,3 0-1462 0 0,-3 0-1199 0 0</inkml:trace>
  <inkml:trace contextRef="#ctx0" brushRef="#br0" timeOffset="455.24">742 395 10016 0 0,'0'0'230'0'0,"2"-3"30"0"0,0 2-234 0 0,-1 0-1 0 0,1 0 1 0 0,-1 0 0 0 0,1 0-1 0 0,-1 0 1 0 0,1 0-1 0 0,0 0 1 0 0,0 0-1 0 0,-1 1 1 0 0,1-1-1 0 0,0 1 1 0 0,0-1 0 0 0,1 1-26 0 0,16-2 171 0 0,-5 2-119 0 0,-11 0-50 0 0,-2 0-4 0 0,1 0 1 0 0,-1 0 0 0 0,1 0 0 0 0,0-1-1 0 0,-1 1 1 0 0,1 0 0 0 0,-1-1-1 0 0,1 1 1 0 0,-1-1 0 0 0,0 0 0 0 0,1 1-1 0 0,0-2 2 0 0,3-1 25 0 0,-1-1 36 0 0,-2 2 54 0 0,4 1 129 0 0,15 1 208 0 0,-21 1-434 0 0,0-1 0 0 0,1 0-1 0 0,-1 0 1 0 0,0 0 0 0 0,1 0 0 0 0,-1 0 0 0 0,0 0-1 0 0,0 0 1 0 0,1 0 0 0 0,-1 0 0 0 0,0-1 0 0 0,1 1-1 0 0,-1 0 1 0 0,0 0 0 0 0,1 0 0 0 0,-1 0-1 0 0,0 0 1 0 0,1 0 0 0 0,-1-1 0 0 0,0 1 0 0 0,0 0-1 0 0,1 0 1 0 0,-1 0 0 0 0,0-1 0 0 0,0 1 0 0 0,0 0-18 0 0,15-10 483 0 0,-1 7-97 0 0,-2 1-108 0 0,0-4 35 0 0,1 0-3 0 0,-2 4-39 0 0,-11 2-251 0 0,1 0 1 0 0,0 0 0 0 0,-1 0-1 0 0,1 0 1 0 0,0 0-1 0 0,0 0 1 0 0,-1 0-1 0 0,1-1 1 0 0,0 1 0 0 0,-1 0-1 0 0,1 0 1 0 0,-1 0-1 0 0,1-1 1 0 0,0 1-1 0 0,-1 0 1 0 0,1-1 0 0 0,-1 1-1 0 0,1-1 1 0 0,-1 1-1 0 0,1-1 1 0 0,-1 1-1 0 0,1-1 1 0 0,-1 1 0 0 0,1-1-1 0 0,-1 1 1 0 0,1-1-21 0 0,-1 0 20 0 0,0 1 0 0 0,1-1 0 0 0,-1 1 0 0 0,1-1 0 0 0,-1 1 0 0 0,0-1 0 0 0,1 1 0 0 0,0-1 0 0 0,-1 1 0 0 0,1 0 0 0 0,-1-1 0 0 0,1 1 0 0 0,-1 0 0 0 0,1-1 0 0 0,0 1 0 0 0,-1 0 0 0 0,1 0 0 0 0,0-1 0 0 0,-1 1 0 0 0,1 0 0 0 0,0 0 0 0 0,-1 0 0 0 0,1 0 0 0 0,0 0 0 0 0,-1 0 0 0 0,1 0-20 0 0,10-2 223 0 0,-8-3-43 0 0,2-1-51 0 0,8 1 41 0 0,0-6-8 0 0,-10 9-60 0 0,-1 0-37 0 0,1 2-23 0 0,0 0-25 0 0,2-1 19 0 0,-5 0-29 0 0,0 1-1 0 0,1-1 0 0 0,-1 1 1 0 0,0-1-1 0 0,1 0 1 0 0,-1 1-1 0 0,0-1 0 0 0,0 0 1 0 0,0 1-1 0 0,0-1 1 0 0,0 0-1 0 0,0 1 0 0 0,0-1 1 0 0,0 0-1 0 0,0 0-6 0 0,0 1 0 0 0,0-2 89 0 0,3-1-15 0 0,8-10-48 0 0,-9-3 34 0 0,-2 3 16 0 0,0 8-2 0 0,0 2-35 0 0,0-2-16 0 0,0 2-3 0 0,-2-2 34 0 0,-9-5-33 0 0,6 7 22 0 0,-8 0-33 0 0,6-1-10 0 0,6 3 0 0 0,1 0 0 0 0,-1 1 0 0 0,0-1 0 0 0,0 0 0 0 0,1 1 0 0 0,-1-1 0 0 0,0 1 0 0 0,0-1 0 0 0,0 1 0 0 0,0 0 0 0 0,0-1 0 0 0,0 1 0 0 0,0 0 0 0 0,1 0 0 0 0,-1-1 0 0 0,0 1 0 0 0,0 0 0 0 0,0 0 0 0 0,0 0 0 0 0,0 0 0 0 0,0 0 0 0 0,0 0 0 0 0,0 1 0 0 0,0-1 0 0 0,0 0 0 0 0,0 0 0 0 0,0 1 0 0 0,-7 4 0 0 0,7-4 0 0 0,-1 0 0 0 0,1-1 0 0 0,-1 1 0 0 0,1 0 0 0 0,-1 0 0 0 0,1-1 0 0 0,-1 1 0 0 0,1-1 0 0 0,-1 1 0 0 0,0-1 0 0 0,1 0 0 0 0,-1 1 0 0 0,0-1 0 0 0,1 0 0 0 0,-1 0 0 0 0,0 0 0 0 0,0 0 0 0 0,0 1 0 0 0,1-1 0 0 0,-1 1 0 0 0,0-1 0 0 0,1 1 0 0 0,-1 0 0 0 0,0-1 0 0 0,1 1 0 0 0,-1 0 0 0 0,1 0 0 0 0,-1 0 0 0 0,1 0 0 0 0,0 0 0 0 0,-1 1 0 0 0,1-1 0 0 0,0 0 0 0 0,0 1 0 0 0,-16 11 0 0 0,7-8 0 0 0,7-4 0 0 0,1 0 0 0 0,0 0 0 0 0,0 0 0 0 0,0 0 0 0 0,-1 1 0 0 0,1-1 0 0 0,1 1 0 0 0,-1-1 0 0 0,0 1 0 0 0,-16 16-3 0 0,-9 9 61 0 0,9-9-21 0 0,16-16-31 0 0,0 1-1 0 0,0-1 0 0 0,0 0 0 0 0,1 1 1 0 0,-1-1-1 0 0,1 1 0 0 0,0-1 0 0 0,-1 1 1 0 0,1 0-1 0 0,0-1 0 0 0,1 1 0 0 0,-1 1-5 0 0,0 0 11 0 0,-1 0 0 0 0,1 1-1 0 0,-1-1 1 0 0,0 0 0 0 0,0 0-1 0 0,-2 3-10 0 0,2-4 2 0 0,0 1-1 0 0,0-1 1 0 0,1 1 0 0 0,-1 0-1 0 0,1-1 1 0 0,0 1-1 0 0,0 0 1 0 0,0 0 0 0 0,0 2-2 0 0,-1 39-2 0 0,2-34 2 0 0,0 1 9 0 0,0 11 36 0 0,4 12 71 0 0,-3-31-99 0 0,0 0 0 0 0,0 1 1 0 0,0-1-1 0 0,1 0 0 0 0,0 0 1 0 0,0 0-1 0 0,0 0 0 0 0,0 0 1 0 0,1-1-1 0 0,0 1 0 0 0,-1-1 1 0 0,4 3-18 0 0,7 8 142 0 0,26 23 339 0 0,-15-19-213 0 0,-8-10-135 0 0,-6-5-8 0 0,-2-1-34 0 0,8 3 65 0 0,0 0-7 0 0,2 1 54 0 0,-12-5-174 0 0,1 2 26 0 0,0-1-1 0 0,1 0 0 0 0,-1 0 0 0 0,1-1 1 0 0,2 1-55 0 0,11-5 85 0 0,-6-2-15 0 0,-12 3-64 0 0,0 1 0 0 0,1 0 0 0 0,-1 0 0 0 0,1 0 0 0 0,-1 0 0 0 0,1 1 0 0 0,-1-1 0 0 0,1 1 0 0 0,0 0-6 0 0,-1 0 5 0 0,0 0-1 0 0,0 0 1 0 0,0 0-1 0 0,0-1 0 0 0,0 1 1 0 0,0-1-1 0 0,0 0 1 0 0,0 1-1 0 0,0-1 1 0 0,0-1-1 0 0,0 1 0 0 0,-1 0 1 0 0,1-1-1 0 0,0 1 1 0 0,-1-1-1 0 0,2-1-4 0 0,1 0 80 0 0,2-1-93 0 0,1 1-76 0 0,0 0-62 0 0,2-1-91 0 0,18-5-572 0 0,-18 6 507 0 0,-5 2 82 0 0,1 0 1 0 0,0 1-1 0 0,-1 0 0 0 0,4 0 225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06.3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0 298 9416 0 0,'3'0'208'0'0,"9"0"33"0"0,-7-3 16 0 0,3-4-106 0 0,-1 2-78 0 0,0 3-37 0 0,4 1-26 0 0,-11 1-10 0 0,8-1 60 0 0,0-2 103 0 0,0-2 128 0 0,2-4 242 0 0,1 0-36 0 0,-4 4-257 0 0,3 0 135 0 0,1 0-19 0 0,3-3 54 0 0,-8 6-273 0 0,-6 2-104 0 0,1-1 0 0 0,0 1 1 0 0,0 0-1 0 0,-1-1 0 0 0,1 1 1 0 0,0 0-1 0 0,-1-1 0 0 0,1 1 1 0 0,-1-1-1 0 0,1 1 0 0 0,0-1 0 0 0,-1 1 1 0 0,1-1-1 0 0,-1 0 0 0 0,0 1 1 0 0,1-1-1 0 0,-1 0 0 0 0,1 1 0 0 0,-1-1 1 0 0,0 0-1 0 0,1 1 0 0 0,-1-2-33 0 0,3-3 134 0 0,-2 3-87 0 0,0 1 0 0 0,0-1 1 0 0,0 1-1 0 0,1 0 0 0 0,-1-1 1 0 0,0 1-1 0 0,1 0 0 0 0,-1 0 1 0 0,1 0-1 0 0,0 0 0 0 0,-1 0 1 0 0,1 0-1 0 0,0 1 1 0 0,1-2-48 0 0,10-4 293 0 0,-3-5-75 0 0,-5-1 8 0 0,1 0-5 0 0,4 4-65 0 0,1 3-65 0 0,-1 0-60 0 0,4-6-26 0 0,-8 5-13 0 0,20-20 101 0 0,-20 23-40 0 0,5 3-26 0 0,-10 0-26 0 0,-1 0 0 0 0,0 0 0 0 0,0 1 0 0 0,0-1 0 0 0,0 0-1 0 0,0 0 1 0 0,0 0 0 0 0,0 0 0 0 0,0 0 0 0 0,0 0 0 0 0,1 0 0 0 0,-1 0 0 0 0,0 0 0 0 0,0 0 0 0 0,0 0 0 0 0,0 0 0 0 0,0 0 0 0 0,0 0 0 0 0,0-1 0 0 0,0 1-1 0 0,0 0 1 0 0,0 0 0 0 0,1 0 0 0 0,-1 0 0 0 0,0 0 0 0 0,0 0 0 0 0,0 0 0 0 0,0 0 0 0 0,0 0 0 0 0,0 0 0 0 0,0 0 0 0 0,0 0 0 0 0,0 0 0 0 0,0 0 0 0 0,0 0 0 0 0,0-1-1 0 0,0 1 1 0 0,0 0 0 0 0,0 0 0 0 0,1 0 0 0 0,-1 0 0 0 0,0 0 0 0 0,0 0 0 0 0,0 0 0 0 0,0 0 0 0 0,0 0 0 0 0,0-1 0 0 0,0 1 0 0 0,0 0 0 0 0,0 0 0 0 0,0 0-1 0 0,0 0 1 0 0,0 0 0 0 0,-1 0 0 0 0,1 0 0 0 0,0 0 0 0 0,0-1-1 0 0,0-10 26 0 0,0 8 32 0 0,-10 2 39 0 0,5-5-68 0 0,0-2-26 0 0,1 7-3 0 0,0-1 0 0 0,-6-15 0 0 0,10 16 0 0 0,-1 0 0 0 0,1 0 0 0 0,-1 0 0 0 0,0 0 0 0 0,1 0 0 0 0,-1 0 0 0 0,0 0 0 0 0,0 0 0 0 0,0 0 0 0 0,0 0 0 0 0,0 1 0 0 0,0-1 0 0 0,-1 0 0 0 0,-21-18 0 0 0,23 18 0 0 0,-1 1-1 0 0,1 0 1 0 0,-1 0-1 0 0,1-1 1 0 0,-1 1-1 0 0,1 0 1 0 0,-1 0-1 0 0,1 0 1 0 0,-1 0-1 0 0,1 0 1 0 0,-1 0-1 0 0,0-1 1 0 0,1 1-1 0 0,-1 1 1 0 0,1-1-1 0 0,-1 0 1 0 0,1 0-1 0 0,-1 0 1 0 0,0 0-1 0 0,1 0 1 0 0,-1 0-1 0 0,1 1 1 0 0,-1-1-1 0 0,1 0 1 0 0,-1 0-1 0 0,1 1 1 0 0,-18 13-67 0 0,10-6 31 0 0,5-6 30 0 0,1 0 0 0 0,-1 1 1 0 0,1-1-1 0 0,0 1 0 0 0,0-1 1 0 0,0 1-1 0 0,0 0 0 0 0,0 0 1 0 0,0 0-1 0 0,0 1 6 0 0,1 13-30 0 0,1-15 26 0 0,1 0 0 0 0,-1 1-1 0 0,0-1 1 0 0,-1 0 0 0 0,1 0 0 0 0,0 1 0 0 0,0-1 0 0 0,-1 0 0 0 0,0 0-1 0 0,1 0 1 0 0,-1 0 0 0 0,-1 2 4 0 0,-9 2-46 0 0,10-5 45 0 0,0-1 0 0 0,0 0 0 0 0,0 1 0 0 0,0-1 0 0 0,0 1 0 0 0,0-1 1 0 0,0 1-1 0 0,0 0 0 0 0,0-1 0 0 0,0 1 0 0 0,1 0 0 0 0,-1-1 0 0 0,0 1 0 0 0,0 0 0 0 0,1 0 0 0 0,-1 0 0 0 0,1 0 0 0 0,-1 0 0 0 0,1 0 0 0 0,-1 0 0 0 0,1 0 0 0 0,-1 0 2 0 0,-1 19-1 0 0,3-17 0 0 0,-1 1 0 0 0,-1 0 0 0 0,1-1 0 0 0,0 1 0 0 0,-1 0 0 0 0,0-1 0 0 0,0 1 0 0 0,0 0 0 0 0,-10 28 0 0 0,5 0 16 0 0,-6-9 61 0 0,11-16-56 0 0,-1-1-1 0 0,1 1 1 0 0,1-1 0 0 0,-1 1-1 0 0,1 2-20 0 0,1 40 54 0 0,0-23-57 0 0,-1-22 4 0 0,0-1-1 0 0,1 1 0 0 0,-1 0 1 0 0,1-1-1 0 0,-1 1 0 0 0,1-1 0 0 0,0 1 1 0 0,1-1-1 0 0,-1 0 0 0 0,2 3 0 0 0,2 6 11 0 0,3 8 99 0 0,-5-15-45 0 0,0 1 0 0 0,1-1-1 0 0,-1 0 1 0 0,4 3-65 0 0,-5-6 27 0 0,0 0 0 0 0,0 0 0 0 0,0 0 0 0 0,0 0-1 0 0,0-1 1 0 0,0 1 0 0 0,0-1 0 0 0,1 1 0 0 0,-1-1 0 0 0,1 0 0 0 0,-1 0 0 0 0,1 0 0 0 0,-1 0 0 0 0,1 0 0 0 0,0 0 0 0 0,-1-1-1 0 0,4 1-26 0 0,-4-1 22 0 0,0 0-1 0 0,0 1 1 0 0,0-1-1 0 0,-1 1 0 0 0,1-1 1 0 0,0 1-1 0 0,0 0 0 0 0,0 0 1 0 0,0 0-1 0 0,-1 0 0 0 0,2 1-21 0 0,-2-2 12 0 0,0 1-1 0 0,0 0 0 0 0,0 0 0 0 0,0-1 0 0 0,0 1 0 0 0,0-1 1 0 0,0 1-1 0 0,1-1 0 0 0,-1 1 0 0 0,0-1 0 0 0,0 1 0 0 0,0-1 0 0 0,1 0 1 0 0,-1 0-1 0 0,0 0 0 0 0,0 0 0 0 0,0 0 0 0 0,1 0 0 0 0,-1 0 1 0 0,0 0-1 0 0,0 0 0 0 0,1-1 0 0 0,-1 1 0 0 0,0-1-11 0 0,8-4 69 0 0,-8 4-55 0 0,1 0 1 0 0,0 0 0 0 0,-1 0 0 0 0,1 0-1 0 0,0 0 1 0 0,-1 1 0 0 0,1-1-1 0 0,0 0 1 0 0,0 1 0 0 0,0-1 0 0 0,0 1-1 0 0,-1 0 1 0 0,1 0 0 0 0,0 0-1 0 0,1 0-14 0 0,0 0 13 0 0,0 0 0 0 0,-1 0 0 0 0,1 0 0 0 0,0 0 0 0 0,-1-1 0 0 0,1 1 0 0 0,-1-1 0 0 0,1 1 0 0 0,0-1 0 0 0,-1 0 0 0 0,0 0 0 0 0,1 0 0 0 0,-1 0 0 0 0,1-1 0 0 0,-1 1 0 0 0,0-1 0 0 0,0 1 0 0 0,0-1 0 0 0,1-1-13 0 0,6-5 37 0 0,14-5 117 0 0,-12 7-133 0 0,1-2-82 0 0,-2 1-116 0 0,0 0-36 0 0,0 0-72 0 0,1 1-83 0 0,1 1-89 0 0,-7 4 271 0 0,-1 0 0 0 0,1 1 0 0 0,0-1 0 0 0,0 1 1 0 0,3 0 185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06.7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9728 0 0,'0'0'222'0'0,"0"0"30"0"0,0 0 18 0 0,0 0 22 0 0,0 0 84 0 0,0 3 37 0 0,0 8 10 0 0,0-8-13 0 0,0 0-56 0 0,0 20 141 0 0,0 4-59 0 0,0-1-73 0 0,0-3-85 0 0,2-17-85 0 0,0-4-169 0 0,-1-1 0 0 0,0 1 0 0 0,1-1 0 0 0,-1 1 1 0 0,0 0-1 0 0,0-1 0 0 0,0 1 0 0 0,-1 0 0 0 0,1 0 0 0 0,0 0 0 0 0,-1 0 1 0 0,1 0-1 0 0,-1 0-24 0 0,2 14 207 0 0,-2 3 69 0 0,0-12-158 0 0,0 8-18 0 0,0-12-4 0 0,0-3-6 0 0,0 3-31 0 0,0 8-34 0 0,0-10-24 0 0,0-1 0 0 0,0 0 0 0 0,0 0 0 0 0,0 0 0 0 0,0 0 0 0 0,0 0 0 0 0,0 0 0 0 0,0 0 0 0 0,0 0 0 0 0,0 0 1 0 0,0 1-1 0 0,0-1 0 0 0,0 0 0 0 0,0 0 0 0 0,0 0 0 0 0,0 0 0 0 0,0 0 0 0 0,0 0 0 0 0,0 0 0 0 0,0 0 0 0 0,0 0 0 0 0,0 1 0 0 0,0-1 0 0 0,0 0 0 0 0,0 0 0 0 0,0 0 0 0 0,0 0 0 0 0,0 0 0 0 0,0 0 0 0 0,1 0 0 0 0,-1 0 0 0 0,0 0 0 0 0,0 0 0 0 0,0 0 0 0 0,0 0 0 0 0,0 0 0 0 0,0 0 0 0 0,0 1 0 0 0,0-1 0 0 0,0 0 0 0 0,0 0 0 0 0,1 0 0 0 0,-1 0 0 0 0,0 0 1 0 0,0 0-1 0 0,0 0 0 0 0,0 0 0 0 0,0 0 0 0 0,0 0 0 0 0,0 0 0 0 0,0 0 0 0 0,0 0 0 0 0,1 0 0 0 0,-1 0 0 0 0,0 0 0 0 0,0-1 0 0 0,0 1-1 0 0,1 0 1 0 0,0 0 0 0 0,-1 0 0 0 0,1 0 0 0 0,0 0 0 0 0,0 1 0 0 0,-1-1 0 0 0,1 0 0 0 0,0 0 0 0 0,0 0 0 0 0,-1 1 0 0 0,1-1 0 0 0,0 0 0 0 0,-1 1 0 0 0,1-1 0 0 0,0 0-1 0 0,1 7-38 0 0,-1-4-14 0 0,-1-1-33 0 0,0 0-77 0 0,0-1-53 0 0,3-1-325 0 0,1 0 49 0 0,6 0-294 0 0,8 0-567 0 0</inkml:trace>
  <inkml:trace contextRef="#ctx0" brushRef="#br0" timeOffset="267.87">228 18 8464 0 0,'0'0'190'0'0,"0"0"28"0"0,0 0 10 0 0,0 0-68 0 0,0 0-7 0 0,0 0 59 0 0,3 0 184 0 0,9 0 339 0 0,-12 0-722 0 0,0 0 0 0 0,0 0 1 0 0,0 0-1 0 0,0 0 1 0 0,0 0-1 0 0,0 0 0 0 0,1 0 1 0 0,-1 0-1 0 0,0 0 1 0 0,0 0-1 0 0,0 0 1 0 0,0 0-1 0 0,0 0 0 0 0,0 0 1 0 0,0 0-1 0 0,0 0 1 0 0,1 0-1 0 0,-1 0 0 0 0,0 0 1 0 0,0 0-1 0 0,0 0 1 0 0,0 0-1 0 0,0 0 0 0 0,0 0 1 0 0,0 0-1 0 0,0 0 1 0 0,0 0-1 0 0,0 1 0 0 0,0-1 1 0 0,1 0-1 0 0,-1 0 1 0 0,0 0-1 0 0,0 0 0 0 0,0 0 1 0 0,0 0-1 0 0,0 0 1 0 0,0 0-1 0 0,0 0 0 0 0,0 0 1 0 0,0 0-1 0 0,0 1 1 0 0,0-1-1 0 0,0 0 0 0 0,0 0 1 0 0,0 0-1 0 0,0 0 1 0 0,0 0-1 0 0,0 0 0 0 0,0 0 1 0 0,0 0-1 0 0,0 1 1 0 0,0-1-1 0 0,0 0 0 0 0,0 0 1 0 0,0 0-1 0 0,0 0 1 0 0,0 0-14 0 0,0 12 732 0 0,0-12-722 0 0,0 0 0 0 0,0 0 0 0 0,0 0 0 0 0,0 0 1 0 0,0 0-1 0 0,0 0 0 0 0,0 1 0 0 0,0-1 0 0 0,0 0 1 0 0,0 0-1 0 0,0 0 0 0 0,0 0 0 0 0,0 0 0 0 0,0 0 1 0 0,0 0-1 0 0,0 0 0 0 0,0 0 0 0 0,0 1 0 0 0,0-1 1 0 0,0 0-1 0 0,0 0 0 0 0,0 0 0 0 0,0 0 0 0 0,0 0 1 0 0,0 0-1 0 0,0 0 0 0 0,0 0 0 0 0,0 0 0 0 0,0 0 1 0 0,0 0-1 0 0,0 1 0 0 0,0-1 0 0 0,0 0 0 0 0,1 0 1 0 0,-1 0-1 0 0,0 0 0 0 0,0 0 0 0 0,0 0 0 0 0,0 0 1 0 0,0 0-1 0 0,0 0 0 0 0,0 0 0 0 0,0 0 0 0 0,0 0 1 0 0,1 0-1 0 0,-1 0 0 0 0,0 0 0 0 0,0 0 0 0 0,0 0 1 0 0,0 0-1 0 0,0 0 0 0 0,0 0 0 0 0,0 0 0 0 0,0 0 1 0 0,0 0-1 0 0,1 0 0 0 0,-1 0-10 0 0,6 1 159 0 0,0 1 65 0 0,-3-1-71 0 0,0 1 0 0 0,0-1-1 0 0,-1 1 1 0 0,1 0 0 0 0,0 0-1 0 0,1 2-152 0 0,3 4 340 0 0,-3-3-191 0 0,-2 0-56 0 0,4 9 231 0 0,2-9-119 0 0,-8-5-192 0 0,1 1-1 0 0,-1-1 1 0 0,0 0 0 0 0,1 1-1 0 0,-1-1 1 0 0,1 0 0 0 0,-1 1-1 0 0,1-1 1 0 0,-1 0 0 0 0,0 1-1 0 0,1-1 1 0 0,-1 1 0 0 0,0-1 0 0 0,1 1-1 0 0,-1-1 1 0 0,0 1 0 0 0,0-1-1 0 0,1 1 1 0 0,-1-1 0 0 0,0 1-1 0 0,0-1 1 0 0,0 1 0 0 0,0-1-1 0 0,0 1 1 0 0,0-1 0 0 0,0 1-1 0 0,0 0 1 0 0,0-1 0 0 0,0 1-1 0 0,0-1 1 0 0,0 1 0 0 0,0 0-13 0 0,2 12 176 0 0,5 2 1 0 0,0-3-27 0 0,-6-3-14 0 0,2-3 45 0 0,6 4-101 0 0,-1 8-14 0 0,10 21 38 0 0,-16-35-146 0 0,2 1 78 0 0,1 3 37 0 0,-4-5-94 0 0,0 0-45 0 0,0 0-32 0 0,-1 0-47 0 0,1 0-54 0 0,-1 0-62 0 0,0-1 17 0 0,0 0-41 0 0,0 0-36 0 0,0-1-35 0 0,0 2-234 0 0,0 0-55 0 0,0 2-769 0 0,0 2-612 0 0,0 3-1161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08.8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 14544 0 0,'3'0'330'0'0,"9"0"45"0"0,-12 0-368 0 0,0 0 0 0 0,0 0 0 0 0,0 0 0 0 0,0 0-1 0 0,0 0 1 0 0,0 0 0 0 0,0 0 0 0 0,1 0 0 0 0,-1 0 0 0 0,0 0 0 0 0,0 0 0 0 0,0 0 0 0 0,0 0 0 0 0,0 0 0 0 0,0 0 0 0 0,0 0 0 0 0,0 0-1 0 0,0 0 1 0 0,1 0 0 0 0,-1 0 0 0 0,0 0 0 0 0,0 0 0 0 0,0 0 0 0 0,0 0 0 0 0,0 0 0 0 0,0 0 0 0 0,0 0 0 0 0,0 0 0 0 0,0-1 0 0 0,0 1 0 0 0,0 0-1 0 0,1 0 1 0 0,-1 0 0 0 0,0 0 0 0 0,0 0 0 0 0,0 0 0 0 0,0 0 0 0 0,0 0 0 0 0,0 0 0 0 0,0 0 0 0 0,0-1 0 0 0,0 1 0 0 0,0 0 0 0 0,0 0-1 0 0,0 0 1 0 0,0 0 0 0 0,0 0 0 0 0,0 0 0 0 0,0 0 0 0 0,0 0 0 0 0,0 0 0 0 0,0-1 0 0 0,0 1 0 0 0,0 0 0 0 0,0 0 0 0 0,0 0 0 0 0,0 0-7 0 0,0-3 74 0 0,0 1 41 0 0,0-1-40 0 0,0-5 39 0 0,0-5 66 0 0,0 10-71 0 0,0 3 126 0 0,0 0 221 0 0,0 0 21 0 0,0 0-200 0 0,0 0-126 0 0,0 0-43 0 0,0 0-5 0 0,0 0 16 0 0,0 0-21 0 0,0 0-31 0 0,0-3-124 0 0,0-2-24 0 0,0 5 81 0 0,0 0-1 0 0,0 0 0 0 0,0-1 1 0 0,0 1-1 0 0,0 0 0 0 0,0 0 1 0 0,0 0-1 0 0,0 0 1 0 0,0 0-1 0 0,0 0 0 0 0,1-1 1 0 0,-1 1-1 0 0,0 0 1 0 0,0 0-1 0 0,0 0 0 0 0,0 0 1 0 0,0 0-1 0 0,0 0 0 0 0,0 0 1 0 0,0-1-1 0 0,0 1 1 0 0,1 0-1 0 0,-1 0 0 0 0,0 0 1 0 0,0 0-1 0 0,0 0 1 0 0,0 0-1 0 0,0 0 0 0 0,0 0 1 0 0,1 0-1 0 0,-1 0 0 0 0,0 0 1 0 0,0 0-1 0 0,0 0 1 0 0,0 0-1 0 0,0 0 0 0 0,0 0 1 0 0,1 0-1 0 0,-1 0 1 0 0,0 0-1 0 0,0 0 0 0 0,0 0 1 0 0,0 0 0 0 0,3 1-101 0 0,-2 0 7 0 0,0 0-36 0 0,0 0-41 0 0,1 0-49 0 0,-1 1-54 0 0,0-1-59 0 0,0 0-70 0 0,0-1-65 0 0,-1 1-57 0 0,1-1-49 0 0,-1 1-172 0 0,0-1-49 0 0,0 0-206 0 0,0 0-554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33.7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0 6392 0 0,'0'0'141'0'0,"0"0"23"0"0,0 4 12 0 0,1 0-117 0 0,-1-4-40 0 0,-17 31 86 0 0,14-23-116 0 0,2 1 105 0 0,1 0 85 0 0,1 0 68 0 0,0 4 173 0 0,-1-10-324 0 0,1-1 0 0 0,-1 0 0 0 0,-1 1 0 0 0,1-1 0 0 0,0 0-1 0 0,0 1 1 0 0,-1-1 0 0 0,1 0 0 0 0,-1 1 0 0 0,0-1 0 0 0,0 1-96 0 0,-5 7 338 0 0,-1 2 125 0 0,4 4 94 0 0,3-3-59 0 0,0-1-38 0 0,0 11 368 0 0,0-3-158 0 0,0 25 802 0 0,0-36-1226 0 0,1-1-79 0 0,0 3-21 0 0,-1-10-132 0 0,0 1 0 0 0,0 0 0 0 0,0-1 0 0 0,0 1 0 0 0,-1-1 0 0 0,1 1 0 0 0,-1 0 0 0 0,1-1 0 0 0,-1 1 0 0 0,0-1 0 0 0,1 1 0 0 0,-1-1-1 0 0,0 0 1 0 0,0 1 0 0 0,0 0-14 0 0,-9 9 154 0 0,8-9-101 0 0,1-1-38 0 0,1 1-39 0 0,0 0-39 0 0,0-1-40 0 0,1 0-42 0 0,0 1-42 0 0,0-1-42 0 0,1 0-44 0 0,-1-1-45 0 0,1 1-44 0 0,0 0-47 0 0,-1-1-46 0 0,1 1-48 0 0,-1-1-48 0 0,1 0-49 0 0,0 0-1254 0 0,-1 0-1058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34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1 6648 0 0,'0'0'149'0'0,"0"0"23"0"0,0 0 12 0 0,-3 0-25 0 0,-10 0-74 0 0,10 0 2 0 0,3 0 97 0 0,0 0 157 0 0,0 0 10 0 0,0 0-1 0 0,0 0-4 0 0,0 0-2 0 0,0 0 0 0 0,0 0-15 0 0,0 0-62 0 0,0 0-31 0 0,3 3-4 0 0,10 10-4 0 0,-13-13-220 0 0,0 0 0 0 0,0 0 0 0 0,1 1 0 0 0,-1-1 0 0 0,0 0 0 0 0,0 0 0 0 0,0 0 0 0 0,1 1 1 0 0,-1-1-1 0 0,0 0 0 0 0,0 0 0 0 0,0 1 0 0 0,0-1 0 0 0,1 0 0 0 0,-1 0 0 0 0,0 1 0 0 0,0-1 1 0 0,0 0-1 0 0,0 0 0 0 0,0 1 0 0 0,0-1 0 0 0,0 0 0 0 0,0 0 0 0 0,0 1 0 0 0,0-1 0 0 0,0 0-8 0 0,0 51 566 0 0,0-28-289 0 0,0-22-263 0 0,0 0 0 0 0,0 0 1 0 0,0-1-1 0 0,0 1 0 0 0,0 0 0 0 0,0 0 0 0 0,0 0 1 0 0,0 0-1 0 0,1-1 0 0 0,-1 1 0 0 0,0 0 1 0 0,1 0-1 0 0,-1 0 0 0 0,0-1 0 0 0,1 1 0 0 0,-1 0 1 0 0,1-1-1 0 0,-1 1 0 0 0,1 0 0 0 0,-1-1 1 0 0,1 1-1 0 0,0-1 0 0 0,-1 1 0 0 0,1-1 0 0 0,0 1 1 0 0,0-1-15 0 0,-1 1 14 0 0,1-1 1 0 0,0 1 0 0 0,-1-1 0 0 0,1 1-1 0 0,0-1 1 0 0,-1 1 0 0 0,1 0 0 0 0,-1-1-1 0 0,1 1 1 0 0,-1 0 0 0 0,1-1 0 0 0,-1 1-1 0 0,0 0 1 0 0,1 0 0 0 0,-1-1 0 0 0,0 1-1 0 0,1 0 1 0 0,-1 0 0 0 0,0 0 0 0 0,0-1-1 0 0,0 1 1 0 0,0 0 0 0 0,0 0 0 0 0,0 0 0 0 0,0 0-1 0 0,0 0-14 0 0,0 13 232 0 0,-1-10-160 0 0,1 0 0 0 0,0 0-1 0 0,-1 0 1 0 0,2 0 0 0 0,-1-1 0 0 0,0 1-1 0 0,1 0 1 0 0,0 0 0 0 0,0 0 0 0 0,0 0-72 0 0,5 6 152 0 0,-4-8-125 0 0,-1-1-1 0 0,0 1 0 0 0,0 0 1 0 0,0 0-1 0 0,0 0 1 0 0,-1-1-1 0 0,1 1 1 0 0,0 0-1 0 0,-1 0 1 0 0,1 0-1 0 0,-1 0 1 0 0,0 1-1 0 0,0-1 0 0 0,1 0 1 0 0,-2 1-27 0 0,2 1 32 0 0,-1 0 0 0 0,0-1-1 0 0,1 1 1 0 0,-1 0 0 0 0,1 0 0 0 0,0-1 0 0 0,2 4-32 0 0,6 15 188 0 0,-8-21-168 0 0,0 1 0 0 0,-1 0 0 0 0,1-1 1 0 0,-1 1-1 0 0,0 0 0 0 0,1-1 1 0 0,-1 1-1 0 0,0 0 0 0 0,0 0 0 0 0,0 0-20 0 0,0-1 23 0 0,0 1-1 0 0,0 0 0 0 0,0 0 0 0 0,0 0 0 0 0,0-1 0 0 0,1 1 0 0 0,-1 0 0 0 0,1 0 0 0 0,-1-1 1 0 0,1 1-23 0 0,12 14 224 0 0,-13-16-216 0 0,0 0 1 0 0,0 1-1 0 0,1-1 1 0 0,-1 0 0 0 0,0 0-1 0 0,0 0 1 0 0,0 0-1 0 0,1 1 1 0 0,-1-1 0 0 0,0 0-1 0 0,0 0 1 0 0,0 1 0 0 0,0-1-1 0 0,0 0 1 0 0,1 0-1 0 0,-1 1 1 0 0,0-1 0 0 0,0 0-1 0 0,0 0 1 0 0,0 1-1 0 0,0-1 1 0 0,0 0 0 0 0,0 1-1 0 0,0-1 1 0 0,0 0 0 0 0,0 0-9 0 0,0 12 151 0 0,2 0-60 0 0,2 0-39 0 0,6 4-26 0 0,-7-13 62 0 0,-3-3 44 0 0,3 3-10 0 0,10 10-8 0 0,-10-10-11 0 0,-3-3-31 0 0,0 0-2 0 0,0 0 15 0 0,0 0-12 0 0,4 0 11 0 0,8 0 3 0 0,-11 0-86 0 0,-1 0 1 0 0,0 0-1 0 0,0 0 0 0 0,0 0 0 0 0,0 0 0 0 0,0 0 1 0 0,0 1-1 0 0,0-1 0 0 0,0 0 0 0 0,1 0 0 0 0,-1 0 0 0 0,0 0 1 0 0,0 0-1 0 0,0 0 0 0 0,0-1 0 0 0,0 1 0 0 0,0 0 1 0 0,0 0-1 0 0,0 0 0 0 0,1 0 0 0 0,-1 0 0 0 0,0 0 1 0 0,0 0-1 0 0,0 0 0 0 0,0 0 0 0 0,0 0 0 0 0,0 0 1 0 0,0 0-1 0 0,0 0 0 0 0,0 0 0 0 0,0 0 0 0 0,1 0 1 0 0,-1-1-1 0 0,0 1 0 0 0,0 0 0 0 0,0 0 0 0 0,0 0 0 0 0,0 0 1 0 0,0 0-1 0 0,0 0 0 0 0,0 0 0 0 0,0 0 0 0 0,0 0 1 0 0,0-1-1 0 0,0 1 0 0 0,0 0 0 0 0,0 0 0 0 0,0 0 1 0 0,0 0-1 0 0,0 0 0 0 0,0 0 0 0 0,0 0 0 0 0,0 0 1 0 0,0-1-1 0 0,0 1 0 0 0,0 0 0 0 0,0 0-1 0 0,0-13 28 0 0,0 13-25 0 0,0 0 0 0 0,0-1 0 0 0,0 1 0 0 0,0 0 0 0 0,0 0-1 0 0,0-1 1 0 0,0 1 0 0 0,0 0 0 0 0,0-1 0 0 0,0 1 0 0 0,0 0 0 0 0,0 0-1 0 0,0-1 1 0 0,0 1 0 0 0,1 0 0 0 0,-1 0 0 0 0,0-1 0 0 0,0 1 0 0 0,0 0 0 0 0,0 0-1 0 0,1 0 1 0 0,-1-1 0 0 0,0 1 0 0 0,0 0 0 0 0,1 0 0 0 0,-1 0-3 0 0,1-1 7 0 0,0 0 1 0 0,-1 0-1 0 0,1 0 0 0 0,0 1 1 0 0,0-1-1 0 0,-1 0 0 0 0,1 0 1 0 0,0 0-1 0 0,-1 0 1 0 0,1-1-1 0 0,-1 1 0 0 0,1 0 1 0 0,-1 0-1 0 0,0 0 0 0 0,0 0-7 0 0,-5-11 105 0 0,5 11-95 0 0,-1 0 0 0 0,0 0 1 0 0,1 0-1 0 0,-1 0 0 0 0,1 0 0 0 0,-1 1 0 0 0,1-1 0 0 0,-1 0 1 0 0,1 0-1 0 0,0-1 0 0 0,-1 1 0 0 0,1 0 0 0 0,0 0 0 0 0,0 0 1 0 0,0 0-1 0 0,0 0 0 0 0,0 0 0 0 0,0 0 0 0 0,0 0 0 0 0,0 0 1 0 0,0 0-1 0 0,1 0 0 0 0,-1 0 0 0 0,0 0 0 0 0,1-1-10 0 0,5-8 85 0 0,-5 9-69 0 0,0-1 0 0 0,0 0 0 0 0,0 1 0 0 0,0-1 0 0 0,0 0 0 0 0,0 0 0 0 0,0 0 0 0 0,-1 0 0 0 0,1 0 0 0 0,-1 0 0 0 0,0 0 0 0 0,1 0 0 0 0,-1 0 0 0 0,0 0-16 0 0,0-6 25 0 0,0-1-72 0 0,0-21-301 0 0,0 19 260 0 0,0 10 87 0 0,0 1 0 0 0,-1-1 0 0 0,1 1 1 0 0,0-1-1 0 0,0 0 0 0 0,0 1 0 0 0,0-1 0 0 0,0 1 1 0 0,0-1-1 0 0,1 0 0 0 0,-1 1 0 0 0,0-1 0 0 0,0 1 1 0 0,0-1-1 0 0,0 0 0 0 0,1 1 0 0 0,-1-1 0 0 0,0 1 1 0 0,1-1-1 0 0,-1 1 0 0 0,0-1 0 0 0,1 1 0 0 0,-1-1 0 0 0,0 1 1 0 0,1 0-1 0 0,-1-1 0 0 0,1 1 0 0 0,-1-1 0 0 0,1 1 1 0 0,-1 0-1 0 0,1-1 0 0 0,0 1 1 0 0,7-5-10 0 0,-8 4 6 0 0,1 0-1 0 0,-1 0 1 0 0,1 1 0 0 0,-1-1-1 0 0,0 0 1 0 0,0 0 0 0 0,1 1 0 0 0,-1-1-1 0 0,0 0 1 0 0,0 0 0 0 0,0 0 0 0 0,0 0-1 0 0,0 1 1 0 0,0-1 0 0 0,0 0 4 0 0,0 1 0 0 0,0 0-5 0 0,0-1 1 0 0,0 1 0 0 0,0 0-1 0 0,0-1 1 0 0,0 1 0 0 0,0 0-1 0 0,0 0 1 0 0,0-1 0 0 0,0 1-1 0 0,0 0 1 0 0,1-1-1 0 0,-1 1 1 0 0,0 0 0 0 0,0 0-1 0 0,0 0 1 0 0,0-1 0 0 0,0 1-1 0 0,1 0 1 0 0,-1 0 0 0 0,0-1-1 0 0,0 1 1 0 0,0 0 0 0 0,1 0-1 0 0,-1 0 1 0 0,0 0-1 0 0,0-1 5 0 0,11-7-93 0 0,-7 9 42 0 0,-3 6-9 0 0,-1-7 59 0 0,0 1 0 0 0,0-1 0 0 0,0 0 0 0 0,0 0 0 0 0,0 0-1 0 0,0 0 1 0 0,0 0 0 0 0,0 0 0 0 0,0 0 0 0 0,0 0-1 0 0,0 1 1 0 0,0-1 0 0 0,0 0 0 0 0,0 0 0 0 0,0 0-1 0 0,0 0 1 0 0,0 0 0 0 0,0 0 0 0 0,0 0 0 0 0,0 0-1 0 0,0 1 1 0 0,0-1 0 0 0,0 0 0 0 0,1 0 0 0 0,-1 0-1 0 0,0 0 1 0 0,0 0 0 0 0,0 0 0 0 0,0 0 0 0 0,0 0-1 0 0,0 0 1 0 0,0 0 0 0 0,0 0 0 0 0,0 1 0 0 0,0-1 0 0 0,0 0-1 0 0,1 0 1 0 0,-1 0 0 0 0,0 0 0 0 0,0 0 0 0 0,0 0-1 0 0,0 0 1 0 0,0 0 0 0 0,0 0 0 0 0,0 0 0 0 0,0 0-1 0 0,1 0 1 0 0,-1 0 0 0 0,0 0 0 0 0,0 0 0 0 0,0 0-1 0 0,0 0 1 0 0,0 0 0 0 0,0 0 0 0 0,0 0 0 0 0,0 0-1 0 0,1 0 2 0 0,15 3 32 0 0,3 13-20 0 0,-3 3-12 0 0,-15-12 0 0 0,1-2 0 0 0,17 6 0 0 0,1 5 0 0 0,-1 3 0 0 0,-3 0 0 0 0,-13-13 0 0 0,-3-5 0 0 0,0 0 0 0 0,1-1 0 0 0,-1 1 0 0 0,0 0 0 0 0,1 0 0 0 0,-1-1 0 0 0,1 1 0 0 0,-1 0 0 0 0,1-1 0 0 0,-1 1 0 0 0,1 0 0 0 0,0-1 0 0 0,-1 1 0 0 0,1-1 0 0 0,0 1 0 0 0,-1-1 0 0 0,1 1 0 0 0,0-1 0 0 0,0 1 0 0 0,-1-1 0 0 0,1 0 0 0 0,0 1 0 0 0,5 1 0 0 0,14 15 0 0 0,-1 2 0 0 0,0 0 0 0 0,0-3 0 0 0,-3-10 0 0 0,-12 4 38 0 0,-4-11-1 0 0,0-3 63 0 0,0-12 390 0 0,0 10-340 0 0,0 4-117 0 0,0 2-21 0 0,-1 0 0 0 0,1-1-1 0 0,0 1 1 0 0,1 0 0 0 0,-1 0-1 0 0,0-1 1 0 0,0 1 0 0 0,0 0-1 0 0,0-1 1 0 0,0 1-1 0 0,0 0 1 0 0,0 0 0 0 0,0-1-1 0 0,0 1 1 0 0,0 0 0 0 0,1 0-1 0 0,-1-1 1 0 0,0 1 0 0 0,0 0-1 0 0,0 0 1 0 0,1 0 0 0 0,-1-1-1 0 0,0 1 1 0 0,0 0-1 0 0,0 0 1 0 0,1 0-12 0 0,0-1 15 0 0,0 0 5 0 0,0-1 1 0 0,1 1-1 0 0,-1-1 1 0 0,0 1-1 0 0,0-1 1 0 0,0 1-1 0 0,0-1 1 0 0,0 0 0 0 0,0 0-1 0 0,0 1 1 0 0,0-1-1 0 0,-1 0 1 0 0,1 0-1 0 0,-1 0 1 0 0,0 0-1 0 0,1 0 1 0 0,-1 0-1 0 0,0 0 1 0 0,0 0-1 0 0,0-1-20 0 0,0-24 176 0 0,0-51 328 0 0,0 52-382 0 0,0 24-105 0 0,0-1 0 0 0,0 1 0 0 0,1 0 0 0 0,-1 0 0 0 0,1 0 0 0 0,-1 0 0 0 0,1 0 0 0 0,0 0 0 0 0,0 0 0 0 0,0 0 1 0 0,0 0-1 0 0,0 0 0 0 0,0 0-17 0 0,1 0 18 0 0,-1 0 1 0 0,0 0-1 0 0,0 0 1 0 0,0 0-1 0 0,0 0 1 0 0,-1 0-1 0 0,1 0 1 0 0,0 0-1 0 0,-1 0 1 0 0,0 0-1 0 0,1 0 1 0 0,-1-1-1 0 0,0 1-18 0 0,0-17 134 0 0,0 17-132 0 0,0 0 1 0 0,0 1 0 0 0,0-1-1 0 0,0 0 1 0 0,1 0 0 0 0,-1 1-1 0 0,0-1 1 0 0,1 0 0 0 0,0 0-1 0 0,-1 1-2 0 0,13-19 0 0 0,-9 12 0 0 0,1 0-52 0 0,5 5-82 0 0,-10 3 130 0 0,0 0 0 0 0,1 0 0 0 0,-1 0-1 0 0,0 0 1 0 0,0 0 0 0 0,0 0 0 0 0,0 0 0 0 0,0 0 0 0 0,0 0 0 0 0,0 0 0 0 0,0 0 0 0 0,1 0 0 0 0,-1 0 0 0 0,0 0 0 0 0,0 0 0 0 0,0 0 0 0 0,0 0-1 0 0,0 0 1 0 0,0 0 0 0 0,0 0 0 0 0,0 0 0 0 0,1 0 0 0 0,-1 0 0 0 0,0 0 0 0 0,0 0 0 0 0,0 0 0 0 0,0 0 0 0 0,0 0 0 0 0,0 0 0 0 0,0 0 0 0 0,0 0-1 0 0,0-1 1 0 0,0 1 0 0 0,0 0 0 0 0,1 0 0 0 0,-1 0 0 0 0,0 0 0 0 0,0 0 0 0 0,0 0 0 0 0,0 0 0 0 0,0 0 0 0 0,0 0 0 0 0,0-1 0 0 0,0 1 0 0 0,0 0 0 0 0,0 0-1 0 0,0 0 1 0 0,0 0 0 0 0,0 0 0 0 0,0 0 0 0 0,0 0 0 0 0,0-1 0 0 0,0 1 0 0 0,0 0 0 0 0,0 0 0 0 0,0 0 0 0 0,0 0 4 0 0,-1-1-14 0 0,1 1 0 0 0,0-1 0 0 0,0 0 0 0 0,0 1 0 0 0,1-1 0 0 0,-1 0 0 0 0,0 0 0 0 0,0 1 0 0 0,0-1 0 0 0,0 1 0 0 0,1-1 0 0 0,-1 0 0 0 0,0 1 0 0 0,1-1 0 0 0,-1 0 0 0 0,0 1 0 0 0,1-1 0 0 0,-1 1 14 0 0,1-1-19 0 0,0 1 0 0 0,0-1 0 0 0,0 1 0 0 0,-1-1 0 0 0,1 1 0 0 0,0 0 0 0 0,0-1 0 0 0,0 1 0 0 0,0 0 0 0 0,0 0 0 0 0,0 0 1 0 0,0 0-1 0 0,0 0 0 0 0,0 0 0 0 0,1 0 19 0 0,7-1-229 0 0,-8 0 207 0 0,-1 1 1 0 0,1 0-1 0 0,0-1 0 0 0,-1 1 0 0 0,1 0 0 0 0,0-1 0 0 0,-1 1 0 0 0,1-1 0 0 0,0 1 0 0 0,-1-1 0 0 0,1 0 0 0 0,-1 1 0 0 0,1-1 0 0 0,-1 1 0 0 0,1-2 22 0 0,2-1-179 0 0,0 0-99 0 0,0 1 89 0 0,-1 1-40 0 0,2 1-45 0 0,0 0-51 0 0,-2 0 41 0 0,0 0-41 0 0,0 0-35 0 0,0 0-34 0 0,1 0-250 0 0,0 0-55 0 0,2 0-816 0 0,3 0-638 0 0,4 0-1214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36.7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20 8752 0 0,'0'0'197'0'0,"0"0"24"0"0,0 0 19 0 0,-1-1-79 0 0,-1-2-23 0 0,-3-2 38 0 0,-3-2 140 0 0,8 6-294 0 0,0 1 0 0 0,-1 0 1 0 0,1 0-1 0 0,0 0 0 0 0,0-1 0 0 0,0 1 0 0 0,-1 0 1 0 0,1 0-1 0 0,0 0 0 0 0,0-1 0 0 0,0 1 0 0 0,-1 0 1 0 0,1 0-1 0 0,0 0 0 0 0,0 0 0 0 0,-1 0 0 0 0,1 0 1 0 0,0 0-1 0 0,-1-1 0 0 0,1 1 0 0 0,0 0 1 0 0,0 0-1 0 0,-1 0 0 0 0,1 0 0 0 0,0 0 0 0 0,-1 0-22 0 0,-4 0 280 0 0,-17 0 739 0 0,12 0-654 0 0,5 0-247 0 0,1 0-37 0 0,0 0-44 0 0,0 0-51 0 0,2 0 50 0 0,0 1 0 0 0,0-1 0 0 0,0 0 0 0 0,0 0 0 0 0,0 1 0 0 0,1-1 0 0 0,-1 1 0 0 0,0 0 0 0 0,0-1 0 0 0,-1 2-36 0 0,-10 8 248 0 0,12-9-241 0 0,1-1 0 0 0,0 0 0 0 0,0 0 1 0 0,0 1-1 0 0,0-1 0 0 0,-1 0 0 0 0,1 0 0 0 0,0 0 1 0 0,0 1-1 0 0,0-1 0 0 0,-1 0 0 0 0,1 0 1 0 0,0 0-1 0 0,0 0 0 0 0,-1 0 0 0 0,1 0 1 0 0,0 0-1 0 0,0 1 0 0 0,-1-1 0 0 0,1 0 0 0 0,0 0 1 0 0,-1 0-1 0 0,1 0 0 0 0,0 0 0 0 0,0 0 1 0 0,-1 0-8 0 0,-14 4 134 0 0,-3 10 8 0 0,15-11-119 0 0,0 0 0 0 0,0-1 0 0 0,0 1-1 0 0,0-1 1 0 0,0 0 0 0 0,0 0-23 0 0,-10 4 71 0 0,10-5-57 0 0,0 0 0 0 0,1 0 0 0 0,-1 1 0 0 0,0 0 0 0 0,1-1 0 0 0,-1 1 0 0 0,1 0 0 0 0,0 0 0 0 0,-1 0-14 0 0,-6 7 44 0 0,5-5-23 0 0,0 0 1 0 0,0 0 0 0 0,0 0-1 0 0,1 0 1 0 0,-1 1 0 0 0,1 0-22 0 0,-3 8 43 0 0,5-11-38 0 0,0 1-1 0 0,-1 0 1 0 0,1 0-1 0 0,-1-1 1 0 0,1 1-1 0 0,-1-1 1 0 0,0 1-1 0 0,0-1 1 0 0,-1 0-5 0 0,2 0 8 0 0,-1 1 0 0 0,0-1 0 0 0,0 0 0 0 0,1 1 0 0 0,-1-1 1 0 0,1 1-1 0 0,-1-1 0 0 0,1 1 0 0 0,0 0 0 0 0,0-1 0 0 0,1 1 0 0 0,-1 0 1 0 0,0 0-1 0 0,1 0-8 0 0,-4 13 36 0 0,-4 0 26 0 0,7-14-50 0 0,0-1-1 0 0,0 1 0 0 0,0 0 1 0 0,0-1-1 0 0,1 1 0 0 0,-1 0 1 0 0,1 0-1 0 0,-1 0 0 0 0,1 0 1 0 0,-1 0-1 0 0,1 0 0 0 0,0 0 1 0 0,0 0-12 0 0,-1 17 122 0 0,0 12 9 0 0,1-28-125 0 0,0 0 0 0 0,0-1 0 0 0,1 1 0 0 0,-1 0 1 0 0,1 0-1 0 0,0 0 0 0 0,0-1 0 0 0,0 3-6 0 0,12 14 59 0 0,-10-13-53 0 0,-3-5-2 0 0,1-1 0 0 0,-1 1 0 0 0,0 0 0 0 0,1 0 0 0 0,-1-1 0 0 0,0 1-1 0 0,1 0 1 0 0,-1 0 0 0 0,1-1 0 0 0,0 1 0 0 0,-1-1 0 0 0,1 1 0 0 0,-1 0 0 0 0,1-1 0 0 0,0 1-1 0 0,-1-1 1 0 0,1 1 0 0 0,0-1 0 0 0,0 0 0 0 0,-1 1 0 0 0,1-1 0 0 0,0 0-4 0 0,5 3 29 0 0,11 10 55 0 0,-17-13-81 0 0,0 0 0 0 0,0 1 0 0 0,0-1-1 0 0,1 0 1 0 0,-1 0 0 0 0,0 0 0 0 0,0 0 0 0 0,0 1 0 0 0,1-1-1 0 0,-1 0 1 0 0,0 0 0 0 0,0 1 0 0 0,0-1 0 0 0,0 0 0 0 0,0 0-1 0 0,0 1 1 0 0,1-1 0 0 0,-1 0 0 0 0,0 0 0 0 0,0 1-1 0 0,0-1 1 0 0,0 0 0 0 0,0 1 0 0 0,0-1 0 0 0,0 0 0 0 0,0 0-3 0 0,0 1 3 0 0,0 0 0 0 0,0-1 0 0 0,0 1 1 0 0,0-1-1 0 0,0 1 0 0 0,0-1 1 0 0,0 1-1 0 0,0 0 0 0 0,0-1 0 0 0,0 1 1 0 0,0-1-1 0 0,1 1 0 0 0,-1-1 1 0 0,0 1-1 0 0,0-1 0 0 0,1 1 0 0 0,-1-1 1 0 0,0 1-1 0 0,1-1 0 0 0,-1 1 1 0 0,1-1-1 0 0,-1 0 0 0 0,1 1 0 0 0,-1-1 1 0 0,0 0-1 0 0,1 1 0 0 0,-1-1 1 0 0,1 0-1 0 0,-1 1 0 0 0,1-1-3 0 0,22 2 106 0 0,-16-2-78 0 0,7 0 70 0 0,-8 0-42 0 0,0 0 1 0 0,0 0-1 0 0,0-1 1 0 0,4 0-57 0 0,-7 0 13 0 0,-1 0 1 0 0,0 0 0 0 0,1 0-1 0 0,-1 0 1 0 0,0 0 0 0 0,1 0-1 0 0,-1-1 1 0 0,0 1 0 0 0,0-1-1 0 0,0 0 1 0 0,0 1 0 0 0,0-2-14 0 0,7-6 53 0 0,-5 5-30 0 0,0 0 0 0 0,0 0 0 0 0,0 0 0 0 0,0 1-1 0 0,1-1 1 0 0,0 1-23 0 0,0 1 23 0 0,-4 2-21 0 0,0-1 1 0 0,-1 1 0 0 0,1 0 0 0 0,0 0 0 0 0,-1-1 0 0 0,1 1-1 0 0,-1 0 1 0 0,1-1 0 0 0,-1 1 0 0 0,1 0 0 0 0,0-1 0 0 0,-1 1-1 0 0,1-1 1 0 0,-1 1 0 0 0,0-1 0 0 0,1 1 0 0 0,-1-1 0 0 0,1 0-3 0 0,5-24 72 0 0,-6 24-70 0 0,1 1 1 0 0,-1-1 0 0 0,1 1 0 0 0,-1-1 0 0 0,0 1 0 0 0,1-1 0 0 0,-1 1 0 0 0,1-1 0 0 0,-1 1 0 0 0,1 0 0 0 0,-1-1 0 0 0,1 1 0 0 0,0 0 0 0 0,-1-1 0 0 0,1 1-3 0 0,4-3 26 0 0,1-13 39 0 0,7-3-1 0 0,-6 0 0 0 0,-1 9-33 0 0,-5 8-29 0 0,0 0 0 0 0,0 1 1 0 0,0-1-1 0 0,0 0 1 0 0,0 0-1 0 0,0 0 1 0 0,-1 0-1 0 0,1 0 0 0 0,-1 0 1 0 0,1 0-1 0 0,-1 0 1 0 0,0 0-1 0 0,1 0 1 0 0,-1 0-4 0 0,0-17 1 0 0,0 17 0 0 0,0 0 0 0 0,0 1 0 0 0,0-1 0 0 0,0 0 0 0 0,0 0 0 0 0,1 1 0 0 0,-1-1 0 0 0,1 0 0 0 0,-1 0 0 0 0,1 1 0 0 0,12-19 0 0 0,-7 1 0 0 0,7 0 0 0 0,-10 3-12 0 0,-1 24-44 0 0,4-3 52 0 0,2 1-6 0 0,-1 10-33 0 0,5 3 32 0 0,-5 1-5 0 0,-1-11-15 0 0,-5-7 26 0 0,0 0 1 0 0,0-1 0 0 0,0 1-1 0 0,0 0 1 0 0,0 0-1 0 0,0 0 1 0 0,-1 0 0 0 0,1 0-1 0 0,0 0 1 0 0,-1 0-1 0 0,0 0 1 0 0,1 0 0 0 0,-1 0-1 0 0,0 0 5 0 0,0 0-5 0 0,0 0 0 0 0,0 1 0 0 0,1-1 0 0 0,-1 0 0 0 0,1 0 0 0 0,-1 0 0 0 0,1 0 0 0 0,0 0 0 0 0,0 0 0 0 0,0 0 0 0 0,0 0 0 0 0,0 0 0 0 0,0 0 5 0 0,1 0 0 0 0,-1 0 0 0 0,0 0 0 0 0,0-1 0 0 0,0 1 0 0 0,0 0 0 0 0,-1 1-1 0 0,1-1 1 0 0,0 0 0 0 0,-1 0 0 0 0,1 0 0 0 0,-1 0 0 0 0,0 0-1 0 0,0 1 2 0 0,0-1 44 0 0,0 0-33 0 0,0 0-36 0 0,0 0-34 0 0,0 2-120 0 0,0 0-105 0 0,0 0-106 0 0,0 0-110 0 0,0 0-112 0 0,1-1-117 0 0,0 1-119 0 0,0-1-121 0 0,4 5-1019 0 0,6 4-1130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38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7968 0 0,'0'3'233'0'0,"0"13"-51"0"0,0-9-102 0 0,0 3-73 0 0,0-2 29 0 0,0 6 40 0 0,1-5 137 0 0,-1-1 33 0 0,5 13 649 0 0,-1-13-540 0 0,2 0-14 0 0,-5-8-314 0 0,-1 0 1 0 0,0 1 0 0 0,0-1 0 0 0,1 0 0 0 0,-1 0-1 0 0,0 0 1 0 0,0 1 0 0 0,0-1 0 0 0,0 0 0 0 0,1 0-1 0 0,-1 0 1 0 0,0 1 0 0 0,0-1 0 0 0,0 0 0 0 0,0 0-1 0 0,0 1 1 0 0,0-1 0 0 0,1 0 0 0 0,-1 1 0 0 0,0-1-1 0 0,0 0 1 0 0,0 0 0 0 0,0 1 0 0 0,0-1 0 0 0,0 0-1 0 0,0 1-27 0 0,0 4 210 0 0,1 0-33 0 0,2 1 1 0 0,1 2 44 0 0,5 8 174 0 0,-7-2-37 0 0,-1-5-145 0 0,1-1-40 0 0,5 4 85 0 0,-1-2-104 0 0,0 2 50 0 0,-1-1-35 0 0,6 4 45 0 0,5 1 61 0 0,-15-16-268 0 0,-1 0 1 0 0,0 1-1 0 0,0-1 1 0 0,1 0 0 0 0,-1 0-1 0 0,0 0 1 0 0,0 1-1 0 0,0-1 1 0 0,0 0 0 0 0,1 0-1 0 0,-1 0 1 0 0,0 1 0 0 0,0-1-1 0 0,0 0 1 0 0,0 0-1 0 0,0 1 1 0 0,0-1 0 0 0,0 0-1 0 0,1 0 1 0 0,-1 1-1 0 0,0-1 1 0 0,0 0 0 0 0,0 1-1 0 0,0-1 1 0 0,0 0 0 0 0,0 1-9 0 0,3 13 183 0 0,10 4 22 0 0,-10-15-8 0 0,-3-3 22 0 0,0 0 5 0 0,0 0 0 0 0,0 0-11 0 0,0 0-42 0 0,0 0-13 0 0,0 0-5 0 0,0 0-13 0 0,0 0-50 0 0,-3 0-24 0 0,-10 0-2 0 0,10 0 0 0 0,-1-3 6 0 0,3 1-61 0 0,-1 0 1 0 0,1 0-1 0 0,0 0 1 0 0,-1 0-1 0 0,1 0 1 0 0,0 0-1 0 0,0 0 1 0 0,0 0-1 0 0,0 0 0 0 0,1 0 1 0 0,-1 0-1 0 0,0-1 1 0 0,1 1-1 0 0,0 0 1 0 0,-1-1-10 0 0,0-18 12 0 0,1 19-9 0 0,0 0 0 0 0,0 0 0 0 0,-1-1 0 0 0,1 1-1 0 0,-1 0 1 0 0,1 0 0 0 0,-1 0 0 0 0,0 0-1 0 0,0 0 1 0 0,0 0 0 0 0,0 0 0 0 0,0 0-1 0 0,0 0-2 0 0,-1 0 3 0 0,1 1 0 0 0,0-1 0 0 0,0 0 0 0 0,0 0-1 0 0,0 0 1 0 0,1 0 0 0 0,-1 0 0 0 0,1-1-1 0 0,-1 1 1 0 0,1 0 0 0 0,-1 0 0 0 0,1 0-1 0 0,0-1-2 0 0,0-74 0 0 0,0 75 0 0 0,0 0 0 0 0,1 0 0 0 0,-1 0 0 0 0,0 0 0 0 0,1 0 0 0 0,-1 0 0 0 0,1 0-1 0 0,0 0 1 0 0,0 1 0 0 0,0-1 0 0 0,0 0 0 0 0,0 0 0 0 0,0 1 0 0 0,0-1 0 0 0,5-8-12 0 0,0-4-30 0 0,2 0 15 0 0,4 0-61 0 0,-11 13 82 0 0,1-1 0 0 0,0 1 0 0 0,-1-1 1 0 0,1 1-1 0 0,0 0 0 0 0,0 0 0 0 0,0-1 1 0 0,0 2-1 0 0,0-1 0 0 0,0 0 0 0 0,0 0 0 0 0,0 1 1 0 0,0-1-1 0 0,1 1 0 0 0,0-1 6 0 0,-3 1-3 0 0,0 0 1 0 0,1 0-1 0 0,-1 0 0 0 0,0 0 1 0 0,1 0-1 0 0,-1 0 0 0 0,0 0 1 0 0,0 0-1 0 0,1 0 0 0 0,-1 0 1 0 0,0 0-1 0 0,0 0 0 0 0,1-1 1 0 0,-1 1-1 0 0,0 0 0 0 0,0 0 1 0 0,1 0-1 0 0,-1 0 0 0 0,0 0 1 0 0,0-1-1 0 0,0 1 0 0 0,1 0 1 0 0,-1 0-1 0 0,0-1 0 0 0,0 1 1 0 0,0 0 2 0 0,1-1-4 0 0,0 0 1 0 0,0 0 1 0 0,0 0-1 0 0,0 0 0 0 0,0 0 1 0 0,0 0-1 0 0,0 0 1 0 0,0 0-1 0 0,0 1 0 0 0,0-1 1 0 0,0 0-1 0 0,0 1 0 0 0,0-1 1 0 0,1 1-1 0 0,-1-1 1 0 0,0 1-1 0 0,0-1 0 0 0,1 1 1 0 0,-1 0-1 0 0,0 0 0 0 0,1 0 1 0 0,-1 0-1 0 0,0 0 1 0 0,0 0-1 0 0,1 0 0 0 0,-1 0 1 0 0,0 0-1 0 0,1 1 0 0 0,0-1 3 0 0,14 13-22 0 0,-16-13 20 0 0,0 0 1 0 0,0 1-1 0 0,0-1 0 0 0,0 0 1 0 0,1 0-1 0 0,-1 0 0 0 0,0 1 1 0 0,0-1-1 0 0,0 0 0 0 0,1 0 1 0 0,-1 0-1 0 0,0 0 0 0 0,0 1 1 0 0,1-1-1 0 0,-1 0 1 0 0,0 0-1 0 0,0 0 0 0 0,1 0 1 0 0,-1 0-1 0 0,0 0 0 0 0,1 0 1 0 0,-1 0-1 0 0,0 0 0 0 0,0 0 1 0 0,1 0-1 0 0,-1 0 2 0 0,3 1-6 0 0,0 0 1 0 0,0-1-1 0 0,0 2 0 0 0,0-1 0 0 0,0 0 1 0 0,0 0-1 0 0,0 1 0 0 0,0 0 0 0 0,-1 0 1 0 0,1-1-1 0 0,-1 1 0 0 0,1 1 0 0 0,-1-1 6 0 0,3 2-11 0 0,-1 0-1 0 0,0 0 0 0 0,0 1 0 0 0,0 0 0 0 0,0-1 1 0 0,-1 1-1 0 0,1 1 12 0 0,1 7-13 0 0,-3-11 13 0 0,-1 1 0 0 0,0 0 0 0 0,1 0 0 0 0,-1-1 0 0 0,1 1 0 0 0,0-1 0 0 0,0 1 0 0 0,0-1-1 0 0,0 0 1 0 0,2 3 1 0 0,-1-1-1 0 0,0 0 0 0 0,0 1 0 0 0,0 0 0 0 0,2 4 0 0 0,9 14-11 0 0,-13-23 9 0 0,-1 0 1 0 0,0 0-1 0 0,0 1 0 0 0,0-1 1 0 0,1 0-1 0 0,-1 0 0 0 0,0 0 1 0 0,0 1-1 0 0,0-1 0 0 0,1 0 1 0 0,-1 0-1 0 0,0 0 0 0 0,0 1 1 0 0,0-1-1 0 0,0 0 1 0 0,0 0-1 0 0,0 1 0 0 0,0-1 1 0 0,0 0-1 0 0,1 1 0 0 0,-1-1 1 0 0,0 0-1 0 0,0 0 0 0 0,0 1 1 0 0,0-1-1 0 0,0 0 2 0 0,0 2-1 0 0,0 0-1 0 0,1 0 1 0 0,-1 0 0 0 0,1 0-1 0 0,0 0 1 0 0,0 0-1 0 0,-1 0 1 0 0,2 2 1 0 0,4 12 0 0 0,-11-4 0 0 0,4-12 0 0 0,1 1 0 0 0,-1 0 0 0 0,1 0 0 0 0,-1 0 0 0 0,0 0 0 0 0,1 0 0 0 0,0 0 0 0 0,-1 0 0 0 0,1 0 0 0 0,0 0 0 0 0,-1 0 0 0 0,1 0 0 0 0,0 0 0 0 0,0 0 0 0 0,0 0 0 0 0,0 0 0 0 0,0 0 0 0 0,0 0 0 0 0,0 0 0 0 0,0 0 0 0 0,0 0 0 0 0,0 1 0 0 0,1-1 0 0 0,-1 0 0 0 0,1 0 0 0 0,5 9 1 0 0,-5-8 1 0 0,0 0-1 0 0,0 0 1 0 0,0-1 0 0 0,0 1-1 0 0,0 0 1 0 0,0 0-1 0 0,0 0 1 0 0,-1 0 0 0 0,1 0-1 0 0,-1 0 1 0 0,1 2-2 0 0,-1-4 2 0 0,0 1-1 0 0,0-1 1 0 0,0 0 0 0 0,0 0-1 0 0,0 0 1 0 0,0 0-1 0 0,-1 0 1 0 0,1 0-1 0 0,0 0 1 0 0,0 0 0 0 0,0 1-1 0 0,0-1 1 0 0,0 0-1 0 0,0 0 1 0 0,1 0 0 0 0,-1 0-1 0 0,0 0 1 0 0,0 0-1 0 0,0 0 1 0 0,0 0 0 0 0,0 1-1 0 0,0-1 1 0 0,0 0-1 0 0,0 0 1 0 0,0 0-1 0 0,0 0 1 0 0,0 0 0 0 0,0 0-1 0 0,0 0 1 0 0,0 0-1 0 0,0 0 1 0 0,0 0 0 0 0,1 0-1 0 0,-1 0 1 0 0,0 1-1 0 0,0-1 1 0 0,0 0 0 0 0,0 0-1 0 0,0 0 1 0 0,0 0-1 0 0,0 0 1 0 0,0 0 0 0 0,0 0-1 0 0,1 0 1 0 0,-1 0-1 0 0,0 0 1 0 0,0 0-1 0 0,0 0 1 0 0,0 0 0 0 0,0 0-1 0 0,0 0 1 0 0,0 0-1 0 0,0 0 1 0 0,1 0 0 0 0,-1 0-1 0 0,0 0 1 0 0,0 0-2 0 0,1-1 4 0 0,-1 1 1 0 0,1 0 0 0 0,-1 0-1 0 0,1 0 1 0 0,0 0 0 0 0,-1 0-1 0 0,1 1 1 0 0,-1-1 0 0 0,1 0-1 0 0,0 0 1 0 0,-1 0-1 0 0,1 0 1 0 0,-1 1 0 0 0,1-1-1 0 0,-1 0 1 0 0,1 1 0 0 0,-1-1-1 0 0,1 0 1 0 0,-1 1 0 0 0,1-1-1 0 0,-1 0 1 0 0,1 1-1 0 0,-1-1 1 0 0,0 1 0 0 0,1-1-1 0 0,-1 1 1 0 0,0-1 0 0 0,1 1-1 0 0,-1-1 1 0 0,0 1-1 0 0,0 0 1 0 0,1-1 0 0 0,-1 1-1 0 0,0-1 1 0 0,0 1 0 0 0,0-1-1 0 0,0 1 1 0 0,0 0 0 0 0,0-1-1 0 0,0 1 1 0 0,0-1-1 0 0,0 2-4 0 0,0-2 5 0 0,0 0-1 0 0,0 0 0 0 0,0 1 0 0 0,0-1 0 0 0,0 0 0 0 0,0 1 0 0 0,0-1 0 0 0,0 0 0 0 0,0 0 0 0 0,0 1 0 0 0,0-1 0 0 0,1 0 0 0 0,-1 0 0 0 0,0 1 0 0 0,0-1 0 0 0,0 0 0 0 0,0 0 0 0 0,0 1 0 0 0,1-1 0 0 0,-1 0 1 0 0,0 0-1 0 0,0 0 0 0 0,0 0 0 0 0,1 1 0 0 0,-1-1 0 0 0,0 0-4 0 0,1 1 61 0 0,0 0-42 0 0,3 3-84 0 0,-2-3 63 0 0,-1 1 72 0 0,0-1 5 0 0,0 0 34 0 0,0 0 120 0 0,0 0 97 0 0,-14-14-230 0 0,10 10-5 0 0,3 3-18 0 0,-2-12 7 0 0,-4-2-46 0 0,-2-2-4 0 0,7 14-29 0 0,1-1 0 0 0,0 1 0 0 0,-1-1 0 0 0,1 1 0 0 0,0-1 0 0 0,0 1 0 0 0,0-1 0 0 0,1 1-1 0 0,-1 0 1 0 0,1-1 0 0 0,-1 1 0 0 0,1-1 0 0 0,0 1 0 0 0,0 0 0 0 0,0 0 0 0 0,0-1-1 0 0,0 1 1 0 0,0 0 0 0 0,1 0-1 0 0,2-5 7 0 0,-3 5-1 0 0,-1 0-1 0 0,1 0 1 0 0,0 0-1 0 0,-1 0 0 0 0,0 0 1 0 0,1 0-1 0 0,-1 0 0 0 0,0 0 1 0 0,0 0-6 0 0,-1-18 13 0 0,0 17-13 0 0,1 0-1 0 0,0 0 1 0 0,0 0 0 0 0,0 0 0 0 0,0 0 0 0 0,0 0 0 0 0,0 1 0 0 0,1-1 0 0 0,0 0 0 0 0,-1 0 0 0 0,1 0-1 0 0,0 1 1 0 0,15-21 0 0 0,3-9-18 0 0,-16 28 1 0 0,0-1 0 0 0,1 1 0 0 0,-1 0 0 0 0,1 1 0 0 0,-1-1 0 0 0,1 0 0 0 0,0 1-1 0 0,0 0 1 0 0,3-1 17 0 0,9-3-12 0 0,-10-6 12 0 0,-5 13 0 0 0,-1 0 0 0 0,1-1-1 0 0,-1 1 1 0 0,0 0-1 0 0,1 0 1 0 0,-1 0 0 0 0,1-1-1 0 0,-1 1 1 0 0,1 0-1 0 0,-1 0 1 0 0,1 0-1 0 0,-1 0 1 0 0,1 0 0 0 0,-1 0-1 0 0,1 0 1 0 0,-1 0-1 0 0,1 0 1 0 0,-1 0 0 0 0,1 0-1 0 0,-1 0 1 0 0,1 0-1 0 0,-1 0 1 0 0,1 0 0 0 0,-1 0-1 0 0,0 1 1 0 0,1-1-1 0 0,0 0 1 0 0,13 9-37 0 0,-6-4 12 0 0,-6-4 17 0 0,1 0-1 0 0,0 0 1 0 0,0-1-1 0 0,0 1 1 0 0,-1-1 0 0 0,1 0-1 0 0,0 0 1 0 0,0 0-1 0 0,2 0 9 0 0,0-1-36 0 0,-5 1 34 0 0,1 0 0 0 0,-1 0-1 0 0,0 0 1 0 0,0 0 0 0 0,1 0-1 0 0,-1 0 1 0 0,0 0 0 0 0,0 1-1 0 0,1-1 1 0 0,-1 0 0 0 0,0 0-1 0 0,1 0 1 0 0,-1 0 0 0 0,0 0-1 0 0,0 0 1 0 0,0 0 0 0 0,1 1 0 0 0,-1-1-1 0 0,0 0 1 0 0,0 0 0 0 0,1 0-1 0 0,-1 1 1 0 0,0-1 0 0 0,0 0-1 0 0,0 0 1 0 0,0 1 2 0 0,5 4-7 0 0,0 0-7 0 0,-1-1 0 0 0,1 0 0 0 0,-1 1 0 0 0,1-1 0 0 0,3 1 14 0 0,5 0-18 0 0,-12-4 15 0 0,1-1-1 0 0,-1 1 1 0 0,0-1-1 0 0,1 1 1 0 0,-1-1-1 0 0,0 1 1 0 0,1 0-1 0 0,-1 0 1 0 0,0-1 0 0 0,0 1-1 0 0,0 0 1 0 0,0 0-1 0 0,0 0 1 0 0,0 0-1 0 0,0 1 1 0 0,0-1-1 0 0,0 0 1 0 0,0 1 3 0 0,2 4-8 0 0,-3-5 8 0 0,0 0 0 0 0,1 0 0 0 0,-1-1-1 0 0,0 1 1 0 0,1 0 0 0 0,-1 0 0 0 0,1-1-1 0 0,-1 1 1 0 0,1 0 0 0 0,-1-1 0 0 0,1 1 0 0 0,0-1-1 0 0,-1 1 1 0 0,1-1 0 0 0,0 1 0 0 0,-1-1-1 0 0,1 1 1 0 0,0-1 0 0 0,0 1 0 0 0,-1-1-1 0 0,1 0 1 0 0,0 1 0 0 0,5 2-1 0 0,14 13 1 0 0,-17-13-233 0 0,1 1 90 0 0,-1-1 79 0 0,0 0 65 0 0,1 1 71 0 0,-1-1 56 0 0,7 7 380 0 0,-6-6-365 0 0,-1-1-53 0 0,1 1-73 0 0,1 1-97 0 0,-2-2-38 0 0,0 0-59 0 0,1 1-66 0 0,-1-1-72 0 0,1 1-8 0 0,-1-1-58 0 0,1 1-63 0 0,0 0-66 0 0,0 0-71 0 0,1 1-73 0 0,0 0-78 0 0,0 0-82 0 0,-3-3-1360 0 0,-1-1-1246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39.8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11000 0 0,'0'4'248'0'0,"0"28"337"0"0,0-32-575 0 0,0 0 1 0 0,0 1-1 0 0,0-1 0 0 0,0 0 1 0 0,0 0-1 0 0,0 1 0 0 0,0-1 1 0 0,0 0-1 0 0,0 0 1 0 0,0 1-1 0 0,0-1 0 0 0,0 0 1 0 0,0 0-1 0 0,1 1 0 0 0,-1-1 1 0 0,0 0-1 0 0,0 0 0 0 0,0 1 1 0 0,0-1-1 0 0,1 0 1 0 0,-1 0-1 0 0,0 0 0 0 0,0 1 1 0 0,0-1-1 0 0,1 0 0 0 0,-1 0-10 0 0,6 8 69 0 0,1 3-38 0 0,12 24-26 0 0,-19-34-4 0 0,3 8-2 0 0,-1 2 109 0 0,-2 1 84 0 0,-1-1 58 0 0,0 3 146 0 0,1-13-374 0 0,0 0 0 0 0,0-1 0 0 0,0 1 0 0 0,0-1 0 0 0,0 1 0 0 0,0 0-1 0 0,0-1 1 0 0,0 1 0 0 0,0-1 0 0 0,0 1 0 0 0,0 0 0 0 0,0-1 0 0 0,0 1 0 0 0,1-1 0 0 0,-1 1 0 0 0,0-1 0 0 0,0 1 0 0 0,1 0 0 0 0,-1-1 0 0 0,0 1 0 0 0,1-1 0 0 0,-1 1-1 0 0,0-1 1 0 0,1 0 0 0 0,-1 1 0 0 0,1-1 0 0 0,-1 1 0 0 0,1-1 0 0 0,-1 0 0 0 0,1 1 0 0 0,-1-1 0 0 0,1 0-22 0 0,7 6 327 0 0,-1 10 112 0 0,6 0-30 0 0,-13-16-393 0 0,0 0-1 0 0,0 0 1 0 0,1 1-1 0 0,-1-1 0 0 0,0 0 1 0 0,0 0-1 0 0,0 0 1 0 0,0 1-1 0 0,1-1 1 0 0,-1 0-1 0 0,0 0 0 0 0,0 0 1 0 0,0 1-1 0 0,0-1 1 0 0,0 0-1 0 0,1 0 1 0 0,-1 1-1 0 0,0-1 0 0 0,0 0 1 0 0,0 1-1 0 0,0-1 1 0 0,0 0-1 0 0,0 0 1 0 0,0 1-1 0 0,0-1 1 0 0,0 0-16 0 0,0 9 238 0 0,0 2-53 0 0,0 3-14 0 0,0 4 25 0 0,0-15-26 0 0,0-3-13 0 0,0 3-44 0 0,0 10-17 0 0,0-10-7 0 0,0-3-2 0 0,0 0-6 0 0,0 0-2 0 0,0 0-6 0 0,0 0-1 0 0,0-3 0 0 0,0-13-12 0 0,0 14-57 0 0,0 0-1 0 0,0 0 1 0 0,0 1-1 0 0,0-1 0 0 0,0 0 1 0 0,1 0-1 0 0,-1 1 1 0 0,1-1-1 0 0,-1 0 0 0 0,1 1-2 0 0,5-9 24 0 0,-5 8-21 0 0,0 0-1 0 0,0 1 1 0 0,0-1-1 0 0,0 0 1 0 0,0 0 0 0 0,0 0-1 0 0,0 0 1 0 0,-1 0-1 0 0,1 0 1 0 0,-1 0 0 0 0,1 0-1 0 0,-1 0 1 0 0,0 0-1 0 0,0 0-2 0 0,0-11 0 0 0,0 7 0 0 0,-1 1 0 0 0,2-1 0 0 0,-1 1 0 0 0,1-1 0 0 0,0 1 0 0 0,0-3 0 0 0,12-18 0 0 0,-9 10-2 0 0,1-3-59 0 0,0 9-10 0 0,4 0-36 0 0,13-10-176 0 0,13-14-134 0 0,-19 11 193 0 0,-13 17 178 0 0,-3 6 34 0 0,1-1 1 0 0,-1 0 0 0 0,0 0 0 0 0,1 0-1 0 0,-1 1 1 0 0,1-1 0 0 0,-1 0 0 0 0,1 1 0 0 0,-1-1-1 0 0,1 0 1 0 0,-1 1 0 0 0,1-1 0 0 0,0 1 0 0 0,-1-1-1 0 0,1 1 1 0 0,0-1 0 0 0,-1 1 0 0 0,1-1-1 0 0,0 1 1 0 0,0 0 0 0 0,-1-1 0 0 0,2 1 11 0 0,4-3-45 0 0,-5 2 35 0 0,17-5-118 0 0,0 12 97 0 0,-17-5 32 0 0,18 5-1 0 0,1 7 0 0 0,-8-7-5 0 0,-9-5-3 0 0,0 0 1 0 0,0 1-1 0 0,-1-1 0 0 0,1 1 1 0 0,0 0-1 0 0,-1-1 0 0 0,0 1 1 0 0,1 0-1 0 0,-1 1 8 0 0,33 31-56 0 0,7 9 34 0 0,-40-41 22 0 0,0 0 1 0 0,0 0 0 0 0,0 1 0 0 0,-1-1-1 0 0,1 1 1 0 0,-1-1 0 0 0,1 1 0 0 0,-1-1-1 0 0,0 1 1 0 0,0 0 0 0 0,-1 0 0 0 0,1 0 0 0 0,0-1-1 0 0,-1 1 1 0 0,1 0 0 0 0,-1 0 0 0 0,0 0-1 0 0,0 0 1 0 0,-1 1-1 0 0,1-2 9 0 0,1 1-1 0 0,-1-1 0 0 0,0 0 1 0 0,1 1-1 0 0,-1-1 1 0 0,1 0-1 0 0,-1 0 1 0 0,1 1-1 0 0,0-1 0 0 0,0 0 1 0 0,0 0-1 0 0,0 0 1 0 0,1 0-1 0 0,-1 0 1 0 0,1 0-1 0 0,-1-1 0 0 0,1 1 1 0 0,-1 0-1 0 0,2 0-8 0 0,-2-1 10 0 0,1 1-1 0 0,0 0 0 0 0,-1-1 1 0 0,1 1-1 0 0,-1 0 0 0 0,0 0 1 0 0,1 0-1 0 0,-1 0 0 0 0,0 0 1 0 0,0 0-1 0 0,0 0 0 0 0,-1 1 1 0 0,1-1-1 0 0,0 0 0 0 0,-1 0 1 0 0,0 1-1 0 0,1-1 0 0 0,-1 0 1 0 0,0 2-10 0 0,0 3 15 0 0,0 27 110 0 0,3-21-97 0 0,10 3 46 0 0,-13-16-72 0 0,0 0 1 0 0,1 1-1 0 0,-1-1 0 0 0,0 0 0 0 0,0 0 1 0 0,0 0-1 0 0,1 1 0 0 0,-1-1 0 0 0,0 0 1 0 0,0 0-1 0 0,0 0 0 0 0,0 1 0 0 0,1-1 1 0 0,-1 0-1 0 0,0 0 0 0 0,0 1 1 0 0,0-1-1 0 0,0 0 0 0 0,0 0 0 0 0,0 1 1 0 0,0-1-1 0 0,0 0 0 0 0,0 1 0 0 0,0-1 1 0 0,0 0-1 0 0,0 1-2 0 0,0 31 23 0 0,0-32-22 0 0,0 0 0 0 0,0 0 0 0 0,0 1 0 0 0,0-1 0 0 0,0 0 0 0 0,0 1 0 0 0,0-1 0 0 0,0 0 0 0 0,0 0 0 0 0,0 1 0 0 0,0-1 0 0 0,0 0 1 0 0,-1 0-1 0 0,1 1 0 0 0,0-1 0 0 0,0 0 0 0 0,0 0 0 0 0,0 1 0 0 0,-1-1 0 0 0,1 0 0 0 0,0 0 0 0 0,0 0 0 0 0,0 0 0 0 0,-1 1 0 0 0,1-1 1 0 0,0 0-2 0 0,-1 0-177 0 0,1 1 55 0 0,0-1 48 0 0,-1 1 42 0 0,1-1 41 0 0,-1 1 43 0 0,1-1 52 0 0,-1 1 103 0 0,0 0 41 0 0,0 0-122 0 0,0 0-66 0 0,1-1-59 0 0,-1 1-57 0 0,0-1-59 0 0,1 1-70 0 0,-1 0-79 0 0,0-1-22 0 0,1 1-66 0 0,-1 0-71 0 0,0 0-77 0 0,1-1-81 0 0,-1 1-87 0 0,0 0-92 0 0,0 0-98 0 0,1-1-1098 0 0,0 0-1114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40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39 13584 0 0,'-5'-3'88'0'0,"-8"-4"-8"0"0,7 4 19 0 0,0 0 92 0 0,2 1-44 0 0,0 0 41 0 0,4 2-87 0 0,0-3-59 0 0,0-10 11 0 0,0 10 138 0 0,0 3 54 0 0,0 0 10 0 0,0 1-114 0 0,0 1-84 0 0,0 4-47 0 0,0 4-50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39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212 1 7312 0 0,'0'0'165'0'0,"0"0"22"0"0,-4 0 9 0 0,-12 0-20 0 0,1 0-32 0 0,2 0 43 0 0,-11 2 483 0 0,16 1-361 0 0,2 0-80 0 0,3 1-146 0 0,-1 0-71 0 0,0-1 314 0 0,4 0-34 0 0,-3 10-54 0 0,-4-1-47 0 0,1-2-48 0 0,1 3 39 0 0,3-10-144 0 0,1 0 0 0 0,0-1 0 0 0,-1 1 0 0 0,1 0 0 0 0,-1-1 0 0 0,0 1 0 0 0,0-1 0 0 0,0 1 0 0 0,0-1-38 0 0,-9 12 182 0 0,-10 23 328 0 0,18-30-426 0 0,2-6-58 0 0,0 1 0 0 0,1 0 1 0 0,-1-1-1 0 0,1 1 0 0 0,0 0 1 0 0,0 0-1 0 0,-1-1 1 0 0,1 1-1 0 0,0 0 0 0 0,0 0-26 0 0,1 0 27 0 0,-1-1-1 0 0,0 1 1 0 0,-1 0-1 0 0,1 0 0 0 0,0-1 1 0 0,0 1-1 0 0,-1 0 1 0 0,1 0-1 0 0,-1-1 1 0 0,0 1-27 0 0,-12 17 270 0 0,7 1 29 0 0,0-12-165 0 0,-2 5 82 0 0,8-12-200 0 0,0 0-1 0 0,-1 0 0 0 0,1 0 0 0 0,0 0 0 0 0,0-1 0 0 0,0 1 0 0 0,0 0 0 0 0,0 0 0 0 0,0 0 1 0 0,0 0-1 0 0,0 0 0 0 0,0 0 0 0 0,0-1 0 0 0,1 1 0 0 0,-1 0 0 0 0,0 0 0 0 0,1 0 1 0 0,-1 0-16 0 0,6 9 156 0 0,-4-8-124 0 0,-1 0 0 0 0,0 0 0 0 0,0-1 0 0 0,0 1 0 0 0,0 0 0 0 0,-1 0 0 0 0,1 0 1 0 0,0 0-1 0 0,-1 0 0 0 0,1 0 0 0 0,-1 2-32 0 0,0 0 185 0 0,1-1-57 0 0,0-1-46 0 0,-1 2-12 0 0,0 0-42 0 0,1-1 12 0 0,0-3-30 0 0,0 0 0 0 0,0 1 0 0 0,-1-1 0 0 0,1 1 0 0 0,0-1-1 0 0,0 0 1 0 0,0 0 0 0 0,-1 1 0 0 0,1-1 0 0 0,0 0 0 0 0,0 0 0 0 0,0 0-1 0 0,0 0 1 0 0,-1 0 0 0 0,1 0-10 0 0,-1 0 0 0 0,3 0 138 0 0,-3 0-2 0 0,4 0 9 0 0,-4 0-137 0 0,1 0-1 0 0,-1 0 1 0 0,1 0 0 0 0,-1 0 0 0 0,1 0-1 0 0,-1 0 1 0 0,1 0 0 0 0,-1 0 0 0 0,1 0 0 0 0,-1 0-1 0 0,1-1 1 0 0,-1 1 0 0 0,1 0 0 0 0,-1 0-1 0 0,1 0 1 0 0,-1-1 0 0 0,1 1 0 0 0,-1 0-1 0 0,0-1 1 0 0,1 1 0 0 0,-1 0 0 0 0,1-1 0 0 0,-1 1-1 0 0,0 0 1 0 0,1-1 0 0 0,-1 1 0 0 0,0-1-1 0 0,0 1 1 0 0,1-1 0 0 0,-1 1 0 0 0,0-1-8 0 0,6-7 135 0 0,10 1 64 0 0,3-5-15 0 0,-6 6-100 0 0,-10 5-70 0 0,-1-1-1 0 0,1 1 1 0 0,0 0-1 0 0,0-1 1 0 0,-1 0-1 0 0,1 0 1 0 0,-1 0 0 0 0,0 0-1 0 0,1 0-13 0 0,13-17 81 0 0,-7 5-22 0 0,-8 14-57 0 0,0-1 0 0 0,0 0-1 0 0,0 1 1 0 0,0-1 0 0 0,0 1 0 0 0,0-1 0 0 0,0 1-1 0 0,0 0 1 0 0,0-1 0 0 0,0 1 0 0 0,0 0 0 0 0,1 0-1 0 0,-1 0-1 0 0,13-4 14 0 0,-13 4-10 0 0,1 0-1 0 0,-1-1 0 0 0,0 1 0 0 0,0-1 0 0 0,0 0 1 0 0,0 1-1 0 0,0-1 0 0 0,0 0 0 0 0,0 0 0 0 0,0 1 0 0 0,0-1 1 0 0,0 0-1 0 0,0 0 0 0 0,0 0 0 0 0,-1 0 0 0 0,1 0 1 0 0,0 0-1 0 0,-1-1 0 0 0,1 1 0 0 0,-1 0 0 0 0,1 0 0 0 0,-1 0 1 0 0,0 0-1 0 0,1-1-3 0 0,4-11 19 0 0,8-6 45 0 0,-7 0-48 0 0,7-1-16 0 0,-7 1 0 0 0,7 0 0 0 0,0-8 0 0 0,-13 26 0 0 0,0 1 0 0 0,0 0 0 0 0,0 0 0 0 0,0-1 0 0 0,0 1 0 0 0,0 0 0 0 0,0 0 0 0 0,0-1 0 0 0,0 1 0 0 0,1 0 0 0 0,-1 0 0 0 0,0-1 0 0 0,0 1 0 0 0,0 0 0 0 0,0 0 0 0 0,1 0 0 0 0,-1-1 0 0 0,0 1 0 0 0,0 0 0 0 0,0 0 0 0 0,1 0 0 0 0,-1-1 0 0 0,0 1 0 0 0,0 0 0 0 0,1 0 0 0 0,-1 0 0 0 0,0 0 0 0 0,6-2 0 0 0,2-2 1 0 0,0-1-42 0 0,-5-6-53 0 0,-3 8-36 0 0,3 0 3 0 0,10-10-3 0 0,-10 10-4 0 0,-3 3-2 0 0,3 3 0 0 0,-1-1 119 0 0,0 1 1 0 0,0-1-1 0 0,-1 1 1 0 0,1 0-1 0 0,-1-1 1 0 0,0 1-1 0 0,1 0 1 0 0,-1 0 0 0 0,-1 0-1 0 0,1-1 1 0 0,0 1-1 0 0,-1 0 1 0 0,1 0-1 0 0,-1 0 1 0 0,0 0-1 0 0,0 0 1 0 0,0 0 0 0 0,-1 2 16 0 0,1 8-50 0 0,0 12-43 0 0,0-11 48 0 0,-1-10 37 0 0,1 0 1 0 0,0 0 0 0 0,0 0-1 0 0,0 0 1 0 0,0 0 0 0 0,1 0-1 0 0,-1 0 1 0 0,1 0 0 0 0,0-1-1 0 0,1 2 8 0 0,3 5-11 0 0,-3-9 11 0 0,-1 1 0 0 0,0 0 0 0 0,0 0 0 0 0,0-1 0 0 0,0 1 0 0 0,0 0 0 0 0,-1 0 0 0 0,1 0 0 0 0,-1 0 0 0 0,1 0 0 0 0,-1 0 0 0 0,0 0 0 0 0,1 0 1 0 0,-1 0-1 0 0,-1 6 0 0 0,1-6 0 0 0,0 0 0 0 0,0 0 0 0 0,0 0 0 0 0,0 0 0 0 0,0 0 0 0 0,0 0 0 0 0,0 0 0 0 0,1 0 0 0 0,-1 0 0 0 0,1 0 0 0 0,-1 0 0 0 0,2 2 0 0 0,6 1 0 0 0,-8-5 0 0 0,1 1 0 0 0,-1-1 0 0 0,1 0 0 0 0,-1 1 0 0 0,1-1 0 0 0,-1 0 0 0 0,1 1 0 0 0,-1-1 0 0 0,1 1 0 0 0,-1-1 0 0 0,1 0 0 0 0,-1 1 0 0 0,0-1 0 0 0,1 1 0 0 0,-1-1 0 0 0,0 1 0 0 0,0 0 0 0 0,1-1 0 0 0,-1 1 0 0 0,0-1 0 0 0,0 1 0 0 0,0 0 0 0 0,0-1 0 0 0,0 1 0 0 0,0-1 0 0 0,0 1 0 0 0,0 0 0 0 0,0-1 0 0 0,0 1 0 0 0,0-1 0 0 0,0 1 0 0 0,0 0 0 0 0,0 7 0 0 0,-1-6 0 0 0,1 0 0 0 0,0 0 0 0 0,0 0 0 0 0,0 0 0 0 0,0 0 0 0 0,0 0 0 0 0,1 0 0 0 0,-1 0 0 0 0,0 0 0 0 0,1 0 0 0 0,0 0 0 0 0,0 1 0 0 0,4-1 0 0 0,-1 0 0 0 0,6 17 0 0 0,-2-8-18 0 0,-3-6-44 0 0,-5-5 62 0 0,3 3-173 0 0,-3-3-77 0 0,0 0-347 0 0,0 0-39 0 0</inkml:trace>
  <inkml:trace contextRef="#ctx0" brushRef="#br0" timeOffset="251.7">558 58 10336 0 0,'16'-16'233'0'0,"-16"16"-223"0"0,0 0 1 0 0,0 0-1 0 0,1-1 1 0 0,-1 1-1 0 0,0 0 1 0 0,0 0-1 0 0,0 0 1 0 0,1-1-1 0 0,-1 1 1 0 0,0 0-1 0 0,0 0 1 0 0,1 0-1 0 0,-1 0 0 0 0,0 0 1 0 0,0 0-1 0 0,1-1 1 0 0,-1 1-1 0 0,0 0 1 0 0,0 0-1 0 0,1 0 1 0 0,-1 0-1 0 0,0 0 1 0 0,1 0-1 0 0,-1 0 1 0 0,0 0-1 0 0,0 0-10 0 0,16 3 287 0 0,-5 6-125 0 0,-5-2-84 0 0,-4 1-39 0 0,-2 3-33 0 0,1 0 20 0 0,2-5 53 0 0,1-3 55 0 0,0-1 39 0 0,0 0 79 0 0,-4-1-220 0 0,1 0 1 0 0,-1-1-1 0 0,1 1 0 0 0,-1-1 0 0 0,0 1 1 0 0,1 0-1 0 0,-1-1 0 0 0,0 1 1 0 0,0 0-1 0 0,1 0 0 0 0,-1-1 0 0 0,0 1 1 0 0,0 0-1 0 0,0-1 0 0 0,0 1 0 0 0,0 0 1 0 0,0 0-1 0 0,0-1 0 0 0,0 1 0 0 0,0 0-32 0 0,0 15 536 0 0,1-7-207 0 0,3 3 134 0 0,0-2-193 0 0,-1-6-185 0 0,1 0-38 0 0,-4-4-37 0 0,0 0 1 0 0,1 0-1 0 0,-1 0 1 0 0,0 0-1 0 0,0 1 1 0 0,1-1 0 0 0,-1 0-1 0 0,0 0 1 0 0,0 1-1 0 0,0-1 1 0 0,0 0-1 0 0,1 0 1 0 0,-1 0-1 0 0,0 1 1 0 0,0-1 0 0 0,0 0-1 0 0,0 1 1 0 0,0-1-1 0 0,0 0 1 0 0,0 0-1 0 0,0 1 1 0 0,0-1 0 0 0,0 0-1 0 0,0 0 1 0 0,0 1-1 0 0,0-1-10 0 0,0 5 98 0 0,0-2-56 0 0,0 0 1 0 0,0 0 0 0 0,0-1-1 0 0,0 1 1 0 0,0 0 0 0 0,1 0-1 0 0,-1 0 1 0 0,1 0 0 0 0,0 1-43 0 0,12 16 124 0 0,-6-4-42 0 0,5-10-8 0 0,-11-5-72 0 0,-1-1 1 0 0,0 1 0 0 0,1-1-1 0 0,-1 1 1 0 0,0-1 0 0 0,0 1 0 0 0,1 0-1 0 0,-1-1 1 0 0,0 1 0 0 0,0-1-1 0 0,0 1 1 0 0,0 0 0 0 0,0-1 0 0 0,0 1-1 0 0,0 0 1 0 0,0-1 0 0 0,0 1-1 0 0,0-1 1 0 0,-1 1 0 0 0,1 0 0 0 0,0-1-1 0 0,0 1 1 0 0,0-1 0 0 0,-1 1-1 0 0,1-1 1 0 0,-1 1-3 0 0,-5 9 33 0 0,5-8-29 0 0,0 0 0 0 0,0 0 0 0 0,0-1 0 0 0,0 1 0 0 0,0 0 0 0 0,0 0-1 0 0,1 0 1 0 0,-1 0 0 0 0,0 0 0 0 0,1 0 0 0 0,-1 2-4 0 0,2 0 2 0 0,2-1-73 0 0,0 0-27 0 0,0 0-36 0 0,3 4-210 0 0,-2-4-465 0 0,-4-3-45 0 0,0 0-8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40.7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1 364 6160 0 0,'0'0'133'0'0,"0"0"23"0"0,0 0 13 0 0,2 0-18 0 0,5 2-120 0 0,-1 4-34 0 0,1 0 16 0 0,2-4 59 0 0,31-2 2049 0 0,-27 0-1448 0 0,1 0-39 0 0,-3 0-146 0 0,0 0-44 0 0,0 0-52 0 0,0 0-60 0 0,1-2 83 0 0,-3-3-76 0 0,4-1 29 0 0,4 5-30 0 0,-1 0-15 0 0,-4-2-38 0 0,-3-2-92 0 0,5-3 159 0 0,1-1-16 0 0,-6 5-169 0 0,7 1 75 0 0,-1 0-40 0 0,-2-6-49 0 0,-9 6-120 0 0,0 0 0 0 0,0 0 0 0 0,0 0 1 0 0,0 0-1 0 0,1 1 0 0 0,-1-1 1 0 0,2 1-34 0 0,-2 0 1 0 0,10-5-21 0 0,-3 0-35 0 0,-6-6 51 0 0,6-3 63 0 0,-6 3 28 0 0,-2 10-54 0 0,0-2 30 0 0,-9-3-13 0 0,6 8-48 0 0,-4-7 98 0 0,5-2-71 0 0,-1 7-7 0 0,0 1-18 0 0,0 1-1 0 0,1-1 1 0 0,-1 1-1 0 0,0-1 1 0 0,0 1-1 0 0,0-1 1 0 0,0 1-1 0 0,0-1 1 0 0,0 1-1 0 0,0-1 1 0 0,0 1-1 0 0,0-1 1 0 0,-1 1-1 0 0,1-1 1 0 0,0 1-1 0 0,0-1 1 0 0,0 1-1 0 0,-1-1 1 0 0,1 1-1 0 0,0-1 1 0 0,0 1-1 0 0,-1-1 0 0 0,1 1 1 0 0,0 0-1 0 0,-1-1 1 0 0,1 1-1 0 0,-1-1 1 0 0,1 1-1 0 0,0 0 1 0 0,-1 0-1 0 0,1-1 1 0 0,-1 1-1 0 0,1 0 1 0 0,-1 0-1 0 0,1-1 1 0 0,-1 1-1 0 0,1 0 1 0 0,-1 0-1 0 0,1 0 1 0 0,-1 0-1 0 0,1 0 1 0 0,-1 0-1 0 0,1 0 1 0 0,-1 0-1 0 0,1 0 1 0 0,-1 0-4 0 0,-4-3 66 0 0,3 2-65 0 0,1 0 0 0 0,-1 0 0 0 0,1 0 0 0 0,-1 0 0 0 0,1 0 0 0 0,-1 0 0 0 0,0 0 0 0 0,0 0 0 0 0,1 1 0 0 0,-1-1 0 0 0,0 1 0 0 0,0-1 0 0 0,-1 1-1 0 0,-30-2 43 0 0,30 2-32 0 0,-8 0-1 0 0,7-1-10 0 0,1 1 0 0 0,0 0 0 0 0,0 0 0 0 0,-1 0 0 0 0,1 0 0 0 0,0 1 0 0 0,0-1 0 0 0,0 1 0 0 0,0 0 0 0 0,-1 0 1 0 0,-43 25-2 0 0,42-24 1 0 0,4-1 0 0 0,0-1 0 0 0,1 0 0 0 0,-1 0 0 0 0,0 1 0 0 0,1-1 0 0 0,-1 0 0 0 0,1 1 0 0 0,-1-1 0 0 0,1 1 0 0 0,-1-1 0 0 0,1 1 0 0 0,-1-1 0 0 0,1 1 0 0 0,-1-1 0 0 0,1 1 0 0 0,-1-1 0 0 0,1 1 0 0 0,0 0 0 0 0,-1-1 0 0 0,1 1 0 0 0,0 0 0 0 0,0 0 1 0 0,-3 3-2 0 0,1 0 1 0 0,0-1 0 0 0,-1 0 0 0 0,1 0 0 0 0,-1 0 0 0 0,0 0 0 0 0,0 0 0 0 0,0 0 1 0 0,-2 1-2 0 0,1 1 1 0 0,-1-1 0 0 0,1 1 0 0 0,-2 2 0 0 0,5-4 2 0 0,-1 0-1 0 0,0-1 0 0 0,0 1 0 0 0,1 0 1 0 0,0 0-1 0 0,-1 0 0 0 0,1 0 0 0 0,0 0 1 0 0,1 1-1 0 0,-1-1 0 0 0,0 0 0 0 0,1 0 0 0 0,0 3-1 0 0,0-5 3 0 0,0-1 0 0 0,0 1 0 0 0,0 0 0 0 0,0-1 0 0 0,0 1 0 0 0,0 0 0 0 0,0-1-1 0 0,0 1 1 0 0,-1-1 0 0 0,1 1 0 0 0,0 0 0 0 0,0-1 0 0 0,0 1 0 0 0,-1-1 0 0 0,1 1-1 0 0,0-1 1 0 0,-1 1 0 0 0,1-1 0 0 0,-1 1 0 0 0,1-1 0 0 0,0 1 0 0 0,-1-1 0 0 0,1 1-1 0 0,-1-1 1 0 0,1 1 0 0 0,-1-1 0 0 0,0 0-3 0 0,1 1 3 0 0,-1-1 0 0 0,0 1 0 0 0,1-1 0 0 0,-1 1 0 0 0,1-1 0 0 0,-1 1 0 0 0,1-1 1 0 0,-1 1-1 0 0,1 0 0 0 0,-1-1 0 0 0,1 1 0 0 0,-1 0 0 0 0,1-1 0 0 0,0 1 0 0 0,0 0 0 0 0,-1 0 0 0 0,1-1 0 0 0,0 1 0 0 0,0 0 0 0 0,0 0 0 0 0,0-1 0 0 0,0 1 0 0 0,0 0 0 0 0,0 0 0 0 0,0 0 0 0 0,0-1 0 0 0,0 1-3 0 0,0 44 27 0 0,0-42-19 0 0,0 0 1 0 0,0 0-1 0 0,0 0 0 0 0,1 0 1 0 0,-1 0-1 0 0,1-1 0 0 0,0 1 1 0 0,0 0-1 0 0,0 0 0 0 0,0 0 0 0 0,0 0-8 0 0,3 2 15 0 0,-1 0 0 0 0,1-1-1 0 0,0 0 1 0 0,0 1 0 0 0,1-1-15 0 0,-5-3 0 0 0,4 2 14 0 0,0 0-1 0 0,0 0 0 0 0,0 0 1 0 0,0-1-1 0 0,0 1 0 0 0,1-1-13 0 0,16 11 0 0 0,-19-12 1 0 0,1 1 0 0 0,0 0 1 0 0,0-1-1 0 0,0 1 0 0 0,0 0 1 0 0,0-1-1 0 0,2 1-1 0 0,18 0 45 0 0,-15-1-33 0 0,0 0 0 0 0,0 1 0 0 0,0-1 0 0 0,0 2 0 0 0,7 2-12 0 0,-12-4 4 0 0,0 0 1 0 0,1 0 0 0 0,-1-1 0 0 0,1 1 1 0 0,-1-1-1 0 0,1 1 0 0 0,0-1 0 0 0,-1 0 0 0 0,1-1 0 0 0,1 1-5 0 0,8-1 18 0 0,-6 1-10 0 0,1-1 1 0 0,0 0-1 0 0,0 0 1 0 0,-1-1-1 0 0,2-1-8 0 0,-2 1 9 0 0,1 0 0 0 0,0 1-1 0 0,-1 0 1 0 0,1 0-1 0 0,1 0-8 0 0,-2 1 26 0 0,9 0-35 0 0,0 0-79 0 0,-7 0-40 0 0,0-1 1 0 0,0 0-1 0 0,0-1 0 0 0,6-1 128 0 0,6-5-158 0 0,-10 1 41 0 0,-4 2 3 0 0,1 0-59 0 0,-1 0-93 0 0,-3 3 88 0 0,0 0-35 0 0,0 0-39 0 0,1 1-43 0 0,8-2-388 0 0,-6 1 208 0 0,1-1-55 0 0,0-1-68 0 0,0-3-84 0 0,8-8-844 0 0</inkml:trace>
  <inkml:trace contextRef="#ctx0" brushRef="#br0" timeOffset="345.91">774 65 6000 0 0,'0'0'174'0'0,"0"2"-7"0"0,0 6-107 0 0,0-5-8 0 0,0 3 402 0 0,0 0-57 0 0,0-1-52 0 0,0 1-50 0 0,0 0-43 0 0,0 0-41 0 0,0 6 107 0 0,0-1-127 0 0,0-1-65 0 0,0 21 135 0 0,0-20-70 0 0,0-1-24 0 0,1-3-34 0 0,1 1-8 0 0,2 2 19 0 0,2 5 58 0 0,-4 0-13 0 0,-2 9 234 0 0,1 0 41 0 0,1-11-228 0 0,9 9 252 0 0,-6 6 7 0 0,1-12-243 0 0,-3-6-80 0 0,0-3-15 0 0,-2 0 15 0 0,-1 1 49 0 0,2 3 111 0 0,4 1 48 0 0,0 1-13 0 0,-4-2-58 0 0,-2-5-168 0 0,1-1-39 0 0,5 7 82 0 0,-1-5-57 0 0,-3-1 10 0 0,-1 0 31 0 0,0 2 63 0 0,-1-6-188 0 0,0 1 36 0 0,0 13 419 0 0,0-13-421 0 0,0-1-93 0 0,0 1 202 0 0,0-3 6 0 0,0 0 0 0 0,0 0 0 0 0,0 0 2 0 0,0-3 4 0 0,-5-12 29 0 0,-4 4-64 0 0,7 8-39 0 0,1-1-57 0 0,1-5-23 0 0,1 7-6 0 0,-1 0-25 0 0,0 0-1 0 0,0 1 1 0 0,-1-1-1 0 0,1 1 1 0 0,0-1-1 0 0,-1 1 1 0 0,1-1-1 0 0,-1 1 1 0 0,0-1-1 0 0,1 1 1 0 0,-1-1-1 0 0,0 1 1 0 0,0 0-13 0 0,-5-13 74 0 0,1-13 40 0 0,5 21-77 0 0,0-1 0 0 0,0 1 0 0 0,0 0 0 0 0,1-1 0 0 0,0 1-1 0 0,0 0 1 0 0,1-1-37 0 0,1-4 13 0 0,9-23-10 0 0,-1 15-3 0 0,-8 7 0 0 0,-2 9-1 0 0,-1 1 0 0 0,1 0 0 0 0,-1-1 0 0 0,1 1 0 0 0,0 0 1 0 0,0 0-1 0 0,0-1 0 0 0,0 1 0 0 0,0 0 0 0 0,0 0 0 0 0,1 0 0 0 0,-1 1 0 0 0,1-1 0 0 0,-1 0 1 0 0,23-20-104 0 0,0 1 43 0 0,6-2 29 0 0,19-6 34 0 0,-43 26-10 0 0,1 0 1 0 0,0 1-1 0 0,8-2 8 0 0,-9 2-20 0 0,0 1 1 0 0,-1-1-1 0 0,1 0 1 0 0,-1-1-1 0 0,1 1 1 0 0,-1-1-1 0 0,2-1 20 0 0,21-9-52 0 0,-14 9-18 0 0,2 0-103 0 0,-8 2 34 0 0,0 0-42 0 0,1 0-114 0 0,0 0-87 0 0,1 0-71 0 0,7 1-186 0 0,-9 0 333 0 0,-1 2-65 0 0,0-1-87 0 0,-1 0-94 0 0,-3 0 228 0 0,0 0-36 0 0,-1 0-35 0 0,0 0-41 0 0,2 0-544 0 0,0 0-342 0 0,2 0-821 0 0</inkml:trace>
  <inkml:trace contextRef="#ctx0" brushRef="#br0" timeOffset="936.49">2020 96 6392 0 0,'0'0'141'0'0,"0"0"23"0"0,0 0 12 0 0,0 0-53 0 0,0 0 2 0 0,0 0 55 0 0,0 0 163 0 0,0 0 297 0 0,0-2 28 0 0,-2-7-170 0 0,-4 4-40 0 0,6 5-421 0 0,-1 0 1 0 0,1-1-1 0 0,-1 1 0 0 0,1 0 1 0 0,-1-1-1 0 0,1 1 0 0 0,-1-1 1 0 0,1 1-1 0 0,-1-1 0 0 0,1 1 1 0 0,0-1-1 0 0,-1 0 0 0 0,1 1 1 0 0,0-1-1 0 0,-1 1 0 0 0,1-1 0 0 0,0 0 1 0 0,0 1-1 0 0,0-1 0 0 0,0 0 1 0 0,-1 1-1 0 0,1-1 0 0 0,0 0-37 0 0,-2-4 562 0 0,-9-5-9 0 0,10 8-342 0 0,-1 1-38 0 0,0 0 70 0 0,-1 0-87 0 0,-1 1-81 0 0,0 0-16 0 0,2-1 63 0 0,-15-8 437 0 0,3 0-177 0 0,1 3-50 0 0,4 2-154 0 0,1 3-45 0 0,0-1 121 0 0,-15-7-16 0 0,17 8-157 0 0,0-1-1 0 0,0 2 1 0 0,0-1-1 0 0,-4 1-80 0 0,-3-1 117 0 0,9 1-82 0 0,0-1-1 0 0,0 1 0 0 0,0 0 1 0 0,0 1-1 0 0,0-1 0 0 0,0 1 1 0 0,0 0-1 0 0,-1 0-34 0 0,-6 4 41 0 0,-7 2 26 0 0,-1-6 19 0 0,-5 4-12 0 0,-16 10-37 0 0,15-6 1 0 0,13-5-35 0 0,1 1 1 0 0,-1 0-1 0 0,-1 1-3 0 0,11-5 1 0 0,1 0-1 0 0,0 0 0 0 0,0-1 0 0 0,0 1 0 0 0,0 0 0 0 0,1-1 0 0 0,-1 1 0 0 0,0 0 0 0 0,0 0 0 0 0,1 0 0 0 0,-1 0 0 0 0,0 0 0 0 0,1 0 0 0 0,-1 0 0 0 0,1 0 0 0 0,-1 0 0 0 0,1 1 0 0 0,-6 9 0 0 0,-6-5 0 0 0,11-6 0 0 0,0 1 0 0 0,0-1 0 0 0,0 1 0 0 0,0-1 0 0 0,0 1 0 0 0,0-1 0 0 0,0 1 0 0 0,0 0 0 0 0,1 0 0 0 0,-1-1 0 0 0,0 1 0 0 0,0 0 0 0 0,0 0 0 0 0,1 0 0 0 0,-1 0 0 0 0,0 0 0 0 0,1 0 0 0 0,0-1 0 0 0,-1 1 0 0 0,1 0 0 0 0,0-1 0 0 0,0 1 0 0 0,0 0 0 0 0,-1 0 0 0 0,1-1 0 0 0,0 1 0 0 0,0 0 0 0 0,0-1 0 0 0,0 1 0 0 0,0 0 0 0 0,0 0 0 0 0,1-1 0 0 0,-1 1 0 0 0,0 0 0 0 0,0-1 0 0 0,0 1 0 0 0,1 0 0 0 0,-1 0 0 0 0,32 62-75 0 0,-31-61 70 0 0,0 0 0 0 0,1 1 0 0 0,-1-1-1 0 0,1 0 1 0 0,-1 0 0 0 0,1-1 0 0 0,0 1 0 0 0,0 0 0 0 0,0 0 5 0 0,19 11-10 0 0,-17-11 10 0 0,0 1 1 0 0,0-1-1 0 0,0 1 0 0 0,-1-1 0 0 0,1 1 1 0 0,-1 0-1 0 0,1 1 0 0 0,-1-1 0 0 0,0 0 1 0 0,0 2-1 0 0,3 6 0 0 0,-4-8 0 0 0,0 0 0 0 0,0 0 0 0 0,0 0 0 0 0,0 0 0 0 0,0 0 0 0 0,0 0 0 0 0,1 0 0 0 0,0-1 0 0 0,-1 1 0 0 0,1-1 0 0 0,0 0 0 0 0,9 6 0 0 0,0 1 0 0 0,0-1 0 0 0,1-1 0 0 0,12 6 0 0 0,7 1 18 0 0,-8 2 109 0 0,-17-12-68 0 0,30 28 384 0 0,-31-29-365 0 0,11 8 20 0 0,-12-3 28 0 0,-4-4-20 0 0,-1 1 38 0 0,2-2 16 0 0,9 7 0 0 0,-9-7 0 0 0,-2-3 0 0 0,0 0 0 0 0,0 0-1 0 0,0 3-7 0 0,0-1-132 0 0,0-1 0 0 0,0 1 0 0 0,-1 0-1 0 0,1 0 1 0 0,-1 0 0 0 0,0-1 0 0 0,1 1-1 0 0,-1 0 1 0 0,0-1 0 0 0,0 1 0 0 0,0 0-20 0 0,-1-1 19 0 0,2 1 0 0 0,-1 0 1 0 0,0-1-1 0 0,0 1 0 0 0,0 0 0 0 0,1-1 1 0 0,-1 1-1 0 0,1 0 0 0 0,-1 0 0 0 0,1 0 0 0 0,0 0-19 0 0,0-2 3 0 0,0 0-1 0 0,0 0 0 0 0,0 0 0 0 0,0 0 0 0 0,0 0 0 0 0,0 0 0 0 0,0 0 1 0 0,0 1-1 0 0,0-1 0 0 0,0 0 0 0 0,0 0 0 0 0,0 0 0 0 0,0 0 1 0 0,0 0-1 0 0,0 0 0 0 0,0 0 0 0 0,0 0 0 0 0,0 0 0 0 0,0 0 0 0 0,0 1 1 0 0,0-1-1 0 0,0 0 0 0 0,0 0 0 0 0,0 0 0 0 0,0 0 0 0 0,-1 0 1 0 0,1 0-1 0 0,0 0 0 0 0,0 0 0 0 0,0 0 0 0 0,0 0 0 0 0,0 0 0 0 0,0 0 1 0 0,0 0-1 0 0,0 0 0 0 0,0 0 0 0 0,0 0 0 0 0,0 1 0 0 0,0-1 1 0 0,0 0-1 0 0,-1 0 0 0 0,1 0 0 0 0,0 0 0 0 0,0 0 0 0 0,0 0 0 0 0,0 0 1 0 0,0 0-1 0 0,0 0 0 0 0,0 0 0 0 0,0 0 0 0 0,0 0 0 0 0,0 0 1 0 0,-1 0-1 0 0,1 0 0 0 0,0 0 0 0 0,0-1 0 0 0,0 1-2 0 0,-19 0 148 0 0,0 0-38 0 0,-23 0 24 0 0,27 0-110 0 0,-53 0 79 0 0,-3 0-69 0 0,64 0-34 0 0,0-1 0 0 0,1 1 0 0 0,-1-2 0 0 0,0 1 0 0 0,1-1 0 0 0,-1 0 0 0 0,-9-3 0 0 0,14 5 0 0 0,-6-2 0 0 0,0 0 0 0 0,-1-1 0 0 0,1 0 0 0 0,-4-3 0 0 0,4 4-4 0 0,0 2-57 0 0,0 0-59 0 0,0-3-64 0 0,7 3 4 0 0,0-1 42 0 0,0 1 37 0 0,1-1 34 0 0,-2 1 22 0 0,1-1 56 0 0,-1-1 129 0 0,-2 0 230 0 0,3 1-294 0 0,-1 0-60 0 0,1 0-64 0 0,0 1-69 0 0,-1-1-82 0 0,1 1-94 0 0,-1-1-33 0 0,1 1-81 0 0,-1 0-89 0 0,1 0-96 0 0,-1-1-103 0 0,0 1-110 0 0,0 0-118 0 0,0 0-126 0 0,-2 0-1150 0 0,-5 0-1244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37.6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327 475 7312 0 0,'0'0'165'0'0,"-3"0"22"0"0,-29 0 154 0 0,20 0-277 0 0,1 0-61 0 0,10 0-3 0 0,0 0-1 0 0,1 0 1 0 0,-1 0 0 0 0,0 0 0 0 0,0 0 0 0 0,0 0 0 0 0,0 0-1 0 0,1 0 1 0 0,-1 1 0 0 0,0-1 0 0 0,0 0 0 0 0,0 1-1 0 0,1-1 1 0 0,-1 0 0 0 0,0 1 0 0 0,1-1 0 0 0,-1 1 0 0 0,0-1-1 0 0,1 1 1 0 0,-1-1 0 0 0,0 1 0 0 0,1 0 0 0 0,-1-1 0 0 0,1 1-1 0 0,-1 0 1 0 0,1 0 0 0 0,-6 5 9 0 0,-7-3 43 0 0,10-3-12 0 0,1 1 0 0 0,-1-1 0 0 0,1 0 0 0 0,0 1 0 0 0,-1 0 0 0 0,1-1 0 0 0,0 1 0 0 0,-1 0 0 0 0,1 0 0 0 0,0 0 0 0 0,0 1 0 0 0,-1 0-40 0 0,-8 4 233 0 0,-2-4 62 0 0,3 2 70 0 0,-18 12-4 0 0,5 3-23 0 0,15-11-154 0 0,-6 6 181 0 0,1-1-33 0 0,4-4-163 0 0,2-2-84 0 0,0 0-70 0 0,6-5 8 0 0,-1-1-1 0 0,0 1 0 0 0,0 1 1 0 0,1-1-1 0 0,-1 0 1 0 0,1 0-1 0 0,0 1 0 0 0,0-1 1 0 0,0 0-1 0 0,0 1 0 0 0,0 0-22 0 0,-2 24 172 0 0,1-9-67 0 0,-4-6-39 0 0,-2 3-5 0 0,2 17 35 0 0,-2-13-30 0 0,7-17-60 0 0,0 0 0 0 0,0-1 0 0 0,0 1 0 0 0,1 0 0 0 0,-1 0 0 0 0,0 0 0 0 0,1 0 0 0 0,0 0 0 0 0,-1 0 0 0 0,1 0 0 0 0,0 0 0 0 0,0 0 0 0 0,0 0 0 0 0,0 0 0 0 0,0 0 0 0 0,1 1 0 0 0,-1-1 0 0 0,1 1-6 0 0,12 23 74 0 0,-13-24-68 0 0,1 0 0 0 0,0 0 0 0 0,-1 0 0 0 0,1 0 0 0 0,-1 0 1 0 0,0 1-1 0 0,0-1 0 0 0,0 0 0 0 0,0 0 0 0 0,0 1-6 0 0,0 14 91 0 0,0-14-76 0 0,0-1-3 0 0,0 1-1 0 0,0 0 0 0 0,0-1 0 0 0,0 1 0 0 0,1-1 0 0 0,-1 1 1 0 0,1 0-1 0 0,0-1 0 0 0,1 3-11 0 0,4 6 88 0 0,5 2 76 0 0,0-6-69 0 0,-1 0 1 0 0,1-1 0 0 0,0 0 0 0 0,1 0-96 0 0,-12-6 1 0 0,5 1 42 0 0,0 1 0 0 0,0-1 0 0 0,1 0 1 0 0,-1-1-1 0 0,0 0 0 0 0,1 1 1 0 0,-1-1-1 0 0,0-1 0 0 0,5 0-43 0 0,10 0 163 0 0,-12 1-94 0 0,-5 1-46 0 0,0-1-1 0 0,-1 0 1 0 0,1 0-1 0 0,0 0 1 0 0,-1-1-1 0 0,1 1 1 0 0,0-1-1 0 0,-1 1 1 0 0,1-1-1 0 0,0 0-22 0 0,17-12 106 0 0,-8 7-42 0 0,-9 5-51 0 0,0 0 1 0 0,0-1-1 0 0,-1 1 0 0 0,1-1 0 0 0,-1 1 1 0 0,1-1-1 0 0,-1 0 0 0 0,1 0 1 0 0,-1 0-14 0 0,1-2 13 0 0,-1 1 1 0 0,1 0-1 0 0,-1-1 1 0 0,0 0-1 0 0,0 1 1 0 0,1-2-14 0 0,-3 2 5 0 0,1 1 1 0 0,1 0 0 0 0,-1-1-1 0 0,0 1 1 0 0,0 0 0 0 0,1 0-1 0 0,-1 0 1 0 0,1 0 0 0 0,0 0-1 0 0,0 0 1 0 0,0 1 0 0 0,0-1-1 0 0,1 0-5 0 0,-2 1 4 0 0,1 0-1 0 0,-1 0 0 0 0,1-1 1 0 0,-1 1-1 0 0,0 0 0 0 0,0-1 1 0 0,1 1-1 0 0,-1 0 0 0 0,0-1 1 0 0,0 0-1 0 0,0 1 0 0 0,0-1 1 0 0,-1 0-1 0 0,1 1 0 0 0,0-1 1 0 0,-1 0-1 0 0,1 0 0 0 0,-1 0 1 0 0,0 1-1 0 0,1-1 1 0 0,-1-2-4 0 0,1-9 11 0 0,-1 0 1 0 0,0-1 0 0 0,-1-1-12 0 0,0-16 41 0 0,1-59-20 0 0,0 86-15 0 0,0 0-1 0 0,-1 0 1 0 0,1 0 0 0 0,-1 0-1 0 0,0 1 1 0 0,0-1 0 0 0,0 0-1 0 0,0 0 1 0 0,-3-3-6 0 0,-2-12-9 0 0,-1-19-39 0 0,2 18 36 0 0,-2-7-21 0 0,3-3-42 0 0,3 16 10 0 0,-1 0 1 0 0,0 0 0 0 0,-1 1 0 0 0,-3-8 64 0 0,4 14-35 0 0,1-1 0 0 0,0 1 0 0 0,0-1 1 0 0,1-2 34 0 0,0-8-66 0 0,1 8 33 0 0,-1 1-1 0 0,0 0 1 0 0,-1-1 0 0 0,0 1 0 0 0,-1-2 33 0 0,-4-10-49 0 0,4 14 27 0 0,-1-1-1 0 0,2 0 0 0 0,-1-1 1 0 0,1 1-1 0 0,0 0 1 0 0,1 0 22 0 0,0 6-4 0 0,0-112-155 0 0,0 113 156 0 0,0-1 0 0 0,0 1 1 0 0,0 0-1 0 0,0-1 0 0 0,0 1 1 0 0,0-1-1 0 0,1 1 0 0 0,-1 0 0 0 0,0-1 1 0 0,1 1-1 0 0,-1 0 0 0 0,1-1 1 0 0,0 1-1 0 0,-1 0 0 0 0,1 0 0 0 0,0 0 1 0 0,0-1 2 0 0,7-13-8 0 0,-7 9-4 0 0,1 0 1 0 0,-2 0-1 0 0,1 1 0 0 0,-1-1 0 0 0,0-3 12 0 0,0 9-1 0 0,0-1 0 0 0,0 1 0 0 0,0-1 0 0 0,-1 0 0 0 0,1 1 0 0 0,0-1 0 0 0,0 1 0 0 0,0-1 0 0 0,1 1 0 0 0,-1-1 0 0 0,0 1 0 0 0,0-1 0 0 0,0 1 0 0 0,0-1 0 0 0,0 1 0 0 0,1-1 0 0 0,-1 1 0 0 0,0-1 0 0 0,0 1 0 0 0,1-1 0 0 0,-1 1 0 0 0,0-1 0 0 0,1 1 0 0 0,-1-1 1 0 0,2 2-6 0 0,0 0 1 0 0,-1 0 0 0 0,1 0-1 0 0,0 0 1 0 0,-1 1 0 0 0,1-1-1 0 0,-1 0 1 0 0,0 1 0 0 0,1 0 5 0 0,3 4-2 0 0,-1 1 0 0 0,1-1 1 0 0,-2 1-1 0 0,1 0 1 0 0,-1 0-1 0 0,0 0 1 0 0,0 0-1 0 0,0 6 2 0 0,0-6 1 0 0,-2-3-1 0 0,0 0 0 0 0,0 0 0 0 0,-1 0 0 0 0,1 0 0 0 0,-1 0 0 0 0,0 0 0 0 0,0 0 0 0 0,0 0 0 0 0,0-1 0 0 0,0-1 0 0 0,0 1 0 0 0,0-1 0 0 0,0 1 0 0 0,1-1 0 0 0,-1 1 0 0 0,1 1 0 0 0,12 21-11 0 0,-12-20 4 0 0,0 0 0 0 0,0 0 0 0 0,-1 1 0 0 0,0-1 0 0 0,0 5 7 0 0,0-3-5 0 0,0 0 1 0 0,1 0-1 0 0,-1 0 1 0 0,2 3 4 0 0,4 10 8 0 0,-4-12 9 0 0,1 0 0 0 0,-2 0-1 0 0,1 0 1 0 0,-1 0 0 0 0,0 1 0 0 0,-1-1-17 0 0,1 0 24 0 0,-1 1-1 0 0,2-1 1 0 0,-1 0 0 0 0,1 0 0 0 0,0 0 0 0 0,1 0-24 0 0,2 12 48 0 0,2 18 61 0 0,6 1 10 0 0,-7-4 1 0 0,7-9-4 0 0,-12-6-54 0 0,-1-17-49 0 0,0 0-1 0 0,0 0 1 0 0,0 0-1 0 0,0 0 1 0 0,1 0-1 0 0,-1 0 1 0 0,1 0-1 0 0,-1-1 1 0 0,1 1 0 0 0,1 2-13 0 0,3 5 39 0 0,9 22 83 0 0,-8-19-109 0 0,2 9 7 0 0,-6-2 28 0 0,-1-18-44 0 0,-1 0 0 0 0,0 0 0 0 0,0 0 0 0 0,1 0-1 0 0,-1 0 1 0 0,1 0 0 0 0,-1 0 0 0 0,1-1 0 0 0,0 1-1 0 0,0 0 1 0 0,0 0 0 0 0,0 0 0 0 0,0-1 0 0 0,1 1-4 0 0,4 8 26 0 0,0 9-2 0 0,0-9-3 0 0,-5-8-18 0 0,0-1 1 0 0,0 1-1 0 0,0 0 0 0 0,0 0 0 0 0,0 0 0 0 0,0 0 0 0 0,0-1 0 0 0,-1 1 0 0 0,1 0 0 0 0,-1 0 0 0 0,0 0 0 0 0,1 0 0 0 0,-1 0 0 0 0,0 1-3 0 0,0 1-45 0 0,0 1 48 0 0,0 11 135 0 0,0-8-120 0 0,0-4-49 0 0,0 0-41 0 0,0 0-63 0 0,0 1-71 0 0,0-1-84 0 0,0 0-94 0 0,0-3 60 0 0,0 1-53 0 0,0 0-48 0 0,0 0-41 0 0,0 1-140 0 0,0-1-40 0 0,0 1-169 0 0,0 1-452 0 0</inkml:trace>
  <inkml:trace contextRef="#ctx0" brushRef="#br0" timeOffset="360.61">769 436 7512 0 0,'0'0'166'0'0,"0"0"29"0"0,-3 4 13 0 0,-13 8-29 0 0,10-9-159 0 0,5-2-20 0 0,0-1 1 0 0,1 0 0 0 0,-1 1-1 0 0,0-1 1 0 0,0 0 0 0 0,1 1-1 0 0,-1-1 1 0 0,0 1 0 0 0,1-1-1 0 0,-1 1 1 0 0,0 0-1 0 0,1-1 1 0 0,-1 1 0 0 0,1-1-1 0 0,-1 1 1 0 0,1 0 0 0 0,-1 0-1 0 0,1-1 1 0 0,0 1 0 0 0,-1 0-1 0 0,1 0 1 0 0,0 0-1 0 0,-3 5 2 0 0,-10 13-2 0 0,10-9 8 0 0,-1-1 52 0 0,-1 1 70 0 0,-1 3 148 0 0,-2 6 102 0 0,6-13-273 0 0,-1-1 0 0 0,0 0 0 0 0,0 0 0 0 0,-3 4-107 0 0,-2 3 209 0 0,1 1 44 0 0,4-5-65 0 0,1 1-45 0 0,2 1-15 0 0,1 6 14 0 0,0-2-1 0 0,-1 8 69 0 0,0 18 265 0 0,0-25-298 0 0,0 1-41 0 0,0-3 14 0 0,-1-11-112 0 0,1 1 0 0 0,0-1 0 0 0,0 1 0 0 0,0-1 1 0 0,0 0-1 0 0,1 1 0 0 0,-1-1 0 0 0,1 1 0 0 0,-1-1 0 0 0,1 0 1 0 0,0 1-39 0 0,12 16 281 0 0,-7 1 6 0 0,7-1 1 0 0,-6-6-78 0 0,-2 0-16 0 0,2-4-48 0 0,-6-9-140 0 0,-1 1 0 0 0,0-1 0 0 0,0 0 0 0 0,0 0 1 0 0,0 0-1 0 0,1 1 0 0 0,-1-1 0 0 0,0 0 0 0 0,0 0 0 0 0,1 0 0 0 0,-1 0 0 0 0,0 1 0 0 0,0-1 0 0 0,0 0 0 0 0,1 0 0 0 0,-1 0 0 0 0,0 0 0 0 0,1 0 0 0 0,-1 0 0 0 0,0 0 0 0 0,0 0 0 0 0,1 0 0 0 0,-1 0 0 0 0,0 0 1 0 0,0 0-1 0 0,1 0-6 0 0,15 2 101 0 0,2 5-40 0 0,2 1 12 0 0,0-5 57 0 0,4-3 214 0 0,6 0 32 0 0,-28 0-322 0 0,1 0-1 0 0,-1-1 1 0 0,1 1 0 0 0,-1 0-1 0 0,0-1 1 0 0,1 1 0 0 0,1-2-54 0 0,10-6 287 0 0,-4 0-159 0 0,2 0-24 0 0,31-19 136 0 0,-37 25-198 0 0,7-6 42 0 0,6-17 39 0 0,0 12 5 0 0,-10 0-73 0 0,-1-5 44 0 0,-7 13-59 0 0,1 0 0 0 0,0 0 1 0 0,1 0-1 0 0,-1 1 0 0 0,1-1 1 0 0,3-2-41 0 0,-6 6 3 0 0,0 1 0 0 0,0 0 0 0 0,0 0 0 0 0,1 0 0 0 0,-1 0 1 0 0,0-1-1 0 0,0 1 0 0 0,0 0 0 0 0,1 0 0 0 0,-1-1 0 0 0,0 1 0 0 0,0 0 0 0 0,0 0 1 0 0,0-1-1 0 0,0 1 0 0 0,0 0 0 0 0,1 0 0 0 0,-1-1 0 0 0,0 1 0 0 0,0 0 1 0 0,0 0-1 0 0,0-1 0 0 0,0 1 0 0 0,0 0 0 0 0,0-1 0 0 0,0 1-3 0 0,0-5 27 0 0,0 2-21 0 0,0 1 0 0 0,0-1 0 0 0,0 0 0 0 0,0 0 0 0 0,0 0 0 0 0,-1 0 0 0 0,1 0 0 0 0,-1 1 0 0 0,0-3-6 0 0,-12-14 64 0 0,7 6-48 0 0,5 10-16 0 0,0 0 0 0 0,-1 1 0 0 0,1-1 0 0 0,-1 0 0 0 0,0 1 0 0 0,1-1 0 0 0,-1 1 0 0 0,0 0 0 0 0,-1-1 0 0 0,-6-6-2 0 0,-6-6-67 0 0,4 1-96 0 0,8 8 58 0 0,-1-2-11 0 0,2 6 33 0 0,-1 0-96 0 0,1 1 40 0 0,0 0-40 0 0,-1 0-28 0 0,0-1-44 0 0,1 1-3 0 0,0 0-36 0 0,-2-2-393 0 0,1 1 97 0 0,0-1-51 0 0,-3-3-751 0 0,-1-2-588 0 0,-5-3-1122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35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174 385 11808 0 0,'0'0'266'0'0,"0"0"44"0"0,0 0 11 0 0,0 0-135 0 0,0 0-89 0 0,-1 0-28 0 0,-1 0-41 0 0,1 0-28 0 0,0 0 0 0 0,1 0 1 0 0,-1 0-1 0 0,1 0 0 0 0,-1 0 0 0 0,1 1 1 0 0,-1-1-1 0 0,0 0 0 0 0,1 0 0 0 0,-1 0 1 0 0,1 0-1 0 0,-1 1 0 0 0,1-1 0 0 0,-1 0 1 0 0,1 0-1 0 0,-1 1 0 0 0,1-1 0 0 0,-1 0 1 0 0,1 1-1 0 0,-1-1 0 0 0,1 1 0 0 0,0-1 1 0 0,-1 1-1 0 0,1-1 0 0 0,0 1 1 0 0,-1-1-1 0 0,1 1 0 0 0,0-1 0 0 0,-1 1 1 0 0,1-1-1 0 0,-2 12 3 0 0,2-3 27 0 0,1-3 8 0 0,-1-4 72 0 0,0-1 130 0 0,3 2 223 0 0,3 4-246 0 0,-5-5-157 0 0,0 0 1 0 0,1 0-1 0 0,-1 0 0 0 0,0 0 1 0 0,0 0-1 0 0,-1 0 1 0 0,1 0-1 0 0,0 0 0 0 0,-1 0 1 0 0,1 1-1 0 0,-1-1 0 0 0,0 0 1 0 0,1 2-61 0 0,-5 13 279 0 0,-9-1 15 0 0,13-16-289 0 0,-1 0 0 0 0,1 0 0 0 0,0 0 0 0 0,0 0 0 0 0,0 0 0 0 0,0 0 0 0 0,0 0 0 0 0,0 0 0 0 0,-1 0 0 0 0,1 0 0 0 0,0 1 0 0 0,0-1 0 0 0,0 0 0 0 0,0 0 0 0 0,0 0 0 0 0,0 0 0 0 0,0 0 0 0 0,0 0 0 0 0,0 1 0 0 0,0-1 0 0 0,0 0 0 0 0,-1 0 0 0 0,1 0 0 0 0,0 0 0 0 0,0 0 0 0 0,0 0 0 0 0,0 1 0 0 0,0-1 0 0 0,0 0 0 0 0,0 0 0 0 0,0 0 0 0 0,0 0 0 0 0,0 1 1 0 0,0-1-1 0 0,0 0 0 0 0,1 0 0 0 0,-1 0 0 0 0,0 0 0 0 0,0 0 0 0 0,0 0 0 0 0,0 1 0 0 0,0-1 0 0 0,0 0 0 0 0,0 0 0 0 0,0 0 0 0 0,0 0 0 0 0,0 0 0 0 0,0 0 0 0 0,1 0 0 0 0,-1 1 0 0 0,0-1 0 0 0,0 0 0 0 0,0 0 0 0 0,0 0 0 0 0,0 0 0 0 0,0 0 0 0 0,1 0-5 0 0,4 4 87 0 0,-5-3-77 0 0,1-1 0 0 0,0 0-1 0 0,-1 1 1 0 0,1-1 0 0 0,-1 1-1 0 0,1 0 1 0 0,-1-1-1 0 0,1 1 1 0 0,-1-1 0 0 0,1 1-1 0 0,-1 0 1 0 0,0-1 0 0 0,1 1-1 0 0,-1 0 1 0 0,0 0-1 0 0,1-1 1 0 0,-1 1-10 0 0,1 6 24 0 0,0 0-1 0 0,0 0 1 0 0,-1 0 0 0 0,0 5-24 0 0,-1-6 2 0 0,2-4-8 0 0,3 6 23 0 0,8 14 47 0 0,-12-21-62 0 0,1 0 1 0 0,-1 0 0 0 0,0 0-1 0 0,0 0 1 0 0,1 0-1 0 0,-1 0 1 0 0,0 0 0 0 0,0 0-1 0 0,0 0 1 0 0,0 1-1 0 0,0-1 1 0 0,0 0 0 0 0,-1 0-1 0 0,1 0 1 0 0,0 0-1 0 0,0 0 1 0 0,-1 0 0 0 0,1 0-1 0 0,-1 0 1 0 0,1 0-1 0 0,-1 0 1 0 0,1 0-1 0 0,-1-1 1 0 0,0 1 0 0 0,0 0-3 0 0,-4 12 16 0 0,5-12-11 0 0,1 0-1 0 0,-1 0 1 0 0,1 0 0 0 0,-1 0-1 0 0,0 0 1 0 0,1 0 0 0 0,0 0-1 0 0,-1 0 1 0 0,1 0-1 0 0,0 0 1 0 0,-1 0 0 0 0,1 0-1 0 0,0 0 1 0 0,0 0 0 0 0,0 0-5 0 0,-1-1 0 0 0,3 3 73 0 0,-3-3-37 0 0,0 3-56 0 0,2 8-169 0 0,-1-8 122 0 0,0-1-1 0 0,1 0 0 0 0,-1 1 1 0 0,1-1-1 0 0,-1 0 1 0 0,1 0-1 0 0,0 0 1 0 0,0 1 67 0 0,0-1-110 0 0,-2-2 8 0 0,1 1-15 0 0,-1-1-39 0 0,0 0-12 0 0,0 0-40 0 0,0 0-45 0 0,0 0-52 0 0,0 0-55 0 0,0 0-51 0 0,0 0-46 0 0,0 0-40 0 0,0 0-144 0 0,0 0-39 0 0,0 0-175 0 0,0 0-469 0 0</inkml:trace>
  <inkml:trace contextRef="#ctx0" brushRef="#br0" timeOffset="172.87">1 231 7968 0 0,'0'0'233'0'0,"0"-3"-9"0"0,0-7-180 0 0,0-12 33 0 0,0 20 44 0 0,0 1 137 0 0,0 1 217 0 0,0-3 6 0 0,0 1-380 0 0,0-3 13 0 0,0 3-12 0 0,0-1 82 0 0,0 1-47 0 0,0 0 38 0 0,0 2-162 0 0,0 0-108 0 0,1 0-98 0 0,0 0 44 0 0,0 0-39 0 0,0 0-43 0 0,0 0-40 0 0,2 0-373 0 0,1 0-268 0 0,3 0-608 0 0</inkml:trace>
  <inkml:trace contextRef="#ctx0" brushRef="#br0" timeOffset="533.97">597 1 9528 0 0,'0'0'216'0'0,"0"0"32"0"0,0 0 10 0 0,0 0 41 0 0,0 0 126 0 0,0 0 58 0 0,0 0 12 0 0,0 0-21 0 0,0 0-88 0 0,3 3-40 0 0,6 7-114 0 0,-8-8-195 0 0,0-1 0 0 0,0 1-1 0 0,0 0 1 0 0,-1-1 0 0 0,1 1 0 0 0,-1-1 0 0 0,1 1 0 0 0,-1 0 0 0 0,1 0 0 0 0,-1-1 0 0 0,0 3-37 0 0,1-1 75 0 0,2 3-2 0 0,3 11-24 0 0,7 18 46 0 0,-1-8 1 0 0,-11-24-74 0 0,0 1 0 0 0,-1 0 0 0 0,1 0 0 0 0,-1-1 0 0 0,1 1 0 0 0,-1 1-22 0 0,3 30 279 0 0,4-8-92 0 0,-1-9-99 0 0,0 21 132 0 0,1-21-104 0 0,0 4 46 0 0,-5-1 38 0 0,0-6-74 0 0,1 1 0 0 0,0-1 0 0 0,1 0 0 0 0,1 0 1 0 0,5 13-127 0 0,-1-4 129 0 0,-5 2 61 0 0,-4-4-56 0 0,0-18-116 0 0,0 0-1 0 0,0-1 1 0 0,0 1 0 0 0,0-1-1 0 0,1 1 1 0 0,-1-1-1 0 0,1 1-17 0 0,7 11 85 0 0,-7-13-72 0 0,0 0-1 0 0,0 0 1 0 0,0 0-1 0 0,0-1 1 0 0,-1 1-1 0 0,1 0 1 0 0,0 0-1 0 0,-1 0 1 0 0,0 0-1 0 0,1 0 1 0 0,-1 0-1 0 0,0 1 1 0 0,0-1-1 0 0,0 0-12 0 0,-1 9 32 0 0,1-8-26 0 0,-1 1-1 0 0,1-1 0 0 0,0 1 0 0 0,0 0 0 0 0,0-1 0 0 0,1 1 0 0 0,-1 0 0 0 0,1-1 0 0 0,0 1 0 0 0,0-1 0 0 0,0 2-5 0 0,10 17 79 0 0,-5-9-40 0 0,-5-2-19 0 0,-3 0-4 0 0,4 0 13 0 0,-3 1 2 0 0,-16 23-25 0 0,17-34-193 0 0,-1 0 74 0 0,1 0 63 0 0,0 0 52 0 0,-1 0 114 0 0,0 1 206 0 0,1-1-207 0 0,0 0-55 0 0,0 0-86 0 0,0-1-30 0 0,0 1-34 0 0,0 0-38 0 0,0-1-42 0 0,0 1-46 0 0,0 0-50 0 0,0 0-54 0 0,0 0-58 0 0,0 0-260 0 0,0 0 270 0 0,0 0-36 0 0,0 0-35 0 0,0 0-38 0 0,0-1-39 0 0,0 1-40 0 0,0 5-1543 0 0,0 4-1194 0 0</inkml:trace>
  <inkml:trace contextRef="#ctx0" brushRef="#br0" timeOffset="783.5">366 482 8144 0 0,'0'0'234'0'0,"0"0"6"0"0,1 0-176 0 0,1 0-37 0 0,14-4-16 0 0,-6-2 4 0 0,0 0 80 0 0,3-1 290 0 0,4-1 303 0 0,-12 3-419 0 0,5-1 536 0 0,1 1-463 0 0,13-4 254 0 0,-3 2-170 0 0,-8 2-192 0 0,-2 0-86 0 0,-2 1-55 0 0,1-1 105 0 0,0 1 1 0 0,0 1 0 0 0,9-2-199 0 0,-2 0 183 0 0,0 1-41 0 0,-1-2-58 0 0,1-1-77 0 0,-7 3-4 0 0,0 0 1 0 0,1 1 0 0 0,0 0 0 0 0,1 0-4 0 0,-5 1-1 0 0,1 0 1 0 0,0 0-1 0 0,0-1 1 0 0,-1 0-1 0 0,0 0 1 0 0,6-3 0 0 0,-9 3-4 0 0,-1 1 1 0 0,1 0 0 0 0,0 0 0 0 0,0 0 0 0 0,0 0 0 0 0,0 0 0 0 0,0 1 0 0 0,0 0 0 0 0,1 0-1 0 0,-1 0 1 0 0,0 1 0 0 0,1-1 0 0 0,-1 1 0 0 0,0 0 0 0 0,4 0 3 0 0,0 0-7 0 0,34 0-3 0 0</inkml:trace>
  <inkml:trace contextRef="#ctx0" brushRef="#br0" timeOffset="1219.08">1059 174 10192 0 0,'0'0'230'0'0,"0"0"30"0"0,0 3 19 0 0,0-1-259 0 0,0 0-1 0 0,1 0 1 0 0,-1 0-1 0 0,1 0 1 0 0,-1 0 0 0 0,1-1-1 0 0,0 1 1 0 0,0 0-1 0 0,-1 0 1 0 0,1 0 0 0 0,1-1-1 0 0,-1 1-19 0 0,6 11 84 0 0,-4 4-52 0 0,-3-8-40 0 0,0 9 8 0 0,3-6 77 0 0,13 13 298 0 0,-13-20-261 0 0,0 0 0 0 0,0 0 0 0 0,0 0 0 0 0,1 4-114 0 0,2 6 324 0 0,-1-4-50 0 0,4 8 102 0 0,-3 13-24 0 0,2-16-163 0 0,-2-5-8 0 0,-4 7 39 0 0,-2-14-185 0 0,0 24 206 0 0,0-5 1 0 0,2-10-90 0 0,5 1 19 0 0,1 3 4 0 0,-6 0-25 0 0,-2-9-93 0 0,-1 16 43 0 0,1-23-88 0 0,0 1 0 0 0,0-1 0 0 0,0 0 0 0 0,0 1 0 0 0,0-1 0 0 0,0 0 0 0 0,1 1 0 0 0,-1-1 0 0 0,1 0 0 0 0,-1 0 1 0 0,1 1-1 0 0,-1-1 0 0 0,2 1-12 0 0,2 1 53 0 0,-3-3-47 0 0,-1 0 0 0 0,1 1 0 0 0,0-1 0 0 0,-1 0 0 0 0,1 1 0 0 0,-1-1 0 0 0,1 0 0 0 0,-1 1 0 0 0,1-1 0 0 0,-1 1 0 0 0,1-1 0 0 0,-1 1 0 0 0,0-1 0 0 0,1 1 1 0 0,-1 0-7 0 0,1 1 58 0 0,0 0-34 0 0,0 17-35 0 0,0-11 103 0 0,-1-4 9 0 0,0 1 47 0 0,0-1 54 0 0,0 0 63 0 0,0-1-1 0 0,3-6-136 0 0,10-10 0 0 0,-13 13-122 0 0,0 0-1 0 0,0 0 0 0 0,1-1 0 0 0,-1 1 0 0 0,0 0 0 0 0,0 0 0 0 0,0 0 0 0 0,1-1 0 0 0,-1 1 0 0 0,0 0 0 0 0,0 0 0 0 0,0-1 0 0 0,0 1 1 0 0,0 0-1 0 0,1 0 0 0 0,-1-1 0 0 0,0 1 0 0 0,0 0 0 0 0,0 0 0 0 0,0-1 0 0 0,0 1 0 0 0,0 0 0 0 0,0-1 0 0 0,0 1 0 0 0,0 0 0 0 0,0 0-5 0 0,0-5 56 0 0,-1 2-28 0 0,1 0 0 0 0,0 0 0 0 0,0 0 0 0 0,0 0 0 0 0,1 1 0 0 0,-1-1 0 0 0,1 0 0 0 0,0 0 0 0 0,0-2-28 0 0,12-16 148 0 0,1 0-47 0 0,-6 9-56 0 0,-5 8-42 0 0,-1 1 0 0 0,1 0 0 0 0,0 0 0 0 0,0 1 0 0 0,0-1 1 0 0,0 0-1 0 0,1 1 0 0 0,-1 0 0 0 0,1-1-3 0 0,-1 2 1 0 0,-1-1 0 0 0,0 1 0 0 0,1-1 1 0 0,-1 0-1 0 0,0 0 0 0 0,0 0 0 0 0,0 0 0 0 0,1-1-1 0 0,-2 1 4 0 0,0 0-1 0 0,0-1 1 0 0,0 1-1 0 0,0 0 1 0 0,-1-1-1 0 0,1 1 1 0 0,-1-1-1 0 0,1 1-3 0 0,1-9 15 0 0,9-7-5 0 0,-6 10-10 0 0,4-6 0 0 0,-5 7 0 0 0,1-1 0 0 0,0 1 0 0 0,1 0 0 0 0,4-4 0 0 0,9-9 0 0 0,-14 13 0 0 0,1 1 0 0 0,-1 0 0 0 0,2 0 0 0 0,-1 1 0 0 0,1 0 0 0 0,-1 0 0 0 0,1 0 0 0 0,1 1 0 0 0,-1 0 0 0 0,1 0 0 0 0,0 0 0 0 0,2 0 0 0 0,21-7 0 0 0,-29 11 0 0 0,0-1 0 0 0,0 1 0 0 0,0 0 0 0 0,0-1 0 0 0,0 1 0 0 0,1 0 0 0 0,-1 1 0 0 0,0-1 0 0 0,0 0 0 0 0,0 0 0 0 0,0 1 0 0 0,0 0 0 0 0,0-1 0 0 0,2 2 0 0 0,0 0 0 0 0,0 1 0 0 0,-1-1-1 0 0,1 1 1 0 0,-1 1 0 0 0,0-1-1 0 0,3 3 1 0 0,2 6-24 0 0,-2 1-58 0 0,-5-11 61 0 0,0 1 0 0 0,1 0 0 0 0,-1 0 1 0 0,1-1-1 0 0,0 1 0 0 0,-1-1 0 0 0,1 1 0 0 0,0-1 0 0 0,1 0 21 0 0,19 26-159 0 0,-9-1 69 0 0,1 5 68 0 0,-9-22 21 0 0,-4-9 1 0 0,0 1 0 0 0,-1-1 0 0 0,1 1 0 0 0,-1 0 0 0 0,0 0 0 0 0,1-1 0 0 0,-1 1 0 0 0,0 0 0 0 0,0-1 0 0 0,0 2 0 0 0,0 0 2 0 0,0 0 0 0 0,0-1-1 0 0,0 1 1 0 0,1 0 0 0 0,-1 0 0 0 0,1 0-1 0 0,0-1-1 0 0,4 11 22 0 0,3 10 42 0 0,-5-4 57 0 0,-4-11-50 0 0,1-5-49 0 0,0 0 0 0 0,0-1 0 0 0,0 1 0 0 0,0 0 0 0 0,0-1 0 0 0,1 1 0 0 0,-1-1 0 0 0,1 1 0 0 0,0 0 0 0 0,0 0-22 0 0,12 17 26 0 0,-5-2-200 0 0,-3-7-20 0 0,-3-9 1 0 0,2 2-2 0 0,-1-1-679 0 0,0-3-57 0 0,13 0-11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41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232 2 5520 0 0,'-10'-1'46'0'0,"9"1"-44"0"0,1-1 1 0 0,-1 1-1 0 0,0 0 1 0 0,0 0 0 0 0,0 0-1 0 0,0 0 1 0 0,1 0-1 0 0,-1 0 1 0 0,0 0 0 0 0,0 1-1 0 0,0-1 1 0 0,1 0-1 0 0,-1 0 1 0 0,0 1-3 0 0,-7 4 73 0 0,-4 6 84 0 0,10-10-153 0 0,0-1 1 0 0,0 1 0 0 0,1 0-1 0 0,-1-1 1 0 0,0 1-1 0 0,0-1 1 0 0,0 0 0 0 0,0 0-1 0 0,0 1 1 0 0,0-1 0 0 0,0 0-1 0 0,0-1 1 0 0,0 1-5 0 0,-6 0 48 0 0,1-1 36 0 0,0 1 50 0 0,1 0 60 0 0,2 0-27 0 0,-2 0 75 0 0,-16-1 664 0 0,13 1-563 0 0,5 1-195 0 0,0 0-43 0 0,1 0-53 0 0,1 0-62 0 0,-5 12 327 0 0,-5-7-11 0 0,6 2-117 0 0,2-2-45 0 0,-9-4-60 0 0,12-2-78 0 0,0 0-1 0 0,0 0 1 0 0,0 0 0 0 0,0 0 0 0 0,0 0-1 0 0,0 1 1 0 0,0-1 0 0 0,0 0-1 0 0,0 0 1 0 0,1 1 0 0 0,-1-1-1 0 0,0 0 1 0 0,0 1 0 0 0,0-1 0 0 0,0 1-6 0 0,0 0 4 0 0,1-1 0 0 0,-1 1 0 0 0,1 0 0 0 0,0-1 0 0 0,-1 1 0 0 0,1-1 0 0 0,0 1 0 0 0,0 0 0 0 0,-1-1 0 0 0,1 1 0 0 0,0 0 0 0 0,0-1 0 0 0,0 1 0 0 0,0 0 1 0 0,0-1-1 0 0,0 1 0 0 0,0 0 0 0 0,0-1-4 0 0,0 1 1 0 0,0-1 0 0 0,0 0 0 0 0,0 0 1 0 0,0 0-1 0 0,0 0 0 0 0,0 0 0 0 0,0 0 1 0 0,0 0-1 0 0,0 0 0 0 0,0 1 0 0 0,0-1 1 0 0,0 0-1 0 0,0 0 0 0 0,0 0 0 0 0,0 0 1 0 0,0 0-1 0 0,0 0 0 0 0,0 0 0 0 0,0 0 1 0 0,0 1-1 0 0,0-1 0 0 0,0 0 0 0 0,0 0 0 0 0,0 0 1 0 0,0 0-1 0 0,0 0 0 0 0,0 0 0 0 0,0 0 1 0 0,-1 0-1 0 0,1 0 0 0 0,0 0 0 0 0,0 1 1 0 0,0-1-1 0 0,0 0 0 0 0,0 0 0 0 0,0 0 1 0 0,0 0-1 0 0,0 0 0 0 0,0 0 0 0 0,0 0 1 0 0,-1 0-1 0 0,1 0 0 0 0,0 0 0 0 0,0 0 1 0 0,0 0-1 0 0,0 0 0 0 0,0 0 0 0 0,0 0 0 0 0,0 0 1 0 0,-1 0-1 0 0,1 0 0 0 0,0 0 0 0 0,0 0 1 0 0,0 0-1 0 0,0 0 0 0 0,0 0 0 0 0,0 0-1 0 0,-8 1 41 0 0,7-1-40 0 0,1 1 0 0 0,-1-1 0 0 0,1 0 0 0 0,0 1-1 0 0,-1-1 1 0 0,1 0 0 0 0,-1 1 0 0 0,1-1 0 0 0,0 1 0 0 0,-1-1-1 0 0,1 0 1 0 0,0 1 0 0 0,0-1 0 0 0,-1 1 0 0 0,1-1 0 0 0,0 1-1 0 0,0-1 1 0 0,0 1-1 0 0,-2 13 13 0 0,2-2 26 0 0,0-6-11 0 0,0 83 482 0 0,0-27-218 0 0,0-60-288 0 0,0 0 0 0 0,0 1 0 0 0,1-1 0 0 0,-1 0 0 0 0,1 0 0 0 0,-1 0 0 0 0,1 0 0 0 0,0 0 0 0 0,0 0 0 0 0,0 0 0 0 0,0 0 0 0 0,0 0 0 0 0,0 0-4 0 0,1 0 4 0 0,-1 0-1 0 0,0 0 1 0 0,0-1-1 0 0,0 1 1 0 0,0 0-1 0 0,-1 1 1 0 0,1-1 0 0 0,0 0-1 0 0,-1 0 1 0 0,0 0-1 0 0,1 0 1 0 0,-1 0-1 0 0,0 1-3 0 0,0-1 3 0 0,0 0 0 0 0,0 0-1 0 0,1 1 1 0 0,-1-1 0 0 0,1 0-1 0 0,-1 0 1 0 0,1 0 0 0 0,0 0-1 0 0,0 0 1 0 0,0 0 0 0 0,0 0-1 0 0,0 0 1 0 0,1 0-3 0 0,-1-1 1 0 0,0 1 1 0 0,0 0-1 0 0,0 0 1 0 0,0 0-1 0 0,0 0 1 0 0,0 0-1 0 0,-1 0 0 0 0,1 0 1 0 0,-1 1-1 0 0,1-1 1 0 0,-1 0-1 0 0,0 0 1 0 0,0 1-2 0 0,0-3 2 0 0,0 1 1 0 0,0 0 0 0 0,0 0 0 0 0,0 0 0 0 0,0 0-1 0 0,1 0 1 0 0,-1 0 0 0 0,0 0 0 0 0,0 0 0 0 0,1-1-1 0 0,-1 1 1 0 0,0 0 0 0 0,1 0 0 0 0,-1 0 0 0 0,1-1-1 0 0,-1 1 1 0 0,1 0 0 0 0,-1 0 0 0 0,1-1 0 0 0,0 1-1 0 0,-1-1 1 0 0,1 1 0 0 0,0 0 0 0 0,0-1 0 0 0,0 1-3 0 0,-1-1 5 0 0,1 0 0 0 0,-1 1 0 0 0,1-1 0 0 0,0 1 1 0 0,-1-1-1 0 0,1 1 0 0 0,-1-1 0 0 0,1 1 0 0 0,-1-1 1 0 0,0 1-1 0 0,1-1 0 0 0,-1 1 0 0 0,1 0 0 0 0,-1-1 1 0 0,0 1-1 0 0,0 0 0 0 0,1-1 0 0 0,-1 1 0 0 0,0 0 1 0 0,0-1-1 0 0,0 1 0 0 0,0 0 0 0 0,0-1 0 0 0,0 2-5 0 0,0 1 142 0 0,1-4-121 0 0,0 0 0 0 0,0-1 0 0 0,0 1 0 0 0,0 0 1 0 0,-1 0-1 0 0,2 0 0 0 0,-1 0 0 0 0,0 0 0 0 0,0 0 0 0 0,0 0 1 0 0,0 0-1 0 0,0 1 0 0 0,1-1 0 0 0,-1 0 0 0 0,0 1 0 0 0,1-1 1 0 0,-1 1-1 0 0,1-1 0 0 0,0 1-21 0 0,12-2 231 0 0,0 2 78 0 0,-11 0-194 0 0,-3 0-99 0 0,0 0 0 0 0,1 0 0 0 0,-1 0 0 0 0,0 0 0 0 0,1 0 0 0 0,-1 0 0 0 0,0 0 0 0 0,0 0-1 0 0,1 0 1 0 0,-1-1 0 0 0,0 1 0 0 0,0 0 0 0 0,1 0 0 0 0,-1 0 0 0 0,0 0 0 0 0,0 0 0 0 0,1 0 0 0 0,-1-1 0 0 0,0 1 0 0 0,0 0 0 0 0,0 0 0 0 0,1 0 0 0 0,-1-1 0 0 0,0 1 0 0 0,0 0 0 0 0,0 0-16 0 0,4-4 65 0 0,1-1 59 0 0,5-4 152 0 0,14-15 488 0 0,-19 17-575 0 0,-1 1-55 0 0,2-16 218 0 0,7-10-100 0 0,-4 9-38 0 0,-2 4-16 0 0,-12 4-55 0 0,4 13-126 0 0,0 1 0 0 0,0-1-1 0 0,0 0 1 0 0,0 0-1 0 0,0-1 1 0 0,1 1-1 0 0,-1 0 1 0 0,1 0-1 0 0,-1 0 1 0 0,1-2-17 0 0,0-31 174 0 0,0-64 73 0 0,0 96-247 0 0,-1 0 1 0 0,1 0-1 0 0,-1 0 0 0 0,0 0 1 0 0,0 1-1 0 0,0-1 0 0 0,0 0 1 0 0,-1 1-1 0 0,1-1 0 0 0,-1 1 0 0 0,0-1 1 0 0,1 1-1 0 0,-1 0 0 0 0,0-1 1 0 0,0 1-1 0 0,0 0 0 0 0,-1 0 0 0 0,0 0 0 0 0,-4-5-15 0 0,4 4-113 0 0,2-3 18 0 0,1 2-97 0 0,-2 1-116 0 0,2 1 113 0 0,-1 1-36 0 0,0 0-38 0 0,0 0-39 0 0,-1 1-42 0 0,1-1-45 0 0,-1 1-46 0 0,0 0-49 0 0,1 0-50 0 0,-1 0-54 0 0,-1 0-1241 0 0,2 0-1049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41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444 57 6824 0 0,'-3'-3'149'0'0,"-9"-6"-27"0"0,8 8-78 0 0,0-1 1 0 0,0 1-1 0 0,0 0 0 0 0,0 0 1 0 0,0 1-1 0 0,0-1 1 0 0,0 1-1 0 0,0 0 0 0 0,-2 0-44 0 0,-2 0 26 0 0,6 1-25 0 0,0-1-1 0 0,0 0 1 0 0,0 0 0 0 0,0 0-1 0 0,0 0 1 0 0,0 0 0 0 0,0-1-1 0 0,0 1 1 0 0,0 0 0 0 0,0-1-1 0 0,0 0 1 0 0,-2 0-1 0 0,-1-7 0 0 0,-1 1 12 0 0,-5 6 78 0 0,4 1 84 0 0,0 1 39 0 0,-7-1 220 0 0,11 0-309 0 0,0 0-1 0 0,0 0 1 0 0,1 0-1 0 0,-1 0 0 0 0,0-1 1 0 0,0 1-1 0 0,1-1 1 0 0,-1 0-1 0 0,-2 0-123 0 0,-3-5 309 0 0,7 5-278 0 0,0 0-1 0 0,0 1 1 0 0,0-1-1 0 0,1 0 1 0 0,-1 0-1 0 0,0 1 1 0 0,0-1-1 0 0,0 1 1 0 0,-1-1-1 0 0,1 1 1 0 0,0-1-1 0 0,0 1 1 0 0,0 0-1 0 0,0-1 1 0 0,0 1-1 0 0,-1 0 1 0 0,1 0 0 0 0,0 0-1 0 0,0 0 1 0 0,0 0-1 0 0,0 0 1 0 0,-1 0-1 0 0,1 1 1 0 0,0-1-1 0 0,0 0 1 0 0,0 0-1 0 0,0 1-30 0 0,-9 5 185 0 0,-5 2 115 0 0,1-6-55 0 0,3-2-43 0 0,6 0-95 0 0,2 0-24 0 0,0 3-43 0 0,-17 9-23 0 0,17-11-12 0 0,1 0 0 0 0,-1 0 0 0 0,0 1 0 0 0,1-1 0 0 0,-1 1-1 0 0,1 0 1 0 0,-1 0 0 0 0,1 0 0 0 0,0 0 0 0 0,0 0 0 0 0,0 0 0 0 0,-1 1-5 0 0,0 3 5 0 0,3-5-3 0 0,0 0 1 0 0,0 0-1 0 0,-1 0 1 0 0,1-1 0 0 0,-1 1-1 0 0,1 0 1 0 0,0-1 0 0 0,-1 1-1 0 0,0 0 1 0 0,1-1 0 0 0,-1 1-1 0 0,1 0 1 0 0,-1-1-1 0 0,0 1 1 0 0,1-1 0 0 0,-1 1-1 0 0,0-1 1 0 0,1 1 0 0 0,-1-1-1 0 0,0 0 1 0 0,0 1 0 0 0,0-1-3 0 0,-5 3 15 0 0,-1 1-2 0 0,1 1 0 0 0,0 0 0 0 0,0 0 0 0 0,0 1 0 0 0,1-1 0 0 0,0 1 0 0 0,0 0 0 0 0,-4 6-13 0 0,3 11 54 0 0,4-18-38 0 0,-1 1 1 0 0,0-1 0 0 0,0 0-1 0 0,-3 3-16 0 0,-9 17 103 0 0,14-21-79 0 0,0 0-1 0 0,0-1 1 0 0,0 1-1 0 0,1 0 1 0 0,-1 0 0 0 0,1-1-1 0 0,0 1 1 0 0,0 0 0 0 0,0 0-1 0 0,1-1 1 0 0,-1 1-1 0 0,1 0 1 0 0,0 0 0 0 0,1 1-24 0 0,8 17 85 0 0,-9-18-73 0 0,0-1 1 0 0,0 1-1 0 0,0 0 0 0 0,0-1 1 0 0,-1 1-1 0 0,1 0 1 0 0,-1 3-13 0 0,0 50 178 0 0,0-55-159 0 0,0 0-1 0 0,0 1 1 0 0,0-1-1 0 0,1 0 1 0 0,-1 0-1 0 0,0 0 1 0 0,1 0-1 0 0,0 0 1 0 0,-1 0-1 0 0,1-1 1 0 0,0 1 0 0 0,0 0-1 0 0,0 0 1 0 0,0 0-19 0 0,7 13 138 0 0,-2 17 86 0 0,7-6-38 0 0,-8-11-146 0 0,-4-10-40 0 0,0 0-1 0 0,1 0 1 0 0,-1 0 0 0 0,1-1 0 0 0,1 1-1 0 0,-1-1 1 0 0,1 1 0 0 0,0 0 0 0 0,5 9 0 0 0,0 0 0 0 0,-1 1 0 0 0,5 12 0 0 0,-9-18 0 0 0,1 0 0 0 0,0 0 0 0 0,1 0 0 0 0,2 2 0 0 0,8 19 0 0 0,-14-27-1 0 0,0 0 0 0 0,-1-1 1 0 0,1 1-1 0 0,-1 0 1 0 0,0 0-1 0 0,1 0 1 0 0,-2-1 0 0 0,1 0 2 0 0,0 0 0 0 0,0 0 0 0 0,1-1 0 0 0,-1 1 0 0 0,0 0 0 0 0,0-1 0 0 0,1 1 0 0 0,-1 0 0 0 0,1-1 0 0 0,0 2-2 0 0,14 21 76 0 0,-13-22-69 0 0,1 1 1 0 0,-1 0-1 0 0,-1 0 1 0 0,1 0-1 0 0,0 0 1 0 0,-1 0 0 0 0,1 0-1 0 0,-1 0 1 0 0,0 0-1 0 0,0 1 1 0 0,0-1 0 0 0,-1 0-1 0 0,1 1 1 0 0,-1-1-1 0 0,0 0 1 0 0,0 1-8 0 0,0 4 10 0 0,0-6-10 0 0,-1 0 0 0 0,1 0 0 0 0,0 0 0 0 0,0 0 0 0 0,0 0 0 0 0,1 0 0 0 0,-1 0 0 0 0,0 0 0 0 0,1 0 0 0 0,-1 0 0 0 0,1 0 1 0 0,0 1-1 0 0,7 3 0 0 0,-7-6 0 0 0,-1 0 0 0 0,1 0 0 0 0,0 1 0 0 0,-1-1 0 0 0,1 0 0 0 0,-1 1 0 0 0,0-1 0 0 0,1 1 0 0 0,-1-1 0 0 0,1 0 0 0 0,-1 1 0 0 0,0-1 0 0 0,1 1 0 0 0,-1-1 0 0 0,0 1 0 0 0,1 0 0 0 0,-1-1 0 0 0,0 1 0 0 0,0-1 0 0 0,1 1 0 0 0,-1-1 0 0 0,0 1 0 0 0,0 0 0 0 0,0-1 0 0 0,0 1 0 0 0,0-1 0 0 0,0 1 0 0 0,0 0 0 0 0,0-1 0 0 0,0 1 0 0 0,0-1 0 0 0,-1 2 0 0 0,2 3 7 0 0,-1-3 3 0 0,0 1-1 0 0,0-1 1 0 0,0 0-1 0 0,0 1 1 0 0,0-1-1 0 0,0 0 1 0 0,-1 1-1 0 0,1-1 1 0 0,-1 0-1 0 0,1 1 1 0 0,-2 1-10 0 0,-11 2 64 0 0,13-5-63 0 0,-1 0 0 0 0,1 0 0 0 0,0 0 0 0 0,-1 0 0 0 0,1 0 0 0 0,0 0 1 0 0,-1 0-1 0 0,1 0 0 0 0,0 0 0 0 0,0 0 0 0 0,0 0 0 0 0,0 0 0 0 0,0 0 1 0 0,0 1-2 0 0,0 5-30 0 0,0-3-78 0 0,0-1-79 0 0,0-2 49 0 0,0 0-34 0 0,0 0-37 0 0,0 0-35 0 0,0 0-337 0 0,0-1 76 0 0,0 0-48 0 0,0 1-656 0 0,0-1-521 0 0,0 0-988 0 0</inkml:trace>
  <inkml:trace contextRef="#ctx0" brushRef="#br0" timeOffset="276.38">21 635 8144 0 0,'3'0'234'0'0,"-1"-1"-220"0"0,0 1 0 0 0,0 0 0 0 0,-1 0 0 0 0,1-1 0 0 0,0 0 0 0 0,0 1 0 0 0,-1-1 0 0 0,1 0 0 0 0,0 0 0 0 0,-1 1 0 0 0,1-1-1 0 0,-1 0 1 0 0,1-1 0 0 0,-1 1 0 0 0,0 0 0 0 0,1 0 0 0 0,-1-1 0 0 0,0 0-14 0 0,11-8 66 0 0,4 1-41 0 0,16 3-25 0 0,-19 0 9 0 0,0-1 54 0 0,3 4 90 0 0,0 0 67 0 0,9-10 280 0 0,-20 12-395 0 0,1 0 0 0 0,-1 0-1 0 0,0 1 1 0 0,0 0 0 0 0,5 0-105 0 0,9-1 248 0 0,-3-2-47 0 0,-3-3-94 0 0,0 0-67 0 0,-9 5-37 0 0,1 0 0 0 0,0 0 0 0 0,-1 1 0 0 0,1-1 0 0 0,4 1-3 0 0,-9 0 0 0 0,22 0 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42.2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1464 72 9384 0 0,'0'0'208'0'0,"0"0"33"0"0,0 0 16 0 0,0 0 17 0 0,0 0 19 0 0,0 0 10 0 0,0 3 1 0 0,0 9-6 0 0,3-6-22 0 0,9 9 7 0 0,-9-1-36 0 0,0-8 18 0 0,-2-5-237 0 0,0 1 0 0 0,1-1 0 0 0,-1 1 0 0 0,0-1 0 0 0,0 1 0 0 0,0 0 0 0 0,0-1 0 0 0,-1 1 0 0 0,1 0-28 0 0,0 2 49 0 0,0 0-1 0 0,0 0 1 0 0,0 0-1 0 0,-1 0 0 0 0,0 0 1 0 0,0 2-49 0 0,3 13 246 0 0,5-6-53 0 0,-1-4-96 0 0,2 8 40 0 0,10 35 298 0 0,-15-36-335 0 0,2 19 122 0 0,6 0 30 0 0,-7-3 18 0 0,7-8 2 0 0,-6 5-4 0 0,2-12-66 0 0,2 7 88 0 0,-6-13-192 0 0,4 10 71 0 0,-6-4 25 0 0,0-4-90 0 0,5 1-12 0 0,-6-13-81 0 0,0 1 0 0 0,0 0 0 0 0,0-1 0 0 0,0 1 0 0 0,0 0 0 0 0,-1 0 0 0 0,1 0 0 0 0,-1 0 0 0 0,1 0 0 0 0,-1 0 0 0 0,0 0 0 0 0,1 0-1 0 0,-1 0-10 0 0,0 0 34 0 0,0 4-39 0 0,0-3 39 0 0,0 0 54 0 0,0 0 81 0 0,3 0-109 0 0,8 9-70 0 0,-8-9-98 0 0,-3-3 0 0 0,0 0 16 0 0,0 0-68 0 0,0 0-131 0 0,0 0 5 0 0,0 0-38 0 0,3-3-866 0 0,9-9-52 0 0,-9 9-6 0 0</inkml:trace>
  <inkml:trace contextRef="#ctx0" brushRef="#br0" timeOffset="286.33">2025 55 8088 0 0,'0'0'182'0'0,"0"0"29"0"0,0 0 12 0 0,0 3-37 0 0,1 3-155 0 0,-1-6-30 0 0,0 0-1 0 0,0 1 0 0 0,0-1 1 0 0,1 1-1 0 0,-1-1 1 0 0,0 0-1 0 0,0 1 1 0 0,1-1-1 0 0,-1 0 1 0 0,0 1-1 0 0,1-1 0 0 0,-1 0 1 0 0,0 1-1 0 0,1-1 1 0 0,-1 0-1 0 0,1 0 1 0 0,-1 0-1 0 0,0 1 1 0 0,1-1-1 0 0,7 5 75 0 0,-5 1 90 0 0,-1 0 65 0 0,6-1 96 0 0,-8-5-304 0 0,1 0-1 0 0,-1 0 1 0 0,1 1-1 0 0,-1-1 1 0 0,1 0-1 0 0,-1 1 1 0 0,0-1 0 0 0,1 1-1 0 0,-1-1 1 0 0,1 0-1 0 0,-1 1 1 0 0,0-1 0 0 0,1 1-1 0 0,-1-1 1 0 0,0 1-1 0 0,0-1 1 0 0,1 1 0 0 0,-1-1-1 0 0,0 1 1 0 0,0-1-1 0 0,0 1 1 0 0,0-1 0 0 0,0 1-1 0 0,1-1 1 0 0,-1 1-1 0 0,0 0 1 0 0,0-1 0 0 0,0 1-1 0 0,-1-1 1 0 0,1 1-1 0 0,0-1 1 0 0,0 1-22 0 0,0 0 23 0 0,0-1 0 0 0,0 1-1 0 0,0-1 1 0 0,0 1 0 0 0,-1 0 0 0 0,1-1-1 0 0,0 1 1 0 0,1-1 0 0 0,-1 1 0 0 0,0-1-1 0 0,0 1 1 0 0,0-1 0 0 0,0 1 0 0 0,0-1-1 0 0,0 1 1 0 0,1-1 0 0 0,-1 1 0 0 0,0-1-1 0 0,1 1 1 0 0,-1-1 0 0 0,0 1 0 0 0,1-1-1 0 0,-1 1 1 0 0,0-1 0 0 0,1 0 0 0 0,-1 1-1 0 0,1-1 1 0 0,-1 1 0 0 0,0-1 0 0 0,1 0-1 0 0,-1 0 1 0 0,1 1-23 0 0,7 4 385 0 0,-3 12 221 0 0,7 10 2 0 0,-11-27-569 0 0,-1 1 0 0 0,0-1 0 0 0,1 1 0 0 0,-1 0 1 0 0,0 0-1 0 0,0-1 0 0 0,1 1 0 0 0,-1 0 0 0 0,0 0 1 0 0,0-1-1 0 0,0 1 0 0 0,0 0 0 0 0,0 0 0 0 0,0-1 1 0 0,0 1-40 0 0,0 7 184 0 0,-1 4 23 0 0,1-2-37 0 0,1-1 13 0 0,2 2 51 0 0,2 0-43 0 0,0 1-18 0 0,-2-3-20 0 0,-2 0 16 0 0,0 2 53 0 0,-2-6-151 0 0,2-1 0 0 0,-1 0-1 0 0,0 1 1 0 0,1-1 0 0 0,1 4-71 0 0,9 15 314 0 0,-10-5-126 0 0,0-2-25 0 0,3 0 81 0 0,5 4-31 0 0,-8-17-183 0 0,0 0 0 0 0,0 1 0 0 0,0-1 0 0 0,0 0 0 0 0,-1 1 0 0 0,0-1-1 0 0,1 3-29 0 0,-2 5 99 0 0,1-8-73 0 0,0-1 0 0 0,0 0-1 0 0,0 0 1 0 0,0 1 0 0 0,0-1-1 0 0,0 0 1 0 0,1 0 0 0 0,-1 0-1 0 0,1 1 1 0 0,0-1 0 0 0,0 0-26 0 0,4 7 87 0 0,-4-7-69 0 0,0-1 1 0 0,0 1-1 0 0,0-1 1 0 0,0 1-1 0 0,0 0 1 0 0,-1-1 0 0 0,1 1-1 0 0,0 0 1 0 0,-1 0-1 0 0,0 0 1 0 0,1-1-1 0 0,-1 1 1 0 0,0 0-1 0 0,0 0-18 0 0,3 19 168 0 0,9 8-28 0 0,-6-9-112 0 0,8-2-28 0 0,1-4-21 0 0,-12-11-80 0 0,-3-3-1 0 0,0 1 5 0 0,1 0 23 0 0,1 0-35 0 0,1 2-52 0 0,1 0-76 0 0,0 0-67 0 0,0-2-57 0 0,2 1-135 0 0,0-1-53 0 0,16 1-1254 0 0,-4-2 331 0 0</inkml:trace>
  <inkml:trace contextRef="#ctx0" brushRef="#br0" timeOffset="632.29">2673 195 9416 0 0,'0'0'208'0'0,"0"0"33"0"0,0 0 16 0 0,0 0-106 0 0,0 3-78 0 0,0 1-37 0 0,-3 3-26 0 0,2-6-11 0 0,1-1 0 0 0,-1 1 0 0 0,0-1 0 0 0,0 0 0 0 0,0 1 0 0 0,0-1 0 0 0,0 0 0 0 0,0 0 0 0 0,0 0 0 0 0,0 1 0 0 0,0-1 0 0 0,0 0 0 0 0,0 0 0 0 0,0-1 1 0 0,-8 2 14 0 0,3 1 40 0 0,-1 11 203 0 0,6-12-235 0 0,1 0 1 0 0,-1 0-1 0 0,1 0 1 0 0,-1 0-1 0 0,1 1 1 0 0,-1-1 0 0 0,0 0-1 0 0,1 0 1 0 0,-1 0-1 0 0,0 0 1 0 0,0-1-1 0 0,0 1 1 0 0,0 0 0 0 0,0 0-1 0 0,0 0 1 0 0,0-1-23 0 0,-7 4 154 0 0,0 1 113 0 0,6 10 1 0 0,2-12-221 0 0,0 0 0 0 0,0 0 0 0 0,0 1 0 0 0,-1-1 0 0 0,0 0 0 0 0,1 0 0 0 0,-1 0 0 0 0,-1 2-47 0 0,-10 17 335 0 0,9-18-272 0 0,0 0 1 0 0,1 0 0 0 0,0 1 0 0 0,0-1-1 0 0,0 2-63 0 0,-1 4 156 0 0,2 3 67 0 0,1-3-103 0 0,-2-2-34 0 0,0-1-15 0 0,-2 2-7 0 0,-4 9 47 0 0,7 3 60 0 0,1-4-66 0 0,0 3 71 0 0,0 52 592 0 0,0-44-496 0 0,0-20-196 0 0,2-1 35 0 0,0-4-46 0 0,-1-1 1 0 0,0 1-1 0 0,1-1 1 0 0,-1 1 0 0 0,1-1-1 0 0,0 0 1 0 0,2 2-66 0 0,4 4 169 0 0,2-2-51 0 0,1-3-19 0 0,-3-2 23 0 0,1-1-1 0 0,-1 0 0 0 0,1 0 1 0 0,3-1-122 0 0,-2-2 152 0 0,-5-5-57 0 0,-5 8-89 0 0,0-1 0 0 0,1 1-1 0 0,-1 0 1 0 0,0-1 0 0 0,0 1 0 0 0,1-1-1 0 0,-1 1 1 0 0,0 0 0 0 0,0-1-1 0 0,1 1 1 0 0,-1 0 0 0 0,1-1 0 0 0,-1 1-1 0 0,0 0 1 0 0,1 0 0 0 0,-1-1-1 0 0,1 1 1 0 0,-1 0 0 0 0,0 0 0 0 0,1 0-1 0 0,-1-1 1 0 0,1 1 0 0 0,-1 0-1 0 0,1 0 1 0 0,-1 0 0 0 0,1 0 0 0 0,-1 0-1 0 0,1 0 1 0 0,-1 0 0 0 0,0 0-1 0 0,1 0-5 0 0,5-3 136 0 0,-3 0-99 0 0,18-18 285 0 0,-18 17-285 0 0,-1 0-34 0 0,14-30 152 0 0,3-16-29 0 0,-17 43-105 0 0,-1 1 0 0 0,0 0-1 0 0,0 0 1 0 0,-1 0-1 0 0,0-1 1 0 0,0 1-1 0 0,0 0 1 0 0,-1-1-21 0 0,0-6 27 0 0,1-14 45 0 0,0-19 0 0 0,0 44-63 0 0,0 0-1 0 0,0 0 0 0 0,0 0 0 0 0,-1 0 0 0 0,1 1 1 0 0,-1-1-1 0 0,1 0 0 0 0,-1 0 0 0 0,0 1 0 0 0,1-1 1 0 0,-1 1-1 0 0,0-1 0 0 0,-1-1-8 0 0,-4-9 3 0 0,3-6-87 0 0,0-7-42 0 0,2 23 108 0 0,1 0 0 0 0,-1 0 0 0 0,0 0 0 0 0,0 0 0 0 0,0 0 0 0 0,0 0 0 0 0,0 1 0 0 0,0-1 0 0 0,0 0 0 0 0,-2-1 18 0 0,0 0-123 0 0,3 0-42 0 0,0 2 60 0 0,0-1-58 0 0,0-1-52 0 0,0 1-42 0 0,0-1-73 0 0,0 0-34 0 0,0-10-1458 0 0,0 11 1263 0 0,0 2 181 0 0,0-1-44 0 0,0 0-38 0 0,0 1-34 0 0,0 0-137 0 0,0 0-34 0 0,0-1-1445 0 0</inkml:trace>
  <inkml:trace contextRef="#ctx0" brushRef="#br0" timeOffset="1188.62">3059 177 8032 0 0,'0'0'182'0'0,"0"0"29"0"0,0 0 12 0 0,0 3-37 0 0,2 12-148 0 0,4-6-12 0 0,0 2 80 0 0,-3 4 84 0 0,-3-7-37 0 0,0-6-101 0 0,-1 1 1 0 0,1-1-1 0 0,0 0 1 0 0,0 1-1 0 0,1-1 1 0 0,-1 1-1 0 0,1-1 1 0 0,-1 0-1 0 0,1 1 1 0 0,0 0-53 0 0,4 6 163 0 0,2 2 112 0 0,-5-3-86 0 0,-1 2 45 0 0,-1-2-101 0 0,0 1 51 0 0,0 27 572 0 0,0-22-458 0 0,0-6-156 0 0,0-1-38 0 0,0 34 870 0 0,0-28-674 0 0,0 0-33 0 0,0-3-80 0 0,0-1-38 0 0,0 0-47 0 0,0-2-53 0 0,-1-7-39 0 0,1 1 0 0 0,0-1 0 0 0,0 0 0 0 0,0 1 0 0 0,0-1 0 0 0,0 0 0 0 0,0 1 0 0 0,0-1 0 0 0,0 0 0 0 0,0 1 0 0 0,1-1 0 0 0,-1 0 0 0 0,0 1 0 0 0,0-1 0 0 0,0 0 0 0 0,0 1 0 0 0,0-1 0 0 0,0 0 0 0 0,1 1 0 0 0,-1-1 0 0 0,0 0 0 0 0,0 1 0 0 0,1-1 0 0 0,-1 0 0 0 0,0 0 0 0 0,0 1-10 0 0,4 2 115 0 0,3 8-35 0 0,-5-6 34 0 0,-1-2-6 0 0,0 0 41 0 0,-1 0 48 0 0,0 1 58 0 0,3-1 9 0 0,1 1-178 0 0,5 5 121 0 0,8 4 162 0 0,-15-12-336 0 0,-1 0 0 0 0,1 0 0 0 0,0 0 0 0 0,0-1 0 0 0,-1 1 1 0 0,1-1-1 0 0,0 1 0 0 0,0-1 0 0 0,0 0 0 0 0,2 1-33 0 0,11-5 138 0 0,-6-2-47 0 0,3-6 98 0 0,-4 5-88 0 0,-2 3-70 0 0,0 1 4 0 0,-6 3-29 0 0,1-1 1 0 0,0 1-1 0 0,0 0 0 0 0,-1-1 0 0 0,1 1 0 0 0,0 0 1 0 0,-1-1-1 0 0,1 1 0 0 0,-1-1 0 0 0,1 1 0 0 0,0-1 1 0 0,-1 1-1 0 0,1-1 0 0 0,-1 1 0 0 0,0-1 0 0 0,1 0 0 0 0,-1 1 1 0 0,1-1-1 0 0,-1 0 0 0 0,0 0 0 0 0,1 1 0 0 0,-1-1-6 0 0,3-5 11 0 0,0 0-2 0 0,1-2 1 0 0,6-13 76 0 0,-7 17-71 0 0,0 0 0 0 0,0 0 1 0 0,0 0-1 0 0,1 0 0 0 0,0 1 0 0 0,0-1-15 0 0,4-4 12 0 0,10-9 41 0 0,-4-1-40 0 0,-13 17-13 0 0,-1 0 0 0 0,1 0 0 0 0,-1-1 0 0 0,1 1 0 0 0,0 0 0 0 0,-1 0 0 0 0,1 0 0 0 0,0 0 0 0 0,0 0 0 0 0,-1 0 0 0 0,1 0 0 0 0,0 1 0 0 0,0-1 0 0 0,0 0 0 0 0,0 0 0 0 0,0 1 0 0 0,1-1 0 0 0,-1 1 0 0 0,0-1 0 0 0,0 1 0 0 0,0-1 0 0 0,0 1 0 0 0,1 0 0 0 0,-1 0 0 0 0,-1 0 0 0 0,1 0 0 0 0,0 0 0 0 0,0 0 0 0 0,0 0 0 0 0,-1 0 0 0 0,1 0 0 0 0,0 1 0 0 0,0-1 0 0 0,-1 0 0 0 0,1 0 0 0 0,0 1 0 0 0,-1-1 0 0 0,1 1 0 0 0,0-1 0 0 0,-1 1 0 0 0,1-1 0 0 0,0 1 0 0 0,-1 0-1 0 0,1-1 0 0 0,-1 1 1 0 0,0 0-1 0 0,0 0 0 0 0,1-1 0 0 0,-1 1 1 0 0,0 0-1 0 0,0 0 0 0 0,0-1 1 0 0,0 1-1 0 0,0 0 0 0 0,0 0 1 0 0,0-1-1 0 0,0 1 1 0 0,0-1 0 0 0,3 6-43 0 0,9 6 22 0 0,-4-5-24 0 0,1 6 36 0 0,-8-12 9 0 0,-1 0 0 0 0,1 0 0 0 0,-1 0 0 0 0,0 0 0 0 0,1 0 0 0 0,0 0 0 0 0,-1 0 0 0 0,1 0 0 0 0,-1-1 0 0 0,1 1 0 0 0,0 0 0 0 0,0 0 0 0 0,0-1 0 0 0,-1 1 0 0 0,1-1 0 0 0,0 1 0 0 0,0 0 0 0 0,0-1 0 0 0,0 1 0 0 0,0-1 0 0 0,0 0 0 0 0,0 1 0 0 0,0-1 0 0 0,0 0 0 0 0,0 0 0 0 0,0 0 0 0 0,1 1 0 0 0,10 2 0 0 0,3 4 0 0 0,-13-6 0 0 0,-1 0 0 0 0,1-1 0 0 0,-1 1 0 0 0,1 0 0 0 0,0 0 0 0 0,-1-1 0 0 0,1 1 0 0 0,0-1 0 0 0,-1 0 0 0 0,1 1 0 0 0,0-1 0 0 0,0 0 0 0 0,-1 0 0 0 0,0 0 0 0 0,0 0 0 0 0,0 0 0 0 0,0 0 0 0 0,0 0 0 0 0,0 0 0 0 0,0 0 0 0 0,0 0 0 0 0,0 1 0 0 0,0-1 0 0 0,0 0 0 0 0,0 0 0 0 0,0 1 0 0 0,-1-1 0 0 0,2 1 0 0 0,4 11 0 0 0,-3-11 0 0 0,0 0 0 0 0,0-1 0 0 0,1 1 0 0 0,-1-1 0 0 0,0 1 0 0 0,0-1 0 0 0,1 0 0 0 0,-1 0 0 0 0,0 0 0 0 0,1-1 0 0 0,-1 1 0 0 0,0-1 0 0 0,0 0 0 0 0,1 0 0 0 0,49-28 0 0 0,-50 28 1 0 0,-1 0-1 0 0,1 0 1 0 0,-1 1-1 0 0,1-1 0 0 0,-1 1 1 0 0,1 0-1 0 0,0 0 0 0 0,-1 0 1 0 0,3 0-1 0 0,-1 1 8 0 0,2-4 40 0 0,6-9-25 0 0,-6 9 20 0 0,5 3-22 0 0,-11 0-20 0 0,0 0 0 0 0,0 0-1 0 0,1 0 1 0 0,-1 0 0 0 0,0 0 0 0 0,0 0-1 0 0,0 0 1 0 0,0 0 0 0 0,0 0 0 0 0,0 0-1 0 0,0 0 1 0 0,0 0 0 0 0,0 0 0 0 0,1 0-1 0 0,-1 0 1 0 0,0 0 0 0 0,0 0 0 0 0,0 0-1 0 0,0 0 1 0 0,0 0 0 0 0,0 0 0 0 0,0 0-1 0 0,0 0 1 0 0,0 0 0 0 0,0 0 0 0 0,1 0-1 0 0,-1 0 1 0 0,0 0 0 0 0,0 0 0 0 0,0 0-1 0 0,0 0 1 0 0,0-1 0 0 0,0 1 0 0 0,0 0-1 0 0,0 0 1 0 0,0 0 0 0 0,0 0 0 0 0,0 0-1 0 0,0 0 1 0 0,0 0 0 0 0,0 0 0 0 0,0 0-1 0 0,0 0 1 0 0,0-1 0 0 0,0 1 0 0 0,0 0-1 0 0,0 0 1 0 0,0 0 0 0 0,0 0 0 0 0,0 0-1 0 0,0 0 1 0 0,0 0 0 0 0,0 0 0 0 0,0 0-1 0 0,0-1 1 0 0,0 1 0 0 0,0 0-1 0 0,0-11 21 0 0,3 5 22 0 0,-2 5-42 0 0,0 0 2 0 0,0-1 0 0 0,1 1 0 0 0,-1 0 1 0 0,0-1-1 0 0,0 1 0 0 0,0-1 0 0 0,0 1 0 0 0,0-1 1 0 0,0 0-4 0 0,2-17 47 0 0,-4 9-37 0 0,0-14 13 0 0,6 8 24 0 0,0 7-35 0 0,-4 8-7 0 0,0-1 0 0 0,0 0 0 0 0,0 1 0 0 0,0-1-1 0 0,0 0 1 0 0,-1 1 0 0 0,1-1 0 0 0,0 0 0 0 0,-1 0 0 0 0,0 1 0 0 0,1-1-1 0 0,-1 0 1 0 0,0 0 0 0 0,0 0-5 0 0,1-16 35 0 0,0-15 26 0 0,-6 14-64 0 0,0 10 3 0 0,4 7-2 0 0,0 1 0 0 0,0-1 0 0 0,0 1 0 0 0,0-1 0 0 0,0 0 0 0 0,0 1 0 0 0,1-1 0 0 0,-1 0 0 0 0,1 0 0 0 0,-1 1 0 0 0,1-1 0 0 0,0 0 0 0 0,0 0 0 0 0,0 0 2 0 0,0-8-99 0 0,0-20-431 0 0,0 20 375 0 0,0 8-9 0 0,0 1-141 0 0,0 1-255 0 0,0 0 427 0 0,0 0 14 0 0,0 0-12 0 0,0 0-42 0 0,0 0-8 0 0,0 0-42 0 0,0 0-47 0 0,0 0-53 0 0,0 0-57 0 0,0 0-52 0 0,0 0-47 0 0,0 0-42 0 0,0 0-150 0 0,0 0-40 0 0,0 0-181 0 0,0 0-491 0 0</inkml:trace>
  <inkml:trace contextRef="#ctx0" brushRef="#br0" timeOffset="1465.23">4004 177 9488 0 0,'0'0'276'0'0,"0"0"2"0"0,1 1-207 0 0,1 1-43 0 0,6 5 3 0 0,-4-2 45 0 0,-2-3 80 0 0,-1-1 184 0 0,2 2 318 0 0,9 8 29 0 0,-12-10-661 0 0,0-1 0 0 0,0 0 0 0 0,1 0 0 0 0,-1 1 0 0 0,0-1 0 0 0,0 0 0 0 0,0 1 0 0 0,1-1 0 0 0,-1 0 0 0 0,0 1 0 0 0,0-1 0 0 0,0 0 0 0 0,0 1 0 0 0,1-1 0 0 0,-1 0 0 0 0,0 1 0 0 0,0-1 0 0 0,0 0 0 0 0,0 1 0 0 0,0-1 0 0 0,0 0 0 0 0,0 1 0 0 0,0-1 0 0 0,0 0 0 0 0,0 1 0 0 0,-1-1-26 0 0,1 2-8 0 0,0 0 49 0 0,0 3 109 0 0,0 1 79 0 0,1 18 739 0 0,1-16-617 0 0,4 1-84 0 0,-5-8-216 0 0,0 1 0 0 0,0-1 0 0 0,0 1 0 0 0,0 0 0 0 0,0-1-1 0 0,-1 1 1 0 0,1 0 0 0 0,-1 0 0 0 0,1 0 0 0 0,-1-1 0 0 0,1 1 0 0 0,-1 0 0 0 0,0 0 0 0 0,0 0-51 0 0,0 24 614 0 0,0 1-86 0 0,0-1-96 0 0,0-3-107 0 0,3-17-121 0 0,2-1-148 0 0,-1-2-26 0 0,0 1-1 0 0,0 1 0 0 0,0-1 1 0 0,-1 1-1 0 0,2 1-29 0 0,0 6 50 0 0,-4-10-41 0 0,1 1 1 0 0,-1-1-1 0 0,0 1 0 0 0,1-1 0 0 0,-1 0 1 0 0,1 1-1 0 0,0-1 0 0 0,-1 0 0 0 0,2 0-9 0 0,11 13 28 0 0,-11-12 52 0 0,-2 3-27 0 0,-1-2-65 0 0,0-1-55 0 0,-1 1-76 0 0,1-4 51 0 0,1 0-75 0 0,0 0-91 0 0,-1 0 76 0 0,1 0-40 0 0,0 0-45 0 0,0 0-42 0 0,0 0-39 0 0,1 0-35 0 0,-1 1-247 0 0,1-1-59 0 0,0 1-46 0 0,0 0-32 0 0,0 4-1377 0 0,-1 5-1221 0 0</inkml:trace>
  <inkml:trace contextRef="#ctx0" brushRef="#br0" timeOffset="1883.12">4425 177 9440 0 0,'32'19'222'0'0,"-15"-6"20"0"0,-11-10 15 0 0,1-2-109 0 0,-2 1-77 0 0,-2 5-27 0 0,-3 1-33 0 0,0-6-13 0 0,0 0 1 0 0,0-1 0 0 0,0 1 0 0 0,1 0 0 0 0,-1-1-1 0 0,0 1 1 0 0,1 0 0 0 0,-1-1 0 0 0,1 1 1 0 0,4 6 28 0 0,2-1 60 0 0,3 4 128 0 0,-3 1 121 0 0,-4 9 169 0 0,-3-13-298 0 0,0 1 58 0 0,0-3-44 0 0,0 0 44 0 0,1 2 70 0 0,1-1-47 0 0,4 4 189 0 0,0-2-152 0 0,-1 3 165 0 0,0-3-120 0 0,2 2 105 0 0,-4-5 160 0 0,-3 5-214 0 0,0 7 142 0 0,3-12-107 0 0,9 6-33 0 0,-9-6-134 0 0,-3-5-384 0 0,0 1 48 0 0,0 0 45 0 0,0 1 38 0 0,0 0 51 0 0,0 0 41 0 0,0 0 67 0 0,0 2 149 0 0,0-1 156 0 0,0-4-214 0 0,0-1-147 0 0,0-1-42 0 0,0-2-52 0 0,0-1-62 0 0,-1-8 71 0 0,0 10-47 0 0,1-1 0 0 0,0 0 0 0 0,0 1 0 0 0,0-1 0 0 0,0 1-1 0 0,1-1 1 0 0,-1 1 0 0 0,1-1 0 0 0,0 1 0 0 0,0-1-8 0 0,2-1 5 0 0,-1 1 1 0 0,0-1 0 0 0,0 0 0 0 0,0 0-1 0 0,-1 0 1 0 0,0 0 0 0 0,0 0 0 0 0,0 0-1 0 0,0 0 1 0 0,-1 0 0 0 0,0 0 0 0 0,0 0-1 0 0,-1-4-5 0 0,1 6 0 0 0,0 0 0 0 0,0 1 0 0 0,0-1 0 0 0,0 0 0 0 0,0 1 0 0 0,1-1 0 0 0,-1 0 0 0 0,1 1 0 0 0,0-1 0 0 0,0 1 0 0 0,0-1 0 0 0,0 1 0 0 0,0 0 0 0 0,1-1 0 0 0,-1 1 0 0 0,1 0 0 0 0,-1 0 0 0 0,1 0 0 0 0,1-1 0 0 0,1-2 1 0 0,0-1-1 0 0,0 1 0 0 0,-1-1 0 0 0,1 0 0 0 0,1-4 0 0 0,-3 5-1 0 0,0 1-1 0 0,0-1 0 0 0,1 1 0 0 0,0 0 1 0 0,0 0-1 0 0,0 0 0 0 0,0 0 0 0 0,0 1 1 0 0,4-4 1 0 0,-5 6-5 0 0,0 0 0 0 0,0 0 0 0 0,0 0 0 0 0,0 1 0 0 0,0-1 0 0 0,1 1 1 0 0,-1-1-1 0 0,0 1 5 0 0,8-3-20 0 0,5-4 2 0 0,-14 6 13 0 0,1 0 0 0 0,-1 1 0 0 0,1-1 0 0 0,0 0 1 0 0,-1 0-1 0 0,1 1 0 0 0,0-1 0 0 0,-1 1 0 0 0,1 0 0 0 0,0-1 0 0 0,0 1 1 0 0,-1 0-1 0 0,1 0 5 0 0,35 0-101 0 0,-24 0 96 0 0,-7 3-43 0 0,-5-2 48 0 0,0 0-1 0 0,1 1 0 0 0,-1-1 1 0 0,0 0-1 0 0,1 0 0 0 0,0 0 1 0 0,-1 0-1 0 0,1 0 0 0 0,0 0 1 0 0,-1-1-1 0 0,1 1 0 0 0,0 0 1 0 0,0-1-1 0 0,-1 1 0 0 0,1-1 1 0 0,0 0-1 0 0,0 0 0 0 0,1 0 1 0 0,-2 0 0 0 0,0 0 0 0 0,1 1 0 0 0,-1-1 0 0 0,0 0 0 0 0,0 0 0 0 0,0 1 0 0 0,1-1 0 0 0,-1 1 0 0 0,0-1 0 0 0,0 1 0 0 0,0-1 0 0 0,0 1 0 0 0,0-1 0 0 0,0 1 0 0 0,0 0 0 0 0,0 0 0 0 0,1 0 0 0 0,13 20 0 0 0,1 2 0 0 0,2-6 0 0 0,-12-12 0 0 0,0 0 0 0 0,-1 0 0 0 0,1 1 0 0 0,-1 0 0 0 0,-1 0 0 0 0,1 0 0 0 0,-1 0 0 0 0,0 1 0 0 0,0 0 0 0 0,-1 0 0 0 0,0 0 0 0 0,9 23 0 0 0,-9-10 11 0 0,-3 1 32 0 0,0-21-43 0 0,0 4 4 0 0,0 0 0 0 0,0 0 1 0 0,1 1-1 0 0,-1-1 0 0 0,2 4-4 0 0,-2-7 2 0 0,1 1 0 0 0,0-1-1 0 0,0 1 1 0 0,-1-1 0 0 0,1 1 0 0 0,0-1 0 0 0,0 0-1 0 0,1 1 1 0 0,-1-1 0 0 0,0 0 0 0 0,1 1-2 0 0,15 10-43 0 0,1 0-50 0 0,-16-9 58 0 0,1 0 1 0 0,0 1-1 0 0,-1 0 0 0 0,1-1 1 0 0,-1 1-1 0 0,0 1 35 0 0,0-1-118 0 0,-1-3 39 0 0,-1-1-35 0 0,0 1-13 0 0,0-1-34 0 0,0 0-40 0 0,0 0-44 0 0,0 0-48 0 0,0 0-46 0 0,0 0-41 0 0,0 0-38 0 0,0 0-270 0 0,0 0-62 0 0,0 0-50 0 0,0 0-35 0 0,0 0-1496 0 0,0 0-1324 0 0</inkml:trace>
  <inkml:trace contextRef="#ctx0" brushRef="#br0" timeOffset="2375.15">5458 177 8656 0 0,'0'0'250'0'0,"0"0"4"0"0,0 0-76 0 0,0 1-30 0 0,-3 1 156 0 0,-8 13 284 0 0,5-1 27 0 0,-6-8-22 0 0,6 9-122 0 0,1-5-255 0 0,-4 6 174 0 0,0 0 5 0 0,3-6-184 0 0,1 2 62 0 0,-1 3 33 0 0,-1 0-2 0 0,2-4-32 0 0,-1-2-88 0 0,0 2 67 0 0,3 4 47 0 0,3 17 377 0 0,0-29-349 0 0,0-3-39 0 0,0 0-21 0 0,0 3-2 0 0,0 9-6 0 0,0-9-30 0 0,3 0-18 0 0,-2-2-182 0 0,0 0-7 0 0,1 0 0 0 0,-1 0 0 0 0,0 0 0 0 0,1 0 0 0 0,-1 0 1 0 0,0 0-1 0 0,1 0 0 0 0,-1 0 0 0 0,2 0-21 0 0,5 1 130 0 0,3-1 96 0 0,11-1-24 0 0,-16 0-116 0 0,1 0 47 0 0,8-3-50 0 0,-5-2-37 0 0,2-4-19 0 0,6-2 1 0 0,0 1 28 0 0,-17 10-54 0 0,2-1 1 0 0,-1 0-1 0 0,0 0 1 0 0,0-1-1 0 0,0 1 1 0 0,-1 0 0 0 0,1-1-1 0 0,0 1 1 0 0,0-1-1 0 0,-1 1 1 0 0,2-3-3 0 0,6-11 39 0 0,-3 6-30 0 0,-5 8-5 0 0,0-1 0 0 0,0 0 0 0 0,0 1 0 0 0,0-1 0 0 0,-1 1 0 0 0,1-1 0 0 0,0 0-1 0 0,-1 0 1 0 0,1 0 0 0 0,-1 1 0 0 0,1-1 0 0 0,-1 0 0 0 0,0 0 0 0 0,0 0-4 0 0,0 1 2 0 0,0-1 1 0 0,0 1-1 0 0,0-1 1 0 0,0 1 0 0 0,0-1-1 0 0,1 1 1 0 0,-1 0-1 0 0,0-1 1 0 0,1 1-1 0 0,-1-1 1 0 0,1 1-1 0 0,0 0 1 0 0,-1 0 0 0 0,1-1-1 0 0,0 1 1 0 0,0 0-1 0 0,0 0 1 0 0,0 0-1 0 0,0 0 1 0 0,0 0 0 0 0,0 0-1 0 0,0 0 1 0 0,0 0-1 0 0,0 0 1 0 0,1 0-3 0 0,6-3 9 0 0,-7 4-9 0 0,-1 0 0 0 0,1 0 1 0 0,-1 0-1 0 0,1 0 0 0 0,-1-1 1 0 0,1 1-1 0 0,-1 0 0 0 0,1 0 0 0 0,-1-1 1 0 0,1 1-1 0 0,-1-1 0 0 0,1 1 1 0 0,-1 0-1 0 0,0-1 0 0 0,1 1 1 0 0,-1-1-1 0 0,0 1 0 0 0,1-1 1 0 0,-1 1-1 0 0,0-1 0 0 0,1 1 1 0 0,-1-1-1 0 0,0 1 0 0 0,0-1 1 0 0,0 1-1 0 0,0-1 0 0 0,1 1 1 0 0,-1-1-1 0 0,0 1 0 0 0,0-1 1 0 0,0 0-1 0 0,0 1 0 0 0,0-1 1 0 0,0 1-1 0 0,-1-1 0 0 0,1 1 1 0 0,0-1-1 0 0,0 0 0 0 0,0-16 43 0 0,0 16-42 0 0,0 0-1 0 0,0 0 1 0 0,0 0 0 0 0,0 0 0 0 0,0 0-1 0 0,0 0 1 0 0,0 0 0 0 0,0 0 0 0 0,1 0-1 0 0,-1 1 1 0 0,0-1 0 0 0,1 0 0 0 0,-1 0-1 0 0,1-1 0 0 0,-1 2 0 0 0,1 0 0 0 0,-1 0-1 0 0,0-1 1 0 0,1 1-1 0 0,-1 0 1 0 0,0 0 0 0 0,1 0-1 0 0,-1 0 1 0 0,0-1 0 0 0,1 1-1 0 0,-1 0 1 0 0,0 0-1 0 0,1 0 1 0 0,-1 0 0 0 0,1 0-1 0 0,-1 0 1 0 0,0 0-1 0 0,1 0 1 0 0,-1 0 0 0 0,1 0-1 0 0,-1 0 1 0 0,0 1 0 0 0,1-1-1 0 0,-1 0 1 0 0,0 0-1 0 0,1 0 1 0 0,-1 0 0 0 0,0 0-1 0 0,1 1 1 0 0,-1-1-1 0 0,1 0 1 0 0,-1 1-3 0 0,1 0 0 0 0,-1 0-1 0 0,0 0 1 0 0,1 0-1 0 0,-1 0 1 0 0,0-1-1 0 0,0 1 1 0 0,1 0 0 0 0,-1 0-1 0 0,0 0 1 0 0,0 0-1 0 0,0 0 1 0 0,0 0-1 0 0,0 1 4 0 0,0 15-25 0 0,0-15 19 0 0,0 0-1 0 0,0-1 1 0 0,-1 1-1 0 0,1 0 1 0 0,0-1 0 0 0,0 1-1 0 0,-1-1 1 0 0,1 1-1 0 0,-1-1 1 0 0,1 1 6 0 0,-4 4-22 0 0,-3 11-14 0 0,6-15 36 0 0,0-1-1 0 0,1 1 0 0 0,0 0 1 0 0,-1-1-1 0 0,1 1 1 0 0,0 0-1 0 0,0-1 1 0 0,0 1-1 0 0,0 0 0 0 0,0-1 1 0 0,0 1-1 0 0,1 0 1 0 0,-1-1-1 0 0,0 1 0 0 0,1 0 1 0 0,11 18 0 0 0,-7-2 0 0 0,-2-14-4 0 0,-1 1-1 0 0,0-1 0 0 0,0 1 0 0 0,0 0 0 0 0,-1 0 0 0 0,0 0 0 0 0,0 0 0 0 0,0 0 0 0 0,0 0 0 0 0,-1 0 0 0 0,0 0 0 0 0,0 0 0 0 0,-1 5 5 0 0,0 17 8 0 0,0-11-26 0 0,1 1 0 0 0,0-1 0 0 0,2 0 0 0 0,1 11 18 0 0,9 8 0 0 0,-7-3 0 0 0,7-8 0 0 0,-10-18 7 0 0,-1 0-1 0 0,-1 1 0 0 0,1-1 1 0 0,-1 0-1 0 0,0 1 0 0 0,-1 5-6 0 0,1-4 7 0 0,0 0 0 0 0,0 0 0 0 0,0 0 0 0 0,1 0-1 0 0,1 4-6 0 0,3 6 2 0 0,2 7 39 0 0,-4 2 48 0 0,-3 108 308 0 0,0-106-272 0 0,0 0 45 0 0,-1-22-122 0 0,1 1 0 0 0,-2-1 0 0 0,1 1-1 0 0,-1-1 1 0 0,0 0 0 0 0,0 1-48 0 0,-3 10 92 0 0,-1 17 73 0 0,1-17-82 0 0,3-10-36 0 0,0-1 1 0 0,0 1-1 0 0,0 0 1 0 0,1-1-1 0 0,1 4-47 0 0,-1-7 24 0 0,1-1-1 0 0,0 1 1 0 0,-1 0-1 0 0,0 0 1 0 0,0-1-1 0 0,0 1 1 0 0,0 0-1 0 0,0-1-23 0 0,-2 2 22 0 0,1 0 0 0 0,-1 0 0 0 0,1-1 0 0 0,-1 1-1 0 0,-2 0-21 0 0,-2 3 32 0 0,0 0 0 0 0,-1 0 0 0 0,0-1-1 0 0,-8 5-31 0 0,-19 11 90 0 0,25-17-56 0 0,0 1-1 0 0,0 0 1 0 0,1 0-1 0 0,-1 1-33 0 0,0 4 30 0 0,-4 3 12 0 0,12-14-36 0 0,0 0 0 0 0,0 0-1 0 0,0 0 1 0 0,0-1 0 0 0,-1 1-1 0 0,1-1 1 0 0,0 1 0 0 0,-2-1-6 0 0,-7 2 14 0 0,4 1-9 0 0,0 0-1 0 0,-1 0 0 0 0,-5 3-4 0 0,6-2 0 0 0,0-1 0 0 0,0 0-1 0 0,-7 2 1 0 0,6-4 0 0 0,-1 1-1 0 0,1-1 1 0 0,-1-1-1 0 0,-3 0 1 0 0,-4 0-28 0 0,0-1-36 0 0,4 1-34 0 0,0 0-48 0 0,6-1 5 0 0,0 1 37 0 0,-15-5-239 0 0,16 2 129 0 0,1 1 4 0 0,0 1-73 0 0,-1-1-89 0 0,1 1-103 0 0,0 0 14 0 0,1 1-69 0 0,-1-1-59 0 0,1 1-54 0 0,-1-1-188 0 0,-1 1-53 0 0,0 0-228 0 0,-2 0-614 0 0,7 0 1655 0 0</inkml:trace>
  <inkml:trace contextRef="#ctx0" brushRef="#br0" timeOffset="-868.93">921 37 7112 0 0,'0'0'157'0'0,"0"0"23"0"0,-3 0 13 0 0,-8 0-123 0 0,-18 0 31 0 0,8-3-66 0 0,13-5-55 0 0,2 3 43 0 0,-3 4 59 0 0,2 1 57 0 0,-1 0 158 0 0,2-3 263 0 0,-3-4-225 0 0,-9 1 305 0 0,-3 4 55 0 0,6 2-261 0 0,11 0-349 0 0,-21 0 632 0 0,3-1-235 0 0,1 1-87 0 0,11 0-241 0 0,1 1-35 0 0,2 0-39 0 0,2 1-44 0 0,-4 6 79 0 0,9-7-111 0 0,0-1 1 0 0,-1 1-1 0 0,1-1 0 0 0,0 1 0 0 0,-1-1 0 0 0,1 0 0 0 0,-1 1 0 0 0,1-1 0 0 0,0 1 0 0 0,-1-1 0 0 0,1 0 0 0 0,-1 0 0 0 0,1 1 0 0 0,-1-1 0 0 0,1 0 0 0 0,-1 0 0 0 0,1 1 1 0 0,-1-1-1 0 0,0 0 0 0 0,1 0 0 0 0,-1 0 0 0 0,1 0 0 0 0,-1 0 0 0 0,1 0 0 0 0,-1 0 0 0 0,0 0 0 0 0,1 0 0 0 0,-1 0 0 0 0,1 0-4 0 0,-2 0 11 0 0,0 0-1 0 0,0 0 0 0 0,0 0 0 0 0,0 1 1 0 0,0-1-1 0 0,1 1 0 0 0,-1-1 1 0 0,0 1-1 0 0,0 0 0 0 0,1 0 1 0 0,-1 0-1 0 0,-1 0-10 0 0,2 1 10 0 0,-1-1 0 0 0,0 0 1 0 0,0 0-1 0 0,0 0 0 0 0,0 0 1 0 0,0-1-1 0 0,0 1 0 0 0,0 0 0 0 0,0-1 1 0 0,0 1-1 0 0,0-1 0 0 0,0 0 1 0 0,-1 0-11 0 0,3 0 3 0 0,-1 0 0 0 0,0 0 1 0 0,1 0-1 0 0,-1 0 0 0 0,1 0 1 0 0,-1 0-1 0 0,1 0 1 0 0,-1 0-1 0 0,1 0 0 0 0,-1 0 1 0 0,0 0-1 0 0,1 0 0 0 0,-1 0 1 0 0,1 0-1 0 0,-1 1 1 0 0,1-1-1 0 0,-1 0 0 0 0,1 0 1 0 0,-1 1-1 0 0,1-1 0 0 0,-1 0 1 0 0,1 1-1 0 0,0-1 0 0 0,-1 0 1 0 0,1 1-1 0 0,0-1 1 0 0,-1 1-1 0 0,1-1 0 0 0,0 1 1 0 0,-1-1-1 0 0,1 1 0 0 0,0 0-3 0 0,-5 6 53 0 0,-10-1 13 0 0,-22 15-37 0 0,34-19-24 0 0,-1 0 1 0 0,1 0-1 0 0,0 1 0 0 0,0-1 1 0 0,0 1-1 0 0,1 0 1 0 0,-1 0-1 0 0,1 0 1 0 0,-2 2-6 0 0,-14 30-15 0 0,15-22-28 0 0,3 1 52 0 0,1-12 1 0 0,-1 0 1 0 0,0 0-1 0 0,0 0 0 0 0,0 0 1 0 0,0 0-1 0 0,0 0 1 0 0,-1 1-1 0 0,1-1 0 0 0,-1 0 1 0 0,1 0-1 0 0,-1 1-10 0 0,-1-1 10 0 0,1 0 0 0 0,1 0 0 0 0,-1 0 0 0 0,0 0 0 0 0,0 0 0 0 0,1 0 1 0 0,-1 0-1 0 0,1 0 0 0 0,0 1 0 0 0,0-1 0 0 0,-1 0-10 0 0,2 0 6 0 0,-1 0 0 0 0,1 1-1 0 0,-1-1 1 0 0,1 0 0 0 0,0 0 0 0 0,0 0-1 0 0,-1 0 1 0 0,1-1 0 0 0,1 1 0 0 0,-1 0 0 0 0,0 0-6 0 0,2 1 2 0 0,-1 0 1 0 0,0 0-1 0 0,-1 0 1 0 0,1 0 0 0 0,0 0-1 0 0,-1 1 1 0 0,0-1 0 0 0,0 0-1 0 0,0 1 1 0 0,0-1-1 0 0,0 0 1 0 0,-1 1 0 0 0,1-1-1 0 0,-1 1 1 0 0,0-1 0 0 0,0 1-1 0 0,-1 3-2 0 0,1 6 32 0 0,0-6-23 0 0,1-1 1 0 0,0 1 0 0 0,0-1 0 0 0,0 1 0 0 0,1-1 0 0 0,0 0 0 0 0,0 0 0 0 0,0 0 0 0 0,3 5-10 0 0,-3-10 3 0 0,-1 1 1 0 0,0 0-1 0 0,0 0 1 0 0,0 0-1 0 0,0 0 1 0 0,0 1-1 0 0,-1-1 0 0 0,1 0 1 0 0,-1 0-1 0 0,1 0 1 0 0,-1 1-1 0 0,0-1 1 0 0,0 0-1 0 0,0 0 1 0 0,0 1-1 0 0,0-1 0 0 0,-1 0 1 0 0,1 0-1 0 0,-1 1 1 0 0,1-1-1 0 0,-1 0 1 0 0,0 0-1 0 0,0 0 1 0 0,-1 2-4 0 0,-1 12 38 0 0,2-12-22 0 0,1 1 0 0 0,0-1 0 0 0,-1 1 0 0 0,1-1-1 0 0,1 1 1 0 0,-1-1 0 0 0,1 1 0 0 0,-1-1 0 0 0,1 0 0 0 0,1 3-16 0 0,9 18 35 0 0,-10-22-23 0 0,0 0 0 0 0,0 1 0 0 0,-1-1 0 0 0,1 1 0 0 0,-1-1 0 0 0,0 2-12 0 0,0 2 33 0 0,0-5-20 0 0,-1 0 0 0 0,1 1 0 0 0,0-1 0 0 0,0 1 0 0 0,1-1 0 0 0,-1 0 0 0 0,0 1 0 0 0,1-1 0 0 0,0 0 0 0 0,-1 1 0 0 0,1-1 0 0 0,0 0 0 0 0,0 0 0 0 0,1 2-13 0 0,11 11 141 0 0,-1-3-73 0 0,-9-9-4 0 0,-3-3 0 0 0,0 3 12 0 0,0 8 50 0 0,0-8 24 0 0,0-3 2 0 0,0 0-95 0 0,0 0-117 0 0,0 0-131 0 0,0 0-21 0 0,0 0-37 0 0,0 0-687 0 0,0 0-59 0 0,0 0-11 0 0</inkml:trace>
  <inkml:trace contextRef="#ctx0" brushRef="#br0" timeOffset="-388.67">186 405 5384 0 0,'3'0'116'0'0,"10"-4"-16"0"0,4-9 112 0 0,-7 4-124 0 0,-1 3-52 0 0,9 0-36 0 0,2-6 0 0 0,9 7 22 0 0,-5-7 90 0 0,11 6 18 0 0,-15 2-76 0 0,17-3 51 0 0,-10 1 5 0 0,-8 0-18 0 0,-12 4-37 0 0,0 0-1 0 0,0 0 1 0 0,0 1-1 0 0,1 0 0 0 0,-1 0 1 0 0,4 1-55 0 0,4-1 100 0 0,-1-1 1 0 0,1 0 0 0 0,-1-1-1 0 0,9-3-100 0 0,-19 5 19 0 0,26-3 55 0 0,16 5-41 0 0,-17-1 4 0 0,-12 0-28 0 0,-8 0-6 0 0,-1 0-1 0 0,1 0 1 0 0,0 1-1 0 0,-1 0 0 0 0,2 0-2 0 0,7 6 22 0 0,-14-6-19 0 0,1 0 1 0 0,-1 1-1 0 0,1-1 1 0 0,-1 0-1 0 0,1-1 1 0 0,-1 1 0 0 0,1 0-1 0 0,0-1 1 0 0,3 0-4 0 0,42 0 43 0 0,-11 0 68 0 0,-29 0-51 0 0,0 0 6 0 0,5 0 56 0 0,-14 3-48 0 0,0 4-15 0 0,0-2 15 0 0,0-3 41 0 0,0-2 110 0 0,0 0 186 0 0,0 0 5 0 0,0 3-22 0 0,-1 7-185 0 0,-6 2 3 0 0,0 3-3 0 0,5-2-17 0 0,2 5 87 0 0,0-4 87 0 0,-3-8 45 0 0,2-5-361 0 0,-1 1 0 0 0,1 0 1 0 0,0-1-1 0 0,0 1 0 0 0,0 0 1 0 0,0-1-1 0 0,0 1 0 0 0,0 0 1 0 0,0 0-1 0 0,1 0 0 0 0,-1 0 1 0 0,1 0-1 0 0,-1 1-50 0 0,0 15 353 0 0,0 2 52 0 0,1-14-289 0 0,0 2 4 0 0,0 9 12 0 0,3 5-19 0 0,9-2 26 0 0,-9-12-82 0 0,-3-8-51 0 0,1 1 0 0 0,-1-1 0 0 0,0 1 0 0 0,0-1 0 0 0,0 1 0 0 0,0-1 0 0 0,1 1 0 0 0,-1-1 0 0 0,0 0 0 0 0,0 1 1 0 0,1-1-1 0 0,-1 1 0 0 0,0-1 0 0 0,1 0 0 0 0,-1 1 0 0 0,1-1 0 0 0,-1 0 0 0 0,0 1 0 0 0,1-1 0 0 0,-1 0 0 0 0,1 1 0 0 0,-1-1 1 0 0,1 0-1 0 0,-1 0 0 0 0,1 0 0 0 0,-1 1 0 0 0,1-1 0 0 0,-1 0 0 0 0,1 0 0 0 0,-1 0 0 0 0,1 0 0 0 0,-1 0 0 0 0,1 0 0 0 0,-1 0 0 0 0,1 0 1 0 0,0 0-7 0 0,-1 0 2 0 0,0 0 1 0 0,0 0 0 0 0,0 0 0 0 0,0 0-1 0 0,0 0 1 0 0,0 0 0 0 0,0-1-1 0 0,0 1 1 0 0,0 0 0 0 0,1 0 0 0 0,-1 0-1 0 0,0 0 1 0 0,0 0 0 0 0,0 0 0 0 0,0 1-1 0 0,0-1 1 0 0,0 0 0 0 0,0 0 0 0 0,0 0-1 0 0,0 0 1 0 0,1 0 0 0 0,-1 0 0 0 0,0 0-1 0 0,0 0 1 0 0,0 0 0 0 0,0 0-1 0 0,0 0 1 0 0,0 0 0 0 0,0 0 0 0 0,0 0-1 0 0,0 0 1 0 0,0 0 0 0 0,0 0 0 0 0,0 0-1 0 0,0 1 1 0 0,0-1 0 0 0,1 0 0 0 0,-1 0-1 0 0,0 0 1 0 0,0 0 0 0 0,0 0 0 0 0,0 0-1 0 0,0 0 1 0 0,0 0 0 0 0,0 0-1 0 0,0 1 1 0 0,0-1 0 0 0,0 0 0 0 0,0 0-1 0 0,0 0 1 0 0,0 0 0 0 0,0 0 0 0 0,0 0-1 0 0,0 0 1 0 0,0 0 0 0 0,0 0 0 0 0,-1 1-3 0 0,1 0 10 0 0,1 0 0 0 0,-1-1 1 0 0,0 1-1 0 0,0 0 1 0 0,0 0-1 0 0,1 0 1 0 0,-1 0-1 0 0,0 0 1 0 0,1 0-1 0 0,-1 0 0 0 0,1-1 1 0 0,-1 1-1 0 0,1 0 1 0 0,-1 0-1 0 0,1-1 1 0 0,0 2-11 0 0,1 0 18 0 0,0 0 0 0 0,1-1 0 0 0,-1 1 0 0 0,1-1 1 0 0,-1 1-1 0 0,1-1 0 0 0,0 0-18 0 0,0 1 26 0 0,2 1 128 0 0,-2-3-20 0 0,5 0-40 0 0,19 0 224 0 0,-19 0-249 0 0,-1 0-38 0 0,1-1 3 0 0,0-2 34 0 0,-4 1-3 0 0,0-1-1 0 0,0 1 1 0 0,0-1-1 0 0,-1 0 0 0 0,2-1-64 0 0,15-17 327 0 0,-13 10-214 0 0,0-3 12 0 0,-1 2-51 0 0,-1 3-36 0 0,-2-5 29 0 0,-3 11-3 0 0,0 3-1 0 0,-3-3-9 0 0,-3-4-50 0 0,-1-7 45 0 0,4 9-28 0 0,1 1 1 0 0,-1 0-1 0 0,1-1 0 0 0,-1 1 1 0 0,-3-3-22 0 0,-9-10 10 0 0,14 15-10 0 0,1 1 0 0 0,-1-1 0 0 0,1 0 0 0 0,0 1 0 0 0,-1-1 0 0 0,1 1 0 0 0,0-1 0 0 0,0 0 0 0 0,0 1 0 0 0,0-1 0 0 0,0 2 0 0 0,0-1-1 0 0,0 0-1 0 0,0 0 0 0 0,0-1 0 0 0,0 1 0 0 0,-1 0 0 0 0,1 0 0 0 0,0 0 0 0 0,-1 0 0 0 0,1 0 0 0 0,-1 0 0 0 0,1 0 0 0 0,-1 0 0 0 0,0-1 2 0 0,0 0-11 0 0,-1 0 0 0 0,0 1 0 0 0,1-1 0 0 0,-1 1 1 0 0,0 0-1 0 0,0-1 0 0 0,0 1 0 0 0,0 0 0 0 0,0 0 11 0 0,-7-4-53 0 0,-26-16-259 0 0,25 15 159 0 0,-1 1-65 0 0,7 3-71 0 0,0 0 100 0 0,0 1-28 0 0,2-1 32 0 0,1 1-40 0 0,0-1-96 0 0,1 0-43 0 0,-1 0-106 0 0,1 1 190 0 0,0-1-34 0 0,0 0-35 0 0,0 0-38 0 0,0 2-955 0 0</inkml:trace>
  <inkml:trace contextRef="#ctx0" brushRef="#br0" timeOffset="124609.49">0 2324 9328 0 0,'0'0'208'0'0,"0"0"33"0"0,0 0 15 0 0,0 0-108 0 0,0-3-77 0 0,0-6-1 0 0,0 5-16 0 0,1 2 75 0 0,2 1 150 0 0,8-1 85 0 0,-10 2-320 0 0,1-1-1 0 0,-1 0 1 0 0,0 1-1 0 0,1-1 1 0 0,-1 0 0 0 0,0 0-1 0 0,1 0 1 0 0,-1 0-1 0 0,0 0 1 0 0,0 0-1 0 0,0 0 1 0 0,0 0-1 0 0,0 0 1 0 0,0-1 0 0 0,0 1-1 0 0,-1 0 1 0 0,1-1-1 0 0,0 0-43 0 0,2-11 418 0 0,-3 12-402 0 0,0 1-1 0 0,0 0 1 0 0,0 0 0 0 0,0-1-1 0 0,0 1 1 0 0,0 0-1 0 0,0-1 1 0 0,0 1 0 0 0,0 0-1 0 0,0 0 1 0 0,0-1-1 0 0,0 1 1 0 0,1 0 0 0 0,-1 0-1 0 0,0-1 1 0 0,0 1-1 0 0,0 0 1 0 0,0 0-1 0 0,0 0 1 0 0,1-1 0 0 0,-1 1-1 0 0,0 0 1 0 0,0 0-1 0 0,1 0 1 0 0,-1-1 0 0 0,0 1-16 0 0,16-13 362 0 0,-5 10-156 0 0,-11 3-197 0 0,1 0 0 0 0,-1 0 0 0 0,0 0 0 0 0,1 0 0 0 0,-1 0-1 0 0,0 0 1 0 0,1 0 0 0 0,-1 0 0 0 0,0 0 0 0 0,0-1 0 0 0,1 1 0 0 0,-1 0 0 0 0,0 0 0 0 0,0 0 0 0 0,1 0 0 0 0,-1-1 0 0 0,0 1 0 0 0,0 0 0 0 0,1 0 0 0 0,-1-1 0 0 0,0 1 0 0 0,0 0 0 0 0,0 0 0 0 0,1-1-1 0 0,-1 1 1 0 0,0-1-9 0 0,16-29 298 0 0,-15 27-275 0 0,6-13-12 0 0,1 12-11 0 0,-7 4 0 0 0,-1 0 0 0 0,0 0 0 0 0,0 0 0 0 0,1 0 0 0 0,-1 0 0 0 0,0 0 0 0 0,0 0 0 0 0,0 0 0 0 0,1-1 0 0 0,-1 1 0 0 0,0 0 0 0 0,0 0 0 0 0,0 0 0 0 0,1 0 0 0 0,-1 0 0 0 0,0 0 0 0 0,0 0 0 0 0,0-1 0 0 0,1 1 0 0 0,-1 0 0 0 0,0 0 0 0 0,0 0 0 0 0,0 0 0 0 0,0-1 0 0 0,0 1 0 0 0,0 0 0 0 0,1 0 0 0 0,-1 0 0 0 0,0-1 0 0 0,0 1 0 0 0,0 0 0 0 0,0 0 0 0 0,0-1 0 0 0,0 1 0 0 0,0 0 0 0 0,0 0 0 0 0,2-33 0 0 0,-2-5 78 0 0,0 18-19 0 0,0 19-58 0 0,0 0 0 0 0,0 0 0 0 0,0 0 0 0 0,0 0 0 0 0,0 0 0 0 0,0 0 0 0 0,0 0 0 0 0,-1 0 0 0 0,1 0 0 0 0,0 0 0 0 0,-1 0 0 0 0,1 0 1 0 0,0 0-1 0 0,-1-1-1 0 0,0 2-2 0 0,0-1 0 0 0,0 1 0 0 0,0-1 0 0 0,0 1 0 0 0,0 0 0 0 0,0-1 0 0 0,0 1 0 0 0,0 0 0 0 0,0 0 0 0 0,0 0 0 0 0,0 0 0 0 0,0 0 0 0 0,0 0 0 0 0,-1 0 2 0 0,1 0-4 0 0,-1 0 0 0 0,1 0 0 0 0,0 0 1 0 0,0 0-1 0 0,0 0 0 0 0,0 0 1 0 0,0 0-1 0 0,0 0 0 0 0,0-1 0 0 0,0 1 1 0 0,0 0-1 0 0,0-1 0 0 0,0 1 1 0 0,0-1 3 0 0,-3-5-15 0 0,-2-3 13 0 0,5 9 2 0 0,1-1 0 0 0,0 1 0 0 0,0 0 0 0 0,-1 0 0 0 0,1 0 0 0 0,0 0 0 0 0,0 0 0 0 0,-1 0 0 0 0,1 0 0 0 0,0 0 0 0 0,-1 0 0 0 0,1 0 0 0 0,0 0 0 0 0,0 0 0 0 0,-1 0 0 0 0,1 0 0 0 0,0 0 0 0 0,-1 0 0 0 0,1 0 0 0 0,0 0 0 0 0,0 0 0 0 0,-1 0 1 0 0,1 0-1 0 0,0 1 0 0 0,0-1 0 0 0,-1 0 0 0 0,1 0 0 0 0,0 0 0 0 0,0 0 0 0 0,-1 1 0 0 0,1-1 0 0 0,0 0 0 0 0,0 0 0 0 0,0 1 0 0 0,-1-1 0 0 0,0 5-1 0 0,-1-1 0 0 0,-17 6-57 0 0,17-9 57 0 0,1 0 0 0 0,0 0 0 0 0,-1 0 0 0 0,1 0 0 0 0,0 0 0 0 0,-1 0 0 0 0,1 1 0 0 0,0-1 0 0 0,0 0 0 0 0,0 0 0 0 0,0 1 0 0 0,0 0 1 0 0,-6 21-16 0 0,4-14 3 0 0,-5 19-83 0 0,6-20 51 0 0,1 0 1 0 0,0-1-1 0 0,1 1 0 0 0,-1 1 45 0 0,1 6-58 0 0,0 5 48 0 0,0 35 134 0 0,0-27-20 0 0,0 1-26 0 0,2-14-67 0 0,5 0-54 0 0,0 0-23 0 0,0 14-33 0 0,-7-28 95 0 0,0-1 1 0 0,1 1-1 0 0,-1-1 1 0 0,1 1-1 0 0,-1-1 1 0 0,1 1-1 0 0,-1-1 1 0 0,1 0-1 0 0,-1 1 1 0 0,1-1-1 0 0,-1 1 1 0 0,1-1-1 0 0,-1 0 1 0 0,1 0-1 0 0,0 1 4 0 0,4 2-22 0 0,1 13 20 0 0,-3-12 14 0 0,-1-1 1 0 0,1 1-1 0 0,0 0 1 0 0,0-1 0 0 0,0 0-1 0 0,1 0 1 0 0,-1 0-1 0 0,1 0 1 0 0,3 2-13 0 0,13 1 27 0 0,-11 0 4 0 0,-7-4-26 0 0,0-1 0 0 0,-1 0-1 0 0,1 0 1 0 0,0 0-1 0 0,0 0 1 0 0,0-1-1 0 0,0 1 1 0 0,0 0 0 0 0,0-1-1 0 0,0 1 1 0 0,0-1-1 0 0,0 0 1 0 0,0 0 0 0 0,0 0-5 0 0,17 3 57 0 0,4 5-33 0 0,-10-3-13 0 0,-12-4-9 0 0,0-1 0 0 0,0 1 1 0 0,1-1-1 0 0,-1 0 1 0 0,0 0-1 0 0,0 1 1 0 0,1-1-1 0 0,-1 0 0 0 0,0 0 1 0 0,1 0-1 0 0,-1-1 1 0 0,0 1-1 0 0,0 0 1 0 0,1 0-1 0 0,-1-1 0 0 0,0 1 1 0 0,0-1-1 0 0,1 1 1 0 0,-1-1-1 0 0,0 1 1 0 0,0-1-1 0 0,0 0 0 0 0,0 1 1 0 0,1-2-3 0 0,11-5 2 0 0,-7 5-40 0 0,-1 2 36 0 0,13 0 80 0 0,-4 0-87 0 0,-7 0-50 0 0,0 0-53 0 0,3-2-140 0 0,-5 1 74 0 0,0-1-40 0 0,2 0-28 0 0,-1-1 0 0 0,-1 0-1 0 0,1 0 1 0 0,3-2 246 0 0,13-14-1041 0 0</inkml:trace>
  <inkml:trace contextRef="#ctx0" brushRef="#br0" timeOffset="125025.39">501 2132 9096 0 0,'0'0'200'0'0,"0"0"33"0"0,0 3 16 0 0,3 10-100 0 0,4-1-61 0 0,-1-2-63 0 0,0 10-25 0 0,0-11-18 0 0,2 6 27 0 0,-6-8 36 0 0,-2 0 35 0 0,1 4 196 0 0,8 7 435 0 0,-3-9-338 0 0,1 5 206 0 0,-2-2-37 0 0,2-2-115 0 0,-4-8-186 0 0,-2 2 67 0 0,-1 28 597 0 0,0-31-888 0 0,0-1-1 0 0,0 0 1 0 0,0 0-1 0 0,0 1 1 0 0,0-1-1 0 0,0 0 1 0 0,0 0-1 0 0,0 1 1 0 0,0-1-1 0 0,0 0 1 0 0,0 1-1 0 0,0-1 1 0 0,0 0-1 0 0,0 0 1 0 0,1 1-1 0 0,-1-1 1 0 0,0 0-1 0 0,0 0 1 0 0,0 0-1 0 0,0 1 1 0 0,1-1-1 0 0,-1 0 1 0 0,0 0 0 0 0,0 0-1 0 0,1 0 1 0 0,-1 1-17 0 0,1 0 73 0 0,1 0-22 0 0,3 3-2 0 0,-2-1 48 0 0,0 0 74 0 0,-2-1-43 0 0,0 0 35 0 0,0 0 77 0 0,-1 0-89 0 0,0 0-59 0 0,-1 1-51 0 0,0 0-3 0 0,1-1 50 0 0,0 0 58 0 0,1 1 88 0 0,-4-3-97 0 0,-10 0-9 0 0,10 0-34 0 0,3 0-20 0 0,0 0-2 0 0,0 0 14 0 0,1-5 60 0 0,-1-1-51 0 0,-1-13 43 0 0,1 14-51 0 0,0-37 71 0 0,0 15-103 0 0,0 5-75 0 0,0-1-86 0 0,0 9-1 0 0,0 1-41 0 0,0 9 114 0 0,0 0 0 0 0,0 0-1 0 0,0 0 1 0 0,1 1 0 0 0,-1-1-1 0 0,1 0 1 0 0,1-2 34 0 0,-1 3-27 0 0,1 1-1 0 0,-1-1 1 0 0,0 1-1 0 0,1 0 1 0 0,-1-1-1 0 0,1 1 1 0 0,0 0-1 0 0,1-1 28 0 0,7-7-131 0 0,-6 7 75 0 0,-1 0 0 0 0,0 0 0 0 0,0-1-1 0 0,0 1 1 0 0,0-1 0 0 0,1-1 56 0 0,-3 3-31 0 0,-1 0-1 0 0,1 0 1 0 0,0 1 0 0 0,-1-1 0 0 0,1 0 0 0 0,-1 0 0 0 0,1 0 0 0 0,-1 0 0 0 0,0 0 0 0 0,0-2 31 0 0,2-9-182 0 0,3 1 59 0 0,-3 10 107 0 0,-1-1 1 0 0,1 1-1 0 0,0 0 0 0 0,0-1 1 0 0,0 1-1 0 0,0 0 0 0 0,0 0 1 0 0,0 1-1 0 0,0-1 0 0 0,1 0 1 0 0,-1 1-1 0 0,1-1 0 0 0,-1 1 1 0 0,1 0-1 0 0,0 0 0 0 0,1-1 16 0 0,8 1-84 0 0,6 0-15 0 0,0 0 103 0 0,8 3 94 0 0,-24-2-85 0 0,1 1-1 0 0,-1-1 1 0 0,0 1 0 0 0,0 0-1 0 0,0-1 1 0 0,0 1-1 0 0,0 0 1 0 0,0 0 0 0 0,1 1-13 0 0,6 9 29 0 0,-6-5-19 0 0,4 7-6 0 0,18 6-20 0 0,-17-6-28 0 0,-6-6 24 0 0,14 12 2 0 0,0 0 44 0 0,-10 3 91 0 0,7 11 14 0 0,-11-30-112 0 0,4 16 67 0 0,-5-17-84 0 0,1 0 1 0 0,-1 1 0 0 0,1-1 0 0 0,-1 0 0 0 0,1 0 0 0 0,0 0 0 0 0,-1 0 0 0 0,2 0-3 0 0,2 5 0 0 0,0 0 0 0 0,0 0 0 0 0,0 0 0 0 0,-1 0 0 0 0,0 1 0 0 0,0 0 0 0 0,-1-1 0 0 0,3 12 0 0 0,7 0 13 0 0,-6 1 40 0 0,9 10-37 0 0,-15-28-15 0 0,-2 4 6 0 0,1-5-5 0 0,0 0-1 0 0,-1-1 1 0 0,1 1 0 0 0,1 0-1 0 0,-1 0 1 0 0,0-1 0 0 0,0 1-1 0 0,0 0 1 0 0,0-1-1 0 0,0 1 1 0 0,1 0 0 0 0,-1 0-1 0 0,0-1 1 0 0,0 1 0 0 0,1 0-1 0 0,-1-1 1 0 0,1 1-1 0 0,-1-1 1 0 0,0 1 0 0 0,1 0-1 0 0,-1-1 1 0 0,1 1 0 0 0,0-1-1 0 0,-1 1 1 0 0,1-1-1 0 0,-1 0 1 0 0,1 1-2 0 0,3 0-29 0 0,1 0-37 0 0,0-1-47 0 0,0 0-58 0 0,-1-1 18 0 0,0 1-35 0 0,-1 0-648 0 0,-3 0-48 0 0,0 0-10 0 0</inkml:trace>
  <inkml:trace contextRef="#ctx0" brushRef="#br0" timeOffset="125325.54">1213 1535 8840 0 0,'0'0'197'0'0,"0"3"24"0"0,0 1-169 0 0,0-2 2 0 0,0 2 3 0 0,0 6 49 0 0,0 6 76 0 0,-1 8-150 0 0,0 3 5 0 0,2-9 15 0 0,0-5 22 0 0,2-2 38 0 0,10 14 152 0 0,-12-18-193 0 0,1 0 0 0 0,-1 0 0 0 0,-1 0 0 0 0,1 0 0 0 0,-1 6-71 0 0,-1 22 304 0 0,0-21-131 0 0,1-2 33 0 0,0 7 181 0 0,0 0-49 0 0,0-1-40 0 0,0-1-35 0 0,0 14 148 0 0,0 42 428 0 0,0-63-675 0 0,2 0-1 0 0,-1 0 1 0 0,1 0-1 0 0,3 10-163 0 0,-3-12 127 0 0,1 1 1 0 0,-2 0 0 0 0,1 0-1 0 0,-1 8-127 0 0,1 4 244 0 0,5 0-49 0 0,0-2-52 0 0,0 16 115 0 0,0-19-158 0 0,-5-14-91 0 0,-1 0-1 0 0,-1-1 1 0 0,1 1 0 0 0,0 0-1 0 0,0 0 1 0 0,-1 0 0 0 0,1-1-1 0 0,0 1 1 0 0,-1 0-1 0 0,0 0 1 0 0,0 0 0 0 0,1 0-1 0 0,-1 0-8 0 0,-1 12 43 0 0,1-9-30 0 0,0 1-1 0 0,0-1 1 0 0,1 1 0 0 0,-1-1-1 0 0,1 0 1 0 0,1 4-13 0 0,8 8 10 0 0,-4-9-9 0 0,13 21-1 0 0,-3-19 0 0 0,-9 6 0 0 0,5 3 0 0 0,-8-3-15 0 0,-4-13-54 0 0,0-3 42 0 0,0 0-22 0 0,0 0-27 0 0,0 0-44 0 0,0 0-21 0 0,0 0-45 0 0,0 0-51 0 0,0 0-57 0 0,0 0-61 0 0,0 0-58 0 0,0 0-51 0 0,0 0-44 0 0,0 0-152 0 0,0 0-44 0 0,0 0-184 0 0,0 0-490 0 0</inkml:trace>
  <inkml:trace contextRef="#ctx0" brushRef="#br0" timeOffset="125620.53">1001 2093 8208 0 0,'0'-16'234'0'0,"0"13"6"0"0,0 3-176 0 0,3 0-37 0 0,0 0-61 0 0,0 0 100 0 0,2 1 102 0 0,1-1 76 0 0,16-1 757 0 0,-15 0-637 0 0,-4 0-210 0 0,-1 0-66 0 0,4-7 375 0 0,-2 2-87 0 0,9 4-115 0 0,-4 2-112 0 0,-7 0-104 0 0,1 1 1 0 0,-1-1-1 0 0,1 0 1 0 0,0-1-1 0 0,-1 1 1 0 0,1 0-1 0 0,0-1 1 0 0,-1 1-1 0 0,1-1 1 0 0,0 0-46 0 0,9-5 140 0 0,-2 2-44 0 0,6-1-17 0 0,1 4-53 0 0,-15 1-25 0 0,1 0 0 0 0,-1-1-1 0 0,0 1 1 0 0,1 0 0 0 0,-1-1 0 0 0,0 1-1 0 0,1-1 1 0 0,-1 0 0 0 0,0 0 0 0 0,0 0 0 0 0,0 0-1 0 0,0 0 1 0 0,2-2-1 0 0,-2 2 1 0 0,0 0 0 0 0,-1 0 0 0 0,1 0 0 0 0,0 0 0 0 0,0 1 1 0 0,0-1-1 0 0,0 0 0 0 0,-1 1 0 0 0,1-1 0 0 0,0 1 0 0 0,0 0 0 0 0,0-1 0 0 0,2 1-1 0 0,11-1-5 0 0,-12 1 28 0 0,0-1 0 0 0,-1 0 0 0 0,1 0 0 0 0,0 0 0 0 0,0 0 0 0 0,-1 0 0 0 0,1-1-23 0 0,6-2 18 0 0,-4 2-50 0 0,1 0-37 0 0,4 1-95 0 0,3 0-98 0 0,-10 1 74 0 0,0 0-32 0 0,4 0-308 0 0,-2 0 67 0 0,1 0-45 0 0,5 0-603 0 0,5 0-480 0 0,7 0-910 0 0</inkml:trace>
  <inkml:trace contextRef="#ctx0" brushRef="#br0" timeOffset="126123.8">1886 1997 5640 0 0,'0'0'165'0'0,"3"-3"-10"0"0,10-13-123 0 0,-12 14-32 0 0,-1 1 0 0 0,1-1 0 0 0,-1 0 0 0 0,1 0 0 0 0,-1 1 0 0 0,0-1 0 0 0,0 0 0 0 0,0 0 0 0 0,0 1 0 0 0,0-1 0 0 0,0 2 0 0 0,0-4 24 0 0,0-1 44 0 0,0-3 174 0 0,0-1 91 0 0,0-12 544 0 0,0 15-651 0 0,0 1-51 0 0,0 4-130 0 0,1 0 0 0 0,-1 0 0 0 0,0 0-1 0 0,-1 0 1 0 0,1 0 0 0 0,0 0 0 0 0,0 0 0 0 0,0 0-1 0 0,-1 0 1 0 0,1 0 0 0 0,0 0 0 0 0,-1 0 0 0 0,1 1-1 0 0,-1-1 1 0 0,1-1-45 0 0,-1 2 35 0 0,0-1-1 0 0,1 1 1 0 0,-1 0-1 0 0,1-1 1 0 0,-1 1-1 0 0,0 0 1 0 0,1 0-1 0 0,-1-1 1 0 0,1 1-1 0 0,-1 0 1 0 0,0 0-1 0 0,1 0 1 0 0,-1 0-1 0 0,0 0 1 0 0,0 0-1 0 0,1 0 1 0 0,-1 0-1 0 0,0 0-34 0 0,1 0 11 0 0,0 0-1 0 0,0 0 1 0 0,0 0-1 0 0,0 0 1 0 0,0 0 0 0 0,0 0-1 0 0,0 0 1 0 0,-1 0-1 0 0,1 0 1 0 0,0 0-1 0 0,0 0 1 0 0,0 0-1 0 0,0 0 1 0 0,0 0-1 0 0,0 0 1 0 0,0 0-1 0 0,0 0 1 0 0,-1 0-1 0 0,1 0 1 0 0,0 0-1 0 0,0 0 1 0 0,0 0-1 0 0,0 0 1 0 0,0 0 0 0 0,0-1-1 0 0,0 1 1 0 0,0 0-1 0 0,0 0 1 0 0,-1 0-1 0 0,1 0 1 0 0,0 0-1 0 0,0 0 1 0 0,0 0-1 0 0,0 0 1 0 0,0 0-1 0 0,0 0 1 0 0,0 0-1 0 0,0-1 1 0 0,0 1-1 0 0,0 0 1 0 0,0 0-1 0 0,0 0 1 0 0,0 0 0 0 0,0 0-1 0 0,0 0 1 0 0,0 0-1 0 0,0 0 1 0 0,0-1-1 0 0,0 1 1 0 0,0 0-1 0 0,0 0 1 0 0,0 0-1 0 0,0 0 1 0 0,0 0-1 0 0,0 0 1 0 0,0 0-1 0 0,0-1-10 0 0,0-11 594 0 0,0 9-249 0 0,0 2-144 0 0,0 1-38 0 0,-3-3 32 0 0,2 2-179 0 0,0 0 16 0 0,-1 0-1 0 0,1-1 1 0 0,-1 1 0 0 0,1 0 0 0 0,-1 0-1 0 0,1 0 1 0 0,-1 0 0 0 0,0 0 0 0 0,-1-1-32 0 0,-18-1 234 0 0,18 3-199 0 0,-1 0 0 0 0,0-1 0 0 0,0 1 0 0 0,0-1 0 0 0,1 0 0 0 0,-1 0 1 0 0,-2-1-36 0 0,-16-8 134 0 0,21 10-127 0 0,0-1 1 0 0,-1 1 0 0 0,1-1-1 0 0,0 1 1 0 0,0 0 0 0 0,-1 0-1 0 0,1-1 1 0 0,0 1 0 0 0,-1 0-1 0 0,1 0 1 0 0,0 0 0 0 0,-1 1-1 0 0,0-1-7 0 0,-2 1 14 0 0,0 0 0 0 0,0 1 0 0 0,0-1 0 0 0,0 1 1 0 0,-2 2-15 0 0,-4 0 34 0 0,8-3-20 0 0,-1-1 1 0 0,0 1-1 0 0,1 0 1 0 0,-1-1-1 0 0,0 0 1 0 0,1 0-1 0 0,-2 0-14 0 0,1 0 18 0 0,0 0 0 0 0,1 0-1 0 0,-1 1 1 0 0,0-1 0 0 0,1 1-1 0 0,-1-1 1 0 0,-1 1-18 0 0,-28 12 135 0 0,0 1 75 0 0,23-9-140 0 0,-5 1 52 0 0,13-6-108 0 0,0 1-1 0 0,-1-1 1 0 0,1 1 0 0 0,0-1-1 0 0,-1 1 1 0 0,1 0-1 0 0,0 0 1 0 0,0-1 0 0 0,-1 1-1 0 0,1 0 1 0 0,0 0 0 0 0,0 0-1 0 0,0 0 1 0 0,0 0 0 0 0,0 0-1 0 0,0 1 1 0 0,1-1 0 0 0,-2 1-14 0 0,1 4 63 0 0,-1-1-11 0 0,-4 0 30 0 0,-7 1 73 0 0,8-3-128 0 0,4-3-27 0 0,1 0 1 0 0,0 0-1 0 0,0 0 1 0 0,-1 0-1 0 0,1 0 0 0 0,0 0 1 0 0,0 1-1 0 0,-1-1 1 0 0,1 0-1 0 0,0 0 1 0 0,0 0-1 0 0,0 1 0 0 0,-1-1 1 0 0,1 0-1 0 0,0 0 1 0 0,0 0-1 0 0,0 1 0 0 0,0-1 1 0 0,0 0-1 0 0,-1 0 1 0 0,1 1-1 0 0,0-1 1 0 0,0 0-1 0 0,0 1 0 0 0,0-1 1 0 0,0 0-1 0 0,0 0 0 0 0,-12 28-6 0 0,-1-9 6 0 0,12-18 1 0 0,1 0 1 0 0,0 1-1 0 0,-1-1 1 0 0,1 0 0 0 0,0 1-1 0 0,0-1 1 0 0,0 0-1 0 0,0 1 1 0 0,0-1 0 0 0,0 1-1 0 0,0-1 1 0 0,0 0-1 0 0,1 1 1 0 0,-1-1 0 0 0,1 0-1 0 0,-1 0 1 0 0,1 1-1 0 0,-1-1 1 0 0,1 0 0 0 0,-1 0-1 0 0,1 0 1 0 0,0 1-1 0 0,0-1 1 0 0,0 0-2 0 0,0 1 2 0 0,0 0 1 0 0,1-1-1 0 0,-1 1 0 0 0,0 0 1 0 0,-1 0-1 0 0,1 0 0 0 0,0 0 1 0 0,-1 1-1 0 0,1-1 0 0 0,-1 0 1 0 0,1 2-3 0 0,-1-3-1 0 0,0 0 1 0 0,-1 1 0 0 0,2-1 0 0 0,-1 1 0 0 0,0-1 0 0 0,0 0 0 0 0,0 1 0 0 0,1-1-1 0 0,-1 1 1 0 0,0-1 0 0 0,1 0 0 0 0,0 1 0 0 0,-1-1 0 0 0,1 0 0 0 0,0 0 0 0 0,-1 0-1 0 0,1 1 1 0 0,0-1 0 0 0,0 0 0 0 0,0 0 0 0 0,0 0 0 0 0,0 0 0 0 0,0 0 0 0 0,0-1-1 0 0,1 1 1 0 0,-1 0 0 0 0,0 0 0 0 0,0-1 0 0 0,1 1 0 0 0,-1-1 0 0 0,0 1 0 0 0,1-1-1 0 0,0 1 1 0 0,10 4-15 0 0,-2 1-20 0 0,-6-1-13 0 0,5 4-97 0 0,-5-6 103 0 0,1 1 0 0 0,0-1 0 0 0,0 0 0 0 0,0 0 0 0 0,0-1 42 0 0,9 6-48 0 0,0 1 50 0 0,1 0-1 0 0,-1 2 3 0 0,1-1 1 0 0,1-1-1 0 0,14 6-4 0 0,-8-8 63 0 0,-15-5-47 0 0,-1 0-1 0 0,1 0 1 0 0,0 0-1 0 0,-1 1 0 0 0,1 0 1 0 0,-1 1-1 0 0,0-1 1 0 0,0 1-1 0 0,0 0 1 0 0,4 5-16 0 0,5 12 47 0 0,-12-17-33 0 0,-1-1 1 0 0,0 1-1 0 0,1-1 0 0 0,-1 0 1 0 0,1 0-1 0 0,0 0 1 0 0,0 0-1 0 0,0 0 1 0 0,3 2-15 0 0,3 0 28 0 0,-7-3-14 0 0,1-1 0 0 0,0 1 0 0 0,-1 0 0 0 0,0 0 0 0 0,1 0 0 0 0,0 2-14 0 0,9 14 111 0 0,-10-15-96 0 0,-1 0 0 0 0,1 0 0 0 0,0-1 1 0 0,1 1-1 0 0,-1-1 0 0 0,2 2-15 0 0,-3-3 4 0 0,1 1 0 0 0,0-1 0 0 0,-1 1 0 0 0,1 0-1 0 0,-1-1 1 0 0,0 1 0 0 0,0 0 0 0 0,0 0 0 0 0,1 0 0 0 0,-2 0 0 0 0,1 0 0 0 0,0 0 0 0 0,0 0-1 0 0,-1 0 1 0 0,1 0 0 0 0,-1 0 0 0 0,1 0 0 0 0,-1 0 0 0 0,0 1-4 0 0,0 8-41 0 0,0 1 104 0 0,0 3 106 0 0,0 5 171 0 0,-2-10-145 0 0,2-9-173 0 0,-1 0 1 0 0,0 0 0 0 0,0 1 0 0 0,0-1-1 0 0,0 0 1 0 0,0 0 0 0 0,0-1-1 0 0,0 1 1 0 0,0 0 0 0 0,0 0 0 0 0,0 0-1 0 0,0-1 1 0 0,-1 1 0 0 0,1 0-23 0 0,-5 2 111 0 0,0 1 37 0 0,0 0 45 0 0,-1 2 58 0 0,-3 3-10 0 0,8-8-206 0 0,1 0 0 0 0,-1 0 1 0 0,0 0-1 0 0,1-1 0 0 0,-1 1 1 0 0,0 0-1 0 0,0-1 0 0 0,0 1 1 0 0,0-1-1 0 0,1 0 0 0 0,-1 0 1 0 0,-2 0-36 0 0,-8 2 105 0 0,-1 5-28 0 0,-4 0-30 0 0,12-5-33 0 0,0-1 1 0 0,-1-1-1 0 0,1 1 0 0 0,-1-1 1 0 0,1 0-1 0 0,-4 0-14 0 0,-4 0 33 0 0,11 0-32 0 0,0 0 0 0 0,0 0-1 0 0,0 0 1 0 0,0 1 0 0 0,0-1 0 0 0,0 1 0 0 0,0 0 0 0 0,0-1 0 0 0,0 1-1 0 0,0 0 1 0 0,1 0 0 0 0,-1 0 0 0 0,0 0 0 0 0,0 1-1 0 0,-8 4 10 0 0,-6-3 16 0 0,14-3-65 0 0,1 0-34 0 0,-2-3-119 0 0,3 3 192 0 0,-5-5-109 0 0,1 2-61 0 0,1 0-80 0 0,1 2 76 0 0,0 0-38 0 0,0 0-67 0 0,0 0-46 0 0,0 0-41 0 0,0 1-38 0 0,-1-1-161 0 0,1 1-44 0 0,-1-3-707 0 0,0-2-682 0 0,3-6-1134 0 0</inkml:trace>
  <inkml:trace contextRef="#ctx0" brushRef="#br0" timeOffset="126439.76">2425 1959 10680 0 0,'0'0'241'0'0,"0"0"38"0"0,0 3 11 0 0,-1 12-154 0 0,0 16 29 0 0,1-28-157 0 0,0 0 0 0 0,0 0 0 0 0,1 0 0 0 0,-1 0 0 0 0,1 0 0 0 0,0-1 1 0 0,0 1-1 0 0,0 2-8 0 0,5 4 36 0 0,1 4 121 0 0,-5-6-29 0 0,-1 2 36 0 0,-1 0 79 0 0,0-7-156 0 0,-1 1 0 0 0,1 0 1 0 0,0-1-1 0 0,1 1 0 0 0,-1 0 0 0 0,0-1 0 0 0,1 1 0 0 0,-1-1 0 0 0,1 1 1 0 0,0 1-88 0 0,5 5 274 0 0,-4-7-223 0 0,-1 0 0 0 0,0-1 0 0 0,0 1 0 0 0,0 0 0 0 0,0 0 0 0 0,-1 0 0 0 0,1 0 0 0 0,0 0 0 0 0,-1 0 0 0 0,1 0 0 0 0,-1 0 0 0 0,0 0 0 0 0,0 0 0 0 0,0 0-51 0 0,0-1 16 0 0,0-1 1 0 0,0 1-1 0 0,0-1 1 0 0,0 1-1 0 0,0 0 1 0 0,0-1-1 0 0,0 1 1 0 0,0-1-1 0 0,0 1 1 0 0,0 0-1 0 0,0-1 1 0 0,0 1 0 0 0,0-1-1 0 0,1 1 1 0 0,-1 0-1 0 0,0-1 1 0 0,0 1-1 0 0,1-1 1 0 0,-1 1-1 0 0,0-1 1 0 0,1 1-1 0 0,-1-1 1 0 0,1 1-1 0 0,-1-1 1 0 0,0 1 0 0 0,1-1-1 0 0,-1 0 1 0 0,1 1-1 0 0,-1-1 1 0 0,1 0-1 0 0,-1 1 1 0 0,1-1-17 0 0,7 5 251 0 0,-1 12 117 0 0,-1-8-217 0 0,-5-7-122 0 0,0 0 1 0 0,0-1-1 0 0,0 1 0 0 0,0 0 0 0 0,0 0 0 0 0,0 0 0 0 0,0 0 1 0 0,-1 0-1 0 0,1 0 0 0 0,-1 0 0 0 0,0 0 0 0 0,1 0 0 0 0,-1 0 1 0 0,0 0-30 0 0,0-1 10 0 0,0-1 1 0 0,-1 1 0 0 0,1-1-1 0 0,0 1 1 0 0,0 0 0 0 0,0-1 0 0 0,0 1-1 0 0,0-1 1 0 0,0 1 0 0 0,1 0 0 0 0,-1-1-1 0 0,0 1 1 0 0,0-1 0 0 0,0 1 0 0 0,0 0-1 0 0,1-1 1 0 0,-1 1 0 0 0,0-1 0 0 0,1 1-1 0 0,-1-1 1 0 0,0 1 0 0 0,1-1 0 0 0,-1 1-1 0 0,0-1 1 0 0,1 1 0 0 0,-1-1 0 0 0,1 0-1 0 0,-1 1 1 0 0,1-1 0 0 0,-1 0 0 0 0,1 1-1 0 0,0-1-10 0 0,7 5 139 0 0,-2 8-32 0 0,7-6-51 0 0,-12-7-57 0 0,-1 1 1 0 0,0 0-1 0 0,1 0 1 0 0,-1-1-1 0 0,0 1 1 0 0,1 0-1 0 0,-1 0 1 0 0,0 0-1 0 0,0-1 0 0 0,0 1 1 0 0,0 0-1 0 0,0 0 1 0 0,0 0-1 0 0,0 0 1 0 0,0 0 0 0 0,0-1 0 0 0,0 2-61 0 0,0-1-85 0 0,0-1-90 0 0,0 0 67 0 0,0 0-39 0 0,0 0-43 0 0,0 0-39 0 0,0 0-37 0 0,0 0-34 0 0,0 0-233 0 0,0 0-56 0 0,0 0-768 0 0,0 0-605 0 0,0 0-1152 0 0</inkml:trace>
  <inkml:trace contextRef="#ctx0" brushRef="#br0" timeOffset="126793.9">2694 2036 9272 0 0,'0'0'208'0'0,"0"0"33"0"0,0 0 14 0 0,4 3-42 0 0,1 2-176 0 0,-1-1-36 0 0,1 0 0 0 0,-1 1 0 0 0,1 0 1 0 0,-2 0-1 0 0,3 2-1 0 0,-3-1-5 0 0,3 4-16 0 0,1-6 86 0 0,-1-1 8 0 0,0 1 50 0 0,-1 1 60 0 0,-1 2 48 0 0,-2 0 36 0 0,0 25 915 0 0,-2-23-884 0 0,0 0-50 0 0,1-2-69 0 0,1-1-85 0 0,-1-5-56 0 0,-1 0 0 0 0,1-1 0 0 0,-1 1-1 0 0,1 0 1 0 0,-1 0 0 0 0,1-1 0 0 0,0 1 0 0 0,-1 0 0 0 0,1-1 0 0 0,0 1 0 0 0,-1-1-1 0 0,1 1 1 0 0,0 0-38 0 0,0-1 22 0 0,-1 0-1 0 0,1 1 1 0 0,0-1-1 0 0,-1 0 0 0 0,0 1 1 0 0,1-1-1 0 0,-1 1 1 0 0,1-1-1 0 0,-1 1 0 0 0,0-1 1 0 0,1 1-1 0 0,-1-1 1 0 0,0 1-1 0 0,1-1 0 0 0,-1 1 1 0 0,0 0-1 0 0,0-1 1 0 0,1 1-1 0 0,-1-1 1 0 0,0 1-1 0 0,0 0 0 0 0,0-1 1 0 0,0 1-1 0 0,0-1 1 0 0,0 1-1 0 0,0 0 0 0 0,0-1 1 0 0,0 1-1 0 0,0 0-21 0 0,0 6 214 0 0,2-1-36 0 0,1 1 0 0 0,2 3 46 0 0,3 4 98 0 0,-5-3-49 0 0,-4-1 27 0 0,-3 2 92 0 0,-2-4-246 0 0,3 0 60 0 0,3-7-199 0 0,0-1 1 0 0,0 0 0 0 0,1 0-1 0 0,-1 1 1 0 0,0-1 0 0 0,0 0-1 0 0,1 0 1 0 0,-1 0-1 0 0,0 1 1 0 0,1-1 0 0 0,-1 0-1 0 0,0 0 1 0 0,1 0 0 0 0,-1 0-1 0 0,0 0 1 0 0,1 0 0 0 0,-1 0-1 0 0,0 0 1 0 0,1 0-1 0 0,-1 0 1 0 0,0 0 0 0 0,1 0-1 0 0,-1 0 1 0 0,1 0 0 0 0,-1 0-1 0 0,0 0 1 0 0,1 0-8 0 0,1 0 106 0 0,-4 3-3 0 0,-11 10 98 0 0,10-10-13 0 0,3-3-52 0 0,0 0-28 0 0,0 0-4 0 0,0 0-5 0 0,0 0-23 0 0,0 0-11 0 0,0-3-1 0 0,0-35 61 0 0,0 11-59 0 0,0-39-21 0 0,0 63-40 0 0,0 1-1 0 0,0 0 0 0 0,0 0 0 0 0,1 0 1 0 0,-1 0-1 0 0,1 0 0 0 0,-1 1 0 0 0,1-1 1 0 0,0 0-1 0 0,0 0 0 0 0,0 0 0 0 0,0 0 1 0 0,0 1-1 0 0,1-1-4 0 0,4-8 0 0 0,0-9-13 0 0,7 0-52 0 0,-7 6 15 0 0,-5 10 38 0 0,0 0 0 0 0,0 0 1 0 0,1 1-1 0 0,-1-1 1 0 0,1 1-1 0 0,0-1 0 0 0,0 1 1 0 0,0-1-1 0 0,0 1 12 0 0,14-13-98 0 0,-10 10 47 0 0,0 0-1 0 0,0-1 1 0 0,-1 0-1 0 0,0 0 1 0 0,0 0-1 0 0,1-3 52 0 0,-2 1-63 0 0,1-1-5 0 0,8 7 42 0 0,-2 2 2 0 0,-4 0 5 0 0,0 0 0 0 0,0 0 0 0 0,0 1 0 0 0,0 0 19 0 0,-4 0-3 0 0,-1-1 1 0 0,1 1-1 0 0,-1 0 1 0 0,1 0-1 0 0,-1 0 1 0 0,1 1-1 0 0,-1-1 1 0 0,0 0-1 0 0,0 1 0 0 0,0 0 1 0 0,0-1-1 0 0,1 2 3 0 0,12 11-5 0 0,-8-8-11 0 0,-1 0 0 0 0,1 0 0 0 0,-1 1 0 0 0,0 0 16 0 0,2 8-3 0 0,-2 10 4 0 0,-5-19-3 0 0,0-1 0 0 0,1 1 0 0 0,0 0 1 0 0,0-1-1 0 0,0 0 0 0 0,0 1 0 0 0,2 1 2 0 0,-1-3-10 0 0,0 0 0 0 0,-1 1 0 0 0,1-1 0 0 0,-1 1 0 0 0,1 3 10 0 0,-2-4-2 0 0,0 1 0 0 0,0-1 0 0 0,-1 1 0 0 0,0-1 0 0 0,0 5 2 0 0,0-4 0 0 0,0 0 0 0 0,1 0 0 0 0,-1 1 0 0 0,1-1 0 0 0,1 4 0 0 0,10 17 0 0 0,-5 6 0 0 0,6-7 0 0 0,-12-16 0 0 0,0-1 0 0 0,0 1 0 0 0,0 0 0 0 0,-1-1 0 0 0,-1 5 0 0 0,1 5 0 0 0,0-16 1 0 0,0 0 0 0 0,0 0 0 0 0,1 0 0 0 0,-1 0 0 0 0,1 0-1 0 0,-1 0 1 0 0,1 0 0 0 0,-1 0 0 0 0,1 0 0 0 0,0 0-1 0 0,0 0 1 0 0,0-1 0 0 0,0 1 0 0 0,1 0 0 0 0,-1-1 0 0 0,0 1-1 0 0,1-1 1 0 0,0 1-1 0 0,-2-1 1 0 0,0-1 0 0 0,0 0 0 0 0,0 0 0 0 0,1 0 0 0 0,-1 0 0 0 0,0 0 0 0 0,0 0 0 0 0,0 0 0 0 0,0 0 0 0 0,0 0 0 0 0,0 0 0 0 0,0 0 1 0 0,1 1-1 0 0,-1-1 0 0 0,0 0 0 0 0,0 0 0 0 0,0 0 0 0 0,0 0 0 0 0,0 0 0 0 0,0 0 0 0 0,0 1 0 0 0,0-1 0 0 0,0 0 0 0 0,0 0 0 0 0,0 0 0 0 0,0 0 0 0 0,0 0 0 0 0,0 1 0 0 0,0-1 0 0 0,0 0 0 0 0,0 0 0 0 0,0 0 0 0 0,0 0 0 0 0,0 0 0 0 0,0 1 0 0 0,0-1 0 0 0,0 0 0 0 0,0 0 0 0 0,0 0 0 0 0,0 0 0 0 0,0 0 0 0 0,0 1 0 0 0,0-1 0 0 0,0 0 0 0 0,-1 0 0 0 0,1 0 1 0 0,0 0-1 0 0,0 0 0 0 0,0 0 0 0 0,0 0 0 0 0,0 0 0 0 0,0 1 0 0 0,0-1 0 0 0,-1 0 0 0 0,1 0 0 0 0,0 0 0 0 0,0 0-1 0 0,-13 13 28 0 0,10-10-2 0 0,3 1-179 0 0,-1-1 78 0 0,-2 6 18 0 0,1-7 14 0 0,1-1-36 0 0,-1-1-49 0 0,0 0-63 0 0,1 0 23 0 0,0-1-37 0 0,-1 0-41 0 0,1 0-44 0 0,0 0-94 0 0,0 0-59 0 0,1-1-53 0 0,-1 1-45 0 0,1-1-161 0 0,0 0-46 0 0,0-1-193 0 0,0-1-520 0 0</inkml:trace>
  <inkml:trace contextRef="#ctx0" brushRef="#br0" timeOffset="127041.66">2502 1670 12360 0 0,'-35'0'720'0'0,"32"0"-641"0"0,2 0-14 0 0</inkml:trace>
  <inkml:trace contextRef="#ctx0" brushRef="#br0" timeOffset="127546.72">3791 1978 9760 0 0,'0'0'222'0'0,"0"0"30"0"0,-3-3 18 0 0,3 3-270 0 0,-9-8 153 0 0,2 3-80 0 0,-1 2-37 0 0,-3 3-26 0 0,9 0-6 0 0,0 0 1 0 0,0-1 0 0 0,1 1-1 0 0,-1 0 1 0 0,0-1 0 0 0,0 1-1 0 0,1-1 1 0 0,-1 1 0 0 0,0-1-1 0 0,1 0 1 0 0,-1 1 0 0 0,0-1-5 0 0,-13-13 172 0 0,6 6-8 0 0,-2 0 46 0 0,-12 2 438 0 0,11 1-373 0 0,-1-1-23 0 0,3 3-33 0 0,1 2 17 0 0,-1 0 68 0 0,-4 0 4 0 0,0 1-103 0 0,11-1-159 0 0,0 1-1 0 0,1 0 0 0 0,-1 1 0 0 0,0-1 0 0 0,0 0 0 0 0,0 1 0 0 0,1 0 0 0 0,-1-1 1 0 0,-2 2-46 0 0,-5 4 121 0 0,9-5-103 0 0,-1 0 1 0 0,0 0-1 0 0,1 1 1 0 0,-1-2-1 0 0,0 1 1 0 0,0 0-1 0 0,0 0 1 0 0,0-1-1 0 0,0 1 1 0 0,0-1-1 0 0,0 1 1 0 0,0-1-1 0 0,0 0 1 0 0,0 0-19 0 0,-6 0 40 0 0,-14 2 90 0 0,21-2-124 0 0,1 0-1 0 0,-1 0 0 0 0,1 1 0 0 0,-1-1 0 0 0,1 0 0 0 0,-1 1 0 0 0,1-1 0 0 0,-1 0 0 0 0,1 1 0 0 0,0-1 0 0 0,-1 1 0 0 0,1-1 0 0 0,-1 1 0 0 0,1-1 0 0 0,0 1 0 0 0,0-1 0 0 0,-1 1 0 0 0,1-1 0 0 0,0 1 0 0 0,0-1 0 0 0,0 1 0 0 0,-1-1 0 0 0,1 1 0 0 0,0-1 0 0 0,0 1 0 0 0,0 0 0 0 0,0-1 0 0 0,0 1 0 0 0,0-1 0 0 0,0 1-5 0 0,0-1 8 0 0,0 1 0 0 0,0-1 0 0 0,0 0-1 0 0,0 1 1 0 0,0-1 0 0 0,0 0 0 0 0,0 0 0 0 0,0 1 0 0 0,0-1 0 0 0,0 0 0 0 0,0 0 0 0 0,0 1 0 0 0,0-1-1 0 0,-1 0 1 0 0,1 0 0 0 0,0 1 0 0 0,0-1 0 0 0,0 0 0 0 0,0 0 0 0 0,-1 1 0 0 0,1-1 0 0 0,0 0 0 0 0,0 0-1 0 0,0 0 1 0 0,-1 0 0 0 0,1 1-8 0 0,-11 9 167 0 0,-16 16 173 0 0,14-8-155 0 0,6 1-133 0 0,-6 1-9 0 0,7-1-32 0 0,0-9-12 0 0,5-9 0 0 0,0 1 0 0 0,0 0 0 0 0,0-1 0 0 0,0 1 1 0 0,0 0-1 0 0,0 0 0 0 0,0 0 0 0 0,1 0 0 0 0,-1 0 0 0 0,1 0 0 0 0,0 0 0 0 0,-1 0 0 0 0,1 0 0 0 0,0 0 1 0 0,-1 18-68 0 0,0 16-40 0 0,1-33 105 0 0,1-1 0 0 0,-1 1 1 0 0,1-1-1 0 0,-1 1 1 0 0,1-1-1 0 0,0 1 1 0 0,0 0 2 0 0,12 17 0 0 0,-7-8 0 0 0,-5-9 0 0 0,0 0 0 0 0,1 0 0 0 0,-1-1 0 0 0,1 1 0 0 0,-1-1 0 0 0,1 1 0 0 0,0-1 0 0 0,0 1 0 0 0,1-1 0 0 0,-2 0 0 0 0,0-1 0 0 0,1 1 0 0 0,-1-1 0 0 0,1 1 0 0 0,-1-1 0 0 0,1 0 0 0 0,0 0 0 0 0,0 1 0 0 0,-1-1 0 0 0,1 0 0 0 0,0-1 0 0 0,0 1 0 0 0,0 0 0 0 0,0-1 0 0 0,0 1 0 0 0,0-1 0 0 0,0 1 0 0 0,0-1 0 0 0,1 0 0 0 0,-1 0 0 0 0,0 0 0 0 0,0 0 0 0 0,1 1 0 0 0,-1-1 0 0 0,0 1 0 0 0,0-1 0 0 0,0 1 0 0 0,0 0 0 0 0,0-1 0 0 0,0 1 0 0 0,0 0 1 0 0,0 0-1 0 0,0 1 0 0 0,0-1 0 0 0,10 5 21 0 0,5-3 41 0 0,-15-2-55 0 0,0-1 0 0 0,0 0 1 0 0,0 0-1 0 0,0 1 1 0 0,0-1-1 0 0,0 1 1 0 0,-1-1-1 0 0,1 1 0 0 0,0 0 1 0 0,0 0-1 0 0,0-1 1 0 0,-1 2-1 0 0,2 0-7 0 0,11 4-19 0 0,-6-3-34 0 0,4-2-39 0 0,-2-1 9 0 0,17 1-101 0 0,-10-5-37 0 0,-7-2 99 0 0,2-1-98 0 0,-3 4 62 0 0,2 2-45 0 0,-2 1 32 0 0,9-4-6 0 0,-13 3 72 0 0,1-2-72 0 0,-2 2-10 0 0,0-1-62 0 0,0 0-72 0 0,0-1-81 0 0,-2 3 79 0 0,0-1-46 0 0,0 0-39 0 0,0 1-35 0 0,0 0-129 0 0,1-1-34 0 0,4 1-1333 0 0</inkml:trace>
  <inkml:trace contextRef="#ctx0" brushRef="#br0" timeOffset="127827.43">3849 1555 7256 0 0,'16'0'165'0'0,"-13"0"22"0"0,-3 0 7 0 0,0 3-23 0 0,-1 1-146 0 0,1-4-25 0 0,6 9 18 0 0,5 13 40 0 0,-8-11 120 0 0,-2 7 194 0 0,-2-5-147 0 0,1-3-63 0 0,-1 6 24 0 0,1-5-30 0 0,1-2 12 0 0,3-1 44 0 0,6 14 155 0 0,-9-18-310 0 0,0-1-1 0 0,0 1 1 0 0,0 0-1 0 0,0 0 1 0 0,-1-1-1 0 0,0 1 1 0 0,1 3-57 0 0,0 8 227 0 0,2-1-49 0 0,2 0-10 0 0,5 6 34 0 0,1 1 25 0 0,-6-6-27 0 0,-3-2-18 0 0,0 2 39 0 0,-1 37 590 0 0,-2-30-513 0 0,0-6-117 0 0,1-2-82 0 0,0-6 10 0 0,0 8 89 0 0,0 16 97 0 0,0-24-201 0 0,0 3 36 0 0,0-3-22 0 0,0 3-45 0 0,0 2 91 0 0,0 2 91 0 0,0 24 420 0 0,0-25-468 0 0,0-4-83 0 0,0 0-44 0 0,0 0-52 0 0,0 0-64 0 0,0-9 46 0 0,0 1 0 0 0,0 0 0 0 0,0 0 0 0 0,0-1 0 0 0,1 1 0 0 0,-1 0 0 0 0,0 0 0 0 0,1-1 0 0 0,0 1 0 0 0,-1 0 0 0 0,13 17-14 0 0,-10-3-55 0 0,-3-13-51 0 0,1 2-101 0 0,0-2 91 0 0,-1 0 64 0 0,2 2-23 0 0,1-3-41 0 0,-2-1 8 0 0,1-1-56 0 0,-1 0 23 0 0,1 0-35 0 0,0 0-37 0 0,-1 0-41 0 0,0 0-74 0 0,0 0-51 0 0,-1 0-45 0 0,1 0-40 0 0,-1 0-141 0 0,0 0-38 0 0,1 0-170 0 0,-1 0-456 0 0</inkml:trace>
  <inkml:trace contextRef="#ctx0" brushRef="#br0" timeOffset="128181.89">4465 1805 7368 0 0,'0'0'165'0'0,"-4"0"22"0"0,-3-1-95 0 0,-23 1 158 0 0,21 1-197 0 0,1 2-32 0 0,-11 10-21 0 0,-1-7 41 0 0,1 7 167 0 0,0-7 47 0 0,0 7 1 0 0,6-7-70 0 0,10-5-121 0 0,0 0-1 0 0,1 1 1 0 0,-1-1 0 0 0,0 1-1 0 0,1 0 1 0 0,-1-1-1 0 0,1 1 1 0 0,0 0 0 0 0,-1 1-65 0 0,-7 6 281 0 0,6-6-159 0 0,1 1-1 0 0,0-1 1 0 0,0 0 0 0 0,0 1-1 0 0,0 0 1 0 0,-1 1-122 0 0,0 5 297 0 0,3 2 53 0 0,1 4 108 0 0,0-15-442 0 0,0-1 0 0 0,0 0 0 0 0,0 1 0 0 0,0-1 0 0 0,0 0 0 0 0,0 0 0 0 0,0 1 0 0 0,0-1 1 0 0,-1 0-1 0 0,1 0 0 0 0,0 1 0 0 0,0-1 0 0 0,0 0 0 0 0,0 0 0 0 0,0 1 0 0 0,0-1 0 0 0,-1 0 0 0 0,1 0 1 0 0,0 1-1 0 0,0-1 0 0 0,0 0 0 0 0,-1 0 0 0 0,1 0 0 0 0,0 0 0 0 0,0 1 0 0 0,-1-1-16 0 0,-4 5 162 0 0,1-1-32 0 0,-1 0 1 0 0,1 1-1 0 0,-1 0 0 0 0,2 0 1 0 0,-3 2-131 0 0,0 12 388 0 0,0-8-194 0 0,-1 1 61 0 0,4 1 64 0 0,3-13-305 0 0,0 0 0 0 0,0 0 0 0 0,0 1 0 0 0,0-1 0 0 0,0 0 0 0 0,0 1 0 0 0,0-1 0 0 0,0 0 0 0 0,0 0 1 0 0,0 1-1 0 0,0-1 0 0 0,-1 0 0 0 0,1 0 0 0 0,0 1 0 0 0,0-1 0 0 0,0 0 0 0 0,0 0 0 0 0,0 1 1 0 0,-1-1-1 0 0,1 0 0 0 0,0 0 0 0 0,0 0 0 0 0,0 1 0 0 0,-1-1 0 0 0,1 0 0 0 0,0 0-14 0 0,-13 13 294 0 0,13-13-285 0 0,-1 0 1 0 0,1 0 0 0 0,0 0 0 0 0,0 1 0 0 0,0-1 0 0 0,-1 0 0 0 0,1 0 0 0 0,0 0 0 0 0,0 1 0 0 0,0-1 0 0 0,0 0 0 0 0,-1 0 0 0 0,1 1 0 0 0,0-1 0 0 0,0 0 0 0 0,0 0 0 0 0,0 1 0 0 0,0-1 0 0 0,0 0 0 0 0,0 1-1 0 0,0-1 1 0 0,0 0 0 0 0,0 0 0 0 0,0 1 0 0 0,0-1 0 0 0,0 0-10 0 0,0 13 250 0 0,0-10-25 0 0,0-3-94 0 0,0 0-41 0 0,0 0-8 0 0,0 0 0 0 0,0 0 12 0 0,0 0 2 0 0,7 0 2 0 0,-1-2-36 0 0,9-6 3 0 0,-5 2-26 0 0,-1 3 0 0 0,-1-3 5 0 0,-6 0 3 0 0,-2-4 37 0 0,0 9-81 0 0,0 0 0 0 0,1 0-1 0 0,-1 1 1 0 0,0-1 0 0 0,0 0-1 0 0,0 1 1 0 0,0-1 0 0 0,0 0-1 0 0,1 1 1 0 0,-1-1 0 0 0,0 0-1 0 0,1 1 1 0 0,-1-1 0 0 0,0 1 0 0 0,1-1-1 0 0,-1 0 1 0 0,1 1 0 0 0,-1-1-1 0 0,1 1 1 0 0,-1-1 0 0 0,1 1-1 0 0,-1 0 1 0 0,1-1 0 0 0,0 0-3 0 0,7-7 37 0 0,-5-4 17 0 0,0-6 2 0 0,-2 16-54 0 0,1-1 0 0 0,0 1 0 0 0,-1-1 0 0 0,1 1 0 0 0,0 0 0 0 0,0-1-1 0 0,2 0-1 0 0,15-13 0 0 0,-17 15 0 0 0,0 1 0 0 0,0-1 0 0 0,-1 1 0 0 0,1-1 0 0 0,0 1 0 0 0,0 0 0 0 0,0 0 0 0 0,0 0 0 0 0,0 0 0 0 0,-1 0 0 0 0,0 0 0 0 0,0 0 0 0 0,0 0 0 0 0,0 0 0 0 0,0 0 0 0 0,0 0 0 0 0,0 0 0 0 0,0-1 0 0 0,0 1 0 0 0,0 0 0 0 0,0-1 0 0 0,0 1 0 0 0,0 0 0 0 0,0-1 0 0 0,0 0 0 0 0,3-5 0 0 0,2-3 0 0 0,-5 9 0 0 0,-1 0 0 0 0,0 0 0 0 0,0 0 0 0 0,1 0 0 0 0,-1 0 0 0 0,0-1 0 0 0,0 1 0 0 0,1 0 0 0 0,-1 0 0 0 0,0 0 0 0 0,1 0 0 0 0,-1 0 0 0 0,0 0 0 0 0,0 0 0 0 0,1 0 0 0 0,-1 0 0 0 0,0 0 0 0 0,1 0 0 0 0,-1 1 0 0 0,0-1 0 0 0,0 0 0 0 0,1 0 0 0 0,-1 0 0 0 0,0 0 0 0 0,1 0 0 0 0,-1 0 0 0 0,0 1 0 0 0,0-1 0 0 0,0 0 0 0 0,1 0 0 0 0,-1 0 0 0 0,0 1 0 0 0,0-1 0 0 0,0 0 0 0 0,1 1 0 0 0,1 3 0 0 0,-1-3 0 0 0,-1-1 0 0 0,0 1 0 0 0,0 0 0 0 0,1-1 0 0 0,-1 1 0 0 0,1-1 0 0 0,-1 1 0 0 0,0-1 0 0 0,1 1 0 0 0,-1-1 0 0 0,1 1 0 0 0,-1-1 0 0 0,1 0 0 0 0,-1 1 0 0 0,1-1 0 0 0,3 1 0 0 0,-1 0 0 0 0,0 0 0 0 0,1-1 0 0 0,-1 1 0 0 0,1-1 0 0 0,-1 0 0 0 0,2 0 0 0 0,-5 0 0 0 0,1-1 0 0 0,-1 1-1 0 0,1 0 0 0 0,-1 0 0 0 0,1 0 0 0 0,-1 0 0 0 0,1 0 0 0 0,-1 0 0 0 0,1 0 1 0 0,0 0-1 0 0,-1 0 0 0 0,1 0 0 0 0,-1 1 0 0 0,1-1 0 0 0,-1 0 0 0 0,1 0 0 0 0,-1 0 0 0 0,1 1 1 0 0,-1-1-1 0 0,1 0 0 0 0,-1 0 0 0 0,0 1 0 0 0,1-1 0 0 0,-1 0 0 0 0,1 1 0 0 0,-1-1 0 0 0,0 1 1 0 0,1-1 0 0 0,-5 13-38 0 0,3-11 34 0 0,0 0 1 0 0,0-1-1 0 0,1 1 0 0 0,-1 0 0 0 0,0 0 0 0 0,1-1 0 0 0,-1 1 1 0 0,1 0-1 0 0,0 0 0 0 0,-1 0 0 0 0,1 0 0 0 0,0 0 1 0 0,0 0-1 0 0,0-1 0 0 0,1 1 0 0 0,-1 0 0 0 0,0 0 1 0 0,1 0-1 0 0,-1 0 0 0 0,1 0 0 0 0,0-1 4 0 0,11 19-21 0 0,-5-1-22 0 0,6 0 32 0 0,-7 0 11 0 0,7 1 0 0 0,-7-1 0 0 0,7 0 0 0 0,-6 0 0 0 0,5 1 0 0 0,-6-8-5 0 0,-5-9-6 0 0,1 0 1 0 0,-1 0-1 0 0,0-1 0 0 0,1 1 1 0 0,0-1-1 0 0,0 1 0 0 0,0-1 1 0 0,0 1-1 0 0,0-1 11 0 0,6 8 33 0 0,-3-3-64 0 0,-2-1-83 0 0,-2-3 15 0 0,1 0-34 0 0,0 0-93 0 0,0 1-71 0 0,0 0-82 0 0,0 0-90 0 0,1-1-101 0 0,-1 1-109 0 0,1-1-119 0 0,-1-1 351 0 0,-1 0-33 0 0,7 5-1501 0 0,4 5-1127 0 0</inkml:trace>
  <inkml:trace contextRef="#ctx0" brushRef="#br0" timeOffset="128575.24">4907 1766 10080 0 0,'0'0'230'0'0,"-3"-3"30"0"0,1 2-231 0 0,1-1-1 0 0,0 1 0 0 0,-1-1 1 0 0,1 0-1 0 0,0 1 1 0 0,0-1-1 0 0,0 0 0 0 0,0 0 1 0 0,0 1-1 0 0,0-1 0 0 0,0 0 1 0 0,1 0-1 0 0,-1 0 1 0 0,1 0-1 0 0,0 0 0 0 0,-1 0 1 0 0,1 0-1 0 0,0-1-28 0 0,0-5 37 0 0,-3 0-27 0 0,-5 5 1 0 0,3 2 31 0 0,5 1-42 0 0,-3 0 86 0 0,-1-3 95 0 0,-8-10 140 0 0,10 12-168 0 0,-1-1-33 0 0,-1 1 37 0 0,1 1-87 0 0,-4 4-15 0 0,6-4 16 0 0,1 0-70 0 0,-2 5 53 0 0,2 4 96 0 0,-1 4 22 0 0,-2-4-106 0 0,2-8-58 0 0,0 1 0 0 0,0-1 0 0 0,-1 1 0 0 0,1-1 0 0 0,0 0 0 0 0,-1 0 0 0 0,1 1 0 0 0,-1-1 0 0 0,0 0 0 0 0,1 0 0 0 0,-1-1 0 0 0,0 1 0 0 0,1 0 0 0 0,-1 0 0 0 0,0-1 0 0 0,0 1 0 0 0,1-1 0 0 0,-1 0 0 0 0,0 1 0 0 0,0-1 0 0 0,-1 0-8 0 0,-12 3 40 0 0,10 0-22 0 0,0-1 0 0 0,0 1 0 0 0,1 1 0 0 0,-1-1 0 0 0,1 0 0 0 0,0 1 0 0 0,0 0 0 0 0,0 0 0 0 0,0 0 0 0 0,0 2-18 0 0,-9 9 64 0 0,3-6-19 0 0,6-6-20 0 0,0 1 1 0 0,0 0-1 0 0,1 0 1 0 0,-1 1-1 0 0,1-1 1 0 0,-1 1-26 0 0,-2 14 104 0 0,0-9-54 0 0,5-8-39 0 0,0 0 0 0 0,0-1 0 0 0,0 1 1 0 0,0 0-1 0 0,0 0 0 0 0,0 0 1 0 0,0 0-1 0 0,1 0 0 0 0,-1-1 0 0 0,1 1 1 0 0,0 0-1 0 0,-1 1 0 0 0,1-1 1 0 0,0 0-12 0 0,0 33 208 0 0,0-32-94 0 0,0 1 46 0 0,0 8 22 0 0,0-11-175 0 0,0-1 0 0 0,0 0 0 0 0,0 1 0 0 0,0-1 0 0 0,0 0 0 0 0,0 0 0 0 0,0 1 0 0 0,0-1 0 0 0,0 0 0 0 0,0 0 0 0 0,0 1 0 0 0,1-1 1 0 0,-1 0-1 0 0,0 0 0 0 0,0 1 0 0 0,0-1 0 0 0,0 0 0 0 0,0 0 0 0 0,1 1 0 0 0,-1-1 0 0 0,0 0 0 0 0,0 0 0 0 0,0 0 0 0 0,1 0 0 0 0,-1 1 1 0 0,0-1-8 0 0,6 5 68 0 0,7 8 23 0 0,2-1-47 0 0,-13-11-42 0 0,0 0 0 0 0,-1 0 0 0 0,1-1 0 0 0,-1 1 0 0 0,1-1 0 0 0,0 1 0 0 0,-1-1 0 0 0,1 1 0 0 0,0-1 0 0 0,0 0 0 0 0,-1 0 0 0 0,1 0 1 0 0,0 0-1 0 0,-1 0 0 0 0,1 0 0 0 0,0 0 0 0 0,0-1 0 0 0,-1 1 0 0 0,1-1 0 0 0,0 1 0 0 0,-1-1 0 0 0,2 0-2 0 0,19-9 17 0 0,-18 9-3 0 0,-1-1 1 0 0,1 1-1 0 0,0 1 0 0 0,-1-1 0 0 0,1 0 1 0 0,0 1-1 0 0,3 0-14 0 0,10 0 78 0 0,22 0 162 0 0,-19 0-179 0 0,-17 0-56 0 0,-1 0 0 0 0,1 0 0 0 0,-1 0 0 0 0,0 1 0 0 0,1-1 0 0 0,-1 1 1 0 0,0 0-1 0 0,0-1 0 0 0,1 1 0 0 0,-1 0 0 0 0,0 0 0 0 0,0 1 0 0 0,2 0-5 0 0,10 5 30 0 0,-1-5 18 0 0,-11-2-47 0 0,1 0 0 0 0,-1 1-1 0 0,0-1 1 0 0,0 0 0 0 0,0 1 0 0 0,-1-1 0 0 0,1 1 0 0 0,0 0 0 0 0,0 0 0 0 0,0 0 0 0 0,0 0 0 0 0,0 0 0 0 0,-1 0 0 0 0,1 0-1 0 0,8 5-9 0 0,6 1-39 0 0,-16-7 47 0 0,1 1 0 0 0,-1 0 0 0 0,1 0 0 0 0,-1 0 0 0 0,0 0 0 0 0,1 0 1 0 0,-1 0-1 0 0,0 0 0 0 0,0 0 0 0 0,0 0 0 0 0,0 0 0 0 0,0 1 0 0 0,0-1 1 0 0,0 1 0 0 0,0 14 20 0 0,0-13 77 0 0,0 0 10 0 0,-3 7-20 0 0,-10 0 2 0 0,1-3-21 0 0,-2 5 40 0 0,9-7-77 0 0,-9 10 10 0 0,-2-3-33 0 0,0-6-8 0 0,10 7 0 0 0,-7-7 0 0 0,6 10-15 0 0,-5 0-57 0 0,11-16 69 0 0,1 1 0 0 0,0-1-1 0 0,0 0 1 0 0,0 0 0 0 0,-1 0 0 0 0,1 1 0 0 0,0-1 0 0 0,0 0 0 0 0,0 0 0 0 0,-1 0-1 0 0,1 1 1 0 0,0-1 0 0 0,0 0 0 0 0,0 0 0 0 0,0 1 0 0 0,0-1 0 0 0,0 0 0 0 0,0 0-1 0 0,0 1 1 0 0,-1-1 0 0 0,1 0 0 0 0,0 1 0 0 0,0-1 0 0 0,0 0 0 0 0,0 0 0 0 0,0 1 3 0 0,0 6-45 0 0,-3-2-64 0 0,-2-2-68 0 0,-3-2-75 0 0,5-1-311 0 0,3 0 314 0 0,0 0 124 0 0,0 0-36 0 0,0 0-7 0 0,0 0-36 0 0,0 0-42 0 0,0 0-46 0 0,0 0-50 0 0,0 0-47 0 0,0 0-41 0 0,0 0-37 0 0,0 0-133 0 0,0 0-36 0 0,0 0-1397 0 0</inkml:trace>
  <inkml:trace contextRef="#ctx0" brushRef="#br0" timeOffset="128958.63">5388 1689 6824 0 0,'0'0'149'0'0,"-3"0"23"0"0,-10 0 13 0 0,13 0-178 0 0,0 0-1 0 0,-1 0 0 0 0,1 0 1 0 0,0 0-1 0 0,0 0 0 0 0,-1 0 1 0 0,1 0-1 0 0,0 0 0 0 0,-1 0 1 0 0,1 1-1 0 0,0-1 0 0 0,0 0 0 0 0,-1 0 1 0 0,1 0-1 0 0,0 0 0 0 0,0 0 1 0 0,-1 0-1 0 0,1 1 0 0 0,0-1 1 0 0,0 0-1 0 0,0 0 0 0 0,-1 0 1 0 0,1 1-1 0 0,0-1 0 0 0,0 0 0 0 0,0 0-6 0 0,-9 7 34 0 0,7-5-34 0 0,0-1 0 0 0,-1 0 0 0 0,1 0-1 0 0,0 0 1 0 0,-1-1 0 0 0,1 1-1 0 0,-1 0 1 0 0,1-1 0 0 0,-2 0 0 0 0,-6 1 29 0 0,-1-1 37 0 0,9 1-6 0 0,0-1-1 0 0,0 0 1 0 0,0 0 0 0 0,-1 1-1 0 0,1-1 1 0 0,0 1 0 0 0,0 0-1 0 0,0 0 1 0 0,0-1-1 0 0,0 1 1 0 0,0 1 0 0 0,0-1-1 0 0,0 0-59 0 0,-10 6 425 0 0,5-5-174 0 0,-2-1 38 0 0,-2 0 36 0 0,3 2-59 0 0,0 2-6 0 0,-3 5 55 0 0,8-7-230 0 0,1-1 1 0 0,-1 0-1 0 0,1 0 0 0 0,-1 0 0 0 0,0 0 0 0 0,-1 1-85 0 0,-15 3 498 0 0,-1 7-28 0 0,9-8-245 0 0,2 0-57 0 0,-2 2 30 0 0,5 4 11 0 0,5 0-23 0 0,1-11-182 0 0,0 0 1 0 0,0 0 0 0 0,0 0 0 0 0,0 0 0 0 0,0 0 0 0 0,0 0 0 0 0,0 0 0 0 0,0 1-1 0 0,0-1 1 0 0,0 0 0 0 0,0 0 0 0 0,0 0 0 0 0,0 0 0 0 0,0 0 0 0 0,0 0-1 0 0,0 0 1 0 0,0 1 0 0 0,0-1 0 0 0,0 0 0 0 0,0 0 0 0 0,0 0 0 0 0,0 0 0 0 0,0 0-1 0 0,0 0 1 0 0,0 0 0 0 0,0 0 0 0 0,0 0 0 0 0,-1 0 0 0 0,1 1 0 0 0,0-1-1 0 0,0 0 1 0 0,0 0 0 0 0,0 0 0 0 0,0 0 0 0 0,0 0 0 0 0,0 0 0 0 0,0 0-1 0 0,0 0 1 0 0,0 0 0 0 0,-1 0 0 0 0,1 0 0 0 0,0 0 0 0 0,0 0 0 0 0,0 0 0 0 0,0 0-1 0 0,0 0 1 0 0,0 0 0 0 0,0 0 0 0 0,0 0 0 0 0,-1 0 0 0 0,1 0 0 0 0,0 0-1 0 0,0 0 1 0 0,0 0 0 0 0,0 0 0 0 0,0 0 0 0 0,0 0-5 0 0,-11 2 139 0 0,11-1-132 0 0,-1-1-1 0 0,1 1 1 0 0,-1-1-1 0 0,1 1 1 0 0,0-1-1 0 0,-1 1 0 0 0,1-1 1 0 0,-1 1-1 0 0,1-1 1 0 0,0 1-1 0 0,0-1 1 0 0,-1 1-1 0 0,1 0 1 0 0,0-1-1 0 0,0 1 1 0 0,0 0-1 0 0,0-1 0 0 0,0 1 1 0 0,0 0-1 0 0,-1-1 1 0 0,2 1-1 0 0,-1 0-6 0 0,0 2 106 0 0,0 0-4 0 0,0 1-78 0 0,-1-2-9 0 0,1 1 0 0 0,0 0-1 0 0,0-1 1 0 0,1 1-1 0 0,-1-1 1 0 0,0 1 0 0 0,1 0-1 0 0,0-1 1 0 0,-1 1-1 0 0,1-1 1 0 0,0 0 0 0 0,0 1-1 0 0,1 0-14 0 0,13 15 152 0 0,-10-13-111 0 0,0-1-4 0 0,0 1 0 0 0,-1-1 1 0 0,0 1-1 0 0,0 0 1 0 0,1 2-38 0 0,2 9 120 0 0,9-6 1 0 0,3 16 6 0 0,0-13 1 0 0,0 12 0 0 0,-6-18-45 0 0,-6-4-44 0 0,-4-1-18 0 0,1 1 0 0 0,0 0 0 0 0,-1 0 0 0 0,1 0 0 0 0,-1 0 0 0 0,0 1 0 0 0,0-1 0 0 0,0 1 1 0 0,2 3-22 0 0,1 6 59 0 0,-5-10-46 0 0,0-1 0 0 0,0 1-1 0 0,1 0 1 0 0,-1-1 0 0 0,1 1 0 0 0,0-1 0 0 0,0 1-1 0 0,0-1 1 0 0,0 1-13 0 0,4 3 36 0 0,-1 1 0 0 0,0 0 0 0 0,-1 0 0 0 0,0 0 0 0 0,0 1 0 0 0,0 0-36 0 0,0-1 26 0 0,-2 3 36 0 0,-1-5 26 0 0,0 0 1 0 0,-1 1-1 0 0,0-1 0 0 0,0 0 1 0 0,-1 5-89 0 0,-1-5 68 0 0,1-1-32 0 0,-8 2 95 0 0,9-6-121 0 0,-1 0-1 0 0,1 0 1 0 0,-1 0-1 0 0,1 1 1 0 0,-1-1-1 0 0,1 0 1 0 0,0 1-1 0 0,-1-1 1 0 0,1 0-1 0 0,0 1 1 0 0,-1-1-1 0 0,1 0 1 0 0,0 1-1 0 0,-1-1 1 0 0,1 1-1 0 0,0-1 1 0 0,-1 1-1 0 0,1-1 1 0 0,0 1-1 0 0,0-1 1 0 0,0 1-1 0 0,0-1 1 0 0,0 1-1 0 0,-1-1 1 0 0,1 1 0 0 0,0-1-1 0 0,0 1 1 0 0,0-1-1 0 0,0 1 1 0 0,0-1-1 0 0,1 1-9 0 0,-1-1 10 0 0,0 1 0 0 0,0-1-1 0 0,0 0 1 0 0,0 0 0 0 0,0 1 0 0 0,-1-1-1 0 0,1 0 1 0 0,0 1 0 0 0,0-1 0 0 0,0 0-1 0 0,0 0 1 0 0,0 1 0 0 0,0-1 0 0 0,0 0-1 0 0,0 0 1 0 0,-1 1 0 0 0,1-1 0 0 0,0 0-1 0 0,0 0 1 0 0,0 0 0 0 0,0 1 0 0 0,-1-1-1 0 0,1 0 1 0 0,0 0 0 0 0,0 0 0 0 0,-1 0-11 0 0,-1 2 53 0 0,0 0-19 0 0,0 1 3 0 0,-1 0 33 0 0,-1 1 44 0 0,-2 2 72 0 0,-20 10-5 0 0,1 0-56 0 0,25-16-121 0 0,-1 0 0 0 0,1 0-1 0 0,0 1 1 0 0,0-1-1 0 0,0 0 1 0 0,0 0-1 0 0,-1 0 1 0 0,1 1 0 0 0,0-1-1 0 0,0 0 1 0 0,-1 0-1 0 0,1 0 1 0 0,0 0-1 0 0,0 1 1 0 0,-1-1-1 0 0,1 0 1 0 0,0 0 0 0 0,0 0-1 0 0,-1 0 1 0 0,1 0-1 0 0,0 0 1 0 0,0 0-1 0 0,-1 0 1 0 0,1 0 0 0 0,0 0-1 0 0,-1 0-2 0 0,-15 0 13 0 0,15 0-13 0 0,-1 0 0 0 0,0 0 0 0 0,0 0 0 0 0,0 0 0 0 0,1-1 0 0 0,-1 1 0 0 0,0 0 0 0 0,1-1 0 0 0,-1 0 0 0 0,0 1 0 0 0,-8-6-6 0 0,4 2-28 0 0,0 1-38 0 0,-1 1-48 0 0,1 1-62 0 0,6 1 165 0 0,-1 0 0 0 0,1 0 0 0 0,0 0 0 0 0,-1 0-1 0 0,1 0 1 0 0,0 0 0 0 0,0 0 0 0 0,-1 0 0 0 0,1-1 0 0 0,0 1 0 0 0,0 0 0 0 0,-1 0 0 0 0,1 0 0 0 0,0 0 0 0 0,0 0 0 0 0,-1 0-1 0 0,1-1 1 0 0,0 1 0 0 0,0 0 0 0 0,-1 0 0 0 0,1 0 0 0 0,0-1 0 0 0,0 1 0 0 0,0 0 0 0 0,0 0 0 0 0,-1 0 17 0 0,-1-3-109 0 0,0 1 5 0 0,0 0-18 0 0,1 0-42 0 0,-1 0-14 0 0,1 0-43 0 0,0 0-49 0 0,0 0-57 0 0,0 1-59 0 0,0-1-55 0 0,0 0-51 0 0,1 0-42 0 0,0-1-156 0 0,-1 1-43 0 0,1-1-187 0 0,0-1-508 0 0,0 4 1422 0 0</inkml:trace>
  <inkml:trace contextRef="#ctx0" brushRef="#br0" timeOffset="129257.67">5658 1593 9960 0 0,'16'0'222'0'0,"-16"0"-212"0"0,0 0 0 0 0,1 0-1 0 0,-1 0 1 0 0,0 0 0 0 0,0 0 0 0 0,1 0-1 0 0,-1 0 1 0 0,0 0 0 0 0,0 0-1 0 0,1 0 1 0 0,-1 0 0 0 0,0-1-1 0 0,0 1 1 0 0,1 0 0 0 0,-1 0-1 0 0,0 0 1 0 0,0 0 0 0 0,1 0 0 0 0,-1-1-1 0 0,0 1 1 0 0,0 0 0 0 0,0 0-1 0 0,1 0 1 0 0,-1-1 0 0 0,0 1-1 0 0,0 0-9 0 0,3-4 85 0 0,0 0-50 0 0,0 1 36 0 0,0 0 52 0 0,1 1 83 0 0,-3 2-142 0 0,1 0-37 0 0,6-1 10 0 0,-3-1 62 0 0,-4 1-160 0 0,0-1 67 0 0,-1 1 58 0 0,1-1 51 0 0,-1-1 115 0 0,0-1 61 0 0,0-7 806 0 0,0 7-697 0 0,0 1-219 0 0,0 1-60 0 0,0-1 768 0 0,0 3-578 0 0,0 0 112 0 0,0 0 239 0 0,0 0-13 0 0,0 0-273 0 0,0 0-165 0 0,0 0-52 0 0,0 0 10 0 0,0 0 43 0 0,0 0-20 0 0,0 3-37 0 0,0 18-126 0 0,0-13-32 0 0,0-1-5 0 0,0 4-36 0 0,-3-3-29 0 0,-3 2-88 0 0,-1 2-123 0 0,4 1-103 0 0,3-11 274 0 0,0-1 6 0 0,0-1-17 0 0,1 1-42 0 0,-1 0-14 0 0,1-1-43 0 0,-1 1-50 0 0,1 0-55 0 0,0 0-61 0 0,1 0-56 0 0,-1 0-50 0 0,1 1-43 0 0,-1 0-156 0 0,2 0-43 0 0,-1 1-189 0 0,2 1-510 0 0</inkml:trace>
  <inkml:trace contextRef="#ctx0" brushRef="#br0" timeOffset="129511.53">5677 2170 8696 0 0,'16'0'197'0'0,"-13"0"24"0"0,0 0 18 0 0,5 0-68 0 0,-3 0 13 0 0,-2 0 91 0 0,-3 0 260 0 0,0 0 479 0 0,0 0 39 0 0,0 0-32 0 0,0 0-662 0 0,0 0 132 0 0,0 0 282 0 0,0 0-18 0 0,0 0-320 0 0,0 0-191 0 0,0 0-60 0 0,0 0 11 0 0,0 0 56 0 0,0 0-26 0 0,0 0-33 0 0,0 0-161 0 0,0 0-115 0 0,0 0-123 0 0,0 0-11 0 0,0 0-35 0 0,0 0-685 0 0,0 0-57 0 0,0 0-11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44.8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232 347 7200 0 0,'0'0'165'0'0,"0"0"22"0"0,0 0 6 0 0,-4-4 40 0 0,-8-8 147 0 0,11 11-363 0 0,1 1 0 0 0,0 0 0 0 0,0 0 0 0 0,0-1 0 0 0,0 1 0 0 0,-1 0 0 0 0,1 0 0 0 0,0 0 0 0 0,0-1 0 0 0,-1 1 0 0 0,1 0 0 0 0,0 0 0 0 0,0 0 0 0 0,-1 0 0 0 0,1 0 0 0 0,0 0 0 0 0,0-1 0 0 0,-1 1 0 0 0,1 0 0 0 0,0 0 0 0 0,0 0 0 0 0,-1 0 0 0 0,1 0 0 0 0,0 0 0 0 0,-1 0 0 0 0,1 0-17 0 0,-13 0 449 0 0,13 0-433 0 0,0 0 1 0 0,-1 0-1 0 0,1 0 0 0 0,0 0 0 0 0,0 0 1 0 0,-1 0-1 0 0,1 0 0 0 0,0 0 0 0 0,0 0 1 0 0,-1 0-1 0 0,1 0 0 0 0,0 0 0 0 0,0 0 1 0 0,-1 0-1 0 0,1-1 0 0 0,0 1 0 0 0,0 0 1 0 0,-1 0-1 0 0,1 0 0 0 0,0-1 0 0 0,0 1 1 0 0,0 0-1 0 0,-1 0 0 0 0,1 0 0 0 0,0-1 1 0 0,0 1-17 0 0,-1-1 43 0 0,-3-3 47 0 0,-7-3 53 0 0,5 5-55 0 0,-1 1 61 0 0,-3 0 80 0 0,6 1-153 0 0,2 0-44 0 0,0-1-1 0 0,0 1 0 0 0,-1 0 0 0 0,1 0 0 0 0,0 1 0 0 0,0-1 0 0 0,-1 0 0 0 0,1 1 0 0 0,0-1 0 0 0,0 1 0 0 0,-2 0-31 0 0,-1 7 130 0 0,5-7-122 0 0,-1-1 1 0 0,1 1-1 0 0,0-1 1 0 0,-1 1-1 0 0,1-1 1 0 0,0 1-1 0 0,-1-1 0 0 0,1 1 1 0 0,-1-1-1 0 0,1 1 1 0 0,0-1-1 0 0,-1 0 1 0 0,1 1-1 0 0,-1-1 0 0 0,0 0 1 0 0,1 1-1 0 0,-1-1 1 0 0,1 0-1 0 0,-1 0 1 0 0,1 0-1 0 0,-1 1 0 0 0,0-1 1 0 0,1 0-1 0 0,-1 0 1 0 0,1 0-1 0 0,-1 0 1 0 0,0 0-1 0 0,1 0 0 0 0,-1 0 1 0 0,1 0-1 0 0,-1 0 1 0 0,0-1-9 0 0,-10 2 94 0 0,8 2-28 0 0,-2 4-29 0 0,-15 5-34 0 0,1 4-3 0 0,0 3 0 0 0,3 0 0 0 0,15-17 0 0 0,1 0 0 0 0,-1-1 0 0 0,1 1 0 0 0,-1 0 0 0 0,1-1 0 0 0,0 1 0 0 0,0 0 0 0 0,0 0 0 0 0,0 0 0 0 0,0 0 0 0 0,0-2 0 0 0,-1 4-2 0 0,1 0 0 0 0,1 0 0 0 0,-1 0 0 0 0,1 0 0 0 0,-1 0 1 0 0,1 0-1 0 0,1 1 2 0 0,-2-4-2 0 0,0-1 1 0 0,0 1 0 0 0,0-1 0 0 0,1 0-1 0 0,-1 1 1 0 0,0-1 0 0 0,0 1 0 0 0,1-1-1 0 0,-1 0 1 0 0,0 1 0 0 0,1-1-1 0 0,-1 0 1 0 0,1 1 0 0 0,-1-1 0 0 0,0 0-1 0 0,1 1 1 0 0,-1-1 0 0 0,1 0 0 0 0,-1 0-1 0 0,1 0 1 0 0,0 1 1 0 0,4 2-17 0 0,-3 10 10 0 0,-2-12 7 0 0,0-1 0 0 0,-1 1 0 0 0,1 0 0 0 0,0-1 0 0 0,0 1 0 0 0,0 0 0 0 0,0-1 0 0 0,0 1 0 0 0,0-1 0 0 0,0 1 0 0 0,0 0 0 0 0,1-1 0 0 0,-1 1 0 0 0,0-1 0 0 0,0 1 0 0 0,0 0 0 0 0,1-1 0 0 0,-1 1 0 0 0,0-1 0 0 0,1 1 0 0 0,-1-1 0 0 0,0 1 0 0 0,1-1 0 0 0,-1 1 0 0 0,1-1 0 0 0,-1 1 0 0 0,1-1 0 0 0,-1 0 0 0 0,1 1 0 0 0,-1-1 0 0 0,1 0 0 0 0,-1 1 0 0 0,1-1 0 0 0,-1 0 0 0 0,1 0 0 0 0,-1 1 0 0 0,1-1 0 0 0,0 0 0 0 0,7 4 0 0 0,11 9-12 0 0,-6-8-10 0 0,-10-4 18 0 0,0 1-1 0 0,-1-1 1 0 0,1 1 0 0 0,0-1 0 0 0,-1 1-1 0 0,1 0 1 0 0,-1 0 0 0 0,0 0 0 0 0,1 0 4 0 0,-1 0 0 0 0,0 0 0 0 0,1 0 0 0 0,-1 0 0 0 0,1 0 0 0 0,-1-1 0 0 0,1 1 0 0 0,0-1 0 0 0,0 0 0 0 0,0 1 0 0 0,9 3 0 0 0,11 8 0 0 0,-8-8 0 0 0,-10-4 0 0 0,0 0 0 0 0,0 1 0 0 0,0-1 0 0 0,-1 1 0 0 0,1 1 0 0 0,-1-1 0 0 0,1 1 0 0 0,0 0 0 0 0,28 15-18 0 0,-25-14 13 0 0,1 0 0 0 0,-2 1 0 0 0,1 0 0 0 0,0 0 0 0 0,-1 0 0 0 0,6 6 5 0 0,-2-2 31 0 0,6 2 92 0 0,-12-9-83 0 0,-1 0-1 0 0,0 0 1 0 0,0 1-1 0 0,0 0 1 0 0,-1 0 0 0 0,2 1-40 0 0,34 34 160 0 0,-37-35-155 0 0,0-2-5 0 0,-1 0-1 0 0,1 1 1 0 0,-1-1 0 0 0,0 1 0 0 0,0-1-1 0 0,0 1 1 0 0,0-1 0 0 0,0 1-1 0 0,0 0 1 0 0,0 0 0 0 0,0-1-1 0 0,0 1 1 0 0,-1 1 0 0 0,2 13 84 0 0,-2-11-92 0 0,0 2 64 0 0,1 1 41 0 0,-3 18 335 0 0,0-21-277 0 0,-11 2 124 0 0,7 6-14 0 0,-10-7-62 0 0,-4 7-31 0 0,1-7-4 0 0,9 0-92 0 0,-5 2 5 0 0,-2-6-86 0 0,-10-2-35 0 0,-51 0-115 0 0,33 0 110 0 0,32-2 25 0 0,9-4-34 0 0,-2-2-27 0 0,-10 2-51 0 0,7-1 62 0 0,-1 1-52 0 0,4 3 16 0 0,-2-1-191 0 0,2-5-244 0 0,3 3 370 0 0,-13-14-475 0 0</inkml:trace>
  <inkml:trace contextRef="#ctx0" brushRef="#br0" timeOffset="358.47">616 0 7256 0 0,'0'0'165'0'0,"0"0"22"0"0,0 0 7 0 0,0 3-23 0 0,0 65 1150 0 0,0-49-816 0 0,0-9-273 0 0,0 1-46 0 0,0 0-57 0 0,0 2-67 0 0,1-4 86 0 0,0-1-34 0 0,2 1-11 0 0,2 3 9 0 0,1 8 56 0 0,-4-12-65 0 0,-1 1 0 0 0,0 0-1 0 0,-1 0 1 0 0,0 0 0 0 0,-1 3-103 0 0,1-5 92 0 0,-1 0 0 0 0,1 0 0 0 0,1 0 0 0 0,-1 0 1 0 0,1 0-1 0 0,2 7-92 0 0,10 12 357 0 0,-13-24-325 0 0,1 0 0 0 0,-1 1 0 0 0,1-1 0 0 0,-1 1 0 0 0,0-1 0 0 0,0 1 1 0 0,0 1-33 0 0,0 12 179 0 0,4 4 100 0 0,9 16 57 0 0,-7-1-20 0 0,7-10-84 0 0,-12-22-214 0 0,-1-1 0 0 0,1 1 0 0 0,-1-1 1 0 0,0 1-1 0 0,0-1 0 0 0,0 1 0 0 0,0 1-18 0 0,1 15 125 0 0,3-2 3 0 0,8 12 45 0 0,-11-28-165 0 0,-1-1 1 0 0,1 1-1 0 0,-1 0 1 0 0,0 0 0 0 0,1 0-1 0 0,-1-1 1 0 0,0 1-1 0 0,0 0 1 0 0,1 0-1 0 0,-1 0 1 0 0,0-1-1 0 0,0 1 1 0 0,0 0-1 0 0,0 0 1 0 0,0 0-9 0 0,0 4 23 0 0,1 0 1 0 0,0 0-1 0 0,0 0 1 0 0,0 0-1 0 0,1 0 0 0 0,0 0 1 0 0,0 0-1 0 0,0-1 1 0 0,2 3-24 0 0,-2 4 58 0 0,-2 7-14 0 0,0-17-40 0 0,0 1-1 0 0,0-1 1 0 0,-1 1 0 0 0,1 0 0 0 0,0-1 0 0 0,0 1 0 0 0,1-1 0 0 0,-1 1-1 0 0,0-1 1 0 0,1 1 0 0 0,-1-1 0 0 0,0 1 0 0 0,1-1 0 0 0,0 1 0 0 0,-1-1 0 0 0,1 1-4 0 0,12 4 22 0 0,-13-5-19 0 0,1 0 0 0 0,-1 0 0 0 0,1 0 0 0 0,-1 0 0 0 0,0 0 0 0 0,1 0 1 0 0,-1 0-1 0 0,0 0 0 0 0,0 0 0 0 0,0 0 0 0 0,0 0 0 0 0,0 0 0 0 0,0 0 0 0 0,0 1-3 0 0,0 5 8 0 0,0 1 0 0 0,0 12 31 0 0,0-16-115 0 0,0-1-63 0 0,0-3-73 0 0,0 1 110 0 0,0 0 95 0 0,0 0 147 0 0,-1 1 136 0 0,1-1-226 0 0,0 0-47 0 0,0 0-46 0 0,0-1-51 0 0,0 1-61 0 0,0 0-68 0 0,0-1-22 0 0,0 1-59 0 0,0 0-64 0 0,0 0-69 0 0,1-1-74 0 0,-1 1-80 0 0,0 0-83 0 0,0 0-90 0 0,0-1-1034 0 0,0 0-1020 0 0</inkml:trace>
  <inkml:trace contextRef="#ctx0" brushRef="#br0" timeOffset="1000.03">424 424 4928 0 0,'0'0'141'0'0,"1"0"-27"0"0,1 0 18 0 0,3 0 69 0 0,3 0 195 0 0,-5 0 350 0 0,-3 0 29 0 0,0 0-316 0 0,0 0-181 0 0,1 0 17 0 0,1 0-43 0 0,1 0-247 0 0,-1 0 37 0 0,4 0 133 0 0,0 0 80 0 0,11 0 444 0 0,-11 0-514 0 0,-1 0-39 0 0,0 0-42 0 0,0 0-99 0 0,-3-1 6 0 0,0 1 1 0 0,1 0-1 0 0,-1 0 0 0 0,0-1 0 0 0,0 1 1 0 0,0-1-1 0 0,0 0 0 0 0,0 0 1 0 0,0 1-1 0 0,0-1 0 0 0,0-1 1 0 0,0 1-1 0 0,0 0-11 0 0,0 0 10 0 0,-1-1-1 0 0,1 1 1 0 0,0 0 0 0 0,0 0 0 0 0,0 1-1 0 0,0-1 1 0 0,1 0 0 0 0,-1 1-1 0 0,0-1 1 0 0,0 1 0 0 0,0 0 0 0 0,0-1-1 0 0,1 1-9 0 0,-1 0 9 0 0,0 0-1 0 0,0 0 0 0 0,0-1 1 0 0,1 1-1 0 0,-1-1 0 0 0,0 1 1 0 0,0-1-1 0 0,0 0 1 0 0,0 0-1 0 0,0 0 0 0 0,0 0 1 0 0,0 0-1 0 0,0 0-8 0 0,-1-1 9 0 0,1 1 0 0 0,0 0 0 0 0,0 0 0 0 0,0 0 0 0 0,0 0 0 0 0,0 1 1 0 0,0-1-1 0 0,0 0 0 0 0,1 1 0 0 0,-1 0 0 0 0,0-1 0 0 0,0 1 0 0 0,0 0-9 0 0,21-3 119 0 0,1-8-18 0 0,-19 9-73 0 0,5-2 126 0 0,-6 3-113 0 0,0 1-20 0 0,3-1 11 0 0,16-12-9 0 0,6 6-13 0 0,-16-5 33 0 0,-12 11-42 0 0,1 1 0 0 0,-1-1 1 0 0,1 1-1 0 0,0 0 0 0 0,-1 0 0 0 0,1-1 0 0 0,0 1 1 0 0,-1 1-1 0 0,2-1-1 0 0,0 0-1 0 0,0 0 0 0 0,0 0-1 0 0,0 0 1 0 0,-1 0 0 0 0,1 0 0 0 0,0-1 0 0 0,0 1 0 0 0,-1-1 0 0 0,1 0 0 0 0,0 0 0 0 0,0 0 1 0 0,13-12-59 0 0,-13 10-6 0 0,-3 3-10 0 0,3 0-45 0 0,0 0 45 0 0,2 1 49 0 0,5-1 28 0 0,-7 0-34 0 0,1 0-36 0 0,-1 0-24 0 0,-1 0-39 0 0,1 0-46 0 0,0-1-53 0 0,0 4 176 0 0,22 21 42 0 0,-21-18 13 0 0,-1 0 0 0 0,3 10-1 0 0,7-10 10 0 0,-6 13 33 0 0,-2-6-32 0 0,3 9 24 0 0,-5-2 80 0 0,0-3 11 0 0,-2-15-106 0 0,1 1 0 0 0,-1-1 0 0 0,1 0-1 0 0,-1 0 1 0 0,1 0 0 0 0,0 0 0 0 0,1 0-20 0 0,-1 0 18 0 0,0 0 0 0 0,0 0 0 0 0,-1 0 0 0 0,1 1 0 0 0,0-1 0 0 0,-1 0 0 0 0,1 1-1 0 0,-1-1 1 0 0,0 1 0 0 0,1 1-18 0 0,2 11 91 0 0,1 5 52 0 0,-4-18-119 0 0,0 0-1 0 0,0 1 1 0 0,1-1-1 0 0,-1 0 0 0 0,1 0 1 0 0,-1 0-1 0 0,1 0 1 0 0,0 0-24 0 0,0 0 26 0 0,0 0 0 0 0,0 0 0 0 0,-1 1 0 0 0,1-1 0 0 0,0 0 0 0 0,-1 1 1 0 0,0-1-1 0 0,1 2-26 0 0,-1-1 35 0 0,0 0 0 0 0,0 1 0 0 0,-1-1 0 0 0,1 0 0 0 0,-1 1 0 0 0,0-1 0 0 0,1 4-35 0 0,-2-7 18 0 0,1 1-1 0 0,0 0 0 0 0,0 0 1 0 0,1 0-1 0 0,-1 0 0 0 0,0-1 1 0 0,0 1-1 0 0,0 0 0 0 0,0 0 1 0 0,1 0-1 0 0,-1-1 0 0 0,0 1 1 0 0,1 0-1 0 0,-1 0 0 0 0,1-1-17 0 0,5 17 161 0 0,0 2 21 0 0,1-3 33 0 0,1-6-73 0 0,3-4 33 0 0,-10-6-156 0 0,0 0 0 0 0,-1 1 0 0 0,1-1-1 0 0,0 0 1 0 0,0 1 0 0 0,0-1 0 0 0,0 1 0 0 0,-1 0 0 0 0,1-1 0 0 0,0 1-1 0 0,0 0 1 0 0,-1-1 0 0 0,1 1 0 0 0,0 0 0 0 0,-1 0 0 0 0,1-1-1 0 0,-1 1 1 0 0,1 0 0 0 0,-1 0 0 0 0,1 0 0 0 0,-1 0 0 0 0,0 0 0 0 0,1 0-1 0 0,-1 0 1 0 0,0-1 0 0 0,0 1 0 0 0,0 0 0 0 0,0 0 0 0 0,0 1-19 0 0,0-1 12 0 0,0-1 1 0 0,0 1-1 0 0,0 0 0 0 0,0-1 1 0 0,0 1-1 0 0,0-1 1 0 0,0 1-1 0 0,0 0 1 0 0,0-1-1 0 0,0 1 1 0 0,0-1-1 0 0,0 1 1 0 0,0 0-1 0 0,1-1 0 0 0,-1 1 1 0 0,0-1-1 0 0,0 1 1 0 0,1-1-1 0 0,-1 1 1 0 0,0-1-1 0 0,1 1 1 0 0,-1-1-1 0 0,0 1 1 0 0,1-1-1 0 0,-1 1 1 0 0,1-1-1 0 0,-1 0 0 0 0,1 1 1 0 0,-1-1-1 0 0,1 0 1 0 0,-1 1-1 0 0,1-1-12 0 0,7 6 187 0 0,-2 2-2 0 0,-6-8-174 0 0,0 1-1 0 0,1-1 1 0 0,-1 1 0 0 0,0-1-1 0 0,1 1 1 0 0,-1-1 0 0 0,0 1 0 0 0,0-1-1 0 0,1 0 1 0 0,-1 1 0 0 0,1-1-1 0 0,-1 0 1 0 0,0 1 0 0 0,1-1 0 0 0,-1 0-1 0 0,1 0 1 0 0,-1 1 0 0 0,1-1 0 0 0,-1 0-1 0 0,1 0 1 0 0,-1 0 0 0 0,1 1-1 0 0,-1-1 1 0 0,1 0 0 0 0,-1 0 0 0 0,1 0-1 0 0,-1 0 1 0 0,1 0 0 0 0,-1 0-1 0 0,1 0 1 0 0,0 0-11 0 0,2 0 250 0 0,-3 0 6 0 0,0 0 34 0 0,2 1-77 0 0,0-1-80 0 0,0 0-52 0 0,1-1-44 0 0,0 0 2 0 0,-1 0 47 0 0,1 2 53 0 0,-1 0 81 0 0,-1-9 163 0 0,1 3-94 0 0,1 1-73 0 0,1 1-52 0 0,-4 3-141 0 0,1 0-1 0 0,0-1 0 0 0,-1 1 0 0 0,1-1 0 0 0,-1 1 0 0 0,1-1 0 0 0,0 0 1 0 0,-1 1-1 0 0,0-1 0 0 0,1 1 0 0 0,-1-1 0 0 0,1 0 0 0 0,-1 0 1 0 0,0 1-1 0 0,1-1 0 0 0,-1 0-22 0 0,1-8 186 0 0,2-4-73 0 0,4 7-80 0 0,-6 5-33 0 0,-1 1 0 0 0,1 0 0 0 0,0-1 0 0 0,-1 0 0 0 0,1 1 0 0 0,-1-1 0 0 0,1 1-1 0 0,0-1 1 0 0,-1 0 0 0 0,1 1 0 0 0,-1-1 0 0 0,0 0 0 0 0,1 0 0 0 0,-1 1 0 0 0,0-1 0 0 0,1 0 0 0 0,-1 0 0 0 0,0 1 0 0 0,0-1 0 0 0,0 0 0 0 0,1 0 0 0 0,-1 0 0 0 0,0 0 0 0 0,0 1-1 0 0,0-1 1 0 0,-1 0 0 0 0,1-8 0 0 0,0 6 0 0 0,0 1 0 0 0,0-1 0 0 0,0 0 0 0 0,0 1 0 0 0,0-1 0 0 0,1 1 0 0 0,-1-1 0 0 0,1 0 0 0 0,-1 1 0 0 0,2-2 0 0 0,3-4 0 0 0,-4 7 0 0 0,0 0 0 0 0,0 0 0 0 0,-1 1 0 0 0,1-1 0 0 0,0 0 0 0 0,0 0 0 0 0,-1 0 0 0 0,1 0 0 0 0,-1-1 0 0 0,1 1 0 0 0,-1 0 0 0 0,0 0 0 0 0,1 0 0 0 0,-1 0 0 0 0,0 0 0 0 0,0 0 0 0 0,0-1 0 0 0,0 1 0 0 0,0 0 0 0 0,0 0 0 0 0,0 0 0 0 0,0-1 0 0 0,0 1 0 0 0,0 0 0 0 0,-1 0 0 0 0,1 0 0 0 0,-1 0 0 0 0,-4-9 1 0 0,3 8 4 0 0,1 1-1 0 0,0-1 1 0 0,0 0-1 0 0,0 0 1 0 0,0 0-1 0 0,1 0 1 0 0,-1 1-1 0 0,0-1 1 0 0,1 0-1 0 0,-1 0 1 0 0,1 0-1 0 0,0 0 1 0 0,0 0-1 0 0,-1-1-4 0 0,0-16 65 0 0,0-3 13 0 0,2 7-69 0 0,0 4-55 0 0,3 1-68 0 0,8-6-120 0 0,-11 16 224 0 0,-1 0 0 0 0,0 0 1 0 0,0 0-1 0 0,1-1 0 0 0,-1 1 0 0 0,0 0 1 0 0,0 0-1 0 0,0 0 0 0 0,1-1 0 0 0,-1 1 1 0 0,0 0-1 0 0,0 0 0 0 0,0-1 0 0 0,0 1 1 0 0,0 0-1 0 0,0 0 0 0 0,1-1 0 0 0,-1 1 1 0 0,0 0-1 0 0,0 0 0 0 0,0-1 0 0 0,0 1 1 0 0,0 0-1 0 0,0-1 0 0 0,0 1 0 0 0,0 0 10 0 0,0-5-94 0 0,-1-2-87 0 0,1-1-90 0 0,1 0-96 0 0,2 1-101 0 0,10-13-780 0 0,-11 15 895 0 0,-1 2 79 0 0,-1 1 13 0 0,1 0-49 0 0,0 0-60 0 0,0 0-74 0 0,0 1 79 0 0,0 1-38 0 0,2-1-503 0 0,1 0-313 0 0,3 1-758 0 0</inkml:trace>
  <inkml:trace contextRef="#ctx0" brushRef="#br0" timeOffset="1621.78">1636 327 5400 0 0,'0'0'158'0'0,"-3"0"-4"0"0,-19 0 69 0 0,16 0 1 0 0,2 0-99 0 0,1 0 464 0 0,0 0 19 0 0,-2 0-401 0 0,-8 0 485 0 0,7 1-424 0 0,3-1-154 0 0,1 1-35 0 0,0 0-42 0 0,1 0-53 0 0,-7 12 353 0 0,2-3-146 0 0,-3-1-35 0 0,-7-3 86 0 0,10 7-40 0 0,-8-5-18 0 0,13-8-172 0 0,-1 1 0 0 0,1-1-1 0 0,0 1 1 0 0,0-1 0 0 0,-1 1-1 0 0,1 0 1 0 0,0 0 0 0 0,0 0-1 0 0,0-1 1 0 0,0 1 0 0 0,0 0-1 0 0,0 0 1 0 0,0 0 0 0 0,0 1-1 0 0,1-1 1 0 0,-1 0-12 0 0,-5 13 86 0 0,6-13-79 0 0,-1 0 0 0 0,1 1-1 0 0,-1-1 1 0 0,1 0-1 0 0,-1 1 1 0 0,0-1 0 0 0,0 0-1 0 0,1 0 1 0 0,-1 1-1 0 0,0-1 1 0 0,0 0 0 0 0,0 0-1 0 0,0 0 1 0 0,0 0 0 0 0,0 0-1 0 0,-1 0 1 0 0,1-1-1 0 0,-1 2-6 0 0,-6 1 34 0 0,0 2 27 0 0,2 10 0 0 0,6-13-55 0 0,-6 11 27 0 0,-2 9 23 0 0,6-2 15 0 0,2-18-62 0 0,-1 0-1 0 0,1 0 1 0 0,0 0 0 0 0,0 0 0 0 0,-1 0 0 0 0,1 0 0 0 0,-1-1 0 0 0,0 1 0 0 0,0 0 0 0 0,1 0 0 0 0,-1 0 0 0 0,0-1 0 0 0,-1 2-9 0 0,-6 14 82 0 0,5 0 10 0 0,3 16 62 0 0,0 7 122 0 0,0-38-264 0 0,0 0 0 0 0,1 0 1 0 0,-1-1-1 0 0,0 1 0 0 0,1 0 1 0 0,-1-1-1 0 0,1 1 1 0 0,-1 0-1 0 0,2 1-12 0 0,-1 0 43 0 0,1 0 0 0 0,0 0 1 0 0,1-1-1 0 0,-1 1 0 0 0,0 0 0 0 0,1 0-43 0 0,7 8 140 0 0,-4-3-76 0 0,-3 1 12 0 0,2-1 7 0 0,1-6 6 0 0,5-2 73 0 0,0 0-7 0 0,3 0 74 0 0,2 0 59 0 0,1 0 45 0 0,-13 0-292 0 0,-2 1-15 0 0,1-1 0 0 0,-1 0 0 0 0,1 0 0 0 0,0-1 0 0 0,-1 1 0 0 0,1 0 0 0 0,-1-1 0 0 0,1 0 0 0 0,-1 1 0 0 0,1-1 0 0 0,-1 0 0 0 0,0 0 0 0 0,2-1-26 0 0,4-4 98 0 0,2-3 34 0 0,3-7-106 0 0,-13 15-26 0 0,0 0 0 0 0,1 0 0 0 0,-1 0 0 0 0,1 0 0 0 0,-1 0 0 0 0,1 0 0 0 0,0 0 0 0 0,-1 0 0 0 0,1 0 0 0 0,0 0 0 0 0,0 0 0 0 0,0 0 0 0 0,-1 1 0 0 0,1-1 0 0 0,0 0 0 0 0,0 1 0 0 0,0-1 0 0 0,0 0 0 0 0,0 1 0 0 0,0 0 0 0 0,1-1 0 0 0,-1 1 0 0 0,0-1 0 0 0,0 1 0 0 0,0 0 0 0 0,0 0 0 0 0,1 0 0 0 0,12-4 0 0 0,-5-1 10 0 0,-1-2-36 0 0,2-12-108 0 0,-8 16 92 0 0,-1 0 0 0 0,1-1 0 0 0,0 1-1 0 0,0 0 1 0 0,0 0 0 0 0,2-1 42 0 0,12-15-255 0 0,-13 11 135 0 0,0 0-85 0 0,2 5 13 0 0,-5 3 166 0 0,1-1-1 0 0,0 1 0 0 0,-1 0 1 0 0,1 0-1 0 0,-1-1 1 0 0,1 1-1 0 0,-1-1 0 0 0,1 1 1 0 0,-1 0-1 0 0,1-1 1 0 0,-1 1-1 0 0,1-1 0 0 0,-1 1 1 0 0,0-1-1 0 0,1 0 27 0 0,0 0-33 0 0,-1 0 1 0 0,0 0-1 0 0,1-1 0 0 0,-1 1 0 0 0,0 0 0 0 0,0 0 0 0 0,1 0 1 0 0,-1-1-1 0 0,0 1 0 0 0,0 0 0 0 0,0 0 0 0 0,-1-1 0 0 0,1 1 0 0 0,0 0 1 0 0,0 0-1 0 0,-1-1 33 0 0,-3-9-312 0 0,-2-1-50 0 0,2 5 119 0 0,4 6 207 0 0,-1 0 1 0 0,1 0 0 0 0,0 1 0 0 0,0-1 0 0 0,-1 0-1 0 0,1 0 1 0 0,0 0 0 0 0,0 1 0 0 0,0-1 0 0 0,0 0-1 0 0,0 0 1 0 0,0 0 0 0 0,0 0 0 0 0,0 1-1 0 0,0-2 36 0 0,6-9-442 0 0,-5 9 393 0 0,-1 1 0 0 0,1 0 1 0 0,0 0-1 0 0,-1 0 0 0 0,1-1 1 0 0,-1 1-1 0 0,1 0 0 0 0,-1-1 0 0 0,0 1 1 0 0,1-1-1 0 0,-1 0 49 0 0,-1-1-94 0 0,1 0-1 0 0,-1 0 1 0 0,0-1 0 0 0,1 1 0 0 0,-2 0-1 0 0,0-2 95 0 0,-1-3-215 0 0,-2-6-326 0 0,-1 2 117 0 0,0 1 98 0 0,0 1 82 0 0,-1-2 23 0 0,-1-6 3 0 0,3 5 33 0 0,1 2 35 0 0,-3-9-71 0 0,-19-35-203 0 0,16 28 325 0 0,-2-4 53 0 0,-2 9 6 0 0,11 18 42 0 0,0 0-1 0 0,1 0 0 0 0,-1-1 1 0 0,1 1-1 0 0,0-1 0 0 0,0 1 0 0 0,1-2-1 0 0,-6-29 126 0 0,-1 19-1 0 0,3 5 5 0 0,2-4 35 0 0,3 13-45 0 0,0 0-34 0 0,0-2 0 0 0,0-1-86 0 0,0-8-106 0 0,0 9 128 0 0,0 0 59 0 0,0 1 77 0 0,0-1 94 0 0,0 1 114 0 0,0 1-135 0 0,0 1 35 0 0,0-1 38 0 0,0 1 40 0 0,0 0 42 0 0,0 0 45 0 0,0 0 47 0 0,0 0 49 0 0,0 6-473 0 0,0-3-32 0 0,-1 1-1 0 0,1 0 1 0 0,0 0-1 0 0,1 0 1 0 0,-1 0-1 0 0,0 0 1 0 0,1-1-1 0 0,0 1 1 0 0,0 2-22 0 0,5 5 54 0 0,-5-9-42 0 0,1 1 0 0 0,-1 0 1 0 0,0 0-1 0 0,0-1 1 0 0,-1 1-1 0 0,1 0 1 0 0,0 0-1 0 0,0 0 1 0 0,-1 0-1 0 0,0 0 0 0 0,1 0 1 0 0,-1 0-1 0 0,0 0 1 0 0,0 0-13 0 0,2 16 108 0 0,5 3-14 0 0,0-2-20 0 0,-5-12-38 0 0,-1 0 0 0 0,-1-1 0 0 0,1 1 0 0 0,-1 5-36 0 0,-1-6 38 0 0,2 1 0 0 0,-1 0 0 0 0,1 0 0 0 0,1 4-38 0 0,3 7 81 0 0,6 12 126 0 0,-1 0 9 0 0,-4-12-120 0 0,2 20 100 0 0,-6-25-109 0 0,1 0 0 0 0,1 0 0 0 0,1 3-87 0 0,11 26 255 0 0,-9-4 1 0 0,6 1-16 0 0,-7-4-68 0 0,7-9-32 0 0,-9-10-75 0 0,-4-13-51 0 0,1-1 0 0 0,-1 1 0 0 0,1 0 0 0 0,0 0 0 0 0,0-1 0 0 0,0 1 0 0 0,0 0 0 0 0,1-1 0 0 0,-1 1 0 0 0,1-1 0 0 0,-1 1 0 0 0,1-1 0 0 0,0 0 0 0 0,0 0-14 0 0,9 12 59 0 0,-10-11-52 0 0,1-1 0 0 0,-1 1 0 0 0,0-1-1 0 0,0 1 1 0 0,-1 0 0 0 0,1 0-1 0 0,0 0-6 0 0,0 5 15 0 0,-1 0 0 0 0,1 0 0 0 0,-2 0 0 0 0,1 0-15 0 0,-1 13 61 0 0,1-20-59 0 0,1 0 0 0 0,-1 0 1 0 0,0 0-1 0 0,0 0 0 0 0,0-1 1 0 0,0 1-1 0 0,1 0 0 0 0,-1 0 1 0 0,0 0-1 0 0,1 0 0 0 0,-1 0 1 0 0,1 0-1 0 0,-1 0 0 0 0,1-1 1 0 0,-1 1-1 0 0,1 0 0 0 0,-1 0 1 0 0,1-1-1 0 0,0 1 0 0 0,0 0 1 0 0,-1-1-1 0 0,1 1 0 0 0,0-1 0 0 0,0 1 1 0 0,0-1-1 0 0,0 1 0 0 0,-1-1 1 0 0,1 1-1 0 0,1-1-2 0 0,0 1 2 0 0,-1-1 0 0 0,0 1 0 0 0,1 0 0 0 0,-1 0 1 0 0,0-1-1 0 0,1 1 0 0 0,-1 0 0 0 0,0 0 0 0 0,0 1 0 0 0,0-1 0 0 0,0 0 0 0 0,0 0 0 0 0,0 0 0 0 0,0 1 0 0 0,0-1-2 0 0,-1 1 4 0 0,1-1 1 0 0,0 1-1 0 0,-1 0 0 0 0,0 0 1 0 0,1-1-1 0 0,-1 1 0 0 0,0 0 0 0 0,0 0 1 0 0,0-1-1 0 0,0 1-4 0 0,0-2 0 0 0,0 7-21 0 0,0-3-83 0 0,0-1-80 0 0,0-2 49 0 0,0 0-34 0 0,0 0-37 0 0,0 0-34 0 0,0 0-331 0 0,0 0 73 0 0,0 0-47 0 0,0 1-650 0 0,0 3-520 0 0,0 6-987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15.9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21 235 6648 0 0,'0'0'149'0'0,"0"0"23"0"0,0 0 12 0 0,0 0 41 0 0,0 0 149 0 0,0 0 66 0 0,0 0 9 0 0,0 0-14 0 0,0 0-83 0 0,0 0-38 0 0,0 0-8 0 0,0 0-8 0 0,0 0-22 0 0,0 0-10 0 0,0 0-2 0 0,0 0-2 0 0,0 0-4 0 0,0 0-2 0 0,0 0 0 0 0,0 0-11 0 0,0 4-46 0 0,-1 7-93 0 0,-2 0-33 0 0,-9 16 59 0 0,11-23-103 0 0,0-4-26 0 0,1 0 1 0 0,0 1 0 0 0,0-1-1 0 0,-1 0 1 0 0,1 0 0 0 0,0 0 0 0 0,0 1-1 0 0,0-1 1 0 0,0 0 0 0 0,-1 0 0 0 0,1 1-1 0 0,0-1 1 0 0,0 0 0 0 0,0 0-1 0 0,0 1 1 0 0,0-1 0 0 0,0 0 0 0 0,0 0-1 0 0,0 1 1 0 0,0-1 0 0 0,0 0-1 0 0,0 1 1 0 0,0-1 0 0 0,0 0 0 0 0,0 0-1 0 0,0 1 1 0 0,0-1 0 0 0,0 0 0 0 0,0 0-1 0 0,0 1 1 0 0,0-1 0 0 0,0 0-1 0 0,1 1 1 0 0,-1-1 0 0 0,0 0 0 0 0,0 0-1 0 0,0 0 1 0 0,0 1 0 0 0,1-1-1 0 0,-1 0 1 0 0,0 0 0 0 0,0 0 0 0 0,1 1-4 0 0,0 0 14 0 0,1 1 1 0 0,-1 0-1 0 0,0-1 1 0 0,1 1-1 0 0,-1 0 1 0 0,0 0-1 0 0,0 0 1 0 0,0 0-1 0 0,0 0 1 0 0,0 0-1 0 0,0 2-14 0 0,0 3 44 0 0,0 0 0 0 0,0 0 1 0 0,-1 0-1 0 0,0 5-44 0 0,0 2 35 0 0,0 32 202 0 0,0-30-176 0 0,-1-12-42 0 0,1 1 0 0 0,-1-1-1 0 0,1 0 1 0 0,1 1 0 0 0,-1-1-1 0 0,1 0 1 0 0,-1 1-1 0 0,1-1 1 0 0,0 0 0 0 0,1 1-19 0 0,12 20 88 0 0,-13-19-71 0 0,1-1 1 0 0,-1 0 0 0 0,-1 1-1 0 0,1 0 1 0 0,-1 1-18 0 0,0 14 83 0 0,-1 0 34 0 0,1 5 115 0 0,2-4-71 0 0,6-1-46 0 0,1 0-9 0 0,-7 1 40 0 0,-2-12-68 0 0,0 26 106 0 0,0-25-101 0 0,0 3 48 0 0,0 15-2 0 0,0-1 10 0 0,0-26-125 0 0,0 1 1 0 0,1-1 0 0 0,-1 0 0 0 0,0 1-1 0 0,1-1 1 0 0,0 0 0 0 0,0 1 0 0 0,0-1 0 0 0,0 0-1 0 0,0 0 1 0 0,0 0 0 0 0,0 1 0 0 0,1-1-15 0 0,-1 0 14 0 0,0 0 1 0 0,1 0 0 0 0,-1 0-1 0 0,0 0 1 0 0,0 1 0 0 0,-1-1-1 0 0,1 0 1 0 0,0 0 0 0 0,-1 1-1 0 0,1-1 1 0 0,-1 1 0 0 0,0-1-1 0 0,0 1-14 0 0,0 12 129 0 0,0 30 305 0 0,0-33-357 0 0,0-2-68 0 0,0-7 82 0 0,0-3-22 0 0,0 0 1 0 0,0 0 15 0 0,0 0-16 0 0,0 0 1 0 0,0 0 15 0 0,0 0-12 0 0,0 0 11 0 0,0 0 3 0 0,0-3-8 0 0,0-10-32 0 0,0-35-17 0 0,0 27 13 0 0,0 19-42 0 0,0 0 0 0 0,0 0 0 0 0,0 0 0 0 0,1 0 0 0 0,-1 0 0 0 0,0 0 0 0 0,1 0 0 0 0,-1 0 0 0 0,1 0 0 0 0,0 0-1 0 0,5-9 1 0 0,-4 10 3 0 0,-1-1-1 0 0,0 0 1 0 0,0 0 0 0 0,0 0 0 0 0,0 0 0 0 0,0 0-1 0 0,0 0 1 0 0,0-1 0 0 0,-1 1 0 0 0,1 0-1 0 0,-1 0 1 0 0,0 0 0 0 0,1-1 0 0 0,-1 1-4 0 0,-1-12 9 0 0,0-14-7 0 0,1 27-2 0 0,0 0 0 0 0,0-1 0 0 0,1 1 0 0 0,-1 0 0 0 0,0-1 0 0 0,0 1 0 0 0,1-1 0 0 0,-1 1 0 0 0,0 0-1 0 0,1 0 1 0 0,0-1 0 0 0,-1 1 0 0 0,1-1 0 0 0,17-5 0 0 0,-14 5 0 0 0,-1 0 0 0 0,0-1 0 0 0,0 0 0 0 0,0 1 0 0 0,2-4 0 0 0,-2 4 0 0 0,0-1 0 0 0,0 0 0 0 0,0-1 0 0 0,-1 1 0 0 0,2-3 0 0 0,3-12 0 0 0,8 11 0 0 0,-15 6 0 0 0,0 0-1 0 0,1 1 0 0 0,-1-1 1 0 0,1 0-1 0 0,-1 0 0 0 0,0 0 0 0 0,1 0 1 0 0,-1 0-1 0 0,0 0 0 0 0,0 1 1 0 0,0-1-1 0 0,0 0 0 0 0,0 0 0 0 0,0 0 1 0 0,0 0 0 0 0,0 1-1 0 0,0 0 0 0 0,0 0 1 0 0,0-1-1 0 0,0 1 0 0 0,0 0 0 0 0,0 0 1 0 0,0 0-1 0 0,0 0 0 0 0,0 0 0 0 0,0 0 1 0 0,0 0-1 0 0,0-1 0 0 0,0 1 0 0 0,0 0 1 0 0,0 0-1 0 0,0 0 0 0 0,0 0 0 0 0,0 0 1 0 0,0 0-1 0 0,0 0 0 0 0,0-1 0 0 0,0 1 1 0 0,0 0-1 0 0,0 0 0 0 0,0 0 0 0 0,0 0 1 0 0,0 0-1 0 0,0 0 0 0 0,1 0 0 0 0,-1 0 1 0 0,0 0-1 0 0,0-1 0 0 0,0 1 0 0 0,0 0 1 0 0,0 0-1 0 0,0 0 0 0 0,0 0 0 0 0,0 0 1 0 0,1 0-1 0 0,-1 0 0 0 0,0 0 0 0 0,0 0 1 0 0,0 0-1 0 0,0 0 0 0 0,0 0 0 0 0,0 0 1 0 0,0 0-1 0 0,1 0 0 0 0,-1 0 0 0 0,0 0 1 0 0,0 0-1 0 0,0 0 0 0 0,0 0 0 0 0,0 0 1 0 0,0 0-1 0 0,0 0 0 0 0,1 0 1 0 0,0 0-1 0 0,1 0 0 0 0,0 0 0 0 0,-1 0-1 0 0,1 0 1 0 0,0-1 0 0 0,-1 1 0 0 0,1-1 0 0 0,0 1-1 0 0,0-1 2 0 0,5-4 0 0 0,-6 5-1 0 0,0-1 0 0 0,0 0 0 0 0,1 1 0 0 0,-1-1 0 0 0,0 0 0 0 0,0 1 0 0 0,0-1 0 0 0,0 1 0 0 0,0 0 0 0 0,1-1-1 0 0,0 1 2 0 0,-1 0-3 0 0,0 1 0 0 0,0-1 0 0 0,1 0-1 0 0,-1 1 1 0 0,0-1 0 0 0,0 1-1 0 0,0-1 1 0 0,0 1 0 0 0,0-1-1 0 0,0 1 1 0 0,1 0 3 0 0,5 4-24 0 0,7 1-20 0 0,-11-5 39 0 0,0 1 1 0 0,0-1-1 0 0,0 1 1 0 0,0 0-1 0 0,0 0 1 0 0,0 0-1 0 0,0 0 1 0 0,-1 0-1 0 0,1 1 5 0 0,-1-1-7 0 0,0 1 0 0 0,1-1 0 0 0,-1 1 0 0 0,0 0 0 0 0,-1 0 0 0 0,1 0 0 0 0,-1 0 0 0 0,1 0 0 0 0,-1 0 7 0 0,6 11-17 0 0,-5-10 6 0 0,0-1 1 0 0,1 0-1 0 0,-1 1 0 0 0,1-1 1 0 0,2 2 10 0 0,-2-3-2 0 0,-1-1 0 0 0,-1 1 0 0 0,1 1 1 0 0,0-1-1 0 0,0 0 0 0 0,-1 0 0 0 0,1 1 0 0 0,-1-1 1 0 0,0 1-1 0 0,0-1 0 0 0,1 3 2 0 0,-1 2-11 0 0,0 1 0 0 0,0 0 0 0 0,-1-1 0 0 0,-1 7 11 0 0,1 19-14 0 0,0-11 14 0 0,0-20 2 0 0,0 0-1 0 0,0 0 0 0 0,0 0 0 0 0,0 0 0 0 0,-1 0 0 0 0,1-1 0 0 0,-1 1 0 0 0,1 0 0 0 0,-1 0 0 0 0,0 0-1 0 0,-13 19 43 0 0,7-3-33 0 0,-7-11 2 0 0,14-7-11 0 0,-1 1-1 0 0,1-1 1 0 0,0 0-1 0 0,0 0 1 0 0,0 0-1 0 0,0 0 1 0 0,0 0-1 0 0,-1 0 1 0 0,1 0-1 0 0,0 1 1 0 0,0-1-1 0 0,0 0 0 0 0,0 0 1 0 0,0 0-1 0 0,0 0 1 0 0,0 1-1 0 0,0-1 1 0 0,0 0-1 0 0,0 0 1 0 0,-1 0-1 0 0,1 0 1 0 0,0 1-1 0 0,0-1 1 0 0,0 0-1 0 0,0 0 0 0 0,0 0 1 0 0,0 0-1 0 0,0 1 1 0 0,0-1-1 0 0,1 0 1 0 0,-1 0-1 0 0,0 0 1 0 0,0 1-1 0 0,0-1 0 0 0,-2 4 16 0 0,-19 8 27 0 0,10-6-14 0 0,9-4-25 0 0,0-1 0 0 0,0 0 1 0 0,0 0-1 0 0,0 0 0 0 0,0 0 0 0 0,0 0 0 0 0,0 0 0 0 0,0-1 0 0 0,0 1 0 0 0,-1 0 0 0 0,1-1 1 0 0,0 0-1 0 0,0 0 0 0 0,-1 0-4 0 0,1 0 6 0 0,0 0 1 0 0,0 0-1 0 0,0 1 0 0 0,0-1 1 0 0,0 0-1 0 0,0 1 1 0 0,1-1-1 0 0,-1 1 0 0 0,0-1 1 0 0,0 1-7 0 0,-9 6 32 0 0,9-6-29 0 0,0 0-1 0 0,0 0 0 0 0,0 1 1 0 0,0-1-1 0 0,0 0 1 0 0,0-1-1 0 0,0 1 1 0 0,0 0-1 0 0,0-1 1 0 0,-1 1-1 0 0,1-1 1 0 0,0 1-1 0 0,0-1 0 0 0,-1 0-2 0 0,-40 0 11 0 0,1 0 17 0 0,39 0-267 0 0,1 0 101 0 0,-1 0 84 0 0,1 0 83 0 0,-1 0 73 0 0,-4 0 216 0 0,5 0-243 0 0,0 0-53 0 0,1 0-40 0 0,-1 0-51 0 0,0 0-59 0 0,0 0-96 0 0,0 0-98 0 0,0 0-111 0 0,0 0-123 0 0,1 0 227 0 0,0 0-35 0 0,-1 0-38 0 0,1 0-38 0 0,0 0-41 0 0,0 0-43 0 0,0 0-43 0 0,-1 0-45 0 0,-3 0-1493 0 0,-7 0-1194 0 0</inkml:trace>
  <inkml:trace contextRef="#ctx0" brushRef="#br0" timeOffset="246.7">448 0 10136 0 0,'0'0'230'0'0,"0"0"30"0"0,0 0 19 0 0,0 0 49 0 0,0 0-146 0 0,4 4 139 0 0,2 4-54 0 0,4 9 254 0 0,2 5 117 0 0,-1-9-312 0 0,-8-10-231 0 0,0 0 0 0 0,0 0 0 0 0,0 0 0 0 0,0-1 1 0 0,3 2-96 0 0,1-1 118 0 0,-6-2-89 0 0,0-1-1 0 0,0 0 1 0 0,-1 1-1 0 0,1-1 1 0 0,0 1-1 0 0,0-1 1 0 0,0 1-1 0 0,-1-1 1 0 0,1 1-1 0 0,0-1 1 0 0,0 1-1 0 0,-1 0 1 0 0,1-1-1 0 0,-1 1 1 0 0,1 0-1 0 0,-1 0 1 0 0,1 0 0 0 0,-1-1-1 0 0,1 1 1 0 0,-1 0-1 0 0,0 0 1 0 0,1 0-29 0 0,2 6 114 0 0,-1-3-26 0 0,1 0 1 0 0,0-1 0 0 0,-1 1 0 0 0,1 0 0 0 0,2 1-89 0 0,20 18 392 0 0,-7-6-110 0 0,-8-7-117 0 0,-3-4-43 0 0,-1 0 1 0 0,0 1-1 0 0,-1 0 1 0 0,3 3-123 0 0,5 8 135 0 0,27 45 248 0 0,-22-30-220 0 0,-7-1-39 0 0,-4 14-1 0 0,7 15-26 0 0,-6-1-8 0 0,6-13 10 0 0,-7-5 44 0 0,-1-20-64 0 0,-3-13-37 0 0,-1 0-1 0 0,0 0 0 0 0,0 0 0 0 0,-1 0 0 0 0,0 0 0 0 0,0 1-41 0 0,-1 123 481 0 0,0-74-218 0 0,-1-50-207 0 0,1 0 0 0 0,-2 0 0 0 0,1 0 0 0 0,-3 7-56 0 0,1-4 70 0 0,-1 1 0 0 0,2-1 0 0 0,0 1 0 0 0,-1 13-70 0 0,4-9 63 0 0,0 11 50 0 0,-6-6 3 0 0,-1-7-73 0 0,4-11-31 0 0,0 0 1 0 0,0 0 0 0 0,1 0-1 0 0,0 1 1 0 0,0-1 0 0 0,0 0-1 0 0,0 1 1 0 0,0-1-1 0 0,1 4-12 0 0,0-5 9 0 0,0 1 0 0 0,0-1 0 0 0,-1 1 0 0 0,1-1 0 0 0,-1 1 0 0 0,0-1-1 0 0,0 0 1 0 0,0 1 0 0 0,0-1 0 0 0,-1 0 0 0 0,-1 3-9 0 0,2-3 3 0 0,-1 0-1 0 0,1 0 1 0 0,-1 0 0 0 0,1 0 0 0 0,0 1 0 0 0,1-1-1 0 0,-1 1 1 0 0,0-1 0 0 0,1 0 0 0 0,0 1-1 0 0,0 2-2 0 0,-3 9-4 0 0,-5 2 53 0 0,0 0-43 0 0,5-2-86 0 0,1 1-272 0 0,1-14 260 0 0,0 1 0 0 0,0-1 0 0 0,0 0 0 0 0,0 0 0 0 0,-1 0 0 0 0,1 0 0 0 0,-1 0 0 0 0,1 0 0 0 0,-1 0 0 0 0,0 0 92 0 0,0 0-179 0 0,1-1 26 0 0,0-1-10 0 0,1 1-46 0 0,0-1-7 0 0,0 0-47 0 0,0 0-51 0 0,0 0-58 0 0,0 0-64 0 0,0 0-57 0 0,0 0-53 0 0,0 0-46 0 0,0 0-168 0 0,0 0-45 0 0,0 0-205 0 0,0 0-553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30.1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0 385 8864 0 0,'0'0'200'0'0,"0"0"33"0"0,4 0 14 0 0,13 0-41 0 0,-15 0-203 0 0,-1 0 0 0 0,0 0 0 0 0,0 0 0 0 0,0 0 0 0 0,0 0 0 0 0,1 0 0 0 0,-1 0 0 0 0,0 0 0 0 0,0-1 0 0 0,0 1 0 0 0,0 0 0 0 0,0-1 0 0 0,0 1 0 0 0,1-2-3 0 0,4-6-15 0 0,-6 7 16 0 0,1 1 0 0 0,-1-1-1 0 0,0 1 1 0 0,0-1-1 0 0,1 1 1 0 0,-1-1 0 0 0,0 1-1 0 0,1 0 1 0 0,-1-1-1 0 0,0 1 1 0 0,1-1 0 0 0,-1 1-1 0 0,1 0 1 0 0,-1-1 0 0 0,0 1-1 0 0,1 0 1 0 0,-1 0-1 0 0,1-1 0 0 0,11 0 84 0 0,-3 1 60 0 0,2 0 68 0 0,-10 0-170 0 0,0 0-1 0 0,1 0 1 0 0,-1 0-1 0 0,0 0 1 0 0,1 0-1 0 0,-1 0 1 0 0,0 0-1 0 0,1-1 1 0 0,-1 1-1 0 0,0 0 1 0 0,0-1-1 0 0,1 1 1 0 0,-1-1-1 0 0,0 0-41 0 0,6-13 543 0 0,11 7-22 0 0,-13 4-404 0 0,2-2 1 0 0,-3 1 11 0 0,0 0 50 0 0,1-2 91 0 0,-1 2-186 0 0,2-2 35 0 0,25-26 543 0 0,-20 23-508 0 0,-2 4-93 0 0,-3 1-25 0 0,-5 4-27 0 0,0 0 0 0 0,0-1-1 0 0,0 1 1 0 0,0 0 0 0 0,-1-1-1 0 0,1 1 1 0 0,0-1 0 0 0,0 0-1 0 0,-1 1 1 0 0,1-1 0 0 0,0 1-1 0 0,-1-1 1 0 0,1 0 0 0 0,0 0-1 0 0,-1 1 1 0 0,1-1 0 0 0,-1 0-1 0 0,1 0 1 0 0,-1 0 0 0 0,0 1-1 0 0,1-1 1 0 0,-1-1-9 0 0,3-4 24 0 0,12-16-1 0 0,-8 5-13 0 0,-7 16-9 0 0,0 1-1 0 0,0 0 0 0 0,0 0 1 0 0,0 0-1 0 0,0 0 1 0 0,0-1-1 0 0,1 1 1 0 0,-1 0-1 0 0,0 0 0 0 0,0 0 1 0 0,0 0-1 0 0,0 0 1 0 0,0 0-1 0 0,1 0 0 0 0,-1 0 1 0 0,0-1-1 0 0,0 1 1 0 0,0 0-1 0 0,0 0 0 0 0,1 0 1 0 0,-1 0-1 0 0,0 0 1 0 0,0 0-1 0 0,0 0 0 0 0,1 0 1 0 0,-1 0-1 0 0,0 0 1 0 0,0 0-1 0 0,0 0 1 0 0,0 0-1 0 0,1 0 0 0 0,-1 0 1 0 0,0 0-1 0 0,0 1 0 0 0,4-3 15 0 0,8-19 10 0 0,-11 19-25 0 0,0 0 1 0 0,-1 1 0 0 0,1-1 0 0 0,0 1 0 0 0,0 0 0 0 0,0-1-1 0 0,1 1 1 0 0,-1 0 0 0 0,0 0 0 0 0,1-1-1 0 0,7-7 45 0 0,6-9-34 0 0,-15 16-10 0 0,1 0 0 0 0,0 0 0 0 0,-1 0 0 0 0,1 1 0 0 0,-1-1 0 0 0,0 0 0 0 0,0 0 0 0 0,0 0 0 0 0,0 0 0 0 0,0 0-1 0 0,0-20 43 0 0,0 1-32 0 0,0 20-11 0 0,0 0 0 0 0,0 0-1 0 0,0 0 1 0 0,0-1 0 0 0,0 1 0 0 0,0 0 0 0 0,0 0 0 0 0,0 0 0 0 0,-1 0 0 0 0,1 0 0 0 0,-1 0 0 0 0,1 0 0 0 0,-1 0 0 0 0,1 0 0 0 0,-1 0 0 0 0,0 0 1 0 0,1 1-1 0 0,-1-1 1 0 0,0 1 0 0 0,1-1-1 0 0,-1 1 1 0 0,0 0-1 0 0,1 0 1 0 0,-1-1 0 0 0,0 1-1 0 0,1 0 1 0 0,-1 0 0 0 0,0 0-1 0 0,0-1 1 0 0,1 1-1 0 0,-1 0 1 0 0,0 0 0 0 0,0 0-1 0 0,0 1 0 0 0,1-1 2 0 0,0 0 0 0 0,0 0-1 0 0,-1 0 1 0 0,1 0-1 0 0,0 0 1 0 0,-1-1 0 0 0,1 1-1 0 0,0 0 1 0 0,-1 0 0 0 0,1 0-1 0 0,0 0 1 0 0,0 0 0 0 0,-1 0-1 0 0,1 0 1 0 0,0-1-1 0 0,-1 1 1 0 0,1 0 0 0 0,0 0-1 0 0,0 0 1 0 0,0 0 0 0 0,-1-1-1 0 0,1 1 1 0 0,0 0 0 0 0,0 0-1 0 0,0-1 1 0 0,-1 1-2 0 0,-16-18 21 0 0,14 15-12 0 0,0 0-1 0 0,0 1 1 0 0,0-1-1 0 0,-1 0 1 0 0,-2-1-9 0 0,4 4 1 0 0,1-1 0 0 0,-1 0 0 0 0,0 1 0 0 0,0 0 0 0 0,0-1 0 0 0,0 1 0 0 0,0 0 0 0 0,0 0 0 0 0,0 0 1 0 0,0 0-2 0 0,0 0 0 0 0,0 0 0 0 0,0 0 0 0 0,0 0 0 0 0,0 0 0 0 0,0 0 0 0 0,0 1 0 0 0,0-1 0 0 0,0 1 0 0 0,1 0 0 0 0,-1-1 0 0 0,-20 15 0 0 0,4-8 0 0 0,11 7 13 0 0,-2-8 25 0 0,8-5-37 0 0,1-1 0 0 0,-1 0 1 0 0,1 0-1 0 0,-1 1 0 0 0,1-1 0 0 0,0 0 1 0 0,-1 1-1 0 0,1-1 0 0 0,-1 0 0 0 0,1 1 1 0 0,-1-1-1 0 0,1 1 0 0 0,0-1 1 0 0,-1 1-1 0 0,1-1 0 0 0,0 1 0 0 0,0-1 1 0 0,-1 1-1 0 0,1-1 0 0 0,0 1 0 0 0,0-1 1 0 0,0 1-1 0 0,-1-1 0 0 0,1 1 1 0 0,0 0-1 0 0,0-1 0 0 0,0 1 0 0 0,0-1 1 0 0,0 1-1 0 0,0-1 0 0 0,0 1-1 0 0,1 0 2 0 0,-1-1 0 0 0,0 0-1 0 0,0 1 1 0 0,0-1-1 0 0,-1 0 1 0 0,1 0 0 0 0,0 1-1 0 0,0-1 1 0 0,0 0 0 0 0,0 1-1 0 0,0-1 1 0 0,0 0 0 0 0,0 1-1 0 0,0-1 1 0 0,-1 0-1 0 0,1 0 1 0 0,0 1 0 0 0,0-1-1 0 0,0 0 1 0 0,-1 0 0 0 0,1 0-1 0 0,0 1 1 0 0,0-1 0 0 0,0 0-1 0 0,-1 0 1 0 0,1 0-2 0 0,-11 15 27 0 0,-14 31 259 0 0,25-46-284 0 0,-7 21 142 0 0,1-10-77 0 0,-2 3 43 0 0,7-12-87 0 0,0 1 0 0 0,1-1-1 0 0,-1 1 1 0 0,1-1-1 0 0,0 1 1 0 0,-1 0 0 0 0,1 1-23 0 0,0 17 114 0 0,0 1 19 0 0,0-5 12 0 0,0-15-124 0 0,0 0 1 0 0,0 0 0 0 0,0 1 0 0 0,-1-1 0 0 0,1 0 0 0 0,-1 0 0 0 0,0 0 0 0 0,1 0-1 0 0,-1 0 1 0 0,0 0 0 0 0,0 0 0 0 0,0 0 0 0 0,-1-1-22 0 0,-6 17 157 0 0,7-14-123 0 0,0 1 1 0 0,0-1-1 0 0,0 0 1 0 0,1 0-1 0 0,0 1 1 0 0,0-1-35 0 0,0 12 125 0 0,0-1 37 0 0,2 0 9 0 0,7 2-6 0 0,-8-15-146 0 0,0 0 0 0 0,1 0 0 0 0,-1 0 0 0 0,0 0 0 0 0,0 1 0 0 0,0-1 1 0 0,-1 0-1 0 0,1 0 0 0 0,-1 1 0 0 0,1-1 0 0 0,-1 1 0 0 0,0-1 0 0 0,0 1-19 0 0,4 16 143 0 0,4-4-36 0 0,-7-14-93 0 0,0 1 0 0 0,1 0-1 0 0,-1 0 1 0 0,0 0 0 0 0,-1 0 0 0 0,1 0-1 0 0,0 0 1 0 0,-1 0 0 0 0,1 1 0 0 0,-1-1-1 0 0,1 0 1 0 0,-1 0-14 0 0,0-1 4 0 0,0-1-1 0 0,0 0 0 0 0,0 0 1 0 0,0 1-1 0 0,0-1 0 0 0,0 0 1 0 0,0 1-1 0 0,0-1 1 0 0,0 0-1 0 0,0 1 0 0 0,0-1 1 0 0,0 0-1 0 0,1 0 1 0 0,-1 1-1 0 0,0-1 0 0 0,0 0 1 0 0,0 0-1 0 0,0 1 0 0 0,1-1 1 0 0,-1 0-1 0 0,0 0 1 0 0,0 1-1 0 0,1-1 0 0 0,-1 0 1 0 0,0 0-1 0 0,0 0-3 0 0,18 15 81 0 0,0-8 1 0 0,-11 7 4 0 0,11-7 2 0 0,-7 0-46 0 0,-9-6-33 0 0,-1 0-1 0 0,1 0 1 0 0,0 1-1 0 0,0-1 1 0 0,0 0 0 0 0,1-1-1 0 0,-1 1 1 0 0,0 0-1 0 0,0-1 1 0 0,0 1-1 0 0,0-1 1 0 0,1 1-1 0 0,-1-1 1 0 0,1 0-9 0 0,0 0-101 0 0,0 0 39 0 0,4 0 33 0 0,-1 0 86 0 0,9 0 157 0 0,-11 0-190 0 0,1 0-46 0 0,0 0-82 0 0,0 0-107 0 0,-2 0 57 0 0,0 0-36 0 0,-1 0-39 0 0,1 0-42 0 0,0 0-45 0 0,-1 0-49 0 0,1 0-50 0 0,-1 0-55 0 0,1 0-57 0 0,0 0-61 0 0,-1 0-63 0 0,1 0-66 0 0,5 0-1470 0 0,5 0-1244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32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64 12496 0 0,'0'0'281'0'0,"0"0"40"0"0,0-3 22 0 0,0-8-116 0 0,0 1-148 0 0,0-8 36 0 0,0 0-44 0 0,0 16-63 0 0,0 1-30 0 0,0 1-28 0 0,1 0-39 0 0,-1-1-22 0 0,1 1-40 0 0,0 0-45 0 0,0 0-52 0 0,0 0-54 0 0,0 0-52 0 0,1 0-46 0 0,-1 0-39 0 0,1 0-133 0 0,1 0-40 0 0,0 0-159 0 0,1 0-429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32.8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321 44 9272 0 0,'0'0'208'0'0,"-3"0"33"0"0,-2 0-156 0 0,-16-1 242 0 0,15 0-256 0 0,2-1-43 0 0,-2-7-28 0 0,6 9 0 0 0,0-1 0 0 0,-1 0 0 0 0,1 1 0 0 0,-1-1 0 0 0,1 1 0 0 0,0-1 0 0 0,-1 1 0 0 0,1-1 0 0 0,-1 1 0 0 0,1-1 0 0 0,-1 1 0 0 0,1-1 0 0 0,-1 1 0 0 0,1 0 0 0 0,-1-1 0 0 0,0 1 0 0 0,1 0 0 0 0,-1-1 0 0 0,0 1 0 0 0,1 0 0 0 0,-1 0 0 0 0,0 0 0 0 0,1 0 0 0 0,-1 0 0 0 0,0 0 0 0 0,1 0 0 0 0,-1 0 0 0 0,0 0 0 0 0,1 0 0 0 0,-1 0 0 0 0,0 0 0 0 0,0 0 0 0 0,-7-1 37 0 0,2-1 65 0 0,2-2 50 0 0,1 1 36 0 0,2 2-148 0 0,1 0 0 0 0,-1 0-1 0 0,1 1 1 0 0,-1-1 0 0 0,1 0 0 0 0,-1 1 0 0 0,0-1-1 0 0,1 1 1 0 0,-1-1 0 0 0,0 0 0 0 0,1 1 0 0 0,-1 0-1 0 0,0-1 1 0 0,0 1 0 0 0,0-1-40 0 0,-9 0 230 0 0,-4 1 274 0 0,1 0-33 0 0,-1 0-36 0 0,1 0-42 0 0,0 0-43 0 0,1 0-47 0 0,-1 0-52 0 0,1 0-54 0 0,12 0-192 0 0,0 0 0 0 0,-1 0 0 0 0,1 0 1 0 0,0 0-1 0 0,-1 0 0 0 0,1 0 0 0 0,0 0 0 0 0,0 0 0 0 0,-1 0 0 0 0,1 0 0 0 0,0 0 0 0 0,-1 0 0 0 0,1 1 0 0 0,0-1 0 0 0,0 0 0 0 0,-1 0 1 0 0,1 0-1 0 0,0 0 0 0 0,0 1 0 0 0,-1-1 0 0 0,1 0 0 0 0,0 0 0 0 0,0 1 0 0 0,0-1 0 0 0,-1 0 0 0 0,1 0-5 0 0,-4 5 41 0 0,-2 1 8 0 0,-5 5 83 0 0,-3 3-98 0 0,13-14-32 0 0,1 0 1 0 0,0 1-1 0 0,0-1 0 0 0,-1 0 0 0 0,1 0 1 0 0,0 0-1 0 0,0 1 0 0 0,0-1 1 0 0,-1 0-1 0 0,1 0 0 0 0,0 1 0 0 0,0-1 1 0 0,0 0-1 0 0,0 0 0 0 0,-1 1 0 0 0,1-1 1 0 0,0 0-1 0 0,0 1 0 0 0,0-1 0 0 0,0 0 1 0 0,0 1-1 0 0,0-1 0 0 0,0 0 0 0 0,0 0 1 0 0,0 1-1 0 0,0-1-2 0 0,0 2 5 0 0,-1 1 0 0 0,1-1-1 0 0,-1 0 1 0 0,1 0 0 0 0,-1 1 0 0 0,0-1 0 0 0,0 0 0 0 0,0 0 0 0 0,0 0 0 0 0,0 0-1 0 0,-2 2-4 0 0,-4 7 28 0 0,0 11-14 0 0,-7 3-4 0 0,7 10 33 0 0,-2-18-33 0 0,8-15-10 0 0,0 0 0 0 0,0 0 0 0 0,0 0 0 0 0,0 0 0 0 0,0 0 0 0 0,0 0 0 0 0,1 1 0 0 0,-1-1 0 0 0,1 0 0 0 0,-1 0 0 0 0,1 1 0 0 0,0-1 1 0 0,0 0-1 0 0,0 1 0 0 0,0 146 0 0 0,0-149 0 0 0,0 6 0 0 0,0-1 0 0 0,0 0 0 0 0,1 0 0 0 0,0 1 0 0 0,1 3 0 0 0,6 9 0 0 0,-6-16 0 0 0,-1-1 0 0 0,0 1 0 0 0,0 0 0 0 0,0 0 0 0 0,-1 0 0 0 0,1 0 0 0 0,0 0 0 0 0,-1 0 0 0 0,1 0 0 0 0,-1 1 0 0 0,0-1 0 0 0,0 0 0 0 0,0 0 0 0 0,0 0 0 0 0,1 1 0 0 0,-1-1 0 0 0,0 0 0 0 0,1 0 0 0 0,-1 1 0 0 0,1-1 0 0 0,0 0 0 0 0,0 0 0 0 0,-1 0 0 0 0,1 0 0 0 0,1 0 0 0 0,-1 0 0 0 0,0 0 0 0 0,1 0 0 0 0,4 9 0 0 0,1 7 0 0 0,8-11 0 0 0,-9 2 0 0 0,-6-9 0 0 0,0 1 0 0 0,0-1 1 0 0,1 1-1 0 0,-1 0 1 0 0,1-1-1 0 0,-1 1 0 0 0,0-1 1 0 0,1 1-1 0 0,-1-1 1 0 0,1 1-1 0 0,-1-1 1 0 0,1 0-1 0 0,0 1 0 0 0,-1-1 1 0 0,1 0-1 0 0,-1 1 1 0 0,1-1-1 0 0,0 0 0 0 0,-1 0 1 0 0,1 1-1 0 0,-1-1 1 0 0,1 0-1 0 0,0 0 1 0 0,0 0-1 0 0,-1 0 0 0 0,1 0 1 0 0,0 0-1 0 0,-1 0 1 0 0,1 0-1 0 0,0 0 0 0 0,-1 0 1 0 0,1-1-1 0 0,2 1 6 0 0,-1 0 0 0 0,0 0 0 0 0,0 0 0 0 0,0-1 0 0 0,0 1 0 0 0,0-1 0 0 0,1 1 0 0 0,0-1-6 0 0,-1-1 5 0 0,0 1-1 0 0,1 0 1 0 0,-1-1-1 0 0,0 1 1 0 0,0-1-1 0 0,0 0 1 0 0,2-1-5 0 0,-4 2 3 0 0,0 1-1 0 0,0 0 1 0 0,0 0 0 0 0,0-1-1 0 0,1 1 1 0 0,-1 0 0 0 0,0 0-1 0 0,0 0 1 0 0,1-1 0 0 0,-1 1-1 0 0,0 0 1 0 0,0 0 0 0 0,1 0-1 0 0,-1 0 1 0 0,0 0 0 0 0,1-1-1 0 0,-1 1 1 0 0,0 0 0 0 0,0 0-1 0 0,1 0 1 0 0,-1 0 0 0 0,0 0-1 0 0,1 0 1 0 0,-1 0 0 0 0,0 0-1 0 0,1 0-2 0 0,-1 0 4 0 0,1 0 0 0 0,-1 0 0 0 0,1 0 0 0 0,0 0 0 0 0,-1 0 0 0 0,1 0 1 0 0,-1 0-1 0 0,1 0 0 0 0,-1 0 0 0 0,1 0 0 0 0,-1 0 0 0 0,1-1 0 0 0,0 1 0 0 0,-1 0 0 0 0,1 0 0 0 0,-1-1 0 0 0,1 1 0 0 0,-1 0 0 0 0,0-1 0 0 0,1 1 0 0 0,-1 0 0 0 0,1-1 0 0 0,-1 1 0 0 0,0-1 0 0 0,1 1 0 0 0,-1-1 0 0 0,0 1 0 0 0,1-1 0 0 0,-1 1 0 0 0,0-1 1 0 0,1 1-5 0 0,5-10 72 0 0,12 3 32 0 0,-16 6-89 0 0,0-1 0 0 0,0 0 0 0 0,0 0 0 0 0,0 0 0 0 0,0 0 0 0 0,0 0 0 0 0,0 0 0 0 0,-1-1 0 0 0,1 1 0 0 0,-1 0 0 0 0,1-1 0 0 0,-1 0 1 0 0,0 0-16 0 0,1-2 27 0 0,0 1 0 0 0,1 0 1 0 0,-1 0-1 0 0,1 0 0 0 0,0 1 1 0 0,1-2-28 0 0,6-5 61 0 0,-5 6-30 0 0,-1 0-1 0 0,0-1 1 0 0,0 0 0 0 0,0 1-1 0 0,0-1 1 0 0,0-1-31 0 0,3-19 75 0 0,7-10-22 0 0,-12 27-33 0 0,1 1 0 0 0,0 0 0 0 0,5-7-20 0 0,-3 3 31 0 0,2-10-5 0 0,0 10-5 0 0,-6 9-19 0 0,1 0 1 0 0,-1 1-1 0 0,0-1 0 0 0,0 0 1 0 0,0-1-1 0 0,0 1 0 0 0,0 0 1 0 0,-1 0-1 0 0,1 0 0 0 0,-1 0 1 0 0,1-1-1 0 0,-1 1 0 0 0,0 0 0 0 0,0-1-1 0 0,0-6-2 0 0,0 6 7 0 0,-1 0-1 0 0,1 0 0 0 0,0 0 1 0 0,1 0-1 0 0,-1 0 0 0 0,0 0 1 0 0,1 0-1 0 0,0 1 0 0 0,-1-1 1 0 0,2-1-6 0 0,5-8 9 0 0,-6 10-7 0 0,0 0-1 0 0,0 0 0 0 0,1 0 0 0 0,-1 0 0 0 0,0 0 1 0 0,-1 0-1 0 0,1 0 0 0 0,0 0 0 0 0,-1-1 0 0 0,1 1 0 0 0,0-2-1 0 0,-1 3 2 0 0,0 1 0 0 0,0 0 0 0 0,0-1 0 0 0,0 1 0 0 0,0 0 0 0 0,0-1-1 0 0,0 1 1 0 0,0 0 0 0 0,0-1 0 0 0,0 1 0 0 0,0 0 0 0 0,0 0 0 0 0,0-1-1 0 0,0 1 1 0 0,1 0 0 0 0,-1 0 0 0 0,0-1 0 0 0,0 1 0 0 0,0 0-1 0 0,1 0 1 0 0,-1-1 0 0 0,0 1 0 0 0,0 0 0 0 0,1 0 0 0 0,-1 0 0 0 0,0-1-3 0 0,14-16 13 0 0,-10 2-12 0 0,-1 26 0 0 0,12-4 0 0 0,-8 11 0 0 0,7 3 0 0 0,-7 1 0 0 0,-5-19 0 0 0,0 0 0 0 0,0 0 0 0 0,1 0 0 0 0,-1 0 0 0 0,1 0 0 0 0,1 1 0 0 0,-2-3 1 0 0,-1 1-1 0 0,1-1 1 0 0,0 1 0 0 0,-1 0-1 0 0,1 0 1 0 0,-1 0-1 0 0,1 0 1 0 0,-1 0-1 0 0,0 0 1 0 0,0 0 0 0 0,0 0-1 0 0,0 1 1 0 0,0-1-1 0 0,-1 0 1 0 0,1 1-1 0 0,0-1 1 0 0,-1 0 0 0 0,0 1-1 0 0,0 0 0 0 0,0-1 4 0 0,1 0 0 0 0,-1 0 0 0 0,0 1 0 0 0,1-1 0 0 0,-1 0-1 0 0,1 0 1 0 0,0 0 0 0 0,-1 1 0 0 0,1-1 0 0 0,0 0 0 0 0,0 0 0 0 0,1 0 0 0 0,-1-1 0 0 0,1 1-4 0 0,4 9 9 0 0,1 11 34 0 0,7-1-22 0 0,-13-19-17 0 0,0 0 1 0 0,-1 0-1 0 0,1 0 0 0 0,-1-1 0 0 0,1 1 1 0 0,-1 0-1 0 0,0 0 0 0 0,0 0 1 0 0,0 0-1 0 0,0 0-4 0 0,0 5-32 0 0,4 4 107 0 0,-1-9-106 0 0,0-1-86 0 0,-1-1 16 0 0,-1 1-34 0 0,2-1-39 0 0,-1 0-42 0 0,-1 0-28 0 0,0 0-41 0 0,-1 0-37 0 0,1 0-35 0 0,-1 0-233 0 0,0 1-57 0 0,0 1-768 0 0,0 4-612 0 0,0 6-1160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38.9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1 11664 0 0,'0'0'264'0'0,"0"0"34"0"0,0 0 21 0 0,0 0-133 0 0,0 0-89 0 0,0 2 39 0 0,0 2-89 0 0,1-1 33 0 0,7 11 427 0 0,-5-10-413 0 0,1 0-82 0 0,5 8 170 0 0,-2 0-63 0 0,-2 4-37 0 0,1 9-32 0 0,1 2 2 0 0,-1-11-31 0 0,-1-1 57 0 0,-3 4 39 0 0,0 6 29 0 0,4 6-2 0 0,0-1 2 0 0,-4-5 5 0 0,0-1 19 0 0,4 6 9 0 0,0 2 12 0 0,-4-5-3 0 0,-2 6-122 0 0,0 1 71 0 0,0 5 74 0 0,0 51 352 0 0,0-57-393 0 0,0-8-70 0 0,0 0-34 0 0,0 0-42 0 0,0 0-50 0 0,0 10-114 0 0,0-17 19 0 0,0 0-39 0 0,0 0-40 0 0,0-1-44 0 0,0 1-47 0 0,0 0-50 0 0,0-18-37 0 0,0 0-58 0 0,0 0-51 0 0,0 0-45 0 0,0 0-157 0 0,0 0-43 0 0,0 0-190 0 0,0 0-508 0 0</inkml:trace>
  <inkml:trace contextRef="#ctx0" brushRef="#br0" timeOffset="272.32">0 506 10656 0 0,'0'0'241'0'0,"0"0"38"0"0,0 0 10 0 0,0 0-33 0 0,1-1-192 0 0,1-1-36 0 0,11-8-17 0 0,0 4-11 0 0,-10 3 3 0 0,2-4 50 0 0,8 3 85 0 0,1 0 89 0 0,1-7 82 0 0,2-1 79 0 0,-3 7-161 0 0,1 1-33 0 0,-8 3-93 0 0,-1-1 0 0 0,0 0 0 0 0,0 0 1 0 0,2-1-102 0 0,4-2 203 0 0,-1 1 0 0 0,1 0 0 0 0,0 1 1 0 0,8-2-204 0 0,2 0 214 0 0,0-1-57 0 0,6-2 162 0 0,1 2 1 0 0,13-2-320 0 0,-2 1 249 0 0,-23 4-130 0 0,-1 0-35 0 0,14-2-1 0 0,67-15-101 0 0,-85 17-6 0 0,0 2-33 0 0,9 2-153 0 0,-1 2-116 0 0,0 1-106 0 0,-7-1 81 0 0,1 0-39 0 0,1-1-38 0 0,0-1-32 0 0,17-1-482 0 0</inkml:trace>
  <inkml:trace contextRef="#ctx0" brushRef="#br0" timeOffset="686.01">726 458 5072 0 0,'13'13'144'0'0,"-12"-12"-139"0"0,-1-1 0 0 0,0 1 1 0 0,0-1-1 0 0,1 0 0 0 0,-1 0 1 0 0,0 1-1 0 0,1-1 0 0 0,-1 0 1 0 0,0 1-1 0 0,1-1 0 0 0,-1 0 1 0 0,1 0-1 0 0,-1 0 0 0 0,0 0 1 0 0,1 1-1 0 0,-1-1 0 0 0,1 0 1 0 0,-1 0-1 0 0,1 0 0 0 0,-1 0 1 0 0,0 0-1 0 0,1 0 0 0 0,-1 0 1 0 0,1 0-1 0 0,-1 0 0 0 0,1 0 0 0 0,-1 0-5 0 0,5 1 33 0 0,-2 4-18 0 0,-2-2 19 0 0,0-1 34 0 0,4 0 185 0 0,2-1 68 0 0,3 0 125 0 0,4-2 281 0 0,-8 1-238 0 0,-3 0 322 0 0,0 0-117 0 0,5 0-258 0 0,-5 1-271 0 0,1-1 1 0 0,-1 0 0 0 0,1 0-1 0 0,-1 0 1 0 0,1 0 0 0 0,-1-1 0 0 0,1 0-1 0 0,-1 1 1 0 0,2-2-166 0 0,2-1 278 0 0,2-1 96 0 0,12-9 581 0 0,-16 9-695 0 0,-2-1-40 0 0,-1 0-30 0 0,3-2 300 0 0,2 3-45 0 0,-3 2-293 0 0,-3 1-115 0 0,0 1 0 0 0,0-1-1 0 0,0 0 1 0 0,0 1 0 0 0,0-1 0 0 0,0 0 0 0 0,-1 0-1 0 0,1 0 1 0 0,0 0 0 0 0,-1 0 0 0 0,1 0 0 0 0,0 0 0 0 0,-1 0-1 0 0,1 0 1 0 0,-1 0 0 0 0,0 0-37 0 0,3-5 245 0 0,1 1 36 0 0,1 1-5 0 0,1 1-72 0 0,1 0-37 0 0,1-6-8 0 0,-3-4 56 0 0,6 8-21 0 0,-6-8-18 0 0,11-6-2 0 0,-10 12-122 0 0,-1 1-38 0 0,-3-7 56 0 0,-1 0 7 0 0,-1 10-52 0 0,0 0-1 0 0,1 0 1 0 0,-1 0-1 0 0,0 1 1 0 0,-1-1-1 0 0,1 0 1 0 0,0 0-1 0 0,-1 0 1 0 0,0 1-1 0 0,1-1 0 0 0,-1 0-24 0 0,-10-3 80 0 0,7 0-31 0 0,0 1-24 0 0,-9 3 35 0 0,-16 2 4 0 0,11 3-54 0 0,-9 7-10 0 0,24-8 0 0 0,-1-1-1 0 0,0 0 1 0 0,1 1-1 0 0,-1 0 1 0 0,1-1-1 0 0,0 1 1 0 0,-1 1-1 0 0,1-1 1 0 0,0 0-1 0 0,0 1 0 0 0,1 0 1 0 0,-3 2 0 0 0,-1 1-8 0 0,-9 7-51 0 0,12-12 57 0 0,1 0 1 0 0,-1 1-1 0 0,1 0 0 0 0,-1-1 0 0 0,1 1 1 0 0,0 0-1 0 0,0 0 0 0 0,0 0 0 0 0,0 0 1 0 0,0 0-1 0 0,1 1 0 0 0,-1-1 0 0 0,0 1 2 0 0,-16 20-52 0 0,14-19 50 0 0,-1 1-1 0 0,1 1 1 0 0,1-1-1 0 0,-1 1 0 0 0,1-1 3 0 0,-1 1 1 0 0,1-1-1 0 0,-1 1 0 0 0,0-1 0 0 0,-1 0 0 0 0,1 0 0 0 0,3-4 0 0 0,-1 0 0 0 0,1 0 0 0 0,0 0 0 0 0,0 1 0 0 0,0-1 0 0 0,0 0 0 0 0,0 1 0 0 0,1-1 0 0 0,-1 1 0 0 0,0-1 0 0 0,0 1 0 0 0,1-1 0 0 0,-1 1 0 0 0,1-1 0 0 0,0 1 0 0 0,-1 0 0 0 0,1-1 0 0 0,0 1 0 0 0,0 0 0 0 0,0-1 0 0 0,0 2 0 0 0,0 1 0 0 0,0 0 0 0 0,0 0 0 0 0,0 0 0 0 0,-1 0 0 0 0,0-1 0 0 0,0 1 0 0 0,0 2 0 0 0,-3 2 0 0 0,3-6 0 0 0,-1 1 0 0 0,1-1 0 0 0,0 1 0 0 0,0 0 0 0 0,0-1 0 0 0,0 1 0 0 0,1 0 0 0 0,-1-1 0 0 0,1 1 0 0 0,0 0 0 0 0,-1 0 0 0 0,1 0 0 0 0,1 0 0 0 0,-1-1 0 0 0,0 1 0 0 0,1 0 0 0 0,-1 0 0 0 0,1 0 0 0 0,4 5 0 0 0,-4-7 0 0 0,0 1 0 0 0,0-1 0 0 0,0 1 0 0 0,-1-1 0 0 0,1 1 0 0 0,0-1 0 0 0,-1 1 0 0 0,1-1 0 0 0,-1 1 0 0 0,0 0 0 0 0,1-1 0 0 0,-1 1 0 0 0,0 0 0 0 0,0 0 0 0 0,0 0-1 0 0,0 0 1 0 0,1-1-1 0 0,-1 1 0 0 0,1 0 0 0 0,-1 0 0 0 0,1 0 0 0 0,-1 0 0 0 0,1 0 0 0 0,0 0 0 0 0,0-1 0 0 0,0 1 0 0 0,1 1 1 0 0,1 0-10 0 0,-1 1 0 0 0,1-1 0 0 0,1 1 0 0 0,-1-1-1 0 0,3 2 11 0 0,0 0-20 0 0,1-1 0 0 0,-1 0-1 0 0,1 0 1 0 0,0 0 0 0 0,0-1-1 0 0,5 2 21 0 0,17 0-160 0 0,-15 1 68 0 0,4 0-39 0 0,2-5-30 0 0,-14-1 191 0 0,0 0-45 0 0,1 0-42 0 0,0 0-39 0 0,0 0-36 0 0,1 0-35 0 0,8 0-256 0 0,4 0-221 0 0,0 0-111 0 0,-2 0 9 0 0,20 0-1080 0 0,-34 0 1470 0 0,1 0-35 0 0,5 0-479 0 0,1 0-295 0 0,6 0-717 0 0</inkml:trace>
  <inkml:trace contextRef="#ctx0" brushRef="#br0" timeOffset="1201.29">1625 411 8576 0 0,'0'0'197'0'0,"0"-3"24"0"0,0 1-158 0 0,0 0-33 0 0,0-1 37 0 0,0-4 80 0 0,0 2-30 0 0,0-2 34 0 0,0 5 7 0 0,-2-1 183 0 0,-9-8 305 0 0,9 9 24 0 0,2 2-279 0 0,0 0-166 0 0,-4 0 23 0 0,1 0-39 0 0,-4 0 106 0 0,2 0-155 0 0,0 0-52 0 0,0 0 1 0 0,-1 2-2 0 0,-5 16-60 0 0,9-14-24 0 0,0 0 0 0 0,0 0 0 0 0,-1 0 0 0 0,1-1 0 0 0,-1 1 0 0 0,-3 3-23 0 0,2-3 10 0 0,0-1 4 0 0,0 1 0 0 0,0 0 1 0 0,1 0-1 0 0,0 0 0 0 0,-1 2-14 0 0,-5 12 48 0 0,-9 26 124 0 0,13-30-146 0 0,4-12-13 0 0,1 1 1 0 0,-1 0 0 0 0,1 0 0 0 0,0-1-1 0 0,-1 1 1 0 0,1 0 0 0 0,0 0 0 0 0,1 1-14 0 0,-1-2 14 0 0,0 0 0 0 0,0 0 0 0 0,0-1 0 0 0,0 1 0 0 0,0 0 0 0 0,0 0 0 0 0,0 0 0 0 0,-1 0 0 0 0,1 0 0 0 0,-1-1 0 0 0,0 3-14 0 0,-1-1 22 0 0,0 1 0 0 0,0 0 0 0 0,1 0 1 0 0,-1 0-1 0 0,1 0 0 0 0,0 0 0 0 0,0 1-22 0 0,1-4 7 0 0,0 1 0 0 0,0-1-1 0 0,0 1 1 0 0,0-1-1 0 0,1 0 1 0 0,-1 1-1 0 0,0-1 1 0 0,1 1-1 0 0,-1-1 1 0 0,1 1-1 0 0,-1-1 1 0 0,1 0-1 0 0,0 1 1 0 0,-1-1 0 0 0,1 0-1 0 0,0 0 1 0 0,0 0-1 0 0,0 1 1 0 0,0-1-1 0 0,1 0-6 0 0,2 5 84 0 0,-4-1-49 0 0,1 0-8 0 0,6 0 24 0 0,-7-5-47 0 0,1 0 0 0 0,-1 0-1 0 0,0 1 1 0 0,1-1 0 0 0,-1 0 0 0 0,1 0-1 0 0,-1 0 1 0 0,0 1 0 0 0,0-1 0 0 0,1 0-1 0 0,-1 1 1 0 0,0-1 0 0 0,1 0 0 0 0,-1 1-1 0 0,0-1 1 0 0,0 0 0 0 0,0 1 0 0 0,1-1-1 0 0,-1 1 1 0 0,0-1 0 0 0,0 0 0 0 0,0 1 0 0 0,0-1-1 0 0,0 1 1 0 0,0-1 0 0 0,0 0 0 0 0,0 1-1 0 0,0-1 1 0 0,0 1 0 0 0,0-1 0 0 0,0 1-4 0 0,0-1 1 0 0,0 0 1 0 0,0 0 0 0 0,0 0-1 0 0,0 0 1 0 0,0 0 0 0 0,0 0-1 0 0,0 0 1 0 0,0 1 0 0 0,0-1-1 0 0,0 0 1 0 0,0 0 0 0 0,0 0-1 0 0,0 0 1 0 0,0 0 0 0 0,0 0 0 0 0,0 0-1 0 0,0 0 1 0 0,0 0 0 0 0,0 0-1 0 0,0 1 1 0 0,0-1 0 0 0,0 0-1 0 0,0 0 1 0 0,0 0 0 0 0,0 0-1 0 0,0 0 1 0 0,0 0 0 0 0,1 0-1 0 0,-1 0 1 0 0,0 0 0 0 0,0 0-1 0 0,0 0 1 0 0,0 0 0 0 0,0 0 0 0 0,0 0-1 0 0,0 0 1 0 0,0 1 0 0 0,0-1-1 0 0,0 0 1 0 0,0 0 0 0 0,0 0-1 0 0,1 0 1 0 0,-1 0 0 0 0,0 0-1 0 0,0 0 1 0 0,0 0 0 0 0,0 0-1 0 0,0 0 1 0 0,0 0 0 0 0,0 0-1 0 0,0 0 1 0 0,0 0 0 0 0,0 0 0 0 0,1 0-1 0 0,-1 0 1 0 0,0 0 0 0 0,0-1-2 0 0,3 2 34 0 0,-1-1-17 0 0,0 0 0 0 0,0 0-1 0 0,0 0 1 0 0,-1 0 0 0 0,1 0 0 0 0,0 0-1 0 0,0-1 1 0 0,0 1 0 0 0,-1-1-1 0 0,1 1 1 0 0,1-1-17 0 0,2-6 143 0 0,-5 7-131 0 0,0-1 0 0 0,0 1 0 0 0,0-1 0 0 0,1 1 0 0 0,-1 0 0 0 0,0-1 0 0 0,1 1 0 0 0,-1 0 0 0 0,0-1 0 0 0,1 1 0 0 0,-1 0 0 0 0,1-1 0 0 0,-1 1 0 0 0,0 0 0 0 0,1-1 0 0 0,-1 1 0 0 0,1 0 0 0 0,-1 0 0 0 0,1 0 0 0 0,-1 0 0 0 0,1-1 0 0 0,-1 1 0 0 0,1 0 0 0 0,-1 0 0 0 0,1 0 0 0 0,-1 0 0 0 0,1 0 0 0 0,-1 0 0 0 0,1 0 0 0 0,-1 0 0 0 0,1 0 0 0 0,0 1-12 0 0,9-3 189 0 0,-2-1-33 0 0,5-8 74 0 0,3-2-60 0 0,-6 8-90 0 0,-7 4-64 0 0,-1 0 0 0 0,0 0-1 0 0,0 0 1 0 0,0-1 0 0 0,1 1-1 0 0,-1-1 1 0 0,0 1 0 0 0,-1-1 0 0 0,1 0-16 0 0,11-9 77 0 0,-10 8-63 0 0,1 0 0 0 0,-1 0 1 0 0,0 0-1 0 0,1 0 1 0 0,-2-1-1 0 0,1 1 1 0 0,0-1-1 0 0,-1 0 0 0 0,1 0 1 0 0,-1-1-15 0 0,3-21 26 0 0,2 13 22 0 0,-6 12-39 0 0,0-1 0 0 0,-1 1 0 0 0,1-1 0 0 0,0 1 1 0 0,-1-1-1 0 0,1 1 0 0 0,-1-1 0 0 0,1 1 0 0 0,-1-1 1 0 0,0 1-1 0 0,0-1 0 0 0,0 1 0 0 0,1-1-9 0 0,-1-20 124 0 0,0 0-54 0 0,0-56 1 0 0,0 58-31 0 0,-1 19-40 0 0,1 1 0 0 0,0-1 0 0 0,0 1 0 0 0,0-1 0 0 0,0 1 0 0 0,0-1 0 0 0,0 1 0 0 0,0-1 0 0 0,0 1 0 0 0,0-1 0 0 0,0 1 0 0 0,0-1 0 0 0,1 1 0 0 0,-1 0 0 0 0,0-1 0 0 0,0 1 0 0 0,0-1 0 0 0,1 1 0 0 0,-1-1 0 0 0,0 1 0 0 0,0-1 0 0 0,1 1 0 0 0,-1 0 0 0 0,0-1 0 0 0,1 1 0 0 0,-1 0 0 0 0,1-1 0 0 0,-1 1 0 0 0,0 0 0 0 0,1 0 0 0 0,-1-1 0 0 0,1 1 0 0 0,6-4 0 0 0,-7 3-1 0 0,0 0 1 0 0,1 1-1 0 0,-1-1 0 0 0,0 0 0 0 0,1 1 0 0 0,-1-1 0 0 0,0 0 0 0 0,0 1 0 0 0,0-1 0 0 0,0 0 0 0 0,0 1 0 0 0,0-1 0 0 0,0 0 0 0 0,0 1 0 0 0,0-1 1 0 0,0 1 0 0 0,0-3-70 0 0,0 3 2 0 0,0 0 4 0 0,-2 3 11 0 0,0-1 52 0 0,1 0 0 0 0,-1 0 0 0 0,1 0-1 0 0,0 0 1 0 0,0 0 0 0 0,0 1 0 0 0,0-1 0 0 0,0 0-1 0 0,0 1 1 0 0,0-1 0 0 0,1 0 0 0 0,0 1 0 0 0,-1-1 0 0 0,1 1-1 0 0,0-1 1 0 0,0 1 0 0 0,0-1 0 0 0,1 2 1 0 0,-2-2-5 0 0,1 0 0 0 0,0 1 0 0 0,0-1 0 0 0,-1 0 1 0 0,0 0-1 0 0,1 1 0 0 0,-1-1 0 0 0,0 0 0 0 0,0 0 0 0 0,0 0 0 0 0,-1 2 5 0 0,-8 18 0 0 0,6-12 0 0 0,2-7 0 0 0,1 0 0 0 0,0 0 0 0 0,0 0 0 0 0,0 0 0 0 0,0 0 0 0 0,0 1 0 0 0,1-1 0 0 0,-1 0 0 0 0,1 0 0 0 0,0 3 0 0 0,0 6 0 0 0,-1-2 0 0 0,1-1 0 0 0,1 1 0 0 0,0-1 0 0 0,1 4 0 0 0,40 171-10 0 0,-38-160-19 0 0,-1-7 17 0 0,1 0-1 0 0,3 7 13 0 0,1 4 0 0 0,-1 1 0 0 0,0 13 0 0 0,0-2 0 0 0,-5-30 0 0 0,-1 1 0 0 0,0-1 0 0 0,-1 0 0 0 0,-1 10 0 0 0,1 1 0 0 0,-1-6 0 0 0,-1 1 0 0 0,0 0 0 0 0,-2 7 0 0 0,-1 1 0 0 0,3-4 0 0 0,1-13 0 0 0,0 0 0 0 0,0 1 0 0 0,-1-1 0 0 0,0 0 0 0 0,0 0 0 0 0,-1 0 0 0 0,-1 2 0 0 0,1-4-3 0 0,-16 34 8 0 0,12-26 10 0 0,0 0-1 0 0,-1 0 1 0 0,-1-1 0 0 0,0-1-1 0 0,-5 7-14 0 0,-16 10 49 0 0,23-22-41 0 0,-1-1 1 0 0,1 0-1 0 0,-1 0 0 0 0,0-1 0 0 0,0 0 1 0 0,0 0-1 0 0,-3 0-8 0 0,-99 44 104 0 0,101-45-92 0 0,0 0-1 0 0,0-1 1 0 0,0 0 0 0 0,-1 0 0 0 0,1-1-1 0 0,0 0 1 0 0,-8-1-12 0 0,-31 4 51 0 0,23 1-40 0 0,9-2-14 0 0,0-1-1 0 0,0 0 0 0 0,-3-1 4 0 0,-59-1-146 0 0,43 0 52 0 0,28 0 3 0 0,1-1 45 0 0,-22-6 27 0 0,19 4-81 0 0,4 2 4 0 0,1 0-40 0 0,0 0-47 0 0,-1 0-52 0 0,1 1-59 0 0,0-1-66 0 0,1 1-9 0 0,1 0-58 0 0,0 0-52 0 0,0 0-44 0 0,0 0-155 0 0,0 0-45 0 0,0 0-187 0 0,-2 0-503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36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171 463 9328 0 0,'0'0'208'0'0,"0"0"33"0"0,-4 0 15 0 0,-1-1-166 0 0,-12 1 39 0 0,0 4-85 0 0,14-2-44 0 0,-1 1 0 0 0,1-1 0 0 0,0 1 0 0 0,0 0 0 0 0,-2 2 0 0 0,-8 7 15 0 0,4-6 39 0 0,3-3 19 0 0,-3 1 140 0 0,3 7 173 0 0,2-4-270 0 0,-10 14 331 0 0,7 0-30 0 0,-7 1-128 0 0,7-1-53 0 0,0-10-130 0 0,-1 2 47 0 0,8-10-126 0 0,-1-1 1 0 0,0 1 0 0 0,1-1-1 0 0,-1 1 1 0 0,1 0 0 0 0,0-1-1 0 0,0 2-27 0 0,0 14 111 0 0,0 14 135 0 0,0 0 2 0 0,0-14-135 0 0,0 4 93 0 0,0-1-54 0 0,0 25 122 0 0,0-44-262 0 0,0 0 0 0 0,0 0 0 0 0,1 1 0 0 0,-1-1 0 0 0,1 0 0 0 0,-1 0 0 0 0,1 0 0 0 0,0 0 0 0 0,0 0 1 0 0,0 0-1 0 0,0 0-12 0 0,2 3 20 0 0,0-1 1 0 0,1 0 0 0 0,-1 0 0 0 0,1 0 0 0 0,4 3-21 0 0,-1 0 35 0 0,-7-7-33 0 0,1 1 1 0 0,-1-1 0 0 0,0 0 0 0 0,0 0-1 0 0,1 0 1 0 0,-1 1 0 0 0,0-1 0 0 0,0 0-1 0 0,0 0 1 0 0,1 1 0 0 0,-1-1 0 0 0,0 0 0 0 0,0 0-1 0 0,0 1 1 0 0,0-1 0 0 0,0 0 0 0 0,1 0-1 0 0,-1 1 1 0 0,0-1 0 0 0,0 0 0 0 0,0 1-1 0 0,0-1 1 0 0,0 0 0 0 0,0 1 0 0 0,0-1 0 0 0,0 0-3 0 0,0 15 84 0 0,0-15-82 0 0,0 0 0 0 0,0 0 1 0 0,0 0-1 0 0,-1 0 0 0 0,1 0 1 0 0,0 0-1 0 0,0 0 0 0 0,0 1 1 0 0,0-1-1 0 0,0 0 1 0 0,0 0-1 0 0,0 0 0 0 0,0 0 1 0 0,0 0-1 0 0,0 0 0 0 0,0 0 1 0 0,0 1-1 0 0,1-1 0 0 0,-1 0 1 0 0,0 0-1 0 0,0 0 1 0 0,0 0-1 0 0,0 0 0 0 0,0 0 1 0 0,0 0-1 0 0,0 0 0 0 0,0 1 1 0 0,0-1-1 0 0,0 0 0 0 0,0 0 1 0 0,0 0-1 0 0,0 0 1 0 0,1 0-1 0 0,-1 0 0 0 0,0 0 1 0 0,0 0-1 0 0,0 0 0 0 0,0 0 1 0 0,0 0-1 0 0,0 0 0 0 0,0 0 1 0 0,0 0-1 0 0,1 0 0 0 0,-1 0 1 0 0,0 0-1 0 0,0 0 1 0 0,0 0-1 0 0,0 0 0 0 0,0 0 1 0 0,0 0-1 0 0,1 0 0 0 0,-1 0 1 0 0,0 0-1 0 0,0 0 0 0 0,0 0 1 0 0,0 0-1 0 0,0 0-2 0 0,36 0 318 0 0,-36 0-313 0 0,0 0 1 0 0,1 0 0 0 0,-1 0 0 0 0,0 0 0 0 0,1 0-1 0 0,-1 0 1 0 0,0 0 0 0 0,1 0 0 0 0,-1 0-1 0 0,0 0 1 0 0,0 0 0 0 0,1 0 0 0 0,-1-1 0 0 0,0 1-1 0 0,1 0 1 0 0,-1 0 0 0 0,0 0 0 0 0,0 0 0 0 0,1-1-1 0 0,-1 1 1 0 0,0 0 0 0 0,0 0 0 0 0,0-1 0 0 0,1 1-1 0 0,-1 0 1 0 0,0 0-6 0 0,14-15 112 0 0,-14 15-108 0 0,1 0 0 0 0,-1 0-1 0 0,0-1 1 0 0,0 1 0 0 0,0 0 0 0 0,1 0-1 0 0,-1-1 1 0 0,0 1 0 0 0,0 0 0 0 0,0 0-1 0 0,1 0 1 0 0,-1 0 0 0 0,0-1 0 0 0,1 1-1 0 0,-1 0 1 0 0,0 0 0 0 0,0 0 0 0 0,1 0-1 0 0,-1 0 1 0 0,0 0 0 0 0,1 0 0 0 0,-1 0-1 0 0,0 0 1 0 0,1 0 0 0 0,-1 0 0 0 0,0 0-4 0 0,3-1 11 0 0,-1 1 1 0 0,1 0 0 0 0,-1-1 0 0 0,0 0 0 0 0,1 1 0 0 0,-1-1-1 0 0,0 0 1 0 0,1-1 0 0 0,-1 1 0 0 0,0 0 0 0 0,0 0-1 0 0,0-1 1 0 0,1 0-12 0 0,0-1 5 0 0,0 1 0 0 0,0-1 0 0 0,-1 0-1 0 0,1 0 1 0 0,-1 0 0 0 0,1 0 0 0 0,-1 0 0 0 0,1-3-5 0 0,0-1-2 0 0,-2 7 4 0 0,-1-1 0 0 0,0 0 0 0 0,1 0 0 0 0,-1 0 0 0 0,1 0 0 0 0,-1 0 0 0 0,1 1 0 0 0,-1-1 0 0 0,1 0-1 0 0,0 0 1 0 0,-1 1 0 0 0,1-1 0 0 0,0 1 0 0 0,-1-1 0 0 0,1 0 0 0 0,0 1 0 0 0,0-1 0 0 0,-1 1 0 0 0,1 0 0 0 0,0-1 0 0 0,0 1 0 0 0,0-1-2 0 0,6-2 12 0 0,-3 0-11 0 0,-1 0-1 0 0,1 0 1 0 0,-1 0 0 0 0,0-1 0 0 0,0 1-1 0 0,0-1 1 0 0,0 0 0 0 0,-1 0 0 0 0,0 0-1 0 0,1 0 1 0 0,-2 0 0 0 0,1 0 0 0 0,0-1 0 0 0,-1 0-1 0 0,2-2 0 0 0,0 0 0 0 0,0 0 0 0 0,4-7 0 0 0,-1 3 0 0 0,1-10 0 0 0,10-5-12 0 0,-15 23 8 0 0,1 0-1 0 0,-1 0 1 0 0,0-1 0 0 0,0 1-1 0 0,0 0 1 0 0,-1-1-1 0 0,1 1 1 0 0,-1-1 0 0 0,0 1-1 0 0,0-1 1 0 0,0 0 0 0 0,0 0-1 0 0,-1 1 1 0 0,1-1 0 0 0,-1 0-1 0 0,0-3 5 0 0,0-43-78 0 0,0 0 70 0 0,-1 42 1 0 0,0 0 1 0 0,0 0 0 0 0,-1 0 0 0 0,0 0-1 0 0,-1 0 1 0 0,0 1 0 0 0,0-1 0 0 0,0 1-1 0 0,-1 0 1 0 0,0 0 0 0 0,-2-3 6 0 0,0 2-1 0 0,1-2 0 0 0,1 1 1 0 0,-1 0-1 0 0,2-1 1 0 0,-2-3 0 0 0,-2-30 0 0 0,-7 1 0 0 0,7-1 10 0 0,4 34 4 0 0,0 0 0 0 0,-1 0 0 0 0,-4-7-14 0 0,4 8 4 0 0,0-1 0 0 0,0 0 0 0 0,-2-7-4 0 0,6 12 0 0 0,-1 0 0 0 0,0 0 0 0 0,1 0 0 0 0,0 0 0 0 0,0-3 0 0 0,1 2 0 0 0,-1 1 0 0 0,-1-1 0 0 0,1 1 0 0 0,0-1 0 0 0,-1 1 0 0 0,0-1 0 0 0,0 1 0 0 0,-1-1 0 0 0,-4-9 0 0 0,4 10 0 0 0,0 0 0 0 0,1-1 0 0 0,-1 1 0 0 0,1 0 0 0 0,0 0 0 0 0,0-1 0 0 0,0 1 0 0 0,1-1 0 0 0,-1-2 0 0 0,2 6 0 0 0,-1 0 0 0 0,0 1 0 0 0,0-1 0 0 0,0 0 0 0 0,0 1 0 0 0,0-1 0 0 0,0 0 0 0 0,0 1 0 0 0,0-1 0 0 0,0 0 0 0 0,0 1 0 0 0,0-1 0 0 0,-1 0 0 0 0,1 1 0 0 0,0-1 0 0 0,0 0 0 0 0,-1 1 0 0 0,1-1 0 0 0,0 1 0 0 0,-1-1 0 0 0,1 1 0 0 0,-1-1 0 0 0,1 1 0 0 0,-1-1 0 0 0,1 1 0 0 0,-1-1 0 0 0,1 1 0 0 0,-1-1 0 0 0,1 1 0 0 0,-1 0 0 0 0,1-1 0 0 0,-2 1 0 0 0,-6-6 0 0 0,4-5 0 0 0,4 11 0 0 0,0 1 0 0 0,0-1 0 0 0,1 0 1 0 0,-1 1-1 0 0,0-1 0 0 0,0 0 1 0 0,0 1-1 0 0,0-1 0 0 0,0 0 1 0 0,0 1-1 0 0,0-1 0 0 0,0 1 0 0 0,0-1 1 0 0,0 0-1 0 0,0 1 0 0 0,-1-1 1 0 0,1 0-1 0 0,0 1 0 0 0,0-1 1 0 0,0 0-1 0 0,0 0 0 0 0,0 1 1 0 0,-1-1-1 0 0,1 0 0 0 0,0 1 0 0 0,0-1 1 0 0,-1 0-1 0 0,1 0 0 0 0,0 1 0 0 0,-11 17 33 0 0,6-10-4 0 0,4-4-17 0 0,0 0 1 0 0,0 0-1 0 0,0 1 0 0 0,0-1 1 0 0,1 0-1 0 0,0 1 0 0 0,0-1 0 0 0,0 0 1 0 0,0 1-1 0 0,1 0-12 0 0,0 11 133 0 0,-1-1-12 0 0,-1 0-29 0 0,2-9-55 0 0,-1 0 0 0 0,0 0 0 0 0,1 0 1 0 0,1 4-38 0 0,6 10 87 0 0,0 4 36 0 0,-6-1 34 0 0,-1-13-99 0 0,0-1-1 0 0,0 1 0 0 0,1-1 0 0 0,1 0 0 0 0,1 3-57 0 0,2 11 98 0 0,1 16 85 0 0,7-10-39 0 0,-13-27-132 0 0,-1 1 0 0 0,1 0 0 0 0,-1 0 0 0 0,1-1 0 0 0,-1 1 0 0 0,0 0 0 0 0,-1 1-12 0 0,1 14 68 0 0,5 5 37 0 0,-2-17-76 0 0,0 0 0 0 0,0 0 0 0 0,0-1 0 0 0,4 5-29 0 0,10 17 98 0 0,-10-5-24 0 0,0-12-40 0 0,-6-8-28 0 0,0 0 1 0 0,0 0 0 0 0,1 0-1 0 0,-1 0 1 0 0,0 0-1 0 0,-1 0 1 0 0,1 0-1 0 0,0 0 1 0 0,-1 1 0 0 0,1-1-1 0 0,-1 0 1 0 0,1 0-1 0 0,-1 1 1 0 0,0-1-1 0 0,0 2-6 0 0,0-1 1 0 0,-1 0 0 0 0,1 1-1 0 0,1-1 1 0 0,-1 0 0 0 0,0 0-1 0 0,1 0 1 0 0,0 1-1 0 0,-1-1 1 0 0,1 0 0 0 0,1 0-1 0 0,-1 0 1 0 0,0 0 0 0 0,1 0-1 0 0,-1-1 1 0 0,1 1 0 0 0,0 0-1 0 0,0-1 1 0 0,0 1-1 0 0,1 0 0 0 0,-1-1 0 0 0,0 0 0 0 0,0 0 0 0 0,0 0 0 0 0,0 0 0 0 0,-1 1 0 0 0,1-1 0 0 0,-1 0 0 0 0,1 1 0 0 0,-1-1 0 0 0,0 1 0 0 0,6 33 0 0 0,-4-29 23 0 0,-1-2-70 0 0,0-1-55 0 0,0-1-75 0 0,0 0-52 0 0,0 0-80 0 0,-1 0-93 0 0,0-1-103 0 0,0 1-114 0 0,0-1 263 0 0,-1-1-33 0 0,0 1-34 0 0,1-1-36 0 0,-1 1-37 0 0,0-1-39 0 0,0 2-1661 0 0,0-2-1246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36.6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0 341 7920 0 0,'4'0'174'0'0,"5"0"-56"0"0,23 1 278 0 0,-21-3-304 0 0,-3-1-56 0 0,17-11-36 0 0,-15 12 24 0 0,1 1 48 0 0,1 0 52 0 0,0 1 54 0 0,3 1 76 0 0,-6-2-10 0 0,-2 0-37 0 0,6-2 118 0 0,-3-1-105 0 0,10-9 198 0 0,-8 4-112 0 0,-5 5-105 0 0,1 0 44 0 0,-4 1-58 0 0,0 2-43 0 0,3-2 57 0 0,2-1 66 0 0,-6 2-143 0 0,1 0 40 0 0,-1-1 15 0 0,1 0 47 0 0,0-1 55 0 0,0 0 64 0 0,2-2-67 0 0,10-10 202 0 0,-7 8-287 0 0,-1 2-34 0 0,10-1 209 0 0,-11-7-16 0 0,7 7-32 0 0,-7-11-108 0 0,8 0-48 0 0,-15 18-158 0 0,0 0 0 0 0,0 0 0 0 0,1 0 0 0 0,-1 0 0 0 0,0-1 0 0 0,0 1-1 0 0,1 0 1 0 0,-1 0 0 0 0,0-1 0 0 0,0 1 0 0 0,0 0 0 0 0,0 0 0 0 0,1-1 0 0 0,-1 1 0 0 0,0 0 0 0 0,0-1-1 0 0,0 1 1 0 0,0 0 0 0 0,0 0 0 0 0,0-1 0 0 0,0 1 0 0 0,0 0 0 0 0,0-1 0 0 0,0 1 0 0 0,0 0 0 0 0,0-1-6 0 0,0-16 137 0 0,0 15-129 0 0,0 0 1 0 0,0 0-1 0 0,0 0 0 0 0,1 0 1 0 0,-1 0-1 0 0,0 0 1 0 0,1 0-1 0 0,-1 0 0 0 0,1 0 1 0 0,0 0-9 0 0,7-9 43 0 0,-8 11-41 0 0,1-1 0 0 0,0 0 1 0 0,-1 1-1 0 0,1-1 1 0 0,-1 0-1 0 0,1 0 0 0 0,-1 1 1 0 0,1-1-1 0 0,-1 0 0 0 0,1 0 1 0 0,-1 0-1 0 0,0 0 1 0 0,1 0-1 0 0,-1 0-2 0 0,1-7 26 0 0,0-1 0 0 0,0 1 0 0 0,-1-8-26 0 0,0 15 0 0 0,0 0 0 0 0,0 0 0 0 0,0 0 0 0 0,0-1 0 0 0,0 1 0 0 0,0 0 0 0 0,-1 0 0 0 0,1 0 0 0 0,0 0 0 0 0,-1 0 0 0 0,1-1 0 0 0,0 1 0 0 0,-1 0 0 0 0,0-1 0 0 0,-13-5 0 0 0,7-7 0 0 0,6 14 0 0 0,0-1 0 0 0,1 1 0 0 0,-1 0 0 0 0,1-1 0 0 0,-1 1 0 0 0,0 0 0 0 0,1 0 0 0 0,-1 0 0 0 0,0 0 0 0 0,1-1 0 0 0,-1 1 0 0 0,0 0 0 0 0,0 0 0 0 0,1 0 0 0 0,-1 0 0 0 0,0 0 0 0 0,1 1 0 0 0,-1-1 0 0 0,0 0 0 0 0,1 0 0 0 0,-1 0 0 0 0,0 1 0 0 0,1-1 0 0 0,-1 0 0 0 0,1 1 0 0 0,-1-1 0 0 0,-20 14 0 0 0,6-7 0 0 0,13-7 0 0 0,1 0 0 0 0,-1 1 0 0 0,1-1 0 0 0,-1 1 0 0 0,1 0 0 0 0,-1 0 0 0 0,1-1 0 0 0,0 1 0 0 0,-1 0 0 0 0,1 0 0 0 0,0 0 0 0 0,0 1 0 0 0,0-1 0 0 0,0 0 0 0 0,0 0 0 0 0,0 0 0 0 0,0 1 0 0 0,-1 0 0 0 0,-5 20-12 0 0,-8-5-28 0 0,13-14 38 0 0,0-1-1 0 0,-1 0 1 0 0,1 1 0 0 0,0-1 0 0 0,0 1 0 0 0,0 0 0 0 0,1-1 0 0 0,-1 1 0 0 0,0 3 1 0 0,-5 29 1 0 0,-8-10-10 0 0,8 0-33 0 0,1-11 35 0 0,4-10 7 0 0,0 1 1 0 0,1-1 0 0 0,-1 0 0 0 0,1 0-1 0 0,0 1 1 0 0,0-1 0 0 0,0 1 0 0 0,1-1-1 0 0,-1 4 1 0 0,1 77 0 0 0,0-84 0 0 0,0 0 0 0 0,0 0 0 0 0,0 1 0 0 0,0-1 0 0 0,0 0 0 0 0,0 0 0 0 0,1 0 0 0 0,-1 0 0 0 0,0 0 0 0 0,1 1 0 0 0,-1-1 0 0 0,0 0 0 0 0,1 0 0 0 0,0 1 0 0 0,4 1 0 0 0,-4-3 0 0 0,-1 0 0 0 0,1 1 0 0 0,0-1 0 0 0,-1 0 0 0 0,1 1 0 0 0,0-1 0 0 0,-1 1 0 0 0,1-1 0 0 0,-1 1 0 0 0,1-1 0 0 0,-1 1 0 0 0,1-1 0 0 0,-1 1 0 0 0,1-1 0 0 0,-1 1 0 0 0,7 28 11 0 0,-6-28-9 0 0,-1-1 0 0 0,1 1-1 0 0,-1-1 1 0 0,1 1 0 0 0,-1-1-1 0 0,1 1 1 0 0,-1-1 0 0 0,1 1 0 0 0,-1-1-1 0 0,1 1 1 0 0,0-1 0 0 0,-1 1-1 0 0,1-1 1 0 0,0 0 0 0 0,-1 0 0 0 0,1 1-1 0 0,0-1 1 0 0,0 0-2 0 0,5 3 12 0 0,15 11 9 0 0,1-7 22 0 0,-11 0-34 0 0,-9-6-9 0 0,-1 0 0 0 0,1 0 0 0 0,0 0 0 0 0,0 1 1 0 0,0-2-1 0 0,0 1 0 0 0,1 0 0 0 0,-1 0 0 0 0,0-1 0 0 0,0 1 0 0 0,0-1 0 0 0,1 0 0 0 0,-1 1 0 0 0,1-1 0 0 0,7 0 0 0 0,-7 0 0 0 0,1 0 0 0 0,0 0 0 0 0,0 0 0 0 0,0 0 0 0 0,0-1 0 0 0,-1 1 0 0 0,1-1 0 0 0,2-1 0 0 0,8-4-6 0 0,0 0-5 0 0,-3 3-43 0 0,-1 1-40 0 0,1 1-60 0 0,-8 1 98 0 0,0 0 1 0 0,0 0 0 0 0,0 0 0 0 0,0-1-1 0 0,0 1 1 0 0,0-1 0 0 0,1 0 55 0 0,35-17-413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38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21 11144 0 0,'-2'-1'-146'0'0,"0"-1"112"0"0,1 0 100 0 0,-2 0 150 0 0,1 0 11 0 0,0 0-182 0 0,1 0-125 0 0,0 2-12 0 0,0-1-40 0 0,0 0-13 0 0,1 0-34 0 0,-1 1-36 0 0,0-1-39 0 0,0 0-42 0 0,0 0-45 0 0,0 0-46 0 0,0 0-50 0 0,1 1-1059 0 0,0 0-856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39.5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536 108 7368 0 0,'0'0'165'0'0,"0"0"22"0"0,0 0 10 0 0,0-4-16 0 0,0-5-127 0 0,-3 4 18 0 0,-3 2 71 0 0,-2 2 164 0 0,8 1-307 0 0,-4 0 584 0 0,4 0 22 0 0,0-3-9 0 0,0 2-574 0 0,0 1 0 0 0,0-1 1 0 0,0 1-1 0 0,0-1 0 0 0,0 0 0 0 0,0 1 1 0 0,0-1-1 0 0,0 1 0 0 0,0-1 0 0 0,0 1 0 0 0,0-1 1 0 0,-1 0-1 0 0,1 1 0 0 0,0-1 0 0 0,0 1 0 0 0,-1-1 1 0 0,1 1-1 0 0,0-1 0 0 0,-1 1 0 0 0,1 0 1 0 0,0-1-1 0 0,-1 1 0 0 0,1-1 0 0 0,-1 1 0 0 0,1 0 1 0 0,-1-1-1 0 0,1 1 0 0 0,-1 0 0 0 0,1-1 1 0 0,-1 1-1 0 0,1 0-23 0 0,-10-7 377 0 0,7 4-194 0 0,1-3-12 0 0,-1 2-9 0 0,1 2 1 0 0,-1 1-16 0 0,-1 0 46 0 0,-1 1 57 0 0,-1 0 65 0 0,0 0-121 0 0,3 0-104 0 0,0 0 1 0 0,0 0 0 0 0,0 0-1 0 0,0 0 1 0 0,-1 0 0 0 0,1-1-1 0 0,0 1 1 0 0,0-1 0 0 0,-2-1-91 0 0,0-1 127 0 0,-1-1-1 0 0,-3-2 47 0 0,1 3 24 0 0,-1 2 71 0 0,3 0-85 0 0,-1 1 39 0 0,7 0-222 0 0,-4 0 54 0 0,1 0 1 0 0,0 0 0 0 0,-1 0 0 0 0,1-1 0 0 0,-1 1 0 0 0,1-1 0 0 0,-2 0-55 0 0,5 0 15 0 0,-1 1 1 0 0,1 0 0 0 0,-1-1-1 0 0,0 1 1 0 0,1-1 0 0 0,-1 1-1 0 0,1-1 1 0 0,0 1 0 0 0,-1-1-1 0 0,1 0 1 0 0,-1 1 0 0 0,1-1-1 0 0,0 1 1 0 0,-1-1 0 0 0,1 0-16 0 0,-3-4 125 0 0,-6 1 41 0 0,-12 4 37 0 0,8 0-102 0 0,3 0-36 0 0,3 0-41 0 0,0 0 29 0 0,-2 0 44 0 0,-4 0 69 0 0,9 0-134 0 0,1 0-1 0 0,0 0 1 0 0,-1 0-1 0 0,1 1 1 0 0,-1-1-1 0 0,1 1 0 0 0,-2 1-31 0 0,-9 12 224 0 0,11-13-192 0 0,0 0 0 0 0,-1-1 0 0 0,1 1 0 0 0,-1-1 0 0 0,1 0 0 0 0,0 0 0 0 0,-2 0-32 0 0,5 0 0 0 0,-1 0 13 0 0,0 0-1 0 0,0 0 1 0 0,0 0-1 0 0,0 0 1 0 0,0 0-1 0 0,0 1 1 0 0,0-1-1 0 0,0 0 0 0 0,0 0 1 0 0,1 1-1 0 0,-1-1 1 0 0,0 0-1 0 0,0 1 1 0 0,0-1-1 0 0,0 1-12 0 0,-31 17 37 0 0,20-9-34 0 0,0 1-1 0 0,0 0 1 0 0,1 1-1 0 0,-7 9-2 0 0,-6 5 72 0 0,20-20-42 0 0,-1 1 0 0 0,1 0 0 0 0,0 0 0 0 0,0 0 0 0 0,-1 4-30 0 0,-4 8 30 0 0,5-11-36 0 0,3-3 6 0 0,0 0 0 0 0,0 0 0 0 0,0 0 0 0 0,0 0 0 0 0,1 0 0 0 0,0 0 0 0 0,0 0 0 0 0,0 0 0 0 0,0 0 0 0 0,0 0 0 0 0,1 1 0 0 0,0 7 0 0 0,-1 30-9 0 0,0-17-66 0 0,0-23 69 0 0,0 0 0 0 0,0 0-1 0 0,0 0 1 0 0,1 0-1 0 0,-1 0 1 0 0,1 0-1 0 0,-1 0 1 0 0,1 0 0 0 0,0-1-1 0 0,0 1 1 0 0,-1 0-1 0 0,1 0 7 0 0,14 15-43 0 0,-12-14 43 0 0,0-1 1 0 0,-1 1-1 0 0,1 0 1 0 0,-1 0 0 0 0,0 0-1 0 0,1 2 0 0 0,3 9 45 0 0,-4-11-35 0 0,-1 0 0 0 0,1 1 1 0 0,-1-1-1 0 0,1-1 0 0 0,0 1 0 0 0,0 0 1 0 0,0 0-1 0 0,0-1 0 0 0,1 1-10 0 0,22 18 52 0 0,-20-18-49 0 0,0 0-1 0 0,1 0 1 0 0,-1 0-1 0 0,1 0 0 0 0,2 0-2 0 0,0 0 0 0 0,-1-1 0 0 0,0 1 0 0 0,7 5 0 0 0,-3-3 0 0 0,-9-4 0 0 0,1 0 0 0 0,-1 0 0 0 0,1 0 0 0 0,0-1 0 0 0,-1 0 0 0 0,1 1 0 0 0,0-1 0 0 0,-1 0 0 0 0,1 0 0 0 0,0 0 0 0 0,0-1 0 0 0,11 1 0 0 0,44 0 9 0 0,-29 0-38 0 0,-14 0-23 0 0,0 0-34 0 0,0 0-44 0 0,-1 0-52 0 0,0-1-12 0 0,15-3-132 0 0,-20 1 193 0 0,-1 0-45 0 0,-2 1 13 0 0,0 0-37 0 0,1-1-45 0 0,-1 0-51 0 0,-2 0 25 0 0,1 1-36 0 0,3-2-407 0 0,-2 1 107 0 0,0 1-50 0 0,4-2-765 0 0,2 1-598 0 0,1 2-1136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40.6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314 64 9168 0 0,'0'0'266'0'0,"0"0"1"0"0,-1 0-199 0 0,-2 0-40 0 0,-6 0 25 0 0,-1 0 116 0 0,0 0 100 0 0,0 0 83 0 0,1 0 21 0 0,0 0 41 0 0,-37 0 1695 0 0,45 0-2074 0 0,0 0 1 0 0,0 0 0 0 0,0 0 0 0 0,0 0 0 0 0,0 0 0 0 0,1 1 0 0 0,-1-1 0 0 0,0 0-1 0 0,0 0 1 0 0,0 1 0 0 0,0-1 0 0 0,0 0 0 0 0,0 1 0 0 0,1-1 0 0 0,-1 1-1 0 0,0-1 1 0 0,0 1 0 0 0,1-1 0 0 0,-1 1 0 0 0,0 0 0 0 0,1-1 0 0 0,-1 1 0 0 0,0 0-1 0 0,1-1 1 0 0,-1 1 0 0 0,1 0-36 0 0,-7 6 436 0 0,6-6-403 0 0,0 0-1 0 0,0-1 0 0 0,0 0 0 0 0,0 1 0 0 0,0-1 0 0 0,-1 0 0 0 0,1 1 1 0 0,0-1-1 0 0,0 0 0 0 0,0 0 0 0 0,0 0 0 0 0,-1 0-32 0 0,-15 0 486 0 0,16 0-468 0 0,1 0 0 0 0,0 0 1 0 0,-1 0-1 0 0,1 0 1 0 0,0 0-1 0 0,-1 0 1 0 0,1 0-1 0 0,0 0 1 0 0,0 0-1 0 0,-1 0 1 0 0,1 0-1 0 0,0 0 1 0 0,-1 1-1 0 0,1-1 0 0 0,0 0 1 0 0,0 0-1 0 0,-1 0 1 0 0,1 0-1 0 0,0 1 1 0 0,0-1-1 0 0,-1 0 1 0 0,1 0-1 0 0,0 1 1 0 0,0-1-1 0 0,0 0 1 0 0,-1 0-19 0 0,0 2 44 0 0,-1 0 1 0 0,1-1-1 0 0,-1 1 1 0 0,0-1-1 0 0,0 0 1 0 0,0 1 0 0 0,0-1-1 0 0,0 0 1 0 0,0 0-1 0 0,0 0 1 0 0,0-1 0 0 0,0 1-1 0 0,0 0 1 0 0,-1-1-1 0 0,1 1 1 0 0,0-1 0 0 0,0 0-1 0 0,-2 0-44 0 0,2 0 33 0 0,0 0 0 0 0,0 0 0 0 0,0 1 0 0 0,-1-1 0 0 0,1 1 0 0 0,0-1 0 0 0,0 1 0 0 0,0 0 0 0 0,0 0-33 0 0,1-1 20 0 0,-1 1 0 0 0,1 0 0 0 0,0 0 0 0 0,-1 0 1 0 0,1-1-1 0 0,0 1 0 0 0,0 1 0 0 0,0-1 0 0 0,0 0 0 0 0,0 0 1 0 0,0 0-1 0 0,0 1 0 0 0,0-1 0 0 0,0 0 0 0 0,0 1 0 0 0,1-1 0 0 0,-1 1 1 0 0,1-1-21 0 0,-2 12 180 0 0,1-9-117 0 0,-2-1-35 0 0,-15 15-18 0 0,15-15-10 0 0,0 0 0 0 0,1 0 0 0 0,-1 0 0 0 0,1 0 0 0 0,-2 4 0 0 0,3-6 0 0 0,0 1 0 0 0,1 0 0 0 0,-1 0 0 0 0,1 0 0 0 0,-1 0 0 0 0,1 0 0 0 0,0 0 0 0 0,0 0 0 0 0,0 0 0 0 0,0 0 0 0 0,0 0 0 0 0,0 0 0 0 0,0 0 0 0 0,0 0 0 0 0,0 0 0 0 0,-1 0 0 0 0,1 0 0 0 0,-1-1 0 0 0,1 1 0 0 0,-1 0 0 0 0,0 0 0 0 0,-9 16 0 0 0,15-14 0 0 0,0-1 0 0 0,-4-1 0 0 0,0-1 0 0 0,0 1 0 0 0,-1 0 0 0 0,1-1 0 0 0,-1 1 0 0 0,0 0 0 0 0,1-1 0 0 0,-1 1 0 0 0,0 0 0 0 0,0 0 0 0 0,0-1 0 0 0,0 1 0 0 0,0 0 0 0 0,0 0 0 0 0,-1 1 0 0 0,1-2 0 0 0,-1 1 0 0 0,1 0 0 0 0,0-1 0 0 0,0 1 0 0 0,0 0 0 0 0,0 0 0 0 0,0-1 0 0 0,0 1 0 0 0,1 0 0 0 0,-1 0 0 0 0,0-1 0 0 0,1 1 0 0 0,-1 0 0 0 0,1-1 0 0 0,1 2 0 0 0,12 4 0 0 0,-7 11 0 0 0,-6-16 0 0 0,0-1 0 0 0,0 1 0 0 0,0-1 0 0 0,0 1 0 0 0,0-1 0 0 0,1 0 0 0 0,-1 1 0 0 0,0-1 0 0 0,1 0 0 0 0,-1 0 0 0 0,1 0 0 0 0,1 1 0 0 0,3 1-1 0 0,-5-3 1 0 0,0 1 0 0 0,0-1-1 0 0,0 0 1 0 0,0 1 0 0 0,-1-1-1 0 0,1 1 1 0 0,0-1 0 0 0,0 1-1 0 0,0-1 1 0 0,-1 1 0 0 0,1 0-1 0 0,0-1 1 0 0,-1 1-1 0 0,1 0 1 0 0,-1 0 0 0 0,1-1-1 0 0,-1 1 1 0 0,1 0 0 0 0,-1 0-1 0 0,1 0 1 0 0,-1 0 0 0 0,0 0 0 0 0,4 6-12 0 0,-3-6 5 0 0,0 1 0 0 0,0 0 0 0 0,1-1 0 0 0,-1 1 0 0 0,1-1 0 0 0,-1 0 0 0 0,1 1 0 0 0,0-1 0 0 0,0 0 0 0 0,-1 0 0 0 0,1 0 0 0 0,0 0 0 0 0,0 0 0 0 0,0-1 0 0 0,0 1 0 0 0,0 0 0 0 0,0-1 0 0 0,0 0 0 0 0,0 1 0 0 0,0-1 0 0 0,2 0 7 0 0,12 4-39 0 0,-13-3 32 0 0,0 0 0 0 0,-1 0 0 0 0,0 1 1 0 0,1-1-1 0 0,-1 1 0 0 0,0-1 0 0 0,0 1 1 0 0,0 0-1 0 0,0 0 0 0 0,0 0 7 0 0,0 0 0 0 0,0 0 1 0 0,0 0 0 0 0,0 0-1 0 0,1 0 1 0 0,-1 0-1 0 0,0-1 1 0 0,1 0-1 0 0,-1 1 1 0 0,0-1-1 0 0,1 0 0 0 0,15 3 38 0 0,-15-3-28 0 0,0-1 0 0 0,0 1 0 0 0,0 0 0 0 0,0 0 1 0 0,0 0-1 0 0,0 0 0 0 0,0 1 0 0 0,0-1 0 0 0,0 1 0 0 0,-1 0 1 0 0,1-1-1 0 0,0 1 0 0 0,-1 1 0 0 0,1-1-10 0 0,15 13 63 0 0,3-4-66 0 0,7 6-106 0 0,4 4 1 0 0,-31-20 102 0 0,0 0 0 0 0,0 0 0 0 0,0 0 0 0 0,0 1 0 0 0,-1-1 0 0 0,1 0-1 0 0,0 0 1 0 0,-1 1 0 0 0,1-1 0 0 0,-1 1 6 0 0,3 5-21 0 0,-1-3 18 0 0,1-1 0 0 0,-1 0 0 0 0,1 1 0 0 0,0-1-1 0 0,2 2 4 0 0,13 13 14 0 0,-15-15 50 0 0,-3-3 2 0 0,0 4 25 0 0,0 10 110 0 0,0-14-191 0 0,0 0-1 0 0,0 1 1 0 0,0-1-1 0 0,0 0 1 0 0,0 1-1 0 0,0-1 0 0 0,0 0 1 0 0,0 1-1 0 0,0-1 1 0 0,0 0-1 0 0,0 1 1 0 0,0-1-1 0 0,-1 0 1 0 0,1 0-1 0 0,0 1 0 0 0,0-1 1 0 0,0 0-1 0 0,0 0 1 0 0,-1 1-1 0 0,1-1 1 0 0,0 0-1 0 0,0 0 0 0 0,-1 0 1 0 0,1 1-1 0 0,0-1 1 0 0,0 0-10 0 0,-15 18 254 0 0,12-12-183 0 0,-2 4 94 0 0,-5-5-39 0 0,3-1-90 0 0,-3 2 31 0 0,-7 3 33 0 0,9-7-27 0 0,-3-2 37 0 0,-28 0-90 0 0,32 0 64 0 0,2 0-78 0 0,0 0-53 0 0,0 0-62 0 0,1 0-39 0 0,0 0-60 0 0,-1 0-70 0 0,1 0-76 0 0,0 0-5 0 0,1 0-65 0 0,0 0-68 0 0,-1 0-73 0 0,1 0-77 0 0,0 0-83 0 0,1 0-88 0 0,-1 0-91 0 0,-5 0-1340 0 0,-5 0-1269 0 0</inkml:trace>
  <inkml:trace contextRef="#ctx0" brushRef="#br0" timeOffset="432.58">1061 0 12552 0 0,'0'0'281'0'0,"0"0"40"0"0,0 0 23 0 0,0 0-141 0 0,0 0-96 0 0,-1 0-31 0 0,-2 0-44 0 0,-17 0 498 0 0,-29 0 792 0 0,17 0-582 0 0,8 0-303 0 0,0 0-112 0 0,13 2-172 0 0,-3 6-4 0 0,-6 1 53 0 0,11-7-95 0 0,-1-1 33 0 0,9-1-137 0 0,1 0 0 0 0,-1 0 1 0 0,1 0-1 0 0,-1 0 1 0 0,0 0-1 0 0,1 0 0 0 0,-1 0 1 0 0,1 0-1 0 0,-1 0 0 0 0,1 0 1 0 0,-1 0-1 0 0,0 0 0 0 0,1 1 1 0 0,-1-1-1 0 0,1 0 0 0 0,-1 1 1 0 0,1-1-1 0 0,0 0 1 0 0,-1 1-1 0 0,1-1 0 0 0,-1 0 1 0 0,1 1-1 0 0,-1-1 0 0 0,1 1 1 0 0,0-1-1 0 0,-1 0 0 0 0,1 1 1 0 0,0-1-1 0 0,0 1 0 0 0,-1-1 1 0 0,1 1-4 0 0,-7 9 50 0 0,-7-3 10 0 0,7 7-48 0 0,7-14-12 0 0,-1 1 0 0 0,1-1 0 0 0,-1 1 0 0 0,1-1 0 0 0,-1 0 0 0 0,1 0 0 0 0,-1 1 0 0 0,1-1 0 0 0,-1 0 0 0 0,1 0 0 0 0,-1 1 0 0 0,1-1 0 0 0,-1 0 0 0 0,1 0 0 0 0,-1 0 0 0 0,0 0 0 0 0,1 0 0 0 0,-1 0 0 0 0,1 0 0 0 0,0 0 0 0 0,0 0 0 0 0,-1 0 0 0 0,1 0 0 0 0,0 0 0 0 0,0 0 0 0 0,-1 1 0 0 0,1-1 0 0 0,0 0 0 0 0,0 0 0 0 0,-1 0 0 0 0,1 0 0 0 0,0 0 0 0 0,0 0 0 0 0,0 0 0 0 0,-1 1 0 0 0,1-1 0 0 0,0 0 0 0 0,0 0 0 0 0,0 0 0 0 0,-1 1 0 0 0,1-1 0 0 0,0 0 0 0 0,0 0 0 0 0,0 0 0 0 0,0 1 0 0 0,0-1 0 0 0,0 0 0 0 0,0 0 0 0 0,-1 1 0 0 0,1-1 0 0 0,0 0 0 0 0,0 0 0 0 0,0 1 0 0 0,0-1 0 0 0,-2 36 0 0 0,2 50 0 0 0,0-84 0 0 0,1 0 0 0 0,-1 0 0 0 0,0 1 0 0 0,1-1 0 0 0,-1 0 0 0 0,1 0 0 0 0,0 0 0 0 0,-1 0 0 0 0,1 0 0 0 0,0 0 0 0 0,1 0 0 0 0,-1 0 0 0 0,0 0 0 0 0,1 0 0 0 0,4 9 0 0 0,1 11 0 0 0,7 2 0 0 0,-6 12 0 0 0,6-11 0 0 0,-8-11-5 0 0,-4-11-4 0 0,-1 0-1 0 0,0 0 0 0 0,1 0 0 0 0,0 0 0 0 0,0 0 1 0 0,0 0-1 0 0,0-1 0 0 0,0 1 0 0 0,1 0 10 0 0,-1-1-8 0 0,0 0-1 0 0,0 1 1 0 0,0 0-1 0 0,0-1 1 0 0,-1 1-1 0 0,1 0 1 0 0,-1 0 0 0 0,0 0-1 0 0,1 0 1 0 0,-1 0-1 0 0,-1 0 1 0 0,1 0-1 0 0,0 0 1 0 0,-1 1 8 0 0,5 13-25 0 0,9 8 13 0 0,-7-4 12 0 0,0-10 1 0 0,-6-9 0 0 0,0 0 0 0 0,0 0 0 0 0,1 0 0 0 0,-1 0-1 0 0,0 0 1 0 0,-1 0 0 0 0,1 0 0 0 0,0 0 0 0 0,-1 1 0 0 0,1-1 0 0 0,-1 0 0 0 0,0 0 0 0 0,1 0 0 0 0,-1 1-1 0 0,0 12 77 0 0,0 26-42 0 0,0-23 37 0 0,0-2 92 0 0,0-8-33 0 0,0 1 40 0 0,0-9-161 0 0,0 1-1 0 0,0 0 1 0 0,0-1-1 0 0,0 1 1 0 0,0 0-1 0 0,0-1 1 0 0,0 1-1 0 0,0 0 1 0 0,0-1-1 0 0,0 1 1 0 0,0 0-1 0 0,0-1 0 0 0,0 1 1 0 0,-1 0-1 0 0,1-1 1 0 0,0 1-1 0 0,0 0 1 0 0,-1-1-1 0 0,1 1 1 0 0,0-1-1 0 0,-1 1 1 0 0,1-1-1 0 0,-1 1 1 0 0,1-1-1 0 0,-1 1 1 0 0,1-1-1 0 0,-1 1 0 0 0,1-1 1 0 0,-1 0-1 0 0,1 1 1 0 0,-1-1-1 0 0,0 1-9 0 0,-8 5 167 0 0,2 11 169 0 0,6-15-305 0 0,0 0 1 0 0,0-1 0 0 0,0 1-1 0 0,0-1 1 0 0,-1 1 0 0 0,1-1-1 0 0,0 0 1 0 0,-1 0 0 0 0,1 1-1 0 0,-1-1 1 0 0,1 0 0 0 0,-2 0-32 0 0,-15 6 390 0 0,11 8-31 0 0,-11-8-142 0 0,-3 7-66 0 0,0-7-14 0 0,10 0-73 0 0,-3 0-6 0 0,-4-3-44 0 0,-46-4-35 0 0,62 0 5 0 0,-1 0 1 0 0,1 0-1 0 0,0 1 0 0 0,0-1 0 0 0,0 1 0 0 0,-1-1 1 0 0,1 1-1 0 0,0 0 0 0 0,0 0 0 0 0,0 0 1 0 0,0 0-1 0 0,0 0 0 0 0,0 1 0 0 0,0-1 16 0 0,-9 6-103 0 0,8-6 116 0 0,0 0-58 0 0,0-1-55 0 0,0 0-53 0 0,0 0-49 0 0,1-1-47 0 0,-1 0-45 0 0,0 0-43 0 0,1-1-38 0 0,0 1-38 0 0,-2-2-512 0 0,0 0-117 0 0,1 0-96 0 0,2 1 454 0 0,-1 1-551 0 0,1 0-34 0 0,1 0-2657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39.7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9728 0 0,'0'0'222'0'0,"0"0"30"0"0,0 0 18 0 0,1 1-117 0 0,2 2-80 0 0,2 2-34 0 0,-4-3-37 0 0,0 0-1 0 0,1 0 0 0 0,-1 0 0 0 0,0 0 0 0 0,0-1 0 0 0,0 1 1 0 0,0 1-1 0 0,0-1-1 0 0,1 6 35 0 0,-2 0 39 0 0,2 5 235 0 0,5 2 198 0 0,2 3-15 0 0,-8-15-421 0 0,-1 0-1 0 0,1-1 1 0 0,-1 1 0 0 0,0 0 0 0 0,1 0 0 0 0,-2-1 0 0 0,1 3-71 0 0,0 13 400 0 0,2-8-142 0 0,1 2 52 0 0,2 2-126 0 0,4 11 48 0 0,-1 18 64 0 0,6 0-28 0 0,-7 0 8 0 0,7-1 50 0 0,-7 4 24 0 0,-1-21-199 0 0,2 12 84 0 0,-4 5 61 0 0,-3-29-205 0 0,0 0 1 0 0,2-1-1 0 0,-1 1 0 0 0,1 0 0 0 0,1-1 0 0 0,4 10-91 0 0,-4-11 81 0 0,0 1-1 0 0,0-1 0 0 0,-1 1 1 0 0,-1 0-1 0 0,0 0 0 0 0,0 8-80 0 0,-2-18 21 0 0,0 1-1 0 0,0-1 1 0 0,0 0-1 0 0,0 1 1 0 0,1-1-1 0 0,-1 0 1 0 0,1 0-1 0 0,0 0 1 0 0,0 1-1 0 0,-1-1 1 0 0,1 0-1 0 0,0 0 1 0 0,1 0-1 0 0,-1 0-20 0 0,8 15 129 0 0,-2 19 45 0 0,1-19-141 0 0,-6-15-32 0 0,-1 0 0 0 0,0 0 0 0 0,0 0 0 0 0,0 0 0 0 0,-1 0 0 0 0,1 0 0 0 0,0 0-1 0 0,-1 0 1 0 0,1 0 0 0 0,-1 0 0 0 0,0 0 0 0 0,0 1 0 0 0,0-1-1 0 0,0-1 3 0 0,0 0 0 0 0,0 0 0 0 0,0 0 0 0 0,0 0 0 0 0,0 0-1 0 0,1 0 1 0 0,-1 0 0 0 0,0 1 0 0 0,0-1 0 0 0,1 0 0 0 0,-1 0 0 0 0,1 0 0 0 0,-1 0 0 0 0,1 0 0 0 0,0 0-3 0 0,4 2 1 0 0,3-2-42 0 0,-5 0-65 0 0,-2 2-48 0 0,-1 11-210 0 0,0-12 271 0 0,0-1-1 0 0,0-1-20 0 0,0 0-45 0 0,0 0-16 0 0,0 0-44 0 0,0 1-52 0 0,0-1-57 0 0,0 0-63 0 0,0 0-57 0 0,0 0-52 0 0,0 0-45 0 0,0 0-159 0 0,0 0-44 0 0,0 0-194 0 0,0 0-517 0 0</inkml:trace>
  <inkml:trace contextRef="#ctx0" brushRef="#br0" timeOffset="461.16">663 363 7080 0 0,'0'0'157'0'0,"0"0"23"0"0,0 0 13 0 0,-4 0-22 0 0,-1 0-153 0 0,-3 0 53 0 0,-1 0 65 0 0,1 1 74 0 0,3 2 86 0 0,-1 6 196 0 0,5-9-459 0 0,1 1 0 0 0,0-1 1 0 0,-1 1-1 0 0,1 0 0 0 0,0-1 1 0 0,-1 1-1 0 0,1-1 1 0 0,-1 1-1 0 0,1-1 0 0 0,-1 1 1 0 0,1-1-1 0 0,-1 0 0 0 0,1 1 1 0 0,-1-1-1 0 0,0 0 1 0 0,1 1-1 0 0,-1-1 0 0 0,1 0 1 0 0,-1 1-1 0 0,0-1 1 0 0,1 0-1 0 0,-1 0 0 0 0,0 0 1 0 0,1 0-1 0 0,-1 0 0 0 0,0 0 1 0 0,1 0-1 0 0,-1 0 1 0 0,0 0-1 0 0,1 0 0 0 0,-1 0 1 0 0,0 0-34 0 0,0-1 32 0 0,0 1 1 0 0,1 0 0 0 0,-1 0 0 0 0,0 0-1 0 0,1 0 1 0 0,-1 0 0 0 0,0 0-1 0 0,1 0 1 0 0,-1 0 0 0 0,0 0-1 0 0,1 0 1 0 0,-1 0 0 0 0,0 1 0 0 0,1-1-1 0 0,-1 0 1 0 0,0 0 0 0 0,1 1-1 0 0,-1-1 1 0 0,1 0 0 0 0,-1 1 0 0 0,1-1-1 0 0,-1 1 1 0 0,0-1 0 0 0,1 1-1 0 0,0-1 1 0 0,-1 1 0 0 0,1-1 0 0 0,-1 1-1 0 0,1-1 1 0 0,0 1 0 0 0,-1-1-1 0 0,1 2-32 0 0,-6 6 471 0 0,-12-1 236 0 0,13-3-486 0 0,0-1 1 0 0,0 1-1 0 0,0-1 1 0 0,-3 5-222 0 0,-5 5 342 0 0,1 1-34 0 0,8-8-194 0 0,0 0-34 0 0,-3 15 188 0 0,2-10-152 0 0,-4 7 89 0 0,2 0-22 0 0,1-4-58 0 0,0 0-7 0 0,3-3-4 0 0,1-1 17 0 0,1 1 47 0 0,-1 4 60 0 0,-6 1 33 0 0,-1 2-7 0 0,7 1-56 0 0,2-13-201 0 0,0 2 73 0 0,0 3 71 0 0,0 14 274 0 0,0-18-306 0 0,0-7-111 0 0,0 0 0 0 0,0 0 0 0 0,0 1-1 0 0,0-1 1 0 0,0 0 0 0 0,0 1-1 0 0,0-1 1 0 0,0 0 0 0 0,0 1-1 0 0,0-1 1 0 0,0 0 0 0 0,0 0-1 0 0,1 1 1 0 0,-1-1 0 0 0,0 0 0 0 0,0 1-1 0 0,0-1 1 0 0,0 0 0 0 0,1 0-1 0 0,-1 0 1 0 0,0 1 0 0 0,0-1-1 0 0,1 0 1 0 0,-1 0 0 0 0,0 0-1 0 0,0 1-7 0 0,15 13 172 0 0,-12-11-4 0 0,-3-3-6 0 0,4 4-28 0 0,14 10-7 0 0,-1-7-6 0 0,-13-1-68 0 0,-1-1 10 0 0,7-9-3 0 0,6-4 15 0 0,5 6 66 0 0,-18 2-130 0 0,1 0-1 0 0,-1 0 1 0 0,0-1-1 0 0,1 1 1 0 0,-1-1-1 0 0,0 1 1 0 0,2-2-11 0 0,-4 2 1 0 0,-1-1-1 0 0,1 1 1 0 0,0-1 0 0 0,-1 1 0 0 0,1-1 0 0 0,-1 1-1 0 0,1-1 1 0 0,-1 1 0 0 0,1-1 0 0 0,-1 0-1 0 0,0 1 1 0 0,1-1 0 0 0,-1 1 0 0 0,0-1 0 0 0,1 0-1 0 0,-1 0 1 0 0,0 1 0 0 0,0-1-1 0 0,3-6 0 0 0,7-4 2 0 0,11-2 42 0 0,-16 11-40 0 0,-1 0 1 0 0,0 0-1 0 0,0-1 1 0 0,0 1-1 0 0,0-1 0 0 0,0-1-4 0 0,14-13 0 0 0,-11 11 0 0 0,-1 1 0 0 0,0-2 0 0 0,0 1 0 0 0,0-1 0 0 0,-1 0 0 0 0,2-2 0 0 0,-1-5-5 0 0,-5 11-5 0 0,1-1-1 0 0,-1 1 1 0 0,1 0-1 0 0,0 0 1 0 0,0 1-1 0 0,0-1 0 0 0,0 0 1 0 0,0 1-1 0 0,1-1 11 0 0,-1 1-11 0 0,0 0-1 0 0,0 0 0 0 0,0-1 0 0 0,-1 1 1 0 0,1 0-1 0 0,-1-1 0 0 0,1 1 0 0 0,-1-1 0 0 0,0 0 1 0 0,0 1-1 0 0,0-1 0 0 0,0 0 12 0 0,0-3-36 0 0,0 0 0 0 0,-1-1 0 0 0,1 1 0 0 0,-2-6 36 0 0,1-4-91 0 0,2 1-20 0 0,6-1 13 0 0,-2 6 20 0 0,-3 2-6 0 0,-1-1-14 0 0,-2-1-34 0 0,4-6 117 0 0,10-4 89 0 0,-10 17 0 0 0,-4 3-39 0 0,0 0-67 0 0,0 0-57 0 0,0 0-99 0 0,0 0-18 0 0,0 0 18 0 0,-1 10 90 0 0,2 13 40 0 0,2-13 9 0 0,12 11-11 0 0,-15-19 59 0 0,1 0 0 0 0,-1 0 0 0 0,1-1 0 0 0,-1 1 0 0 0,1 0 0 0 0,-1 0 0 0 0,0 0 0 0 0,0 0 0 0 0,0 0-1 0 0,0 0 2 0 0,0 2 0 0 0,0-1 0 0 0,0 1 0 0 0,1-1 0 0 0,-1 1 0 0 0,1-1 0 0 0,0 0 0 0 0,0 1 0 0 0,0-1 0 0 0,0 0 0 0 0,1 0 0 0 0,1 3 0 0 0,-2-3 0 0 0,1 0 0 0 0,-1 0 0 0 0,1 1 0 0 0,-1-1 0 0 0,0 0 0 0 0,0 1 0 0 0,-1-1 0 0 0,1 0 0 0 0,-1 1 0 0 0,0-1 0 0 0,0 4 0 0 0,0 9 0 0 0,-1-12 0 0 0,1 0 0 0 0,0 1 0 0 0,-1-1 0 0 0,2 0 0 0 0,-1 1 0 0 0,1-1 0 0 0,-1 0 0 0 0,1 1 0 0 0,0-1 0 0 0,1 1 0 0 0,12 20 0 0 0,-7 7 0 0 0,-6-32 1 0 0,-1 1-1 0 0,0-1 0 0 0,1 1 0 0 0,-1 0 1 0 0,1-1-1 0 0,-1 1 0 0 0,1-1 0 0 0,-1 1 1 0 0,1-1-1 0 0,0 0 0 0 0,-1 1 0 0 0,1-1 1 0 0,0 0-1 0 0,-1 1 0 0 0,1-1 0 0 0,5 3 11 0 0,-6-2-7 0 0,1 0 0 0 0,-1 0 0 0 0,1 0 0 0 0,-1 0-1 0 0,0 1 1 0 0,1-1 0 0 0,-1 0 0 0 0,0 0 0 0 0,0 0 0 0 0,1 0 0 0 0,-1 0 0 0 0,0 1-1 0 0,0-1 1 0 0,0 0 0 0 0,-1 0-4 0 0,1 1 2 0 0,0 1 0 0 0,0-1-1 0 0,1 0 1 0 0,-1 0 0 0 0,0 0-1 0 0,1 0 1 0 0,-1 0 0 0 0,1 0-1 0 0,0 0-1 0 0,3 4 0 0 0,0 0-1 0 0,0-1 0 0 0,1 0 0 0 0,0 0 1 0 0,2 2 0 0 0,-1-1-11 0 0,-2-3-77 0 0,-1 1-76 0 0,12 10-27 0 0,-14-12 138 0 0,0-1-15 0 0,0-1-24 0 0,0 0-44 0 0,-1 0-19 0 0,1 0-45 0 0,0 0-51 0 0,0 0-58 0 0,0 0-61 0 0,0 0-58 0 0,1 0-51 0 0,-1 0-45 0 0,2 0-155 0 0,-1 0-44 0 0,1 0-187 0 0,1 0-503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38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11200 0 0,'0'0'256'0'0,"0"0"34"0"0,0 0 20 0 0,0 0-40 0 0,0 0-167 0 0,0 0 17 0 0,0 0 97 0 0,0 0 239 0 0,0 0 431 0 0,0 0 45 0 0,0 1-385 0 0,0 2-235 0 0,0 19 199 0 0,0 1-86 0 0,0 1-75 0 0,0-1-65 0 0,0 11 26 0 0,0-1-76 0 0,0 76 356 0 0,0-86-432 0 0,0-1 33 0 0,0-2-41 0 0,0 0-51 0 0,4 4-19 0 0,4-6-14 0 0,-6-16-57 0 0,-1-1 0 0 0,0 1 0 0 0,0 0 0 0 0,0 0 0 0 0,0 0 0 0 0,-1 0 0 0 0,1 0 0 0 0,-1 0 0 0 0,1 1 0 0 0,-1-1 0 0 0,0 0-1 0 0,1 0 1 0 0,-1 0-10 0 0,-1 7 42 0 0,1-7-32 0 0,0 0-1 0 0,0 1 1 0 0,0-1 0 0 0,0 0 0 0 0,0 0 0 0 0,0 1 0 0 0,0-1 0 0 0,1 0 0 0 0,-1 0 0 0 0,1 0 0 0 0,0 0-1 0 0,0 2-9 0 0,13 3 70 0 0,-13-6-65 0 0,-1 0 0 0 0,1 1 1 0 0,-1-1-1 0 0,1 0 0 0 0,-1 0 1 0 0,0 0-1 0 0,1 0 0 0 0,-1 0 1 0 0,0 0-1 0 0,0 1 0 0 0,0-1 1 0 0,0 0-1 0 0,0 0 0 0 0,0 1-5 0 0,0 10-5 0 0,0-6-70 0 0,0-3-132 0 0,0-2-92 0 0,9-1-687 0 0,-1 0 246 0 0,-3 0 179 0 0,-1 0 22 0 0,0 0-87 0 0,-1-1 21 0 0,-1 0-87 0 0,0 0-99 0 0,0 0-113 0 0,1-5-1246 0 0,-2-6-1205 0 0</inkml:trace>
  <inkml:trace contextRef="#ctx0" brushRef="#br0" timeOffset="365.24">215 64 8176 0 0,'0'0'182'0'0,"3"0"29"0"0,-2 0-201 0 0,0 0-1 0 0,-1 0 1 0 0,1 0 0 0 0,-1 0-1 0 0,1 0 1 0 0,0 0 0 0 0,-1 0-1 0 0,1 0 1 0 0,0 1 0 0 0,-1-1 0 0 0,1 0-1 0 0,-1 0 1 0 0,1 0 0 0 0,0 1-1 0 0,-1-1 1 0 0,1 0 0 0 0,-1 1-1 0 0,1-1 1 0 0,-1 0 0 0 0,1 1-1 0 0,-1-1 1 0 0,1 1 0 0 0,-1-1-1 0 0,0 1 1 0 0,1-1 0 0 0,-1 1-1 0 0,1-1 1 0 0,-1 1 0 0 0,0-1-1 0 0,0 1 1 0 0,1 0 0 0 0,-1-1-1 0 0,0 1 1 0 0,0-1 0 0 0,0 1-1 0 0,0 0-9 0 0,5 8 68 0 0,1 2-26 0 0,-4-10-43 0 0,-1 1 1 0 0,0 0 0 0 0,0 0 0 0 0,0 0 0 0 0,0 0-1 0 0,0 0 1 0 0,0 0 0 0 0,-1 1 0 0 0,1-1 0 0 0,-1 0-1 0 0,1 0 1 0 0,-1 1 0 0 0,0-1 0 0 0,0 0 0 0 0,0 8-11 0 0,0 10 10 0 0,2-13 41 0 0,0-1 33 0 0,5 5 127 0 0,-3-5-13 0 0,-1 1 43 0 0,0 3 41 0 0,-2 2 38 0 0,-1-6-168 0 0,0-1-1 0 0,0 0 0 0 0,1 0 0 0 0,-1 1 1 0 0,2 3-141 0 0,7 9 465 0 0,-3-6-16 0 0,-4-5-180 0 0,-1 2 38 0 0,0-1-7 0 0,0-1-39 0 0,2 0 14 0 0,3 3 93 0 0,2 7 268 0 0,-6-10-380 0 0,-2 1 38 0 0,0 10 388 0 0,0-14-46 0 0,0-4-11 0 0,3 0-328 0 0,-1 0-68 0 0,1 0-60 0 0,-1 0-51 0 0,0 1-30 0 0,0-1-46 0 0,2 3-31 0 0,-3-1 24 0 0,0 0 87 0 0,0-1 33 0 0,-1 1 78 0 0,1-1 31 0 0,-1 1 74 0 0,0-1 81 0 0,0 1 91 0 0,-1-12-482 0 0,0-16-18 0 0,2 23-15 0 0,-1 1 0 0 0,0-1 1 0 0,0 0-1 0 0,1 1 0 0 0,-1-1 0 0 0,1 1 1 0 0,0-1-1 0 0,0 0 5 0 0,14-19-171 0 0,-8 1-22 0 0,-1 10 103 0 0,3-5-63 0 0,-7 0 8 0 0,0 2-17 0 0,-2 13 139 0 0,1-1 0 0 0,-1 1 0 0 0,1 0 0 0 0,0-1 0 0 0,-1 1 0 0 0,1-1 0 0 0,0 1 1 0 0,0 0-1 0 0,0-1 0 0 0,0 1 0 0 0,0 0 0 0 0,1 0 0 0 0,-1 0 0 0 0,0 0 0 0 0,0 0 1 0 0,1 0-1 0 0,-1 0 0 0 0,0 1 0 0 0,1-1 0 0 0,-1 0 0 0 0,1 1 0 0 0,-1-1 0 0 0,1 1 1 0 0,0-1 22 0 0,11-5-215 0 0,-9 4 156 0 0,-1 0 0 0 0,0-1-1 0 0,0 0 1 0 0,0 1 0 0 0,3-4 59 0 0,-4 3-36 0 0,1 0 1 0 0,0 1 0 0 0,0-1-1 0 0,1 1 1 0 0,2-2 35 0 0,12-3-117 0 0,-14-1 56 0 0,-4 7 58 0 0,1 1 1 0 0,-1-1-1 0 0,0 1 0 0 0,0-1 0 0 0,0 1 1 0 0,0-1-1 0 0,1 1 0 0 0,-1-1 1 0 0,0 1-1 0 0,1-1 0 0 0,-1 1 1 0 0,0 0-1 0 0,1-1 0 0 0,-1 1 1 0 0,0 0-1 0 0,1-1 0 0 0,-1 1 1 0 0,1 0-1 0 0,-1-1 0 0 0,0 1 1 0 0,1 0-1 0 0,-1 0 0 0 0,1-1 1 0 0,-1 1-1 0 0,1 0 0 0 0,-1 0 1 0 0,1 0-1 0 0,-1 0 0 0 0,1 0 1 0 0,-1 0-1 0 0,1 0 0 0 0,-1 0 1 0 0,1 0-1 0 0,0 0 0 0 0,-1 0 1 0 0,1 0-1 0 0,-1 0 0 0 0,1 0 1 0 0,-1 0-1 0 0,1 1 0 0 0,-1-1 1 0 0,0 0-1 0 0,1 0 0 0 0,-1 1 1 0 0,1-1-1 0 0,-1 0 0 0 0,1 0 1 0 0,-1 1-1 0 0,1-1 3 0 0,9 7-15 0 0,-8-6 15 0 0,0 1 0 0 0,0-1-1 0 0,0 0 1 0 0,0 0 0 0 0,0 0 0 0 0,0 0 0 0 0,0-1 0 0 0,0 1-1 0 0,1 0 1 0 0,-1-1 0 0 0,0 1 0 0 0,0-1 0 0 0,1 0-1 0 0,-1 0 1 0 0,1 0-3 0 0,-1 0 0 0 0,0 1 1 0 0,1-1-1 0 0,-1 1 0 0 0,0-1 0 0 0,1 1 0 0 0,-1 0 0 0 0,0 0 0 0 0,0 0 0 0 0,0 0 0 0 0,1 0 0 0 0,-1 1 0 0 0,0-1 0 0 0,-1 1 0 0 0,1-1 0 0 0,0 1 0 0 0,0 0 0 0 0,-1-1 0 0 0,1 2 3 0 0,1-1-5 0 0,-1 1 1 0 0,1-1 0 0 0,0 1-1 0 0,0-1 1 0 0,0 0 0 0 0,2 1 4 0 0,2 0-13 0 0,-5-3 10 0 0,-1 1 0 0 0,0-1 0 0 0,1 1 0 0 0,-1-1 0 0 0,0 1 0 0 0,0 0 0 0 0,1 0 0 0 0,-1-1 0 0 0,0 1 0 0 0,1 1 3 0 0,19 26-21 0 0,0-13-22 0 0,-5 6 33 0 0,-11-13 10 0 0,0 0 0 0 0,1-1-1 0 0,5 5 1 0 0,-8-8-5 0 0,1 1 0 0 0,-1-1-1 0 0,0 0 1 0 0,0 1 0 0 0,-1-1-1 0 0,1 3 6 0 0,0-3-5 0 0,-1 1 0 0 0,1-1-1 0 0,0 1 1 0 0,0-1 0 0 0,0 0-1 0 0,2 2 6 0 0,-2-3 0 0 0,1 2 0 0 0,-1-1 0 0 0,0 0 0 0 0,-1 1 0 0 0,1-1 0 0 0,0 3 0 0 0,-1-2 0 0 0,1-1 0 0 0,0 1 0 0 0,-1-1 0 0 0,2 0 0 0 0,-1 0 0 0 0,1 2 0 0 0,-1-4-6 0 0,-1 0 4 0 0,0-1-1 0 0,-1 1 1 0 0,1 0 0 0 0,-1 0 0 0 0,1 0 0 0 0,-1 0 0 0 0,0 0 0 0 0,1 0 0 0 0,0 2 2 0 0,0 6-76 0 0,-1 3-85 0 0,-1-11 185 0 0,0 0-72 0 0,0 1-58 0 0,0 0-49 0 0,0 2-102 0 0,0 7-583 0 0,0-8 526 0 0,0-1 108 0 0,0-2 103 0 0,0 6-943 0 0,0 11-8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37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1 192 8752 0 0,'3'4'85'0'0,"1"0"-102"0"0,-2-2-13 0 0,0-1 38 0 0,-1 1 32 0 0,1 0 40 0 0,0 0 26 0 0,1 0 43 0 0,-1 1 48 0 0,2 0 54 0 0,-4-2-243 0 0,10 10 36 0 0,-9-9-44 0 0,0 0-1 0 0,0 1 0 0 0,0-1 0 0 0,0 0 0 0 0,0 0 1 0 0,-1 1-1 0 0,1-1 0 0 0,-1 0 0 0 0,0 1 0 0 0,0-1 1 0 0,1 0-1 0 0,-2 2 1 0 0,1-4 0 0 0,0 5 0 0 0,0 1 0 0 0,1-1 0 0 0,-1 0 0 0 0,1 0 0 0 0,1 5 0 0 0,2-1 25 0 0,1-1 52 0 0,-2-2 24 0 0,0 1 36 0 0,-1 0 37 0 0,-1 2 40 0 0,0 1 136 0 0,1-2-32 0 0,6 6 238 0 0,-1-3-156 0 0,0 10 410 0 0,-1-11-462 0 0,3 8 231 0 0,-7 0-108 0 0,-2-18-471 0 0,0 5 134 0 0,0 1 0 0 0,1-1 1 0 0,-1 0-1 0 0,1 0 1 0 0,1 5-135 0 0,12 15 636 0 0,-7-4-151 0 0,0-10-280 0 0,2 5 135 0 0,-7 0-63 0 0,2 2 51 0 0,3-5-99 0 0,0-2-84 0 0,0 7 144 0 0,-3-15-184 0 0,1 0-23 0 0,-1-1-9 0 0,-1 1 18 0 0,-2-1-2 0 0,-1 2 34 0 0,1 1 41 0 0,-1 2 49 0 0,0 7 178 0 0,0-14-384 0 0,0 0 0 0 0,0 0 0 0 0,0 0 0 0 0,0 0 0 0 0,0 0 0 0 0,0 1 0 0 0,0-1 0 0 0,0 0 0 0 0,0 0 0 0 0,0 0 0 0 0,0 0 0 0 0,0 0 0 0 0,0 0 0 0 0,0 0 0 0 0,0 1 0 0 0,0-1 0 0 0,0 0 0 0 0,0 0 0 0 0,0 0 0 0 0,0 0 0 0 0,0 0 0 0 0,0 0 0 0 0,0 0 0 0 0,0 0 0 0 0,0 1 0 0 0,0-1 0 0 0,0 0 0 0 0,-1 0 0 0 0,1 0 0 0 0,0 0 0 0 0,0 0 0 0 0,0 0 0 0 0,0 0 0 0 0,0 0 0 0 0,0 0 0 0 0,0 0 0 0 0,0 0 0 0 0,0 0 0 0 0,-1 1 0 0 0,1-1 0 0 0,0 0-1 0 0,0 0 1 0 0,0 0 0 0 0,0 0 0 0 0,0 0 0 0 0,0 0 0 0 0,0 0 0 0 0,-1 0 0 0 0,1 0 0 0 0,0 0 0 0 0,0 0 0 0 0,0 0 0 0 0,0 0 0 0 0,0 0 0 0 0,0-1 0 0 0,0 1 0 0 0,-1 0-7 0 0,-13 0 363 0 0,11 0-264 0 0,3 0 7 0 0,0 0 30 0 0,0 0-9 0 0,0 0-10 0 0,-3-6-20 0 0,5 0-35 0 0,-2 5-56 0 0,1 1 0 0 0,0-1 0 0 0,-1 0 0 0 0,1 0 0 0 0,0 1 0 0 0,0-1 0 0 0,0 0 0 0 0,0 1 0 0 0,0-1 0 0 0,0 1 0 0 0,0-1 0 0 0,0 1 0 0 0,0-1-6 0 0,5-3 55 0 0,-5 3-48 0 0,0 0-1 0 0,-1 0 1 0 0,1-1-1 0 0,-1 1 1 0 0,1 0-1 0 0,-1 0 1 0 0,0-1-1 0 0,1 1 0 0 0,-1-1 1 0 0,0 1-1 0 0,0 0 1 0 0,0-1-1 0 0,0 0-6 0 0,-1-25 34 0 0,1 13-2 0 0,0 8-32 0 0,0 0 0 0 0,0-1 0 0 0,1 1 0 0 0,0 0 0 0 0,0 0 0 0 0,0 0 0 0 0,1 0 0 0 0,0 0 0 0 0,0 1 0 0 0,1-1 0 0 0,-1 0 0 0 0,4-4 0 0 0,2-1-15 0 0,-7 10 8 0 0,1-1 0 0 0,-1 0 0 0 0,0 0 0 0 0,1 0 0 0 0,-1 0 0 0 0,0 0 0 0 0,0 0 0 0 0,-1 0 1 0 0,1 0-1 0 0,0 0 0 0 0,-1 0 0 0 0,1 0 0 0 0,-1-1 0 0 0,0 1 0 0 0,0 0 0 0 0,1-1 7 0 0,-1-1-20 0 0,0-1 0 0 0,0 1 0 0 0,1 0 0 0 0,0 0 0 0 0,0 0 0 0 0,0 0 0 0 0,1 0 0 0 0,-1 0 0 0 0,1 0 0 0 0,0 0 0 0 0,0 1 0 0 0,2-4 20 0 0,15-16-166 0 0,2 1-44 0 0,-14 15 138 0 0,-4 4 32 0 0,-1 0-1 0 0,1 0 1 0 0,0 0-1 0 0,-1 0 1 0 0,2-3 40 0 0,1-4-70 0 0,-5 10 64 0 0,0-1 1 0 0,0 0 0 0 0,0 1-1 0 0,1-1 1 0 0,-1 1-1 0 0,0-1 1 0 0,1 0-1 0 0,-1 1 1 0 0,0-1 0 0 0,1 1-1 0 0,-1-1 1 0 0,1 1-1 0 0,-1-1 1 0 0,1 1-1 0 0,-1-1 1 0 0,1 1 0 0 0,-1-1-1 0 0,1 1 1 0 0,-1 0-1 0 0,1-1 1 0 0,0 1-1 0 0,-1 0 1 0 0,1-1 0 0 0,0 1-1 0 0,-1 0 1 0 0,1 0-1 0 0,0 0 1 0 0,-1 0 0 0 0,1 0-1 0 0,0 0 1 0 0,-1 0-1 0 0,1 0 1 0 0,0 0-1 0 0,0 0 1 0 0,-1 0 0 0 0,1 0-1 0 0,0 0 1 0 0,-1 0 5 0 0,15 0-78 0 0,17 0-119 0 0,-15 4 149 0 0,5 10-32 0 0,-8-7 33 0 0,-12-7 45 0 0,0 0 1 0 0,-1 1 0 0 0,1-1-1 0 0,-1 1 1 0 0,0 0 0 0 0,1 0 0 0 0,-1-1-1 0 0,1 1 1 0 0,-1 0 0 0 0,0 0-1 0 0,0 0 1 0 0,0 1 0 0 0,1-1 0 0 0,-1 0-1 0 0,0 0 1 0 0,0 0 0 0 0,-1 1-1 0 0,2 0 2 0 0,5 20-12 0 0,23 24-48 0 0,-21-32 60 0 0,12 10 0 0 0,-18-21 0 0 0,0 0 0 0 0,-1 0 0 0 0,1 0 0 0 0,-1 0 0 0 0,1 0 0 0 0,-1 1 0 0 0,5 21 0 0 0,29 75 0 0 0,-29-72 0 0 0,7 11 0 0 0,-12-28 0 0 0,-1 1 0 0 0,0-1 0 0 0,0 0 0 0 0,-2 9 0 0 0,1 1 0 0 0,0-21 0 0 0,-1 1 0 0 0,1 0 0 0 0,0-1 0 0 0,0 1 0 0 0,0 0 0 0 0,0-1 0 0 0,0 1 0 0 0,0 0 0 0 0,0-1 0 0 0,0 1 0 0 0,0 0 0 0 0,1-1 0 0 0,-1 1 0 0 0,0 0 0 0 0,0-1 0 0 0,1 1 0 0 0,-1 0 0 0 0,0-1 0 0 0,1 1 0 0 0,-1-1 0 0 0,0 1 0 0 0,1-1 0 0 0,-1 1 0 0 0,1-1 0 0 0,-1 1 0 0 0,1-1 0 0 0,-1 1 0 0 0,1-1 0 0 0,-1 0 0 0 0,1 1 0 0 0,0-1 0 0 0,0 1 0 0 0,8 5 0 0 0,-6 2-11 0 0,-3-2-31 0 0,0-6 42 0 0,0 3-86 0 0,0-3-99 0 0,0 0-156 0 0,0 0 254 0 0,0 0-5 0 0,0 0-24 0 0,0 0-48 0 0,0 0-18 0 0,0 0-48 0 0,0 0-55 0 0,0 0-63 0 0,0 0-66 0 0,0 0-63 0 0,0 0-56 0 0,0 0-47 0 0,0 0-171 0 0,0 0-48 0 0,0 0-206 0 0,0 0-554 0 0</inkml:trace>
  <inkml:trace contextRef="#ctx0" brushRef="#br0" timeOffset="285.75">1025 0 9672 0 0,'0'0'216'0'0,"0"0"32"0"0,4 0 13 0 0,18 1-44 0 0,-11 0-93 0 0,-11-1-117 0 0,1 0-1 0 0,-1 0 1 0 0,0 1-1 0 0,1-1 1 0 0,-1 0-1 0 0,0 0 0 0 0,1 0 1 0 0,-1 0-1 0 0,0 1 1 0 0,0-1-1 0 0,1 0 1 0 0,-1 0-1 0 0,0 1 0 0 0,0-1 1 0 0,1 0-1 0 0,-1 0 1 0 0,0 1-1 0 0,0-1 1 0 0,0 0-1 0 0,0 1 1 0 0,1-1-1 0 0,-1 0 0 0 0,0 0 1 0 0,0 1-1 0 0,0-1 1 0 0,0 0-1 0 0,0 1 1 0 0,0-1-1 0 0,0 0 0 0 0,0 1 1 0 0,0-1-7 0 0,1 5 119 0 0,2 2 56 0 0,2 3 90 0 0,3 4 143 0 0,-4-4-166 0 0,0 2 35 0 0,2 2-29 0 0,3 11 128 0 0,-7-15-213 0 0,-1 1 34 0 0,-2 6 39 0 0,1-2-60 0 0,-1 3-18 0 0,3 24 144 0 0,1-27-161 0 0,3 7 53 0 0,-3-13-91 0 0,0 0 0 0 0,-1 0 0 0 0,-1 0 0 0 0,1 0 0 0 0,-1 0 0 0 0,-1 0-103 0 0,0 12 205 0 0,-1-10-76 0 0,1-1 0 0 0,0 1 0 0 0,1-1 0 0 0,0 0 1 0 0,2 3-130 0 0,3 9 226 0 0,-3-12-93 0 0,-1-1 0 0 0,0 0 0 0 0,0 0 0 0 0,-1 1 0 0 0,0 3-133 0 0,-1 7 323 0 0,0-1-55 0 0,4 9-1 0 0,5-2-97 0 0,-4-13-94 0 0,2 12 99 0 0,7 0-14 0 0,-12-19-131 0 0,-1 0-1 0 0,0 0 0 0 0,-1 0 0 0 0,1 0 1 0 0,-1 1-1 0 0,-1 2-29 0 0,1 6 38 0 0,0-13-34 0 0,0 1 0 0 0,1-1 0 0 0,-1 0 0 0 0,1 1 0 0 0,-1-1 0 0 0,1 0 0 0 0,0 1 0 0 0,0-1-1 0 0,0 0 1 0 0,0 0 0 0 0,0 0 0 0 0,0 1 0 0 0,1-1-4 0 0,-1 0 3 0 0,0 0 0 0 0,1 0 0 0 0,-1 0 0 0 0,0 0 0 0 0,0 0 0 0 0,0 1 0 0 0,-1-1 0 0 0,1 0 0 0 0,-1 1 0 0 0,1-1 0 0 0,-1 1 0 0 0,0-1 0 0 0,0 1-3 0 0,0-1 0 0 0,1 0 0 0 0,-1 0 0 0 0,0 1 0 0 0,1-1 0 0 0,-1 0 0 0 0,1 0 0 0 0,0 0 0 0 0,0 1 0 0 0,-1-1 0 0 0,1 0 0 0 0,1 0 0 0 0,-1 0 0 0 0,0-1 0 0 0,1 1 0 0 0,4 9 0 0 0,-2 2-28 0 0,-4-4-74 0 0,0-9 102 0 0,0 2-174 0 0,0 0 109 0 0,0-1 72 0 0,0 3 100 0 0,0-2-122 0 0,0-1-72 0 0,0 0-84 0 0,0 0 38 0 0,0 0-33 0 0,0 0-36 0 0,0 0-39 0 0,0 0-42 0 0,0 0-46 0 0,0 0-49 0 0,0 0-51 0 0,0-1-545 0 0</inkml:trace>
  <inkml:trace contextRef="#ctx0" brushRef="#br0" timeOffset="454.62">812 385 7464 0 0,'0'0'216'0'0,"3"-4"-11"0"0,3-2-171 0 0,6-2-25 0 0,6 1-9 0 0,-11-8 0 0 0,2 11 10 0 0,0 1 38 0 0,-1-2 39 0 0,9-4 121 0 0,18 2 152 0 0,-10-7 7 0 0,0 7-6 0 0,14-8-28 0 0,4 8-11 0 0,-30 3-246 0 0,-5 1-85 0 0,-2 1-39 0 0,-1 0-43 0 0,0 0-52 0 0,1 1-60 0 0,-2 0-7 0 0,0 0-41 0 0,5 0-351 0 0,1 1-258 0 0,5-1-583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33.6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491 300 7632 0 0,'0'0'166'0'0,"0"0"29"0"0,0 0 14 0 0,0-4-25 0 0,0-3-151 0 0,-1 7-33 0 0,1-1 1 0 0,0 1 0 0 0,0-1-1 0 0,0 1 1 0 0,-1-1-1 0 0,1 1 1 0 0,0-1-1 0 0,0 1 1 0 0,-1-1 0 0 0,1 1-1 0 0,0-1 1 0 0,-1 1-1 0 0,1 0 1 0 0,-1-1-1 0 0,1 1 1 0 0,0 0-1 0 0,-1-1 1 0 0,1 1 0 0 0,-1 0-1 0 0,1-1 1 0 0,-1 1-1 0 0,-9-2 90 0 0,8 2 68 0 0,1 0 184 0 0,-3 0 310 0 0,-3 0-360 0 0,0-3-41 0 0,-5-3 170 0 0,-10-4 164 0 0,10 8-302 0 0,-3 0 38 0 0,-2-7 38 0 0,0 1-10 0 0,2 6-45 0 0,-6 2 35 0 0,-37 0 767 0 0,32 0-671 0 0,4 0-125 0 0,-1 0-108 0 0,23 0-195 0 0,-1-1 0 0 0,0 1 0 0 0,1 0 0 0 0,-1 0-1 0 0,0 0 1 0 0,1 0 0 0 0,-1 0 0 0 0,0 0 0 0 0,1 0 0 0 0,-1 0-1 0 0,0 0 1 0 0,1 1 0 0 0,-1-1 0 0 0,0 0 0 0 0,1 0 0 0 0,-1 1-1 0 0,1-1 1 0 0,-1 0 0 0 0,0 1 0 0 0,1-1 0 0 0,-1 0 0 0 0,1 1-1 0 0,-1-1 1 0 0,1 1 0 0 0,-1-1 0 0 0,1 1 0 0 0,0-1 0 0 0,-1 1-1 0 0,1-1 1 0 0,-1 1 0 0 0,1 0 0 0 0,0 0-7 0 0,-6 8 95 0 0,-12-2 49 0 0,-4 7-24 0 0,8-8-97 0 0,12-5-23 0 0,1-1 0 0 0,-1 1 0 0 0,1-1 0 0 0,-1 1 0 0 0,1-1 0 0 0,-1 1 0 0 0,1 0 0 0 0,0 0 0 0 0,-1 0 0 0 0,1 0 0 0 0,0 0 0 0 0,0 0 0 0 0,0 0 0 0 0,-1 1 0 0 0,1-1 0 0 0,1 0 0 0 0,-1 0 1 0 0,-1 2-1 0 0,-5 15-12 0 0,-7-11-56 0 0,7 10-46 0 0,6-15 104 0 0,0 0-1 0 0,0-1 1 0 0,0 1-1 0 0,0-1 0 0 0,-1 1 1 0 0,1-1-1 0 0,0 0 1 0 0,-1 0-1 0 0,1 1 1 0 0,-1-1-1 0 0,1 0 1 0 0,-2 0 10 0 0,-4 3-35 0 0,6-4 27 0 0,1 0 0 0 0,-1 0 1 0 0,0 1-1 0 0,0-1 0 0 0,0 1 1 0 0,0-1-1 0 0,1 1 0 0 0,-1-1 0 0 0,0 1 1 0 0,0 0-1 0 0,1-1 0 0 0,-1 1 1 0 0,1 0-1 0 0,-1-1 0 0 0,0 1 0 0 0,1 0 1 0 0,-1 0-1 0 0,1 0 0 0 0,0-1 1 0 0,-1 1-1 0 0,1 0 0 0 0,-1 0 8 0 0,-2 6-27 0 0,-11 11-77 0 0,14-18 100 0 0,-1 0 0 0 0,1 0 0 0 0,0 1 0 0 0,0-1 0 0 0,-1 0 0 0 0,1 0 0 0 0,0 1 0 0 0,0-1 0 0 0,0 0 0 0 0,-1 0 0 0 0,1 1 0 0 0,0-1 0 0 0,0 0 0 0 0,0 0 0 0 0,0 1 0 0 0,0-1 0 0 0,0 0 0 0 0,-1 1 0 0 0,1-1 0 0 0,0 0 0 0 0,0 0 0 0 0,0 1 0 0 0,0-1 0 0 0,0 0 0 0 0,0 1 0 0 0,0-1 4 0 0,0 7-57 0 0,0 14-184 0 0,0-16 192 0 0,0-2 36 0 0,0 0-115 0 0,0-3 0 0 0,0 4 0 0 0,0-4 121 0 0,0 1 1 0 0,0 0 0 0 0,0-1 0 0 0,0 1 0 0 0,0 0 0 0 0,0-1 0 0 0,0 1 0 0 0,1 0 0 0 0,-1-1 0 0 0,0 1 0 0 0,0 0-1 0 0,0-1 1 0 0,1 1 0 0 0,-1 0 0 0 0,0-1 0 0 0,1 1 0 0 0,-1-1 0 0 0,0 1 0 0 0,1-1 0 0 0,-1 1 0 0 0,1-1-1 0 0,-1 1 1 0 0,1-1 0 0 0,-1 1 0 0 0,1-1 0 0 0,-1 0 0 0 0,1 1 0 0 0,-1-1 0 0 0,1 0 0 0 0,0 1 0 0 0,-1-1 0 0 0,1 0-1 0 0,0 0 1 0 0,-1 0 0 0 0,1 1 0 0 0,0-1 0 0 0,-1 0 0 0 0,1 0 0 0 0,0 0 0 0 0,-1 0 0 0 0,1 0 0 0 0,0 0 6 0 0,-1-1-2 0 0,0 1 0 0 0,0 0 0 0 0,1 0 0 0 0,-1 0 0 0 0,0 0 0 0 0,0 0 0 0 0,0 0 1 0 0,0 0-1 0 0,0 0 0 0 0,0 0 0 0 0,0 0 0 0 0,1 0 0 0 0,-1 0 0 0 0,0 0 1 0 0,0 0-1 0 0,0 0 0 0 0,0 0 0 0 0,0 0 0 0 0,0 0 0 0 0,0 0 0 0 0,1 0 0 0 0,-1 1 1 0 0,0-1-1 0 0,0 0 0 0 0,0 0 0 0 0,0 0 0 0 0,0 0 0 0 0,0 0 0 0 0,0 0 0 0 0,0 0 1 0 0,0 0-1 0 0,1 0 0 0 0,-1 0 0 0 0,0 0 0 0 0,0 1 0 0 0,0-1 0 0 0,0 0 0 0 0,0 0 1 0 0,0 0-1 0 0,0 0 0 0 0,0 0 0 0 0,0 0 0 0 0,0 0 0 0 0,0 1 0 0 0,0-1 1 0 0,0 0-1 0 0,0 0 0 0 0,0 0 0 0 0,0 0 0 0 0,0 0 0 0 0,0 0 0 0 0,0 0 0 0 0,0 1 1 0 0,0-1-1 0 0,0 0 0 0 0,0 0 0 0 0,0 0 2 0 0,0 1-1 0 0,0 1 0 0 0,1-1 0 0 0,-1 0 0 0 0,0 0 0 0 0,1 0 0 0 0,0 1 1 0 0,-1-1-1 0 0,1 0 0 0 0,-1 0 0 0 0,1 0 0 0 0,0 0 0 0 0,0 0 0 0 0,0 0 0 0 0,0 0 0 0 0,0 0 0 0 0,0-1 0 0 0,0 1 0 0 0,0 0 1 0 0,0 0-1 0 0,0-1 0 0 0,0 1 0 0 0,0-1 0 0 0,0 1 0 0 0,1-1 1 0 0,20 16 1 0 0,-17-11-1 0 0,0-1 0 0 0,0 0 0 0 0,1-1 0 0 0,-1 1 0 0 0,1-1 0 0 0,1 0 0 0 0,22 14 0 0 0,-23-13 0 0 0,0-1 0 0 0,1 1 0 0 0,-1-1 0 0 0,5 1 0 0 0,-7-3 0 0 0,-1 0 0 0 0,0 0 0 0 0,1 0 0 0 0,-1 0 0 0 0,0 0 0 0 0,0 1 0 0 0,0-1 0 0 0,0 1 0 0 0,0 0 0 0 0,0 0 0 0 0,0 0 0 0 0,-1 0 0 0 0,1 1 0 0 0,0 0 0 0 0,4 4-3 0 0,1 1 0 0 0,-1-1 1 0 0,1 0-1 0 0,1-1 0 0 0,0 0 1 0 0,0 0-1 0 0,0-1 0 0 0,7 3 3 0 0,4-1-82 0 0,-14-6 56 0 0,0 1 0 0 0,0 0 0 0 0,0 0 0 0 0,-1 1 0 0 0,1 0 0 0 0,-1 0 0 0 0,3 2 26 0 0,13 13-114 0 0,-11-5 31 0 0,0 1 46 0 0,-2 1 42 0 0,-1 0 40 0 0,-3-8-2 0 0,3 15 54 0 0,7-1 14 0 0,-7-3 88 0 0,2-12-36 0 0,-8-5-152 0 0,-1-1-1 0 0,1 0 0 0 0,-1 0 1 0 0,1 1-1 0 0,-1-1 0 0 0,1 0 1 0 0,-1 1-1 0 0,1-1 0 0 0,-1 0 1 0 0,1 1-1 0 0,-1-1 0 0 0,0 1 1 0 0,1-1-1 0 0,-1 1 0 0 0,0-1 1 0 0,1 1-1 0 0,-1-1 0 0 0,0 1 1 0 0,0-1-1 0 0,1 1 0 0 0,-1-1 1 0 0,0 1-1 0 0,0-1 0 0 0,0 1 1 0 0,0-1-1 0 0,0 1 0 0 0,0 0 1 0 0,0-1-1 0 0,0 1 0 0 0,0-1 1 0 0,0 1-11 0 0,0 3 268 0 0,-4-1 84 0 0,-10 15 37 0 0,7 0 10 0 0,-7-11-17 0 0,8 2-173 0 0,6-9-197 0 0,-1 1 0 0 0,1 0 0 0 0,0-1 0 0 0,-1 1 0 0 0,1-1 0 0 0,-1 1 0 0 0,1-1 0 0 0,-1 1 0 0 0,1-1 0 0 0,-1 1 0 0 0,1-1 0 0 0,-1 1 0 0 0,1-1 0 0 0,-1 0 0 0 0,1 1 0 0 0,-1-1 0 0 0,0 0 0 0 0,1 1 0 0 0,-1-1-1 0 0,1 0 1 0 0,-1 0 0 0 0,0 0 0 0 0,1 0 0 0 0,-1 0 0 0 0,0 0 0 0 0,0 0 0 0 0,1 0 0 0 0,-1 0 0 0 0,0 0 0 0 0,1 0 0 0 0,-1 0 0 0 0,0 0-12 0 0,-18 0 234 0 0,-4 0 40 0 0,-42 0-2 0 0,63 0-260 0 0,0 0 0 0 0,-1-1 0 0 0,1 1 0 0 0,0-1 0 0 0,0 1 0 0 0,0-1 0 0 0,-1 0 0 0 0,1 1-1 0 0,0-1 1 0 0,0 0 0 0 0,0 0 0 0 0,0-1 0 0 0,0 1 0 0 0,0 0-12 0 0,-9-6 45 0 0,-4 0 21 0 0,2 0-9 0 0,2 0-47 0 0,8 4-46 0 0,-1 2-68 0 0,-2 1-28 0 0,0-2 61 0 0,4 2 64 0 0,1 0 0 0 0,0-1 0 0 0,-1 1 1 0 0,1-1-1 0 0,0 0 0 0 0,0 0 0 0 0,-1 1 0 0 0,1-1 0 0 0,0 0 0 0 0,0 0 0 0 0,0 0 7 0 0,-5-7-104 0 0,4 3 2 0 0,0 0-47 0 0,1-4-139 0 0,0 5 99 0 0,1-1-33 0 0,0 5 222 0 0,0-2-77 0 0,0 0 0 0 0,0 1 0 0 0,0-1 1 0 0,0 0-1 0 0,-1 1 0 0 0,1-1 0 0 0,-1 1 0 0 0,1-1 0 0 0,-1-1 77 0 0,-2 0-142 0 0,1-1 0 0 0,-1 1 0 0 0,1 0 0 0 0,-1 0 0 0 0,-2-2 142 0 0,5 5 0 0 0</inkml:trace>
  <inkml:trace contextRef="#ctx0" brushRef="#br0" timeOffset="350.91">811 1 8928 0 0,'0'0'200'0'0,"0"0"33"0"0,0 0 14 0 0,0 1-89 0 0,0 5-24 0 0,1 5 37 0 0,2 10 134 0 0,6-3 55 0 0,-3-6-17 0 0,-3 4 82 0 0,-3-8-232 0 0,0-1-35 0 0,0 6 76 0 0,0-3-92 0 0,0 13 117 0 0,0-21-211 0 0,0 1-1 0 0,0 0 0 0 0,0-1 1 0 0,1 1-1 0 0,-1-1 0 0 0,1 1 1 0 0,0 1-48 0 0,7 9 257 0 0,-1-2-80 0 0,0 14 185 0 0,-1-11-230 0 0,3 11 76 0 0,-7-14-98 0 0,-2 3 36 0 0,0-9-90 0 0,0 1 1 0 0,1-1-1 0 0,-1 0 0 0 0,1 0 1 0 0,1 5-57 0 0,12 18 288 0 0,-12-19-186 0 0,-1 0 0 0 0,0 1 1 0 0,0-1-1 0 0,-1 0 0 0 0,-1 8-102 0 0,1-2 153 0 0,0-1 13 0 0,2-3-38 0 0,2 1 8 0 0,1-2-45 0 0,3 11 55 0 0,-6 4 4 0 0,-2-1-77 0 0,-1 39 137 0 0,1-57-191 0 0,1 0 0 0 0,-1 0 0 0 0,1 0-1 0 0,2 4-18 0 0,5 8 48 0 0,-6-17-41 0 0,-1 1 1 0 0,0 0-1 0 0,0 0 1 0 0,0 0-1 0 0,-1 0 0 0 0,1 0 1 0 0,0 0-1 0 0,-1 0 1 0 0,1 0-1 0 0,-1 0 1 0 0,0 1-1 0 0,0-1 1 0 0,1 0-8 0 0,-1 66 113 0 0,0-67-299 0 0,0 0 59 0 0,0 0 51 0 0,0 0 45 0 0,0 0 42 0 0,0 0 40 0 0,0 2 98 0 0,0 3 295 0 0,0-5-344 0 0,0 1-45 0 0,0 0-56 0 0,0 0-58 0 0,0 0-71 0 0,0 0-81 0 0,0-1-54 0 0,0 1-83 0 0,0 0-88 0 0,0-1-97 0 0,0 1-106 0 0,0-1-113 0 0,0 1-120 0 0,0-1 388 0 0,0 0-33 0 0,0-1-1495 0 0,0 0-1144 0 0</inkml:trace>
  <inkml:trace contextRef="#ctx0" brushRef="#br0" timeOffset="1089.01">534 471 8808 0 0,'0'0'197'0'0,"0"0"24"0"0,0 0 19 0 0,4 0-29 0 0,1 0-178 0 0,7 0-23 0 0,4-1 18 0 0,-4 1 50 0 0,4-3 193 0 0,-15 3-226 0 0,0 0-1 0 0,-1-1 1 0 0,1 1 0 0 0,0 0 0 0 0,0-1 0 0 0,-1 1 0 0 0,1 0-1 0 0,0-1 1 0 0,0 1 0 0 0,-1-1 0 0 0,1 0 0 0 0,-1 1-1 0 0,1-1 1 0 0,0 1 0 0 0,-1-1 0 0 0,1 0 0 0 0,-1 0-45 0 0,5-4 321 0 0,-5 4-291 0 0,0 1 0 0 0,0 0 1 0 0,0 0-1 0 0,1-1 0 0 0,-1 1 1 0 0,0 0-1 0 0,0 0 0 0 0,1 0 0 0 0,-1-1 1 0 0,0 1-1 0 0,0 0 0 0 0,1 0 1 0 0,-1 0-1 0 0,0 0 0 0 0,0 0 1 0 0,1-1-1 0 0,-1 1 0 0 0,0 0 0 0 0,1 0 1 0 0,-1 0-1 0 0,0 0 0 0 0,1 0 1 0 0,-1 0-1 0 0,0 0 0 0 0,1 0 1 0 0,-1 0-31 0 0,5 0 303 0 0,12 1 288 0 0,0-5-75 0 0,-6-3-234 0 0,2-1 120 0 0,-10 7-331 0 0,-1 1 0 0 0,1-1 0 0 0,-1 1 0 0 0,1-1 0 0 0,0 1 0 0 0,-1 0 1 0 0,2 0-72 0 0,14 0 304 0 0,0 0-36 0 0,17 0 168 0 0,1 0-118 0 0,0 0-99 0 0,7 0-63 0 0,1 0-85 0 0,82 0-51 0 0,-123 0-21 0 0,-1 0 1 0 0,1 0 0 0 0,-1 1 0 0 0,1-1 0 0 0,-1 1 0 0 0,1 0 0 0 0,-1-1 0 0 0,0 1 0 0 0,1 0 0 0 0,-1 0 0 0 0,2 2 0 0 0,-3-2-4 0 0,1-1 0 0 0,-1 1 1 0 0,0-1-1 0 0,0 1 0 0 0,1-1 0 0 0,-1 1 0 0 0,0-1 0 0 0,0 1 1 0 0,1-1-1 0 0,0 0 4 0 0,0 0-15 0 0,-1 0-1 0 0,1-1 1 0 0,0 1 0 0 0,-1-1-1 0 0,1 1 1 0 0,-1-1 0 0 0,1 0-1 0 0,-1 1 1 0 0,1-2 15 0 0,10-3-139 0 0,3 2-33 0 0,55 3-683 0 0,-43 0 581 0 0,-21 0 227 0 0,13-2-195 0 0,-17 1 201 0 0,0 0 0 0 0,0 1 1 0 0,-1-1-1 0 0,1 0 0 0 0,0 0 1 0 0,0 0-1 0 0,0 0 0 0 0,-1-1 1 0 0,1 1-1 0 0,-1 0 0 0 0,1-1 0 0 0,0 0 41 0 0,-1 1-29 0 0,2-2-226 0 0,4 3-209 0 0,-3 0 342 0 0,-1 0 0 0 0,1-1 0 0 0,-1 1 0 0 0,1 0 0 0 0,-1-1 1 0 0,0 0-1 0 0,2 0 122 0 0,1-4-366 0 0,-4 1 22 0 0,-1 1-6 0 0,1 1-106 0 0,-1 1 159 0 0,0 0-34 0 0,2 0-418 0 0,2 0-267 0 0,2 1-639 0 0</inkml:trace>
  <inkml:trace contextRef="#ctx0" brushRef="#br0" timeOffset="2140.85">1473 278 9904 0 0,'0'0'222'0'0,"0"0"30"0"0,0 0 20 0 0,0 0 30 0 0,0 0 68 0 0,0 4 29 0 0,2 7-127 0 0,6 5 38 0 0,1 2 7 0 0,-7-3-60 0 0,1 0-33 0 0,4 1 31 0 0,2 2 11 0 0,-6 1-36 0 0,-4-6-123 0 0,0 15 88 0 0,6-5 17 0 0,1-9-111 0 0,4 11 67 0 0,-8-3 45 0 0,-1-11-91 0 0,0-1-33 0 0,8 11 60 0 0,-1 0-1 0 0,-6-11-59 0 0,-1 2 34 0 0,2 6 69 0 0,5-4-67 0 0,-2-3-54 0 0,1 10 61 0 0,8 0-4 0 0,-9-6-36 0 0,3 1-6 0 0,4 0 39 0 0,-2-8-60 0 0,1-1-1 0 0,0 0 0 0 0,0 0 0 0 0,1-1-64 0 0,-12-6 1 0 0,11 4 83 0 0,25-4 177 0 0,-22 0-232 0 0,-13 0-24 0 0,0-1 0 0 0,0 1 0 0 0,1 0-1 0 0,-1-1 1 0 0,0 1 0 0 0,0-1-1 0 0,0 0 1 0 0,0 1 0 0 0,1-1-1 0 0,-1 0 1 0 0,0 0 0 0 0,-1-1-1 0 0,1 1 1 0 0,0 0-5 0 0,9-6 14 0 0,3 0 39 0 0,-11 6-33 0 0,1 0 0 0 0,-1-1 1 0 0,0 1-1 0 0,0-1 0 0 0,-1 0 0 0 0,1 0 0 0 0,0 0 0 0 0,-1 0 0 0 0,1-1-20 0 0,19-19 157 0 0,1-1 29 0 0,-8 8-114 0 0,-3 3-76 0 0,-2 2-82 0 0,-3 0-107 0 0,7-22-21 0 0,-6 10 36 0 0,0 8 55 0 0,-2 3 51 0 0,1-10-75 0 0,7 0 3 0 0,-7-1-2 0 0,0 11 71 0 0,-6 9 57 0 0,0 1 0 0 0,0-1 0 0 0,1 0 1 0 0,-1 0-1 0 0,-1 0 0 0 0,1 0 0 0 0,0-1 0 0 0,0 1 0 0 0,-1 0 0 0 0,1 0 0 0 0,-1 0 0 0 0,0-1 0 0 0,1 1 1 0 0,-1 0 17 0 0,0-21-190 0 0,0-28-179 0 0,0 36 214 0 0,0 0-49 0 0,0 12 74 0 0,0 3 2 0 0,0 0 0 0 0,0 0 5 0 0,0 0 22 0 0,0 3 21 0 0,-1 14 63 0 0,0 17 58 0 0,2-17 35 0 0,3-3 52 0 0,3-3-40 0 0,1 3 41 0 0,-5 4 34 0 0,-3-9-81 0 0,-1-7-55 0 0,1 0 0 0 0,0 0 1 0 0,0 0-1 0 0,0 1 0 0 0,0-1 0 0 0,0 0 1 0 0,1 0-1 0 0,-1 1 0 0 0,1-1 0 0 0,-1 0 1 0 0,1 0-1 0 0,1 2-27 0 0,6 2 145 0 0,-7-6-136 0 0,0 1 1 0 0,-1-1-1 0 0,1 0 0 0 0,-1 1 1 0 0,1-1-1 0 0,0 0 1 0 0,-1 1-1 0 0,1-1 1 0 0,-1 1-1 0 0,0-1 0 0 0,1 1 1 0 0,-1-1-1 0 0,1 1 1 0 0,-1 0-1 0 0,0-1 1 0 0,1 1-1 0 0,-1-1 0 0 0,0 1 1 0 0,0 0-1 0 0,1-1 1 0 0,-1 1-1 0 0,0 0 1 0 0,0-1-1 0 0,0 1 0 0 0,0 0 1 0 0,0-1-1 0 0,0 1 1 0 0,0 0-1 0 0,0-1 1 0 0,0 1-1 0 0,0 0 1 0 0,-1 0-10 0 0,1 5 69 0 0,0-1 1 0 0,1 1 0 0 0,-1 0 0 0 0,1-1 0 0 0,0 2-70 0 0,0-4 21 0 0,0 0 0 0 0,1-1 1 0 0,-1 1-1 0 0,0-1 0 0 0,1 1 1 0 0,-1-1-1 0 0,1 0 0 0 0,0 0 1 0 0,-1 1-1 0 0,1-1 1 0 0,1 0-23 0 0,0 1 37 0 0,0 0-1 0 0,-1 0 0 0 0,1 0 0 0 0,0 0 0 0 0,1 3-35 0 0,3 16 147 0 0,-7-21-145 0 0,1 0-1 0 0,0 1 1 0 0,0-1 0 0 0,0 0-1 0 0,0 0 1 0 0,0 1-1 0 0,1-1 1 0 0,-1 0 0 0 0,0 0-1 0 0,0 0 1 0 0,1 0 0 0 0,-1-1-1 0 0,0 1 1 0 0,1 0-1 0 0,-1-1 1 0 0,1 1 0 0 0,-1 0-1 0 0,2-1-1 0 0,12 7 0 0 0,6 7 0 0 0,-14-11 0 0 0,-6-3 0 0 0,0 1-1 0 0,-1-1 1 0 0,1 0 0 0 0,0 1 0 0 0,0-1 0 0 0,0 1-1 0 0,0-1 1 0 0,-1 1 0 0 0,1-1 0 0 0,0 1 0 0 0,-1 0-1 0 0,1-1 1 0 0,0 1 0 0 0,-1 0 0 0 0,1 0-1 0 0,-1-1 1 0 0,1 1 0 0 0,-1 0 0 0 0,1 0 0 0 0,-1 0-1 0 0,0 0 1 0 0,1 0 0 0 0,2 6-7 0 0,-2-6 4 0 0,0 0 0 0 0,-1 1 0 0 0,1-1-1 0 0,0 0 1 0 0,0 1 0 0 0,0-1-1 0 0,1 0 1 0 0,-1 0 0 0 0,0 0 0 0 0,0 0-1 0 0,1 0 1 0 0,-1 0 0 0 0,0 0-1 0 0,1-1 1 0 0,-1 1 0 0 0,1 0 0 0 0,-1-1-1 0 0,2 1 4 0 0,4 1-50 0 0,1-2-41 0 0,3 1-220 0 0,-9 0 213 0 0,0-1 0 0 0,0 1-1 0 0,0 0 1 0 0,0-1 0 0 0,0 1 0 0 0,0 0-1 0 0,0 1 1 0 0,0-1 0 0 0,0 0-1 0 0,0 1 99 0 0,4 4-385 0 0,-2-3-611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31.5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1 130 9072 0 0,'0'-4'200'0'0,"0"0"-60"0"0,0-2 324 0 0,0-4-369 0 0,0-9-58 0 0,0 7-15 0 0,0 6 58 0 0,0 3 87 0 0,0 3 192 0 0,0 0 319 0 0,0 0 24 0 0,0 0-30 0 0,0 0-134 0 0,0 0-52 0 0,0 0-8 0 0,0 0-30 0 0,0 0-106 0 0,0 0-44 0 0,0 3-8 0 0,0 3-180 0 0,0 10 95 0 0,4 1-46 0 0,3-6-77 0 0,-6-9-65 0 0,0 0 0 0 0,0 0 1 0 0,0 0-1 0 0,1 0 1 0 0,-2 0-1 0 0,1 0 1 0 0,0 0-1 0 0,0 0 0 0 0,-1 0 1 0 0,1 1-1 0 0,-1-1 1 0 0,0 0-1 0 0,1 0 1 0 0,-1 1-18 0 0,0 18 134 0 0,0 19 37 0 0,0-16-37 0 0,2-2-10 0 0,6-1-45 0 0,1 0 28 0 0,-7 1 66 0 0,-2 23 295 0 0,0-26-304 0 0,0-17-159 0 0,0 0 0 0 0,0 0 0 0 0,1 0 0 0 0,-1 1 0 0 0,1-1 0 0 0,-1 0 0 0 0,1 0 0 0 0,0 1-5 0 0,0-1-3 0 0,0 1 1 0 0,1-1-1 0 0,-1 0 0 0 0,1 0 1 0 0,0 0-1 0 0,-1 0 0 0 0,3 2 3 0 0,-4-4-2 0 0,0 0 0 0 0,1 0-1 0 0,-1 1 1 0 0,0-1-1 0 0,0 0 1 0 0,1 0-1 0 0,-1 0 1 0 0,0 1-1 0 0,0-1 1 0 0,0 0-1 0 0,0 0 1 0 0,1 1-1 0 0,-1-1 1 0 0,0 0 0 0 0,0 1-1 0 0,0-1 1 0 0,0 0-1 0 0,0 0 1 0 0,0 1-1 0 0,0-1 1 0 0,0 0-1 0 0,0 1 1 0 0,0-1-1 0 0,0 0 1 0 0,0 1-1 0 0,0-1 3 0 0,0 8-22 0 0,0 10 31 0 0,0-4-51 0 0,0 6-47 0 0,4-20-37 0 0,1 0 46 0 0,-1 0-78 0 0,-1 0-91 0 0,-2 0 72 0 0,0 0-41 0 0,0 0-44 0 0,0 0-42 0 0,0 1-38 0 0,-1-1-35 0 0,1 0-246 0 0,0 1-58 0 0,0 0-44 0 0,0 0-34 0 0,4 3-944 0 0,1 2-65 0 0,1 2-207 0 0</inkml:trace>
  <inkml:trace contextRef="#ctx0" brushRef="#br0" timeOffset="457.12">535 2 10336 0 0,'0'0'233'0'0,"0"0"39"0"0,0 0 15 0 0,0 0 11 0 0,0 0 45 0 0,-4 0 17 0 0,-6 0-121 0 0,-20 0 387 0 0,13 0-303 0 0,5 0-170 0 0,3 0-95 0 0,1-1 105 0 0,1 1-63 0 0,0 0-44 0 0,-10 1-10 0 0,10 2 3 0 0,-14 11 41 0 0,19-13-81 0 0,0 0 1 0 0,1-1-1 0 0,-1 1 1 0 0,1-1 0 0 0,-1 0-1 0 0,0 1 1 0 0,1-1 0 0 0,-1 0-1 0 0,-1 0-9 0 0,3 0 0 0 0,-1 0 3 0 0,1 0 0 0 0,0 0 1 0 0,0 0-1 0 0,-1 0 0 0 0,1 0 0 0 0,0 0 0 0 0,-1 0 0 0 0,1 0 0 0 0,0 0 1 0 0,-1 0-1 0 0,1 0 0 0 0,0 0 0 0 0,0 1 0 0 0,-1-1 0 0 0,1 0 0 0 0,0 0 0 0 0,0 0 1 0 0,-1 0-1 0 0,1 1 0 0 0,0-1 0 0 0,0 0 0 0 0,-1 0 0 0 0,1 1 0 0 0,0-1 0 0 0,0 0 1 0 0,0 0-4 0 0,-24 24 73 0 0,17-17-65 0 0,2-2 1 0 0,5-5-7 0 0,0 0 0 0 0,-1 1-1 0 0,1-1 1 0 0,0 0-1 0 0,0 0 1 0 0,-1 0 0 0 0,1 1-1 0 0,0-1 1 0 0,0 0 0 0 0,0 0-1 0 0,-1 1 1 0 0,1-1 0 0 0,0 0-1 0 0,0 0 1 0 0,0 1-1 0 0,0-1 1 0 0,0 0 0 0 0,0 1-1 0 0,0-1 1 0 0,0 0 0 0 0,0 1-1 0 0,-1-1 1 0 0,1 0 0 0 0,0 0-1 0 0,0 1 1 0 0,1-1-2 0 0,-1 18 11 0 0,-1-16-11 0 0,1 0 0 0 0,0 0 0 0 0,1 0 0 0 0,-1 0 0 0 0,0 0 0 0 0,1 0 0 0 0,-1 0 0 0 0,1-1 0 0 0,-1 1 0 0 0,1 0 0 0 0,13 20 0 0 0,-7-5 0 0 0,2-11 0 0 0,-8-5 0 0 0,0-1 0 0 0,-1 0 0 0 0,1 1 0 0 0,-1-1 0 0 0,1 0 0 0 0,-1 1 0 0 0,1-1 0 0 0,-1 1 0 0 0,1-1 0 0 0,-1 1 0 0 0,1-1 0 0 0,-1 1 0 0 0,0-1 0 0 0,1 1 0 0 0,-1 0 0 0 0,0-1 0 0 0,1 1 0 0 0,-1-1 0 0 0,0 1 0 0 0,0 0 0 0 0,1-1 0 0 0,-1 1 0 0 0,0 0 0 0 0,0-1 0 0 0,0 1 0 0 0,0 0 0 0 0,0-1 0 0 0,0 1 0 0 0,0 0 0 0 0,0-1 0 0 0,0 1 0 0 0,-1 0 0 0 0,1 0 0 0 0,0 0 0 0 0,0-1 0 0 0,0 1 0 0 0,0 0 0 0 0,0-1 0 0 0,0 1 0 0 0,0 0 0 0 0,0-1 0 0 0,0 1 0 0 0,0 0 0 0 0,0-1 0 0 0,0 1 0 0 0,0 0 0 0 0,1-1 0 0 0,-1 1 0 0 0,0 0 0 0 0,0-1 0 0 0,1 1 0 0 0,-1-1 0 0 0,0 1 0 0 0,1-1 0 0 0,-1 1 0 0 0,1-1 0 0 0,-1 1 0 0 0,1-1 0 0 0,-1 1 0 0 0,1-1 0 0 0,-1 1 0 0 0,1-1 0 0 0,-1 0 0 0 0,1 1 0 0 0,0-1 0 0 0,8 6 0 0 0,-2 12 0 0 0,-6-16-1 0 0,0-1 0 0 0,-1 1 0 0 0,1-1 0 0 0,0 1 0 0 0,0-1 0 0 0,0 0 0 0 0,1 1 0 0 0,-1-1 0 0 0,0 0 0 0 0,1 0 1 0 0,7 9-50 0 0,-3-5 39 0 0,-1 0 11 0 0,1 0 0 0 0,-2 0-1 0 0,1 0 1 0 0,-1 1 0 0 0,2 2 0 0 0,0 6 0 0 0,-4-11 0 0 0,-1 0 0 0 0,1 0 0 0 0,-1 0 0 0 0,1 0 0 0 0,0 0 0 0 0,0 0 0 0 0,0-1 0 0 0,0 1 0 0 0,1 0 0 0 0,3 4 0 0 0,0 0 0 0 0,-1 1 0 0 0,0 0 0 0 0,0 0 0 0 0,-1 1 0 0 0,0 0 0 0 0,0-1 0 0 0,3 6 0 0 0,-6-11 0 0 0,0 0 0 0 0,1 0 0 0 0,-1 0 0 0 0,1 0 0 0 0,0 0 0 0 0,0 0 0 0 0,0-1 0 0 0,0 1 0 0 0,1-1 0 0 0,1 3 4 0 0,0-1 0 0 0,-1 1 0 0 0,1 0 0 0 0,1 4-4 0 0,10 20 52 0 0,-11-22-30 0 0,-3-5-11 0 0,-1 0 0 0 0,1 0 0 0 0,0 1 0 0 0,-1-1 0 0 0,0 0 1 0 0,0 0-1 0 0,0 0 0 0 0,0 0 0 0 0,0 1-11 0 0,0-2 7 0 0,0 0 1 0 0,0 0-1 0 0,0 0 1 0 0,0 0 0 0 0,0 0-1 0 0,0 1 1 0 0,1-1-1 0 0,-1 0 1 0 0,0 0 0 0 0,1 0-1 0 0,-1 0 1 0 0,0 0-1 0 0,1 0 1 0 0,-1 0 0 0 0,1 1-8 0 0,8 4 82 0 0,-2-1 60 0 0,-5 8 64 0 0,-2-8-183 0 0,0 1 103 0 0,0 0 42 0 0,0 0 40 0 0,0 14 584 0 0,0-13-490 0 0,0 0-76 0 0,0-5-157 0 0,0 0-36 0 0,0 2 421 0 0,-1-4-191 0 0,-2 0-122 0 0,-5 0-25 0 0,3 4-45 0 0,4-4-65 0 0,1 1 0 0 0,-1 0 0 0 0,1 0-1 0 0,-1 0 1 0 0,1 0 0 0 0,0 0 0 0 0,-1 0-1 0 0,1 1 1 0 0,0-1 0 0 0,0 0 0 0 0,0 0-1 0 0,0 0 1 0 0,-1 0 0 0 0,2 0 0 0 0,-1 1-6 0 0,0-1 3 0 0,0-1-1 0 0,0 1 1 0 0,0 0 0 0 0,0-1 0 0 0,0 1-1 0 0,0 0 1 0 0,0-1 0 0 0,0 1 0 0 0,0 0-1 0 0,0-1 1 0 0,0 1 0 0 0,0 0 0 0 0,0-1-1 0 0,-1 1 1 0 0,1-1 0 0 0,0 1 0 0 0,0 0 0 0 0,-1-1-1 0 0,1 1 1 0 0,-1-1 0 0 0,1 1 0 0 0,0 0-1 0 0,-1-1 1 0 0,1 0 0 0 0,-1 1 0 0 0,1-1-1 0 0,-1 1 1 0 0,1-1 0 0 0,-1 1 0 0 0,0-1 0 0 0,1 0-1 0 0,-1 1-2 0 0,-8 5 32 0 0,2 8-22 0 0,-7-7-10 0 0,8 2 0 0 0,5-9 0 0 0,1 1 0 0 0,0-1 0 0 0,0 1-1 0 0,-1-1 1 0 0,1 1 0 0 0,0-1-1 0 0,0 1 1 0 0,-1-1 0 0 0,1 0 0 0 0,-1 1-1 0 0,1-1 1 0 0,0 1 0 0 0,-1-1-1 0 0,1 0 1 0 0,-1 1 0 0 0,1-1 0 0 0,-1 0-1 0 0,1 0 1 0 0,-12 2-37 0 0,4-1-98 0 0,1 0 67 0 0,-10 8 6 0 0,9-5-49 0 0,3-2-1 0 0,1 0-54 0 0,-3 0-156 0 0,3-2 111 0 0,0 0-38 0 0,1 0-20 0 0,1 0-40 0 0,0 0-38 0 0,0 0-34 0 0,-1 0-246 0 0,0 0-55 0 0,-4 0-804 0 0,-1 0-632 0 0,-5 0-1200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38.1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10912 0 0,'0'0'248'0'0,"0"0"34"0"0,0 0 20 0 0,0 0-38 0 0,0 3-110 0 0,-3 17 348 0 0,0-6-205 0 0,0-4-92 0 0,0 0-55 0 0,1-7-106 0 0,-1 17 423 0 0,3-2-80 0 0,1-6-129 0 0,-1-4-111 0 0,1-1-33 0 0,1 0-10 0 0,2 3 6 0 0,2 6 45 0 0,-4-1-18 0 0,-1 10 140 0 0,-1-1-27 0 0,2-9-136 0 0,4 0 7 0 0,0 2 32 0 0,-5 1 13 0 0,0-10-95 0 0,0 0 1 0 0,1 0 0 0 0,-1 0 0 0 0,1 0 0 0 0,4 7-72 0 0,-6-13 16 0 0,3 17 147 0 0,0-1-88 0 0,-1-12-78 0 0,0 1 17 0 0,0-1-1 0 0,0 1 0 0 0,0 0 1 0 0,-1 0-1 0 0,0 0 0 0 0,0 0 0 0 0,-1 0-13 0 0,0-6 0 0 0,0 1 0 0 0,0 0 0 0 0,1 0 0 0 0,-1 0 0 0 0,0-1 0 0 0,1 1 0 0 0,0 0 0 0 0,-1-1 0 0 0,1 1 0 0 0,0 0 0 0 0,0-1 0 0 0,0 1 0 0 0,0-1 0 0 0,0 1 0 0 0,0-1 0 0 0,0 1 0 0 0,-1-1 0 0 0,1 1 0 0 0,0 0 0 0 0,0-1 0 0 0,-1 1 0 0 0,1 0 0 0 0,-1 0 0 0 0,0-1 0 0 0,0 1 0 0 0,1 0 0 0 0,-1 0 0 0 0,0 0-76 0 0,0 1 40 0 0,0 4 46 0 0,-1-3-21 0 0,1-1-65 0 0,0 0-55 0 0,0-1-80 0 0,0 0-39 0 0,1 0-80 0 0,-1 0-88 0 0,0 0-99 0 0,0-2 146 0 0,0 0-53 0 0,0 0-49 0 0,0 0-43 0 0,0 0-149 0 0,0 0-43 0 0,0 0-181 0 0,0 0-490 0 0</inkml:trace>
  <inkml:trace contextRef="#ctx0" brushRef="#br0" timeOffset="450.62">286 1 6568 0 0,'0'0'190'0'0,"2"3"-10"0"0,4 2-148 0 0,1 1 70 0 0,1 1 54 0 0,0 0 48 0 0,7 9 312 0 0,-13-14-429 0 0,0 0 1 0 0,0 0 0 0 0,-1 1-1 0 0,0-1 1 0 0,1 0-1 0 0,-1 0 1 0 0,0 1 0 0 0,0-1-1 0 0,0 1 1 0 0,0-1 0 0 0,-1 1-1 0 0,1-1 1 0 0,-1 1-1 0 0,1 1-87 0 0,0 10 188 0 0,-1-10-146 0 0,1-1 0 0 0,0 0 1 0 0,0 1-1 0 0,1-1 0 0 0,-1 0 0 0 0,1 0 1 0 0,-1 0-1 0 0,1 0 0 0 0,2 2-42 0 0,0 2 88 0 0,0 1 0 0 0,0-1 0 0 0,-1 1 0 0 0,0 0 0 0 0,0 0 0 0 0,-1 1-88 0 0,9 33 418 0 0,-4-12-70 0 0,2 1 61 0 0,-7-26-348 0 0,1 7 92 0 0,1 1 63 0 0,-1 1 71 0 0,-2 2 79 0 0,-1-9-198 0 0,-1-5-116 0 0,1 0 0 0 0,0 1-1 0 0,0-1 1 0 0,0 0 0 0 0,0 0-1 0 0,1 0 1 0 0,-1 0 0 0 0,1 0-1 0 0,-1 1 1 0 0,1 0-52 0 0,1 0 102 0 0,1 2-36 0 0,2 1 7 0 0,-4-3-12 0 0,0 0 37 0 0,0 0 20 0 0,-1 0 40 0 0,0 1 45 0 0,1 0 53 0 0,-2 1-212 0 0,1-2 46 0 0,0-2 190 0 0,0-11 457 0 0,0 4-533 0 0,0 1-33 0 0,0-1-47 0 0,1 0-62 0 0,-1 3-62 0 0,1 0-38 0 0,-1 0-42 0 0,1 2-46 0 0,4-7 126 0 0,-4 6 1 0 0,0 1 0 0 0,0 0 0 0 0,0-1 0 0 0,0 1 0 0 0,-1-1 0 0 0,1 0 0 0 0,-1 1 0 0 0,1-1 0 0 0,-1 1-1 0 0,1-1 1 0 0,-1 0 0 0 0,0 1 0 0 0,0-1 0 0 0,0 0 0 0 0,0-1-1 0 0,0-1 8 0 0,1-1 0 0 0,-1 0 0 0 0,1 0 0 0 0,0 1 0 0 0,0-1 0 0 0,0 1 0 0 0,0-1 0 0 0,1 1 0 0 0,0-1 0 0 0,0 1 0 0 0,2-3-8 0 0,-1 1 13 0 0,0 1 0 0 0,0 0 0 0 0,-1-1 0 0 0,1 0-1 0 0,-1 1 1 0 0,-1-1 0 0 0,1-2-13 0 0,0 1 21 0 0,0 0 0 0 0,1 0 1 0 0,3-7-22 0 0,2-2 13 0 0,13-28-10 0 0,-19 37-10 0 0,0 1 0 0 0,1 0 0 0 0,0 0 0 0 0,0 0 0 0 0,0 1 0 0 0,1-1 0 0 0,0 1 0 0 0,0 0 0 0 0,0 0 0 0 0,1 0 0 0 0,4-3 7 0 0,-1 2-10 0 0,0-1-1 0 0,1 2 1 0 0,4-3 10 0 0,16-7 12 0 0,-27 14-12 0 0,0 1 0 0 0,0-1 0 0 0,0 1 0 0 0,0-1 0 0 0,0 1 0 0 0,0 0 0 0 0,1 0 0 0 0,-1 0 0 0 0,0 0 0 0 0,1 0 0 0 0,4 0 0 0 0,-6 0 0 0 0,0 0 0 0 0,0 0 0 0 0,0 0 0 0 0,-1 0 0 0 0,1 1 0 0 0,0-1 0 0 0,0 0 0 0 0,0 0 0 0 0,-1 0 0 0 0,1 1 0 0 0,0-1 0 0 0,0 0 0 0 0,0 1 0 0 0,-1-1 0 0 0,1 0 0 0 0,0 1 0 0 0,-1-1 0 0 0,1 1 0 0 0,0 0 0 0 0,30 41 0 0 0,-24-35-11 0 0,-1 0 0 0 0,0 0 0 0 0,-1 0 0 0 0,0 1 0 0 0,0 0 11 0 0,9 14-27 0 0,-12-18 13 0 0,0 0 1 0 0,0 0-1 0 0,0 0 0 0 0,0 1 0 0 0,-1-1 1 0 0,1 1-1 0 0,-1 0 14 0 0,0 0-8 0 0,0 1 0 0 0,1-1 1 0 0,0 1-1 0 0,0-1 0 0 0,1 0 0 0 0,0 0 1 0 0,0 1 7 0 0,-1-3 2 0 0,0 1 0 0 0,0-1 0 0 0,0 0 0 0 0,-1 0 0 0 0,0 1 0 0 0,0-1 1 0 0,0 1-1 0 0,0-1 0 0 0,0 2-2 0 0,1 39 55 0 0,-2-40-48 0 0,1 0 0 0 0,-1 0-1 0 0,1 0 1 0 0,0 0 0 0 0,0 0-1 0 0,0 0 1 0 0,1 0 0 0 0,-1-1-1 0 0,1 1 1 0 0,1 2-7 0 0,-2-5 2 0 0,-1 0 1 0 0,0-1 0 0 0,0 1-1 0 0,1 0 1 0 0,-1 0-1 0 0,0 0 1 0 0,0 0-1 0 0,0 0 1 0 0,0 0-1 0 0,0-1 1 0 0,0 1-1 0 0,0 0 1 0 0,0 0 0 0 0,-1 0-1 0 0,1 0 1 0 0,0 0-1 0 0,0-1 1 0 0,-1 1-1 0 0,1 0 1 0 0,-1 0-1 0 0,1 0 1 0 0,0-1 0 0 0,-1 1-1 0 0,1 0 1 0 0,-1 0-3 0 0,-4 9 15 0 0,10-1 15 0 0,-5-8-28 0 0,1 0-1 0 0,-1-1 1 0 0,1 1 0 0 0,-1 0-1 0 0,1 0 1 0 0,-1 0-1 0 0,0-1 1 0 0,1 1 0 0 0,-1 0-1 0 0,0 0 1 0 0,1 0-1 0 0,-1 0 1 0 0,0-1 0 0 0,0 1-1 0 0,0 0 1 0 0,0 0-1 0 0,0 0 1 0 0,0 0 0 0 0,0 0-1 0 0,0-1 1 0 0,0 1-1 0 0,-1 0 1 0 0,1 0 0 0 0,0 0-1 0 0,-1 0-1 0 0,1 0-145 0 0,-1 0 38 0 0,0 1-6 0 0,0-1 103 0 0,0 0 51 0 0,-1 1 151 0 0,0 0 189 0 0,1 0-192 0 0,0-1-151 0 0,1 0-32 0 0,-1 1-41 0 0,1-1-44 0 0,0 1-95 0 0,-1 1-94 0 0,1 0-107 0 0,0 1-118 0 0,0-2 198 0 0,-1 0-34 0 0,1 1-36 0 0,0-1-38 0 0,0 1-38 0 0,0 0-41 0 0,0 0-43 0 0,0 0-43 0 0,0 1-1379 0 0,0 5-1116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30.5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7552 0 0,'0'7'71'0'0,"0"11"246"0"0,0-11-213 0 0,0-1-72 0 0,0-1-84 0 0,2 20 77 0 0,1-9 85 0 0,1-6 84 0 0,0-4 83 0 0,-1-1-1 0 0,0 1 50 0 0,-1 2 51 0 0,-1 5 50 0 0,-1-8-279 0 0,0 1 38 0 0,-1 7 277 0 0,1 0-21 0 0,-1 18 647 0 0,2-12-501 0 0,-1-9-322 0 0,1-1-63 0 0,1-1-74 0 0,-1-1-89 0 0,8 10 354 0 0,-3-4-5 0 0,-3 7 64 0 0,-3-5-256 0 0,0 3 101 0 0,0 4 117 0 0,0 30 640 0 0,0-35-731 0 0,3-2-80 0 0,3-3-44 0 0,-6-11-171 0 0,1 0 1 0 0,0 1-1 0 0,0-1 0 0 0,-1 1 1 0 0,1-1-1 0 0,-1 1 1 0 0,1 0-1 0 0,-1-1 0 0 0,0 2-29 0 0,0-2 23 0 0,0 0-1 0 0,-1 1 1 0 0,1-1-1 0 0,-1 0 0 0 0,1 0 1 0 0,-1 0-1 0 0,1 1 1 0 0,-1-1-1 0 0,0 0 0 0 0,0 0 1 0 0,1 0-1 0 0,-1 0 1 0 0,0 0-1 0 0,0 0 0 0 0,0 0-22 0 0,1-1 0 0 0,-1 0 11 0 0,1 0-1 0 0,0 0 0 0 0,0 0 0 0 0,-1 0 1 0 0,1 1-1 0 0,0-1 0 0 0,0 0 0 0 0,0 0 1 0 0,-1 1-1 0 0,1-1 0 0 0,0 0 1 0 0,0 0-1 0 0,0 1 0 0 0,0-1 0 0 0,0 0 1 0 0,-1 1-1 0 0,1-1 0 0 0,0 0 0 0 0,0 0 1 0 0,0 1-1 0 0,0-1 0 0 0,0 0 0 0 0,0 1 1 0 0,0-1-1 0 0,0 0 0 0 0,0 1-10 0 0,0 1-188 0 0,0 0 83 0 0,0 1 77 0 0,0 0 66 0 0,0 0 84 0 0,0 1 71 0 0,0 0 109 0 0,0 2 246 0 0,0-1 257 0 0,0-5-341 0 0,0-1-239 0 0,0-2-70 0 0,0-1-86 0 0,0-3-104 0 0,0-5 74 0 0,0-3-11 0 0,0-17 26 0 0,0 24-39 0 0,0 8-15 0 0,0-5 13 0 0,0-1 0 0 0,0 1 0 0 0,1 0 0 0 0,0 0-1 0 0,1-5-12 0 0,6-8 42 0 0,-6 17-35 0 0,-1-1 0 0 0,0 0-1 0 0,0 0 1 0 0,0 0-1 0 0,-1 0 1 0 0,1 0 0 0 0,0 0-1 0 0,-1 0 1 0 0,1 0 0 0 0,-1 0-1 0 0,0-1 1 0 0,0 1-1 0 0,1 0-6 0 0,-2-1 9 0 0,2-1 0 0 0,-1 1 0 0 0,0-1 0 0 0,1 1 0 0 0,0-1 0 0 0,-1 1 0 0 0,1 0 0 0 0,1-1 0 0 0,-1 1 0 0 0,0 0 0 0 0,2-3-9 0 0,-1 3 1 0 0,-1 0 1 0 0,1 0-1 0 0,-1 0 0 0 0,0-1 1 0 0,0 1-1 0 0,0 0 0 0 0,0-1 1 0 0,-1 1-1 0 0,1-1 0 0 0,-1 1 1 0 0,0-3-2 0 0,0 2-13 0 0,0 0 0 0 0,0 0 0 0 0,1 1 0 0 0,0-1 0 0 0,-1 0 1 0 0,2-2 12 0 0,0 1-10 0 0,0 1 0 0 0,0 0 0 0 0,1 0 1 0 0,-1 0-1 0 0,1 0 0 0 0,1-1 10 0 0,13-22-68 0 0,-11 13 16 0 0,-4 11 40 0 0,-1 0 1 0 0,1 0-1 0 0,-1 0 0 0 0,1 0 0 0 0,0 0 1 0 0,0 0-1 0 0,0 1 0 0 0,0-1 0 0 0,1 1 12 0 0,7-9-41 0 0,10-8-34 0 0,-7 9-35 0 0,-6 7-49 0 0,1 0 14 0 0,1-1-40 0 0,-6 2 87 0 0,1 0-36 0 0,-1-1-13 0 0,0 0-37 0 0,1-1-45 0 0,1 0-49 0 0,0-1 137 0 0,1 1-61 0 0,1 1-55 0 0,0 1-49 0 0,0 0-44 0 0,2 1-38 0 0,10 0-481 0 0,-11 1 463 0 0,-6 0 227 0 0,0-1-37 0 0,0 1 0 0 0,0-1-37 0 0,-1 1-44 0 0,0-1-48 0 0,0-1-52 0 0,0 1-49 0 0,-1 0-43 0 0,1-1-38 0 0,-1 0-147 0 0,0-1-37 0 0,1-4-1554 0 0</inkml:trace>
  <inkml:trace contextRef="#ctx0" brushRef="#br0" timeOffset="370.36">534 363 6416 0 0,'0'0'141'0'0,"0"0"23"0"0,4 0 13 0 0,13 0-19 0 0,-15 0-155 0 0,0 0 0 0 0,0 0 0 0 0,0 0 1 0 0,0 0-1 0 0,0 1 0 0 0,0-1 0 0 0,0 1 0 0 0,0-1 1 0 0,0 1-1 0 0,0 0-3 0 0,4 2 50 0 0,-1 0 88 0 0,2 2 182 0 0,10 1 319 0 0,-6-6-390 0 0,12 0 713 0 0,4 0-73 0 0,0 0-57 0 0,-4 0-39 0 0,-23 0-770 0 0,0 0 0 0 0,1 0 0 0 0,-1 0 1 0 0,0 0-1 0 0,0 0 0 0 0,1 0 0 0 0,-1 0 0 0 0,0 0 1 0 0,1 0-1 0 0,-1 0 0 0 0,0 0 0 0 0,1 0 1 0 0,-1 0-1 0 0,0 0 0 0 0,0-1 0 0 0,1 1 1 0 0,-1 0-1 0 0,0 0 0 0 0,0 0 0 0 0,1-1 0 0 0,-1 1 1 0 0,0 0-1 0 0,0 0 0 0 0,0-1 0 0 0,1 1 1 0 0,-1 0-24 0 0,2-2 70 0 0,0 0 0 0 0,0 0 1 0 0,1 0-1 0 0,-1 0 1 0 0,1 1-1 0 0,0-1 0 0 0,-1 1 1 0 0,2-1-71 0 0,8 0 278 0 0,-11 2-264 0 0,-1 0 0 0 0,0 0 1 0 0,1 0-1 0 0,-1 0 0 0 0,0 0 0 0 0,0 0 1 0 0,1 0-1 0 0,-1 0 0 0 0,0 0 0 0 0,1 0 1 0 0,-1 0-1 0 0,0-1 0 0 0,1 1 1 0 0,-1 0-1 0 0,0 0 0 0 0,0 0 0 0 0,1 0 1 0 0,-1-1-1 0 0,0 1 0 0 0,0 0 0 0 0,0 0 1 0 0,1 0-1 0 0,-1-1 0 0 0,0 1 0 0 0,0 0 1 0 0,0-1-15 0 0,9-5 185 0 0,6-2 27 0 0,8-6 68 0 0,-6 0-13 0 0,-2 0-81 0 0,-15 13-177 0 0,0 1 0 0 0,0 0 0 0 0,1 0 0 0 0,-1 0 0 0 0,0-1 0 0 0,0 1 0 0 0,1 0 0 0 0,-1 0 0 0 0,0 0-1 0 0,0-1 1 0 0,0 1 0 0 0,0 0 0 0 0,1-1 0 0 0,-1 1 0 0 0,0 0 0 0 0,0 0 0 0 0,0-1 0 0 0,0 1 0 0 0,0 0 0 0 0,0-1 0 0 0,0 1 0 0 0,0 0-1 0 0,0-1 1 0 0,0 1 0 0 0,0 0 0 0 0,0-1-9 0 0,0-13 254 0 0,0 14-245 0 0,0 0 1 0 0,0-1 0 0 0,0 1 0 0 0,0 0 0 0 0,0-1 0 0 0,0 1-1 0 0,0 0 1 0 0,0-1 0 0 0,1 1 0 0 0,-1 0 0 0 0,0 0 0 0 0,0-1 0 0 0,0 1-1 0 0,0 0 1 0 0,0-1 0 0 0,0 1 0 0 0,1 0 0 0 0,-1 0 0 0 0,0 0-1 0 0,0-1 1 0 0,1 1 0 0 0,-1 0 0 0 0,0 0 0 0 0,0-1 0 0 0,0 1 0 0 0,1 0-10 0 0,13-14 234 0 0,-14 14-228 0 0,1 0-1 0 0,-1-1 1 0 0,0 1 0 0 0,0 0-1 0 0,1 0 1 0 0,-1 0 0 0 0,0-1-1 0 0,0 1 1 0 0,0 0 0 0 0,1 0-1 0 0,-1-1 1 0 0,0 1 0 0 0,0 0-1 0 0,0-1 1 0 0,0 1-1 0 0,0 0 1 0 0,0 0 0 0 0,0-1-1 0 0,1 1 1 0 0,-1 0 0 0 0,0-1-1 0 0,0 1 1 0 0,0 0 0 0 0,0-1-1 0 0,0 1 1 0 0,0 0-6 0 0,0-36 219 0 0,0 33-117 0 0,0-1-4 0 0,-1 2-86 0 0,1-1 1 0 0,-1 1 0 0 0,1-1 0 0 0,-1 1 0 0 0,0 0-1 0 0,0-1 1 0 0,0 1 0 0 0,0 0 0 0 0,0 0 0 0 0,0 0-1 0 0,-1 0 1 0 0,1 0 0 0 0,-1 0 0 0 0,0 0 0 0 0,0 0-14 0 0,2 1 5 0 0,-1 1 0 0 0,1 0 0 0 0,0 0 0 0 0,0 0 0 0 0,-1-1 0 0 0,1 1 0 0 0,0 0 0 0 0,0 0 0 0 0,0-1-1 0 0,-1 1 1 0 0,1 0 0 0 0,0 0 0 0 0,0-1 0 0 0,0 1 0 0 0,0 0 0 0 0,0 0 0 0 0,-1-1 0 0 0,1 1 0 0 0,0 0-1 0 0,0-1 1 0 0,0 1 0 0 0,0 0 0 0 0,0-1 0 0 0,0 1 0 0 0,0 0 0 0 0,0-1-4 0 0,0 0 11 0 0,0-1 0 0 0,0 0 1 0 0,0 0-1 0 0,-1 0 0 0 0,1 1 0 0 0,-1-1 1 0 0,1 0-1 0 0,-1 1 0 0 0,0-1 0 0 0,0 0 1 0 0,0 1-1 0 0,0-1 0 0 0,0 1 0 0 0,0-1 1 0 0,0 1-1 0 0,0 0 0 0 0,0-1 0 0 0,-1 1 0 0 0,1 0 1 0 0,0 0-1 0 0,-1 0 0 0 0,1 0 0 0 0,-1 0-11 0 0,-16-6 136 0 0,11-8-12 0 0,-7 8-58 0 0,8-1-52 0 0,6 7-11 0 0,-1 0-1 0 0,1 1 1 0 0,0-1-1 0 0,-1 1 0 0 0,1-1 1 0 0,-1 0-1 0 0,1 1 0 0 0,-1-1 1 0 0,1 1-1 0 0,-1 0 1 0 0,1-1-1 0 0,-1 1 0 0 0,1-1 1 0 0,-1 1-1 0 0,1 0 0 0 0,-1-1 1 0 0,0 1-1 0 0,1 0 1 0 0,-1 0-1 0 0,0-1 0 0 0,1 1 1 0 0,-1 0-1 0 0,1 0 0 0 0,-1 0 1 0 0,0 0-1 0 0,0 0 1 0 0,1 0-1 0 0,-1 0 0 0 0,0 0 1 0 0,1 0-1 0 0,-1 0 0 0 0,0 1-2 0 0,-20-1 16 0 0,19-1-16 0 0,0 1 0 0 0,0 1 0 0 0,0-1 0 0 0,0 0 0 0 0,0 0 0 0 0,0 1 0 0 0,0-1 0 0 0,0 1 0 0 0,0-1 0 0 0,0 1 0 0 0,-1 1 0 0 0,-1 1 0 0 0,1-1 0 0 0,0 1 0 0 0,0 0 0 0 0,-2 2 0 0 0,2-2 0 0 0,0 0 0 0 0,0 0 0 0 0,0-1 0 0 0,0 1 0 0 0,-3 1 0 0 0,-1-1 2 0 0,6-3-4 0 0,0 1 0 0 0,0-1 0 0 0,0 0-1 0 0,0 1 1 0 0,1-1 0 0 0,-1 1 0 0 0,0-1 0 0 0,0 1-1 0 0,1-1 1 0 0,-1 1 0 0 0,0 0 0 0 0,1-1 0 0 0,-1 1 0 0 0,0 0-1 0 0,1 0 1 0 0,-1-1 0 0 0,1 1 0 0 0,-1 0 0 0 0,1 0-1 0 0,0 0 1 0 0,-1 0 0 0 0,1 0 2 0 0,-3 6-14 0 0,1-4 13 0 0,0-1-1 0 0,0 1 0 0 0,0 0 0 0 0,0-1 0 0 0,0 1 1 0 0,-1-1-1 0 0,0 1 2 0 0,2-2 0 0 0,-1 1 0 0 0,0 0 0 0 0,0-1 0 0 0,1 1 0 0 0,-1 0 0 0 0,1 0 0 0 0,-1 0 0 0 0,1 0 0 0 0,0 1 0 0 0,0-1 0 0 0,0 0 0 0 0,0 0 0 0 0,0 1 0 0 0,0-1 0 0 0,1 0 0 0 0,-1 1 0 0 0,1-1 0 0 0,0 1 0 0 0,0-1 0 0 0,-1 2 0 0 0,2 0 3 0 0,-1 0 0 0 0,0 0 0 0 0,-1 0 0 0 0,1-1 0 0 0,-1 1 0 0 0,0 0-1 0 0,0 1-2 0 0,-13 9 107 0 0,10-2-52 0 0,3 17 108 0 0,2 24 129 0 0,-1-39-246 0 0,0-4-37 0 0,0 57 177 0 0,0-65-184 0 0,0 0 0 0 0,0 0 0 0 0,0 0 0 0 0,0 0 0 0 0,1 0 1 0 0,-1 0-1 0 0,1 0 0 0 0,-1 0 0 0 0,1 0 0 0 0,0 0-2 0 0,13 19 53 0 0,-11-14-34 0 0,-3-6-17 0 0,1 0 1 0 0,-1-1-1 0 0,1 1 0 0 0,-1 0 1 0 0,0 0-1 0 0,1 0 0 0 0,-1 0 1 0 0,1-1-1 0 0,0 1 0 0 0,-1 0 1 0 0,1-1-1 0 0,0 1 0 0 0,-1 0 1 0 0,1-1-1 0 0,0 1 0 0 0,0-1 0 0 0,-1 1 1 0 0,1-1-1 0 0,0 1 0 0 0,0-1 1 0 0,0 0-1 0 0,0 1-2 0 0,6 2 5 0 0,19 14 38 0 0,-23-14-42 0 0,0-1 1 0 0,0 0 0 0 0,0 0-1 0 0,1 0 1 0 0,-1 0 0 0 0,0-1-1 0 0,1 1 1 0 0,-1-1 0 0 0,1 0-1 0 0,0 0 1 0 0,-1 0 0 0 0,1 0-1 0 0,0 0 1 0 0,0-1 0 0 0,-1 0-1 0 0,1 0-1 0 0,18 3-157 0 0,2 6-28 0 0,-9-3 70 0 0,-12-5 74 0 0,0 0 0 0 0,-1-1 0 0 0,1 1 0 0 0,0-1 0 0 0,0 0 0 0 0,0 1 0 0 0,2-2 41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28.8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448 129 7136 0 0,'0'0'208'0'0,"0"-1"-43"0"0,0-2 20 0 0,0 1-236 0 0,0 0 111 0 0,0 0 104 0 0,0 0 94 0 0,0 1 86 0 0,0 0 77 0 0,0 0 68 0 0,0 1 60 0 0,0 0 429 0 0,0 0 94 0 0,0 5 2342 0 0,0-3-2435 0 0,0 0-67 0 0,0 1-95 0 0,0-1-451 0 0,0-1-34 0 0,0 1 53 0 0,0 0-73 0 0,0 0-80 0 0,0 1-89 0 0,0-1-97 0 0,0 0-71 0 0,0 0-76 0 0,0 0-80 0 0,0 0-85 0 0,0 0-90 0 0,0 0-93 0 0,0 0-99 0 0,0 3 561 0 0,0 0 0 0 0,1 0 0 0 0,-1 1 0 0 0,1-1 0 0 0,1 4-13 0 0,12 20 54 0 0,-12-20-44 0 0,-1 0 1 0 0,0 0-1 0 0,0 1 0 0 0,-1-1 1 0 0,-1 7-11 0 0,1 0 25 0 0,0-12-19 0 0,0 1 0 0 0,0-1 1 0 0,1 1-1 0 0,0-1 0 0 0,0 0 0 0 0,0 1 0 0 0,0-1 0 0 0,1 0 0 0 0,1 4-6 0 0,5 13 38 0 0,-6-7-3 0 0,0 0 0 0 0,-1 1 0 0 0,-1 0-1 0 0,0-1 1 0 0,-1 7-35 0 0,0 14 66 0 0,1 132 344 0 0,0 50 36 0 0,0-217-443 0 0,0 1-1 0 0,0 0 1 0 0,0-1-1 0 0,-1 1 0 0 0,1 0 1 0 0,0-1-1 0 0,0 1 0 0 0,0 0 1 0 0,1 0-1 0 0,-1-1 1 0 0,0 1-1 0 0,0-1 0 0 0,0 1 1 0 0,0 0-1 0 0,1-1 0 0 0,-1 1 1 0 0,0 0-1 0 0,1-1 1 0 0,-1 1-1 0 0,0-1 0 0 0,1 1 1 0 0,-1-1-1 0 0,1 1 0 0 0,-1-1 1 0 0,1 1-1 0 0,-1-1 1 0 0,1 1-1 0 0,-1-1 0 0 0,1 1 1 0 0,-1-1-1 0 0,1 0 0 0 0,0 1-2 0 0,8 5 15 0 0,-9-6-13 0 0,1 1 0 0 0,-1 0-1 0 0,1 0 1 0 0,-1 0 0 0 0,0 0 0 0 0,1 0 0 0 0,-1-1-1 0 0,0 1 1 0 0,0 0 0 0 0,0 0 0 0 0,0 0-1 0 0,1 0 1 0 0,-1 0 0 0 0,-1 0 0 0 0,1 0-2 0 0,0 2-68 0 0,0-3-22 0 0,0 0 0 0 0,0 0 22 0 0,0 0-34 0 0,0 0-38 0 0,0 0-35 0 0,0 0-138 0 0,0 0-40 0 0,0 0-942 0 0,0 0-64 0 0</inkml:trace>
  <inkml:trace contextRef="#ctx0" brushRef="#br0" timeOffset="358.76">0 214 7368 0 0,'0'0'165'0'0,"0"0"22"0"0,0 0 10 0 0,0 0-54 0 0,0 0-3 0 0,0 0 54 0 0,0 0 168 0 0,0 0 310 0 0,0 0 28 0 0,0 0-26 0 0,0 0-122 0 0,0 0-52 0 0,4 0-10 0 0,10 0-108 0 0,2 0-43 0 0,36 0 564 0 0,-36-3-640 0 0,-4-3-76 0 0,6-3-16 0 0,17 2 70 0 0,-15-4-77 0 0,-11 4-94 0 0,-3 4-33 0 0,0 0 0 0 0,0 1 0 0 0,0-1 0 0 0,0 1 0 0 0,0 0 0 0 0,1 0 1 0 0,-1 1-1 0 0,2 0-37 0 0,17-4 93 0 0,-1-2-4 0 0,38-16 195 0 0,-42 13-229 0 0,13-2-1 0 0,-23 9-46 0 0,0 1 0 0 0,1 0 0 0 0,0 1 0 0 0,-1 0 0 0 0,9 1-8 0 0,-10 0 12 0 0,0-1 1 0 0,0 0 0 0 0,-1 0 0 0 0,1-1 0 0 0,0 0 0 0 0,4-2-13 0 0,9-3-8 0 0,21 0-57 0 0,-21 1 6 0 0,-13 3 23 0 0,0 1 0 0 0,0 0-1 0 0,0 0 1 0 0,0 1 0 0 0,0 0 0 0 0,1 0 36 0 0,14 1-105 0 0,-9-3-4 0 0,-3-3-72 0 0,4-2-110 0 0,23 0-297 0 0,-30 6 386 0 0,0-2 0 0 0,0 1 0 0 0,7-5 202 0 0</inkml:trace>
  <inkml:trace contextRef="#ctx0" brushRef="#br0" timeOffset="865.33">939 86 9216 0 0,'0'0'208'0'0,"0"0"33"0"0,0 0 14 0 0,0 4 34 0 0,0 0-153 0 0,0 10 162 0 0,0-13-260 0 0,0 0 0 0 0,0 1 0 0 0,0-1 0 0 0,0 0 0 0 0,0 0 0 0 0,0 1 0 0 0,1-1 0 0 0,-1 0 0 0 0,1 0 0 0 0,-1 0 0 0 0,1 1 0 0 0,-1-1 0 0 0,1 0-38 0 0,8 5 333 0 0,-9-6-312 0 0,1 1 0 0 0,0-1 0 0 0,-1 0 0 0 0,1 1 0 0 0,-1-1 0 0 0,1 1 0 0 0,-1-1 0 0 0,1 1 0 0 0,-1-1 0 0 0,1 1 0 0 0,-1-1 0 0 0,0 1 0 0 0,1-1 0 0 0,-1 1 1 0 0,1-1-1 0 0,-1 1 0 0 0,0 0 0 0 0,0-1 0 0 0,1 1 0 0 0,-1-1 0 0 0,0 1 0 0 0,0 0 0 0 0,0-1 0 0 0,0 1 0 0 0,0 0 0 0 0,0 0 0 0 0,0-1 0 0 0,0 1 0 0 0,0 0 0 0 0,0-1 1 0 0,0 1-1 0 0,0 0-21 0 0,2 14 301 0 0,7 2 32 0 0,-3-6-143 0 0,2 14 202 0 0,6 10-10 0 0,-7-10-39 0 0,4-1-42 0 0,-9-19-252 0 0,-1-1 0 0 0,0 1 0 0 0,0-1-1 0 0,0 1 1 0 0,-1-1 0 0 0,1 1 0 0 0,-1 3-49 0 0,-1-2 62 0 0,2 0 1 0 0,-1 0 0 0 0,0-1-1 0 0,1 1 1 0 0,1 4-63 0 0,12 19 284 0 0,-13-27-259 0 0,0 1-1 0 0,-1 0 1 0 0,1 0 0 0 0,-1-1 0 0 0,0 1-1 0 0,0 0 1 0 0,0 1-25 0 0,0 14 140 0 0,5 5 78 0 0,-4-20-195 0 0,2 7 66 0 0,1 1 0 0 0,-1 0 1 0 0,-1-1-1 0 0,0 1 0 0 0,0 11-89 0 0,-2 0 189 0 0,0-1-44 0 0,0 41 197 0 0,0-32-168 0 0,0 4-55 0 0,0-7 18 0 0,1-25-119 0 0,-1 1 0 0 0,0 0 0 0 0,1-1-1 0 0,0 1 1 0 0,0-1 0 0 0,-1 1-1 0 0,1-1 1 0 0,1 1 0 0 0,-1-1 0 0 0,1 2-18 0 0,3 6 78 0 0,-10-6-6 0 0,-1-1-16 0 0,5-2-48 0 0,1 0 0 0 0,-1 0-1 0 0,1 0 1 0 0,-1 0 0 0 0,1 0-1 0 0,0 0 1 0 0,0 1-1 0 0,-1-1 1 0 0,1 0 0 0 0,0 0-1 0 0,0 0 1 0 0,0 0 0 0 0,0 1-1 0 0,0 0-7 0 0,0 19 21 0 0,0 0-21 0 0,1-19 0 0 0,-1-1 0 0 0,0 0 0 0 0,0 0 0 0 0,0 0 0 0 0,0 0 0 0 0,-1 1 0 0 0,1-1 0 0 0,0 0 0 0 0,0 0 0 0 0,-1 0 0 0 0,1 0 0 0 0,-1 0 0 0 0,1 0 0 0 0,-1 1 0 0 0,0-1 2 0 0,0-1-1 0 0,0 1 0 0 0,1-1 0 0 0,-1 0 0 0 0,0 1 0 0 0,0-1 0 0 0,0 0 0 0 0,0 0 0 0 0,0 1 0 0 0,0-1 0 0 0,0 0 0 0 0,0 0 0 0 0,0 0 0 0 0,1 0 0 0 0,-1 0-1 0 0,-3 0 75 0 0,0-4-16 0 0,2 2-59 0 0,0-1 0 0 0,0 0 0 0 0,1 0-1 0 0,-1 0 1 0 0,1 0 0 0 0,-1 0 0 0 0,1 0 0 0 0,0 0 0 0 0,0 0 0 0 0,0 0 0 0 0,0-1 0 0 0,1 1 0 0 0,-1 0 0 0 0,1 0 0 0 0,0-1 0 0 0,0 1 0 0 0,0-1-1 0 0,1 0 1 0 0,-2-19-66 0 0,0 15 42 0 0,0 1 0 0 0,1 0-1 0 0,0 0 1 0 0,1 0 0 0 0,0 0 0 0 0,0 0 0 0 0,0 0-1 0 0,1-2 25 0 0,12-27-105 0 0,-12 32 89 0 0,-1 1-1 0 0,-1 0-1 0 0,2-1 1 0 0,-1 1 0 0 0,0 0 0 0 0,1 0 0 0 0,-1 0 0 0 0,1 0 0 0 0,0 0 0 0 0,0 0 0 0 0,0 0 0 0 0,0 1 0 0 0,0-1-1 0 0,1 0 18 0 0,8-7-57 0 0,-7 6 35 0 0,1 0-1 0 0,-1-1 1 0 0,0 1 0 0 0,0-1 0 0 0,0 0 0 0 0,0-1 22 0 0,2-8-45 0 0,-5 11 36 0 0,1 0-1 0 0,-1 0 1 0 0,1 0 0 0 0,0 0-1 0 0,-1 0 1 0 0,1 1-1 0 0,1-1 1 0 0,-1 0-1 0 0,0 1 10 0 0,20-15-51 0 0,13-2 37 0 0,-28 16 15 0 0,15-5-11 0 0,-13 2-9 0 0,-8 5 18 0 0,0 0 0 0 0,0 0-1 0 0,0 1 1 0 0,0-1 0 0 0,0 0-1 0 0,0 0 1 0 0,0 1 0 0 0,0-1 0 0 0,0 1-1 0 0,1-1 1 0 0,-1 1 0 0 0,0-1-1 0 0,0 1 1 0 0,1 0 0 0 0,-1-1 0 0 0,0 1-1 0 0,1 0 1 0 0,-1 0 0 0 0,0 0-1 0 0,0 0 1 0 0,1 0 0 0 0,-1 0 0 0 0,0 1-1 0 0,1-1 1 0 0,-1 0 0 0 0,0 1-1 0 0,0-1 2 0 0,24 14-10 0 0,-6-11-11 0 0,-18-3 19 0 0,1 0 0 0 0,-1 0 1 0 0,0 0-1 0 0,1 1 0 0 0,-1-1 0 0 0,0 0 0 0 0,1 0 0 0 0,-1 1 1 0 0,0-1-1 0 0,1 1 0 0 0,-1-1 0 0 0,0 1 0 0 0,0 0 1 0 0,1 0 1 0 0,7 6-3 0 0,0 0 1 0 0,0 1-1 0 0,7 8 3 0 0,-5-6 0 0 0,-7-6 0 0 0,1 0 0 0 0,-1 0 0 0 0,0 1 0 0 0,0 0 0 0 0,0 0 0 0 0,-1 0 0 0 0,4 17 0 0 0,8-1 0 0 0,-8 0 0 0 0,-1-10 0 0 0,-4-9 0 0 0,-1 0 0 0 0,0 0 0 0 0,0 0 0 0 0,0 0 0 0 0,0 0 0 0 0,0 0 0 0 0,0 0 0 0 0,0 0 0 0 0,-1 1 0 0 0,1-1 0 0 0,-1 0 0 0 0,0 0 0 0 0,0 0 0 0 0,1 1 0 0 0,-1 40 78 0 0,0-36-162 0 0,0-1 35 0 0,0 4 32 0 0,0-2 75 0 0,0 4 156 0 0,0-9-181 0 0,0-1-39 0 0,0 0-70 0 0,0 0-98 0 0,0-1 34 0 0,0 0-39 0 0,0 0-41 0 0,0 0-45 0 0,0 1-49 0 0,0 0-51 0 0,0 0-56 0 0,0 0-58 0 0,0-2-714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44.0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7632 0 0,'0'0'166'0'0,"0"3"29"0"0,0 22 73 0 0,0 0 63 0 0,0 1 58 0 0,0 1 52 0 0,0 0 47 0 0,0 0 40 0 0,0 30 627 0 0,0-52-1061 0 0,0 0 0 0 0,0 0 0 0 0,1 1 1 0 0,-1-1-1 0 0,2 4-94 0 0,13 20 472 0 0,-14-7-184 0 0,-1-11-149 0 0,1 1 43 0 0,1-5-25 0 0,1 1 37 0 0,3 3 65 0 0,2 3 126 0 0,-5 4 108 0 0,-3-9-224 0 0,0 12 277 0 0,4-8-220 0 0,3-3-126 0 0,-6-8-166 0 0,0 0 0 0 0,0 0 0 0 0,1 0 0 0 0,-1 0-1 0 0,0 0 1 0 0,-1 0 0 0 0,1 0 0 0 0,0 0 0 0 0,-1 1-1 0 0,1-1 1 0 0,-1 0 0 0 0,1 0 0 0 0,-1 1 0 0 0,0-1-34 0 0,-1 8 132 0 0,1-7-89 0 0,0 0 0 0 0,0 0 0 0 0,0-1 0 0 0,0 1 1 0 0,0 0-1 0 0,1 0 0 0 0,-1 0 0 0 0,1 0 0 0 0,0 0 0 0 0,0 1-43 0 0,6 7 133 0 0,1 3 36 0 0,-5 0 37 0 0,-3-10 42 0 0,0-1-14 0 0,4 14-71 0 0,10 2-1 0 0,-11-16-17 0 0,-3-3-11 0 0,0 0-46 0 0,0 0-22 0 0,0 0-2 0 0,0 0 0 0 0,0 0 6 0 0,0 0 15 0 0,0 0-14 0 0,4-3-13 0 0,-3 1-52 0 0,1 1-5 0 0,-1 0 0 0 0,1-1-1 0 0,-1 1 1 0 0,0-1-1 0 0,0 1 1 0 0,0-1-1 0 0,0 0 1 0 0,0 0-1 0 0,0 1 1 0 0,0-1 0 0 0,0 0-1 0 0,0-2 0 0 0,1-14 59 0 0,-2-8-47 0 0,0-12 42 0 0,0 34-53 0 0,0 0 1 0 0,0 0-1 0 0,0 1 1 0 0,1-1-1 0 0,-1 0 1 0 0,1 0-1 0 0,0-1-1 0 0,0 4 0 0 0,-1 1 0 0 0,1-1 0 0 0,-1 1 0 0 0,0-1 0 0 0,1 1 0 0 0,-1-1 0 0 0,1 1 0 0 0,0-1 0 0 0,-1 1 0 0 0,1-1 0 0 0,-1 1 0 0 0,1-1 0 0 0,0 1 0 0 0,-1 0 0 0 0,2-1 0 0 0,3-2 0 0 0,-5 2 0 0 0,1 0 0 0 0,-1 0 0 0 0,1 0 0 0 0,-1 0 0 0 0,0 0 0 0 0,1 0 0 0 0,-1 0 0 0 0,0 0 0 0 0,0-1 0 0 0,0 1 0 0 0,0 0 0 0 0,0 0 0 0 0,0 0 0 0 0,0-1 0 0 0,0 0 0 0 0,0 1 0 0 0,0 0 0 0 0,0 0 0 0 0,0 0 0 0 0,0 0 0 0 0,0-1 0 0 0,0 1 0 0 0,1 0 0 0 0,-1 0 0 0 0,0 0 0 0 0,1 0 0 0 0,-1 0 0 0 0,1 0 0 0 0,0-1 0 0 0,13-5 0 0 0,-7-8 0 0 0,11 8-10 0 0,-7 1-11 0 0,-9 4 19 0 0,-1 1-1 0 0,1 0 1 0 0,0 0 0 0 0,0 0-1 0 0,0 0 1 0 0,1 0 0 0 0,-1 0-1 0 0,0 0 1 0 0,0 1 0 0 0,0-1-1 0 0,0 1 1 0 0,1 0 0 0 0,-1 0-1 0 0,1-1 3 0 0,14 1-12 0 0,-16 0 11 0 0,-1 0-1 0 0,0 0 0 0 0,1 0 0 0 0,-1 0 0 0 0,0 0 0 0 0,0 1 0 0 0,1-1 1 0 0,-1 0-1 0 0,0 0 0 0 0,1 0 0 0 0,-1 0 0 0 0,0 0 0 0 0,1 0 1 0 0,-1 0-1 0 0,0 1 0 0 0,0-1 0 0 0,1 0 0 0 0,-1 0 0 0 0,0 0 1 0 0,0 0-1 0 0,0 1 0 0 0,1-1 0 0 0,-1 0 0 0 0,0 0 0 0 0,0 1 0 0 0,0-1 2 0 0,3 2-1 0 0,0 0-1 0 0,-1 0 0 0 0,1 0 1 0 0,0-1-1 0 0,0 1 0 0 0,0-1 0 0 0,2 1 2 0 0,10 5 0 0 0,-12-4 0 0 0,0-1 0 0 0,1 0 0 0 0,-1 1 0 0 0,0 0 0 0 0,2 2 0 0 0,-1-1-5 0 0,0-1 0 0 0,0 0-1 0 0,1 0 1 0 0,-1 0 0 0 0,1-1-1 0 0,1 2 6 0 0,-1-2-5 0 0,-1 0 0 0 0,1 1-1 0 0,-1 0 1 0 0,1 0 0 0 0,-1 0-1 0 0,1 2 6 0 0,34 34-13 0 0,-39-39 11 0 0,0 1 0 0 0,1-1 0 0 0,-1 0 0 0 0,0 0 0 0 0,0 0 0 0 0,0 1 0 0 0,1-1 0 0 0,-1 0 0 0 0,0 0 0 0 0,0 0 0 0 0,1 1-1 0 0,-1-1 1 0 0,0 0 0 0 0,0 0 0 0 0,1 0 0 0 0,-1 0 0 0 0,0 0 0 0 0,1 0 0 0 0,-1 0 0 0 0,0 1 0 0 0,1-1 0 0 0,-1 0 0 0 0,0 0 0 0 0,1 0 0 0 0,-1 0 0 0 0,0 0 2 0 0,3 0-1 0 0,-1 0 0 0 0,1 1 0 0 0,-1-1-1 0 0,0 1 1 0 0,1 0 0 0 0,-1 0 0 0 0,0 0 0 0 0,1 0 0 0 0,-1 0 0 0 0,0 0 0 0 0,0 1 0 0 0,0-1 0 0 0,0 1 0 0 0,0 0 1 0 0,31 30 4 0 0,-18-15 4 0 0,-12-15 1 0 0,0 1-1 0 0,0 0 1 0 0,-1 1-1 0 0,1-1 1 0 0,1 3-9 0 0,3 12 22 0 0,7-11 26 0 0,-7 7-25 0 0,-6-13-18 0 0,0-1 0 0 0,0 0 0 0 0,0 1 0 0 0,-1-1 0 0 0,1 1-1 0 0,0-1 1 0 0,0 0 0 0 0,0 0 0 0 0,0 0 0 0 0,0 1 0 0 0,0-1 0 0 0,0 0 0 0 0,0 0 0 0 0,0 0-1 0 0,0 0-4 0 0,-1 0 7 0 0,0 0-1 0 0,0 0 0 0 0,1 0 0 0 0,-1 0 1 0 0,0 0-1 0 0,1 0 0 0 0,-1 0 0 0 0,0 0 1 0 0,1 0-1 0 0,-1 0 0 0 0,0 0 0 0 0,0 0 1 0 0,1 0-1 0 0,-1 1 0 0 0,0-1 1 0 0,1 0-1 0 0,-1 0 0 0 0,0 0 0 0 0,0 0 1 0 0,0 1-1 0 0,1-1 0 0 0,-1 0 0 0 0,0 0 1 0 0,0 1-1 0 0,0-1 0 0 0,1 0-6 0 0,13 14 177 0 0,-11-10-1 0 0,-3-4-18 0 0,0 0-76 0 0,0-4-15 0 0,0-10 8 0 0,0-1-11 0 0,0-11-54 0 0,0 0 53 0 0,0 1-8 0 0,0-14-45 0 0,0-25-10 0 0,0 61 0 0 0,1 1 0 0 0,-1 0 0 0 0,0 0 0 0 0,1 0 0 0 0,-1 0 0 0 0,1 0 0 0 0,-1 0 0 0 0,1 0 0 0 0,0 0 0 0 0,0 0 0 0 0,0 0 0 0 0,0 0 0 0 0,0 0 0 0 0,8-16 0 0 0,-8 16 0 0 0,-1-1 0 0 0,1 0 0 0 0,-1 0 0 0 0,0 1 0 0 0,0-1 0 0 0,0 0 0 0 0,0 1 0 0 0,-1-1 0 0 0,1 0 0 0 0,-1 0 0 0 0,1 1 0 0 0,-1-1 0 0 0,0 1 0 0 0,0-1 0 0 0,0 1 0 0 0,0-1 0 0 0,-1 1 0 0 0,1-1 0 0 0,-1 1 0 0 0,-2-6 0 0 0,3 6 1 0 0,0 0-1 0 0,1 0 0 0 0,-1 0 0 0 0,1 0 0 0 0,-1 0 0 0 0,1-1 1 0 0,0 1-1 0 0,-1 0 0 0 0,1 0 0 0 0,0 0 0 0 0,1 0 0 0 0,-1 0 1 0 0,0-1-1 0 0,1 1 0 0 0,-1 0 0 0 0,1 0 0 0 0,-1 0 0 0 0,1 0 1 0 0,0 0-1 0 0,0 0 0 0 0,0 0 0 0 0,0 0 0 0 0,0 1 0 0 0,1-2 0 0 0,6-13-31 0 0,-4-2-58 0 0,-4 1-145 0 0,0 16 223 0 0,0 1-1 0 0,0 0 1 0 0,0-1 0 0 0,0 1 0 0 0,0 0 0 0 0,0-1-1 0 0,0 1 1 0 0,0 0 0 0 0,0 0 0 0 0,0-1 0 0 0,0 1 0 0 0,0 0-1 0 0,0-1 1 0 0,1 1 0 0 0,-1 0 0 0 0,0 0 0 0 0,0-1-1 0 0,0 1 1 0 0,1 0 0 0 0,-1 0 0 0 0,0-1 0 0 0,0 1 0 0 0,0 0-1 0 0,1 0 1 0 0,-1 0 0 0 0,0 0 11 0 0,2-2 16 0 0,0 0-45 0 0,0 0-46 0 0,0 0-47 0 0,0 0-48 0 0,1-1-49 0 0,-1 0-50 0 0,1 1-51 0 0,0-1-51 0 0,-1 0-53 0 0,1 1-53 0 0,-1-1-55 0 0,1 1-55 0 0,-1 0-57 0 0,-1 0-57 0 0,1 1-59 0 0,1-2-1593 0 0,-3 2-1336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44.5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8576 0 0,'0'0'197'0'0,"0"0"24"0"0,0 0 17 0 0,0 0 38 0 0,0 0-122 0 0,0 4 120 0 0,0 30 612 0 0,0 3-36 0 0,0 0-43 0 0,0 1-45 0 0,0-27-577 0 0,2-1-50 0 0,1-1-23 0 0,2 2-3 0 0,1 1-4 0 0,-3-2-2 0 0,-2 1 24 0 0,0 4 52 0 0,0-4-46 0 0,0 0 0 0 0,1-1 0 0 0,1 1 0 0 0,0 0 0 0 0,4 10-133 0 0,-6-18 32 0 0,2 9 140 0 0,-1-1-36 0 0,-2 0-9 0 0,-1 5 20 0 0,0 1 6 0 0,1-11-80 0 0,0 0 0 0 0,1 0 1 0 0,-1 0-1 0 0,1-1 0 0 0,1 6-73 0 0,12 17 361 0 0,-13-22-287 0 0,0-1-1 0 0,0 1 0 0 0,0 0 1 0 0,-1-1-1 0 0,0 7-73 0 0,0-5 88 0 0,0 1 1 0 0,0 0-1 0 0,1-1 0 0 0,1 5-88 0 0,5 10 184 0 0,-5-13-91 0 0,1 1 0 0 0,-1-1-1 0 0,0 0 1 0 0,-1 1-1 0 0,0 3-92 0 0,2 7 214 0 0,3-8-44 0 0,3 5-1 0 0,-8 6-4 0 0,0-1-2 0 0,4-6-13 0 0,2-5-56 0 0,-6-9-73 0 0,0-1 0 0 0,0 1 0 0 0,1 0 0 0 0,-1 0 0 0 0,0 0 0 0 0,-1 1-1 0 0,1-1 1 0 0,0 0 0 0 0,-1 0 0 0 0,1 0 0 0 0,-1 0 0 0 0,1 1 0 0 0,-1-1-1 0 0,0 1-20 0 0,0 15 227 0 0,0 6 186 0 0,-4-24-269 0 0,-10 0 0 0 0,10 0 0 0 0,4 0 0 0 0,0 0-8 0 0,0 0-32 0 0,0 0-9 0 0,0 0-6 0 0,0-14 4 0 0,-1 9-80 0 0,1 0-1 0 0,0 0 1 0 0,0 0-1 0 0,0 1 1 0 0,1-1-1 0 0,-1 0 1 0 0,1 0-1 0 0,0 0 1 0 0,1-1-13 0 0,5-5 9 0 0,-6 10-9 0 0,0-1 0 0 0,0 0 0 0 0,1 0 0 0 0,-1 0 0 0 0,0 0 0 0 0,-1 0 1 0 0,1-1-1 0 0,0 1 0 0 0,-1 0 0 0 0,1 0 0 0 0,-1 0 0 0 0,1-1 0 0 0,-1 1 0 0 0,0 0 0 0 0,-1-14-1 0 0,0 11 0 0 0,1 1-1 0 0,0 0 0 0 0,0-1 0 0 0,0 1 1 0 0,0 0-1 0 0,1-1 0 0 0,0 1 0 0 0,0 0 0 0 0,0-1 1 0 0,0 1 1 0 0,14-18-90 0 0,-12 15 64 0 0,-3 7 20 0 0,0-1 0 0 0,1 0 1 0 0,-1 0-1 0 0,1 0 0 0 0,-1 0 0 0 0,1 1 0 0 0,-1-1 1 0 0,1 0-1 0 0,-1 0 0 0 0,1 1 0 0 0,0-1 0 0 0,-1 0 1 0 0,1 1-1 0 0,0-1 0 0 0,-1 1 0 0 0,1-1 0 0 0,0 1 1 0 0,0-1-1 0 0,0 1 0 0 0,0-1 0 0 0,-1 1 0 0 0,2 0 6 0 0,4-4-26 0 0,-4 3 16 0 0,0 0 0 0 0,-1 0 0 0 0,1 0 0 0 0,-1 0 0 0 0,1 0 0 0 0,-1-1 0 0 0,0 1 0 0 0,0 0 0 0 0,1-1 0 0 0,-1 1 0 0 0,0-1 0 0 0,0-1 10 0 0,3-3-34 0 0,-4 5 25 0 0,0 0 1 0 0,0 0-1 0 0,1 0 0 0 0,-1 0 0 0 0,1 1 0 0 0,-1-1 1 0 0,1 0-1 0 0,-1 0 0 0 0,1 1 0 0 0,0-1 1 0 0,-1 0-1 0 0,1 1 0 0 0,0-1 0 0 0,-1 0 0 0 0,1 1 1 0 0,0-1-1 0 0,0 1 0 0 0,0-1 0 0 0,-1 1 1 0 0,1 0-1 0 0,0-1 0 0 0,0 1 9 0 0,6-3-37 0 0,4-4-26 0 0,3-1 5 0 0,4 5 43 0 0,89 3 15 0 0,-105 0 0 0 0,0 0 0 0 0,0 0 0 0 0,1 1 0 0 0,-1-1 0 0 0,0 1 0 0 0,0-1 0 0 0,0 1 0 0 0,0 0 0 0 0,0 0 0 0 0,0 0 0 0 0,0 0 0 0 0,0 0 0 0 0,0 0 0 0 0,0 1 0 0 0,9 5 0 0 0,3-1-4 0 0,-11-5-4 0 0,1 1 1 0 0,-1-1-1 0 0,0 1 0 0 0,-1 0 1 0 0,1-1-1 0 0,0 2 0 0 0,0-1 1 0 0,-1 0-1 0 0,1 0 8 0 0,4 5-11 0 0,0 1 2 0 0,4 2-52 0 0,-6-4 50 0 0,0-1 8 0 0,0 0 0 0 0,0 0 0 0 0,0 0 0 0 0,1-1 0 0 0,2 2 3 0 0,-1-3-13 0 0,-6-3 11 0 0,-1 1-1 0 0,1-1 1 0 0,0 1 0 0 0,0-1 0 0 0,0 0 0 0 0,0 1-1 0 0,-1-1 1 0 0,1 1 0 0 0,0 0 0 0 0,0-1 0 0 0,-1 1 0 0 0,1 0-1 0 0,0-1 1 0 0,-1 1 0 0 0,1 0 0 0 0,-1 0 0 0 0,1-1 0 0 0,-1 1-1 0 0,0 0 1 0 0,1 0 0 0 0,-1 0 0 0 0,1 0 2 0 0,2 6 1 0 0,4 4-1 0 0,-6-9-1 0 0,0 0 0 0 0,1 0 0 0 0,-1 0 0 0 0,0 0 0 0 0,0 0 0 0 0,0 1 1 0 0,-1-1-1 0 0,1 0 0 0 0,0 0 0 0 0,-1 0 0 0 0,1 3 1 0 0,-1-5-2 0 0,0 1 0 0 0,0-1 1 0 0,0 0-1 0 0,0 1 1 0 0,0-1-1 0 0,0 0 0 0 0,0 0 1 0 0,0 1-1 0 0,0-1 0 0 0,0 0 1 0 0,0 1-1 0 0,0-1 0 0 0,0 0 1 0 0,1 0-1 0 0,-1 1 0 0 0,0-1 1 0 0,0 0-1 0 0,0 0 1 0 0,0 1-1 0 0,1-1 0 0 0,-1 0 1 0 0,0 0-1 0 0,0 1 0 0 0,1-1 1 0 0,-1 0-1 0 0,0 0 2 0 0,14 18-11 0 0,-13-16 11 0 0,0 0 0 0 0,-1 0 0 0 0,1 0 0 0 0,-1 0 0 0 0,1 0 0 0 0,-1 0 0 0 0,0 0 0 0 0,0 0 0 0 0,0 1 0 0 0,0-2 1 0 0,-1 0-1 0 0,1 0 1 0 0,0 1 0 0 0,0-1 0 0 0,1 0-1 0 0,-1 0 1 0 0,0 0 0 0 0,0 0 0 0 0,1 0-1 0 0,-1 0 1 0 0,0 1 0 0 0,1-1 0 0 0,-1 0-1 0 0,1 0 1 0 0,0 0-1 0 0,8 5 17 0 0,-3-1-72 0 0,-4 5-86 0 0,-2-6-125 0 0,1-4 126 0 0,-1 0 54 0 0,0 1-35 0 0,1-1-11 0 0,-1 1-34 0 0,1 0-40 0 0,0-1-43 0 0,0 2-48 0 0,0-1-45 0 0,1 0-41 0 0,0 1-37 0 0,0 0-272 0 0,1 1-60 0 0,1-1-50 0 0,-1 0-34 0 0,5 0-1497 0 0,5-1-1323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44.9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 1 6952 0 0,'0'0'201'0'0,"0"3"-4"0"0,0-2-194 0 0,0 0 0 0 0,0 0 0 0 0,0 0-1 0 0,0 0 1 0 0,0 0 0 0 0,0 0 0 0 0,0 0-1 0 0,-1 0 1 0 0,1-1 0 0 0,0 1 0 0 0,0 0 0 0 0,-1 0-1 0 0,1 0 1 0 0,-1 0 0 0 0,1-1-3 0 0,-9 4 20 0 0,3-4 54 0 0,6 0-74 0 0,-2 0 154 0 0,1 0 176 0 0,-3 4 293 0 0,-13 10 17 0 0,8-10-370 0 0,-1 2 211 0 0,9-6-452 0 0,1 1 0 0 0,0 0 0 0 0,-1-1 0 0 0,1 1 0 0 0,0 0 0 0 0,0-1 0 0 0,0 1 0 0 0,-1 0 0 0 0,1 0 0 0 0,0-1 0 0 0,0 1 0 0 0,0 0-1 0 0,0 0 1 0 0,0-1 0 0 0,0 1-29 0 0,0-1 20 0 0,0 1 0 0 0,0-1 0 0 0,0 0 0 0 0,0 1 0 0 0,0-1 0 0 0,0 0 0 0 0,0 1 0 0 0,0-1-1 0 0,0 0 1 0 0,0 1 0 0 0,0-1 0 0 0,0 0 0 0 0,-1 0 0 0 0,1 1 0 0 0,0-1 0 0 0,0 0 0 0 0,0 0-1 0 0,0 1 1 0 0,-1-1 0 0 0,1 0 0 0 0,0 0 0 0 0,0 1 0 0 0,-1-1 0 0 0,1 0 0 0 0,0 0 0 0 0,0 0-20 0 0,-8 7 234 0 0,5-4-135 0 0,-1 1 0 0 0,1-1 0 0 0,0 0 0 0 0,0 1 0 0 0,0-1 0 0 0,1 1 0 0 0,-1 0 0 0 0,0 2-99 0 0,2-4 47 0 0,0 0 0 0 0,0 0 0 0 0,1 0 1 0 0,-1 0-1 0 0,1 0 0 0 0,0 0 0 0 0,0 0 1 0 0,0 2-48 0 0,0 5 168 0 0,0-6-113 0 0,0 0 0 0 0,0 0-1 0 0,0 0 1 0 0,0 0 0 0 0,0 0 0 0 0,-1 0-1 0 0,1 0 1 0 0,-1 0 0 0 0,0-1 0 0 0,0 2-55 0 0,-13 21 338 0 0,13-21-298 0 0,0 1 0 0 0,0-1 0 0 0,0 0 0 0 0,1 0 0 0 0,0 1 0 0 0,0 0-40 0 0,0 10 133 0 0,0 0 34 0 0,3 1 18 0 0,3-4-36 0 0,3 6 0 0 0,-8-12-111 0 0,0 0-1 0 0,0 0 1 0 0,0 0 0 0 0,-1 0-1 0 0,0 0 1 0 0,0 4-38 0 0,0 5 99 0 0,0-12-76 0 0,0 0-1 0 0,1 0 0 0 0,0 0 1 0 0,0 1-1 0 0,0-1 0 0 0,0 0 1 0 0,1 0-1 0 0,-1 0 0 0 0,1 0 1 0 0,0-1-1 0 0,-1 1 1 0 0,1 0-1 0 0,0-1 0 0 0,1 1 1 0 0,-1-1-1 0 0,0 0 0 0 0,1 0 1 0 0,0 0-1 0 0,-1 0 0 0 0,1 0 1 0 0,0 0-1 0 0,1 0-22 0 0,14 5 214 0 0,-11 7 2 0 0,11-7 4 0 0,-7 0-108 0 0,2 1 51 0 0,6-5 45 0 0,-10-2-93 0 0,-6-1-76 0 0,0 0 1 0 0,0 0-1 0 0,0 0 0 0 0,0 0 1 0 0,0 0-1 0 0,0-1 0 0 0,0 1 1 0 0,-1-1-1 0 0,1 0 0 0 0,1 0-39 0 0,8-6 152 0 0,1-1 61 0 0,1 5 60 0 0,-13 3-260 0 0,-1 0 0 0 0,0 0-1 0 0,1 0 1 0 0,-1 0 0 0 0,0 0 0 0 0,1 0 0 0 0,-1 0 0 0 0,0 0 0 0 0,0 0 0 0 0,1 0-1 0 0,-1-1 1 0 0,0 1 0 0 0,1 0 0 0 0,-1 0 0 0 0,0 0 0 0 0,0 0 0 0 0,1 0-1 0 0,-1-1 1 0 0,0 1 0 0 0,0 0 0 0 0,1 0 0 0 0,-1-1 0 0 0,0 1 0 0 0,0 0 0 0 0,0 0-1 0 0,1-1-12 0 0,16-13 312 0 0,-10 11-246 0 0,-6 3-54 0 0,0-1 0 0 0,0 1 1 0 0,0 0-1 0 0,-1-1 0 0 0,1 1 1 0 0,0-1-1 0 0,0 1 1 0 0,-1-1-1 0 0,1 0 0 0 0,0 1 1 0 0,0-1-1 0 0,-1 1 0 0 0,1-1 1 0 0,-1 0-1 0 0,1 0 1 0 0,-1 1-1 0 0,1-1 0 0 0,-1 0 1 0 0,1 0-1 0 0,-1 0 0 0 0,1 0 1 0 0,-1 0-13 0 0,3-6 45 0 0,1 1 6 0 0,1 1 0 0 0,-1-1 1 0 0,1 1-1 0 0,0 0 0 0 0,2-1-51 0 0,-1 0 56 0 0,-6 6-52 0 0,0 0 1 0 0,1 0-1 0 0,-1-1 0 0 0,0 1 1 0 0,0 0-1 0 0,0 0 0 0 0,1 0 1 0 0,-1-1-1 0 0,0 1 0 0 0,0 0 0 0 0,0 0 1 0 0,1-1-1 0 0,-1 1 0 0 0,0 0 1 0 0,0-1-1 0 0,0 1 0 0 0,0 0 1 0 0,0 0-1 0 0,0-1 0 0 0,0 1 1 0 0,0 0-1 0 0,0-1 0 0 0,0 1 0 0 0,0 0 1 0 0,0-1-1 0 0,0 1-4 0 0,0-29 133 0 0,0-2 32 0 0,0-2 46 0 0,0 1 57 0 0,-2 17-146 0 0,-5 1-72 0 0,5 11-49 0 0,0 0-1 0 0,-1 0 0 0 0,1 0 1 0 0,-1 0-1 0 0,1 0 1 0 0,-1 1-1 0 0,0-1 0 0 0,0 1 1 0 0,0 0-1 0 0,-1 0 0 0 0,1 0 0 0 0,-11-4 0 0 0,-3-3-5 0 0,5-1-28 0 0,5 4-75 0 0,-13-8-28 0 0,14 11 67 0 0,0-1-38 0 0,-3 0-142 0 0,5 2 70 0 0,-1 0-42 0 0,2 0-40 0 0,-1 0-49 0 0,1 1-118 0 0,0 0-84 0 0,0 0-73 0 0,-1 0-62 0 0,-1 0-465 0 0,-2-1-85 0 0,-7-4-1110 0 0,-11-6-1306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45.6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 9272 0 0,'0'-2'121'0'0,"0"0"-72"0"0,0 0-79 0 0,0-1-126 0 0,0 1 125 0 0,0 1 63 0 0,0-1 97 0 0,0 0 93 0 0,0 1-67 0 0,0 0 34 0 0,0 1 36 0 0,0-2 39 0 0,0 1 42 0 0,0 0 44 0 0,4 5 105 0 0,9 15 29 0 0,-8-3-64 0 0,-6-15-403 0 0,1-1 0 0 0,0 0 0 0 0,0 1 1 0 0,0-1-1 0 0,1 0 0 0 0,-1 1 0 0 0,0-1 0 0 0,0 0 1 0 0,0 0-1 0 0,0 1 0 0 0,0-1 0 0 0,0 0 1 0 0,0 1-1 0 0,0-1 0 0 0,1 0 0 0 0,-1 0 1 0 0,0 1-1 0 0,0-1 0 0 0,0 0 0 0 0,1 0 0 0 0,-1 1 1 0 0,0-1-1 0 0,0 0 0 0 0,0 0 0 0 0,1 0 1 0 0,-1 0-18 0 0,2 2 68 0 0,0 0 0 0 0,0 0 1 0 0,-1 0-1 0 0,1 1 0 0 0,-1-1 1 0 0,1 0-1 0 0,0 3-68 0 0,-1-3 51 0 0,-1 0 0 0 0,1 0 0 0 0,0 0-1 0 0,-1 0 1 0 0,0 0 0 0 0,1 0 0 0 0,-1 0 0 0 0,0 2-51 0 0,1 7 201 0 0,0-1-54 0 0,3 1-22 0 0,2 3 6 0 0,0 0 20 0 0,-2-1 31 0 0,0-2-46 0 0,-1 0-16 0 0,2 3 13 0 0,0 1 22 0 0,-2-3 27 0 0,-1-1-37 0 0,-2 7 68 0 0,0-14-160 0 0,0 0-1 0 0,0 0 0 0 0,0 0 0 0 0,1 0 1 0 0,0 3-53 0 0,13 35 407 0 0,-7-2-15 0 0,8-12-68 0 0,-14-20-251 0 0,1-1 0 0 0,-2 1 0 0 0,1 0 0 0 0,-1 0 0 0 0,0 0 0 0 0,-1 5-73 0 0,1-5 70 0 0,-1 0-1 0 0,1 0 1 0 0,0 0 0 0 0,1 0 0 0 0,0-1-1 0 0,2 7-69 0 0,11 14 224 0 0,-7 12-28 0 0,1-20-101 0 0,0 4 35 0 0,-6-1 19 0 0,-2-23-149 0 0,0 5 27 0 0,0 1 1 0 0,0-1-1 0 0,1 0 1 0 0,0 0-1 0 0,0 5-27 0 0,14 18 120 0 0,-8 8-7 0 0,2-18-40 0 0,-8-17-63 0 0,0 1-1 0 0,0 0 1 0 0,0 0 0 0 0,0 0-1 0 0,0 0 1 0 0,-1 0 0 0 0,1 0 0 0 0,-1 0-1 0 0,1 0 1 0 0,-1 0 0 0 0,0 1-1 0 0,1-1 1 0 0,-1 0-10 0 0,0 0 9 0 0,0 0 0 0 0,0 1 0 0 0,0-1 0 0 0,1 0 0 0 0,-1 0 0 0 0,1 1 0 0 0,0-1 0 0 0,0 0 0 0 0,0 0 0 0 0,0 0 0 0 0,0 0 0 0 0,0 0 0 0 0,0 0 0 0 0,0 0 0 0 0,1-1-1 0 0,-1 1 1 0 0,1 0 0 0 0,0 0-9 0 0,-1-2 3 0 0,-1 0 0 0 0,0 1 0 0 0,0-1 1 0 0,1 0-1 0 0,-1 0 0 0 0,0 0 0 0 0,0 1 0 0 0,0-1 0 0 0,1 0 0 0 0,-1 0 0 0 0,0 1 0 0 0,0-1 0 0 0,0 0 0 0 0,0 0 0 0 0,1 1 0 0 0,-1-1 0 0 0,0 0 0 0 0,0 1 0 0 0,0-1 0 0 0,0 0 0 0 0,0 1 0 0 0,0-1 0 0 0,0 0 0 0 0,0 1 0 0 0,0-1 0 0 0,0 0-3 0 0,0 14 73 0 0,0-10-1 0 0,0-4 0 0 0,4 0-12 0 0,10 0-36 0 0,-11 0 36 0 0,-3-4 0 0 0,0 4-57 0 0,0-1-1 0 0,0 0 0 0 0,0 0 1 0 0,1 0-1 0 0,-1 1 0 0 0,0-1 1 0 0,0 0-1 0 0,0 0 0 0 0,1 1 1 0 0,-1-1-1 0 0,0 0 0 0 0,1 1 0 0 0,-1-1 1 0 0,1 0-1 0 0,-1 1 0 0 0,1-1 1 0 0,-1 0-1 0 0,1 1 0 0 0,-1-1 1 0 0,1 1-1 0 0,-1-1 0 0 0,1 1 1 0 0,0-1-1 0 0,0 1-2 0 0,8-10 49 0 0,-6-3-46 0 0,-4 4-3 0 0,1 6 0 0 0,0 0 0 0 0,0 0 0 0 0,0 0 0 0 0,0 0 0 0 0,0 0 0 0 0,1 0 0 0 0,-1 0 0 0 0,1 1 0 0 0,0-1 0 0 0,0-1 0 0 0,13-21 0 0 0,-13 22 0 0 0,0 0-1 0 0,-1 1 1 0 0,1-1-1 0 0,-1 0 1 0 0,0 0-1 0 0,0 1 0 0 0,0-3 1 0 0,0-13-26 0 0,5-4-56 0 0,-2 10 49 0 0,3-6-71 0 0,0-1 1 0 0,2 1-1 0 0,8-15 104 0 0,-9 23-85 0 0,0 1 0 0 0,1 0-1 0 0,1 0 1 0 0,6-4 85 0 0,3-5-139 0 0,-3 6 27 0 0,2 3 34 0 0,-12 7 69 0 0,-1-1 0 0 0,1 1 0 0 0,-1-1 0 0 0,0 0-1 0 0,0-1 1 0 0,2 0 9 0 0,-4 2-5 0 0,0 0 0 0 0,0 0 0 0 0,0 0 0 0 0,1 0 0 0 0,-1 1 0 0 0,1-1 0 0 0,-1 1 1 0 0,1 0-1 0 0,0 0 0 0 0,-1 0 0 0 0,1 0 0 0 0,2 0 5 0 0,3 0-10 0 0,-1 0 0 0 0,1 0 0 0 0,0 1 0 0 0,1 0 10 0 0,2 0-28 0 0,-9 0 27 0 0,0 0 0 0 0,0 0 0 0 0,0 1 0 0 0,0-1-1 0 0,0 0 1 0 0,0 0 0 0 0,0 1 0 0 0,0 0 0 0 0,-1-1-1 0 0,1 1 2 0 0,20 13 0 0 0,-16-11 0 0 0,-5-2 0 0 0,0-1 0 0 0,0 0 0 0 0,0 1 0 0 0,0-1 0 0 0,0 1 0 0 0,-1-1 0 0 0,1 1 0 0 0,0-1 0 0 0,0 1 0 0 0,-1 0 0 0 0,1-1 0 0 0,0 1 0 0 0,-1 0 0 0 0,1-1 0 0 0,-1 1 0 0 0,1 0 0 0 0,-1 0 0 0 0,1 0 0 0 0,-1-1 0 0 0,1 1 0 0 0,-1 0 0 0 0,0 0 0 0 0,4 6 0 0 0,2 5 1 0 0,-4-10 0 0 0,-1-1 0 0 0,0 1-1 0 0,1 0 1 0 0,-1 1 0 0 0,0-1 0 0 0,-1 0 0 0 0,1 0 0 0 0,0 0 0 0 0,-1 0 0 0 0,1 1 0 0 0,-1 1-1 0 0,0-3 2 0 0,0-1-1 0 0,0 0 1 0 0,0 1 0 0 0,0-1-1 0 0,0 0 1 0 0,1 0 0 0 0,-1 1-1 0 0,0-1 1 0 0,0 0-1 0 0,0 1 1 0 0,0-1 0 0 0,0 0-1 0 0,0 0 1 0 0,0 1 0 0 0,1-1-1 0 0,-1 0 1 0 0,0 1 0 0 0,0-1-1 0 0,0 0 1 0 0,1 0 0 0 0,-1 0-1 0 0,0 1 1 0 0,0-1-1 0 0,0 0 1 0 0,1 0 0 0 0,-1 0-2 0 0,1 2 5 0 0,1-1-4 0 0,-1 0-1 0 0,1 1 1 0 0,-1-1-1 0 0,0 1 1 0 0,0 0-1 0 0,0-1 1 0 0,0 1-1 0 0,0 0 1 0 0,0-1-1 0 0,0 1 1 0 0,0 0-1 0 0,0 2 0 0 0,1 14 59 0 0,-2-16-57 0 0,0 1-1 0 0,1-1 0 0 0,0 0 0 0 0,-1 0 0 0 0,1 1 1 0 0,0-1-1 0 0,0 0 0 0 0,0 0 0 0 0,0 0 0 0 0,0 0 0 0 0,2 2-1 0 0,4 7 10 0 0,0 7 33 0 0,7-11-59 0 0,-7 11-131 0 0,7 0-82 0 0,-11-16 102 0 0,-2-1-66 0 0,-1-1 68 0 0,0 0-32 0 0,0 0-39 0 0,0 0-41 0 0,0 0-46 0 0,0 0-43 0 0,0 0-39 0 0,0 0-36 0 0,0 1-259 0 0,1-1-59 0 0,0 1-46 0 0,0 1-34 0 0,4 3-1180 0 0,8 8-1766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46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214 0 8864 0 0,'-4'0'200'0'0,"0"0"-61"0"0,-2 0 320 0 0,-4 0-365 0 0,-9 0-58 0 0,8 0-9 0 0,2 0 50 0 0,-3 0 109 0 0,2 0 74 0 0,1 1 120 0 0,-1 1 263 0 0,1 3-11 0 0,4-1-272 0 0,-1 2-124 0 0,-1 0-80 0 0,6-5-139 0 0,-13 14 519 0 0,14-15-515 0 0,-1 0-1 0 0,1 0 0 0 0,0 0 1 0 0,0 0-1 0 0,-1 1 0 0 0,1-1 1 0 0,0 0-1 0 0,0 0 0 0 0,0 1 1 0 0,0-1-1 0 0,-1 0 1 0 0,1 0-1 0 0,0 1 0 0 0,0-1 1 0 0,0 0-1 0 0,0 1 0 0 0,0-1 1 0 0,0 0-1 0 0,-1 0 0 0 0,1 1 1 0 0,0-1-1 0 0,0 0 0 0 0,0 1 1 0 0,0-1-1 0 0,0 0 1 0 0,0 1-21 0 0,-1 6 231 0 0,-1 0-43 0 0,-6 6 91 0 0,2-1-103 0 0,-1 9 150 0 0,-8 0-8 0 0,8 1-19 0 0,1-11-179 0 0,4-9-96 0 0,1-1 0 0 0,0 1-1 0 0,0 0 1 0 0,0 0 0 0 0,0 0 0 0 0,0 0 0 0 0,0 1-1 0 0,0-1 1 0 0,1 0 0 0 0,-1 0 0 0 0,1 0 0 0 0,0 1-1 0 0,-1-1 1 0 0,1 1-24 0 0,0 23 277 0 0,0 0-75 0 0,0 46 248 0 0,0-72-443 0 0,0 1 0 0 0,0-1-1 0 0,0 0 1 0 0,0 1 0 0 0,0-1-1 0 0,0 0 1 0 0,0 0-1 0 0,1 1 1 0 0,-1-1 0 0 0,0 0-1 0 0,0 1 1 0 0,0-1-1 0 0,0 0 1 0 0,0 0 0 0 0,0 1-1 0 0,1-1 1 0 0,-1 0 0 0 0,0 1-1 0 0,0-1 1 0 0,0 0-1 0 0,1 0 1 0 0,-1 0 0 0 0,0 1-1 0 0,0-1 1 0 0,1 0-1 0 0,-1 0-6 0 0,14 19 201 0 0,-10-2-22 0 0,-4-17-171 0 0,0 0-1 0 0,0 1 1 0 0,0-1-1 0 0,0 0 0 0 0,0 1 1 0 0,0-1-1 0 0,0 0 1 0 0,0 0-1 0 0,0 1 0 0 0,0-1 1 0 0,0 0-1 0 0,0 1 0 0 0,0-1 1 0 0,1 0-1 0 0,-1 0 1 0 0,0 1-1 0 0,0-1 0 0 0,0 0 1 0 0,1 0-1 0 0,-1 1 1 0 0,0-1-1 0 0,0 0 0 0 0,0 0 1 0 0,1 0-1 0 0,-1 1 0 0 0,0-1-7 0 0,18 14 160 0 0,-13-13-154 0 0,0 1-1 0 0,0-1 0 0 0,0-1 0 0 0,0 1 0 0 0,0-1 0 0 0,0 0 0 0 0,0 0 0 0 0,0 0 0 0 0,0-1-5 0 0,9 1 76 0 0,-12 0-69 0 0,0 0 1 0 0,-1 0-1 0 0,1 0 0 0 0,0-1 1 0 0,0 1-1 0 0,-1 0 1 0 0,1-1-1 0 0,0 1 1 0 0,-1-1-1 0 0,1 1 0 0 0,0-1 1 0 0,-1 0-1 0 0,1 0 1 0 0,-1 0-1 0 0,1 0 0 0 0,-1 0 1 0 0,1 0-1 0 0,-1 0 1 0 0,0 0-1 0 0,0 0 0 0 0,0-1 1 0 0,1 1-1 0 0,-1 0 1 0 0,0-1-1 0 0,0-1-7 0 0,3-3 20 0 0,-4 5-15 0 0,0 0-1 0 0,0 0 0 0 0,1 0 1 0 0,-1 0-1 0 0,1 0 0 0 0,-1 1 1 0 0,1-1-1 0 0,-1 0 0 0 0,1 0 1 0 0,0 1-1 0 0,-1-1 0 0 0,1 0 1 0 0,0 1-1 0 0,-1-1 1 0 0,1 1-1 0 0,0-1 0 0 0,0 1 1 0 0,0-1-1 0 0,-1 1 0 0 0,1-1 1 0 0,0 1-1 0 0,0 0-4 0 0,6-4 17 0 0,-5 3-9 0 0,1-1 0 0 0,-1 0 0 0 0,0 0 0 0 0,0 0 0 0 0,0 0 0 0 0,-1 0 0 0 0,1 0 0 0 0,0-1 0 0 0,-1 1 0 0 0,1 0 0 0 0,-1-1 0 0 0,0 1 0 0 0,1-2-8 0 0,-1-1 4 0 0,2 1 0 0 0,-1 0 0 0 0,0 0 0 0 0,1 0 0 0 0,0 1 0 0 0,1-2-4 0 0,-2 3 0 0 0,0 0 0 0 0,0 0 0 0 0,-1 0 0 0 0,1-1 0 0 0,0 1 0 0 0,-1 0 0 0 0,1-1 0 0 0,-1 1 0 0 0,0-1 0 0 0,0 0 0 0 0,0 0 0 0 0,0-2 0 0 0,0-1 0 0 0,0 0 0 0 0,-1 1 0 0 0,0-1 0 0 0,0-1 0 0 0,0 4 0 0 0,0 1 0 0 0,1 0 0 0 0,-1-1 0 0 0,1 1 0 0 0,-1-1 0 0 0,1 1 0 0 0,0 0 0 0 0,0 0 0 0 0,0-1 0 0 0,0 1 0 0 0,0 0 0 0 0,0 0 0 0 0,1 0 0 0 0,-1 0 0 0 0,1 0 0 0 0,-1 0 0 0 0,0 0 0 0 0,0-1 0 0 0,0 1 0 0 0,0 0 0 0 0,-1-1 0 0 0,1 1 0 0 0,-1 0 0 0 0,1-1 0 0 0,-1 1 0 0 0,0-1 0 0 0,1 1 0 0 0,-1-62 0 0 0,1 54-17 0 0,-1 9 19 0 0,0 0-1 0 0,1 1 1 0 0,-1-1 0 0 0,0 0-1 0 0,1 1 1 0 0,-1-1 0 0 0,0 0 0 0 0,1 1-1 0 0,-1-1 1 0 0,1 1 0 0 0,-1-1-1 0 0,1 1 1 0 0,0-1 0 0 0,-1 1-1 0 0,1-1 1 0 0,-1 1 0 0 0,1-1-2 0 0,4-2-16 0 0,-2-1-44 0 0,0-3-63 0 0,-2-4-82 0 0,-1-4 5 0 0,0 12 11 0 0,0 3 44 0 0,0 0 17 0 0,3 3 6 0 0,12 12 8 0 0,-5-5 27 0 0,-3-3 78 0 0,-3-3-2 0 0,-4-4 9 0 0,1 0 0 0 0,-1 0 0 0 0,0 1 0 0 0,0-1 0 0 0,0 0 0 0 0,1 0 0 0 0,-1 0 0 0 0,0 1 0 0 0,0-1 0 0 0,0 0 0 0 0,1 0 0 0 0,-1 1-1 0 0,0-1 1 0 0,0 0 0 0 0,0 1 0 0 0,0-1 0 0 0,0 0 0 0 0,0 0 0 0 0,0 1 0 0 0,1-1 0 0 0,-1 0 0 0 0,0 1 0 0 0,0-1 0 0 0,0 0 0 0 0,0 1 0 0 0,0-1 2 0 0,0 0 0 0 0,0 2-2 0 0,0-1 1 0 0,0 1-1 0 0,0 0 1 0 0,0-1-1 0 0,0 1 1 0 0,1 0-1 0 0,-1-1 1 0 0,1 1-1 0 0,0 1 2 0 0,13 18 0 0 0,-13-19 0 0 0,0 0 0 0 0,-1 0 0 0 0,1 0 0 0 0,-1 0 0 0 0,1-1 0 0 0,-1 1 0 0 0,0 0 0 0 0,0 0 0 0 0,0 0 0 0 0,0 1 0 0 0,0-2 0 0 0,0 1 0 0 0,0 0 0 0 0,0 0 0 0 0,0 0 0 0 0,1 0 0 0 0,-1 0 0 0 0,0 0 0 0 0,1 0 0 0 0,0 0 0 0 0,-1 0 0 0 0,15 19-10 0 0,-8 4-33 0 0,-1-11 35 0 0,-4-10 7 0 0,0 1 1 0 0,-1-1 0 0 0,1 0 0 0 0,-1 0-1 0 0,0 1 1 0 0,0-1 0 0 0,0 0 0 0 0,-1 1-1 0 0,1 3 1 0 0,-1-6 0 0 0,0 0 0 0 0,0 0 0 0 0,0 1 0 0 0,1-1-1 0 0,-1 0 1 0 0,1 0 0 0 0,0 0 0 0 0,0 0 0 0 0,0 0-1 0 0,0 0 1 0 0,0 0 0 0 0,0 0 0 0 0,0 0-1 0 0,1 0 1 0 0,4 9-18 0 0,1 11-89 0 0,8-1-22 0 0,-13-16 81 0 0,-1-1-23 0 0,0-1-27 0 0,0-1-49 0 0,0 0-61 0 0,0 0-73 0 0,0-1-38 0 0,1 0-61 0 0,0 0-53 0 0,0-1-48 0 0,0 1-40 0 0,0 0-34 0 0,1 1-628 0 0,0 4-827 0 0,-2 6-1141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46.5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259 65 9344 0 0,'-3'-3'60'0'0,"-4"-5"-4"0"0,3 5 11 0 0,1 0 64 0 0,-1-1 96 0 0,3 4-159 0 0,-2 0-40 0 0,-6 0 4 0 0,4 0 51 0 0,2-1 86 0 0,2-2 200 0 0,1 2-329 0 0,0 1 0 0 0,0-1 0 0 0,0 0 0 0 0,0 0 0 0 0,0 1 0 0 0,0-1 0 0 0,0 0 0 0 0,0 0 0 0 0,0 1 0 0 0,-1-1 0 0 0,1 0 0 0 0,0 0 0 0 0,-1 1 0 0 0,1-1 0 0 0,0 0 0 0 0,-1 1 0 0 0,1-1 0 0 0,-1 1-40 0 0,0-1 50 0 0,0 0 0 0 0,0 1 0 0 0,0-1 0 0 0,0 1 0 0 0,0 0 0 0 0,0-1 0 0 0,0 1 0 0 0,0 0 0 0 0,0-1 1 0 0,0 1-1 0 0,0 0 0 0 0,0 0 0 0 0,0 0 0 0 0,0 0 0 0 0,-1 0-50 0 0,-5 0 260 0 0,2-2-51 0 0,0 0-8 0 0,1-4 52 0 0,0 0 41 0 0,-1 3-37 0 0,-2 2 22 0 0,-2 0 79 0 0,-1 1-105 0 0,-2 0-39 0 0,-4 0 4 0 0,-3 0 63 0 0,18 0-271 0 0,1 0-1 0 0,0 0 1 0 0,0 0 0 0 0,-1 0-1 0 0,1 0 1 0 0,0 0-1 0 0,-1 0 1 0 0,1 0 0 0 0,0 0-1 0 0,-1 0 1 0 0,1 0-1 0 0,0 1 1 0 0,0-1-1 0 0,-1 0 1 0 0,1 0 0 0 0,0 0-1 0 0,0 0 1 0 0,-1 1-1 0 0,1-1 1 0 0,0 0 0 0 0,0 0-1 0 0,-1 0 1 0 0,1 1-1 0 0,0-1 1 0 0,0 0 0 0 0,0 0-10 0 0,-15 15 226 0 0,15-15-221 0 0,0 0 1 0 0,0 0-1 0 0,0 1 0 0 0,0-1 1 0 0,-1 0-1 0 0,1 0 0 0 0,0 1 0 0 0,0-1 1 0 0,-1 0-1 0 0,1 0 0 0 0,0 0 1 0 0,0 0-1 0 0,-1 1 0 0 0,1-1 0 0 0,0 0 1 0 0,-1 0-1 0 0,1 0 0 0 0,0 0 1 0 0,0 0-1 0 0,-1 0 0 0 0,1 0 0 0 0,0 0 1 0 0,-1 0-1 0 0,1 0 0 0 0,0 0 1 0 0,-1 0-6 0 0,1 0 4 0 0,-1 0 0 0 0,0 0 1 0 0,1 0-1 0 0,-1 0 1 0 0,0 0-1 0 0,1 0 1 0 0,-1 0-1 0 0,0 0 1 0 0,1 1-1 0 0,-1-1 1 0 0,0 0-1 0 0,1 0 1 0 0,-1 1-1 0 0,1-1 1 0 0,-1 0-1 0 0,0 0 1 0 0,1 1-1 0 0,-1-1 1 0 0,1 1-1 0 0,-1-1 1 0 0,1 1-1 0 0,-1-1 0 0 0,1 1 1 0 0,-1-1-1 0 0,1 1 1 0 0,0-1-1 0 0,-1 1 1 0 0,1-1-1 0 0,0 1 1 0 0,-1 0-1 0 0,1-1 1 0 0,0 1-1 0 0,0 0 1 0 0,0-1-1 0 0,0 1 1 0 0,-1 0-1 0 0,1-1 1 0 0,0 1-1 0 0,0 0 1 0 0,0-1-1 0 0,0 1 1 0 0,1 0-5 0 0,-1-1 2 0 0,0 1 1 0 0,0-1 0 0 0,0 0 0 0 0,0 1 0 0 0,0-1-1 0 0,-1 0 1 0 0,1 1 0 0 0,0-1 0 0 0,0 0 0 0 0,0 0 0 0 0,0 1-1 0 0,0-1 1 0 0,0 0 0 0 0,0 1 0 0 0,-1-1 0 0 0,1 0-1 0 0,0 0 1 0 0,0 1 0 0 0,0-1 0 0 0,0 0 0 0 0,-1 0 0 0 0,1 0-1 0 0,0 1 1 0 0,0-1 0 0 0,-1 0 0 0 0,1 0-3 0 0,-18 18 15 0 0,15-15-15 0 0,0 0 0 0 0,1 0 0 0 0,-1 0 0 0 0,0 0 0 0 0,-1 3 0 0 0,4-4 1 0 0,-1 0 0 0 0,0 0 0 0 0,1 0 0 0 0,0 0 0 0 0,-1 0 0 0 0,1 0 0 0 0,0 0 0 0 0,0 0 0 0 0,0-1 0 0 0,0 2-1 0 0,0 26 52 0 0,0 6 3 0 0,-1-19-45 0 0,1-12-10 0 0,-1 0 0 0 0,1 1 0 0 0,0-1 0 0 0,0 0 0 0 0,0 1 0 0 0,1-1 0 0 0,0 0 0 0 0,0 1 0 0 0,0-1 1 0 0,0 1-1 0 0,14 16 0 0 0,-8 0 0 0 0,7 1 0 0 0,-11-15 0 0 0,-3-6 0 0 0,1 1 0 0 0,-1-1 0 0 0,1 0 0 0 0,-1 0 0 0 0,1 1 0 0 0,0-1 0 0 0,-1 0 0 0 0,1 0 0 0 0,0 0 0 0 0,1 1 0 0 0,26 19 0 0 0,-14 1 0 0 0,8-6 0 0 0,-14-11 0 0 0,-1 0 0 0 0,1 1 0 0 0,4 4 0 0 0,29 31-2 0 0,-8-8 52 0 0,0 0 94 0 0,-29-28-113 0 0,0-1 1 0 0,-1 1 0 0 0,1 0-1 0 0,1 3-31 0 0,3 7 108 0 0,-1 0 43 0 0,-3-8-41 0 0,3 15 228 0 0,0-11-171 0 0,1 2 72 0 0,-5 5 40 0 0,-3 0-18 0 0,0-18-252 0 0,0 1 0 0 0,0-1 0 0 0,0 0 0 0 0,0 1-1 0 0,0-1 1 0 0,0 0 0 0 0,0 1 0 0 0,0-1-1 0 0,0 0 1 0 0,0 0 0 0 0,0 1 0 0 0,-1-1-1 0 0,1 0 1 0 0,0 1 0 0 0,0-1 0 0 0,0 0 0 0 0,0 0-1 0 0,-1 1 1 0 0,1-1 0 0 0,0 0 0 0 0,0 0-1 0 0,0 0 1 0 0,-1 1 0 0 0,1-1 0 0 0,0 0-1 0 0,-1 0-8 0 0,-12 19 239 0 0,9-2-20 0 0,4-17-209 0 0,0 0 1 0 0,0 1-1 0 0,0-1 1 0 0,0 0-1 0 0,0 1 1 0 0,0-1-1 0 0,0 0 0 0 0,-1 1 1 0 0,1-1-1 0 0,0 0 1 0 0,0 0-1 0 0,0 1 1 0 0,0-1-1 0 0,0 0 1 0 0,0 0-1 0 0,-1 1 1 0 0,1-1-1 0 0,0 0 1 0 0,0 0-1 0 0,0 1 0 0 0,-1-1 1 0 0,1 0-1 0 0,0 0 1 0 0,0 0-1 0 0,-1 1 1 0 0,1-1-11 0 0,-18 14 286 0 0,1-7 2 0 0,9 7-29 0 0,-9-6-123 0 0,6-1-91 0 0,10-6-41 0 0,1 0-1 0 0,-1-1 0 0 0,0 1 0 0 0,0 0 1 0 0,1-1-1 0 0,-1 1 0 0 0,0-1 1 0 0,0 1-1 0 0,0-1 0 0 0,0 0 1 0 0,0 1-1 0 0,0-1 0 0 0,0 0 1 0 0,0 1-4 0 0,-7 0 41 0 0,0 0 1 0 0,0-1 0 0 0,-8 0-42 0 0,14 0 2 0 0,0 0-1 0 0,0 0 0 0 0,0 0 0 0 0,0 0 0 0 0,0 0 1 0 0,0-1-1 0 0,0 1 0 0 0,0-1 0 0 0,0 1 0 0 0,0-1-1 0 0,-10-8-31 0 0,6 4-84 0 0,3 2-124 0 0,2 2-7 0 0,-2 1-35 0 0,2 0 165 0 0,-1 0 0 0 0,0 0 0 0 0,1 0-1 0 0,-1-1 1 0 0,0 1 0 0 0,1 0-1 0 0,-1-1 1 0 0,0 1 0 0 0,0-2 116 0 0,-2 0-221 0 0,1 0 0 0 0,-1-1 0 0 0,1 1 0 0 0,0-1-1 0 0,-2-2 222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47.3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7248 0 0,'0'0'209'0'0,"0"0"-43"0"0,0 0 12 0 0,0 0 83 0 0,0 0 241 0 0,0 0 440 0 0,0 0 33 0 0,0 1-397 0 0,3 2-225 0 0,-1-1-186 0 0,0-1-96 0 0,1 3 34 0 0,-2-3-41 0 0,1 1 36 0 0,0 0 29 0 0,1 0 47 0 0,0 1 55 0 0,0 1 64 0 0,9 11 235 0 0,-7-4-221 0 0,-4 2 42 0 0,1 2 3 0 0,7 2 25 0 0,-1 0-17 0 0,-5-2-37 0 0,-1 1-1 0 0,5-4-105 0 0,1 6-33 0 0,-6 5-33 0 0,-1-1 7 0 0,3-6 5 0 0,2-5-57 0 0,2 3 74 0 0,0 7 92 0 0,-2-7-130 0 0,0 0-17 0 0,-3-3-9 0 0,-1-1 15 0 0,-1 2 45 0 0,-1 4 62 0 0,2-3-54 0 0,3 4 16 0 0,5-3-62 0 0,-9-14-132 0 0,-1 0-1 0 0,0 1 1 0 0,0-1-1 0 0,1 0 0 0 0,-1 0 1 0 0,0 0-1 0 0,0 1 1 0 0,1-1-1 0 0,-1 0 0 0 0,0 0 1 0 0,0 1-1 0 0,0-1 0 0 0,0 0 1 0 0,0 0-1 0 0,1 1 1 0 0,-1-1-1 0 0,0 0 0 0 0,0 1 1 0 0,0-1-1 0 0,0 0 1 0 0,0 1-1 0 0,0-1 0 0 0,0 0 1 0 0,0 0-1 0 0,0 1 0 0 0,0-1-7 0 0,0 2 96 0 0,0 1-42 0 0,0 9 5 0 0,0-7-7 0 0,0 1 102 0 0,0-3-9 0 0,0-1 55 0 0,0 0 66 0 0,0-1 74 0 0,0-4-336 0 0,0-1-1 0 0,1 1 1 0 0,-1 0 0 0 0,1 0 0 0 0,-1 0 0 0 0,1 0 0 0 0,0 0-1 0 0,0 0 1 0 0,1 0 0 0 0,-1 0 0 0 0,1-1-4 0 0,0 1 3 0 0,-1-1 0 0 0,1 1 0 0 0,-1 0 0 0 0,0-1 0 0 0,1 1 0 0 0,-2-1 0 0 0,1 0 0 0 0,0 1-1 0 0,-1-1 1 0 0,0 0 0 0 0,0-1-3 0 0,0-1 5 0 0,0 0-1 0 0,1-1 1 0 0,-1 1-1 0 0,1 0 1 0 0,0 0-1 0 0,1 0 0 0 0,0 0 1 0 0,-1 0-1 0 0,2 1 1 0 0,-1-1-1 0 0,1 0 1 0 0,3-4-5 0 0,0 1 6 0 0,5-10-23 0 0,-6 1-26 0 0,-5 15 32 0 0,1 0 0 0 0,0 0-1 0 0,-1 0 1 0 0,1 0 0 0 0,0 0-1 0 0,1 0 1 0 0,-1 0 0 0 0,1 0-1 0 0,-1 0 1 0 0,1 0 0 0 0,0 1-1 0 0,0-1 1 0 0,0 1 0 0 0,0-1 11 0 0,1 0-19 0 0,0 0-1 0 0,0 0 1 0 0,0 0 0 0 0,-1 0 0 0 0,2-3 19 0 0,-1-1-38 0 0,-3 5 29 0 0,1 1 1 0 0,-1 0 0 0 0,1-1-1 0 0,-1 1 1 0 0,1 0 0 0 0,0 0-1 0 0,0-1 1 0 0,-1 1 0 0 0,1 0-1 0 0,1-1 9 0 0,26-19-129 0 0,-26 19 111 0 0,0 0 1 0 0,-1 0-1 0 0,1 0 0 0 0,-1 0 1 0 0,1 0-1 0 0,-1-1 0 0 0,0 1 1 0 0,1-2 17 0 0,-2 3-7 0 0,0 0 0 0 0,1 0 0 0 0,0-1 0 0 0,-1 1-1 0 0,1 0 1 0 0,0 0 0 0 0,-1 0 0 0 0,1 0 0 0 0,0 0 0 0 0,0 0 0 0 0,0 0 0 0 0,0 0 0 0 0,0 0 0 0 0,0 0 0 0 0,0 1 0 0 0,0-1 0 0 0,1 0 7 0 0,13-4-65 0 0,8 4 16 0 0,-1 0 9 0 0,-3-8-4 0 0,-16 8 35 0 0,-1-1 0 0 0,1 1 0 0 0,0 0 0 0 0,0-1 0 0 0,0 1 0 0 0,-1 1 0 0 0,1-1 0 0 0,2 0 9 0 0,-3 1-1 0 0,0 0 0 0 0,-1 0 0 0 0,1 0 0 0 0,0 0 0 0 0,0 1 0 0 0,-1-1 0 0 0,1 1 0 0 0,0-1-1 0 0,-1 1 1 0 0,1-1 0 0 0,1 2 1 0 0,18 12 0 0 0,0-7 0 0 0,-17-5 0 0 0,-1 1 0 0 0,1-1 0 0 0,-1 1 0 0 0,0 0 0 0 0,2 2 0 0 0,-5-5 0 0 0,6 7 0 0 0,0 1 0 0 0,-1-1 0 0 0,0 1 0 0 0,0 0 0 0 0,-1 1 0 0 0,0 0 0 0 0,0-1 0 0 0,3 10 0 0 0,7-11 0 0 0,-7 11 0 0 0,8 3 12 0 0,-8-6 24 0 0,-6-12-30 0 0,0 0 0 0 0,1 0-1 0 0,-1 0 1 0 0,1 0 0 0 0,0-1 0 0 0,0 1-1 0 0,1 1-5 0 0,-3-4 3 0 0,1 0-1 0 0,-1 0 1 0 0,0 1-1 0 0,0-1 1 0 0,0 0-1 0 0,1 0 1 0 0,-1 1-1 0 0,0-1 1 0 0,0 0-1 0 0,0 0 0 0 0,1 1 1 0 0,-1-1-1 0 0,0 0 1 0 0,0 0-1 0 0,0 1 1 0 0,0-1-1 0 0,0 0 1 0 0,0 1-1 0 0,0-1 1 0 0,1 0-1 0 0,-1 0 1 0 0,0 1-1 0 0,0-1 0 0 0,0 0 1 0 0,0 1-1 0 0,0-1-2 0 0,0 2 2 0 0,0 1-1 0 0,1-1 1 0 0,-1 0-1 0 0,1 0 1 0 0,0 1-1 0 0,0-1 0 0 0,0 0 1 0 0,0 0-1 0 0,0 0 1 0 0,0 0-1 0 0,2 2-1 0 0,3 7 0 0 0,-5-9-2 0 0,0-1-1 0 0,-1 1 0 0 0,1 0 0 0 0,-1-1 0 0 0,0 1 1 0 0,1 0-1 0 0,-1-1 0 0 0,0 1 0 0 0,0 1 3 0 0,0-3-5 0 0,0 1-1 0 0,0-1 1 0 0,0 0 0 0 0,0 1-1 0 0,0-1 1 0 0,0 0-1 0 0,0 0 1 0 0,0 1 0 0 0,0-1-1 0 0,0 0 1 0 0,0 1-1 0 0,1-1 1 0 0,-1 0 0 0 0,0 0-1 0 0,0 1 1 0 0,0-1 0 0 0,0 0-1 0 0,1 1 1 0 0,-1-1-1 0 0,0 0 1 0 0,0 0 0 0 0,0 0-1 0 0,1 1 1 0 0,-1-1-1 0 0,0 0 1 0 0,0 0 5 0 0,3 3-78 0 0,0 0 39 0 0,9 8-25 0 0,-8-7 3 0 0,0 1-47 0 0,-1-2-31 0 0,0 1-54 0 0,-1-1-64 0 0,0 0-73 0 0,-1 0 13 0 0,0-1-53 0 0,0 0-46 0 0,-1 0-43 0 0,1 1-183 0 0,0-1-49 0 0,1 2-802 0 0,4-1-773 0 0,6-2-1285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47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173 570 7856 0 0,'0'0'174'0'0,"0"-4"29"0"0,0 0-144 0 0,0 3-36 0 0,0-4 40 0 0,0-5 78 0 0,0 2-28 0 0,0-3 33 0 0,0 3 28 0 0,0-2 200 0 0,0 7 341 0 0,0 3 21 0 0,0 0-21 0 0,0 0-117 0 0,-4 0-48 0 0,-6-1-184 0 0,-21 1 354 0 0,12 4-338 0 0,14-1-283 0 0,-2 2-3 0 0,3-1 23 0 0,0 0 47 0 0,-1 2 86 0 0,-8 12 84 0 0,4-2-145 0 0,1-2-65 0 0,2-2-38 0 0,6-12-87 0 0,-7 21 169 0 0,-7 4-8 0 0,13-22-149 0 0,1 0 1 0 0,-1-1-1 0 0,1 1 0 0 0,0 0 0 0 0,0 0 1 0 0,0-1-1 0 0,0 3-13 0 0,-1 17 88 0 0,-3-4 1 0 0,-2-3-36 0 0,-3 9 36 0 0,6-2 35 0 0,2-6 16 0 0,1-12-94 0 0,-1 0-1 0 0,1 1 1 0 0,0-1 0 0 0,0 1 0 0 0,1-1-1 0 0,-1 0 1 0 0,1 1 0 0 0,0-1 0 0 0,0 0-1 0 0,1 1-45 0 0,12 16 211 0 0,-10-12-109 0 0,-2-3-39 0 0,3 4 22 0 0,-1-4 7 0 0,1 1 37 0 0,3 2 69 0 0,-5-7-141 0 0,11 9 82 0 0,-3-8 10 0 0,-2-2-19 0 0,1-1 51 0 0,-6 0-175 0 0,3 0 59 0 0,30 0 391 0 0,-28 0-368 0 0,-7 0-69 0 0,0 0 0 0 0,0 0 1 0 0,1-1-1 0 0,-1 1 0 0 0,0-1 0 0 0,0 1 0 0 0,0-1 1 0 0,0 0-1 0 0,0 0 0 0 0,0 0 0 0 0,0 0 0 0 0,0 0 1 0 0,0 0-1 0 0,0-1-19 0 0,9-4 84 0 0,-4 2-36 0 0,-6 4-38 0 0,0 0 1 0 0,0-1-1 0 0,-1 1 0 0 0,1 0 0 0 0,0-1 0 0 0,0 1 0 0 0,0-1 0 0 0,-1 0 0 0 0,1 1 0 0 0,0-1 0 0 0,-1 1 1 0 0,1-1-1 0 0,0 0 0 0 0,-1 0 0 0 0,1 1 0 0 0,-1-1 0 0 0,1 0 0 0 0,-1 0 0 0 0,1 0 0 0 0,-1 1 1 0 0,0-1-1 0 0,1-1-10 0 0,2-4 33 0 0,0 1-5 0 0,0 1 0 0 0,0 0-1 0 0,0 0 1 0 0,1 0-1 0 0,-1 1 1 0 0,1-1-1 0 0,0 1 1 0 0,0 0-1 0 0,4-3-27 0 0,2 2 53 0 0,-10 4-50 0 0,1 0 1 0 0,0 0 0 0 0,-1 0-1 0 0,1-1 1 0 0,0 1 0 0 0,-1 0-1 0 0,1-1 1 0 0,-1 1 0 0 0,1 0-1 0 0,-1-1 1 0 0,1 1-1 0 0,0-1 1 0 0,-1 1 0 0 0,0-1-1 0 0,1 1 1 0 0,-1-1 0 0 0,1 1-1 0 0,-1-1 1 0 0,0 0 0 0 0,1 1-1 0 0,-1-1 1 0 0,0 0-1 0 0,1 1 1 0 0,-1-1 0 0 0,0 1-1 0 0,0-1 1 0 0,0 0 0 0 0,0 0-1 0 0,0 1 1 0 0,0-1 0 0 0,0 0-1 0 0,0 1 1 0 0,0-1-1 0 0,0 0 1 0 0,0 1 0 0 0,0-1-1 0 0,0 0 1 0 0,0 1-4 0 0,0-3 7 0 0,0 1 0 0 0,0 0 0 0 0,0 0 0 0 0,1-1 0 0 0,-1 1 0 0 0,1 0 0 0 0,0 0 0 0 0,0 0 0 0 0,0 0 0 0 0,0 0 0 0 0,0 0 0 0 0,0 0 1 0 0,0 0-1 0 0,1 0-7 0 0,4-9 30 0 0,1-7 24 0 0,2 12-44 0 0,-2 1-9 0 0,-5-12 10 0 0,-2-19 37 0 0,0 28-105 0 0,-1 1 42 0 0,0 5 31 0 0,0-1 0 0 0,0 0-1 0 0,0 1 1 0 0,0-1 0 0 0,0 1-1 0 0,0-1 1 0 0,-2-1-16 0 0,-1-2-49 0 0,3 3-19 0 0,-1-1-35 0 0,1 1-43 0 0,0-2-48 0 0,0 1-54 0 0,1-2-60 0 0,0 4 5 0 0,0 0-49 0 0,0 0-45 0 0,0 0-40 0 0,0-1-287 0 0,0 1-66 0 0,0 0-54 0 0,0 0-38 0 0,0 0-335 0 0,0 1-33 0 0,0 0-2623 0 0</inkml:trace>
  <inkml:trace contextRef="#ctx0" brushRef="#br0" timeOffset="348.78">813 15 12464 0 0,'0'0'281'0'0,"0"-4"40"0"0,0 2-334 0 0,0-1 42 0 0,1 1 40 0 0,-1 1 35 0 0,1-1 199 0 0,-1 1 103 0 0,1 1-24 0 0,0 1 35 0 0,2 5 912 0 0,-1-1-590 0 0,-1-3-418 0 0,0 1-44 0 0,0 0 4 0 0,0-1-184 0 0,-1 0-34 0 0,1 0-40 0 0,-1 1-113 0 0,0-2-3 0 0,0 0-33 0 0,0 0-36 0 0,0 0-37 0 0,0 0 218 0 0,0 1 0 0 0,0 0-1 0 0,0 0 1 0 0,-1-1-1 0 0,1 1 1 0 0,-1 0-1 0 0,1-1 1 0 0,-1 1-1 0 0,0-1 1 0 0,0 1 0 0 0,0 0-19 0 0,0 0 20 0 0,0 0 0 0 0,0 0 0 0 0,0 1 0 0 0,0-1 1 0 0,0 0-1 0 0,1 1 0 0 0,-1-1 0 0 0,1 1 1 0 0,-1-1-1 0 0,1 0 0 0 0,0 2-20 0 0,-1 10 54 0 0,1 13 44 0 0,5-4 11 0 0,-3-16-86 0 0,8 28 99 0 0,-8-28-82 0 0,-1 1 0 0 0,0-1 1 0 0,0 1-1 0 0,0 2-40 0 0,-2 25 151 0 0,0-20-74 0 0,0-1 0 0 0,1 1 1 0 0,1 0-1 0 0,1-1 0 0 0,1 6-77 0 0,3 3 64 0 0,-3-15-39 0 0,0 1-1 0 0,-1 0 1 0 0,-1 0 0 0 0,1 0-1 0 0,-2 0 1 0 0,1 1-25 0 0,-2 7 38 0 0,0 11 27 0 0,6-6 9 0 0,1-7-37 0 0,4 9 24 0 0,-8 1 17 0 0,-2-19-60 0 0,0-1 0 0 0,0 0-1 0 0,1 0 1 0 0,0 1-1 0 0,1 3-17 0 0,12 19 87 0 0,-10-5-41 0 0,-3 1 178 0 0,-2 21-224 0 0,1-12 51 0 0,0-23-141 0 0,0 1 88 0 0,0 25 234 0 0,0-21-210 0 0,0-6-82 0 0,0-1-77 0 0,0 1-115 0 0,0-4 79 0 0,0-1-36 0 0,0 1-37 0 0,0-1-42 0 0,0 0-42 0 0,0 0-47 0 0,0-1-217 0 0,0-2-340 0 0,0-1-662 0 0,0 0-17 0 0</inkml:trace>
  <inkml:trace contextRef="#ctx0" brushRef="#br0" timeOffset="552.91">450 548 8264 0 0,'0'0'182'0'0,"0"0"29"0"0,4 0 14 0 0,14 0-27 0 0,-16 1-194 0 0,0-1 0 0 0,0 0 0 0 0,0-1 0 0 0,-1 1 0 0 0,1 0 0 0 0,0-1 0 0 0,0 1 0 0 0,0-1 0 0 0,0 1 0 0 0,0-1-4 0 0,19-13 0 0 0,-8 10 31 0 0,-4 1 80 0 0,-1-3 102 0 0,-2 2-22 0 0,5-1 139 0 0,-9 5-243 0 0,1-1 1 0 0,0 1-1 0 0,-1-1 1 0 0,1 1-1 0 0,0 0 0 0 0,0 0 1 0 0,1 0-88 0 0,5 0 233 0 0,0 0 54 0 0,1-2 77 0 0,3-1 97 0 0,4-4 35 0 0,1 0-43 0 0,-5 4-115 0 0,-1-1 34 0 0,13-10 229 0 0,14 7-22 0 0,-18-1-300 0 0,3 0 30 0 0,-1 6-68 0 0,-13 2-67 0 0,-1 0-97 0 0,-2 0-54 0 0,1 0-49 0 0,-1 0-42 0 0,-1 0-49 0 0,1 0-56 0 0,0 0-63 0 0,-2 0-12 0 0,1 0-52 0 0,-1 0-56 0 0,0 0-60 0 0,0 0-63 0 0,-1 0-67 0 0,1 0-71 0 0,-2 0-75 0 0,9 0-1247 0 0,1 0-1111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44.5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32 12176 0 0,'0'-2'273'0'0,"0"-2"-156"0"0,-3-2 53 0 0,1 4-86 0 0,-1 1 42 0 0,-2 1 62 0 0,-1 0 78 0 0,2-1-204 0 0,-2-1-23 0 0,1-5-15 0 0,2 3 51 0 0,-5 2 65 0 0,6 2 105 0 0,2 0-185 0 0,0 0-113 0 0,0 0-94 0 0,0 0 27 0 0,0 0-36 0 0,0 0-39 0 0,0 0-37 0 0,0 0-331 0 0,0 0 68 0 0,0 0-51 0 0,0 0-654 0 0,0 0-522 0 0,0 0-990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53.2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0 7848 0 0,'-3'0'232'0'0,"-1"0"-181"0"0,1 0 11 0 0,-2 0-11 0 0,-5 0 37 0 0,-8 0 61 0 0,10 0 74 0 0,-1 0 258 0 0,5 0 435 0 0,4 0 39 0 0,-1 0-391 0 0,-2 0-222 0 0,-6 0 85 0 0,-3 0-48 0 0,-23 0 645 0 0,34 0-1004 0 0,1 0 0 0 0,0 0 0 0 0,-1 0 0 0 0,1 0 1 0 0,0 0-1 0 0,-1 0 0 0 0,1 0 0 0 0,0 1 0 0 0,0-1 1 0 0,-1 0-1 0 0,1 0 0 0 0,0 0 0 0 0,-1 0 0 0 0,1 0 1 0 0,0 0-1 0 0,0 1 0 0 0,-1-1 0 0 0,1 0 0 0 0,0 0 1 0 0,0 0-1 0 0,-1 1 0 0 0,1-1 0 0 0,0 0 0 0 0,0 0 1 0 0,0 1-1 0 0,-1-1-20 0 0,-20 13 427 0 0,-4 1-45 0 0,15-2-180 0 0,2 6 83 0 0,-6-11-80 0 0,7 11-39 0 0,1-7-93 0 0,3-5 5 0 0,-1 1 1 0 0,1 0 0 0 0,-2 8-79 0 0,-1-1 48 0 0,-4 11 20 0 0,8-4 9 0 0,2-18-68 0 0,0-1-1 0 0,-1 0 0 0 0,1 0 1 0 0,0 0-1 0 0,-1 0 0 0 0,1 0 1 0 0,-1 0-1 0 0,0 0 0 0 0,0 0 1 0 0,0 0-1 0 0,0 0 0 0 0,0 0 1 0 0,0 0-9 0 0,-8 16 39 0 0,8-13-29 0 0,0 1-1 0 0,0 0 0 0 0,0 0 1 0 0,0 4-10 0 0,2 53 112 0 0,0-38-73 0 0,-2-11-24 0 0,1-11-8 0 0,0 1 0 0 0,0 0 0 0 0,0-1-1 0 0,0 1 1 0 0,1 0 0 0 0,-1-1 0 0 0,1 1 0 0 0,1 2-7 0 0,12 30 21 0 0,-7-15 22 0 0,8-13-22 0 0,-8 9 22 0 0,-6-15-41 0 0,0-1-1 0 0,0 1 1 0 0,0-1 0 0 0,0 1 0 0 0,0-1-1 0 0,0 0 1 0 0,1 1 0 0 0,-1-1-1 0 0,1 0 1 0 0,-1 0 0 0 0,1 0 0 0 0,-1 0-1 0 0,1 0 1 0 0,-1-1 0 0 0,1 1 0 0 0,0 0-1 0 0,0-1 1 0 0,-1 1 0 0 0,1-1 0 0 0,0 0-1 0 0,0 1-1 0 0,9 2 1 0 0,3 3-39 0 0,-3-1-3 0 0,3-1-34 0 0,7-1-111 0 0,-18-3 204 0 0,0 0-38 0 0,-1 0-40 0 0,1 0-40 0 0,-1 0-41 0 0,1 0-41 0 0,0 0-44 0 0,-1 0-42 0 0,1 0-45 0 0,0 0-45 0 0,0 0-46 0 0,0 0-46 0 0,0 0-48 0 0,0 0-48 0 0,1 0-49 0 0,-1 0-50 0 0,12 0-1353 0 0,9 0-1134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53.6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15 384 7136 0 0,'0'0'208'0'0,"0"0"-49"0"0,0 0 4 0 0,0 0 71 0 0,7 0 211 0 0,-3 0-412 0 0,1 0 118 0 0,2 0 108 0 0,0 0 101 0 0,2 0 92 0 0,0 0 85 0 0,1 0 74 0 0,-1 0 69 0 0,5-4-291 0 0,0-3-90 0 0,-3 0-73 0 0,7 0 200 0 0,-12-2-188 0 0,-6 9-224 0 0,1-1 0 0 0,-1 0-1 0 0,0 1 1 0 0,1-1 0 0 0,-1 1 0 0 0,1-1 0 0 0,-1 1-1 0 0,0-1 1 0 0,1 1 0 0 0,-1-1 0 0 0,1 1 0 0 0,0-1-1 0 0,-1 1 1 0 0,1 0 0 0 0,-1-1 0 0 0,1 1 0 0 0,-1 0-1 0 0,1-1 1 0 0,0 1 0 0 0,-1 0 0 0 0,1 0 0 0 0,0 0-1 0 0,-1 0 1 0 0,1 0 0 0 0,0 0 0 0 0,-1 0 0 0 0,1 0-1 0 0,0 0 1 0 0,-1 0 0 0 0,1 0 0 0 0,0 0 0 0 0,0 0-14 0 0,0 0 18 0 0,0 0 1 0 0,0 0-1 0 0,0 0 1 0 0,0 0-1 0 0,0 0 1 0 0,0 0 0 0 0,0 0-1 0 0,0-1 1 0 0,-1 1-1 0 0,1 0 1 0 0,0-1-1 0 0,0 1 1 0 0,0-1-1 0 0,0 1 1 0 0,-1-1 0 0 0,1 1-1 0 0,0-1 1 0 0,0 0-1 0 0,-1 1 1 0 0,2-2-19 0 0,4-8 194 0 0,0-2-73 0 0,6 3-94 0 0,-6 6-18 0 0,-5 3-9 0 0,0-1 1 0 0,0 1-1 0 0,0 0 1 0 0,0-1-1 0 0,0 1 1 0 0,-1-1-1 0 0,1 1 0 0 0,0-1 1 0 0,0 0-1 0 0,-1 1 1 0 0,1-1-1 0 0,0 0 1 0 0,-1 1-1 0 0,1-1 1 0 0,-1 0-1 0 0,1 0 1 0 0,-1 1-1 0 0,1-1 1 0 0,-1 0-1 0 0,1 0 1 0 0,-1 0-1 0 0,0 0 0 0 0,4-6 8 0 0,10-14 40 0 0,-7-1-23 0 0,7 5 42 0 0,-14 17-65 0 0,1-1 1 0 0,-1 1-1 0 0,0 0 1 0 0,0 0-1 0 0,1 0 1 0 0,-1-1 0 0 0,0 1-1 0 0,0 0 1 0 0,0 0-1 0 0,1-1 1 0 0,-1 1-1 0 0,0 0 1 0 0,0 0-1 0 0,0-1 1 0 0,0 1 0 0 0,0 0-1 0 0,1-1 1 0 0,-1 1-1 0 0,0 0 1 0 0,0 0-1 0 0,0-1 1 0 0,0 1 0 0 0,0 0-1 0 0,0-1 1 0 0,0 1-1 0 0,0 0-2 0 0,0-3 2 0 0,0 1-1 0 0,1-1 1 0 0,0 1 0 0 0,-1 0-1 0 0,1-1 1 0 0,0 1-1 0 0,0 0 1 0 0,0 0 0 0 0,0-1-1 0 0,1 1 1 0 0,-1 0-1 0 0,1 0 1 0 0,-1 0 0 0 0,1 1-1 0 0,1-2-1 0 0,-3 3 2 0 0,0 0 0 0 0,0 0 0 0 0,1-1 0 0 0,-1 1 0 0 0,0 0 1 0 0,0 0-1 0 0,0-1 0 0 0,1 1 0 0 0,-1 0 0 0 0,0 0 0 0 0,0-1 0 0 0,0 1 0 0 0,0 0 0 0 0,1 0 0 0 0,-1-1 0 0 0,0 1 0 0 0,0 0 0 0 0,0-1 0 0 0,0 1 0 0 0,0 0 0 0 0,0 0 0 0 0,0-1 0 0 0,0 1 0 0 0,0 0 1 0 0,0-1-1 0 0,0 1-2 0 0,0-14 64 0 0,0 14-63 0 0,0-1 0 0 0,0 1 0 0 0,0 0 0 0 0,0 0 0 0 0,0 0 0 0 0,0 0 0 0 0,0 0 1 0 0,0 0-1 0 0,0 0 0 0 0,0-1 0 0 0,0 1 0 0 0,0 0 0 0 0,0 0 0 0 0,0 0 0 0 0,0 0 1 0 0,0 0-1 0 0,0 0 0 0 0,0 0 0 0 0,0-1 0 0 0,0 1 0 0 0,0 0 0 0 0,0 0 0 0 0,0 0 1 0 0,0 0-1 0 0,0 0 0 0 0,0 0 0 0 0,0 0 0 0 0,0 0 0 0 0,0 0 0 0 0,-1-1 0 0 0,1 1 0 0 0,0 0 1 0 0,0 0-1 0 0,0 0 0 0 0,0 0 0 0 0,0 0 0 0 0,0 0 0 0 0,0 0 0 0 0,0 0 0 0 0,0 0 1 0 0,-1 0-1 0 0,1 0 0 0 0,0 0 0 0 0,0 0 0 0 0,0 0 0 0 0,0 0 0 0 0,0 0 0 0 0,0 0 1 0 0,-1 0-1 0 0,1 0 0 0 0,0 0 0 0 0,0 0 0 0 0,0 0 0 0 0,0 0 0 0 0,0 0 0 0 0,0 0 1 0 0,0 0-2 0 0,-1 0 3 0 0,0 0 1 0 0,0 0-1 0 0,0 0 1 0 0,1 0-1 0 0,-1 0 1 0 0,0 0 0 0 0,0 0-1 0 0,1 0 1 0 0,-1-1-1 0 0,0 1 1 0 0,1 0 0 0 0,-1 0-1 0 0,0-1 1 0 0,1 1-1 0 0,-1-1 1 0 0,0 1-1 0 0,1 0 1 0 0,-1-1-4 0 0,0 0 4 0 0,1 0-1 0 0,-1 0 1 0 0,1 0-1 0 0,-1 0 1 0 0,1 0-1 0 0,0 0 1 0 0,-1 0-1 0 0,1 0 1 0 0,0 0-1 0 0,0 0 1 0 0,0 0-1 0 0,0 0 1 0 0,0 0-1 0 0,0 0 1 0 0,0-1-4 0 0,0 1 0 0 0,0 0 0 0 0,0 1 1 0 0,0-1-1 0 0,0 0 0 0 0,1 1 1 0 0,-1-1-1 0 0,0 0 0 0 0,0 1 0 0 0,-1-1 1 0 0,1 0-1 0 0,0 1 0 0 0,0-1 0 0 0,0 0 1 0 0,0 1-1 0 0,-1-1 0 0 0,1 0 0 0 0,0 1 1 0 0,0-1-1 0 0,-1 0 0 0 0,1 1 1 0 0,-1-1-1 0 0,1 1 0 0 0,0-1 0 0 0,-1 1 1 0 0,1-1-1 0 0,-1 1 0 0 0,1-1 0 0 0,-1 1 1 0 0,0-1-1 0 0,1 1 0 0 0,-1 0 1 0 0,1-1-1 0 0,-1 1 0 0 0,0 0 0 0 0,1 0 1 0 0,-1-1-1 0 0,0 1 0 0 0,1 0 0 0 0,-10-4 1 0 0,7 2-1 0 0,0-1 0 0 0,-1 1 0 0 0,1-1 0 0 0,0 0 0 0 0,-2-2 0 0 0,-16-16 0 0 0,-1-1 0 0 0,20 19 0 0 0,-1 0 0 0 0,0 1 0 0 0,-1-1 0 0 0,1 1 0 0 0,-3-2 0 0 0,-15-4 0 0 0,-1-6 0 0 0,21 14 0 0 0,1-1 0 0 0,-1 1 0 0 0,0 0 0 0 0,0-1 0 0 0,0 1 0 0 0,0 0 0 0 0,0 0 0 0 0,0 0 0 0 0,0 0 0 0 0,0 0 0 0 0,0 0 0 0 0,0 0 0 0 0,0 0 0 0 0,0 0 0 0 0,0 0 0 0 0,0 0 0 0 0,0 1 0 0 0,0-1 0 0 0,0 0 0 0 0,0 1 0 0 0,0-1 0 0 0,-3 2 0 0 0,1 1 0 0 0,0-1 0 0 0,0 1 0 0 0,0 0 0 0 0,-2 2 0 0 0,-1 2 0 0 0,0 1 0 0 0,1 0 0 0 0,-1 0 0 0 0,2 0 0 0 0,0 0 0 0 0,-1 2 0 0 0,1-3 0 0 0,-3 14 10 0 0,1-10 11 0 0,4-9-18 0 0,1 0 0 0 0,0 0 1 0 0,0 0-1 0 0,0 0 0 0 0,0 0 0 0 0,0 0 1 0 0,0 0-1 0 0,0 0 0 0 0,1 1 0 0 0,-1-1 1 0 0,1 0-1 0 0,0 0 0 0 0,0 1 0 0 0,0-1 1 0 0,0 2-4 0 0,0 15 39 0 0,1-6-2 0 0,-1 0 0 0 0,0 1 0 0 0,-1-1 0 0 0,-1 0 0 0 0,0 1-37 0 0,-3-3 27 0 0,4-9-23 0 0,0-1 1 0 0,1 0-1 0 0,-1 1 1 0 0,1-1-1 0 0,-1 1 1 0 0,1-1-1 0 0,-1 1 1 0 0,1 0-1 0 0,0-1 1 0 0,-1 2-5 0 0,2-1 5 0 0,-1 1 1 0 0,0-1-1 0 0,1 0 1 0 0,-1 1 0 0 0,1-1-1 0 0,0 0 1 0 0,0 0-1 0 0,0 1-5 0 0,6 19 77 0 0,-5-1 46 0 0,-3-5-41 0 0,1-7-23 0 0,-1 0 1 0 0,2 1-1 0 0,-1-1 1 0 0,1 0 0 0 0,2 7-60 0 0,11 9 174 0 0,-7-4-72 0 0,8 1-34 0 0,-9-8-25 0 0,-5-11-33 0 0,1 0-1 0 0,-1 0 1 0 0,1 0 0 0 0,0 0-1 0 0,0 0 1 0 0,0-1 0 0 0,0 1-1 0 0,0 0 1 0 0,1-1-10 0 0,0 2 17 0 0,0 0-1 0 0,-1-1 1 0 0,1 1 0 0 0,-1 0-1 0 0,0 0 1 0 0,1 2-17 0 0,-2-3 11 0 0,0-1-1 0 0,0 1 1 0 0,1-1-1 0 0,-1 1 1 0 0,1-1 0 0 0,-1 0-1 0 0,1 1 1 0 0,0-1-1 0 0,0 0 1 0 0,0 0-1 0 0,0 0 1 0 0,0-1 0 0 0,1 2-11 0 0,15 4 66 0 0,-12 2-53 0 0,-6-9-13 0 0,1 1 0 0 0,-1 0 0 0 0,0-1 0 0 0,1 1 0 0 0,-1-1 0 0 0,1 1 0 0 0,-1-1 0 0 0,0 1 0 0 0,1-1 0 0 0,-1 1 0 0 0,1-1 0 0 0,0 1 0 0 0,-1-1 0 0 0,1 0 0 0 0,-1 1 0 0 0,1-1 0 0 0,-1 0 0 0 0,1 0 0 0 0,0 1 0 0 0,-1-1 0 0 0,1 0 0 0 0,0 0 0 0 0,-1 0 0 0 0,1 0 0 0 0,0 0 0 0 0,-1 0 0 0 0,1 0 0 0 0,0 0 0 0 0,-1 0 0 0 0,1 0 0 0 0,0 0 0 0 0,0 0 1 0 0,1 0-1 0 0,1 0 0 0 0,-1 0 0 0 0,1 1 0 0 0,-1-1 0 0 0,0 1 0 0 0,1 0 0 0 0,-1-1 0 0 0,0 1 1 0 0,0 0-1 0 0,1 0 0 0 0,-1 1 0 0 0,0-1 0 0 0,0 0 0 0 0,0 1 4 0 0,0-1 0 0 0,0 0 0 0 0,0 0 0 0 0,1 0 0 0 0,-1 0 0 0 0,0 0 0 0 0,0 0 0 0 0,1-1 0 0 0,-1 1 0 0 0,1-1 0 0 0,-1 1 0 0 0,0-1 0 0 0,1 0-4 0 0,19 0 29 0 0,-5 0 43 0 0,-17 0-70 0 0,1 0-1 0 0,-1 0 1 0 0,0 0 0 0 0,1 0-1 0 0,-1 0 1 0 0,0 0 0 0 0,1 0-1 0 0,-1 0 1 0 0,0 0 0 0 0,1 0-1 0 0,-1 0 1 0 0,0-1-1 0 0,0 1 1 0 0,1 0 0 0 0,-1 0-1 0 0,0 0 1 0 0,0 0 0 0 0,1-1-1 0 0,-1 1 1 0 0,0 0 0 0 0,0 0-1 0 0,1 0 1 0 0,-1-1 0 0 0,0 1-1 0 0,0 0 1 0 0,0-1-2 0 0,15-10-61 0 0,-13 10 46 0 0,0 0 1 0 0,0 0-1 0 0,0 0 1 0 0,0 1-1 0 0,0-1 0 0 0,0 1 1 0 0,0-1-1 0 0,1 1 1 0 0,-1 0-1 0 0,1 0 15 0 0,1 0 15 0 0,0-1-53 0 0,-1 1-50 0 0,0-1-48 0 0,0 0-45 0 0,-1 0-43 0 0,1 0-39 0 0,-1 0-38 0 0,3-2-404 0 0,0-1-118 0 0,-1 0-100 0 0,1-1-79 0 0,4-3-982 0 0,3-5-1129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54.6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1 299 6000 0 0,'3'0'174'0'0,"3"0"-26"0"0,28 0-94 0 0,-9 0-87 0 0,-17 0 85 0 0,-2 0 82 0 0,-3 0 115 0 0,-2-1-49 0 0,2-1 140 0 0,5-6 172 0 0,3 2 86 0 0,-3 3-128 0 0,0 2 73 0 0,-7 1-502 0 0,-1 0-1 0 0,0 0 0 0 0,1 0 1 0 0,-1 0-1 0 0,0 0 1 0 0,1 0-1 0 0,-1 0 1 0 0,0 0-1 0 0,0 0 1 0 0,1 0-1 0 0,-1-1 1 0 0,0 1-1 0 0,1 0 0 0 0,-1 0 1 0 0,0 0-1 0 0,0 0 1 0 0,1-1-1 0 0,-1 1 1 0 0,0 0-1 0 0,0 0 1 0 0,1 0-1 0 0,-1-1 1 0 0,0 1-1 0 0,0 0 1 0 0,0 0-1 0 0,1-1-40 0 0,18-12 929 0 0,-11 10-581 0 0,0 2 47 0 0,-8 1-365 0 0,1 0 0 0 0,-1 0 0 0 0,0 0 0 0 0,1 0 0 0 0,-1 0 0 0 0,0-1 0 0 0,1 1 0 0 0,-1 0-1 0 0,0 0 1 0 0,0 0 0 0 0,1 0 0 0 0,-1 0 0 0 0,0 0 0 0 0,1 0 0 0 0,-1-1 0 0 0,0 1 0 0 0,0 0 0 0 0,1 0 0 0 0,-1 0 0 0 0,0 0 0 0 0,0-1 0 0 0,0 1 0 0 0,1 0 0 0 0,-1 0 0 0 0,0-1 0 0 0,0 1-30 0 0,4-4 138 0 0,1-1 56 0 0,7-6 306 0 0,5-7 272 0 0,-9 10-470 0 0,0 0-24 0 0,-1 1-86 0 0,-3 3-83 0 0,0 0-12 0 0,0 0-6 0 0,-1 1 9 0 0,1-1 21 0 0,2-1 45 0 0,29-31 54 0 0,-35 36-217 0 0,1 0 0 0 0,-1 0 0 0 0,0-1 0 0 0,0 1 0 0 0,1 0 0 0 0,-1 0 0 0 0,0-1 0 0 0,0 1 0 0 0,0 0 0 0 0,1 0 0 0 0,-1-1 0 0 0,0 1 1 0 0,0 0-1 0 0,0 0 0 0 0,0-1 0 0 0,0 1 0 0 0,1 0 0 0 0,-1-1 0 0 0,0 1 0 0 0,0 0 0 0 0,0 0 0 0 0,0-1 0 0 0,0 1 0 0 0,0 0 0 0 0,0-1 1 0 0,0 1-4 0 0,0-14 28 0 0,0 13-26 0 0,0 1 0 0 0,0 0 0 0 0,0-1 1 0 0,0 1-1 0 0,0 0 0 0 0,0 0 0 0 0,0-1 1 0 0,0 1-1 0 0,0 0 0 0 0,0-1 0 0 0,0 1 1 0 0,0 0-1 0 0,0-1 0 0 0,1 1 0 0 0,-1 0 1 0 0,0 0-1 0 0,0-1 0 0 0,0 1 0 0 0,1 0 1 0 0,-1 0-1 0 0,0 0 0 0 0,0-1 0 0 0,0 1 1 0 0,1 0-1 0 0,-1 0 0 0 0,0 0-2 0 0,0 0 0 0 0,1-1 4 0 0,0 0-1 0 0,0 0 1 0 0,0 0 0 0 0,0 0-1 0 0,0 0 1 0 0,-1 0 0 0 0,1 0-1 0 0,0-1 1 0 0,-1 1 0 0 0,1 0-1 0 0,-1 0 1 0 0,1 0 0 0 0,-1-1-1 0 0,1 1 1 0 0,-1 0-4 0 0,0 0 1 0 0,0-1 0 0 0,-1 1 1 0 0,1 0-1 0 0,-1 0 0 0 0,1 0 0 0 0,-1-1 1 0 0,1 1-1 0 0,-1 0 0 0 0,1 0 0 0 0,-1 0 1 0 0,0 0-2 0 0,-4-7 8 0 0,5 7-2 0 0,-1-1 0 0 0,0 0 0 0 0,1 0 0 0 0,-1 0 0 0 0,1 0 0 0 0,0 0 0 0 0,0 0-1 0 0,0 0 1 0 0,0 0 0 0 0,0 0-6 0 0,0 1 2 0 0,0 1 0 0 0,0-1 0 0 0,0 0-1 0 0,0 1 1 0 0,1-1 0 0 0,-1 0 0 0 0,0 1-1 0 0,0-1 1 0 0,-1 0 0 0 0,1 1 0 0 0,0-1 0 0 0,0 0-1 0 0,0 1 1 0 0,0-1 0 0 0,0 0 0 0 0,-1 1 0 0 0,1-1-1 0 0,0 0 1 0 0,-1 1 0 0 0,1-1 0 0 0,0 1 0 0 0,-1-1-1 0 0,1 0 1 0 0,-1 1 0 0 0,1-1 0 0 0,-1 1 0 0 0,1 0-1 0 0,-1-1 1 0 0,1 1 0 0 0,-1-1 0 0 0,0 1-1 0 0,1 0 1 0 0,-1-1 0 0 0,0 1 0 0 0,1 0 0 0 0,-1 0-1 0 0,0-1 1 0 0,1 1-2 0 0,-10-4 11 0 0,-7-10 54 0 0,16 14-62 0 0,1-1-1 0 0,0 1 0 0 0,0 0 1 0 0,0 0-1 0 0,-1-1 0 0 0,1 1 1 0 0,0 0-1 0 0,0 0 0 0 0,0 0 1 0 0,-1-1-1 0 0,1 1 0 0 0,0 0 1 0 0,-1 0-1 0 0,1 0 1 0 0,0 0-1 0 0,0 0 0 0 0,-1 0 1 0 0,1 0-1 0 0,0-1 0 0 0,-1 1 1 0 0,1 0-1 0 0,0 0 0 0 0,-1 0 1 0 0,1 0-1 0 0,0 0 1 0 0,-1 0-4 0 0,-3 0 7 0 0,-21 1 101 0 0,19 2-90 0 0,-1 11 4 0 0,-7-7 22 0 0,6 8-22 0 0,0-9 8 0 0,7-6-28 0 0,0 0 0 0 0,1 0 0 0 0,-1 1 0 0 0,1-1 0 0 0,-1 1 0 0 0,1-1 0 0 0,-1 0 1 0 0,1 1-1 0 0,-1-1 0 0 0,1 1 0 0 0,-1-1 0 0 0,1 1 0 0 0,-1 0 0 0 0,1-1 0 0 0,0 1 0 0 0,-1-1 1 0 0,1 1-1 0 0,0 0 0 0 0,0-1 0 0 0,0 1 0 0 0,-1-1 0 0 0,1 1 0 0 0,0 0 0 0 0,0-1 0 0 0,0 1 1 0 0,0 0-1 0 0,0 0 0 0 0,0-1 0 0 0,0 1 0 0 0,0 0 0 0 0,0-1 0 0 0,1 1-1 0 0,-1 2 4 0 0,-1-1 0 0 0,1 0 0 0 0,0 0 0 0 0,-1 0-1 0 0,1 0 1 0 0,-1 0 0 0 0,1 0 0 0 0,-1 0 0 0 0,0 0 0 0 0,0 0 0 0 0,0 0-1 0 0,0 0 1 0 0,0 0-4 0 0,-8 16 3 0 0,7 4-2 0 0,3-18-2 0 0,-1-1-1 0 0,0 0 1 0 0,0 0 0 0 0,-1 1 0 0 0,1-1-1 0 0,-1 0 1 0 0,1 0 0 0 0,-1 0 0 0 0,0 0-1 0 0,-1 3 2 0 0,-12 19-48 0 0,12-19 46 0 0,1 1-1 0 0,0-1 0 0 0,0 1 0 0 0,0-1 1 0 0,1 4 2 0 0,1 40 29 0 0,0-17 7 0 0,-1-31-36 0 0,0 0 0 0 0,0 0 0 0 0,1 1 0 0 0,-1-1 0 0 0,1 0 0 0 0,0 0 0 0 0,-1 0 0 0 0,1 0 0 0 0,0 0-1 0 0,0 0 1 0 0,0 0 0 0 0,0 0 0 0 0,1 0 0 0 0,-1 0 0 0 0,6 9-9 0 0,0 11-34 0 0,7-1 32 0 0,-1 1 10 0 0,-13-22 0 0 0,0 0 1 0 0,0 0 0 0 0,1 0-1 0 0,-1 0 1 0 0,0 0-1 0 0,0 1 1 0 0,0-1 0 0 0,0 0-1 0 0,1 0 1 0 0,-1 0 0 0 0,0 0-1 0 0,0 0 1 0 0,0 0-1 0 0,1 0 1 0 0,-1 0 0 0 0,0 0-1 0 0,0 0 1 0 0,1 0 0 0 0,-1 0-1 0 0,0 0 1 0 0,0 0-1 0 0,0 0 1 0 0,1 0 0 0 0,-1 0-1 0 0,0 0 1 0 0,0 0 0 0 0,0 0-1 0 0,1 0 1 0 0,-1 0-1 0 0,0 0 1 0 0,0 0 0 0 0,0 0-1 0 0,1 0 1 0 0,4-2-18 0 0,16 5-119 0 0,4 6 6 0 0,-11-3 57 0 0,-7-4 68 0 0,-1-2-111 0 0,-1 0-104 0 0,0-1-95 0 0,-1-1-87 0 0,0 0-78 0 0,-1 0-72 0 0,0-1-63 0 0,2 0-347 0 0,0 0-86 0 0,3 0-941 0 0,5 2-1128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55.2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193 534 4576 0 0,'0'0'101'0'0,"0"0"22"0"0,0 0 5 0 0,0 0-38 0 0,0 0 12 0 0,0 0 53 0 0,0 0 150 0 0,-4 0 271 0 0,4 0-547 0 0,-1 1 0 0 0,0-1-1 0 0,1 0 1 0 0,-1 0 0 0 0,0 0 0 0 0,1-1 0 0 0,-1 1 0 0 0,0 0 0 0 0,1 0-1 0 0,-1 0 1 0 0,0 0 0 0 0,1-1 0 0 0,-1 1 0 0 0,0 0 0 0 0,1 0 0 0 0,-1-1-1 0 0,1 1 1 0 0,-1-1 0 0 0,1 1 0 0 0,-1 0 0 0 0,1-1 0 0 0,-1 1 0 0 0,1-1-1 0 0,-1 1 1 0 0,1-1 0 0 0,0 0 0 0 0,-1 1 0 0 0,1-1 0 0 0,0 1-1 0 0,-1-1 1 0 0,1 0 0 0 0,0 1 0 0 0,0-1 0 0 0,0 0 0 0 0,-1 1 0 0 0,1-1-1 0 0,0 1 1 0 0,0-1 0 0 0,0 0 0 0 0,0 0 0 0 0,0 1 0 0 0,0-1-29 0 0,0-2 304 0 0,-3 6 1 0 0,-11 11 310 0 0,13-14-592 0 0,1 0 1 0 0,0 1 0 0 0,0-1 0 0 0,0 0-1 0 0,0 0 1 0 0,-1 1 0 0 0,1-1-1 0 0,0 0 1 0 0,0 0 0 0 0,-1 0-1 0 0,1 0 1 0 0,0 1 0 0 0,0-1-1 0 0,-1 0 1 0 0,1 0 0 0 0,0 0-1 0 0,-1 0 1 0 0,1 0 0 0 0,0 0 0 0 0,-1 0-1 0 0,1 0 1 0 0,0 0 0 0 0,0 0-1 0 0,-1 0 1 0 0,1 0 0 0 0,0 0-24 0 0,-9 1 305 0 0,1 2-56 0 0,-1 2-8 0 0,-1 8 46 0 0,3 8 157 0 0,-7 0-10 0 0,7 1-8 0 0,-8-1-22 0 0,9-7-137 0 0,0-2-39 0 0,-7 5 63 0 0,3-5-108 0 0,4-1-39 0 0,5-7-105 0 0,0 0 0 0 0,1-1 0 0 0,-1 1 0 0 0,1 0-1 0 0,0 0 1 0 0,0-1 0 0 0,0 1 0 0 0,0 1-39 0 0,0 24 231 0 0,-6-6-12 0 0,-8 9-3 0 0,14-31-202 0 0,-1 0 0 0 0,1 0 1 0 0,-1-1-1 0 0,1 1 1 0 0,0 0-1 0 0,-1 0 0 0 0,1 0 1 0 0,0 0-1 0 0,0 0 1 0 0,0 0-1 0 0,0 0 0 0 0,0-1 1 0 0,0 1-1 0 0,0 0 1 0 0,0 0-15 0 0,0 29 200 0 0,0-17-103 0 0,0 1 38 0 0,2 2 23 0 0,7 2 13 0 0,-1-3-19 0 0,-6-3-17 0 0,-2-12-128 0 0,0 0 1 0 0,0 1 0 0 0,0-1-1 0 0,0 0 1 0 0,0 1 0 0 0,0-1-1 0 0,0 0 1 0 0,0 0 0 0 0,0 1-1 0 0,0-1 1 0 0,1 0 0 0 0,-1 1 0 0 0,0-1-1 0 0,0 0 1 0 0,0 0 0 0 0,0 1-1 0 0,0-1 1 0 0,1 0 0 0 0,-1 0-1 0 0,0 1 1 0 0,0-1 0 0 0,1 0-1 0 0,-1 0 1 0 0,0 0 0 0 0,0 1 0 0 0,1-1-8 0 0,13 18 193 0 0,-7-1-26 0 0,2-11-61 0 0,-4-3-46 0 0,-3 1 8 0 0,-1 1 22 0 0,0 2 42 0 0,6-7-22 0 0,-4 0-96 0 0,1 0 0 0 0,-1 0 0 0 0,0 0 0 0 0,1-1 0 0 0,-1 1 0 0 0,1-1-1 0 0,0 0-13 0 0,11-13 96 0 0,17 6-5 0 0,-8-6-22 0 0,-10 8-29 0 0,-10 4-35 0 0,-1 1-1 0 0,0 0 1 0 0,0-1-1 0 0,0 0 1 0 0,0 0-1 0 0,-1 0 1 0 0,1 0-1 0 0,-1 0 0 0 0,1-1-4 0 0,15-14 56 0 0,-9 9-47 0 0,0 0 0 0 0,-1-1-1 0 0,0 0 1 0 0,4-7-9 0 0,10-20 43 0 0,-19 32-42 0 0,-1-1 0 0 0,1 1 0 0 0,-1-1 0 0 0,1 0 0 0 0,-1 0 1 0 0,-1 0-1 0 0,1 0 0 0 0,-1 0 0 0 0,1-3-1 0 0,1-8 0 0 0,-1 10 0 0 0,0 1 0 0 0,0-1 0 0 0,0 1 0 0 0,1 0 0 0 0,0 0 0 0 0,1-3 0 0 0,-1 5 0 0 0,-1 0 0 0 0,0-1 0 0 0,1 1 0 0 0,-1-1 0 0 0,-1 0 0 0 0,1 0 0 0 0,-1 0 0 0 0,1 0 0 0 0,-1 0 0 0 0,0 0 0 0 0,0 0 0 0 0,-1 0 0 0 0,1 0 0 0 0,-1 0 0 0 0,0 0 0 0 0,0-2 0 0 0,-1-11-1 0 0,0-11-23 0 0,6 5-45 0 0,1 8 33 0 0,-3 8 15 0 0,-1 0 0 0 0,1 0 0 0 0,-1-1 0 0 0,-1 1 0 0 0,1-7 21 0 0,-1 9-5 0 0,-1 1 1 0 0,0-1-1 0 0,-1 1 1 0 0,1 0-1 0 0,-1-1 1 0 0,0 1-1 0 0,0-1 1 0 0,-1-1 4 0 0,-12-33-1 0 0,7-3 1 0 0,4 33 0 0 0,0 0 0 0 0,-1 0 0 0 0,-4-7 0 0 0,4 8 0 0 0,0-1 0 0 0,0 0 0 0 0,-2-8 0 0 0,-1-25 0 0 0,4 31 0 0 0,-1 0 0 0 0,-1 1 0 0 0,-4-8 0 0 0,-5-14 0 0 0,6 9 0 0 0,5 12 0 0 0,-1 1 0 0 0,0 0 0 0 0,-2-4 0 0 0,-12-25 0 0 0,13 22 0 0 0,1 8 0 0 0,1 0 0 0 0,-1 0 0 0 0,0 0 0 0 0,-2 0 0 0 0,4 3 0 0 0,-13-15 0 0 0,11 12 0 0 0,4 9 0 0 0,0-1-1 0 0,0 0 1 0 0,0 1 0 0 0,-1-1 0 0 0,1 0-1 0 0,0 1 1 0 0,0-1 0 0 0,-1 1-1 0 0,1-1 1 0 0,0 1 0 0 0,-1-1 0 0 0,1 1-1 0 0,-1-1 1 0 0,1 1 0 0 0,0-1 0 0 0,-1 1-1 0 0,1 0 1 0 0,-1-1 0 0 0,1 1-1 0 0,-1-1 1 0 0,0 1 0 0 0,1 0 0 0 0,-1 0-1 0 0,1-1 1 0 0,-1 1 0 0 0,0 0-1 0 0,1 0 1 0 0,-1 0 0 0 0,1 0 0 0 0,-1 0-1 0 0,0 0 1 0 0,1 0 0 0 0,-1 0-1 0 0,0 0 1 0 0,1 0 0 0 0,-1 0 0 0 0,1 0-1 0 0,0 0 0 0 0,0 0 1 0 0,0 0-1 0 0,-1 0 0 0 0,1 0 0 0 0,0 0 1 0 0,0-1-1 0 0,0 1 0 0 0,0 0 0 0 0,0 0 1 0 0,0 0-1 0 0,0 0 0 0 0,-1 0 0 0 0,1 0 1 0 0,0 1-1 0 0,0-1 0 0 0,0 0 0 0 0,0 0 1 0 0,0 0-1 0 0,0 0 0 0 0,0 0 0 0 0,-1 0 1 0 0,1 0-1 0 0,0 0 0 0 0,0 0 0 0 0,0 0 1 0 0,0 0-1 0 0,0 0 0 0 0,0 0 0 0 0,0 0 1 0 0,0 0-1 0 0,0 1 0 0 0,0-1 0 0 0,0 0 1 0 0,-1 0-1 0 0,1 0 0 0 0,0 0 0 0 0,0 0 1 0 0,0 0-1 0 0,0 0 0 0 0,0 0 0 0 0,0 1 1 0 0,0-1-1 0 0,0 0 0 0 0,0 0 0 0 0,0 0 1 0 0,0 0-1 0 0,0 0 0 0 0,0 0 0 0 0,0 0 1 0 0,0 1-1 0 0,0-1 0 0 0,0 0 0 0 0,0 0 1 0 0,0 0-1 0 0,0 0 0 0 0,0 0 1 0 0,0 1 0 0 0,0 0-1 0 0,0 0 1 0 0,0-1 0 0 0,0 1-1 0 0,0 0 1 0 0,0 0-1 0 0,0 0 1 0 0,-1-1 0 0 0,1 1-1 0 0,0 0 1 0 0,-1-1-1 0 0,1 1 1 0 0,0 0 0 0 0,-1 0-1 0 0,1-1 1 0 0,-1 1-1 0 0,1-1 1 0 0,-1 1 0 0 0,1-1-1 0 0,-1 1 1 0 0,0-1-1 0 0,1 1 1 0 0,-1-1 0 0 0,0 1 0 0 0,0 0 2 0 0,0-1 0 0 0,0 1 0 0 0,0-1 0 0 0,1 1 0 0 0,-1 0 0 0 0,0 0 0 0 0,1-1 0 0 0,-1 1 0 0 0,0 0 1 0 0,1 0-1 0 0,-1 0 0 0 0,1-1 0 0 0,-1 1 0 0 0,1 0 0 0 0,-1 0 0 0 0,1 0 0 0 0,0 0 0 0 0,0 0 0 0 0,-1 0 0 0 0,1 0 0 0 0,0 0 1 0 0,0 0-1 0 0,0 0 0 0 0,0 0 0 0 0,0 0-2 0 0,-1 39 54 0 0,0-21 21 0 0,0 0 0 0 0,2 0 0 0 0,0 0 0 0 0,4 15-75 0 0,10 12 125 0 0,-8-28 6 0 0,-1 0 0 0 0,1 10-131 0 0,-6-19 51 0 0,0 1 0 0 0,0-1 0 0 0,-1 6-51 0 0,-1-5 67 0 0,1 1 0 0 0,1-1 0 0 0,0 0 0 0 0,2 9-67 0 0,12 24 219 0 0,-8 0 12 0 0,-1-21-111 0 0,-3-13-61 0 0,-1 0 1 0 0,0 0 0 0 0,0 0 0 0 0,-1 0 0 0 0,0 0-1 0 0,-1 0-59 0 0,3 18 149 0 0,2-2-41 0 0,7 24 44 0 0,-10-22-82 0 0,-2-17-40 0 0,1 0 0 0 0,1 0 0 0 0,0-1 0 0 0,0 1 0 0 0,0-1 1 0 0,4 8-31 0 0,-3-10 11 0 0,-2-4-5 0 0,0 1 1 0 0,-1 0-1 0 0,1-1 0 0 0,0 1 1 0 0,-1-1-1 0 0,0 1 0 0 0,0 0 1 0 0,0 3-7 0 0,-1 7 26 0 0,0-1-16 0 0,1-8-4 0 0,-1 0 0 0 0,1 0 1 0 0,0 0-1 0 0,1-1 0 0 0,-1 1 0 0 0,1 0 0 0 0,0 0 1 0 0,0 0-1 0 0,1 2-6 0 0,4 7 8 0 0,-4-10-8 0 0,0 0 1 0 0,-1 0-1 0 0,1 1 0 0 0,-1-1 0 0 0,0 0 1 0 0,0 1-1 0 0,0-1 0 0 0,-1 1 0 0 0,1 2 0 0 0,-1-1-231 0 0,0-1 69 0 0,0 0 60 0 0,0-1 55 0 0,0 3 66 0 0,0-2 94 0 0,0 6 471 0 0,0-10-499 0 0,0 1-41 0 0,0-1-55 0 0,0 0-69 0 0,0 0-82 0 0,0 1-95 0 0,0-1-64 0 0,0 0-96 0 0,0 0-105 0 0,0 1-114 0 0,0-1-124 0 0,0 0 331 0 0,0 0-34 0 0,0 1-36 0 0,0-1-37 0 0,0 0-38 0 0,0 0-39 0 0,0-1-1683 0 0,0 0-1302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55.5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39 14912 0 0,'0'-1'117'0'0,"0"0"-33"0"0,0-1-2 0 0,0 1-84 0 0,0 0-46 0 0,0 0-214 0 0,0 0 208 0 0,0 0 65 0 0,0 0 33 0 0,0 0 40 0 0,0-1 46 0 0,0 0 31 0 0,0 0 47 0 0,0 0 52 0 0,0-1 55 0 0,0-1 60 0 0,0 1 66 0 0,0-2 68 0 0,0 0 75 0 0,0 8-494 0 0,0 0-113 0 0,-1 0-125 0 0,1-1 25 0 0,0 0-33 0 0,0 1-32 0 0,0-1-35 0 0,0 0-33 0 0,0 0-34 0 0,1 1-34 0 0,-1-1-35 0 0,0 0-35 0 0,1 0-35 0 0,-1 0-35 0 0,1 1-37 0 0,0-1-35 0 0,-1-1-37 0 0,6 8-1607 0 0,6 4-1246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56.4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278 43 8840 0 0,'0'0'197'0'0,"0"0"24"0"0,0 0 19 0 0,-3-3-29 0 0,-3-3-178 0 0,-6-6-23 0 0,2 3 17 0 0,1 2 58 0 0,-1 3 59 0 0,0 3 62 0 0,6 1 285 0 0,1 0 12 0 0,-33 0 274 0 0,23 0-581 0 0,1 0-81 0 0,10 0-96 0 0,0 0 1 0 0,0 0-1 0 0,-1 0 0 0 0,1 1 1 0 0,0-1-1 0 0,0 1 1 0 0,0-1-1 0 0,-1 2-19 0 0,1-1 25 0 0,-1 0 0 0 0,1 0-1 0 0,0 1 1 0 0,0-1-1 0 0,-1 1 1 0 0,1 0 0 0 0,-1 1-25 0 0,3-2 6 0 0,0-1 0 0 0,-1 0 0 0 0,1 0 0 0 0,0 1 0 0 0,0-1 1 0 0,0 0-1 0 0,-1 0 0 0 0,1 0 0 0 0,0 1 0 0 0,0-1 0 0 0,-1 0 0 0 0,1 0 1 0 0,0 0-1 0 0,0 0 0 0 0,-1 1 0 0 0,1-1 0 0 0,0 0 0 0 0,-1 0 1 0 0,1 0-1 0 0,0 0 0 0 0,-1 0 0 0 0,1 0 0 0 0,0 0 0 0 0,0 0 0 0 0,-1 0 1 0 0,1 0-7 0 0,-1 0 6 0 0,1 0 1 0 0,-1 0 0 0 0,1 0 0 0 0,-1 0-1 0 0,0 0 1 0 0,1 0 0 0 0,-1 0-1 0 0,1 0 1 0 0,-1 0 0 0 0,1 0 0 0 0,-1 0-1 0 0,1 1 1 0 0,-1-1 0 0 0,0 0 0 0 0,1 0-1 0 0,-1 1 1 0 0,1-1 0 0 0,0 0-1 0 0,-1 1 1 0 0,1-1 0 0 0,-1 0 0 0 0,1 1-1 0 0,-1-1 1 0 0,1 1 0 0 0,0-1 0 0 0,-1 1-1 0 0,1-1 1 0 0,0 1 0 0 0,0-1-1 0 0,-1 1 1 0 0,1-1-7 0 0,-7 10 114 0 0,-7-3 60 0 0,7 11 2 0 0,-7 3 0 0 0,13-19-162 0 0,0 0 1 0 0,1 1 0 0 0,-1-1-1 0 0,1 0 1 0 0,-1 0 0 0 0,1 1-1 0 0,0-1 1 0 0,0 0 0 0 0,0 1-1 0 0,0-1-14 0 0,1 3 6 0 0,-2 0 0 0 0,1 1 0 0 0,0-1 0 0 0,-1 0 0 0 0,-1 4-6 0 0,-12 16-11 0 0,6-3-32 0 0,2-11 34 0 0,5-10 9 0 0,-1 1 0 0 0,1 0 0 0 0,0 0 0 0 0,0 0 0 0 0,0 0-1 0 0,0 0 1 0 0,0 1 0 0 0,1-1 0 0 0,-1 0 0 0 0,1 0 0 0 0,-1 0 0 0 0,1 1 0 0 0,0-1 0 0 0,0 0 0 0 0,0 105-64 0 0,0-102 64 0 0,0-1 0 0 0,1 1 0 0 0,0-1 0 0 0,0 0 0 0 0,0 1 0 0 0,0-1 0 0 0,0 0 0 0 0,1 0 0 0 0,2 3 0 0 0,1 8 0 0 0,-2-8 0 0 0,0 0 0 0 0,0 0 0 0 0,4 7 0 0 0,-1-3 0 0 0,-5-9 0 0 0,-1 0 0 0 0,1 0 0 0 0,-1 0 0 0 0,1 0 0 0 0,-1 0 0 0 0,0 0 0 0 0,0 0 0 0 0,0 0 0 0 0,0 1 0 0 0,0-2 0 0 0,0 0 0 0 0,0 0 0 0 0,0 1 0 0 0,0-1 0 0 0,0 0 0 0 0,0 0 0 0 0,0 0 0 0 0,1 0 0 0 0,-1 0 0 0 0,0 0 0 0 0,1 1 0 0 0,-1-1 0 0 0,1 0 0 0 0,-1 0 0 0 0,1 0 0 0 0,17 6 0 0 0,-15-5-2 0 0,0 0 0 0 0,0 0 0 0 0,0 1 0 0 0,0-1 0 0 0,0 1 0 0 0,1 1 2 0 0,-3-2-2 0 0,1-1 0 0 0,0 1 0 0 0,-1 0-1 0 0,1-1 1 0 0,0 1 0 0 0,0-1 0 0 0,0 1 0 0 0,0-1-1 0 0,0 0 1 0 0,0 0 0 0 0,0 0 0 0 0,1 0 0 0 0,-1 0-1 0 0,0-1 1 0 0,1 1 0 0 0,-1-1 0 0 0,0 1-1 0 0,1-1 1 0 0,0 0 2 0 0,39 0-10 0 0,-36 0 23 0 0,0 0 0 0 0,0 0 0 0 0,-1-1 0 0 0,1 1 1 0 0,1-2-14 0 0,-4 1 9 0 0,-1 0 0 0 0,1 0 0 0 0,-1 0 1 0 0,1 0-1 0 0,-1-1 0 0 0,1 1 0 0 0,-1-1 1 0 0,0 0-1 0 0,0 0 0 0 0,0 0 1 0 0,0 0-10 0 0,6-6 25 0 0,-1 1 8 0 0,3-3 67 0 0,-4 4-47 0 0,-1 2-1 0 0,0-1 1 0 0,0 0-1 0 0,0-1 0 0 0,-1 1 1 0 0,2-3-53 0 0,1-14 175 0 0,0 12-91 0 0,-6 8-69 0 0,0 0 1 0 0,0 0 0 0 0,1 0-1 0 0,-1 0 1 0 0,0 0 0 0 0,-1 0 0 0 0,1 0-1 0 0,0 0 1 0 0,-1-1 0 0 0,1 1-1 0 0,-1 0 1 0 0,1 0 0 0 0,-1-1 0 0 0,0 1-16 0 0,0 0 14 0 0,0-1 0 0 0,0 1 0 0 0,1 0 0 0 0,-1 0-1 0 0,0 0 1 0 0,1-1 0 0 0,0 1 0 0 0,0 0 0 0 0,-1 0 0 0 0,1 0 0 0 0,1 0 0 0 0,-1 0 0 0 0,1-1-14 0 0,-1 1 15 0 0,1 0-1 0 0,-1-1 0 0 0,0 1 0 0 0,0 0 0 0 0,0-1 1 0 0,0 1-1 0 0,0-1 0 0 0,0 1 0 0 0,-1-1 1 0 0,1 1-1 0 0,-1-1 0 0 0,0 0 0 0 0,0-2-14 0 0,0-65 258 0 0,0-6 104 0 0,-2 61-236 0 0,-6-2 23 0 0,6 15-129 0 0,1 0-1 0 0,0 0 1 0 0,-1 0 0 0 0,1 0 0 0 0,1 0 0 0 0,-1-1-1 0 0,0 1 1 0 0,0 0 0 0 0,1-1 0 0 0,-1 1 0 0 0,1-1-1 0 0,0 1 1 0 0,0-1-20 0 0,0-11 71 0 0,0-11 25 0 0,0 25-93 0 0,0 0 0 0 0,0-1-1 0 0,0 1 1 0 0,0 0 0 0 0,0-1 0 0 0,0 1 0 0 0,0 0 0 0 0,0-1 0 0 0,0 1 0 0 0,-1 0-1 0 0,1 0 1 0 0,0-1 0 0 0,0 1 0 0 0,0 0 0 0 0,0-1 0 0 0,0 1 0 0 0,-1 0 0 0 0,1 0-1 0 0,0-1 1 0 0,0 1 0 0 0,0 0 0 0 0,-1 0 0 0 0,1 0 0 0 0,0-1 0 0 0,0 1-1 0 0,-1 0-2 0 0,-13-14 3 0 0,25 28-70 0 0,14 32 68 0 0,-25-46-2 0 0,7 22 2 0 0,7-1-1 0 0,-7 0 0 0 0,7 1 0 0 0,-7-1 0 0 0,8 0 0 0 0,-8 1 0 0 0,7-1 0 0 0,-8-7 0 0 0,-4-11 0 0 0,-1 0 0 0 0,1 0 0 0 0,-1 0 0 0 0,1 0 0 0 0,0 0 0 0 0,0 0 0 0 0,0 0 0 0 0,0-1 0 0 0,1 1-1 0 0,-1-1 1 0 0,1 1 0 0 0,-1-1 0 0 0,0 1 0 0 0,0 0 0 0 0,-1 0 0 0 0,1 0 0 0 0,0 0 0 0 0,-1 0 0 0 0,0 0 0 0 0,6 11 0 0 0,-5-10 0 0 0,0-1 0 0 0,1 1 0 0 0,0-1 0 0 0,-1 0 0 0 0,4 2 1 0 0,-6-5-1 0 0,4 5 21 0 0,-1-2-43 0 0,-1 0-33 0 0,1-1-45 0 0,-2 1-23 0 0,1-1-44 0 0,-1 0-48 0 0,0 1-55 0 0,0-1 0 0 0,0 0-46 0 0,-1 0-48 0 0,1 0-52 0 0,-1 0-55 0 0,1 0-58 0 0,-1 0-61 0 0,0 0-66 0 0,0 1-1335 0 0,0-3-1131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57.5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129 235 7136 0 0,'-3'0'45'0'0,"-5"0"-2"0"0,5 0 8 0 0,1 0 47 0 0,0 0 71 0 0,6 0-78 0 0,-1 0-80 0 0,4-3-147 0 0,-6 1 130 0 0,0 0 37 0 0,0 0 51 0 0,-1-1 62 0 0,0 1-6 0 0,1 0 38 0 0,-1 0 41 0 0,0-1 45 0 0,3 3 806 0 0,8-2-391 0 0,-1-2-97 0 0,-2-2-94 0 0,-1 0-92 0 0,-4 3-94 0 0,-2-1 51 0 0,-1 3-320 0 0,0 0 0 0 0,0 0 1 0 0,0 1-1 0 0,0-1 1 0 0,0 0-1 0 0,1 0 0 0 0,-1 0 1 0 0,0 0-1 0 0,1 0 1 0 0,-1 1-1 0 0,0-1 0 0 0,1 0 1 0 0,-1 0-1 0 0,1 1 0 0 0,-1-1 1 0 0,1 0-1 0 0,0 1 1 0 0,-1-1-1 0 0,1 1 0 0 0,0-1 1 0 0,-1 0-1 0 0,1 1 1 0 0,0-1-32 0 0,0 1 28 0 0,0-1 0 0 0,-1 1 0 0 0,1-1 0 0 0,0 1 1 0 0,0-1-1 0 0,-1 1 0 0 0,1-1 0 0 0,-1 0 0 0 0,1 1 1 0 0,-1-1-1 0 0,1 0 0 0 0,-1 0 0 0 0,1 0 0 0 0,-1 1 1 0 0,0-1-1 0 0,1 0 0 0 0,-1 0 0 0 0,0 0 0 0 0,0 0 1 0 0,1 1-1 0 0,-1-1 0 0 0,0 0 0 0 0,0 0-28 0 0,0 0 13 0 0,0 1 0 0 0,0 0 0 0 0,0-1 0 0 0,0 1 0 0 0,0 0 0 0 0,0-1 0 0 0,0 1 0 0 0,0 0 0 0 0,0 0-1 0 0,0-1 1 0 0,0 1 0 0 0,0 0 0 0 0,1-1 0 0 0,-1 1 0 0 0,0 0 0 0 0,0 0 0 0 0,0-1 0 0 0,0 1 0 0 0,1 0 0 0 0,-1 0 0 0 0,0-1 0 0 0,0 1-1 0 0,1 0 1 0 0,-1 0 0 0 0,0 0 0 0 0,0-1-13 0 0,2 0 41 0 0,-1 0-12 0 0,1-1 0 0 0,-1 1 0 0 0,1-1 0 0 0,-1 0 0 0 0,0 1 0 0 0,0-1 1 0 0,0 0-1 0 0,0 0 0 0 0,1-1-29 0 0,0-7 187 0 0,-1 4-42 0 0,-1-1 44 0 0,0-17 26 0 0,0 16-170 0 0,0 4-35 0 0,-2-14 146 0 0,-5 13-69 0 0,-2 0 6 0 0,9 5-92 0 0,0 0 0 0 0,0-1 1 0 0,0 1-1 0 0,0 0 1 0 0,0 0-1 0 0,-1 0 1 0 0,1 0-1 0 0,0 0 1 0 0,0 0-1 0 0,0-1 1 0 0,0 1-1 0 0,0 0 1 0 0,0 0-1 0 0,0 0 0 0 0,-1 0 1 0 0,1 0-1 0 0,0-1 1 0 0,0 1-1 0 0,0 0 1 0 0,0 0-1 0 0,0 0 1 0 0,0 0-1 0 0,0-1 1 0 0,0 1-1 0 0,0 0 0 0 0,0 0 1 0 0,0 0-1 0 0,0-1 1 0 0,0 1-1 0 0,0 0 1 0 0,0 0-1 0 0,0 0 1 0 0,0 0-1 0 0,0-1-1 0 0,-1-3 41 0 0,-6 0 24 0 0,-7-4 54 0 0,-8-6-52 0 0,20 13-66 0 0,0 1 0 0 0,0-1 0 0 0,-1 0 0 0 0,1 1 0 0 0,0 0 0 0 0,0 0 0 0 0,-1-1 0 0 0,1 1 0 0 0,0 0 1 0 0,-1 1-2 0 0,-30-1-10 0 0,9 0-54 0 0,24 0 63 0 0,0 0-1 0 0,0-1 1 0 0,0 1 0 0 0,0 0-1 0 0,0 0 1 0 0,0 0 0 0 0,-1 0-1 0 0,1 0 1 0 0,0 0-1 0 0,0 0 1 0 0,0 0 0 0 0,0 0-1 0 0,0 0 1 0 0,0 0-1 0 0,0 0 1 0 0,-1 0 0 0 0,1 0-1 0 0,0 0 1 0 0,0 0 0 0 0,0 1-1 0 0,0-1 1 0 0,0 0-1 0 0,0 0 1 0 0,0 0 0 0 0,0 0-1 0 0,-1 0 1 0 0,1 0 0 0 0,0 0-1 0 0,0 0 1 0 0,0 0-1 0 0,0 0 1 0 0,0 0 0 0 0,0 0-1 0 0,0 1 1 0 0,0-1 0 0 0,0 0-1 0 0,0 0 1 0 0,0 0-1 0 0,0 0 1 0 0,0 0 0 0 0,0 0-1 0 0,0 0 1 0 0,-1 1-1 0 0,1-1 1 0 0,0 0 0 0 0,0 0-1 0 0,0 0 1 0 0,0 0 0 0 0,0 0-1 0 0,0 0 1 0 0,1 0-1 0 0,-1 1 1 0 0,0-1 0 0 0,0 0-1 0 0,0 0 1 0 0,0 0 0 0 0,0 0 1 0 0,-3 11-55 0 0,-4-5 36 0 0,-1 1 44 0 0,8-6-19 0 0,-1 0 0 0 0,1 0 1 0 0,-1 0-1 0 0,1 1 1 0 0,-1-1-1 0 0,1 0 0 0 0,0 0 1 0 0,0 0-1 0 0,0 0 1 0 0,-1 0-1 0 0,1 0 1 0 0,0 1-7 0 0,1-1 6 0 0,-1 1 0 0 0,0-1 1 0 0,0 0-1 0 0,0 0 1 0 0,0 0-1 0 0,-1 0 1 0 0,1 1-1 0 0,0-1 1 0 0,0 0-1 0 0,-1 0 1 0 0,1 0-1 0 0,-1 0 1 0 0,1 0-1 0 0,-1 1-6 0 0,-4 1 30 0 0,4-3-27 0 0,0 1-1 0 0,1-1 1 0 0,-1 0-1 0 0,1 1 1 0 0,-1-1-1 0 0,0 0 1 0 0,1 1 0 0 0,-1-1-1 0 0,1 1 1 0 0,-1-1-1 0 0,1 1 1 0 0,-1-1-1 0 0,1 1 1 0 0,-1 0-1 0 0,1 0-2 0 0,-7 34 14 0 0,-1-14-14 0 0,6-17 0 0 0,1 0 0 0 0,-1 0 0 0 0,1 0 0 0 0,0 1 0 0 0,0-1 0 0 0,0 0 0 0 0,0 1 0 0 0,1-1 0 0 0,0 5 0 0 0,0 9-7 0 0,0 2 38 0 0,0 45 157 0 0,0-60-187 0 0,0-1 0 0 0,1 0 0 0 0,0 1 1 0 0,0-1-1 0 0,0 1 0 0 0,0-1 0 0 0,1 0 1 0 0,-1 0-1 0 0,3 3-1 0 0,2 8 1 0 0,-6-13-1 0 0,1 1 0 0 0,0 0 0 0 0,-1 0 0 0 0,1 0 0 0 0,-1 0 0 0 0,0 0 0 0 0,0 1 0 0 0,0-1 2 0 0,0-1 1 0 0,0 0-1 0 0,1 0 1 0 0,-1 0 0 0 0,1 1-1 0 0,-1-1 1 0 0,1 0-1 0 0,0 0 1 0 0,0 0 0 0 0,0 1-3 0 0,2 2 17 0 0,0-1 0 0 0,1 0 0 0 0,-1 0 0 0 0,1 0 0 0 0,-1-1 1 0 0,3 2-18 0 0,5 5 31 0 0,-4-3-15 0 0,1-2 1 0 0,-1 1 0 0 0,1-1-1 0 0,0-1 1 0 0,1 1 0 0 0,0-1-17 0 0,-1 0 17 0 0,13 3 4 0 0,4 7 22 0 0,-15-12-40 0 0,0 0 1 0 0,-1-1-1 0 0,1 0 1 0 0,9-1-4 0 0,54-2-91 0 0,-40 2-40 0 0,-27-1 89 0 0,-2 1-18 0 0,-1 0-25 0 0,0 0-45 0 0,-1-1-19 0 0,0 1-44 0 0,0-1-51 0 0,1 0-57 0 0,-1 0-61 0 0,0-1-57 0 0,0 1-51 0 0,0-1-44 0 0,1 0-153 0 0,-1 0-43 0 0,1-1-184 0 0,2-2-495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01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9216 0 0,'0'0'208'0'0,"4"0"33"0"0,-4 0-230 0 0,1 0-1 0 0,-1 0 1 0 0,1 0 0 0 0,0 0-1 0 0,-1 0 1 0 0,1 0 0 0 0,-1 0 0 0 0,1 0-1 0 0,-1 0 1 0 0,1 1 0 0 0,0-1-1 0 0,-1 0 1 0 0,1 0 0 0 0,-1 0-1 0 0,1 1 1 0 0,-1-1 0 0 0,1 0-1 0 0,-1 1 1 0 0,1-1 0 0 0,-1 0 0 0 0,0 1-1 0 0,1-1 1 0 0,-1 1 0 0 0,1-1-1 0 0,-1 0 1 0 0,0 1 0 0 0,0-1-1 0 0,1 1 1 0 0,-1-1 0 0 0,0 1-1 0 0,1 0-10 0 0,5 8 137 0 0,3-3-88 0 0,-8-6-50 0 0,-1 1 1 0 0,1-1 0 0 0,-1 0 0 0 0,1 1 0 0 0,-1-1-1 0 0,1 0 1 0 0,-1 1 0 0 0,1-1 0 0 0,-1 1 0 0 0,1-1 0 0 0,-1 1-1 0 0,1-1 1 0 0,-1 1 0 0 0,0 0 0 0 0,1-1 0 0 0,-1 1-1 0 0,0-1 1 0 0,1 1 0 0 0,-1 0 0 0 0,0-1 0 0 0,0 1 0 0 0,0 0-1 0 0,0-1 1 0 0,0 1 0 0 0,1 0 0 0 0,-1-1 0 0 0,0 1-1 0 0,-1 0 1 0 0,1-1 0 0 0,0 1 0 0 0,0 0 0 0 0,0 0 0 0 0,0 12 41 0 0,-1 1 70 0 0,1 11 208 0 0,1 13 339 0 0,2-25-402 0 0,6 4 205 0 0,-3-4 2 0 0,-3 7 89 0 0,-3-15-421 0 0,0 0 0 0 0,0 1 1 0 0,1-1-1 0 0,0 0 0 0 0,1 4-131 0 0,12 20 625 0 0,-13-24-519 0 0,0-1 0 0 0,0 1 0 0 0,-1 0 0 0 0,1 0 0 0 0,-1 4-106 0 0,-1-2 136 0 0,1 0 0 0 0,1 0-1 0 0,-1 0 1 0 0,1 0-1 0 0,1 3-135 0 0,12 19 484 0 0,-12-24-396 0 0,-1 1 0 0 0,-1 0 0 0 0,1 0-1 0 0,-1 0 1 0 0,0 4-88 0 0,0-4 85 0 0,0 0-1 0 0,0-1 1 0 0,1 1-1 0 0,-1 0 0 0 0,2 4-84 0 0,13 18 398 0 0,-14-22-337 0 0,0 0 1 0 0,0 0-1 0 0,0 0 0 0 0,-1 1 1 0 0,0-1-1 0 0,-1 3-61 0 0,1 6 153 0 0,4 3 38 0 0,3-4-45 0 0,-6-12-129 0 0,1 0 0 0 0,-1 0 0 0 0,0 0 0 0 0,0 0 0 0 0,0 1 0 0 0,0-1 0 0 0,-1 0 0 0 0,1 1 0 0 0,0-1 0 0 0,-1 0-1 0 0,0 1 1 0 0,0-1 0 0 0,1 1-17 0 0,-2 6 44 0 0,1-6-31 0 0,0 0 0 0 0,0 0 0 0 0,0 0-1 0 0,0 0 1 0 0,0 0 0 0 0,1 0 0 0 0,-1 0 0 0 0,1 0 0 0 0,0-1-1 0 0,0 3-12 0 0,13 16 67 0 0,-7 0-42 0 0,0-10-9 0 0,-1-2 32 0 0,-3-1-57 0 0,-1 0-52 0 0,-2 2-69 0 0,0 5-115 0 0,0-13 177 0 0,0-2-12 0 0,0 1-26 0 0,0-1-47 0 0,0 0-21 0 0,0 0-48 0 0,0 0-56 0 0,0 0-62 0 0,0 0-68 0 0,0 0-62 0 0,0 0-56 0 0,0 0-48 0 0,0 0-170 0 0,0 0-48 0 0,0 0-204 0 0,0 0-551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02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9040 0 0,'0'0'200'0'0,"0"0"33"0"0,0 0 15 0 0,0 0-179 0 0,0 0-89 0 0,0 0-71 0 0,0 0-92 0 0,0 0-109 0 0,0 0-96 0 0,0 0 45 0 0,0 0-37 0 0,0 0-459 0 0,0 0-367 0 0,0 0-698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01.4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85 8656 0 0,'-3'0'250'0'0,"-6"0"-38"0"0,1 0-106 0 0,0 0-70 0 0,-11 0-38 0 0,7 0 77 0 0,5 0 44 0 0,0 0 81 0 0,-1 0 124 0 0,4 0-112 0 0,-1 0 38 0 0,1 0 41 0 0,0 0 42 0 0,0 0 48 0 0,-1 0 49 0 0,-6 1 35 0 0,2 2-102 0 0,0 2-30 0 0,-1 4 29 0 0,10-9-342 0 0,0 1 0 0 0,0-1 1 0 0,0 0-1 0 0,-1 0 1 0 0,1 1-1 0 0,0-1 0 0 0,0 0 1 0 0,-1 0-1 0 0,1 0 1 0 0,0 1-1 0 0,0-1 0 0 0,-1 0 1 0 0,1 0-1 0 0,0 0 1 0 0,0 0-1 0 0,-1 0 1 0 0,1 1-1 0 0,0-1 0 0 0,-1 0 1 0 0,1 0-1 0 0,0 0 1 0 0,-1 0-1 0 0,1 0 0 0 0,0 0 1 0 0,-1 0-1 0 0,1 0-20 0 0,-10 1 315 0 0,0 3-50 0 0,1 3-45 0 0,3 2-38 0 0,-2 9 136 0 0,-9-7-59 0 0,-7 20-10 0 0,8-6-23 0 0,9-3-26 0 0,-7-1-10 0 0,7 1-5 0 0,-7 2-10 0 0,10 4-67 0 0,4 6 51 0 0,0-14-41 0 0,0-19-111 0 0,0 0-1 0 0,0 0 1 0 0,0 0-1 0 0,0 0 1 0 0,0 0-1 0 0,0 0 0 0 0,1 0 1 0 0,-1 0-1 0 0,0-1 1 0 0,0 1-1 0 0,1 0 1 0 0,-1 0-1 0 0,0 0 0 0 0,1 0 1 0 0,-1-1-1 0 0,1 1 1 0 0,-1 0-1 0 0,1 0 1 0 0,0-1-1 0 0,-1 1 0 0 0,1 0 1 0 0,0-1-1 0 0,-1 1 1 0 0,1-1-1 0 0,0 1 1 0 0,0 0-7 0 0,0-1 5 0 0,-1 1 1 0 0,1-1-1 0 0,0 1 1 0 0,0-1-1 0 0,-1 1 1 0 0,1 0 0 0 0,0-1-1 0 0,-1 1 1 0 0,1 0-1 0 0,-1 0 1 0 0,1-1-1 0 0,-1 1 1 0 0,1 0 0 0 0,-1 0-1 0 0,0 0 1 0 0,1 0-1 0 0,-1-1 1 0 0,0 1-1 0 0,0 0 1 0 0,1 0 0 0 0,-1 0-1 0 0,0 0 1 0 0,0 0-1 0 0,0 0 1 0 0,0 0-1 0 0,0 0-5 0 0,0 13 66 0 0,0-11-18 0 0,0 1 36 0 0,3-4 38 0 0,4 0-91 0 0,1 0 38 0 0,25 0 258 0 0,-20 0-216 0 0,-11 0-94 0 0,0 0 0 0 0,0 0 1 0 0,1-1-1 0 0,-1 1 0 0 0,0-1 0 0 0,0 1 1 0 0,0-1-1 0 0,0 0 0 0 0,1 0 0 0 0,-1 0 1 0 0,0 0-1 0 0,-1 0 0 0 0,1 0 1 0 0,0-1-18 0 0,9-5 76 0 0,11 0 71 0 0,-1-7-56 0 0,-7 8-45 0 0,-11 4-37 0 0,0 1 0 0 0,0 0 1 0 0,0-1-1 0 0,0 0 1 0 0,0 0-1 0 0,0 0 1 0 0,-1 0-1 0 0,1 0 0 0 0,0-1-9 0 0,7-7 31 0 0,-6 5-26 0 0,0 1 1 0 0,0-1 0 0 0,1 1-1 0 0,0 0 1 0 0,0 1-1 0 0,0-1-5 0 0,5 0 0 0 0,-10 4 2 0 0,1 0-1 0 0,0-1 1 0 0,-1 1-1 0 0,1 0 1 0 0,0 0 0 0 0,-1-1-1 0 0,1 1 1 0 0,-1 0-1 0 0,1-1 1 0 0,0 1 0 0 0,-1-1-1 0 0,1 1 1 0 0,-1-1-1 0 0,1 1 1 0 0,-1-1-1 0 0,0 1 1 0 0,1-1 0 0 0,-1 1-1 0 0,1-1 1 0 0,-1 0-1 0 0,0 1 1 0 0,0-1 0 0 0,1 0-1 0 0,-1 1 1 0 0,0-1-1 0 0,0 0 1 0 0,0 1 0 0 0,0-1-1 0 0,1 0 1 0 0,-1 1-1 0 0,0-1 1 0 0,0 0 0 0 0,-1 1-1 0 0,1-1 1 0 0,0 0-1 0 0,0 1 1 0 0,0-1-1 0 0,0 0-1 0 0,0-1 1 0 0,0 0 0 0 0,0-1 0 0 0,1 1 0 0 0,-1 0 0 0 0,1 0-1 0 0,-1 0 1 0 0,1-1 0 0 0,0 1 0 0 0,0 0 0 0 0,0 0 0 0 0,0 0-1 0 0,0 0 1 0 0,0 0 0 0 0,1 0-1 0 0,5-8 0 0 0,0-6 0 0 0,-6 13 2 0 0,0 0-1 0 0,1 0 1 0 0,-1 1 0 0 0,1-1-1 0 0,0 0 1 0 0,0 0-1 0 0,1-1-1 0 0,-3 4 2 0 0,0 0-1 0 0,1 0 1 0 0,-1 0 0 0 0,0-1-1 0 0,0 1 1 0 0,1 0 0 0 0,-1 0-1 0 0,0 0 1 0 0,0-1-1 0 0,0 1 1 0 0,0 0 0 0 0,1 0-1 0 0,-1-1 1 0 0,0 1 0 0 0,0 0-1 0 0,0-1 1 0 0,0 1 0 0 0,0 0-1 0 0,0-1 1 0 0,0 1 0 0 0,0 0-1 0 0,0 0 1 0 0,0-1-1 0 0,0 1 1 0 0,0 0 0 0 0,0-1-2 0 0,0-4 7 0 0,0 2-6 0 0,0-1-1 0 0,0 1 0 0 0,0 0 1 0 0,0 0-1 0 0,0 0 0 0 0,1 0 1 0 0,0 0-1 0 0,-1-1 0 0 0,2-1 0 0 0,5-6 0 0 0,-6 9-1 0 0,0 0-1 0 0,1 0 1 0 0,-1 0-1 0 0,0 0 1 0 0,0 0 0 0 0,0-1-1 0 0,-1 1 1 0 0,1 0-1 0 0,0 0 1 0 0,-1 0-1 0 0,1-3 2 0 0,-1 1-84 0 0,0 4-33 0 0,0 0-10 0 0,0 0 3 0 0,0 0 16 0 0,0 0 4 0 0,0 0 0 0 0,0 4 18 0 0,0-3 83 0 0,0 1 0 0 0,0-1 1 0 0,0 0-1 0 0,0 0 0 0 0,0 1 1 0 0,0-1-1 0 0,1 0 1 0 0,-1 0-1 0 0,0 1 0 0 0,1-1 1 0 0,-1 0-1 0 0,1 0 0 0 0,0 0 1 0 0,-1 0-1 0 0,1 0 0 0 0,0 0 1 0 0,0 1 2 0 0,1 0-6 0 0,-1-1 1 0 0,0 1-1 0 0,0 0 1 0 0,0-1-1 0 0,0 1 1 0 0,0 0-1 0 0,-1 0 1 0 0,1 1 5 0 0,1 3-17 0 0,-1 1 1 0 0,0-1-1 0 0,0 1 0 0 0,-1-1 1 0 0,0 5 16 0 0,0-2-11 0 0,-1-6 11 0 0,1 0 0 0 0,0 0-1 0 0,0 0 1 0 0,0 0 0 0 0,1 0-1 0 0,-1 0 1 0 0,1 0 0 0 0,-1 0 0 0 0,1-1-1 0 0,1 3 1 0 0,12 16 0 0 0,-7 0 11 0 0,7 1 32 0 0,-13-20-42 0 0,0 0 0 0 0,-1 0 0 0 0,1 0 1 0 0,-1 0-1 0 0,0 0 0 0 0,0 0 0 0 0,1 0 0 0 0,-1 0 0 0 0,-1 1-1 0 0,1-2 1 0 0,0 0 0 0 0,0 0 0 0 0,0 0 0 0 0,0 0-1 0 0,0 0 1 0 0,1 1 0 0 0,-1-1 0 0 0,0 0 0 0 0,0 0-1 0 0,1 0 1 0 0,-1 0 0 0 0,1 0 0 0 0,-1 0 0 0 0,1 0-1 0 0,-1 1 0 0 0,18 5 48 0 0,-14-5-43 0 0,-1 0 0 0 0,0 1-1 0 0,0 0 1 0 0,0-1-1 0 0,2 4-4 0 0,-2-3 9 0 0,0-1-1 0 0,0 1 1 0 0,0 0-1 0 0,1-1 1 0 0,2 2-9 0 0,-3-3 134 0 0,0 0-93 0 0,0 0-81 0 0,0-1-67 0 0,1 1-35 0 0,-1-1-34 0 0,12 0-811 0 0,-12 0 790 0 0,-1 0 35 0 0,2 0-791 0 0</inkml:trace>
  <inkml:trace contextRef="#ctx0" brushRef="#br0" timeOffset="237.17">727 0 10088 0 0,'0'0'298'0'0,"0"0"-4"0"0,0 0-232 0 0,4 4-23 0 0,-1-1-91 0 0,0 2 88 0 0,1 1 76 0 0,0 0 62 0 0,3 7 256 0 0,7 14 764 0 0,-14-27-1184 0 0,1 3 171 0 0,0 0 0 0 0,0 0 0 0 0,0 0 0 0 0,-1 0 0 0 0,1 0 0 0 0,-1 0 0 0 0,0 0 0 0 0,0 0 1 0 0,0 3-182 0 0,-1 9 624 0 0,1-7-311 0 0,0 0-49 0 0,-1 2 47 0 0,1-7-212 0 0,0 0 1 0 0,0-1 0 0 0,0 1-1 0 0,0 0 1 0 0,0 0 0 0 0,1 0-1 0 0,-1 0 1 0 0,1 0 0 0 0,0 0-1 0 0,0 1-99 0 0,6 7 304 0 0,1 2 39 0 0,-5 5-75 0 0,-3-12-179 0 0,0 0 0 0 0,1 0-1 0 0,-1 0 1 0 0,3 6-89 0 0,-3-10 22 0 0,1 1-1 0 0,0-1 1 0 0,0 0 0 0 0,0 0-1 0 0,0 0 1 0 0,0 0 0 0 0,0 0-1 0 0,1 0 1 0 0,-1 0 0 0 0,1 0-1 0 0,0 0-21 0 0,-2-2 5 0 0,0 0 0 0 0,1 0 0 0 0,-1 1 0 0 0,0-1 0 0 0,0 0 0 0 0,0 0 0 0 0,1 1 0 0 0,-1-1 0 0 0,0 0 0 0 0,0 0 0 0 0,0 1 0 0 0,1-1-1 0 0,-1 0 1 0 0,0 0 0 0 0,0 1 0 0 0,0-1 0 0 0,0 0 0 0 0,0 1 0 0 0,0-1 0 0 0,0 0 0 0 0,0 0 0 0 0,0 1 0 0 0,0-1 0 0 0,0 0 0 0 0,0 1-1 0 0,0-1-4 0 0,0 5 40 0 0,0-1-23 0 0,0-1 1 0 0,0 0-1 0 0,0 0 1 0 0,0 0-1 0 0,0 1 0 0 0,1-1 1 0 0,-1 0-1 0 0,1 0 0 0 0,1 2-17 0 0,12 13 92 0 0,-11-15-54 0 0,-6-2-12 0 0,2-2-25 0 0,1 1 0 0 0,-1 0 0 0 0,0 0 0 0 0,1 0 0 0 0,-1 0 0 0 0,0 0 0 0 0,1 1 0 0 0,-1-1-1 0 0,0 0 1 0 0,1 0 0 0 0,-1 0 0 0 0,1 1 0 0 0,-1-1 0 0 0,0 0 0 0 0,1 0 0 0 0,-1 1 0 0 0,1-1-1 0 0,-1 1 1 0 0,1-1 0 0 0,-1 0 0 0 0,1 1 0 0 0,-1-1 0 0 0,1 1 0 0 0,-1-1 0 0 0,1 1 0 0 0,-1-1-1 0 0,1 1 1 0 0,0 0 0 0 0,0-1 0 0 0,-1 1 0 0 0,1 0 0 0 0,0-1 0 0 0,0 1 0 0 0,-1-1 0 0 0,1 1-1 0 0,0 0 1 0 0,0-1 0 0 0,0 1 0 0 0,0 0 0 0 0,0-1 0 0 0,0 1 0 0 0,0 0-1 0 0,1 3-52 0 0,2-1-35 0 0,11 12-128 0 0,-10-12-9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22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12176 0 0,'0'0'273'0'0,"0"0"40"0"0,0 0 23 0 0,0 0-137 0 0,0 0-96 0 0,0 3 47 0 0,0 7 270 0 0,0 1-68 0 0,0 1-61 0 0,0 0-55 0 0,0 0-47 0 0,0 0-42 0 0,0 11 52 0 0,0-18-139 0 0,1 0 0 0 0,-1 1 0 0 0,1-1 0 0 0,1 0 0 0 0,-1 0 0 0 0,1 2-60 0 0,5 16 210 0 0,-5-5-146 0 0,-2 10 23 0 0,0 31 43 0 0,0-33-47 0 0,0-15 4 0 0,1 1 1 0 0,1 0-1 0 0,2 9-87 0 0,2 11 182 0 0,-4 6 79 0 0,-1-25-154 0 0,1 0-1 0 0,0 0 0 0 0,0 0 1 0 0,4 8-107 0 0,-6-18 20 0 0,4 22 115 0 0,-4 16 119 0 0,-1-5-71 0 0,4-17-141 0 0,7 5 26 0 0,-8-12-33 0 0,-1 0-1 0 0,0 0 1 0 0,-1-1-1 0 0,-1 13-34 0 0,1-6 2 0 0,0-11-250 0 0,0-2 118 0 0,0-1 98 0 0,0 0 79 0 0,-1-1 87 0 0,1 0 415 0 0,0-2-370 0 0,0-1-128 0 0,0 0-42 0 0,0 0-51 0 0,0 1-60 0 0,0 0-69 0 0,0 0-78 0 0,0 0-85 0 0,0 0-96 0 0,0 1 87 0 0,0-1-50 0 0,0 1-51 0 0,0 0-53 0 0,0 0-58 0 0,0 1-59 0 0,1 0-61 0 0,-1 0-65 0 0,0-3-1484 0 0,0 0-1261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46.2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1 111 10512 0 0,'0'0'233'0'0,"0"0"39"0"0,0 0 16 0 0,0 0-32 0 0,0 0-131 0 0,0 0 58 0 0,2 0 45 0 0,5 1-74 0 0,3 4 194 0 0,-5-3-224 0 0,-2 1-52 0 0,1-1-69 0 0,7 6 194 0 0,-4 8-19 0 0,-2-1-44 0 0,4-4-8 0 0,7 10 21 0 0,-13-15-114 0 0,-1 0 0 0 0,1 0 0 0 0,-1 0 0 0 0,0 2-33 0 0,7 18 111 0 0,1-8 2 0 0,-5-9-30 0 0,0-1 1 0 0,0 1-1 0 0,-1 0 0 0 0,0 0 1 0 0,2 8-84 0 0,-3-5 83 0 0,3 9 122 0 0,3-4-21 0 0,4 2 22 0 0,-5-4-21 0 0,-1-2 27 0 0,0 0 72 0 0,2-1-60 0 0,3 0-33 0 0,-9-9-136 0 0,0-1-1 0 0,0 1 1 0 0,-1 0-1 0 0,1 0 1 0 0,0 0-1 0 0,1 3-54 0 0,-2-1 57 0 0,-2-4-43 0 0,0 0 0 0 0,1-1 0 0 0,-1 1 0 0 0,0 0 0 0 0,1-1 0 0 0,-1 1 0 0 0,0-1 0 0 0,1 1 0 0 0,-1-1 0 0 0,1 1-1 0 0,-1 0 1 0 0,1-1 0 0 0,-1 0 0 0 0,1 1 0 0 0,-1-1 0 0 0,1 1 0 0 0,0-1 0 0 0,-1 0 0 0 0,1 1 0 0 0,-1-1 0 0 0,1 0 0 0 0,0 0-14 0 0,4 3 59 0 0,8 7 177 0 0,-10-7 10 0 0,-3-3 2 0 0,2 0-9 0 0,25 0 138 0 0,-27 0-373 0 0,0 0-1 0 0,0 0 0 0 0,0 0 0 0 0,0 0 0 0 0,0 0 0 0 0,0 0 0 0 0,0 0 0 0 0,0 0 0 0 0,1 0 0 0 0,-1 0 0 0 0,0 0 1 0 0,0 0-1 0 0,0 0 0 0 0,0 0 0 0 0,0 0 0 0 0,0 0 0 0 0,0 0 0 0 0,0 0 0 0 0,0 0 0 0 0,0 0 0 0 0,1 0 0 0 0,-1 0 0 0 0,0 0 1 0 0,0 0-1 0 0,0 0 0 0 0,0 0 0 0 0,0 0 0 0 0,0 0 0 0 0,0 0 0 0 0,0 0 0 0 0,0 0 0 0 0,0-1 0 0 0,0 1 0 0 0,0 0 1 0 0,0 0-1 0 0,0 0 0 0 0,0 0 0 0 0,0 0 0 0 0,0 0 0 0 0,1 0 0 0 0,-1 0 0 0 0,0 0 0 0 0,0 0 0 0 0,0 0 0 0 0,0-1 0 0 0,0 1 1 0 0,0 0-1 0 0,0 0 0 0 0,0 0 0 0 0,0 0 0 0 0,0 0 0 0 0,0 0 0 0 0,0 0 0 0 0,-1 0 0 0 0,1 0 0 0 0,0 0 0 0 0,0-1-3 0 0,0 1 10 0 0,0-1 0 0 0,0 1 0 0 0,1-1-1 0 0,-1 1 1 0 0,0-1 0 0 0,0 0 0 0 0,0 1-1 0 0,0-1 1 0 0,0 1 0 0 0,1-1 0 0 0,-1 1-1 0 0,0-1 1 0 0,1 1 0 0 0,-1-1 0 0 0,0 1-1 0 0,1-1 1 0 0,-1 1-10 0 0,9-7 107 0 0,-7 7-99 0 0,-1-1 0 0 0,0 1 0 0 0,0-1 0 0 0,0 0 0 0 0,0 0 0 0 0,0 1 0 0 0,0-1 0 0 0,0 0 0 0 0,0 0 0 0 0,0 0 0 0 0,0 0 0 0 0,-1 0 0 0 0,1 0 0 0 0,0 0 0 0 0,-1 0 0 0 0,1-1 0 0 0,0 1 0 0 0,-1 0 0 0 0,0 0 0 0 0,1-1 0 0 0,-1 1 0 0 0,0 0-1 0 0,1 0 1 0 0,-1-1 0 0 0,0 1 0 0 0,0-1-8 0 0,0 0 16 0 0,0 0-1 0 0,0 1 0 0 0,0-1 1 0 0,1 1-1 0 0,-1-1 0 0 0,1 0 1 0 0,-1 1-1 0 0,1-1 0 0 0,-1 1 0 0 0,1-1 1 0 0,0 1-1 0 0,0-1 0 0 0,0 0-15 0 0,5-9 152 0 0,-3-5 59 0 0,-3 10-139 0 0,1 0 0 0 0,0 1-1 0 0,0-1 1 0 0,1 1 0 0 0,1-4-72 0 0,2-10 149 0 0,-3 10-111 0 0,-2 0-36 0 0,0 0-1 0 0,1-1 1 0 0,0 1 0 0 0,0-1-1 0 0,1 1 1 0 0,0 0-1 0 0,1-2-1 0 0,1-3 1 0 0,-3 6-1 0 0,0 1 0 0 0,-1 0 0 0 0,1 0 0 0 0,-1 0 0 0 0,-1-4 0 0 0,0 5 0 0 0,1 1 0 0 0,0-1 0 0 0,0 0 0 0 0,1 0 0 0 0,0 1 0 0 0,1-6 0 0 0,8-10 0 0 0,-4-6-16 0 0,-6 25 8 0 0,1 0 0 0 0,0 1 0 0 0,0-1 0 0 0,0 0 0 0 0,1 0 0 0 0,-1 1-1 0 0,0-1 1 0 0,1 1 0 0 0,-1-1 0 0 0,1 1 8 0 0,11-15-69 0 0,-10 8 91 0 0,1 2 28 0 0,10 4 72 0 0,-14 2-121 0 0,1 0-1 0 0,-1 0 1 0 0,1 0-1 0 0,-1 0 0 0 0,1 0 1 0 0,-1 0-1 0 0,0 0 1 0 0,1 0-1 0 0,-1 0 0 0 0,1 1 1 0 0,-1-1-1 0 0,0 0 0 0 0,1 0 1 0 0,-1 0-1 0 0,1 0 1 0 0,-1 1-1 0 0,0-1 0 0 0,1 0 1 0 0,-1 0-1 0 0,0 1 1 0 0,1-1-1 0 0,-1 0 0 0 0,0 0 1 0 0,0 1-1 0 0,1-1 1 0 0,-1 0-1 0 0,0 1 0 0 0,0-1 1 0 0,1 1-1 0 0,-1-1 1 0 0,0 1-2 0 0,5 5 1 0 0,6 1 1 0 0,-10-7-2 0 0,0 1-1 0 0,0-1 1 0 0,0 1 0 0 0,0-1 0 0 0,0 1 0 0 0,0-1-1 0 0,0 1 1 0 0,0 0 0 0 0,0-1 0 0 0,0 1 0 0 0,-1 0-1 0 0,1 0 1 0 0,0 0 0 0 0,0 0 0 0 0,-1 0 0 0 0,1 0 1 0 0,8 22-130 0 0,0-1 13 0 0,2-6-8 0 0,0 0 27 0 0,-1-1 37 0 0,-7-10 54 0 0,-1 1 0 0 0,0-1 0 0 0,1 1 0 0 0,-2 0 0 0 0,1 0 7 0 0,0 4 0 0 0,-2-8 0 0 0,1 0 0 0 0,-1 0 0 0 0,1 0 0 0 0,-1 0 0 0 0,1 0 0 0 0,0 0 0 0 0,0 0 0 0 0,0 1 0 0 0,10 8 0 0 0,-9-10 0 0 0,-1 0 0 0 0,1 1 0 0 0,-1-1 0 0 0,0 0 0 0 0,1 1 0 0 0,-1-1 0 0 0,0 1 0 0 0,0-1 0 0 0,0 1 0 0 0,0 0 0 0 0,0-1 0 0 0,0 1 0 0 0,-1 0 0 0 0,1 0 0 0 0,0 1 0 0 0,1 1 0 0 0,0 1 0 0 0,1-1 0 0 0,-1 1 0 0 0,1-1 0 0 0,0 0 0 0 0,0 0 0 0 0,3 2 0 0 0,15 21 0 0 0,-19-24 0 0 0,0 1 0 0 0,0-1 0 0 0,1 1 0 0 0,-1-1 0 0 0,1 0 0 0 0,0 0 0 0 0,0 0 0 0 0,0-1 0 0 0,0 1 0 0 0,0-1 0 0 0,1 1 0 0 0,-1-1 0 0 0,1 0 0 0 0,0 0 0 0 0,3 1 1 0 0,-1-1 1 0 0,0 2-1 0 0,0-1 0 0 0,0 1 0 0 0,-1-1 0 0 0,4 5-1 0 0,8 4 31 0 0,0-4 37 0 0,6 1 116 0 0,-19-7-147 0 0,-1-1 0 0 0,1 1 0 0 0,0-1 0 0 0,0 0 1 0 0,0 0-1 0 0,0 0 0 0 0,0-1 0 0 0,0 1 0 0 0,0-1 1 0 0,3 0-38 0 0,17 0 77 0 0,-4 0 8 0 0,-9-3-19 0 0,-6-2 40 0 0,-5 4-95 0 0,1 1 0 0 0,-1-1-1 0 0,1 1 1 0 0,-1-1 0 0 0,1 1-1 0 0,-1-1 1 0 0,1 1 0 0 0,-1-1-1 0 0,1 1 1 0 0,-1-1 0 0 0,1 1-1 0 0,-1 0 1 0 0,1-1 0 0 0,0 1-1 0 0,-1 0 1 0 0,1 0 0 0 0,0-1-1 0 0,-1 1 1 0 0,1 0 0 0 0,0 0-1 0 0,-1 0 1 0 0,1 0 0 0 0,0 0-1 0 0,-1 0 1 0 0,1 0 0 0 0,0 0-11 0 0,14-3 185 0 0,-14 3-171 0 0,0-1 0 0 0,0 1 1 0 0,0-1-1 0 0,0 1 0 0 0,0-1 0 0 0,0 0 1 0 0,0 0-1 0 0,-1 1 0 0 0,1-1 0 0 0,0 0 0 0 0,0 0 1 0 0,-1 0-1 0 0,1 0 0 0 0,0 0 0 0 0,0-1-14 0 0,4-11 200 0 0,6 8 0 0 0,-6-8 0 0 0,1 2-86 0 0,0 1-34 0 0,8-14 42 0 0,2-13 74 0 0,-11 11-105 0 0,6 5-22 0 0,-6-8-15 0 0,0 14-43 0 0,1-3 14 0 0,-4 1 29 0 0,-1 9-37 0 0,0 0 0 0 0,0 0-1 0 0,1 0 1 0 0,0 0 0 0 0,3-8-17 0 0,-4 14 6 0 0,1-3 6 0 0,-1-1-1 0 0,0 0 1 0 0,-1 1 0 0 0,1-1 0 0 0,-1 1 0 0 0,0-1 0 0 0,-1 0 0 0 0,1 0-12 0 0,-1-6-23 0 0,3-2-59 0 0,4 1 0 0 0,0 1-14 0 0,-4 1-14 0 0,-2 5-19 0 0,0-1-128 0 0,0 7 248 0 0,0 0 1 0 0,0 0-1 0 0,-1 0 0 0 0,1-1 1 0 0,0 1-1 0 0,0 0 1 0 0,0 0-1 0 0,0 0 1 0 0,0 0-1 0 0,0 0 1 0 0,0 0-1 0 0,0 0 0 0 0,0 0 1 0 0,0 0-1 0 0,0 0 1 0 0,0-1-1 0 0,0 1 1 0 0,0 0-1 0 0,1 0 0 0 0,-1 0 1 0 0,0 0-1 0 0,0 0 1 0 0,0 0-1 0 0,0 0 1 0 0,0 0-1 0 0,0 0 1 0 0,0 0-1 0 0,0 0 0 0 0,0-1 1 0 0,0 1-1 0 0,0 0 1 0 0,0 0-1 0 0,0 0 1 0 0,0 0-1 0 0,0 0 0 0 0,0 0 1 0 0,1 0-1 0 0,-1 0 1 0 0,0 0-1 0 0,0 0 1 0 0,0 0-1 0 0,0 0 1 0 0,0 0-1 0 0,0 0 0 0 0,0 0 1 0 0,0 0-1 0 0,0 0 1 0 0,0 0-1 0 0,1 0 1 0 0,-1 0-1 0 0,0 0 1 0 0,0 0-1 0 0,0 0 0 0 0,0 0 1 0 0,0 0-1 0 0,0 0 1 0 0,0 0 8 0 0,2 0-7 0 0,-1 0-48 0 0,1 0-47 0 0,-1-1-50 0 0,0 1-51 0 0,0-1-50 0 0,0 1-53 0 0,0-1-52 0 0,0 0-55 0 0,0 0-55 0 0,-1 0-56 0 0,1 0-58 0 0,-1 0-57 0 0,0-1-59 0 0,0 1-60 0 0,0-1-61 0 0,0 1-435 0 0,0 0-33 0 0,0 0-2688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00.4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1 451 9184 0 0,'0'0'208'0'0,"0"0"33"0"0,3 0 14 0 0,5-1-148 0 0,-2-1-38 0 0,3-3-10 0 0,8-4-40 0 0,-2 6 20 0 0,9 1 56 0 0,-21 2 119 0 0,1-3 249 0 0,4-4-25 0 0,20-7 680 0 0,-19 11-800 0 0,1-1-34 0 0,2 0 37 0 0,-7 2-208 0 0,0 1-37 0 0,-4 0-61 0 0,3 0 86 0 0,8-3 209 0 0,-3 0-61 0 0,-1 0-5 0 0,5-8 77 0 0,-4 2-70 0 0,-6 7-169 0 0,0 0 0 0 0,0 0 0 0 0,0 0 0 0 0,0 0 0 0 0,0 1 0 0 0,0-1 0 0 0,1 1 0 0 0,-1 0 0 0 0,1 0 0 0 0,1-1-82 0 0,13-1 220 0 0,8-4 125 0 0,-9-5-68 0 0,1-2 10 0 0,-1 3-68 0 0,5-3 35 0 0,-16 5-128 0 0,2 2 8 0 0,21 1 78 0 0,-29 6-204 0 0,1 1 0 0 0,-1-1 0 0 0,1 1 0 0 0,0-1-1 0 0,-1 1 1 0 0,1-1 0 0 0,-1 1 0 0 0,1-1 0 0 0,-1 1 0 0 0,0-1 0 0 0,1 0 0 0 0,-1 1-1 0 0,0-1 1 0 0,1 0 0 0 0,-1 0 0 0 0,0 1 0 0 0,1-1 0 0 0,-1 0-8 0 0,2-5 59 0 0,-1 4-44 0 0,0 1 0 0 0,0-1 0 0 0,0 1 0 0 0,0-1 0 0 0,1 1 0 0 0,-1-1 0 0 0,0 1 0 0 0,1 0 0 0 0,-1 0 0 0 0,1 0 0 0 0,-1 0 0 0 0,2-1-15 0 0,6-2 52 0 0,-8 4-51 0 0,0 0 1 0 0,-1-1 0 0 0,1 1 0 0 0,0 0-1 0 0,-1 0 1 0 0,1-1 0 0 0,0 1-1 0 0,-1 0 1 0 0,1-1 0 0 0,-1 1-1 0 0,1-1 1 0 0,-1 1 0 0 0,1-1 0 0 0,-1 1-1 0 0,1-1 1 0 0,-1 1 0 0 0,1-1-1 0 0,-1 1 1 0 0,0-1 0 0 0,1 0-1 0 0,-1 1 1 0 0,0-1 0 0 0,0 0 0 0 0,1 1-1 0 0,-1-1 1 0 0,0 0 0 0 0,0 1-1 0 0,0-1 1 0 0,0 0 0 0 0,0 1 0 0 0,0-1-1 0 0,0 0 1 0 0,0 1 0 0 0,0-1-1 0 0,0 0 1 0 0,0 0 0 0 0,0 1-1 0 0,-1-1-1 0 0,1-1 8 0 0,1 0-1 0 0,-1 0 0 0 0,0-1 1 0 0,0 1-1 0 0,1 0 0 0 0,0 0 1 0 0,-1 0-1 0 0,1-1-7 0 0,1 1 4 0 0,-1-1 1 0 0,0 1 0 0 0,1 0-1 0 0,-1 0 1 0 0,1 0 0 0 0,0 0-1 0 0,1-2-4 0 0,-3 4 2 0 0,1 0-1 0 0,-1-1 1 0 0,0 1 0 0 0,0 0-1 0 0,1 0 1 0 0,-1 0 0 0 0,0-1-1 0 0,0 1 1 0 0,0 0 0 0 0,1 0-1 0 0,-1-1 1 0 0,0 1-1 0 0,0 0 1 0 0,0 0 0 0 0,0-1-1 0 0,0 1 1 0 0,1 0 0 0 0,-1-1-1 0 0,0 1 1 0 0,0 0 0 0 0,0 0-1 0 0,0-1 1 0 0,0 1-1 0 0,0 0 1 0 0,0-1 0 0 0,0 1-2 0 0,-2-33 16 0 0,2 33-15 0 0,0 0 0 0 0,0 0 0 0 0,-1-1 0 0 0,1 1 0 0 0,0 0 0 0 0,0 0 0 0 0,0-1 0 0 0,0 1 0 0 0,0 0 0 0 0,0 0 0 0 0,-1-1 0 0 0,1 1 0 0 0,0 0 0 0 0,0 0-1 0 0,0 0 1 0 0,0-1 0 0 0,-1 1 0 0 0,1 0 0 0 0,0 0 0 0 0,0 0 0 0 0,-1 0 0 0 0,1-1 0 0 0,0 1 0 0 0,0 0 0 0 0,-1 0 0 0 0,1 0 0 0 0,0 0 0 0 0,0 0 0 0 0,-1 0 0 0 0,1 0-1 0 0,0 0 1 0 0,-1 0-1 0 0,-8-5 38 0 0,2-9-10 0 0,-7 7 25 0 0,6-7-40 0 0,-9 6-2 0 0,6 3 9 0 0,4 1-9 0 0,0 1 0 0 0,0-1 0 0 0,-8-1-11 0 0,-24-9 0 0 0,35 13 0 0 0,0-1 0 0 0,0 2 0 0 0,-1-1 0 0 0,1 0 0 0 0,0 1 0 0 0,-1 0 0 0 0,1 0 0 0 0,-1 0 0 0 0,1 0 0 0 0,0 1 0 0 0,-1 0 0 0 0,1 0 0 0 0,-4 1 0 0 0,-13 12 0 0 0,0-7 0 0 0,-1 7 0 0 0,7-7-4 0 0,14-7 0 0 0,-1 1 1 0 0,1-1-1 0 0,-1 1 1 0 0,1-1-1 0 0,-1 1 1 0 0,1 0 0 0 0,0 0-1 0 0,-1 0 1 0 0,1 0-1 0 0,0 0 1 0 0,0 0-1 0 0,-1 0 1 0 0,1 0-1 0 0,0 0 1 0 0,0 0 0 0 0,0 1-1 0 0,0-1 1 0 0,0 1 3 0 0,-5 12-16 0 0,4-10 10 0 0,1-1 1 0 0,0 0-1 0 0,-1 0 0 0 0,0 0 1 0 0,0-1-1 0 0,0 1 0 0 0,0 0 1 0 0,0-1-1 0 0,-1 1 6 0 0,1-1-3 0 0,0 1 0 0 0,0-1 0 0 0,0 1 0 0 0,0 0 0 0 0,1-1 0 0 0,-1 1 0 0 0,1 0 0 0 0,-1 0 0 0 0,1 0 0 0 0,0 0-1 0 0,0 0 1 0 0,1 0 0 0 0,-1 0 0 0 0,1 1 3 0 0,-5 14-21 0 0,-9 10 0 0 0,7 8-22 0 0,-7-8 22 0 0,12-19 10 0 0,1 0 0 0 0,0 1 1 0 0,0-1-1 0 0,1 0 0 0 0,1 8 11 0 0,-1-2 0 0 0,0 2 1 0 0,0-12-3 0 0,0 0 1 0 0,0 1-1 0 0,0-1 1 0 0,0 0-1 0 0,1 0 0 0 0,0 0 1 0 0,1 4 1 0 0,1-3-11 0 0,0 0 1 0 0,0 0-1 0 0,0-1 0 0 0,3 3 11 0 0,-4-5-1 0 0,1 1 0 0 0,-1 0 1 0 0,0 0-1 0 0,0 0 0 0 0,0 0 0 0 0,0 0 0 0 0,-1 0 1 0 0,0 0-1 0 0,0 0 0 0 0,0 1 0 0 0,0-1 0 0 0,-1 0 0 0 0,1 4 1 0 0,-1-5-2 0 0,0-1 0 0 0,0 0 0 0 0,1 0-1 0 0,-1 0 1 0 0,1 1 0 0 0,0-1-1 0 0,-1 0 1 0 0,1 0 0 0 0,0 0 0 0 0,0 0-1 0 0,0 0 1 0 0,1 0 0 0 0,-1 0-1 0 0,0-1 1 0 0,1 1 0 0 0,-1 0 0 0 0,1-1-1 0 0,-1 1 1 0 0,1-1 0 0 0,1 1 2 0 0,2 2-3 0 0,0-1 0 0 0,-1 0 0 0 0,2-1 0 0 0,-1 1-1 0 0,0-1 1 0 0,3 1 3 0 0,16 4 0 0 0,-18-5 0 0 0,-1-1 0 0 0,0 1 0 0 0,0 0 0 0 0,0 1 0 0 0,0-1 0 0 0,4 4 0 0 0,3 2 0 0 0,-11-7 0 0 0,1 1 0 0 0,0-1 0 0 0,0 0 0 0 0,0 0 0 0 0,0 0 0 0 0,0 0 0 0 0,0 0 0 0 0,0 0 0 0 0,0 0 0 0 0,0-1 0 0 0,0 1 0 0 0,0-1 0 0 0,0 1 0 0 0,1-1 0 0 0,-1 0 0 0 0,0 0 0 0 0,2 0 0 0 0,146 0-10 0 0,-145 0 1 0 0,0 0 1 0 0,0 0-1 0 0,1-1 1 0 0,-1 0-1 0 0,4-1 9 0 0,0-1-28 0 0,-4-1-51 0 0,-1 2-19 0 0,-1 1-49 0 0,1-1-58 0 0,0 0-70 0 0,0 1-70 0 0,0 0-69 0 0,1 0-62 0 0,-1 1-54 0 0,1-1-45 0 0,0 0-38 0 0,3-1-696 0 0,4-4-915 0 0,1-6-1260 0 0</inkml:trace>
  <inkml:trace contextRef="#ctx0" brushRef="#br0" timeOffset="601.29">769 66 9760 0 0,'0'0'222'0'0,"0"0"30"0"0,4 4 18 0 0,4 5-117 0 0,-2 0-80 0 0,-3 1-27 0 0,-2 1-35 0 0,-2-9-12 0 0,1 0 0 0 0,0 0 0 0 0,1 0-1 0 0,-1 0 1 0 0,0 0 0 0 0,1 0 0 0 0,-1 0 0 0 0,1 0 0 0 0,-1-1 0 0 0,1 1 1 0 0,6 9 62 0 0,-3-5 47 0 0,-1 2 57 0 0,0 1 60 0 0,-2 4 63 0 0,-1-8-102 0 0,0 0 0 0 0,0 1-1 0 0,1-1 1 0 0,-1 0 0 0 0,2 4-187 0 0,7 9 635 0 0,-3-6-50 0 0,-3 5 71 0 0,-2-9-402 0 0,0-1-46 0 0,2 0-5 0 0,3 3 42 0 0,2 6 142 0 0,-5 0-34 0 0,-4-7-130 0 0,1 8 126 0 0,4-1-36 0 0,3-5-126 0 0,0 3 70 0 0,-3 4 61 0 0,-4-10-163 0 0,2-1-41 0 0,6 9 91 0 0,-2-6-75 0 0,-3-2 6 0 0,-1 0 28 0 0,-2 3 60 0 0,0-10-135 0 0,0 2-38 0 0,0 1-24 0 0,0 6-35 0 0,0-6 47 0 0,0 0 47 0 0,0-1 42 0 0,0 0 60 0 0,0 0 71 0 0,0 1 82 0 0,4-4-281 0 0,-4 0-58 0 0,1 0 0 0 0,0 0-1 0 0,-1 0 1 0 0,1 0 0 0 0,0 0-1 0 0,-1 0 1 0 0,1 0 0 0 0,0-1-1 0 0,-1 1 1 0 0,1 0-1 0 0,-1 0 1 0 0,1 0 0 0 0,-1-1-1 0 0,1 1 1 0 0,0 0 0 0 0,-1-1-1 0 0,1 1 1 0 0,-1 0 0 0 0,1-1-1 0 0,-1 1 1 0 0,1-1 0 0 0,-1 1-1 0 0,0-1 1 0 0,1 1-1 0 0,-1-1 1 0 0,1 1 0 0 0,-1-1-1 0 0,0 1 1 0 0,0-1 0 0 0,1 0-2 0 0,-1-2 11 0 0,1 0 0 0 0,-1-1 1 0 0,1 1-1 0 0,-1 0 0 0 0,0-1 1 0 0,0-1-12 0 0,0-3 6 0 0,0 6 0 0 0,0 0 0 0 0,0-1 0 0 0,0 1 0 0 0,1 0 0 0 0,-1 0 0 0 0,1 0 0 0 0,0 0 0 0 0,-1-1 0 0 0,1 1-1 0 0,0 0 1 0 0,0 0 0 0 0,0 1 0 0 0,2-3-6 0 0,-2 2 0 0 0,1 0 1 0 0,-1 0-1 0 0,0-1 0 0 0,0 1 0 0 0,0-1 1 0 0,0 1-1 0 0,0-1 0 0 0,-1 1 0 0 0,1-1 1 0 0,-1 1-1 0 0,1-1 0 0 0,-1 0 0 0 0,0-2 0 0 0,-1-8 1 0 0,1 8 5 0 0,-1 0 0 0 0,1 1-1 0 0,0-1 1 0 0,0 0 0 0 0,1 0 0 0 0,-1 0 0 0 0,1 0 0 0 0,1 0 0 0 0,0-2-6 0 0,4-10 12 0 0,5-15-62 0 0,7-18-54 0 0,-17 45 88 0 0,1 1-1 0 0,-1 0 0 0 0,-1-1 0 0 0,1 0 0 0 0,-1 1 0 0 0,0-1 1 0 0,0 1-1 0 0,0-1 17 0 0,0 1-23 0 0,0 0-1 0 0,0 0 1 0 0,0 0 0 0 0,1 0 0 0 0,0-3 23 0 0,1 2-30 0 0,0 0 0 0 0,0 0 0 0 0,1 0-1 0 0,-1 0 1 0 0,1 0 0 0 0,0 0 0 0 0,1 0 30 0 0,11-19-195 0 0,-8 3 3 0 0,7-1 67 0 0,-8 9 61 0 0,-5 11 58 0 0,-1 1 0 0 0,0-1 0 0 0,1 1 0 0 0,0-1 1 0 0,-1 1-1 0 0,1 0 0 0 0,0-1 0 0 0,-1 1 0 0 0,1 0 0 0 0,0-1 0 0 0,0 1 0 0 0,0 0 0 0 0,0 0 0 0 0,1 0 0 0 0,-1 0 0 0 0,0 0 0 0 0,0 0 0 0 0,1 0 0 0 0,-1 0 0 0 0,0 0 0 0 0,1 1 0 0 0,-1-1 1 0 0,1 0-1 0 0,-1 1 0 0 0,1 0 0 0 0,-1-1 0 0 0,1 1 0 0 0,-1 0 0 0 0,1 0 0 0 0,-1-1 0 0 0,1 1 0 0 0,0 0 0 0 0,0 1 6 0 0,59-1-108 0 0,-61 0 106 0 0,0 0 0 0 0,1 0 0 0 0,-1 0 0 0 0,0 0 0 0 0,1 0 0 0 0,-1 0 0 0 0,0 0 0 0 0,1 0 0 0 0,-1 0 0 0 0,0 0 0 0 0,0 0-1 0 0,1 0 1 0 0,-1 0 0 0 0,0 1 0 0 0,1-1 0 0 0,-1 0 0 0 0,0 0 0 0 0,0 0 0 0 0,1 1 0 0 0,-1-1 0 0 0,0 0 0 0 0,0 0 0 0 0,0 0 0 0 0,1 1 0 0 0,-1-1 0 0 0,0 0 2 0 0,3 4 1 0 0,40 41-49 0 0,-38-39 42 0 0,0 0 1 0 0,-1 0-1 0 0,0 0 1 0 0,0 0-1 0 0,0 1 1 0 0,-1-1-1 0 0,0 2 6 0 0,-1-2 0 0 0,0-1 0 0 0,0 1 0 0 0,1-1 0 0 0,-1 1 0 0 0,1-1 0 0 0,0 0 0 0 0,2 3 0 0 0,-2-4 0 0 0,0 1 0 0 0,0-1 0 0 0,0 2 0 0 0,-1-1 0 0 0,0 0 0 0 0,0 0 0 0 0,1 4 0 0 0,1 7 0 0 0,2 8 15 0 0,9 3 34 0 0,-12-22-37 0 0,0 0-1 0 0,0 0 0 0 0,0 0 0 0 0,-1 0 1 0 0,1 2-12 0 0,-2-3 12 0 0,0 0 0 0 0,0 0 0 0 0,-1-1 0 0 0,1 1-1 0 0,-1 0 1 0 0,0 2-12 0 0,0-4 8 0 0,0 0 1 0 0,1 0-1 0 0,-1 0 0 0 0,0 1 0 0 0,1-1 0 0 0,0 0 0 0 0,-1 0 0 0 0,1 0 0 0 0,0 0 0 0 0,0 0 0 0 0,0 0 0 0 0,0-1 0 0 0,0 1-8 0 0,8 16 73 0 0,-2 14 45 0 0,-7-31-113 0 0,1-1 0 0 0,-1 1 0 0 0,1 0 1 0 0,-1-1-1 0 0,1 1 0 0 0,-1-1 0 0 0,1 1 0 0 0,-1-1 0 0 0,1 0 0 0 0,-1 1 0 0 0,1-1 0 0 0,0 1 0 0 0,-1-1 0 0 0,1 0 0 0 0,0 1-5 0 0,4 2 44 0 0,-4-2-35 0 0,-1 0-1 0 0,1 0 0 0 0,-1 0 1 0 0,1 0-1 0 0,-1 0 0 0 0,1 0 1 0 0,-1 0-1 0 0,0 0 1 0 0,0 1-1 0 0,0-1 0 0 0,0 0 1 0 0,0 0-1 0 0,0 0 0 0 0,0 0 1 0 0,0 1-9 0 0,0 0 13 0 0,0 0 1 0 0,0 0 0 0 0,0 0-1 0 0,1 0 1 0 0,-1 0-1 0 0,0 1 1 0 0,1-1 0 0 0,0 0-1 0 0,-1 0-13 0 0,3 3 99 0 0,1 1-103 0 0,0-1-48 0 0,-2-1 46 0 0,0 0 44 0 0,-1-1 59 0 0,0 1 40 0 0,0-1 62 0 0,-1 1 74 0 0,0 1 82 0 0,4-5-281 0 0,-3 0-73 0 0,0 0 0 0 0,0 0 0 0 0,-1 0 0 0 0,1 0 0 0 0,0-1 0 0 0,0 1 0 0 0,0 0 0 0 0,0 0 0 0 0,0 0-1 0 0,0-1 1 0 0,0 1 0 0 0,0 0 0 0 0,-1-1 0 0 0,1 1 0 0 0,0-1-1 0 0,0 0 0 0 0,-1 0 0 0 0,1-1 0 0 0,0 1 0 0 0,-1 0 0 0 0,0 0 0 0 0,1-1 0 0 0,-1 1 0 0 0,0-1 0 0 0,1 1 0 0 0,-1 0 0 0 0,0-1 0 0 0,0 1 0 0 0,0-1 0 0 0,-1-26 0 0 0,1 15 0 0 0,0 10-3 0 0,0 1 0 0 0,0-1 0 0 0,1 1-1 0 0,-1 0 1 0 0,1-1 0 0 0,-1 1 0 0 0,1 0 0 0 0,0-1-1 0 0,0 1 1 0 0,0 0 0 0 0,0 0 0 0 0,1 0-1 0 0,-1 0 4 0 0,1 0-5 0 0,-1 0 0 0 0,0-1-1 0 0,0 1 1 0 0,0 0 0 0 0,0 0 0 0 0,0 0-1 0 0,0-1 1 0 0,-1 1 0 0 0,1-1 0 0 0,-1 1-1 0 0,1 0 1 0 0,-1-1 0 0 0,0 1 5 0 0,-1-15-87 0 0,1 11 53 0 0,-1 1-1 0 0,1 0 1 0 0,0-1 0 0 0,1 1-1 0 0,-1 0 1 0 0,1-1 0 0 0,0 1-1 0 0,1-3 35 0 0,13-28-132 0 0,-13 29 36 0 0,1 0 0 0 0,0 0 0 0 0,4-7 96 0 0,-1 3-93 0 0,0-3-46 0 0,-4 11 108 0 0,-1 0 1 0 0,1 0 0 0 0,-1 0 0 0 0,1 0-1 0 0,0 0 1 0 0,0 0 0 0 0,0 1-1 0 0,0-1 1 0 0,1 0 30 0 0,1-1-51 0 0,0 0 28 0 0,0 0-13 0 0,-1 1-24 0 0,1-1-27 0 0,2-1-43 0 0,1-1 35 0 0,1 1-1 0 0,-1 0 1 0 0,1 0-1 0 0,3 0 96 0 0,-1-1-48 0 0,-1 2 34 0 0,-9 4 14 0 0,2-1-2 0 0,-1 1-1 0 0,1-1 0 0 0,0 1 0 0 0,-1-1 0 0 0,1 1 1 0 0,0 0-1 0 0,-1 0 0 0 0,1-1 0 0 0,1 1 3 0 0,-3 0 0 0 0,0 0-2 0 0,1 0 0 0 0,-1 0 0 0 0,0 0 0 0 0,1 0 0 0 0,-1 0 0 0 0,0 0 0 0 0,1 1 0 0 0,-1-1 0 0 0,0 0 0 0 0,0 0 0 0 0,1 0-1 0 0,-1 0 1 0 0,0 0 0 0 0,1 0 0 0 0,-1 0 0 0 0,0 1 0 0 0,0-1 0 0 0,1 0 0 0 0,-1 0 0 0 0,0 0 0 0 0,0 1 0 0 0,0-1 0 0 0,1 0 0 0 0,-1 0 0 0 0,0 1 0 0 0,0-1 2 0 0,18 14 0 0 0,-11-11 14 0 0,-6-2-9 0 0,-1-1 0 0 0,1 0 0 0 0,0 1 0 0 0,0-1 0 0 0,0 1 0 0 0,0-1 0 0 0,-1 1 0 0 0,1-1 1 0 0,0 1-1 0 0,0 0 0 0 0,-1-1 0 0 0,1 1 0 0 0,0 0 0 0 0,-1-1 0 0 0,1 1 0 0 0,-1 0 0 0 0,1 0 0 0 0,-1-1 0 0 0,0 1 0 0 0,1 0 1 0 0,-1 0-1 0 0,1 0-5 0 0,2 6 20 0 0,11 14 47 0 0,-7-3-38 0 0,7-11 35 0 0,-6 11-32 0 0,-6-14-19 0 0,0-1 0 0 0,1 0 0 0 0,-1 0 0 0 0,1 0-1 0 0,2 3-12 0 0,-3-5 2 0 0,0 0-1 0 0,0 1 0 0 0,-1 0 1 0 0,1-1-1 0 0,-1 1 0 0 0,1 0 1 0 0,-1 0-1 0 0,0 0 0 0 0,0 0 1 0 0,0 0-1 0 0,0 0 0 0 0,0 0 1 0 0,0 1-1 0 0,0-1 0 0 0,-1 0 1 0 0,1 0-1 0 0,-1 1 0 0 0,0-1 1 0 0,1 0-1 0 0,-1 1-1 0 0,0-2 2 0 0,-1 0-1 0 0,1-1 1 0 0,0 1-1 0 0,0 0 1 0 0,0-1 0 0 0,0 1-1 0 0,0 0 1 0 0,0-1-1 0 0,0 1 1 0 0,0 0-1 0 0,0-1 1 0 0,1 1 0 0 0,-1 0-1 0 0,0-1 1 0 0,0 1-1 0 0,1-1 1 0 0,-1 1-1 0 0,0 0 1 0 0,1-1 0 0 0,-1 1-1 0 0,0-1 1 0 0,1 1-1 0 0,-1-1 1 0 0,1 1-1 0 0,-1-1 1 0 0,1 1 0 0 0,-1-1-1 0 0,1 1 1 0 0,-1-1-1 0 0,1 0 1 0 0,-1 1-1 0 0,2-1-1 0 0,6 6 3 0 0,0 12-16 0 0,1-5-56 0 0,-1-5-83 0 0,-8-8 152 0 0,4 4-95 0 0,0-1-37 0 0,4 3-222 0 0,0-1-60 0 0,15 8-907 0 0,-13-8 800 0 0,-3-2 151 0 0,-5-2 250 0 0,0 0 0 0 0,0-1 1 0 0,0 1-1 0 0,0-1 0 0 0,0 1 0 0 0,0-1 0 0 0,0 0 0 0 0,0 0 0 0 0,0 0 1 0 0,0 0 119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59.3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429 342 6072 0 0,'0'0'133'0'0,"0"0"23"0"0,-4 0 12 0 0,-34 0-143 0 0,11 0 87 0 0,4 0 95 0 0,11 0-51 0 0,0 0 40 0 0,3 0 2 0 0,-1 0 35 0 0,1 0 37 0 0,-1 0 40 0 0,1 0 42 0 0,0 0 46 0 0,1 0 49 0 0,-1 0 50 0 0,6 0-251 0 0,-1 3 54 0 0,3-1-239 0 0,-3 1 50 0 0,-6 4 69 0 0,5-5-83 0 0,1 0 20 0 0,-2-1 45 0 0,0 0 55 0 0,-1-1 66 0 0,-3 3-104 0 0,4 4-37 0 0,5-6-131 0 0,0-1-1 0 0,1 1 1 0 0,-1 0 0 0 0,1 0 0 0 0,-1-1 0 0 0,0 1 0 0 0,0 0-1 0 0,1-1 1 0 0,-1 1 0 0 0,0 0 0 0 0,0-1 0 0 0,0 1 0 0 0,0-1-1 0 0,0 1 1 0 0,0-1 0 0 0,0 0 0 0 0,0 1 0 0 0,0-1 0 0 0,0 0-1 0 0,0 0 1 0 0,0 0 0 0 0,0 0 0 0 0,0 0 0 0 0,0 0 0 0 0,0 0-11 0 0,-19 4 156 0 0,19-4-144 0 0,-1 1 0 0 0,1 0 0 0 0,0 0 0 0 0,-1 0 0 0 0,1-1 0 0 0,0 1 0 0 0,-1 0 0 0 0,1 1 0 0 0,0-1 0 0 0,0 0 0 0 0,0 0 0 0 0,0 0 0 0 0,0 1 0 0 0,0-1 0 0 0,0 2-12 0 0,-6 14 168 0 0,-7-9 0 0 0,7 9 0 0 0,6-15-154 0 0,0 0 0 0 0,0-1 0 0 0,0 1 0 0 0,-1-1 0 0 0,1 0 0 0 0,0 1 0 0 0,-1-1 0 0 0,1 0 0 0 0,0 0 0 0 0,-1 1 0 0 0,0-1 0 0 0,0 0-14 0 0,-5 2 45 0 0,6-2-34 0 0,0-1 0 0 0,0 0 0 0 0,1 1 0 0 0,-1-1 1 0 0,0 1-1 0 0,0-1 0 0 0,0 1 0 0 0,1-1 0 0 0,-1 1 0 0 0,0-1 1 0 0,1 1-1 0 0,-1 0 0 0 0,0-1 0 0 0,1 1 0 0 0,-1 0 0 0 0,1 0 1 0 0,-1 0-1 0 0,1-1 0 0 0,-1 1 0 0 0,1 0 0 0 0,0 0 0 0 0,-1 0-11 0 0,-2 6 46 0 0,-11 14 110 0 0,7 1-52 0 0,-8 3-28 0 0,14-21-63 0 0,0 1 0 0 0,0 0 1 0 0,0 0-1 0 0,0 0 0 0 0,1 5-13 0 0,0-8 9 0 0,0 1 0 0 0,0 0 0 0 0,1-1 0 0 0,-1 1 0 0 0,1-1 0 0 0,-1 1-1 0 0,1-1 1 0 0,0 1 0 0 0,0 0-9 0 0,6 8 40 0 0,-6-9-30 0 0,1 0-1 0 0,-1 0 1 0 0,0 0-1 0 0,0 0 1 0 0,0 0-1 0 0,0 0 1 0 0,-1 0-1 0 0,1 0 1 0 0,0 0-1 0 0,-1 0 1 0 0,1 1 0 0 0,-1-1-1 0 0,0 0 1 0 0,0 1-10 0 0,0 2 23 0 0,0 0 1 0 0,1-1 0 0 0,-1 1 0 0 0,1 0 0 0 0,0 0 0 0 0,0 0 0 0 0,1-1 0 0 0,-1 1-1 0 0,1 0-23 0 0,0-2 17 0 0,-1 0 0 0 0,1-1-1 0 0,0 1 1 0 0,-1-1 0 0 0,1 1-1 0 0,0-1 1 0 0,1 0 0 0 0,-1 0-1 0 0,0 0 1 0 0,1 0 0 0 0,-1 0-1 0 0,1 0 1 0 0,-1-1 0 0 0,3 2-17 0 0,13 4 144 0 0,-8 10 8 0 0,-1-10-130 0 0,2-2 43 0 0,4 0 56 0 0,12-1 115 0 0,22-2 170 0 0,-20-3-235 0 0,-18 1-144 0 0,-2 0-35 0 0,16-3 100 0 0,0-6-16 0 0,-11 3-19 0 0,0 1 47 0 0,14-4 69 0 0,8-6 16 0 0,-3-5 16 0 0,-12 1-3 0 0,-8 7-81 0 0,5 0-7 0 0,-14 9-83 0 0,0 1 1 0 0,0-1-1 0 0,-1 0 0 0 0,1 0 1 0 0,0-2-32 0 0,10-16 197 0 0,-6 7-93 0 0,1 2-46 0 0,1-2-30 0 0,-9 11-28 0 0,1 0 0 0 0,0 0 0 0 0,-1-1 1 0 0,0 1-1 0 0,0 0 0 0 0,0 0 0 0 0,0-1 1 0 0,0 1-1 0 0,-1 0 0 0 0,1-1 0 0 0,-1 1 0 0 0,0-3 0 0 0,0-101 0 0 0,-1 99 10 0 0,-2 2-46 0 0,-3 0-84 0 0,-3 1-55 0 0,8 5 141 0 0,-1-1 1 0 0,1 0-1 0 0,-1 0 0 0 0,1 0 1 0 0,-1 1-1 0 0,1-2 0 0 0,-1 1 1 0 0,1 0-1 0 0,0 0 0 0 0,0 0 1 0 0,0-1-1 0 0,0 1 0 0 0,0 0 0 0 0,0-1 1 0 0,0 1 33 0 0,-2-7-205 0 0,2 4-25 0 0,1 0-66 0 0,0 3 101 0 0,0 0-35 0 0,0 1 230 0 0,0-1-270 0 0,0 0-36 0 0,0 0-406 0 0,-1 0 106 0 0,1 0-52 0 0,-3-1-765 0 0,-1-3-244 0 0,-9-8-1844 0 0</inkml:trace>
  <inkml:trace contextRef="#ctx0" brushRef="#br0" timeOffset="416.91">642 278 7424 0 0,'0'0'166'0'0,"0"0"29"0"0,0 3 12 0 0,2 7-81 0 0,5-5-57 0 0,2 1-56 0 0,-2 12-13 0 0,1-5 15 0 0,2-3 119 0 0,-2-1 63 0 0,-1-1 90 0 0,-3 2 100 0 0,-2 1 109 0 0,-2-11-464 0 0,0 0-1 0 0,0 1 1 0 0,0-1 0 0 0,0 0 0 0 0,0 1 0 0 0,0-1 0 0 0,0 0-1 0 0,0 0 1 0 0,0 1 0 0 0,1-1 0 0 0,-1 0 0 0 0,0 1 0 0 0,0-1 0 0 0,0 0-1 0 0,0 0 1 0 0,0 1 0 0 0,1-1 0 0 0,-1 0 0 0 0,0 0 0 0 0,0 1-1 0 0,0-1 1 0 0,1 0 0 0 0,-1 0 0 0 0,0 0 0 0 0,0 1 0 0 0,1-1-32 0 0,6 7 387 0 0,-3-4-241 0 0,-1 0 0 0 0,0 0 0 0 0,1 1 0 0 0,-2-1 0 0 0,1 1 0 0 0,0 0 0 0 0,-1-1 0 0 0,2 3-146 0 0,-1 4 292 0 0,-2 0 43 0 0,-1-9-307 0 0,0 0 0 0 0,-1-1-1 0 0,1 1 1 0 0,0 0-1 0 0,0-1 1 0 0,0 1 0 0 0,0 0-1 0 0,0-1 1 0 0,0 1 0 0 0,0 0-1 0 0,1-1 1 0 0,-1 1-1 0 0,0 0 1 0 0,0-1 0 0 0,0 1-1 0 0,1 0 1 0 0,-1-1 0 0 0,0 1-1 0 0,1-1 1 0 0,-1 1 0 0 0,0-1-1 0 0,1 1 1 0 0,-1-1-1 0 0,1 1 1 0 0,-1-1 0 0 0,1 1-1 0 0,-1-1 1 0 0,1 1 0 0 0,-1-1-1 0 0,1 0 1 0 0,0 1-1 0 0,0-1-27 0 0,8 6 398 0 0,-2 12 91 0 0,7 0-60 0 0,-14-18-413 0 0,1 0 0 0 0,-1 1 0 0 0,0-1 0 0 0,1 0 0 0 0,-1 1 1 0 0,0-1-1 0 0,0 0 0 0 0,1 1 0 0 0,-1-1 0 0 0,0 0 0 0 0,0 1 0 0 0,0-1 0 0 0,0 1 0 0 0,1-1 0 0 0,-1 1 0 0 0,0-1 0 0 0,0 0 0 0 0,0 1 0 0 0,0-1 0 0 0,0 1 0 0 0,0-1 0 0 0,0 1 0 0 0,0-1 0 0 0,0 0 0 0 0,0 1 1 0 0,0-1-17 0 0,0 5 19 0 0,0 2 102 0 0,0 4 96 0 0,0 14 385 0 0,0-19-435 0 0,-1-6-154 0 0,1 0 1 0 0,0 1-1 0 0,0-1 0 0 0,0 0 1 0 0,1 1-1 0 0,-1-1 0 0 0,0 0 0 0 0,0 1 1 0 0,0-1-1 0 0,0 0 0 0 0,0 0 1 0 0,0 1-1 0 0,0-1 0 0 0,0 0 0 0 0,1 1 1 0 0,-1-1-1 0 0,0 0 0 0 0,0 0 1 0 0,0 1-1 0 0,1-1 0 0 0,-1 0 0 0 0,0 0 1 0 0,0 0-1 0 0,0 1 0 0 0,1-1 0 0 0,-1 0-13 0 0,14 19 355 0 0,-10-3-78 0 0,-4-12 10 0 0,0-4-6 0 0,1 3-60 0 0,-1 1-100 0 0,0 0-66 0 0,-1 0-43 0 0,1-1 50 0 0,0 0 122 0 0,0-3-7 0 0,0 0-3 0 0,0 0-12 0 0,0 0-2 0 0,0 0 0 0 0,0 0-2 0 0,-2-4-9 0 0,2-2-71 0 0,0 0-61 0 0,-2 1 21 0 0,-12-13 98 0 0,14 18-130 0 0,0 0-1 0 0,-1 0 0 0 0,1 0 0 0 0,0-1 0 0 0,0 1 0 0 0,-1 0 1 0 0,1 0-1 0 0,0-1 0 0 0,0 1 0 0 0,0 0 0 0 0,-1 0 1 0 0,1-1-1 0 0,0 1 0 0 0,0 0 0 0 0,0 0 0 0 0,0-1 0 0 0,0 1 1 0 0,0 0-1 0 0,0-1 0 0 0,0 1 0 0 0,0 0 0 0 0,-1-1 1 0 0,1 1-1 0 0,0 0 0 0 0,0 0 0 0 0,1-1-5 0 0,-2-1 15 0 0,1 0 0 0 0,0 0 0 0 0,-1 0-1 0 0,1 0 1 0 0,-1 0 0 0 0,0 0 0 0 0,1 1 0 0 0,-1-1-1 0 0,0 0 1 0 0,0 0 0 0 0,-1 0-15 0 0,-7-18 86 0 0,8 16-62 0 0,0-1 0 0 0,0 0 0 0 0,0 1 0 0 0,1-1 0 0 0,0-4-24 0 0,0 9 0 0 0,0 0 8 0 0,0-1-1 0 0,0 0 1 0 0,0 0-1 0 0,0 0 0 0 0,0 0 1 0 0,0 0-1 0 0,0 0 0 0 0,-1 0 1 0 0,1 0-1 0 0,0 0 1 0 0,-1 1-1 0 0,1-1 0 0 0,0 0 1 0 0,-1 0-1 0 0,1 0-7 0 0,0 1 0 0 0,-4-7 26 0 0,1 0 0 0 0,0-1-1 0 0,-2-5-25 0 0,1-25 66 0 0,4-23-46 0 0,1 35-22 0 0,-2 12 2 0 0,1 12 0 0 0,0-1 0 0 0,0 0 0 0 0,0 1 0 0 0,0-1 0 0 0,0 0 0 0 0,1 0 0 0 0,-1 1 0 0 0,1-1 0 0 0,-1 1 0 0 0,1-1 0 0 0,0 0 0 0 0,14-18 0 0 0,-8-1 0 0 0,-2 13 0 0 0,0 0 0 0 0,1 0 0 0 0,4-4 0 0 0,-2 4 0 0 0,-1-1 0 0 0,-1 0 0 0 0,4-6 0 0 0,-4 2 0 0 0,-5 11 0 0 0,1 0 0 0 0,-1-1 0 0 0,1 1 0 0 0,0 1 0 0 0,0-1 0 0 0,0 0 0 0 0,0 0 0 0 0,0 1 0 0 0,1-1 0 0 0,3-3-6 0 0,1 0 0 0 0,0 1-1 0 0,0 0 1 0 0,0 0-1 0 0,1 0 7 0 0,0 1-6 0 0,-1-1 0 0 0,1 0-1 0 0,-1-1 1 0 0,-1 0-1 0 0,1 0 7 0 0,-5 4-1 0 0,0 0 0 0 0,0 0 0 0 0,0 1 0 0 0,1-1 0 0 0,-1 1 0 0 0,1-1 0 0 0,-1 1 0 0 0,1 0 0 0 0,2-1 1 0 0,12-2-46 0 0,0-1-92 0 0,-7 1-32 0 0,-3-1-53 0 0,1 0-88 0 0,14-2-620 0 0,-18 4 704 0 0,0 1 40 0 0,-1-1-68 0 0,1 1-82 0 0,1 0-107 0 0,-3 1 175 0 0,1 0-37 0 0,0 0-138 0 0,0 0-57 0 0,1 0-51 0 0,0 1-43 0 0,1-1-170 0 0,-1 1-43 0 0,3 0-204 0 0,2 0-553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58.4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 0 9184 0 0,'0'0'208'0'0,"0"0"33"0"0,0 0 14 0 0,0 4-42 0 0,0 7-255 0 0,0-1 52 0 0,0 1 48 0 0,0 0 45 0 0,0 0 40 0 0,0 0 38 0 0,0 10 280 0 0,0 1 95 0 0,0-1 78 0 0,0 51 1651 0 0,0-41-1369 0 0,0-14-498 0 0,0-1-47 0 0,0 1-57 0 0,0 0-65 0 0,0-12-143 0 0,0 0 0 0 0,0 1 0 0 0,1-1 0 0 0,0 0-1 0 0,1 4-105 0 0,3 4 227 0 0,0-1 10 0 0,-8-2-120 0 0,-1 5-39 0 0,5-11-69 0 0,-1-1 1 0 0,1 1-1 0 0,0-1 0 0 0,0 0 0 0 0,0 1 1 0 0,1 1-10 0 0,2 5 11 0 0,3 15 15 0 0,7 0 58 0 0,-13-20-57 0 0,1 1 0 0 0,-2 1 0 0 0,1-1 0 0 0,-1 0-1 0 0,0 0 1 0 0,0 3-27 0 0,0 6 83 0 0,2 6 31 0 0,7 4-25 0 0,-3-11-36 0 0,-3-6 13 0 0,0-1 0 0 0,0 0 0 0 0,4 7-66 0 0,-1-3 58 0 0,-5-9-45 0 0,-1-1 0 0 0,1 1 0 0 0,-1 0 0 0 0,1 0 0 0 0,-1 0 0 0 0,0 0 0 0 0,0 0 0 0 0,0 0-1 0 0,0 0 1 0 0,0 0-13 0 0,0 0 11 0 0,0 0-1 0 0,0 0 1 0 0,0 0 0 0 0,1 0-1 0 0,-1 0 1 0 0,0 0-1 0 0,1 0 1 0 0,-1 0 0 0 0,1-1-1 0 0,0 1-10 0 0,13 20 32 0 0,-7-1 11 0 0,0-9-34 0 0,-6-11-7 0 0,1 1-1 0 0,-1 0 0 0 0,0 0 0 0 0,0 0 0 0 0,0 1 0 0 0,0-1 1 0 0,0 0-1 0 0,-1 0 0 0 0,1 0 0 0 0,-1 1 0 0 0,1 1-1 0 0,-1-3 2 0 0,0-1 0 0 0,0 0 0 0 0,0 0 0 0 0,0 1 0 0 0,0-1-1 0 0,0 0 1 0 0,0 1 0 0 0,0-1 0 0 0,0 0 0 0 0,0 1 0 0 0,1-1 0 0 0,-1 0-1 0 0,0 0 1 0 0,0 1 0 0 0,0-1 0 0 0,0 0 0 0 0,0 0 0 0 0,1 1-1 0 0,-1-1 1 0 0,0 0 0 0 0,0 0 0 0 0,1 1 0 0 0,-1-1 0 0 0,0 0 0 0 0,0 0-1 0 0,1 0-1 0 0,16 18 23 0 0,-14-15-14 0 0,0 0-1 0 0,0 0 1 0 0,0 0-1 0 0,-1 0 1 0 0,2 3-9 0 0,9 16 8 0 0,-13-22-9 0 0,0 0 0 0 0,0 1 0 0 0,1-1 0 0 0,-1 0 1 0 0,0 0-1 0 0,0 0 0 0 0,0 0 0 0 0,1 0 0 0 0,-1 0 1 0 0,0 1-1 0 0,0-1 0 0 0,0 0 0 0 0,1 0 0 0 0,-1 0 0 0 0,0 0 1 0 0,0 0-1 0 0,0 0 0 0 0,1 0 0 0 0,-1 0 0 0 0,0 0 1 0 0,0 0-1 0 0,0 0 0 0 0,1 0 0 0 0,-1 0 0 0 0,0 0 1 0 0,0 0-1 0 0,1 0 0 0 0,-1 0 0 0 0,0 0 0 0 0,0-1 0 0 0,0 1 1 0 0,0 0-1 0 0,1 0 1 0 0,4-1-36 0 0,1 1-50 0 0,0 0-61 0 0,5 0-198 0 0,7 0-319 0 0,-10 0 402 0 0,0 0 45 0 0,-1 0 75 0 0,-5 0 20 0 0,1 0-1 0 0,-1-1 0 0 0,0 1 1 0 0,0-1-1 0 0,1 1 0 0 0,-1-1 0 0 0,0 1 1 0 0,0-1-1 0 0,0 0 0 0 0,0 0 0 0 0,0 0 1 0 0,0-1-1 0 0,0 1 0 0 0,0 0 123 0 0,9-6-621 0 0,10 0-697 0 0,-17 5 1053 0 0,-1-1 0 0 0,0 1-1 0 0,0-1 1 0 0,0 0 0 0 0,2-2 265 0 0</inkml:trace>
  <inkml:trace contextRef="#ctx0" brushRef="#br0" timeOffset="240.28">1 577 10120 0 0,'0'0'298'0'0,"0"0"-4"0"0,0 0-183 0 0,0 0 18 0 0,0 0 105 0 0,3 0 260 0 0,7-2 34 0 0,-3-6 314 0 0,3-1 113 0 0,3 6-351 0 0,-5 3-307 0 0,-1-2-45 0 0,1-2 64 0 0,0-1-52 0 0,3-1 62 0 0,11-2 344 0 0,-1-6-34 0 0,0 7-124 0 0,-5-2-212 0 0,-1-1-68 0 0,18-10 145 0 0,14 2 97 0 0,-16 6-225 0 0,-17 6-170 0 0,-3-1-42 0 0,-6 4-2 0 0,0 0 0 0 0,-1 1 0 0 0,1-1 0 0 0,0 1 1 0 0,4-1-36 0 0,10-2 62 0 0,-3 1-73 0 0,6-2-115 0 0,2 0-115 0 0,-17 4 123 0 0,0 1 1 0 0,0 0-1 0 0,1 0 0 0 0,2 1 118 0 0,33 0-540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57.8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 9440 0 0,'0'0'216'0'0,"0"0"32"0"0,0 0 9 0 0,1 0-109 0 0,2 0-77 0 0,12 0 9 0 0,-8 0-84 0 0,0 0-64 0 0,-6 0 81 0 0,0 0 38 0 0,-1 0 35 0 0,2 0 50 0 0,0 0 56 0 0,2 0 67 0 0,-1 3 500 0 0,6 4-386 0 0,8 2 316 0 0,-4-1-190 0 0,-4-3-199 0 0,-3 0-88 0 0,1 1-45 0 0,11 10 362 0 0,11 13 300 0 0,-16-10-321 0 0,-10-11-334 0 0,5 9 71 0 0,20 18 103 0 0,-17-10-18 0 0,4-7-68 0 0,-3-5-129 0 0,-3 2-37 0 0,-6-2-44 0 0,-3-11-41 0 0,0 1 0 0 0,1 0 0 0 0,0-1 0 0 0,0 1 0 0 0,0-1 0 0 0,0 1 0 0 0,0-1 0 0 0,0 1-11 0 0,1-1 13 0 0,1 1 0 0 0,-1-1-1 0 0,0 0 1 0 0,1 1 0 0 0,-1-1 0 0 0,2 0-13 0 0,10 10 52 0 0,7 16 38 0 0,-16-21-73 0 0,0 0 0 0 0,0 0 1 0 0,6 5-18 0 0,-8-8 11 0 0,0 0 0 0 0,1 0 0 0 0,-1 0-1 0 0,-1 1 1 0 0,1-1 0 0 0,0 3-11 0 0,-1-3 9 0 0,1 1 0 0 0,-1 0 1 0 0,1-1-1 0 0,0 0 0 0 0,1 0 0 0 0,0 2-9 0 0,6 4 9 0 0,-6-5 0 0 0,1-1 0 0 0,-1 1 0 0 0,1-1 0 0 0,-1 0 1 0 0,1-1-1 0 0,1 1-9 0 0,8 2 13 0 0,-11-4-7 0 0,0-1-1 0 0,0 0 1 0 0,0 1 0 0 0,0 0-1 0 0,0 0 1 0 0,0 0 0 0 0,-1 0-1 0 0,1 0 1 0 0,0 1-6 0 0,-2-2-182 0 0,0 0 40 0 0,0 0 38 0 0,0 0 34 0 0,0 1 22 0 0,1 0 100 0 0,-1 0 52 0 0,0-1 40 0 0,3 3 420 0 0,-2-3-370 0 0,0 0-88 0 0,0 0-101 0 0,0-1-38 0 0,-1 1-30 0 0,1-1-33 0 0,-1 0-37 0 0,1 1-41 0 0,0-1-44 0 0,0 0-46 0 0,1 0-50 0 0,-1 0-54 0 0,1 1-55 0 0,0-1-60 0 0,0 0-62 0 0,0 0-65 0 0,1 0-70 0 0,-1 0-71 0 0,1 0-75 0 0,1 0-79 0 0,-5 0-1108 0 0,0 0-1132 0 0</inkml:trace>
  <inkml:trace contextRef="#ctx0" brushRef="#br0" timeOffset="253.29">406 1 6688 0 0,'-40'0'197'0'0,"39"-1"-184"0"0,0 1 0 0 0,-1 0 0 0 0,1 0 0 0 0,-1 0 0 0 0,1 0 0 0 0,0 0 0 0 0,-1 1 0 0 0,1-1 0 0 0,-1 0 0 0 0,1 1 0 0 0,0-1 0 0 0,-1 1-1 0 0,1-1 1 0 0,-1 1-13 0 0,2-1 2 0 0,0 0-1 0 0,-1 1 0 0 0,1-1 0 0 0,0 0 0 0 0,0 0 1 0 0,-1 1-1 0 0,1-1 0 0 0,0 0 0 0 0,0 0 1 0 0,0 1-1 0 0,-1-1 0 0 0,1 0 0 0 0,0 1 0 0 0,0-1 1 0 0,0 0-1 0 0,0 1 0 0 0,0-1 0 0 0,0 0 0 0 0,0 0 1 0 0,0 1-1 0 0,0-1 0 0 0,0 0 0 0 0,0 1 0 0 0,0-1 1 0 0,0 0-1 0 0,0 1 0 0 0,0-1 0 0 0,0 0 0 0 0,0 1 1 0 0,0-1-1 0 0,0 0 0 0 0,0 1 0 0 0,0-1 1 0 0,1 0-2 0 0,8 8-11 0 0,1-1 24 0 0,-9-2 25 0 0,-5 1 34 0 0,0-3 79 0 0,0 0 45 0 0,-1-1 90 0 0,5-1-250 0 0,-1-1 1 0 0,1 1 0 0 0,-1 0-1 0 0,1 0 1 0 0,-1-1 0 0 0,1 1 0 0 0,0 0-1 0 0,-1 0 1 0 0,1-1 0 0 0,0 1-1 0 0,0 0 1 0 0,0 0 0 0 0,-1 0-1 0 0,1-1 1 0 0,0 1 0 0 0,0 0-1 0 0,0 0 1 0 0,0 0 0 0 0,0 0-1 0 0,1 0-36 0 0,-2 22 830 0 0,-1-11-317 0 0,-5 2 45 0 0,2-7-327 0 0,-2 1-40 0 0,-2 3 127 0 0,4-1-40 0 0,-1 12 194 0 0,1-5-137 0 0,-6 3 146 0 0,5-11-286 0 0,2-5-97 0 0,2 1 0 0 0,-1 0 1 0 0,1 1-1 0 0,-1-1 1 0 0,1 0-1 0 0,0 4-98 0 0,-1 5 185 0 0,2-10-125 0 0,1 0 1 0 0,-1 0 0 0 0,0 0 0 0 0,-1 0 0 0 0,1 0 0 0 0,-1 0-61 0 0,-26 39 544 0 0,26-39-485 0 0,1 0 0 0 0,-1 0 1 0 0,1 0-1 0 0,0 0 0 0 0,0 0 1 0 0,1 0-60 0 0,-3 11 168 0 0,-5 8 78 0 0,4-13-87 0 0,-1 0-1 0 0,0 0 1 0 0,-7 8-159 0 0,0-1 210 0 0,-3 5 93 0 0,13-18-248 0 0,0 1-1 0 0,-1-1 1 0 0,1 1-1 0 0,1-1 1 0 0,-1 2-55 0 0,-7 26 188 0 0,1 1-62 0 0,6-29-110 0 0,0 1 1 0 0,1 0 0 0 0,-2-1-1 0 0,1 0 1 0 0,-1 2-17 0 0,0-2 12 0 0,0 1 17 0 0,-1 0 0 0 0,1 0 1 0 0,1 0-1 0 0,-1 1 0 0 0,1-1 0 0 0,0 1 0 0 0,-1 3-29 0 0,0-3 31 0 0,0 0 0 0 0,0 0 1 0 0,0-1-1 0 0,-4 5-31 0 0,-10 17 149 0 0,16-24-124 0 0,0 0-1 0 0,0 0 0 0 0,1 0 0 0 0,-1 0 1 0 0,1 0-1 0 0,-1 0 0 0 0,1 0 0 0 0,0 3-24 0 0,1 4 20 0 0,-1 0-56 0 0,1-4-37 0 0,-1-1-48 0 0,0-2-248 0 0,0-3 274 0 0,0 0 0 0 0,0 0-19 0 0,0 0-45 0 0,0 0-15 0 0,0 0-45 0 0,0 0-51 0 0,0 0-57 0 0,0 0-62 0 0,0 0-57 0 0,0 0-51 0 0,0 0-45 0 0,0 0-158 0 0,0 0-44 0 0,0 0-192 0 0,0 0-515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57.0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18 8640 0 0,'0'0'197'0'0,"0"-3"24"0"0,0 1-168 0 0,0-4-3 0 0,0 4 9 0 0,0-1 54 0 0,0 2 83 0 0,0 15 9 0 0,0-14-197 0 0,0 0-1 0 0,0 1 1 0 0,0-1-1 0 0,0 0 1 0 0,0 1-1 0 0,0-1 0 0 0,0 0 1 0 0,0 1-1 0 0,0-1 1 0 0,-1 0-1 0 0,1 0 1 0 0,0 1-1 0 0,0-1 0 0 0,0 0 1 0 0,0 1-1 0 0,0-1 1 0 0,-1 0-1 0 0,1 0 1 0 0,0 1-1 0 0,0-1 1 0 0,0 0-1 0 0,-1 0 0 0 0,1 0 1 0 0,0 1-1 0 0,0-1 1 0 0,-1 0-8 0 0,0 2 23 0 0,-1-1 0 0 0,1 1-1 0 0,-1 0 1 0 0,1-1 0 0 0,0 1 0 0 0,0 0 0 0 0,0 0 0 0 0,0 0 0 0 0,0 0 0 0 0,0 0 0 0 0,0 2-23 0 0,-2 13 190 0 0,2 6 77 0 0,1 50 359 0 0,0-21-172 0 0,1-44-315 0 0,0 1 0 0 0,0-1-1 0 0,0 1 1 0 0,1-1 0 0 0,2 6-139 0 0,4 18 374 0 0,-5-13-196 0 0,-1 2 39 0 0,-3 47 564 0 0,1-30-320 0 0,0-22-273 0 0,0-2-44 0 0,0 43 348 0 0,0-37-257 0 0,0-8-78 0 0,0 1 33 0 0,4 18 110 0 0,9 13 63 0 0,-12-41-334 0 0,2 9 124 0 0,-1 0-32 0 0,-2-1-9 0 0,-1 5 13 0 0,0-3-17 0 0,0 8 80 0 0,1-17-150 0 0,-1 0-1 0 0,1 0 1 0 0,0 0 0 0 0,0 0-1 0 0,0 0 1 0 0,1 0 0 0 0,0 0-1 0 0,-1 0 1 0 0,1 0-1 0 0,2 3-37 0 0,11 14 140 0 0,-13-19-138 0 0,-1-1-1 0 0,1 1 1 0 0,-1-1-1 0 0,1 1 1 0 0,-1 0-1 0 0,0-1 1 0 0,0 1-1 0 0,1 0 1 0 0,-1 1-2 0 0,0-3 0 0 0,0 3-78 0 0,0-3-31 0 0,0 0 31 0 0,0 0-79 0 0,0 0-93 0 0,0 0 73 0 0,0 0-42 0 0,0 0-44 0 0,0 0-42 0 0,0 0-39 0 0,0 0-34 0 0,0 0-247 0 0,0 0-57 0 0,0 0-46 0 0,0 0-32 0 0,0 0-1364 0 0,0 0-1208 0 0</inkml:trace>
  <inkml:trace contextRef="#ctx0" brushRef="#br0" timeOffset="194.36">1 552 7792 0 0,'21'-21'230'0'0,"-18"18"-187"0"0,0 0 0 0 0,0 0-1 0 0,0 0 1 0 0,1 1 0 0 0,2-2-43 0 0,2 1 34 0 0,5-1-24 0 0,20-16-42 0 0,-19 10 61 0 0,0 1 102 0 0,-3 0 89 0 0,-2-1 72 0 0,-7 8-193 0 0,1 0 1 0 0,-1 0-1 0 0,0-1 1 0 0,1 1-1 0 0,-1 1 1 0 0,1-1-1 0 0,0 0 0 0 0,0 1 1 0 0,-1-1-1 0 0,2 1-99 0 0,32-7 879 0 0,-16-3-277 0 0,-12 5-375 0 0,10-4 72 0 0,14-2 237 0 0,-12 5-227 0 0,-8 2-133 0 0,6-4 34 0 0,-7 1-38 0 0,5-2 50 0 0,-7 7-166 0 0,5 3-50 0 0,-14 0-6 0 0,5 0-4 0 0,0 0 0 0 0,1-1 0 0 0,-1 1 0 0 0,0-1 0 0 0,4-1 4 0 0,1-2-53 0 0,-5 0-71 0 0,-1 3 3 0 0,-1-1-48 0 0,0 0-56 0 0,1 1-65 0 0,-1 0-12 0 0,1 0-47 0 0,-1 0-43 0 0,1 1-37 0 0,1 0-127 0 0,0-1-37 0 0,10 1-1312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53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8840 0 0,'0'0'197'0'0,"0"0"24"0"0,0 0 19 0 0,0 3-29 0 0,0 6-134 0 0,0-4 59 0 0,0 2 463 0 0,0-1-84 0 0,0-1-73 0 0,0 0-63 0 0,0 0-71 0 0,0 0-38 0 0,0 2 127 0 0,0 10 452 0 0,0-12-550 0 0,0 1 45 0 0,1 2 9 0 0,1-1-57 0 0,0 0-2 0 0,4 3 75 0 0,2 7 238 0 0,-6-10-356 0 0,-1 1 47 0 0,-2 4 129 0 0,1-1-42 0 0,-2 15 319 0 0,2-21-543 0 0,1 1-1 0 0,-1-1 1 0 0,1 0-1 0 0,0 1 1 0 0,0-1-1 0 0,1 3-160 0 0,4 6 223 0 0,-4-10-165 0 0,0 1 0 0 0,0-1 1 0 0,-1 0-1 0 0,0 0 1 0 0,0 1-1 0 0,0-1 1 0 0,0 0-1 0 0,0 1 0 0 0,-1 3-58 0 0,0 0 68 0 0,-1-6-51 0 0,1 1 0 0 0,0-1 1 0 0,0 0-1 0 0,0 0 0 0 0,0 1 1 0 0,0-1-1 0 0,1 0 0 0 0,-1 0 0 0 0,1 0 1 0 0,-1 1-1 0 0,1-1 0 0 0,1 2-17 0 0,3-1 45 0 0,-5-3-40 0 0,1 0-1 0 0,0 1 1 0 0,-1-1-1 0 0,1 0 1 0 0,0 1 0 0 0,-1-1-1 0 0,1 0 1 0 0,-1 1-1 0 0,1-1 1 0 0,-1 1-1 0 0,1-1 1 0 0,-1 1-1 0 0,1 0 1 0 0,-1-1-1 0 0,1 1-4 0 0,0 3 12 0 0,0 0-1 0 0,-1 0 0 0 0,1-1 0 0 0,-1 1 1 0 0,1 0-1 0 0,-1 0 0 0 0,-1 1-11 0 0,1-5 0 0 0,3 18 45 0 0,3-13-1 0 0,3 1-4 0 0,-2 12 14 0 0,7 3-44 0 0,-10-10-22 0 0,0-1-76 0 0,-3-7 11 0 0,0-2 36 0 0,3 6-6 0 0,-2-5-38 0 0,1 1-93 0 0,-1-1 38 0 0,0 0-39 0 0,1 0-43 0 0,0 1-49 0 0,0 0 132 0 0,-1 0 8 0 0,0-1-16 0 0,0 1-46 0 0,-1-1-10 0 0,0 0-45 0 0,0 0-50 0 0,1 0-57 0 0,-1 0 12 0 0,-1 0-46 0 0,1 0-51 0 0,0 0-53 0 0,-1 1-57 0 0,0-1-61 0 0,1 0-63 0 0,-1 0-67 0 0,0 1-1514 0 0,0-3-1266 0 0</inkml:trace>
  <inkml:trace contextRef="#ctx0" brushRef="#br0" timeOffset="393.08">363 150 9184 0 0,'0'0'208'0'0,"0"0"33"0"0,0 0 14 0 0,4 4-42 0 0,1 1-180 0 0,8 7-23 0 0,-12-10-9 0 0,8 7 32 0 0,-3 0 49 0 0,-2 2 53 0 0,-3 5 52 0 0,-1-16-187 0 0,0 5 94 0 0,0 0-1 0 0,0 1 0 0 0,1-1 1 0 0,-1 0-1 0 0,2 4-93 0 0,7 8 297 0 0,-3-4 0 0 0,-3 7 64 0 0,-4-7-182 0 0,0 3 7 0 0,2-4-27 0 0,0-1 13 0 0,3 1 48 0 0,10 24 236 0 0,-7-11-10 0 0,7-1-39 0 0,-12-1-169 0 0,-1 0 21 0 0,3-8 15 0 0,11 6 90 0 0,-8-6-154 0 0,-6-12-165 0 0,0 0-1 0 0,1 0 1 0 0,-1 0-1 0 0,1 0 1 0 0,0 0 0 0 0,0-1-1 0 0,1 2-44 0 0,-3-3 9 0 0,1-1 0 0 0,-1 0 0 0 0,0 0 0 0 0,0 0 0 0 0,0 1 0 0 0,1-1 0 0 0,-1 0 0 0 0,0 0 0 0 0,0 1 0 0 0,0-1 0 0 0,1 0 0 0 0,-1 0 0 0 0,0 1 0 0 0,0-1 0 0 0,0 0 0 0 0,0 0 0 0 0,0 1 0 0 0,0-1 0 0 0,1 0 0 0 0,-1 1 0 0 0,0-1 0 0 0,0 0 0 0 0,0 1 0 0 0,0-1 0 0 0,0 0 0 0 0,0 1-9 0 0,0 0 24 0 0,0 1 1 0 0,0 0 0 0 0,0-1 0 0 0,0 1 0 0 0,1 0-1 0 0,-1-1 1 0 0,1 1 0 0 0,0 0 0 0 0,0 1-25 0 0,0-2 15 0 0,0 1 1 0 0,0-1-1 0 0,0 0 0 0 0,0 1 1 0 0,0-1-1 0 0,0 0 0 0 0,0 0 1 0 0,0 1-1 0 0,1-1 0 0 0,-1 0 1 0 0,1 0-1 0 0,-1-1 0 0 0,1 1 1 0 0,-1 0-1 0 0,1 0 0 0 0,0 0-15 0 0,11 1 131 0 0,-13-2-127 0 0,0 0-1 0 0,0 0 0 0 0,0 0 0 0 0,0-1 0 0 0,0 1 0 0 0,0 0 0 0 0,1 0 0 0 0,-1 0 0 0 0,0 0 0 0 0,0 0 0 0 0,0 0 1 0 0,0 0-1 0 0,0 0 0 0 0,0 0 0 0 0,0 0 0 0 0,1 0 0 0 0,-1 0 0 0 0,0 1 0 0 0,0-1 0 0 0,0 0 0 0 0,0 0 0 0 0,0 0 1 0 0,0 0-1 0 0,0 0 0 0 0,1 0 0 0 0,-1 0 0 0 0,0 0 0 0 0,0 0 0 0 0,0 0 0 0 0,0 0 0 0 0,0 0 0 0 0,0 0 0 0 0,0 1 0 0 0,0-1 1 0 0,0 0-1 0 0,0 0 0 0 0,0 0 0 0 0,0 0 0 0 0,0 0 0 0 0,0 0 0 0 0,1 0 0 0 0,-1 0 0 0 0,0 1 0 0 0,0-1 0 0 0,0 0 1 0 0,0 0-1 0 0,0 0 0 0 0,0 0 0 0 0,0 0 0 0 0,0 0 0 0 0,0 1 0 0 0,0-1 0 0 0,-1 0 0 0 0,1 0 0 0 0,0 0 0 0 0,0 0 0 0 0,0 0-3 0 0,0 5 75 0 0,4 4 16 0 0,-1-7-36 0 0,1-1 37 0 0,2 0 53 0 0,2-1 69 0 0,6 0 42 0 0,-10 0 6 0 0,0 0 23 0 0,13-3-28 0 0,-16 2-237 0 0,0 1 0 0 0,0-1 0 0 0,0 1 0 0 0,0-1 0 0 0,0 0 0 0 0,0 0 0 0 0,0 1-1 0 0,0-1 1 0 0,0 0 0 0 0,0 0 0 0 0,0 0 0 0 0,-1 0 0 0 0,1 0 0 0 0,0 0 0 0 0,-1 0 0 0 0,1-1-20 0 0,0-1 48 0 0,0 0 0 0 0,0 0 0 0 0,0 0 1 0 0,0 0-1 0 0,-1 0 0 0 0,1 0 0 0 0,-1-1-48 0 0,1-17 291 0 0,-1 19-277 0 0,0-1 0 0 0,0 1 0 0 0,1 0 0 0 0,-1 0 0 0 0,1 0 0 0 0,-1-1 0 0 0,1 1 0 0 0,0 0 0 0 0,0 0 0 0 0,0 0 0 0 0,0 0 0 0 0,0 0 0 0 0,0 0 0 0 0,1 0-14 0 0,4-9 64 0 0,2-10 77 0 0,-2 10-73 0 0,-4 10-53 0 0,-1-1-1 0 0,0 0 1 0 0,0 0 0 0 0,0 0-1 0 0,0 0 1 0 0,0-1 0 0 0,0 1-1 0 0,-1 0 1 0 0,1 0 0 0 0,-1 0 0 0 0,1-1-1 0 0,-1 1 1 0 0,0 0 0 0 0,0-1-1 0 0,0 0-14 0 0,0-3 28 0 0,0 1-1 0 0,1 0 1 0 0,-1 0-1 0 0,1-1 1 0 0,1-3-28 0 0,12-19 109 0 0,-7-8-12 0 0,7 8-1 0 0,-12 5-35 0 0,-2 4 5 0 0,6 0 63 0 0,8-6 33 0 0,-13 19-126 0 0,0 0 1 0 0,0 0 0 0 0,0 0 0 0 0,-1 0-1 0 0,0 0 1 0 0,0-3-37 0 0,-1-6 86 0 0,1 13-83 0 0,0 0 0 0 0,0 0 0 0 0,0 0 0 0 0,1 0-1 0 0,-1 0 1 0 0,0 0 0 0 0,1 0 0 0 0,-1 0 0 0 0,1 0-1 0 0,0 0-2 0 0,13-19 0 0 0,-10 13 0 0 0,-1 1-66 0 0,0 0-82 0 0,1 1-64 0 0,-1 0-54 0 0,1 1-39 0 0,0 2-140 0 0,0 2-263 0 0,-1 1 558 0 0,0 0-60 0 0,-1-1-61 0 0,0 0-63 0 0,-1 0-64 0 0,0-1-66 0 0,1 1-67 0 0,-2-1-68 0 0,2 0-121 0 0,-1 0-81 0 0,1-1-84 0 0,0 1-85 0 0,4-1-1228 0 0,6 2-1216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52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0 171 8088 0 0,'0'0'182'0'0,"0"0"29"0"0,0 0 12 0 0,0 4 41 0 0,0 9 71 0 0,0 9 266 0 0,0-22-582 0 0,0 1 1 0 0,0-1 0 0 0,0 0 0 0 0,0 1-1 0 0,0-1 1 0 0,0 0 0 0 0,0 1 0 0 0,0-1-1 0 0,1 0 1 0 0,-1 1 0 0 0,0-1 0 0 0,0 0-1 0 0,0 0 1 0 0,0 1 0 0 0,0-1 0 0 0,0 0-1 0 0,1 0 1 0 0,-1 1 0 0 0,0-1 0 0 0,0 0-1 0 0,1 0 1 0 0,-1 1 0 0 0,0-1 0 0 0,0 0-1 0 0,0 0 1 0 0,1 0-20 0 0,6 9 239 0 0,-2 2 40 0 0,-3-7-141 0 0,-1 1 1 0 0,0 1-1 0 0,0-1 0 0 0,-1 0 1 0 0,1 0-1 0 0,-1 0 1 0 0,0 1-139 0 0,-1 3 220 0 0,1-6-145 0 0,0 0-1 0 0,0 0 1 0 0,0 0-1 0 0,0 0 1 0 0,0 0-1 0 0,1 0 1 0 0,-1 0-1 0 0,1 0 0 0 0,0-1 1 0 0,0 2-75 0 0,6 7 242 0 0,0 3 105 0 0,-3 4 91 0 0,-1-2-54 0 0,3-3-70 0 0,3 4 5 0 0,-7-4-171 0 0,-1 3 33 0 0,0 2 37 0 0,-2-1 39 0 0,1-2 42 0 0,4-5 27 0 0,-1-4-264 0 0,8 20 129 0 0,-8-14-96 0 0,-2 1 37 0 0,-1-4-26 0 0,0 13 289 0 0,1-16-320 0 0,1 0-76 0 0,5 5 68 0 0,-6-9-50 0 0,1 0 1 0 0,-1 0-1 0 0,0 0 1 0 0,0 0-1 0 0,0 0 0 0 0,0 1 1 0 0,0-1-1 0 0,-1 0 1 0 0,1 0-1 0 0,-1 1 0 0 0,1 1-17 0 0,-1 0 123 0 0,0-4-24 0 0,0 0-17 0 0,0 0-2 0 0,0 3-13 0 0,0 2-56 0 0,0-4-23 0 0,0 5 39 0 0,0 3 35 0 0,0 6 50 0 0,0-12-43 0 0,0-3 1 0 0,0 0 15 0 0,0-3-14 0 0,0 2-67 0 0,0 0 0 0 0,0 0 0 0 0,0 1 0 0 0,0-1 1 0 0,0 0-1 0 0,-1 0 0 0 0,1 1 0 0 0,0-1 0 0 0,0 0 1 0 0,-1 0-1 0 0,1 1 0 0 0,0-1 0 0 0,-1 0 0 0 0,1 1 0 0 0,-1-1 1 0 0,1 0-1 0 0,-1 1 0 0 0,1-1 0 0 0,-1 1 0 0 0,0-1 0 0 0,1 1 1 0 0,-1-1-1 0 0,1 1 0 0 0,-2-1-4 0 0,1 0 5 0 0,1 1-1 0 0,-1-1 1 0 0,0 1-1 0 0,0-1 1 0 0,0 0-1 0 0,1 1 1 0 0,-1-1 0 0 0,0 0-1 0 0,1 0 1 0 0,-1 0-1 0 0,1 0 1 0 0,-1 1-1 0 0,1-1 1 0 0,-1 0 0 0 0,1 0-1 0 0,0 0 1 0 0,-1 0-1 0 0,1 0 1 0 0,0 0 0 0 0,0 0-1 0 0,0 0 1 0 0,0 0-1 0 0,0 0 1 0 0,0 0-1 0 0,0 0-4 0 0,0 0 5 0 0,0 0 0 0 0,0 0-1 0 0,0 0 1 0 0,0 0 0 0 0,0 0-1 0 0,0 0 1 0 0,-1 0 0 0 0,1 0-1 0 0,0 0 1 0 0,0 1 0 0 0,-1-1-1 0 0,1 0 1 0 0,-1 0 0 0 0,1 0-1 0 0,-1 0 1 0 0,1 1 0 0 0,-1-1-1 0 0,1 0 1 0 0,-1 0 0 0 0,1 1-1 0 0,-1-1 1 0 0,0 1 0 0 0,0-1-1 0 0,1 0 1 0 0,-1 1 0 0 0,0-1-5 0 0,0 1 5 0 0,0-1 1 0 0,1 1 0 0 0,-1-1 0 0 0,0 1 0 0 0,1-1-1 0 0,-1 0 1 0 0,0 1 0 0 0,1-1 0 0 0,-1 0 0 0 0,1 0-1 0 0,-1 1 1 0 0,1-1 0 0 0,-1 0 0 0 0,1 0 0 0 0,-1 0-1 0 0,1 0 1 0 0,0 0 0 0 0,0 1 0 0 0,-1-1 0 0 0,1 0-1 0 0,0 0 1 0 0,0 0 0 0 0,0 0 0 0 0,0 0 0 0 0,0 0-1 0 0,0 0-5 0 0,0-1 12 0 0,0 0 0 0 0,0-1-1 0 0,0 1 1 0 0,-1 0 0 0 0,1 0-1 0 0,-1 0 1 0 0,0-1 0 0 0,1 1-1 0 0,-1 0 1 0 0,0 0 0 0 0,0 0-1 0 0,-1 1 1 0 0,0-3-12 0 0,1 2 8 0 0,-1 0 1 0 0,1 0-1 0 0,0-1 1 0 0,0 1-1 0 0,0-1 1 0 0,0 1-1 0 0,0-1 0 0 0,1 1 1 0 0,-1-1-1 0 0,1 1 1 0 0,-1-1-1 0 0,1 0 1 0 0,0-2-9 0 0,0 0 5 0 0,0 0 0 0 0,0 0 0 0 0,-1-1 0 0 0,0 1 0 0 0,-1-4-5 0 0,-6-8 37 0 0,7 15-33 0 0,0 0-1 0 0,-1 0 0 0 0,1 0 1 0 0,1 0-1 0 0,-1 0 0 0 0,0-1 1 0 0,0 1-1 0 0,1 0 0 0 0,-1 0 1 0 0,1-1-1 0 0,0 1 0 0 0,0 0 1 0 0,0 0-1 0 0,0-1-3 0 0,0-47 48 0 0,0 0-43 0 0,-1 30-5 0 0,1 13 0 0 0,0 0 0 0 0,0 1 0 0 0,1-1 0 0 0,0 0 0 0 0,1-6 0 0 0,22-59 0 0 0,-12 41 0 0 0,-8 19-1 0 0,1 0 0 0 0,1 1 0 0 0,-1 0 0 0 0,2 0 0 0 0,6-9 1 0 0,-7 11-7 0 0,12-16-41 0 0,-12 11 37 0 0,-6 12 11 0 0,1 0 0 0 0,-1 1 0 0 0,1-1 0 0 0,0 1 0 0 0,-1 0 0 0 0,1-1 0 0 0,0 1 0 0 0,0-1 0 0 0,0 1 0 0 0,0 0 0 0 0,0 0 0 0 0,0 0 0 0 0,0-1 0 0 0,0 1-1 0 0,1 0 1 0 0,-1 0 0 0 0,0 1 0 0 0,2-2 0 0 0,18-5 0 0 0,-10 0 0 0 0,-9 6-5 0 0,0 0-1 0 0,0 0 1 0 0,0 0 0 0 0,0-1 0 0 0,0 2 0 0 0,0-1-1 0 0,0 0 1 0 0,0 0 0 0 0,0 1 0 0 0,0-1 0 0 0,1 1-1 0 0,-1 0 1 0 0,0-1 0 0 0,1 1 5 0 0,50 0-80 0 0,-27 0-28 0 0,-13 0 1 0 0,1 0-51 0 0,1 3-63 0 0,2 5 1 0 0,-7-3 71 0 0,-3-2 13 0 0,0-1-11 0 0,1-1-40 0 0,2-2-228 0 0,-3 1 77 0 0,0 0-33 0 0,-5 0 221 0 0,0 0 1 0 0,0 0-1 0 0,0 1 0 0 0,0-1 0 0 0,0 1 0 0 0,0-1 0 0 0,-1 1 0 0 0,3 0 150 0 0,3 4-477 0 0,-1-1 72 0 0,-3-2 165 0 0,0 0-37 0 0,0 1-41 0 0,0-1-49 0 0,0 0-12 0 0,1 0-41 0 0,3 3-523 0 0,3 0-326 0 0,5 2-790 0 0</inkml:trace>
  <inkml:trace contextRef="#ctx0" brushRef="#br0" timeOffset="444.37">747 384 5584 0 0,'0'0'124'0'0,"0"0"17"0"0,0 0 11 0 0,0 4-20 0 0,0-2-129 0 0,0-1 0 0 0,0 1 0 0 0,1 0 0 0 0,-1-1 0 0 0,0 1 0 0 0,1 0 0 0 0,-1-1 0 0 0,1 1 0 0 0,0 1-3 0 0,0-2 0 0 0,0 1 0 0 0,0 0 0 0 0,0-1 0 0 0,0 1 0 0 0,0-1 0 0 0,1 0 0 0 0,-1 1 0 0 0,0-1 0 0 0,1 0 0 0 0,-1 0 0 0 0,1 0 0 0 0,1 1 0 0 0,6 2 24 0 0,-3-1 43 0 0,-3-1 47 0 0,-1 3 48 0 0,-1 2 51 0 0,-1-3 419 0 0,0-4 28 0 0,0 0-10 0 0,4-4-54 0 0,6-4-225 0 0,28-13 666 0 0,-26 15-751 0 0,-12 5-281 0 0,7-2 132 0 0,-6 3-105 0 0,0 0-1 0 0,-1-1 0 0 0,1 1 1 0 0,0-1-1 0 0,0 1 1 0 0,0-1-1 0 0,-1 1 0 0 0,1-1 1 0 0,0 1-1 0 0,0-1 1 0 0,-1 0-1 0 0,1 1 0 0 0,0-1 1 0 0,-1 0-1 0 0,1 1 0 0 0,-1-1 1 0 0,1 0-1 0 0,-1 0 1 0 0,1 0-1 0 0,-1 0 0 0 0,0 1 1 0 0,1-2-32 0 0,2-5 123 0 0,-2 6-85 0 0,0-1 0 0 0,0 1 0 0 0,0-1 0 0 0,0 1 0 0 0,0-1 0 0 0,1 1 0 0 0,-1 0 0 0 0,1 0 0 0 0,-1-1 0 0 0,1 1 0 0 0,-1 0 0 0 0,2 0-38 0 0,6-3 199 0 0,1-2 96 0 0,-10 5-275 0 0,0 0-1 0 0,1-1 0 0 0,-1 1 0 0 0,1 0 1 0 0,-1 0-1 0 0,0 0 0 0 0,0 0 0 0 0,0-1 1 0 0,0 1-1 0 0,0 0 0 0 0,0-1-19 0 0,0 1 10 0 0,0 0-1 0 0,0 1 0 0 0,0-1 1 0 0,-1 0-1 0 0,1 1 1 0 0,0-1-1 0 0,0 0 0 0 0,0 1 1 0 0,1-1-1 0 0,-1 0 1 0 0,0 1-1 0 0,0-1 1 0 0,0 0-1 0 0,0 1 0 0 0,1-1 1 0 0,-1 1-1 0 0,0-1 1 0 0,1 0-1 0 0,-1 1 0 0 0,0-1 1 0 0,1 1-1 0 0,-1-1 1 0 0,1 1-1 0 0,-1-1 0 0 0,1 1 1 0 0,-1-1-1 0 0,1 1 1 0 0,-1-1-1 0 0,1 1 0 0 0,-1 0 1 0 0,1-1-1 0 0,0 1-9 0 0,8-6 137 0 0,-2-12 51 0 0,7 0-84 0 0,-14 18-102 0 0,1 0 1 0 0,-1 0 0 0 0,0 0 0 0 0,0-1 0 0 0,1 1 0 0 0,-1 0-1 0 0,0 0 1 0 0,0 0 0 0 0,1-1 0 0 0,-1 1 0 0 0,0 0-1 0 0,0-1 1 0 0,0 1 0 0 0,0 0 0 0 0,0 0 0 0 0,0-1 0 0 0,1 1-1 0 0,-1 0 1 0 0,0-1 0 0 0,0 1 0 0 0,0 0 0 0 0,0 0-1 0 0,0-1 1 0 0,0 1 0 0 0,0 0 0 0 0,0-1-3 0 0,0-8 38 0 0,1 3-15 0 0,-1 1-1 0 0,0-1 0 0 0,0 1 0 0 0,0-1 0 0 0,-1 0 1 0 0,0 1-1 0 0,0-1 0 0 0,-1 0-22 0 0,2 4 2 0 0,-1 1 0 0 0,0-1 1 0 0,0 1-1 0 0,0-1 0 0 0,0 1 0 0 0,0-1 0 0 0,0 1 0 0 0,-1 0 1 0 0,1 0-1 0 0,-1-1-2 0 0,-7-7 69 0 0,-9-5 13 0 0,3 7-21 0 0,12 5-54 0 0,0 1 0 0 0,0 0 0 0 0,0-1 0 0 0,0 0 0 0 0,1 0 0 0 0,-1 1 0 0 0,-1-3-7 0 0,4 4 2 0 0,0 0 0 0 0,-1-1 1 0 0,1 1-1 0 0,0 0 1 0 0,0 0-1 0 0,0 0 1 0 0,-1-1-1 0 0,1 1 1 0 0,0 0-1 0 0,0 0 1 0 0,-1 0-1 0 0,1-1 1 0 0,0 1-1 0 0,0 0 0 0 0,-1 0 1 0 0,1 0-1 0 0,0 0 1 0 0,-1 0-1 0 0,1 0 1 0 0,0 0-1 0 0,-1 0 1 0 0,1 0-1 0 0,0 0 1 0 0,0 0-1 0 0,-1 0 1 0 0,1 0-3 0 0,-18 0 16 0 0,16 0-15 0 0,0 0 0 0 0,0 0 0 0 0,0 0 0 0 0,0 0 0 0 0,0 0 0 0 0,0 1 0 0 0,0-1 0 0 0,1 1 0 0 0,-1-1 0 0 0,0 1-1 0 0,-2 1 9 0 0,1 1-1 0 0,0-1 1 0 0,-1 1-1 0 0,1 0 1 0 0,-2 2-9 0 0,-16 16 11 0 0,18-17-7 0 0,0 0-1 0 0,0-1 1 0 0,1 1 0 0 0,0 0 0 0 0,-1 1 0 0 0,1 0-4 0 0,1-2 3 0 0,0-1 0 0 0,-1 1 1 0 0,1-1-1 0 0,0 1 0 0 0,-1-1 0 0 0,0 0 0 0 0,1 1 0 0 0,-1-1 0 0 0,0 0 0 0 0,0 0 0 0 0,0 0 0 0 0,0-1 1 0 0,-2 2-4 0 0,-2 0 0 0 0,5-3 0 0 0,0 1 0 0 0,0-1 0 0 0,0 0 0 0 0,0 1 0 0 0,0-1 0 0 0,1 1 0 0 0,-1-1 0 0 0,0 1 0 0 0,0 0 0 0 0,1-1 0 0 0,-1 1 0 0 0,0 0 0 0 0,1-1 0 0 0,-1 1 0 0 0,1 0 0 0 0,-1 0 0 0 0,1-1 0 0 0,-1 1 0 0 0,1 0 0 0 0,-1 0 0 0 0,1 0 0 0 0,0 0 0 0 0,-4 6 0 0 0,-1 4 0 0 0,-3 3 24 0 0,0 7 42 0 0,-6 15 4 0 0,7-12-6 0 0,-7 1 10 0 0,12-2-5 0 0,2-4 3 0 0,-6 0 49 0 0,0-8-54 0 0,4-10-53 0 0,1 1 1 0 0,0 0-1 0 0,0 0 1 0 0,0 0 0 0 0,0 0-1 0 0,0 0 1 0 0,0 1-1 0 0,0-1 1 0 0,1 0-1 0 0,-1 0 1 0 0,1 0-1 0 0,0 1 1 0 0,0-1-1 0 0,0 0 1 0 0,0 2-15 0 0,-1 8 48 0 0,0 17 49 0 0,6-9 9 0 0,2-9-49 0 0,-6-10-46 0 0,0 1 1 0 0,1 0 0 0 0,-1 0-1 0 0,0 0 1 0 0,0 0-1 0 0,0 0 1 0 0,-1 0 0 0 0,1 1-1 0 0,0-1 1 0 0,-1 0 0 0 0,0 0-1 0 0,1 0 1 0 0,-1 1 0 0 0,0-1-12 0 0,0 1 4 0 0,1 0 1 0 0,-1 1 0 0 0,1-1 0 0 0,0 0 0 0 0,0 0 0 0 0,0-1 0 0 0,0 1 0 0 0,1 0 0 0 0,-1 0 0 0 0,1-1 0 0 0,-1 1 0 0 0,1 0 0 0 0,0-1 0 0 0,0 0 0 0 0,0 1 0 0 0,1-1 0 0 0,-1 0 0 0 0,0 0 0 0 0,2 1-5 0 0,8 7 8 0 0,-8-6 0 0 0,0-1 1 0 0,0 0-1 0 0,0 0 0 0 0,1 0 0 0 0,-1 0 0 0 0,3 0-8 0 0,-3-1 1 0 0,1 0 0 0 0,0 1-1 0 0,-1 0 1 0 0,0 0 0 0 0,0 0 0 0 0,2 2-1 0 0,-4-3 2 0 0,0 0 1 0 0,1 0 0 0 0,0 0 0 0 0,-1 0 0 0 0,1 0-1 0 0,0-1 1 0 0,0 1 0 0 0,0-1 0 0 0,0 0 0 0 0,0 0-1 0 0,0 0 1 0 0,0 0 0 0 0,0 0 0 0 0,1-1 0 0 0,-1 0-1 0 0,0 1 1 0 0,0-1 0 0 0,1 0 0 0 0,0-1-3 0 0,16 4 0 0 0,-7 4-43 0 0,4 1-26 0 0,-11-6-24 0 0,3-1 69 0 0,-4 0-11 0 0,0-1-80 0 0,0 0-74 0 0,0 0-113 0 0,-2 0 100 0 0,-1 0-39 0 0,1 0-41 0 0,-1 0-45 0 0,2 0-192 0 0,0 0-96 0 0,0 0-104 0 0,-1 0-114 0 0,6 0-1093 0 0,4 0-1097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17.8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278 23 5072 0 0,'0'0'144'0'0,"-1"0"-30"0"0,-1 0 1 0 0,-1 0-4 0 0,-2 0-41 0 0,2 0 44 0 0,2 0-5 0 0,-1 0 44 0 0,0 0 49 0 0,0 0 59 0 0,-2-3 315 0 0,3 1-461 0 0,-1 0-43 0 0,-1-3-13 0 0,1 3-4 0 0,0 0 39 0 0,1 1 23 0 0,-1-1 42 0 0,0 1 51 0 0,-1 0 57 0 0,0 0-60 0 0,0 0-91 0 0,-1 2-57 0 0,-1-1-31 0 0,3 1 42 0 0,-2-1 155 0 0,1 0-7 0 0,-7-1-30 0 0,2 1-47 0 0,0 0 35 0 0,0 0 49 0 0,2 1 62 0 0,2-2-113 0 0,1 1-33 0 0,-4 1 56 0 0,-1 3-69 0 0,-3 3-47 0 0,5-3-25 0 0,3-1 11 0 0,-15 4 160 0 0,11 7-3 0 0,-7-7-20 0 0,6 7-84 0 0,-6-7-38 0 0,7 11-8 0 0,1-7-42 0 0,3-4-19 0 0,-1 0 0 0 0,1 0 1 0 0,-2 7-14 0 0,-1 1 1 0 0,-3 10 14 0 0,6-4 29 0 0,4-4-26 0 0,-1-12-10 0 0,1 1 1 0 0,-1-1-1 0 0,0 0 1 0 0,-1 1 0 0 0,1-1-1 0 0,-1 0 1 0 0,0 1-1 0 0,-2 2-8 0 0,-2 6 18 0 0,3-10-13 0 0,0 0 0 0 0,0 0 0 0 0,1 0 0 0 0,-1 1 1 0 0,1-1-1 0 0,0 0 0 0 0,1 1 0 0 0,-1-1 0 0 0,1 4-5 0 0,0 77 150 0 0,0-84-145 0 0,0 1 0 0 0,-1-1 0 0 0,2 0 0 0 0,-1 0 0 0 0,0 0 0 0 0,0 0 0 0 0,0 0 0 0 0,0 0 0 0 0,1 0 0 0 0,-1 0 0 0 0,0 0 0 0 0,1 0 0 0 0,-1 0 0 0 0,1 0 0 0 0,0 1-5 0 0,0-2 4 0 0,-1 1 0 0 0,1-1 0 0 0,-1 0 0 0 0,1 1 1 0 0,0-1-1 0 0,-1 0 0 0 0,1 1 0 0 0,0-1 0 0 0,0 0 1 0 0,-1 0-1 0 0,1 1 0 0 0,0-1 0 0 0,0 0 0 0 0,-1 0 1 0 0,1 0-1 0 0,0 0 0 0 0,0 0 0 0 0,-1 0-4 0 0,4 0 66 0 0,-4 0 8 0 0,3 13 111 0 0,3-7-75 0 0,-4-5-92 0 0,0-1-1 0 0,1 1 0 0 0,-1-1 1 0 0,0 0-1 0 0,0 1 1 0 0,0-1-1 0 0,0 0 0 0 0,0 0 1 0 0,1-1-18 0 0,5 1 78 0 0,-8 0-71 0 0,1 0 1 0 0,-1 0 0 0 0,0 0-1 0 0,1 0 1 0 0,-1 0-1 0 0,0 0 1 0 0,1 0 0 0 0,-1 0-1 0 0,0 0 1 0 0,1 0 0 0 0,-1 0-1 0 0,0-1 1 0 0,0 1 0 0 0,1 0-1 0 0,-1 0 1 0 0,0 0-1 0 0,0 0 1 0 0,1-1 0 0 0,-1 1-1 0 0,0 0 1 0 0,0 0 0 0 0,1 0-1 0 0,-1-1 1 0 0,0 1 0 0 0,0 0-1 0 0,0 0-7 0 0,2-2 34 0 0,0 0 0 0 0,0 0-1 0 0,0 0 1 0 0,0 1 0 0 0,1-1 0 0 0,-1 1-1 0 0,2-1-33 0 0,-2 1 27 0 0,0 0-1 0 0,0 1 0 0 0,1-1 0 0 0,-1 1 0 0 0,0-1 0 0 0,0 1 0 0 0,0 0 1 0 0,1 0-27 0 0,16-4 189 0 0,-6-3-38 0 0,-2 0-42 0 0,3 0 47 0 0,-11 6-122 0 0,0 0 0 0 0,0-1 0 0 0,0 1 0 0 0,0-1 0 0 0,0 0 0 0 0,0 0 0 0 0,0 0 0 0 0,-1 0 1 0 0,1-1-35 0 0,22-23 253 0 0,14-12 6 0 0,-36 34-228 0 0,1 0 1 0 0,-1 0 0 0 0,0-1 0 0 0,0 1 0 0 0,-1-1 0 0 0,1-1-32 0 0,-1 1 28 0 0,1 1 0 0 0,0-1 0 0 0,0 1-1 0 0,0-1 1 0 0,0 1 0 0 0,1-1-28 0 0,-2 4 10 0 0,0-1 0 0 0,0 0-1 0 0,-1 1 1 0 0,1-1 0 0 0,-1 0-1 0 0,1 0 1 0 0,-1 0 0 0 0,0 0-1 0 0,1 0 1 0 0,-1 0 0 0 0,0 0-1 0 0,-1 0 1 0 0,1 0 0 0 0,0 0-1 0 0,-1-1 1 0 0,1 1 0 0 0,-1 0-1 0 0,1-1 1 0 0,-1 1 0 0 0,0-1-10 0 0,3-13 64 0 0,3 4-37 0 0,3-6-22 0 0,-8 13-5 0 0,0 0 0 0 0,0-1 0 0 0,-1 1 0 0 0,0 0 0 0 0,0-5 0 0 0,0 10 0 0 0,0-85-16 0 0,0 82-63 0 0,4 6-10 0 0,10 15 37 0 0,-11-6 82 0 0,-2 8 99 0 0,-1 0-18 0 0,3-8-105 0 0,-2-10-6 0 0,0 0 0 0 0,1 0 0 0 0,-1 0 0 0 0,0-1 0 0 0,1 1 0 0 0,-1 0 0 0 0,1-1 0 0 0,0 1 0 0 0,-1-1 0 0 0,2 1 0 0 0,-2-1 0 0 0,1 0 0 0 0,-1 0 0 0 0,1 1 0 0 0,-1-1 0 0 0,0 1 0 0 0,1-1 0 0 0,-1 1 0 0 0,0-1 0 0 0,0 1 0 0 0,0 0 0 0 0,0 0 0 0 0,1 3 0 0 0,-1 0 0 0 0,1 0 0 0 0,-1 1 0 0 0,-1-1 0 0 0,1 0 0 0 0,-1 0 0 0 0,0 0 0 0 0,0 2 0 0 0,0-5 0 0 0,0 0 0 0 0,0 0 0 0 0,0-1 0 0 0,0 1 0 0 0,1 0 0 0 0,-1 0 0 0 0,0-1 0 0 0,1 1 0 0 0,0 0 0 0 0,-1-1 0 0 0,1 1 0 0 0,0-1 0 0 0,-1 1 0 0 0,1-1 0 0 0,0 1 0 0 0,0-1 0 0 0,1 1 0 0 0,-1-1 0 0 0,0 0 0 0 0,0 1 0 0 0,1-1 0 0 0,-1 0 0 0 0,0 0 0 0 0,1 0 0 0 0,1 0 0 0 0,14 7 0 0 0,-10 6 0 0 0,11-7 0 0 0,4 7 0 0 0,-1-7 0 0 0,-9 3-36 0 0,-6-2-95 0 0,-4-3-6 0 0,0-1-34 0 0,0 1-121 0 0,0-1-43 0 0,-1-4 269 0 0,0 1 0 0 0,0-1 0 0 0,-1 0 0 0 0,1 1 0 0 0,0-1 0 0 0,0 1 0 0 0,0-1 0 0 0,0 0 0 0 0,0 0 0 0 0,0 0 0 0 0,0 1 0 0 0,0-1 0 0 0,-1 0 0 0 0,1 0 0 0 0,0 0 0 0 0,0 0 0 0 0,1-1 66 0 0,-1 1-90 0 0,0 0 0 0 0,0 0 0 0 0,0 0 0 0 0,0 0 1 0 0,1 0-1 0 0,-1 0 0 0 0,0 1 0 0 0,0-1 0 0 0,0 0 1 0 0,0 0-1 0 0,0 1 0 0 0,0-1 0 0 0,0 1 0 0 0,1 0 90 0 0,-1 0-90 0 0,0 0-1 0 0,-1 0 0 0 0,0 0 0 0 0,1 0 0 0 0,-1 0 1 0 0,1 0-1 0 0,-1 1 0 0 0,0-1 0 0 0,0 0 1 0 0,0 0-1 0 0,0 0 0 0 0,0 0 0 0 0,0 0 1 0 0,0 2 90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20.6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43 299 8352 0 0,'0'0'190'0'0,"0"0"28"0"0,0 0 7 0 0,8 0-33 0 0,3 0-159 0 0,-1 1-31 0 0,0-1-1 0 0,0 0 0 0 0,0-1 0 0 0,0 0 0 0 0,3-2-1 0 0,-7 1 26 0 0,-2 0 48 0 0,0 0 40 0 0,-1 0 34 0 0,2-1 94 0 0,12-3 535 0 0,-6 6-476 0 0,3 0 610 0 0,-10-1-373 0 0,-1-2-217 0 0,5-4 10 0 0,-1 0-54 0 0,-4 3 221 0 0,4 4-18 0 0,11 0-205 0 0,-7 0-120 0 0,-5 0-38 0 0,-1-3 10 0 0,30-33 185 0 0,-31 33-172 0 0,-4 3-18 0 0,3-4-8 0 0,11-10-2 0 0,-13 14-108 0 0,-1-1 0 0 0,0 1 0 0 0,0 0 0 0 0,1 0 1 0 0,-1 0-1 0 0,0-1 0 0 0,0 1 0 0 0,1 0 0 0 0,-1 0 1 0 0,0-1-1 0 0,0 1 0 0 0,0 0 0 0 0,0 0 0 0 0,0-1 1 0 0,1 1-1 0 0,-1 0 0 0 0,0-1 0 0 0,0 1 0 0 0,0 0 1 0 0,0 0-1 0 0,0-1 0 0 0,0 1 0 0 0,0 0 0 0 0,0-1 1 0 0,0 1-1 0 0,0 0-4 0 0,0-13 58 0 0,0-35 252 0 0,0 27-227 0 0,0 20-82 0 0,0 1 1 0 0,0-1 0 0 0,1 0 0 0 0,-1 1 0 0 0,0-1 0 0 0,0 0 0 0 0,0 0 0 0 0,0 1 0 0 0,0-1 0 0 0,-1 0 0 0 0,1 1 0 0 0,0-1 0 0 0,0 0 0 0 0,0 1-1 0 0,-1-1 1 0 0,1 1 0 0 0,0-1 0 0 0,0 0 0 0 0,-1 1 0 0 0,1-1 0 0 0,-1 1 0 0 0,1-1 0 0 0,-1 1 0 0 0,1-1 0 0 0,0 1 0 0 0,-1-1 0 0 0,0 1 0 0 0,1-1-1 0 0,-1 1 1 0 0,1 0 0 0 0,-1-1 0 0 0,0 1-2 0 0,-8-6 18 0 0,2-12 57 0 0,6 17-69 0 0,0-1 0 0 0,0 0-1 0 0,0 1 1 0 0,0-1 0 0 0,0 1 0 0 0,-1 0 0 0 0,1-1-1 0 0,0 1 1 0 0,-1 0 0 0 0,1 0 0 0 0,-1 0-1 0 0,-1-1-5 0 0,-18-5 70 0 0,17 5-55 0 0,1 0 0 0 0,0-1 0 0 0,0 1 0 0 0,0-1-1 0 0,-2-3-14 0 0,2 4 6 0 0,-15-13 5 0 0,18 15-11 0 0,-1-1 0 0 0,0 1 0 0 0,0-1 0 0 0,0 1 0 0 0,0 0 0 0 0,0 0 0 0 0,0-1 0 0 0,0 1 0 0 0,0 0 0 0 0,0 0 0 0 0,0 0 0 0 0,0 0 0 0 0,0 0 0 0 0,0 0 0 0 0,0 0 0 0 0,0 0 0 0 0,0 1 0 0 0,0-1 0 0 0,0 0 0 0 0,0 1 0 0 0,0-1-1 0 0,0 1 2 0 0,-20 13-2 0 0,14-11 1 0 0,6-3 0 0 0,0 1 0 0 0,0-1 0 0 0,0 0 0 0 0,1 1 0 0 0,-1-1 0 0 0,0 1 0 0 0,0-1 0 0 0,0 1 0 0 0,1 0 0 0 0,-1-1 0 0 0,0 1 0 0 0,1 0 0 0 0,-1-1 0 0 0,0 1 0 0 0,1 0 0 0 0,-1 0 0 0 0,1-1 0 0 0,-1 1 0 0 0,1 0 0 0 0,0 0 0 0 0,-1 0 0 0 0,1 0 0 0 0,-3 6 0 0 0,0-3-6 0 0,0 1 0 0 0,-1-1 0 0 0,1 0 0 0 0,-1 0 0 0 0,0 0 0 0 0,0 0-1 0 0,0 0 7 0 0,-3 2-9 0 0,1 0 0 0 0,1 0 0 0 0,-1 0 0 0 0,-2 4 9 0 0,3 0 0 0 0,1-1 0 0 0,-1 1 0 0 0,2-1 0 0 0,-1 3 0 0 0,1-2-1 0 0,-1 0 1 0 0,0 0 0 0 0,-1-1 0 0 0,-1 2 0 0 0,-6 12 10 0 0,3 6 61 0 0,6-13-28 0 0,-4 6 13 0 0,5-13-29 0 0,-1-1 0 0 0,1 1-1 0 0,0 0 1 0 0,1 1 0 0 0,0-1-1 0 0,1 0-26 0 0,-1 16 76 0 0,2 34 170 0 0,2-40-172 0 0,12 6 54 0 0,-9-11-61 0 0,-5-11-56 0 0,1 0 0 0 0,-1 0 1 0 0,1 0-1 0 0,0 0 0 0 0,0 0 1 0 0,0 0-1 0 0,0 0 0 0 0,0-1 0 0 0,0 1-11 0 0,1 0 15 0 0,0 0-1 0 0,0-1 1 0 0,0 1-1 0 0,1-1 0 0 0,2 3-14 0 0,12 2 60 0 0,-8 10-34 0 0,-7-14-20 0 0,0-1 1 0 0,0 0 0 0 0,0 0-1 0 0,0 0 1 0 0,1-1 0 0 0,-1 1-1 0 0,0-1 1 0 0,1 0 0 0 0,-1 0-1 0 0,1 0-6 0 0,3 1 17 0 0,1-1 0 0 0,-1-1-1 0 0,1 1 1 0 0,5-1-17 0 0,-13 0 0 0 0,58 0 15 0 0,-45 0-52 0 0,1 0-40 0 0,1-3-290 0 0,2-5-268 0 0,-6 1 231 0 0,-10 6 317 0 0,1 1-1 0 0,0-1 1 0 0,0 0 0 0 0,0 1-1 0 0,0 0 1 0 0,0 0 0 0 0,0-1-1 0 0,0 1 1 0 0,0 0 0 0 0,0 0 87 0 0</inkml:trace>
  <inkml:trace contextRef="#ctx0" brushRef="#br0" timeOffset="327.69">577 128 8720 0 0,'-18'18'256'0'0,"18"-18"-247"0"0,0 0 1 0 0,0 0-1 0 0,-1 1 1 0 0,1-1 0 0 0,0 0-1 0 0,0 0 1 0 0,-1 1-1 0 0,1-1 1 0 0,0 0 0 0 0,0 0-1 0 0,0 1 1 0 0,0-1-1 0 0,-1 0 1 0 0,1 0 0 0 0,0 1-1 0 0,0-1 1 0 0,0 0-1 0 0,0 1 1 0 0,0-1 0 0 0,0 0-1 0 0,0 0 1 0 0,0 1-1 0 0,0-1 1 0 0,0 0-1 0 0,0 1 1 0 0,0-1-10 0 0,0 2 6 0 0,0-1 1 0 0,0 1-1 0 0,0-1 0 0 0,1 1 1 0 0,-1 0-1 0 0,1-1 0 0 0,-1 1 0 0 0,1-1 1 0 0,-1 1-1 0 0,1-1 0 0 0,0 0 1 0 0,0 2-7 0 0,14 13 25 0 0,-12-13-24 0 0,-1 0-1 0 0,1 1 0 0 0,0-1 0 0 0,-1 0 0 0 0,1 1 1 0 0,-1 0-1 0 0,1 3 16 0 0,0 0 35 0 0,1 0 70 0 0,-1 0 65 0 0,2 0 68 0 0,2 0 74 0 0,-1 1 7 0 0,0 0 85 0 0,11 21 1182 0 0,-11-17-991 0 0,-2-5-278 0 0,0 4 158 0 0,-1 0-82 0 0,11 14 402 0 0,-13-21-652 0 0,0 1 1 0 0,0 0 0 0 0,0-1-1 0 0,-1 1 1 0 0,0 4-160 0 0,1-1 465 0 0,1-2-189 0 0,4 5-43 0 0,3 6 57 0 0,-5-9 12 0 0,0-2-106 0 0,-1-2-64 0 0,1-1-64 0 0,-1 0-22 0 0,0 2 58 0 0,-1-1-64 0 0,-1 1 68 0 0,-1 1 69 0 0,1 8 301 0 0,-1-9-339 0 0,0 0-25 0 0,0-2 199 0 0,0-3-11 0 0,0 0-46 0 0,0 0-22 0 0,0 0-2 0 0,0 0-17 0 0,0 0-72 0 0,-4 0-30 0 0,-10 0-8 0 0,10 0-1 0 0,4 0 0 0 0,0-1-89 0 0,0 0 0 0 0,0 0 0 0 0,0 0-1 0 0,0 0 1 0 0,0 0 0 0 0,-1-1 0 0 0,1 1 0 0 0,0 0-1 0 0,-1 0 1 0 0,1 0 0 0 0,0 0 0 0 0,-1 0-15 0 0,-6-6 87 0 0,6 7-85 0 0,0-1 0 0 0,0 0 1 0 0,0 1-1 0 0,1-1 0 0 0,-1 1 1 0 0,0-1-1 0 0,1 0 0 0 0,-1 1 0 0 0,1-1 1 0 0,-1 0-1 0 0,1 0 0 0 0,-1 1 1 0 0,1-1-1 0 0,-1 0 0 0 0,1 0 0 0 0,0 0 1 0 0,-1 0-1 0 0,1 0 0 0 0,0 0 1 0 0,0 1-1 0 0,0-1 0 0 0,0 0 0 0 0,0 0 1 0 0,0 0-1 0 0,0 0 0 0 0,0 0-2 0 0,0-65 108 0 0,0 4-92 0 0,0 58-15 0 0,0 1-1 0 0,0-1 0 0 0,1 1 0 0 0,-1-1 0 0 0,1 1 0 0 0,0 0 1 0 0,0-1-1 0 0,0 1 0 0 0,0 0 0 0 0,1 0 0 0 0,1-3 0 0 0,4-11-14 0 0,-4-9-43 0 0,-3 24 47 0 0,0 0-1 0 0,1-1 1 0 0,-1 1 0 0 0,1 0-1 0 0,-1 0 1 0 0,1 0 0 0 0,-1 0-1 0 0,1-1 1 0 0,0 1-1 0 0,0 0 1 0 0,0 0 0 0 0,1 0-1 0 0,-1 1 1 0 0,0-2 10 0 0,6-7-50 0 0,8-14-63 0 0,-13 22 106 0 0,0 1 0 0 0,0-1 0 0 0,0 1 0 0 0,0-1 0 0 0,0 1 0 0 0,0 0 0 0 0,1-1 0 0 0,-1 1 0 0 0,0 0 0 0 0,1 1 0 0 0,1-2 7 0 0,0 1-12 0 0,-1 0 1 0 0,0 0-1 0 0,1 0 1 0 0,-1 0-1 0 0,0 0 0 0 0,0-1 1 0 0,0 1-1 0 0,0-1 1 0 0,0 0-1 0 0,0 0 1 0 0,0 0-1 0 0,-1 0 1 0 0,1 0-1 0 0,0-1 12 0 0,6-7-36 0 0,-6 6 30 0 0,-1 1 1 0 0,1 0-1 0 0,0 0 1 0 0,0 1 0 0 0,1-1-1 0 0,-1 1 1 0 0,0-1-1 0 0,1 1 1 0 0,0 0 0 0 0,1-1 5 0 0,34-4-43 0 0,-12-1 32 0 0,18-8-58 0 0,-14 5 10 0 0,-27 10 48 0 0,-1 0-1 0 0,1 0 0 0 0,0 0 0 0 0,-1 1 0 0 0,1-1 1 0 0,-1 1-1 0 0,1 0 0 0 0,3 1 12 0 0,7-1-34 0 0,1-1 26 0 0,-1-1-92 0 0,1-1-81 0 0,-1-1-72 0 0,2 0-86 0 0,1 0-57 0 0,-1 2-47 0 0,2 1-35 0 0,24 1-708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19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299 300 6384 0 0,'-8'0'74'0'0,"5"0"-50"0"0,1 1 0 0 0,0-1 0 0 0,0 0 0 0 0,0 0 0 0 0,-1 0 0 0 0,1-1 0 0 0,0 1 0 0 0,0 0 0 0 0,-1-1 0 0 0,1 1 0 0 0,0-1 0 0 0,-2-1-24 0 0,-3-12 38 0 0,4 12-93 0 0,-2 1 42 0 0,-7-1 88 0 0,1 2 61 0 0,-6 1 147 0 0,5-1 12 0 0,11 0-271 0 0,0 0 0 0 0,0 0 0 0 0,0 0 0 0 0,0 1 0 0 0,0-1 0 0 0,0 0 0 0 0,0 0-1 0 0,0 0 1 0 0,0 1 0 0 0,0-1 0 0 0,0 0 0 0 0,0 1 0 0 0,0-1 0 0 0,0 1 0 0 0,0-1 0 0 0,0 1 0 0 0,1 0 0 0 0,-1-1 0 0 0,0 1-1 0 0,0 0 1 0 0,1 0 0 0 0,-1-1 0 0 0,1 1 0 0 0,-1 0 0 0 0,0 0-24 0 0,1 0 24 0 0,0-1 0 0 0,-1 1 0 0 0,1 0 1 0 0,-1-1-1 0 0,1 1 0 0 0,-1 0 0 0 0,0-1 0 0 0,1 1 0 0 0,-1-1 0 0 0,1 1 1 0 0,-1-1-1 0 0,0 0 0 0 0,1 1 0 0 0,-1-1 0 0 0,0 0 0 0 0,0 1 0 0 0,1-1 1 0 0,-1 0-1 0 0,0 0 0 0 0,0 1 0 0 0,1-1 0 0 0,-1 0 0 0 0,0 0 0 0 0,0 0-24 0 0,0 0 17 0 0,1 0 0 0 0,0 0 0 0 0,-1 0 0 0 0,1 0-1 0 0,0 0 1 0 0,-1 0 0 0 0,1 0 0 0 0,0 0 0 0 0,-1 0 0 0 0,1 0-1 0 0,0 0 1 0 0,0 0 0 0 0,-1 1 0 0 0,1-1 0 0 0,0 0 0 0 0,0 0-1 0 0,-1 0 1 0 0,1 0 0 0 0,0 1 0 0 0,0-1 0 0 0,-1 0-1 0 0,1 0 1 0 0,0 1 0 0 0,0-1 0 0 0,0 0 0 0 0,-1 0-17 0 0,-4 6 173 0 0,0-1-33 0 0,0 0 1 0 0,0 0-1 0 0,0 0 0 0 0,-1-1 0 0 0,-2 2-140 0 0,2-4 126 0 0,5-1-110 0 0,1-1-1 0 0,-1 0 1 0 0,0 0 0 0 0,0 1 0 0 0,1-1 0 0 0,-1 0 0 0 0,0 1 0 0 0,1-1 0 0 0,-1 0 0 0 0,1 1 0 0 0,-1-1 0 0 0,0 1 0 0 0,1-1 0 0 0,-1 1 0 0 0,1 0-1 0 0,-1-1 1 0 0,1 1 0 0 0,-1 0-16 0 0,-4 15 226 0 0,-1 4 31 0 0,5-18-217 0 0,0 1 0 0 0,0-1 0 0 0,-1 1 0 0 0,1-1-1 0 0,-1 0 1 0 0,0 0 0 0 0,1 0 0 0 0,-1 1-40 0 0,0-1 42 0 0,0 0 0 0 0,0 0 1 0 0,0 0-1 0 0,1 0 1 0 0,-1 1-1 0 0,1-1 1 0 0,-1 1-1 0 0,1 0-42 0 0,-5 18 277 0 0,2-3-77 0 0,-11 10 216 0 0,8 12 0 0 0,1-18-208 0 0,3-13-119 0 0,1-1 0 0 0,0 1 0 0 0,0 0 0 0 0,1 1 0 0 0,0-1 0 0 0,1 0-89 0 0,0 16 190 0 0,0 36 415 0 0,0-44-472 0 0,0-3-16 0 0,2-3-33 0 0,7 14 52 0 0,-3-11-57 0 0,3 8 80 0 0,-2-8-34 0 0,-1-4-47 0 0,0 5 24 0 0,-6-13-92 0 0,1-1-1 0 0,-1 1 1 0 0,1-1-1 0 0,0 1 0 0 0,-1-1 1 0 0,1 1-1 0 0,0-1 1 0 0,0 0-1 0 0,0 1 0 0 0,0-1 1 0 0,0 0-1 0 0,0 0 1 0 0,0 0-1 0 0,0 0 0 0 0,1 0 1 0 0,-1 0-1 0 0,0 0 1 0 0,2 1-10 0 0,18 5 128 0 0,-10-1-67 0 0,2 2 32 0 0,6-5 33 0 0,25-3 164 0 0,-7 0-112 0 0,-34 1-156 0 0,-1-1 1 0 0,0-1 0 0 0,1 1 0 0 0,-1 0 0 0 0,0-1 0 0 0,0 1 0 0 0,1-1 0 0 0,-1 1 0 0 0,0-1 0 0 0,0 0 0 0 0,0 0 0 0 0,0 0 0 0 0,0 0 0 0 0,0-1 0 0 0,1 0-23 0 0,8-4 115 0 0,3-1 60 0 0,-12 7-158 0 0,0 0 1 0 0,-1-1-1 0 0,1 0 1 0 0,-1 1-1 0 0,0-1 0 0 0,1 0 1 0 0,-1 0-1 0 0,1 1 1 0 0,-1-1-1 0 0,0 0 1 0 0,0-1-1 0 0,0 1 0 0 0,1 0 1 0 0,-1 0-1 0 0,0 0 1 0 0,0-1-1 0 0,-1 1 0 0 0,2-1-17 0 0,5-20 207 0 0,7 1-14 0 0,-7 7-63 0 0,-6 11-103 0 0,0 0 0 0 0,1 0 0 0 0,-1 0 0 0 0,1 0 1 0 0,0 0-1 0 0,0 0 0 0 0,0 1 0 0 0,0-1 0 0 0,1 0-27 0 0,-1 2 15 0 0,0-1 1 0 0,0 0-1 0 0,0 0 1 0 0,-1-1-1 0 0,1 1 0 0 0,-1 0 1 0 0,1-1-1 0 0,-1 1 1 0 0,0 0-1 0 0,0-1 1 0 0,1-1-16 0 0,-1-2 44 0 0,0-1 0 0 0,-1 0 0 0 0,1 1 0 0 0,-2-7-44 0 0,1 8 20 0 0,0-1 0 0 0,1 1 0 0 0,-1 0-1 0 0,1-1 1 0 0,1-3-20 0 0,6-12 55 0 0,-6 19-50 0 0,-1 0 0 0 0,0 0 0 0 0,0 0 0 0 0,-1 0-1 0 0,1 0 1 0 0,0 0 0 0 0,-1-1 0 0 0,1 1-1 0 0,-1 0 1 0 0,0 0 0 0 0,0-1 0 0 0,0 1 0 0 0,0 0-1 0 0,0 0 1 0 0,0-1 0 0 0,0 1 0 0 0,-1 0-1 0 0,0-2-4 0 0,-8-14 42 0 0,8 17-35 0 0,0-1 0 0 0,0 0-1 0 0,0 0 1 0 0,0 0 0 0 0,0 0-1 0 0,1 0 1 0 0,-1 0-1 0 0,1 0 1 0 0,-1 0 0 0 0,1-1-1 0 0,0 1 1 0 0,-1 0-1 0 0,1 0-6 0 0,0-25 69 0 0,0-7-10 0 0,0 32-52 0 0,0 0-1 0 0,0 0 0 0 0,0-1 1 0 0,0 1-1 0 0,-1 0 1 0 0,1-1-1 0 0,-1 1 0 0 0,0 0 1 0 0,0 0-1 0 0,0 0 0 0 0,0 0 1 0 0,0 0-1 0 0,-1-2-6 0 0,-11-10-33 0 0,4 5-68 0 0,1-3-85 0 0,7 10-1 0 0,0 0 42 0 0,1 1 38 0 0,-1-1 35 0 0,0 0 20 0 0,0 0 56 0 0,0-2 117 0 0,-2-2 177 0 0,3 4-249 0 0,-1 0-58 0 0,0 1-57 0 0,0-1-64 0 0,0 1-78 0 0,-1-1-87 0 0,1 0-26 0 0,0 1-76 0 0,-1-1-82 0 0,1 0-89 0 0,-1 0-95 0 0,0 0-102 0 0,0 0-108 0 0,0 0-115 0 0,-4-4-1264 0 0,-6-6-1069 0 0</inkml:trace>
  <inkml:trace contextRef="#ctx0" brushRef="#br0" timeOffset="364.91">812 1 7568 0 0,'1'0'209'0'0,"-1"0"-65"0"0,1 0-57 0 0,0 0-50 0 0,0 0-68 0 0,0 0-89 0 0,3 0-474 0 0,-4 0 503 0 0,1 0 40 0 0,0 0 50 0 0,0 0 65 0 0,-1 0 77 0 0,1 0 89 0 0,0 0 61 0 0,0 0 89 0 0,0 0 99 0 0,0 0 106 0 0,0 0 117 0 0,0 0 124 0 0,-1 0-364 0 0,1 0 35 0 0,-1 0 36 0 0,1 0 36 0 0,-1 4 40 0 0,1 3-354 0 0,1 0-35 0 0,5 5 144 0 0,-6-10-305 0 0,1 1 0 0 0,-1-1 0 0 0,0 0 0 0 0,0 1 0 0 0,0-1 0 0 0,0 1 0 0 0,0 0 0 0 0,0-1 0 0 0,-1 1 0 0 0,1-1 0 0 0,-1 1 0 0 0,0 1-59 0 0,0 6 160 0 0,0-8-108 0 0,-1 1-1 0 0,1 0 0 0 0,0 0 0 0 0,1 0 0 0 0,-1 0 0 0 0,0 0 0 0 0,1 0 0 0 0,0 0 0 0 0,-1 0 1 0 0,2 1-52 0 0,4 7 156 0 0,-4-10-128 0 0,-1 1 0 0 0,0 0 0 0 0,0 0 0 0 0,0 0 0 0 0,0 0 0 0 0,0 0 0 0 0,0 0 0 0 0,0 1 0 0 0,-1-1 1 0 0,1 0-1 0 0,-1 0 0 0 0,0 1 0 0 0,1-1 0 0 0,-1 0-28 0 0,2 18 172 0 0,6 3-36 0 0,-1-2-34 0 0,-5-13-54 0 0,-1-1 0 0 0,0 1 0 0 0,-1-1-1 0 0,0 6-47 0 0,0-5 40 0 0,0-1 0 0 0,1 1-1 0 0,-1-1 1 0 0,3 6-40 0 0,12 37 190 0 0,4 9 39 0 0,-18-52-207 0 0,1 0-1 0 0,-1 0 0 0 0,-1 0 0 0 0,1 2-21 0 0,-2 11 60 0 0,1-15-45 0 0,0 1 0 0 0,0-1-1 0 0,0 0 1 0 0,1 1-1 0 0,0-1 1 0 0,0 0-1 0 0,0 2-14 0 0,13 21 78 0 0,-12-19-64 0 0,-1-1 0 0 0,0 0 0 0 0,0 1 0 0 0,-1-1 0 0 0,0 1 0 0 0,-1 0-14 0 0,1 17 73 0 0,0 13-1 0 0,0 0-8 0 0,0-38-62 0 0,0 0 0 0 0,0 0 0 0 0,0 0 0 0 0,0 0 1 0 0,0 0-1 0 0,0 0 0 0 0,0 0 0 0 0,0 0 0 0 0,0 0 0 0 0,1 0 0 0 0,-1 0 0 0 0,0 0 0 0 0,1 0 0 0 0,-1 0 1 0 0,1 0-1 0 0,-1 0 0 0 0,1 0 0 0 0,-1 0 0 0 0,1 0 0 0 0,0 0 0 0 0,-1-1 0 0 0,1 1 0 0 0,0 0 0 0 0,0-1 0 0 0,-1 1 1 0 0,1 0-1 0 0,0-1-2 0 0,0 1 2 0 0,0-1-1 0 0,0 1 1 0 0,-1-1 0 0 0,1 1 0 0 0,0-1 0 0 0,-1 1 0 0 0,1 0-1 0 0,-1-1 1 0 0,1 1 0 0 0,-1 0 0 0 0,1-1 0 0 0,-1 1 0 0 0,1 0 0 0 0,-1 0-1 0 0,0 0 1 0 0,1-1 0 0 0,-1 1 0 0 0,0 0 0 0 0,0 0 0 0 0,0 0 0 0 0,1 0-1 0 0,-1-1 1 0 0,0 1 0 0 0,0 0 0 0 0,0 0 0 0 0,0 0 0 0 0,-1 0-2 0 0,1 1 6 0 0,0 0 0 0 0,0 1 0 0 0,0-1 0 0 0,-1 0 0 0 0,1 0 0 0 0,-1 0 0 0 0,1 0 0 0 0,-2 1-6 0 0,1 0 5 0 0,0-1-1 0 0,0 0 1 0 0,-1 0-1 0 0,1 1 1 0 0,-1-1-1 0 0,0 0 1 0 0,-1 1-5 0 0,2-3 0 0 0,1 0 1 0 0,0 1 0 0 0,0-1 0 0 0,-1 0-1 0 0,1 0 1 0 0,0 1 0 0 0,0-1 0 0 0,-1 0-1 0 0,1 0 1 0 0,0 0 0 0 0,0 1-1 0 0,0-1 1 0 0,0 0 0 0 0,0 1 0 0 0,-1-1-1 0 0,1 0 1 0 0,0 0 0 0 0,0 1-1 0 0,0-1 1 0 0,0 0 0 0 0,0 1 0 0 0,0-1-1 0 0,0 0 1 0 0,0 1 0 0 0,0-1-1 0 0,0 0 0 0 0,0 1-184 0 0,0-1 47 0 0,0 0 44 0 0,0 1 38 0 0,0-1 38 0 0,0 1 63 0 0,0-1 49 0 0,0 1 34 0 0,1 1 378 0 0,-1-1-392 0 0,0 0-64 0 0,0 0-75 0 0,0 0-75 0 0,0-1-86 0 0,0 1-100 0 0,0 0-40 0 0,0 0-85 0 0,0 0-95 0 0,0-1-102 0 0,0 1-109 0 0,-1 0-117 0 0,1 0-124 0 0,0 0 429 0 0,0-1-34 0 0,0 0-1569 0 0,0 0-1206 0 0</inkml:trace>
  <inkml:trace contextRef="#ctx0" brushRef="#br0" timeOffset="665.05">513 449 7968 0 0,'0'0'233'0'0,"3"0"-9"0"0,7-1-154 0 0,-2-1 27 0 0,0-4 98 0 0,2-3 224 0 0,-10 9-388 0 0,0 0 0 0 0,0 0-1 0 0,1-1 1 0 0,-1 1 0 0 0,0 0-1 0 0,0 0 1 0 0,0 0 0 0 0,1-1-1 0 0,-1 1 1 0 0,0 0 0 0 0,1 0-1 0 0,-1 0 1 0 0,0 0 0 0 0,0-1-1 0 0,1 1 1 0 0,-1 0 0 0 0,0 0-1 0 0,1 0 1 0 0,-1 0 0 0 0,0 0-1 0 0,0 0 1 0 0,1 0 0 0 0,-1 0-1 0 0,0 0 1 0 0,1 0 0 0 0,-1 0-31 0 0,5 0 312 0 0,16 0 495 0 0,-8-4-312 0 0,-2-2-195 0 0,6-3 157 0 0,1 7-99 0 0,-8 2-236 0 0,1 0 39 0 0,30 0 484 0 0,-23 0-394 0 0,-5-2-109 0 0,-2 0-46 0 0,9-6 111 0 0,-6 3-61 0 0,-4 2-13 0 0,0 2 15 0 0,3 0 44 0 0,3 2-10 0 0,17-1 68 0 0,0-4-90 0 0,10-11-10 0 0,-1 8-12 0 0,-19 1-71 0 0,-15 3-47 0 0,1 1 1 0 0,0 0-1 0 0,0 0 0 0 0,0 1 1 0 0,0 0-1 0 0,1 0-20 0 0,0 2-33 0 0,0-1 52 0 0,14 0 51 0 0,-16 0-83 0 0,0 0-41 0 0,-2-1-31 0 0,0 0-43 0 0,1 0-53 0 0,-1 0-58 0 0,-1 0-9 0 0,-1-1-44 0 0,1 1-41 0 0,0-1-37 0 0,1 0-183 0 0,1-1-49 0 0,7 0-708 0 0,9 0-642 0 0,15 2-1117 0 0</inkml:trace>
  <inkml:trace contextRef="#ctx0" brushRef="#br0" timeOffset="1080.07">1495 44 5008 0 0,'3'0'48'0'0,"4"0"-77"0"0,-4 0 77 0 0,2 0 97 0 0,-2 0-24 0 0,1 0 41 0 0,-4 0-161 0 0,1 0 1 0 0,0 0 0 0 0,0 0-1 0 0,0 0 1 0 0,0 0 0 0 0,0 0-1 0 0,0 0 1 0 0,0 0 0 0 0,0 1-1 0 0,0-1 1 0 0,-1 0 0 0 0,1 1-1 0 0,0-1 1 0 0,0 1 0 0 0,0-1-2 0 0,2 9 32 0 0,-3-4 82 0 0,1-2 125 0 0,0-1 4 0 0,1 1 33 0 0,-1-2-135 0 0,3 2 108 0 0,1 4 16 0 0,-3-4-126 0 0,0 2 103 0 0,0 0 58 0 0,-2-3-107 0 0,1 1 33 0 0,-1 0 38 0 0,0 0 40 0 0,1 1 44 0 0,-1-1 49 0 0,0 10 143 0 0,0 1-65 0 0,0 1-57 0 0,0 0-50 0 0,0 3 18 0 0,0 0-49 0 0,0 4 23 0 0,0 6 132 0 0,0-18-282 0 0,-1 0-39 0 0,1 5 72 0 0,0-11-175 0 0,0 0 1 0 0,1-1 0 0 0,-1 1-1 0 0,1 0 1 0 0,0 0 0 0 0,0 2-69 0 0,13 22 488 0 0,-10-5-238 0 0,-4 17 77 0 0,0-25-178 0 0,1-1 15 0 0,0-3-42 0 0,2-1-17 0 0,3 2 1 0 0,2 9 62 0 0,-6 4 43 0 0,-2-25-211 0 0,0 5 40 0 0,0 0-1 0 0,1 1 1 0 0,-1-1-1 0 0,1 0 1 0 0,1 4-40 0 0,6 8 119 0 0,-6-15-101 0 0,-1 0 1 0 0,0 0-1 0 0,0 0 1 0 0,0 0-1 0 0,0 1 1 0 0,-1-1-1 0 0,1 0 1 0 0,0 0 0 0 0,-1 0-1 0 0,0 1 1 0 0,1-1-1 0 0,-1 0 1 0 0,0 1-1 0 0,0-1-18 0 0,0 3 33 0 0,0 1 0 0 0,0-1 0 0 0,1 0 0 0 0,-1 0 0 0 0,2 5-33 0 0,7 8 105 0 0,-8-17-89 0 0,0 1 0 0 0,0 0 0 0 0,0 0 0 0 0,0 0 0 0 0,0 0 0 0 0,0 0 0 0 0,-1 0 0 0 0,1 0 0 0 0,-1 0 0 0 0,1 1 0 0 0,-1-1 0 0 0,0 0-1 0 0,0 0-15 0 0,0 7 119 0 0,0-1-90 0 0,0 9-27 0 0,0-12 28 0 0,0 1 34 0 0,0-1 33 0 0,0-1 45 0 0,0 1 54 0 0,0 0 61 0 0,4-9-190 0 0,10-13 10 0 0,-7-8-10 0 0,-1 10-56 0 0,-4 11-11 0 0,0 0 0 0 0,-1 0 1 0 0,1 0-1 0 0,-1 0 0 0 0,0-1 1 0 0,0 1-1 0 0,0-1 0 0 0,-1 1 0 0 0,1-4 0 0 0,-1 4 0 0 0,0-1-1 0 0,1 1 1 0 0,0-1-1 0 0,0 1 0 0 0,0 0 1 0 0,0-1-1 0 0,1 1 1 0 0,-1 0-1 0 0,3-3 1 0 0,2-7-21 0 0,2-11-101 0 0,0 0-12 0 0,-3 11 54 0 0,-4 10 50 0 0,9-21-193 0 0,4 8 50 0 0,-11 13 132 0 0,0 0-1 0 0,-1 0 0 0 0,1 1 0 0 0,-1-1 0 0 0,0-1 0 0 0,1 0 42 0 0,-2 2-25 0 0,0 1 0 0 0,0-1 0 0 0,1 1-1 0 0,-1-1 1 0 0,1 1 0 0 0,-1 0-1 0 0,1-1 1 0 0,0 1 0 0 0,0 0-1 0 0,0 0 1 0 0,0 0 0 0 0,0 1-1 0 0,1-2 26 0 0,15-4-181 0 0,-13-1 98 0 0,-5 8 80 0 0,0-1 0 0 0,0 1-1 0 0,0-1 1 0 0,1 1 0 0 0,-1-1 0 0 0,0 1-1 0 0,0-1 1 0 0,1 1 0 0 0,-1-1 0 0 0,0 1-1 0 0,1 0 1 0 0,-1-1 0 0 0,0 1 0 0 0,1-1-1 0 0,-1 1 1 0 0,0 0 0 0 0,1-1 0 0 0,-1 1-1 0 0,1 0 1 0 0,-1 0 0 0 0,1-1 0 0 0,-1 1-1 0 0,1 0 1 0 0,-1 0 0 0 0,1 0 0 0 0,-1 0-1 0 0,1-1 1 0 0,-1 1 0 0 0,1 0-1 0 0,-1 0 1 0 0,1 0 0 0 0,-1 0 0 0 0,1 0-1 0 0,-1 0 1 0 0,1 0 0 0 0,-1 0 0 0 0,1 1-1 0 0,-1-1 1 0 0,1 0 0 0 0,-1 0 0 0 0,1 0-1 0 0,-1 1 1 0 0,1-1 0 0 0,-1 0 0 0 0,0 0-1 0 0,1 1 1 0 0,-1-1 0 0 0,1 0 0 0 0,-1 1 3 0 0,22 13-104 0 0,-1-7 17 0 0,-20-6 86 0 0,1 0 0 0 0,-1 0 0 0 0,0 0 0 0 0,0 0 0 0 0,1 0 0 0 0,-1 0 0 0 0,0 0 0 0 0,0 0 0 0 0,0 0 0 0 0,0 1 0 0 0,0-1 0 0 0,0 0 0 0 0,-1 1 0 0 0,1-1 0 0 0,0 1 1 0 0,-1-1-1 0 0,1 1 0 0 0,-1 0 1 0 0,7 13 0 0 0,7 10 0 0 0,-7 11 0 0 0,1-19-1 0 0,-6-15 2 0 0,-1 0 0 0 0,0 0 0 0 0,0 0 0 0 0,0 0 0 0 0,0 0 0 0 0,0 0 0 0 0,-1 0 0 0 0,1 0 0 0 0,-1 1 0 0 0,1-1 0 0 0,-1 0 0 0 0,0 1 0 0 0,0-1 0 0 0,0 0-1 0 0,-1 10 18 0 0,0-8-8 0 0,1 0-1 0 0,0 0 0 0 0,0 0 0 0 0,0 0 1 0 0,0 0-1 0 0,0 0 0 0 0,1 0 0 0 0,0 0 0 0 0,0 0 1 0 0,0 0-1 0 0,0 1-9 0 0,6 6 10 0 0,2 6 25 0 0,-7-2 21 0 0,0 0-9 0 0,7 2-26 0 0,-8-15-20 0 0,1 0 0 0 0,-1 0 0 0 0,0 0 0 0 0,0 0 0 0 0,0 0 0 0 0,0 1 0 0 0,-1-1 0 0 0,1 0 0 0 0,0 1 0 0 0,-1-1 0 0 0,0 1 0 0 0,0-1 0 0 0,1 1-1 0 0,-2-1 5 0 0,1 0 0 0 0,1 0 0 0 0,-1 0 0 0 0,0 0-1 0 0,0-1 1 0 0,1 1 0 0 0,-1 0 0 0 0,1 0 0 0 0,-1 0-1 0 0,1 0-4 0 0,1 1 3 0 0,1 1-1 0 0,-1-1 1 0 0,1 0-1 0 0,0 0 0 0 0,2 2-2 0 0,-5-5 0 0 0,8 8-34 0 0,-3-4-91 0 0,-1 0-94 0 0,-2-3 58 0 0,0 0-39 0 0,0 0-44 0 0,1 0-40 0 0,-1 0-38 0 0,0-1-34 0 0,0 0-232 0 0,1 1-56 0 0,1-1-762 0 0,-1 0-603 0 0,-2 0-1142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49.3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17 8352 0 0,'0'0'190'0'0,"0"0"28"0"0,0-3 7 0 0,1 2-212 0 0,-1 1 0 0 0,0-1-1 0 0,0 0 1 0 0,-1 1 0 0 0,1-1 0 0 0,0 0 0 0 0,0 1-1 0 0,0-1 1 0 0,0 0 0 0 0,-1 1 0 0 0,1-1 0 0 0,0 0-1 0 0,0 1 1 0 0,-1-1 0 0 0,1 1-13 0 0,-1-1 3 0 0,0 1 0 0 0,1-1-1 0 0,-1 1 1 0 0,0 0 0 0 0,0 0 0 0 0,0-1-1 0 0,0 1 1 0 0,1 0 0 0 0,-1 0 0 0 0,0 0-1 0 0,0 0 1 0 0,0 0 0 0 0,0 0 0 0 0,0 0-3 0 0,-5 0 24 0 0,1 0 45 0 0,-3 0 106 0 0,1 0 65 0 0,-13 4 734 0 0,12 0-606 0 0,3-1-201 0 0,1 2-55 0 0,-9 4 176 0 0,-6-2 0 0 0,0-1-29 0 0,6 3-23 0 0,2 1-25 0 0,-5 0 0 0 0,-6 4 24 0 0,8 2-4 0 0,-7 16 69 0 0,6-11-144 0 0,0 1-39 0 0,-13 27 14 0 0,23-39-108 0 0,0 0-5 0 0,1-1 0 0 0,-1 1 1 0 0,2 0-1 0 0,-3 8-18 0 0,3 9 90 0 0,2 3 26 0 0,1-15-45 0 0,0-1 0 0 0,0 1 0 0 0,3 10-71 0 0,-3-21 16 0 0,1 1 1 0 0,1-1-1 0 0,-1 1 0 0 0,1-1 1 0 0,-1 0-1 0 0,1 1 0 0 0,0-1 1 0 0,1 0-1 0 0,-1 0 0 0 0,1 0 1 0 0,0-1-1 0 0,0 1 1 0 0,1 1-17 0 0,17 21 138 0 0,-19-23-120 0 0,-1-1-1 0 0,1 1 0 0 0,0-1 0 0 0,0 1 1 0 0,0-1-1 0 0,0 0 0 0 0,0 0 0 0 0,0 0 1 0 0,1 0-1 0 0,-1 0 0 0 0,1 0 0 0 0,-1-1 1 0 0,1 1-1 0 0,0-1 0 0 0,-1 0 0 0 0,1 0 1 0 0,2 1-18 0 0,12 2 103 0 0,-9-3-49 0 0,0 1 0 0 0,-1 0 1 0 0,0 1-1 0 0,1 0 0 0 0,0 0-54 0 0,2 2 61 0 0,1 0 34 0 0,27 8 298 0 0,-24-8-267 0 0,-11-4-103 0 0,11 3 134 0 0,-3-4-48 0 0,-8 0-85 0 0,-1 0 0 0 0,1-1 0 0 0,0 1 0 0 0,0-1 0 0 0,-1 0 1 0 0,1 0-1 0 0,0 0 0 0 0,1-1-24 0 0,13-5 148 0 0,10 1 28 0 0,-5-4 55 0 0,-16 7-103 0 0,0-2 0 0 0,0 1 1 0 0,0-1-1 0 0,1 0-128 0 0,5-7 184 0 0,-1-4 21 0 0,-6 0-76 0 0,-2 3-59 0 0,2-3 23 0 0,-3 13-72 0 0,-1 0 0 0 0,0 0 0 0 0,0-1 0 0 0,0 1 0 0 0,0-1 0 0 0,-1 1 0 0 0,1 0-1 0 0,-1-2-20 0 0,0-11 64 0 0,0-15 22 0 0,0 24-78 0 0,-1 0-1 0 0,0 1 1 0 0,0-1 0 0 0,0 1-1 0 0,-1-1 1 0 0,1 1 0 0 0,-2 0-1 0 0,1 0 1 0 0,-2-3-8 0 0,0 0 47 0 0,0 0-63 0 0,0-1-49 0 0,0-1-37 0 0,-11-28-425 0 0,7 23 321 0 0,-6-13-169 0 0,4 13 86 0 0,4 7-56 0 0,2 0 93 0 0,-4-16-293 0 0,5 14 223 0 0,2 5 105 0 0,-1 1-53 0 0,-1-2-189 0 0,1 4 180 0 0,-1-1-37 0 0,2 2-55 0 0,-1 0-49 0 0,1 0-43 0 0,-1 0-39 0 0,0 0-142 0 0,0 0-37 0 0,-3-4-1494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18.2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7024 0 0,'4'3'157'0'0,"10"12"23"0"0,-14-15-173 0 0,0 0 1 0 0,1 0-1 0 0,-1 0 1 0 0,0 0-1 0 0,0 1 0 0 0,1-1 1 0 0,-1 0-1 0 0,0 0 1 0 0,0 1-1 0 0,0-1 0 0 0,1 0 1 0 0,-1 0-1 0 0,0 1 0 0 0,0-1 1 0 0,0 0-1 0 0,0 1 1 0 0,0-1-1 0 0,0 0 0 0 0,0 0 1 0 0,0 1-1 0 0,0-1 1 0 0,1 0-1 0 0,-1 1 0 0 0,0-1 1 0 0,-1 0-1 0 0,1 1-7 0 0,0 5 81 0 0,0 10 18 0 0,4 4-80 0 0,10 16-19 0 0,-11-29 6 0 0,0 1 0 0 0,0-1 1 0 0,4 6-7 0 0,-1-2 97 0 0,-3 0 161 0 0,-3 0 94 0 0,0-8-243 0 0,0 0 0 0 0,1 0 0 0 0,-1 0 1 0 0,0 0-1 0 0,1 0 0 0 0,0 0 0 0 0,0 0-109 0 0,13 33 807 0 0,-10-24-437 0 0,0-3-58 0 0,0-1-45 0 0,0-1-35 0 0,1 3 78 0 0,-1 0 14 0 0,-3 0-74 0 0,0 2-20 0 0,-2 5 36 0 0,0-5-28 0 0,1-2 49 0 0,2-2-81 0 0,1 1-33 0 0,3 1 27 0 0,-1-1 31 0 0,-2-2 5 0 0,-1-1 39 0 0,-2 2 93 0 0,4-4 33 0 0,-3-3-342 0 0,3 3 31 0 0,3 6-6 0 0,-5-6-26 0 0,0 1 45 0 0,-2-1 6 0 0,1 0 38 0 0,-1 1 43 0 0,1 1 50 0 0,-1 8-20 0 0,0-11-18 0 0,0-3-2 0 0,0 0-6 0 0,0 0-28 0 0,0 0-7 0 0,0 0-6 0 0,0 0-13 0 0,-10 0-38 0 0,2-4-40 0 0,8 3-58 0 0,-1 1-1 0 0,1-1 0 0 0,-1 1 1 0 0,1-1-1 0 0,0 0 0 0 0,-1 0 0 0 0,1 1 1 0 0,0-1-1 0 0,0 0 0 0 0,-1 1 1 0 0,1-1-1 0 0,0 0 0 0 0,0 0 1 0 0,0 0-1 0 0,0 1 0 0 0,0-1 0 0 0,0 0-3 0 0,0 0 3 0 0,0 1-1 0 0,0 0 0 0 0,0-1 0 0 0,0 1 0 0 0,0 0 0 0 0,0-1 0 0 0,0 1 0 0 0,0 0 0 0 0,0 0 0 0 0,1-1 0 0 0,-1 1 0 0 0,0 0 0 0 0,0-1 0 0 0,0 1 0 0 0,0 0 0 0 0,0 0 0 0 0,1-1 0 0 0,-1 1 0 0 0,0 0 0 0 0,0 0 1 0 0,0-1-1 0 0,1 1 0 0 0,-1 0 0 0 0,0 0 0 0 0,0 0 0 0 0,1-1-2 0 0,0 1 1 0 0,0-2 2 0 0,1 1 0 0 0,-1-1 0 0 0,1 0 1 0 0,-1 1-1 0 0,0-1 0 0 0,0 0 0 0 0,1 0 0 0 0,-1 0 1 0 0,0-1-4 0 0,0 0 6 0 0,0 1 1 0 0,-1-1 0 0 0,1 0 0 0 0,-1 0 0 0 0,0 1-1 0 0,1-1 1 0 0,-1-1-7 0 0,0-6 11 0 0,0-4-4 0 0,0-8 55 0 0,-1 14-52 0 0,0 4-9 0 0,1 0 1 0 0,-1 0-1 0 0,1 0 1 0 0,0-1-1 0 0,1 1 0 0 0,-1 0 1 0 0,1 0-1 0 0,-1 0 1 0 0,1 0-1 0 0,1 0 0 0 0,-1 0-1 0 0,13-18 48 0 0,-7 1-36 0 0,8 0-12 0 0,-8-1 0 0 0,0 11 0 0 0,-6 9-1 0 0,0 0 0 0 0,0 0-1 0 0,1 0 1 0 0,-1 0 0 0 0,0 0-1 0 0,-1 0 1 0 0,1-1 0 0 0,0 1-1 0 0,-1 0 1 0 0,1 0 0 0 0,0-3 1 0 0,-1 5-1 0 0,-1 0 0 0 0,1 0 0 0 0,0 0 0 0 0,0 0 0 0 0,0-1 0 0 0,0 1 0 0 0,0 0 0 0 0,0 0 0 0 0,0 0-1 0 0,0 0 1 0 0,0 0 0 0 0,0 0 0 0 0,0 0 0 0 0,0-1 0 0 0,0 1 0 0 0,0 0 0 0 0,0 0 0 0 0,0 0 0 0 0,0 0 0 0 0,0 0 0 0 0,1 0 0 0 0,-1 0 0 0 0,0-1 0 0 0,0 1 0 0 0,0 0 0 0 0,0 0 0 0 0,0 0 0 0 0,0 0 0 0 0,0 0 0 0 0,0 0 0 0 0,0 0 0 0 0,0 0 0 0 0,0 0 0 0 0,0 0 0 0 0,1 0 0 0 0,-1 0 0 0 0,0-1 0 0 0,0 1 0 0 0,0 0 0 0 0,0 0 0 0 0,0 0 0 0 0,0 0 0 0 0,0 0-1 0 0,1 0 1 0 0,-1 0 0 0 0,0 0 0 0 0,0 0 0 0 0,0 0 0 0 0,0 0 0 0 0,0 0 0 0 0,0 0 0 0 0,0 0 0 0 0,1 0 0 0 0,-1 0 0 0 0,0 0 0 0 0,0 0 0 0 0,0 1 1 0 0,2-2-6 0 0,1 1 0 0 0,-1-1 0 0 0,0 1 0 0 0,0-1 0 0 0,1 0 0 0 0,-1 1 0 0 0,0-1 0 0 0,0 0 0 0 0,0-1 0 0 0,0 1 0 0 0,2-1 6 0 0,7-5-46 0 0,-10 6 43 0 0,-1 1 0 0 0,1 0 1 0 0,0-1-1 0 0,-1 1 0 0 0,1 0 0 0 0,0 0 0 0 0,-1 0 1 0 0,1-1-1 0 0,0 1 0 0 0,-1 0 0 0 0,1 0 0 0 0,0 0 0 0 0,-1 0 1 0 0,1 0-1 0 0,0 0 0 0 0,-1 0 0 0 0,1 0 0 0 0,0 0 1 0 0,0 1-1 0 0,-1-1 0 0 0,1 0 0 0 0,-1 0 0 0 0,1 1 0 0 0,0-1 1 0 0,-1 0-1 0 0,1 1 3 0 0,6 13-64 0 0,11-7 37 0 0,-14-4 17 0 0,0-1 1 0 0,0 1-1 0 0,-1 0 0 0 0,1 0 0 0 0,-1 1 0 0 0,1 0 10 0 0,9 13-8 0 0,-6-3 8 0 0,-6-11 0 0 0,0 1 0 0 0,1-1 0 0 0,-1 0 0 0 0,1-1 0 0 0,0 1 0 0 0,0 0 0 0 0,0 0 0 0 0,0-1 0 0 0,1 1 0 0 0,7 7 0 0 0,-5-6 0 0 0,-1 0 0 0 0,1 1 0 0 0,-1-1 0 0 0,0 1 0 0 0,-1 0 0 0 0,1 1 0 0 0,3 8 0 0 0,-6-11 0 0 0,0 0 0 0 0,1 0 0 0 0,-1 0 0 0 0,1 0 0 0 0,0 0 0 0 0,0-1 0 0 0,0 1 0 0 0,0 0 0 0 0,1-1 0 0 0,15 15 0 0 0,-12-11 0 0 0,1 0 0 0 0,-1 0 0 0 0,0 0 0 0 0,0 1 0 0 0,-1 0 0 0 0,1 2 0 0 0,2 13 0 0 0,6-1 0 0 0,-8-6 0 0 0,-6-14 0 0 0,1 1-1 0 0,-1-1 1 0 0,1 1-1 0 0,0-1 0 0 0,-1 1 1 0 0,1-1-1 0 0,0 1 1 0 0,0-1-1 0 0,0 0 1 0 0,0 0-1 0 0,0 1 0 0 0,0-1 1 0 0,0 0-1 0 0,0 0 1 0 0,1 0-1 0 0,-1 0 0 0 0,0 0 1 0 0,2 0 0 0 0,0 1-26 0 0,5 0 29 0 0,-2-2-85 0 0,-3 0-30 0 0,1 0-66 0 0,-1 0-82 0 0,1 0-96 0 0,0 0-13 0 0,-1 0-80 0 0,1 0-88 0 0,0 0-96 0 0,-3 0 251 0 0,1 0-51 0 0,-1 0-46 0 0,1 0-39 0 0,0 0-149 0 0,0 0-38 0 0,1 0-180 0 0,2 0-484 0 0</inkml:trace>
  <inkml:trace contextRef="#ctx0" brushRef="#br0" timeOffset="288.51">769 150 7136 0 0,'0'0'208'0'0,"3"4"-10"0"0,29 27-131 0 0,-25-23 10 0 0,2 1 99 0 0,-2 1 88 0 0,-3 0 84 0 0,-2 4 75 0 0,-1-4-109 0 0,1-2-34 0 0,6 5 194 0 0,-2-2-157 0 0,1 11 242 0 0,8-1-58 0 0,-8 0-11 0 0,7 1-18 0 0,-10-14-282 0 0,-1-1-74 0 0,1 2 34 0 0,0-2 2 0 0,1-1 62 0 0,-1-2-66 0 0,0 1 34 0 0,24 13 273 0 0,-10-8-287 0 0,-3-3-58 0 0,-15-7-109 0 0,4 2 43 0 0,0-1 1 0 0,0 0-1 0 0,0-1 0 0 0,0 1 0 0 0,0-1 0 0 0,0 0 0 0 0,0 0 0 0 0,3 0-44 0 0,7-1 84 0 0,-10 1-90 0 0,3 0 105 0 0,-3 0-3 0 0,13 0-16 0 0,-15 0-78 0 0,0 0 1 0 0,0 0 0 0 0,0 0-1 0 0,0 0 1 0 0,0-1 0 0 0,0 1-1 0 0,0 0 1 0 0,0-1 0 0 0,0 0-1 0 0,0 0-2 0 0,5-2 25 0 0,-3 0-92 0 0,-1 1-52 0 0,1 0-77 0 0,-1 0-94 0 0,0 0-110 0 0,-1 1 154 0 0,0 1-34 0 0,0-1-36 0 0,-1 1-37 0 0,1-1-40 0 0,0 1-42 0 0,0 0-44 0 0,0 0-45 0 0,1 0-1290 0 0,-3 0-1037 0 0</inkml:trace>
  <inkml:trace contextRef="#ctx0" brushRef="#br0" timeOffset="553.9">1174 1 8464 0 0,'0'0'190'0'0,"0"0"28"0"0,0 0 10 0 0,4 3-26 0 0,10 15-160 0 0,-13-15-45 0 0,0 0 1 0 0,0 0 0 0 0,0 0-1 0 0,-1 0 1 0 0,1 0 0 0 0,-1 0 0 0 0,1 0-1 0 0,-1 0 1 0 0,0 0 0 0 0,-1 2 2 0 0,0 9 24 0 0,0-2 68 0 0,4 11 290 0 0,-1-13-204 0 0,4 4 46 0 0,1 6 85 0 0,-5-10-101 0 0,0 0-1 0 0,-1 0 0 0 0,0 0 1 0 0,-1 5-208 0 0,-1 23 525 0 0,0-3-85 0 0,1-14-193 0 0,1-11-96 0 0,-1 1 0 0 0,-1-1 0 0 0,1 1 1 0 0,-2-1-1 0 0,0 3-151 0 0,-12 33 482 0 0,11-16-259 0 0,4 3 37 0 0,-1-19-114 0 0,0-1 0 0 0,0 1 0 0 0,-1-1 0 0 0,-1 1 1 0 0,0 1-147 0 0,-4 7 195 0 0,-2 8 36 0 0,4 3-56 0 0,4-22-122 0 0,-1-1 0 0 0,-1 1 1 0 0,0-1-1 0 0,0 0 0 0 0,-2 2-53 0 0,2-2 48 0 0,-1 0 0 0 0,1 1 0 0 0,1-1 0 0 0,-1 1 1 0 0,2 1-49 0 0,-2 18 77 0 0,-1-16-34 0 0,0-1-1 0 0,-1 1 0 0 0,-3 8-42 0 0,1-5 48 0 0,0-2-20 0 0,4-11-23 0 0,0 0 0 0 0,0 0 0 0 0,1 0-1 0 0,0 1 1 0 0,0-1 0 0 0,0 0 0 0 0,0 1 0 0 0,0-1 0 0 0,1 4-5 0 0,-2 14-2 0 0,-7-1 51 0 0,1 0-56 0 0,6 0-95 0 0,2-12-119 0 0,0 0-81 0 0,0 1-133 0 0,0 1-280 0 0,0-7-318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16.2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194 22 9184 0 0,'0'0'208'0'0,"0"0"33"0"0,0 3 14 0 0,0-2-245 0 0,0 0 1 0 0,0 0 0 0 0,0-1-1 0 0,0 1 1 0 0,0 0 0 0 0,0 0-1 0 0,0-1 1 0 0,0 1 0 0 0,0 0-1 0 0,-1 0 1 0 0,1-1 0 0 0,0 1-1 0 0,-1 0 1 0 0,1-1 0 0 0,0 1-1 0 0,-1 0 1 0 0,1-1 0 0 0,-1 1-11 0 0,0-1 4 0 0,0 1 0 0 0,0 0 0 0 0,0-1 1 0 0,0 0-1 0 0,0 1 0 0 0,0-1 1 0 0,0 1-1 0 0,0-1 0 0 0,0 0 0 0 0,0 0 1 0 0,0 0-1 0 0,0 0 0 0 0,0 0 0 0 0,0 0 1 0 0,-1 0-5 0 0,-11 1 16 0 0,5 2 42 0 0,-3 4 102 0 0,0 0 59 0 0,3-3-2 0 0,1-1-80 0 0,-2 1 52 0 0,2 0 9 0 0,1 1 73 0 0,2-1-86 0 0,-1 0 42 0 0,-6 7-30 0 0,-5 3-40 0 0,13-11-124 0 0,-1 0 0 0 0,1 1 0 0 0,-1-1 0 0 0,1 1 0 0 0,0 0 0 0 0,1 0 0 0 0,-1 0 0 0 0,1 1 0 0 0,-1 0-33 0 0,1 18 109 0 0,2-1 31 0 0,-5-6 29 0 0,-6 8 67 0 0,9-19-197 0 0,1-1 0 0 0,0 0 1 0 0,0 1-1 0 0,0-1 0 0 0,1 1 0 0 0,-1 0 0 0 0,1 3-39 0 0,-1 22 188 0 0,1 22 24 0 0,1-28-150 0 0,3-6-36 0 0,10 7 27 0 0,-7-3-42 0 0,7-1 1 0 0,-7-6 23 0 0,-7-14-32 0 0,0 1 0 0 0,1-1 0 0 0,0 1 1 0 0,-1-1-1 0 0,1 1 0 0 0,0-1 1 0 0,0 1-1 0 0,-1-1 0 0 0,1 0 1 0 0,0 0-1 0 0,0 1 0 0 0,1-1 1 0 0,-1 0-1 0 0,0 0 0 0 0,0 0 1 0 0,1 0-1 0 0,-1 0 0 0 0,1 0-3 0 0,20 6 175 0 0,-12-1-78 0 0,14 6 154 0 0,-22-12-231 0 0,0 1 0 0 0,-1-1 0 0 0,1 0-1 0 0,0 0 1 0 0,0 0 0 0 0,-1 0 0 0 0,1 0 0 0 0,0 0-1 0 0,0 0 1 0 0,-1-1 0 0 0,1 1 0 0 0,0-1 0 0 0,-1 1 0 0 0,1-1-1 0 0,0 1 1 0 0,0-1-20 0 0,8-6 138 0 0,4-1 88 0 0,-12 7-183 0 0,1 1 0 0 0,-1-1-1 0 0,1 1 1 0 0,0-1 0 0 0,-1 1-1 0 0,1 0 1 0 0,1 0-43 0 0,0 0 55 0 0,0 0-1 0 0,0 0 1 0 0,1-1-1 0 0,-1 1 1 0 0,0-1 0 0 0,0 0-1 0 0,3-1-54 0 0,-4 0 42 0 0,0 1 0 0 0,0 0 0 0 0,-1-1 0 0 0,1 0 0 0 0,-1 1-1 0 0,1-1 1 0 0,-1 0 0 0 0,1-2-42 0 0,7-6 172 0 0,-6 5-83 0 0,1 1 0 0 0,-1 0 0 0 0,1 0 0 0 0,-1 0 0 0 0,1 0-1 0 0,1 0-88 0 0,0 2 106 0 0,-5 2-93 0 0,0-1 1 0 0,-1 1 0 0 0,1 0-1 0 0,0 0 1 0 0,0-1 0 0 0,-1 1 0 0 0,1 0-1 0 0,0-1 1 0 0,-1 1 0 0 0,1-1-1 0 0,-1 1 1 0 0,1-1 0 0 0,-1 1 0 0 0,1-1-1 0 0,-1 1 1 0 0,1-1 0 0 0,-1 0-1 0 0,1 1-13 0 0,4-17 194 0 0,-4 14-165 0 0,-1 0-1 0 0,1-1 1 0 0,0 1 0 0 0,0 0-1 0 0,0 0 1 0 0,1 0 0 0 0,-1 0-1 0 0,1 0 1 0 0,0 1-1 0 0,0-1 1 0 0,0 0 0 0 0,2-1-29 0 0,-2 1 23 0 0,0 1-1 0 0,0-1 1 0 0,1 0 0 0 0,-2 1 0 0 0,1-1-1 0 0,0 0 1 0 0,-1 0 0 0 0,1-1 0 0 0,-1 1-23 0 0,6-11 97 0 0,7-11 37 0 0,-13 19-116 0 0,0 0 1 0 0,0 0 0 0 0,0 0-1 0 0,-1 0 1 0 0,0 0-1 0 0,0-3-18 0 0,-1-6 43 0 0,1 12-35 0 0,0 1-1 0 0,0-1 0 0 0,-1 1 1 0 0,1 0-1 0 0,-1-1 0 0 0,1 1 1 0 0,-1 0-1 0 0,0-1 0 0 0,0 1 1 0 0,0 0-1 0 0,0 0 0 0 0,-1 0 1 0 0,1 0-8 0 0,-1 0 2 0 0,1 0 1 0 0,0-1-1 0 0,0 1 1 0 0,0 0-1 0 0,0 0 1 0 0,0 0-1 0 0,0-1 1 0 0,1 1-1 0 0,-1-1 1 0 0,1 1-1 0 0,-1 0 1 0 0,1-1-1 0 0,0 1-2 0 0,-2-13 0 0 0,-7-2 41 0 0,1 0-22 0 0,6 2-60 0 0,-1-1-135 0 0,-6 0-138 0 0,3 5 109 0 0,4 5 70 0 0,1 3-16 0 0,0 0-34 0 0,0 1-75 0 0,0 0-95 0 0,0 0-113 0 0,0 1 58 0 0,-1 0-61 0 0,1 1-52 0 0,-1-1-47 0 0,0 1-166 0 0,0 0-47 0 0,-1 0-200 0 0,-2 0-542 0 0</inkml:trace>
  <inkml:trace contextRef="#ctx0" brushRef="#br0" timeOffset="596.6">621 0 9192 0 0,'0'0'266'0'0,"0"0"1"0"0,1 1-199 0 0,2 2-40 0 0,-2-1-27 0 0,1-1-1 0 0,0 1 1 0 0,-1 0-1 0 0,0-1 1 0 0,1 1 0 0 0,-1 0-1 0 0,0 0 1 0 0,0 0-1 0 0,0 0 1 0 0,0 0 0 0 0,0 0-1 0 0,-1 1 1 0 0,1-1-1 0 0,0 0 1 0 0,-1 0 0 0 0,0 1-1 0 0,0-1 1 0 0,1 1-1 0 0,1 13 46 0 0,5-3 101 0 0,-3-5 1 0 0,0 1 45 0 0,-2 14 167 0 0,-2-14-213 0 0,0 1 37 0 0,2-1 50 0 0,1 1 67 0 0,12 15 309 0 0,-14-3-281 0 0,-1-11-181 0 0,1 1 37 0 0,4 3 157 0 0,1-4-120 0 0,2 3 100 0 0,-7-12-267 0 0,0 1-1 0 0,-1-1 0 0 0,1 1 0 0 0,-1-1 1 0 0,0 1-1 0 0,1 0 0 0 0,-1 1-54 0 0,-1 1 72 0 0,2 0 1 0 0,-1 0-1 0 0,0 1 0 0 0,1-1 1 0 0,1 4-73 0 0,7 9 213 0 0,-3-6-22 0 0,-3 4 41 0 0,-3-7-122 0 0,0-6-47 0 0,0 0 0 0 0,0 1 0 0 0,0-1 0 0 0,0 0 0 0 0,1 1 0 0 0,0 1-63 0 0,-1-5 12 0 0,0 1-1 0 0,1-1 1 0 0,-1 1-1 0 0,0-1 1 0 0,1 1-1 0 0,-1-1 0 0 0,0 1 1 0 0,1-1-1 0 0,-1 1 1 0 0,1-1-1 0 0,-1 1 1 0 0,1-1-1 0 0,-1 1 1 0 0,1-1-1 0 0,-1 0 0 0 0,1 1 1 0 0,-1-1-1 0 0,1 0 1 0 0,-1 0-1 0 0,1 1 1 0 0,0-1-1 0 0,-1 0 0 0 0,1 0 1 0 0,0 0-1 0 0,-1 0 1 0 0,1 0-1 0 0,-1 0 1 0 0,1 0-1 0 0,0 0 1 0 0,0 0-12 0 0,-1 0 4 0 0,0 0 1 0 0,0 0-1 0 0,0 0 0 0 0,0 0 1 0 0,0 0-1 0 0,0 0 1 0 0,1 0-1 0 0,-1 0 1 0 0,0 0-1 0 0,0 0 1 0 0,0 0-1 0 0,0 0 1 0 0,0 0-1 0 0,0 0 1 0 0,0 0-1 0 0,1 0 1 0 0,-1 0-1 0 0,0 0 1 0 0,0 0-1 0 0,0 0 1 0 0,0 0-1 0 0,0 0 1 0 0,0 0-1 0 0,0 0 1 0 0,0 0-1 0 0,1 0 1 0 0,-1 0-1 0 0,0 0 1 0 0,0 1-1 0 0,0-1 1 0 0,0 0-1 0 0,0 0 1 0 0,0 0-1 0 0,0 0 1 0 0,0 0-1 0 0,0 0 1 0 0,0 0-1 0 0,0 0 1 0 0,0 0-1 0 0,0 1 1 0 0,0-1-1 0 0,1 0 1 0 0,-1 0-1 0 0,0 0 1 0 0,0 0-1 0 0,0 0 1 0 0,0 0-1 0 0,0 1 1 0 0,0-1-1 0 0,0 0 1 0 0,0 0-1 0 0,-1 0 1 0 0,1 0-1 0 0,0 0 1 0 0,0 0-1 0 0,0 0 1 0 0,0 1-5 0 0,0 0-148 0 0,0 2 71 0 0,0-1 62 0 0,0 1 56 0 0,0 1 72 0 0,0 0 60 0 0,0 1 172 0 0,0 0 68 0 0,0 0 320 0 0,0-5-291 0 0,0-2-212 0 0,0-1-52 0 0,0-3-65 0 0,0-1-79 0 0,0 2 17 0 0,1-12 45 0 0,-1 16-92 0 0,0 0 0 0 0,-1 0 0 0 0,1 0 0 0 0,0 0 0 0 0,0 0 0 0 0,0 0 0 0 0,-1 0-1 0 0,1 0 1 0 0,0 0 0 0 0,-1 0 0 0 0,1 0 0 0 0,-1 0 0 0 0,1 0-4 0 0,-5-2 9 0 0,4 3-8 0 0,0 0 0 0 0,1-1 0 0 0,-1 1 0 0 0,0 0 1 0 0,1-1-1 0 0,-1 1 0 0 0,1-1 0 0 0,-1 1 0 0 0,0-1 0 0 0,1 1 1 0 0,-1-1-1 0 0,1 1 0 0 0,0-1 0 0 0,-1 1 0 0 0,0-1-1 0 0,0-9 21 0 0,-1 1-1 0 0,1-1 0 0 0,0 0 0 0 0,1 1 0 0 0,0-1 1 0 0,1-6-21 0 0,0-10 22 0 0,-1-59-22 0 0,0 82-3 0 0,0 1-1 0 0,0-1 0 0 0,1 1 1 0 0,-1 0-1 0 0,1-1 1 0 0,0 1-1 0 0,0 0 0 0 0,-1-1 1 0 0,1 1-1 0 0,1 0 0 0 0,-1 0 1 0 0,0 0-1 0 0,1 0 4 0 0,-1 0-10 0 0,0 0-1 0 0,0-1 1 0 0,1 1-1 0 0,-1 0 1 0 0,0 0 0 0 0,-1-1-1 0 0,1 1 1 0 0,0 0-1 0 0,-1-1 1 0 0,1 1 0 0 0,-1 0-1 0 0,0-1 1 0 0,0 1 10 0 0,0-1-21 0 0,1 0 0 0 0,-1 1 1 0 0,1-1-1 0 0,-1 0 0 0 0,1 1 0 0 0,0-1 1 0 0,0 1-1 0 0,0-1 0 0 0,0 1 0 0 0,0-1 1 0 0,1 1-1 0 0,0-1 21 0 0,-1 1-22 0 0,0 0 0 0 0,0 0 0 0 0,0 0 0 0 0,0 0 0 0 0,0 0 0 0 0,0 0 0 0 0,0 0 0 0 0,-1 0 0 0 0,1 0-1 0 0,-1 0 1 0 0,0-1 0 0 0,1 1 22 0 0,-1 2-3 0 0,-1 0 1 0 0,1 0-1 0 0,0 0 0 0 0,0 0 0 0 0,0-1 0 0 0,0 1 0 0 0,0 0 0 0 0,0 0 0 0 0,0 0 0 0 0,0 0 0 0 0,0 0 0 0 0,0 0 0 0 0,0 0 0 0 0,0-1 0 0 0,0 1 0 0 0,0 0 0 0 0,0 0 0 0 0,0 0 0 0 0,0 0 0 0 0,0 0 1 0 0,1 0-1 0 0,-1 0 0 0 0,0-1 0 0 0,0 1 0 0 0,0 0 0 0 0,0 0 0 0 0,0 0 0 0 0,0 0 0 0 0,0 0 0 0 0,0 0 0 0 0,0 0 0 0 0,0 0 0 0 0,0 0 0 0 0,1 0 0 0 0,-1 0 0 0 0,0-1 0 0 0,0 1 0 0 0,0 0 0 0 0,0 0 1 0 0,0 0-1 0 0,0 0 0 0 0,0 0 0 0 0,0 0 0 0 0,1 0 0 0 0,-1 0 0 0 0,0 0 0 0 0,0 0 0 0 0,0 0 0 0 0,0 0 0 0 0,0 0 0 0 0,0 0 0 0 0,1 0 0 0 0,-1 0 0 0 0,0 0 0 0 0,0 0 0 0 0,0 0 0 0 0,0 1 3 0 0,1-2-5 0 0,0 1-1 0 0,0 0 0 0 0,0 0 0 0 0,0 0 0 0 0,-1 0 0 0 0,1 0 0 0 0,0-1 0 0 0,0 1 0 0 0,0 0 0 0 0,0-1 0 0 0,-1 1 0 0 0,1-1 0 0 0,0 1 0 0 0,0-1 0 0 0,-1 1 1 0 0,1-1-1 0 0,0 0 0 0 0,-1 1 0 0 0,1-1 0 0 0,-1 0 0 0 0,1 1 0 0 0,-1-1 0 0 0,1 0 6 0 0,-1 0-4 0 0,1 0 0 0 0,-1 1 0 0 0,1-1-1 0 0,-1 0 1 0 0,1 1 0 0 0,0-1 0 0 0,-1 0 0 0 0,1 1 0 0 0,0-1-1 0 0,0 1 1 0 0,-1-1 0 0 0,1 1 0 0 0,0-1 0 0 0,0 1 0 0 0,-1 0 0 0 0,1-1-1 0 0,0 1 1 0 0,0 0 0 0 0,0 0 0 0 0,0-1 0 0 0,0 1 0 0 0,0 0-1 0 0,0 0 5 0 0,-1 0-2 0 0,0 0 0 0 0,1 0 0 0 0,-1 0 0 0 0,0 0 0 0 0,1 0 0 0 0,-1 0 0 0 0,0 0 0 0 0,0 0 0 0 0,1 0 0 0 0,-1 1 0 0 0,0-1 0 0 0,1 0 0 0 0,-1 0 0 0 0,0 0 0 0 0,0 0 0 0 0,1 0 0 0 0,-1 1 0 0 0,0-1-1 0 0,0 0 1 0 0,1 0 0 0 0,-1 0 0 0 0,0 1 0 0 0,0-1 0 0 0,0 0 0 0 0,1 0 0 0 0,-1 1 2 0 0,18 13-27 0 0,-12-11 8 0 0,-5-2 16 0 0,0-1 0 0 0,0 0 0 0 0,0 1 0 0 0,0-1-1 0 0,-1 0 1 0 0,1 1 0 0 0,0-1 0 0 0,0 1 0 0 0,0 0 0 0 0,-1-1-1 0 0,1 1 1 0 0,0 0 0 0 0,-1-1 0 0 0,1 1 0 0 0,-1 0-1 0 0,1 0 1 0 0,-1-1 0 0 0,1 1 0 0 0,-1 0 0 0 0,1 0-1 0 0,-1 0 1 0 0,0 0 3 0 0,4 6-7 0 0,-2-4-5 0 0,0 1 0 0 0,1-1 0 0 0,-1 0-1 0 0,1 0 1 0 0,2 2 12 0 0,-2-2-6 0 0,0 0-1 0 0,0 0 1 0 0,0 0 0 0 0,-1 0-1 0 0,2 4 7 0 0,3 7-37 0 0,-6-11 32 0 0,0 0 0 0 0,1 0 1 0 0,-1 0-1 0 0,1 0 0 0 0,0 0 0 0 0,0-1 1 0 0,0 1-1 0 0,0 0 0 0 0,1-1 5 0 0,9 14-38 0 0,-3 0 51 0 0,-6-11 6 0 0,-1 0-1 0 0,1-1 1 0 0,0 1 0 0 0,0-1-1 0 0,0 0 1 0 0,2 1-19 0 0,2 3 33 0 0,1-1 9 0 0,2 3 57 0 0,-8-7-96 0 0,0-1-1 0 0,0 1 0 0 0,-1 0 0 0 0,1 0 1 0 0,0 0-1 0 0,-1 0 0 0 0,1 1-2 0 0,5 11-16 0 0,-5-11 4 0 0,1-1-1 0 0,-1 0 0 0 0,1 1 0 0 0,-1-1 0 0 0,4 2 13 0 0,-4-3 77 0 0,-1-1-62 0 0,1 1-40 0 0,2 2-122 0 0,-3-3 109 0 0,1 1 72 0 0,0-1 34 0 0,-1 1 44 0 0,0-1 51 0 0,1 1 59 0 0,-1-1 65 0 0,1 1 72 0 0,-2-6-284 0 0,0-10-47 0 0,0 14-26 0 0,0 0 0 0 0,0-1 0 0 0,0 1 0 0 0,0 0 0 0 0,0-1 0 0 0,0 1 0 0 0,0 0 0 0 0,0-1 0 0 0,0 1 0 0 0,0 0 0 0 0,1 0 0 0 0,-1-1 0 0 0,0 1 0 0 0,0 0 1 0 0,0-1-1 0 0,0 1 0 0 0,0 0 0 0 0,1 0 0 0 0,-1-1 0 0 0,0 1 0 0 0,0 0 0 0 0,1 0 0 0 0,-1 0 0 0 0,0-1 0 0 0,0 1 0 0 0,1 0-2 0 0,0-1 1 0 0,1-1 1 0 0,-1 0-1 0 0,1 1 1 0 0,-1-1-1 0 0,1 0 1 0 0,-1 0-1 0 0,0 0 0 0 0,0 0 1 0 0,0 0-1 0 0,0 0 1 0 0,0 0-1 0 0,-1 0 0 0 0,1-1 1 0 0,-1 1-1 0 0,1 0 1 0 0,-1 0-1 0 0,0-1 0 0 0,0 0-1 0 0,0 1 5 0 0,1 0-1 0 0,-1 0 0 0 0,0-1 1 0 0,1 1-1 0 0,-1 0 0 0 0,1 0 1 0 0,-1 0-1 0 0,1 0 0 0 0,0 0 1 0 0,0 0-1 0 0,0 0 0 0 0,0 0 1 0 0,1 1-5 0 0,6-17 3 0 0,-1-18-3 0 0,8 11 0 0 0,-9 11 0 0 0,-5 11 0 0 0,1 0 0 0 0,-1 0 0 0 0,1 0 0 0 0,0 0 0 0 0,-1 0 0 0 0,1 0 0 0 0,1 1 0 0 0,-1-1 0 0 0,0 1 0 0 0,14-14 11 0 0,-9 8-27 0 0,0 0-1 0 0,1 1 1 0 0,0-1-1 0 0,0 2 0 0 0,2-2 17 0 0,-7 7-3 0 0,0 0-1 0 0,0 0 0 0 0,0 1 1 0 0,0-1-1 0 0,0 1 0 0 0,-1 0 1 0 0,1 0-1 0 0,0 0 0 0 0,0 0 1 0 0,2 0 3 0 0,4 1-24 0 0,21-2 11 0 0,-22 2 10 0 0,-3 2-3 0 0,-2-1-3 0 0,1 1 1 0 0,-1-1-1 0 0,0 1 1 0 0,0 0-1 0 0,2 2 9 0 0,-5-5 0 0 0,11 10-9 0 0,-7-6 9 0 0,1 0 0 0 0,-1 1-1 0 0,0-1 1 0 0,0 1 0 0 0,0 0-1 0 0,-1 1 1 0 0,4 8 0 0 0,-6-11 0 0 0,0 0 0 0 0,1 0 0 0 0,0 0 0 0 0,-1 0 0 0 0,1 0 0 0 0,0-1 0 0 0,0 1 0 0 0,1 0 0 0 0,-1-1 0 0 0,0 0 0 0 0,0-1 0 0 0,0 1 0 0 0,-1-1 0 0 0,1 1 0 0 0,-1 0 0 0 0,1 0 0 0 0,-1 0 0 0 0,0 0 0 0 0,0 0 0 0 0,0 0 0 0 0,0 0 0 0 0,0 0 0 0 0,0 0 0 0 0,0 1 0 0 0,-1-1 0 0 0,1 0 0 0 0,-1 1 0 0 0,0-1 0 0 0,1 0 0 0 0,-1 1 0 0 0,0-1 0 0 0,0 0 0 0 0,0 1 0 0 0,0-1 0 0 0,1 0 0 0 0,-1 0 0 0 0,1 0 0 0 0,0 0 0 0 0,-1 0 0 0 0,1 0 0 0 0,0 0 0 0 0,0 0 0 0 0,0 0 0 0 0,2 2 0 0 0,-2-2 0 0 0,0 0 0 0 0,1 0 0 0 0,-1 1 0 0 0,0-1 0 0 0,0 0 0 0 0,0 1 0 0 0,0 0 0 0 0,-1-1 0 0 0,1 1 0 0 0,-1-1 0 0 0,1 1 0 0 0,-1-1 0 0 0,0 4 0 0 0,0-6 0 0 0,0 3 0 0 0,0 1 0 0 0,0 0 0 0 0,0 0 0 0 0,1 0 0 0 0,-1 0 0 0 0,1-1 0 0 0,0 3 0 0 0,0-6 0 0 0,-1 1 0 0 0,1-1 0 0 0,-1 1 0 0 0,1-1 0 0 0,-1 1 0 0 0,1 0 0 0 0,-1-1 0 0 0,1 0 0 0 0,-1 1 0 0 0,1-1 0 0 0,-1 1 0 0 0,1-1 0 0 0,0 0 0 0 0,-1 1 0 0 0,2-1 0 0 0,3 3 0 0 0,-4-1 0 0 0,-1-1 0 0 0,1 1 0 0 0,0 0 0 0 0,-1-1 0 0 0,1 1 0 0 0,-1 0 0 0 0,0-1 0 0 0,1 1 0 0 0,-1 0 0 0 0,0 0 0 0 0,0-1 0 0 0,0 1 0 0 0,0 0 0 0 0,0 0 0 0 0,-1-1 0 0 0,1 1 0 0 0,0 1 0 0 0,-1 0 0 0 0,1 0 0 0 0,0-1 0 0 0,0 1 0 0 0,1 0 0 0 0,-1 0 0 0 0,0 0 0 0 0,1 0 0 0 0,0-1 0 0 0,0 2 0 0 0,4 3-39 0 0,-3-4-15 0 0,0-1-36 0 0,0 1-17 0 0,0-1-37 0 0,0 0-40 0 0,1 0-46 0 0,-1 0-49 0 0,0 0-47 0 0,0 0-42 0 0,0 0-40 0 0,1 1-266 0 0,-1 0-65 0 0,1-1-50 0 0,-2 0-37 0 0,2 1-1483 0 0,-2-3-1316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15.2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577 128 6992 0 0,'0'0'157'0'0,"0"0"23"0"0,-4-3 12 0 0,-10-15-27 0 0,7 0-131 0 0,-7 11-34 0 0,6-7 0 0 0,0 10 19 0 0,-1 1 68 0 0,6 2-8 0 0,2 0-37 0 0,-6-4 17 0 0,5 3 29 0 0,-1-1 92 0 0,1 1-40 0 0,0 0 38 0 0,0-1 44 0 0,-1 0 46 0 0,-4-3 35 0 0,-1 1 35 0 0,-3 0 38 0 0,-2 4 42 0 0,12 1-385 0 0,-1 0 0 0 0,1 0 0 0 0,0 0 1 0 0,0-1-1 0 0,0 1 0 0 0,0 0 0 0 0,0 0 0 0 0,-1-1 0 0 0,1 1 1 0 0,0-1-1 0 0,0 1 0 0 0,0-1-33 0 0,-6-6 345 0 0,7 6-320 0 0,-1 1 1 0 0,1-1-1 0 0,-1 0 0 0 0,1 0 0 0 0,-1 1 0 0 0,0-1 0 0 0,1 0 0 0 0,-1 1 0 0 0,0-1 0 0 0,1 1 0 0 0,-1-1 0 0 0,0 1 0 0 0,0-1 0 0 0,0 1 0 0 0,0 0 0 0 0,1-1 0 0 0,-1 1 0 0 0,0 0 0 0 0,0 0 0 0 0,0-1 0 0 0,0 1 0 0 0,0 0 0 0 0,0 0 1 0 0,0 0-1 0 0,0 0 0 0 0,0 0-25 0 0,-14 0 333 0 0,-2 0-66 0 0,1 0-97 0 0,9 0-130 0 0,1 0-34 0 0,6 0-3 0 0,0 0 1 0 0,0 0 0 0 0,-1 0 0 0 0,1 0 0 0 0,0 0 0 0 0,-1 0 0 0 0,1 0-1 0 0,0 0 1 0 0,-1 1 0 0 0,1-1 0 0 0,0 0 0 0 0,0 0 0 0 0,-1 0-1 0 0,1 0 1 0 0,0 0 0 0 0,-1 1 0 0 0,1-1 0 0 0,0 0 0 0 0,0 0 0 0 0,0 0-1 0 0,-1 1 1 0 0,1-1 0 0 0,0 0 0 0 0,0 0 0 0 0,0 1 0 0 0,-1-1-4 0 0,0 1 12 0 0,0 1-4 0 0,-1-1-1 0 0,1 0 1 0 0,-1 1 0 0 0,1-1 0 0 0,-1 0 0 0 0,1 0 0 0 0,-1 0-1 0 0,0 0 1 0 0,0 0 0 0 0,1 0 0 0 0,-1 0 0 0 0,-2 0-8 0 0,-14 1 122 0 0,17-2-120 0 0,1-1 0 0 0,-1 1 0 0 0,0 0 0 0 0,1 0 1 0 0,-1 0-1 0 0,1 0 0 0 0,-1 1 0 0 0,1-1 0 0 0,-1 0 0 0 0,0 0 1 0 0,1 0-1 0 0,-1 0 0 0 0,1 1 0 0 0,-1-1 0 0 0,1 0 1 0 0,-1 0-1 0 0,1 1 0 0 0,-1-1 0 0 0,1 0 0 0 0,-1 1 0 0 0,1-1 1 0 0,0 1-1 0 0,-1-1 0 0 0,1 0 0 0 0,0 1 0 0 0,-1-1 1 0 0,1 1-1 0 0,0-1 0 0 0,-1 1 0 0 0,1-1 0 0 0,0 1-2 0 0,-7 8 5 0 0,-7-1-5 0 0,7 9 0 0 0,5-13 0 0 0,-1-1 0 0 0,1 0 0 0 0,-1 0 0 0 0,1 0 0 0 0,-4 2 0 0 0,6-4 0 0 0,-3 1 0 0 0,0 1 0 0 0,1 0 0 0 0,-1 1 0 0 0,0-1 0 0 0,-1 3 0 0 0,4-4 0 0 0,-1 0 0 0 0,0 0 0 0 0,1-1 0 0 0,0 1 0 0 0,-1 0 0 0 0,1 0 0 0 0,0 0 0 0 0,0 0 0 0 0,0 0 0 0 0,0 0 0 0 0,0-2 0 0 0,0 86 21 0 0,0-84-7 0 0,0 0-1 0 0,0 0 1 0 0,1 1-1 0 0,-1-1 1 0 0,1 0 0 0 0,-1 0-1 0 0,1 0 1 0 0,0 0-1 0 0,-1 0 1 0 0,1 0 0 0 0,1 0-1 0 0,-1 0 1 0 0,1 1-14 0 0,-1 0 19 0 0,1-1 1 0 0,-1 0-1 0 0,0 0 0 0 0,0 1 0 0 0,0-1 1 0 0,0 1-1 0 0,0-1 0 0 0,0 1 1 0 0,-1-1-1 0 0,1 1 0 0 0,-1 0 1 0 0,0-1-1 0 0,0 3-19 0 0,-1 8 65 0 0,0 3 9 0 0,2-4 4 0 0,0-1 16 0 0,3 1 36 0 0,2 3-13 0 0,0-2-12 0 0,-3-2-8 0 0,-1 1 15 0 0,-1 1 39 0 0,-2-7-96 0 0,1-1 0 0 0,1 0 1 0 0,-1 0-1 0 0,1 1 1 0 0,1 3-56 0 0,12 19 199 0 0,-7 8-37 0 0,8-8-8 0 0,-14-22-125 0 0,0 0 0 0 0,0 0 0 0 0,-1-1 1 0 0,0 1-1 0 0,0 5-29 0 0,0-6 25 0 0,0 1 0 0 0,0 0-1 0 0,1 0 1 0 0,0 0 0 0 0,1 4-25 0 0,12 18 114 0 0,-7 8-2 0 0,7-8-8 0 0,-12-5-57 0 0,-2-20-39 0 0,0 0-1 0 0,-1 1 1 0 0,2-1 0 0 0,-1 0 0 0 0,0 0 0 0 0,1 0-1 0 0,0 1 1 0 0,-1-1 0 0 0,1 0 0 0 0,1 3-8 0 0,13 15 27 0 0,-8-6 20 0 0,-6-12-40 0 0,0 0-1 0 0,1 0 0 0 0,-1 0 1 0 0,1 0-1 0 0,0 0 0 0 0,0-1 1 0 0,1 2-7 0 0,-3-4 1 0 0,1 0 1 0 0,-1 1 0 0 0,0-1 0 0 0,0 0 0 0 0,1 0 0 0 0,-1 1-1 0 0,0-1 1 0 0,0 0 0 0 0,0 0 0 0 0,1 0 0 0 0,-1 1 0 0 0,0-1 0 0 0,0 0-1 0 0,0 1 1 0 0,0-1 0 0 0,0 0 0 0 0,0 0 0 0 0,0 1 0 0 0,1-1-1 0 0,-1 0 1 0 0,0 1 0 0 0,0-1 0 0 0,0 0 0 0 0,0 1 0 0 0,0-1 0 0 0,0 0-2 0 0,0 5 9 0 0,0 2-3 0 0,0 15 44 0 0,0-17-38 0 0,0 7 18 0 0,0-6-44 0 0,0-3-68 0 0,0-2-51 0 0,0 2-76 0 0,1-1 55 0 0,-2 5-194 0 0,1-5 152 0 0,0 0-102 0 0,0-1 95 0 0,0 0-45 0 0,0 0-110 0 0,0-1-53 0 0,0 1-47 0 0,0-1-41 0 0,0 1-147 0 0,0-1-40 0 0,0 0-176 0 0,0 0-476 0 0</inkml:trace>
  <inkml:trace contextRef="#ctx0" brushRef="#br0" timeOffset="269.39">0 577 8808 0 0,'0'0'197'0'0,"0"0"24"0"0,0 0 19 0 0,4 0-29 0 0,5 0-171 0 0,24 0-41 0 0,-19 0 35 0 0,-2 0 57 0 0,-2 0 85 0 0,-9 0-164 0 0,-1 0-1 0 0,0 0 1 0 0,0 0 0 0 0,1 0-1 0 0,-1 0 1 0 0,0 0 0 0 0,1-1-1 0 0,-1 1 1 0 0,0 0-1 0 0,1 0 1 0 0,-1 0 0 0 0,0 0-1 0 0,0 0 1 0 0,1 0 0 0 0,-1 0-1 0 0,0-1 1 0 0,0 1 0 0 0,1 0-1 0 0,-1 0 1 0 0,0 0-1 0 0,0-1 1 0 0,1 1 0 0 0,-1 0-1 0 0,0 0 1 0 0,0-1 0 0 0,0 1-12 0 0,10-8 144 0 0,-8 7-98 0 0,1 0 0 0 0,-1-1 0 0 0,1 1 0 0 0,0 0 0 0 0,0 1 0 0 0,-1-1-1 0 0,1 0 1 0 0,0 1 0 0 0,1-1-46 0 0,7 1 81 0 0,1-1-51 0 0,3 1-19 0 0,-9 1-11 0 0,0-1 0 0 0,0 0 0 0 0,0-1 0 0 0,0 1 0 0 0,0-1 1 0 0,3-1-1 0 0,9-7 14 0 0,-16 8-10 0 0,0 0 0 0 0,0 0 0 0 0,0 0 0 0 0,0 0 0 0 0,0 0 0 0 0,0 0 0 0 0,0 1 0 0 0,0-1 0 0 0,0 1 0 0 0,0-1 0 0 0,0 1 0 0 0,0 0 0 0 0,1 0-4 0 0,5-1-8 0 0,7-4 57 0 0,-10 2-67 0 0,-1 1-28 0 0,0-1-38 0 0,1 1-48 0 0,0 0-55 0 0,-1 1-19 0 0,0 0-43 0 0,1 0-38 0 0,0 1-34 0 0,4-2-389 0 0,-1 0-75 0 0,4-4-553 0 0,1-6-767 0 0,-13 12 2082 0 0</inkml:trace>
  <inkml:trace contextRef="#ctx0" brushRef="#br0" timeOffset="623.61">790 363 5584 0 0,'0'0'165'0'0,"4"4"-10"0"0,0 0-128 0 0,3 3 14 0 0,-4-4 13 0 0,0 0 94 0 0,-2 1 171 0 0,1 8 109 0 0,6 5 76 0 0,1-1 0 0 0,-7-4-76 0 0,-2-12-409 0 0,0 1 1 0 0,0-1-1 0 0,0 0 0 0 0,0 1 0 0 0,0-1 1 0 0,0 0-1 0 0,0 0 0 0 0,0 1 1 0 0,0-1-1 0 0,0 0 0 0 0,0 1 0 0 0,0-1 1 0 0,1 0-1 0 0,-1 0 0 0 0,0 1 1 0 0,0-1-1 0 0,0 0 0 0 0,0 0 0 0 0,1 1 1 0 0,-1-1-1 0 0,0 0 0 0 0,0 0 1 0 0,1 1-1 0 0,-1-1 0 0 0,0 0 0 0 0,0 0-19 0 0,9 11 292 0 0,12 26 512 0 0,-15-25-586 0 0,-6-11-214 0 0,7 20 352 0 0,7 4-32 0 0,-7 10-4 0 0,8-10 34 0 0,-8 0 146 0 0,-1-10-269 0 0,0-1-25 0 0,-3-4-15 0 0,-1 0 27 0 0,-1 2 74 0 0,-1-2-30 0 0,3-2-62 0 0,0-1-48 0 0,1 0-34 0 0,6 13 158 0 0,-9-8-126 0 0,-1 0-67 0 0,0 0 60 0 0,0 0 52 0 0,0-1 41 0 0,0 12 313 0 0,0 10 360 0 0,0-30-752 0 0,0-3-12 0 0,0 4-14 0 0,-3 8-73 0 0,3-12-56 0 0,-1 1 0 0 0,1-1-1 0 0,-1 1 1 0 0,1-1-1 0 0,-1 1 1 0 0,1-1 0 0 0,-1 0-1 0 0,0 1 1 0 0,1-1-1 0 0,-1 0 1 0 0,0 1 0 0 0,1-1-1 0 0,-1 0 1 0 0,0 0-1 0 0,1 1 1 0 0,-1-1 0 0 0,0 0-1 0 0,1 0 1 0 0,-1 0-1 0 0,0 0 1 0 0,0 0-1 0 0,0 0-1 0 0,1 0 2 0 0,0 0-1 0 0,0 0 1 0 0,0 0-1 0 0,0 0 0 0 0,-1 0 1 0 0,1-1-1 0 0,0 1 1 0 0,0 0-1 0 0,0 0 1 0 0,0 0-1 0 0,0 0 0 0 0,0 0 1 0 0,0 0-1 0 0,-1 0 1 0 0,1 0-1 0 0,0 1 0 0 0,0-1 1 0 0,0 0-1 0 0,0 0 1 0 0,0 0-1 0 0,0 0 0 0 0,0 0 1 0 0,0 0-1 0 0,-1 0 1 0 0,1 0-1 0 0,0 0 0 0 0,0 0 1 0 0,0 0-1 0 0,0 0 1 0 0,0 0-1 0 0,0 0 0 0 0,0 1 1 0 0,0-1-1 0 0,0 0 1 0 0,0 0-1 0 0,0 0 0 0 0,-1 0 1 0 0,1 0-1 0 0,0 0 1 0 0,0 0-1 0 0,0 0 0 0 0,0 1 1 0 0,0-1-1 0 0,0 0 1 0 0,0 0-1 0 0,0 0 0 0 0,0 0 1 0 0,0 0-1 0 0,0 0 1 0 0,0 0-1 0 0,0 1 0 0 0,0-1 1 0 0,0 0-1 0 0,0 0 1 0 0,0 0-1 0 0,0 0 1 0 0,1 0-3 0 0,-1 15 92 0 0,0-15-90 0 0,0 0 1 0 0,0 0-1 0 0,0 0 0 0 0,0 0 0 0 0,0 0 0 0 0,0 0 1 0 0,0 0-1 0 0,0 1 0 0 0,0-1 0 0 0,0 0 1 0 0,0 0-1 0 0,0 0 0 0 0,0 0 0 0 0,0 0 0 0 0,0 0 1 0 0,0 0-1 0 0,0 1 0 0 0,0-1 0 0 0,0 0 0 0 0,0 0 1 0 0,0 0-1 0 0,0 0 0 0 0,0 0 0 0 0,-1 0 1 0 0,1 0-1 0 0,0 0 0 0 0,0 1 0 0 0,0-1 0 0 0,0 0 1 0 0,0 0-1 0 0,0 0 0 0 0,0 0 0 0 0,0 0 1 0 0,0 0-1 0 0,0 0 0 0 0,-1 0 0 0 0,1 0 0 0 0,0 0 1 0 0,0 0-1 0 0,0 0 0 0 0,0 0 0 0 0,0 0 0 0 0,0 0 1 0 0,0 0-1 0 0,-1 0 0 0 0,1 0 0 0 0,0 0 1 0 0,0 0-1 0 0,0 0 0 0 0,0 0 0 0 0,0 0 0 0 0,0 0 1 0 0,0 0-1 0 0,-1 0 0 0 0,1 0 0 0 0,0 0 0 0 0,0 0-1 0 0,-14 0 67 0 0,14 0-66 0 0,0 0 0 0 0,-1 0 1 0 0,1 0-1 0 0,0 0 0 0 0,0 0 0 0 0,0 0 0 0 0,0 0 0 0 0,0 0 0 0 0,0 0 0 0 0,0 0 0 0 0,-1 0 1 0 0,1 0-1 0 0,0 0 0 0 0,0 0 0 0 0,0 0 0 0 0,0 0 0 0 0,0 0 0 0 0,0 0 0 0 0,0 0 1 0 0,-1 0-1 0 0,1 0 0 0 0,0 0 0 0 0,0 0 0 0 0,0 0 0 0 0,0 0 0 0 0,0 0 0 0 0,0 0 1 0 0,0 0-1 0 0,0 0 0 0 0,0 0 0 0 0,-1-1 0 0 0,1 1 0 0 0,0 0 0 0 0,0 0 0 0 0,0 0 1 0 0,0 0-1 0 0,0 0 0 0 0,0 0 0 0 0,0 0 0 0 0,0 0 0 0 0,0-1 0 0 0,0 1 0 0 0,0 0 1 0 0,0 0-1 0 0,0 0 0 0 0,0 0 0 0 0,0 0 0 0 0,0 0 0 0 0,0 0 0 0 0,0-1 0 0 0,0 1 1 0 0,0 0-1 0 0,0 0 0 0 0,0 0 0 0 0,0 0 0 0 0,0 0 0 0 0,0 0-1 0 0,0-1 1 0 0,0 0 0 0 0,0 1 1 0 0,0-1-1 0 0,0 1 0 0 0,0-1 0 0 0,0 1 0 0 0,0-1 1 0 0,0 0-1 0 0,0 1 0 0 0,0-1 0 0 0,0 1 0 0 0,0-1 0 0 0,-1 1 1 0 0,1-1-1 0 0,0 1 0 0 0,0-1 0 0 0,-1 1 0 0 0,1-1 0 0 0,0 1 1 0 0,-1-1-1 0 0,1 1 0 0 0,-1 0 0 0 0,1-1 0 0 0,-1 1 1 0 0,1-1-1 0 0,0 1 0 0 0,-1 0 0 0 0,1-1 0 0 0,-1 1 0 0 0,1 0 1 0 0,-1 0-2 0 0,-9-7 30 0 0,10 6-29 0 0,-1 0-1 0 0,1 0 1 0 0,-1 0 0 0 0,1 0 0 0 0,0 0-1 0 0,-1 0 1 0 0,1 0 0 0 0,0-1 0 0 0,0 1-1 0 0,0 0 1 0 0,0 0 0 0 0,0 0 0 0 0,0 0-1 0 0,0-2 0 0 0,0 1 3 0 0,0 0-1 0 0,-1-1 1 0 0,1 1-1 0 0,-1-1 1 0 0,1 1-1 0 0,-1 0 1 0 0,0-1-1 0 0,0 1 1 0 0,0 0-1 0 0,0 0 1 0 0,0 0-1 0 0,0-1 1 0 0,-1 1-3 0 0,1 0 2 0 0,-1 0 1 0 0,1 0-1 0 0,0 0 1 0 0,0 0-1 0 0,0-1 0 0 0,0 1 1 0 0,1 0-1 0 0,-1 0 1 0 0,1-1-1 0 0,-1 1 1 0 0,1-1-1 0 0,0 1 0 0 0,0-1-2 0 0,-1-12 4 0 0,1 9 4 0 0,0 0 0 0 0,0 0 1 0 0,1 0-1 0 0,-1 0 0 0 0,1 0 1 0 0,1-3-9 0 0,6-8 13 0 0,-6 15-10 0 0,-1 0 1 0 0,0 0 0 0 0,0 0-1 0 0,0 0 1 0 0,0 0 0 0 0,0 0-1 0 0,-1-1 1 0 0,1 1-1 0 0,-1 0 1 0 0,1 0 0 0 0,-1-1-1 0 0,0 1 1 0 0,0 0 0 0 0,0-1-4 0 0,0-3 0 0 0,0-1-1 0 0,1 1 1 0 0,0 0 0 0 0,0-1 0 0 0,0 1-1 0 0,1 0 1 0 0,0 0 0 0 0,0 0 0 0 0,1 0-1 0 0,0 0 1 0 0,2-4 0 0 0,-2 6-6 0 0,0-1-6 0 0,1 0 1 0 0,-1 0-1 0 0,-1-1 1 0 0,1 1-1 0 0,-1-1 1 0 0,0 1-1 0 0,1-4 12 0 0,0 1-26 0 0,1 1-1 0 0,0 0 0 0 0,0-1 0 0 0,1 1 0 0 0,0 1 0 0 0,0-1 0 0 0,4-4 27 0 0,20-19-131 0 0,1 1-50 0 0,-3 3-60 0 0,-24 23 201 0 0,0 0 1 0 0,-1 0-1 0 0,1 0 0 0 0,-1 0 0 0 0,2-3 40 0 0,-1 0-60 0 0,-3 5 49 0 0,0 0 1 0 0,1 0 0 0 0,-1 1 0 0 0,0-1 0 0 0,0 0 0 0 0,1 1-1 0 0,-1-1 1 0 0,1 0 0 0 0,-1 1 0 0 0,0-1 0 0 0,1 1 0 0 0,-1-1-1 0 0,1 0 1 0 0,-1 1 0 0 0,1-1 0 0 0,0 1 0 0 0,-1 0 0 0 0,1-1 10 0 0,15-3-209 0 0,0 1-10 0 0,9-11-288 0 0,-19 11 337 0 0,-1 2 11 0 0,-3 0 24 0 0,1 1-36 0 0,0-1-42 0 0,-1 0-48 0 0,1-1-51 0 0,0 0-48 0 0,-1 0-44 0 0,1 0-39 0 0,2-1-536 0 0,1-1-89 0 0,2 2-729 0 0,5 1-1012 0 0,-13 1 2797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26.1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 10328 0 0,'0'0'300'0'0,"0"4"0"0"0,-1 0-239 0 0,1 10-8 0 0,0-13-53 0 0,0 0 1 0 0,0 1-1 0 0,0-1 1 0 0,0 0-1 0 0,0 0 1 0 0,1 1-1 0 0,-1-1 0 0 0,0 0 1 0 0,1 0-1 0 0,-1 0 1 0 0,1 1-1 0 0,-1-1 1 0 0,1 0-1 0 0,8 6-25 0 0,-4-4 22 0 0,-3 0 28 0 0,0 6 102 0 0,-2-6 74 0 0,3 1 240 0 0,5 5-59 0 0,-3 1 108 0 0,-2 0 14 0 0,-1 21 752 0 0,-2-30-1211 0 0,0 0-1 0 0,0 1 0 0 0,0-1 1 0 0,1 0-1 0 0,-1 0 1 0 0,0 0-1 0 0,0 0 0 0 0,1 0 1 0 0,-1 0-1 0 0,0 0 1 0 0,1 0-1 0 0,0 1-44 0 0,6 4 478 0 0,-6-5-443 0 0,0-1 0 0 0,-1 1 0 0 0,1 0 0 0 0,0-1 0 0 0,-1 1 0 0 0,1-1 0 0 0,0 1 0 0 0,-1 0 0 0 0,1 0 0 0 0,-1-1 0 0 0,1 1 0 0 0,-1 0 0 0 0,1 0 0 0 0,-1 0 0 0 0,0 0 0 0 0,1-1-1 0 0,-1 1 1 0 0,0 0 0 0 0,0 0 0 0 0,1 0 0 0 0,-1 0 0 0 0,0 0 0 0 0,0 0 0 0 0,0 0 0 0 0,0 0 0 0 0,0 0-35 0 0,0 11 359 0 0,0 2-53 0 0,0 1 9 0 0,0 4 97 0 0,0-18-398 0 0,0-1 1 0 0,0 0-1 0 0,0 1 0 0 0,0-1 0 0 0,0 0 0 0 0,0 0 1 0 0,0 1-1 0 0,0-1 0 0 0,0 0 0 0 0,0 1 0 0 0,0-1 1 0 0,0 0-1 0 0,0 0 0 0 0,0 1 0 0 0,1-1 0 0 0,-1 0 1 0 0,0 1-1 0 0,0-1 0 0 0,0 0 0 0 0,1 0 0 0 0,-1 0 1 0 0,0 1-1 0 0,0-1 0 0 0,1 0 0 0 0,-1 0 0 0 0,0 0-14 0 0,2 2 51 0 0,0 0 0 0 0,0 0 0 0 0,-1 0-1 0 0,1 0 1 0 0,-1 1 0 0 0,1-1 0 0 0,0 2-51 0 0,-1-2 24 0 0,-1 1 1 0 0,1-1 0 0 0,0 0 0 0 0,-1 0-1 0 0,0 0 1 0 0,1 0 0 0 0,-1 0 0 0 0,0 2-25 0 0,-1 13 178 0 0,1-6-83 0 0,0-4 0 0 0,-1-1 16 0 0,1 0 37 0 0,1-1 10 0 0,-1-1 36 0 0,0 0 41 0 0,1 0 45 0 0,-5-4-170 0 0,-10 0-12 0 0,14 0-96 0 0,0 0 0 0 0,0 0-1 0 0,0 0 1 0 0,0 0 0 0 0,0 0-1 0 0,-1 0 1 0 0,1 0 0 0 0,0 0 0 0 0,0 0-1 0 0,0 0 1 0 0,0 0 0 0 0,0 0-1 0 0,0 0 1 0 0,-1 0 0 0 0,1 0-1 0 0,0 0 1 0 0,0 0 0 0 0,0 0-1 0 0,0 0 1 0 0,0 0 0 0 0,0 0-1 0 0,0 0 1 0 0,0-1 0 0 0,-1 1-1 0 0,1 0 1 0 0,0 0 0 0 0,0 0 0 0 0,0 0-1 0 0,0 0 1 0 0,0 0 0 0 0,0 0-1 0 0,0 0 1 0 0,0 0 0 0 0,0 0-1 0 0,0 0 1 0 0,0-1 0 0 0,-1 1-1 0 0,1 0 1 0 0,0 0 0 0 0,0 0-1 0 0,0 0 1 0 0,0 0 0 0 0,0 0-1 0 0,0 0 1 0 0,0-1 0 0 0,0 1 0 0 0,0 0-1 0 0,0 0 1 0 0,0 0 0 0 0,0 0-1 0 0,0 0 1 0 0,0 0 0 0 0,0 0-1 0 0,0-1 1 0 0,0 1 0 0 0,0 0-1 0 0,1 0-1 0 0,-1-5 37 0 0,0 1-20 0 0,0 1 0 0 0,0 0-1 0 0,0 0 1 0 0,0 0 0 0 0,0 0 0 0 0,-1-1 0 0 0,1 1 0 0 0,-1 0-1 0 0,-1-2-16 0 0,-5-6 38 0 0,6 9-30 0 0,0 0-1 0 0,0 0 0 0 0,-1 0 0 0 0,1 0 1 0 0,1 0-1 0 0,-1 0 0 0 0,0 0 1 0 0,0 0-1 0 0,1 0 0 0 0,-1-1 0 0 0,1 1 1 0 0,0 0-1 0 0,-1 0 0 0 0,1-1-7 0 0,0-42 112 0 0,0 25-96 0 0,0 3-34 0 0,0 15 9 0 0,0 0 0 0 0,0-1 0 0 0,1 1 0 0 0,-1 0 0 0 0,0 0 0 0 0,1-1 0 0 0,-1 1 0 0 0,1 0 0 0 0,0 0 0 0 0,0 0 0 0 0,0 0 0 0 0,0 0 0 0 0,0 0 0 0 0,1 0 9 0 0,6-15-54 0 0,-6-6-2 0 0,-2 4-33 0 0,2 10-1 0 0,1-1-43 0 0,-1 6 56 0 0,3-2 20 0 0,-3 3 12 0 0,1 1-40 0 0,1-2-62 0 0,2-2-77 0 0,9-11-83 0 0,26-25-160 0 0,-38 40 433 0 0,-1-1 0 0 0,1 1-1 0 0,-1 0 1 0 0,1 0 0 0 0,0 1 0 0 0,-1-1 0 0 0,1 0 0 0 0,0 1 0 0 0,0 0 0 0 0,0 0-1 0 0,0 0 1 0 0,1 0 0 0 0,-1 0 0 0 0,0 0 34 0 0,12 1-82 0 0,-14 0 80 0 0,1 0 0 0 0,0 0-1 0 0,0 0 1 0 0,0 0 0 0 0,-1 0 0 0 0,1 0-1 0 0,0 0 1 0 0,0 1 0 0 0,0-1-1 0 0,-1 1 1 0 0,1-1 0 0 0,1 2 2 0 0,-2-2-2 0 0,-1 1 0 0 0,1-1 0 0 0,0 1 0 0 0,-1-1 1 0 0,1 0-1 0 0,-1 1 0 0 0,1 0 0 0 0,-1-1 0 0 0,1 1 0 0 0,-1-1 1 0 0,0 1-1 0 0,1-1 0 0 0,-1 1 0 0 0,0 0 0 0 0,1 0 2 0 0,2 4-15 0 0,15 2 4 0 0,-13-4 6 0 0,0 1 0 0 0,0 0-1 0 0,0-1 1 0 0,0 1-1 0 0,-1 1 1 0 0,0-1-1 0 0,0 1 1 0 0,2 2 5 0 0,28 41-28 0 0,-26-35 35 0 0,6 7-7 0 0,-10-14 0 0 0,1 0 0 0 0,-1 1 0 0 0,0 0 0 0 0,-1-1 0 0 0,2 6 0 0 0,17 52 0 0 0,-20-57 1 0 0,1 1 0 0 0,0-1-1 0 0,4 6 0 0 0,-1-2 9 0 0,-5-8-4 0 0,0 0 0 0 0,0 0 0 0 0,0 1 0 0 0,0-1 1 0 0,-1 0-1 0 0,1 0 0 0 0,-1 0 0 0 0,0 1 0 0 0,0-1 0 0 0,-1 3-5 0 0,3 17 2 0 0,12 2-2 0 0,-11-14-12 0 0,-3 10 72 0 0,0-19-49 0 0,0-1-1 0 0,0 1 0 0 0,0 0 0 0 0,0 0 1 0 0,0 0-1 0 0,0 0 0 0 0,0 0 1 0 0,0 0-1 0 0,1 0 0 0 0,-1-1 1 0 0,1 1-1 0 0,0 0 0 0 0,-1 0 0 0 0,1 0-10 0 0,0-1 5 0 0,0-1-1 0 0,0 0 0 0 0,0 1 1 0 0,-1-1-1 0 0,1 1 0 0 0,0-1 0 0 0,0 0 1 0 0,0 0-1 0 0,0 0 0 0 0,0 1 0 0 0,0-1 1 0 0,0 0-1 0 0,0 0 0 0 0,0 0 0 0 0,0 0-4 0 0,2 0 36 0 0,1-4 33 0 0,0-1-51 0 0,1 1-47 0 0,0-1-43 0 0,0 0-40 0 0,0 0-34 0 0,5-5-235 0 0,0-1-198 0 0,3-1-414 0 0,-11 9 557 0 0,-1 2 249 0 0,0 0-36 0 0,-1 0 4 0 0,1 0-36 0 0,0-1-41 0 0,0 0-46 0 0,0 0-50 0 0,0-1-45 0 0,1 0-42 0 0,-1 0-35 0 0,2-1-143 0 0,-1-1-35 0 0,6-10-1509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27.0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7464 0 0,'0'0'216'0'0,"4"3"-11"0"0,3 6-162 0 0,0 7-50 0 0,-4 4 30 0 0,-2-1 74 0 0,-1-19-97 0 0,0 14 184 0 0,3 8 213 0 0,11 3 358 0 0,-6 0 21 0 0,-2-11-453 0 0,0 0-40 0 0,-3-3-36 0 0,-1-1 26 0 0,-2 1 84 0 0,0-4-126 0 0,0 0-35 0 0,0 6 110 0 0,0-2-98 0 0,0 12 215 0 0,1-11-114 0 0,2-3-75 0 0,0-1-59 0 0,1-2-41 0 0,-3-4-97 0 0,1 0 1 0 0,-1 0 0 0 0,0 1-1 0 0,0-1 1 0 0,0 0 0 0 0,0 0-1 0 0,0 1 1 0 0,-1 0-38 0 0,2 12 165 0 0,-2-15-165 0 0,0 5 56 0 0,0 0 0 0 0,0 0 0 0 0,1 1 0 0 0,-1-1 0 0 0,2 4-56 0 0,7 9 174 0 0,-8-16-156 0 0,0 0-1 0 0,0 0 1 0 0,0 0 0 0 0,0 0 0 0 0,0 0 0 0 0,0 0 0 0 0,-1 0-1 0 0,1 0 1 0 0,-1 0 0 0 0,1 0 0 0 0,-1 0 0 0 0,0 0 0 0 0,0 0-18 0 0,0 16 114 0 0,0-17-110 0 0,0-1 0 0 0,0 0 0 0 0,0 1 0 0 0,0-1 0 0 0,0 0 1 0 0,0 0-1 0 0,0 1 0 0 0,0-1 0 0 0,0 0 0 0 0,0 1 0 0 0,1-1 0 0 0,-1 0 0 0 0,0 0 0 0 0,0 1 0 0 0,0-1 0 0 0,0 0 0 0 0,0 1 0 0 0,1-1 0 0 0,-1 0 0 0 0,0 0 0 0 0,0 0 0 0 0,1 1 0 0 0,-1-1 0 0 0,0 0 0 0 0,0 0 1 0 0,1 0-5 0 0,0 2 16 0 0,1-1-6 0 0,-1 1 1 0 0,0-1-1 0 0,1 1 1 0 0,-1-1-1 0 0,0 1 1 0 0,0 0-1 0 0,0 0 1 0 0,0-1-1 0 0,1 3-10 0 0,0 6 86 0 0,-1 3 78 0 0,-1 1-36 0 0,1-10-62 0 0,2-4-54 0 0,0 0-103 0 0,-1 0 55 0 0,0 0 40 0 0,4 4 99 0 0,-5-3-115 0 0,0 0-34 0 0,0 1-42 0 0,0 0-51 0 0,-1 0-61 0 0,0 1-70 0 0,1 0-79 0 0,-1 0-88 0 0,0-3 91 0 0,0 0-53 0 0,0 0-47 0 0,0 0-41 0 0,0 0-143 0 0,0 0-41 0 0,0 0-173 0 0,0 0-466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27.4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9184 0 0,'0'4'208'0'0,"-1"0"-146"0"0,1 0 0 0 0,1 0-1 0 0,-1 0 1 0 0,1 1 0 0 0,-1-1 0 0 0,1 0 0 0 0,0 0 0 0 0,1 0-62 0 0,4 8 131 0 0,4-1-48 0 0,3 4-31 0 0,-12-13-53 0 0,0 0 0 0 0,0-1 1 0 0,0 1-1 0 0,0 0 0 0 0,0 0 1 0 0,-1 0-1 0 0,1-1 0 0 0,-1 1 1 0 0,1 0-1 0 0,-1 0 0 0 0,0 0 0 0 0,0 0 1 0 0,0 2 0 0 0,4 14 46 0 0,3-4 97 0 0,0 0 104 0 0,-3 4 111 0 0,-4-9 95 0 0,0 1-34 0 0,0 9 339 0 0,0 0-85 0 0,0 24 837 0 0,0-30-1009 0 0,0-1 43 0 0,0-10-392 0 0,0-1 36 0 0,0-1 82 0 0,0 4-13 0 0,0-4-176 0 0,0 1-36 0 0,-1 0-31 0 0,1 0-40 0 0,0 2-45 0 0,0-2 59 0 0,0 1 56 0 0,0 0 72 0 0,0-1 51 0 0,0 1 78 0 0,0 0 92 0 0,1-1 102 0 0,2-4-363 0 0,-1 1-69 0 0,-1 1-1 0 0,1-1 1 0 0,-1 0-1 0 0,1 1 1 0 0,-1-1 0 0 0,0 0-1 0 0,0 0 1 0 0,1 0-1 0 0,-1 0 1 0 0,-1 0 0 0 0,1-1-1 0 0,0 1 1 0 0,-1 0-1 0 0,1 0 1 0 0,-1 0 0 0 0,1-1-1 0 0,-1 1 1 0 0,0-1-7 0 0,0-15-4 0 0,4 7-66 0 0,10-17 2 0 0,-9 16-66 0 0,-5 4 37 0 0,2-1-14 0 0,12-12-196 0 0,-11 14 223 0 0,-2 6 64 0 0,-1 1-1 0 0,0-1 0 0 0,1 0 0 0 0,-1 0 0 0 0,1 0 1 0 0,-1 0-1 0 0,1 1 0 0 0,-1-1 0 0 0,1 0 1 0 0,-1 0-1 0 0,1 1 0 0 0,0-1 0 0 0,-1 1 0 0 0,1-1 1 0 0,0 0-1 0 0,0 1 0 0 0,0-1 0 0 0,-1 1 0 0 0,1 0 1 0 0,0-1-1 0 0,0 1 0 0 0,0-1 21 0 0,6-2-71 0 0,4-4-33 0 0,5-1-19 0 0,-7 6 35 0 0,1 1-47 0 0,-1 1 59 0 0,18-1 23 0 0,-25 1 53 0 0,-1 0 0 0 0,1 0 0 0 0,0 0 0 0 0,-1 0 0 0 0,1 1 0 0 0,-1-1 0 0 0,1 0 0 0 0,-1 1 0 0 0,1-1 0 0 0,-1 1 1 0 0,1 0-1 0 0,0 0 0 0 0,5 13 0 0 0,11-7 0 0 0,4 10 23 0 0,-5 5 76 0 0,-10-8-29 0 0,-6-10-58 0 0,0-1 1 0 0,1 0-1 0 0,-1 0 1 0 0,1 0-1 0 0,0-1 0 0 0,0 1 1 0 0,0 0-1 0 0,1-1 1 0 0,-1 1-13 0 0,0-1 3 0 0,0 1 0 0 0,0-1 1 0 0,0 1-1 0 0,0-1 1 0 0,0 1-1 0 0,-1 0 1 0 0,1-1-1 0 0,-1 1 1 0 0,0 0-1 0 0,0 0 1 0 0,0 0-1 0 0,0 0 1 0 0,0 1-4 0 0,0 5 15 0 0,-1 0 0 0 0,1 0 1 0 0,-1 0-1 0 0,-1 0-15 0 0,0 14 51 0 0,1-22-46 0 0,0 0 0 0 0,0 0 1 0 0,0 0-1 0 0,0-1 0 0 0,0 1 1 0 0,1 0-1 0 0,-1 0 0 0 0,0 0 1 0 0,0 0-1 0 0,1 0 0 0 0,-1 0 1 0 0,0 0-1 0 0,1-1 0 0 0,-1 1 1 0 0,1 0-1 0 0,-1 0 0 0 0,1 0 1 0 0,-1-1-1 0 0,1 1 0 0 0,-1 0 0 0 0,1-1 1 0 0,0 1-1 0 0,0-1 0 0 0,-1 1 1 0 0,1 0-1 0 0,0-1-5 0 0,0 1 6 0 0,0-1-1 0 0,-1 1 1 0 0,1-1-1 0 0,0 1 1 0 0,0-1-1 0 0,-1 1 1 0 0,1 0-1 0 0,-1 0 1 0 0,1-1 0 0 0,-1 1-1 0 0,1 0 1 0 0,-1 0-1 0 0,1-1 1 0 0,-1 1-1 0 0,1 0 1 0 0,-1 0 0 0 0,0 0-1 0 0,0 0 1 0 0,1 0-1 0 0,-1 0 1 0 0,0 0-1 0 0,0 0 1 0 0,0-1-1 0 0,0 1 1 0 0,0 0 0 0 0,0 0-7 0 0,0 4-51 0 0,0-2 130 0 0,0-2-1 0 0,0 1-55 0 0,0 0-41 0 0,0 2-45 0 0,0 0-33 0 0,0 1-48 0 0,0 1-55 0 0,0 2-61 0 0,0-7 12 0 0,0-1-42 0 0,0 1-39 0 0,0 0-34 0 0,0-1-238 0 0,1 1-59 0 0,0 0-44 0 0,0 1-34 0 0,5 3-1329 0 0,6 8-1181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27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11048 0 0,'0'0'324'0'0,"0"0"-4"0"0,1 0-252 0 0,2 0-24 0 0,-1 0-43 0 0,-1 0 0 0 0,1 0 1 0 0,0 1-1 0 0,-1-1 0 0 0,1 0 1 0 0,0 1-1 0 0,-1-1 0 0 0,1 1 1 0 0,1 0-2 0 0,0 1 0 0 0,1 0 0 0 0,-1 1 0 0 0,0 0 0 0 0,0-1 0 0 0,2 4 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28.1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363 24 9096 0 0,'0'0'200'0'0,"-3"0"33"0"0,1 0-205 0 0,0 0-1 0 0,1-1 1 0 0,-1 1 0 0 0,0 0 0 0 0,1 0-1 0 0,-1-1 1 0 0,1 1 0 0 0,-1-1-1 0 0,-1 0-27 0 0,-18-13 218 0 0,7 10-257 0 0,-4 2 118 0 0,8 2 11 0 0,1 1 37 0 0,-1-1 40 0 0,2 1 41 0 0,-2-1 104 0 0,3 0 69 0 0,-31 0 825 0 0,25 0-863 0 0,0 0-69 0 0,-5 4 85 0 0,5 3-79 0 0,2 0-81 0 0,-3-1 69 0 0,2 0-77 0 0,-5 7-6 0 0,7-3-80 0 0,5-6-53 0 0,0 0-1 0 0,1 1 0 0 0,0-1 1 0 0,0 1-1 0 0,0 0 1 0 0,1 1-52 0 0,-4 15 194 0 0,1-10-112 0 0,2-4 2 0 0,1 0 0 0 0,0 0 0 0 0,-3 7-84 0 0,0 1 66 0 0,-3 9 46 0 0,7-2 19 0 0,2 11-2 0 0,0 37 17 0 0,-1-68-141 0 0,1 0 1 0 0,1 1-1 0 0,-1-1 1 0 0,0 0-1 0 0,1 1 1 0 0,-1-1-1 0 0,1 0 1 0 0,-1 0-1 0 0,1 0 1 0 0,0 0-1 0 0,0 0 1 0 0,0 0 0 0 0,0 0-1 0 0,1 1-5 0 0,6 14 16 0 0,-1 18 37 0 0,8-10-26 0 0,-9-11 10 0 0,-5-11-34 0 0,1 0 1 0 0,-1 0-1 0 0,1 0 0 0 0,0 0 0 0 0,0 0 1 0 0,0 0-1 0 0,0 0 0 0 0,0-1 1 0 0,1 1-4 0 0,0 0 0 0 0,2 1 1 0 0,-1-1 0 0 0,0 0-1 0 0,1 0 1 0 0,-1-1 0 0 0,3 1-1 0 0,-3-1 8 0 0,1 1 0 0 0,-1 0 0 0 0,1 0 0 0 0,-1 0 1 0 0,0 0-1 0 0,2 2-8 0 0,0 0 1 0 0,2 0 0 0 0,-1-1 1 0 0,0 0-1 0 0,1 0 0 0 0,0 0 0 0 0,0-1 0 0 0,0 0 1 0 0,6 1-2 0 0,-7-1 0 0 0,21 2-58 0 0,-5-6-99 0 0,-6 0 5 0 0,-10 1 5 0 0,3 1 82 0 0,0 0 55 0 0,-4-1-33 0 0,0 0-46 0 0,0 0-71 0 0,-1-1-43 0 0,1 0-76 0 0,-1 0-89 0 0,2-1-102 0 0,-4 0 114 0 0,0 1-52 0 0,1 0-45 0 0,0-1-40 0 0,1 0-142 0 0,0-1-40 0 0,1 0-173 0 0,3-1-466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29.2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342 66 11312 0 0,'-3'0'60'0'0,"-4"0"-15"0"0,4 0 21 0 0,-1 0 69 0 0,0 0 105 0 0,0-4 71 0 0,-10-14-35 0 0,2-3-192 0 0,8 19-61 0 0,4 3-23 0 0,0-1 0 0 0,0 0 0 0 0,0 0 0 0 0,-1 0 0 0 0,1 0 0 0 0,0 0 0 0 0,0 0 0 0 0,0 0 0 0 0,-1 0 0 0 0,1 0 0 0 0,0 0 0 0 0,0 0 0 0 0,0 0 0 0 0,0 0 0 0 0,-1 0 0 0 0,1 0 0 0 0,0 0 0 0 0,0-1 0 0 0,0 1 0 0 0,0 0 0 0 0,-1 0 0 0 0,1 0 0 0 0,0 0 0 0 0,0 0 0 0 0,0 0 0 0 0,0 0 0 0 0,0 0 0 0 0,-1-1 0 0 0,1 1 0 0 0,0 0 0 0 0,0 0 0 0 0,0 0 0 0 0,0 0 0 0 0,0 0 0 0 0,-3-9 17 0 0,2 3 47 0 0,1 4 68 0 0,-3 1 157 0 0,-8 0 84 0 0,6 1-224 0 0,1-1-1 0 0,-1 1 1 0 0,0 0 0 0 0,0 0 0 0 0,0 1 0 0 0,0-1 0 0 0,1 1-1 0 0,-1 0 1 0 0,-2 1-149 0 0,-4 5 245 0 0,-5 2 105 0 0,4-7-73 0 0,1 2 125 0 0,7-2-323 0 0,-1 1 0 0 0,0-1 0 0 0,1 1 0 0 0,-1 0 1 0 0,0 1-80 0 0,-5 10 273 0 0,10-14-258 0 0,0 1 0 0 0,-1-1-1 0 0,1 1 1 0 0,0-1 0 0 0,-1 1 0 0 0,1-1 0 0 0,-1 1 0 0 0,1-1-1 0 0,-1 1 1 0 0,1-1 0 0 0,-1 1 0 0 0,1-1 0 0 0,-1 0 0 0 0,1 1-1 0 0,-1-1 1 0 0,0 0 0 0 0,1 1 0 0 0,-1-1 0 0 0,0 0 0 0 0,1 0-1 0 0,-1 0 1 0 0,1 0 0 0 0,-1 1 0 0 0,0-1 0 0 0,1 0 0 0 0,-1 0-1 0 0,0 0 1 0 0,1-1 0 0 0,-1 1 0 0 0,0 0 0 0 0,1 0-1 0 0,-1 0-14 0 0,-16 2 259 0 0,6 4-47 0 0,4 3-50 0 0,1 3-52 0 0,0 1-57 0 0,-8 9-41 0 0,7-1-12 0 0,-7 1 0 0 0,7-7-8 0 0,6-12-9 0 0,-1 0 1 0 0,1 0 0 0 0,-1-1 0 0 0,0 1-1 0 0,1 0 1 0 0,-1 0 0 0 0,-2 1 16 0 0,4-4-4 0 0,0 0 0 0 0,0 0 0 0 0,-1 0 0 0 0,1 1 1 0 0,0-1-1 0 0,0 0 0 0 0,-1 0 0 0 0,1 0 0 0 0,0 1 0 0 0,0-1 0 0 0,0 0 1 0 0,0 0-1 0 0,-1 1 0 0 0,1-1 0 0 0,0 0 0 0 0,0 1 0 0 0,0-1 1 0 0,0 0-1 0 0,0 1 0 0 0,0-1 0 0 0,0 0 0 0 0,0 0 0 0 0,0 1 1 0 0,0-1-1 0 0,0 0 0 0 0,0 1 4 0 0,3 13-64 0 0,4-2 40 0 0,-6-9 24 0 0,1-1 0 0 0,-1 0 0 0 0,0 1 0 0 0,0-1-1 0 0,0 1 1 0 0,0-1 0 0 0,0 1 0 0 0,0-1 0 0 0,-1 1 0 0 0,1 0 0 0 0,-1-1-1 0 0,0 2 1 0 0,1 0 0 0 0,-1-1 0 0 0,1 0 0 0 0,0 0 0 0 0,0 0 0 0 0,0 0 0 0 0,0 0 0 0 0,0 0 0 0 0,1 0 0 0 0,-1 0 0 0 0,1 0 0 0 0,0 0 0 0 0,0-1 0 0 0,0 1 0 0 0,0-1 0 0 0,1 1 0 0 0,-1-1 0 0 0,1 0 0 0 0,-1 0 0 0 0,1 0 0 0 0,0 0 0 0 0,-1-1 0 0 0,3 2 0 0 0,2 0 0 0 0,-7-3 0 0 0,1 1 0 0 0,0-1 0 0 0,0 0 0 0 0,0 1 0 0 0,0-1 0 0 0,0 1 0 0 0,-1-1 0 0 0,1 1 0 0 0,0-1 0 0 0,-1 1 0 0 0,1 0 0 0 0,0-1 0 0 0,-1 1 0 0 0,1 0 0 0 0,0 0 0 0 0,-1-1 0 0 0,1 1 0 0 0,-1 0 0 0 0,0 0 0 0 0,1 0 0 0 0,-1 0 0 0 0,1 0 0 0 0,2 6 0 0 0,1-1 3 0 0,1 1-1 0 0,-1-1 1 0 0,2 0-1 0 0,-1 0 1 0 0,5 3-3 0 0,-6-5 24 0 0,1 0 0 0 0,-1-1 1 0 0,1 1-1 0 0,3 1-24 0 0,6 2 67 0 0,-11-6-55 0 0,1 0 1 0 0,-1 1-1 0 0,0-1 1 0 0,-1 1-1 0 0,1 0 0 0 0,0 0 1 0 0,0 0-1 0 0,-1 0 0 0 0,1 1-12 0 0,23 18-7 0 0,14 1-88 0 0,-3-1-1 0 0,-12-3 21 0 0,-11-12 67 0 0,-11-4 20 0 0,0-1-1 0 0,0 0 0 0 0,0 1 0 0 0,0 0 0 0 0,0 0 1 0 0,0 0-1 0 0,-1 0 0 0 0,1 0 0 0 0,0 1-11 0 0,-1-1 13 0 0,1 0 0 0 0,-1 1 0 0 0,1-1 0 0 0,0-1 0 0 0,0 1 0 0 0,0 0 0 0 0,0-1 0 0 0,0 1 0 0 0,0-1-13 0 0,11 6 42 0 0,-10-5-39 0 0,-1 0-1 0 0,0 1 1 0 0,1-1 0 0 0,-1 1-1 0 0,2 2-2 0 0,13 13 12 0 0,-15-14 62 0 0,-3-1 66 0 0,0 0-118 0 0,-1-1 0 0 0,1 1 0 0 0,-1-1 1 0 0,0 0-1 0 0,1 1 0 0 0,-1-1 0 0 0,0 0 1 0 0,0 0-1 0 0,-1 1 0 0 0,1-1 0 0 0,0 0 0 0 0,-1 0 1 0 0,1 0-1 0 0,-1-1 0 0 0,-1 2-22 0 0,0 0 203 0 0,-1 1 11 0 0,3-3-202 0 0,-13 10 172 0 0,11-10-159 0 0,1 0 0 0 0,0 0 1 0 0,-1 0-1 0 0,1-1 0 0 0,-1 1 0 0 0,1-1 1 0 0,-1 1-1 0 0,1-1 0 0 0,-4 0-25 0 0,3 0 20 0 0,0 0-1 0 0,-1 0 1 0 0,1 0-1 0 0,-1 0 1 0 0,1 1 0 0 0,-1 0-1 0 0,1-1 1 0 0,-1 1-1 0 0,1 1 1 0 0,0-1-1 0 0,0 0 1 0 0,0 1 0 0 0,0 0-1 0 0,0-1 1 0 0,0 1-1 0 0,-1 2-19 0 0,3-4 6 0 0,1 0-1 0 0,0 0 1 0 0,0 1 0 0 0,0-1-1 0 0,-1 0 1 0 0,1 0-1 0 0,0 0 1 0 0,0 1-1 0 0,0-1 1 0 0,-1 0-1 0 0,1 0 1 0 0,0 0-1 0 0,-1 1 1 0 0,1-1-1 0 0,0 0 1 0 0,0 0 0 0 0,-1 0-1 0 0,1 0 1 0 0,0 0-1 0 0,-1 0 1 0 0,1 0-1 0 0,0 0 1 0 0,-1 0-1 0 0,1 0 1 0 0,0 0-1 0 0,-1 0-5 0 0,-16 0 100 0 0,-11 0-119 0 0,17 0-12 0 0,8 0 18 0 0,1 0 0 0 0,0 0 0 0 0,0 0 0 0 0,0 0 0 0 0,0 0 0 0 0,-1-1 1 0 0,1 1-1 0 0,0-1 0 0 0,0 0 0 0 0,0 1 0 0 0,0-1 0 0 0,0 0 0 0 0,0 0 0 0 0,0 0 1 0 0,1-1-1 0 0,-1 1 0 0 0,0 0 0 0 0,1-1 0 0 0,-1 1 0 0 0,0-2 13 0 0,1 2-8 0 0,-3-2-106 0 0,1 3-46 0 0,-2 0-74 0 0,-1 0-43 0 0,-1 0-42 0 0,5 0 238 0 0,1 0-1 0 0,0 0 1 0 0,0 0-1 0 0,-1 0 0 0 0,1 0 1 0 0,0 0-1 0 0,0-1 0 0 0,-1 1 1 0 0,1 0-1 0 0,0-1 0 0 0,0 1 1 0 0,0-1-1 0 0,-1 0 82 0 0,0-3-357 0 0,1 1 44 0 0,0 1 63 0 0,0 0-53 0 0,0 0-66 0 0,0 1-75 0 0,0 0 29 0 0,0 0-50 0 0,-1 1-44 0 0,0-1-39 0 0,0 1-152 0 0,0 0-39 0 0,-1-1-185 0 0,-2 1-502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29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314 0 10944 0 0,'0'0'248'0'0,"0"0"34"0"0,0 0 20 0 0,0 0-38 0 0,-2 0-154 0 0,0 0-39 0 0,-2 0 72 0 0,-2 0 63 0 0,-17 0 640 0 0,14 0-535 0 0,5 0-194 0 0,1 0-37 0 0,0 0-47 0 0,2 0-53 0 0,-10 0 378 0 0,3 1-82 0 0,0-1-69 0 0,2 1-56 0 0,-3 1 21 0 0,-4 3 6 0 0,7-1-72 0 0,1-2 2 0 0,0 1 39 0 0,2-2-79 0 0,1 0 1 0 0,-1-1 0 0 0,0 1 0 0 0,1 0 0 0 0,-1-1 0 0 0,0 0-1 0 0,1 0 1 0 0,-1 0 0 0 0,0 0 0 0 0,0 0 0 0 0,0 0-69 0 0,-11-1 246 0 0,-7 1-8 0 0,-4 0 102 0 0,-7 0 156 0 0,-11 0 313 0 0,40 0-640 0 0,-1 4-29 0 0,4-4-140 0 0,-1 1 2 0 0,0 0 0 0 0,0 0 0 0 0,1 0 0 0 0,-1 0 0 0 0,0 0 0 0 0,0 0-1 0 0,0 0 1 0 0,1 0 0 0 0,-1 0 0 0 0,1 0 0 0 0,-1 1 0 0 0,1-1 0 0 0,-1 0 0 0 0,1 0-1 0 0,0 1-1 0 0,0-1 0 0 0,0 0 0 0 0,0 0 0 0 0,1 1-1 0 0,-1-1 1 0 0,1 0 0 0 0,-1 0-1 0 0,1 0 1 0 0,-1 0 0 0 0,1 0 0 0 0,0 0-1 0 0,0 1 1 0 0,3 5-7 0 0,3 8-24 0 0,-7-14 29 0 0,0 1 0 0 0,1-1 0 0 0,0 1 0 0 0,-1-1 1 0 0,1 1-1 0 0,0-1 0 0 0,0 1 0 0 0,-1-1 0 0 0,1 0 0 0 0,0 1 1 0 0,0-1-1 0 0,1 0 0 0 0,-1 0 0 0 0,0 0 0 0 0,0 0 0 0 0,1 0 1 0 0,-1 0-1 0 0,1 0 2 0 0,12 6-30 0 0,-11-6 26 0 0,1 0 0 0 0,-1 1 0 0 0,0-1 1 0 0,-1 1-1 0 0,1 0 0 0 0,0 0 0 0 0,0 0 1 0 0,-1 1-1 0 0,1-1 4 0 0,8 8-22 0 0,-5-4 14 0 0,0 1 0 0 0,0-1 0 0 0,0 1 0 0 0,2 3 8 0 0,0 5 0 0 0,-6-10 0 0 0,1-1 0 0 0,-1 0 0 0 0,1 1 0 0 0,0-1 0 0 0,0 0 0 0 0,0-1 0 0 0,1 1 0 0 0,-1-1 0 0 0,1 1 0 0 0,0-1 0 0 0,0 0 0 0 0,11 7 0 0 0,-4-4-2 0 0,-1 1-1 0 0,0 1 0 0 0,0 0 3 0 0,-5-4-11 0 0,0 1 0 0 0,-1-1-1 0 0,0 1 1 0 0,4 5 11 0 0,1 6-9 0 0,-4-8 9 0 0,0 0-1 0 0,1 0 1 0 0,0 0-1 0 0,5 5 1 0 0,7 4 0 0 0,-11-12 0 0 0,-1 1 0 0 0,0 0 0 0 0,0 1 0 0 0,0-1 0 0 0,-1 1 0 0 0,2 3 0 0 0,0 11 0 0 0,7 1 0 0 0,-13-19 1 0 0,0-1-1 0 0,0 1 0 0 0,0 0 0 0 0,-1 0 0 0 0,1 0 1 0 0,-1 0-1 0 0,0 0 0 0 0,0 3 0 0 0,-1 15 33 0 0,1-11 31 0 0,0-10-60 0 0,0 1 0 0 0,0-1 1 0 0,0 0-1 0 0,0 1 0 0 0,0-1 0 0 0,0 0 1 0 0,0 1-1 0 0,0-1 0 0 0,-1 0 0 0 0,1 0 0 0 0,0 1 1 0 0,0-1-1 0 0,0 0 0 0 0,0 1 0 0 0,0-1 0 0 0,0 0 1 0 0,-1 0-1 0 0,1 1 0 0 0,0-1 0 0 0,0 0 0 0 0,0 0 1 0 0,-1 1-1 0 0,1-1 0 0 0,0 0 0 0 0,0 0 0 0 0,-1 0-4 0 0,-13 19 119 0 0,10-2-2 0 0,4-17-110 0 0,0 0 0 0 0,0 1-1 0 0,0-1 1 0 0,0 0 0 0 0,0 1-1 0 0,0-1 1 0 0,0 0 0 0 0,0 1-1 0 0,0-1 1 0 0,0 0 0 0 0,0 0-1 0 0,0 1 1 0 0,0-1 0 0 0,0 0-1 0 0,-1 1 1 0 0,1-1 0 0 0,0 0-1 0 0,0 0 1 0 0,0 1 0 0 0,-1-1-1 0 0,1 0 1 0 0,0 0 0 0 0,0 0-1 0 0,-1 1 1 0 0,1-1 0 0 0,0 0-7 0 0,-19 14 205 0 0,2-10-20 0 0,17-4-178 0 0,0 0 0 0 0,-1 0 0 0 0,1 0 0 0 0,0 0 1 0 0,-1 0-1 0 0,1 0 0 0 0,0 0 0 0 0,0 0 0 0 0,-1 0 0 0 0,1 0 0 0 0,0 0 0 0 0,-1 0 0 0 0,1 0 0 0 0,0 1 0 0 0,0-1 0 0 0,-1 0 0 0 0,1 0 0 0 0,0 0 0 0 0,0 1 0 0 0,-1-1 0 0 0,1 0 0 0 0,0 0 0 0 0,0 0 0 0 0,0 1 0 0 0,-1-1 0 0 0,1 0-7 0 0,-2 2 12 0 0,1 0 0 0 0,-1-1 0 0 0,0 1-1 0 0,0-1 1 0 0,0 1 0 0 0,0-1 0 0 0,0 0 0 0 0,-1 0-1 0 0,1 0 1 0 0,0 0 0 0 0,-1 0 0 0 0,1 0 0 0 0,0-1 0 0 0,-1 1-1 0 0,0-1-11 0 0,2 0 3 0 0,1 0-1 0 0,0 0 1 0 0,-1 0-1 0 0,1 0 1 0 0,0 0-1 0 0,-1 0 1 0 0,1 0-1 0 0,0 0 1 0 0,0 0-1 0 0,-1 0 0 0 0,1 1 1 0 0,0-1-1 0 0,-1 0 1 0 0,1 0-1 0 0,0 0 1 0 0,0 0-1 0 0,-1 0 1 0 0,1 1-1 0 0,0-1 1 0 0,0 0-1 0 0,-1 0 1 0 0,1 1-1 0 0,0-1 0 0 0,0 0 1 0 0,0 0-1 0 0,-1 1-2 0 0,-16 13 64 0 0,5-11-57 0 0,6-3-96 0 0,6 0 89 0 0,-3 0-214 0 0,2 0-11 0 0,1 0-35 0 0,-3 0-709 0 0,-11 0-58 0 0,10 0-11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49.9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317 111 10768 0 0,'0'0'241'0'0,"0"0"38"0"0,0-2 13 0 0,0-2-185 0 0,0-9 79 0 0,-3 3-118 0 0,-8 5-57 0 0,6-6-11 0 0,1 9 7 0 0,0 1 21 0 0,2-1 33 0 0,-1-3 146 0 0,0 0 82 0 0,-10-1 372 0 0,0-4 38 0 0,10 7-287 0 0,-2 3-168 0 0,-3 0-41 0 0,-5-2 47 0 0,3-9 113 0 0,-5 10-143 0 0,2 1-35 0 0,-1-4 88 0 0,-1-3-71 0 0,11 6-158 0 0,1 0 0 0 0,-1 0-1 0 0,1 0 1 0 0,-1 0 0 0 0,0 1 0 0 0,1-1 0 0 0,-4 1-44 0 0,-9 0 188 0 0,12 0-146 0 0,-13 0 144 0 0,2 1-75 0 0,13 0-101 0 0,0-1-1 0 0,0 0 1 0 0,0 1 0 0 0,0 0-1 0 0,1-1 1 0 0,-1 1 0 0 0,0 0-1 0 0,1 0 1 0 0,-1 0 0 0 0,0 0-1 0 0,1 0 1 0 0,-1 0-1 0 0,0 1-9 0 0,-3 2 64 0 0,-3-4-55 0 0,3 1-10 0 0,3 0 1 0 0,1 0 0 0 0,0-1 0 0 0,0 1 0 0 0,0 0 0 0 0,0 0 0 0 0,0 0 0 0 0,0 0 0 0 0,0 0 0 0 0,0 0 0 0 0,0 0 0 0 0,1 0 0 0 0,-1 1 0 0 0,-5 11 0 0 0,-4-7 0 0 0,9-6 0 0 0,1 1 0 0 0,0 0 0 0 0,-1 0 0 0 0,1 0 0 0 0,0-1 0 0 0,-1 1 0 0 0,1 0 0 0 0,0 0 0 0 0,0 0 0 0 0,0 0 0 0 0,0-1 0 0 0,0 1 0 0 0,0 0 0 0 0,0 1 0 0 0,0 43-12 0 0,3-38-36 0 0,10 17 36 0 0,-1-3-5 0 0,-10-16 9 0 0,0-1 0 0 0,1 0 1 0 0,0 0-1 0 0,-1 0 0 0 0,1-1 0 0 0,1 2 8 0 0,1 0 1 0 0,-1 1-1 0 0,0-1 0 0 0,-1 1 0 0 0,1 0 0 0 0,1 3 0 0 0,-2-2-2 0 0,0-1 0 0 0,1 0-1 0 0,0 0 1 0 0,0-1 0 0 0,3 4 2 0 0,17 10-43 0 0,-13-1 32 0 0,10 8 11 0 0,-11-5 0 0 0,10 4 0 0 0,-12-16 0 0 0,-1 0 0 0 0,1 1 0 0 0,-1 0 0 0 0,1 4 0 0 0,-6-10 0 0 0,0 1 0 0 0,1-1 0 0 0,-1 0 0 0 0,1 0 0 0 0,1 1 0 0 0,12 6 0 0 0,-13-8 0 0 0,0 1 0 0 0,0 0 0 0 0,0 0 0 0 0,0 0 0 0 0,0 0 0 0 0,-1 0 0 0 0,0 1 0 0 0,1-1 0 0 0,-2 1 0 0 0,1 0 0 0 0,-1-1 0 0 0,1 3 0 0 0,-2 9 0 0 0,0 5 8 0 0,1-19-3 0 0,-1 0-1 0 0,0 0 1 0 0,0 0-1 0 0,0 0 1 0 0,0 0-1 0 0,0 0 1 0 0,-1 0-1 0 0,1 0 1 0 0,-1 0-1 0 0,1 1-4 0 0,-6 0 66 0 0,-5-3 49 0 0,9 1-102 0 0,0-1 0 0 0,1 0 0 0 0,-1 1-1 0 0,0-1 1 0 0,1 1 0 0 0,-1-1 0 0 0,1 1 0 0 0,-1 0 0 0 0,0 0 0 0 0,1 0 0 0 0,-2 1-13 0 0,-5 3 48 0 0,-8-3 48 0 0,5-3-34 0 0,-2-6-26 0 0,1 1-7 0 0,1 4 20 0 0,9 2-45 0 0,0 0-1 0 0,1 0 1 0 0,-1 0-1 0 0,0-1 1 0 0,1 1-1 0 0,-1 0 0 0 0,1-1 1 0 0,-1 0-1 0 0,0 1 1 0 0,1-1-1 0 0,-1 0 1 0 0,1 0-1 0 0,0 0 0 0 0,-1 0-3 0 0,-6-4 22 0 0,-8-3 17 0 0,1 1-49 0 0,-1-1-65 0 0,0 0-70 0 0,11 5 96 0 0,-3-2-80 0 0,5-1-30 0 0,1 1 39 0 0,-1 1-48 0 0,1 0-47 0 0,-1-1-94 0 0,0 0-65 0 0,1 0-66 0 0,1-1-66 0 0,-1 1-681 0 0,-11-8-11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29.9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0 18287 0 0,'0'0'414'0'0,"0"0"56"0"0,0 0 32 0 0,0 0-211 0 0,0 0-140 0 0,0 0 52 0 0,0 0 60 0 0,0 0 51 0 0,0 0 8 0 0,-1 1-139 0 0,-2 2-94 0 0,3-3-319 0 0,-1 1 74 0 0,1-1 66 0 0,-1 1 58 0 0,1-1 55 0 0,-1 1 51 0 0,0-1 132 0 0,-1 2 398 0 0,2-1-465 0 0,-1 0-56 0 0,0 0-74 0 0,0-1-74 0 0,1 1-90 0 0,-1 0-104 0 0,0 0-71 0 0,0-1-104 0 0,1 1-113 0 0,-1 0-126 0 0,0 0 287 0 0,1-1-34 0 0,-1 1-37 0 0,1-1-37 0 0,-1 1-39 0 0,1-1-39 0 0,-1 1-42 0 0,0-1-42 0 0,1 0-624 0 0,0 0-35 0 0,0 0-2758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28.4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7920 0 0,'3'3'174'0'0,"12"12"29"0"0,-15-15-195 0 0,0 0 1 0 0,0 0-1 0 0,1 0 0 0 0,-1 0 1 0 0,0 1-1 0 0,0-1 0 0 0,1 0 1 0 0,-1 0-1 0 0,0 1 0 0 0,0-1 0 0 0,0 0 1 0 0,0 0-1 0 0,1 1 0 0 0,-1-1 1 0 0,0 0-1 0 0,0 1 0 0 0,0-1 1 0 0,0 0-1 0 0,0 0 0 0 0,0 1 1 0 0,0-1-1 0 0,0 0 0 0 0,0 1 0 0 0,0-1 1 0 0,0 0-1 0 0,0 1-8 0 0,0 9 88 0 0,-1 16 13 0 0,1-23-97 0 0,0-1 0 0 0,0 1 0 0 0,1 0 1 0 0,-1-1-1 0 0,1 1 0 0 0,0-1 0 0 0,-1 1 1 0 0,2 0-5 0 0,4 8-19 0 0,0-1 8 0 0,-3-3 32 0 0,-1 0 26 0 0,-1 1 37 0 0,1 7 315 0 0,7 2 257 0 0,-3-6-253 0 0,1 13 457 0 0,8 16-32 0 0,-8-1-151 0 0,7-11-62 0 0,-7 8-9 0 0,7-8-32 0 0,-11-10-347 0 0,-2 14 205 0 0,-1 0-25 0 0,3-14-221 0 0,6-1 48 0 0,-3-4-56 0 0,-3 7-48 0 0,-3-15-107 0 0,0 0-1 0 0,1 0 0 0 0,-1 1 1 0 0,1-1-1 0 0,1 4-22 0 0,7 9 65 0 0,-8-16-56 0 0,0 0-1 0 0,0 0 1 0 0,0 0 0 0 0,0-1-1 0 0,0 2 1 0 0,-1-1-1 0 0,1 0 1 0 0,-1 0 0 0 0,1 0-1 0 0,-1 0 1 0 0,0 0 0 0 0,1 0-1 0 0,-1 0-8 0 0,-1 7 13 0 0,1-7-13 0 0,0 1 0 0 0,0-1 1 0 0,0 0-1 0 0,0 0 0 0 0,0 1 1 0 0,0-1-1 0 0,0 0 0 0 0,1 0 1 0 0,-1 0-1 0 0,1 1 0 0 0,0-1 0 0 0,0 2 0 0 0,8 2 0 0 0,-8-6 0 0 0,-1 0 0 0 0,1 0 0 0 0,-1 1 0 0 0,1-1 0 0 0,0 1 0 0 0,-1-1 0 0 0,1 0 0 0 0,-1 1 0 0 0,1-1 0 0 0,-1 1 0 0 0,0-1 0 0 0,1 1 0 0 0,-1 0 0 0 0,1-1 0 0 0,-1 1 0 0 0,0-1 0 0 0,0 1 0 0 0,1 0 0 0 0,-1-1 0 0 0,0 1 0 0 0,0 0 0 0 0,0-1 0 0 0,0 1 0 0 0,1 0 0 0 0,-1-1 0 0 0,0 1 0 0 0,0 0 0 0 0,0-1 0 0 0,0 1 0 0 0,-1 0 0 0 0,1-1 0 0 0,0 1 0 0 0,0 17-13 0 0,0-18 12 0 0,0 0 0 0 0,0 1 0 0 0,0-1 0 0 0,0 0 0 0 0,0 0-1 0 0,0 0 1 0 0,0 0 0 0 0,0 0 0 0 0,0 0 0 0 0,0 0 0 0 0,0 1 0 0 0,0-1 0 0 0,0 0-1 0 0,0 0 1 0 0,0 0 0 0 0,0 0 0 0 0,0 0 0 0 0,0 0 0 0 0,0 0 0 0 0,0 1 0 0 0,0-1-1 0 0,0 0 1 0 0,0 0 0 0 0,0 0 0 0 0,0 0 0 0 0,0 0 0 0 0,0 0 0 0 0,0 0 0 0 0,0 0-1 0 0,1 0 1 0 0,-1 1 0 0 0,0-1 0 0 0,0 0 0 0 0,0 0 0 0 0,0 0 0 0 0,0 0 0 0 0,0 0-1 0 0,0 0 1 0 0,0 0 0 0 0,1 0 0 0 0,-1 0 0 0 0,0 0 0 0 0,0 0 0 0 0,0 0 0 0 0,0 0 0 0 0,0 0-1 0 0,0 0 1 0 0,0 0 0 0 0,1 0 0 0 0,-1 0 0 0 0,0 0 0 0 0,0 0 0 0 0,0 0 0 0 0,0 0-1 0 0,0 0 1 0 0,0 0 0 0 0,1 0 1 0 0,3 0-58 0 0,0 0-81 0 0,-1 0-87 0 0,-1 0 63 0 0,-1 0-39 0 0,0 0-42 0 0,-1 0-39 0 0,1 0-37 0 0,0 0-33 0 0,-1 0-231 0 0,0 0-54 0 0,0 0-754 0 0,0 0-598 0 0,0 0-1132 0 0</inkml:trace>
  <inkml:trace contextRef="#ctx0" brushRef="#br0" timeOffset="395.86">748 214 8984 0 0,'-4'0'200'0'0,"-16"0"-60"0"0,-31 0 324 0 0,35 0-369 0 0,0 0-58 0 0,-2 4 11 0 0,4 3 103 0 0,3 0 47 0 0,5-4-87 0 0,5-2-83 0 0,0-1 1 0 0,0 0-1 0 0,0 1 0 0 0,0-1 1 0 0,1 1-1 0 0,-1-1 0 0 0,0 1 1 0 0,0-1-1 0 0,1 1 0 0 0,-1-1 1 0 0,0 1-1 0 0,1 0 1 0 0,-1-1-1 0 0,0 1 0 0 0,1 0 1 0 0,-1 0-1 0 0,1-1 0 0 0,-1 1 1 0 0,1 0-1 0 0,0 0 1 0 0,-1 0-1 0 0,1 0-28 0 0,-3 6 116 0 0,-7 5 143 0 0,-12 0 247 0 0,4-2-117 0 0,7-1-175 0 0,2 2 13 0 0,-8 17 415 0 0,9-15-391 0 0,-1 2-78 0 0,0 2-32 0 0,2 2 68 0 0,3 3 69 0 0,3 2 73 0 0,-1-9-176 0 0,-7 2 7 0 0,1 0-16 0 0,6-2-17 0 0,2-9-65 0 0,0 0 1 0 0,0 0 0 0 0,1 0-1 0 0,1 6-84 0 0,-1-10 23 0 0,0 0-1 0 0,-1 0 0 0 0,1 1 1 0 0,0-1-1 0 0,0 0 0 0 0,1 0 0 0 0,-1 0 1 0 0,0 0-1 0 0,1-1 0 0 0,-1 1 1 0 0,2 1-23 0 0,-3-3 7 0 0,0 0 0 0 0,0 0 0 0 0,1 0 0 0 0,-1 0 0 0 0,0 1 0 0 0,0-1 0 0 0,0 0 0 0 0,1 0 0 0 0,-1 1 0 0 0,0-1 0 0 0,0 0 0 0 0,0 0 1 0 0,0 1-1 0 0,1-1 0 0 0,-1 0 0 0 0,0 1 0 0 0,0-1 0 0 0,0 0 0 0 0,0 0 0 0 0,0 1 0 0 0,0-1 0 0 0,0 0 0 0 0,0 1 0 0 0,0-1 0 0 0,0 0 1 0 0,0 1-8 0 0,0 0 18 0 0,0 1 0 0 0,0 0 0 0 0,0-1 0 0 0,1 1 1 0 0,-1 0-1 0 0,0-1 0 0 0,1 1 0 0 0,-1 0 1 0 0,2 0-19 0 0,0 2 16 0 0,0-1 1 0 0,1 1 0 0 0,-1-1 0 0 0,1 0 0 0 0,2 2-18 0 0,-3-3 7 0 0,1 0-1 0 0,-1 0 0 0 0,0 0 1 0 0,0-1-1 0 0,1 1 0 0 0,-1-1 1 0 0,1 1-1 0 0,-1-1 0 0 0,1 0 0 0 0,0 0 1 0 0,-1 0-1 0 0,2 0-5 0 0,13 1 48 0 0,4-2 67 0 0,-6 0 10 0 0,0 0-60 0 0,-9 1-23 0 0,0-1 0 0 0,0 0 0 0 0,0-1 0 0 0,0 0 0 0 0,0 1-1 0 0,3-2-41 0 0,16-13 246 0 0,-3 8 8 0 0,-1-7-30 0 0,-6 8-152 0 0,-14 5-70 0 0,1 1-1 0 0,-1-1 0 0 0,1 1 1 0 0,-1-1-1 0 0,1 0 0 0 0,-1 1 1 0 0,0-1-1 0 0,1 0 0 0 0,-1 0 1 0 0,0 0-1 0 0,1 0 0 0 0,-1 0 1 0 0,0 0-1 0 0,0-1 0 0 0,0 1 1 0 0,0 0-1 0 0,0-1 0 0 0,0 0-1 0 0,6-19 0 0 0,7-1 16 0 0,-7 1 59 0 0,0 10-40 0 0,-6 9-31 0 0,1 0-1 0 0,-1 1 1 0 0,0-1 0 0 0,0 0-1 0 0,0 0 1 0 0,0-1-1 0 0,0 1 1 0 0,-1 0-1 0 0,1 0 1 0 0,-1 0 0 0 0,1-1-1 0 0,-1 1 1 0 0,0 0-1 0 0,0-1-3 0 0,0-10 50 0 0,-1-15-20 0 0,1 27-30 0 0,0-1 0 0 0,0 1 0 0 0,0 0 0 0 0,0-1 0 0 0,0 1 0 0 0,1-1 0 0 0,-1 1 0 0 0,1 0 0 0 0,-1-1 0 0 0,1 1 0 0 0,-1 0 0 0 0,1 0 0 0 0,0-1 0 0 0,8-4 2 0 0,-9 6-2 0 0,1 0 0 0 0,-1-1 0 0 0,1 1 0 0 0,-1 0 1 0 0,1 0-1 0 0,-1-1 0 0 0,0 1 0 0 0,1 0 0 0 0,-1-1 0 0 0,1 1 1 0 0,-1-1-1 0 0,0 1 0 0 0,1 0 0 0 0,-1-1 0 0 0,0 1 0 0 0,0-1 0 0 0,1 1 1 0 0,-1-1-1 0 0,1-4 40 0 0,0-2 37 0 0,-1 20-111 0 0,0 38-6 0 0,0-49 40 0 0,0 1 0 0 0,0-1 0 0 0,0 0 0 0 0,1 0 0 0 0,-1 0-1 0 0,1 1 1 0 0,0-1 0 0 0,0 0 0 0 0,0 0 0 0 0,0 0 0 0 0,0 0-1 0 0,0 0 1 0 0,0 0 0 0 0,1 0 0 0 0,4 9-14 0 0,1 4-33 0 0,-5-12 40 0 0,-1 0 0 0 0,0 0 0 0 0,1 0 0 0 0,0 0 0 0 0,0-1 0 0 0,-1 1 0 0 0,3 1 7 0 0,-4-4-2 0 0,0 0 0 0 0,1 0-1 0 0,-1 1 1 0 0,0-1-1 0 0,0 0 1 0 0,0 0-1 0 0,1 0 1 0 0,-1 1-1 0 0,0-1 1 0 0,0 0-1 0 0,0 0 1 0 0,1 1-1 0 0,-1-1 1 0 0,0 0 0 0 0,0 1-1 0 0,0-1 1 0 0,0 0-1 0 0,0 0 1 0 0,0 1-1 0 0,0-1 1 0 0,0 0-1 0 0,0 1 1 0 0,0-1-1 0 0,0 0 1 0 0,0 1-1 0 0,0-1 3 0 0,1 2 0 0 0,-1 1-1 0 0,1-1 0 0 0,-1 1 0 0 0,1-1 0 0 0,0 1 0 0 0,0-1 0 0 0,0 0 0 0 0,0 0 0 0 0,0 0 0 0 0,0 1 0 0 0,1-1 0 0 0,-1 0 0 0 0,1 0 0 0 0,-1-1 0 0 0,1 1 0 0 0,0 0 0 0 0,1 0 1 0 0,18 19-38 0 0,-10-10-46 0 0,-1-4-40 0 0,-3-4 9 0 0,1 2-12 0 0,-6-3 37 0 0,1 1-102 0 0,-2 0 44 0 0,0-1-44 0 0,0 2-28 0 0,1-1-48 0 0,-1-1-2 0 0,1 0-39 0 0,1 2-414 0 0,0-1 102 0 0,0 0-54 0 0,3 1-791 0 0,3-1-621 0 0,3-3-1179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26.4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1 13328 0 0,'0'0'298'0'0,"0"0"46"0"0,0 0 24 0 0,0 0-151 0 0,0 0-104 0 0,0 0-45 0 0,3 3-24 0 0,4 6-42 0 0,1 3 83 0 0,13 28 366 0 0,-21-40-448 0 0,7 21 284 0 0,7 4 2 0 0,-13-22-262 0 0,-1-1 0 0 0,1 1 0 0 0,-1 0 1 0 0,0 0-1 0 0,1-1 0 0 0,-1 1 0 0 0,-1 2-27 0 0,1 12 158 0 0,5 6 92 0 0,10 16 54 0 0,-8 4 18 0 0,-1-20-127 0 0,-3-14-71 0 0,-1 0 0 0 0,0 0 0 0 0,0 0 1 0 0,-1 1-1 0 0,0 3-124 0 0,-1 7 283 0 0,0-5-102 0 0,0-4-77 0 0,0 12 63 0 0,0-10-53 0 0,1 2 61 0 0,1-4-43 0 0,0 0-17 0 0,4 3 6 0 0,1 6 44 0 0,-6-16-121 0 0,0-1-1 0 0,-1 1 1 0 0,0 0-1 0 0,0 0 1 0 0,0 3-44 0 0,0 11 176 0 0,5 5 78 0 0,1-8-158 0 0,4 9 31 0 0,-8-2 10 0 0,-2-7-42 0 0,0 5-2 0 0,4 5-16 0 0,4-7-54 0 0,-6-16-22 0 0,-1 0 0 0 0,0 0 0 0 0,0 0 0 0 0,0 0 0 0 0,-1 0 0 0 0,1 0 0 0 0,0 0 0 0 0,-1 0-1 0 0,1 0 1 0 0,-1 0 0 0 0,0 0 0 0 0,0 0 0 0 0,0 0-1 0 0,0 8 21 0 0,0-7-18 0 0,0 0 0 0 0,0 0 0 0 0,0 0 1 0 0,0 0-1 0 0,0 0 0 0 0,1 0 1 0 0,-1-1-1 0 0,1 1 0 0 0,0 0 0 0 0,0 1-3 0 0,6 7 0 0 0,-6-9 0 0 0,0 0 0 0 0,0 0 0 0 0,1 0 0 0 0,-1 0 0 0 0,0 0 0 0 0,-1 0 0 0 0,1 0 0 0 0,0 0 0 0 0,-1 0 0 0 0,1 1 0 0 0,-1-1 0 0 0,1 0 0 0 0,-1 0 0 0 0,0 1 0 0 0,0 0-156 0 0,0 1 96 0 0,0 0 84 0 0,0 8 273 0 0,0-6-246 0 0,0-3-82 0 0,0-1-53 0 0,0 1-63 0 0,0 0-74 0 0,0 0-125 0 0,0 1-118 0 0,0-3 182 0 0,0 1-35 0 0,0 0-36 0 0,0-1-40 0 0,0 1-41 0 0,0 0-42 0 0,0 0-44 0 0,0-1-47 0 0,0 1-47 0 0,0 0-51 0 0,0 0-51 0 0,0-1-53 0 0,0 5-1522 0 0,0 6-1286 0 0</inkml:trace>
  <inkml:trace contextRef="#ctx0" brushRef="#br0" timeOffset="266.9">21 641 8808 0 0,'-3'-3'57'0'0,"-1"-1"-27"0"0,0 0 6 0 0,1 1 40 0 0,0-1 45 0 0,-1 1 71 0 0,4 2-127 0 0,0-2-37 0 0,1-20-6 0 0,3 7 41 0 0,0 6 42 0 0,1 3 44 0 0,0-1 129 0 0,-3-6 88 0 0,-2 14-346 0 0,0-1 1 0 0,0 1 0 0 0,0 0 0 0 0,0-1 0 0 0,0 1-1 0 0,0 0 1 0 0,0-1 0 0 0,1 1 0 0 0,-1 0-1 0 0,0 0 1 0 0,0-1 0 0 0,0 1 0 0 0,0 0-1 0 0,0-1 1 0 0,0 1 0 0 0,1 0 0 0 0,-1 0 0 0 0,0-1-1 0 0,0 1 1 0 0,0 0 0 0 0,1 0 0 0 0,-1 0-1 0 0,0-1 1 0 0,0 1 0 0 0,1 0 0 0 0,-1 0-21 0 0,6-6 215 0 0,10-10 167 0 0,-3-1-81 0 0,-10 10-188 0 0,-2 5-91 0 0,-1 1 0 0 0,1 0 0 0 0,-1-1 0 0 0,1 1 0 0 0,-1 0 0 0 0,1 0 0 0 0,0-1 0 0 0,0 1-1 0 0,0 0 1 0 0,0-1-22 0 0,28-19 322 0 0,-23 12-182 0 0,2 0 40 0 0,9 4-1 0 0,2-1 27 0 0,-16 5-174 0 0,-1 0 0 0 0,1-1-1 0 0,-1 1 1 0 0,0 0 0 0 0,0-1 0 0 0,1 0 0 0 0,-1 0 0 0 0,0 0-32 0 0,8-9 137 0 0,-6 7-73 0 0,-1 0 1 0 0,1 1 0 0 0,0-1 0 0 0,0 1 0 0 0,0 0 0 0 0,2-1-65 0 0,5-1 82 0 0,3 4-50 0 0,-12 1-32 0 0,0-1 0 0 0,0 1 0 0 0,0 0 0 0 0,0-1 0 0 0,1 1 0 0 0,-1-1 0 0 0,0 1 0 0 0,0-1 0 0 0,0 0 0 0 0,0 0 0 0 0,-1 0 0 0 0,1 0 0 0 0,0 0 0 0 0,16-8 0 0 0,-12 8 0 0 0,-1 0 0 0 0,1 0 0 0 0,0 0 0 0 0,-1 1 0 0 0,6 0 0 0 0,-11 0 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25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279 492 4112 0 0,'0'0'119'0'0,"-3"-4"1"0"0,-12-14-95 0 0,12 6-5 0 0,3 7 52 0 0,0 2 77 0 0,-4 2 177 0 0,-31 1 948 0 0,31 0-609 0 0,1 0 47 0 0,-6 1-346 0 0,1 2-47 0 0,-1 2 17 0 0,-1 4 113 0 0,10-9-422 0 0,0 0 1 0 0,0 1-1 0 0,-1-1 1 0 0,1 0 0 0 0,0 0-1 0 0,0 1 1 0 0,0-1-1 0 0,-1 0 1 0 0,1 0 0 0 0,0 0-1 0 0,0 0 1 0 0,-1 1-1 0 0,1-1 1 0 0,0 0 0 0 0,-1 0-1 0 0,1 0 1 0 0,0 0-1 0 0,-1 0 1 0 0,1 0 0 0 0,0 0-1 0 0,0 0 1 0 0,-1 0-1 0 0,1 0 1 0 0,0 0-1 0 0,-1 0 1 0 0,1 0-28 0 0,-1 0 33 0 0,1 0 0 0 0,-1 0 0 0 0,0 1 0 0 0,0-1 0 0 0,1 0 0 0 0,-1 0 0 0 0,0 0 0 0 0,1 0 0 0 0,-1 1 0 0 0,0-1 0 0 0,1 0 0 0 0,-1 1 0 0 0,0-1 0 0 0,1 0 0 0 0,-1 1 0 0 0,1-1 0 0 0,-1 1 0 0 0,0 0-33 0 0,-6 11 531 0 0,0 0-132 0 0,-5-2-72 0 0,5-7-164 0 0,-2 2 242 0 0,3 5-63 0 0,3-4-234 0 0,1-2-26 0 0,-1-1-1 0 0,1 1 1 0 0,-1-1-1 0 0,0 0 1 0 0,-2 2-82 0 0,2-2 74 0 0,0 0 1 0 0,0 0 0 0 0,1 0 0 0 0,-1 0 0 0 0,-1 3-75 0 0,-3 19 354 0 0,-11 25-34 0 0,7-18-148 0 0,5-14-98 0 0,4-14-40 0 0,1 0 1 0 0,0 1 0 0 0,0-1 0 0 0,1 1 0 0 0,0-1 0 0 0,-1 0 0 0 0,1 1 0 0 0,1 0-35 0 0,-1-2 29 0 0,0 0 0 0 0,0-1 0 0 0,0 1 1 0 0,0 0-1 0 0,-1 0 0 0 0,1-1 1 0 0,-1 3-30 0 0,-14 23 341 0 0,13-15-215 0 0,0 34 354 0 0,2-27-322 0 0,1-9-106 0 0,-1-2-45 0 0,0 12 79 0 0,0-21-83 0 0,0 1 0 0 0,0-1 0 0 0,0 0-1 0 0,0 1 1 0 0,0-1 0 0 0,0 0 0 0 0,0 1 0 0 0,0-1 0 0 0,0 0-1 0 0,0 0 1 0 0,0 1 0 0 0,0-1 0 0 0,0 0 0 0 0,1 1-1 0 0,-1-1 1 0 0,0 0 0 0 0,0 0 0 0 0,0 1 0 0 0,1-1 0 0 0,-1 0-1 0 0,0 0 1 0 0,0 0 0 0 0,0 1 0 0 0,1-1 0 0 0,-1 0 0 0 0,0 0-3 0 0,15 18 73 0 0,-11-8-31 0 0,-4-9-39 0 0,0-1 0 0 0,0 1 0 0 0,0-1 0 0 0,0 1 0 0 0,1 0 0 0 0,-1-1-1 0 0,0 1 1 0 0,1-1 0 0 0,-1 1 0 0 0,0-1 0 0 0,1 0 0 0 0,-1 1 0 0 0,0-1-1 0 0,1 1 1 0 0,-1-1 0 0 0,1 0 0 0 0,-1 1-3 0 0,7 1 53 0 0,5-2 42 0 0,-5 1-45 0 0,3-1 62 0 0,8 0 108 0 0,-2-1-30 0 0,-10-2-131 0 0,1-11 143 0 0,11 6 38 0 0,-7-1-89 0 0,2-13 144 0 0,-3 4-84 0 0,-1 7-112 0 0,6-5 0 0 0,1 1-33 0 0,17-18 35 0 0,-31 30-92 0 0,1 0 0 0 0,-1-1-1 0 0,1 1 1 0 0,-1 0 0 0 0,0-1-1 0 0,0 0-8 0 0,10-23-22 0 0,2-4-66 0 0,-6 20 47 0 0,-6 9 32 0 0,-1 0-1 0 0,1 1 1 0 0,-1-1-1 0 0,0 0 1 0 0,0 0 0 0 0,0 0-1 0 0,0 0 1 0 0,0 0 0 0 0,-1 0-1 0 0,1 0 1 0 0,0-1 0 0 0,-1 1-1 0 0,0 0 1 0 0,1 0 0 0 0,-1 0-1 0 0,0-1 1 0 0,0-1 9 0 0,0 4 0 0 0,-1-5-29 0 0,2 0 1 0 0,-1-1-1 0 0,0 1 1 0 0,1 0-1 0 0,1-4 29 0 0,7-12-112 0 0,-8 19 100 0 0,0 0 0 0 0,0 0 0 0 0,0 0 1 0 0,0-1-1 0 0,-1 1 0 0 0,1 0 0 0 0,-1 0 0 0 0,1 0 0 0 0,-1-1 0 0 0,0 1 0 0 0,1 0 0 0 0,-1 0 0 0 0,0-1 0 0 0,-1 1 0 0 0,1 0 0 0 0,0 0 0 0 0,-1-1 0 0 0,0 0 12 0 0,-13-26-178 0 0,12 22 119 0 0,1-1 0 0 0,0 0 0 0 0,0 0 0 0 0,1 1 0 0 0,0-1 0 0 0,1-7 59 0 0,0 5-72 0 0,-1 0-1 0 0,0 0 0 0 0,-1 0 0 0 0,0 1 0 0 0,-1-5 73 0 0,-11-25-198 0 0,-2 3 82 0 0,7 20 53 0 0,1-1 1 0 0,1 0-1 0 0,-2-8 63 0 0,1-17-113 0 0,3 31 79 0 0,0 0 1 0 0,0 1 0 0 0,-5-8 33 0 0,-6-14-12 0 0,8 8 12 0 0,5 18 0 0 0,1 1 0 0 0,-1 0 0 0 0,0 0 0 0 0,0 0 0 0 0,-1 0 0 0 0,-2-4 0 0 0,-3-2-1 0 0,6 9 2 0 0,1 0-1 0 0,0 1 0 0 0,-1-1 0 0 0,1 0 0 0 0,0 0 0 0 0,0 0 0 0 0,0 0 0 0 0,0 0 0 0 0,1 0 0 0 0,-1-1 0 0 0,0 1 0 0 0,1 0 0 0 0,0 0 0 0 0,-1 0 0 0 0,1-1 0 0 0,0 0 0 0 0,0-1-22 0 0,0-1 66 0 0,0 0-62 0 0,0-5-62 0 0,0-8-84 0 0,4 18 90 0 0,-4 0 74 0 0,1 0-1 0 0,0 0 0 0 0,-1 0 1 0 0,1 0-1 0 0,-1 0 1 0 0,1 0-1 0 0,0 0 1 0 0,-1 0-1 0 0,1 0 1 0 0,-1 1-1 0 0,1-1 0 0 0,0 0 1 0 0,-1 0-1 0 0,1 1 1 0 0,-1-1-1 0 0,1 0 1 0 0,-1 1-1 0 0,1-1 0 0 0,-1 0 1 0 0,1 1-1 0 0,-1-1 1 0 0,0 1-1 0 0,1-1 1 0 0,-1 1-1 0 0,1-1 1 0 0,-1 1 0 0 0,7 34 22 0 0,7 8 90 0 0,-7 0 18 0 0,3-11 124 0 0,7 13-254 0 0,1 4 110 0 0,-6-8-74 0 0,-8-24-15 0 0,-3-7-3 0 0,1 1 0 0 0,1-1 0 0 0,0 0 0 0 0,1 0 0 0 0,-1 0 0 0 0,2 1-18 0 0,6 10 35 0 0,-1-2 19 0 0,-1 1-1 0 0,0 2-53 0 0,-1 2 73 0 0,-1-2-43 0 0,-5-12 2 0 0,2 2 45 0 0,-1-1 10 0 0,2 2 37 0 0,-3-7-51 0 0,1 0 0 0 0,1 0-1 0 0,-1 0 1 0 0,3 3-73 0 0,3 5 149 0 0,-1 0 36 0 0,0 11 95 0 0,-1-6-203 0 0,0-3-47 0 0,-5-8-25 0 0,1-1 0 0 0,0 0 0 0 0,4 7-5 0 0,-1-3 10 0 0,-5-10-5 0 0,-1 1 0 0 0,1 0-1 0 0,0 0 1 0 0,-1 0 0 0 0,0 0-1 0 0,1 0 1 0 0,-1 0 0 0 0,0 0-1 0 0,0 0 1 0 0,0 0-5 0 0,0 0 1 0 0,0 0 1 0 0,0 0-1 0 0,0 0 0 0 0,0 0 1 0 0,0 0-1 0 0,1 0 0 0 0,-1-1 1 0 0,1 1-1 0 0,-1 0 0 0 0,1 0-1 0 0,13 20 0 0 0,-6-1 0 0 0,-2-10-8 0 0,-2-5-41 0 0,0 1-63 0 0,-2 2-83 0 0,-1 1-107 0 0,-1-9 246 0 0,0 0 0 0 0,0 0 1 0 0,0 0-1 0 0,0 0 0 0 0,0 1 1 0 0,0-1-1 0 0,1 0 0 0 0,-1 0 0 0 0,0 0 1 0 0,0 0-1 0 0,1 0 0 0 0,-1 0 1 0 0,1 0-1 0 0,0 1 56 0 0,0-1-60 0 0,0-1 1 0 0,0 1-1 0 0,0-1 1 0 0,0 1-1 0 0,0-1 1 0 0,0 0-1 0 0,1 1 1 0 0,-1-1-1 0 0,0 0 1 0 0,0 0-1 0 0,0 0 1 0 0,0 0-1 0 0,0 0 1 0 0,2 0 59 0 0</inkml:trace>
  <inkml:trace contextRef="#ctx0" brushRef="#br0" timeOffset="357.27">621 769 6568 0 0,'0'0'190'0'0,"3"0"-10"0"0,-1 0-175 0 0,0 0-1 0 0,-1 0 0 0 0,1 0 0 0 0,0 0 0 0 0,-1-1 0 0 0,1 1 0 0 0,0-1 1 0 0,-1 1-1 0 0,2-1-4 0 0,18-14 0 0 0,-10 12 17 0 0,-6 1 23 0 0,1 0 39 0 0,-1-1 36 0 0,0 0 36 0 0,6-5 281 0 0,7 1 483 0 0,-7-11 40 0 0,-7 15-766 0 0,0 0 0 0 0,1 0 0 0 0,-1 0 0 0 0,1 0 0 0 0,1 0-189 0 0,5-4 885 0 0,0-5-270 0 0,18-18 566 0 0,-9 15-467 0 0,-12 12-514 0 0,-2 0-37 0 0,6-3 84 0 0,5-7 31 0 0,-10 6-179 0 0,1-1 44 0 0,23-23 440 0 0,-22 23-453 0 0,0 2-81 0 0,0 2 4 0 0,-9 4-48 0 0,1 0 0 0 0,0-1 0 0 0,-1 1 0 0 0,1 0 1 0 0,0 0-1 0 0,-1 0 0 0 0,1-1 0 0 0,-1 1 0 0 0,1 0 0 0 0,-1-1 0 0 0,1 1 1 0 0,-1 0-1 0 0,1-1 0 0 0,-1 1 0 0 0,1-1 0 0 0,-1 1 0 0 0,1-1 0 0 0,-1 1 1 0 0,0-1-1 0 0,1 1 0 0 0,-1-1 0 0 0,0 0 0 0 0,0 1 0 0 0,1-1 1 0 0,-1 1-1 0 0,0-1 0 0 0,0 0 0 0 0,0 1 0 0 0,0-1 0 0 0,0 1 0 0 0,1-1 1 0 0,-1 0-1 0 0,0 1 0 0 0,-1-1 0 0 0,1 0 0 0 0,0 1-5 0 0,0-1 3 0 0,0 1-1 0 0,0 0 0 0 0,0-1 1 0 0,0 1-1 0 0,0 0 1 0 0,0-1-1 0 0,0 1 0 0 0,0 0 1 0 0,1 0-1 0 0,-1-1 1 0 0,0 1-1 0 0,0 0 1 0 0,0-1-1 0 0,0 1 0 0 0,0 0 1 0 0,0 0-1 0 0,1-1 1 0 0,-1 1-1 0 0,0 0 0 0 0,0 0 1 0 0,1-1-1 0 0,-1 1 1 0 0,0 0-1 0 0,0 0 0 0 0,0 0 1 0 0,1 0-3 0 0,13-18 25 0 0,-13 16-17 0 0,-1 1 1 0 0,1-1-1 0 0,-1 0 0 0 0,1 1 1 0 0,-1-1-1 0 0,0 0 0 0 0,0 1 1 0 0,1-1-1 0 0,-1-1-8 0 0,0 3 0 0 0,0-4 89 0 0,0 1-19 0 0,0-11-1 0 0,0 13-68 0 0,0 1 1 0 0,0 0 0 0 0,0 0-1 0 0,0 0 1 0 0,0 0-1 0 0,0 0 1 0 0,0 0 0 0 0,0 0-1 0 0,0 0 1 0 0,0-1-1 0 0,0 1 1 0 0,0 0-1 0 0,0 0 1 0 0,0 0 0 0 0,0 0-1 0 0,0 0 1 0 0,0 0-1 0 0,0-1 1 0 0,0 1 0 0 0,0 0-1 0 0,0 0 1 0 0,0 0-1 0 0,0 0 1 0 0,-1 0 0 0 0,1 0-1 0 0,0 0 1 0 0,0 0-1 0 0,0 0 1 0 0,0-1 0 0 0,0 1-1 0 0,0 0 1 0 0,0 0-1 0 0,0 0 1 0 0,0 0-1 0 0,0 0 1 0 0,-1 0 0 0 0,1 0-1 0 0,0 0 1 0 0,0 0-1 0 0,0 0 1 0 0,0 0 0 0 0,0 0-1 0 0,0 0 1 0 0,0 0-1 0 0,-1 0 1 0 0,1 0 0 0 0,0 0-1 0 0,0 0 1 0 0,0 0-1 0 0,0 0 1 0 0,0 0 0 0 0,0 0-1 0 0,0 0 1 0 0,-1 0-1 0 0,1 0 1 0 0,0 0-1 0 0,0 0-1 0 0,-18 0 80 0 0,16 0-78 0 0,0 0 0 0 0,0 0-1 0 0,0 0 1 0 0,0 0-1 0 0,0 1 1 0 0,1-1 0 0 0,-1 1-1 0 0,0-1 1 0 0,0 1-1 0 0,0 0-1 0 0,-2 1 0 0 0,1 0 0 0 0,0 1 0 0 0,0-1 0 0 0,0 1 0 0 0,-2 2 0 0 0,5-5 0 0 0,-6 8 0 0 0,0-1 0 0 0,0 1 0 0 0,1 0 0 0 0,1 0 0 0 0,-1 0 0 0 0,1 2 0 0 0,0-3 0 0 0,3-2-1 0 0,0-1-1 0 0,0 0 0 0 0,0 0 0 0 0,1 1 0 0 0,-1-1 0 0 0,1 0 1 0 0,0 1-1 0 0,0-1 0 0 0,0 0 0 0 0,1 2 2 0 0,0 9-35 0 0,-1 92-48 0 0,0-104 83 0 0,0-1 0 0 0,1 0 0 0 0,-1 1 0 0 0,1-1 0 0 0,-1 0 0 0 0,1 1 0 0 0,0-1 0 0 0,0 0 0 0 0,0 0 0 0 0,0 0 0 0 0,0 1 0 0 0,1-1 0 0 0,-1 0 0 0 0,0-1 0 0 0,1 1 0 0 0,0 0 0 0 0,-1 0 0 0 0,1-1 0 0 0,0 1 0 0 0,1 1 0 0 0,0-1 0 0 0,-1 1 0 0 0,1 0 0 0 0,-1 0 0 0 0,0 0 0 0 0,1 2 0 0 0,0 2 0 0 0,-2-6 0 0 0,-1 0 0 0 0,0 0 0 0 0,1-1 0 0 0,-1 1 0 0 0,0 0 0 0 0,1 0 0 0 0,0 0 0 0 0,-1-1 0 0 0,1 1 0 0 0,-1 0 0 0 0,1-1 0 0 0,0 1 0 0 0,-1 0 0 0 0,1-1 0 0 0,0 1 0 0 0,0-1 0 0 0,-1 1 0 0 0,1-1 0 0 0,0 1 0 0 0,0-1 0 0 0,0 0 0 0 0,0 1 0 0 0,6 2 0 0 0,14 11 0 0 0,1-7 0 0 0,3 8 0 0 0,-9-13 0 0 0,0 0 0 0 0,0-1 0 0 0,0-1 0 0 0,16-1 0 0 0,-8 0 0 0 0,-17 1-34 0 0,1 1 49 0 0,4-1 20 0 0,-8 0-68 0 0,0-1-41 0 0,-1 1-29 0 0,1-1-44 0 0,0 0-51 0 0,0 0-58 0 0,0-1-58 0 0,1 0-60 0 0,-1 1-55 0 0,1-1-47 0 0,0 0-41 0 0,-1 0-34 0 0,5-2-626 0 0,2 2-824 0 0,3 1-1140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0:23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298 22 6392 0 0,'0'0'141'0'0,"0"0"23"0"0,0 0 12 0 0,-3 0-24 0 0,-37 0-121 0 0,37 0-132 0 0,-1 0 96 0 0,-1 1 92 0 0,0-1 74 0 0,-13-2 553 0 0,11 0-481 0 0,-11-13 351 0 0,14 13-240 0 0,1 4-143 0 0,1 0-165 0 0,1 0-1 0 0,-1-1 0 0 0,0 1 0 0 0,0-1 1 0 0,1 0-1 0 0,-1 1 0 0 0,0-1 0 0 0,0 0 1 0 0,0 0-1 0 0,0 0 0 0 0,-1-1 0 0 0,1 1 1 0 0,0 0-1 0 0,0-1 0 0 0,0 1 1 0 0,-1-1-1 0 0,1 0 0 0 0,-1 0-35 0 0,2 0 15 0 0,0 0-1 0 0,0 0 1 0 0,0 0 0 0 0,0 0-1 0 0,0 0 1 0 0,0 0 0 0 0,0 1 0 0 0,0-1-1 0 0,0 0 1 0 0,1 0 0 0 0,-1 1-1 0 0,0-1 1 0 0,0 0 0 0 0,0 1-1 0 0,0-1 1 0 0,1 1 0 0 0,-1-1-1 0 0,0 1 1 0 0,0 0 0 0 0,1-1 0 0 0,-1 1-1 0 0,1 0 1 0 0,-1-1 0 0 0,0 1-1 0 0,1 0 1 0 0,-1 0-15 0 0,-6 6 149 0 0,6-6-142 0 0,0-1 0 0 0,0 1-1 0 0,0-1 1 0 0,0 0 0 0 0,0 1 0 0 0,0-1 0 0 0,0 0 0 0 0,0 0 0 0 0,0 0 0 0 0,0 1-1 0 0,-1-1 1 0 0,1 0-7 0 0,0-1 3 0 0,1 1 1 0 0,-1 0-1 0 0,0 0 0 0 0,1 0 0 0 0,-1 0 0 0 0,0 0 0 0 0,1 0 0 0 0,-1 0 0 0 0,0 0 0 0 0,1 0 0 0 0,-1 0 1 0 0,0 0-1 0 0,1 1 0 0 0,-1-1 0 0 0,0 0 0 0 0,1 0 0 0 0,-1 1 0 0 0,1-1 0 0 0,-1 0 0 0 0,0 1 0 0 0,1-1 1 0 0,-1 1-1 0 0,1-1 0 0 0,-1 0 0 0 0,1 1 0 0 0,-1-1 0 0 0,1 1 0 0 0,0 0 0 0 0,-1-1 0 0 0,1 1 0 0 0,0-1 1 0 0,-1 1-4 0 0,-5 8 42 0 0,-12-2 11 0 0,17-6-51 0 0,-1 0 0 0 0,1 0 0 0 0,-1 0 0 0 0,1 0-1 0 0,-1 0 1 0 0,1 0 0 0 0,0 0 0 0 0,-1 0 0 0 0,1 0 0 0 0,0 1-2 0 0,-9 8 45 0 0,9-9-41 0 0,-1 1-1 0 0,1 0 1 0 0,-1-1-1 0 0,1 1 1 0 0,-1 0-1 0 0,1 0 1 0 0,0 0-1 0 0,0 0 1 0 0,0 0 0 0 0,0 0-1 0 0,0 0 1 0 0,1 0-1 0 0,-1 1 1 0 0,1-1-1 0 0,-1 0 1 0 0,1 0-1 0 0,0 0 1 0 0,0 2-4 0 0,0-2 1 0 0,0 0 0 0 0,0 0 0 0 0,-1 0 0 0 0,1 0 0 0 0,0 0 0 0 0,0 0 0 0 0,-1-1 1 0 0,0 1-1 0 0,1 0 0 0 0,-1 0-1 0 0,-13 20 0 0 0,13-22 0 0 0,1 1 0 0 0,0 0 0 0 0,-1 0 0 0 0,1 0 0 0 0,0 0 0 0 0,0 0 0 0 0,-1 0 0 0 0,1 0 0 0 0,0 0 0 0 0,0 0 0 0 0,0 0 0 0 0,0 0 0 0 0,0 0 0 0 0,0 0 0 0 0,1 0 0 0 0,-1 0 0 0 0,0 0 0 0 0,0 0 0 0 0,1 0 0 0 0,-1 0 0 0 0,1 0 0 0 0,1 2 0 0 0,0 1 0 0 0,1-1 0 0 0,0 0 0 0 0,-1 0 0 0 0,4 2 0 0 0,-6-5 0 0 0,3 4 0 0 0,0 0 1 0 0,1 0-1 0 0,-2 1 1 0 0,1-1-1 0 0,0 1 1 0 0,0 1-1 0 0,-1-1-3 0 0,1 0 1 0 0,-1-1-1 0 0,1 1 1 0 0,0-1-1 0 0,1 0 1 0 0,0 1 2 0 0,18 17-48 0 0,-15-15 46 0 0,0 1 1 0 0,1-1-1 0 0,0 0 1 0 0,1-1-1 0 0,-1 0 1 0 0,1 0-1 0 0,1-1 1 0 0,5 3 1 0 0,4-1 29 0 0,-2 1 47 0 0,24 17 277 0 0,-32-19-274 0 0,41 37 500 0 0,-13-22-284 0 0,3 1 33 0 0,-14-1-3 0 0,-16-11-171 0 0,-6-5-84 0 0,0 0 0 0 0,1-1-1 0 0,-1 0 1 0 0,1 0 0 0 0,0 0 0 0 0,0-1-70 0 0,2 0 66 0 0,-6-2-50 0 0,0-1 0 0 0,0 0 0 0 0,0 1 0 0 0,0-1 0 0 0,-1 1 0 0 0,1-1 0 0 0,0 1 0 0 0,0-1 0 0 0,-1 1 0 0 0,1 0 0 0 0,0-1 0 0 0,-1 1 0 0 0,1 0 0 0 0,0-1 0 0 0,-1 1 0 0 0,1 0 0 0 0,-1 0 0 0 0,1 0 0 0 0,-1-1 0 0 0,0 1 0 0 0,1 0 0 0 0,-1 0-16 0 0,3 6 65 0 0,1-1 13 0 0,1 0 0 0 0,-1-1 0 0 0,1 0 0 0 0,0 0 0 0 0,2 2-78 0 0,-1-2 98 0 0,-6-5-89 0 0,0 1 1 0 0,1-1-1 0 0,-1 0 1 0 0,0 0-1 0 0,0 0 1 0 0,1 1-1 0 0,-1-1 1 0 0,0 0-1 0 0,0 0 1 0 0,0 1-1 0 0,1-1 1 0 0,-1 0 0 0 0,0 0-1 0 0,0 1 1 0 0,0-1-1 0 0,0 0 1 0 0,0 1-1 0 0,0-1 1 0 0,0 0-1 0 0,0 0 1 0 0,1 1-1 0 0,-1-1 1 0 0,0 0-1 0 0,0 1 1 0 0,0-1 0 0 0,0 0-10 0 0,0 4 23 0 0,0 0 33 0 0,0 6 108 0 0,0 8 166 0 0,-1-3-7 0 0,-2-9-171 0 0,-11 1 128 0 0,7 11-18 0 0,-8 0-71 0 0,15-18-185 0 0,0 1 0 0 0,0-1 0 0 0,0 0 1 0 0,-1 0-1 0 0,1 0 0 0 0,0 1 0 0 0,0-1 0 0 0,0 0 1 0 0,-1 0-1 0 0,1 0 0 0 0,0 1 0 0 0,0-1 0 0 0,-1 0 1 0 0,1 0-1 0 0,0 0 0 0 0,-1 0 0 0 0,1 0 1 0 0,0 0-1 0 0,-1 0 0 0 0,1 1 0 0 0,0-1 0 0 0,0 0 1 0 0,-1 0-1 0 0,1 0 0 0 0,0 0 0 0 0,-1 0-6 0 0,-3-1 53 0 0,1 1-31 0 0,1 0-1 0 0,-1 0 1 0 0,1 0 0 0 0,-1 0-1 0 0,1 0 1 0 0,-1 0-1 0 0,1 1 1 0 0,-1-1 0 0 0,1 1-1 0 0,0 0 1 0 0,-2 0-22 0 0,-2 8 53 0 0,5-8-52 0 0,1-1 0 0 0,0 1 1 0 0,-1-1-1 0 0,1 1 0 0 0,0-1 0 0 0,-1 1 1 0 0,1 0-1 0 0,-1-1 0 0 0,1 0 1 0 0,-1 1-1 0 0,1-1 0 0 0,-1 1 1 0 0,1-1-1 0 0,-1 0 0 0 0,1 1 1 0 0,-1-1-1 0 0,0 0 0 0 0,1 1 0 0 0,-1-1 1 0 0,0 0-1 0 0,1 0 0 0 0,-1 0 1 0 0,0 0-1 0 0,1 1 0 0 0,-1-1 1 0 0,0 0-1 0 0,1 0 0 0 0,-1 0 1 0 0,0-1-1 0 0,1 1 0 0 0,-1 0 1 0 0,0 0-3 0 0,-9 0 33 0 0,7 1-26 0 0,0-1 1 0 0,0 0-1 0 0,1 0 1 0 0,-1 0-1 0 0,0-1 1 0 0,0 1-1 0 0,0-1 1 0 0,0 1-1 0 0,0-1 0 0 0,-1-1-6 0 0,-7-4 32 0 0,9 4-27 0 0,0 1-1 0 0,1 0 1 0 0,-1 0 0 0 0,0 0-1 0 0,0 0 1 0 0,-1 0-1 0 0,1 0 1 0 0,0 1 0 0 0,0-1-1 0 0,0 0 1 0 0,-1 1-1 0 0,1 0 1 0 0,0 0-1 0 0,-1 0-4 0 0,1 0 8 0 0,0 0-1 0 0,1 0 1 0 0,-1-1-1 0 0,0 1 1 0 0,0 0-1 0 0,0 0 1 0 0,0-1-1 0 0,0 0 1 0 0,0 1-1 0 0,0-1-7 0 0,-3-2 12 0 0,0-1-1 0 0,0 0 0 0 0,0 0 1 0 0,1 0-1 0 0,0-1 1 0 0,-1 0-12 0 0,-5-5 0 0 0,-11-11-34 0 0,11 11-39 0 0,-4-4-61 0 0,-1-5-114 0 0,13 13 161 0 0,1 3-9 0 0,0 0-21 0 0,0 1-47 0 0,0 0-58 0 0,0 0-72 0 0,-1 1-33 0 0,1 0-59 0 0,-1 0-52 0 0,0 0-45 0 0,-2 0-595 0 0,1-1-103 0 0,0-4-822 0 0,2-6-1135 0 0</inkml:trace>
  <inkml:trace contextRef="#ctx0" brushRef="#br0" timeOffset="344.19">874 22 8696 0 0,'0'0'197'0'0,"0"0"24"0"0,-3 0 18 0 0,-21 1-115 0 0,17-2-47 0 0,4 0-37 0 0,1-1-34 0 0,-1-7 18 0 0,3 3 65 0 0,0 6-89 0 0,0-2 184 0 0,0 1 213 0 0,0 1 361 0 0,0 0 30 0 0,0 0-323 0 0,0 0-185 0 0,0 0-39 0 0,0 0 69 0 0,0 0 159 0 0,0 0-18 0 0,0 0-30 0 0,0 0-113 0 0,0 0-55 0 0,3 3-11 0 0,-1-1-206 0 0,0 0 1 0 0,0 0-1 0 0,-1 0 1 0 0,1 0-1 0 0,-1 1 1 0 0,1-1-1 0 0,0 2-36 0 0,-1-2 28 0 0,0 1 0 0 0,-1-1 0 0 0,1 0 0 0 0,-1 0 1 0 0,1 0-1 0 0,-1 0 0 0 0,0 0 0 0 0,0 2-28 0 0,3 17 212 0 0,6 4-44 0 0,-3-11-68 0 0,0 4 53 0 0,3 10 42 0 0,-6-19-131 0 0,-1 0 0 0 0,0-1-1 0 0,0 9-63 0 0,-1 4 108 0 0,-1-11-46 0 0,1 0-1 0 0,1 0 0 0 0,-1-1 0 0 0,2 1 0 0 0,-1-1 1 0 0,4 8-62 0 0,-4-10 38 0 0,3 16 150 0 0,-4-5-63 0 0,-2-14-94 0 0,1 0-1 0 0,1 0 1 0 0,-1 0 0 0 0,0 0-1 0 0,2 3-30 0 0,4 15 123 0 0,-3-13-54 0 0,-1 1 0 0 0,0-1 0 0 0,0 0-1 0 0,-1 1 1 0 0,0 3-69 0 0,-1 10 147 0 0,0 18 33 0 0,0-13-38 0 0,0-23-115 0 0,0 1 0 0 0,1-1-1 0 0,-1 0 1 0 0,1 0 0 0 0,1 5-27 0 0,7 7 62 0 0,-8-15-55 0 0,0 0 0 0 0,0 0 0 0 0,0 0 0 0 0,0 0 0 0 0,0 0 1 0 0,-1 0-1 0 0,1 0 0 0 0,0 0 0 0 0,-1 0 0 0 0,0 0 0 0 0,1 0 0 0 0,-1 1 0 0 0,0-1-7 0 0,-1 7 29 0 0,1-6-20 0 0,0 0 0 0 0,0 0 0 0 0,0 0 0 0 0,0 0 0 0 0,0 0-1 0 0,1 0 1 0 0,-1 0 0 0 0,1 0 0 0 0,0-1 0 0 0,0 3-9 0 0,6 5 9 0 0,-6-8-5 0 0,1 0 0 0 0,-1 0 0 0 0,0 0 0 0 0,0 0 0 0 0,0 0 0 0 0,0 0 0 0 0,-1 0-1 0 0,1 0 1 0 0,0 1 0 0 0,-1-1 0 0 0,1 0 0 0 0,-1 0 0 0 0,0 1 0 0 0,0-1-4 0 0,0 62 74 0 0,0-62-74 0 0,0 0 0 0 0,0 1 0 0 0,-1-1 0 0 0,1 0 0 0 0,0 0 0 0 0,-1 0 0 0 0,0 0 0 0 0,1 0 0 0 0,-1 0-1 0 0,0 0 1 0 0,0 0 0 0 0,-1 1 0 0 0,-8 8-52 0 0,7-8-63 0 0,3-2-51 0 0,0-1-229 0 0,0 0 212 0 0,0 0-43 0 0,0 0-78 0 0,0 0 101 0 0,0 0-41 0 0,0 0-43 0 0,0 0-41 0 0,0 0-38 0 0,0 0-33 0 0,0 0-256 0 0,0 0-57 0 0,0 0-831 0 0,0 0-652 0 0,0 0-1238 0 0</inkml:trace>
  <inkml:trace contextRef="#ctx0" brushRef="#br0" timeOffset="1012.42">661 513 8808 0 0,'0'0'197'0'0,"3"0"24"0"0,-1 0-192 0 0,0 0-1 0 0,0-1 0 0 0,0 1 0 0 0,0-1 1 0 0,0 1-1 0 0,0-1 0 0 0,0 0 0 0 0,0 0 1 0 0,0 0-1 0 0,-1 0 0 0 0,2 0-28 0 0,16-9 140 0 0,-1 7-103 0 0,0-1-31 0 0,7-10-6 0 0,0 7 0 0 0,-11 1 23 0 0,6-2 75 0 0,-16 7-63 0 0,1 0 0 0 0,-1 0 1 0 0,1 1-1 0 0,0-1 0 0 0,2 1-35 0 0,-2 0 61 0 0,0 0-1 0 0,0 0 1 0 0,1-1-1 0 0,-1 0 1 0 0,4 0-61 0 0,16-14 304 0 0,0 8-39 0 0,-11 1-188 0 0,-10 4-74 0 0,0 0 1 0 0,1 1 0 0 0,-1-1 0 0 0,0 1 0 0 0,0 0-1 0 0,1 0 1 0 0,-1 0 0 0 0,1 1 0 0 0,2-1-4 0 0,19 1-69 0 0,0 0-107 0 0,47 0-577 0 0,-70 0 172 0 0,-3-3-24 0 0,0-11 29 0 0,0 10 133 0 0,0 4 54 0 0,0 0 6 0 0,0 0 167 0 0,0 0 105 0 0,1 0 38 0 0,2 4 77 0 0,3 1 54 0 0,2 4 89 0 0,-4-6 156 0 0,-1 1 17 0 0,15 10 9 0 0,-11-11-238 0 0,-6-2-68 0 0,0-1 0 0 0,0 0 0 0 0,-1 1 0 0 0,1-1-1 0 0,0 1 1 0 0,0-1 0 0 0,0 1 0 0 0,-1-1 0 0 0,1 1 0 0 0,0-1-1 0 0,-1 1 1 0 0,1 0 0 0 0,0 0 0 0 0,-1-1 0 0 0,1 1 0 0 0,-1 0-1 0 0,1 0 1 0 0,-1-1 0 0 0,1 1 0 0 0,-1 0 0 0 0,0 0 0 0 0,1 0-23 0 0,2 6 92 0 0,11 14 252 0 0,-7 1 8 0 0,-1-11-179 0 0,1 3 98 0 0,2 7 77 0 0,5 15 60 0 0,-6-14-56 0 0,6 1 23 0 0,-11-19-336 0 0,6 13 119 0 0,3 15 199 0 0,0 1 20 0 0,-2-15-211 0 0,-4-9-61 0 0,5 10 140 0 0,-6-1-78 0 0,1 3 65 0 0,-5-18-195 0 0,0-1-1 0 0,0 1 0 0 0,1-1 0 0 0,-1 1 1 0 0,1-1-1 0 0,0 0 0 0 0,0 0 1 0 0,0 1-37 0 0,1 0 74 0 0,0 0 1 0 0,0 0 0 0 0,0-1-1 0 0,1 1 1 0 0,2 1-75 0 0,11 3 497 0 0,-9 7 58 0 0,9-7 12 0 0,-12-4-431 0 0,1 1 10 0 0,3 2 49 0 0,-1-3 0 0 0,0-2 52 0 0,3 0 112 0 0,-7-1-244 0 0,-1 0-65 0 0,-1 1-1 0 0,1-1 1 0 0,-1 0-1 0 0,1 0 1 0 0,-1 0-1 0 0,1-1 1 0 0,-1 1 0 0 0,0-1-1 0 0,1 1 1 0 0,-1-1-1 0 0,2-1-49 0 0,3-12 341 0 0,11 7 3 0 0,-4-3-142 0 0,11-14 259 0 0,-14 13-297 0 0,-4 3-80 0 0,0 1-60 0 0,-5 4-12 0 0,0 1-1 0 0,0-1 1 0 0,0 0-1 0 0,0 1 1 0 0,0-1 0 0 0,-1 0-1 0 0,0 0 1 0 0,1 0-1 0 0,-1 0 1 0 0,0 0 0 0 0,0 0-1 0 0,0-4-11 0 0,4-9 50 0 0,9 1 25 0 0,-13 14-70 0 0,-1-1-1 0 0,1 0 1 0 0,-1 0-1 0 0,0 0 1 0 0,0 1 0 0 0,0-1-1 0 0,0 0 1 0 0,0 0-1 0 0,0-1-4 0 0,0-1 8 0 0,-1 1 0 0 0,1 0 0 0 0,1 0 0 0 0,-1 0 0 0 0,0 0 0 0 0,1 0 0 0 0,-1 0 0 0 0,1 0 0 0 0,0 0 0 0 0,0 0 0 0 0,0 0-8 0 0,14-15 48 0 0,-12 15-47 0 0,-1 1 1 0 0,0 0 0 0 0,0-1 0 0 0,0 1 0 0 0,0-1 0 0 0,0 0 0 0 0,0 1 0 0 0,-1-1-1 0 0,2-3-1 0 0,-1-3 3 0 0,-1-1 0 0 0,0 1 0 0 0,-1-1-1 0 0,0 1 1 0 0,0-5-3 0 0,-1-7 40 0 0,5 3-42 0 0,3 4-42 0 0,-5 12 33 0 0,-1 0 0 0 0,0 0 0 0 0,0 0 0 0 0,0 0 0 0 0,0 0 1 0 0,0-1-1 0 0,0 1 0 0 0,-1 0 0 0 0,1-1 0 0 0,-1 1 0 0 0,0-1 0 0 0,1 1 0 0 0,-1-1 11 0 0,-1-12-67 0 0,0 10 40 0 0,1 1 0 0 0,0-1-1 0 0,0 1 1 0 0,0 0 0 0 0,0-1 0 0 0,1 1 0 0 0,0 0-1 0 0,0 0 1 0 0,0-1 0 0 0,0 0 27 0 0,14-12-135 0 0,-15 16 130 0 0,0 1 0 0 0,0 0 0 0 0,1 0 0 0 0,-1 0 0 0 0,0-1 0 0 0,0 1 0 0 0,0 0 0 0 0,1 0 0 0 0,-1 0 0 0 0,0-1 0 0 0,0 1 0 0 0,0 0 0 0 0,1-1 0 0 0,-1 1 0 0 0,0 0 0 0 0,0 0 0 0 0,0-1 0 0 0,0 1 0 0 0,0 0 0 0 0,0-1 0 0 0,0 1 0 0 0,0 0 0 0 0,0-1 0 0 0,0 1 0 0 0,0 0 0 0 0,0-1 5 0 0,0-13-108 0 0,0 11 10 0 0,0 3 2 0 0,0 3 0 0 0,0-2 90 0 0,0 0 0 0 0,0 0-1 0 0,0 0 1 0 0,0 0-1 0 0,0 0 1 0 0,0 0 0 0 0,1 0-1 0 0,-1 0 1 0 0,0-1-1 0 0,1 1 1 0 0,-1 0 0 0 0,0 0-1 0 0,1 0 1 0 0,-1 0-1 0 0,1-1 7 0 0,16 8-80 0 0,-15-7 78 0 0,0-1-1 0 0,-1 2 1 0 0,1-1-1 0 0,-1 0 1 0 0,1 0-1 0 0,-1 0 1 0 0,0 1-1 0 0,0-1 0 0 0,1 1 1 0 0,-1-1-1 0 0,0 1 1 0 0,0 0 2 0 0,6 16-59 0 0,8-11 31 0 0,-8 11-25 0 0,7 3 26 0 0,-7 1-26 0 0,0-11 41 0 0,-6-10 7 0 0,0 1 0 0 0,1 0 0 0 0,-1 0 0 0 0,0 0 1 0 0,0 0-1 0 0,-1 0 0 0 0,1 1 0 0 0,0-1 0 0 0,-1 0 0 0 0,1 0 0 0 0,-1 0 1 0 0,1 1-1 0 0,-1-1 0 0 0,0 0 5 0 0,0 1-1 0 0,0-1 0 0 0,1 1 1 0 0,-1-1-1 0 0,1 0 0 0 0,-1 1 0 0 0,1-1 1 0 0,0 0-1 0 0,0 0 0 0 0,0 1 0 0 0,0-1 1 0 0,0 0-1 0 0,0 0 0 0 0,1 0 0 0 0,-1 0 1 0 0,1 0-1 0 0,0-1 0 0 0,-1 1 0 0 0,1 0 1 0 0,0-1 0 0 0,1 2 1 0 0,0 0 1 0 0,-1-1 0 0 0,1 1 0 0 0,-1 0 0 0 0,0 1 0 0 0,1 0-2 0 0,-2-2 4 0 0,-1 0 1 0 0,1 0-1 0 0,-1 0 0 0 0,1 0 0 0 0,-1 0 1 0 0,0 0-1 0 0,1 0 0 0 0,-1 0 1 0 0,0 0-1 0 0,0 0-4 0 0,0 0 1 0 0,0 0-1 0 0,0 1 1 0 0,0-1 0 0 0,1 0 0 0 0,-1 0 0 0 0,1 0 0 0 0,0 1 0 0 0,0-1-1 0 0,0 0 1 0 0,0 0 0 0 0,0 0 0 0 0,0 0 0 0 0,0 0 0 0 0,1 0-1 0 0,4 9 9 0 0,1 6 34 0 0,2-11-33 0 0,-8-5-10 0 0,0-1 0 0 0,-1 0 0 0 0,1 1 0 0 0,-1-1 0 0 0,1 0 0 0 0,-1 1 0 0 0,1-1 0 0 0,-1 1 0 0 0,1-1 0 0 0,-1 1 0 0 0,1-1 0 0 0,-1 1 0 0 0,0-1 0 0 0,1 1 0 0 0,-1-1 0 0 0,0 1 0 0 0,1 0 0 0 0,-1-1 0 0 0,0 1 0 0 0,0 0 0 0 0,1-1 0 0 0,-1 1 0 0 0,0 0 0 0 0,0-1 0 0 0,0 1 0 0 0,0 0 0 0 0,0-1 0 0 0,0 1 0 0 0,0 0 0 0 0,0-1 0 0 0,0 1 0 0 0,-1 0 0 0 0,1 2 52 0 0,0 0-44 0 0,1 0-44 0 0,-1-1-45 0 0,1 0-46 0 0,-1 0-47 0 0,1-1-48 0 0,0 1-48 0 0,1-1-50 0 0,-1-1-51 0 0,1 1-51 0 0,0 0-53 0 0,0-1-52 0 0,1 0-56 0 0,-1 1-54 0 0,2-1-56 0 0,4 0-1451 0 0,5 0-1225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1:42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385 173 6648 0 0,'7'0'51'0'0,"7"0"-59"0"0,-8 0 61 0 0,1 0 88 0 0,-3 0-25 0 0,1 0 36 0 0,-5-3 7 0 0,0-28-93 0 0,0 26 8 0 0,-1 2 101 0 0,-2-1 206 0 0,-4-4-21 0 0,0-3 62 0 0,4 3-91 0 0,2 0 52 0 0,1 3 67 0 0,-3 2-180 0 0,-5-4 29 0 0,2 0-78 0 0,2 4 216 0 0,4 3-18 0 0,0-4 2 0 0,0 3-393 0 0,0 0 0 0 0,0 0 0 0 0,-1 1 0 0 0,1-1 1 0 0,0 0-1 0 0,0 0 0 0 0,-1 0 0 0 0,1 0 0 0 0,0 0 0 0 0,-1 1 0 0 0,1-1 0 0 0,-1 0 0 0 0,1 0 1 0 0,-1 1-1 0 0,0-1 0 0 0,1 0 0 0 0,-1 1 0 0 0,0-1 0 0 0,1 1 0 0 0,-1-1 0 0 0,0 1-28 0 0,-12-8 358 0 0,4 2-146 0 0,2 0-33 0 0,3 3 230 0 0,-6 3-183 0 0,1-1-68 0 0,0 0-53 0 0,2-1-39 0 0,4 2-50 0 0,1-1 0 0 0,0 0 0 0 0,0 0 0 0 0,0 0 1 0 0,0 0-1 0 0,0 0 0 0 0,0 0 0 0 0,0-1 0 0 0,0 1 0 0 0,0-1 0 0 0,0 0-16 0 0,2 2 4 0 0,0 0 0 0 0,-1-1 0 0 0,1 1 0 0 0,0 0 0 0 0,0 0 0 0 0,-1-1 0 0 0,1 1 0 0 0,0 0 0 0 0,0 0 0 0 0,0 0 0 0 0,-1 0 1 0 0,1-1-1 0 0,0 1 0 0 0,-1 0 0 0 0,1 0 0 0 0,0 0 0 0 0,0 0 0 0 0,-1 0 0 0 0,1 0 0 0 0,0 0 0 0 0,-1 0 0 0 0,1 0 0 0 0,0 0 0 0 0,-1 0 0 0 0,1 0 0 0 0,0 0-4 0 0,-11-1 61 0 0,6 0-40 0 0,0 1 0 0 0,1 0 1 0 0,-1 0-1 0 0,0 0 1 0 0,0 1-1 0 0,0-1 1 0 0,1 1-1 0 0,-1 0 1 0 0,-2 1-22 0 0,-11 12 101 0 0,18-13-97 0 0,0-1 0 0 0,0 0 1 0 0,0 0-1 0 0,0 1 0 0 0,-1-1 0 0 0,1 0 1 0 0,0 0-1 0 0,0 0 0 0 0,-1 1 0 0 0,1-1 1 0 0,0 0-1 0 0,0 0 0 0 0,-1 0 0 0 0,1 0 1 0 0,0 1-1 0 0,-1-1 0 0 0,1 0 1 0 0,0 0-1 0 0,0 0 0 0 0,-1 0 0 0 0,1 0 1 0 0,0 0-1 0 0,-1 0 0 0 0,1 0 0 0 0,0 0 1 0 0,-1 0-5 0 0,-20 3 108 0 0,5 4-49 0 0,12-5-54 0 0,1-1 0 0 0,0 1 1 0 0,-1-1-1 0 0,1 0 0 0 0,-1 0 0 0 0,1 0 0 0 0,-1 0 0 0 0,0 0 0 0 0,1-1 0 0 0,-1 0 1 0 0,-1 0-6 0 0,4 0 0 0 0,0 0-1 0 0,1 0 1 0 0,-1 0 0 0 0,0 0 0 0 0,1 0 0 0 0,-1 0 0 0 0,0 0 0 0 0,0 0 0 0 0,1 0 0 0 0,-1 0 0 0 0,0 0 0 0 0,1 0 0 0 0,-1 0 0 0 0,1 1 0 0 0,-1-1 0 0 0,0 0 0 0 0,1 0 0 0 0,-1 1 0 0 0,1-1 0 0 0,-1 0 0 0 0,0 1 0 0 0,1-1 0 0 0,-1 1 0 0 0,1-1 0 0 0,-1 1 0 0 0,1-1 0 0 0,0 1 0 0 0,-1-1 0 0 0,1 1 0 0 0,-1-1 0 0 0,1 1 0 0 0,0 0 0 0 0,-6 8-13 0 0,-12-2-40 0 0,16-6 52 0 0,1 0 0 0 0,-1 0 0 0 0,1 0-1 0 0,-1 0 1 0 0,1 1 0 0 0,-1-1 0 0 0,1 0 0 0 0,0 1 0 0 0,0-1 0 0 0,0 1 0 0 0,0-1 0 0 0,-1 2 1 0 0,1-1 0 0 0,1 0 0 0 0,-1-1 0 0 0,1 1 0 0 0,-1 0 0 0 0,1 0 0 0 0,0 0 0 0 0,-1 0 0 0 0,1 0 0 0 0,0 0 0 0 0,0 0 0 0 0,0-2 0 0 0,1 4-1 0 0,-1-1 0 0 0,0 0 1 0 0,0 1-1 0 0,0-1 1 0 0,0 0-1 0 0,-1 1 0 0 0,0-1 1 0 0,1 0-1 0 0,-1 0 1 0 0,0 1-1 0 0,0-1 0 0 0,-1 0 1 0 0,1 0-1 0 0,-1 0 1 0 0,0 0-1 0 0,1-1 0 0 0,-1 1 1 0 0,-1 1 0 0 0,3-4-1 0 0,-1 0 0 0 0,1 0 1 0 0,0 0-1 0 0,0 0 0 0 0,0 0 0 0 0,0 0 1 0 0,0 0-1 0 0,-1 0 0 0 0,1 1 0 0 0,0-1 1 0 0,0 0-1 0 0,0 0 0 0 0,0 0 0 0 0,0 0 1 0 0,0 0-1 0 0,0 0 0 0 0,-1 1 0 0 0,1-1 1 0 0,0 0-1 0 0,0 0 0 0 0,0 0 0 0 0,0 0 1 0 0,0 0-1 0 0,0 1 0 0 0,0-1 0 0 0,0 0 1 0 0,0 0-1 0 0,0 0 0 0 0,0 0 0 0 0,0 1 1 0 0,0-1-1 0 0,0 0 0 0 0,0 0 0 0 0,0 0 1 0 0,0 0-1 0 0,0 1 0 0 0,0-1 0 0 0,0 0 1 0 0,0 0-1 0 0,0 0 0 0 0,1 0 0 0 0,-1 0 1 0 0,0 1-1 0 0,0-1 0 0 0,0 0 0 0 0,0 0 1 0 0,0 0-1 0 0,0 0 0 0 0,0 0 0 0 0,1 0 1 0 0,-1 0-1 0 0,0 1 0 0 0,0-1 0 0 0,0 0 1 0 0,0 0-1 0 0,0 0 0 0 0,1 0 1 0 0,13 18-10 0 0,-13-16 8 0 0,-1-1 1 0 0,1 1 0 0 0,-1 0 0 0 0,1 0 0 0 0,-1 0 0 0 0,0 0 0 0 0,1 0 0 0 0,-1 0 0 0 0,0 0 0 0 0,-1 0 1 0 0,1-1-2 0 0,0 0 0 0 0,0 0 0 0 0,0 0 0 0 0,0 0 0 0 0,0 0 0 0 0,0 0 0 0 0,1-1 0 0 0,-1 1 0 0 0,0 0 0 0 0,0 0-1 0 0,1 0 1 0 0,-1 0 0 0 0,0 0 0 0 0,1 0 0 0 0,-1-1 0 0 0,1 1 0 0 0,-1 0 0 0 0,1 0 0 0 0,-1 0 2 0 0,1-1-2 0 0,0 0 1 0 0,0 1-1 0 0,0-1 0 0 0,0 0 0 0 0,0 1 0 0 0,0-1 0 0 0,0 0 1 0 0,0 0-1 0 0,0 0 0 0 0,-1 0 0 0 0,1 0 0 0 0,0 0 0 0 0,1 0 2 0 0,0 0-4 0 0,0 0 0 0 0,1 0-1 0 0,-1 1 1 0 0,0-1-1 0 0,0 0 1 0 0,1 1-1 0 0,-1-1 1 0 0,0 1 0 0 0,0 0-1 0 0,0 0 5 0 0,0 0-2 0 0,-1 0 1 0 0,1 0-1 0 0,-1 0 0 0 0,1 0 0 0 0,-1 0 1 0 0,1 1-1 0 0,-1-1 0 0 0,0 1 0 0 0,0-1 0 0 0,0 0 1 0 0,0 1-1 0 0,1 1 2 0 0,10 18-54 0 0,-11-21 55 0 0,-1 1-1 0 0,0-1 0 0 0,0 0 0 0 0,0 0 0 0 0,1 0 0 0 0,-1 1 0 0 0,0-1 0 0 0,0 0 0 0 0,1 0 0 0 0,-1 0 0 0 0,0 0 0 0 0,0 0 0 0 0,1 1 1 0 0,-1-1-1 0 0,0 0 0 0 0,0 0 0 0 0,1 0 0 0 0,-1 0 0 0 0,0 0 0 0 0,1 0 0 0 0,-1 0 0 0 0,0 0 0 0 0,1 0 0 0 0,-1 0 0 0 0,0 0 0 0 0,9 1-1 0 0,27 13 1 0 0,-32-13 0 0 0,-1 0 0 0 0,1 0 0 0 0,-1 0 0 0 0,0 0 0 0 0,0 0 0 0 0,1 1 0 0 0,-1 0 0 0 0,0-1 0 0 0,0 1 0 0 0,-1 0 0 0 0,1 0 0 0 0,0 0 0 0 0,-1 1 0 0 0,1 0 0 0 0,4 2 5 0 0,0 0 0 0 0,0-1 1 0 0,1 1-1 0 0,0-1 0 0 0,-1-1 0 0 0,1 0 1 0 0,0 0-1 0 0,7 2-5 0 0,-8-3 11 0 0,18 6 0 0 0,11 5-22 0 0,-24-5-32 0 0,-4-1 31 0 0,-7-7 12 0 0,-1 1 0 0 0,1 0 0 0 0,0-1 0 0 0,-1 1 0 0 0,1-1 0 0 0,0 1 1 0 0,-1-1-1 0 0,1 1 0 0 0,0-1 0 0 0,0 0 0 0 0,-1 1 0 0 0,1-1 0 0 0,0 0 1 0 0,1 1-1 0 0,33 6 0 0 0,-32-6 1 0 0,-1 0 0 0 0,1 0 1 0 0,-1 1-1 0 0,0-1 1 0 0,1 1-1 0 0,-1 0 1 0 0,0-1-1 0 0,0 1 1 0 0,0 0-1 0 0,0 0-1 0 0,16 16 76 0 0,-18-18-72 0 0,0 1 0 0 0,1-1 0 0 0,-1 0 0 0 0,0 0 0 0 0,0 0 0 0 0,1 1 0 0 0,-1-1 0 0 0,0 0 0 0 0,0 0 0 0 0,0 1 0 0 0,0-1 0 0 0,1 0 0 0 0,-1 0-1 0 0,0 1 1 0 0,0-1 0 0 0,0 0 0 0 0,0 1 0 0 0,0-1 0 0 0,0 0 0 0 0,0 0 0 0 0,0 1 0 0 0,0-1 0 0 0,0 0 0 0 0,0 1 0 0 0,0-1 0 0 0,0 0-4 0 0,1 10 97 0 0,-1 2 1 0 0,0-5-5 0 0,0-1 12 0 0,-1-1 33 0 0,-2-2 74 0 0,-4 3-99 0 0,-1-1 0 0 0,0 0 0 0 0,1-1 1 0 0,-5 2-114 0 0,-6 4 144 0 0,17-10-143 0 0,-16 7 160 0 0,11 2-56 0 0,5-9-99 0 0,1 1 1 0 0,0-1-1 0 0,-1 1 0 0 0,1 0 1 0 0,0-1-1 0 0,-1 1 1 0 0,1-1-1 0 0,-1 1 0 0 0,1-1 1 0 0,-1 1-1 0 0,1-1 1 0 0,-1 0-1 0 0,1 1 0 0 0,-1-1 1 0 0,0 0-1 0 0,1 1 1 0 0,-1-1-1 0 0,1 0 1 0 0,-1 1-1 0 0,0-1 0 0 0,1 0 1 0 0,-1 0-1 0 0,0 0 1 0 0,1 0-1 0 0,-1 0 0 0 0,0 0 1 0 0,1 0-1 0 0,-1 0 1 0 0,0 0-1 0 0,1 0 0 0 0,-1 0 1 0 0,0 0-7 0 0,-9-1 52 0 0,7 1-37 0 0,0 0-1 0 0,0 0 0 0 0,0 0 0 0 0,0 0 0 0 0,1 0 0 0 0,-1 1 0 0 0,0-1 0 0 0,0 1 0 0 0,0 0 0 0 0,-1 0-14 0 0,-21 13 81 0 0,17-12-88 0 0,-3-1 55 0 0,-25 0 253 0 0,31-1-249 0 0,-20 0 114 0 0,3 0-76 0 0,8 0-64 0 0,0-1-55 0 0,12 1 13 0 0,-1 0-1 0 0,0 0 1 0 0,1 0-1 0 0,-1 0 1 0 0,0 0-1 0 0,0 1 1 0 0,1-1-1 0 0,-1 1 1 0 0,0-1-1 0 0,1 1 1 0 0,-1 0 16 0 0,-8 6-54 0 0,9-6 48 0 0,0 1 1 0 0,0-1 0 0 0,0 0-1 0 0,0 0 1 0 0,0 0-1 0 0,0 0 1 0 0,0 0 0 0 0,0-1-1 0 0,0 1 1 0 0,-1-1 0 0 0,1 1-1 0 0,0-1 1 0 0,0 0-1 0 0,-1 0 6 0 0,-3 0-42 0 0,-9 0 64 0 0,9 0-84 0 0,1 0-109 0 0,2 0 32 0 0,0 0-42 0 0,0 0-78 0 0,-1 0-66 0 0,1 0-75 0 0,0 0-82 0 0,0 0-89 0 0,0 0-96 0 0,-1 0-105 0 0,1 0-110 0 0,-5 0-1239 0 0,-5 0-1202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33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58 4688 0 0,'0'0'101'0'0,"0"0"22"0"0,0 0 6 0 0,0-3-17 0 0,0-23-61 0 0,0 23 6 0 0,0 0 82 0 0,0 3 162 0 0,-3 0 280 0 0,-8 0 25 0 0,8 0-30 0 0,3 0-134 0 0,-3 0-52 0 0,-2 0-173 0 0,1 0-35 0 0,-5 0 91 0 0,2 0-117 0 0,1 0-50 0 0,-15 0 132 0 0,11 0-76 0 0,5 0-40 0 0,0 0 36 0 0,-1 0 41 0 0,-1 0 49 0 0,-9 3-31 0 0,-2 11-10 0 0,0 1-20 0 0,12-13-138 0 0,6-1-36 0 0,-1-1 0 0 0,0 0 0 0 0,0 1 0 0 0,1-1 0 0 0,-1 0 0 0 0,0 1 0 0 0,1-1 0 0 0,-1 1 0 0 0,1-1 0 0 0,-1 1 0 0 0,0-1 1 0 0,1 1-1 0 0,-1-1 0 0 0,1 1 0 0 0,-1-1 0 0 0,1 1 0 0 0,0 0 0 0 0,-1-1 0 0 0,1 1 0 0 0,0 0 0 0 0,-1 0 0 0 0,1 0-13 0 0,-3 4 57 0 0,2-2-27 0 0,-1-1 0 0 0,1 0 0 0 0,-1 0 0 0 0,0 1 0 0 0,0-1 0 0 0,1 0 0 0 0,-2 0-30 0 0,1-1 28 0 0,1 1 1 0 0,-1 0 0 0 0,0 0 0 0 0,1 0-1 0 0,-1 0 1 0 0,1 0 0 0 0,-1 0 0 0 0,1 1-29 0 0,0-1 26 0 0,0 0 0 0 0,1 0 0 0 0,-1 0 1 0 0,1 0-1 0 0,0 0 0 0 0,-1 0 0 0 0,1 0 0 0 0,0 2-26 0 0,1 6 88 0 0,-1 13 88 0 0,-4-4 30 0 0,1-10-153 0 0,-1 3 55 0 0,0 1 35 0 0,3-6-49 0 0,0 0-1 0 0,0 0 1 0 0,1 0-1 0 0,0 1-93 0 0,0-4 30 0 0,0-1-1 0 0,0 1 1 0 0,-1-1-1 0 0,1 0 0 0 0,-1 1 1 0 0,0-1-1 0 0,-1 3-29 0 0,1-3 23 0 0,0-1-1 0 0,0 0 1 0 0,0 0-1 0 0,0 0 0 0 0,-1 0 1 0 0,1 0-1 0 0,-1 0 1 0 0,-1 1-23 0 0,2-2 11 0 0,0 0 1 0 0,0 0 0 0 0,0 0 0 0 0,0 0 0 0 0,0 0 0 0 0,1 1 0 0 0,-1-1 0 0 0,0 0-1 0 0,1 1 1 0 0,-1-1 0 0 0,1 0 0 0 0,-1 1 0 0 0,1 0-12 0 0,0 0 12 0 0,0 0 0 0 0,0 0 1 0 0,0 0-1 0 0,0 0 0 0 0,1 0 0 0 0,-1 0 1 0 0,0 0-1 0 0,1 0 0 0 0,0 0 0 0 0,0-1 0 0 0,0 3-12 0 0,0-1 17 0 0,1-1 0 0 0,-1 1-1 0 0,-1 0 1 0 0,1 0-1 0 0,0 0 1 0 0,-1-1-1 0 0,1 4-16 0 0,-1-5 13 0 0,0 1-1 0 0,0 0 0 0 0,-1 0 1 0 0,1 0-1 0 0,0-1 0 0 0,-1 1 1 0 0,1 0-1 0 0,-1 0 0 0 0,0-1 1 0 0,0 1-13 0 0,-4 8 48 0 0,5-10-45 0 0,0 0-1 0 0,-1 0 1 0 0,1 0-1 0 0,0 0 1 0 0,0 1-1 0 0,0-1 1 0 0,0 0-1 0 0,0 0 1 0 0,0 0-1 0 0,0 0 1 0 0,-1 0-1 0 0,1 1 1 0 0,0-1-1 0 0,0 0 1 0 0,0 0-1 0 0,0 0 1 0 0,0 0-1 0 0,0 1 1 0 0,0-1-1 0 0,0 0 1 0 0,0 0-1 0 0,0 0 1 0 0,0 0-1 0 0,0 0 1 0 0,0 1-1 0 0,0-1 1 0 0,0 0-1 0 0,0 0 1 0 0,0 0-1 0 0,0 0 1 0 0,0 1-1 0 0,0-1 1 0 0,1 0-1 0 0,-1 0 1 0 0,0 0-1 0 0,0 0 1 0 0,0 0-1 0 0,0 1 1 0 0,0-1-1 0 0,0 0 1 0 0,0 0-1 0 0,0 0 1 0 0,1 0-1 0 0,-1 0 1 0 0,0 0-1 0 0,0 0 1 0 0,0 0-1 0 0,0 1 1 0 0,0-1-1 0 0,1 0 1 0 0,-1 0-3 0 0,4 4 57 0 0,-3-3-47 0 0,-1 0-1 0 0,1-1 1 0 0,-1 1-1 0 0,0 0 1 0 0,1 0 0 0 0,-1 0-1 0 0,0 0 1 0 0,0 0-1 0 0,0 0 1 0 0,0 0 0 0 0,0 0-1 0 0,0 0 1 0 0,0 0 0 0 0,0 1-10 0 0,0-2 9 0 0,0 1 1 0 0,0 0 0 0 0,0 0-1 0 0,0 0 1 0 0,0 0 0 0 0,0 0 0 0 0,0 0-1 0 0,1 0 1 0 0,-1 0 0 0 0,0 0-1 0 0,0 0 1 0 0,1 0 0 0 0,-1 0 0 0 0,1 0-10 0 0,11 5 136 0 0,-8 1-47 0 0,0-1-7 0 0,2-5 6 0 0,3 0 61 0 0,-4-1-98 0 0,-3 0-23 0 0,1 0-1 0 0,-1 0 0 0 0,1 0 0 0 0,0 0 1 0 0,-1 0-1 0 0,1-1 0 0 0,-1 1 1 0 0,1-1-1 0 0,1 0-27 0 0,5-5 79 0 0,-7 5-60 0 0,-1 0-1 0 0,1 0 0 0 0,-1 0 0 0 0,1 0 1 0 0,0 1-1 0 0,-1-1 0 0 0,1 0 0 0 0,0 1 0 0 0,0-1 1 0 0,0 1-1 0 0,-1-1 0 0 0,1 1 0 0 0,0 0 1 0 0,0 0-19 0 0,8-1 93 0 0,0-3-39 0 0,9-10-23 0 0,-15 11-33 0 0,0-1 1 0 0,0 0-1 0 0,-1 0 1 0 0,1 0-1 0 0,-1 0 1 0 0,0 0 0 0 0,0-3 1 0 0,3-4 5 0 0,-5 8 5 0 0,0 1 0 0 0,0-1-1 0 0,0 1 1 0 0,1-1 0 0 0,-1 1 0 0 0,1 0 0 0 0,0 0 0 0 0,0 0 0 0 0,0-1-10 0 0,1 0 24 0 0,0-1-1 0 0,0 0 1 0 0,0-1-1 0 0,0 1 1 0 0,-1-1 0 0 0,1 1-1 0 0,-1-1 1 0 0,0 0-1 0 0,0-2-23 0 0,5-14 67 0 0,-2 4-43 0 0,2 3-10 0 0,-6 12-8 0 0,0 1 0 0 0,0-1 0 0 0,-1 0 1 0 0,1 1-1 0 0,0-1 0 0 0,-1 0 0 0 0,1 0 1 0 0,-1 0-1 0 0,1 1 0 0 0,-1-1 0 0 0,0 0 1 0 0,0 0-1 0 0,0 0 0 0 0,0 0-6 0 0,0-8 26 0 0,-1-14 10 0 0,5 8-43 0 0,2 7-23 0 0,-5 8 23 0 0,0-1-1 0 0,0 1 0 0 0,0-1 1 0 0,0 0-1 0 0,-1 1 0 0 0,1-1 0 0 0,0 0 1 0 0,-1 1-1 0 0,1-1 0 0 0,-1 0 1 0 0,0 0-1 0 0,1 0 0 0 0,-1 0 0 0 0,0 0 9 0 0,0 1-9 0 0,0-1 1 0 0,0 0 0 0 0,0 1 0 0 0,0-1 0 0 0,0 1 0 0 0,1-1 0 0 0,-1 0 0 0 0,1 1 0 0 0,-1-1 0 0 0,1 1 7 0 0,11-14-91 0 0,-10 9 31 0 0,-2-5 30 0 0,0 8-64 0 0,0 3 9 0 0,0 3 12 0 0,1-1 63 0 0,-1 0 1 0 0,0 0 0 0 0,1 0 0 0 0,0-1 0 0 0,-1 1 0 0 0,1 0 0 0 0,0 0 0 0 0,0 0 0 0 0,0 0 0 0 0,0-1 0 0 0,0 1 0 0 0,0 0 0 0 0,1-1 0 0 0,-1 1 0 0 0,1 0 9 0 0,1 4-64 0 0,-3-1 38 0 0,0-2 15 0 0,-1 0-1 0 0,1 1 1 0 0,1-1-1 0 0,-1 0 1 0 0,0 1-1 0 0,1-1 1 0 0,0 0-1 0 0,0 1 12 0 0,1 2 4 0 0,0 0-20 0 0,0 1 0 0 0,0 0 1 0 0,1-1-1 0 0,0 1 0 0 0,0-1 0 0 0,1 0 0 0 0,0 0 1 0 0,3 4 15 0 0,-5-9-5 0 0,-1 0 1 0 0,0 1 1 0 0,1-1 0 0 0,-1 0-1 0 0,0 1 1 0 0,0-1-1 0 0,0 0 1 0 0,0 1 0 0 0,0-1-1 0 0,0 1 1 0 0,0 0-1 0 0,0-1 1 0 0,-1 1-1 0 0,1 0 1 0 0,-1-1 0 0 0,1 1-1 0 0,-1 0 1 0 0,0 0-1 0 0,1-1 1 0 0,-1 1-1 0 0,0 0 1 0 0,0 0 0 0 0,0 0 3 0 0,-1 8 0 0 0,0-9 0 0 0,1 0 0 0 0,0 0 0 0 0,0 0 0 0 0,0 1 0 0 0,0-1 0 0 0,0 0 0 0 0,0 0 0 0 0,0 0 0 0 0,0 0 0 0 0,1 0 0 0 0,-1 0 0 0 0,0 0 0 0 0,1 0 0 0 0,-1 0 0 0 0,1 0 0 0 0,0 1 0 0 0,4 5 0 0 0,0 0 0 0 0,1 0 0 0 0,0 0 0 0 0,5 3 0 0 0,-7-4 0 0 0,1 0 0 0 0,0 0 0 0 0,-1 1 0 0 0,0 0 0 0 0,-1 0 0 0 0,1 0 0 0 0,-1-1 0 0 0,3 9 10 0 0,5-9 33 0 0,-5 9-32 0 0,-5-14-11 0 0,0 0 0 0 0,-1 0 0 0 0,1 1 0 0 0,0-1 0 0 0,0 0 0 0 0,0 0 0 0 0,1 0 0 0 0,-1 0 0 0 0,0 0 0 0 0,0 0 0 0 0,0 0 0 0 0,2 0 0 0 0,7 2-29 0 0,-6-3-73 0 0,-2 0-19 0 0,-1 0-40 0 0,-1 0-242 0 0,0 0-548 0 0,0 0 558 0 0,1 0 34 0 0,0 0-47 0 0,-1 0 155 0 0,1 0-37 0 0,0 0-40 0 0,0 0-37 0 0,2 0-461 0 0,0 0-292 0 0,4 0-701 0 0</inkml:trace>
  <inkml:trace contextRef="#ctx0" brushRef="#br0" timeOffset="-120899.01">671 86 6072 0 0,'3'0'133'0'0,"-2"0"-239"0"0,0 0 42 0 0,0 0 38 0 0,0 0 37 0 0,2 0 109 0 0,1 0 114 0 0,-1 0 84 0 0,1 0 68 0 0,0 0 18 0 0,8 0 810 0 0,-8 0-722 0 0,2 0 47 0 0,-3 0-323 0 0,-1 0-45 0 0,1 0-38 0 0,-1 0-88 0 0,0 0-99 0 0,-1 0-112 0 0,3 0 516 0 0,-4 0-4 0 0,0 0-13 0 0,0 0-45 0 0,0 0-21 0 0,0 4-3 0 0,4 12-26 0 0,10 4-7 0 0,-14-20-224 0 0,0 0 1 0 0,0 0-1 0 0,1 0 1 0 0,-1 0-1 0 0,0 1 1 0 0,0-1-1 0 0,0 0 1 0 0,1 0-1 0 0,-1 1 1 0 0,0-1-1 0 0,0 0 1 0 0,0 0-1 0 0,1 1 1 0 0,-1-1-1 0 0,0 0 1 0 0,0 0-1 0 0,0 1 1 0 0,0-1-1 0 0,0 0 1 0 0,0 1-1 0 0,0-1 1 0 0,0 0-1 0 0,0 1 1 0 0,0-1-1 0 0,0 0 1 0 0,0 1-8 0 0,0 13 192 0 0,0-14-185 0 0,0 0 1 0 0,0 1-1 0 0,0-1 1 0 0,0 0-1 0 0,0 1 1 0 0,0-1-1 0 0,0 0 1 0 0,0 1-1 0 0,0-1 0 0 0,0 0 1 0 0,0 1-1 0 0,0-1 1 0 0,-1 0-1 0 0,1 0 1 0 0,0 1-1 0 0,0-1 1 0 0,0 0-1 0 0,0 0 1 0 0,-1 1-1 0 0,1-1 1 0 0,0 0-1 0 0,0 0 1 0 0,-1 0-1 0 0,1 1 1 0 0,0-1-1 0 0,0 0-7 0 0,-1 0 3 0 0,-11 15 174 0 0,11-14-169 0 0,1 0 0 0 0,-1-1 0 0 0,1 1-1 0 0,0-1 1 0 0,-1 1 0 0 0,1-1 0 0 0,0 1-1 0 0,-1 0 1 0 0,1-1 0 0 0,0 1 0 0 0,0 0 0 0 0,0-1-1 0 0,0 1 1 0 0,0 0 0 0 0,-1-1 0 0 0,1 1-1 0 0,0 0 1 0 0,0 0 0 0 0,1-1 0 0 0,-1 1 0 0 0,0 0-1 0 0,0-1 1 0 0,0 1 0 0 0,0 0 0 0 0,1-1-1 0 0,-1 1 1 0 0,0 0 0 0 0,0-1 0 0 0,1 1 0 0 0,-1 0-8 0 0,15 6 208 0 0,-8 10-35 0 0,7 1-128 0 0,-14-18-43 0 0,0 1 0 0 0,1-1-1 0 0,-1 0 1 0 0,0 0-1 0 0,0 0 1 0 0,1 1 0 0 0,-1-1-1 0 0,0 0 1 0 0,0 0 0 0 0,0 1-1 0 0,1-1 1 0 0,-1 0 0 0 0,0 0-1 0 0,0 1 1 0 0,0-1-1 0 0,0 0 1 0 0,0 1 0 0 0,0-1-1 0 0,0 0 1 0 0,0 0 0 0 0,1 1-1 0 0,-1-1 1 0 0,0 0 0 0 0,0 1-1 0 0,0-1 1 0 0,-1 0-2 0 0,1 5 8 0 0,0-3-7 0 0,0 1 0 0 0,0-1 0 0 0,0 1 1 0 0,0-1-1 0 0,0 1 0 0 0,0-1 0 0 0,1 1 1 0 0,-1-1-1 0 0,1 1 0 0 0,0-1 0 0 0,0 2-1 0 0,0-4 4 0 0,-1 1-1 0 0,1 0 0 0 0,0-1 0 0 0,-1 1 1 0 0,1 0-1 0 0,0-1 0 0 0,-1 1 0 0 0,1 0 1 0 0,-1 0-1 0 0,0-1 0 0 0,1 1 0 0 0,-1 0 1 0 0,1 0-1 0 0,-1 0 0 0 0,0 0 1 0 0,0-1-1 0 0,0 1-3 0 0,-5 5 0 0 0,2-4 8 0 0,0 1 15 0 0,6-2 12 0 0,-2-1-31 0 0,-1 0 0 0 0,1 0 0 0 0,0 0 0 0 0,-1 0 0 0 0,1 0 0 0 0,0 0 0 0 0,-1 0 0 0 0,1 0 0 0 0,0 0 1 0 0,-1 0-1 0 0,1 1 0 0 0,0-1 0 0 0,-1 0 0 0 0,1 0 0 0 0,-1 1 0 0 0,1-1 0 0 0,0 0 0 0 0,-1 1 0 0 0,1-1 0 0 0,-1 1 1 0 0,1-1-1 0 0,-1 1 0 0 0,0-1 0 0 0,1 1 0 0 0,-1-1 0 0 0,1 1 0 0 0,-1-1 0 0 0,0 1 0 0 0,1 0 0 0 0,-1-1 1 0 0,0 1-1 0 0,0-1 0 0 0,1 1 0 0 0,-1 0 0 0 0,0-1 0 0 0,0 1 0 0 0,0 0 0 0 0,0-1 0 0 0,0 1 0 0 0,0 0 0 0 0,0-1 1 0 0,0 2-5 0 0,0 1 88 0 0,0-3-3 0 0,0 0-10 0 0,0 0-3 0 0,0 0 0 0 0,-4 4-2 0 0,-10 10-4 0 0,10-10-2 0 0,4-4 0 0 0,0 0 1 0 0,0 0 6 0 0,0 0 1 0 0,0 0 0 0 0,0 0 14 0 0,0 0 64 0 0,0 0 30 0 0,0 0 4 0 0,0-4-15 0 0,0-10-62 0 0,0 10-31 0 0,0 1-4 0 0,-4-14-16 0 0,-9-2-27 0 0,12 19-27 0 0,1 0 0 0 0,0 0 0 0 0,0-1 0 0 0,-1 1 0 0 0,1 0 0 0 0,0 0 0 0 0,0-1 0 0 0,0 1 0 0 0,-1 0 0 0 0,1 0 0 0 0,0-1 0 0 0,0 1 1 0 0,0 0-1 0 0,0 0 0 0 0,0-1 0 0 0,-1 1 0 0 0,1 0 0 0 0,0-1 0 0 0,0 1 0 0 0,0 0 0 0 0,0 0 0 0 0,0-1 0 0 0,0 1 0 0 0,0 0 0 0 0,0-1 0 0 0,0 1-2 0 0,0-2 3 0 0,0 1 0 0 0,0-1 0 0 0,0 0 0 0 0,0 1 0 0 0,-1-1 0 0 0,1 0 0 0 0,-1 1 0 0 0,1-1 0 0 0,-1-1-3 0 0,-2 0 11 0 0,1-1-1 0 0,0 1 1 0 0,-1 0-1 0 0,0 0 1 0 0,-2-2-11 0 0,5 5 0 0 0,-1-1 1 0 0,-1 0 0 0 0,1 0 0 0 0,0 0 0 0 0,0-1 0 0 0,0 1 0 0 0,0 0 0 0 0,0 0 0 0 0,1-1 0 0 0,-1 1 0 0 0,0 0 0 0 0,1-1 0 0 0,-1 1 0 0 0,1-1 0 0 0,-1 1-1 0 0,1-1 0 0 0,0 1 0 0 0,1 0 0 0 0,-1-1 0 0 0,0 1-1 0 0,0 0 1 0 0,1-1 0 0 0,-1 1 0 0 0,1 0 0 0 0,0 0 0 0 0,-1-1 0 0 0,1 1 0 0 0,0 0 0 0 0,2-6 1 0 0,-2 5-1 0 0,0 0 0 0 0,-1 1 0 0 0,1-1 0 0 0,-1 0 0 0 0,0 0 0 0 0,1 0 0 0 0,-1 0 0 0 0,0 0 0 0 0,0 0 0 0 0,0 0 0 0 0,0 2 0 0 0,0-9 0 0 0,-1 7 0 0 0,1 0 0 0 0,0-1 0 0 0,0 1 0 0 0,0 0 0 0 0,0 0 0 0 0,0-1 0 0 0,0 1 0 0 0,1 0 0 0 0,-1 0 0 0 0,1 0 0 0 0,0-1 0 0 0,0 0 0 0 0,14-4 13 0 0,-8-11 40 0 0,7 0-24 0 0,-14 18-26 0 0,0 0-1 0 0,1-1 1 0 0,-1 1-1 0 0,0 0 1 0 0,0 0-1 0 0,1 0 1 0 0,-1-1-1 0 0,0 1 1 0 0,0 0-1 0 0,0 0 1 0 0,1-1-1 0 0,-1 1 0 0 0,0 0 1 0 0,0 0-1 0 0,0-1 1 0 0,0 1-1 0 0,0 0 1 0 0,0-1-1 0 0,0 1 1 0 0,0 0-1 0 0,1-1 1 0 0,-1 1-1 0 0,0 0 1 0 0,0 0-1 0 0,0-1 0 0 0,-1 1-2 0 0,1-1 2 0 0,0 0-1 0 0,0 0 0 0 0,0 1 0 0 0,1-1 0 0 0,-1 0 0 0 0,0 0 0 0 0,0 0 0 0 0,0 1 0 0 0,1-1 0 0 0,-1 0 0 0 0,0 0 0 0 0,0 1 0 0 0,1-1 0 0 0,-1 0 0 0 0,1 1 0 0 0,-1-1 0 0 0,1 0-1 0 0,-1 1-1 0 0,1-1 0 0 0,0 1 0 0 0,-1-1 0 0 0,1 1 0 0 0,0 0 0 0 0,0-1 0 0 0,-1 1 0 0 0,1 0 0 0 0,0 0 0 0 0,0-1 0 0 0,-1 1 1 0 0,1 0-1 0 0,0 0 0 0 0,0 0 0 0 0,0 0 0 0 0,-1 0 0 0 0,1 0 1 0 0,-1 0-1 0 0,0 0-1 0 0,1 0 1 0 0,-1 0 0 0 0,0 0-1 0 0,0 0 1 0 0,0 0 0 0 0,0 0 0 0 0,0 0-1 0 0,0 0 1 0 0,0 0 0 0 0,1 0-1 0 0,-1 0 1 0 0,0 0 0 0 0,0 0 0 0 0,0 0-1 0 0,0 0 1 0 0,0 0 0 0 0,0 0-1 0 0,0 0 1 0 0,1 0 0 0 0,-1 0 0 0 0,0 0-1 0 0,0 0 1 0 0,0 0 0 0 0,0 0-1 0 0,0 0 1 0 0,0 0 0 0 0,0 0 0 0 0,0 0-1 0 0,1-1 1 0 0,-1 1 0 0 0,0 0-1 0 0,0 0 1 0 0,0 0 0 0 0,0 0 0 0 0,0 0-1 0 0,0 0 1 0 0,0 0 0 0 0,0 0-1 0 0,0-1 1 0 0,0 1 0 0 0,0 0-1 0 0,0 0 1 0 0,0 0 0 0 0,0 0 0 0 0,0 0-1 0 0,0 0 1 0 0,0 0 0 0 0,0-1-1 0 0,0 1 1 0 0,0 0 0 0 0,0 0 0 0 0,0 0-1 0 0,0 0 1 0 0,0 0 0 0 0,0 0-1 0 0,0-1 3 0 0,0 1-5 0 0,0-1 0 0 0,0 1 0 0 0,0-1 0 0 0,0 0 1 0 0,0 1-1 0 0,0-1 0 0 0,0 0 0 0 0,0 1 1 0 0,0-1-1 0 0,0 1 0 0 0,0-1 0 0 0,1 0 1 0 0,-1 1-1 0 0,0-1 0 0 0,0 1 0 0 0,1-1 0 0 0,-1 1 1 0 0,0-1-1 0 0,1 1 0 0 0,-1-1 0 0 0,1 1 1 0 0,-1-1-1 0 0,1 1 0 0 0,-1-1 0 0 0,1 1 1 0 0,-1 0-1 0 0,1-1 0 0 0,-1 1 0 0 0,1 0 0 0 0,-1-1 1 0 0,1 1-1 0 0,0 0 0 0 0,-1 0 0 0 0,1 0 1 0 0,-1-1-1 0 0,1 1 4 0 0,8-4-26 0 0,13-10 12 0 0,-21 13 12 0 0,1 1 1 0 0,-1-1 0 0 0,1 1 0 0 0,0-1 0 0 0,-1 1-1 0 0,1 0 1 0 0,0-1 0 0 0,-1 1 0 0 0,2 0 1 0 0,-2 0-2 0 0,-1 0 1 0 0,0 0-1 0 0,1 0 0 0 0,-1 0 1 0 0,0 0-1 0 0,0 0 0 0 0,1 0 1 0 0,-1 0-1 0 0,0 0 0 0 0,1 0 1 0 0,-1 0-1 0 0,0 0 1 0 0,1 0-1 0 0,-1-1 0 0 0,0 1 1 0 0,0 0-1 0 0,1 0 0 0 0,-1 0 1 0 0,0 0-1 0 0,0-1 0 0 0,0 1 1 0 0,1 0-1 0 0,-1 0 0 0 0,0-1 1 0 0,0 1-1 0 0,0 0 2 0 0,18-14-10 0 0,-16 13 10 0 0,0 0 0 0 0,0 1 0 0 0,0-1 0 0 0,0 1 0 0 0,0-1 0 0 0,0 1 0 0 0,-1 0 0 0 0,1 0 0 0 0,0 0 0 0 0,1 0 0 0 0,61 0 0 0 0,-56 0 0 0 0,0 0 0 0 0,0 1 0 0 0,8 1 0 0 0,-15-2 0 0 0,0 0 0 0 0,0 1 0 0 0,0-1 0 0 0,0 0 0 0 0,0 1 0 0 0,0-1 0 0 0,0 1 0 0 0,-1-1 0 0 0,1 1 0 0 0,0-1 0 0 0,0 1 0 0 0,0-1 0 0 0,-1 1 0 0 0,1 0 0 0 0,10 7 0 0 0,10 4 0 0 0,-19-8 0 0 0,-2-4 0 0 0,-1 0 0 0 0,1 0 0 0 0,0 0 0 0 0,0 1 0 0 0,0-1 0 0 0,0 0 0 0 0,0 0 0 0 0,0 0 0 0 0,0 1 0 0 0,0-1 0 0 0,0 0 0 0 0,0 0 0 0 0,0 0 0 0 0,0 0 0 0 0,0 1 0 0 0,0-1 0 0 0,1 0 0 0 0,-1 0 0 0 0,0 0 0 0 0,0 0 0 0 0,0 1 0 0 0,0-1 0 0 0,0 0 0 0 0,0 0 0 0 0,0 0 0 0 0,0 0 0 0 0,1 0 0 0 0,-1 1 0 0 0,0-1 0 0 0,0 0 0 0 0,0 0 0 0 0,0 0 0 0 0,0 0 0 0 0,1 0 0 0 0,16 7 0 0 0,-15-6 0 0 0,0 0 0 0 0,-1 0 0 0 0,1 0 0 0 0,-1 1 0 0 0,0-1 0 0 0,1 0 0 0 0,-1 0 0 0 0,0 1 0 0 0,0-1 0 0 0,1 1 0 0 0,-1-1 0 0 0,0 2 0 0 0,6 18 0 0 0,7 1 0 0 0,-13-21 0 0 0,-1 0 0 0 0,1-1 0 0 0,-1 1 0 0 0,0 0 0 0 0,1 0 0 0 0,-1 0 0 0 0,0 0 0 0 0,0 0 0 0 0,0 0 0 0 0,0 0 0 0 0,0 0 0 0 0,0 0 0 0 0,0 0 0 0 0,0 0 0 0 0,0 0 0 0 0,-1 0 0 0 0,1 0 0 0 0,0 0 0 0 0,-1 0 0 0 0,1 0 0 0 0,-1 0 0 0 0,-13 20 0 0 0,13-19 0 0 0,1 0 0 0 0,-1 0 0 0 0,1 0 0 0 0,-1 0 0 0 0,1 0 0 0 0,0 0 0 0 0,0 0 0 0 0,0 0 0 0 0,0 0 0 0 0,0 0 0 0 0,0 36 54 0 0,0-9 29 0 0,0-3 15 0 0,0 30-53 0 0,0-38-68 0 0,0-14-102 0 0,0-1-74 0 0,0-3 199 0 0,0 5-110 0 0,0-1-58 0 0,1-1-76 0 0,0-2 75 0 0,0 0-36 0 0,1 0-65 0 0,-1 0-45 0 0,1 0-39 0 0,-1 0-36 0 0,1-1-156 0 0,-1 1-42 0 0,1 1-682 0 0,-5 4-659 0 0,-8 6-1094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1:41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21 8176 0 0,'0'0'182'0'0,"0"0"29"0"0,0 0 13 0 0,0-3-32 0 0,0-6-132 0 0,0 4 27 0 0,0 2 88 0 0,0 2 204 0 0,-4 1 344 0 0,-1 0-377 0 0,-2 0 21 0 0,-11 0 568 0 0,12 0-678 0 0,0 0-35 0 0,2 0-63 0 0,-1 0-47 0 0,2 0-56 0 0,0 0-63 0 0,0 0 453 0 0,-1 4-40 0 0,2-3-381 0 0,1 1 0 0 0,-1-1-1 0 0,0 1 1 0 0,1-1 0 0 0,-1 1 0 0 0,0-1 0 0 0,0 0 0 0 0,0 0 0 0 0,0 0 0 0 0,0 0 0 0 0,0 0 0 0 0,-1-1 0 0 0,1 1 0 0 0,0-1 0 0 0,0 1 0 0 0,0-1 0 0 0,-1 0 0 0 0,0 0-25 0 0,-8 1 100 0 0,-1 3-13 0 0,0 5 36 0 0,2 1 38 0 0,9-9-143 0 0,-2 2 8 0 0,0-1 0 0 0,0 0 0 0 0,-1 0 0 0 0,1 0 0 0 0,0 0 0 0 0,-2 0-26 0 0,-18 12 165 0 0,6 0 28 0 0,-5-1-48 0 0,19-12-126 0 0,0 1 1 0 0,0-1-1 0 0,0 1 1 0 0,0-1-1 0 0,0 1 1 0 0,1 0 0 0 0,-1 0-1 0 0,0 0 1 0 0,1 1-1 0 0,0-1 1 0 0,0 0 0 0 0,-1 2-20 0 0,-4 14 106 0 0,-8-11-8 0 0,8 11-2 0 0,6-17-88 0 0,1 1 0 0 0,-1-1 0 0 0,0 1 0 0 0,0-1 0 0 0,0 1 0 0 0,0-1 0 0 0,0 0 0 0 0,-1 1 0 0 0,1-1 1 0 0,-1 0-9 0 0,-7 9 109 0 0,-5 4-19 0 0,13-14-87 0 0,1 0 0 0 0,0 0 1 0 0,0 1-1 0 0,-1-1 0 0 0,1 0 1 0 0,0 0-1 0 0,0 0 1 0 0,0 1-1 0 0,-1-1 0 0 0,1 0 1 0 0,0 0-1 0 0,0 1 1 0 0,0-1-1 0 0,0 0 0 0 0,-1 1 1 0 0,1-1-1 0 0,0 0 0 0 0,0 0 1 0 0,0 1-1 0 0,0-1 1 0 0,0 0-1 0 0,0 1 0 0 0,0-1 1 0 0,0 0-1 0 0,0 1 1 0 0,0-1-4 0 0,-3 14 63 0 0,-5 0-40 0 0,1-3-21 0 0,7-9-1 0 0,-1 0 0 0 0,0 0 0 0 0,1 0 0 0 0,-1 0 0 0 0,1-1 0 0 0,0 1 0 0 0,0 0 0 0 0,0 0 0 0 0,0 0 0 0 0,0 0-1 0 0,0-2 0 0 0,0 43 54 0 0,0-42-54 0 0,-1-1 0 0 0,1 1 0 0 0,0 0 0 0 0,0 0 0 0 0,0-1 0 0 0,0 1 0 0 0,0 0 0 0 0,0-1 0 0 0,0 1 0 0 0,0 0 0 0 0,0-1 0 0 0,1 1 0 0 0,-1 0 0 0 0,0-1 0 0 0,0 1 0 0 0,1-1 0 0 0,-1 1 0 0 0,0 0 0 0 0,1-1 0 0 0,-1 1 0 0 0,0-1 0 0 0,1 1 0 0 0,-1-1 0 0 0,1 1 0 0 0,-1-1 0 0 0,1 1 0 0 0,-1-1 0 0 0,1 1 0 0 0,-1-1 0 0 0,1 0 0 0 0,0 1 0 0 0,0-1 0 0 0,8 6 0 0 0,-2 8 0 0 0,-6-13-1 0 0,0-1 1 0 0,0 1 0 0 0,0-1 0 0 0,0 1 0 0 0,0-1 0 0 0,0 1 0 0 0,0-1 0 0 0,0 0 0 0 0,0 0 0 0 0,1 0 0 0 0,-1 0 0 0 0,0 0 0 0 0,0 0 0 0 0,0 0 0 0 0,1 0 0 0 0,0 0 1 0 0,0 0 1 0 0,0 0-1 0 0,0 0 1 0 0,0 1-1 0 0,0-1 0 0 0,0 0 1 0 0,0 1-1 0 0,0 0 1 0 0,1-1-2 0 0,8 7 25 0 0,-9-5-21 0 0,0-1 0 0 0,0 0 1 0 0,0 0-1 0 0,0 0 0 0 0,0 0 1 0 0,0 0-1 0 0,1 0 1 0 0,-1 0-1 0 0,0-1 0 0 0,0 1 1 0 0,3-1-5 0 0,-5 0 2 0 0,1 0 0 0 0,-1 0 0 0 0,0 0 0 0 0,0 0 0 0 0,1 0 0 0 0,-1 0 0 0 0,0 0 0 0 0,1 0 0 0 0,-1 0 0 0 0,0 0 0 0 0,1 0 0 0 0,-1 0 0 0 0,0-1 1 0 0,0 1-1 0 0,1 0 0 0 0,-1 0 0 0 0,0 0 0 0 0,0 0 0 0 0,1-1 0 0 0,-1 1 0 0 0,0 0 0 0 0,0 0 0 0 0,0 0 0 0 0,1-1 0 0 0,-1 1 0 0 0,0 0-2 0 0,2-2 6 0 0,0 0-1 0 0,0 0 1 0 0,0 1 0 0 0,0-1-1 0 0,0 0 1 0 0,1 1 0 0 0,1-1-6 0 0,-2 1 11 0 0,0 0 0 0 0,0 1 0 0 0,0-1 1 0 0,0 1-1 0 0,1-1 0 0 0,-1 1 0 0 0,0 0 1 0 0,1 0-12 0 0,-1 0 9 0 0,0 0 0 0 0,0 0 0 0 0,0-1 1 0 0,0 1-1 0 0,0 0 0 0 0,0-1 0 0 0,0 0 1 0 0,0 1-1 0 0,-1-1 0 0 0,1 0 0 0 0,0 0 1 0 0,0 0-10 0 0,15-14 77 0 0,-14 13-65 0 0,-1-1 0 0 0,1 0 0 0 0,0 1 0 0 0,0 0 1 0 0,0 0-1 0 0,2-1-12 0 0,2-1 6 0 0,-6 4-3 0 0,0 0 0 0 0,0 0 0 0 0,-1-1 1 0 0,1 1-1 0 0,0-1 0 0 0,0 1 0 0 0,0-1 0 0 0,-1 1 0 0 0,1-1 1 0 0,0 0-1 0 0,-1 1 0 0 0,1-1 0 0 0,0 0 0 0 0,-1 1 0 0 0,1-1 1 0 0,-1 0-1 0 0,1 0 0 0 0,-1 0 0 0 0,1 1 0 0 0,-1-1 0 0 0,0 0 1 0 0,1 0-4 0 0,2-6 18 0 0,0 3-7 0 0,0-1 0 0 0,0 1-1 0 0,0 0 1 0 0,1 1 0 0 0,-1-1-1 0 0,1 0 1 0 0,0 1 0 0 0,0 0-1 0 0,4-2-10 0 0,7-2 20 0 0,-13 7-18 0 0,-1 0 1 0 0,1-1 0 0 0,-1 0 0 0 0,1 1 0 0 0,-1-1-1 0 0,0 0 1 0 0,1 0 0 0 0,-1 1 0 0 0,0-1 0 0 0,1 0-1 0 0,-1 0 1 0 0,0-1 0 0 0,0 1 0 0 0,0 0-1 0 0,0 0 1 0 0,0-1 0 0 0,0 1 0 0 0,0-1-3 0 0,6-20 21 0 0,8 1 22 0 0,-8 0-33 0 0,-1 10-9 0 0,-4 9 3 0 0,-1 0 0 0 0,0 0 1 0 0,0 0-1 0 0,0 0 0 0 0,0 0 0 0 0,0 0 1 0 0,0 0-1 0 0,0 0 0 0 0,-1 0 0 0 0,1-1 1 0 0,-1 1-1 0 0,0 0 0 0 0,1 0 0 0 0,-1-1-4 0 0,0-4 5 0 0,0 0 39 0 0,0-20 215 0 0,0 17-172 0 0,0 1-71 0 0,0 5 72 0 0,0 0-7 0 0,0-6-26 0 0,0-1 49 0 0,0 10-100 0 0,0 0 0 0 0,0 0 0 0 0,0 0 0 0 0,0 0 1 0 0,-1 1-1 0 0,1-1 0 0 0,0 0 0 0 0,0 0 0 0 0,0 0 0 0 0,-1 0 0 0 0,1 0 0 0 0,-1 0 0 0 0,1 1 0 0 0,0-1 0 0 0,-1 0-4 0 0,0 0 2 0 0,0 1-1 0 0,1 0 1 0 0,-1-1-1 0 0,0 1 1 0 0,0-1 0 0 0,0 1-1 0 0,0 0 1 0 0,0 0-1 0 0,0 0 1 0 0,0-1-1 0 0,1 1 1 0 0,-1 0-1 0 0,0 0 1 0 0,0 0-1 0 0,0 0-1 0 0,1 0 0 0 0,-4 0 56 0 0,4 0 27 0 0,0 0 19 0 0,0 0-11 0 0,0 4-10 0 0,0 39-1 0 0,0-36-77 0 0,0 0 0 0 0,1-1-1 0 0,0 1 1 0 0,1 5-3 0 0,12 27 53 0 0,-9-16-5 0 0,-6 5-28 0 0,1-15-4 0 0,0 35 189 0 0,0-25-38 0 0,0-20-165 0 0,0-1 1 0 0,1 1-1 0 0,0-1 0 0 0,-1 1 0 0 0,1-1 0 0 0,0 1 0 0 0,0-1 0 0 0,1 1 0 0 0,-1-1 0 0 0,1 1-2 0 0,-1-1 2 0 0,1 0 1 0 0,-1 0 0 0 0,0 0-1 0 0,0 0 1 0 0,0 0-1 0 0,0 0 1 0 0,0 0 0 0 0,0 0-1 0 0,-1 1 1 0 0,1-1-1 0 0,-1 0 1 0 0,0 0 0 0 0,1 1-1 0 0,-1-1 1 0 0,0 0-1 0 0,0 0 1 0 0,-1 1-1 0 0,1-1 1 0 0,0 0 0 0 0,-1 0-1 0 0,1 1 1 0 0,-1-1-1 0 0,-1 2-2 0 0,-12 14 11 0 0,14-18-10 0 0,0 0 0 0 0,0 0-1 0 0,0 0 1 0 0,-1 0 0 0 0,1 0 0 0 0,0 0-1 0 0,0 0 1 0 0,0 0 0 0 0,0 0 0 0 0,0 1-1 0 0,0-1 1 0 0,-1 0 0 0 0,1 0 0 0 0,0 0-1 0 0,0 0 1 0 0,0 0 0 0 0,0 0 0 0 0,0 1-1 0 0,0-1 1 0 0,0 0 0 0 0,0 0 0 0 0,0 0-1 0 0,0 0 1 0 0,0 0 0 0 0,0 1 0 0 0,0-1-1 0 0,-1 0 1 0 0,1 0 0 0 0,0 0 0 0 0,0 0-1 0 0,1 1 1 0 0,-1-1 0 0 0,0 0 0 0 0,0 0-1 0 0,0 0 1 0 0,0 0 0 0 0,0 1 0 0 0,0-1-1 0 0,0 0 1 0 0,0 0 0 0 0,0 0-1 0 0,0 0 1 0 0,0 0 0 0 0,0 1 0 0 0,0-1-1 0 0,1 0 1 0 0,-1 0 0 0 0,0 0 0 0 0,0 0-1 0 0,0 0 1 0 0,0 0 0 0 0,0 0 0 0 0,0 0-1 0 0,1 1 1 0 0,-1-1 0 0 0,0 0 0 0 0,0 0-1 0 0,14 18 21 0 0,-7 3 22 0 0,8-3-54 0 0,-12-15-106 0 0,-6-3-69 0 0,-2 0 74 0 0,3 0 35 0 0,0 0-33 0 0,0 0-14 0 0,1 0-33 0 0,0 0-39 0 0,-1 0-44 0 0,1 0-124 0 0,0 0-69 0 0,1 0-60 0 0,0 1-53 0 0,0-1-45 0 0,0 1-38 0 0,2 1-712 0 0,1 1 142 0 0,1 0-34 0 0,7 9-2181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1:41.4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11496 0 0,'0'0'333'0'0,"0"0"0"0"0,1 0-205 0 0,2 0 16 0 0,-3 0 139 0 0,1 0-83 0 0,-1 0-74 0 0,1 0-64 0 0,-1 0-59 0 0,1 0-56 0 0,0 0-127 0 0,1 0-374 0 0,-2 0 438 0 0,1 0 64 0 0,0 0 78 0 0,-1 0 85 0 0,1 0 100 0 0,0 0 118 0 0,0 0 76 0 0,-1 0 118 0 0,1 0-215 0 0,-1 0 35 0 0,1 0 34 0 0,-1 0 36 0 0,1 0 39 0 0,-1 0 38 0 0,1 0 42 0 0,-1 0 41 0 0,1 0 44 0 0,-1 0 45 0 0,1 0 46 0 0,-1 0 48 0 0,0 4-563 0 0,0-1-162 0 0,0-1-39 0 0,0 0-29 0 0,0 0-40 0 0,0-1-24 0 0,0 1-39 0 0,0-1-45 0 0,0 0-51 0 0,0 0-55 0 0,0 0-51 0 0,0 0-48 0 0,0-1-42 0 0,0 1-286 0 0,0-1-71 0 0,0 0-54 0 0,0 0-40 0 0,0 0-334 0 0,0 0-34 0 0,0 0-2622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1:42.6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1 8696 0 0,'0'0'197'0'0,"0"0"24"0"0,0 0 18 0 0,0 3-34 0 0,0-1-200 0 0,0 0 0 0 0,0-1-1 0 0,0 1 1 0 0,0 0-1 0 0,-1-1 1 0 0,1 1 0 0 0,-1 0-1 0 0,1-1 1 0 0,-1 2-5 0 0,-6 9 36 0 0,-1 1 103 0 0,5 1 108 0 0,3-10 204 0 0,0-1 12 0 0,-1 5-260 0 0,-2-1-34 0 0,-4 6 90 0 0,0-2-86 0 0,7-10-164 0 0,-1-1 1 0 0,1 1 0 0 0,0-1 0 0 0,-1 1-1 0 0,1-1 1 0 0,0 1 0 0 0,0-1-1 0 0,0 1 1 0 0,-1-1 0 0 0,1 1 0 0 0,0-1-1 0 0,0 1 1 0 0,0-1 0 0 0,0 1 0 0 0,0-1-1 0 0,0 1 1 0 0,0-1 0 0 0,0 1-1 0 0,0 0 1 0 0,0-1 0 0 0,0 1 0 0 0,0-1-1 0 0,1 1 1 0 0,-1-1 0 0 0,0 1-1 0 0,0-1 1 0 0,1 1 0 0 0,-1-1 0 0 0,0 1-1 0 0,0-1 1 0 0,1 0 0 0 0,-1 1 0 0 0,0-1-1 0 0,1 1 1 0 0,-1-1 0 0 0,1 0-1 0 0,-1 1 1 0 0,1-1 0 0 0,-1 0 0 0 0,0 1-1 0 0,1-1 1 0 0,-1 0 0 0 0,1 0 0 0 0,0 1-10 0 0,4 3 208 0 0,-10 6-17 0 0,4-8-151 0 0,0 1 0 0 0,-1-1 0 0 0,1 0-1 0 0,0 1 1 0 0,0-1 0 0 0,1 1 0 0 0,-1-1 0 0 0,0 1 0 0 0,1 0 0 0 0,-1 1-40 0 0,2 8 140 0 0,1-2-39 0 0,1-1-17 0 0,2 3 1 0 0,1 0-1 0 0,-3-3-1 0 0,-2 1 18 0 0,0 2 39 0 0,-1 3 38 0 0,-1 0-41 0 0,1-11-99 0 0,1 1 0 0 0,-1-1 0 0 0,0 0 1 0 0,1 0-1 0 0,0 1 0 0 0,0-1-38 0 0,14 25 272 0 0,-14-25-235 0 0,0 0 1 0 0,-1 0-1 0 0,1 1 1 0 0,-1-1-1 0 0,0 0 1 0 0,0 1-38 0 0,0 10 127 0 0,0 0 31 0 0,2 7 43 0 0,6-2-57 0 0,1 2-2 0 0,-7 3 58 0 0,-2-20-165 0 0,0 1 1 0 0,1-1-1 0 0,-1 0 1 0 0,1 1-1 0 0,1 3-35 0 0,12 19 160 0 0,-10-4-53 0 0,-4 49 251 0 0,0-49-286 0 0,0-9 12 0 0,0 19 184 0 0,0-19-188 0 0,0-11 24 0 0,0-4 2 0 0,0 3 4 0 0,0 33 114 0 0,0-36-222 0 0,0 0 0 0 0,0 0 0 0 0,0 0 1 0 0,0 0-1 0 0,0 1 0 0 0,0-1 0 0 0,0 0 0 0 0,0 0 0 0 0,0 0 0 0 0,0 0 0 0 0,0 0 0 0 0,0 0 0 0 0,0 0 0 0 0,0 1 0 0 0,0-1 0 0 0,0 0 0 0 0,0 0 0 0 0,0 0 0 0 0,0 0 0 0 0,0 0 0 0 0,0 0 0 0 0,0 0 0 0 0,0 1 0 0 0,0-1 0 0 0,0 0 0 0 0,0 0 0 0 0,0 0 0 0 0,0 0 0 0 0,0 0 0 0 0,0 0 0 0 0,0 0 0 0 0,1 0 0 0 0,-1 0 0 0 0,0 0 0 0 0,0 0 0 0 0,0 1 0 0 0,0-1 0 0 0,0 0 0 0 0,0 0 0 0 0,0 0 0 0 0,1 0 0 0 0,-1 0 0 0 0,0 0 0 0 0,0 0 0 0 0,0 0 0 0 0,0 0 0 0 0,0 0 0 0 0,0 0 0 0 0,0 0 0 0 0,1 0 0 0 0,-1 0 0 0 0,0 0 0 0 0,0 0 0 0 0,0 0 0 0 0,0 0 0 0 0,0 0 0 0 0,0-1-2 0 0,15 1 125 0 0,-12 0 3 0 0,-3-3 0 0 0,0-15-10 0 0,0 0-37 0 0,0 15-16 0 0,0 3-1 0 0,0-7-10 0 0,0 3-51 0 0,0 1 1 0 0,0-1-1 0 0,1 1 0 0 0,-1 0 1 0 0,1-1-1 0 0,-1 1 1 0 0,2-2-4 0 0,12-9 53 0 0,-12 3-50 0 0,0-32 87 0 0,-2 40-90 0 0,-1-7 0 0 0,1 8 0 0 0,0-1 0 0 0,0 0 0 0 0,0 0 0 0 0,0 0 0 0 0,0 0 0 0 0,1 0 0 0 0,-1 0 0 0 0,1 0 0 0 0,0 0 0 0 0,0-1 0 0 0,13-17 0 0 0,-7 3 0 0 0,8 11 0 0 0,-8-11 0 0 0,-5 15-2 0 0,0 0 0 0 0,1-1-1 0 0,0 1 1 0 0,-1 0-1 0 0,4-2 3 0 0,-6 5 0 0 0,21-21-58 0 0,-18 18 47 0 0,0 0 0 0 0,0 0 0 0 0,0 0 0 0 0,0 1 0 0 0,3-2 11 0 0,-4 3-2 0 0,0 0 0 0 0,0 1 0 0 0,0-1 0 0 0,0 1-1 0 0,0 0 1 0 0,0-1 0 0 0,-1 1 0 0 0,1 0 0 0 0,0 0 0 0 0,1 0 2 0 0,-1 0-4 0 0,0 0-1 0 0,-1 0 1 0 0,1 0 0 0 0,0 1-1 0 0,0-1 1 0 0,0 0 0 0 0,0 1 0 0 0,0-1-1 0 0,0 1 1 0 0,0 0 4 0 0,0 0-1 0 0,-1 0 0 0 0,1 0 0 0 0,-1 0 1 0 0,1 0-1 0 0,-1 0 0 0 0,0 1 0 0 0,1-1 0 0 0,-1 0 0 0 0,0 1 0 0 0,0-1 0 0 0,0 1 0 0 0,1 1 1 0 0,5 18 0 0 0,1-10 0 0 0,-8-11 0 0 0,1 1 0 0 0,0 0 0 0 0,-1-1 0 0 0,1 1 0 0 0,0 0 0 0 0,-1 0 0 0 0,1 0 0 0 0,-1 0 0 0 0,0 0 0 0 0,1-1 0 0 0,-1 1 0 0 0,0 0 0 0 0,1 0 0 0 0,-1 0 0 0 0,1 7 0 0 0,0 1 0 0 0,0-1 0 0 0,-1 8 0 0 0,0 61 14 0 0,0-29 60 0 0,0-48-71 0 0,0 0 0 0 0,0 0 0 0 0,0 1 0 0 0,0-1 0 0 0,0 0 0 0 0,0 1 0 0 0,0-1 0 0 0,-1 0 0 0 0,1 1 0 0 0,0-1 0 0 0,0 0 0 0 0,0 0 0 0 0,0 1 0 0 0,0-1 0 0 0,0 0 0 0 0,-1 1 0 0 0,1-1 0 0 0,0 0 0 0 0,0 0 0 0 0,0 0 0 0 0,-1 1 0 0 0,1-1 0 0 0,0 0 0 0 0,0 0 0 0 0,-1 0 0 0 0,1 1-3 0 0,-2 0 8 0 0,1 1 1 0 0,-1-1 0 0 0,1 1-1 0 0,-1 0 1 0 0,1 0-1 0 0,0 0 1 0 0,0 0 0 0 0,0 0-1 0 0,0 0 1 0 0,0 0-1 0 0,0 0 1 0 0,0 0-1 0 0,1 0 1 0 0,-1 1 0 0 0,1-1-1 0 0,0 0 1 0 0,-1 0-1 0 0,1 2-8 0 0,0 14 79 0 0,0-18-75 0 0,0 0 0 0 0,0 0 0 0 0,0 1 1 0 0,0-1-1 0 0,0 0 0 0 0,0 1 0 0 0,0-1 0 0 0,0 0 0 0 0,0 1 0 0 0,0-1 0 0 0,0 0 0 0 0,0 0 0 0 0,0 1 1 0 0,-1-1-1 0 0,1 0 0 0 0,0 1 0 0 0,0-1 0 0 0,0 0 0 0 0,-1 0 0 0 0,1 1 0 0 0,0-1 0 0 0,0 0 0 0 0,0 0 1 0 0,-1 0-1 0 0,1 0 0 0 0,0 1-4 0 0,-18 13 118 0 0,0-7 2 0 0,11 7-9 0 0,-11-7-48 0 0,17-6-61 0 0,-1 0 0 0 0,1 0 0 0 0,-1 0 1 0 0,1 0-1 0 0,-1 0 0 0 0,1 0 0 0 0,0 0 0 0 0,-1 0 0 0 0,1 0 1 0 0,0 1-3 0 0,-9 8 62 0 0,8-8-57 0 0,-1 0-1 0 0,0 0 1 0 0,0 0 0 0 0,1-1 0 0 0,-1 1 0 0 0,0-1-1 0 0,-1 0 1 0 0,1 0 0 0 0,0 0 0 0 0,0 0 0 0 0,0 0 0 0 0,-1-1-1 0 0,1 1 1 0 0,0-1 0 0 0,-1 0 0 0 0,1 0 0 0 0,0 0-1 0 0,-2 0-4 0 0,-18 0 48 0 0,10 0-14 0 0,6 0-44 0 0,-5 0-1 0 0,6 0-32 0 0,4 0-46 0 0,1 0-101 0 0,1 0-166 0 0,0 0-11 0 0,0-4 18 0 0,0 1 39 0 0,0-4-218 0 0,0 1 97 0 0,0-8-483 0 0,0 9 598 0 0,0 1-42 0 0,0-18-1187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52.0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9384 0 0,'0'0'208'0'0,"0"0"33"0"0,0 0 16 0 0,1 0-106 0 0,1 2-78 0 0,-2-2-73 0 0,4 5 36 0 0,2 3-26 0 0,1 6 28 0 0,-2-5 63 0 0,0-1 120 0 0,-5-6-162 0 0,1-1 1 0 0,-1 0-1 0 0,0 1 0 0 0,1-1 0 0 0,-1 1 1 0 0,0-1-1 0 0,0 1 0 0 0,0-1 1 0 0,0 0-1 0 0,0 2-59 0 0,0-3 29 0 0,0 1 0 0 0,0 0-1 0 0,0-1 1 0 0,0 1 0 0 0,0 0 0 0 0,0 0 0 0 0,0-1-1 0 0,0 1 1 0 0,0 0 0 0 0,1-1 0 0 0,-1 1 0 0 0,0-1-1 0 0,0 1 1 0 0,1 0 0 0 0,-1-1 0 0 0,1 1 0 0 0,-1-1-1 0 0,0 1 1 0 0,1-1 0 0 0,-1 1 0 0 0,1-1 0 0 0,-1 1-1 0 0,1-1 1 0 0,-1 1 0 0 0,1-1 0 0 0,0 1-29 0 0,4 4 329 0 0,-2 5-78 0 0,-3-1-103 0 0,0-2-39 0 0,0 2 13 0 0,0 12 96 0 0,0-13-103 0 0,0 1 51 0 0,1 5 56 0 0,4 2-33 0 0,2 4-24 0 0,-5 10 31 0 0,-3 3 67 0 0,1-21-121 0 0,-1 0-1 0 0,1 0 1 0 0,1 1 0 0 0,0-1 0 0 0,2 4-142 0 0,-2-13 32 0 0,6 27 222 0 0,-5-21-152 0 0,-1 0 0 0 0,0 0 0 0 0,0 7-102 0 0,-1-14 17 0 0,0 12 163 0 0,0-1 0 0 0,1 1 0 0 0,2 4-180 0 0,-2-12 66 0 0,0 0 0 0 0,1 0 0 0 0,0-1 0 0 0,0 1 0 0 0,2 1-66 0 0,1 5 134 0 0,-1 0 0 0 0,0 0 0 0 0,0 1 0 0 0,-1 1-134 0 0,0 0 174 0 0,1-1 0 0 0,0 0 0 0 0,4 7-174 0 0,-6-15 45 0 0,1 0-1 0 0,0-1 0 0 0,-1 1 0 0 0,2-1 0 0 0,-1 0 0 0 0,0 0 0 0 0,1 0-44 0 0,15 15 183 0 0,-2-2-18 0 0,-3-3 22 0 0,-6-8-122 0 0,1 0 1 0 0,0-1-1 0 0,0 0 0 0 0,1-1-65 0 0,-10-4 1 0 0,0 1 5 0 0,0-1 0 0 0,1 0-1 0 0,-1 0 1 0 0,0 0 0 0 0,0 1-1 0 0,1-1 1 0 0,-1 0-1 0 0,1 0 1 0 0,-1 0 0 0 0,0 0-1 0 0,1 1 1 0 0,-1-1 0 0 0,0 0-1 0 0,1 0 1 0 0,-1 0-1 0 0,0 0 1 0 0,1 0 0 0 0,-1 0-1 0 0,1 0 1 0 0,-1 0 0 0 0,0 0-1 0 0,1 0 1 0 0,-1 0 0 0 0,1-1-1 0 0,-1 1 1 0 0,0 0-1 0 0,1 0 1 0 0,-1 0 0 0 0,0 0-1 0 0,1 0 1 0 0,-1-1 0 0 0,0 1-1 0 0,1 0 1 0 0,-1 0-1 0 0,0-1 1 0 0,0 1 0 0 0,1 0-1 0 0,-1-1 1 0 0,0 1 0 0 0,0 0-1 0 0,1 0 1 0 0,-1-1-1 0 0,0 1 1 0 0,0-1 0 0 0,0 1-1 0 0,0 0 1 0 0,0-1 0 0 0,0 1-1 0 0,1 0-5 0 0,2-6 130 0 0,10 1 100 0 0,-7 0-110 0 0,0 1-1 0 0,-1-1 0 0 0,1 1 0 0 0,-1-1 0 0 0,2-3-119 0 0,-1 0 83 0 0,-2 2-50 0 0,2-7 88 0 0,-2 2-61 0 0,7-13-9 0 0,-1 2 17 0 0,-7 0-56 0 0,-3 18-12 0 0,0 1 0 0 0,1 0 0 0 0,-1 0 0 0 0,1-1 0 0 0,-1 1 0 0 0,1 0 0 0 0,0 0 0 0 0,0 0 0 0 0,2-3 0 0 0,2-9 0 0 0,0-17 0 0 0,0 16-2 0 0,1-6-45 0 0,-3-3-66 0 0,-3 18 69 0 0,1 1 1 0 0,0-1-1 0 0,0 0 1 0 0,0 1-1 0 0,1-1 1 0 0,0 0 43 0 0,3-9-89 0 0,0-16-116 0 0,6 1-123 0 0,-9 20 167 0 0,2-4-1 0 0,0-3-25 0 0,-1 6-4 0 0,0 0-53 0 0,2-2-106 0 0,-1 3-64 0 0,2-2-90 0 0,0 3 47 0 0,4-16-665 0 0,-7 14 613 0 0,-2 7 218 0 0,0 1-62 0 0,0 0-78 0 0,0-1-95 0 0,1 1-113 0 0,-1 2 272 0 0,1-1-35 0 0,-1 1-36 0 0,1-1-40 0 0,-1 0-40 0 0,1 0-43 0 0,5-8-1179 0 0,2-7-953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1:42.8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0 13704 0 0,'0'0'306'0'0,"0"0"46"0"0,0 0 24 0 0,0 0-154 0 0,0 0-106 0 0,0 1-33 0 0,-3 2-48 0 0,-2 1-22 0 0,-5 6 62 0 0,8-7 47 0 0,1-3 143 0 0,-3 4 252 0 0,-10 10 24 0 0,11-11-276 0 0,2-6-44 0 0,1-2-99 0 0,0-4-4 0 0,0 5 19 0 0,0 4-130 0 0,0 0-44 0 0,0 0-33 0 0,0 0-20 0 0,0 0-34 0 0,0 0-39 0 0,0 0-43 0 0,0 0-46 0 0,0 0-45 0 0,0 0-41 0 0,0 0-36 0 0,0 0-248 0 0,0 0-60 0 0,0 0-49 0 0,0 0-34 0 0,0 0-1377 0 0,0 0-1226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4:52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34 9848 0 0,'0'-6'222'0'0,"0"5"-209"0"0,1 0-1 0 0,-1 0 1 0 0,0 0-1 0 0,0 0 1 0 0,0 0-1 0 0,-1 0 0 0 0,1 0 1 0 0,0 0-1 0 0,0 0 1 0 0,-1 0-1 0 0,1 0 1 0 0,0 0-1 0 0,-1 0 1 0 0,1 0-1 0 0,-1 0 0 0 0,1 0 1 0 0,-1 0-1 0 0,1 0 1 0 0,-1 1-1 0 0,0-1 1 0 0,0 0-1 0 0,1 0 1 0 0,-1 1-1 0 0,0-1 0 0 0,0 0 1 0 0,0 1-1 0 0,0-1 1 0 0,1 1-1 0 0,-1-1 1 0 0,0 1-1 0 0,0 0 1 0 0,0-1-1 0 0,0 1 0 0 0,0 0 1 0 0,0-1-1 0 0,0 1 1 0 0,0 0-1 0 0,-1 0 1 0 0,1 0-1 0 0,0 0 1 0 0,0 0-1 0 0,-1 0-12 0 0,-3 0 279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4:59.3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4832 0 0,'0'0'108'0'0,"0"0"17"0"0,0 0 10 0 0,0 0 32 0 0,0 0 128 0 0,0 0 60 0 0,0 0 12 0 0,0 0-10 0 0,0 0-45 0 0,0 0-21 0 0,0 0-3 0 0,0 0-6 0 0,0 0-20 0 0,0 0-8 0 0,0 0-4 0 0,0 0 2 0 0,0 2 17 0 0,2 4-74 0 0,3-1 238 0 0,-2-2-192 0 0,-1 0-120 0 0,-1-1-59 0 0,-1 1-45 0 0,0-1 209 0 0,1 2-94 0 0,-1-1 1 0 0,1 1-1 0 0,-1-1 1 0 0,0 1-1 0 0,0-1 1 0 0,0 1 0 0 0,-1 1-133 0 0,0 0 143 0 0,1-1-37 0 0,0 0 162 0 0,0 0-32 0 0,0 4 144 0 0,0 0-103 0 0,0 0-86 0 0,0-1-77 0 0,0 0-40 0 0,0 15 52 0 0,0-14-41 0 0,0-6 7 0 0,0 3 17 0 0,0 3-63 0 0,0 1 62 0 0,0 27 435 0 0,0-20-343 0 0,0-7-123 0 0,0 0-46 0 0,0 126 987 0 0,0-65-550 0 0,0 11-32 0 0,0-72-390 0 0,0-7-37 0 0,-1 0 0 0 0,1 1 0 0 0,0-1 0 0 0,0 0 0 0 0,0 1-1 0 0,0-1 1 0 0,1 0 0 0 0,-1 1 0 0 0,1-1 0 0 0,-1 0-1 0 0,1 1-7 0 0,5 1 44 0 0,-6-4-42 0 0,1 0 0 0 0,-1 0 1 0 0,0 1-1 0 0,1-1 0 0 0,-1 0 0 0 0,0 0 0 0 0,1 1 0 0 0,-1-1 0 0 0,0 0 0 0 0,1 0 0 0 0,-1 1 0 0 0,0-1 0 0 0,0 0 0 0 0,0 1 0 0 0,1-1 0 0 0,-1 1 0 0 0,0-1 1 0 0,0 0-1 0 0,0 1 0 0 0,0-1 0 0 0,1 0 0 0 0,-1 1 0 0 0,0-1 0 0 0,0 1 0 0 0,0-1 0 0 0,0 1 0 0 0,0-1 0 0 0,0 0 0 0 0,0 1 0 0 0,0-1 0 0 0,0 1 0 0 0,-1-1-3 0 0,1 3-14 0 0,0 1 51 0 0,-1 5 118 0 0,1 9 190 0 0,1-11-222 0 0,0-1-48 0 0,1-3-76 0 0,3 1 54 0 0,-5-4-50 0 0,1 0 0 0 0,-1 0 1 0 0,0 1-1 0 0,1-1 0 0 0,-1 0 1 0 0,0 0-1 0 0,1 1 1 0 0,-1-1-1 0 0,0 0 0 0 0,1 1 1 0 0,-1-1-1 0 0,0 0 0 0 0,0 1 1 0 0,0-1-1 0 0,1 0 1 0 0,-1 1-1 0 0,0-1 0 0 0,0 0 1 0 0,0 1-1 0 0,0-1 0 0 0,1 1 1 0 0,-1-1-1 0 0,0 0 0 0 0,0 1 1 0 0,0-1-1 0 0,0 1 1 0 0,0-1-1 0 0,0 0 0 0 0,0 1 1 0 0,0-1-1 0 0,0 1 0 0 0,-1-1-3 0 0,1 11 83 0 0,0-9 10 0 0,0-2 3 0 0,0 0 0 0 0,0 0 0 0 0,0 0 0 0 0,0 0-5 0 0,0 0-22 0 0,0 3-5 0 0,0-3-33 0 0,0 4-49 0 0,0-1 32 0 0,1-1 48 0 0,0-1 18 0 0,0 0 39 0 0,9-1-39 0 0,20-1-62 0 0,-30 1-18 0 0,1 0 0 0 0,-1 0 0 0 0,0 0-1 0 0,1 0 1 0 0,-1 0 0 0 0,0 0 0 0 0,1-1 0 0 0,-1 1 0 0 0,0 0 0 0 0,1 0 0 0 0,-1 0 0 0 0,0 0-1 0 0,0-1 1 0 0,1 1 0 0 0,-1 0 0 0 0,0 0 0 0 0,0 0 0 0 0,1-1 0 0 0,-1 1 0 0 0,0 0 0 0 0,0 0 0 0 0,0-1-1 0 0,1 1 1 0 0,-1-1 0 0 0,5-4 1 0 0,5 2-1 0 0,-7 4 0 0 0,0-2 0 0 0,0 1 0 0 0,0 0 0 0 0,0-1 0 0 0,0 1 0 0 0,0-1 0 0 0,0 0 0 0 0,-1 0 0 0 0,1 0 0 0 0,0 0 0 0 0,-1-1 0 0 0,1 1 0 0 0,0 0 0 0 0,0 0 10 0 0,0 0 0 0 0,0 0 0 0 0,0 1 0 0 0,1 0 0 0 0,-1 0 0 0 0,0 0 0 0 0,0 0 0 0 0,3 0-10 0 0,-1 0 0 0 0,-4 1 4 0 0,0-1-1 0 0,-1 0 0 0 0,1 0 0 0 0,0 0 0 0 0,-1 0 0 0 0,1 0 1 0 0,0 0-1 0 0,-1-1 0 0 0,1 1 0 0 0,0 0 0 0 0,-1 0 0 0 0,1 0 0 0 0,-1 0 1 0 0,1-1-1 0 0,-1 1 0 0 0,1 0 0 0 0,0-1 0 0 0,-1 1 0 0 0,1 0 1 0 0,-1-1-1 0 0,1 1 0 0 0,-1-1 0 0 0,1 1 0 0 0,-1-1 0 0 0,0 1 1 0 0,1-1-1 0 0,-1 1-3 0 0,0-1 1 0 0,1 1 1 0 0,-1-1-1 0 0,0 1 1 0 0,1-1-1 0 0,-1 1 1 0 0,0 0-1 0 0,1-1 1 0 0,-1 1-1 0 0,1 0 1 0 0,-1-1 0 0 0,0 1-1 0 0,1 0 1 0 0,-1 0-1 0 0,1-1 1 0 0,-1 1-1 0 0,1 0 1 0 0,-1 0-1 0 0,1 0 1 0 0,-1 0-1 0 0,1-1 1 0 0,-1 1-1 0 0,1 0 1 0 0,-1 0-1 0 0,1 0 1 0 0,-1 0 0 0 0,1 0-1 0 0,0 0-1 0 0,0 0-243 0 0,1 0 86 0 0,0 0 74 0 0,-1 0 64 0 0,1 0 49 0 0,0 0 37 0 0,5 0 417 0 0,-5 0-395 0 0,0 0-86 0 0,0 0-55 0 0,-1 0-49 0 0,1 0-55 0 0,-1 0-63 0 0,1 0-92 0 0,-1 0-89 0 0,1 0-96 0 0,0 0-104 0 0,-1 0-115 0 0,1 0-121 0 0,-1 0 370 0 0,0 0-34 0 0,0 0-35 0 0,0 0-35 0 0,2 0-1663 0 0,5 0-1266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00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0 281 5264 0 0,'0'0'116'0'0,"0"0"17"0"0,0 0 12 0 0,3 0-14 0 0,2 0 18 0 0,-1 0-64 0 0,0 0-47 0 0,0 0-91 0 0,-3 0 103 0 0,-1 0 76 0 0,1 0 73 0 0,1 0 100 0 0,0 0 120 0 0,-1 0-159 0 0,1 0 36 0 0,1 0-61 0 0,1-1-35 0 0,-1-1 6 0 0,3-1 58 0 0,5-2 218 0 0,-7 4-286 0 0,1 0 34 0 0,5 0 191 0 0,-2-3-78 0 0,3-2 1 0 0,3 5-77 0 0,-1 1-11 0 0,-3-3 1 0 0,3-5 116 0 0,10-4 167 0 0,-7 8-237 0 0,-16 4-286 0 0,1 0 0 0 0,0 0 0 0 0,-1 0-1 0 0,1 0 1 0 0,0 0 0 0 0,-1 0 0 0 0,1-1 0 0 0,-1 1-1 0 0,1 0 1 0 0,0 0 0 0 0,-1-1 0 0 0,1 1-1 0 0,-1 0 1 0 0,1-1 0 0 0,-1 1 0 0 0,1-1-17 0 0,6-7 205 0 0,-7 7-189 0 0,0 0-1 0 0,1 0 1 0 0,-1 0-1 0 0,1 1 1 0 0,-1-1 0 0 0,1 0-1 0 0,0 0 1 0 0,-1 1 0 0 0,1-1-1 0 0,0 0 1 0 0,-1 1-1 0 0,1-1 1 0 0,0 1 0 0 0,0-1-1 0 0,0 1 1 0 0,-1-1-1 0 0,1 1 1 0 0,0-1 0 0 0,0 1-1 0 0,0 0 1 0 0,0 0-1 0 0,0-1 1 0 0,0 1 0 0 0,0 0-1 0 0,1 0-15 0 0,2-2 186 0 0,-1-1-124 0 0,2-2 6 0 0,11-11 52 0 0,8 1-26 0 0,-20 9-45 0 0,-4 6-45 0 0,0 0-1 0 0,0-1 0 0 0,0 1 0 0 0,0 0 1 0 0,1-1-1 0 0,-1 1 0 0 0,0 0 0 0 0,0-1 1 0 0,1 1-1 0 0,-1 0 0 0 0,0 0 0 0 0,0 0 1 0 0,1-1-1 0 0,-1 1 0 0 0,0 0 0 0 0,0 0 1 0 0,1 0-1 0 0,-1-1 0 0 0,0 1 0 0 0,1 0 1 0 0,-1 0-1 0 0,0 0 0 0 0,1 0 0 0 0,-1 0 1 0 0,0 0-1 0 0,1 0 0 0 0,-1 0 0 0 0,1 0 1 0 0,-1 0-1 0 0,0 0 0 0 0,1 0-3 0 0,1-3 86 0 0,0-5-67 0 0,-2 6-5 0 0,9-11-3 0 0,-7 0 2 0 0,-2 12-11 0 0,0 1 0 0 0,0 0 0 0 0,0-1 0 0 0,0 1 0 0 0,0-1 0 0 0,0 1 0 0 0,0 0 0 0 0,0-1 0 0 0,0 1 0 0 0,0-1 0 0 0,0 1 0 0 0,0 0 0 0 0,0-1 0 0 0,0 1 0 0 0,0-1 0 0 0,0 1 0 0 0,1 0 0 0 0,-1-1 0 0 0,0 1 0 0 0,0 0 0 0 0,1-1 0 0 0,-1 1 0 0 0,0 0 0 0 0,0-1 0 0 0,1 1 0 0 0,-1 0 0 0 0,0 0 0 0 0,1-1 0 0 0,-1 1 0 0 0,0 0 0 0 0,1 0 0 0 0,-1-1-2 0 0,6-2 19 0 0,-6 2-16 0 0,0 1 0 0 0,0 0-1 0 0,1-1 1 0 0,-1 1 0 0 0,0-1 0 0 0,0 1 0 0 0,0 0 0 0 0,0-1 0 0 0,0 1 0 0 0,0-1 0 0 0,0 1 0 0 0,0 0 0 0 0,0-1 0 0 0,0 1 0 0 0,0-1 0 0 0,0 1 0 0 0,0-1 0 0 0,0 1 0 0 0,0 0 0 0 0,0-1 0 0 0,0 1 0 0 0,0-1 0 0 0,-1 1 0 0 0,1 0 0 0 0,0-1 0 0 0,0 1-3 0 0,-13-24 93 0 0,4 20-50 0 0,8 0-35 0 0,0 2-6 0 0,-12-5 9 0 0,11 6-2 0 0,0 0-6 0 0,1 1 0 0 0,-1-1 0 0 0,1 0 0 0 0,-1 1-1 0 0,1-1 1 0 0,0 0 0 0 0,-1 0 0 0 0,1 0 0 0 0,0 0 0 0 0,0 0 0 0 0,0 0 0 0 0,0 0 0 0 0,-1 0 0 0 0,2 0 0 0 0,-1 0-1 0 0,0-1 1 0 0,0 1 0 0 0,0 0 0 0 0,0-2-3 0 0,-1-3 49 0 0,-9-1-40 0 0,11 7-3 0 0,-13-2 37 0 0,0-1-32 0 0,0-2-11 0 0,11 7 0 0 0,-1 1 0 0 0,-9-1 0 0 0,10-3 0 0 0,1 1 0 0 0,-1 0 0 0 0,0 0 0 0 0,0 0 0 0 0,0 1 0 0 0,0-1 0 0 0,0 0 0 0 0,0 1 0 0 0,1-1 0 0 0,-1 1 0 0 0,0 0 0 0 0,-5 3-1 0 0,6-3-3 0 0,0-1 0 0 0,0 1-1 0 0,-1 0 1 0 0,1 0 0 0 0,0-1 0 0 0,0 1-1 0 0,-1-1 1 0 0,1 0 0 0 0,0 1 0 0 0,-1-1-1 0 0,1 0 1 0 0,0 1 0 0 0,-1-1 0 0 0,1 0 4 0 0,0 0-1 0 0,1-1 1 0 0,-1 1-1 0 0,1 0 1 0 0,0 0-1 0 0,-1 0 1 0 0,1 0 0 0 0,-1 0-1 0 0,1 0 1 0 0,-1 0-1 0 0,1 0 1 0 0,0 0-1 0 0,-1 0 1 0 0,1 0-1 0 0,-1 0 1 0 0,1 1 0 0 0,0-1-1 0 0,-1 0 1 0 0,1 0-1 0 0,-1 0 1 0 0,1 0-1 0 0,0 1 1 0 0,-1-1 0 0 0,1 0-1 0 0,0 0 1 0 0,-1 1-1 0 0,1-1 1 0 0,0 0-1 0 0,-1 1 1 0 0,1-1-1 0 0,0 0 1 0 0,-2 2 1 0 0,1 0-1 0 0,-1 0 0 0 0,0 0 0 0 0,0 0 0 0 0,0-1 0 0 0,0 1 0 0 0,0-1 0 0 0,0 1 0 0 0,0-1 0 0 0,0 0 0 0 0,-1 0 1 0 0,0 1-1 0 0,-10 2 0 0 0,12-4 0 0 0,0 1 0 0 0,0 0 0 0 0,0-1 0 0 0,0 1 0 0 0,0 0 0 0 0,0 0 0 0 0,0 0 0 0 0,1-1 0 0 0,-1 1 0 0 0,0 0 0 0 0,1 0 0 0 0,-1 1 0 0 0,0 2 0 0 0,-1 0 0 0 0,-11 3 0 0 0,13-7 0 0 0,-1 1 0 0 0,0 0 0 0 0,0-1 0 0 0,1 1 0 0 0,-1-1 0 0 0,0 1 0 0 0,1 0 0 0 0,-1 0 0 0 0,1-1 0 0 0,-1 1 0 0 0,1 0 0 0 0,-1 0 0 0 0,1 0 0 0 0,-1-1 0 0 0,1 1 0 0 0,0 1 0 0 0,-6 7 0 0 0,-2-5 0 0 0,3 5 10 0 0,0-6 19 0 0,4-2-28 0 0,1-1-1 0 0,0 0 1 0 0,-1 0 0 0 0,1 0 0 0 0,0 1-1 0 0,-1-1 1 0 0,1 0 0 0 0,0 0 0 0 0,-1 1 0 0 0,1-1-1 0 0,0 0 1 0 0,0 1 0 0 0,-1-1 0 0 0,1 0-1 0 0,0 1 1 0 0,0-1 0 0 0,0 0 0 0 0,0 1-1 0 0,-1-1 1 0 0,1 1 0 0 0,0-1 0 0 0,0 0 0 0 0,0 1-1 0 0,0-1 1 0 0,0 1 0 0 0,0-1 0 0 0,0 1-1 0 0,0-1 1 0 0,0 0 0 0 0,0 1 0 0 0,0-1 0 0 0,0 1-1 0 0,0 63 70 0 0,0-37-76 0 0,0-25 6 0 0,1-1 0 0 0,-1 1 0 0 0,0-1 0 0 0,0 0 0 0 0,1 1 0 0 0,-1-1 0 0 0,1 1 0 0 0,-1-1 0 0 0,1 0 0 0 0,-1 1 0 0 0,1-1 0 0 0,0 0 0 0 0,0 1 0 0 0,0-1 0 0 0,0 0 0 0 0,-1 0 0 0 0,1 1 0 0 0,0-1 0 0 0,-1 0 0 0 0,1 1 0 0 0,-1-1 0 0 0,0 1 0 0 0,1-1 0 0 0,-1 1 0 0 0,0-1 0 0 0,0 1 0 0 0,0-1 0 0 0,1 2 0 0 0,-1 0 0 0 0,1-1 0 0 0,-1 1 0 0 0,1 0 0 0 0,0-1 0 0 0,0 1 0 0 0,0-1 1 0 0,0 1-1 0 0,0-1 0 0 0,2 2 0 0 0,2 5 9 0 0,5 4 34 0 0,-7-9-31 0 0,1-1-1 0 0,-1 0 1 0 0,0 0 0 0 0,1 0-1 0 0,-1-1 1 0 0,1 1 0 0 0,3 1-12 0 0,-6-4 5 0 0,0 1 0 0 0,-1-1 1 0 0,1 1-1 0 0,0-1 0 0 0,-1 1 0 0 0,1 0 1 0 0,0-1-1 0 0,-1 1 0 0 0,1 0 1 0 0,0 0-1 0 0,-1 0 0 0 0,0-1 1 0 0,1 1-1 0 0,-1 0 0 0 0,1 0 1 0 0,-1 0-1 0 0,0 0 0 0 0,1 0-5 0 0,0 1 6 0 0,-1-1-1 0 0,1 1 0 0 0,0-1 1 0 0,0 0-1 0 0,1 0 1 0 0,-1 1-1 0 0,0-1 1 0 0,0 0-1 0 0,1 0 0 0 0,-1 0 1 0 0,0 0-1 0 0,1 0 1 0 0,0 0-6 0 0,23 8 137 0 0,-22-8-111 0 0,0-1 0 0 0,0 1 0 0 0,0 1 0 0 0,0-1 0 0 0,0 0 1 0 0,0 1-1 0 0,-1-1 0 0 0,1 1 0 0 0,0 0-26 0 0,4 6 119 0 0,4 0 69 0 0,20 4-154 0 0,-15-6-49 0 0,2 2-43 0 0,-12-4 71 0 0,3 0 44 0 0,4-1 37 0 0,-4-5-50 0 0,3 2 28 0 0,17 12 51 0 0,-28-11-123 0 0,0-1 0 0 0,0 0 0 0 0,0 0 0 0 0,-1 1 0 0 0,1-1 0 0 0,0 0 0 0 0,0 0 0 0 0,0 0 0 0 0,0 0 0 0 0,0 0 0 0 0,0-1 0 0 0,0 1 0 0 0,0 0 0 0 0,0 0 0 0 0,-1 0 0 0 0,1-1 0 0 0,0 1 0 0 0,0-1 0 0 0,0 1 0 0 0,0 0 0 0 0,-1-1 0 0 0,1 0 0 0 0,0 1 0 0 0,0-1 0 0 0,0 0 0 0 0,0 0 0 0 0,0 1 0 0 0,1-1 0 0 0,-1 0 0 0 0,0 1 0 0 0,1-1 0 0 0,-1 1 0 0 0,1-1 0 0 0,-1 1 0 0 0,1 0 0 0 0,0 0 0 0 0,4 0 0 0 0,-4 0 0 0 0,-1 0 0 0 0,1 0 0 0 0,0 0 0 0 0,0 0 0 0 0,0 0 0 0 0,-1-1 0 0 0,1 1 0 0 0,0 0 0 0 0,0-1 0 0 0,0 0 0 0 0,8-3-20 0 0,-2 0-92 0 0,1 2-70 0 0,1 1-50 0 0,-4 1-23 0 0,0 0 65 0 0,8-5-271 0 0,-10 3 187 0 0,-1 1 102 0 0,-1 0-38 0 0,0 0-45 0 0,0 1-50 0 0,0-1-43 0 0,0 1-46 0 0,-1-1-42 0 0,1 1-35 0 0,0 0-136 0 0,0 0-35 0 0,2-1-1408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00.5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157 13 7512 0 0,'-24'0'361'0'0,"22"0"-153"0"0,2 0 47 0 0,0 0-61 0 0,0 0 37 0 0,-2 0 272 0 0,0 0-572 0 0,1 0 87 0 0,0 0 72 0 0,-1 0 59 0 0,1-1 113 0 0,-2-1 629 0 0,3 0-558 0 0,-1-1-122 0 0,1 2-148 0 0,0-1-35 0 0,0 0 436 0 0,0 2-20 0 0,0 0-84 0 0,0 0-38 0 0,0 0-8 0 0,-2 2-29 0 0,-5 7-157 0 0,5-8-65 0 0,0 0 43 0 0,2 0-17 0 0,0 0-36 0 0,2 6-8 0 0,-2-5-10 0 0,5 1 19 0 0,-5-3-52 0 0,1 0 1 0 0,-1 0-1 0 0,0 0 0 0 0,1 0 1 0 0,-1 1-1 0 0,0-1 1 0 0,0 0-1 0 0,1 0 0 0 0,-1 0 1 0 0,0 0-1 0 0,1 1 1 0 0,-1-1-1 0 0,0 0 0 0 0,0 0 1 0 0,0 0-1 0 0,1 1 1 0 0,-1-1-1 0 0,0 0 0 0 0,0 0 1 0 0,0 1-1 0 0,0-1 1 0 0,1 0-1 0 0,-1 1 0 0 0,0-1 1 0 0,0 0-1 0 0,0 0 1 0 0,0 1-1 0 0,0-1 0 0 0,0 0 1 0 0,0 1-1 0 0,0-1 1 0 0,0 0-1 0 0,0 1 1 0 0,0-1-1 0 0,0 0 0 0 0,0 1 1 0 0,0-1-1 0 0,0 0 1 0 0,0 1-1 0 0,0-1 0 0 0,0 0 1 0 0,-1 0-1 0 0,1 1 1 0 0,0-1-1 0 0,0 0 0 0 0,0 0 1 0 0,-1 1-1 0 0,1-1 1 0 0,0 0-3 0 0,0 1 3 0 0,-1 0 2 0 0,1-1 0 0 0,-1 1 0 0 0,1 0 0 0 0,-1-1 0 0 0,1 1 0 0 0,0 0 0 0 0,-1 0 0 0 0,1-1 0 0 0,0 1 0 0 0,0 0-1 0 0,-1 0 1 0 0,1 0 0 0 0,0-1 0 0 0,0 1 0 0 0,0 0 0 0 0,0 0 0 0 0,0 0 0 0 0,0-1 0 0 0,0 1 0 0 0,0 0 0 0 0,1 0 0 0 0,-1-1-1 0 0,0 1 1 0 0,0 0 0 0 0,1 0 0 0 0,-1-1 0 0 0,0 1 0 0 0,1 0 0 0 0,-1 0 0 0 0,1-1 0 0 0,0 1-5 0 0,-1 0 4 0 0,1 1 6 0 0,-1-1 0 0 0,0 0 0 0 0,1 1 0 0 0,-1-1 0 0 0,0 1 0 0 0,1-1 0 0 0,-1 1 0 0 0,0-1 0 0 0,0 1 0 0 0,0-1 0 0 0,-1 1-10 0 0,1 0 12 0 0,0 0 0 0 0,0-1 0 0 0,0 1-1 0 0,0 0 1 0 0,0 0 0 0 0,0-1 0 0 0,0 1-1 0 0,1 0 1 0 0,-1-1 0 0 0,0 1 0 0 0,1 0-12 0 0,7 17 113 0 0,-7-13-67 0 0,0 0 0 0 0,0-1 0 0 0,-1 1 0 0 0,0 0 1 0 0,0 1-47 0 0,0 5 47 0 0,-1-4 5 0 0,1 0-1 0 0,0 0 0 0 0,1 0 0 0 0,0-1 1 0 0,0 2-52 0 0,4 2 69 0 0,-4-10-57 0 0,0 0 0 0 0,0 0 0 0 0,-1 1-1 0 0,1-1 1 0 0,-1 0 0 0 0,1 1 0 0 0,-1-1 0 0 0,1 0 0 0 0,-1 1 0 0 0,0-1 0 0 0,0 0 0 0 0,0 1 0 0 0,0-1 0 0 0,0 1-12 0 0,0 54 536 0 0,0 83 555 0 0,0-136-1067 0 0,0-1-1 0 0,1 1 0 0 0,-1 0 0 0 0,1-1 0 0 0,-1 1 0 0 0,1-1 0 0 0,0 2-23 0 0,6 11 152 0 0,-3-3 20 0 0,-6 2-35 0 0,1 0 10 0 0,4-2 43 0 0,-1-9-153 0 0,5 13 181 0 0,-5 4-89 0 0,-1-17-114 0 0,-1 0-1 0 0,0-1 0 0 0,1 1 0 0 0,0 0 0 0 0,0-1 1 0 0,0 1-1 0 0,0-1 0 0 0,0 1 0 0 0,0-1 0 0 0,2 3-14 0 0,1 3 50 0 0,-3-7-45 0 0,-1 0-1 0 0,1 0 0 0 0,0-1 0 0 0,-1 1 0 0 0,1 0 1 0 0,0 0-1 0 0,-1-1 0 0 0,1 1 0 0 0,0-1 0 0 0,0 1 1 0 0,-1-1-1 0 0,1 1 0 0 0,0-1 0 0 0,0 1 0 0 0,0-1 1 0 0,0 0-5 0 0,8 6 60 0 0,-2 6-2 0 0,-1-3-41 0 0,-4-7 36 0 0,1 1 11 0 0,-3-3-275 0 0,1 1 65 0 0,0 0 56 0 0,-1 0 52 0 0,1 0 51 0 0,0 0 52 0 0,0 1 66 0 0,0 0 135 0 0,0 1 81 0 0,0-1-156 0 0,0-1-88 0 0,0 1-72 0 0,0-1-76 0 0,0 0-77 0 0,0 0-90 0 0,0 0-100 0 0,0-1-34 0 0,0 1-86 0 0,0-1-92 0 0,0 1-99 0 0,0-1-107 0 0,1 0-114 0 0,-1 0-119 0 0,0 1-128 0 0,-1-1-1140 0 0,0 0-1267 0 0</inkml:trace>
  <inkml:trace contextRef="#ctx0" brushRef="#br0" timeOffset="395.12">1 339 7024 0 0,'0'11'157'0'0,"0"-9"23"0"0,0-2 12 0 0,0 0-61 0 0,0 0-6 0 0,0 0 48 0 0,0 0 151 0 0,0 0 275 0 0,0 0 17 0 0,0-2-5 0 0,0 1-482 0 0,0-3-6 0 0,0 3 13 0 0,0 0-26 0 0,0-1 42 0 0,0 1 48 0 0,0 0 56 0 0,0 1 282 0 0,2-2-38 0 0,-1 0-418 0 0,3-1 10 0 0,-3 1-15 0 0,1 0 62 0 0,1 0 97 0 0,-2 1-69 0 0,-1 0-51 0 0,0-1-16 0 0,0 0-60 0 0,0-1-12 0 0,1 1 39 0 0,1 1 15 0 0,0 1-99 0 0,1 0 37 0 0,-1 0 97 0 0,0-1 86 0 0,-1 0-57 0 0,0 0 36 0 0,8-8-41 0 0,-6 7-29 0 0,-1 1-50 0 0,6 1-16 0 0,-6 1-8 0 0,5 0 35 0 0,5-1 20 0 0,-1-3 59 0 0,32-15 19 0 0,-27 13-153 0 0,-1 4-43 0 0,10 0-26 0 0,-2-2 56 0 0,-8 0 46 0 0,-2-1 50 0 0,8 0 171 0 0,7 5-6 0 0,-9 0-115 0 0,16-1-104 0 0,23 0-67 0 0,-36-2-59 0 0,-14-1 37 0 0,3 0-43 0 0,-4 9-64 0 0,-6-5-119 0 0,1 0 34 0 0,1 0-143 0 0,1-1 53 0 0,-1 0 146 0 0,0 0 35 0 0,3-1-204 0 0,-4 2 195 0 0,0 0-38 0 0,0 10-642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38.7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5584 0 0,'0'0'165'0'0,"0"0"-44"0"0,0 0-7 0 0,0 0 41 0 0,0 0 131 0 0,0 0 242 0 0,0 0 16 0 0,3 0 15 0 0,4 1-266 0 0,0 1-33 0 0,0 3 16 0 0,2 2 95 0 0,-6-2 237 0 0,-3 9-85 0 0,3-2-44 0 0,1 0-64 0 0,3-3-80 0 0,-4-3 233 0 0,-2 0-319 0 0,1 0-39 0 0,4 5 126 0 0,0-2-102 0 0,-1 3 83 0 0,1 2 38 0 0,1 1-10 0 0,-2-3-47 0 0,0-2-114 0 0,-1 0-34 0 0,-3-7-101 0 0,0 0 1 0 0,0 0-1 0 0,0 0 0 0 0,0 0 1 0 0,-1 1-1 0 0,0-1 1 0 0,1 1-50 0 0,-2-3 12 0 0,1-1 0 0 0,0 0 0 0 0,0 1 1 0 0,0-1-1 0 0,0 0 0 0 0,0 1 1 0 0,0-1-1 0 0,0 1 0 0 0,0-1 1 0 0,0 0-1 0 0,1 1 0 0 0,-1-1 1 0 0,0 0-1 0 0,0 1 0 0 0,0-1 0 0 0,0 0 1 0 0,0 1-1 0 0,1-1 0 0 0,-1 0 1 0 0,0 1-1 0 0,0-1 0 0 0,0 0 1 0 0,1 0-1 0 0,-1 1 0 0 0,0-1 1 0 0,1 0-13 0 0,4 7 156 0 0,-4-5-118 0 0,0 0 1 0 0,0 0 0 0 0,0 0-1 0 0,0 0 1 0 0,0 0 0 0 0,-1 0 0 0 0,1 0-1 0 0,-1 1-38 0 0,2 15 270 0 0,-2-9-90 0 0,0 2 43 0 0,0-5-88 0 0,0 6 103 0 0,0-9 2 0 0,0-3 0 0 0,0 0 12 0 0,0 0 50 0 0,0 0 18 0 0,0-3 6 0 0,0-15-10 0 0,0-2-105 0 0,0-4-60 0 0,0-16-50 0 0,0 38-97 0 0,0 0 0 0 0,1 0 0 0 0,-1 0 0 0 0,0 0 0 0 0,1 0 0 0 0,-1 0 0 0 0,1 0 0 0 0,0 0 0 0 0,0 0 0 0 0,0 1 0 0 0,0-1 0 0 0,0 0 0 0 0,0 0-4 0 0,0 1 0 0 0,0-1 0 0 0,0 0 0 0 0,0 1 0 0 0,0-1 0 0 0,0 0 1 0 0,-1 0-1 0 0,1 0 0 0 0,-1 0 0 0 0,1 0 0 0 0,-1 0 0 0 0,0 0 0 0 0,1 0 0 0 0,-1 0 0 0 0,0 0 0 0 0,0 0 0 0 0,0 0 0 0 0,0 0 0 0 0,1 0 0 0 0,-1 0 0 0 0,1 0 0 0 0,0 1 0 0 0,-1-1 0 0 0,1 0 0 0 0,0 0 0 0 0,0 0 0 0 0,0 1 0 0 0,0-1 0 0 0,1 0 0 0 0,-1 1 0 0 0,0-1 0 0 0,-1 0 0 0 0,1 0 0 0 0,0 0 0 0 0,0 0 0 0 0,-1 1 0 0 0,1-1 0 0 0,-1 0 0 0 0,1 0 0 0 0,-1 0 0 0 0,0 0 0 0 0,0 0 0 0 0,0 0 0 0 0,0 0 0 0 0,1 0 0 0 0,-1 0 0 0 0,0 0 0 0 0,1 0 0 0 0,-1 0 0 0 0,1 1 0 0 0,0-1 0 0 0,-1 0 0 0 0,1 0 0 0 0,0 1 0 0 0,0-1 0 0 0,0 0 0 0 0,0 1 0 0 0,0-1 0 0 0,1 1 0 0 0,-1 0 0 0 0,0-1 0 0 0,1 1 0 0 0,0 0 0 0 0,15-17 0 0 0,1 3-12 0 0,-17 15 8 0 0,1-1-1 0 0,-1 1 0 0 0,1-1 0 0 0,-1 1 0 0 0,1 0 1 0 0,0 0-1 0 0,-1-1 0 0 0,1 1 0 0 0,-1 0 0 0 0,1 1 5 0 0,10-1-15 0 0,11 0-42 0 0,-21-1 55 0 0,-1 1 0 0 0,1 0-1 0 0,0 1 1 0 0,-1-1-1 0 0,1 0 1 0 0,-1 0 0 0 0,1 1-1 0 0,0-1 1 0 0,-1 1-1 0 0,1-1 3 0 0,15 15-48 0 0,1 0 36 0 0,-8-12 12 0 0,-10-3 0 0 0,0 0 0 0 0,1 0 0 0 0,-1 0 0 0 0,0 0 0 0 0,0 0 0 0 0,1 0 0 0 0,-1 0 0 0 0,0 0 0 0 0,1 0 0 0 0,-1 0 0 0 0,0 0 0 0 0,0 1 0 0 0,1-1 0 0 0,-1 0 0 0 0,0 0 0 0 0,0 0 0 0 0,0 1 0 0 0,1-1 0 0 0,-1 0 0 0 0,0 0 0 0 0,0 0 0 0 0,0 1 0 0 0,1-1 0 0 0,-1 0 0 0 0,0 0 0 0 0,0 1 0 0 0,14 26 0 0 0,-12-23 0 0 0,15 31 0 0 0,-16-34 0 0 0,0 1 0 0 0,-1-1 0 0 0,0 1 0 0 0,1-1 0 0 0,-1 1 0 0 0,0 0 0 0 0,0-1 0 0 0,0 1 0 0 0,0-1 0 0 0,0 1 0 0 0,0-2 0 0 0,0 6 0 0 0,0-4 0 0 0,15 25 0 0 0,-14-25 0 0 0,-1-1 0 0 0,1 1 0 0 0,-1 0 0 0 0,0-1 0 0 0,0 1 0 0 0,1 0 0 0 0,-1 0 0 0 0,0-1 0 0 0,0 1 0 0 0,0-1 0 0 0,-1 0 0 0 0,1 0 0 0 0,0 0 0 0 0,0 0 0 0 0,1 0 0 0 0,-1 0 0 0 0,0 0 0 0 0,0 0 0 0 0,0 0 0 0 0,1 0 0 0 0,-1 0 0 0 0,0-1 0 0 0,1 1 0 0 0,-1 0 0 0 0,1 0 0 0 0,6 4 0 0 0,-3-2 6 0 0,-2 0-32 0 0,-1 1-27 0 0,-1 2-40 0 0,0-3-26 0 0,0 1-34 0 0,0 0-124 0 0,0-1-40 0 0,0-3 297 0 0,0 0 0 0 0,0 1-1 0 0,0-1 1 0 0,0 0-1 0 0,0 0 1 0 0,0 0-1 0 0,0 0 1 0 0,0 0-1 0 0,0 0 1 0 0,0 0-1 0 0,0 0 1 0 0,0 0-1 0 0,0 1 1 0 0,0-1-1 0 0,0 0 1 0 0,0 0-1 0 0,0 0 1 0 0,0 0 0 0 0,0 0-1 0 0,0 0 1 0 0,0 0-1 0 0,0 0 1 0 0,0 0-1 0 0,0 1 1 0 0,1-1-1 0 0,-1 0 1 0 0,0 0-1 0 0,0 0 1 0 0,0 0-1 0 0,0 0 1 0 0,0 0-1 0 0,0 0 1 0 0,0 0 0 0 0,0 0-1 0 0,0 0 1 0 0,0 0-1 0 0,0 0 1 0 0,0 0-1 0 0,1 0 1 0 0,-1 0-1 0 0,0 0 1 0 0,0 0-1 0 0,0 0 1 0 0,0 0-1 0 0,0 1 1 0 0,0-1-1 0 0,0 0 1 0 0,0 0 0 0 0,1-1-1 0 0,-1 1 1 0 0,0 0-1 0 0,0 0 1 0 0,0 0-1 0 0,0 0 1 0 0,0 0-1 0 0,0 0 1 0 0,0 0 20 0 0,15 0-1225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39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316 456 7424 0 0,'0'0'166'0'0,"0"0"29"0"0,-3 0 12 0 0,-5 0-106 0 0,3 0-32 0 0,-7 0-34 0 0,-13 0-32 0 0,22 0-136 0 0,0 0 74 0 0,0 0 65 0 0,0 0 59 0 0,-1-1 89 0 0,0 1 64 0 0,-4 0 256 0 0,-8 1 777 0 0,11 0-932 0 0,1 1-77 0 0,-8 5 358 0 0,-2 1-118 0 0,7-5-291 0 0,0 1-33 0 0,1 0-37 0 0,0-1-37 0 0,-6 2 132 0 0,11-4-194 0 0,-1-1-1 0 0,1 0 1 0 0,0 1-1 0 0,0-1 1 0 0,-1 1 0 0 0,1 0-1 0 0,0-1 1 0 0,0 1 0 0 0,0 0-1 0 0,0 0 1 0 0,0-1 0 0 0,0 1-1 0 0,0 0 1 0 0,0 0-1 0 0,0 0 1 0 0,1 0 0 0 0,-1 1-1 0 0,0-1-21 0 0,-2 5 83 0 0,3-5-63 0 0,0-1 1 0 0,-1 1 0 0 0,1 0-1 0 0,0 0 1 0 0,-1-1 0 0 0,1 1-1 0 0,-1 0 1 0 0,1-1 0 0 0,-1 1 0 0 0,1-1-1 0 0,-1 1 1 0 0,1-1 0 0 0,-1 1-1 0 0,1-1 1 0 0,-1 1 0 0 0,0-1-1 0 0,1 1 1 0 0,-1-1 0 0 0,0 0 0 0 0,1 1-1 0 0,-1-1 1 0 0,0 0-21 0 0,-5 3 84 0 0,-5 5 110 0 0,-1 2-54 0 0,-11 19 140 0 0,16-13-91 0 0,5-9-112 0 0,1-3-53 0 0,-4 11 109 0 0,-11 27 282 0 0,11-30-315 0 0,0 0-36 0 0,0-3-11 0 0,-5 15 62 0 0,7-2 13 0 0,3 9 11 0 0,0 5 104 0 0,0-34-230 0 0,0 0 0 0 0,1 0 1 0 0,-1 0-1 0 0,0-1 0 0 0,1 1 0 0 0,-1 0 0 0 0,1 0 0 0 0,0 0 0 0 0,-1-1 0 0 0,1 1 0 0 0,0 0 1 0 0,0-1-1 0 0,0 1 0 0 0,0-1-13 0 0,5 8 58 0 0,-3-3-26 0 0,-3-5-25 0 0,0-1 0 0 0,0 1 0 0 0,1 0 0 0 0,-1-1 0 0 0,0 1-1 0 0,1 0 1 0 0,-1-1 0 0 0,1 1 0 0 0,-1 0 0 0 0,1-1 0 0 0,-1 1 0 0 0,1-1 0 0 0,-1 1 0 0 0,1-1-1 0 0,0 1 1 0 0,-1-1 0 0 0,1 0 0 0 0,0 1 0 0 0,-1-1 0 0 0,1 0 0 0 0,0 1 0 0 0,0-1-7 0 0,4 3 22 0 0,10 8 59 0 0,-9-8-1 0 0,-1-2-47 0 0,-2-1-17 0 0,0 0 0 0 0,1 0 0 0 0,-1 0 0 0 0,0-1 0 0 0,1 1 0 0 0,-1-1 0 0 0,0 0 0 0 0,1 0-17 0 0,5-2 25 0 0,6-1 50 0 0,0-2-1 0 0,0 0 0 0 0,12-7-73 0 0,-23 11 20 0 0,0-1 0 0 0,0 1 0 0 0,1 0 0 0 0,-1 0 0 0 0,0 1 0 0 0,0-1 0 0 0,1 1 0 0 0,0 0-20 0 0,9-3 52 0 0,-9 2-25 0 0,-1-1-1 0 0,0 0 0 0 0,0 0 0 0 0,0 0 0 0 0,0 0 0 0 0,0 0 0 0 0,0-1 0 0 0,-1 0 1 0 0,0 1-1 0 0,1-2-26 0 0,9-9 116 0 0,7-5 97 0 0,4-3-53 0 0,-3-3-65 0 0,-18 21-89 0 0,0-1 1 0 0,0 1-1 0 0,-1-1 1 0 0,1 1 0 0 0,-1-2-7 0 0,-1 3-4 0 0,1-1 1 0 0,-1 1 0 0 0,-1-1 0 0 0,1 0 0 0 0,0 0 0 0 0,-1 1-1 0 0,0-3 4 0 0,0 2-1 0 0,0 1-1 0 0,1-1 0 0 0,-1 1 0 0 0,1 0 0 0 0,0-1 0 0 0,0 0 2 0 0,10-21-62 0 0,-10 22 56 0 0,0 0-1 0 0,0 0 0 0 0,-1-1 1 0 0,1 1-1 0 0,-1 0 1 0 0,0-1-1 0 0,0 1 1 0 0,0 0-1 0 0,0 0 1 0 0,0-1-1 0 0,-1 0 7 0 0,1-6-23 0 0,0-6 9 0 0,0 12 14 0 0,0-1-1 0 0,0 1 1 0 0,0-1 0 0 0,-1 1 0 0 0,1-1 0 0 0,-1 1-1 0 0,0-1 1 0 0,-11-18 0 0 0,6-10 0 0 0,-7 2 0 0 0,10 24 0 0 0,0 1 0 0 0,0-1 0 0 0,0 1 0 0 0,1-1 0 0 0,0-2 0 0 0,-2-13 0 0 0,3 14 0 0 0,0 0 0 0 0,-1 0 0 0 0,0 0 0 0 0,0-1 0 0 0,-1 2 0 0 0,-2-7 0 0 0,1 6-8 0 0,1 0-1 0 0,0 0 0 0 0,1-1 0 0 0,0 1 1 0 0,0-2 8 0 0,-3-9-47 0 0,-7-16-12 0 0,7 0 31 0 0,-2 18-6 0 0,6 13 28 0 0,0 1 0 0 0,-1 0 0 0 0,1-1 1 0 0,0 1-1 0 0,1-1 0 0 0,-1 0 0 0 0,0 1 0 0 0,1-1 0 0 0,0-3 6 0 0,0-20-11 0 0,0 5-44 0 0,0 20 53 0 0,0 0 1 0 0,0 0 0 0 0,-1 0-1 0 0,1 0 1 0 0,0 0-1 0 0,-1 1 1 0 0,0-1 0 0 0,1 0-1 0 0,-1 0 1 0 0,0 1-1 0 0,0-1 1 0 0,0 1-1 0 0,0-1 1 0 0,0 1 0 0 0,0-1-1 0 0,0 1 1 0 0,-1-1-1 0 0,0 0 2 0 0,-1-1-58 0 0,3 3-12 0 0,3 0 1 0 0,9 0 41 0 0,-12 0 27 0 0,0 0 0 0 0,0 0 0 0 0,0 0 0 0 0,1 0 0 0 0,-1 0 1 0 0,0 0-1 0 0,0 0 0 0 0,0 0 0 0 0,0 0 0 0 0,0 0 0 0 0,0 0 0 0 0,0 0 0 0 0,0 0 0 0 0,0 0 0 0 0,1 0 0 0 0,-1 0 0 0 0,0 0 0 0 0,0 0 0 0 0,0 0 0 0 0,0 0 0 0 0,0 0 1 0 0,0 0-1 0 0,0 1 0 0 0,0-1 0 0 0,0 0 0 0 0,0 0 0 0 0,1 0 0 0 0,-1 0 0 0 0,0 0 0 0 0,0 0 0 0 0,0 0 0 0 0,0 0 0 0 0,0 0 0 0 0,0 0 0 0 0,0 0 0 0 0,0 0 1 0 0,0 1-1 0 0,0-1 0 0 0,0 0 0 0 0,0 0 0 0 0,0 0 0 0 0,0 0 0 0 0,0 0 0 0 0,0 0 0 0 0,0 0 0 0 0,0 0 0 0 0,0 0 0 0 0,0 1 0 0 0,0-1 0 0 0,0 0 0 0 0,0 0 0 0 0,0 0 1 0 0,0 0-1 0 0,0 0 0 0 0,0 0 0 0 0,0 0 0 0 0,0 0 1 0 0,0 3-2 0 0,1-1 1 0 0,-1 1 0 0 0,1-1-1 0 0,-1 1 1 0 0,1-1-1 0 0,0 0 1 0 0,0 1 0 0 0,0-1-1 0 0,0 0 1 0 0,1 1 1 0 0,9 23 0 0 0,1-5 0 0 0,-8-16 0 0 0,-1-1 0 0 0,0 1 0 0 0,-1 0 0 0 0,1 0 0 0 0,0 3 0 0 0,2 24 0 0 0,-2-24 0 0 0,0 0 0 0 0,0 0 0 0 0,1 0 0 0 0,2 4 0 0 0,0-2 0 0 0,0 1 0 0 0,-1 0 0 0 0,0 1 0 0 0,1 5 0 0 0,2 17 9 0 0,-6-22 10 0 0,0 0 0 0 0,2-1 0 0 0,1 4-19 0 0,-2-8 18 0 0,0 0 1 0 0,-1 0 0 0 0,0 1-1 0 0,0-1 1 0 0,0 0 0 0 0,-1 1-1 0 0,0-1 1 0 0,0 8-19 0 0,0-7 28 0 0,-1-1-1 0 0,1 1 1 0 0,1-1-1 0 0,-1 1 1 0 0,1-1-1 0 0,1 0-27 0 0,2 11 60 0 0,1 17 60 0 0,-1-16-58 0 0,-3-12-30 0 0,0 1 1 0 0,0 0-1 0 0,-1-1 1 0 0,0 1-1 0 0,0 3-32 0 0,-1 14 112 0 0,0 2-16 0 0,3-4 4 0 0,6-1-37 0 0,-6-17-43 0 0,0 1 53 0 0,-3-3-1 0 0,0 31 125 0 0,0-22-167 0 0,0 6 45 0 0,0-15 15 0 0,0-3-65 0 0,0 0-104 0 0,0 0-128 0 0,0 0-16 0 0,0 0-35 0 0,0 0-709 0 0,0 0-51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40.1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19 6968 0 0,'0'0'157'0'0,"0"0"23"0"0,0 0 11 0 0,-3 0-31 0 0,-12-2-128 0 0,6-3-16 0 0,1 1 44 0 0,1 1 39 0 0,-1-1 186 0 0,-1 4 444 0 0,2 0-422 0 0,-3 1-75 0 0,5-1-120 0 0,-1 0 48 0 0,0 0 41 0 0,-1 0 34 0 0,-9 0 294 0 0,-22 0 786 0 0,26 0-972 0 0,2 0-64 0 0,-5 3-34 0 0,4 3-54 0 0,2 0-73 0 0,-1-1-6 0 0,-15 7 54 0 0,20-9-138 0 0,4-3-21 0 0,0 0-1 0 0,1 1 1 0 0,-1-1 0 0 0,0 0-1 0 0,1 1 1 0 0,-1-1-1 0 0,0 0 1 0 0,1 1 0 0 0,-1-1-1 0 0,0 1 1 0 0,1-1 0 0 0,-1 1-1 0 0,1 0 1 0 0,-1-1-1 0 0,1 1 1 0 0,0-1 0 0 0,-1 1-1 0 0,1 0 1 0 0,-1-1 0 0 0,1 1-1 0 0,0 0 1 0 0,0 0-7 0 0,-3 5 18 0 0,-12 12 15 0 0,14-17-29 0 0,-1 0-1 0 0,1 1 1 0 0,0-1-1 0 0,-1 0 1 0 0,1 1-1 0 0,0 0 1 0 0,0-1-1 0 0,0 1 1 0 0,0 0-1 0 0,0-1 1 0 0,0 1-1 0 0,0 0 1 0 0,1 0 0 0 0,-1 0-1 0 0,1 0 1 0 0,-1 0-1 0 0,1 0 1 0 0,0 0-1 0 0,0 0-3 0 0,0 0 5 0 0,0 0-1 0 0,-1 0 0 0 0,1 0 0 0 0,0 0 1 0 0,-1 0-1 0 0,1-1 0 0 0,-1 1 0 0 0,0 0 1 0 0,0 0-1 0 0,1 0 0 0 0,-1-1 0 0 0,-1 2-4 0 0,0-1 1 0 0,1 0-1 0 0,0 0 0 0 0,0-1 0 0 0,0 1 0 0 0,1 0 0 0 0,-1 0 1 0 0,0 0-1 0 0,1 0 0 0 0,-1 0 0 0 0,1 0 0 0 0,0 0 0 0 0,-1 0 1 0 0,1 1-1 0 0,0 67 0 0 0,0-68 0 0 0,0-1 0 0 0,1 1 0 0 0,-1 0 0 0 0,0 0 0 0 0,1 0 0 0 0,-1-1 0 0 0,1 1 0 0 0,-1 0 0 0 0,1-1 0 0 0,0 1 1 0 0,0 0-1 0 0,0-1 0 0 0,0 2 0 0 0,1-1 4 0 0,-1-1 0 0 0,0 1 0 0 0,0 0 0 0 0,0 0 0 0 0,0 0 0 0 0,-1 0 0 0 0,1 0 0 0 0,-1 0 0 0 0,1 1 0 0 0,-1-1 0 0 0,0 0 0 0 0,1 0 0 0 0,-1 2-4 0 0,0-4 0 0 0,2 26 10 0 0,-2-25-9 0 0,1 0-1 0 0,-1 1 1 0 0,0-1 0 0 0,1 0-1 0 0,-1 0 1 0 0,1 0 0 0 0,0 1-1 0 0,-1-1 1 0 0,1 0 0 0 0,0 0-1 0 0,0 0 1 0 0,0 0 0 0 0,-1 0-1 0 0,1 0 1 0 0,0 0 0 0 0,0-1-1 0 0,1 1 1 0 0,-1 0 0 0 0,0 0-1 0 0,26 11 59 0 0,-13-6-21 0 0,-2-1 27 0 0,-3 1-14 0 0,4 1 22 0 0,-6-6-11 0 0,2 0 34 0 0,-5-1-50 0 0,-1 0-20 0 0,-1 0 0 0 0,1 0 0 0 0,0 0 0 0 0,-1 0 0 0 0,1 0 0 0 0,-1-1 0 0 0,1 1 0 0 0,0-1 0 0 0,1 0-26 0 0,5-4 69 0 0,20-8 164 0 0,-24 12-203 0 0,0-2 0 0 0,0 1-1 0 0,0-1 1 0 0,0 1 0 0 0,0-1-30 0 0,-3 1 14 0 0,0 1 0 0 0,-1 0 0 0 0,1-1 0 0 0,-1 1 0 0 0,1-1 0 0 0,-1 1 0 0 0,1-1 0 0 0,-1 0 0 0 0,0 0 1 0 0,1 0-15 0 0,3-9 97 0 0,-4 8-77 0 0,0 1 1 0 0,0-1-1 0 0,1 1 1 0 0,-1-1-1 0 0,1 1 1 0 0,-1 0-1 0 0,1 0 0 0 0,0-1 1 0 0,0 1-21 0 0,11-10 77 0 0,-9 8-49 0 0,0 0 1 0 0,1 0 0 0 0,-1 0 0 0 0,-1-1-1 0 0,1 0 1 0 0,-1 1 0 0 0,1-1 0 0 0,-2-1 0 0 0,1 1-1 0 0,0 0 1 0 0,0-5-29 0 0,1-1 29 0 0,-2 2 2 0 0,1 0 1 0 0,1 1-1 0 0,1-4-31 0 0,0 4 8 0 0,-4 7-5 0 0,0 1 0 0 0,-1-1 1 0 0,1 0-1 0 0,0 0 0 0 0,-1 0 0 0 0,1 0 0 0 0,-1 0 0 0 0,1 0 0 0 0,-1 1 0 0 0,1-1 0 0 0,-1 0 0 0 0,0-1 0 0 0,1 1 0 0 0,-1 0 0 0 0,0 0 0 0 0,0 0 0 0 0,0 0 0 0 0,0 0 0 0 0,0 0 0 0 0,0 0 0 0 0,0 0 0 0 0,0 0 0 0 0,0 0 0 0 0,0 0 0 0 0,-1 0 0 0 0,1 0 1 0 0,0 0-4 0 0,-5-7 12 0 0,4 7-9 0 0,0 1 0 0 0,0-1 0 0 0,1 0 0 0 0,-1 0 0 0 0,0 0-1 0 0,1 0 1 0 0,-1 0 0 0 0,1 0 0 0 0,-1 0 0 0 0,1 0 0 0 0,0 0-1 0 0,-1 0 1 0 0,1 0 0 0 0,0 0 0 0 0,0 0 0 0 0,-1 0 0 0 0,1 0-1 0 0,0 0 1 0 0,0 0 0 0 0,0 0 0 0 0,0 0 0 0 0,1 0 0 0 0,-1 0-1 0 0,0 0 1 0 0,0 0 0 0 0,1 0 0 0 0,-1 0-3 0 0,12-14 28 0 0,-9 9 25 0 0,-3-3-37 0 0,0-11 46 0 0,0 17-21 0 0,2 6-78 0 0,10 12 25 0 0,-11-14 10 0 0,-1 1 1 0 0,1-1 0 0 0,-1 1 0 0 0,1-1 0 0 0,-1 1 0 0 0,0-1 0 0 0,0 1 0 0 0,0 0 0 0 0,0-1 0 0 0,0 1 1 0 0,0 0-4 0 0,0 0 0 0 0,0-1 0 0 0,1 1 0 0 0,-1 0 0 0 0,0 0-1 0 0,1 0 1 0 0,-1-1 0 0 0,1 1 0 0 0,0 0 0 0 0,0-1 0 0 0,0 1 0 0 0,-1 0 0 0 0,2 0 4 0 0,0 0 2 0 0,-1 0-1 0 0,0 0 1 0 0,0 0-1 0 0,0 0 1 0 0,-1 0 0 0 0,1 0-1 0 0,0 0 1 0 0,-1 0-1 0 0,1 0 1 0 0,-1 0 0 0 0,0 0-1 0 0,1 0 1 0 0,-1 3-2 0 0,-1 5 32 0 0,0 9 35 0 0,6 4 36 0 0,-2-12-62 0 0,4 11 50 0 0,-4-14-21 0 0,1 1 35 0 0,8 11 118 0 0,-6 9 7 0 0,1-14-79 0 0,-6-14-130 0 0,0 1 0 0 0,-1 0-1 0 0,1-1 1 0 0,0 1 0 0 0,0-1 0 0 0,-1 1 0 0 0,1 0 0 0 0,-1-1-1 0 0,0 1 1 0 0,1 0 0 0 0,-1 0 0 0 0,0-1 0 0 0,0 1-21 0 0,2 11 132 0 0,6 2 16 0 0,-7-13-128 0 0,0-1 0 0 0,0 1 0 0 0,-1-1 1 0 0,1 1-1 0 0,0 0 0 0 0,-1-1 0 0 0,1 1 0 0 0,0 0 1 0 0,-1-1-1 0 0,0 1 0 0 0,0 0 0 0 0,1 0-20 0 0,-1 1 134 0 0,0-3-20 0 0,0 0-2 0 0,0 0-6 0 0,0 0-29 0 0,0 0-12 0 0,0 0-1 0 0,0 0-51 0 0,0 0-80 0 0,0 0-101 0 0,0 0-219 0 0,0 0-392 0 0,0 0-41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50.32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8752 0 0,'0'0'197'0'0,"0"0"24"0"0,0 3 19 0 0,0-3-232 0 0,0 1-1 0 0,0 0 1 0 0,0-1 0 0 0,0 1-1 0 0,1-1 1 0 0,-1 1-1 0 0,0 0 1 0 0,0-1-1 0 0,0 1 1 0 0,1 0-1 0 0,-1-1 1 0 0,0 1-1 0 0,1-1 1 0 0,-1 1-1 0 0,0-1 1 0 0,1 1 0 0 0,-1-1-1 0 0,1 1 1 0 0,-1-1-1 0 0,1 1 1 0 0,-1-1-1 0 0,1 0 1 0 0,-1 1-1 0 0,1-1-7 0 0,6 7 54 0 0,-4 5-35 0 0,-3-6 17 0 0,0 0 64 0 0,1 7 195 0 0,-3 8 319 0 0,0-12-375 0 0,0-5-162 0 0,-2 12 303 0 0,3-6-87 0 0,3-1-11 0 0,3 2 43 0 0,-4-9-230 0 0,0 1 0 0 0,-1-1 1 0 0,1 1-1 0 0,0-1 0 0 0,-1 1 0 0 0,0-1 1 0 0,1 1-1 0 0,-1 1-95 0 0,-1 24 679 0 0,0-10-204 0 0,0 0-131 0 0,0 4-17 0 0,1-19-279 0 0,0 0 1 0 0,0 0-1 0 0,0 0 1 0 0,0 0-1 0 0,1 0 0 0 0,0 0 1 0 0,-1 0-1 0 0,1-1 1 0 0,1 2-49 0 0,3 5 77 0 0,-4-8-66 0 0,0 1 0 0 0,0 0 0 0 0,0-1 0 0 0,0 1 0 0 0,0-1 0 0 0,-1 1 0 0 0,1 0 0 0 0,0 0 0 0 0,-1 0 0 0 0,1-1-1 0 0,-1 1 1 0 0,0 0 0 0 0,0 0 0 0 0,0 0-11 0 0,0 13 82 0 0,-3-10-16 0 0,-8 7-36 0 0,8-6 34 0 0,3 6-32 0 0,0-9 16 0 0,0-3-92 0 0,0 0-89 0 0,0 0-88 0 0,0 0 62 0 0,0 0-38 0 0,0 0-39 0 0,0 0-39 0 0,0 0-375 0 0,0 0 87 0 0,0 0-52 0 0,0 0-726 0 0,0 0-573 0 0,0 0-1090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51.52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7424 0 0,'0'0'166'0'0,"0"0"29"0"0,0 0 12 0 0,0 0 33 0 0,0 0 134 0 0,0 3 61 0 0,0-2-407 0 0,0 0 1 0 0,0 0-1 0 0,0-1 0 0 0,0 1 1 0 0,0 0-1 0 0,1-1 0 0 0,-1 1 1 0 0,0 0-1 0 0,1-1 0 0 0,-1 1 1 0 0,0 0-1 0 0,1-1 0 0 0,-1 1 1 0 0,1-1-1 0 0,-1 1 0 0 0,1 0 1 0 0,-1-1-1 0 0,1 1 0 0 0,-1-1 1 0 0,1 0-1 0 0,0 1-28 0 0,9 5 360 0 0,4 4 37 0 0,-11-8 66 0 0,-3 2-241 0 0,0-1-33 0 0,-1 3 100 0 0,1 0-84 0 0,0 0-90 0 0,1 0-60 0 0,0 6 16 0 0,1-5 57 0 0,5 11 135 0 0,-2-9-89 0 0,0 5 35 0 0,2 4 35 0 0,0-1 0 0 0,2 2-244 0 0,20 36 450 0 0,-9-19 274 0 0,10 29-724 0 0,-17-34 160 0 0,29 81 412 0 0,-30-68-366 0 0,-7-19-57 0 0,1 2 1 0 0,1 12 31 0 0,-6-26-62 0 0,0 1 1 0 0,0 11-120 0 0,-1-14 86 0 0,0 1-1 0 0,1-1 1 0 0,1 5-86 0 0,9 25 255 0 0,-6 0-24 0 0,-6 30 222 0 0,0-29-177 0 0,0-22-173 0 0,-3 0 38 0 0,-15 38 373 0 0,11-36-312 0 0,3-8-26 0 0,-6 13 189 0 0,5-14-168 0 0,5-11-167 0 0,-14 17 242 0 0,1-3-12 0 0,11-2-40 0 0,3-11-45 0 0,-7-2-15 0 0,1 0-60 0 0,-1 2-28 0 0,-5 7 24 0 0,9-7-13 0 0,0-3-9 0 0,-9 0-44 0 0,9 0 34 0 0,3 0-38 0 0,0 0-80 0 0,0 0-41 0 0,0 0-149 0 0,0-4-21 0 0,0 1 113 0 0,0 0 77 0 0,0-3-7 0 0,0 4 33 0 0,0 0-33 0 0,0 0-76 0 0,0-1-84 0 0,0 2 69 0 0,0 0-33 0 0,0-1-36 0 0,0 1-41 0 0,0 0-44 0 0,0-1-45 0 0,0 1-51 0 0,0 0-53 0 0,3-2-1211 0 0,12-12-9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52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0 301 6648 0 0,'0'0'149'0'0,"0"0"23"0"0,0 0 12 0 0,3 2-25 0 0,4 5-107 0 0,-1-3 33 0 0,0-2 90 0 0,0-1 57 0 0,-5-1-172 0 0,0 0 0 0 0,1 0 0 0 0,-1 0 0 0 0,0 0 1 0 0,0 0-1 0 0,0 0 0 0 0,0 0 0 0 0,0 0 0 0 0,0-1 1 0 0,0 1-1 0 0,0 0 0 0 0,0-1 0 0 0,0 1 0 0 0,1-1-60 0 0,3-6 511 0 0,-5 7-480 0 0,0-1-1 0 0,0 1 1 0 0,0 0-1 0 0,0-1 1 0 0,1 1 0 0 0,-1 0-1 0 0,0-1 1 0 0,0 1-1 0 0,1 0 1 0 0,-1-1-1 0 0,0 1 1 0 0,1 0 0 0 0,-1-1-1 0 0,0 1 1 0 0,1 0-1 0 0,-1 0 1 0 0,1 0 0 0 0,-1-1-1 0 0,0 1 1 0 0,1 0-1 0 0,-1 0 1 0 0,1 0-1 0 0,-1 0 1 0 0,0 0 0 0 0,1 0-1 0 0,-1 0 1 0 0,1 0-1 0 0,-1 0 1 0 0,0 0-1 0 0,1 0 1 0 0,0 0-31 0 0,4-3 647 0 0,-3 1-571 0 0,1-1 115 0 0,2-2 177 0 0,0 0 12 0 0,7-7 562 0 0,-8 8-686 0 0,-1 1-36 0 0,0 0-64 0 0,-1 0-48 0 0,0 1-54 0 0,-1-1-65 0 0,4-10 459 0 0,6 8-15 0 0,-6-3-137 0 0,3-9 24 0 0,-6 13-219 0 0,4-7 156 0 0,-1 1-50 0 0,0 0-17 0 0,0-4 42 0 0,6 9-38 0 0,-4-5-17 0 0,0-4-40 0 0,-5 9-86 0 0,-1 1-6 0 0,0 1-1 0 0,0-1 0 0 0,0 0 1 0 0,-1 0-1 0 0,1 0 0 0 0,-1 0 0 0 0,0 0 1 0 0,0 0-1 0 0,-1 0 0 0 0,0-2-44 0 0,1-4 125 0 0,-1 0 38 0 0,1-17 46 0 0,-2 22-105 0 0,-3 0-47 0 0,-6-6 83 0 0,3 3-41 0 0,5 6-83 0 0,-2-1 82 0 0,-13 3 3 0 0,11 1-74 0 0,3 1-11 0 0,-12 11-2 0 0,1 0-14 0 0,13-12 2 0 0,0-1-2 0 0,1 1-1 0 0,-1 0 1 0 0,1-1 0 0 0,-1 1-1 0 0,1 0 1 0 0,-1 0 0 0 0,1 0-1 0 0,0 0 1 0 0,-1 0 0 0 0,1 0-1 0 0,0 1 1 0 0,0-1 0 0 0,0 0-1 0 0,-1 1 1 0 0,-5 12 33 0 0,3-5 4 0 0,-5 6-23 0 0,4-8 2 0 0,1 1 0 0 0,-1 1 0 0 0,2-1-1 0 0,-3 6-15 0 0,-5 15 11 0 0,6 0 32 0 0,0-14-33 0 0,3-12-8 0 0,1 0 0 0 0,0 1 0 0 0,0-1 0 0 0,0 1 0 0 0,0-1 0 0 0,1 1 0 0 0,-1-1 0 0 0,1 1 0 0 0,0 0-2 0 0,0 73 210 0 0,0-41-75 0 0,0-33-112 0 0,1 1 0 0 0,-1-1 0 0 0,1 1-1 0 0,-1-1 1 0 0,1 0 0 0 0,0 1 0 0 0,1-1 0 0 0,0 2-23 0 0,3 10 110 0 0,-2-2-33 0 0,-2-11-59 0 0,-1 1 0 0 0,1-1 0 0 0,-1 0-1 0 0,1 1 1 0 0,0-1 0 0 0,0 0 0 0 0,0 0-1 0 0,0 0 1 0 0,0 0 0 0 0,0 0 0 0 0,1 0-1 0 0,-1 0 1 0 0,1 0 0 0 0,0 0-18 0 0,53 53 676 0 0,-32-31-439 0 0,-19-21-203 0 0,-1-1 0 0 0,1 1 1 0 0,-1-1-1 0 0,1 0 0 0 0,0 0 0 0 0,0 0 0 0 0,3 1-34 0 0,16 5 109 0 0,-18-6-93 0 0,12 1 64 0 0,4-3-18 0 0,-12-1-31 0 0,8 1 56 0 0,-2 0-41 0 0,31 0-10 0 0,-24 0 15 0 0,-5-1-64 0 0,-7-2-110 0 0,-1-1-98 0 0,-5 1 58 0 0,1-2-39 0 0,-1 2 61 0 0,0 0-35 0 0,2-1-150 0 0,-1 1-57 0 0,-3 2 144 0 0,1 0-35 0 0,0-1-123 0 0,0 0-68 0 0,0 1-75 0 0,0-1-80 0 0,0 0-89 0 0,0 0-94 0 0,-1 0-100 0 0,1-1-109 0 0,3-3-1049 0 0,3-3-1151 0 0,-8 8 2720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50.71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0 123 7856 0 0,'0'0'174'0'0,"0"0"29"0"0,0 0 13 0 0,3 3-31 0 0,9 12-78 0 0,-7-3 111 0 0,-4-10-153 0 0,0 1 0 0 0,1-1 1 0 0,-1 1-1 0 0,0-1 0 0 0,1 0 0 0 0,0 1 0 0 0,-1-1 0 0 0,1 0 0 0 0,0 0-65 0 0,1 1 12 0 0,1 0 89 0 0,2 3 156 0 0,8 9 520 0 0,-10-10-583 0 0,0 1-63 0 0,1 2 13 0 0,3 2 78 0 0,-2-3-29 0 0,1-2 37 0 0,2 0 92 0 0,0 0-62 0 0,-3 2-55 0 0,1 2-11 0 0,2 6 48 0 0,3 4 89 0 0,-2-7-11 0 0,22 20 630 0 0,-29-26-594 0 0,0 12-67 0 0,5 1-59 0 0,-6-15-187 0 0,0 0 1 0 0,1 0-1 0 0,-1 0 0 0 0,1-1 1 0 0,0 1-1 0 0,0-1 1 0 0,1 1-1 0 0,-1-1 1 0 0,1 0-1 0 0,-1 0 1 0 0,1 0-1 0 0,1 0-43 0 0,10 3 116 0 0,-6 8-10 0 0,14 4-20 0 0,-14-4-58 0 0,6-8 15 0 0,-1 6-22 0 0,-8-9 22 0 0,-4-3-42 0 0,0 0 1 0 0,0 1-1 0 0,0-1 1 0 0,0 1-1 0 0,0 0 1 0 0,0-1-1 0 0,-1 1 1 0 0,1 0-1 0 0,0 0 1 0 0,0 0-1 0 0,-1 0 1 0 0,1 1-1 0 0,0-1 1 0 0,-1 0 0 0 0,1 1-3 0 0,1 1 23 0 0,-3-3-56 0 0,3 0-60 0 0,9 0-102 0 0,-6-3-17 0 0,-2-1 135 0 0,0 1-14 0 0,0 1-26 0 0,-1 0-50 0 0,1 1-19 0 0,-1 0-50 0 0,0 0-57 0 0,1 1-63 0 0,-4 0 331 0 0,0 0 1 0 0,0 0-1 0 0,0 0 0 0 0,0 0 1 0 0,0 0-1 0 0,0 0 0 0 0,0 0 1 0 0,1 0-1 0 0,-1 0 1 0 0,0 0-1 0 0,0 0 0 0 0,0 0 1 0 0,0 0-1 0 0,0 0 0 0 0,0 0 1 0 0,0 0-1 0 0,0 0 0 0 0,0 0 1 0 0,1 0-1 0 0,-1 0 1 0 0,0 0-1 0 0,0 0 0 0 0,0 0 1 0 0,0 0-1 0 0,0 0 0 0 0,0 0 1 0 0,0 0-1 0 0,0 0 0 0 0,0-1 1 0 0,0 1-1 0 0,0 0 1 0 0,1 0-1 0 0,-1 0 0 0 0,0 0 1 0 0,0 0-1 0 0,0 0 0 0 0,0 0 1 0 0,0 0-1 0 0,0 0 0 0 0,0 0 1 0 0,0-1-1 0 0,0 1 1 0 0,0 0-1 0 0,0 0 0 0 0,0 0 1 0 0,0 0-1 0 0,0 0 0 0 0,0 0 1 0 0,0 0-1 0 0,0 0 0 0 0,0 0 1 0 0,0-1-1 0 0,0 1 0 0 0,0 0 1 0 0,0 0-1 0 0,0 0 1 0 0,0 0 25 0 0,0-15-1528 0 0</inkml:trace>
  <inkml:trace contextRef="#ctx0" brushRef="#br0" timeOffset="322.7">438 1 5904 0 0,'0'0'169'0'0,"0"0"-38"0"0,0 0-11 0 0,0 0 83 0 0,0 0 40 0 0,3 3 291 0 0,-2-2-432 0 0,1 0-10 0 0,-1 1-33 0 0,5 6 90 0 0,-4-4-34 0 0,-1 0 88 0 0,0-1 13 0 0,-1 0 72 0 0,1 1 84 0 0,-1 1 94 0 0,0 15 273 0 0,0 1-100 0 0,0 1-91 0 0,0 0-83 0 0,0 0-74 0 0,0 1-66 0 0,0 0-58 0 0,0-1-47 0 0,0-9-91 0 0,0-4-16 0 0,0 0-1 0 0,0 0 1 0 0,-1 1 0 0 0,-1 7-113 0 0,-3 1 165 0 0,2-11-76 0 0,1 0 0 0 0,1 1 1 0 0,-1-1-1 0 0,1 0 1 0 0,1 1-1 0 0,-1 3-89 0 0,2 18 222 0 0,0 7 95 0 0,-1-26-176 0 0,0 0 0 0 0,-1 0 0 0 0,0 0 0 0 0,-2 5-141 0 0,2-11 40 0 0,-7 29 275 0 0,6-23-188 0 0,1 0 0 0 0,0 0 0 0 0,0 7-127 0 0,1 4 190 0 0,0-13-86 0 0,1 0 0 0 0,-2 1 0 0 0,1-1 0 0 0,-1 0 0 0 0,-1 3-104 0 0,-3 8 171 0 0,2-12-88 0 0,1 0 1 0 0,1 1 0 0 0,-1-1 0 0 0,1 0 0 0 0,1 1-1 0 0,-1 0-83 0 0,-2 19 256 0 0,-3-3-34 0 0,1-5-78 0 0,-1 16 130 0 0,1-17-137 0 0,2-11-70 0 0,1 0-1 0 0,1 1 0 0 0,-1-1 0 0 0,1 1 1 0 0,0-1-1 0 0,1 1-66 0 0,0 8 112 0 0,1-8-60 0 0,-1-1 1 0 0,0 0-1 0 0,0 0 0 0 0,-1 0 0 0 0,0 0 0 0 0,-1 1-52 0 0,-5 6 125 0 0,6-13-107 0 0,0 1 1 0 0,0 0 0 0 0,1-1 0 0 0,-1 1-1 0 0,0 0 1 0 0,1 0 0 0 0,-1-1 0 0 0,1 1-1 0 0,-1 0 1 0 0,1 0 0 0 0,0 0 0 0 0,0 0-1 0 0,0 0 1 0 0,0 0-19 0 0,0 15 63 0 0,0 44 210 0 0,0-43-192 0 0,0-12-6 0 0,0-6-10 0 0,0 0-1 0 0,0 0-38 0 0,0 0-46 0 0,0 0-75 0 0,0 0-57 0 0,0 0-227 0 0,0 0 195 0 0,0 0 84 0 0,0-1-34 0 0,1 1-8 0 0,-1-1-35 0 0,1 1-37 0 0,0-1-44 0 0,-1 0-46 0 0,2 0-44 0 0,-1 0-40 0 0,0-1-37 0 0,1 0-272 0 0,0 0-60 0 0,0-1-47 0 0,-1 0-35 0 0,1-4-1500 0 0,-1-3-1322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49.69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0 123 8720 0 0,'0'-2'197'0'0,"0"-10"24"0"0,0 9 19 0 0,3 3-29 0 0,3 1-177 0 0,0 1 33 0 0,5 4 160 0 0,-1 0 58 0 0,4-1 331 0 0,-8 7 22 0 0,0-8-316 0 0,0-1-65 0 0,2 1-21 0 0,-7-4-213 0 0,0 1 0 0 0,-1-1 0 0 0,1 1 0 0 0,0 0 0 0 0,0-1 0 0 0,-1 1 0 0 0,1 0 0 0 0,0 0-1 0 0,-1-1 1 0 0,1 1 0 0 0,-1 0 0 0 0,1 0-23 0 0,4 12 303 0 0,-1-4-64 0 0,-3-8-215 0 0,0 0-1 0 0,-1 0 0 0 0,1 0 1 0 0,-1-1-1 0 0,1 1 0 0 0,0 0 1 0 0,0 0-1 0 0,-1-1 0 0 0,1 1 1 0 0,0 0-1 0 0,0-1 0 0 0,0 1 1 0 0,1 0-24 0 0,10 4 297 0 0,-11-5-262 0 0,0 0-1 0 0,0 1 0 0 0,1-1 0 0 0,-1 1 1 0 0,0-1-1 0 0,0 1 0 0 0,0 0 0 0 0,0 0 1 0 0,1-1-1 0 0,-1 1 0 0 0,0 0 1 0 0,-1 0-1 0 0,1 0 0 0 0,0 0 0 0 0,0 0 1 0 0,0 0-1 0 0,0 0 0 0 0,0 1-34 0 0,4 10 344 0 0,-1-3-47 0 0,7 5 84 0 0,-4-6-179 0 0,-1-1-43 0 0,1 3 13 0 0,-1 0-54 0 0,8 11 71 0 0,-1-7-7 0 0,7 6 78 0 0,6 4 94 0 0,-2 5 49 0 0,-19-21-331 0 0,8 9 150 0 0,4-7 12 0 0,-2 1-185 0 0,-9-6-49 0 0,-1 0 0 0 0,0 0 0 0 0,0 0 0 0 0,-1 1 0 0 0,0-1-1 0 0,1 3 1 0 0,-2-3 1 0 0,-3-4 0 0 0,1 0-1 0 0,-1-1 0 0 0,0 1 1 0 0,1 0-1 0 0,-1 0 0 0 0,0-1 1 0 0,1 1-1 0 0,-1-1 0 0 0,1 1 0 0 0,-1 0 1 0 0,1-1-1 0 0,-1 1 0 0 0,1-1 1 0 0,0 1-1 0 0,-1-1 0 0 0,1 1 1 0 0,-1-1-1 0 0,1 0 0 0 0,0 1 1 0 0,0-1-1 0 0,-1 0 0 0 0,1 1 0 0 0,5 1 10 0 0,-5-1-4 0 0,0 0 0 0 0,0-1 0 0 0,0 1 0 0 0,1 0 0 0 0,-1 0 0 0 0,0 0 0 0 0,-1 0 0 0 0,1 0 0 0 0,0 0 0 0 0,0 0 0 0 0,0 0 0 0 0,0 1-6 0 0,-1-1 11 0 0,1 0 0 0 0,0 1 0 0 0,-1-1 0 0 0,1 1 0 0 0,-1-1 0 0 0,1 0 0 0 0,-1 1 0 0 0,0-1 0 0 0,0 1 0 0 0,0 0-11 0 0,3 4 80 0 0,12 6-64 0 0,-1-9-1 0 0,-11-3 30 0 0,-3 0-109 0 0,0 0-77 0 0,0 0 48 0 0,0 0-76 0 0,0 0-92 0 0,0 0 77 0 0,0 0-42 0 0,0 0-45 0 0,0 0-43 0 0,0 0-39 0 0,0 0-35 0 0,0 0-252 0 0,0 0-59 0 0,0 0-46 0 0,0 0-33 0 0,0 0-1395 0 0,0 0-1235 0 0</inkml:trace>
  <inkml:trace contextRef="#ctx0" brushRef="#br0" timeOffset="294.2">281 1 7344 0 0,'0'0'165'0'0,"0"0"22"0"0,0 0 9 0 0,3 3-20 0 0,-3-3-176 0 0,1 0 2 0 0,-1 1 1 0 0,1 0-1 0 0,0 0 0 0 0,-1 0 1 0 0,1-1-1 0 0,0 1 1 0 0,-1 0-1 0 0,1 0 0 0 0,-1 0 1 0 0,1 0-1 0 0,-1 0 1 0 0,1 0-1 0 0,-1 0 0 0 0,0 0 1 0 0,0 0-3 0 0,-1 6 19 0 0,-2 0 41 0 0,-2 2 80 0 0,3 3 73 0 0,2 1 145 0 0,1-9-251 0 0,-1 0-1 0 0,0-1 0 0 0,0 1 1 0 0,0-1-1 0 0,0 1 1 0 0,-1-1-1 0 0,1 1 1 0 0,-1-1-1 0 0,0 1 0 0 0,0 0-106 0 0,-4 5 218 0 0,-1 2 105 0 0,-1 7 82 0 0,3-6-234 0 0,-1 2 83 0 0,-8 22 448 0 0,9-24-501 0 0,1-1-48 0 0,-3 24 391 0 0,4-26-409 0 0,-1 2 52 0 0,-10 25 568 0 0,7-22-474 0 0,2-6-156 0 0,0-2-44 0 0,-11 11 290 0 0,13-15-319 0 0,0 0 0 0 0,1 0 0 0 0,-1 0 0 0 0,0 0 0 0 0,1 0 0 0 0,-1 0 0 0 0,1 0 0 0 0,0 1 0 0 0,-1-1 0 0 0,1 1-52 0 0,-3 11 208 0 0,0 4 25 0 0,3-16-212 0 0,0 0 1 0 0,0 0 0 0 0,-1 0-1 0 0,1 0 1 0 0,0 0 0 0 0,-1 0-1 0 0,1 0 1 0 0,-1 0-22 0 0,-3 4 58 0 0,0 0-1 0 0,1 0 1 0 0,-1 1 0 0 0,2 0-1 0 0,-1-1 1 0 0,1 2-58 0 0,0-2 36 0 0,-3 9 63 0 0,-6-9-3 0 0,7 1-29 0 0,5-6-63 0 0,-1-1 0 0 0,1 1 0 0 0,0-1 0 0 0,0 0 0 0 0,-1 1 0 0 0,1-1-1 0 0,0 1 1 0 0,0-1 0 0 0,-1 0 0 0 0,1 1 0 0 0,0-1 0 0 0,-1 0 0 0 0,1 1-1 0 0,-1-1 1 0 0,1 0 0 0 0,0 0 0 0 0,-1 0 0 0 0,1 1 0 0 0,-1-1 0 0 0,1 0 0 0 0,-1 0-1 0 0,1 0 1 0 0,-1 0 0 0 0,1 0 0 0 0,0 0 0 0 0,-1 1 0 0 0,1-1 0 0 0,-1 0-1 0 0,1 0 1 0 0,-1-1 0 0 0,0 1-4 0 0,1 0 1 0 0,0 0 1 0 0,0 0-1 0 0,0 0 0 0 0,0 0 0 0 0,0 0 0 0 0,0 0 1 0 0,0 0-1 0 0,0 0 0 0 0,0 0 0 0 0,-1 0 1 0 0,1 0-1 0 0,0 0 0 0 0,0 0 0 0 0,0 0 0 0 0,0 0 1 0 0,0 0-1 0 0,0 0 0 0 0,0 0 0 0 0,0 0 0 0 0,0 0 1 0 0,-1 0-1 0 0,1 0 0 0 0,0 0 0 0 0,0 0 1 0 0,0 0-1 0 0,0 1 0 0 0,0-1 0 0 0,0 0 0 0 0,0 0 1 0 0,0 0-1 0 0,0 0 0 0 0,0 0 0 0 0,0 0 1 0 0,0 0-1 0 0,0 0 0 0 0,0 0 0 0 0,-1 0 0 0 0,1 0 1 0 0,0 1-1 0 0,0-1 0 0 0,0 0 0 0 0,0 0 0 0 0,0 0 1 0 0,0 0-1 0 0,0 0 0 0 0,0 0 0 0 0,0 0 1 0 0,0 0-1 0 0,0 0 0 0 0,0 1 0 0 0,0-1 0 0 0,0 0 1 0 0,0 0-1 0 0,0 0 0 0 0,0 0 0 0 0,0 0 1 0 0,1 0-3 0 0,-1 2-83 0 0,-1-1 41 0 0,1 2 56 0 0,-3 2 308 0 0,2-4-299 0 0,0 0-72 0 0,-1 0-95 0 0,0-1-118 0 0,0 1 10 0 0,0-1-70 0 0,0 0-77 0 0,0 0-85 0 0,2 0 113 0 0,0 0-56 0 0,0 0-49 0 0,0 0-43 0 0,0 0-152 0 0,0 0-43 0 0,0 0-184 0 0,0 0-495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49.36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1437 0 6992 0 0,'0'0'157'0'0,"0"0"23"0"0,0 0 12 0 0,0 3-27 0 0,-1 1-113 0 0,0-1-40 0 0,-5 3-64 0 0,1-5 65 0 0,-1 0 90 0 0,1-1 40 0 0,-1 0 76 0 0,2 0-21 0 0,0 0 45 0 0,3 0-221 0 0,1 0 0 0 0,-1 0 1 0 0,1 0-1 0 0,-1 0 0 0 0,0 0 0 0 0,1 0 0 0 0,-1 0 1 0 0,1 0-1 0 0,-1 0 0 0 0,1 0 0 0 0,-1 0 0 0 0,1 1 1 0 0,-1-1-1 0 0,1 0 0 0 0,-1 0 0 0 0,1 1 0 0 0,-1-1 0 0 0,1 0 1 0 0,-1 1-1 0 0,1-1 0 0 0,0 0 0 0 0,-1 1 0 0 0,1-1 1 0 0,0 1-1 0 0,-1-1 0 0 0,1 0 0 0 0,0 1 0 0 0,-1-1 1 0 0,1 1-1 0 0,0-1 0 0 0,0 1 0 0 0,-1-1 0 0 0,1 1 1 0 0,0-1-1 0 0,0 1 0 0 0,0 0 0 0 0,0-1 0 0 0,0 1 0 0 0,0-1 1 0 0,0 1-1 0 0,0-1 0 0 0,0 1-22 0 0,0-1 6 0 0,0 0 0 0 0,0 1 0 0 0,0-1 0 0 0,0 0 0 0 0,0 0 0 0 0,0 0 0 0 0,0 0 0 0 0,0 0 0 0 0,0 0 0 0 0,0 0 0 0 0,0 0 0 0 0,0 0 0 0 0,0 1 0 0 0,0-1 0 0 0,0 0 0 0 0,0 0 0 0 0,0 0 0 0 0,0 0 0 0 0,0 0 0 0 0,0 0 0 0 0,0 0 0 0 0,0 0 0 0 0,0 0 0 0 0,0 1 0 0 0,0-1 0 0 0,0 0 0 0 0,0 0 0 0 0,0 0 0 0 0,0 0 0 0 0,0 0 0 0 0,0 0 0 0 0,-1 0 0 0 0,1 0 0 0 0,0 0 0 0 0,0 0 0 0 0,0 0 0 0 0,0 0 0 0 0,0 0 0 0 0,0 0 0 0 0,0 0 0 0 0,0 0 0 0 0,0 0 0 0 0,0 0 0 0 0,-1 0 0 0 0,1 1-1 0 0,0-1 1 0 0,0 0 0 0 0,0 0 0 0 0,0-1 0 0 0,0 1 0 0 0,0 0 0 0 0,0 0 0 0 0,0 0 0 0 0,0 0 0 0 0,-1 0 0 0 0,1 0 0 0 0,0 0-6 0 0,-4 0 110 0 0,-12 0 431 0 0,12 1-428 0 0,0 0-33 0 0,0 0-60 0 0,-31 28 667 0 0,30-26-592 0 0,4-3-72 0 0,0 1 0 0 0,0-1 1 0 0,1 0-1 0 0,-1 0 1 0 0,0 1-1 0 0,1-1 1 0 0,-1 1-1 0 0,0-1 0 0 0,1 1 1 0 0,-1-1-1 0 0,1 1 1 0 0,-1-1-1 0 0,1 1 1 0 0,-1-1-1 0 0,1 1 1 0 0,-1 0-1 0 0,1-1 0 0 0,0 1 1 0 0,-1 0-1 0 0,1-1 1 0 0,0 1-1 0 0,-1 0-23 0 0,-1 5 82 0 0,-3 3 32 0 0,-8 20 165 0 0,8-15-206 0 0,-5 13 100 0 0,-4 13 129 0 0,9-25-148 0 0,-3 9 54 0 0,1 10 19 0 0,6-16-106 0 0,1 41 266 0 0,0 72 322 0 0,2-112-557 0 0,5 0-29 0 0,-1-2-44 0 0,0 15 37 0 0,1-17-52 0 0,-6-14-55 0 0,0 1 1 0 0,0 0-1 0 0,0-1 0 0 0,-1 1 1 0 0,1-1-1 0 0,0 1 0 0 0,-1 0 1 0 0,0-1-1 0 0,1 1 1 0 0,-1 0-1 0 0,0 0 0 0 0,0 0 1 0 0,0-1-10 0 0,1 1 11 0 0,-1 0 0 0 0,0 0 0 0 0,0 0 0 0 0,1 0 0 0 0,-1-1 0 0 0,1 1 0 0 0,-1 0 0 0 0,1 0 0 0 0,0-1 0 0 0,-1 1 0 0 0,1 0 0 0 0,0-1 0 0 0,0 1 0 0 0,1-1-11 0 0,3 8 62 0 0,0 3 25 0 0,-4-10-68 0 0,1 1 1 0 0,-1 0 0 0 0,0-1-1 0 0,1 0 1 0 0,-1 1 0 0 0,1-1-1 0 0,0 0 1 0 0,-1 0 0 0 0,2 0-20 0 0,20 22 184 0 0,-14-16-156 0 0,-4-5 20 0 0,-1-3-39 0 0,3 0-2 0 0,15 0 42 0 0,-15 1-42 0 0,10-2-5 0 0,-9-2-28 0 0,-2-8-129 0 0,8 5-88 0 0,-8 2 115 0 0,-4 3 45 0 0,0-1-36 0 0,0 1-36 0 0,0 0-47 0 0,0-1-57 0 0,0 1-63 0 0,-1 1-35 0 0,1-1-54 0 0,0 0-49 0 0,0 1-42 0 0,0 0-147 0 0,0 0-43 0 0,0-1-178 0 0,2 1-479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00.2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36 7920 0 0,'0'0'174'0'0,"-3"0"29"0"0,0 0-157 0 0,1 0 4 0 0,-2 0 1 0 0,-5 0 43 0 0,-5 0 66 0 0,13 0-157 0 0,0 0-1 0 0,0 0 1 0 0,0 0-1 0 0,1 0 1 0 0,-1 0-1 0 0,0-1 1 0 0,0 1-1 0 0,0 0 1 0 0,1 0-1 0 0,-1-1 1 0 0,0 1-1 0 0,0 0 1 0 0,0-1-1 0 0,1 1 1 0 0,-1-1-1 0 0,0 1 1 0 0,1-1-1 0 0,-1 1 1 0 0,1-1-1 0 0,-1 1 1 0 0,0-1-1 0 0,1 0 1 0 0,-1 1-1 0 0,1-1 1 0 0,-1 0-3 0 0,-1-2 45 0 0,-1 1 35 0 0,0 0 45 0 0,-2 1 56 0 0,2 1 308 0 0,0 0 14 0 0,-3 0-331 0 0,-12 2 442 0 0,17-2-595 0 0,1 0-1 0 0,-1 0 1 0 0,1 1-1 0 0,-1-1 1 0 0,1 0-1 0 0,-1 0 1 0 0,1 1-1 0 0,0-1 1 0 0,-1 0-1 0 0,1 1 1 0 0,0-1-1 0 0,-1 1 1 0 0,1-1 0 0 0,0 1-1 0 0,-1-1 1 0 0,1 0-1 0 0,0 1 1 0 0,0-1-1 0 0,-1 1 1 0 0,1-1-1 0 0,0 1 1 0 0,0-1-1 0 0,0 1 1 0 0,0-1 0 0 0,0 1-1 0 0,0 0 1 0 0,0-1-1 0 0,0 1 1 0 0,0-1-1 0 0,0 1-18 0 0,0-1 7 0 0,0 0 1 0 0,0 0-1 0 0,0 0 0 0 0,0 0 0 0 0,0 0 0 0 0,0 0 1 0 0,0 1-1 0 0,0-1 0 0 0,0 0 0 0 0,0 0 0 0 0,0 0 0 0 0,0 0 1 0 0,0 0-1 0 0,0 0 0 0 0,0 0 0 0 0,0 0 0 0 0,0 0 1 0 0,0 1-1 0 0,0-1 0 0 0,0 0 0 0 0,0 0 0 0 0,0 0 0 0 0,0 0 1 0 0,0 0-1 0 0,-1 0 0 0 0,1 0 0 0 0,0 0 0 0 0,0 0 1 0 0,0 0-1 0 0,0 0 0 0 0,0 1 0 0 0,0-1 0 0 0,0 0 0 0 0,0 0 1 0 0,0 0-1 0 0,0 0 0 0 0,0 0 0 0 0,0 0 0 0 0,-1 0 1 0 0,1 0-1 0 0,0 0 0 0 0,0 0 0 0 0,0 0 0 0 0,0 0 0 0 0,0 0 1 0 0,0 0-1 0 0,0 0 0 0 0,0 0 0 0 0,0 0 0 0 0,-1 0 1 0 0,1 0-1 0 0,0 0 0 0 0,0 0 0 0 0,0 0 0 0 0,0 0 0 0 0,0 0 1 0 0,0 0-8 0 0,-9 3 328 0 0,2 5-34 0 0,1 2-39 0 0,0 1-45 0 0,5-8-161 0 0,0-2-10 0 0,0 1 0 0 0,1 0 1 0 0,-1 0-1 0 0,1-1 0 0 0,-1 1 0 0 0,1 0 1 0 0,0 0-1 0 0,0-1 0 0 0,0 1 1 0 0,0 0-1 0 0,0 0-39 0 0,1 14 271 0 0,-2-8-182 0 0,-1-1-43 0 0,-6 10 19 0 0,7-14-54 0 0,-1 1 1 0 0,1 0-1 0 0,0 0 1 0 0,1-1-1 0 0,-1 1 0 0 0,1 0 1 0 0,-1 0-1 0 0,1 2-11 0 0,0 14 67 0 0,0-5-10 0 0,0 35 242 0 0,0-33-204 0 0,1-1 20 0 0,1-2-49 0 0,1 0-30 0 0,3 4-25 0 0,-3-10-3 0 0,-1 12 36 0 0,-2-18-39 0 0,0 0-1 0 0,0-1 1 0 0,0 1 0 0 0,1-1 0 0 0,-1 1 0 0 0,0-1 0 0 0,1 1 0 0 0,-1-1 0 0 0,1 1 0 0 0,0 0-5 0 0,2 6 60 0 0,0-1 60 0 0,1 0 1 0 0,0 0 0 0 0,4 5-121 0 0,2-3 129 0 0,4-3 59 0 0,-8 5-18 0 0,9-5-8 0 0,-8-2-129 0 0,3 1 81 0 0,-9-4-85 0 0,1 0 0 0 0,0 0 0 0 0,0 0 0 0 0,0-1 0 0 0,-1 1 1 0 0,1-1-1 0 0,0 0 0 0 0,0 1 0 0 0,0-1 0 0 0,0 0 0 0 0,0 0 1 0 0,1 0-30 0 0,7-3 77 0 0,-2-1-26 0 0,21-11 137 0 0,-28 14-180 0 0,1 0 0 0 0,-1 0 0 0 0,0 0 0 0 0,0 0 1 0 0,1-1-1 0 0,-1 1 0 0 0,0 0 0 0 0,0-1 0 0 0,0 1 0 0 0,0 0-8 0 0,8-14 65 0 0,2 3-20 0 0,1 1-1 0 0,-3-4 18 0 0,5-3-9 0 0,0 0-20 0 0,-10 2 37 0 0,-4 3-19 0 0,-1 8-24 0 0,1 0 1 0 0,0 0 0 0 0,1 0-1 0 0,-1 0 1 0 0,1 0-1 0 0,1-2-27 0 0,5-8 103 0 0,-6 14-87 0 0,0-1 1 0 0,0 1-1 0 0,-1-1 1 0 0,1 1-1 0 0,0-1 1 0 0,-1 0-1 0 0,1 1 1 0 0,-1-1-1 0 0,1 0 1 0 0,-1 0-1 0 0,0 1 1 0 0,0-1-1 0 0,0 0-16 0 0,1-6 73 0 0,-1-6 1 0 0,-4 1-61 0 0,-1 4-13 0 0,4 7 0 0 0,0 1 0 0 0,0-1 0 0 0,0 1 0 0 0,0-1 0 0 0,0 0 0 0 0,1 1 0 0 0,-1-1 0 0 0,0 0 0 0 0,1 0 0 0 0,0 1 0 0 0,-1-1 0 0 0,1 0 0 0 0,0 0 0 0 0,0 0 0 0 0,0 0-3 0 0,0 0-1 0 0,0 1 0 0 0,-1-1 0 0 0,1 0 1 0 0,0 1-1 0 0,-1-1 0 0 0,1 0 0 0 0,-1 1 1 0 0,0-1-1 0 0,0 0 4 0 0,-7-13-135 0 0,5 7 19 0 0,1-3-40 0 0,0-1-39 0 0,-5-2-49 0 0,2 5 74 0 0,-1-2-144 0 0,1-1-69 0 0,-5 0 36 0 0,6 8 254 0 0,0 0-125 0 0,0 1-44 0 0,1-1-83 0 0,-1 1-84 0 0,1 0-87 0 0,0-1-89 0 0,0 1-93 0 0,1 0-93 0 0,0-1-97 0 0,0-3-948 0 0,1-3-1030 0 0,1 10 2823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01.2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18 141 6824 0 0,'0'0'149'0'0,"0"0"23"0"0,3 3 13 0 0,11 12-21 0 0,-3-5-112 0 0,-4-6 23 0 0,5 2 248 0 0,1 1 162 0 0,-6-2-193 0 0,-1-2 348 0 0,-3-3-539 0 0,1 0 79 0 0,5 1 237 0 0,13-2 731 0 0,-16 0-866 0 0,-1-1-83 0 0,5-4 78 0 0,-9 5-215 0 0,1 0 1 0 0,0 0-1 0 0,-1 0 1 0 0,1 0-1 0 0,0 1 0 0 0,-1-1 1 0 0,1 0-1 0 0,0 1 1 0 0,0-1-1 0 0,0 1 1 0 0,2-1-63 0 0,1-2 394 0 0,7-8-8 0 0,-6 8-26 0 0,-5 3-334 0 0,1 0 0 0 0,0-1 0 0 0,-1 1 1 0 0,1 0-1 0 0,-1-1 0 0 0,1 1 0 0 0,-1-1 1 0 0,0 1-1 0 0,1-1 0 0 0,-1 0 0 0 0,1 1 1 0 0,-1-1-1 0 0,0 0 0 0 0,0 0-26 0 0,20-19 414 0 0,-11 10-239 0 0,2-5-102 0 0,-2-5 29 0 0,-6 12-70 0 0,0 1-15 0 0,-1-7 5 0 0,-3 11 32 0 0,0 0-1 0 0,0-9-26 0 0,-3 6 47 0 0,-9-5 2 0 0,9 5 23 0 0,3 5-95 0 0,0 1 1 0 0,0-1-1 0 0,0 1 0 0 0,0-1 1 0 0,0 1-1 0 0,0-1 0 0 0,-1 1 1 0 0,1-1-1 0 0,0 1 0 0 0,0-1 1 0 0,0 1-1 0 0,-1-1 0 0 0,1 1 1 0 0,0-1-1 0 0,-1 1 0 0 0,1-1 1 0 0,0 1-1 0 0,-1 0 0 0 0,1-1 1 0 0,0 1-1 0 0,-1-1-4 0 0,-12-3 139 0 0,-22 4 170 0 0,21 0-201 0 0,8 3-10 0 0,-15 10 2 0 0,17-11-79 0 0,-1 1 0 0 0,1-1 0 0 0,0 1 0 0 0,0 0 1 0 0,-4 3-22 0 0,3 1 37 0 0,-1 0 0 0 0,1 0 0 0 0,-3 5-37 0 0,3-4 36 0 0,-1 1-1 0 0,0-2 1 0 0,-5 6-36 0 0,-2-1 56 0 0,8-7-37 0 0,0 0-1 0 0,0 1 0 0 0,0-1 1 0 0,0 1-1 0 0,-2 5-18 0 0,-4 12 76 0 0,7-11-45 0 0,-4 8 19 0 0,6-2 18 0 0,0-1 2 0 0,-5 0-22 0 0,0 1 3 0 0,5 3 24 0 0,2-7-29 0 0,0 36 166 0 0,0-32-146 0 0,0-16-53 0 0,0-1-1 0 0,0 1 1 0 0,1 0-1 0 0,-1 0 1 0 0,0 0-1 0 0,1 0 1 0 0,-1 0-1 0 0,1-1 1 0 0,-1 1-1 0 0,1 0 1 0 0,0-1-1 0 0,0 1 1 0 0,0 0-1 0 0,0 0-12 0 0,6 12 97 0 0,-6 4 2 0 0,0 0 11 0 0,3-5 9 0 0,25 22 217 0 0,-24-23-217 0 0,-5-10-107 0 0,1-1 0 0 0,-1 0 0 0 0,1 0 0 0 0,-1 1 0 0 0,1-1 0 0 0,-1 0 0 0 0,1 0 0 0 0,0 0 1 0 0,0 0-1 0 0,-1 0 0 0 0,1 0 0 0 0,0 0 0 0 0,0 0 0 0 0,0 0 0 0 0,0 0 0 0 0,0-1 0 0 0,0 1 0 0 0,1 0-12 0 0,12 6 141 0 0,5 2 2 0 0,-17-7-124 0 0,11 2 72 0 0,5-4-4 0 0,-2 2-8 0 0,-11 2-23 0 0,-4-3-53 0 0,-1-1 0 0 0,0 0 0 0 0,0 1 0 0 0,0-1 0 0 0,1 0 0 0 0,-1 0 0 0 0,0 0 0 0 0,0 1 0 0 0,1-1 0 0 0,-1 0 0 0 0,0 0 0 0 0,0 0 0 0 0,1 1 0 0 0,-1-1 0 0 0,0 0 0 0 0,1 0 0 0 0,-1 0 0 0 0,0 0 0 0 0,1 0 0 0 0,-1 0 0 0 0,0 0 0 0 0,1 0-3 0 0,13-4 55 0 0,-11 3-41 0 0,0 0 0 0 0,1-1 0 0 0,-1 1 0 0 0,1 1 0 0 0,-1-1 0 0 0,1 0-1 0 0,-1 1 1 0 0,2 0-14 0 0,3 0 33 0 0,-5 0-23 0 0,-1 0 0 0 0,1 0 0 0 0,-1 0 0 0 0,0 0 0 0 0,1 0 0 0 0,-1 0 0 0 0,0-1 0 0 0,1 1-1 0 0,-1-1 1 0 0,2 0-10 0 0,4-5 11 0 0,-6 5-5 0 0,-1 0 0 0 0,1 0 0 0 0,0 0 0 0 0,-1 0-1 0 0,1 1 1 0 0,0-1 0 0 0,0 0 0 0 0,-1 1-1 0 0,1-1 1 0 0,0 1 0 0 0,0 0 0 0 0,0-1 0 0 0,-1 1-1 0 0,2 0-5 0 0,-2 0 5 0 0,1 0 0 0 0,0 0 0 0 0,0-1 0 0 0,0 1 0 0 0,0 0 0 0 0,-1-1 0 0 0,1 1 0 0 0,0-1 0 0 0,0 0 0 0 0,-1 0 0 0 0,1 0 0 0 0,-1 0 0 0 0,1 0 0 0 0,0 0-5 0 0,7-4 10 0 0,6-3-54 0 0,5-2-113 0 0,-19 9 143 0 0,1 1 0 0 0,-1-1-1 0 0,1 1 1 0 0,-1 0 0 0 0,1-1-1 0 0,0 1 1 0 0,-1 0 0 0 0,1 0 0 0 0,-1 0-1 0 0,1 0 15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00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18 9440 0 0,'0'0'216'0'0,"0"0"32"0"0,0 0 9 0 0,0-1-109 0 0,0-1-77 0 0,0-10 47 0 0,0 10 3 0 0,0 1 137 0 0,0 1 217 0 0,0 0 6 0 0,0 0-24 0 0,3 3-122 0 0,-2-1-304 0 0,1-1 0 0 0,-1 0 0 0 0,0 1 1 0 0,0 0-1 0 0,0-1 0 0 0,0 1 0 0 0,0 0 0 0 0,0-1 0 0 0,-1 1-31 0 0,1 2 75 0 0,0 0 0 0 0,0 0-1 0 0,0 1 1 0 0,-1-1-1 0 0,1 0 1 0 0,-1 0 0 0 0,0 1-75 0 0,0 7 139 0 0,3-3-36 0 0,-2-6-72 0 0,0 0 1 0 0,1 0-1 0 0,-1 0 1 0 0,1 0-1 0 0,0 0 0 0 0,1 1-31 0 0,8 12 134 0 0,-5-2 10 0 0,-5-6-76 0 0,1 1 1 0 0,-1-1-1 0 0,-1 0 1 0 0,0 1 0 0 0,0-1-1 0 0,-1 5-68 0 0,1 6 127 0 0,-1 1 37 0 0,1-10-46 0 0,0 0 1 0 0,0 0-1 0 0,1-1 1 0 0,2 8-119 0 0,-1-6 79 0 0,2 9 114 0 0,0 0-1 0 0,-2 0 1 0 0,0 8-193 0 0,0 2 255 0 0,5 4 6 0 0,0 0-7 0 0,-5-4-10 0 0,-2 14 16 0 0,1-22-68 0 0,6-2-40 0 0,-1-4-44 0 0,-1 19 111 0 0,-6 23 213 0 0,0-31-227 0 0,1-23-259 0 0,0 1 35 0 0,0 3 68 0 0,0 0 78 0 0,0 9 265 0 0,0-12-301 0 0,0 1-39 0 0,0 0-57 0 0,0-1-98 0 0,0-2 1 0 0,0 0-39 0 0,0 0-41 0 0,0 0-45 0 0,0 0-49 0 0,0 0-53 0 0,0 0-55 0 0,0 0-59 0 0,0-4 152 0 0,0 0-38 0 0,0-2-432 0 0,1 1 114 0 0,-1-1-53 0 0,2-2-813 0 0,3-2-634 0 0,5-3-1206 0 0</inkml:trace>
  <inkml:trace contextRef="#ctx0" brushRef="#br0" timeOffset="246.54">0 473 8952 0 0,'0'-3'200'0'0,"0"-8"33"0"0,0 8 15 0 0,0 3 33 0 0,3 0 115 0 0,6-2-127 0 0,-1-1-37 0 0,6-9 156 0 0,5-3 62 0 0,-8 9-259 0 0,-1 2-63 0 0,4-7 13 0 0,-9 6-77 0 0,9-9 78 0 0,9-5 20 0 0,-20 17-135 0 0,0 0 0 0 0,1 0 0 0 0,-1 1 0 0 0,0-1 0 0 0,1 1 0 0 0,1-1-27 0 0,15 0 145 0 0,-18 2-130 0 0,-1 0 0 0 0,1 0 1 0 0,-1-1-1 0 0,1 1 1 0 0,-1 0-1 0 0,1-1 0 0 0,-1 1 1 0 0,1-1-1 0 0,-1 1 0 0 0,1-1 1 0 0,0 0-16 0 0,11-10 105 0 0,-12 9-100 0 0,1 0 1 0 0,0 1 0 0 0,0-1 0 0 0,0 0 0 0 0,0 1-1 0 0,0 0 1 0 0,1-1 0 0 0,-1 1 0 0 0,0 0 0 0 0,2 0-6 0 0,25-5 48 0 0,-22 3-28 0 0,-3 1-68 0 0,-1 1-54 0 0,0-1-75 0 0,0 1-5 0 0,-1 0-53 0 0,1 0-59 0 0,-1-1-66 0 0,1 1-72 0 0,0 0-78 0 0,1 0-84 0 0,0-1-91 0 0,8-2-908 0 0,8-6-915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58.6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298 491 7744 0 0,'0'15'174'0'0,"0"-12"29"0"0,0-3 12 0 0,0-3-35 0 0,0-12-144 0 0,0 5-20 0 0,0 6 42 0 0,0 1 63 0 0,0 3 138 0 0,0-3 225 0 0,-1-6-177 0 0,-3 1-46 0 0,0 1-39 0 0,-1 2-33 0 0,-1 2 176 0 0,5 3-350 0 0,1 0 0 0 0,-1 0 0 0 0,1 0 0 0 0,-1 0-1 0 0,1 0 1 0 0,-1 0 0 0 0,0 0 0 0 0,1 0-1 0 0,-1-1 1 0 0,1 1 0 0 0,-1 0 0 0 0,1 0 0 0 0,-1 0-1 0 0,1-1 1 0 0,-1 1 0 0 0,1 0 0 0 0,-1 0 0 0 0,1-1-1 0 0,0 1 1 0 0,-1 0 0 0 0,1-1 0 0 0,-1 1 0 0 0,1-1-1 0 0,0 1 1 0 0,-1-1 0 0 0,1 1 0 0 0,0 0 0 0 0,-1-1-1 0 0,1 1 1 0 0,0-1 0 0 0,0 1 0 0 0,0-1 0 0 0,0 0-1 0 0,-1 1 1 0 0,1-1 0 0 0,0 1 0 0 0,0-1-1 0 0,0 1 1 0 0,0-1 0 0 0,0 1 0 0 0,0-1 0 0 0,0 0-15 0 0,-3-5 304 0 0,-26-23 304 0 0,26 26-304 0 0,3 3-7 0 0,-3-3-28 0 0,1 0-226 0 0,-1 0 22 0 0,0 0 0 0 0,0 1-1 0 0,0-1 1 0 0,0 0-1 0 0,-1 1 1 0 0,1 0 0 0 0,0 0-1 0 0,-4-2-64 0 0,-7 0 219 0 0,-5 3 50 0 0,18 1-257 0 0,-1 0 0 0 0,0 0 1 0 0,1 0-1 0 0,-1 0 0 0 0,1 1 0 0 0,-1-1 0 0 0,0 0 0 0 0,1 1 0 0 0,-1-1 1 0 0,1 1-13 0 0,-14 11 114 0 0,9-9-35 0 0,4-3-74 0 0,0 0 0 0 0,1 1-1 0 0,-1-1 1 0 0,0 1 0 0 0,0-1 0 0 0,0 1 0 0 0,1 0 0 0 0,-1 0 0 0 0,0-1 0 0 0,1 1-1 0 0,-2 2-4 0 0,-7 2 28 0 0,5-2-19 0 0,4-3-9 0 0,0 0 0 0 0,0 1 1 0 0,1-1-1 0 0,-1 0 0 0 0,0 1 0 0 0,1-1 1 0 0,-1 1-1 0 0,0-1 0 0 0,1 1 0 0 0,-1-1 1 0 0,1 1-1 0 0,-1-1 0 0 0,1 1 0 0 0,-1-1 0 0 0,1 1 1 0 0,-1 0-1 0 0,1-1 0 0 0,0 1 0 0 0,-1 0 1 0 0,1-1-1 0 0,0 1 0 0 0,-1 0 0 0 0,-1 5 0 0 0,-13 11 0 0 0,13-15 0 0 0,1-1 0 0 0,-1 1 0 0 0,1 0 0 0 0,-1-1 0 0 0,1 1 0 0 0,0 0 0 0 0,0 0 0 0 0,-1 0 0 0 0,1 0 0 0 0,0 1 0 0 0,0 15 0 0 0,1-15 0 0 0,1 0 0 0 0,-1-1 0 0 0,-1 1 0 0 0,1-1 0 0 0,0 1 0 0 0,-1 0 0 0 0,1-1 0 0 0,-1 1 0 0 0,0 0 0 0 0,0 1 0 0 0,-4 5 0 0 0,-8 20 0 0 0,8-17 0 0 0,4-9 0 0 0,-1 0 0 0 0,1 1 0 0 0,0-1 0 0 0,-1 1 0 0 0,2-1 0 0 0,-1 1 0 0 0,0-1 0 0 0,1 1 0 0 0,0-1 0 0 0,0 4 0 0 0,0 115 0 0 0,-1-117 0 0 0,1-1 0 0 0,1 0 0 0 0,-1 1 0 0 0,1-1 0 0 0,0 4 0 0 0,11 15 0 0 0,-11-5 0 0 0,-1-15 0 0 0,0 0 0 0 0,0-1 0 0 0,0 1 0 0 0,0 0 0 0 0,1-1 0 0 0,-1 1 0 0 0,1 0 0 0 0,-1-1 0 0 0,1 1 0 0 0,1 2 0 0 0,3 4 0 0 0,-4-8 0 0 0,1 1 0 0 0,-1-1 0 0 0,-1 1 0 0 0,1-1 0 0 0,0 1 0 0 0,0 0 0 0 0,-1 0 0 0 0,1-1 0 0 0,-1 1 0 0 0,1 0 0 0 0,-1 0 0 0 0,0 0 0 0 0,0-1 0 0 0,1 2 0 0 0,-2 8 0 0 0,3 22 0 0 0,-2-32 0 0 0,0 0 0 0 0,1 1 0 0 0,-1-1 0 0 0,1 0 0 0 0,-1 0 0 0 0,1 1 0 0 0,-1-1 0 0 0,1 0 0 0 0,0 0 0 0 0,-1 0 0 0 0,1 0 0 0 0,0 1 0 0 0,0-1 0 0 0,0-1 0 0 0,0 1 0 0 0,0 0 0 0 0,0 0 0 0 0,0 0 0 0 0,0 0 0 0 0,1 0 0 0 0,14 5 0 0 0,21 11 0 0 0,-28-12 0 0 0,-8-3 0 0 0,1-1 0 0 0,-1 0 0 0 0,1 0 0 0 0,-1-1 0 0 0,1 1 0 0 0,0 0 0 0 0,0 0 0 0 0,-1-1 0 0 0,1 1 0 0 0,0-1 0 0 0,0 0 0 0 0,0 0 0 0 0,0 1 0 0 0,0-1 0 0 0,33 0 10 0 0,-35 0-8 0 0,1 0-1 0 0,-1 0 1 0 0,1 0 0 0 0,0 0-1 0 0,-1 0 1 0 0,1 0-1 0 0,-1 0 1 0 0,1 0 0 0 0,-1 0-1 0 0,1 0 1 0 0,-1 0-1 0 0,1-1 1 0 0,0 1 0 0 0,-1 0-1 0 0,1 0 1 0 0,-1 0-1 0 0,1-1 1 0 0,-1 1 0 0 0,1 0-1 0 0,-1-1 1 0 0,0 1-1 0 0,1 0 1 0 0,-1-1 0 0 0,1 1-1 0 0,-1-1 1 0 0,0 1-1 0 0,1-1 1 0 0,-1 1 0 0 0,0-1-2 0 0,9-7 7 0 0,17 2-22 0 0,-17 2 38 0 0,0-3-98 0 0,2-2-85 0 0,9-14-295 0 0,-16 17 345 0 0,-1-7-86 0 0,-3-1-64 0 0,-1 12 203 0 0,1 0 0 0 0,0 0 0 0 0,0 0 0 0 0,0 0 1 0 0,0 0-1 0 0,1-1 0 0 0,-1 1 0 0 0,0 0 0 0 0,1 0 0 0 0,0 0 0 0 0,0-1 57 0 0,4-6-205 0 0,1-2-93 0 0,-3-7-91 0 0,-3 8 258 0 0,0-2-83 0 0,0-1-102 0 0,0 6 112 0 0,0 0-33 0 0,0 0-36 0 0,0 0-39 0 0,0 0-41 0 0,0 0-44 0 0,0 0-47 0 0,0 1-49 0 0,0 0-52 0 0,0 0-54 0 0,0-8-663 0 0,0-7-704 0 0</inkml:trace>
  <inkml:trace contextRef="#ctx0" brushRef="#br0" timeOffset="310.89">263 106 5840 0 0,'0'0'132'0'0,"0"0"17"0"0,0 0 11 0 0,-3-3-21 0 0,0-1-89 0 0,0 1-42 0 0,-3-10-76 0 0,5 5 76 0 0,0-1 97 0 0,1 2 45 0 0,0-2 81 0 0,0 6-79 0 0,-1-1-41 0 0,-6-7 239 0 0,4 8-220 0 0,1 0 50 0 0,0-1 68 0 0,-1 0 82 0 0,3 3-110 0 0,-1 0-50 0 0,1-1-43 0 0,0 1-35 0 0,0-2 19 0 0,1-1-59 0 0,-1 2-9 0 0,0 2 47 0 0,0-3 352 0 0,2 3-215 0 0,-1 0-62 0 0,0 0-53 0 0,0 0-45 0 0,1 0-32 0 0,1 0-105 0 0,-3 0 105 0 0,1 0 68 0 0,1 0 100 0 0,-2 0-56 0 0,1 0 33 0 0,0 0 38 0 0,0 0 41 0 0,0 0 44 0 0,0 0 47 0 0,-1 3-211 0 0,-1 5-32 0 0,1-4-64 0 0,0 0 0 0 0,-1 0 0 0 0,1 0 0 0 0,1 0 0 0 0,-1 0 0 0 0,1 0 0 0 0,-1 0 0 0 0,1 0 1 0 0,1 1-44 0 0,3 4 80 0 0,-4-7-61 0 0,0-1-1 0 0,0 1 0 0 0,0-1 0 0 0,0 1 1 0 0,0 0-1 0 0,-1 0 0 0 0,1-1 0 0 0,0 1 0 0 0,-1 0 1 0 0,1 0-1 0 0,-1 0 0 0 0,0-1 0 0 0,0 1 1 0 0,0 0-19 0 0,0 21 180 0 0,0 4-23 0 0,2-8-12 0 0,5 1-26 0 0,-1-4-32 0 0,-5-10-46 0 0,0 0-1 0 0,-1 0 1 0 0,1-1 0 0 0,-1 5-41 0 0,0-3 43 0 0,0-1 0 0 0,0 1 1 0 0,1 0-1 0 0,1 4-43 0 0,9 26 93 0 0,-5 10-37 0 0,6-6-29 0 0,-6 6 59 0 0,5-6 45 0 0,-8-6-22 0 0,-4-24-50 0 0,2-1 0 0 0,-1 1 1 0 0,3 9-60 0 0,2 5 71 0 0,5 17 87 0 0,4 26 101 0 0,-12-61-202 0 0,-1 1 1 0 0,-1 0 0 0 0,0 6-58 0 0,0-8 45 0 0,0 0 0 0 0,1 0 0 0 0,-1 1 0 0 0,2 4-45 0 0,3 7 91 0 0,-2-11-45 0 0,-1 0 0 0 0,-1 1 0 0 0,1-1 0 0 0,-1 0 0 0 0,0 1 0 0 0,-1 0-46 0 0,0 35 226 0 0,0-13-23 0 0,0-6 14 0 0,0 1 56 0 0,2-12-141 0 0,5 2-7 0 0,-6-14-111 0 0,0 1 0 0 0,0 0 0 0 0,0-1 0 0 0,0 1 0 0 0,0-1 0 0 0,-1 1 0 0 0,1 0 0 0 0,-1 0 0 0 0,1-1 0 0 0,-1 1 0 0 0,0 0-1 0 0,0 0-13 0 0,0-2 2 0 0,0 0 0 0 0,1 0 0 0 0,-1 0 0 0 0,0 0 0 0 0,0 0 0 0 0,0 0 0 0 0,0 1 0 0 0,0-1 0 0 0,0 0 0 0 0,0 0 0 0 0,0 0 0 0 0,0 0 0 0 0,0 0 0 0 0,0 0 0 0 0,0 0 0 0 0,0 0 0 0 0,0 0 0 0 0,0 1 0 0 0,0-1 0 0 0,-1 0 0 0 0,1 0 0 0 0,0 0 0 0 0,0 0 0 0 0,0 0 0 0 0,0 0 0 0 0,0 0 0 0 0,0 0-1 0 0,0 0 1 0 0,0 0 0 0 0,0 0 0 0 0,0 1 0 0 0,0-1 0 0 0,0 0 0 0 0,0 0 0 0 0,0 0 0 0 0,-1 0 0 0 0,1 0 0 0 0,0 0 0 0 0,0 0 0 0 0,0 0 0 0 0,0 0 0 0 0,0 0 0 0 0,0 0 0 0 0,0 0 0 0 0,0 0 0 0 0,0 0 0 0 0,-1 0 0 0 0,1 0 0 0 0,0 0 0 0 0,0 0 0 0 0,0 0 0 0 0,0 0 0 0 0,0 0 0 0 0,0 0 0 0 0,0 0 0 0 0,0 0-1 0 0,-1 0-1 0 0,1 0 5 0 0,-1 0 0 0 0,1 0 0 0 0,-1 0 0 0 0,1 0 0 0 0,-1 0 0 0 0,1 0 0 0 0,-1 0 0 0 0,1 0 0 0 0,-1 0 0 0 0,1 0 0 0 0,-1 0 0 0 0,0 1 0 0 0,1-1 0 0 0,-1 0 0 0 0,1 0 0 0 0,0 1 0 0 0,-1-1 0 0 0,1 0 0 0 0,-1 1 0 0 0,1-1-1 0 0,-1 0 1 0 0,1 1 0 0 0,0-1 0 0 0,-1 1 0 0 0,1-1 0 0 0,0 0 0 0 0,-1 1 0 0 0,1-1 0 0 0,0 1 0 0 0,0-1 0 0 0,-1 1 0 0 0,1-1 0 0 0,0 1 0 0 0,0 0 0 0 0,0-1 0 0 0,0 1 0 0 0,0-1 0 0 0,0 1 0 0 0,0-1 0 0 0,0 1 0 0 0,0-1-1 0 0,0 1-4 0 0,0 2 96 0 0,0-3 0 0 0,-3 0-16 0 0,-3 0-74 0 0,0 0-60 0 0,4 0-50 0 0,1 0-121 0 0,1-3-207 0 0,0 3 233 0 0,0-1 69 0 0,0 1 59 0 0,0-1 51 0 0,0 0 86 0 0,0 0 277 0 0,0 0-292 0 0,0 0-72 0 0,0 1-36 0 0,0-1-41 0 0,0 1-46 0 0,0-1-51 0 0,0 0-78 0 0,0 0-73 0 0,0 0-79 0 0,0 0-87 0 0,0 0-93 0 0,0 0-100 0 0,0-1-107 0 0,0 1-113 0 0,0-4-1093 0 0,0-5-1140 0 0</inkml:trace>
  <inkml:trace contextRef="#ctx0" brushRef="#br0" timeOffset="747.1">614 842 5344 0 0,'3'0'157'0'0,"11"0"-9"0"0,-4 0-100 0 0,-5 0 23 0 0,-3 0 72 0 0,-1 0 166 0 0,-1 0 280 0 0,3 0 19 0 0,0 0-395 0 0,-1 0-118 0 0,0 0 0 0 0,0 0-1 0 0,0 0 1 0 0,1 0 0 0 0,-1 0-1 0 0,0 0 1 0 0,0-1 0 0 0,0 1-1 0 0,0-1 1 0 0,0 1 0 0 0,1-1-95 0 0,2-7 446 0 0,-5 8-419 0 0,0-1-1 0 0,1 1 1 0 0,-1-1 0 0 0,0 1 0 0 0,0 0 0 0 0,1-1 0 0 0,-1 1 0 0 0,0-1 0 0 0,1 1 0 0 0,-1 0 0 0 0,0-1-1 0 0,1 1 1 0 0,-1 0 0 0 0,0 0 0 0 0,1-1 0 0 0,-1 1 0 0 0,1 0 0 0 0,-1 0 0 0 0,0 0 0 0 0,1-1 0 0 0,-1 1 0 0 0,1 0-1 0 0,-1 0 1 0 0,1 0 0 0 0,-1 0 0 0 0,1 0 0 0 0,-1 0 0 0 0,1 0 0 0 0,-1 0 0 0 0,1 0 0 0 0,-1 0-27 0 0,6-3 613 0 0,6-11-112 0 0,-10 8-377 0 0,-1 5-95 0 0,-1 1 1 0 0,0-1 0 0 0,1 0-1 0 0,-1 0 1 0 0,0 1-1 0 0,1-1 1 0 0,-1 1 0 0 0,1-1-1 0 0,-1 0 1 0 0,1 1 0 0 0,-1-1-1 0 0,1 1 1 0 0,-1-1-1 0 0,1 1 1 0 0,0-1 0 0 0,-1 1-1 0 0,1-1 1 0 0,0 1-1 0 0,-1 0 1 0 0,1-1 0 0 0,0 1-1 0 0,0 0-29 0 0,4-3 119 0 0,13-11 282 0 0,-10 5-250 0 0,1 3-38 0 0,-1 3-24 0 0,-7 2-81 0 0,-1 1 0 0 0,1 0 0 0 0,-1 0 0 0 0,1 0 0 0 0,-1-1 0 0 0,1 1-1 0 0,-1 0 1 0 0,1 0 0 0 0,-1-1 0 0 0,1 1 0 0 0,-1 0 0 0 0,0-1 0 0 0,1 1 0 0 0,-1-1 0 0 0,1 1 0 0 0,-1-1-1 0 0,0 1 1 0 0,1-1 0 0 0,-1 1 0 0 0,0-1 0 0 0,0 1 0 0 0,1-1 0 0 0,-1 1 0 0 0,0-1 0 0 0,0 1 0 0 0,0-1-1 0 0,0 1 1 0 0,0-1 0 0 0,0 1 0 0 0,0-1 0 0 0,0 0 0 0 0,0 1 0 0 0,0-1 0 0 0,0 1 0 0 0,0-1-1 0 0,0 1 1 0 0,0-1 0 0 0,0 0-8 0 0,0-16 155 0 0,0 15-152 0 0,0 1 0 0 0,0-1 0 0 0,0 1 0 0 0,0-1 0 0 0,0 0 0 0 0,1 1 0 0 0,-1-1 0 0 0,1 1 1 0 0,-1-1-1 0 0,1 0-3 0 0,4-7 1 0 0,2-4 22 0 0,-5 0 27 0 0,-2 0 40 0 0,0-10 84 0 0,0 10-69 0 0,0-8 44 0 0,0 19-145 0 0,0 0 1 0 0,0 0-1 0 0,-1 0 1 0 0,1 0 0 0 0,-1 0-1 0 0,1 0 1 0 0,-1 0-1 0 0,0 0 1 0 0,1 1 0 0 0,-1-1-1 0 0,0 0 1 0 0,-1 0-1 0 0,1 0-4 0 0,0 1 3 0 0,0-1-1 0 0,0 0 0 0 0,0 1 1 0 0,0-1-1 0 0,1 0 1 0 0,-1 0-1 0 0,0 0 0 0 0,1 0 1 0 0,0 0-1 0 0,-1 1 0 0 0,1-1 1 0 0,0-2-3 0 0,0 2 0 0 0,0 0 0 0 0,-1 0 0 0 0,1 0 0 0 0,0 1 0 0 0,-1-1 0 0 0,1 0 0 0 0,-1 0 0 0 0,0 1 0 0 0,1-1 0 0 0,-1 0 0 0 0,0 1 0 0 0,0-1 0 0 0,0 0 0 0 0,0 1 0 0 0,-5-8 0 0 0,0-9 0 0 0,6 17 0 0 0,-1 0 0 0 0,0-1 0 0 0,0 1 0 0 0,0 0 0 0 0,0 0 0 0 0,0 0 0 0 0,0 0 0 0 0,0 0 0 0 0,-1 0 0 0 0,1 0 0 0 0,0 0 0 0 0,-1 0 0 0 0,0 0-6 0 0,0 0 1 0 0,1 1 0 0 0,-1-1 0 0 0,0 1 0 0 0,1 0 0 0 0,-1 0-1 0 0,0-1 1 0 0,0 1 0 0 0,1 0 0 0 0,-1 0 0 0 0,0 1-1 0 0,0-1 1 0 0,1 0 0 0 0,-1 1 0 0 0,0-1 0 0 0,0 1 0 0 0,0 0 5 0 0,-4 13 16 0 0,-9 4 64 0 0,14-16-71 0 0,-1-1 0 0 0,1 0 1 0 0,0 1-1 0 0,-1-1 0 0 0,1 1 0 0 0,0-1 1 0 0,0 1-1 0 0,0 0 0 0 0,0-1 0 0 0,0 1 1 0 0,0 0-1 0 0,0 0 0 0 0,1 0 0 0 0,-1 0 1 0 0,1 0-1 0 0,-1-1 0 0 0,1 1 0 0 0,0 0 1 0 0,0 1-10 0 0,0 13 14 0 0,0-8-14 0 0,0 0 1 0 0,0 0-1 0 0,0 0 0 0 0,-1-1 1 0 0,-1 5-1 0 0,-10 11 13 0 0,11-16 7 0 0,-1 0 0 0 0,1-1-1 0 0,1 1 1 0 0,-1 0 0 0 0,1 0 0 0 0,0 0 0 0 0,1 3-20 0 0,0 20 128 0 0,0-22-87 0 0,0 0 1 0 0,0 1 0 0 0,1-1 0 0 0,2 7-42 0 0,-2-6 54 0 0,0 0 0 0 0,0 0 0 0 0,-1 0 1 0 0,1 9-55 0 0,-2 8 112 0 0,0 33 258 0 0,-1-43-222 0 0,1-2-39 0 0,2 3 10 0 0,5-2 0 0 0,2-4-11 0 0,-6-8-84 0 0,0 1 0 0 0,0 0 0 0 0,-1 0 0 0 0,1 1 0 0 0,-1-1 0 0 0,0 0 0 0 0,0 1 0 0 0,0 0-24 0 0,-1-2 11 0 0,0 1-1 0 0,0-1 1 0 0,1 0 0 0 0,0 0-1 0 0,-1 0 1 0 0,1 0 0 0 0,1 1-11 0 0,9 2 44 0 0,-6-3-28 0 0,21 12-3 0 0,-25-15-15 0 0,4-1 3 0 0,-4 1-1 0 0,0 0 0 0 0,-1 0 0 0 0,1 0 0 0 0,0-1 0 0 0,0 1 0 0 0,0-1 0 0 0,-1 1 0 0 0,1-1 0 0 0,0 0 0 0 0,-1 0 0 0 0,1 0 0 0 0,0 0 0 0 0,-1 0 0 0 0,1 0 0 0 0,7-4 0 0 0,2-1 3 0 0,-8 5 2 0 0,-1 0 1 0 0,1 0 0 0 0,-1 0-1 0 0,1-1 1 0 0,-1 1-1 0 0,0-1 1 0 0,1 0-1 0 0,-1 0 1 0 0,0 0-6 0 0,6-6 8 0 0,-3 2-10 0 0,0 1-1 0 0,1 0 0 0 0,-1 1 0 0 0,4-3 3 0 0,17-10-53 0 0,-20 8 30 0 0,0 0-57 0 0,-2 5-63 0 0,1 1 48 0 0,11-5-43 0 0,-5 3 42 0 0,-4 1-29 0 0,-2 0-39 0 0,0-1-73 0 0,-1 1-27 0 0,0-1-71 0 0,-1-1-80 0 0,0-1-89 0 0,-2 4 157 0 0,0 0-46 0 0,0 0-43 0 0,1 0-36 0 0,-1-1-135 0 0,1 0-36 0 0,5-8-1413 0 0</inkml:trace>
  <inkml:trace contextRef="#ctx0" brushRef="#br0" timeOffset="1198.72">1087 456 6240 0 0,'0'0'182'0'0,"3"0"-8"0"0,3 1-139 0 0,-1 2 35 0 0,-3 1 53 0 0,-1 3 66 0 0,-1-4 215 0 0,3 0 11 0 0,2 1-251 0 0,-1 0-24 0 0,0 0 1 0 0,0 0-1 0 0,0 1 1 0 0,0-1-1 0 0,0 3-140 0 0,4 8 400 0 0,1 4 128 0 0,1-1-36 0 0,3-1-41 0 0,3 1-44 0 0,-13-14-288 0 0,0 1 0 0 0,0-1 0 0 0,0 0 1 0 0,-1 1-1 0 0,1-1 0 0 0,-1 1 0 0 0,0 0 0 0 0,0 1-119 0 0,4 8 241 0 0,0-3-90 0 0,3 7 179 0 0,-1 2 48 0 0,0 1-8 0 0,2-4-52 0 0,0 7-24 0 0,-6-12-128 0 0,2 2 95 0 0,-6-13-254 0 0,1-1 13 0 0,0 1 0 0 0,-1 0 1 0 0,1 0-1 0 0,0 0 1 0 0,-1 0-1 0 0,0 0 0 0 0,1 0 1 0 0,-1 0-1 0 0,1 0 1 0 0,-1 0-1 0 0,0 0 0 0 0,0 0 1 0 0,0 0-1 0 0,1 0 0 0 0,-1 0 1 0 0,0 0-1 0 0,0 0 1 0 0,-1 0-1 0 0,1 0 0 0 0,0 0 1 0 0,0 0-1 0 0,0 0 1 0 0,-1 0-1 0 0,1 0 0 0 0,0 0 1 0 0,-1 0-1 0 0,1 0-20 0 0,-4 9 106 0 0,1 15 131 0 0,3-13-104 0 0,0 1 36 0 0,0-13-159 0 0,0 1 1 0 0,0-1 0 0 0,0 1 0 0 0,0-1-1 0 0,0 1 1 0 0,0-1 0 0 0,0 1 0 0 0,0 0-1 0 0,0-1 1 0 0,0 1 0 0 0,0-1 0 0 0,0 1-1 0 0,0-1 1 0 0,1 1 0 0 0,-1-1 0 0 0,0 1 0 0 0,0-1-1 0 0,0 1 1 0 0,1-1 0 0 0,-1 1 0 0 0,0-1-1 0 0,1 1 1 0 0,-1-1 0 0 0,1 0 0 0 0,-1 1-1 0 0,0-1 1 0 0,1 1 0 0 0,-1-1 0 0 0,1 0 0 0 0,-1 0-1 0 0,1 1 1 0 0,0-1-11 0 0,6 5 156 0 0,-1 10 36 0 0,-4-12-133 0 0,2 1-65 0 0,-2-2 27 0 0,1 1 76 0 0,-1-1 32 0 0,-1 1 68 0 0,0 0 2 0 0,0 0-86 0 0,-2 0-51 0 0,1 1-28 0 0,-1-2 40 0 0,1 1 182 0 0,0-3-17 0 0,3-3-74 0 0,-1 1-147 0 0,-1 1-1 0 0,0-1 0 0 0,0 0 0 0 0,1 0 1 0 0,-1 1-1 0 0,0-1 0 0 0,-1 0 1 0 0,1 0-1 0 0,0 0 0 0 0,0 0 0 0 0,-1 0 1 0 0,1 0-1 0 0,-1-2-17 0 0,2-32 228 0 0,-2 33-215 0 0,0-14 51 0 0,0-11 17 0 0,3 5-42 0 0,8 0-29 0 0,-5-9-10 0 0,6-3 11 0 0,-8 15 14 0 0,-2 12-19 0 0,0-1-1 0 0,1 1 1 0 0,-1 0 0 0 0,1 0-1 0 0,1-1-5 0 0,6-11-1 0 0,-6 11-1 0 0,0 1 0 0 0,0-1 0 0 0,1 1 0 0 0,0 1 0 0 0,0-1 0 0 0,1 1-1 0 0,4-5 3 0 0,-6 8-20 0 0,0-1 0 0 0,-1 0 0 0 0,0 1 0 0 0,1-1 0 0 0,0-3 20 0 0,-3 5-10 0 0,0 0 1 0 0,1 0-1 0 0,0 0 1 0 0,0 0-1 0 0,0 1 1 0 0,0-1-1 0 0,0 0 1 0 0,1 1-1 0 0,-1 0 1 0 0,1-1-1 0 0,0 1 1 0 0,-1 0-1 0 0,1 0 10 0 0,14-5-55 0 0,5 0 37 0 0,-11 4 9 0 0,-9 2 5 0 0,0 0 0 0 0,0 1 0 0 0,0-1 1 0 0,0 1-1 0 0,0-1 0 0 0,0 1 0 0 0,0 0 0 0 0,0 0 1 0 0,0 0-1 0 0,0 0 0 0 0,0 0 0 0 0,0 0 1 0 0,0 1-1 0 0,0-1 0 0 0,0 1 0 0 0,0-1 0 0 0,0 1 1 0 0,0 0-1 0 0,0 0 0 0 0,0 0 0 0 0,0 0 1 0 0,-1 0-1 0 0,1 0 0 0 0,0 1 4 0 0,3 3-10 0 0,-1-1-1 0 0,0 1 1 0 0,-1 0 0 0 0,1 0 0 0 0,-1 1-1 0 0,0-1 1 0 0,0 1 10 0 0,10 16-29 0 0,-3 2-6 0 0,0 1 16 0 0,4-2 32 0 0,1 4 28 0 0,-2 7-33 0 0,-3-14-62 0 0,-9-19 46 0 0,1 3-3 0 0,0 0-1 0 0,0 0 0 0 0,-1 0 1 0 0,1 1-1 0 0,-1-1 0 0 0,0 0 0 0 0,0 0 1 0 0,0 1-1 0 0,0-1 0 0 0,-1 4 12 0 0,-1 9-10 0 0,1-13 10 0 0,0-1 0 0 0,-1 0 0 0 0,1 0 0 0 0,1 1 0 0 0,-1-1 0 0 0,0 0-1 0 0,1 0 1 0 0,-1 0 0 0 0,1 1 0 0 0,1 2 0 0 0,4 2 3 0 0,1 6-5 0 0,-5 2 69 0 0,-2-16-64 0 0,0 0 0 0 0,0 1-1 0 0,0-1 1 0 0,0 1-1 0 0,0-1 1 0 0,0 1-1 0 0,0-1 1 0 0,0 1-1 0 0,0-1 1 0 0,0 1-1 0 0,0-1 1 0 0,0 1-1 0 0,0-1 1 0 0,1 0-1 0 0,-1 1 1 0 0,0-1 0 0 0,0 1-1 0 0,1-1 1 0 0,-1 0-1 0 0,0 1 1 0 0,1-1-1 0 0,-1 0 1 0 0,0 1-1 0 0,1-1 1 0 0,-1 0-1 0 0,0 1 1 0 0,1-1-1 0 0,-1 0 1 0 0,1 0-1 0 0,-1 0 1 0 0,1 1-3 0 0,6 4-7 0 0,-6-4 3 0 0,-1-1 0 0 0,0 1-1 0 0,1 0 1 0 0,-1-1 0 0 0,0 1-1 0 0,1 0 1 0 0,-1 0 0 0 0,0-1-1 0 0,0 1 1 0 0,0 0 0 0 0,0 0-1 0 0,0-1 1 0 0,0 1-1 0 0,0 0 1 0 0,0 0 4 0 0,0-1 0 0 0,0 2-78 0 0,0-1-39 0 0,0-1-81 0 0,0 0-208 0 0,0 0-376 0 0,0 0 598 0 0,0 0 33 0 0,1 0-6 0 0,-1 0-38 0 0,0 1-4 0 0,1-1-38 0 0,-1 1-45 0 0,1 0-50 0 0,0 0-54 0 0,0 0-50 0 0,0 0-43 0 0,1 0-40 0 0,0 1-147 0 0,0 0-38 0 0,0 0-178 0 0,2 2-482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03.84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35 0 6768 0 0,'0'0'149'0'0,"0"0"23"0"0,0 0 12 0 0,0 0-58 0 0,0 0-7 0 0,0 0 47 0 0,0 0 144 0 0,0 3 266 0 0,0 4-321 0 0,0 0 40 0 0,0 1 37 0 0,0 0 36 0 0,0 11 460 0 0,0 2 109 0 0,-2-11-644 0 0,-3-1-60 0 0,-2 7 48 0 0,3 5-4 0 0,5-4-30 0 0,-1-5-6 0 0,-1-5-112 0 0,0-2-35 0 0,-6 8 79 0 0,3-5-49 0 0,1-1 9 0 0,2 0 28 0 0,0 1 60 0 0,1-2-140 0 0,0 2-21 0 0,0-1 11 0 0,0 6 78 0 0,0-5-32 0 0,0 3 34 0 0,0 0-104 0 0,0 7-17 0 0,0-16-46 0 0,1-1-84 0 0,0-1-87 0 0,-1 0 48 0 0,1 0-36 0 0,0 0-39 0 0,0 0-38 0 0,2 0-349 0 0,-1 1 76 0 0,-1-1-50 0 0,3 2-686 0 0,-2 3-547 0 0,-1 5-1037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04.41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53 5728 0 0,'0'0'166'0'0,"0"0"-42"0"0,3 0-10 0 0,8 0 217 0 0,7 0 272 0 0,-15 0-77 0 0,-3 0 4 0 0,3 3 12 0 0,5 4-211 0 0,-1-3-82 0 0,0-1-13 0 0,0-2 36 0 0,-1 2 253 0 0,8 8-77 0 0,-8-8-335 0 0,-6-3-85 0 0,1 0-1 0 0,0 1 1 0 0,0-1-1 0 0,-1 0 0 0 0,1 1 1 0 0,0-1-1 0 0,-1 1 1 0 0,1-1-1 0 0,-1 1 1 0 0,1-1-1 0 0,0 1 1 0 0,-1-1-1 0 0,1 1 0 0 0,-1-1 1 0 0,1 1-1 0 0,-1 0 1 0 0,0-1-1 0 0,1 1 1 0 0,-1 0-1 0 0,0-1 1 0 0,1 1-1 0 0,-1 0-27 0 0,3 5 110 0 0,-2-4-57 0 0,0 0 0 0 0,1 0 1 0 0,-1 1-1 0 0,1-1 1 0 0,0 0-1 0 0,-1 0 0 0 0,1-1 1 0 0,0 1-1 0 0,0 0 0 0 0,1-1 1 0 0,-1 1-1 0 0,0-1 1 0 0,1 1-54 0 0,13 6 381 0 0,-9-4-160 0 0,3 4 51 0 0,0 10 210 0 0,-3-6-209 0 0,1-1-96 0 0,22 23 326 0 0,-18-17-306 0 0,-1-1-44 0 0,-7-10-44 0 0,0-1-1 0 0,1 1 1 0 0,0-1 0 0 0,3 3-109 0 0,-3-4 111 0 0,0 1 0 0 0,0 0 0 0 0,-1 0 0 0 0,3 5-111 0 0,4 5 226 0 0,0 1 0 0 0,1-2 0 0 0,7 8-226 0 0,-10-14 87 0 0,-4-3-21 0 0,0 0 0 0 0,0 1 0 0 0,0-1 0 0 0,1 4-66 0 0,12 17 162 0 0,-11-21-91 0 0,0 2 18 0 0,-3 4-13 0 0,-4-10-67 0 0,0 0 0 0 0,0 0 0 0 0,0 0 0 0 0,1 0 0 0 0,-1 0 0 0 0,0 0 0 0 0,1 0 0 0 0,-1 0-1 0 0,0 0 1 0 0,1-1 0 0 0,0 1 0 0 0,-1 0 0 0 0,1 0-9 0 0,11 7 118 0 0,-10-6-103 0 0,0-1 0 0 0,0 1 0 0 0,0 0 0 0 0,0 0 1 0 0,-1 0-1 0 0,1 1 0 0 0,-1-1 0 0 0,1 0 0 0 0,-1 0 1 0 0,0 1-1 0 0,1-1 0 0 0,-1 2-15 0 0,10 14 92 0 0,-8-15-14 0 0,-5 1-14 0 0,4 6-46 0 0,-2-10-16 0 0,0 0-1 0 0,0 0 0 0 0,-1 1 1 0 0,1-1-1 0 0,0 0 0 0 0,0 0 1 0 0,0 0-1 0 0,0 0 0 0 0,0 0 1 0 0,0 0-1 0 0,0 0 0 0 0,0 0 1 0 0,0 0-1 0 0,0 1 0 0 0,0-1 0 0 0,0 0 1 0 0,0 0-1 0 0,0 0 0 0 0,1 0 1 0 0,-1 0-1 0 0,0 0 0 0 0,0 0 1 0 0,0 0-1 0 0,0 0 0 0 0,0 1 1 0 0,0-1-1 0 0,0 0 0 0 0,0 0 0 0 0,0 0 1 0 0,0 0-1 0 0,0 0 0 0 0,0 0 1 0 0,0 0-1 0 0,0 0 0 0 0,0 0 1 0 0,1 0-1 0 0,-1 0 0 0 0,0 0 1 0 0,0 0-1 0 0,0 0 0 0 0,0 0 1 0 0,0 0-1 0 0,0 0 0 0 0,0 0 0 0 0,0 0 1 0 0,0 0-1 0 0,1 0 0 0 0,-1 0 1 0 0,0 0-1 0 0,0 0 0 0 0,0 0 1 0 0,0 0-1 0 0,0 0 0 0 0,0 0 1 0 0,0 0-1 0 0,0 0 0 0 0,1 0-1 0 0,10 0 75 0 0,-11 0-74 0 0,0 0 1 0 0,0 0 0 0 0,1 0-1 0 0,-1 0 1 0 0,0 0-1 0 0,0 0 1 0 0,0 0 0 0 0,0 0-1 0 0,0 0 1 0 0,0 0-1 0 0,0 0 1 0 0,0 0-1 0 0,0 0 1 0 0,1 0 0 0 0,-1 0-1 0 0,0 0 1 0 0,0 0-1 0 0,0 0 1 0 0,0 0 0 0 0,0 0-1 0 0,0 0 1 0 0,0 0-1 0 0,0 0 1 0 0,0 0 0 0 0,1 0-1 0 0,-1 0 1 0 0,0 0-1 0 0,0 0 1 0 0,0 1-1 0 0,0-1 1 0 0,0 0 0 0 0,0 0-1 0 0,0 0 1 0 0,0 0-1 0 0,0 0 1 0 0,0 0 0 0 0,0 0-1 0 0,0 0 1 0 0,0 0-1 0 0,0 0 1 0 0,0 1 0 0 0,0-1-1 0 0,0 0 1 0 0,0 0-1 0 0,0 0 1 0 0,0 0 0 0 0,0 0-1 0 0,0 0 1 0 0,0 0-1 0 0,0 0 1 0 0,0 0-1 0 0,0 1 1 0 0,0-1 0 0 0,0 0-1 0 0,0 0 1 0 0,0 0-1 0 0,0 0-1 0 0,0 12 60 0 0,0-9-150 0 0,0-3-64 0 0,0 0 61 0 0,0 0-75 0 0,0 0-92 0 0,0 0 78 0 0,0 0-43 0 0,0 0-43 0 0,0 0-44 0 0,0 0-37 0 0,0 0-36 0 0,0 0-250 0 0,0 0-58 0 0,0 0-45 0 0,0 0-33 0 0,0 0-1382 0 0,0 0-1222 0 0</inkml:trace>
  <inkml:trace contextRef="#ctx0" brushRef="#br0" timeOffset="378.45">439 1 5672 0 0,'0'0'165'0'0,"0"0"59"0"0,0 0 160 0 0,0 0 61 0 0,0 0 17 0 0,-3 3-6 0 0,2-3-450 0 0,-1 2 34 0 0,-2 2 122 0 0,-13 13 642 0 0,14-14-674 0 0,0 0-48 0 0,1 0 304 0 0,2-3-56 0 0,0 0-30 0 0,-3 3-4 0 0,-2 1-180 0 0,1 0-22 0 0,-1 0-1 0 0,1 0 0 0 0,1 1 0 0 0,-1-1 0 0 0,-1 3-93 0 0,0 4 191 0 0,4-8-150 0 0,0-1 0 0 0,0 1 1 0 0,-1-1-1 0 0,1 1 0 0 0,-1-1 0 0 0,1 0 0 0 0,-1 0 0 0 0,0 0 1 0 0,0 1-42 0 0,-4 3 95 0 0,2-3-50 0 0,1 0 0 0 0,0 0 1 0 0,0 0-1 0 0,1 1 1 0 0,-1-1-1 0 0,1 1 1 0 0,0-1-1 0 0,0 1 0 0 0,0 0 1 0 0,0 0-1 0 0,0 0 1 0 0,0 3-46 0 0,-11 17 138 0 0,1-7-7 0 0,0-4 30 0 0,-1 0 69 0 0,-4 9 116 0 0,-1 10 16 0 0,1-1-50 0 0,5-9-105 0 0,3 7-15 0 0,6-21-128 0 0,1 0 0 0 0,-1 0 1 0 0,-3 7-65 0 0,-11 15 467 0 0,-13 17-467 0 0,24-39 45 0 0,4-4-13 0 0,-1 0 0 0 0,1 0 0 0 0,0 0 0 0 0,0 0 1 0 0,1 1-1 0 0,-1-1 0 0 0,1 1 0 0 0,0 0-32 0 0,-3 9 88 0 0,3-12-61 0 0,0 1 1 0 0,-1-1-1 0 0,1 0 1 0 0,-1 0-1 0 0,1 1 1 0 0,-1-1-1 0 0,0 0 1 0 0,0 0-1 0 0,-1 1-27 0 0,-9 12 193 0 0,8-8-79 0 0,-3 6 55 0 0,0-1-48 0 0,-2-3-44 0 0,-2-1-42 0 0,8-7-99 0 0,1 0 37 0 0,-2 1 56 0 0,-1 0 128 0 0,4-1-132 0 0,0 0-39 0 0,0 2-84 0 0,1-2 7 0 0,0 1-33 0 0,-1 0-36 0 0,1 0-41 0 0,0 1-44 0 0,0 0-49 0 0,0 11-468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17.64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20 0 6120 0 0,'0'7'79'0'0,"0"11"232"0"0,1-14-274 0 0,1-1-80 0 0,2 0 37 0 0,-1-1 40 0 0,0 0 43 0 0,0 0 45 0 0,-2 3 47 0 0,0 2 47 0 0,-1-2 189 0 0,0 1-33 0 0,0 3 278 0 0,0 0-116 0 0,0-1-103 0 0,0 0-91 0 0,0 0-79 0 0,0 0-68 0 0,0 1-55 0 0,-1-3 32 0 0,0 0-46 0 0,-5 6 111 0 0,1-3-46 0 0,2-2 20 0 0,2 1 46 0 0,0 2 99 0 0,1 14-11 0 0,0-13-189 0 0,0 1 51 0 0,-2 0 22 0 0,-5 2 32 0 0,0 0-11 0 0,6-2-39 0 0,0 6 27 0 0,0-13-179 0 0,1 0 0 0 0,-1 0 0 0 0,1 0 0 0 0,0 0 0 0 0,1-1 0 0 0,-1 1 0 0 0,1 0 0 0 0,0 0 0 0 0,2 3-57 0 0,8 7 106 0 0,-8-9-30 0 0,-3-4-132 0 0,0-1 41 0 0,0 0 53 0 0,0 0 121 0 0,0 1-162 0 0,0 0-54 0 0,0 1-55 0 0,0 1-69 0 0,0 2-83 0 0,0 1-95 0 0,0-6 40 0 0,0 0-55 0 0,0-1-47 0 0,0 0-41 0 0,0 1-140 0 0,0-1-41 0 0,0 0-169 0 0,0 0-449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52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12240 0 0,'0'0'273'0'0,"0"0"40"0"0,2 0 23 0 0,5 1-172 0 0,-4 1-49 0 0,-1 8 0 0 0,-2-8-112 0 0,0 0-1 0 0,0-1 0 0 0,1 1 0 0 0,-1 0 0 0 0,0 0 0 0 0,1-1 0 0 0,-1 1 0 0 0,1 0 1 0 0,0 1-3 0 0,10 23 2 0 0,-9-17 27 0 0,-2 0 41 0 0,1 2 207 0 0,0-3-74 0 0,1-1-27 0 0,2 2 31 0 0,0-1 27 0 0,-2-1-3 0 0,-1 0 35 0 0,0 2 87 0 0,-1 27 717 0 0,0-11-392 0 0,0-3-170 0 0,0-1-78 0 0,0-3-148 0 0,0-1-86 0 0,0 1-98 0 0,0-1-113 0 0,-2-6 3 0 0,-4 1 38 0 0,3-6-29 0 0,0 1-35 0 0,1 4-93 0 0,2-9 66 0 0,0 1-47 0 0,-1-1-42 0 0,1 0-36 0 0,-1 2-327 0 0,-4 4-834 0 0,3-5 953 0 0,1-1 188 0 0,0 0 66 0 0,0 0 79 0 0,0-1 94 0 0,-2 15-1245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16.42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71 8568 0 0,'0'0'249'0'0,"0"0"-1"0"0,0 0-97 0 0,0 0-48 0 0,0 0 107 0 0,0 3 190 0 0,0 9 16 0 0,0-9 16 0 0,0 0 39 0 0,0 2-276 0 0,1-1-47 0 0,5 7 149 0 0,-1-2-58 0 0,-2-2 13 0 0,-1 1 50 0 0,-2 0 110 0 0,1-1-294 0 0,2 0 49 0 0,11 10 455 0 0,-6-8-332 0 0,-5-4-185 0 0,0 0-39 0 0,0 9 175 0 0,-3-11-7 0 0,0 0-21 0 0,0-1-173 0 0,0 2-18 0 0,0-1 13 0 0,0-1 45 0 0,0 2 66 0 0,3-1-73 0 0,9 8-48 0 0,-9-8-9 0 0,0-3-37 0 0,1 0-49 0 0,3 0-100 0 0,-4 0-175 0 0,-3 0 256 0 0,0 0 2 0 0,0 0-16 0 0,0 0-39 0 0,0 0-12 0 0,0 0-39 0 0,0 0-44 0 0,0 0-49 0 0,0 0-54 0 0,0 0-49 0 0,0 0-45 0 0,0 0-38 0 0,0 0-138 0 0,0 0-38 0 0,0 0-166 0 0,0 0-448 0 0</inkml:trace>
  <inkml:trace contextRef="#ctx0" brushRef="#br0" timeOffset="294.86">141 1 6952 0 0,'0'0'201'0'0,"3"0"-4"0"0,-3 0-194 0 0,1 0 0 0 0,0 0 0 0 0,0 0-1 0 0,-1 0 1 0 0,1 0 0 0 0,0 0 0 0 0,0 0-1 0 0,-1 1 1 0 0,1-1 0 0 0,0 0 0 0 0,0 0 0 0 0,-1 1-1 0 0,1-1 1 0 0,0 1 0 0 0,-1-1-3 0 0,3 4 6 0 0,-1 0 28 0 0,2 0 50 0 0,5-2 117 0 0,5-1 235 0 0,-8-1 397 0 0,-6 0 30 0 0,0 3-30 0 0,1 1-579 0 0,0 1-35 0 0,2 2 58 0 0,1-1-43 0 0,2 4 73 0 0,0 4 288 0 0,1-9-218 0 0,-2-1-36 0 0,-3 8-58 0 0,-2-12-267 0 0,0 1 0 0 0,0-1 0 0 0,0 1 0 0 0,0-1 0 0 0,0 1 0 0 0,0-1 0 0 0,0 1-1 0 0,0 0 1 0 0,0-1 0 0 0,0 1 0 0 0,0-1 0 0 0,0 1 0 0 0,0-1 0 0 0,1 1 0 0 0,-1-1 0 0 0,0 1 0 0 0,0-1 0 0 0,1 1 0 0 0,-1-1 0 0 0,0 1 0 0 0,0-1 0 0 0,1 1 0 0 0,-1-1 0 0 0,1 0 0 0 0,-1 1 0 0 0,0-1 0 0 0,1 1-1 0 0,-1-1 1 0 0,1 0 0 0 0,-1 0 0 0 0,1 1 0 0 0,0-1-16 0 0,6 5 241 0 0,-1 10 99 0 0,-1-6-215 0 0,0-2-52 0 0,-2-1 6 0 0,-2 1 31 0 0,-1 2 59 0 0,4 4-44 0 0,7 3-78 0 0,-8-10 1 0 0,-3 0-42 0 0,0-1-35 0 0,0 0-124 0 0,0-2 64 0 0,0-1 45 0 0,0 1-1 0 0,0-2 0 0 0,0 3-96 0 0,0-2 22 0 0,0 2-44 0 0,0 10-163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20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12864 0 0,'0'0'374'0'0,"0"0"-131"0"0,0 0-111 0 0,0 0-48 0 0,0 0-11 0 0,0 0 38 0 0,0 0 8 0 0,0 0 1 0 0,0 0-39 0 0,0 0-153 0 0,0 0-33 0 0,0 0 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32.2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421 18 6768 0 0,'0'3'149'0'0,"0"26"207"0"0,0-26-227 0 0,0-3 3 0 0,0 0 60 0 0,0 0 176 0 0,0 0 323 0 0,0 3 21 0 0,0 0-520 0 0,0 0-47 0 0,0 7 218 0 0,0-4-155 0 0,0-1 108 0 0,0-2-104 0 0,0-1 45 0 0,3 1 201 0 0,3 6-164 0 0,-2-4-135 0 0,-1 0 0 0 0,0 0 0 0 0,0 0 1 0 0,-1 1-1 0 0,1 1-159 0 0,-1 4 222 0 0,-8 16 155 0 0,2-16-199 0 0,-1 1 68 0 0,0-2-141 0 0,1 0-38 0 0,3-7-51 0 0,0 1-1 0 0,0 0 0 0 0,0 0 1 0 0,1 0-1 0 0,-1 0 1 0 0,1 0-1 0 0,0 0-15 0 0,0 18 71 0 0,-1-9-44 0 0,0 13 105 0 0,2-11-15 0 0,3 1 39 0 0,1-5-76 0 0,2 10 53 0 0,-5-4 44 0 0,-2-15-153 0 0,1 0 0 0 0,-1 0 0 0 0,0-1 0 0 0,0 1 0 0 0,1 0 0 0 0,-1-1 0 0 0,1 1 0 0 0,0 0 0 0 0,-1-1 0 0 0,1 1-1 0 0,0 0 1 0 0,0-1 0 0 0,0 1-24 0 0,6 12 163 0 0,-4 0-32 0 0,-2 0 91 0 0,0-1 0 0 0,-1 11-222 0 0,-1-1 165 0 0,0-6-72 0 0,1-2-42 0 0,0-8-1 0 0,0 12 58 0 0,-2-3-45 0 0,2-14-59 0 0,-1 0 0 0 0,1 0 0 0 0,-1 0-1 0 0,1-1 1 0 0,-1 1 0 0 0,0 0 0 0 0,0 0-1 0 0,0 0 1 0 0,0-1 0 0 0,0 1 0 0 0,0-1-1 0 0,-1 1 1 0 0,0 0-4 0 0,-1 4 53 0 0,3 26 23 0 0,0-6-15 0 0,0-20-88 0 0,0-3-101 0 0,1-3 45 0 0,-1 0-70 0 0,1 0-84 0 0,0 0 69 0 0,-1 0-38 0 0,1 0-41 0 0,0 0-40 0 0,2 0-392 0 0,-1 0 92 0 0,0 0-53 0 0,1 0-757 0 0,-1 0-597 0 0,-1 0-1133 0 0</inkml:trace>
  <inkml:trace contextRef="#ctx0" brushRef="#br0" timeOffset="376.34">0 194 6160 0 0,'0'0'133'0'0,"0"0"23"0"0,0 0 13 0 0,0 0-49 0 0,0 0-6 0 0,0 0 44 0 0,0 0 138 0 0,0 0 256 0 0,0 0 22 0 0,3-3-33 0 0,9-9-145 0 0,-9 9-63 0 0,0 3-11 0 0,8-1-121 0 0,-2-2-59 0 0,16-11 115 0 0,-15 7-136 0 0,2 0 62 0 0,-1 2 19 0 0,4-2 27 0 0,0 1-11 0 0,-3 1-35 0 0,8-7 71 0 0,15 6-4 0 0,-14 1-144 0 0,-11 2-44 0 0,2 1 1 0 0,-1 0-1 0 0,0 1 1 0 0,9-1-63 0 0,-3 3 46 0 0,-7-1-15 0 0,0 0 1 0 0,0 0-1 0 0,1-1 1 0 0,4-1-32 0 0,34-10 66 0 0,4 6-52 0 0,84-23-14 0 0,-118 25 33 0 0,18-2 134 0 0,-28 5-151 0 0,1-1-41 0 0,0 0-54 0 0,0 0-68 0 0,-3 1 5 0 0,0-1-41 0 0,1 1-45 0 0,1-2-48 0 0,-6 2-9 0 0,1 0-46 0 0,-1 0-41 0 0,1 0-37 0 0,0-1-122 0 0,0 0-35 0 0,9-4-1260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33.2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6648 0 0,'0'3'149'0'0,"0"9"23"0"0,0-9 12 0 0,0 0-25 0 0,3 11-127 0 0,2-5-45 0 0,3 5 20 0 0,-7-2 83 0 0,-1-4 74 0 0,0 0 58 0 0,0-6-155 0 0,0 0 0 0 0,0 0 0 0 0,0 0 0 0 0,0-1 0 0 0,1 1 0 0 0,-1 0 0 0 0,1 0 0 0 0,-1-1 0 0 0,1 2-67 0 0,5 6 275 0 0,0 2 118 0 0,-3 4 70 0 0,-3-2-169 0 0,0-1-85 0 0,3 13 106 0 0,4-11-85 0 0,-2-4-2 0 0,-3 7 46 0 0,0-3-138 0 0,2 0 59 0 0,15 28 543 0 0,-11-28-488 0 0,-8-12-211 0 0,1 1-1 0 0,0-1 1 0 0,-1 0 0 0 0,1 0 0 0 0,-1 0-1 0 0,0 0 1 0 0,0 1 0 0 0,0-1 0 0 0,0 0-1 0 0,0 0 1 0 0,0 1-39 0 0,0 8 141 0 0,0-7-99 0 0,-1-2-16 0 0,1 1 1 0 0,0-1 0 0 0,1 1 0 0 0,-1 0 0 0 0,0-1-1 0 0,1 1 1 0 0,-1-1 0 0 0,1 1 0 0 0,1 1-27 0 0,4 6 182 0 0,-2-4-41 0 0,2 0 43 0 0,0 1-51 0 0,-5-5-103 0 0,0 0 0 0 0,0 0-1 0 0,0 0 1 0 0,-1 0-1 0 0,1 0 1 0 0,0 0 0 0 0,-1 0-1 0 0,1 1-29 0 0,0 5 117 0 0,-1 1 47 0 0,1 1 63 0 0,-1 1 83 0 0,0-5-112 0 0,0-1-86 0 0,0 4 123 0 0,0-2-108 0 0,0 3 34 0 0,0 6 64 0 0,0-13-145 0 0,0-3-6 0 0,0 0 25 0 0,0 0 12 0 0,0 0 0 0 0,0-3-3 0 0,-3-23 40 0 0,2 24-138 0 0,0 0 1 0 0,1 0-1 0 0,-1 0 1 0 0,0 0-1 0 0,0 0 1 0 0,0 1-1 0 0,0-1 1 0 0,0 0-1 0 0,0 1 0 0 0,-2-2-10 0 0,3 3 3 0 0,-1-1 0 0 0,1 1-1 0 0,0 0 1 0 0,0 0-1 0 0,-1-1 1 0 0,1 1-1 0 0,0 0 1 0 0,0 0 0 0 0,0-1-1 0 0,0 1 1 0 0,-1 0-1 0 0,1-1 1 0 0,0 1-1 0 0,0 0 1 0 0,0-1 0 0 0,0 1-1 0 0,0-1 1 0 0,0 1-1 0 0,0 0 1 0 0,0-1-1 0 0,0 1 1 0 0,0 0-1 0 0,0-1 1 0 0,0 1 0 0 0,0 0-1 0 0,0-1-2 0 0,0-39 86 0 0,0-57 29 0 0,0 91-113 0 0,1-1 0 0 0,0 1 0 0 0,0 0 0 0 0,1 0 0 0 0,0 0 0 0 0,0 0 0 0 0,2-5-2 0 0,24-44-2 0 0,-13 27 2 0 0,-4 10 0 0 0,-5 4-10 0 0,-5 13 6 0 0,0 1 0 0 0,0-1 0 0 0,-1 1 1 0 0,1 0-1 0 0,0-1 0 0 0,0 1 0 0 0,0 0 0 0 0,0 0 1 0 0,0 0-1 0 0,0 0 0 0 0,0-1 0 0 0,0 1 0 0 0,0 1 0 0 0,1-1 4 0 0,-2 0 0 0 0,1 0-5 0 0,1 0 0 0 0,-1 0-1 0 0,1 0 1 0 0,0-1 0 0 0,-1 1-1 0 0,1 0 1 0 0,-1-1 0 0 0,1 1-1 0 0,-1-1 1 0 0,1 1 5 0 0,29-14-41 0 0,-23 13 23 0 0,0-2 0 0 0,0-5 5 0 0,-8 8 12 0 0,1-1 0 0 0,-1 1 0 0 0,1-1 0 0 0,-1 1 0 0 0,1-1 0 0 0,-1 1 0 0 0,1-1 0 0 0,-1 1 0 0 0,1 0 0 0 0,-1-1 0 0 0,1 1 0 0 0,0 0 0 0 0,-1-1 0 0 0,1 1 0 0 0,-1 0 0 0 0,1 0-1 0 0,0-1 1 0 0,-1 1 0 0 0,1 0 0 0 0,0 0 0 0 0,-1 0 0 0 0,1 0 0 0 0,0 0 0 0 0,-1 0 0 0 0,1 0 0 0 0,0 0 0 0 0,-1 0 0 0 0,1 0 0 0 0,0 1 1 0 0,39-1-228 0 0,-10 0 30 0 0,-4 0-36 0 0,-2 0-92 0 0,-20 0 141 0 0,0 0 50 0 0,-1 0 41 0 0,0 0 35 0 0,3 0 17 0 0,6 0 60 0 0,-9 0-57 0 0,0 0-56 0 0,1 0-116 0 0,-2 0 55 0 0,0 0-38 0 0,1 0-61 0 0,-1 0-54 0 0,1 0-60 0 0,0 0-63 0 0,0 0-69 0 0,0 0-74 0 0,0 0-79 0 0,1 0-85 0 0,3 0-1089 0 0,3 0-1030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35.0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9488 0 0,'0'0'276'0'0,"0"0"2"0"0,3 0-163 0 0,8 0-53 0 0,7 0-17 0 0,-18 0-44 0 0,0 0 1 0 0,1 0 0 0 0,-1 0 0 0 0,0 0 0 0 0,0 0-1 0 0,0 0 1 0 0,0 0 0 0 0,0 0 0 0 0,0 0-1 0 0,0 0 1 0 0,0 0 0 0 0,0 0 0 0 0,1 0 0 0 0,-1 0-1 0 0,0 0 1 0 0,0 0 0 0 0,0 0 0 0 0,0 0-1 0 0,0 0 1 0 0,0 0 0 0 0,0 0 0 0 0,0 0 0 0 0,0 0-1 0 0,1 0 1 0 0,-1 0 0 0 0,0 1 0 0 0,0-1-1 0 0,0 0 1 0 0,0 0 0 0 0,0 0 0 0 0,0 0 0 0 0,0 0-1 0 0,0 0 1 0 0,0 0 0 0 0,0 0 0 0 0,0 0-1 0 0,0 0 1 0 0,0 0 0 0 0,0 1 0 0 0,0-1 0 0 0,0 0-1 0 0,0 0 1 0 0,0 0 0 0 0,0 0 0 0 0,1 0-1 0 0,-1 0 1 0 0,0 0 0 0 0,0 0 0 0 0,-1 0 0 0 0,1 1-1 0 0,0-1 1 0 0,0 0 0 0 0,0 0 0 0 0,0 0-1 0 0,0 0 1 0 0,0 0 0 0 0,0 0-2 0 0,0 2 30 0 0,1 0-1 0 0,-1 0 1 0 0,1 0 0 0 0,-1 0-1 0 0,1-1 1 0 0,0 1 0 0 0,-1 0-1 0 0,1 0 1 0 0,0-1-1 0 0,0 1 1 0 0,1 1-30 0 0,4 6 126 0 0,0 4 60 0 0,-5-11-136 0 0,0 1 1 0 0,0-1 0 0 0,0 0 0 0 0,1 1 0 0 0,-1-1-1 0 0,1 0 1 0 0,0 1-51 0 0,4 6 416 0 0,4 19 36 0 0,-9-22-326 0 0,1 0-1 0 0,-1 0 1 0 0,-1 0 0 0 0,1 4-126 0 0,-1 0 220 0 0,2-1-64 0 0,0-1-36 0 0,2 3-26 0 0,2 6 9 0 0,-4 5 8 0 0,-1-4-9 0 0,2-3-1 0 0,9 18 56 0 0,-8-14-43 0 0,-2-10-45 0 0,0-1 0 0 0,1 0 0 0 0,-1 1 0 0 0,1-1 0 0 0,1 1-69 0 0,0-2 53 0 0,1 2 19 0 0,-1-1 0 0 0,0 0 1 0 0,0 1-1 0 0,-1 0 0 0 0,0 0 0 0 0,0 0 0 0 0,-1 0 0 0 0,-1 0 0 0 0,1 7-72 0 0,2 8 204 0 0,-3-21-181 0 0,0 0 1 0 0,0 0-1 0 0,0-1 0 0 0,1 1 1 0 0,-1-1-1 0 0,1 1 1 0 0,1 1-24 0 0,7 11 110 0 0,-4-1 3 0 0,0 15 32 0 0,3-9-17 0 0,-18 1-6 0 0,9-19-114 0 0,-1 0 0 0 0,1 0 1 0 0,0 1-1 0 0,0-1 0 0 0,0 0 1 0 0,0 0-1 0 0,0 1 1 0 0,0-1-1 0 0,1 0 0 0 0,-1 0 1 0 0,1 0-1 0 0,-1 1 0 0 0,1-1 1 0 0,0 0-1 0 0,0 0 1 0 0,0 0-1 0 0,0 0 0 0 0,0 0 1 0 0,1 0-9 0 0,1 4 14 0 0,-2-4-10 0 0,-1 0 1 0 0,1 0-1 0 0,-1 0 1 0 0,1 0-1 0 0,-1 0 1 0 0,0 0-1 0 0,0 0 1 0 0,0 0-1 0 0,0-1 0 0 0,0 1 1 0 0,0 0-1 0 0,-1 0 1 0 0,1 0-1 0 0,0 0 1 0 0,-1 0-1 0 0,0 0 1 0 0,1-1-1 0 0,-1 1 1 0 0,0 0-1 0 0,0 0 1 0 0,0-1-1 0 0,0 1 0 0 0,0-1 1 0 0,-1 1-1 0 0,1-1 1 0 0,-2 2-5 0 0,3-3 1 0 0,0 0 1 0 0,0 0-1 0 0,0 0 1 0 0,0 0-1 0 0,0 0 0 0 0,-1 0 1 0 0,1 1-1 0 0,0-1 1 0 0,0 0-1 0 0,0 0 1 0 0,0 0-1 0 0,0 0 0 0 0,0 0 1 0 0,0 0-1 0 0,0 0 1 0 0,0 0-1 0 0,0 1 1 0 0,-1-1-1 0 0,1 0 0 0 0,0 0 1 0 0,0 0-1 0 0,0 0 1 0 0,0 0-1 0 0,0 0 1 0 0,0 1-1 0 0,0-1 0 0 0,0 0 1 0 0,0 0-1 0 0,0 0 1 0 0,0 0-1 0 0,0 0 0 0 0,0 0 1 0 0,0 1-1 0 0,0-1 1 0 0,0 0-1 0 0,0 0 1 0 0,0 0-1 0 0,0 0 0 0 0,0 0 1 0 0,1 0-1 0 0,-1 1 1 0 0,0-1-1 0 0,0 0 1 0 0,0 0-1 0 0,0 0 0 0 0,0 0 1 0 0,0 0-1 0 0,0 0 1 0 0,0 0-1 0 0,0 0 1 0 0,0 1-1 0 0,1-1 0 0 0,-1 0 1 0 0,0 0-1 0 0,0 0 1 0 0,0 0-1 0 0,0 0-1 0 0,12 15 76 0 0,-9-8-49 0 0,3 2 33 0 0,3-8-48 0 0,-7-1-108 0 0,-2 0-57 0 0,0 0 107 0 0,0 0-15 0 0,0 0-26 0 0,0 0-44 0 0,0 0-19 0 0,0 0-44 0 0,0 0-51 0 0,0 0-57 0 0,0 0-62 0 0,0 0-56 0 0,0 0-51 0 0,0 0-45 0 0,0 0-152 0 0,0 0-44 0 0,0 0-185 0 0,0 0-495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36.9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0 248 6912 0 0,'61'0'145'0'0,"-41"0"-67"0"0,-2 0 36 0 0,-12 0 77 0 0,-3 0-31 0 0,13 0-24 0 0,-10 0-50 0 0,1 0 58 0 0,-2 0 39 0 0,1 0 70 0 0,-1 0 85 0 0,0 0 98 0 0,-2-3 97 0 0,8-9-42 0 0,-5 9-13 0 0,23 3 359 0 0,-19 0-596 0 0,-2 0-41 0 0,-2-3 114 0 0,5-8-8 0 0,-5 8-17 0 0,8 0-75 0 0,-13 2-200 0 0,0 1 1 0 0,0-1 0 0 0,1 0 0 0 0,-1 0 0 0 0,0 0 0 0 0,0 1 0 0 0,0-1 0 0 0,0 0 0 0 0,0 0 0 0 0,0 0 0 0 0,0-1 0 0 0,0 1 0 0 0,-1 0 0 0 0,2-1-15 0 0,1-5 83 0 0,-3 6-75 0 0,0 0 0 0 0,0 1 0 0 0,1-1-1 0 0,-1 1 1 0 0,0-1 0 0 0,0 1 0 0 0,1-1-1 0 0,-1 1 1 0 0,0-1 0 0 0,1 1-1 0 0,-1-1 1 0 0,0 1 0 0 0,1 0 0 0 0,-1-1-1 0 0,1 1 1 0 0,-1 0 0 0 0,0-1-1 0 0,1 1 1 0 0,-1 0 0 0 0,1-1 0 0 0,-1 1-1 0 0,1 0 1 0 0,0 0 0 0 0,-1 0 0 0 0,1-1-1 0 0,-1 1 1 0 0,1 0 0 0 0,-1 0-1 0 0,1 0 1 0 0,-1 0 0 0 0,1 0 0 0 0,0 0-1 0 0,-1 0 1 0 0,1 0 0 0 0,-1 0-1 0 0,1 0 1 0 0,-1 1 0 0 0,1-1-8 0 0,0 0 7 0 0,-1 0 0 0 0,1 0 0 0 0,0 0 0 0 0,0 0 0 0 0,-1 0 0 0 0,1 0 0 0 0,0 0 0 0 0,0 0 0 0 0,-1-1-1 0 0,1 1 1 0 0,0 0 0 0 0,-1 0 0 0 0,1-1 0 0 0,0 1 0 0 0,-1 0 0 0 0,1-1 0 0 0,0 1 0 0 0,-1-1 0 0 0,1 1 0 0 0,-1-1-7 0 0,2-9 124 0 0,-2 9-115 0 0,0 0-1 0 0,-1 0 0 0 0,1 0 1 0 0,0 1-1 0 0,0-1 1 0 0,1 0-1 0 0,-1 0 0 0 0,0 0 1 0 0,0 0-1 0 0,0 0 0 0 0,0 1 1 0 0,1-1-1 0 0,-1 0 0 0 0,0 0 1 0 0,1 0-1 0 0,-1 1 0 0 0,1-1 1 0 0,-1 0-1 0 0,1 0 1 0 0,-1 1-9 0 0,8-3 76 0 0,-3 3 21 0 0,-3 0-32 0 0,-2-3 33 0 0,2-7-26 0 0,3-1-20 0 0,3-5 46 0 0,-5 0 72 0 0,-3 15-166 0 0,0 1 0 0 0,0-1 1 0 0,0 0-1 0 0,0 0 1 0 0,-1 1-1 0 0,1-1 1 0 0,0 0-1 0 0,0 0 1 0 0,0 1-1 0 0,-1-1 0 0 0,1 0 1 0 0,0 1-1 0 0,-1-1 1 0 0,1 0-1 0 0,0 1-4 0 0,-8-6 48 0 0,8 6-46 0 0,-1 0-1 0 0,1 0 1 0 0,-1-1-1 0 0,1 1 0 0 0,-1 0 1 0 0,1 0-1 0 0,0-1 0 0 0,-1 1 1 0 0,1 0-1 0 0,0-1 1 0 0,-1 1-1 0 0,1 0 0 0 0,0-1 1 0 0,0 1-1 0 0,-1 0 0 0 0,1-1 1 0 0,0 1-1 0 0,0-1 0 0 0,-1 1 1 0 0,1-1-1 0 0,0 1 1 0 0,0-1-1 0 0,0 1 0 0 0,0 0 1 0 0,0-1-1 0 0,0 1 0 0 0,0-1 1 0 0,0 1-1 0 0,0-1 1 0 0,0 1-1 0 0,0-1-1 0 0,-3-5 53 0 0,-9-8-39 0 0,9 6-14 0 0,3 7 0 0 0,0 1 1 0 0,0-1-1 0 0,-1 1 0 0 0,1-1 0 0 0,0 1 1 0 0,0-1-1 0 0,-1 1 0 0 0,1-1 0 0 0,0 1 1 0 0,-1-1-1 0 0,1 1 0 0 0,0-1 0 0 0,-1 1 1 0 0,1 0-1 0 0,-1-1 0 0 0,1 1 1 0 0,-1 0-1 0 0,1-1 0 0 0,-1 1 0 0 0,1 0 1 0 0,-1-1-1 0 0,1 1 0 0 0,-1 0 0 0 0,1 0 1 0 0,-1 0-1 0 0,1 0 0 0 0,-1 0 1 0 0,1-1-1 0 0,-1 1 0 0 0,0 0 0 0 0,1 0 1 0 0,-1 0-1 0 0,1 0 0 0 0,-1 1 0 0 0,1-1 1 0 0,-1 0-1 0 0,1 0 0 0 0,-1 0 0 0 0,0 0 3 0 0,0 0 0 0 0,0 0 0 0 0,0 0 0 0 0,0 0 0 0 0,0 0 0 0 0,0 0 1 0 0,0 0-1 0 0,0 0 0 0 0,1-1 0 0 0,-1 1 0 0 0,0 0 0 0 0,0-1 0 0 0,0 1 0 0 0,-1-1-3 0 0,-3-11 11 0 0,3 12-11 0 0,1-1 0 0 0,-1 0 0 0 0,1 1 0 0 0,0-1 0 0 0,-1 1 0 0 0,1 0 0 0 0,-1-1 0 0 0,1 1 0 0 0,-1 0 0 0 0,1 0 0 0 0,-1 0 0 0 0,1 0 0 0 0,-1 0 0 0 0,1 0 0 0 0,-1 1 0 0 0,-21 2 0 0 0,11 4 2 0 0,6-2-27 0 0,0 1-26 0 0,-8 6 26 0 0,-1-6-18 0 0,15-6 42 0 0,-1 1 1 0 0,1 0-1 0 0,0 0 0 0 0,-1 0 0 0 0,1 0 1 0 0,0 0-1 0 0,0 0 0 0 0,-1 0 0 0 0,1-1 1 0 0,0 1-1 0 0,0 0 0 0 0,0 0 0 0 0,0 0 1 0 0,0 1 0 0 0,0-1 0 0 0,0 0 0 0 0,0-1 0 0 0,0 1 0 0 0,0 0 0 0 0,0 0 0 0 0,0-1 0 0 0,0 1 0 0 0,-1 0 0 0 0,1 0 0 0 0,0-1 0 0 0,0 1 0 0 0,-1 0 0 0 0,1-1 0 0 0,-1 1 0 0 0,1 0 0 0 0,-1-1 0 0 0,1 1 0 0 0,-1-1 0 0 0,1 1 0 0 0,-1-1 0 0 0,1 1 0 0 0,-1-1 0 0 0,1 1 0 0 0,-1-1 0 0 0,0 1 0 0 0,1-1 0 0 0,-1 0 0 0 0,0 0 0 0 0,0 1 0 0 0,1-1 0 0 0,-1 0 0 0 0,0 0 0 0 0,0 0 0 0 0,1 1 0 0 0,-1-1 0 0 0,0 0 0 0 0,0 0 0 0 0,1 0 0 0 0,-1 0 0 0 0,0-1 0 0 0,-11 4 0 0 0,10-2 0 0 0,0 0 0 0 0,-1 0 0 0 0,1 0 0 0 0,0 0 0 0 0,0 1 0 0 0,0-1 0 0 0,0 1 0 0 0,0 0 0 0 0,1 0 0 0 0,-1-1 0 0 0,0 1 0 0 0,1 0 0 0 0,-1 0 0 0 0,1 1 0 0 0,0-1 0 0 0,0 0 0 0 0,0 0 0 0 0,0 1 0 0 0,0-1 0 0 0,0 0 0 0 0,0 1 0 0 0,1-1 0 0 0,-1 2 0 0 0,-4 11 0 0 0,-2-9 0 0 0,0 0 0 0 0,5-5-1 0 0,1 1 1 0 0,0 0 0 0 0,-1-1 0 0 0,1 1 0 0 0,0 0 0 0 0,0 0-1 0 0,0 0 1 0 0,0 0 0 0 0,0 2 0 0 0,-4 24 50 0 0,4 35 129 0 0,1-40-102 0 0,0 26 133 0 0,0-47-196 0 0,0 0-1 0 0,0-1 1 0 0,0 1-1 0 0,1-1 1 0 0,-1 1 0 0 0,0-1-1 0 0,1 1 1 0 0,-1 0-1 0 0,1-1 1 0 0,0 2-14 0 0,0-2 7 0 0,0 0 0 0 0,-1 0 0 0 0,1 0 0 0 0,0 0 0 0 0,0 0 0 0 0,0-1 0 0 0,0 1 0 0 0,0 0 0 0 0,0 0 0 0 0,0-1 1 0 0,0 1-1 0 0,1-1 0 0 0,0 1-7 0 0,-1 0 8 0 0,0-1 0 0 0,0 1 0 0 0,0-1 0 0 0,0 1 0 0 0,0 0 0 0 0,0-1 0 0 0,0 1 0 0 0,0 0 0 0 0,0 0 0 0 0,0 0 1 0 0,-1 0-1 0 0,2 1-8 0 0,-2-1 12 0 0,1 0 1 0 0,-1 0 0 0 0,1 0 0 0 0,-1 0 0 0 0,1 1-1 0 0,-1-1 1 0 0,0 0 0 0 0,0 0 0 0 0,0 1 0 0 0,0-1 0 0 0,0 1-13 0 0,0-2 9 0 0,0 1 0 0 0,0 0 1 0 0,0-1-1 0 0,0 1 0 0 0,0-1 1 0 0,0 1-1 0 0,0-1 0 0 0,0 1 1 0 0,0-1-1 0 0,0 1 0 0 0,0 0 1 0 0,0-1-1 0 0,0 1 1 0 0,1-1-1 0 0,-1 1 0 0 0,0-1 1 0 0,0 1-1 0 0,0-1 0 0 0,1 1 1 0 0,-1-1-1 0 0,0 1 0 0 0,1-1 1 0 0,-1 0-1 0 0,1 1 0 0 0,-1-1 1 0 0,0 0-1 0 0,1 1 0 0 0,-1-1 1 0 0,1 0-1 0 0,-1 1 1 0 0,1-1-1 0 0,0 0-9 0 0,6 5 161 0 0,-1 10 86 0 0,-1-8-129 0 0,14 8 217 0 0,-7-8-182 0 0,-6-4-115 0 0,-2 0-42 0 0,16 14 187 0 0,-19-16-168 0 0,1 1 0 0 0,-1-1 1 0 0,0 1-1 0 0,1-1 1 0 0,0 0-1 0 0,-1 1 0 0 0,1-1 1 0 0,-1 0-1 0 0,1 0 1 0 0,0 0-1 0 0,0-1 0 0 0,0 1 1 0 0,0 0-1 0 0,0-1 1 0 0,0 1-1 0 0,-1-1 0 0 0,1 1 1 0 0,0-1-1 0 0,2 0-15 0 0,13 0 59 0 0,16 0 17 0 0,-10 0-14 0 0,-19 0-133 0 0,1 0 49 0 0,2 0 44 0 0,3 1 69 0 0,3-1 15 0 0,-5 1-67 0 0,-1-1-47 0 0,0 0-51 0 0,-1 0-38 0 0,0 0-53 0 0,0 0-60 0 0,0 0-68 0 0,-1-1-12 0 0,-1 1-57 0 0,0 0-63 0 0,0-1-66 0 0,0 1-70 0 0,0-1-77 0 0,-1 0-80 0 0,1 0-84 0 0,5-4-1405 0 0,2-4-1252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35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334 509 8288 0 0,'0'0'190'0'0,"0"-3"28"0"0,0 1-170 0 0,0-2 5 0 0,0 1 0 0 0,0 0 44 0 0,0-3 69 0 0,0 5-163 0 0,0 1-1 0 0,0-1 1 0 0,0 0-1 0 0,0 0 1 0 0,0 1 0 0 0,0-1-1 0 0,0 0 1 0 0,-1 0-1 0 0,1 1 1 0 0,0-1-1 0 0,0 0 1 0 0,-1 1 0 0 0,1-1-1 0 0,0 0 1 0 0,-1 1-3 0 0,1-1 1 0 0,-1 1 1 0 0,0-1 0 0 0,1 1-1 0 0,-1 0 1 0 0,0 0 0 0 0,0-1 0 0 0,1 1-1 0 0,-1 0 1 0 0,0 0 0 0 0,0 0-1 0 0,1 0 1 0 0,-1 0 0 0 0,0 0-1 0 0,0 0 1 0 0,1 0-2 0 0,-1 0 2 0 0,1 0 0 0 0,0 0 1 0 0,0 0-1 0 0,0 0 0 0 0,0 0 0 0 0,0 0 0 0 0,0 0 0 0 0,0 0 0 0 0,0 0 1 0 0,0 0-1 0 0,-1 0 0 0 0,1 0 0 0 0,0 0 0 0 0,0 0 0 0 0,0 0 0 0 0,0 0 1 0 0,0 0-1 0 0,0 0 0 0 0,0 0 0 0 0,0 0 0 0 0,0 0 0 0 0,-1 0 1 0 0,1 0-1 0 0,0 0 0 0 0,0 0 0 0 0,0-1 0 0 0,0 1 0 0 0,0 0 0 0 0,0 0 1 0 0,0 0-1 0 0,0 0 0 0 0,0 0 0 0 0,0 0 0 0 0,0 0 0 0 0,0 0 1 0 0,0 0-1 0 0,0 0 0 0 0,-1 0 0 0 0,1-1 0 0 0,0 1 0 0 0,0 0 0 0 0,0 0 1 0 0,0 0-1 0 0,0 0 0 0 0,0 0 0 0 0,0 0 0 0 0,0 0 0 0 0,0 0 1 0 0,0 0-1 0 0,0-1 0 0 0,0 1 0 0 0,0 0 0 0 0,0 0 0 0 0,0 0 0 0 0,0 0 1 0 0,1 0-1 0 0,-1 0-2 0 0,0-5 45 0 0,0-5 84 0 0,-2 1 42 0 0,2 9-156 0 0,0-1 0 0 0,0 1 0 0 0,-1-1-1 0 0,1 1 1 0 0,0-1 0 0 0,-1 1 0 0 0,1-1-1 0 0,0 1 1 0 0,-1 0 0 0 0,1-1 0 0 0,0 1 0 0 0,-1-1-1 0 0,1 1 1 0 0,-1 0 0 0 0,1-1 0 0 0,0 1 0 0 0,-1 0-1 0 0,1 0 1 0 0,-1-1 0 0 0,1 1 0 0 0,-1 0 0 0 0,1 0-1 0 0,-1 0 1 0 0,1 0 0 0 0,-1 0 0 0 0,0 0 0 0 0,1 0-1 0 0,-1 0 1 0 0,1 0 0 0 0,-1 0-15 0 0,-5-3 439 0 0,-6-9 10 0 0,7 9-8 0 0,-27 3 305 0 0,-1 0-74 0 0,28 3-467 0 0,2-1-183 0 0,1-1 0 0 0,0 1 1 0 0,0-1-1 0 0,-1 1 0 0 0,1-1 0 0 0,-1 0 0 0 0,1 0 1 0 0,-1 0-1 0 0,1 0 0 0 0,-1 0 0 0 0,0-1 1 0 0,0 1-1 0 0,1-1 0 0 0,-1 0 0 0 0,0 0 0 0 0,1 0 1 0 0,-1 0-1 0 0,-1 0-22 0 0,2 0 2 0 0,1 0 0 0 0,-1 0 1 0 0,0 0-1 0 0,1 0 0 0 0,-1 0 1 0 0,1 0-1 0 0,-1 1 0 0 0,1-1 0 0 0,-1 1 1 0 0,0 0-3 0 0,-15 13 0 0 0,4-1-2 0 0,-2 2 9 0 0,-10 10 41 0 0,17-17-39 0 0,4-5 2 0 0,0 1 1 0 0,1-1-1 0 0,-1 1 1 0 0,1 0-1 0 0,0 0 0 0 0,0 1-11 0 0,-14 30 67 0 0,16-34-65 0 0,1 1 1 0 0,-1-1-1 0 0,1 1 0 0 0,-1-1 0 0 0,1 1 1 0 0,0 0-1 0 0,0-1 0 0 0,0 1 1 0 0,0-1-1 0 0,0 1-2 0 0,0 0 4 0 0,0-1 0 0 0,0 1 0 0 0,0 0 0 0 0,0-1 0 0 0,-1 1 1 0 0,1-1-1 0 0,0 1 0 0 0,-1 0 0 0 0,1-1 0 0 0,-1 1-4 0 0,-5 7 10 0 0,5-8-7 0 0,0 1 1 0 0,0-1 0 0 0,0 1 0 0 0,1 0 0 0 0,-1-1 0 0 0,0 1 0 0 0,0 0 0 0 0,1 0-1 0 0,-1-1 1 0 0,1 1 0 0 0,0 0 0 0 0,-1 0 0 0 0,1 0 0 0 0,0 0-4 0 0,0 5 8 0 0,0-5-3 0 0,0 0 0 0 0,-1-1 0 0 0,1 1 1 0 0,0 0-1 0 0,1 0 0 0 0,-1 0 0 0 0,0 0 1 0 0,0-1-1 0 0,1 1 0 0 0,-1 0 0 0 0,1 0 1 0 0,0 1-6 0 0,6 2 15 0 0,-6-5-13 0 0,-1 0 0 0 0,1 1 0 0 0,-1-1 0 0 0,1 0 0 0 0,-1 1 0 0 0,1-1 0 0 0,-1 0 0 0 0,1 1 0 0 0,-1-1 0 0 0,0 0 0 0 0,1 1 0 0 0,-1-1 0 0 0,0 1 0 0 0,1-1 0 0 0,-1 1-1 0 0,0-1 1 0 0,0 1 0 0 0,1-1 0 0 0,-1 1 0 0 0,0-1 0 0 0,0 1 0 0 0,0-1 0 0 0,0 1 0 0 0,0 0 0 0 0,0-1 0 0 0,0 1 0 0 0,0-1 0 0 0,0 1 0 0 0,0-1 0 0 0,0 1 0 0 0,0-1 0 0 0,0 1-2 0 0,0 0 3 0 0,0 0 0 0 0,0 0 0 0 0,0 0-1 0 0,0 0 1 0 0,0 0 0 0 0,1 0 0 0 0,-1 0-1 0 0,0 0 1 0 0,1 0 0 0 0,-1 0 0 0 0,1 0-1 0 0,-1 0 1 0 0,1-1 0 0 0,-1 1 0 0 0,1 0-1 0 0,-1 0 1 0 0,1-1 0 0 0,0 1 0 0 0,0 0-1 0 0,-1-1 1 0 0,1 1 0 0 0,0 0 0 0 0,0-1-1 0 0,0 1 1 0 0,-1-1 0 0 0,1 0 0 0 0,0 1-1 0 0,1-1-2 0 0,1 2 21 0 0,1 0 0 0 0,-1 1 0 0 0,1-1 0 0 0,-1 1 0 0 0,2 1-21 0 0,-3-2 4 0 0,0 0 0 0 0,0-1 1 0 0,1 1-1 0 0,-1-1 1 0 0,1 0-1 0 0,-1 0 1 0 0,1 0-1 0 0,-1 0 1 0 0,1 0-1 0 0,-1 0 0 0 0,1-1 1 0 0,0 1-1 0 0,0-1 1 0 0,-1 0-1 0 0,1 1 1 0 0,0-2-1 0 0,0 1 1 0 0,0 0-5 0 0,-1 0 1 0 0,0 0 1 0 0,-1 0 0 0 0,1 0 0 0 0,-1 0 0 0 0,1-1 0 0 0,0 1 0 0 0,-1 0 0 0 0,1-1-1 0 0,-1 1 1 0 0,1-1-2 0 0,7-4 38 0 0,-8 3-29 0 0,1 1 1 0 0,-1 0 0 0 0,1 1-1 0 0,0-1 1 0 0,-1 0-1 0 0,1 0 1 0 0,0 1 0 0 0,0-1-1 0 0,-1 1 1 0 0,1-1-1 0 0,0 1 1 0 0,0 0 0 0 0,0-1-1 0 0,0 1-9 0 0,13 0 74 0 0,-10-3-4 0 0,13-7-14 0 0,-15 9-47 0 0,-1 0-1 0 0,1 0 0 0 0,-1-1 1 0 0,0 1-1 0 0,1-1 0 0 0,-1 1 1 0 0,0-1-1 0 0,0 0 0 0 0,0 0 1 0 0,0 0-1 0 0,0 0 0 0 0,0-1-8 0 0,5-11 55 0 0,3-5-32 0 0,-9 17-21 0 0,4-12 41 0 0,7 8-22 0 0,-6-9 22 0 0,9-11-27 0 0,-1 0 39 0 0,4-9-33 0 0,-18 33-18 0 0,1 1 0 0 0,-1-1 1 0 0,1 1-1 0 0,-1-1 0 0 0,0 0 0 0 0,1 1 0 0 0,-1-1 0 0 0,0 1 0 0 0,0-1 0 0 0,0 0-4 0 0,-1 1 2 0 0,1-1-1 0 0,1 0 0 0 0,-1 1 0 0 0,0-1 0 0 0,0 1 1 0 0,0-1-1 0 0,1 0 0 0 0,-1 1 0 0 0,1-1 1 0 0,0 1-2 0 0,10-17 0 0 0,-5 4 0 0 0,6 8 0 0 0,-12 5 0 0 0,1 0 1 0 0,-1 1 0 0 0,0-1-1 0 0,0 0 1 0 0,1 1 0 0 0,-1-1 0 0 0,0 0-1 0 0,0 0 1 0 0,0 1 0 0 0,1-1-1 0 0,-1 0 1 0 0,0 0 0 0 0,0 1-1 0 0,0-1 1 0 0,0 0-1 0 0,3-5 59 0 0,8-5 33 0 0,-8 8 11 0 0,-3 3-34 0 0,0 0-146 0 0,3 0-69 0 0,9 0-12 0 0,-12 0 155 0 0,0 0 1 0 0,0 0 0 0 0,0-1-1 0 0,0 1 1 0 0,0 0 0 0 0,0 0-1 0 0,0 0 1 0 0,1 0-1 0 0,-1 0 1 0 0,0 0 0 0 0,0 0-1 0 0,0 0 1 0 0,0 0 0 0 0,0 0-1 0 0,0 0 1 0 0,0 0 0 0 0,0 0-1 0 0,0 0 1 0 0,1 1 0 0 0,-1-1-1 0 0,0 0 1 0 0,0 0 0 0 0,0 0-1 0 0,0 0 1 0 0,0 0 0 0 0,0 0-1 0 0,0 0 1 0 0,0 0 0 0 0,0 0-1 0 0,0 0 1 0 0,0 0 0 0 0,1 0-1 0 0,-1 0 1 0 0,0 0 0 0 0,0 0-1 0 0,0 1 1 0 0,0-1 0 0 0,0 0-1 0 0,0 0 1 0 0,0 0 0 0 0,0 0-1 0 0,0 0 1 0 0,0 0 0 0 0,0 0-1 0 0,0 0 1 0 0,0 0 0 0 0,0 1-1 0 0,0-1 1 0 0,0 0 0 0 0,0 0-1 0 0,0 0 1 0 0,0 0 0 0 0,0 0-1 0 0,0 0 1 0 0,0 0 0 0 0,0 0-1 0 0,0 1 3 0 0,-2 33-89 0 0,2-14 50 0 0,5-4-29 0 0,6 16 8 0 0,-10-27 58 0 0,0 1-1 0 0,0 0 0 0 0,-1-1 1 0 0,0 5 2 0 0,0 1 0 0 0,0-9 0 0 0,-1 1 0 0 0,1-1 0 0 0,0 0 0 0 0,0 0 0 0 0,1 0 0 0 0,-1 1 0 0 0,0-1 0 0 0,1 0 0 0 0,-1 0 0 0 0,1 0 0 0 0,0 1 0 0 0,4 6 0 0 0,-3-8 0 0 0,-1 1 0 0 0,0-1 0 0 0,0 1 0 0 0,-1 0 0 0 0,1-1 0 0 0,0 1 0 0 0,0 0 0 0 0,-1 0 0 0 0,1-1 0 0 0,-1 1 0 0 0,0 0 0 0 0,0 0 0 0 0,1 0 0 0 0,-1 0 0 0 0,0 15 13 0 0,0-2 15 0 0,0 3 40 0 0,0-2 12 0 0,0 2 36 0 0,0-15-28 0 0,0-2-59 0 0,0 1-89 0 0,0 1-32 0 0,0 0-38 0 0,0 3-209 0 0,0-6 325 0 0,0 0-1 0 0,0 0 1 0 0,0 0 0 0 0,0 0-1 0 0,-1 1 1 0 0,1-1 0 0 0,0 0-1 0 0,0 0 1 0 0,0 0 0 0 0,0 0-1 0 0,0 0 1 0 0,0 0 0 0 0,0 0-1 0 0,0 0 1 0 0,0 0 0 0 0,0 1 0 0 0,1-1-1 0 0,-1 0 1 0 0,0 0 0 0 0,0 0-1 0 0,0 0 1 0 0,0 0 0 0 0,0 0-1 0 0,0 0 1 0 0,0 0 0 0 0,0 0-1 0 0,0 0 1 0 0,0 1 0 0 0,0-1-1 0 0,0 0 1 0 0,0 0 0 0 0,0 0 0 0 0,0 0-1 0 0,0 0 1 0 0,1 0 0 0 0,-1 0-1 0 0,0 0 1 0 0,0 0 0 0 0,0 0-1 0 0,0 0 1 0 0,0 0 0 0 0,0 0-1 0 0,0 0 1 0 0,0 0 0 0 0,0 0-1 0 0,1 0 1 0 0,-1 0 0 0 0,0 0-1 0 0,0 0 1 0 0,0 0 0 0 0,0 0 0 0 0,0 0-1 0 0,0 0 1 0 0,0 0 0 0 0,0 0-1 0 0,0 0 1 0 0,1 0 14 0 0,13 0-875 0 0,4 0-11 0 0</inkml:trace>
  <inkml:trace contextRef="#ctx0" brushRef="#br0" timeOffset="396.94">825 1 4896 0 0,'3'0'108'0'0,"8"0"17"0"0,-8 0 10 0 0,0 3-22 0 0,9 8-30 0 0,-10-8 14 0 0,-1 0 114 0 0,-2 1-75 0 0,1-2-74 0 0,0 0 0 0 0,0 0 0 0 0,0 0-1 0 0,0 0 1 0 0,0 0 0 0 0,0 0 0 0 0,1 0-1 0 0,-1 0 1 0 0,1 0 0 0 0,-1 0 0 0 0,2 1-62 0 0,5 2 275 0 0,-7-5-254 0 0,1 1 0 0 0,-1-1-1 0 0,1 0 1 0 0,-1 1-1 0 0,1-1 1 0 0,-1 0-1 0 0,1 1 1 0 0,-1-1-1 0 0,0 0 1 0 0,1 1 0 0 0,-1-1-1 0 0,0 1 1 0 0,1-1-1 0 0,-1 1 1 0 0,0-1-1 0 0,0 1 1 0 0,1-1-1 0 0,-1 1 1 0 0,0-1-1 0 0,0 1 1 0 0,0-1 0 0 0,0 1-1 0 0,1-1 1 0 0,-1 1-1 0 0,0-1 1 0 0,0 1-1 0 0,0 0 1 0 0,0-1-1 0 0,0 1 1 0 0,0-1 0 0 0,-1 1-1 0 0,1 0-20 0 0,0 34 1112 0 0,0 0-89 0 0,0 0-109 0 0,0-16-504 0 0,0 0-34 0 0,0-15-289 0 0,0 0 0 0 0,0 1 0 0 0,1-1 0 0 0,-1 0 1 0 0,2 4-88 0 0,10 15 394 0 0,-11-16-296 0 0,0-1 0 0 0,0 0 0 0 0,0 1-1 0 0,-1-1 1 0 0,0 0 0 0 0,-1 7-98 0 0,1 13 251 0 0,3 0-43 0 0,2-8-76 0 0,-3-11-69 0 0,0 0-1 0 0,0 1 1 0 0,-1-1-1 0 0,0 0 1 0 0,0 1 0 0 0,-1 0-63 0 0,0 9 120 0 0,-1-9-50 0 0,1 1 1 0 0,1-1-1 0 0,-1 1 0 0 0,1-1 1 0 0,1 3-71 0 0,3 7 112 0 0,-2-11-56 0 0,-1 0 0 0 0,-1 1 0 0 0,1-1 0 0 0,-1 1 0 0 0,-1-1 0 0 0,1 1-56 0 0,-2 8 108 0 0,1-8-43 0 0,0-1 0 0 0,0 0 0 0 0,0 0-1 0 0,1 0 1 0 0,0 0 0 0 0,1 1-65 0 0,9 15 279 0 0,-8-6-116 0 0,-2 17 186 0 0,-1-19-228 0 0,-1 1-37 0 0,3-1 27 0 0,5-1-16 0 0,0 0 37 0 0,-5 1 42 0 0,-2-11-249 0 0,0-1 66 0 0,-1 2 73 0 0,2 5 190 0 0,0-7-214 0 0,0-1-50 0 0,0-1-33 0 0,1 0-41 0 0,0 0-48 0 0,0 0-54 0 0,0 0-60 0 0,1-1-68 0 0,0 1-74 0 0,-3-1 13 0 0,0 0-58 0 0,0 0-52 0 0,0 0-44 0 0,0 0-158 0 0,0 0-44 0 0,0 0-189 0 0,0 0-508 0 0</inkml:trace>
  <inkml:trace contextRef="#ctx0" brushRef="#br0" timeOffset="644.16">667 439 11088 0 0,'4'0'-12'0'0,"1"0"39"0"0,6 0 114 0 0,21 0 537 0 0,-20 0-504 0 0,-1 0-41 0 0,-4 0-78 0 0,-1 0-35 0 0,20 0 13 0 0,-8 0 53 0 0,22 0 317 0 0,-19 0-297 0 0,-20 0-95 0 0,1-1 0 0 0,0 1 1 0 0,0 0-1 0 0,0 0 1 0 0,-1-1-1 0 0,1 1 1 0 0,0-1-1 0 0,0 1 0 0 0,-1-1 1 0 0,1 0-1 0 0,0 0 1 0 0,-1 0-1 0 0,2-1-11 0 0,-1 1 10 0 0,-1 0 0 0 0,1 0-1 0 0,0 0 1 0 0,0 0 0 0 0,0 0 0 0 0,0 1 0 0 0,0-1 0 0 0,0 0-1 0 0,1 1 1 0 0,-1 0 0 0 0,0-1 0 0 0,0 1 0 0 0,2 0-10 0 0,11 0-41 0 0,1 0 60 0 0,35 0 214 0 0,-28 0-172 0 0,-10 0-69 0 0,1 0-46 0 0,1 0-69 0 0,0 0-80 0 0,0 0-95 0 0,1 0-107 0 0,-14 0 111 0 0,1 0-48 0 0,0 0-41 0 0,1 0-37 0 0,-1 0-125 0 0,1 0-37 0 0,9 0-1289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33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36 4688 0 0,'0'0'101'0'0,"0"0"22"0"0,0 0 6 0 0,0-3-17 0 0,0-23-61 0 0,0 23 6 0 0,0 0 82 0 0,0 3 162 0 0,-3 0 280 0 0,-8 0 25 0 0,8 0-30 0 0,3 0-134 0 0,-3 0-52 0 0,-2 0-173 0 0,1 0-35 0 0,-5 0 91 0 0,2 0-117 0 0,1 0-50 0 0,-15 0 132 0 0,11 0-76 0 0,5 0-40 0 0,0 0 36 0 0,-1 0 41 0 0,-1 0 49 0 0,-9 3-31 0 0,-2 11-10 0 0,0 1-20 0 0,12-13-138 0 0,6-1-36 0 0,-1-1 0 0 0,0 0 0 0 0,0 1 0 0 0,1-1 0 0 0,-1 0 0 0 0,0 1 0 0 0,1-1 0 0 0,-1 1 0 0 0,1-1 0 0 0,-1 1 0 0 0,0-1 1 0 0,1 1-1 0 0,-1-1 0 0 0,1 1 0 0 0,-1-1 0 0 0,1 1 0 0 0,0 0 0 0 0,-1-1 0 0 0,1 1 0 0 0,0 0 0 0 0,-1 0 0 0 0,1 0-13 0 0,-3 4 57 0 0,2-2-27 0 0,-1-1 0 0 0,1 0 0 0 0,-1 0 0 0 0,0 1 0 0 0,0-1 0 0 0,1 0 0 0 0,-2 0-30 0 0,1-1 28 0 0,1 1 1 0 0,-1 0 0 0 0,0 0 0 0 0,1 0-1 0 0,-1 0 1 0 0,1 0 0 0 0,-1 0 0 0 0,1 1-29 0 0,0-1 26 0 0,0 0 0 0 0,1 0 0 0 0,-1 0 1 0 0,1 0-1 0 0,0 0 0 0 0,-1 0 0 0 0,1 0 0 0 0,0 2-26 0 0,1 6 88 0 0,-1 13 88 0 0,-4-4 30 0 0,1-10-153 0 0,-1 3 55 0 0,0 1 35 0 0,3-6-49 0 0,0 0-1 0 0,0 0 1 0 0,1 0-1 0 0,0 1-93 0 0,0-4 30 0 0,0-1-1 0 0,0 1 1 0 0,-1-1-1 0 0,1 0 0 0 0,-1 1 1 0 0,0-1-1 0 0,-1 3-29 0 0,1-3 23 0 0,0-1-1 0 0,0 0 1 0 0,0 0-1 0 0,0 0 0 0 0,-1 0 1 0 0,1 0-1 0 0,-1 0 1 0 0,-1 1-23 0 0,2-2 11 0 0,0 0 1 0 0,0 0 0 0 0,0 0 0 0 0,0 0 0 0 0,0 0 0 0 0,1 1 0 0 0,-1-1 0 0 0,0 0-1 0 0,1 1 1 0 0,-1-1 0 0 0,1 0 0 0 0,-1 1 0 0 0,1 0-12 0 0,0 0 12 0 0,0 0 0 0 0,0 0 1 0 0,0 0-1 0 0,0 0 0 0 0,1 0 0 0 0,-1 0 1 0 0,0 0-1 0 0,1 0 0 0 0,0 0 0 0 0,0-1 0 0 0,0 3-12 0 0,0-1 17 0 0,1-1 0 0 0,-1 1-1 0 0,-1 0 1 0 0,1 0-1 0 0,0 0 1 0 0,-1-1-1 0 0,1 4-16 0 0,-1-5 13 0 0,0 1-1 0 0,0 0 0 0 0,-1 0 1 0 0,1 0-1 0 0,0-1 0 0 0,-1 1 1 0 0,1 0-1 0 0,-1 0 0 0 0,0-1 1 0 0,0 1-13 0 0,-4 8 48 0 0,5-10-45 0 0,0 0-1 0 0,-1 0 1 0 0,1 0-1 0 0,0 0 1 0 0,0 1-1 0 0,0-1 1 0 0,0 0-1 0 0,0 0 1 0 0,0 0-1 0 0,0 0 1 0 0,-1 0-1 0 0,1 1 1 0 0,0-1-1 0 0,0 0 1 0 0,0 0-1 0 0,0 0 1 0 0,0 0-1 0 0,0 1 1 0 0,0-1-1 0 0,0 0 1 0 0,0 0-1 0 0,0 0 1 0 0,0 0-1 0 0,0 0 1 0 0,0 1-1 0 0,0-1 1 0 0,0 0-1 0 0,0 0 1 0 0,0 0-1 0 0,0 0 1 0 0,0 1-1 0 0,0-1 1 0 0,1 0-1 0 0,-1 0 1 0 0,0 0-1 0 0,0 0 1 0 0,0 0-1 0 0,0 1 1 0 0,0-1-1 0 0,0 0 1 0 0,0 0-1 0 0,0 0 1 0 0,1 0-1 0 0,-1 0 1 0 0,0 0-1 0 0,0 0 1 0 0,0 0-1 0 0,0 1 1 0 0,0-1-1 0 0,1 0 1 0 0,-1 0-3 0 0,4 4 57 0 0,-3-3-47 0 0,-1 0-1 0 0,1-1 1 0 0,-1 1-1 0 0,0 0 1 0 0,1 0 0 0 0,-1 0-1 0 0,0 0 1 0 0,0 0-1 0 0,0 0 1 0 0,0 0 0 0 0,0 0-1 0 0,0 0 1 0 0,0 0 0 0 0,0 1-10 0 0,0-2 9 0 0,0 1 1 0 0,0 0 0 0 0,0 0-1 0 0,0 0 1 0 0,0 0 0 0 0,0 0 0 0 0,0 0-1 0 0,1 0 1 0 0,-1 0 0 0 0,0 0-1 0 0,0 0 1 0 0,1 0 0 0 0,-1 0 0 0 0,1 0-10 0 0,11 5 136 0 0,-8 1-47 0 0,0-1-7 0 0,2-5 6 0 0,3 0 61 0 0,-4-1-98 0 0,-3 0-23 0 0,1 0-1 0 0,-1 0 0 0 0,1 0 0 0 0,0 0 1 0 0,-1 0-1 0 0,1-1 0 0 0,-1 1 1 0 0,1-1-1 0 0,1 0-27 0 0,5-5 79 0 0,-7 5-60 0 0,-1 0-1 0 0,1 0 0 0 0,-1 0 0 0 0,1 0 1 0 0,0 1-1 0 0,-1-1 0 0 0,1 0 0 0 0,0 1 0 0 0,0-1 1 0 0,0 1-1 0 0,-1-1 0 0 0,1 1 0 0 0,0 0 1 0 0,0 0-19 0 0,8-1 93 0 0,0-3-39 0 0,9-10-23 0 0,-15 11-33 0 0,0-1 1 0 0,0 0-1 0 0,-1 0 1 0 0,1 0-1 0 0,-1 0 1 0 0,0 0 0 0 0,0-3 1 0 0,3-4 5 0 0,-5 8 5 0 0,0 1 0 0 0,0-1-1 0 0,0 1 1 0 0,1-1 0 0 0,-1 1 0 0 0,1 0 0 0 0,0 0 0 0 0,0 0 0 0 0,0-1-10 0 0,1 0 24 0 0,0-1-1 0 0,0 0 1 0 0,0-1-1 0 0,0 1 1 0 0,-1-1 0 0 0,1 1-1 0 0,-1-1 1 0 0,0 0-1 0 0,0-2-23 0 0,5-14 67 0 0,-2 4-43 0 0,2 3-10 0 0,-6 12-8 0 0,0 1 0 0 0,0-1 0 0 0,-1 0 1 0 0,1 1-1 0 0,0-1 0 0 0,-1 0 0 0 0,1 0 1 0 0,-1 0-1 0 0,1 1 0 0 0,-1-1 0 0 0,0 0 1 0 0,0 0-1 0 0,0 0 0 0 0,0 0-6 0 0,0-8 26 0 0,-1-14 10 0 0,5 8-43 0 0,2 7-23 0 0,-5 8 23 0 0,0-1-1 0 0,0 1 0 0 0,0-1 1 0 0,0 0-1 0 0,-1 1 0 0 0,1-1 0 0 0,0 0 1 0 0,-1 1-1 0 0,1-1 0 0 0,-1 0 1 0 0,0 0-1 0 0,1 0 0 0 0,-1 0 0 0 0,0 0 9 0 0,0 1-9 0 0,0-1 1 0 0,0 0 0 0 0,0 1 0 0 0,0-1 0 0 0,0 1 0 0 0,1-1 0 0 0,-1 0 0 0 0,1 1 0 0 0,-1-1 0 0 0,1 1 7 0 0,11-14-91 0 0,-10 9 31 0 0,-2-5 30 0 0,0 8-64 0 0,0 3 9 0 0,0 3 12 0 0,1-1 63 0 0,-1 0 1 0 0,0 0 0 0 0,1 0 0 0 0,0-1 0 0 0,-1 1 0 0 0,1 0 0 0 0,0 0 0 0 0,0 0 0 0 0,0 0 0 0 0,0-1 0 0 0,0 1 0 0 0,0 0 0 0 0,1-1 0 0 0,-1 1 0 0 0,1 0 9 0 0,1 4-64 0 0,-3-1 38 0 0,0-2 15 0 0,-1 0-1 0 0,1 1 1 0 0,1-1-1 0 0,-1 0 1 0 0,0 1-1 0 0,1-1 1 0 0,0 0-1 0 0,0 1 12 0 0,1 2 4 0 0,0 0-20 0 0,0 1 0 0 0,0 0 1 0 0,1-1-1 0 0,0 1 0 0 0,0-1 0 0 0,1 0 0 0 0,0 0 1 0 0,3 4 15 0 0,-5-9-5 0 0,-1 0 1 0 0,0 1 1 0 0,1-1 0 0 0,-1 0-1 0 0,0 1 1 0 0,0-1-1 0 0,0 0 1 0 0,0 1 0 0 0,0-1-1 0 0,0 1 1 0 0,0 0-1 0 0,0-1 1 0 0,-1 1-1 0 0,1 0 1 0 0,-1-1 0 0 0,1 1-1 0 0,-1 0 1 0 0,0 0-1 0 0,1-1 1 0 0,-1 1-1 0 0,0 0 1 0 0,0 0 0 0 0,0 0 3 0 0,-1 8 0 0 0,0-9 0 0 0,1 0 0 0 0,0 0 0 0 0,0 0 0 0 0,0 1 0 0 0,0-1 0 0 0,0 0 0 0 0,0 0 0 0 0,0 0 0 0 0,0 0 0 0 0,1 0 0 0 0,-1 0 0 0 0,0 0 0 0 0,1 0 0 0 0,-1 0 0 0 0,1 0 0 0 0,0 1 0 0 0,4 5 0 0 0,0 0 0 0 0,1 0 0 0 0,0 0 0 0 0,5 3 0 0 0,-7-4 0 0 0,1 0 0 0 0,0 0 0 0 0,-1 1 0 0 0,0 0 0 0 0,-1 0 0 0 0,1 0 0 0 0,-1-1 0 0 0,3 9 10 0 0,5-9 33 0 0,-5 9-32 0 0,-5-14-11 0 0,0 0 0 0 0,-1 0 0 0 0,1 1 0 0 0,0-1 0 0 0,0 0 0 0 0,0 0 0 0 0,1 0 0 0 0,-1 0 0 0 0,0 0 0 0 0,0 0 0 0 0,0 0 0 0 0,2 0 0 0 0,7 2-29 0 0,-6-3-73 0 0,-2 0-19 0 0,-1 0-40 0 0,-1 0-242 0 0,0 0-548 0 0,0 0 558 0 0,1 0 34 0 0,0 0-47 0 0,-1 0 155 0 0,1 0-37 0 0,0 0-40 0 0,0 0-37 0 0,2 0-461 0 0,0 0-292 0 0,4 0-701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40.4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4688 0 0,'0'0'133'0'0,"0"3"-5"0"0,0 20-96 0 0,0-12 75 0 0,0-5 92 0 0,0 1 111 0 0,3-1 367 0 0,4 2-250 0 0,-3 0-103 0 0,-1-1-18 0 0,-2 2 43 0 0,-1-2-63 0 0,1-2-76 0 0,1 0-28 0 0,2 2 32 0 0,-1-3-76 0 0,-1 1 43 0 0,0-2-24 0 0,-1 1 38 0 0,0 0 3 0 0,0 0 36 0 0,-1 1 41 0 0,0 0 45 0 0,4 19 121 0 0,7 14 102 0 0,-6-24-218 0 0,-1-3-64 0 0,3 7 88 0 0,-6-14-285 0 0,0 0 0 0 0,0 0 0 0 0,-1 0 0 0 0,1 0 0 0 0,-1 0 0 0 0,0 2-64 0 0,0 2 53 0 0,0 2 56 0 0,0 0 47 0 0,0 0 41 0 0,0 15 352 0 0,0 31 908 0 0,0-38-1029 0 0,0-15-256 0 0,0-3-10 0 0,0 0-2 0 0,0 0-16 0 0,0 0-64 0 0,0 0-12 0 0,3 0 12 0 0,-3 0-79 0 0,0 0 1 0 0,1 0-1 0 0,-1 0 1 0 0,0 0-1 0 0,0 0 1 0 0,0 0 0 0 0,1 1-1 0 0,-1-1 1 0 0,0 0-1 0 0,0 0 1 0 0,1 0 0 0 0,-1 0-1 0 0,0 0 1 0 0,0 0-1 0 0,1 0 1 0 0,-1 0 0 0 0,0-1-1 0 0,0 1 1 0 0,0 0-1 0 0,1 0 1 0 0,-1 0 0 0 0,0 0-1 0 0,0 0 1 0 0,0 0-1 0 0,1 0 1 0 0,-1 0 0 0 0,0 0-1 0 0,0-1 1 0 0,0 1-1 0 0,0 0 1 0 0,1 0 0 0 0,-1 0-1 0 0,0 0 1 0 0,0-1-1 0 0,0 1 1 0 0,0 0 0 0 0,0 0-1 0 0,0 0 1 0 0,1-1-1 0 0,-1 1 1 0 0,0 0 0 0 0,0 0-1 0 0,0 0 1 0 0,0-1-1 0 0,0 1 1 0 0,0 0 0 0 0,0 0-1 0 0,0-1-1 0 0,-8-9 56 0 0,8 10-56 0 0,0 0 1 0 0,0 0 0 0 0,0 0 0 0 0,-1 0 0 0 0,1 0 0 0 0,0 0 0 0 0,0 0 0 0 0,0 0 0 0 0,0 0 0 0 0,0 0 0 0 0,0-1 0 0 0,0 1 0 0 0,0 0 0 0 0,-1 0 0 0 0,1 0-1 0 0,0 0 1 0 0,0 0 0 0 0,0 0 0 0 0,0 0 0 0 0,0-1 0 0 0,0 1 0 0 0,0 0 0 0 0,0 0 0 0 0,0 0 0 0 0,0 0 0 0 0,0 0 0 0 0,0 0 0 0 0,0-1 0 0 0,0 1 0 0 0,0 0 0 0 0,0 0-1 0 0,0 0 1 0 0,0 0 0 0 0,0 0 0 0 0,0-1 0 0 0,0 1 0 0 0,0 0 0 0 0,0 0 0 0 0,0 0 0 0 0,0 0 0 0 0,0 0 0 0 0,0 0 0 0 0,0 0 0 0 0,1-1 0 0 0,-1 1 0 0 0,0 0-1 0 0,0 0 1 0 0,0 0 0 0 0,0 0 0 0 0,0 0 0 0 0,0 0 0 0 0,0 0 0 0 0,0 0 0 0 0,1 0 0 0 0,-1 0 0 0 0,0-1 0 0 0,0 1-1 0 0,4-4 10 0 0,0-1 1 0 0,-1-1 0 0 0,0 1-1 0 0,0 0 1 0 0,0-1 0 0 0,-1 0-1 0 0,0 1 1 0 0,0-1 0 0 0,0 0-1 0 0,-1 0 1 0 0,1 0 0 0 0,-1 0-1 0 0,-1 0 1 0 0,1-1 0 0 0,-1 1-1 0 0,-1-5-10 0 0,1 9 1 0 0,0 0 0 0 0,1 0-1 0 0,-1 0 1 0 0,1 0-1 0 0,-1 0 1 0 0,1 0-1 0 0,0 0 1 0 0,-1 0-1 0 0,1 0 1 0 0,0 0-1 0 0,0 0 1 0 0,0 1 0 0 0,1-1-1 0 0,0-1 0 0 0,23-22 44 0 0,-7 10-41 0 0,-6-2-54 0 0,-9 11 47 0 0,-3 5 1 0 0,0 1-1 0 0,1-1 1 0 0,-1 0 0 0 0,0 1-1 0 0,1-1 1 0 0,-1 0 0 0 0,1 1-1 0 0,-1-1 1 0 0,1 0 0 0 0,-1 1-1 0 0,1-1 1 0 0,-1 1-1 0 0,1-1 1 0 0,-1 1 0 0 0,1-1-1 0 0,0 1 1 0 0,-1-1 0 0 0,1 1-1 0 0,0 0 1 0 0,-1-1 0 0 0,1 1-1 0 0,0 0 4 0 0,5-3-20 0 0,3-2 4 0 0,-8 4 10 0 0,1 0 1 0 0,-1 0-1 0 0,1 0 0 0 0,0 0 0 0 0,-1 0 0 0 0,1 0 0 0 0,0 1 1 0 0,0-1-1 0 0,-1 1 0 0 0,1-1 0 0 0,0 1 0 0 0,0 0 0 0 0,0 0 0 0 0,0 0 6 0 0,9-1-19 0 0,16 1-59 0 0,-16 4 63 0 0,-9 0 15 0 0,0-1 0 0 0,15 7-81 0 0,-15-8 73 0 0,0 0-1 0 0,1 0 1 0 0,-1 0-1 0 0,0 0 1 0 0,-1 0 0 0 0,1 0-1 0 0,0 1 1 0 0,-1-1-1 0 0,1 1 1 0 0,-1-1-1 0 0,0 1 1 0 0,1 1 8 0 0,10 18-39 0 0,-10-20 38 0 0,0 1 1 0 0,0 1-1 0 0,0-1 0 0 0,-1 0 0 0 0,1 0 0 0 0,-1 1 0 0 0,0-1 1 0 0,0 0-1 0 0,0 1 0 0 0,0 0 0 0 0,0-1 0 0 0,-1 1 1 0 0,0 2 0 0 0,0-4 0 0 0,1 0 0 0 0,-1 0 0 0 0,0 0 0 0 0,1-1 0 0 0,-1 1 0 0 0,0 0 0 0 0,1 0 0 0 0,0-1 0 0 0,0 1 0 0 0,-1 0 0 0 0,1-1 0 0 0,0 1 0 0 0,0 0 0 0 0,1-1 0 0 0,3 8 0 0 0,13 26 0 0 0,-18-33 0 0 0,1-1 0 0 0,-1 1 0 0 0,1-1 0 0 0,-1 1 0 0 0,0 0 0 0 0,0-1 0 0 0,0 1 0 0 0,1-1 0 0 0,-1 1 0 0 0,-1 0 0 0 0,1-1 0 0 0,0 1 0 0 0,0 0 0 0 0,1-1 0 0 0,-1 1 0 0 0,0-1 0 0 0,0 1 0 0 0,1 0 0 0 0,-1-1 0 0 0,1 1 0 0 0,-1-1 0 0 0,1 1 0 0 0,0-1 0 0 0,0 0 0 0 0,0 0 0 0 0,0 1 0 0 0,0-1 0 0 0,0 0 0 0 0,0 0 0 0 0,0 0 0 0 0,0 0 0 0 0,0 0 0 0 0,1 0 0 0 0,0 0 0 0 0,13 2 10 0 0,-10 0 33 0 0,-1 0-131 0 0,0-1 71 0 0,9 4 163 0 0,-6-4-136 0 0,-3-2-61 0 0,0 1-58 0 0,0-1-73 0 0,1 0-86 0 0,0 0-101 0 0,-1 0-113 0 0,-1 0 193 0 0,-1 0-33 0 0,1 0-36 0 0,-1 0-37 0 0,2 0-211 0 0,-4 0 258 0 0,0 0-42 0 0,0 0-495 0 0,0 0-319 0 0,0 0-762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40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0 125 5184 0 0,'0'0'116'0'0,"0"0"17"0"0,0 0 10 0 0,3 0-23 0 0,12 0-96 0 0,-14 0-24 0 0,1 0 0 0 0,0 0 0 0 0,-1 0 0 0 0,1-1 0 0 0,-1 1 0 0 0,1 0 0 0 0,0-1 0 0 0,-1 1 0 0 0,1-1 0 0 0,-1 1 0 0 0,9-7 23 0 0,-5 2 60 0 0,-5 5-83 0 0,2-2 174 0 0,2 1 202 0 0,1 1-106 0 0,0-2-32 0 0,8-5 360 0 0,1 0-9 0 0,-5 6-91 0 0,-6 1-257 0 0,-3 0 77 0 0,0-3 170 0 0,0-9-10 0 0,0 9-23 0 0,0 3-79 0 0,3 0-31 0 0,9-2-65 0 0,-1-5-66 0 0,-1-2-51 0 0,-1 0-34 0 0,-4 4-55 0 0,-2 2 90 0 0,-3 3-10 0 0,-3-3-10 0 0,-9-9-34 0 0,9 7-12 0 0,3-7-2 0 0,0 9 17 0 0,0 3 74 0 0,0 0 33 0 0,-2 0-182 0 0,0-1-1 0 0,0 1 1 0 0,0 0 0 0 0,-1 0 0 0 0,1 0 0 0 0,0 0 0 0 0,0 0 0 0 0,-1 0 0 0 0,1 1 0 0 0,-1-1-38 0 0,-4 3 69 0 0,7-2-69 0 0,-1 0 0 0 0,1-1 0 0 0,0 1 0 0 0,-1 0 0 0 0,1 0 0 0 0,0 0 0 0 0,0 0 0 0 0,-1 0 0 0 0,1 0 0 0 0,0 0 0 0 0,0 0 0 0 0,0 0 0 0 0,0 0 0 0 0,0 1 0 0 0,1-2 0 0 0,-1 1 0 0 0,0 0 0 0 0,0 0 0 0 0,0 0 0 0 0,0 0 0 0 0,-1 0 0 0 0,1 0 0 0 0,0 0 0 0 0,0 0 0 0 0,-1 0 0 0 0,1 0 0 0 0,0 0 0 0 0,-1 0 0 0 0,0 0 0 0 0,-10 5 10 0 0,5 9 33 0 0,-23 20-22 0 0,23-18 41 0 0,4-13-40 0 0,0 0 0 0 0,0 0 1 0 0,0 0-1 0 0,1 0 1 0 0,-1 1-1 0 0,1-1 0 0 0,0 0 1 0 0,0 1-1 0 0,1-1 1 0 0,-1 4-23 0 0,1 3 62 0 0,0-9-45 0 0,0 0 0 0 0,-1 1 0 0 0,1-1 1 0 0,1 0-1 0 0,-1 0 0 0 0,0 1 1 0 0,1-1-1 0 0,-1 0 0 0 0,1 0 0 0 0,-1 0 1 0 0,1 1-18 0 0,5 6 82 0 0,0 2 47 0 0,-3 4 41 0 0,-3-1 37 0 0,0-11-6 0 0,3 0-28 0 0,5 6-89 0 0,18 17 240 0 0,-8-14-154 0 0,-6-9-114 0 0,-9-3 8 0 0,0 0-11 0 0,0 0-52 0 0,1 1 1 0 0,-1-1 0 0 0,0 1-1 0 0,1 0 1 0 0,-1 0 0 0 0,0 0-1 0 0,1 0-1 0 0,16 5 0 0 0,-19-7 0 0 0,0 1 0 0 0,1 0 0 0 0,-1 0 0 0 0,1 0 0 0 0,-1-1 0 0 0,0 1 0 0 0,1-1 0 0 0,-1 1 1 0 0,0-1-1 0 0,1 0 0 0 0,-1 0 0 0 0,1 0-2 0 0,0 1-1 0 0,-1-1 1 0 0,1 0 0 0 0,0 0-1 0 0,0 1 1 0 0,0-1 0 0 0,0 1-1 0 0,0-1 1 0 0,0 1 0 0 0,0 0 0 0 0,1 0 2 0 0,6 0-91 0 0,1 0 45 0 0,23 0 9 0 0,-18 0-18 0 0,-6 0-16 0 0,-1 0-37 0 0,1 0-62 0 0,0 0-65 0 0,-1 0-76 0 0,-1 0-87 0 0,-2 0 44 0 0,-1 0-54 0 0,0 0-50 0 0,0 0-43 0 0,0 0-147 0 0,0 0-42 0 0,2 0-180 0 0,1 0-479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50.2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190 284 10680 0 0,'0'0'241'0'0,"2"0"38"0"0,-1 0-266 0 0,0 0 0 0 0,0 0 0 0 0,-1 1 0 0 0,1-1 0 0 0,0 0 0 0 0,0 0 0 0 0,-1 1 0 0 0,1-1 1 0 0,0 0-1 0 0,-1 1 0 0 0,1-1 0 0 0,0 1 0 0 0,-1-1 0 0 0,1 1 0 0 0,-1-1 0 0 0,1 1 0 0 0,-1-1 0 0 0,1 1 1 0 0,-1-1-1 0 0,1 1 0 0 0,-1 0 0 0 0,1 0-13 0 0,9 20 287 0 0,-7-12-228 0 0,1-1-37 0 0,3 7 2 0 0,-3-2 52 0 0,-2 2 58 0 0,-2 7 61 0 0,0 5 239 0 0,0 22 413 0 0,0-27-508 0 0,0-1-52 0 0,0 0-89 0 0,-2-4-47 0 0,-4 7 124 0 0,0-3-32 0 0,4-7-120 0 0,1-1 46 0 0,-6 0 25 0 0,1 0-8 0 0,4 0-33 0 0,3-10-139 0 0,-1 0 1 0 0,0-1 0 0 0,-1 1-1 0 0,1-1 1 0 0,0 1 0 0 0,-1-1-1 0 0,1 1 1 0 0,-1-1 0 0 0,0 1-1 0 0,0-1 1 0 0,0 1 0 0 0,0-1-1 0 0,-1 0 1 0 0,1 0 0 0 0,0 0-1 0 0,-2 2-14 0 0,1 1 90 0 0,2 5-40 0 0,0-7-143 0 0,0-3 19 0 0,0 0-70 0 0,0 0-84 0 0,0 0 66 0 0,0 0-38 0 0,0 0-41 0 0,0 0-37 0 0,0 0-383 0 0,0 0 90 0 0,0 0-53 0 0,0 0-738 0 0,0 0-583 0 0,0 0-1106 0 0</inkml:trace>
  <inkml:trace contextRef="#ctx0" brushRef="#br0" timeOffset="204.55">63 142 11000 0 0,'-13'-13'248'0'0,"10"10"-50"0"0,1 2-67 0 0,-1 0-41 0 0,0 2-37 0 0,1-1-15 0 0,0-1 37 0 0,0-3 30 0 0,1 1-23 0 0,-4-1 13 0 0,-6-1 67 0 0,5 1-24 0 0,-1-3 148 0 0,4 5 263 0 0,3 2 26 0 0,0 0-239 0 0,0 0-151 0 0,0 0-51 0 0,0 0-4 0 0,0 0 18 0 0,0 0-20 0 0,0 0-74 0 0,0 0-76 0 0,0 0-75 0 0,0 0-148 0 0,3 2-257 0 0,8 9-36 0 0,-9-8-6 0 0</inkml:trace>
  <inkml:trace contextRef="#ctx0" brushRef="#br0" timeOffset="690.5">773 0 9072 0 0,'0'0'200'0'0,"0"0"33"0"0,0 0 15 0 0,0 0-80 0 0,0 0-9 0 0,0 0 60 0 0,0 0 191 0 0,0 0 349 0 0,0 0 29 0 0,0 0-27 0 0,0 0-129 0 0,0 0-59 0 0,0 0-11 0 0,0 0-38 0 0,0 0-359 0 0,0 0 42 0 0,0 3 95 0 0,0 0-198 0 0,0 7 75 0 0,0-4-62 0 0,0 1 54 0 0,0 1 91 0 0,0-1-192 0 0,0 3 42 0 0,0 28 372 0 0,0-21-317 0 0,0-8-105 0 0,0-1-38 0 0,0 11 68 0 0,0-5-18 0 0,0 1 0 0 0,1 0-1 0 0,1 1-73 0 0,3 9 81 0 0,-2-15-36 0 0,-1 0 1 0 0,-1-1 0 0 0,0 1-1 0 0,0 5-45 0 0,-2 20 109 0 0,0-25-76 0 0,0 0 0 0 0,1 1 0 0 0,1-1 0 0 0,0 0 0 0 0,0 0 0 0 0,2 5-33 0 0,-2-12 8 0 0,2 10 21 0 0,0 0 0 0 0,-1-1 0 0 0,0 1 0 0 0,0 9-29 0 0,-3 8 23 0 0,1-18 1 0 0,-1 0 1 0 0,2 0 0 0 0,0 0-1 0 0,2 10-24 0 0,1-4 26 0 0,-2-8-11 0 0,1 0 0 0 0,-2 0 1 0 0,1 0-1 0 0,-1 8-15 0 0,-1 61 120 0 0,0-78-118 0 0,0 0 0 0 0,0 1 0 0 0,0-1 1 0 0,0 0-1 0 0,0 0 0 0 0,0 0 0 0 0,1 1 0 0 0,-1-1 1 0 0,0 0-1 0 0,1 0 0 0 0,-1 0 0 0 0,1 0 0 0 0,-1 0 1 0 0,1 0-1 0 0,0 0 0 0 0,0 1-2 0 0,0 0 3 0 0,1 0 0 0 0,-1 0 0 0 0,0 1 0 0 0,0-1 1 0 0,0 0-1 0 0,0 1 0 0 0,-1-1 0 0 0,1 0 0 0 0,-1 1 0 0 0,1-1 0 0 0,-1 1 1 0 0,0-1-1 0 0,0 0 0 0 0,0 1 0 0 0,0-1 0 0 0,0 1-3 0 0,0 0 7 0 0,0-3-58 0 0,0 0-77 0 0,0 0-137 0 0,0 0-21 0 0,0 0 78 0 0,0 0-37 0 0,0 0 70 0 0,0 0-34 0 0,0 0-153 0 0,0 0-39 0 0,0 0-1046 0 0,0 0-65 0 0</inkml:trace>
  <inkml:trace contextRef="#ctx0" brushRef="#br0" timeOffset="1125.65">474 505 8720 0 0,'0'0'197'0'0,"0"0"24"0"0,0 0 19 0 0,2-3-29 0 0,7-4-140 0 0,-5 4-13 0 0,3 1 100 0 0,0-1 127 0 0,-3-4 108 0 0,-3 6-368 0 0,-1 1-1 0 0,0 0 1 0 0,0-1 0 0 0,0 1 0 0 0,1 0-1 0 0,-1-1 1 0 0,0 1 0 0 0,0 0-1 0 0,1-1 1 0 0,-1 1 0 0 0,0 0-1 0 0,1-1 1 0 0,-1 1 0 0 0,0 0 0 0 0,1 0-1 0 0,-1-1 1 0 0,0 1 0 0 0,1 0-1 0 0,-1 0 1 0 0,1 0 0 0 0,-1 0-1 0 0,0 0 1 0 0,1-1 0 0 0,-1 1-1 0 0,1 0 1 0 0,-1 0 0 0 0,0 0 0 0 0,1 0-1 0 0,-1 0 1 0 0,1 0 0 0 0,-1 0-25 0 0,6-2 582 0 0,0-3-293 0 0,9-3 226 0 0,-1 0-7 0 0,-7 3-234 0 0,-6 3-65 0 0,1 1-39 0 0,0 0 72 0 0,1 0-88 0 0,1 1-78 0 0,0 0-16 0 0,-2-1 61 0 0,6-4 125 0 0,2 0 99 0 0,4 2 88 0 0,-7 3-177 0 0,1 0-36 0 0,8 1 128 0 0,0 0-100 0 0,1-1-74 0 0,-9 0-85 0 0,0 0 0 0 0,1-1 0 0 0,-1 0 0 0 0,5-1-89 0 0,3-4 68 0 0,0 1-33 0 0,15 0-7 0 0,-14 0 0 0 0,-11 3-20 0 0,1 0 0 0 0,-1 1 1 0 0,1 0-1 0 0,0 0 0 0 0,-1 0 0 0 0,1 1-8 0 0,9 0 22 0 0,-9 0-16 0 0,1 0 0 0 0,0 0 1 0 0,0 0-1 0 0,-1-1 0 0 0,2-1-6 0 0,8-3 0 0 0,-11 3 0 0 0,1 0 0 0 0,-1 1 0 0 0,1 0 0 0 0,0 0 0 0 0,0 0 0 0 0,0 1 0 0 0,5 1-2 0 0,9-1-40 0 0,-5-4-78 0 0,1-2 40 0 0,3-1-79 0 0,1 0-75 0 0,-5 1-68 0 0,-5 2 12 0 0,-3 2 74 0 0,1-1 26 0 0,1-1-28 0 0,-1 1 24 0 0,6-3-361 0 0,-8 2 131 0 0,0 1-49 0 0,-1 0-100 0 0,-2 2 240 0 0,-1 0-35 0 0,1 1-39 0 0,0 0-42 0 0,12 0-1169 0 0</inkml:trace>
  <inkml:trace contextRef="#ctx0" brushRef="#br0" timeOffset="1297.15">1278 316 9152 0 0,'0'0'208'0'0,"0"0"33"0"0,0 2 14 0 0,0 12-76 0 0,0-1-99 0 0,0 1-66 0 0,0 18-38 0 0,0-22 49 0 0,0-1 35 0 0,1 0 142 0 0,0-2-53 0 0,1 0-17 0 0,2 1 15 0 0,0 1 24 0 0,-2-1-3 0 0,0 0 29 0 0,-2 2 71 0 0,0 11 55 0 0,0 1 67 0 0,0 18 369 0 0,0 28 586 0 0,0-40-800 0 0,0 0-47 0 0,0-1-86 0 0,0-22-513 0 0,0 0 71 0 0,0 0 56 0 0,0 7 191 0 0,0-6-157 0 0,0-2-74 0 0,0 1-94 0 0,0 0-92 0 0,0 0-121 0 0,0-2 109 0 0,0-1-39 0 0,0 1-40 0 0,0 0-43 0 0,0-3-643 0 0</inkml:trace>
  <inkml:trace contextRef="#ctx0" brushRef="#br0" timeOffset="1577.94">1231 221 8264 0 0,'0'0'182'0'0,"0"0"29"0"0,-3-3 14 0 0,-7-10-27 0 0,7 0-117 0 0,3 11 126 0 0,0 2 41 0 0,0 0-181 0 0,1 0-88 0 0,0 0-70 0 0,0 0-91 0 0,1 0-107 0 0,0-1-96 0 0,0 1 45 0 0,-1 0-37 0 0,2-2-452 0 0,-1-2-364 0 0,-1-5-687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44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9728 0 0,'3'0'222'0'0,"9"0"30"0"0,-9 0 18 0 0,-2 0-117 0 0,1 0-80 0 0,2 1-71 0 0,6 2 60 0 0,-5 0-94 0 0,-2-1-44 0 0,0 0-56 0 0,-1 0-72 0 0,0 0-82 0 0,-1-1 51 0 0,-1-1-37 0 0,1 1-372 0 0,0 0-261 0 0,-1-1-599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39.7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281 12 5192 0 0,'0'0'151'0'0,"-3"-3"-5"0"0,-9-6-115 0 0,10 14-12 0 0,2-1 48 0 0,-1-2 74 0 0,-1-1 164 0 0,1-1-280 0 0,1 0-1 0 0,-1 0 1 0 0,1 0 0 0 0,-1 0-1 0 0,1 0 1 0 0,-1 0 0 0 0,1 0-1 0 0,-1 0 1 0 0,1 0 0 0 0,-1 0-1 0 0,1 0 1 0 0,0 0 0 0 0,-1 1-1 0 0,1-1 1 0 0,-1 0 0 0 0,1 0-1 0 0,0 0 1 0 0,-1 1 0 0 0,1-1 0 0 0,-1 0-1 0 0,1 1 1 0 0,0-1 0 0 0,-1 0-1 0 0,1 1 1 0 0,0-1 0 0 0,0 0-1 0 0,-1 1 1 0 0,1-1 0 0 0,0 1-1 0 0,0-1 1 0 0,-1 1-25 0 0,-4 6 423 0 0,-3-1-7 0 0,3-3-63 0 0,3 6-40 0 0,2-6 141 0 0,0-3-6 0 0,-2 3-26 0 0,-10 8-106 0 0,9-5-48 0 0,3 12 42 0 0,-1-1-92 0 0,1 0-40 0 0,1 0-47 0 0,2-4-54 0 0,9 10 115 0 0,-7 10 14 0 0,2-17-80 0 0,-3-5-29 0 0,-2-2-4 0 0,0 10 146 0 0,1 6 18 0 0,-1-21-194 0 0,0 1 0 0 0,0-1 1 0 0,0 0-1 0 0,0 0 0 0 0,3 3-63 0 0,-3-3 36 0 0,0 1 0 0 0,1 0-1 0 0,-2 0 1 0 0,1 0 0 0 0,0 0 0 0 0,-1 0-1 0 0,0 2-35 0 0,5 16 120 0 0,1-9-21 0 0,-6-13-84 0 0,0 1 0 0 0,0 0 1 0 0,0-1-1 0 0,-1 1 0 0 0,1 0 0 0 0,0-1 0 0 0,-1 1 0 0 0,1 0 1 0 0,-1 0-1 0 0,0 0 0 0 0,0 0 0 0 0,1 0 0 0 0,-1-1 1 0 0,0 2-16 0 0,-1-1 11 0 0,1 1 0 0 0,0 0 1 0 0,0-1-1 0 0,1 1 0 0 0,-1 0 1 0 0,0-1-1 0 0,1 1 1 0 0,0-1-1 0 0,0 1 0 0 0,-1-1 1 0 0,1 1-1 0 0,1-1 0 0 0,-1 1 1 0 0,0-1-1 0 0,1 0 0 0 0,-1 0 1 0 0,1 0-1 0 0,-1 1 1 0 0,2-1-12 0 0,-2-1 3 0 0,4 4 30 0 0,-1-1 0 0 0,1 1-1 0 0,-1 0 1 0 0,0 0 0 0 0,0 2-33 0 0,-3-5 16 0 0,1 1 0 0 0,-1 1 0 0 0,0-1 0 0 0,0 0 0 0 0,0 0 0 0 0,-1 0 0 0 0,1 0 0 0 0,-1 1 0 0 0,0-1 0 0 0,0 0 1 0 0,0 1-17 0 0,3 26 114 0 0,-2-29-111 0 0,-1 1 1 0 0,1 0 0 0 0,0 0-1 0 0,-1 0 1 0 0,1-1 0 0 0,0 1-1 0 0,0 0 1 0 0,0-1 0 0 0,1 1 0 0 0,-1-1-1 0 0,1 1-3 0 0,1 1 54 0 0,-3-3 11 0 0,0 0 6 0 0,0 0 1 0 0,0 0 0 0 0,0 0-42 0 0,0 0-48 0 0,0 0-51 0 0,0 3-104 0 0,0 8-184 0 0,0-8-24 0 0,0-3-3 0 0</inkml:trace>
  <inkml:trace contextRef="#ctx0" brushRef="#br0" timeOffset="296.27">1 380 6768 0 0,'0'-3'149'0'0,"0"-9"23"0"0,0 12-169 0 0,0 0 1 0 0,0 0-1 0 0,0 0 0 0 0,0 0 0 0 0,0 0 0 0 0,0-1 1 0 0,0 1-1 0 0,0 0 0 0 0,-1 0 0 0 0,1 0 1 0 0,0 0-1 0 0,0 0 0 0 0,1 0 0 0 0,-1 0 1 0 0,0 0-1 0 0,0 0 0 0 0,0-1 0 0 0,0 1 0 0 0,0 0 1 0 0,0 0-1 0 0,0 0 0 0 0,0 0 0 0 0,0 0 1 0 0,0 0-1 0 0,0 0 0 0 0,0 0 0 0 0,0 0 0 0 0,0 0 1 0 0,0 0-1 0 0,0-1 0 0 0,0 1 0 0 0,0 0 1 0 0,0 0-1 0 0,1 0 0 0 0,-1 0 0 0 0,0 0 1 0 0,0 0-1 0 0,0 0 0 0 0,0 0 0 0 0,0 0 0 0 0,0 0 1 0 0,0 0-1 0 0,0 0 0 0 0,0 0 0 0 0,1 0 1 0 0,-1 0-1 0 0,0 0 0 0 0,0 0 0 0 0,0 0 1 0 0,0 0-1 0 0,0 0 0 0 0,0 0 0 0 0,0 0 0 0 0,0 0 1 0 0,0 0-1 0 0,1 0 0 0 0,-1 0-3 0 0,14 0 159 0 0,-12 0-156 0 0,0 0 0 0 0,-1 0 0 0 0,1 0 1 0 0,-1 0-1 0 0,1 0 0 0 0,0-1 0 0 0,-1 1 0 0 0,1-1 1 0 0,-1 1-1 0 0,1-1-3 0 0,6-3 38 0 0,2-2 62 0 0,-3 2 86 0 0,0-1 1 0 0,1 2-1 0 0,7-4-186 0 0,14 1 367 0 0,-15-1-137 0 0,-3 2 14 0 0,5 3 76 0 0,-1 1-153 0 0,0-2 49 0 0,34-12 541 0 0,-28 7-468 0 0,-1 3-92 0 0,15-1 93 0 0,-24 3-205 0 0,22-9 236 0 0,-18 7-209 0 0,-1 0-53 0 0,-2 0-96 0 0,-1 2-27 0 0,8-4-14 0 0,-14 6 15 0 0,-1-1-42 0 0,0 1-4 0 0,-1 0-35 0 0,0 0-39 0 0,0 0-44 0 0,0 0-32 0 0,-1 1-42 0 0,3-1-403 0 0,-1 0-282 0 0,3 1-649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38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7968 0 0,'0'3'233'0'0,"0"13"-51"0"0,0-9-102 0 0,0 3-73 0 0,0-2 29 0 0,0 6 40 0 0,1-5 137 0 0,-1-1 33 0 0,5 13 649 0 0,-1-13-540 0 0,2 0-14 0 0,-5-8-314 0 0,-1 0 1 0 0,0 1 0 0 0,0-1 0 0 0,1 0 0 0 0,-1 0-1 0 0,0 0 1 0 0,0 1 0 0 0,0-1 0 0 0,0 0 0 0 0,1 0-1 0 0,-1 0 1 0 0,0 1 0 0 0,0-1 0 0 0,0 0 0 0 0,0 0-1 0 0,0 1 1 0 0,0-1 0 0 0,1 0 0 0 0,-1 1 0 0 0,0-1-1 0 0,0 0 1 0 0,0 0 0 0 0,0 1 0 0 0,0-1 0 0 0,0 0-1 0 0,0 1-27 0 0,0 4 210 0 0,1 0-33 0 0,2 1 1 0 0,1 2 44 0 0,5 8 174 0 0,-7-2-37 0 0,-1-5-145 0 0,1-1-40 0 0,5 4 85 0 0,-1-2-104 0 0,0 2 50 0 0,-1-1-35 0 0,6 4 45 0 0,5 1 61 0 0,-15-16-268 0 0,-1 0 1 0 0,0 1-1 0 0,0-1 1 0 0,1 0 0 0 0,-1 0-1 0 0,0 0 1 0 0,0 1-1 0 0,0-1 1 0 0,0 0 0 0 0,1 0-1 0 0,-1 0 1 0 0,0 1 0 0 0,0-1-1 0 0,0 0 1 0 0,0 0-1 0 0,0 1 1 0 0,0-1 0 0 0,0 0-1 0 0,1 0 1 0 0,-1 1-1 0 0,0-1 1 0 0,0 0 0 0 0,0 1-1 0 0,0-1 1 0 0,0 0 0 0 0,0 1-9 0 0,3 13 183 0 0,10 4 22 0 0,-10-15-8 0 0,-3-3 22 0 0,0 0 5 0 0,0 0 0 0 0,0 0-11 0 0,0 0-42 0 0,0 0-13 0 0,0 0-5 0 0,0 0-13 0 0,0 0-50 0 0,-3 0-24 0 0,-10 0-2 0 0,10 0 0 0 0,-1-3 6 0 0,3 1-61 0 0,-1 0 1 0 0,1 0-1 0 0,0 0 1 0 0,-1 0-1 0 0,1 0 1 0 0,0 0-1 0 0,0 0 1 0 0,0 0-1 0 0,0 0 0 0 0,1 0 1 0 0,-1 0-1 0 0,0-1 1 0 0,1 1-1 0 0,0 0 1 0 0,-1-1-10 0 0,0-18 12 0 0,1 19-9 0 0,0 0 0 0 0,0 0 0 0 0,-1-1 0 0 0,1 1-1 0 0,-1 0 1 0 0,1 0 0 0 0,-1 0 0 0 0,0 0-1 0 0,0 0 1 0 0,0 0 0 0 0,0 0 0 0 0,0 0-1 0 0,0 0-2 0 0,-1 0 3 0 0,1 1 0 0 0,0-1 0 0 0,0 0 0 0 0,0 0-1 0 0,0 0 1 0 0,1 0 0 0 0,-1 0 0 0 0,1-1-1 0 0,-1 1 1 0 0,1 0 0 0 0,-1 0 0 0 0,1 0-1 0 0,0-1-2 0 0,0-74 0 0 0,0 75 0 0 0,0 0 0 0 0,1 0 0 0 0,-1 0 0 0 0,0 0 0 0 0,1 0 0 0 0,-1 0 0 0 0,1 0-1 0 0,0 0 1 0 0,0 1 0 0 0,0-1 0 0 0,0 0 0 0 0,0 0 0 0 0,0 1 0 0 0,0-1 0 0 0,5-8-12 0 0,0-4-30 0 0,2 0 15 0 0,4 0-61 0 0,-11 13 82 0 0,1-1 0 0 0,0 1 0 0 0,-1-1 1 0 0,1 1-1 0 0,0 0 0 0 0,0 0 0 0 0,0-1 1 0 0,0 2-1 0 0,0-1 0 0 0,0 0 0 0 0,0 0 0 0 0,0 1 1 0 0,0-1-1 0 0,1 1 0 0 0,0-1 6 0 0,-3 1-3 0 0,0 0 1 0 0,1 0-1 0 0,-1 0 0 0 0,0 0 1 0 0,1 0-1 0 0,-1 0 0 0 0,0 0 1 0 0,0 0-1 0 0,1 0 0 0 0,-1 0 1 0 0,0 0-1 0 0,0 0 0 0 0,1-1 1 0 0,-1 1-1 0 0,0 0 0 0 0,0 0 1 0 0,1 0-1 0 0,-1 0 0 0 0,0 0 1 0 0,0-1-1 0 0,0 1 0 0 0,1 0 1 0 0,-1 0-1 0 0,0-1 0 0 0,0 1 1 0 0,0 0 2 0 0,1-1-4 0 0,0 0 1 0 0,0 0 1 0 0,0 0-1 0 0,0 0 0 0 0,0 0 1 0 0,0 0-1 0 0,0 0 1 0 0,0 0-1 0 0,0 1 0 0 0,0-1 1 0 0,0 0-1 0 0,0 1 0 0 0,0-1 1 0 0,1 1-1 0 0,-1-1 1 0 0,0 1-1 0 0,0-1 0 0 0,1 1 1 0 0,-1 0-1 0 0,0 0 0 0 0,1 0 1 0 0,-1 0-1 0 0,0 0 1 0 0,0 0-1 0 0,1 0 0 0 0,-1 0 1 0 0,0 0-1 0 0,1 1 0 0 0,0-1 3 0 0,14 13-22 0 0,-16-13 20 0 0,0 0 1 0 0,0 1-1 0 0,0-1 0 0 0,0 0 1 0 0,1 0-1 0 0,-1 0 0 0 0,0 1 1 0 0,0-1-1 0 0,0 0 0 0 0,1 0 1 0 0,-1 0-1 0 0,0 0 0 0 0,0 1 1 0 0,1-1-1 0 0,-1 0 1 0 0,0 0-1 0 0,0 0 0 0 0,1 0 1 0 0,-1 0-1 0 0,0 0 0 0 0,1 0 1 0 0,-1 0-1 0 0,0 0 0 0 0,0 0 1 0 0,1 0-1 0 0,-1 0 2 0 0,3 1-6 0 0,0 0 1 0 0,0-1-1 0 0,0 2 0 0 0,0-1 0 0 0,0 0 1 0 0,0 0-1 0 0,0 1 0 0 0,0 0 0 0 0,-1 0 1 0 0,1-1-1 0 0,-1 1 0 0 0,1 1 0 0 0,-1-1 6 0 0,3 2-11 0 0,-1 0-1 0 0,0 0 0 0 0,0 1 0 0 0,0 0 0 0 0,0-1 1 0 0,-1 1-1 0 0,1 1 12 0 0,1 7-13 0 0,-3-11 13 0 0,-1 1 0 0 0,0 0 0 0 0,1 0 0 0 0,-1-1 0 0 0,1 1 0 0 0,0-1 0 0 0,0 1 0 0 0,0-1-1 0 0,0 0 1 0 0,2 3 1 0 0,-1-1-1 0 0,0 0 0 0 0,0 1 0 0 0,0 0 0 0 0,2 4 0 0 0,9 14-11 0 0,-13-23 9 0 0,-1 0 1 0 0,0 0-1 0 0,0 1 0 0 0,0-1 1 0 0,1 0-1 0 0,-1 0 0 0 0,0 0 1 0 0,0 1-1 0 0,0-1 0 0 0,1 0 1 0 0,-1 0-1 0 0,0 0 0 0 0,0 1 1 0 0,0-1-1 0 0,0 0 1 0 0,0 0-1 0 0,0 1 0 0 0,0-1 1 0 0,0 0-1 0 0,1 1 0 0 0,-1-1 1 0 0,0 0-1 0 0,0 0 0 0 0,0 1 1 0 0,0-1-1 0 0,0 0 2 0 0,0 2-1 0 0,0 0-1 0 0,1 0 1 0 0,-1 0 0 0 0,1 0-1 0 0,0 0 1 0 0,0 0-1 0 0,-1 0 1 0 0,2 2 1 0 0,4 12 0 0 0,-11-4 0 0 0,4-12 0 0 0,1 1 0 0 0,-1 0 0 0 0,1 0 0 0 0,-1 0 0 0 0,0 0 0 0 0,1 0 0 0 0,0 0 0 0 0,-1 0 0 0 0,1 0 0 0 0,0 0 0 0 0,-1 0 0 0 0,1 0 0 0 0,0 0 0 0 0,0 0 0 0 0,0 0 0 0 0,0 0 0 0 0,0 0 0 0 0,0 0 0 0 0,0 0 0 0 0,0 0 0 0 0,0 0 0 0 0,0 1 0 0 0,1-1 0 0 0,-1 0 0 0 0,1 0 0 0 0,5 9 1 0 0,-5-8 1 0 0,0 0-1 0 0,0 0 1 0 0,0-1 0 0 0,0 1-1 0 0,0 0 1 0 0,0 0-1 0 0,0 0 1 0 0,-1 0 0 0 0,1 0-1 0 0,-1 0 1 0 0,1 2-2 0 0,-1-4 2 0 0,0 1-1 0 0,0-1 1 0 0,0 0 0 0 0,0 0-1 0 0,0 0 1 0 0,0 0-1 0 0,-1 0 1 0 0,1 0-1 0 0,0 0 1 0 0,0 0 0 0 0,0 1-1 0 0,0-1 1 0 0,0 0-1 0 0,0 0 1 0 0,1 0 0 0 0,-1 0-1 0 0,0 0 1 0 0,0 0-1 0 0,0 0 1 0 0,0 0 0 0 0,0 1-1 0 0,0-1 1 0 0,0 0-1 0 0,0 0 1 0 0,0 0-1 0 0,0 0 1 0 0,0 0 0 0 0,0 0-1 0 0,0 0 1 0 0,0 0-1 0 0,0 0 1 0 0,0 0 0 0 0,1 0-1 0 0,-1 0 1 0 0,0 1-1 0 0,0-1 1 0 0,0 0 0 0 0,0 0-1 0 0,0 0 1 0 0,0 0-1 0 0,0 0 1 0 0,0 0 0 0 0,0 0-1 0 0,1 0 1 0 0,-1 0-1 0 0,0 0 1 0 0,0 0-1 0 0,0 0 1 0 0,0 0 0 0 0,0 0-1 0 0,0 0 1 0 0,0 0-1 0 0,0 0 1 0 0,1 0 0 0 0,-1 0-1 0 0,0 0 1 0 0,0 0-2 0 0,1-1 4 0 0,-1 1 1 0 0,1 0 0 0 0,-1 0-1 0 0,1 0 1 0 0,0 0 0 0 0,-1 0-1 0 0,1 1 1 0 0,-1-1 0 0 0,1 0-1 0 0,0 0 1 0 0,-1 0-1 0 0,1 0 1 0 0,-1 1 0 0 0,1-1-1 0 0,-1 0 1 0 0,1 1 0 0 0,-1-1-1 0 0,1 0 1 0 0,-1 1 0 0 0,1-1-1 0 0,-1 0 1 0 0,1 1-1 0 0,-1-1 1 0 0,0 1 0 0 0,1-1-1 0 0,-1 1 1 0 0,0-1 0 0 0,1 1-1 0 0,-1-1 1 0 0,0 1-1 0 0,0 0 1 0 0,1-1 0 0 0,-1 1-1 0 0,0-1 1 0 0,0 1 0 0 0,0-1-1 0 0,0 1 1 0 0,0 0 0 0 0,0-1-1 0 0,0 1 1 0 0,0-1-1 0 0,0 2-4 0 0,0-2 5 0 0,0 0-1 0 0,0 0 0 0 0,0 1 0 0 0,0-1 0 0 0,0 0 0 0 0,0 1 0 0 0,0-1 0 0 0,0 0 0 0 0,0 0 0 0 0,0 1 0 0 0,0-1 0 0 0,1 0 0 0 0,-1 0 0 0 0,0 1 0 0 0,0-1 0 0 0,0 0 0 0 0,0 0 0 0 0,0 1 0 0 0,1-1 0 0 0,-1 0 1 0 0,0 0-1 0 0,0 0 0 0 0,0 0 0 0 0,1 1 0 0 0,-1-1 0 0 0,0 0-4 0 0,1 1 61 0 0,0 0-42 0 0,3 3-84 0 0,-2-3 63 0 0,-1 1 72 0 0,0-1 5 0 0,0 0 34 0 0,0 0 120 0 0,0 0 97 0 0,-14-14-230 0 0,10 10-5 0 0,3 3-18 0 0,-2-12 7 0 0,-4-2-46 0 0,-2-2-4 0 0,7 14-29 0 0,1-1 0 0 0,0 1 0 0 0,-1-1 0 0 0,1 1 0 0 0,0-1 0 0 0,0 1 0 0 0,0-1 0 0 0,1 1-1 0 0,-1 0 1 0 0,1-1 0 0 0,-1 1 0 0 0,1-1 0 0 0,0 1 0 0 0,0 0 0 0 0,0 0 0 0 0,0-1-1 0 0,0 1 1 0 0,0 0 0 0 0,1 0-1 0 0,2-5 7 0 0,-3 5-1 0 0,-1 0-1 0 0,1 0 1 0 0,0 0-1 0 0,-1 0 0 0 0,0 0 1 0 0,1 0-1 0 0,-1 0 0 0 0,0 0 1 0 0,0 0-6 0 0,-1-18 13 0 0,0 17-13 0 0,1 0-1 0 0,0 0 1 0 0,0 0 0 0 0,0 0 0 0 0,0 0 0 0 0,0 0 0 0 0,0 1 0 0 0,1-1 0 0 0,0 0 0 0 0,-1 0 0 0 0,1 0-1 0 0,0 1 1 0 0,15-21 0 0 0,3-9-18 0 0,-16 28 1 0 0,0-1 0 0 0,1 1 0 0 0,-1 0 0 0 0,1 1 0 0 0,-1-1 0 0 0,1 0 0 0 0,0 1-1 0 0,0 0 1 0 0,3-1 17 0 0,9-3-12 0 0,-10-6 12 0 0,-5 13 0 0 0,-1 0 0 0 0,1-1-1 0 0,-1 1 1 0 0,0 0-1 0 0,1 0 1 0 0,-1 0 0 0 0,1-1-1 0 0,-1 1 1 0 0,1 0-1 0 0,-1 0 1 0 0,1 0-1 0 0,-1 0 1 0 0,1 0 0 0 0,-1 0-1 0 0,1 0 1 0 0,-1 0-1 0 0,1 0 1 0 0,-1 0 0 0 0,1 0-1 0 0,-1 0 1 0 0,1 0-1 0 0,-1 0 1 0 0,1 0 0 0 0,-1 0-1 0 0,0 1 1 0 0,1-1-1 0 0,0 0 1 0 0,13 9-37 0 0,-6-4 12 0 0,-6-4 17 0 0,1 0-1 0 0,0 0 1 0 0,0-1-1 0 0,0 1 1 0 0,-1-1 0 0 0,1 0-1 0 0,0 0 1 0 0,0 0-1 0 0,2 0 9 0 0,0-1-36 0 0,-5 1 34 0 0,1 0 0 0 0,-1 0-1 0 0,0 0 1 0 0,0 0 0 0 0,1 0-1 0 0,-1 0 1 0 0,0 0 0 0 0,0 1-1 0 0,1-1 1 0 0,-1 0 0 0 0,0 0-1 0 0,1 0 1 0 0,-1 0 0 0 0,0 0-1 0 0,0 0 1 0 0,0 0 0 0 0,1 1 0 0 0,-1-1-1 0 0,0 0 1 0 0,0 0 0 0 0,1 0-1 0 0,-1 1 1 0 0,0-1 0 0 0,0 0-1 0 0,0 0 1 0 0,0 1 2 0 0,5 4-7 0 0,0 0-7 0 0,-1-1 0 0 0,1 0 0 0 0,-1 1 0 0 0,1-1 0 0 0,3 1 14 0 0,5 0-18 0 0,-12-4 15 0 0,1-1-1 0 0,-1 1 1 0 0,0-1-1 0 0,1 1 1 0 0,-1-1-1 0 0,0 1 1 0 0,1 0-1 0 0,-1 0 1 0 0,0-1 0 0 0,0 1-1 0 0,0 0 1 0 0,0 0-1 0 0,0 0 1 0 0,0 0-1 0 0,0 1 1 0 0,0-1-1 0 0,0 0 1 0 0,0 1 3 0 0,2 4-8 0 0,-3-5 8 0 0,0 0 0 0 0,1 0 0 0 0,-1-1-1 0 0,0 1 1 0 0,1 0 0 0 0,-1 0 0 0 0,1-1-1 0 0,-1 1 1 0 0,1 0 0 0 0,-1-1 0 0 0,1 1 0 0 0,0-1-1 0 0,-1 1 1 0 0,1-1 0 0 0,0 1 0 0 0,-1-1-1 0 0,1 1 1 0 0,0-1 0 0 0,0 1 0 0 0,-1-1-1 0 0,1 0 1 0 0,0 1 0 0 0,5 2-1 0 0,14 13 1 0 0,-17-13-233 0 0,1 1 90 0 0,-1-1 79 0 0,0 0 65 0 0,1 1 71 0 0,-1-1 56 0 0,7 7 380 0 0,-6-6-365 0 0,-1-1-53 0 0,1 1-73 0 0,1 1-97 0 0,-2-2-38 0 0,0 0-59 0 0,1 1-66 0 0,-1-1-72 0 0,1 1-8 0 0,-1-1-58 0 0,1 1-63 0 0,0 0-66 0 0,0 0-71 0 0,1 1-73 0 0,0 0-78 0 0,0 0-82 0 0,-3-3-1360 0 0,-1-1-1246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39.8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11000 0 0,'0'4'248'0'0,"0"28"337"0"0,0-32-575 0 0,0 0 1 0 0,0 1-1 0 0,0-1 0 0 0,0 0 1 0 0,0 0-1 0 0,0 1 0 0 0,0-1 1 0 0,0 0-1 0 0,0 0 1 0 0,0 1-1 0 0,0-1 0 0 0,0 0 1 0 0,0 0-1 0 0,1 1 0 0 0,-1-1 1 0 0,0 0-1 0 0,0 0 0 0 0,0 1 1 0 0,0-1-1 0 0,1 0 1 0 0,-1 0-1 0 0,0 0 0 0 0,0 1 1 0 0,0-1-1 0 0,1 0 0 0 0,-1 0-10 0 0,6 8 69 0 0,1 3-38 0 0,12 24-26 0 0,-19-34-4 0 0,3 8-2 0 0,-1 2 109 0 0,-2 1 84 0 0,-1-1 58 0 0,0 3 146 0 0,1-13-374 0 0,0 0 0 0 0,0-1 0 0 0,0 1 0 0 0,0-1 0 0 0,0 1 0 0 0,0 0-1 0 0,0-1 1 0 0,0 1 0 0 0,0-1 0 0 0,0 1 0 0 0,0 0 0 0 0,0-1 0 0 0,0 1 0 0 0,1-1 0 0 0,-1 1 0 0 0,0-1 0 0 0,0 1 0 0 0,1 0 0 0 0,-1-1 0 0 0,0 1 0 0 0,1-1 0 0 0,-1 1-1 0 0,0-1 1 0 0,1 0 0 0 0,-1 1 0 0 0,1-1 0 0 0,-1 1 0 0 0,1-1 0 0 0,-1 0 0 0 0,1 1 0 0 0,-1-1 0 0 0,1 0-22 0 0,7 6 327 0 0,-1 10 112 0 0,6 0-30 0 0,-13-16-393 0 0,0 0-1 0 0,0 0 1 0 0,1 1-1 0 0,-1-1 0 0 0,0 0 1 0 0,0 0-1 0 0,0 0 1 0 0,0 1-1 0 0,1-1 1 0 0,-1 0-1 0 0,0 0 0 0 0,0 0 1 0 0,0 1-1 0 0,0-1 1 0 0,0 0-1 0 0,1 0 1 0 0,-1 1-1 0 0,0-1 0 0 0,0 0 1 0 0,0 1-1 0 0,0-1 1 0 0,0 0-1 0 0,0 0 1 0 0,0 1-1 0 0,0-1 1 0 0,0 0-16 0 0,0 9 238 0 0,0 2-53 0 0,0 3-14 0 0,0 4 25 0 0,0-15-26 0 0,0-3-13 0 0,0 3-44 0 0,0 10-17 0 0,0-10-7 0 0,0-3-2 0 0,0 0-6 0 0,0 0-2 0 0,0 0-6 0 0,0 0-1 0 0,0-3 0 0 0,0-13-12 0 0,0 14-57 0 0,0 0-1 0 0,0 0 1 0 0,0 1-1 0 0,0-1 0 0 0,0 0 1 0 0,1 0-1 0 0,-1 1 1 0 0,1-1-1 0 0,-1 0 0 0 0,1 1-2 0 0,5-9 24 0 0,-5 8-21 0 0,0 0-1 0 0,0 1 1 0 0,0-1-1 0 0,0 0 1 0 0,0 0 0 0 0,0 0-1 0 0,0 0 1 0 0,-1 0-1 0 0,1 0 1 0 0,-1 0 0 0 0,1 0-1 0 0,-1 0 1 0 0,0 0-1 0 0,0 0-2 0 0,0-11 0 0 0,0 7 0 0 0,-1 1 0 0 0,2-1 0 0 0,-1 1 0 0 0,1-1 0 0 0,0 1 0 0 0,0-3 0 0 0,12-18 0 0 0,-9 10-2 0 0,1-3-59 0 0,0 9-10 0 0,4 0-36 0 0,13-10-176 0 0,13-14-134 0 0,-19 11 193 0 0,-13 17 178 0 0,-3 6 34 0 0,1-1 1 0 0,-1 0 0 0 0,0 0 0 0 0,1 0-1 0 0,-1 1 1 0 0,1-1 0 0 0,-1 0 0 0 0,1 1 0 0 0,-1-1-1 0 0,1 0 1 0 0,-1 1 0 0 0,1-1 0 0 0,0 1 0 0 0,-1-1-1 0 0,1 1 1 0 0,0-1 0 0 0,-1 1 0 0 0,1-1-1 0 0,0 1 1 0 0,0 0 0 0 0,-1-1 0 0 0,2 1 11 0 0,4-3-45 0 0,-5 2 35 0 0,17-5-118 0 0,0 12 97 0 0,-17-5 32 0 0,18 5-1 0 0,1 7 0 0 0,-8-7-5 0 0,-9-5-3 0 0,0 0 1 0 0,0 1-1 0 0,-1-1 0 0 0,1 1 1 0 0,0 0-1 0 0,-1-1 0 0 0,0 1 1 0 0,1 0-1 0 0,-1 1 8 0 0,33 31-56 0 0,7 9 34 0 0,-40-41 22 0 0,0 0 1 0 0,0 0 0 0 0,0 1 0 0 0,-1-1-1 0 0,1 1 1 0 0,-1-1 0 0 0,1 1 0 0 0,-1-1-1 0 0,0 1 1 0 0,0 0 0 0 0,-1 0 0 0 0,1 0 0 0 0,0-1-1 0 0,-1 1 1 0 0,1 0 0 0 0,-1 0 0 0 0,0 0-1 0 0,0 0 1 0 0,-1 1-1 0 0,1-2 9 0 0,1 1-1 0 0,-1-1 0 0 0,0 0 1 0 0,1 1-1 0 0,-1-1 1 0 0,1 0-1 0 0,-1 0 1 0 0,1 1-1 0 0,0-1 0 0 0,0 0 1 0 0,0 0-1 0 0,0 0 1 0 0,1 0-1 0 0,-1 0 1 0 0,1 0-1 0 0,-1-1 0 0 0,1 1 1 0 0,-1 0-1 0 0,2 0-8 0 0,-2-1 10 0 0,1 1-1 0 0,0 0 0 0 0,-1-1 1 0 0,1 1-1 0 0,-1 0 0 0 0,0 0 1 0 0,1 0-1 0 0,-1 0 0 0 0,0 0 1 0 0,0 0-1 0 0,0 0 0 0 0,-1 1 1 0 0,1-1-1 0 0,0 0 0 0 0,-1 0 1 0 0,0 1-1 0 0,1-1 0 0 0,-1 0 1 0 0,0 2-10 0 0,0 3 15 0 0,0 27 110 0 0,3-21-97 0 0,10 3 46 0 0,-13-16-72 0 0,0 0 1 0 0,1 1-1 0 0,-1-1 0 0 0,0 0 0 0 0,0 0 1 0 0,0 0-1 0 0,1 1 0 0 0,-1-1 0 0 0,0 0 1 0 0,0 0-1 0 0,0 0 0 0 0,0 1 0 0 0,1-1 1 0 0,-1 0-1 0 0,0 0 0 0 0,0 1 1 0 0,0-1-1 0 0,0 0 0 0 0,0 0 0 0 0,0 1 1 0 0,0-1-1 0 0,0 0 0 0 0,0 1 0 0 0,0-1 1 0 0,0 0-1 0 0,0 1-2 0 0,0 31 23 0 0,0-32-22 0 0,0 0 0 0 0,0 0 0 0 0,0 1 0 0 0,0-1 0 0 0,0 0 0 0 0,0 1 0 0 0,0-1 0 0 0,0 0 0 0 0,0 0 0 0 0,0 1 0 0 0,0-1 0 0 0,0 0 1 0 0,-1 0-1 0 0,1 1 0 0 0,0-1 0 0 0,0 0 0 0 0,0 0 0 0 0,0 1 0 0 0,-1-1 0 0 0,1 0 0 0 0,0 0 0 0 0,0 0 0 0 0,0 0 0 0 0,-1 1 0 0 0,1-1 1 0 0,0 0-2 0 0,-1 0-177 0 0,1 1 55 0 0,0-1 48 0 0,-1 1 42 0 0,1-1 41 0 0,-1 1 43 0 0,1-1 52 0 0,-1 1 103 0 0,0 0 41 0 0,0 0-122 0 0,0 0-66 0 0,1-1-59 0 0,-1 1-57 0 0,0-1-59 0 0,1 1-70 0 0,-1 0-79 0 0,0-1-22 0 0,1 1-66 0 0,-1 0-71 0 0,0 0-77 0 0,1-1-81 0 0,-1 1-87 0 0,0 0-92 0 0,0 0-98 0 0,1-1-1098 0 0,0 0-1114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40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39 13584 0 0,'-5'-3'88'0'0,"-8"-4"-8"0"0,7 4 19 0 0,0 0 92 0 0,2 1-44 0 0,0 0 41 0 0,4 2-87 0 0,0-3-59 0 0,0-10 11 0 0,0 10 138 0 0,0 3 54 0 0,0 0 10 0 0,0 1-114 0 0,0 1-84 0 0,0 4-47 0 0,0 4-50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39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212 1 7312 0 0,'0'0'165'0'0,"0"0"22"0"0,-4 0 9 0 0,-12 0-20 0 0,1 0-32 0 0,2 0 43 0 0,-11 2 483 0 0,16 1-361 0 0,2 0-80 0 0,3 1-146 0 0,-1 0-71 0 0,0-1 314 0 0,4 0-34 0 0,-3 10-54 0 0,-4-1-47 0 0,1-2-48 0 0,1 3 39 0 0,3-10-144 0 0,1 0 0 0 0,0-1 0 0 0,-1 1 0 0 0,1 0 0 0 0,-1-1 0 0 0,0 1 0 0 0,0-1 0 0 0,0 1 0 0 0,0-1-38 0 0,-9 12 182 0 0,-10 23 328 0 0,18-30-426 0 0,2-6-58 0 0,0 1 0 0 0,1 0 1 0 0,-1-1-1 0 0,1 1 0 0 0,0 0 1 0 0,0 0-1 0 0,-1-1 1 0 0,1 1-1 0 0,0 0 0 0 0,0 0-26 0 0,1 0 27 0 0,-1-1-1 0 0,0 1 1 0 0,-1 0-1 0 0,1 0 0 0 0,0-1 1 0 0,0 1-1 0 0,-1 0 1 0 0,1 0-1 0 0,-1-1 1 0 0,0 1-27 0 0,-12 17 270 0 0,7 1 29 0 0,0-12-165 0 0,-2 5 82 0 0,8-12-200 0 0,0 0-1 0 0,-1 0 0 0 0,1 0 0 0 0,0 0 0 0 0,0-1 0 0 0,0 1 0 0 0,0 0 0 0 0,0 0 0 0 0,0 0 1 0 0,0 0-1 0 0,0 0 0 0 0,0 0 0 0 0,0-1 0 0 0,1 1 0 0 0,-1 0 0 0 0,0 0 0 0 0,1 0 1 0 0,-1 0-16 0 0,6 9 156 0 0,-4-8-124 0 0,-1 0 0 0 0,0 0 0 0 0,0-1 0 0 0,0 1 0 0 0,0 0 0 0 0,-1 0 0 0 0,1 0 1 0 0,0 0-1 0 0,-1 0 0 0 0,1 0 0 0 0,-1 2-32 0 0,0 0 185 0 0,1-1-57 0 0,0-1-46 0 0,-1 2-12 0 0,0 0-42 0 0,1-1 12 0 0,0-3-30 0 0,0 0 0 0 0,0 1 0 0 0,-1-1 0 0 0,1 1 0 0 0,0-1-1 0 0,0 0 1 0 0,0 0 0 0 0,-1 1 0 0 0,1-1 0 0 0,0 0 0 0 0,0 0 0 0 0,0 0-1 0 0,0 0 1 0 0,-1 0 0 0 0,1 0-10 0 0,-1 0 0 0 0,3 0 138 0 0,-3 0-2 0 0,4 0 9 0 0,-4 0-137 0 0,1 0-1 0 0,-1 0 1 0 0,1 0 0 0 0,-1 0 0 0 0,1 0-1 0 0,-1 0 1 0 0,1 0 0 0 0,-1 0 0 0 0,1 0 0 0 0,-1 0-1 0 0,1-1 1 0 0,-1 1 0 0 0,1 0 0 0 0,-1 0-1 0 0,1 0 1 0 0,-1-1 0 0 0,1 1 0 0 0,-1 0-1 0 0,0-1 1 0 0,1 1 0 0 0,-1 0 0 0 0,1-1 0 0 0,-1 1-1 0 0,0 0 1 0 0,1-1 0 0 0,-1 1 0 0 0,0-1-1 0 0,0 1 1 0 0,1-1 0 0 0,-1 1 0 0 0,0-1-8 0 0,6-7 135 0 0,10 1 64 0 0,3-5-15 0 0,-6 6-100 0 0,-10 5-70 0 0,-1-1-1 0 0,1 1 1 0 0,0 0-1 0 0,0-1 1 0 0,-1 0-1 0 0,1 0 1 0 0,-1 0 0 0 0,0 0-1 0 0,1 0-13 0 0,13-17 81 0 0,-7 5-22 0 0,-8 14-57 0 0,0-1 0 0 0,0 0-1 0 0,0 1 1 0 0,0-1 0 0 0,0 1 0 0 0,0-1 0 0 0,0 1-1 0 0,0 0 1 0 0,0-1 0 0 0,0 1 0 0 0,0 0 0 0 0,1 0-1 0 0,-1 0-1 0 0,13-4 14 0 0,-13 4-10 0 0,1 0-1 0 0,-1-1 0 0 0,0 1 0 0 0,0-1 0 0 0,0 0 1 0 0,0 1-1 0 0,0-1 0 0 0,0 0 0 0 0,0 0 0 0 0,0 1 0 0 0,0-1 1 0 0,0 0-1 0 0,0 0 0 0 0,0 0 0 0 0,-1 0 0 0 0,1 0 1 0 0,0 0-1 0 0,-1-1 0 0 0,1 1 0 0 0,-1 0 0 0 0,1 0 0 0 0,-1 0 1 0 0,0 0-1 0 0,1-1-3 0 0,4-11 19 0 0,8-6 45 0 0,-7 0-48 0 0,7-1-16 0 0,-7 1 0 0 0,7 0 0 0 0,0-8 0 0 0,-13 26 0 0 0,0 1 0 0 0,0 0 0 0 0,0 0 0 0 0,0-1 0 0 0,0 1 0 0 0,0 0 0 0 0,0 0 0 0 0,0-1 0 0 0,0 1 0 0 0,1 0 0 0 0,-1 0 0 0 0,0-1 0 0 0,0 1 0 0 0,0 0 0 0 0,0 0 0 0 0,1 0 0 0 0,-1-1 0 0 0,0 1 0 0 0,0 0 0 0 0,0 0 0 0 0,1 0 0 0 0,-1-1 0 0 0,0 1 0 0 0,0 0 0 0 0,1 0 0 0 0,-1 0 0 0 0,0 0 0 0 0,6-2 0 0 0,2-2 1 0 0,0-1-42 0 0,-5-6-53 0 0,-3 8-36 0 0,3 0 3 0 0,10-10-3 0 0,-10 10-4 0 0,-3 3-2 0 0,3 3 0 0 0,-1-1 119 0 0,0 1 1 0 0,0-1-1 0 0,-1 1 1 0 0,1 0-1 0 0,-1-1 1 0 0,0 1-1 0 0,1 0 1 0 0,-1 0 0 0 0,-1 0-1 0 0,1-1 1 0 0,0 1-1 0 0,-1 0 1 0 0,1 0-1 0 0,-1 0 1 0 0,0 0-1 0 0,0 0 1 0 0,0 0 0 0 0,-1 2 16 0 0,1 8-50 0 0,0 12-43 0 0,0-11 48 0 0,-1-10 37 0 0,1 0 1 0 0,0 0 0 0 0,0 0-1 0 0,0 0 1 0 0,0 0 0 0 0,1 0-1 0 0,-1 0 1 0 0,1 0 0 0 0,0-1-1 0 0,1 2 8 0 0,3 5-11 0 0,-3-9 11 0 0,-1 1 0 0 0,0 0 0 0 0,0 0 0 0 0,0-1 0 0 0,0 1 0 0 0,0 0 0 0 0,-1 0 0 0 0,1 0 0 0 0,-1 0 0 0 0,1 0 0 0 0,-1 0 0 0 0,0 0 0 0 0,1 0 1 0 0,-1 0-1 0 0,-1 6 0 0 0,1-6 0 0 0,0 0 0 0 0,0 0 0 0 0,0 0 0 0 0,0 0 0 0 0,0 0 0 0 0,0 0 0 0 0,0 0 0 0 0,1 0 0 0 0,-1 0 0 0 0,1 0 0 0 0,-1 0 0 0 0,2 2 0 0 0,6 1 0 0 0,-8-5 0 0 0,1 1 0 0 0,-1-1 0 0 0,1 0 0 0 0,-1 1 0 0 0,1-1 0 0 0,-1 0 0 0 0,1 1 0 0 0,-1-1 0 0 0,1 1 0 0 0,-1-1 0 0 0,1 0 0 0 0,-1 1 0 0 0,0-1 0 0 0,1 1 0 0 0,-1-1 0 0 0,0 1 0 0 0,0 0 0 0 0,1-1 0 0 0,-1 1 0 0 0,0-1 0 0 0,0 1 0 0 0,0 0 0 0 0,0-1 0 0 0,0 1 0 0 0,0-1 0 0 0,0 1 0 0 0,0 0 0 0 0,0-1 0 0 0,0 1 0 0 0,0-1 0 0 0,0 1 0 0 0,0 0 0 0 0,0 7 0 0 0,-1-6 0 0 0,1 0 0 0 0,0 0 0 0 0,0 0 0 0 0,0 0 0 0 0,0 0 0 0 0,0 0 0 0 0,1 0 0 0 0,-1 0 0 0 0,0 0 0 0 0,1 0 0 0 0,0 0 0 0 0,0 1 0 0 0,4-1 0 0 0,-1 0 0 0 0,6 17 0 0 0,-2-8-18 0 0,-3-6-44 0 0,-5-5 62 0 0,3 3-173 0 0,-3-3-77 0 0,0 0-347 0 0,0 0-39 0 0</inkml:trace>
  <inkml:trace contextRef="#ctx0" brushRef="#br0" timeOffset="251.7">558 58 10336 0 0,'16'-16'233'0'0,"-16"16"-223"0"0,0 0 1 0 0,0 0-1 0 0,1-1 1 0 0,-1 1-1 0 0,0 0 1 0 0,0 0-1 0 0,0 0 1 0 0,1-1-1 0 0,-1 1 1 0 0,0 0-1 0 0,0 0 1 0 0,1 0-1 0 0,-1 0 0 0 0,0 0 1 0 0,0 0-1 0 0,1-1 1 0 0,-1 1-1 0 0,0 0 1 0 0,0 0-1 0 0,1 0 1 0 0,-1 0-1 0 0,0 0 1 0 0,1 0-1 0 0,-1 0 1 0 0,0 0-1 0 0,0 0-10 0 0,16 3 287 0 0,-5 6-125 0 0,-5-2-84 0 0,-4 1-39 0 0,-2 3-33 0 0,1 0 20 0 0,2-5 53 0 0,1-3 55 0 0,0-1 39 0 0,0 0 79 0 0,-4-1-220 0 0,1 0 1 0 0,-1-1-1 0 0,1 1 0 0 0,-1-1 0 0 0,0 1 1 0 0,1 0-1 0 0,-1-1 0 0 0,0 1 1 0 0,0 0-1 0 0,1 0 0 0 0,-1-1 0 0 0,0 1 1 0 0,0 0-1 0 0,0-1 0 0 0,0 1 0 0 0,0 0 1 0 0,0 0-1 0 0,0-1 0 0 0,0 1 0 0 0,0 0-32 0 0,0 15 536 0 0,1-7-207 0 0,3 3 134 0 0,0-2-193 0 0,-1-6-185 0 0,1 0-38 0 0,-4-4-37 0 0,0 0 1 0 0,1 0-1 0 0,-1 0 1 0 0,0 0-1 0 0,0 1 1 0 0,1-1 0 0 0,-1 0-1 0 0,0 0 1 0 0,0 1-1 0 0,0-1 1 0 0,0 0-1 0 0,1 0 1 0 0,-1 0-1 0 0,0 1 1 0 0,0-1 0 0 0,0 0-1 0 0,0 1 1 0 0,0-1-1 0 0,0 0 1 0 0,0 0-1 0 0,0 1 1 0 0,0-1 0 0 0,0 0-1 0 0,0 0 1 0 0,0 1-1 0 0,0-1-10 0 0,0 5 98 0 0,0-2-56 0 0,0 0 1 0 0,0 0 0 0 0,0-1-1 0 0,0 1 1 0 0,0 0 0 0 0,1 0-1 0 0,-1 0 1 0 0,1 0 0 0 0,0 1-43 0 0,12 16 124 0 0,-6-4-42 0 0,5-10-8 0 0,-11-5-72 0 0,-1-1 1 0 0,0 1 0 0 0,1-1-1 0 0,-1 1 1 0 0,0-1 0 0 0,0 1 0 0 0,1 0-1 0 0,-1-1 1 0 0,0 1 0 0 0,0-1-1 0 0,0 1 1 0 0,0 0 0 0 0,0-1 0 0 0,0 1-1 0 0,0 0 1 0 0,0-1 0 0 0,0 1-1 0 0,0-1 1 0 0,-1 1 0 0 0,1 0 0 0 0,0-1-1 0 0,0 1 1 0 0,0-1 0 0 0,-1 1-1 0 0,1-1 1 0 0,-1 1-3 0 0,-5 9 33 0 0,5-8-29 0 0,0 0 0 0 0,0 0 0 0 0,0-1 0 0 0,0 1 0 0 0,0 0 0 0 0,0 0-1 0 0,1 0 1 0 0,-1 0 0 0 0,0 0 0 0 0,1 0 0 0 0,-1 2-4 0 0,2 0 2 0 0,2-1-73 0 0,0 0-27 0 0,0 0-36 0 0,3 4-210 0 0,-2-4-465 0 0,-4-3-45 0 0,0 0-8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37.6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327 475 7312 0 0,'0'0'165'0'0,"-3"0"22"0"0,-29 0 154 0 0,20 0-277 0 0,1 0-61 0 0,10 0-3 0 0,0 0-1 0 0,1 0 1 0 0,-1 0 0 0 0,0 0 0 0 0,0 0 0 0 0,0 0 0 0 0,0 0-1 0 0,1 0 1 0 0,-1 1 0 0 0,0-1 0 0 0,0 0 0 0 0,0 1-1 0 0,1-1 1 0 0,-1 0 0 0 0,0 1 0 0 0,1-1 0 0 0,-1 1 0 0 0,0-1-1 0 0,1 1 1 0 0,-1-1 0 0 0,0 1 0 0 0,1 0 0 0 0,-1-1 0 0 0,1 1-1 0 0,-1 0 1 0 0,1 0 0 0 0,-6 5 9 0 0,-7-3 43 0 0,10-3-12 0 0,1 1 0 0 0,-1-1 0 0 0,1 0 0 0 0,0 1 0 0 0,-1 0 0 0 0,1-1 0 0 0,0 1 0 0 0,-1 0 0 0 0,1 0 0 0 0,0 0 0 0 0,0 1 0 0 0,-1 0-40 0 0,-8 4 233 0 0,-2-4 62 0 0,3 2 70 0 0,-18 12-4 0 0,5 3-23 0 0,15-11-154 0 0,-6 6 181 0 0,1-1-33 0 0,4-4-163 0 0,2-2-84 0 0,0 0-70 0 0,6-5 8 0 0,-1-1-1 0 0,0 1 0 0 0,0 1 1 0 0,1-1-1 0 0,-1 0 1 0 0,1 0-1 0 0,0 1 0 0 0,0-1 1 0 0,0 0-1 0 0,0 1 0 0 0,0 0-22 0 0,-2 24 172 0 0,1-9-67 0 0,-4-6-39 0 0,-2 3-5 0 0,2 17 35 0 0,-2-13-30 0 0,7-17-60 0 0,0 0 0 0 0,0-1 0 0 0,0 1 0 0 0,1 0 0 0 0,-1 0 0 0 0,0 0 0 0 0,1 0 0 0 0,0 0 0 0 0,-1 0 0 0 0,1 0 0 0 0,0 0 0 0 0,0 0 0 0 0,0 0 0 0 0,0 0 0 0 0,0 0 0 0 0,1 1 0 0 0,-1-1 0 0 0,1 1-6 0 0,12 23 74 0 0,-13-24-68 0 0,1 0 0 0 0,0 0 0 0 0,-1 0 0 0 0,1 0 0 0 0,-1 0 1 0 0,0 1-1 0 0,0-1 0 0 0,0 0 0 0 0,0 0 0 0 0,0 1-6 0 0,0 14 91 0 0,0-14-76 0 0,0-1-3 0 0,0 1-1 0 0,0 0 0 0 0,0-1 0 0 0,0 1 0 0 0,1-1 0 0 0,-1 1 1 0 0,1 0-1 0 0,0-1 0 0 0,1 3-11 0 0,4 6 88 0 0,5 2 76 0 0,0-6-69 0 0,-1 0 1 0 0,1-1 0 0 0,0 0 0 0 0,1 0-96 0 0,-12-6 1 0 0,5 1 42 0 0,0 1 0 0 0,0-1 0 0 0,1 0 1 0 0,-1-1-1 0 0,0 0 0 0 0,1 1 1 0 0,-1-1-1 0 0,0-1 0 0 0,5 0-43 0 0,10 0 163 0 0,-12 1-94 0 0,-5 1-46 0 0,0-1-1 0 0,-1 0 1 0 0,1 0-1 0 0,0 0 1 0 0,-1-1-1 0 0,1 1 1 0 0,0-1-1 0 0,-1 1 1 0 0,1-1-1 0 0,0 0-22 0 0,17-12 106 0 0,-8 7-42 0 0,-9 5-51 0 0,0 0 1 0 0,0-1-1 0 0,-1 1 0 0 0,1-1 0 0 0,-1 1 1 0 0,1-1-1 0 0,-1 0 0 0 0,1 0 1 0 0,-1 0-14 0 0,1-2 13 0 0,-1 1 1 0 0,1 0-1 0 0,-1-1 1 0 0,0 0-1 0 0,0 1 1 0 0,1-2-14 0 0,-3 2 5 0 0,1 1 1 0 0,1 0 0 0 0,-1-1-1 0 0,0 1 1 0 0,0 0 0 0 0,1 0-1 0 0,-1 0 1 0 0,1 0 0 0 0,0 0-1 0 0,0 0 1 0 0,0 1 0 0 0,0-1-1 0 0,1 0-5 0 0,-2 1 4 0 0,1 0-1 0 0,-1 0 0 0 0,1-1 1 0 0,-1 1-1 0 0,0 0 0 0 0,0-1 1 0 0,1 1-1 0 0,-1 0 0 0 0,0-1 1 0 0,0 0-1 0 0,0 1 0 0 0,0-1 1 0 0,-1 0-1 0 0,1 1 0 0 0,0-1 1 0 0,-1 0-1 0 0,1 0 0 0 0,-1 0 1 0 0,0 1-1 0 0,1-1 1 0 0,-1-2-4 0 0,1-9 11 0 0,-1 0 1 0 0,0-1 0 0 0,-1-1-12 0 0,0-16 41 0 0,1-59-20 0 0,0 86-15 0 0,0 0-1 0 0,-1 0 1 0 0,1 0 0 0 0,-1 0-1 0 0,0 1 1 0 0,0-1 0 0 0,0 0-1 0 0,0 0 1 0 0,-3-3-6 0 0,-2-12-9 0 0,-1-19-39 0 0,2 18 36 0 0,-2-7-21 0 0,3-3-42 0 0,3 16 10 0 0,-1 0 1 0 0,0 0 0 0 0,-1 1 0 0 0,-3-8 64 0 0,4 14-35 0 0,1-1 0 0 0,0 1 0 0 0,0-1 1 0 0,1-2 34 0 0,0-8-66 0 0,1 8 33 0 0,-1 1-1 0 0,0 0 1 0 0,-1-1 0 0 0,0 1 0 0 0,-1-2 33 0 0,-4-10-49 0 0,4 14 27 0 0,-1-1-1 0 0,2 0 0 0 0,-1-1 1 0 0,1 1-1 0 0,0 0 1 0 0,1 0 22 0 0,0 6-4 0 0,0-112-155 0 0,0 113 156 0 0,0-1 0 0 0,0 1 1 0 0,0 0-1 0 0,0-1 0 0 0,0 1 1 0 0,0-1-1 0 0,1 1 0 0 0,-1 0 0 0 0,0-1 1 0 0,1 1-1 0 0,-1 0 0 0 0,1-1 1 0 0,0 1-1 0 0,-1 0 0 0 0,1 0 0 0 0,0 0 1 0 0,0-1 2 0 0,7-13-8 0 0,-7 9-4 0 0,1 0 1 0 0,-2 0-1 0 0,1 1 0 0 0,-1-1 0 0 0,0-3 12 0 0,0 9-1 0 0,0-1 0 0 0,0 1 0 0 0,0-1 0 0 0,-1 0 0 0 0,1 1 0 0 0,0-1 0 0 0,0 1 0 0 0,0-1 0 0 0,1 1 0 0 0,-1-1 0 0 0,0 1 0 0 0,0-1 0 0 0,0 1 0 0 0,0-1 0 0 0,0 1 0 0 0,1-1 0 0 0,-1 1 0 0 0,0-1 0 0 0,0 1 0 0 0,1-1 0 0 0,-1 1 0 0 0,0-1 0 0 0,1 1 0 0 0,-1-1 1 0 0,2 2-6 0 0,0 0 1 0 0,-1 0 0 0 0,1 0-1 0 0,0 0 1 0 0,-1 1 0 0 0,1-1-1 0 0,-1 0 1 0 0,0 1 0 0 0,1 0 5 0 0,3 4-2 0 0,-1 1 0 0 0,1-1 1 0 0,-2 1-1 0 0,1 0 1 0 0,-1 0-1 0 0,0 0 1 0 0,0 0-1 0 0,0 6 2 0 0,0-6 1 0 0,-2-3-1 0 0,0 0 0 0 0,0 0 0 0 0,-1 0 0 0 0,1 0 0 0 0,-1 0 0 0 0,0 0 0 0 0,0 0 0 0 0,0 0 0 0 0,0-1 0 0 0,0-1 0 0 0,0 1 0 0 0,0-1 0 0 0,0 1 0 0 0,1-1 0 0 0,-1 1 0 0 0,1 1 0 0 0,12 21-11 0 0,-12-20 4 0 0,0 0 0 0 0,0 0 0 0 0,-1 1 0 0 0,0-1 0 0 0,0 5 7 0 0,0-3-5 0 0,0 0 1 0 0,1 0-1 0 0,-1 0 1 0 0,2 3 4 0 0,4 10 8 0 0,-4-12 9 0 0,1 0 0 0 0,-2 0-1 0 0,1 0 1 0 0,-1 0 0 0 0,0 1 0 0 0,-1-1-17 0 0,1 0 24 0 0,-1 1-1 0 0,2-1 1 0 0,-1 0 0 0 0,1 0 0 0 0,0 0 0 0 0,1 0-24 0 0,2 12 48 0 0,2 18 61 0 0,6 1 10 0 0,-7-4 1 0 0,7-9-4 0 0,-12-6-54 0 0,-1-17-49 0 0,0 0-1 0 0,0 0 1 0 0,0 0-1 0 0,0 0 1 0 0,1 0-1 0 0,-1 0 1 0 0,1 0-1 0 0,-1-1 1 0 0,1 1 0 0 0,1 2-13 0 0,3 5 39 0 0,9 22 83 0 0,-8-19-109 0 0,2 9 7 0 0,-6-2 28 0 0,-1-18-44 0 0,-1 0 0 0 0,0 0 0 0 0,0 0 0 0 0,1 0-1 0 0,-1 0 1 0 0,1 0 0 0 0,-1 0 0 0 0,1-1 0 0 0,0 1-1 0 0,0 0 1 0 0,0 0 0 0 0,0 0 0 0 0,0-1 0 0 0,1 1-4 0 0,4 8 26 0 0,0 9-2 0 0,0-9-3 0 0,-5-8-18 0 0,0-1 1 0 0,0 1-1 0 0,0 0 0 0 0,0 0 0 0 0,0 0 0 0 0,0 0 0 0 0,0-1 0 0 0,-1 1 0 0 0,1 0 0 0 0,-1 0 0 0 0,0 0 0 0 0,1 0 0 0 0,-1 0 0 0 0,0 1-3 0 0,0 1-45 0 0,0 1 48 0 0,0 11 135 0 0,0-8-120 0 0,0-4-49 0 0,0 0-41 0 0,0 0-63 0 0,0 1-71 0 0,0-1-84 0 0,0 0-94 0 0,0-3 60 0 0,0 1-53 0 0,0 0-48 0 0,0 0-41 0 0,0 1-140 0 0,0-1-40 0 0,0 1-169 0 0,0 1-452 0 0</inkml:trace>
  <inkml:trace contextRef="#ctx0" brushRef="#br0" timeOffset="360.61">769 436 7512 0 0,'0'0'166'0'0,"0"0"29"0"0,-3 4 13 0 0,-13 8-29 0 0,10-9-159 0 0,5-2-20 0 0,0-1 1 0 0,1 0 0 0 0,-1 1-1 0 0,0-1 1 0 0,0 0 0 0 0,1 1-1 0 0,-1-1 1 0 0,0 1 0 0 0,1-1-1 0 0,-1 1 1 0 0,0 0-1 0 0,1-1 1 0 0,-1 1 0 0 0,1-1-1 0 0,-1 1 1 0 0,1 0 0 0 0,-1 0-1 0 0,1-1 1 0 0,0 1 0 0 0,-1 0-1 0 0,1 0 1 0 0,0 0-1 0 0,-3 5 2 0 0,-10 13-2 0 0,10-9 8 0 0,-1-1 52 0 0,-1 1 70 0 0,-1 3 148 0 0,-2 6 102 0 0,6-13-273 0 0,-1-1 0 0 0,0 0 0 0 0,0 0 0 0 0,-3 4-107 0 0,-2 3 209 0 0,1 1 44 0 0,4-5-65 0 0,1 1-45 0 0,2 1-15 0 0,1 6 14 0 0,0-2-1 0 0,-1 8 69 0 0,0 18 265 0 0,0-25-298 0 0,0 1-41 0 0,0-3 14 0 0,-1-11-112 0 0,1 1 0 0 0,0-1 0 0 0,0 1 0 0 0,0-1 1 0 0,0 0-1 0 0,1 1 0 0 0,-1-1 0 0 0,1 1 0 0 0,-1-1 0 0 0,1 0 1 0 0,0 1-39 0 0,12 16 281 0 0,-7 1 6 0 0,7-1 1 0 0,-6-6-78 0 0,-2 0-16 0 0,2-4-48 0 0,-6-9-140 0 0,-1 1 0 0 0,0-1 0 0 0,0 0 0 0 0,0 0 1 0 0,0 0-1 0 0,1 1 0 0 0,-1-1 0 0 0,0 0 0 0 0,0 0 0 0 0,1 0 0 0 0,-1 0 0 0 0,0 1 0 0 0,0-1 0 0 0,0 0 0 0 0,1 0 0 0 0,-1 0 0 0 0,0 0 0 0 0,1 0 0 0 0,-1 0 0 0 0,0 0 0 0 0,0 0 0 0 0,1 0 0 0 0,-1 0 0 0 0,0 0 1 0 0,0 0-1 0 0,1 0-6 0 0,15 2 101 0 0,2 5-40 0 0,2 1 12 0 0,0-5 57 0 0,4-3 214 0 0,6 0 32 0 0,-28 0-322 0 0,1 0-1 0 0,-1-1 1 0 0,1 1 0 0 0,-1 0-1 0 0,0-1 1 0 0,1 1 0 0 0,1-2-54 0 0,10-6 287 0 0,-4 0-159 0 0,2 0-24 0 0,31-19 136 0 0,-37 25-198 0 0,7-6 42 0 0,6-17 39 0 0,0 12 5 0 0,-10 0-73 0 0,-1-5 44 0 0,-7 13-59 0 0,1 0 0 0 0,0 0 1 0 0,1 0-1 0 0,-1 1 0 0 0,1-1 1 0 0,3-2-41 0 0,-6 6 3 0 0,0 1 0 0 0,0 0 0 0 0,0 0 0 0 0,1 0 0 0 0,-1 0 1 0 0,0-1-1 0 0,0 1 0 0 0,0 0 0 0 0,1 0 0 0 0,-1-1 0 0 0,0 1 0 0 0,0 0 0 0 0,0 0 1 0 0,0-1-1 0 0,0 1 0 0 0,0 0 0 0 0,1 0 0 0 0,-1-1 0 0 0,0 1 0 0 0,0 0 1 0 0,0 0-1 0 0,0-1 0 0 0,0 1 0 0 0,0 0 0 0 0,0-1 0 0 0,0 1-3 0 0,0-5 27 0 0,0 2-21 0 0,0 1 0 0 0,0-1 0 0 0,0 0 0 0 0,0 0 0 0 0,0 0 0 0 0,-1 0 0 0 0,1 0 0 0 0,-1 1 0 0 0,0-3-6 0 0,-12-14 64 0 0,7 6-48 0 0,5 10-16 0 0,0 0 0 0 0,-1 1 0 0 0,1-1 0 0 0,-1 0 0 0 0,0 1 0 0 0,1-1 0 0 0,-1 1 0 0 0,0 0 0 0 0,-1-1 0 0 0,-6-6-2 0 0,-6-6-67 0 0,4 1-96 0 0,8 8 58 0 0,-1-2-11 0 0,2 6 33 0 0,-1 0-96 0 0,1 1 40 0 0,0 0-40 0 0,-1 0-28 0 0,0-1-44 0 0,1 1-3 0 0,0 0-36 0 0,-2-2-393 0 0,1 1 97 0 0,0-1-51 0 0,-3-3-751 0 0,-1-2-588 0 0,-5-3-1122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41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232 2 5520 0 0,'-10'-1'46'0'0,"9"1"-44"0"0,1-1 1 0 0,-1 1-1 0 0,0 0 1 0 0,0 0 0 0 0,0 0-1 0 0,0 0 1 0 0,1 0-1 0 0,-1 0 1 0 0,0 0 0 0 0,0 1-1 0 0,0-1 1 0 0,1 0-1 0 0,-1 0 1 0 0,0 1-3 0 0,-7 4 73 0 0,-4 6 84 0 0,10-10-153 0 0,0-1 1 0 0,0 1 0 0 0,1 0-1 0 0,-1-1 1 0 0,0 1-1 0 0,0-1 1 0 0,0 0 0 0 0,0 0-1 0 0,0 1 1 0 0,0-1 0 0 0,0 0-1 0 0,0-1 1 0 0,0 1-5 0 0,-6 0 48 0 0,1-1 36 0 0,0 1 50 0 0,1 0 60 0 0,2 0-27 0 0,-2 0 75 0 0,-16-1 664 0 0,13 1-563 0 0,5 1-195 0 0,0 0-43 0 0,1 0-53 0 0,1 0-62 0 0,-5 12 327 0 0,-5-7-11 0 0,6 2-117 0 0,2-2-45 0 0,-9-4-60 0 0,12-2-78 0 0,0 0-1 0 0,0 0 1 0 0,0 0 0 0 0,0 0 0 0 0,0 0-1 0 0,0 1 1 0 0,0-1 0 0 0,0 0-1 0 0,0 0 1 0 0,1 1 0 0 0,-1-1-1 0 0,0 0 1 0 0,0 1 0 0 0,0-1 0 0 0,0 1-6 0 0,0 0 4 0 0,1-1 0 0 0,-1 1 0 0 0,1 0 0 0 0,0-1 0 0 0,-1 1 0 0 0,1-1 0 0 0,0 1 0 0 0,0 0 0 0 0,-1-1 0 0 0,1 1 0 0 0,0 0 0 0 0,0-1 0 0 0,0 1 0 0 0,0 0 1 0 0,0-1-1 0 0,0 1 0 0 0,0 0 0 0 0,0-1-4 0 0,0 1 1 0 0,0-1 0 0 0,0 0 0 0 0,0 0 1 0 0,0 0-1 0 0,0 0 0 0 0,0 0 0 0 0,0 0 1 0 0,0 0-1 0 0,0 0 0 0 0,0 1 0 0 0,0-1 1 0 0,0 0-1 0 0,0 0 0 0 0,0 0 0 0 0,0 0 1 0 0,0 0-1 0 0,0 0 0 0 0,0 0 0 0 0,0 0 1 0 0,0 1-1 0 0,0-1 0 0 0,0 0 0 0 0,0 0 0 0 0,0 0 1 0 0,0 0-1 0 0,0 0 0 0 0,0 0 0 0 0,0 0 1 0 0,-1 0-1 0 0,1 0 0 0 0,0 0 0 0 0,0 1 1 0 0,0-1-1 0 0,0 0 0 0 0,0 0 0 0 0,0 0 1 0 0,0 0-1 0 0,0 0 0 0 0,0 0 0 0 0,0 0 1 0 0,-1 0-1 0 0,1 0 0 0 0,0 0 0 0 0,0 0 1 0 0,0 0-1 0 0,0 0 0 0 0,0 0 0 0 0,0 0 0 0 0,0 0 1 0 0,-1 0-1 0 0,1 0 0 0 0,0 0 0 0 0,0 0 1 0 0,0 0-1 0 0,0 0 0 0 0,0 0 0 0 0,0 0-1 0 0,-8 1 41 0 0,7-1-40 0 0,1 1 0 0 0,-1-1 0 0 0,1 0 0 0 0,0 1-1 0 0,-1-1 1 0 0,1 0 0 0 0,-1 1 0 0 0,1-1 0 0 0,0 1 0 0 0,-1-1-1 0 0,1 0 1 0 0,0 1 0 0 0,0-1 0 0 0,-1 1 0 0 0,1-1 0 0 0,0 1-1 0 0,0-1 1 0 0,0 1-1 0 0,-2 13 13 0 0,2-2 26 0 0,0-6-11 0 0,0 83 482 0 0,0-27-218 0 0,0-60-288 0 0,0 0 0 0 0,0 1 0 0 0,1-1 0 0 0,-1 0 0 0 0,1 0 0 0 0,-1 0 0 0 0,1 0 0 0 0,0 0 0 0 0,0 0 0 0 0,0 0 0 0 0,0 0 0 0 0,0 0 0 0 0,0 0-4 0 0,1 0 4 0 0,-1 0-1 0 0,0 0 1 0 0,0-1-1 0 0,0 1 1 0 0,0 0-1 0 0,-1 1 1 0 0,1-1 0 0 0,0 0-1 0 0,-1 0 1 0 0,0 0-1 0 0,1 0 1 0 0,-1 0-1 0 0,0 1-3 0 0,0-1 3 0 0,0 0 0 0 0,0 0-1 0 0,1 1 1 0 0,-1-1 0 0 0,1 0-1 0 0,-1 0 1 0 0,1 0 0 0 0,0 0-1 0 0,0 0 1 0 0,0 0 0 0 0,0 0-1 0 0,0 0 1 0 0,1 0-3 0 0,-1-1 1 0 0,0 1 1 0 0,0 0-1 0 0,0 0 1 0 0,0 0-1 0 0,0 0 1 0 0,0 0-1 0 0,-1 0 0 0 0,1 0 1 0 0,-1 1-1 0 0,1-1 1 0 0,-1 0-1 0 0,0 0 1 0 0,0 1-2 0 0,0-3 2 0 0,0 1 1 0 0,0 0 0 0 0,0 0 0 0 0,0 0 0 0 0,0 0-1 0 0,1 0 1 0 0,-1 0 0 0 0,0 0 0 0 0,0 0 0 0 0,1-1-1 0 0,-1 1 1 0 0,0 0 0 0 0,1 0 0 0 0,-1 0 0 0 0,1-1-1 0 0,-1 1 1 0 0,1 0 0 0 0,-1 0 0 0 0,1-1 0 0 0,0 1-1 0 0,-1-1 1 0 0,1 1 0 0 0,0 0 0 0 0,0-1 0 0 0,0 1-3 0 0,-1-1 5 0 0,1 0 0 0 0,-1 1 0 0 0,1-1 0 0 0,0 1 1 0 0,-1-1-1 0 0,1 1 0 0 0,-1-1 0 0 0,1 1 0 0 0,-1-1 1 0 0,0 1-1 0 0,1-1 0 0 0,-1 1 0 0 0,1 0 0 0 0,-1-1 1 0 0,0 1-1 0 0,0 0 0 0 0,1-1 0 0 0,-1 1 0 0 0,0 0 1 0 0,0-1-1 0 0,0 1 0 0 0,0 0 0 0 0,0-1 0 0 0,0 2-5 0 0,0 1 142 0 0,1-4-121 0 0,0 0 0 0 0,0-1 0 0 0,0 1 0 0 0,0 0 1 0 0,-1 0-1 0 0,2 0 0 0 0,-1 0 0 0 0,0 0 0 0 0,0 0 0 0 0,0 0 1 0 0,0 0-1 0 0,0 1 0 0 0,1-1 0 0 0,-1 0 0 0 0,0 1 0 0 0,1-1 1 0 0,-1 1-1 0 0,1-1 0 0 0,0 1-21 0 0,12-2 231 0 0,0 2 78 0 0,-11 0-194 0 0,-3 0-99 0 0,0 0 0 0 0,1 0 0 0 0,-1 0 0 0 0,0 0 0 0 0,1 0 0 0 0,-1 0 0 0 0,0 0 0 0 0,0 0-1 0 0,1 0 1 0 0,-1-1 0 0 0,0 1 0 0 0,0 0 0 0 0,1 0 0 0 0,-1 0 0 0 0,0 0 0 0 0,0 0 0 0 0,1 0 0 0 0,-1-1 0 0 0,0 1 0 0 0,0 0 0 0 0,0 0 0 0 0,1 0 0 0 0,-1-1 0 0 0,0 1 0 0 0,0 0 0 0 0,0 0-16 0 0,4-4 65 0 0,1-1 59 0 0,5-4 152 0 0,14-15 488 0 0,-19 17-575 0 0,-1 1-55 0 0,2-16 218 0 0,7-10-100 0 0,-4 9-38 0 0,-2 4-16 0 0,-12 4-55 0 0,4 13-126 0 0,0 1 0 0 0,0-1-1 0 0,0 0 1 0 0,0 0-1 0 0,0-1 1 0 0,1 1-1 0 0,-1 0 1 0 0,1 0-1 0 0,-1 0 1 0 0,1-2-17 0 0,0-31 174 0 0,0-64 73 0 0,0 96-247 0 0,-1 0 1 0 0,1 0-1 0 0,-1 0 0 0 0,0 0 1 0 0,0 1-1 0 0,0-1 0 0 0,0 0 1 0 0,-1 1-1 0 0,1-1 0 0 0,-1 1 0 0 0,0-1 1 0 0,1 1-1 0 0,-1 0 0 0 0,0-1 1 0 0,0 1-1 0 0,0 0 0 0 0,-1 0 0 0 0,0 0 0 0 0,-4-5-15 0 0,4 4-113 0 0,2-3 18 0 0,1 2-97 0 0,-2 1-116 0 0,2 1 113 0 0,-1 1-36 0 0,0 0-38 0 0,0 0-39 0 0,-1 1-42 0 0,1-1-45 0 0,-1 1-46 0 0,0 0-49 0 0,1 0-50 0 0,-1 0-54 0 0,-1 0-1241 0 0,2 0-1049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41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444 57 6824 0 0,'-3'-3'149'0'0,"-9"-6"-27"0"0,8 8-78 0 0,0-1 1 0 0,0 1-1 0 0,0 0 0 0 0,0 0 1 0 0,0 1-1 0 0,0-1 1 0 0,0 1-1 0 0,0 0 0 0 0,-2 0-44 0 0,-2 0 26 0 0,6 1-25 0 0,0-1-1 0 0,0 0 1 0 0,0 0 0 0 0,0 0-1 0 0,0 0 1 0 0,0 0 0 0 0,0-1-1 0 0,0 1 1 0 0,0 0 0 0 0,0-1-1 0 0,0 0 1 0 0,-2 0-1 0 0,-1-7 0 0 0,-1 1 12 0 0,-5 6 78 0 0,4 1 84 0 0,0 1 39 0 0,-7-1 220 0 0,11 0-309 0 0,0 0-1 0 0,0 0 1 0 0,1 0-1 0 0,-1 0 0 0 0,0-1 1 0 0,0 1-1 0 0,1-1 1 0 0,-1 0-1 0 0,-2 0-123 0 0,-3-5 309 0 0,7 5-278 0 0,0 0-1 0 0,0 1 1 0 0,0-1-1 0 0,1 0 1 0 0,-1 0-1 0 0,0 1 1 0 0,0-1-1 0 0,0 1 1 0 0,-1-1-1 0 0,1 1 1 0 0,0-1-1 0 0,0 1 1 0 0,0 0-1 0 0,0-1 1 0 0,0 1-1 0 0,-1 0 1 0 0,1 0 0 0 0,0 0-1 0 0,0 0 1 0 0,0 0-1 0 0,0 0 1 0 0,-1 0-1 0 0,1 1 1 0 0,0-1-1 0 0,0 0 1 0 0,0 0-1 0 0,0 1-30 0 0,-9 5 185 0 0,-5 2 115 0 0,1-6-55 0 0,3-2-43 0 0,6 0-95 0 0,2 0-24 0 0,0 3-43 0 0,-17 9-23 0 0,17-11-12 0 0,1 0 0 0 0,-1 0 0 0 0,0 1 0 0 0,1-1 0 0 0,-1 1-1 0 0,1 0 1 0 0,-1 0 0 0 0,1 0 0 0 0,0 0 0 0 0,0 0 0 0 0,0 0 0 0 0,-1 1-5 0 0,0 3 5 0 0,3-5-3 0 0,0 0 1 0 0,0 0-1 0 0,-1 0 1 0 0,1-1 0 0 0,-1 1-1 0 0,1 0 1 0 0,0-1 0 0 0,-1 1-1 0 0,0 0 1 0 0,1-1 0 0 0,-1 1-1 0 0,1 0 1 0 0,-1-1-1 0 0,0 1 1 0 0,1-1 0 0 0,-1 1-1 0 0,0-1 1 0 0,1 1 0 0 0,-1-1-1 0 0,0 0 1 0 0,0 1 0 0 0,0-1-3 0 0,-5 3 15 0 0,-1 1-2 0 0,1 1 0 0 0,0 0 0 0 0,0 0 0 0 0,0 1 0 0 0,1-1 0 0 0,0 1 0 0 0,0 0 0 0 0,-4 6-13 0 0,3 11 54 0 0,4-18-38 0 0,-1 1 1 0 0,0-1 0 0 0,0 0-1 0 0,-3 3-16 0 0,-9 17 103 0 0,14-21-79 0 0,0 0-1 0 0,0-1 1 0 0,0 1-1 0 0,1 0 1 0 0,-1 0 0 0 0,1-1-1 0 0,0 1 1 0 0,0 0 0 0 0,0 0-1 0 0,1-1 1 0 0,-1 1-1 0 0,1 0 1 0 0,0 0 0 0 0,1 1-24 0 0,8 17 85 0 0,-9-18-73 0 0,0-1 1 0 0,0 1-1 0 0,0 0 0 0 0,0-1 1 0 0,-1 1-1 0 0,1 0 1 0 0,-1 3-13 0 0,0 50 178 0 0,0-55-159 0 0,0 0-1 0 0,0 1 1 0 0,0-1-1 0 0,1 0 1 0 0,-1 0-1 0 0,0 0 1 0 0,1 0-1 0 0,0 0 1 0 0,-1 0-1 0 0,1-1 1 0 0,0 1 0 0 0,0 0-1 0 0,0 0 1 0 0,0 0-19 0 0,7 13 138 0 0,-2 17 86 0 0,7-6-38 0 0,-8-11-146 0 0,-4-10-40 0 0,0 0-1 0 0,1 0 1 0 0,-1 0 0 0 0,1-1 0 0 0,1 1-1 0 0,-1-1 1 0 0,1 1 0 0 0,0 0 0 0 0,5 9 0 0 0,0 0 0 0 0,-1 1 0 0 0,5 12 0 0 0,-9-18 0 0 0,1 0 0 0 0,0 0 0 0 0,1 0 0 0 0,2 2 0 0 0,8 19 0 0 0,-14-27-1 0 0,0 0 0 0 0,-1-1 1 0 0,1 1-1 0 0,-1 0 1 0 0,0 0-1 0 0,1 0 1 0 0,-2-1 0 0 0,1 0 2 0 0,0 0 0 0 0,0 0 0 0 0,1-1 0 0 0,-1 1 0 0 0,0 0 0 0 0,0-1 0 0 0,1 1 0 0 0,-1 0 0 0 0,1-1 0 0 0,0 2-2 0 0,14 21 76 0 0,-13-22-69 0 0,1 1 1 0 0,-1 0-1 0 0,-1 0 1 0 0,1 0-1 0 0,0 0 1 0 0,-1 0 0 0 0,1 0-1 0 0,-1 0 1 0 0,0 0-1 0 0,0 1 1 0 0,0-1 0 0 0,-1 0-1 0 0,1 1 1 0 0,-1-1-1 0 0,0 0 1 0 0,0 1-8 0 0,0 4 10 0 0,0-6-10 0 0,-1 0 0 0 0,1 0 0 0 0,0 0 0 0 0,0 0 0 0 0,0 0 0 0 0,1 0 0 0 0,-1 0 0 0 0,0 0 0 0 0,1 0 0 0 0,-1 0 0 0 0,1 0 1 0 0,0 1-1 0 0,7 3 0 0 0,-7-6 0 0 0,-1 0 0 0 0,1 0 0 0 0,0 1 0 0 0,-1-1 0 0 0,1 0 0 0 0,-1 1 0 0 0,0-1 0 0 0,1 1 0 0 0,-1-1 0 0 0,1 0 0 0 0,-1 1 0 0 0,0-1 0 0 0,1 1 0 0 0,-1-1 0 0 0,0 1 0 0 0,1 0 0 0 0,-1-1 0 0 0,0 1 0 0 0,0-1 0 0 0,1 1 0 0 0,-1-1 0 0 0,0 1 0 0 0,0 0 0 0 0,0-1 0 0 0,0 1 0 0 0,0-1 0 0 0,0 1 0 0 0,0 0 0 0 0,0-1 0 0 0,0 1 0 0 0,0-1 0 0 0,-1 2 0 0 0,2 3 7 0 0,-1-3 3 0 0,0 1-1 0 0,0-1 1 0 0,0 0-1 0 0,0 1 1 0 0,0-1-1 0 0,0 0 1 0 0,-1 1-1 0 0,1-1 1 0 0,-1 0-1 0 0,1 1 1 0 0,-2 1-10 0 0,-11 2 64 0 0,13-5-63 0 0,-1 0 0 0 0,1 0 0 0 0,0 0 0 0 0,-1 0 0 0 0,1 0 0 0 0,0 0 1 0 0,-1 0-1 0 0,1 0 0 0 0,0 0 0 0 0,0 0 0 0 0,0 0 0 0 0,0 0 0 0 0,0 0 1 0 0,0 1-2 0 0,0 5-30 0 0,0-3-78 0 0,0-1-79 0 0,0-2 49 0 0,0 0-34 0 0,0 0-37 0 0,0 0-35 0 0,0 0-337 0 0,0-1 76 0 0,0 0-48 0 0,0 1-656 0 0,0-1-521 0 0,0 0-988 0 0</inkml:trace>
  <inkml:trace contextRef="#ctx0" brushRef="#br0" timeOffset="276.38">21 635 8144 0 0,'3'0'234'0'0,"-1"-1"-220"0"0,0 1 0 0 0,0 0 0 0 0,-1 0 0 0 0,1-1 0 0 0,0 0 0 0 0,0 1 0 0 0,-1-1 0 0 0,1 0 0 0 0,0 0 0 0 0,-1 1 0 0 0,1-1-1 0 0,-1 0 1 0 0,1-1 0 0 0,-1 1 0 0 0,0 0 0 0 0,1 0 0 0 0,-1-1 0 0 0,0 0-14 0 0,11-8 66 0 0,4 1-41 0 0,16 3-25 0 0,-19 0 9 0 0,0-1 54 0 0,3 4 90 0 0,0 0 67 0 0,9-10 280 0 0,-20 12-395 0 0,1 0 0 0 0,-1 0-1 0 0,0 1 1 0 0,0 0 0 0 0,5 0-105 0 0,9-1 248 0 0,-3-2-47 0 0,-3-3-94 0 0,0 0-67 0 0,-9 5-37 0 0,1 0 0 0 0,0 0 0 0 0,-1 1 0 0 0,1-1 0 0 0,4 1-3 0 0,-9 0 0 0 0,22 0 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42.2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1464 72 9384 0 0,'0'0'208'0'0,"0"0"33"0"0,0 0 16 0 0,0 0 17 0 0,0 0 19 0 0,0 0 10 0 0,0 3 1 0 0,0 9-6 0 0,3-6-22 0 0,9 9 7 0 0,-9-1-36 0 0,0-8 18 0 0,-2-5-237 0 0,0 1 0 0 0,1-1 0 0 0,-1 1 0 0 0,0-1 0 0 0,0 1 0 0 0,0 0 0 0 0,0-1 0 0 0,-1 1 0 0 0,1 0-28 0 0,0 2 49 0 0,0 0-1 0 0,0 0 1 0 0,0 0-1 0 0,-1 0 0 0 0,0 0 1 0 0,0 2-49 0 0,3 13 246 0 0,5-6-53 0 0,-1-4-96 0 0,2 8 40 0 0,10 35 298 0 0,-15-36-335 0 0,2 19 122 0 0,6 0 30 0 0,-7-3 18 0 0,7-8 2 0 0,-6 5-4 0 0,2-12-66 0 0,2 7 88 0 0,-6-13-192 0 0,4 10 71 0 0,-6-4 25 0 0,0-4-90 0 0,5 1-12 0 0,-6-13-81 0 0,0 1 0 0 0,0 0 0 0 0,0-1 0 0 0,0 1 0 0 0,0 0 0 0 0,-1 0 0 0 0,1 0 0 0 0,-1 0 0 0 0,1 0 0 0 0,-1 0 0 0 0,0 0 0 0 0,1 0-1 0 0,-1 0-10 0 0,0 0 34 0 0,0 4-39 0 0,0-3 39 0 0,0 0 54 0 0,0 0 81 0 0,3 0-109 0 0,8 9-70 0 0,-8-9-98 0 0,-3-3 0 0 0,0 0 16 0 0,0 0-68 0 0,0 0-131 0 0,0 0 5 0 0,0 0-38 0 0,3-3-866 0 0,9-9-52 0 0,-9 9-6 0 0</inkml:trace>
  <inkml:trace contextRef="#ctx0" brushRef="#br0" timeOffset="286.33">2025 55 8088 0 0,'0'0'182'0'0,"0"0"29"0"0,0 0 12 0 0,0 3-37 0 0,1 3-155 0 0,-1-6-30 0 0,0 0-1 0 0,0 1 0 0 0,0-1 1 0 0,1 1-1 0 0,-1-1 1 0 0,0 0-1 0 0,0 1 1 0 0,1-1-1 0 0,-1 0 1 0 0,0 1-1 0 0,1-1 0 0 0,-1 0 1 0 0,0 1-1 0 0,1-1 1 0 0,-1 0-1 0 0,1 0 1 0 0,-1 0-1 0 0,0 1 1 0 0,1-1-1 0 0,7 5 75 0 0,-5 1 90 0 0,-1 0 65 0 0,6-1 96 0 0,-8-5-304 0 0,1 0-1 0 0,-1 0 1 0 0,1 1-1 0 0,-1-1 1 0 0,1 0-1 0 0,-1 1 1 0 0,0-1 0 0 0,1 1-1 0 0,-1-1 1 0 0,1 0-1 0 0,-1 1 1 0 0,0-1 0 0 0,1 1-1 0 0,-1-1 1 0 0,0 1-1 0 0,0-1 1 0 0,1 1 0 0 0,-1-1-1 0 0,0 1 1 0 0,0-1-1 0 0,0 1 1 0 0,0-1 0 0 0,0 1-1 0 0,1-1 1 0 0,-1 1-1 0 0,0 0 1 0 0,0-1 0 0 0,0 1-1 0 0,-1-1 1 0 0,1 1-1 0 0,0-1 1 0 0,0 1-22 0 0,0 0 23 0 0,0-1 0 0 0,0 1-1 0 0,0-1 1 0 0,0 1 0 0 0,-1 0 0 0 0,1-1-1 0 0,0 1 1 0 0,1-1 0 0 0,-1 1 0 0 0,0-1-1 0 0,0 1 1 0 0,0-1 0 0 0,0 1 0 0 0,0-1-1 0 0,0 1 1 0 0,1-1 0 0 0,-1 1 0 0 0,0-1-1 0 0,1 1 1 0 0,-1-1 0 0 0,0 1 0 0 0,1-1-1 0 0,-1 1 1 0 0,0-1 0 0 0,1 0 0 0 0,-1 1-1 0 0,1-1 1 0 0,-1 1 0 0 0,0-1 0 0 0,1 0-1 0 0,-1 0 1 0 0,1 1-23 0 0,7 4 385 0 0,-3 12 221 0 0,7 10 2 0 0,-11-27-569 0 0,-1 1 0 0 0,0-1 0 0 0,1 1 0 0 0,-1 0 1 0 0,0 0-1 0 0,0-1 0 0 0,1 1 0 0 0,-1 0 0 0 0,0 0 1 0 0,0-1-1 0 0,0 1 0 0 0,0 0 0 0 0,0 0 0 0 0,0-1 1 0 0,0 1-40 0 0,0 7 184 0 0,-1 4 23 0 0,1-2-37 0 0,1-1 13 0 0,2 2 51 0 0,2 0-43 0 0,0 1-18 0 0,-2-3-20 0 0,-2 0 16 0 0,0 2 53 0 0,-2-6-151 0 0,2-1 0 0 0,-1 0-1 0 0,0 1 1 0 0,1-1 0 0 0,1 4-71 0 0,9 15 314 0 0,-10-5-126 0 0,0-2-25 0 0,3 0 81 0 0,5 4-31 0 0,-8-17-183 0 0,0 0 0 0 0,0 1 0 0 0,0-1 0 0 0,0 0 0 0 0,-1 1 0 0 0,0-1-1 0 0,1 3-29 0 0,-2 5 99 0 0,1-8-73 0 0,0-1 0 0 0,0 0-1 0 0,0 0 1 0 0,0 1 0 0 0,0-1-1 0 0,0 0 1 0 0,1 0 0 0 0,-1 0-1 0 0,1 1 1 0 0,0-1 0 0 0,0 0-26 0 0,4 7 87 0 0,-4-7-69 0 0,0-1 1 0 0,0 1-1 0 0,0-1 1 0 0,0 1-1 0 0,0 0 1 0 0,-1-1 0 0 0,1 1-1 0 0,0 0 1 0 0,-1 0-1 0 0,0 0 1 0 0,1-1-1 0 0,-1 1 1 0 0,0 0-1 0 0,0 0-18 0 0,3 19 168 0 0,9 8-28 0 0,-6-9-112 0 0,8-2-28 0 0,1-4-21 0 0,-12-11-80 0 0,-3-3-1 0 0,0 1 5 0 0,1 0 23 0 0,1 0-35 0 0,1 2-52 0 0,1 0-76 0 0,0 0-67 0 0,0-2-57 0 0,2 1-135 0 0,0-1-53 0 0,16 1-1254 0 0,-4-2 331 0 0</inkml:trace>
  <inkml:trace contextRef="#ctx0" brushRef="#br0" timeOffset="632.29">2673 195 9416 0 0,'0'0'208'0'0,"0"0"33"0"0,0 0 16 0 0,0 0-106 0 0,0 3-78 0 0,0 1-37 0 0,-3 3-26 0 0,2-6-11 0 0,1-1 0 0 0,-1 1 0 0 0,0-1 0 0 0,0 0 0 0 0,0 1 0 0 0,0-1 0 0 0,0 0 0 0 0,0 0 0 0 0,0 0 0 0 0,0 1 0 0 0,0-1 0 0 0,0 0 0 0 0,0 0 0 0 0,0-1 1 0 0,-8 2 14 0 0,3 1 40 0 0,-1 11 203 0 0,6-12-235 0 0,1 0 1 0 0,-1 0-1 0 0,1 0 1 0 0,-1 0-1 0 0,1 1 1 0 0,-1-1 0 0 0,0 0-1 0 0,1 0 1 0 0,-1 0-1 0 0,0 0 1 0 0,0-1-1 0 0,0 1 1 0 0,0 0 0 0 0,0 0-1 0 0,0 0 1 0 0,0-1-23 0 0,-7 4 154 0 0,0 1 113 0 0,6 10 1 0 0,2-12-221 0 0,0 0 0 0 0,0 0 0 0 0,0 1 0 0 0,-1-1 0 0 0,0 0 0 0 0,1 0 0 0 0,-1 0 0 0 0,-1 2-47 0 0,-10 17 335 0 0,9-18-272 0 0,0 0 1 0 0,1 0 0 0 0,0 1 0 0 0,0-1-1 0 0,0 2-63 0 0,-1 4 156 0 0,2 3 67 0 0,1-3-103 0 0,-2-2-34 0 0,0-1-15 0 0,-2 2-7 0 0,-4 9 47 0 0,7 3 60 0 0,1-4-66 0 0,0 3 71 0 0,0 52 592 0 0,0-44-496 0 0,0-20-196 0 0,2-1 35 0 0,0-4-46 0 0,-1-1 1 0 0,0 1-1 0 0,1-1 1 0 0,-1 1 0 0 0,1-1-1 0 0,0 0 1 0 0,2 2-66 0 0,4 4 169 0 0,2-2-51 0 0,1-3-19 0 0,-3-2 23 0 0,1-1-1 0 0,-1 0 0 0 0,1 0 1 0 0,3-1-122 0 0,-2-2 152 0 0,-5-5-57 0 0,-5 8-89 0 0,0-1 0 0 0,1 1-1 0 0,-1 0 1 0 0,0-1 0 0 0,0 1 0 0 0,1-1-1 0 0,-1 1 1 0 0,0 0 0 0 0,0-1-1 0 0,1 1 1 0 0,-1 0 0 0 0,1-1 0 0 0,-1 1-1 0 0,0 0 1 0 0,1 0 0 0 0,-1-1-1 0 0,1 1 1 0 0,-1 0 0 0 0,0 0 0 0 0,1 0-1 0 0,-1-1 1 0 0,1 1 0 0 0,-1 0-1 0 0,1 0 1 0 0,-1 0 0 0 0,1 0 0 0 0,-1 0-1 0 0,1 0 1 0 0,-1 0 0 0 0,0 0-1 0 0,1 0-5 0 0,5-3 136 0 0,-3 0-99 0 0,18-18 285 0 0,-18 17-285 0 0,-1 0-34 0 0,14-30 152 0 0,3-16-29 0 0,-17 43-105 0 0,-1 1 0 0 0,0 0-1 0 0,0 0 1 0 0,-1 0-1 0 0,0-1 1 0 0,0 1-1 0 0,0 0 1 0 0,-1-1-21 0 0,0-6 27 0 0,1-14 45 0 0,0-19 0 0 0,0 44-63 0 0,0 0-1 0 0,0 0 0 0 0,0 0 0 0 0,-1 0 0 0 0,1 1 1 0 0,-1-1-1 0 0,1 0 0 0 0,-1 0 0 0 0,0 1 0 0 0,1-1 1 0 0,-1 1-1 0 0,0-1 0 0 0,-1-1-8 0 0,-4-9 3 0 0,3-6-87 0 0,0-7-42 0 0,2 23 108 0 0,1 0 0 0 0,-1 0 0 0 0,0 0 0 0 0,0 0 0 0 0,0 0 0 0 0,0 0 0 0 0,0 1 0 0 0,0-1 0 0 0,0 0 0 0 0,-2-1 18 0 0,0 0-123 0 0,3 0-42 0 0,0 2 60 0 0,0-1-58 0 0,0-1-52 0 0,0 1-42 0 0,0-1-73 0 0,0 0-34 0 0,0-10-1458 0 0,0 11 1263 0 0,0 2 181 0 0,0-1-44 0 0,0 0-38 0 0,0 1-34 0 0,0 0-137 0 0,0 0-34 0 0,0-1-1445 0 0</inkml:trace>
  <inkml:trace contextRef="#ctx0" brushRef="#br0" timeOffset="1188.62">3059 177 8032 0 0,'0'0'182'0'0,"0"0"29"0"0,0 0 12 0 0,0 3-37 0 0,2 12-148 0 0,4-6-12 0 0,0 2 80 0 0,-3 4 84 0 0,-3-7-37 0 0,0-6-101 0 0,-1 1 1 0 0,1-1-1 0 0,0 0 1 0 0,0 1-1 0 0,1-1 1 0 0,-1 1-1 0 0,1-1 1 0 0,-1 0-1 0 0,1 1 1 0 0,0 0-53 0 0,4 6 163 0 0,2 2 112 0 0,-5-3-86 0 0,-1 2 45 0 0,-1-2-101 0 0,0 1 51 0 0,0 27 572 0 0,0-22-458 0 0,0-6-156 0 0,0-1-38 0 0,0 34 870 0 0,0-28-674 0 0,0 0-33 0 0,0-3-80 0 0,0-1-38 0 0,0 0-47 0 0,0-2-53 0 0,-1-7-39 0 0,1 1 0 0 0,0-1 0 0 0,0 0 0 0 0,0 1 0 0 0,0-1 0 0 0,0 0 0 0 0,0 1 0 0 0,0-1 0 0 0,0 0 0 0 0,0 1 0 0 0,1-1 0 0 0,-1 0 0 0 0,0 1 0 0 0,0-1 0 0 0,0 0 0 0 0,0 1 0 0 0,0-1 0 0 0,0 0 0 0 0,1 1 0 0 0,-1-1 0 0 0,0 0 0 0 0,0 1 0 0 0,1-1 0 0 0,-1 0 0 0 0,0 0 0 0 0,0 1-10 0 0,4 2 115 0 0,3 8-35 0 0,-5-6 34 0 0,-1-2-6 0 0,0 0 41 0 0,-1 0 48 0 0,0 1 58 0 0,3-1 9 0 0,1 1-178 0 0,5 5 121 0 0,8 4 162 0 0,-15-12-336 0 0,-1 0 0 0 0,1 0 0 0 0,0 0 0 0 0,0-1 0 0 0,-1 1 1 0 0,1-1-1 0 0,0 1 0 0 0,0-1 0 0 0,0 0 0 0 0,2 1-33 0 0,11-5 138 0 0,-6-2-47 0 0,3-6 98 0 0,-4 5-88 0 0,-2 3-70 0 0,0 1 4 0 0,-6 3-29 0 0,1-1 1 0 0,0 1-1 0 0,0 0 0 0 0,-1-1 0 0 0,1 1 0 0 0,0 0 1 0 0,-1-1-1 0 0,1 1 0 0 0,-1-1 0 0 0,1 1 0 0 0,0-1 1 0 0,-1 1-1 0 0,1-1 0 0 0,-1 1 0 0 0,0-1 0 0 0,1 0 0 0 0,-1 1 1 0 0,1-1-1 0 0,-1 0 0 0 0,0 0 0 0 0,1 1 0 0 0,-1-1-6 0 0,3-5 11 0 0,0 0-2 0 0,1-2 1 0 0,6-13 76 0 0,-7 17-71 0 0,0 0 0 0 0,0 0 1 0 0,0 0-1 0 0,1 0 0 0 0,0 1 0 0 0,0-1-15 0 0,4-4 12 0 0,10-9 41 0 0,-4-1-40 0 0,-13 17-13 0 0,-1 0 0 0 0,1 0 0 0 0,-1-1 0 0 0,1 1 0 0 0,0 0 0 0 0,-1 0 0 0 0,1 0 0 0 0,0 0 0 0 0,0 0 0 0 0,-1 0 0 0 0,1 0 0 0 0,0 1 0 0 0,0-1 0 0 0,0 0 0 0 0,0 0 0 0 0,0 1 0 0 0,1-1 0 0 0,-1 1 0 0 0,0-1 0 0 0,0 1 0 0 0,0-1 0 0 0,0 1 0 0 0,1 0 0 0 0,-1 0 0 0 0,-1 0 0 0 0,1 0 0 0 0,0 0 0 0 0,0 0 0 0 0,0 0 0 0 0,-1 0 0 0 0,1 0 0 0 0,0 1 0 0 0,0-1 0 0 0,-1 0 0 0 0,1 0 0 0 0,0 1 0 0 0,-1-1 0 0 0,1 1 0 0 0,0-1 0 0 0,-1 1 0 0 0,1-1 0 0 0,0 1 0 0 0,-1 0-1 0 0,1-1 0 0 0,-1 1 1 0 0,0 0-1 0 0,0 0 0 0 0,1-1 0 0 0,-1 1 1 0 0,0 0-1 0 0,0 0 0 0 0,0-1 1 0 0,0 1-1 0 0,0 0 0 0 0,0 0 1 0 0,0-1-1 0 0,0 1 1 0 0,0-1 0 0 0,3 6-43 0 0,9 6 22 0 0,-4-5-24 0 0,1 6 36 0 0,-8-12 9 0 0,-1 0 0 0 0,1 0 0 0 0,-1 0 0 0 0,0 0 0 0 0,1 0 0 0 0,0 0 0 0 0,-1 0 0 0 0,1 0 0 0 0,-1-1 0 0 0,1 1 0 0 0,0 0 0 0 0,0 0 0 0 0,0-1 0 0 0,-1 1 0 0 0,1-1 0 0 0,0 1 0 0 0,0 0 0 0 0,0-1 0 0 0,0 1 0 0 0,0-1 0 0 0,0 0 0 0 0,0 1 0 0 0,0-1 0 0 0,0 0 0 0 0,0 0 0 0 0,0 0 0 0 0,1 1 0 0 0,10 2 0 0 0,3 4 0 0 0,-13-6 0 0 0,-1 0 0 0 0,1-1 0 0 0,-1 1 0 0 0,1 0 0 0 0,0 0 0 0 0,-1-1 0 0 0,1 1 0 0 0,0-1 0 0 0,-1 0 0 0 0,1 1 0 0 0,0-1 0 0 0,0 0 0 0 0,-1 0 0 0 0,0 0 0 0 0,0 0 0 0 0,0 0 0 0 0,0 0 0 0 0,0 0 0 0 0,0 0 0 0 0,0 0 0 0 0,0 0 0 0 0,0 1 0 0 0,0-1 0 0 0,0 0 0 0 0,0 0 0 0 0,0 1 0 0 0,-1-1 0 0 0,2 1 0 0 0,4 11 0 0 0,-3-11 0 0 0,0 0 0 0 0,0-1 0 0 0,1 1 0 0 0,-1-1 0 0 0,0 1 0 0 0,0-1 0 0 0,1 0 0 0 0,-1 0 0 0 0,0 0 0 0 0,1-1 0 0 0,-1 1 0 0 0,0-1 0 0 0,0 0 0 0 0,1 0 0 0 0,49-28 0 0 0,-50 28 1 0 0,-1 0-1 0 0,1 0 1 0 0,-1 1-1 0 0,1-1 0 0 0,-1 1 1 0 0,1 0-1 0 0,0 0 0 0 0,-1 0 1 0 0,3 0-1 0 0,-1 1 8 0 0,2-4 40 0 0,6-9-25 0 0,-6 9 20 0 0,5 3-22 0 0,-11 0-20 0 0,0 0 0 0 0,0 0-1 0 0,1 0 1 0 0,-1 0 0 0 0,0 0 0 0 0,0 0-1 0 0,0 0 1 0 0,0 0 0 0 0,0 0 0 0 0,0 0-1 0 0,0 0 1 0 0,0 0 0 0 0,0 0 0 0 0,1 0-1 0 0,-1 0 1 0 0,0 0 0 0 0,0 0 0 0 0,0 0-1 0 0,0 0 1 0 0,0 0 0 0 0,0 0 0 0 0,0 0-1 0 0,0 0 1 0 0,0 0 0 0 0,0 0 0 0 0,1 0-1 0 0,-1 0 1 0 0,0 0 0 0 0,0 0 0 0 0,0 0-1 0 0,0 0 1 0 0,0-1 0 0 0,0 1 0 0 0,0 0-1 0 0,0 0 1 0 0,0 0 0 0 0,0 0 0 0 0,0 0-1 0 0,0 0 1 0 0,0 0 0 0 0,0 0 0 0 0,0 0-1 0 0,0 0 1 0 0,0-1 0 0 0,0 1 0 0 0,0 0-1 0 0,0 0 1 0 0,0 0 0 0 0,0 0 0 0 0,0 0-1 0 0,0 0 1 0 0,0 0 0 0 0,0 0 0 0 0,0 0-1 0 0,0-1 1 0 0,0 1 0 0 0,0 0-1 0 0,0-11 21 0 0,3 5 22 0 0,-2 5-42 0 0,0 0 2 0 0,0-1 0 0 0,1 1 0 0 0,-1 0 1 0 0,0-1-1 0 0,0 1 0 0 0,0-1 0 0 0,0 1 0 0 0,0-1 1 0 0,0 0-4 0 0,2-17 47 0 0,-4 9-37 0 0,0-14 13 0 0,6 8 24 0 0,0 7-35 0 0,-4 8-7 0 0,0-1 0 0 0,0 0 0 0 0,0 1 0 0 0,0-1-1 0 0,0 0 1 0 0,-1 1 0 0 0,1-1 0 0 0,0 0 0 0 0,-1 0 0 0 0,0 1 0 0 0,1-1-1 0 0,-1 0 1 0 0,0 0 0 0 0,0 0-5 0 0,1-16 35 0 0,0-15 26 0 0,-6 14-64 0 0,0 10 3 0 0,4 7-2 0 0,0 1 0 0 0,0-1 0 0 0,0 1 0 0 0,0-1 0 0 0,0 0 0 0 0,0 1 0 0 0,1-1 0 0 0,-1 0 0 0 0,1 0 0 0 0,-1 1 0 0 0,1-1 0 0 0,0 0 0 0 0,0 0 0 0 0,0 0 2 0 0,0-8-99 0 0,0-20-431 0 0,0 20 375 0 0,0 8-9 0 0,0 1-141 0 0,0 1-255 0 0,0 0 427 0 0,0 0 14 0 0,0 0-12 0 0,0 0-42 0 0,0 0-8 0 0,0 0-42 0 0,0 0-47 0 0,0 0-53 0 0,0 0-57 0 0,0 0-52 0 0,0 0-47 0 0,0 0-42 0 0,0 0-150 0 0,0 0-40 0 0,0 0-181 0 0,0 0-491 0 0</inkml:trace>
  <inkml:trace contextRef="#ctx0" brushRef="#br0" timeOffset="1465.23">4004 177 9488 0 0,'0'0'276'0'0,"0"0"2"0"0,1 1-207 0 0,1 1-43 0 0,6 5 3 0 0,-4-2 45 0 0,-2-3 80 0 0,-1-1 184 0 0,2 2 318 0 0,9 8 29 0 0,-12-10-661 0 0,0-1 0 0 0,0 0 0 0 0,1 0 0 0 0,-1 1 0 0 0,0-1 0 0 0,0 0 0 0 0,0 1 0 0 0,1-1 0 0 0,-1 0 0 0 0,0 1 0 0 0,0-1 0 0 0,0 0 0 0 0,0 1 0 0 0,1-1 0 0 0,-1 0 0 0 0,0 1 0 0 0,0-1 0 0 0,0 0 0 0 0,0 1 0 0 0,0-1 0 0 0,0 0 0 0 0,0 1 0 0 0,0-1 0 0 0,0 0 0 0 0,0 1 0 0 0,-1-1-26 0 0,1 2-8 0 0,0 0 49 0 0,0 3 109 0 0,0 1 79 0 0,1 18 739 0 0,1-16-617 0 0,4 1-84 0 0,-5-8-216 0 0,0 1 0 0 0,0-1 0 0 0,0 1 0 0 0,0 0 0 0 0,0-1-1 0 0,-1 1 1 0 0,1 0 0 0 0,-1 0 0 0 0,1 0 0 0 0,-1-1 0 0 0,1 1 0 0 0,-1 0 0 0 0,0 0 0 0 0,0 0-51 0 0,0 24 614 0 0,0 1-86 0 0,0-1-96 0 0,0-3-107 0 0,3-17-121 0 0,2-1-148 0 0,-1-2-26 0 0,0 1-1 0 0,0 1 0 0 0,0-1 1 0 0,-1 1-1 0 0,2 1-29 0 0,0 6 50 0 0,-4-10-41 0 0,1 1 1 0 0,-1-1-1 0 0,0 1 0 0 0,1-1 0 0 0,-1 0 1 0 0,1 1-1 0 0,0-1 0 0 0,-1 0 0 0 0,2 0-9 0 0,11 13 28 0 0,-11-12 52 0 0,-2 3-27 0 0,-1-2-65 0 0,0-1-55 0 0,-1 1-76 0 0,1-4 51 0 0,1 0-75 0 0,0 0-91 0 0,-1 0 76 0 0,1 0-40 0 0,0 0-45 0 0,0 0-42 0 0,0 0-39 0 0,1 0-35 0 0,-1 1-247 0 0,1-1-59 0 0,0 1-46 0 0,0 0-32 0 0,0 4-1377 0 0,-1 5-1221 0 0</inkml:trace>
  <inkml:trace contextRef="#ctx0" brushRef="#br0" timeOffset="1883.12">4425 177 9440 0 0,'32'19'222'0'0,"-15"-6"20"0"0,-11-10 15 0 0,1-2-109 0 0,-2 1-77 0 0,-2 5-27 0 0,-3 1-33 0 0,0-6-13 0 0,0 0 1 0 0,0-1 0 0 0,0 1 0 0 0,1 0 0 0 0,-1-1-1 0 0,0 1 1 0 0,1 0 0 0 0,-1-1 0 0 0,1 1 1 0 0,4 6 28 0 0,2-1 60 0 0,3 4 128 0 0,-3 1 121 0 0,-4 9 169 0 0,-3-13-298 0 0,0 1 58 0 0,0-3-44 0 0,0 0 44 0 0,1 2 70 0 0,1-1-47 0 0,4 4 189 0 0,0-2-152 0 0,-1 3 165 0 0,0-3-120 0 0,2 2 105 0 0,-4-5 160 0 0,-3 5-214 0 0,0 7 142 0 0,3-12-107 0 0,9 6-33 0 0,-9-6-134 0 0,-3-5-384 0 0,0 1 48 0 0,0 0 45 0 0,0 1 38 0 0,0 0 51 0 0,0 0 41 0 0,0 0 67 0 0,0 2 149 0 0,0-1 156 0 0,0-4-214 0 0,0-1-147 0 0,0-1-42 0 0,0-2-52 0 0,0-1-62 0 0,-1-8 71 0 0,0 10-47 0 0,1-1 0 0 0,0 0 0 0 0,0 1 0 0 0,0-1 0 0 0,0 1-1 0 0,1-1 1 0 0,-1 1 0 0 0,1-1 0 0 0,0 1 0 0 0,0-1-8 0 0,2-1 5 0 0,-1 1 1 0 0,0-1 0 0 0,0 0 0 0 0,0 0-1 0 0,-1 0 1 0 0,0 0 0 0 0,0 0 0 0 0,0 0-1 0 0,0 0 1 0 0,-1 0 0 0 0,0 0 0 0 0,0 0-1 0 0,-1-4-5 0 0,1 6 0 0 0,0 0 0 0 0,0 1 0 0 0,0-1 0 0 0,0 0 0 0 0,0 1 0 0 0,1-1 0 0 0,-1 0 0 0 0,1 1 0 0 0,0-1 0 0 0,0 1 0 0 0,0-1 0 0 0,0 1 0 0 0,0 0 0 0 0,1-1 0 0 0,-1 1 0 0 0,1 0 0 0 0,-1 0 0 0 0,1 0 0 0 0,1-1 0 0 0,1-2 1 0 0,0-1-1 0 0,0 1 0 0 0,-1-1 0 0 0,1 0 0 0 0,1-4 0 0 0,-3 5-1 0 0,0 1-1 0 0,0-1 0 0 0,1 1 0 0 0,0 0 1 0 0,0 0-1 0 0,0 0 0 0 0,0 0 0 0 0,0 1 1 0 0,4-4 1 0 0,-5 6-5 0 0,0 0 0 0 0,0 0 0 0 0,0 0 0 0 0,0 1 0 0 0,0-1 0 0 0,1 1 1 0 0,-1-1-1 0 0,0 1 5 0 0,8-3-20 0 0,5-4 2 0 0,-14 6 13 0 0,1 0 0 0 0,-1 1 0 0 0,1-1 0 0 0,0 0 1 0 0,-1 0-1 0 0,1 1 0 0 0,0-1 0 0 0,-1 1 0 0 0,1 0 0 0 0,0-1 0 0 0,0 1 1 0 0,-1 0-1 0 0,1 0 5 0 0,35 0-101 0 0,-24 0 96 0 0,-7 3-43 0 0,-5-2 48 0 0,0 0-1 0 0,1 1 0 0 0,-1-1 1 0 0,0 0-1 0 0,1 0 0 0 0,0 0 1 0 0,-1 0-1 0 0,1 0 0 0 0,0 0 1 0 0,-1-1-1 0 0,1 1 0 0 0,0 0 1 0 0,0-1-1 0 0,-1 1 0 0 0,1-1 1 0 0,0 0-1 0 0,0 0 0 0 0,1 0 1 0 0,-2 0 0 0 0,0 0 0 0 0,1 1 0 0 0,-1-1 0 0 0,0 0 0 0 0,0 0 0 0 0,0 1 0 0 0,1-1 0 0 0,-1 1 0 0 0,0-1 0 0 0,0 1 0 0 0,0-1 0 0 0,0 1 0 0 0,0-1 0 0 0,0 1 0 0 0,0 0 0 0 0,0 0 0 0 0,1 0 0 0 0,13 20 0 0 0,1 2 0 0 0,2-6 0 0 0,-12-12 0 0 0,0 0 0 0 0,-1 0 0 0 0,1 1 0 0 0,-1 0 0 0 0,-1 0 0 0 0,1 0 0 0 0,-1 0 0 0 0,0 1 0 0 0,0 0 0 0 0,-1 0 0 0 0,0 0 0 0 0,9 23 0 0 0,-9-10 11 0 0,-3 1 32 0 0,0-21-43 0 0,0 4 4 0 0,0 0 0 0 0,0 0 1 0 0,1 1-1 0 0,-1-1 0 0 0,2 4-4 0 0,-2-7 2 0 0,1 1 0 0 0,0-1-1 0 0,0 1 1 0 0,-1-1 0 0 0,1 1 0 0 0,0-1 0 0 0,0 0-1 0 0,1 1 1 0 0,-1-1 0 0 0,0 0 0 0 0,1 1-2 0 0,15 10-43 0 0,1 0-50 0 0,-16-9 58 0 0,1 0 1 0 0,0 1-1 0 0,-1 0 0 0 0,1-1 1 0 0,-1 1-1 0 0,0 1 35 0 0,0-1-118 0 0,-1-3 39 0 0,-1-1-35 0 0,0 1-13 0 0,0-1-34 0 0,0 0-40 0 0,0 0-44 0 0,0 0-48 0 0,0 0-46 0 0,0 0-41 0 0,0 0-38 0 0,0 0-270 0 0,0 0-62 0 0,0 0-50 0 0,0 0-35 0 0,0 0-1496 0 0,0 0-1324 0 0</inkml:trace>
  <inkml:trace contextRef="#ctx0" brushRef="#br0" timeOffset="2375.15">5458 177 8656 0 0,'0'0'250'0'0,"0"0"4"0"0,0 0-76 0 0,0 1-30 0 0,-3 1 156 0 0,-8 13 284 0 0,5-1 27 0 0,-6-8-22 0 0,6 9-122 0 0,1-5-255 0 0,-4 6 174 0 0,0 0 5 0 0,3-6-184 0 0,1 2 62 0 0,-1 3 33 0 0,-1 0-2 0 0,2-4-32 0 0,-1-2-88 0 0,0 2 67 0 0,3 4 47 0 0,3 17 377 0 0,0-29-349 0 0,0-3-39 0 0,0 0-21 0 0,0 3-2 0 0,0 9-6 0 0,0-9-30 0 0,3 0-18 0 0,-2-2-182 0 0,0 0-7 0 0,1 0 0 0 0,-1 0 0 0 0,0 0 0 0 0,1 0 0 0 0,-1 0 1 0 0,0 0-1 0 0,1 0 0 0 0,-1 0 0 0 0,2 0-21 0 0,5 1 130 0 0,3-1 96 0 0,11-1-24 0 0,-16 0-116 0 0,1 0 47 0 0,8-3-50 0 0,-5-2-37 0 0,2-4-19 0 0,6-2 1 0 0,0 1 28 0 0,-17 10-54 0 0,2-1 1 0 0,-1 0-1 0 0,0 0 1 0 0,0-1-1 0 0,0 1 1 0 0,-1 0 0 0 0,1-1-1 0 0,0 1 1 0 0,0-1-1 0 0,-1 1 1 0 0,2-3-3 0 0,6-11 39 0 0,-3 6-30 0 0,-5 8-5 0 0,0-1 0 0 0,0 0 0 0 0,0 1 0 0 0,0-1 0 0 0,-1 1 0 0 0,1-1 0 0 0,0 0-1 0 0,-1 0 1 0 0,1 0 0 0 0,-1 1 0 0 0,1-1 0 0 0,-1 0 0 0 0,0 0 0 0 0,0 0-4 0 0,0 1 2 0 0,0-1 1 0 0,0 1-1 0 0,0-1 1 0 0,0 1 0 0 0,0-1-1 0 0,1 1 1 0 0,-1 0-1 0 0,0-1 1 0 0,1 1-1 0 0,-1-1 1 0 0,1 1-1 0 0,0 0 1 0 0,-1 0 0 0 0,1-1-1 0 0,0 1 1 0 0,0 0-1 0 0,0 0 1 0 0,0 0-1 0 0,0 0 1 0 0,0 0 0 0 0,0 0-1 0 0,0 0 1 0 0,0 0-1 0 0,0 0 1 0 0,1 0-3 0 0,6-3 9 0 0,-7 4-9 0 0,-1 0 0 0 0,1 0 1 0 0,-1 0-1 0 0,1 0 0 0 0,-1-1 1 0 0,1 1-1 0 0,-1 0 0 0 0,1 0 0 0 0,-1-1 1 0 0,1 1-1 0 0,-1-1 0 0 0,1 1 1 0 0,-1 0-1 0 0,0-1 0 0 0,1 1 1 0 0,-1-1-1 0 0,0 1 0 0 0,1-1 1 0 0,-1 1-1 0 0,0-1 0 0 0,1 1 1 0 0,-1-1-1 0 0,0 1 0 0 0,0-1 1 0 0,0 1-1 0 0,0-1 0 0 0,1 1 1 0 0,-1-1-1 0 0,0 1 0 0 0,0-1 1 0 0,0 0-1 0 0,0 1 0 0 0,0-1 1 0 0,0 1-1 0 0,-1-1 0 0 0,1 1 1 0 0,0-1-1 0 0,0 0 0 0 0,0-16 43 0 0,0 16-42 0 0,0 0-1 0 0,0 0 1 0 0,0 0 0 0 0,0 0 0 0 0,0 0-1 0 0,0 0 1 0 0,0 0 0 0 0,0 0 0 0 0,1 0-1 0 0,-1 1 1 0 0,0-1 0 0 0,1 0 0 0 0,-1 0-1 0 0,1-1 0 0 0,-1 2 0 0 0,1 0 0 0 0,-1 0-1 0 0,0-1 1 0 0,1 1-1 0 0,-1 0 1 0 0,0 0 0 0 0,1 0-1 0 0,-1 0 1 0 0,0-1 0 0 0,1 1-1 0 0,-1 0 1 0 0,0 0-1 0 0,1 0 1 0 0,-1 0 0 0 0,1 0-1 0 0,-1 0 1 0 0,0 0-1 0 0,1 0 1 0 0,-1 0 0 0 0,1 0-1 0 0,-1 0 1 0 0,0 1 0 0 0,1-1-1 0 0,-1 0 1 0 0,0 0-1 0 0,1 0 1 0 0,-1 0 0 0 0,0 0-1 0 0,1 1 1 0 0,-1-1-1 0 0,1 0 1 0 0,-1 1-3 0 0,1 0 0 0 0,-1 0-1 0 0,0 0 1 0 0,1 0-1 0 0,-1 0 1 0 0,0-1-1 0 0,0 1 1 0 0,1 0 0 0 0,-1 0-1 0 0,0 0 1 0 0,0 0-1 0 0,0 0 1 0 0,0 0-1 0 0,0 1 4 0 0,0 15-25 0 0,0-15 19 0 0,0 0-1 0 0,0-1 1 0 0,-1 1-1 0 0,1 0 1 0 0,0-1 0 0 0,0 1-1 0 0,-1-1 1 0 0,1 1-1 0 0,-1-1 1 0 0,1 1 6 0 0,-4 4-22 0 0,-3 11-14 0 0,6-15 36 0 0,0-1-1 0 0,1 1 0 0 0,0 0 1 0 0,-1-1-1 0 0,1 1 1 0 0,0 0-1 0 0,0-1 1 0 0,0 1-1 0 0,0 0 0 0 0,0-1 1 0 0,0 1-1 0 0,1 0 1 0 0,-1-1-1 0 0,0 1 0 0 0,1 0 1 0 0,11 18 0 0 0,-7-2 0 0 0,-2-14-4 0 0,-1 1-1 0 0,0-1 0 0 0,0 1 0 0 0,0 0 0 0 0,-1 0 0 0 0,0 0 0 0 0,0 0 0 0 0,0 0 0 0 0,0 0 0 0 0,-1 0 0 0 0,0 0 0 0 0,0 0 0 0 0,-1 5 5 0 0,0 17 8 0 0,0-11-26 0 0,1 1 0 0 0,0-1 0 0 0,2 0 0 0 0,1 11 18 0 0,9 8 0 0 0,-7-3 0 0 0,7-8 0 0 0,-10-18 7 0 0,-1 0-1 0 0,-1 1 0 0 0,1-1 1 0 0,-1 0-1 0 0,0 1 0 0 0,-1 5-6 0 0,1-4 7 0 0,0 0 0 0 0,0 0 0 0 0,0 0 0 0 0,1 0-1 0 0,1 4-6 0 0,3 6 2 0 0,2 7 39 0 0,-4 2 48 0 0,-3 108 308 0 0,0-106-272 0 0,0 0 45 0 0,-1-22-122 0 0,1 1 0 0 0,-2-1 0 0 0,1 1-1 0 0,-1-1 1 0 0,0 0 0 0 0,0 1-48 0 0,-3 10 92 0 0,-1 17 73 0 0,1-17-82 0 0,3-10-36 0 0,0-1 1 0 0,0 1-1 0 0,0 0 1 0 0,1-1-1 0 0,1 4-47 0 0,-1-7 24 0 0,1-1-1 0 0,0 1 1 0 0,-1 0-1 0 0,0 0 1 0 0,0-1-1 0 0,0 1 1 0 0,0 0-1 0 0,0-1-23 0 0,-2 2 22 0 0,1 0 0 0 0,-1 0 0 0 0,1-1 0 0 0,-1 1-1 0 0,-2 0-21 0 0,-2 3 32 0 0,0 0 0 0 0,-1 0 0 0 0,0-1-1 0 0,-8 5-31 0 0,-19 11 90 0 0,25-17-56 0 0,0 1-1 0 0,0 0 1 0 0,1 0-1 0 0,-1 1-33 0 0,0 4 30 0 0,-4 3 12 0 0,12-14-36 0 0,0 0 0 0 0,0 0-1 0 0,0 0 1 0 0,0-1 0 0 0,-1 1-1 0 0,1-1 1 0 0,0 1 0 0 0,-2-1-6 0 0,-7 2 14 0 0,4 1-9 0 0,0 0-1 0 0,-1 0 0 0 0,-5 3-4 0 0,6-2 0 0 0,0-1 0 0 0,0 0-1 0 0,-7 2 1 0 0,6-4 0 0 0,-1 1-1 0 0,1-1 1 0 0,-1-1-1 0 0,-3 0 1 0 0,-4 0-28 0 0,0-1-36 0 0,4 1-34 0 0,0 0-48 0 0,6-1 5 0 0,0 1 37 0 0,-15-5-239 0 0,16 2 129 0 0,1 1 4 0 0,0 1-73 0 0,-1-1-89 0 0,1 1-103 0 0,0 0 14 0 0,1 1-69 0 0,-1-1-59 0 0,1 1-54 0 0,-1-1-188 0 0,-1 1-53 0 0,0 0-228 0 0,-2 0-614 0 0,7 0 1655 0 0</inkml:trace>
  <inkml:trace contextRef="#ctx0" brushRef="#br0" timeOffset="-868.93">921 37 7112 0 0,'0'0'157'0'0,"0"0"23"0"0,-3 0 13 0 0,-8 0-123 0 0,-18 0 31 0 0,8-3-66 0 0,13-5-55 0 0,2 3 43 0 0,-3 4 59 0 0,2 1 57 0 0,-1 0 158 0 0,2-3 263 0 0,-3-4-225 0 0,-9 1 305 0 0,-3 4 55 0 0,6 2-261 0 0,11 0-349 0 0,-21 0 632 0 0,3-1-235 0 0,1 1-87 0 0,11 0-241 0 0,1 1-35 0 0,2 0-39 0 0,2 1-44 0 0,-4 6 79 0 0,9-7-111 0 0,0-1 1 0 0,-1 1-1 0 0,1-1 0 0 0,0 1 0 0 0,-1-1 0 0 0,1 0 0 0 0,-1 1 0 0 0,1-1 0 0 0,0 1 0 0 0,-1-1 0 0 0,1 0 0 0 0,-1 0 0 0 0,1 1 0 0 0,-1-1 0 0 0,1 0 0 0 0,-1 0 0 0 0,1 1 1 0 0,-1-1-1 0 0,0 0 0 0 0,1 0 0 0 0,-1 0 0 0 0,1 0 0 0 0,-1 0 0 0 0,1 0 0 0 0,-1 0 0 0 0,0 0 0 0 0,1 0 0 0 0,-1 0 0 0 0,1 0-4 0 0,-2 0 11 0 0,0 0-1 0 0,0 0 0 0 0,0 0 0 0 0,0 1 1 0 0,0-1-1 0 0,1 1 0 0 0,-1-1 1 0 0,0 1-1 0 0,0 0 0 0 0,1 0 1 0 0,-1 0-1 0 0,-1 0-10 0 0,2 1 10 0 0,-1-1 0 0 0,0 0 1 0 0,0 0-1 0 0,0 0 0 0 0,0 0 1 0 0,0-1-1 0 0,0 1 0 0 0,0 0 0 0 0,0-1 1 0 0,0 1-1 0 0,0-1 0 0 0,0 0 1 0 0,-1 0-11 0 0,3 0 3 0 0,-1 0 0 0 0,0 0 1 0 0,1 0-1 0 0,-1 0 0 0 0,1 0 1 0 0,-1 0-1 0 0,1 0 1 0 0,-1 0-1 0 0,1 0 0 0 0,-1 0 1 0 0,0 0-1 0 0,1 0 0 0 0,-1 0 1 0 0,1 0-1 0 0,-1 1 1 0 0,1-1-1 0 0,-1 0 0 0 0,1 0 1 0 0,-1 1-1 0 0,1-1 0 0 0,-1 0 1 0 0,1 1-1 0 0,0-1 0 0 0,-1 0 1 0 0,1 1-1 0 0,0-1 1 0 0,-1 1-1 0 0,1-1 0 0 0,0 1 1 0 0,-1-1-1 0 0,1 1 0 0 0,0 0-3 0 0,-5 6 53 0 0,-10-1 13 0 0,-22 15-37 0 0,34-19-24 0 0,-1 0 1 0 0,1 0-1 0 0,0 1 0 0 0,0-1 1 0 0,0 1-1 0 0,1 0 1 0 0,-1 0-1 0 0,1 0 1 0 0,-2 2-6 0 0,-14 30-15 0 0,15-22-28 0 0,3 1 52 0 0,1-12 1 0 0,-1 0 1 0 0,0 0-1 0 0,0 0 0 0 0,0 0 1 0 0,0 0-1 0 0,0 0 1 0 0,-1 1-1 0 0,1-1 0 0 0,-1 0 1 0 0,1 0-1 0 0,-1 1-10 0 0,-1-1 10 0 0,1 0 0 0 0,1 0 0 0 0,-1 0 0 0 0,0 0 0 0 0,0 0 0 0 0,1 0 1 0 0,-1 0-1 0 0,1 0 0 0 0,0 1 0 0 0,0-1 0 0 0,-1 0-10 0 0,2 0 6 0 0,-1 0 0 0 0,1 1-1 0 0,-1-1 1 0 0,1 0 0 0 0,0 0 0 0 0,0 0-1 0 0,-1 0 1 0 0,1-1 0 0 0,1 1 0 0 0,-1 0 0 0 0,0 0-6 0 0,2 1 2 0 0,-1 0 1 0 0,0 0-1 0 0,-1 0 1 0 0,1 0 0 0 0,0 0-1 0 0,-1 1 1 0 0,0-1 0 0 0,0 0-1 0 0,0 1 1 0 0,0-1-1 0 0,0 0 1 0 0,-1 1 0 0 0,1-1-1 0 0,-1 1 1 0 0,0-1 0 0 0,0 1-1 0 0,-1 3-2 0 0,1 6 32 0 0,0-6-23 0 0,1-1 1 0 0,0 1 0 0 0,0-1 0 0 0,0 1 0 0 0,1-1 0 0 0,0 0 0 0 0,0 0 0 0 0,0 0 0 0 0,3 5-10 0 0,-3-10 3 0 0,-1 1 1 0 0,0 0-1 0 0,0 0 1 0 0,0 0-1 0 0,0 0 1 0 0,0 1-1 0 0,-1-1 0 0 0,1 0 1 0 0,-1 0-1 0 0,1 0 1 0 0,-1 1-1 0 0,0-1 1 0 0,0 0-1 0 0,0 0 1 0 0,0 1-1 0 0,0-1 0 0 0,-1 0 1 0 0,1 0-1 0 0,-1 1 1 0 0,1-1-1 0 0,-1 0 1 0 0,0 0-1 0 0,0 0 1 0 0,-1 2-4 0 0,-1 12 38 0 0,2-12-22 0 0,1 1 0 0 0,0-1 0 0 0,-1 1 0 0 0,1-1-1 0 0,1 1 1 0 0,-1-1 0 0 0,1 1 0 0 0,-1-1 0 0 0,1 0 0 0 0,1 3-16 0 0,9 18 35 0 0,-10-22-23 0 0,0 0 0 0 0,0 1 0 0 0,-1-1 0 0 0,1 1 0 0 0,-1-1 0 0 0,0 2-12 0 0,0 2 33 0 0,0-5-20 0 0,-1 0 0 0 0,1 1 0 0 0,0-1 0 0 0,0 1 0 0 0,1-1 0 0 0,-1 0 0 0 0,0 1 0 0 0,1-1 0 0 0,0 0 0 0 0,-1 1 0 0 0,1-1 0 0 0,0 0 0 0 0,0 0 0 0 0,1 2-13 0 0,11 11 141 0 0,-1-3-73 0 0,-9-9-4 0 0,-3-3 0 0 0,0 3 12 0 0,0 8 50 0 0,0-8 24 0 0,0-3 2 0 0,0 0-95 0 0,0 0-117 0 0,0 0-131 0 0,0 0-21 0 0,0 0-37 0 0,0 0-687 0 0,0 0-59 0 0,0 0-11 0 0</inkml:trace>
  <inkml:trace contextRef="#ctx0" brushRef="#br0" timeOffset="-388.67">186 405 5384 0 0,'3'0'116'0'0,"10"-4"-16"0"0,4-9 112 0 0,-7 4-124 0 0,-1 3-52 0 0,9 0-36 0 0,2-6 0 0 0,9 7 22 0 0,-5-7 90 0 0,11 6 18 0 0,-15 2-76 0 0,17-3 51 0 0,-10 1 5 0 0,-8 0-18 0 0,-12 4-37 0 0,0 0-1 0 0,0 0 1 0 0,0 1-1 0 0,1 0 0 0 0,-1 0 1 0 0,4 1-55 0 0,4-1 100 0 0,-1-1 1 0 0,1 0 0 0 0,-1-1-1 0 0,9-3-100 0 0,-19 5 19 0 0,26-3 55 0 0,16 5-41 0 0,-17-1 4 0 0,-12 0-28 0 0,-8 0-6 0 0,-1 0-1 0 0,1 0 1 0 0,0 1-1 0 0,-1 0 0 0 0,2 0-2 0 0,7 6 22 0 0,-14-6-19 0 0,1 0 1 0 0,-1 1-1 0 0,1-1 1 0 0,-1 0-1 0 0,1-1 1 0 0,-1 1 0 0 0,1 0-1 0 0,0-1 1 0 0,3 0-4 0 0,42 0 43 0 0,-11 0 68 0 0,-29 0-51 0 0,0 0 6 0 0,5 0 56 0 0,-14 3-48 0 0,0 4-15 0 0,0-2 15 0 0,0-3 41 0 0,0-2 110 0 0,0 0 186 0 0,0 0 5 0 0,0 3-22 0 0,-1 7-185 0 0,-6 2 3 0 0,0 3-3 0 0,5-2-17 0 0,2 5 87 0 0,0-4 87 0 0,-3-8 45 0 0,2-5-361 0 0,-1 1 0 0 0,1 0 1 0 0,0-1-1 0 0,0 1 0 0 0,0 0 1 0 0,0-1-1 0 0,0 1 0 0 0,0 0 1 0 0,0 0-1 0 0,1 0 0 0 0,-1 0 1 0 0,1 0-1 0 0,-1 1-50 0 0,0 15 353 0 0,0 2 52 0 0,1-14-289 0 0,0 2 4 0 0,0 9 12 0 0,3 5-19 0 0,9-2 26 0 0,-9-12-82 0 0,-3-8-51 0 0,1 1 0 0 0,-1-1 0 0 0,0 1 0 0 0,0-1 0 0 0,0 1 0 0 0,0-1 0 0 0,1 1 0 0 0,-1-1 0 0 0,0 0 0 0 0,0 1 1 0 0,1-1-1 0 0,-1 1 0 0 0,0-1 0 0 0,1 0 0 0 0,-1 1 0 0 0,1-1 0 0 0,-1 0 0 0 0,0 1 0 0 0,1-1 0 0 0,-1 0 0 0 0,1 1 0 0 0,-1-1 1 0 0,1 0-1 0 0,-1 0 0 0 0,1 0 0 0 0,-1 1 0 0 0,1-1 0 0 0,-1 0 0 0 0,1 0 0 0 0,-1 0 0 0 0,1 0 0 0 0,-1 0 0 0 0,1 0 0 0 0,-1 0 0 0 0,1 0 1 0 0,0 0-7 0 0,-1 0 2 0 0,0 0 1 0 0,0 0 0 0 0,0 0 0 0 0,0 0-1 0 0,0 0 1 0 0,0 0 0 0 0,0-1-1 0 0,0 1 1 0 0,0 0 0 0 0,1 0 0 0 0,-1 0-1 0 0,0 0 1 0 0,0 0 0 0 0,0 0 0 0 0,0 1-1 0 0,0-1 1 0 0,0 0 0 0 0,0 0 0 0 0,0 0-1 0 0,0 0 1 0 0,1 0 0 0 0,-1 0 0 0 0,0 0-1 0 0,0 0 1 0 0,0 0 0 0 0,0 0-1 0 0,0 0 1 0 0,0 0 0 0 0,0 0 0 0 0,0 0-1 0 0,0 0 1 0 0,0 0 0 0 0,0 0 0 0 0,0 0-1 0 0,0 1 1 0 0,0-1 0 0 0,1 0 0 0 0,-1 0-1 0 0,0 0 1 0 0,0 0 0 0 0,0 0 0 0 0,0 0-1 0 0,0 0 1 0 0,0 0 0 0 0,0 0-1 0 0,0 1 1 0 0,0-1 0 0 0,0 0 0 0 0,0 0-1 0 0,0 0 1 0 0,0 0 0 0 0,0 0 0 0 0,0 0-1 0 0,0 0 1 0 0,0 0 0 0 0,0 0 0 0 0,-1 1-3 0 0,1 0 10 0 0,1 0 0 0 0,-1-1 1 0 0,0 1-1 0 0,0 0 1 0 0,0 0-1 0 0,1 0 1 0 0,-1 0-1 0 0,0 0 1 0 0,1 0-1 0 0,-1 0 0 0 0,1-1 1 0 0,-1 1-1 0 0,1 0 1 0 0,-1 0-1 0 0,1-1 1 0 0,0 2-11 0 0,1 0 18 0 0,0 0 0 0 0,1-1 0 0 0,-1 1 0 0 0,1-1 1 0 0,-1 1-1 0 0,1-1 0 0 0,0 0-18 0 0,0 1 26 0 0,2 1 128 0 0,-2-3-20 0 0,5 0-40 0 0,19 0 224 0 0,-19 0-249 0 0,-1 0-38 0 0,1-1 3 0 0,0-2 34 0 0,-4 1-3 0 0,0-1-1 0 0,0 1 1 0 0,0-1-1 0 0,-1 0 0 0 0,2-1-64 0 0,15-17 327 0 0,-13 10-214 0 0,0-3 12 0 0,-1 2-51 0 0,-1 3-36 0 0,-2-5 29 0 0,-3 11-3 0 0,0 3-1 0 0,-3-3-9 0 0,-3-4-50 0 0,-1-7 45 0 0,4 9-28 0 0,1 1 1 0 0,-1 0-1 0 0,1-1 0 0 0,-1 1 1 0 0,-3-3-22 0 0,-9-10 10 0 0,14 15-10 0 0,1 1 0 0 0,-1-1 0 0 0,1 0 0 0 0,0 1 0 0 0,-1-1 0 0 0,1 1 0 0 0,0-1 0 0 0,0 0 0 0 0,0 1 0 0 0,0-1 0 0 0,0 2 0 0 0,0-1-1 0 0,0 0-1 0 0,0 0 0 0 0,0-1 0 0 0,0 1 0 0 0,-1 0 0 0 0,1 0 0 0 0,0 0 0 0 0,-1 0 0 0 0,1 0 0 0 0,-1 0 0 0 0,1 0 0 0 0,-1 0 0 0 0,0-1 2 0 0,0 0-11 0 0,-1 0 0 0 0,0 1 0 0 0,1-1 0 0 0,-1 1 1 0 0,0 0-1 0 0,0-1 0 0 0,0 1 0 0 0,0 0 0 0 0,0 0 11 0 0,-7-4-53 0 0,-26-16-259 0 0,25 15 159 0 0,-1 1-65 0 0,7 3-71 0 0,0 0 100 0 0,0 1-28 0 0,2-1 32 0 0,1 1-40 0 0,0-1-96 0 0,1 0-43 0 0,-1 0-106 0 0,1 1 190 0 0,0-1-34 0 0,0 0-35 0 0,0 0-38 0 0,0 2-955 0 0</inkml:trace>
  <inkml:trace contextRef="#ctx0" brushRef="#br0" timeOffset="124609.49">0 2324 9328 0 0,'0'0'208'0'0,"0"0"33"0"0,0 0 15 0 0,0 0-108 0 0,0-3-77 0 0,0-6-1 0 0,0 5-16 0 0,1 2 75 0 0,2 1 150 0 0,8-1 85 0 0,-10 2-320 0 0,1-1-1 0 0,-1 0 1 0 0,0 1-1 0 0,1-1 1 0 0,-1 0 0 0 0,0 0-1 0 0,1 0 1 0 0,-1 0-1 0 0,0 0 1 0 0,0 0-1 0 0,0 0 1 0 0,0 0-1 0 0,0 0 1 0 0,0-1 0 0 0,0 1-1 0 0,-1 0 1 0 0,1-1-1 0 0,0 0-43 0 0,2-11 418 0 0,-3 12-402 0 0,0 1-1 0 0,0 0 1 0 0,0 0 0 0 0,0-1-1 0 0,0 1 1 0 0,0 0-1 0 0,0-1 1 0 0,0 1 0 0 0,0 0-1 0 0,0 0 1 0 0,0-1-1 0 0,0 1 1 0 0,1 0 0 0 0,-1 0-1 0 0,0-1 1 0 0,0 1-1 0 0,0 0 1 0 0,0 0-1 0 0,0 0 1 0 0,1-1 0 0 0,-1 1-1 0 0,0 0 1 0 0,0 0-1 0 0,1 0 1 0 0,-1-1 0 0 0,0 1-16 0 0,16-13 362 0 0,-5 10-156 0 0,-11 3-197 0 0,1 0 0 0 0,-1 0 0 0 0,0 0 0 0 0,1 0 0 0 0,-1 0-1 0 0,0 0 1 0 0,1 0 0 0 0,-1 0 0 0 0,0 0 0 0 0,0-1 0 0 0,1 1 0 0 0,-1 0 0 0 0,0 0 0 0 0,0 0 0 0 0,1 0 0 0 0,-1-1 0 0 0,0 1 0 0 0,0 0 0 0 0,1 0 0 0 0,-1-1 0 0 0,0 1 0 0 0,0 0 0 0 0,0 0 0 0 0,1-1-1 0 0,-1 1 1 0 0,0-1-9 0 0,16-29 298 0 0,-15 27-275 0 0,6-13-12 0 0,1 12-11 0 0,-7 4 0 0 0,-1 0 0 0 0,0 0 0 0 0,0 0 0 0 0,1 0 0 0 0,-1 0 0 0 0,0 0 0 0 0,0 0 0 0 0,0 0 0 0 0,1-1 0 0 0,-1 1 0 0 0,0 0 0 0 0,0 0 0 0 0,0 0 0 0 0,1 0 0 0 0,-1 0 0 0 0,0 0 0 0 0,0 0 0 0 0,0-1 0 0 0,1 1 0 0 0,-1 0 0 0 0,0 0 0 0 0,0 0 0 0 0,0 0 0 0 0,0-1 0 0 0,0 1 0 0 0,0 0 0 0 0,1 0 0 0 0,-1 0 0 0 0,0-1 0 0 0,0 1 0 0 0,0 0 0 0 0,0 0 0 0 0,0-1 0 0 0,0 1 0 0 0,0 0 0 0 0,0 0 0 0 0,2-33 0 0 0,-2-5 78 0 0,0 18-19 0 0,0 19-58 0 0,0 0 0 0 0,0 0 0 0 0,0 0 0 0 0,0 0 0 0 0,0 0 0 0 0,0 0 0 0 0,0 0 0 0 0,-1 0 0 0 0,1 0 0 0 0,0 0 0 0 0,-1 0 0 0 0,1 0 1 0 0,0 0-1 0 0,-1-1-1 0 0,0 2-2 0 0,0-1 0 0 0,0 1 0 0 0,0-1 0 0 0,0 1 0 0 0,0 0 0 0 0,0-1 0 0 0,0 1 0 0 0,0 0 0 0 0,0 0 0 0 0,0 0 0 0 0,0 0 0 0 0,0 0 0 0 0,0 0 0 0 0,-1 0 2 0 0,1 0-4 0 0,-1 0 0 0 0,1 0 0 0 0,0 0 1 0 0,0 0-1 0 0,0 0 0 0 0,0 0 1 0 0,0 0-1 0 0,0 0 0 0 0,0-1 0 0 0,0 1 1 0 0,0 0-1 0 0,0-1 0 0 0,0 1 1 0 0,0-1 3 0 0,-3-5-15 0 0,-2-3 13 0 0,5 9 2 0 0,1-1 0 0 0,0 1 0 0 0,0 0 0 0 0,-1 0 0 0 0,1 0 0 0 0,0 0 0 0 0,0 0 0 0 0,-1 0 0 0 0,1 0 0 0 0,0 0 0 0 0,-1 0 0 0 0,1 0 0 0 0,0 0 0 0 0,0 0 0 0 0,-1 0 0 0 0,1 0 0 0 0,0 0 0 0 0,-1 0 0 0 0,1 0 0 0 0,0 0 0 0 0,0 0 0 0 0,-1 0 1 0 0,1 0-1 0 0,0 1 0 0 0,0-1 0 0 0,-1 0 0 0 0,1 0 0 0 0,0 0 0 0 0,0 0 0 0 0,-1 1 0 0 0,1-1 0 0 0,0 0 0 0 0,0 0 0 0 0,0 1 0 0 0,-1-1 0 0 0,0 5-1 0 0,-1-1 0 0 0,-17 6-57 0 0,17-9 57 0 0,1 0 0 0 0,0 0 0 0 0,-1 0 0 0 0,1 0 0 0 0,0 0 0 0 0,-1 0 0 0 0,1 1 0 0 0,0-1 0 0 0,0 0 0 0 0,0 0 0 0 0,0 1 0 0 0,0 0 1 0 0,-6 21-16 0 0,4-14 3 0 0,-5 19-83 0 0,6-20 51 0 0,1 0 1 0 0,0-1-1 0 0,1 1 0 0 0,-1 1 45 0 0,1 6-58 0 0,0 5 48 0 0,0 35 134 0 0,0-27-20 0 0,0 1-26 0 0,2-14-67 0 0,5 0-54 0 0,0 0-23 0 0,0 14-33 0 0,-7-28 95 0 0,0-1 1 0 0,1 1-1 0 0,-1-1 1 0 0,1 1-1 0 0,-1-1 1 0 0,1 1-1 0 0,-1-1 1 0 0,1 0-1 0 0,-1 1 1 0 0,1-1-1 0 0,-1 1 1 0 0,1-1-1 0 0,-1 0 1 0 0,1 0-1 0 0,0 1 4 0 0,4 2-22 0 0,1 13 20 0 0,-3-12 14 0 0,-1-1 1 0 0,1 1-1 0 0,0 0 1 0 0,0-1 0 0 0,0 0-1 0 0,1 0 1 0 0,-1 0-1 0 0,1 0 1 0 0,3 2-13 0 0,13 1 27 0 0,-11 0 4 0 0,-7-4-26 0 0,0-1 0 0 0,-1 0-1 0 0,1 0 1 0 0,0 0-1 0 0,0 0 1 0 0,0-1-1 0 0,0 1 1 0 0,0 0 0 0 0,0-1-1 0 0,0 1 1 0 0,0-1-1 0 0,0 0 1 0 0,0 0 0 0 0,0 0-5 0 0,17 3 57 0 0,4 5-33 0 0,-10-3-13 0 0,-12-4-9 0 0,0-1 0 0 0,0 1 1 0 0,1-1-1 0 0,-1 0 1 0 0,0 0-1 0 0,0 1 1 0 0,1-1-1 0 0,-1 0 0 0 0,0 0 1 0 0,1 0-1 0 0,-1-1 1 0 0,0 1-1 0 0,0 0 1 0 0,1 0-1 0 0,-1-1 0 0 0,0 1 1 0 0,0-1-1 0 0,1 1 1 0 0,-1-1-1 0 0,0 1 1 0 0,0-1-1 0 0,0 0 0 0 0,0 1 1 0 0,1-2-3 0 0,11-5 2 0 0,-7 5-40 0 0,-1 2 36 0 0,13 0 80 0 0,-4 0-87 0 0,-7 0-50 0 0,0 0-53 0 0,3-2-140 0 0,-5 1 74 0 0,0-1-40 0 0,2 0-28 0 0,-1-1 0 0 0,-1 0-1 0 0,1 0 1 0 0,3-2 246 0 0,13-14-1041 0 0</inkml:trace>
  <inkml:trace contextRef="#ctx0" brushRef="#br0" timeOffset="125025.39">501 2132 9096 0 0,'0'0'200'0'0,"0"0"33"0"0,0 3 16 0 0,3 10-100 0 0,4-1-61 0 0,-1-2-63 0 0,0 10-25 0 0,0-11-18 0 0,2 6 27 0 0,-6-8 36 0 0,-2 0 35 0 0,1 4 196 0 0,8 7 435 0 0,-3-9-338 0 0,1 5 206 0 0,-2-2-37 0 0,2-2-115 0 0,-4-8-186 0 0,-2 2 67 0 0,-1 28 597 0 0,0-31-888 0 0,0-1-1 0 0,0 0 1 0 0,0 0-1 0 0,0 1 1 0 0,0-1-1 0 0,0 0 1 0 0,0 0-1 0 0,0 1 1 0 0,0-1-1 0 0,0 0 1 0 0,0 1-1 0 0,0-1 1 0 0,0 0-1 0 0,0 0 1 0 0,1 1-1 0 0,-1-1 1 0 0,0 0-1 0 0,0 0 1 0 0,0 0-1 0 0,0 1 1 0 0,1-1-1 0 0,-1 0 1 0 0,0 0 0 0 0,0 0-1 0 0,1 0 1 0 0,-1 1-17 0 0,1 0 73 0 0,1 0-22 0 0,3 3-2 0 0,-2-1 48 0 0,0 0 74 0 0,-2-1-43 0 0,0 0 35 0 0,0 0 77 0 0,-1 0-89 0 0,0 0-59 0 0,-1 1-51 0 0,0 0-3 0 0,1-1 50 0 0,0 0 58 0 0,1 1 88 0 0,-4-3-97 0 0,-10 0-9 0 0,10 0-34 0 0,3 0-20 0 0,0 0-2 0 0,0 0 14 0 0,1-5 60 0 0,-1-1-51 0 0,-1-13 43 0 0,1 14-51 0 0,0-37 71 0 0,0 15-103 0 0,0 5-75 0 0,0-1-86 0 0,0 9-1 0 0,0 1-41 0 0,0 9 114 0 0,0 0 0 0 0,0 0-1 0 0,0 0 1 0 0,1 1 0 0 0,-1-1-1 0 0,1 0 1 0 0,1-2 34 0 0,-1 3-27 0 0,1 1-1 0 0,-1-1 1 0 0,0 1-1 0 0,1 0 1 0 0,-1-1-1 0 0,1 1 1 0 0,0 0-1 0 0,1-1 28 0 0,7-7-131 0 0,-6 7 75 0 0,-1 0 0 0 0,0 0 0 0 0,0-1-1 0 0,0 1 1 0 0,0-1 0 0 0,1-1 56 0 0,-3 3-31 0 0,-1 0-1 0 0,1 0 1 0 0,0 1 0 0 0,-1-1 0 0 0,1 0 0 0 0,-1 0 0 0 0,1 0 0 0 0,-1 0 0 0 0,0 0 0 0 0,0-2 31 0 0,2-9-182 0 0,3 1 59 0 0,-3 10 107 0 0,-1-1 1 0 0,1 1-1 0 0,0 0 0 0 0,0-1 1 0 0,0 1-1 0 0,0 0 0 0 0,0 0 1 0 0,0 1-1 0 0,0-1 0 0 0,1 0 1 0 0,-1 1-1 0 0,1-1 0 0 0,-1 1 1 0 0,1 0-1 0 0,0 0 0 0 0,1-1 16 0 0,8 1-84 0 0,6 0-15 0 0,0 0 103 0 0,8 3 94 0 0,-24-2-85 0 0,1 1-1 0 0,-1-1 1 0 0,0 1 0 0 0,0 0-1 0 0,0-1 1 0 0,0 1-1 0 0,0 0 1 0 0,0 0 0 0 0,1 1-13 0 0,6 9 29 0 0,-6-5-19 0 0,4 7-6 0 0,18 6-20 0 0,-17-6-28 0 0,-6-6 24 0 0,14 12 2 0 0,0 0 44 0 0,-10 3 91 0 0,7 11 14 0 0,-11-30-112 0 0,4 16 67 0 0,-5-17-84 0 0,1 0 1 0 0,-1 1 0 0 0,1-1 0 0 0,-1 0 0 0 0,1 0 0 0 0,0 0 0 0 0,-1 0 0 0 0,2 0-3 0 0,2 5 0 0 0,0 0 0 0 0,0 0 0 0 0,0 0 0 0 0,-1 0 0 0 0,0 1 0 0 0,0 0 0 0 0,-1-1 0 0 0,3 12 0 0 0,7 0 13 0 0,-6 1 40 0 0,9 10-37 0 0,-15-28-15 0 0,-2 4 6 0 0,1-5-5 0 0,0 0-1 0 0,-1-1 1 0 0,1 1 0 0 0,1 0-1 0 0,-1 0 1 0 0,0-1 0 0 0,0 1-1 0 0,0 0 1 0 0,0-1-1 0 0,0 1 1 0 0,1 0 0 0 0,-1 0-1 0 0,0-1 1 0 0,0 1 0 0 0,1 0-1 0 0,-1-1 1 0 0,1 1-1 0 0,-1-1 1 0 0,0 1 0 0 0,1 0-1 0 0,-1-1 1 0 0,1 1 0 0 0,0-1-1 0 0,-1 1 1 0 0,1-1-1 0 0,-1 0 1 0 0,1 1-2 0 0,3 0-29 0 0,1 0-37 0 0,0-1-47 0 0,0 0-58 0 0,-1-1 18 0 0,0 1-35 0 0,-1 0-648 0 0,-3 0-48 0 0,0 0-10 0 0</inkml:trace>
  <inkml:trace contextRef="#ctx0" brushRef="#br0" timeOffset="125325.54">1213 1535 8840 0 0,'0'0'197'0'0,"0"3"24"0"0,0 1-169 0 0,0-2 2 0 0,0 2 3 0 0,0 6 49 0 0,0 6 76 0 0,-1 8-150 0 0,0 3 5 0 0,2-9 15 0 0,0-5 22 0 0,2-2 38 0 0,10 14 152 0 0,-12-18-193 0 0,1 0 0 0 0,-1 0 0 0 0,-1 0 0 0 0,1 0 0 0 0,-1 6-71 0 0,-1 22 304 0 0,0-21-131 0 0,1-2 33 0 0,0 7 181 0 0,0 0-49 0 0,0-1-40 0 0,0-1-35 0 0,0 14 148 0 0,0 42 428 0 0,0-63-675 0 0,2 0-1 0 0,-1 0 1 0 0,1 0-1 0 0,3 10-163 0 0,-3-12 127 0 0,1 1 1 0 0,-2 0 0 0 0,1 0-1 0 0,-1 8-127 0 0,1 4 244 0 0,5 0-49 0 0,0-2-52 0 0,0 16 115 0 0,0-19-158 0 0,-5-14-91 0 0,-1 0-1 0 0,-1-1 1 0 0,1 1 0 0 0,0 0-1 0 0,0 0 1 0 0,-1 0 0 0 0,1-1-1 0 0,0 1 1 0 0,-1 0-1 0 0,0 0 1 0 0,0 0 0 0 0,1 0-1 0 0,-1 0-8 0 0,-1 12 43 0 0,1-9-30 0 0,0 1-1 0 0,0-1 1 0 0,1 1 0 0 0,-1-1-1 0 0,1 0 1 0 0,1 4-13 0 0,8 8 10 0 0,-4-9-9 0 0,13 21-1 0 0,-3-19 0 0 0,-9 6 0 0 0,5 3 0 0 0,-8-3-15 0 0,-4-13-54 0 0,0-3 42 0 0,0 0-22 0 0,0 0-27 0 0,0 0-44 0 0,0 0-21 0 0,0 0-45 0 0,0 0-51 0 0,0 0-57 0 0,0 0-61 0 0,0 0-58 0 0,0 0-51 0 0,0 0-44 0 0,0 0-152 0 0,0 0-44 0 0,0 0-184 0 0,0 0-490 0 0</inkml:trace>
  <inkml:trace contextRef="#ctx0" brushRef="#br0" timeOffset="125620.53">1001 2093 8208 0 0,'0'-16'234'0'0,"0"13"6"0"0,0 3-176 0 0,3 0-37 0 0,0 0-61 0 0,0 0 100 0 0,2 1 102 0 0,1-1 76 0 0,16-1 757 0 0,-15 0-637 0 0,-4 0-210 0 0,-1 0-66 0 0,4-7 375 0 0,-2 2-87 0 0,9 4-115 0 0,-4 2-112 0 0,-7 0-104 0 0,1 1 1 0 0,-1-1-1 0 0,1 0 1 0 0,0-1-1 0 0,-1 1 1 0 0,1 0-1 0 0,0-1 1 0 0,-1 1-1 0 0,1-1 1 0 0,0 0-46 0 0,9-5 140 0 0,-2 2-44 0 0,6-1-17 0 0,1 4-53 0 0,-15 1-25 0 0,1 0 0 0 0,-1-1-1 0 0,0 1 1 0 0,1 0 0 0 0,-1-1 0 0 0,0 1-1 0 0,1-1 1 0 0,-1 0 0 0 0,0 0 0 0 0,0 0 0 0 0,0 0-1 0 0,0 0 1 0 0,2-2-1 0 0,-2 2 1 0 0,0 0 0 0 0,-1 0 0 0 0,1 0 0 0 0,0 0 0 0 0,0 1 1 0 0,0-1-1 0 0,0 0 0 0 0,-1 1 0 0 0,1-1 0 0 0,0 1 0 0 0,0 0 0 0 0,0-1 0 0 0,2 1-1 0 0,11-1-5 0 0,-12 1 28 0 0,0-1 0 0 0,-1 0 0 0 0,1 0 0 0 0,0 0 0 0 0,0 0 0 0 0,-1 0 0 0 0,1-1-23 0 0,6-2 18 0 0,-4 2-50 0 0,1 0-37 0 0,4 1-95 0 0,3 0-98 0 0,-10 1 74 0 0,0 0-32 0 0,4 0-308 0 0,-2 0 67 0 0,1 0-45 0 0,5 0-603 0 0,5 0-480 0 0,7 0-910 0 0</inkml:trace>
  <inkml:trace contextRef="#ctx0" brushRef="#br0" timeOffset="126123.8">1886 1997 5640 0 0,'0'0'165'0'0,"3"-3"-10"0"0,10-13-123 0 0,-12 14-32 0 0,-1 1 0 0 0,1-1 0 0 0,-1 0 0 0 0,1 0 0 0 0,-1 1 0 0 0,0-1 0 0 0,0 0 0 0 0,0 0 0 0 0,0 1 0 0 0,0-1 0 0 0,0 2 0 0 0,0-4 24 0 0,0-1 44 0 0,0-3 174 0 0,0-1 91 0 0,0-12 544 0 0,0 15-651 0 0,0 1-51 0 0,0 4-130 0 0,1 0 0 0 0,-1 0 0 0 0,0 0-1 0 0,-1 0 1 0 0,1 0 0 0 0,0 0 0 0 0,0 0 0 0 0,0 0-1 0 0,-1 0 1 0 0,1 0 0 0 0,0 0 0 0 0,-1 0 0 0 0,1 1-1 0 0,-1-1 1 0 0,1-1-45 0 0,-1 2 35 0 0,0-1-1 0 0,1 1 1 0 0,-1 0-1 0 0,1-1 1 0 0,-1 1-1 0 0,0 0 1 0 0,1 0-1 0 0,-1-1 1 0 0,1 1-1 0 0,-1 0 1 0 0,0 0-1 0 0,1 0 1 0 0,-1 0-1 0 0,0 0 1 0 0,0 0-1 0 0,1 0 1 0 0,-1 0-1 0 0,0 0-34 0 0,1 0 11 0 0,0 0-1 0 0,0 0 1 0 0,0 0-1 0 0,0 0 1 0 0,0 0 0 0 0,0 0-1 0 0,0 0 1 0 0,-1 0-1 0 0,1 0 1 0 0,0 0-1 0 0,0 0 1 0 0,0 0-1 0 0,0 0 1 0 0,0 0-1 0 0,0 0 1 0 0,0 0-1 0 0,0 0 1 0 0,-1 0-1 0 0,1 0 1 0 0,0 0-1 0 0,0 0 1 0 0,0 0-1 0 0,0 0 1 0 0,0 0 0 0 0,0-1-1 0 0,0 1 1 0 0,0 0-1 0 0,0 0 1 0 0,-1 0-1 0 0,1 0 1 0 0,0 0-1 0 0,0 0 1 0 0,0 0-1 0 0,0 0 1 0 0,0 0-1 0 0,0 0 1 0 0,0 0-1 0 0,0-1 1 0 0,0 1-1 0 0,0 0 1 0 0,0 0-1 0 0,0 0 1 0 0,0 0 0 0 0,0 0-1 0 0,0 0 1 0 0,0 0-1 0 0,0 0 1 0 0,0-1-1 0 0,0 1 1 0 0,0 0-1 0 0,0 0 1 0 0,0 0-1 0 0,0 0 1 0 0,0 0-1 0 0,0 0 1 0 0,0 0-1 0 0,0-1-10 0 0,0-11 594 0 0,0 9-249 0 0,0 2-144 0 0,0 1-38 0 0,-3-3 32 0 0,2 2-179 0 0,0 0 16 0 0,-1 0-1 0 0,1-1 1 0 0,-1 1 0 0 0,1 0 0 0 0,-1 0-1 0 0,1 0 1 0 0,-1 0 0 0 0,0 0 0 0 0,-1-1-32 0 0,-18-1 234 0 0,18 3-199 0 0,-1 0 0 0 0,0-1 0 0 0,0 1 0 0 0,0-1 0 0 0,1 0 0 0 0,-1 0 1 0 0,-2-1-36 0 0,-16-8 134 0 0,21 10-127 0 0,0-1 1 0 0,-1 1 0 0 0,1-1-1 0 0,0 1 1 0 0,0 0 0 0 0,-1 0-1 0 0,1-1 1 0 0,0 1 0 0 0,-1 0-1 0 0,1 0 1 0 0,0 0 0 0 0,-1 1-1 0 0,0-1-7 0 0,-2 1 14 0 0,0 0 0 0 0,0 1 0 0 0,0-1 0 0 0,0 1 1 0 0,-2 2-15 0 0,-4 0 34 0 0,8-3-20 0 0,-1-1 1 0 0,0 1-1 0 0,1 0 1 0 0,-1-1-1 0 0,0 0 1 0 0,1 0-1 0 0,-2 0-14 0 0,1 0 18 0 0,0 0 0 0 0,1 0-1 0 0,-1 1 1 0 0,0-1 0 0 0,1 1-1 0 0,-1-1 1 0 0,-1 1-18 0 0,-28 12 135 0 0,0 1 75 0 0,23-9-140 0 0,-5 1 52 0 0,13-6-108 0 0,0 1-1 0 0,-1-1 1 0 0,1 1 0 0 0,0-1-1 0 0,-1 1 1 0 0,1 0-1 0 0,0 0 1 0 0,0-1 0 0 0,-1 1-1 0 0,1 0 1 0 0,0 0 0 0 0,0 0-1 0 0,0 0 1 0 0,0 0 0 0 0,0 0-1 0 0,0 1 1 0 0,1-1 0 0 0,-2 1-14 0 0,1 4 63 0 0,-1-1-11 0 0,-4 0 30 0 0,-7 1 73 0 0,8-3-128 0 0,4-3-27 0 0,1 0 1 0 0,0 0-1 0 0,0 0 1 0 0,-1 0-1 0 0,1 0 0 0 0,0 0 1 0 0,0 1-1 0 0,-1-1 1 0 0,1 0-1 0 0,0 0 1 0 0,0 0-1 0 0,0 1 0 0 0,-1-1 1 0 0,1 0-1 0 0,0 0 1 0 0,0 0-1 0 0,0 1 0 0 0,0-1 1 0 0,0 0-1 0 0,-1 0 1 0 0,1 1-1 0 0,0-1 1 0 0,0 0-1 0 0,0 1 0 0 0,0-1 1 0 0,0 0-1 0 0,0 0 0 0 0,-12 28-6 0 0,-1-9 6 0 0,12-18 1 0 0,1 0 1 0 0,0 1-1 0 0,-1-1 1 0 0,1 0 0 0 0,0 1-1 0 0,0-1 1 0 0,0 0-1 0 0,0 1 1 0 0,0-1 0 0 0,0 1-1 0 0,0-1 1 0 0,0 0-1 0 0,1 1 1 0 0,-1-1 0 0 0,1 0-1 0 0,-1 0 1 0 0,1 1-1 0 0,-1-1 1 0 0,1 0 0 0 0,-1 0-1 0 0,1 0 1 0 0,0 1-1 0 0,0-1 1 0 0,0 0-2 0 0,0 1 2 0 0,0 0 1 0 0,1-1-1 0 0,-1 1 0 0 0,0 0 1 0 0,-1 0-1 0 0,1 0 0 0 0,0 0 1 0 0,-1 1-1 0 0,1-1 0 0 0,-1 0 1 0 0,1 2-3 0 0,-1-3-1 0 0,0 0 1 0 0,-1 1 0 0 0,2-1 0 0 0,-1 1 0 0 0,0-1 0 0 0,0 0 0 0 0,0 1 0 0 0,1-1-1 0 0,-1 1 1 0 0,0-1 0 0 0,1 0 0 0 0,0 1 0 0 0,-1-1 0 0 0,1 0 0 0 0,0 0 0 0 0,-1 0-1 0 0,1 1 1 0 0,0-1 0 0 0,0 0 0 0 0,0 0 0 0 0,0 0 0 0 0,0 0 0 0 0,0 0 0 0 0,0-1-1 0 0,1 1 1 0 0,-1 0 0 0 0,0 0 0 0 0,0-1 0 0 0,1 1 0 0 0,-1-1 0 0 0,0 1 0 0 0,1-1-1 0 0,0 1 1 0 0,10 4-15 0 0,-2 1-20 0 0,-6-1-13 0 0,5 4-97 0 0,-5-6 103 0 0,1 1 0 0 0,0-1 0 0 0,0 0 0 0 0,0 0 0 0 0,0-1 42 0 0,9 6-48 0 0,0 1 50 0 0,1 0-1 0 0,-1 2 3 0 0,1-1 1 0 0,1-1-1 0 0,14 6-4 0 0,-8-8 63 0 0,-15-5-47 0 0,-1 0-1 0 0,1 0 1 0 0,0 0-1 0 0,-1 1 0 0 0,1 0 1 0 0,-1 1-1 0 0,0-1 1 0 0,0 1-1 0 0,0 0 1 0 0,4 5-16 0 0,5 12 47 0 0,-12-17-33 0 0,-1-1 1 0 0,0 1-1 0 0,1-1 0 0 0,-1 0 1 0 0,1 0-1 0 0,0 0 1 0 0,0 0-1 0 0,0 0 1 0 0,3 2-15 0 0,3 0 28 0 0,-7-3-14 0 0,1-1 0 0 0,0 1 0 0 0,-1 0 0 0 0,0 0 0 0 0,1 0 0 0 0,0 2-14 0 0,9 14 111 0 0,-10-15-96 0 0,-1 0 0 0 0,1 0 0 0 0,0-1 1 0 0,1 1-1 0 0,-1-1 0 0 0,2 2-15 0 0,-3-3 4 0 0,1 1 0 0 0,0-1 0 0 0,-1 1 0 0 0,1 0-1 0 0,-1-1 1 0 0,0 1 0 0 0,0 0 0 0 0,0 0 0 0 0,1 0 0 0 0,-2 0 0 0 0,1 0 0 0 0,0 0 0 0 0,0 0-1 0 0,-1 0 1 0 0,1 0 0 0 0,-1 0 0 0 0,1 0 0 0 0,-1 0 0 0 0,0 1-4 0 0,0 8-41 0 0,0 1 104 0 0,0 3 106 0 0,0 5 171 0 0,-2-10-145 0 0,2-9-173 0 0,-1 0 1 0 0,0 0 0 0 0,0 1 0 0 0,0-1-1 0 0,0 0 1 0 0,0 0 0 0 0,0-1-1 0 0,0 1 1 0 0,0 0 0 0 0,0 0 0 0 0,0 0-1 0 0,0-1 1 0 0,-1 1 0 0 0,1 0-23 0 0,-5 2 111 0 0,0 1 37 0 0,0 0 45 0 0,-1 2 58 0 0,-3 3-10 0 0,8-8-206 0 0,1 0 0 0 0,-1 0 1 0 0,0 0-1 0 0,1-1 0 0 0,-1 1 1 0 0,0 0-1 0 0,0-1 0 0 0,0 1 1 0 0,0-1-1 0 0,1 0 0 0 0,-1 0 1 0 0,-2 0-36 0 0,-8 2 105 0 0,-1 5-28 0 0,-4 0-30 0 0,12-5-33 0 0,0-1 1 0 0,-1-1-1 0 0,1 1 0 0 0,-1-1 1 0 0,1 0-1 0 0,-4 0-14 0 0,-4 0 33 0 0,11 0-32 0 0,0 0 0 0 0,0 0-1 0 0,0 0 1 0 0,0 1 0 0 0,0-1 0 0 0,0 1 0 0 0,0 0 0 0 0,0-1 0 0 0,0 1-1 0 0,0 0 1 0 0,1 0 0 0 0,-1 0 0 0 0,0 0 0 0 0,0 1-1 0 0,-8 4 10 0 0,-6-3 16 0 0,14-3-65 0 0,1 0-34 0 0,-2-3-119 0 0,3 3 192 0 0,-5-5-109 0 0,1 2-61 0 0,1 0-80 0 0,1 2 76 0 0,0 0-38 0 0,0 0-67 0 0,0 0-46 0 0,0 0-41 0 0,0 1-38 0 0,-1-1-161 0 0,1 1-44 0 0,-1-3-707 0 0,0-2-682 0 0,3-6-1134 0 0</inkml:trace>
  <inkml:trace contextRef="#ctx0" brushRef="#br0" timeOffset="126439.76">2425 1959 10680 0 0,'0'0'241'0'0,"0"0"38"0"0,0 3 11 0 0,-1 12-154 0 0,0 16 29 0 0,1-28-157 0 0,0 0 0 0 0,0 0 0 0 0,1 0 0 0 0,-1 0 0 0 0,1 0 0 0 0,0-1 1 0 0,0 1-1 0 0,0 2-8 0 0,5 4 36 0 0,1 4 121 0 0,-5-6-29 0 0,-1 2 36 0 0,-1 0 79 0 0,0-7-156 0 0,-1 1 0 0 0,1 0 1 0 0,0-1-1 0 0,1 1 0 0 0,-1 0 0 0 0,0-1 0 0 0,1 1 0 0 0,-1-1 0 0 0,1 1 1 0 0,0 1-88 0 0,5 5 274 0 0,-4-7-223 0 0,-1 0 0 0 0,0-1 0 0 0,0 1 0 0 0,0 0 0 0 0,0 0 0 0 0,-1 0 0 0 0,1 0 0 0 0,0 0 0 0 0,-1 0 0 0 0,1 0 0 0 0,-1 0 0 0 0,0 0 0 0 0,0 0 0 0 0,0 0-51 0 0,0-1 16 0 0,0-1 1 0 0,0 1-1 0 0,0-1 1 0 0,0 1-1 0 0,0 0 1 0 0,0-1-1 0 0,0 1 1 0 0,0-1-1 0 0,0 1 1 0 0,0 0-1 0 0,0-1 1 0 0,0 1 0 0 0,0-1-1 0 0,1 1 1 0 0,-1 0-1 0 0,0-1 1 0 0,0 1-1 0 0,1-1 1 0 0,-1 1-1 0 0,0-1 1 0 0,1 1-1 0 0,-1-1 1 0 0,1 1-1 0 0,-1-1 1 0 0,0 1 0 0 0,1-1-1 0 0,-1 0 1 0 0,1 1-1 0 0,-1-1 1 0 0,1 0-1 0 0,-1 1 1 0 0,1-1-17 0 0,7 5 251 0 0,-1 12 117 0 0,-1-8-217 0 0,-5-7-122 0 0,0 0 1 0 0,0-1-1 0 0,0 1 0 0 0,0 0 0 0 0,0 0 0 0 0,0 0 0 0 0,0 0 1 0 0,-1 0-1 0 0,1 0 0 0 0,-1 0 0 0 0,0 0 0 0 0,1 0 0 0 0,-1 0 1 0 0,0 0-30 0 0,0-1 10 0 0,0-1 1 0 0,-1 1 0 0 0,1-1-1 0 0,0 1 1 0 0,0 0 0 0 0,0-1 0 0 0,0 1-1 0 0,0-1 1 0 0,0 1 0 0 0,1 0 0 0 0,-1-1-1 0 0,0 1 1 0 0,0-1 0 0 0,0 1 0 0 0,0 0-1 0 0,1-1 1 0 0,-1 1 0 0 0,0-1 0 0 0,1 1-1 0 0,-1-1 1 0 0,0 1 0 0 0,1-1 0 0 0,-1 1-1 0 0,0-1 1 0 0,1 1 0 0 0,-1-1 0 0 0,1 0-1 0 0,-1 1 1 0 0,1-1 0 0 0,-1 0 0 0 0,1 1-1 0 0,0-1-10 0 0,7 5 139 0 0,-2 8-32 0 0,7-6-51 0 0,-12-7-57 0 0,-1 1 1 0 0,0 0-1 0 0,1 0 1 0 0,-1-1-1 0 0,0 1 1 0 0,1 0-1 0 0,-1 0 1 0 0,0 0-1 0 0,0-1 0 0 0,0 1 1 0 0,0 0-1 0 0,0 0 1 0 0,0 0-1 0 0,0 0 1 0 0,0 0 0 0 0,0-1 0 0 0,0 2-61 0 0,0-1-85 0 0,0-1-90 0 0,0 0 67 0 0,0 0-39 0 0,0 0-43 0 0,0 0-39 0 0,0 0-37 0 0,0 0-34 0 0,0 0-233 0 0,0 0-56 0 0,0 0-768 0 0,0 0-605 0 0,0 0-1152 0 0</inkml:trace>
  <inkml:trace contextRef="#ctx0" brushRef="#br0" timeOffset="126793.9">2694 2036 9272 0 0,'0'0'208'0'0,"0"0"33"0"0,0 0 14 0 0,4 3-42 0 0,1 2-176 0 0,-1-1-36 0 0,1 0 0 0 0,-1 1 0 0 0,1 0 1 0 0,-2 0-1 0 0,3 2-1 0 0,-3-1-5 0 0,3 4-16 0 0,1-6 86 0 0,-1-1 8 0 0,0 1 50 0 0,-1 1 60 0 0,-1 2 48 0 0,-2 0 36 0 0,0 25 915 0 0,-2-23-884 0 0,0 0-50 0 0,1-2-69 0 0,1-1-85 0 0,-1-5-56 0 0,-1 0 0 0 0,1-1 0 0 0,-1 1-1 0 0,1 0 1 0 0,-1 0 0 0 0,1-1 0 0 0,0 1 0 0 0,-1 0 0 0 0,1-1 0 0 0,0 1 0 0 0,-1-1-1 0 0,1 1 1 0 0,0 0-38 0 0,0-1 22 0 0,-1 0-1 0 0,1 1 1 0 0,0-1-1 0 0,-1 0 0 0 0,0 1 1 0 0,1-1-1 0 0,-1 1 1 0 0,1-1-1 0 0,-1 1 0 0 0,0-1 1 0 0,1 1-1 0 0,-1-1 1 0 0,0 1-1 0 0,1-1 0 0 0,-1 1 1 0 0,0 0-1 0 0,0-1 1 0 0,1 1-1 0 0,-1-1 1 0 0,0 1-1 0 0,0 0 0 0 0,0-1 1 0 0,0 1-1 0 0,0-1 1 0 0,0 1-1 0 0,0 0 0 0 0,0-1 1 0 0,0 1-1 0 0,0 0-21 0 0,0 6 214 0 0,2-1-36 0 0,1 1 0 0 0,2 3 46 0 0,3 4 98 0 0,-5-3-49 0 0,-4-1 27 0 0,-3 2 92 0 0,-2-4-246 0 0,3 0 60 0 0,3-7-199 0 0,0-1 1 0 0,0 0 0 0 0,1 0-1 0 0,-1 1 1 0 0,0-1 0 0 0,0 0-1 0 0,1 0 1 0 0,-1 0-1 0 0,0 1 1 0 0,1-1 0 0 0,-1 0-1 0 0,0 0 1 0 0,1 0 0 0 0,-1 0-1 0 0,0 0 1 0 0,1 0 0 0 0,-1 0-1 0 0,0 0 1 0 0,1 0-1 0 0,-1 0 1 0 0,0 0 0 0 0,1 0-1 0 0,-1 0 1 0 0,1 0 0 0 0,-1 0-1 0 0,0 0 1 0 0,1 0-8 0 0,1 0 106 0 0,-4 3-3 0 0,-11 10 98 0 0,10-10-13 0 0,3-3-52 0 0,0 0-28 0 0,0 0-4 0 0,0 0-5 0 0,0 0-23 0 0,0 0-11 0 0,0-3-1 0 0,0-35 61 0 0,0 11-59 0 0,0-39-21 0 0,0 63-40 0 0,0 1-1 0 0,0 0 0 0 0,0 0 0 0 0,1 0 1 0 0,-1 0-1 0 0,1 0 0 0 0,-1 1 0 0 0,1-1 1 0 0,0 0-1 0 0,0 0 0 0 0,0 0 0 0 0,0 0 1 0 0,0 1-1 0 0,1-1-4 0 0,4-8 0 0 0,0-9-13 0 0,7 0-52 0 0,-7 6 15 0 0,-5 10 38 0 0,0 0 0 0 0,0 0 1 0 0,1 1-1 0 0,-1-1 1 0 0,1 1-1 0 0,0-1 0 0 0,0 1 1 0 0,0-1-1 0 0,0 1 12 0 0,14-13-98 0 0,-10 10 47 0 0,0 0-1 0 0,0-1 1 0 0,-1 0-1 0 0,0 0 1 0 0,0 0-1 0 0,1-3 52 0 0,-2 1-63 0 0,1-1-5 0 0,8 7 42 0 0,-2 2 2 0 0,-4 0 5 0 0,0 0 0 0 0,0 0 0 0 0,0 1 0 0 0,0 0 19 0 0,-4 0-3 0 0,-1-1 1 0 0,1 1-1 0 0,-1 0 1 0 0,1 0-1 0 0,-1 0 1 0 0,1 1-1 0 0,-1-1 1 0 0,0 0-1 0 0,0 1 0 0 0,0 0 1 0 0,0-1-1 0 0,1 2 3 0 0,12 11-5 0 0,-8-8-11 0 0,-1 0 0 0 0,1 0 0 0 0,-1 1 0 0 0,0 0 16 0 0,2 8-3 0 0,-2 10 4 0 0,-5-19-3 0 0,0-1 0 0 0,1 1 0 0 0,0 0 1 0 0,0-1-1 0 0,0 0 0 0 0,0 1 0 0 0,2 1 2 0 0,-1-3-10 0 0,0 0 0 0 0,-1 1 0 0 0,1-1 0 0 0,-1 1 0 0 0,1 3 10 0 0,-2-4-2 0 0,0 1 0 0 0,0-1 0 0 0,-1 1 0 0 0,0-1 0 0 0,0 5 2 0 0,0-4 0 0 0,0 0 0 0 0,1 0 0 0 0,-1 1 0 0 0,1-1 0 0 0,1 4 0 0 0,10 17 0 0 0,-5 6 0 0 0,6-7 0 0 0,-12-16 0 0 0,0-1 0 0 0,0 1 0 0 0,0 0 0 0 0,-1-1 0 0 0,-1 5 0 0 0,1 5 0 0 0,0-16 1 0 0,0 0 0 0 0,0 0 0 0 0,1 0 0 0 0,-1 0 0 0 0,1 0-1 0 0,-1 0 1 0 0,1 0 0 0 0,-1 0 0 0 0,1 0 0 0 0,0 0-1 0 0,0 0 1 0 0,0-1 0 0 0,0 1 0 0 0,1 0 0 0 0,-1-1 0 0 0,0 1-1 0 0,1-1 1 0 0,0 1-1 0 0,-2-1 1 0 0,0-1 0 0 0,0 0 0 0 0,0 0 0 0 0,1 0 0 0 0,-1 0 0 0 0,0 0 0 0 0,0 0 0 0 0,0 0 0 0 0,0 0 0 0 0,0 0 0 0 0,0 0 0 0 0,0 0 1 0 0,1 1-1 0 0,-1-1 0 0 0,0 0 0 0 0,0 0 0 0 0,0 0 0 0 0,0 0 0 0 0,0 0 0 0 0,0 0 0 0 0,0 1 0 0 0,0-1 0 0 0,0 0 0 0 0,0 0 0 0 0,0 0 0 0 0,0 0 0 0 0,0 0 0 0 0,0 1 0 0 0,0-1 0 0 0,0 0 0 0 0,0 0 0 0 0,0 0 0 0 0,0 0 0 0 0,0 0 0 0 0,0 1 0 0 0,0-1 0 0 0,0 0 0 0 0,0 0 0 0 0,0 0 0 0 0,0 0 0 0 0,0 0 0 0 0,0 1 0 0 0,0-1 0 0 0,0 0 0 0 0,-1 0 0 0 0,1 0 1 0 0,0 0-1 0 0,0 0 0 0 0,0 0 0 0 0,0 0 0 0 0,0 0 0 0 0,0 1 0 0 0,0-1 0 0 0,-1 0 0 0 0,1 0 0 0 0,0 0 0 0 0,0 0-1 0 0,-13 13 28 0 0,10-10-2 0 0,3 1-179 0 0,-1-1 78 0 0,-2 6 18 0 0,1-7 14 0 0,1-1-36 0 0,-1-1-49 0 0,0 0-63 0 0,1 0 23 0 0,0-1-37 0 0,-1 0-41 0 0,1 0-44 0 0,0 0-94 0 0,0 0-59 0 0,1-1-53 0 0,-1 1-45 0 0,1-1-161 0 0,0 0-46 0 0,0-1-193 0 0,0-1-520 0 0</inkml:trace>
  <inkml:trace contextRef="#ctx0" brushRef="#br0" timeOffset="127041.66">2502 1670 12360 0 0,'-35'0'720'0'0,"32"0"-641"0"0,2 0-14 0 0</inkml:trace>
  <inkml:trace contextRef="#ctx0" brushRef="#br0" timeOffset="127546.72">3791 1978 9760 0 0,'0'0'222'0'0,"0"0"30"0"0,-3-3 18 0 0,3 3-270 0 0,-9-8 153 0 0,2 3-80 0 0,-1 2-37 0 0,-3 3-26 0 0,9 0-6 0 0,0 0 1 0 0,0-1 0 0 0,1 1-1 0 0,-1 0 1 0 0,0-1 0 0 0,0 1-1 0 0,1-1 1 0 0,-1 1 0 0 0,0-1-1 0 0,1 0 1 0 0,-1 1 0 0 0,0-1-5 0 0,-13-13 172 0 0,6 6-8 0 0,-2 0 46 0 0,-12 2 438 0 0,11 1-373 0 0,-1-1-23 0 0,3 3-33 0 0,1 2 17 0 0,-1 0 68 0 0,-4 0 4 0 0,0 1-103 0 0,11-1-159 0 0,0 1-1 0 0,1 0 0 0 0,-1 1 0 0 0,0-1 0 0 0,0 0 0 0 0,0 1 0 0 0,1 0 0 0 0,-1-1 1 0 0,-2 2-46 0 0,-5 4 121 0 0,9-5-103 0 0,-1 0 1 0 0,0 0-1 0 0,1 1 1 0 0,-1-2-1 0 0,0 1 1 0 0,0 0-1 0 0,0 0 1 0 0,0-1-1 0 0,0 1 1 0 0,0-1-1 0 0,0 1 1 0 0,0-1-1 0 0,0 0 1 0 0,0 0-19 0 0,-6 0 40 0 0,-14 2 90 0 0,21-2-124 0 0,1 0-1 0 0,-1 0 0 0 0,1 1 0 0 0,-1-1 0 0 0,1 0 0 0 0,-1 1 0 0 0,1-1 0 0 0,-1 0 0 0 0,1 1 0 0 0,0-1 0 0 0,-1 1 0 0 0,1-1 0 0 0,-1 1 0 0 0,1-1 0 0 0,0 1 0 0 0,0-1 0 0 0,-1 1 0 0 0,1-1 0 0 0,0 1 0 0 0,0-1 0 0 0,0 1 0 0 0,-1-1 0 0 0,1 1 0 0 0,0-1 0 0 0,0 1 0 0 0,0 0 0 0 0,0-1 0 0 0,0 1 0 0 0,0-1 0 0 0,0 1-5 0 0,0-1 8 0 0,0 1 0 0 0,0-1 0 0 0,0 0-1 0 0,0 1 1 0 0,0-1 0 0 0,0 0 0 0 0,0 0 0 0 0,0 1 0 0 0,0-1 0 0 0,0 0 0 0 0,0 0 0 0 0,0 1 0 0 0,0-1-1 0 0,-1 0 1 0 0,1 0 0 0 0,0 1 0 0 0,0-1 0 0 0,0 0 0 0 0,0 0 0 0 0,-1 1 0 0 0,1-1 0 0 0,0 0 0 0 0,0 0-1 0 0,0 0 1 0 0,-1 0 0 0 0,1 1-8 0 0,-11 9 167 0 0,-16 16 173 0 0,14-8-155 0 0,6 1-133 0 0,-6 1-9 0 0,7-1-32 0 0,0-9-12 0 0,5-9 0 0 0,0 1 0 0 0,0 0 0 0 0,0-1 0 0 0,0 1 1 0 0,0 0-1 0 0,0 0 0 0 0,0 0 0 0 0,1 0 0 0 0,-1 0 0 0 0,1 0 0 0 0,0 0 0 0 0,-1 0 0 0 0,1 0 0 0 0,0 0 1 0 0,-1 18-68 0 0,0 16-40 0 0,1-33 105 0 0,1-1 0 0 0,-1 1 1 0 0,1-1-1 0 0,-1 1 1 0 0,1-1-1 0 0,0 1 1 0 0,0 0 2 0 0,12 17 0 0 0,-7-8 0 0 0,-5-9 0 0 0,0 0 0 0 0,1 0 0 0 0,-1-1 0 0 0,1 1 0 0 0,-1-1 0 0 0,1 1 0 0 0,0-1 0 0 0,0 1 0 0 0,1-1 0 0 0,-2 0 0 0 0,0-1 0 0 0,1 1 0 0 0,-1-1 0 0 0,1 1 0 0 0,-1-1 0 0 0,1 0 0 0 0,0 0 0 0 0,0 1 0 0 0,-1-1 0 0 0,1 0 0 0 0,0-1 0 0 0,0 1 0 0 0,0 0 0 0 0,0-1 0 0 0,0 1 0 0 0,0-1 0 0 0,0 1 0 0 0,0-1 0 0 0,1 0 0 0 0,-1 0 0 0 0,0 0 0 0 0,0 0 0 0 0,1 1 0 0 0,-1-1 0 0 0,0 1 0 0 0,0-1 0 0 0,0 1 0 0 0,0 0 0 0 0,0-1 0 0 0,0 1 0 0 0,0 0 1 0 0,0 0-1 0 0,0 1 0 0 0,0-1 0 0 0,10 5 21 0 0,5-3 41 0 0,-15-2-55 0 0,0-1 0 0 0,0 0 1 0 0,0 0-1 0 0,0 1 1 0 0,0-1-1 0 0,0 1 1 0 0,-1-1-1 0 0,1 1 0 0 0,0 0 1 0 0,0 0-1 0 0,0-1 1 0 0,-1 2-1 0 0,2 0-7 0 0,11 4-19 0 0,-6-3-34 0 0,4-2-39 0 0,-2-1 9 0 0,17 1-101 0 0,-10-5-37 0 0,-7-2 99 0 0,2-1-98 0 0,-3 4 62 0 0,2 2-45 0 0,-2 1 32 0 0,9-4-6 0 0,-13 3 72 0 0,1-2-72 0 0,-2 2-10 0 0,0-1-62 0 0,0 0-72 0 0,0-1-81 0 0,-2 3 79 0 0,0-1-46 0 0,0 0-39 0 0,0 1-35 0 0,0 0-129 0 0,1-1-34 0 0,4 1-1333 0 0</inkml:trace>
  <inkml:trace contextRef="#ctx0" brushRef="#br0" timeOffset="127827.43">3849 1555 7256 0 0,'16'0'165'0'0,"-13"0"22"0"0,-3 0 7 0 0,0 3-23 0 0,-1 1-146 0 0,1-4-25 0 0,6 9 18 0 0,5 13 40 0 0,-8-11 120 0 0,-2 7 194 0 0,-2-5-147 0 0,1-3-63 0 0,-1 6 24 0 0,1-5-30 0 0,1-2 12 0 0,3-1 44 0 0,6 14 155 0 0,-9-18-310 0 0,0-1-1 0 0,0 1 1 0 0,0 0-1 0 0,0 0 1 0 0,-1-1-1 0 0,0 1 1 0 0,1 3-57 0 0,0 8 227 0 0,2-1-49 0 0,2 0-10 0 0,5 6 34 0 0,1 1 25 0 0,-6-6-27 0 0,-3-2-18 0 0,0 2 39 0 0,-1 37 590 0 0,-2-30-513 0 0,0-6-117 0 0,1-2-82 0 0,0-6 10 0 0,0 8 89 0 0,0 16 97 0 0,0-24-201 0 0,0 3 36 0 0,0-3-22 0 0,0 3-45 0 0,0 2 91 0 0,0 2 91 0 0,0 24 420 0 0,0-25-468 0 0,0-4-83 0 0,0 0-44 0 0,0 0-52 0 0,0 0-64 0 0,0-9 46 0 0,0 1 0 0 0,0 0 0 0 0,0 0 0 0 0,0-1 0 0 0,1 1 0 0 0,-1 0 0 0 0,0 0 0 0 0,1-1 0 0 0,0 1 0 0 0,-1 0 0 0 0,13 17-14 0 0,-10-3-55 0 0,-3-13-51 0 0,1 2-101 0 0,0-2 91 0 0,-1 0 64 0 0,2 2-23 0 0,1-3-41 0 0,-2-1 8 0 0,1-1-56 0 0,-1 0 23 0 0,1 0-35 0 0,0 0-37 0 0,-1 0-41 0 0,0 0-74 0 0,0 0-51 0 0,-1 0-45 0 0,1 0-40 0 0,-1 0-141 0 0,0 0-38 0 0,1 0-170 0 0,-1 0-456 0 0</inkml:trace>
  <inkml:trace contextRef="#ctx0" brushRef="#br0" timeOffset="128181.89">4465 1805 7368 0 0,'0'0'165'0'0,"-4"0"22"0"0,-3-1-95 0 0,-23 1 158 0 0,21 1-197 0 0,1 2-32 0 0,-11 10-21 0 0,-1-7 41 0 0,1 7 167 0 0,0-7 47 0 0,0 7 1 0 0,6-7-70 0 0,10-5-121 0 0,0 0-1 0 0,1 1 1 0 0,-1-1 0 0 0,0 1-1 0 0,1 0 1 0 0,-1-1-1 0 0,1 1 1 0 0,0 0 0 0 0,-1 1-65 0 0,-7 6 281 0 0,6-6-159 0 0,1 1-1 0 0,0-1 1 0 0,0 0 0 0 0,0 1-1 0 0,0 0 1 0 0,-1 1-122 0 0,0 5 297 0 0,3 2 53 0 0,1 4 108 0 0,0-15-442 0 0,0-1 0 0 0,0 0 0 0 0,0 1 0 0 0,0-1 0 0 0,0 0 0 0 0,0 0 0 0 0,0 1 0 0 0,0-1 1 0 0,-1 0-1 0 0,1 0 0 0 0,0 1 0 0 0,0-1 0 0 0,0 0 0 0 0,0 0 0 0 0,0 1 0 0 0,0-1 0 0 0,-1 0 0 0 0,1 0 1 0 0,0 1-1 0 0,0-1 0 0 0,0 0 0 0 0,-1 0 0 0 0,1 0 0 0 0,0 0 0 0 0,0 1 0 0 0,-1-1-16 0 0,-4 5 162 0 0,1-1-32 0 0,-1 0 1 0 0,1 1-1 0 0,-1 0 0 0 0,2 0 1 0 0,-3 2-131 0 0,0 12 388 0 0,0-8-194 0 0,-1 1 61 0 0,4 1 64 0 0,3-13-305 0 0,0 0 0 0 0,0 0 0 0 0,0 1 0 0 0,0-1 0 0 0,0 0 0 0 0,0 1 0 0 0,0-1 0 0 0,0 0 0 0 0,0 0 1 0 0,0 1-1 0 0,0-1 0 0 0,-1 0 0 0 0,1 0 0 0 0,0 1 0 0 0,0-1 0 0 0,0 0 0 0 0,0 0 0 0 0,0 1 1 0 0,-1-1-1 0 0,1 0 0 0 0,0 0 0 0 0,0 0 0 0 0,0 1 0 0 0,-1-1 0 0 0,1 0 0 0 0,0 0-14 0 0,-13 13 294 0 0,13-13-285 0 0,-1 0 1 0 0,1 0 0 0 0,0 0 0 0 0,0 1 0 0 0,0-1 0 0 0,-1 0 0 0 0,1 0 0 0 0,0 0 0 0 0,0 1 0 0 0,0-1 0 0 0,0 0 0 0 0,-1 0 0 0 0,1 1 0 0 0,0-1 0 0 0,0 0 0 0 0,0 0 0 0 0,0 1 0 0 0,0-1 0 0 0,0 0 0 0 0,0 1-1 0 0,0-1 1 0 0,0 0 0 0 0,0 0 0 0 0,0 1 0 0 0,0-1 0 0 0,0 0-10 0 0,0 13 250 0 0,0-10-25 0 0,0-3-94 0 0,0 0-41 0 0,0 0-8 0 0,0 0 0 0 0,0 0 12 0 0,0 0 2 0 0,7 0 2 0 0,-1-2-36 0 0,9-6 3 0 0,-5 2-26 0 0,-1 3 0 0 0,-1-3 5 0 0,-6 0 3 0 0,-2-4 37 0 0,0 9-81 0 0,0 0 0 0 0,1 0-1 0 0,-1 1 1 0 0,0-1 0 0 0,0 0-1 0 0,0 1 1 0 0,0-1 0 0 0,0 0-1 0 0,1 1 1 0 0,-1-1 0 0 0,0 0-1 0 0,1 1 1 0 0,-1-1 0 0 0,0 1 0 0 0,1-1-1 0 0,-1 0 1 0 0,1 1 0 0 0,-1-1-1 0 0,1 1 1 0 0,-1-1 0 0 0,1 1-1 0 0,-1 0 1 0 0,1-1 0 0 0,0 0-3 0 0,7-7 37 0 0,-5-4 17 0 0,0-6 2 0 0,-2 16-54 0 0,1-1 0 0 0,0 1 0 0 0,-1-1 0 0 0,1 1 0 0 0,0 0 0 0 0,0-1-1 0 0,2 0-1 0 0,15-13 0 0 0,-17 15 0 0 0,0 1 0 0 0,0-1 0 0 0,-1 1 0 0 0,1-1 0 0 0,0 1 0 0 0,0 0 0 0 0,0 0 0 0 0,0 0 0 0 0,0 0 0 0 0,-1 0 0 0 0,0 0 0 0 0,0 0 0 0 0,0 0 0 0 0,0 0 0 0 0,0 0 0 0 0,0 0 0 0 0,0 0 0 0 0,0-1 0 0 0,0 1 0 0 0,0 0 0 0 0,0-1 0 0 0,0 1 0 0 0,0 0 0 0 0,0-1 0 0 0,0 0 0 0 0,3-5 0 0 0,2-3 0 0 0,-5 9 0 0 0,-1 0 0 0 0,0 0 0 0 0,0 0 0 0 0,1 0 0 0 0,-1 0 0 0 0,0-1 0 0 0,0 1 0 0 0,1 0 0 0 0,-1 0 0 0 0,0 0 0 0 0,1 0 0 0 0,-1 0 0 0 0,0 0 0 0 0,0 0 0 0 0,1 0 0 0 0,-1 0 0 0 0,0 0 0 0 0,1 0 0 0 0,-1 1 0 0 0,0-1 0 0 0,0 0 0 0 0,1 0 0 0 0,-1 0 0 0 0,0 0 0 0 0,1 0 0 0 0,-1 0 0 0 0,0 1 0 0 0,0-1 0 0 0,0 0 0 0 0,1 0 0 0 0,-1 0 0 0 0,0 1 0 0 0,0-1 0 0 0,0 0 0 0 0,1 1 0 0 0,1 3 0 0 0,-1-3 0 0 0,-1-1 0 0 0,0 1 0 0 0,0 0 0 0 0,1-1 0 0 0,-1 1 0 0 0,1-1 0 0 0,-1 1 0 0 0,0-1 0 0 0,1 1 0 0 0,-1-1 0 0 0,1 1 0 0 0,-1-1 0 0 0,1 0 0 0 0,-1 1 0 0 0,1-1 0 0 0,3 1 0 0 0,-1 0 0 0 0,0 0 0 0 0,1-1 0 0 0,-1 1 0 0 0,1-1 0 0 0,-1 0 0 0 0,2 0 0 0 0,-5 0 0 0 0,1-1 0 0 0,-1 1-1 0 0,1 0 0 0 0,-1 0 0 0 0,1 0 0 0 0,-1 0 0 0 0,1 0 0 0 0,-1 0 0 0 0,1 0 1 0 0,0 0-1 0 0,-1 0 0 0 0,1 0 0 0 0,-1 1 0 0 0,1-1 0 0 0,-1 0 0 0 0,1 0 0 0 0,-1 0 0 0 0,1 1 1 0 0,-1-1-1 0 0,1 0 0 0 0,-1 0 0 0 0,0 1 0 0 0,1-1 0 0 0,-1 0 0 0 0,1 1 0 0 0,-1-1 0 0 0,0 1 1 0 0,1-1 0 0 0,-5 13-38 0 0,3-11 34 0 0,0 0 1 0 0,0-1-1 0 0,1 1 0 0 0,-1 0 0 0 0,0 0 0 0 0,1-1 0 0 0,-1 1 1 0 0,1 0-1 0 0,0 0 0 0 0,-1 0 0 0 0,1 0 0 0 0,0 0 1 0 0,0 0-1 0 0,0-1 0 0 0,1 1 0 0 0,-1 0 0 0 0,0 0 1 0 0,1 0-1 0 0,-1 0 0 0 0,1 0 0 0 0,0-1 4 0 0,11 19-21 0 0,-5-1-22 0 0,6 0 32 0 0,-7 0 11 0 0,7 1 0 0 0,-7-1 0 0 0,7 0 0 0 0,-6 0 0 0 0,5 1 0 0 0,-6-8-5 0 0,-5-9-6 0 0,1 0 1 0 0,-1 0-1 0 0,0-1 0 0 0,1 1 1 0 0,0-1-1 0 0,0 1 0 0 0,0-1 1 0 0,0 1-1 0 0,0-1 11 0 0,6 8 33 0 0,-3-3-64 0 0,-2-1-83 0 0,-2-3 15 0 0,1 0-34 0 0,0 0-93 0 0,0 1-71 0 0,0 0-82 0 0,0 0-90 0 0,1-1-101 0 0,-1 1-109 0 0,1-1-119 0 0,-1-1 351 0 0,-1 0-33 0 0,7 5-1501 0 0,4 5-1127 0 0</inkml:trace>
  <inkml:trace contextRef="#ctx0" brushRef="#br0" timeOffset="128575.24">4907 1766 10080 0 0,'0'0'230'0'0,"-3"-3"30"0"0,1 2-231 0 0,1-1-1 0 0,0 1 0 0 0,-1-1 1 0 0,1 0-1 0 0,0 1 1 0 0,0-1-1 0 0,0 0 0 0 0,0 0 1 0 0,0 1-1 0 0,0-1 0 0 0,0 0 1 0 0,1 0-1 0 0,-1 0 1 0 0,1 0-1 0 0,0 0 0 0 0,-1 0 1 0 0,1 0-1 0 0,0-1-28 0 0,0-5 37 0 0,-3 0-27 0 0,-5 5 1 0 0,3 2 31 0 0,5 1-42 0 0,-3 0 86 0 0,-1-3 95 0 0,-8-10 140 0 0,10 12-168 0 0,-1-1-33 0 0,-1 1 37 0 0,1 1-87 0 0,-4 4-15 0 0,6-4 16 0 0,1 0-70 0 0,-2 5 53 0 0,2 4 96 0 0,-1 4 22 0 0,-2-4-106 0 0,2-8-58 0 0,0 1 0 0 0,0-1 0 0 0,-1 1 0 0 0,1-1 0 0 0,0 0 0 0 0,-1 0 0 0 0,1 1 0 0 0,-1-1 0 0 0,0 0 0 0 0,1 0 0 0 0,-1-1 0 0 0,0 1 0 0 0,1 0 0 0 0,-1 0 0 0 0,0-1 0 0 0,0 1 0 0 0,1-1 0 0 0,-1 0 0 0 0,0 1 0 0 0,0-1 0 0 0,-1 0-8 0 0,-12 3 40 0 0,10 0-22 0 0,0-1 0 0 0,0 1 0 0 0,1 1 0 0 0,-1-1 0 0 0,1 0 0 0 0,0 1 0 0 0,0 0 0 0 0,0 0 0 0 0,0 0 0 0 0,0 2-18 0 0,-9 9 64 0 0,3-6-19 0 0,6-6-20 0 0,0 1 1 0 0,0 0-1 0 0,1 0 1 0 0,-1 1-1 0 0,1-1 1 0 0,-1 1-26 0 0,-2 14 104 0 0,0-9-54 0 0,5-8-39 0 0,0 0 0 0 0,0-1 0 0 0,0 1 1 0 0,0 0-1 0 0,0 0 0 0 0,0 0 1 0 0,0 0-1 0 0,1 0 0 0 0,-1-1 0 0 0,1 1 1 0 0,0 0-1 0 0,-1 1 0 0 0,1-1 1 0 0,0 0-12 0 0,0 33 208 0 0,0-32-94 0 0,0 1 46 0 0,0 8 22 0 0,0-11-175 0 0,0-1 0 0 0,0 0 0 0 0,0 1 0 0 0,0-1 0 0 0,0 0 0 0 0,0 0 0 0 0,0 1 0 0 0,0-1 0 0 0,0 0 0 0 0,0 0 0 0 0,0 1 0 0 0,1-1 1 0 0,-1 0-1 0 0,0 0 0 0 0,0 1 0 0 0,0-1 0 0 0,0 0 0 0 0,0 0 0 0 0,1 1 0 0 0,-1-1 0 0 0,0 0 0 0 0,0 0 0 0 0,0 0 0 0 0,1 0 0 0 0,-1 1 1 0 0,0-1-8 0 0,6 5 68 0 0,7 8 23 0 0,2-1-47 0 0,-13-11-42 0 0,0 0 0 0 0,-1 0 0 0 0,1-1 0 0 0,-1 1 0 0 0,1-1 0 0 0,0 1 0 0 0,-1-1 0 0 0,1 1 0 0 0,0-1 0 0 0,0 0 0 0 0,-1 0 0 0 0,1 0 1 0 0,0 0-1 0 0,-1 0 0 0 0,1 0 0 0 0,0 0 0 0 0,0-1 0 0 0,-1 1 0 0 0,1-1 0 0 0,0 1 0 0 0,-1-1 0 0 0,2 0-2 0 0,19-9 17 0 0,-18 9-3 0 0,-1-1 1 0 0,1 1-1 0 0,0 1 0 0 0,-1-1 0 0 0,1 0 1 0 0,0 1-1 0 0,3 0-14 0 0,10 0 78 0 0,22 0 162 0 0,-19 0-179 0 0,-17 0-56 0 0,-1 0 0 0 0,1 0 0 0 0,-1 0 0 0 0,0 1 0 0 0,1-1 0 0 0,-1 1 1 0 0,0 0-1 0 0,0-1 0 0 0,1 1 0 0 0,-1 0 0 0 0,0 0 0 0 0,0 1 0 0 0,2 0-5 0 0,10 5 30 0 0,-1-5 18 0 0,-11-2-47 0 0,1 0 0 0 0,-1 1-1 0 0,0-1 1 0 0,0 0 0 0 0,0 1 0 0 0,-1-1 0 0 0,1 1 0 0 0,0 0 0 0 0,0 0 0 0 0,0 0 0 0 0,0 0 0 0 0,0 0 0 0 0,-1 0 0 0 0,1 0-1 0 0,8 5-9 0 0,6 1-39 0 0,-16-7 47 0 0,1 1 0 0 0,-1 0 0 0 0,1 0 0 0 0,-1 0 0 0 0,0 0 0 0 0,1 0 1 0 0,-1 0-1 0 0,0 0 0 0 0,0 0 0 0 0,0 0 0 0 0,0 0 0 0 0,0 1 0 0 0,0-1 1 0 0,0 1 0 0 0,0 14 20 0 0,0-13 77 0 0,0 0 10 0 0,-3 7-20 0 0,-10 0 2 0 0,1-3-21 0 0,-2 5 40 0 0,9-7-77 0 0,-9 10 10 0 0,-2-3-33 0 0,0-6-8 0 0,10 7 0 0 0,-7-7 0 0 0,6 10-15 0 0,-5 0-57 0 0,11-16 69 0 0,1 1 0 0 0,0-1-1 0 0,0 0 1 0 0,0 0 0 0 0,-1 0 0 0 0,1 1 0 0 0,0-1 0 0 0,0 0 0 0 0,0 0 0 0 0,-1 0-1 0 0,1 1 1 0 0,0-1 0 0 0,0 0 0 0 0,0 0 0 0 0,0 1 0 0 0,0-1 0 0 0,0 0 0 0 0,0 0-1 0 0,0 1 1 0 0,-1-1 0 0 0,1 0 0 0 0,0 1 0 0 0,0-1 0 0 0,0 0 0 0 0,0 0 0 0 0,0 1 3 0 0,0 6-45 0 0,-3-2-64 0 0,-2-2-68 0 0,-3-2-75 0 0,5-1-311 0 0,3 0 314 0 0,0 0 124 0 0,0 0-36 0 0,0 0-7 0 0,0 0-36 0 0,0 0-42 0 0,0 0-46 0 0,0 0-50 0 0,0 0-47 0 0,0 0-41 0 0,0 0-37 0 0,0 0-133 0 0,0 0-36 0 0,0 0-1397 0 0</inkml:trace>
  <inkml:trace contextRef="#ctx0" brushRef="#br0" timeOffset="128958.63">5388 1689 6824 0 0,'0'0'149'0'0,"-3"0"23"0"0,-10 0 13 0 0,13 0-178 0 0,0 0-1 0 0,-1 0 0 0 0,1 0 1 0 0,0 0-1 0 0,0 0 0 0 0,-1 0 1 0 0,1 0-1 0 0,0 0 0 0 0,-1 0 1 0 0,1 1-1 0 0,0-1 0 0 0,0 0 0 0 0,-1 0 1 0 0,1 0-1 0 0,0 0 0 0 0,0 0 1 0 0,-1 0-1 0 0,1 1 0 0 0,0-1 1 0 0,0 0-1 0 0,0 0 0 0 0,-1 0 1 0 0,1 1-1 0 0,0-1 0 0 0,0 0 0 0 0,0 0-6 0 0,-9 7 34 0 0,7-5-34 0 0,0-1 0 0 0,-1 0 0 0 0,1 0-1 0 0,0 0 1 0 0,-1-1 0 0 0,1 1-1 0 0,-1 0 1 0 0,1-1 0 0 0,-2 0 0 0 0,-6 1 29 0 0,-1-1 37 0 0,9 1-6 0 0,0-1-1 0 0,0 0 1 0 0,0 0 0 0 0,-1 1-1 0 0,1-1 1 0 0,0 1 0 0 0,0 0-1 0 0,0 0 1 0 0,0-1-1 0 0,0 1 1 0 0,0 1 0 0 0,0-1-1 0 0,0 0-59 0 0,-10 6 425 0 0,5-5-174 0 0,-2-1 38 0 0,-2 0 36 0 0,3 2-59 0 0,0 2-6 0 0,-3 5 55 0 0,8-7-230 0 0,1-1 1 0 0,-1 0-1 0 0,1 0 0 0 0,-1 0 0 0 0,0 0 0 0 0,-1 1-85 0 0,-15 3 498 0 0,-1 7-28 0 0,9-8-245 0 0,2 0-57 0 0,-2 2 30 0 0,5 4 11 0 0,5 0-23 0 0,1-11-182 0 0,0 0 1 0 0,0 0 0 0 0,0 0 0 0 0,0 0 0 0 0,0 0 0 0 0,0 0 0 0 0,0 0 0 0 0,0 1-1 0 0,0-1 1 0 0,0 0 0 0 0,0 0 0 0 0,0 0 0 0 0,0 0 0 0 0,0 0 0 0 0,0 0-1 0 0,0 0 1 0 0,0 1 0 0 0,0-1 0 0 0,0 0 0 0 0,0 0 0 0 0,0 0 0 0 0,0 0 0 0 0,0 0-1 0 0,0 0 1 0 0,0 0 0 0 0,0 0 0 0 0,0 0 0 0 0,-1 0 0 0 0,1 1 0 0 0,0-1-1 0 0,0 0 1 0 0,0 0 0 0 0,0 0 0 0 0,0 0 0 0 0,0 0 0 0 0,0 0 0 0 0,0 0-1 0 0,0 0 1 0 0,0 0 0 0 0,-1 0 0 0 0,1 0 0 0 0,0 0 0 0 0,0 0 0 0 0,0 0 0 0 0,0 0-1 0 0,0 0 1 0 0,0 0 0 0 0,0 0 0 0 0,0 0 0 0 0,-1 0 0 0 0,1 0 0 0 0,0 0-1 0 0,0 0 1 0 0,0 0 0 0 0,0 0 0 0 0,0 0 0 0 0,0 0-5 0 0,-11 2 139 0 0,11-1-132 0 0,-1-1-1 0 0,1 1 1 0 0,-1-1-1 0 0,1 1 1 0 0,0-1-1 0 0,-1 1 0 0 0,1-1 1 0 0,-1 1-1 0 0,1-1 1 0 0,0 1-1 0 0,0-1 1 0 0,-1 1-1 0 0,1 0 1 0 0,0-1-1 0 0,0 1 1 0 0,0 0-1 0 0,0-1 0 0 0,0 1 1 0 0,0 0-1 0 0,-1-1 1 0 0,2 1-1 0 0,-1 0-6 0 0,0 2 106 0 0,0 0-4 0 0,0 1-78 0 0,-1-2-9 0 0,1 1 0 0 0,0 0-1 0 0,0-1 1 0 0,1 1-1 0 0,-1-1 1 0 0,0 1 0 0 0,1 0-1 0 0,0-1 1 0 0,-1 1-1 0 0,1-1 1 0 0,0 0 0 0 0,0 1-1 0 0,1 0-14 0 0,13 15 152 0 0,-10-13-111 0 0,0-1-4 0 0,0 1 0 0 0,-1-1 1 0 0,0 1-1 0 0,0 0 1 0 0,1 2-38 0 0,2 9 120 0 0,9-6 1 0 0,3 16 6 0 0,0-13 1 0 0,0 12 0 0 0,-6-18-45 0 0,-6-4-44 0 0,-4-1-18 0 0,1 1 0 0 0,0 0 0 0 0,-1 0 0 0 0,1 0 0 0 0,-1 0 0 0 0,0 1 0 0 0,0-1 0 0 0,0 1 1 0 0,2 3-22 0 0,1 6 59 0 0,-5-10-46 0 0,0-1 0 0 0,0 1-1 0 0,1 0 1 0 0,-1-1 0 0 0,1 1 0 0 0,0-1 0 0 0,0 1-1 0 0,0-1 1 0 0,0 1-13 0 0,4 3 36 0 0,-1 1 0 0 0,0 0 0 0 0,-1 0 0 0 0,0 0 0 0 0,0 1 0 0 0,0 0-36 0 0,0-1 26 0 0,-2 3 36 0 0,-1-5 26 0 0,0 0 1 0 0,-1 1-1 0 0,0-1 0 0 0,0 0 1 0 0,-1 5-89 0 0,-1-5 68 0 0,1-1-32 0 0,-8 2 95 0 0,9-6-121 0 0,-1 0-1 0 0,1 0 1 0 0,-1 0-1 0 0,1 1 1 0 0,-1-1-1 0 0,1 0 1 0 0,0 1-1 0 0,-1-1 1 0 0,1 0-1 0 0,0 1 1 0 0,-1-1-1 0 0,1 0 1 0 0,0 1-1 0 0,-1-1 1 0 0,1 1-1 0 0,0-1 1 0 0,-1 1-1 0 0,1-1 1 0 0,0 1-1 0 0,0-1 1 0 0,0 1-1 0 0,0-1 1 0 0,0 1-1 0 0,-1-1 1 0 0,1 1 0 0 0,0-1-1 0 0,0 1 1 0 0,0-1-1 0 0,0 1 1 0 0,0-1-1 0 0,1 1-9 0 0,-1-1 10 0 0,0 1 0 0 0,0-1-1 0 0,0 0 1 0 0,0 0 0 0 0,0 1 0 0 0,-1-1-1 0 0,1 0 1 0 0,0 1 0 0 0,0-1 0 0 0,0 0-1 0 0,0 0 1 0 0,0 1 0 0 0,0-1 0 0 0,0 0-1 0 0,0 0 1 0 0,-1 1 0 0 0,1-1 0 0 0,0 0-1 0 0,0 0 1 0 0,0 0 0 0 0,0 1 0 0 0,-1-1-1 0 0,1 0 1 0 0,0 0 0 0 0,0 0 0 0 0,-1 0-11 0 0,-1 2 53 0 0,0 0-19 0 0,0 1 3 0 0,-1 0 33 0 0,-1 1 44 0 0,-2 2 72 0 0,-20 10-5 0 0,1 0-56 0 0,25-16-121 0 0,-1 0 0 0 0,1 0-1 0 0,0 1 1 0 0,0-1-1 0 0,0 0 1 0 0,0 0-1 0 0,-1 0 1 0 0,1 1 0 0 0,0-1-1 0 0,0 0 1 0 0,-1 0-1 0 0,1 0 1 0 0,0 0-1 0 0,0 1 1 0 0,-1-1-1 0 0,1 0 1 0 0,0 0 0 0 0,0 0-1 0 0,-1 0 1 0 0,1 0-1 0 0,0 0 1 0 0,0 0-1 0 0,-1 0 1 0 0,1 0 0 0 0,0 0-1 0 0,-1 0-2 0 0,-15 0 13 0 0,15 0-13 0 0,-1 0 0 0 0,0 0 0 0 0,0 0 0 0 0,0 0 0 0 0,1-1 0 0 0,-1 1 0 0 0,0 0 0 0 0,1-1 0 0 0,-1 0 0 0 0,0 1 0 0 0,-8-6-6 0 0,4 2-28 0 0,0 1-38 0 0,-1 1-48 0 0,1 1-62 0 0,6 1 165 0 0,-1 0 0 0 0,1 0 0 0 0,0 0 0 0 0,-1 0-1 0 0,1 0 1 0 0,0 0 0 0 0,0 0 0 0 0,-1 0 0 0 0,1-1 0 0 0,0 1 0 0 0,0 0 0 0 0,-1 0 0 0 0,1 0 0 0 0,0 0 0 0 0,0 0 0 0 0,-1 0-1 0 0,1-1 1 0 0,0 1 0 0 0,0 0 0 0 0,-1 0 0 0 0,1 0 0 0 0,0-1 0 0 0,0 1 0 0 0,0 0 0 0 0,0 0 0 0 0,-1 0 17 0 0,-1-3-109 0 0,0 1 5 0 0,0 0-18 0 0,1 0-42 0 0,-1 0-14 0 0,1 0-43 0 0,0 0-49 0 0,0 0-57 0 0,0 1-59 0 0,0-1-55 0 0,0 0-51 0 0,1 0-42 0 0,0-1-156 0 0,-1 1-43 0 0,1-1-187 0 0,0-1-508 0 0,0 4 1422 0 0</inkml:trace>
  <inkml:trace contextRef="#ctx0" brushRef="#br0" timeOffset="129257.67">5658 1593 9960 0 0,'16'0'222'0'0,"-16"0"-212"0"0,0 0 0 0 0,1 0-1 0 0,-1 0 1 0 0,0 0 0 0 0,0 0 0 0 0,1 0-1 0 0,-1 0 1 0 0,0 0 0 0 0,0 0-1 0 0,1 0 1 0 0,-1 0 0 0 0,0-1-1 0 0,0 1 1 0 0,1 0 0 0 0,-1 0-1 0 0,0 0 1 0 0,0 0 0 0 0,1 0 0 0 0,-1-1-1 0 0,0 1 1 0 0,0 0 0 0 0,0 0-1 0 0,1 0 1 0 0,-1-1 0 0 0,0 1-1 0 0,0 0-9 0 0,3-4 85 0 0,0 0-50 0 0,0 1 36 0 0,0 0 52 0 0,1 1 83 0 0,-3 2-142 0 0,1 0-37 0 0,6-1 10 0 0,-3-1 62 0 0,-4 1-160 0 0,0-1 67 0 0,-1 1 58 0 0,1-1 51 0 0,-1-1 115 0 0,0-1 61 0 0,0-7 806 0 0,0 7-697 0 0,0 1-219 0 0,0 1-60 0 0,0-1 768 0 0,0 3-578 0 0,0 0 112 0 0,0 0 239 0 0,0 0-13 0 0,0 0-273 0 0,0 0-165 0 0,0 0-52 0 0,0 0 10 0 0,0 0 43 0 0,0 0-20 0 0,0 3-37 0 0,0 18-126 0 0,0-13-32 0 0,0-1-5 0 0,0 4-36 0 0,-3-3-29 0 0,-3 2-88 0 0,-1 2-123 0 0,4 1-103 0 0,3-11 274 0 0,0-1 6 0 0,0-1-17 0 0,1 1-42 0 0,-1 0-14 0 0,1-1-43 0 0,-1 1-50 0 0,1 0-55 0 0,0 0-61 0 0,1 0-56 0 0,-1 0-50 0 0,1 1-43 0 0,-1 0-156 0 0,2 0-43 0 0,-1 1-189 0 0,2 1-510 0 0</inkml:trace>
  <inkml:trace contextRef="#ctx0" brushRef="#br0" timeOffset="129511.53">5677 2170 8696 0 0,'16'0'197'0'0,"-13"0"24"0"0,0 0 18 0 0,5 0-68 0 0,-3 0 13 0 0,-2 0 91 0 0,-3 0 260 0 0,0 0 479 0 0,0 0 39 0 0,0 0-32 0 0,0 0-662 0 0,0 0 132 0 0,0 0 282 0 0,0 0-18 0 0,0 0-320 0 0,0 0-191 0 0,0 0-60 0 0,0 0 11 0 0,0 0 56 0 0,0 0-26 0 0,0 0-33 0 0,0 0-161 0 0,0 0-115 0 0,0 0-123 0 0,0 0-11 0 0,0 0-35 0 0,0 0-685 0 0,0 0-57 0 0,0 0-11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48.5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80 7912 0 0,'-10'0'417'0'0,"2"0"-360"0"0,-6 0-35 0 0,12 0 13 0 0,0 0 67 0 0,0 0 59 0 0,-1 0 52 0 0,-1 0 243 0 0,0 0 93 0 0,-9 0 1487 0 0,10 0-1629 0 0,0 0-36 0 0,0 0-41 0 0,0 0-62 0 0,0 0-74 0 0,1 0-86 0 0,2 3 387 0 0,0 4-53 0 0,0 0-70 0 0,0 1-63 0 0,0 0-56 0 0,0 3-14 0 0,0-1-59 0 0,0 5 3 0 0,0-1-68 0 0,0-5-47 0 0,3 14 135 0 0,8 3-8 0 0,-1-6-51 0 0,-5-5-11 0 0,0 30 163 0 0,5 2 6 0 0,-6-22-145 0 0,2 10-3 0 0,3 0-94 0 0,2-7-47 0 0,-6-17-9 0 0,-1 0 0 0 0,0 1 0 0 0,1 8-4 0 0,0 24 63 0 0,21 80 198 0 0,-18-90-175 0 0,-5-24-69 0 0,0 0-1 0 0,-1 1 1 0 0,-1-1-1 0 0,0 1 0 0 0,0 0-16 0 0,-1-3 22 0 0,1 0-1 0 0,0-1 1 0 0,0 1-1 0 0,1 0 0 0 0,1 0-21 0 0,-1 0 10 0 0,0 0 1 0 0,-1-1-1 0 0,0 1 0 0 0,0 0 0 0 0,0 1-10 0 0,-1-5 7 0 0,0-1 0 0 0,0 1 0 0 0,1 0 1 0 0,-1 0-1 0 0,1-1 0 0 0,0 1 0 0 0,0 0 1 0 0,1-1-8 0 0,0 4 12 0 0,0-1 1 0 0,0 1-1 0 0,-1 0 1 0 0,0-1 0 0 0,0 1-1 0 0,-1 0 1 0 0,1 0-1 0 0,-2 0-12 0 0,1 7 14 0 0,0-12-79 0 0,0-2-45 0 0,0 0-166 0 0,0 0 135 0 0,0 0-58 0 0,0 0-85 0 0,0 0 89 0 0,0 0-41 0 0,0 0-43 0 0,0 0-43 0 0,0 0-38 0 0,0 0-35 0 0,0 0-254 0 0,0-1-57 0 0,0 0-829 0 0,0-4-651 0 0,0-4-1237 0 0</inkml:trace>
  <inkml:trace contextRef="#ctx0" brushRef="#br0" timeOffset="383.04">111 64 10280 0 0,'0'0'230'0'0,"0"-2"30"0"0,0-1-191 0 0,0 2-24 0 0,0-2 30 0 0,0-5 82 0 0,0 2-35 0 0,0-2 37 0 0,0-1-131 0 0,0 5 40 0 0,0 2 200 0 0,0 0-77 0 0,0 0-66 0 0,0 1-55 0 0,0-1-46 0 0,0 0-110 0 0,0 1 80 0 0,0 1 65 0 0,0-1 95 0 0,0 1-28 0 0,0-1 37 0 0,0 1 43 0 0,0-1 45 0 0,0 0 51 0 0,0 0 54 0 0,0 0 58 0 0,0 0 64 0 0,3 1-402 0 0,1 0-63 0 0,-2 0-13 0 0,1 0 1 0 0,-1 0-1 0 0,0 0 0 0 0,1 0 0 0 0,-1 0 1 0 0,0 1-1 0 0,1-1 0 0 0,-1 1 1 0 0,2 0-1 0 0,5 4-3 0 0,0 0 0 0 0,0 0 1 0 0,-1 1-1 0 0,0 0 0 0 0,0 1 1 0 0,4 4 2 0 0,1 1-29 0 0,-6-6 16 0 0,-1 1 0 0 0,0-1 0 0 0,0 1 1 0 0,3 5 12 0 0,-4-6 0 0 0,-1 0 0 0 0,1 0 0 0 0,0-1 0 0 0,1 1 0 0 0,-1-1 0 0 0,1 0 0 0 0,6 3 0 0 0,-7-3 0 0 0,0 0 0 0 0,0 0 0 0 0,0 0 0 0 0,-1 1 0 0 0,1 0 0 0 0,-1 0 0 0 0,-1 0 0 0 0,3 5 0 0 0,17 26 0 0 0,-11-22 0 0 0,-4-6 0 0 0,-1 0 0 0 0,-1 1 0 0 0,0 0 0 0 0,0 0 0 0 0,7 15-30 0 0,0-1 0 0 0,8 9 30 0 0,-11-12-14 0 0,-6 3 82 0 0,-2 26 121 0 0,-2-40-167 0 0,0-9-15 0 0,0 1-1 0 0,0 0 1 0 0,0 0 0 0 0,0-1-1 0 0,-1 1 1 0 0,1 0 0 0 0,0-1 0 0 0,-1 1-1 0 0,0-1 1 0 0,1 1 0 0 0,-1-1-1 0 0,0 1 1 0 0,0-1 0 0 0,0 1-1 0 0,0 0-6 0 0,-4 6 31 0 0,0 2 12 0 0,4-7-33 0 0,0-1 0 0 0,0 0 1 0 0,0 0-1 0 0,0 1 0 0 0,-1-1 1 0 0,1 0-1 0 0,-1 0 0 0 0,0 0 1 0 0,1-1-11 0 0,-17 18 122 0 0,13-13-68 0 0,0 1-1 0 0,-1-2 1 0 0,0 1-1 0 0,-1 0 1 0 0,1-1 0 0 0,-5 2-54 0 0,-24 11 75 0 0,12-7-69 0 0,18-8-14 0 0,3-3-9 0 0,-1 1 1 0 0,0 0-1 0 0,0 0 1 0 0,0-1-1 0 0,1 1 1 0 0,-1-1-1 0 0,0 0 1 0 0,0 0-1 0 0,0 0 17 0 0,-7-1-80 0 0,0 1-34 0 0,3-1-8 0 0,2 1-33 0 0,3 0-148 0 0,0-1 9 0 0,1 0-36 0 0,-10-10-871 0 0,8 8-56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8:44.8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232 347 7200 0 0,'0'0'165'0'0,"0"0"22"0"0,0 0 6 0 0,-4-4 40 0 0,-8-8 147 0 0,11 11-363 0 0,1 1 0 0 0,0 0 0 0 0,0 0 0 0 0,0-1 0 0 0,0 1 0 0 0,-1 0 0 0 0,1 0 0 0 0,0 0 0 0 0,0-1 0 0 0,-1 1 0 0 0,1 0 0 0 0,0 0 0 0 0,0 0 0 0 0,-1 0 0 0 0,1 0 0 0 0,0 0 0 0 0,0-1 0 0 0,-1 1 0 0 0,1 0 0 0 0,0 0 0 0 0,0 0 0 0 0,-1 0 0 0 0,1 0 0 0 0,0 0 0 0 0,-1 0 0 0 0,1 0-17 0 0,-13 0 449 0 0,13 0-433 0 0,0 0 1 0 0,-1 0-1 0 0,1 0 0 0 0,0 0 0 0 0,0 0 1 0 0,-1 0-1 0 0,1 0 0 0 0,0 0 0 0 0,0 0 1 0 0,-1 0-1 0 0,1 0 0 0 0,0 0 0 0 0,0 0 1 0 0,-1 0-1 0 0,1-1 0 0 0,0 1 0 0 0,0 0 1 0 0,-1 0-1 0 0,1 0 0 0 0,0-1 0 0 0,0 1 1 0 0,0 0-1 0 0,-1 0 0 0 0,1 0 0 0 0,0-1 1 0 0,0 1-17 0 0,-1-1 43 0 0,-3-3 47 0 0,-7-3 53 0 0,5 5-55 0 0,-1 1 61 0 0,-3 0 80 0 0,6 1-153 0 0,2 0-44 0 0,0-1-1 0 0,0 1 0 0 0,-1 0 0 0 0,1 0 0 0 0,0 1 0 0 0,0-1 0 0 0,-1 0 0 0 0,1 1 0 0 0,0-1 0 0 0,0 1 0 0 0,-2 0-31 0 0,-1 7 130 0 0,5-7-122 0 0,-1-1 1 0 0,1 1-1 0 0,0-1 1 0 0,-1 1-1 0 0,1-1 1 0 0,0 1-1 0 0,-1-1 0 0 0,1 1 1 0 0,-1-1-1 0 0,1 1 1 0 0,0-1-1 0 0,-1 0 1 0 0,1 1-1 0 0,-1-1 0 0 0,0 0 1 0 0,1 1-1 0 0,-1-1 1 0 0,1 0-1 0 0,-1 0 1 0 0,1 0-1 0 0,-1 1 0 0 0,0-1 1 0 0,1 0-1 0 0,-1 0 1 0 0,1 0-1 0 0,-1 0 1 0 0,0 0-1 0 0,1 0 0 0 0,-1 0 1 0 0,1 0-1 0 0,-1 0 1 0 0,0-1-9 0 0,-10 2 94 0 0,8 2-28 0 0,-2 4-29 0 0,-15 5-34 0 0,1 4-3 0 0,0 3 0 0 0,3 0 0 0 0,15-17 0 0 0,1 0 0 0 0,-1-1 0 0 0,1 1 0 0 0,-1 0 0 0 0,1-1 0 0 0,0 1 0 0 0,0 0 0 0 0,0 0 0 0 0,0 0 0 0 0,0 0 0 0 0,0-2 0 0 0,-1 4-2 0 0,1 0 0 0 0,1 0 0 0 0,-1 0 0 0 0,1 0 0 0 0,-1 0 1 0 0,1 0-1 0 0,1 1 2 0 0,-2-4-2 0 0,0-1 1 0 0,0 1 0 0 0,0-1 0 0 0,1 0-1 0 0,-1 1 1 0 0,0-1 0 0 0,0 1 0 0 0,1-1-1 0 0,-1 0 1 0 0,0 1 0 0 0,1-1-1 0 0,-1 0 1 0 0,1 1 0 0 0,-1-1 0 0 0,0 0-1 0 0,1 1 1 0 0,-1-1 0 0 0,1 0 0 0 0,-1 0-1 0 0,1 0 1 0 0,0 1 1 0 0,4 2-17 0 0,-3 10 10 0 0,-2-12 7 0 0,0-1 0 0 0,-1 1 0 0 0,1 0 0 0 0,0-1 0 0 0,0 1 0 0 0,0 0 0 0 0,0-1 0 0 0,0 1 0 0 0,0-1 0 0 0,0 1 0 0 0,0 0 0 0 0,1-1 0 0 0,-1 1 0 0 0,0-1 0 0 0,0 1 0 0 0,0 0 0 0 0,1-1 0 0 0,-1 1 0 0 0,0-1 0 0 0,1 1 0 0 0,-1-1 0 0 0,0 1 0 0 0,1-1 0 0 0,-1 1 0 0 0,1-1 0 0 0,-1 1 0 0 0,1-1 0 0 0,-1 0 0 0 0,1 1 0 0 0,-1-1 0 0 0,1 0 0 0 0,-1 1 0 0 0,1-1 0 0 0,-1 0 0 0 0,1 0 0 0 0,-1 1 0 0 0,1-1 0 0 0,0 0 0 0 0,7 4 0 0 0,11 9-12 0 0,-6-8-10 0 0,-10-4 18 0 0,0 1-1 0 0,-1-1 1 0 0,1 1 0 0 0,0-1 0 0 0,-1 1-1 0 0,1 0 1 0 0,-1 0 0 0 0,0 0 0 0 0,1 0 4 0 0,-1 0 0 0 0,0 0 0 0 0,1 0 0 0 0,-1 0 0 0 0,1 0 0 0 0,-1-1 0 0 0,1 1 0 0 0,0-1 0 0 0,0 0 0 0 0,0 1 0 0 0,9 3 0 0 0,11 8 0 0 0,-8-8 0 0 0,-10-4 0 0 0,0 0 0 0 0,0 1 0 0 0,0-1 0 0 0,-1 1 0 0 0,1 1 0 0 0,-1-1 0 0 0,1 1 0 0 0,0 0 0 0 0,28 15-18 0 0,-25-14 13 0 0,1 0 0 0 0,-2 1 0 0 0,1 0 0 0 0,0 0 0 0 0,-1 0 0 0 0,6 6 5 0 0,-2-2 31 0 0,6 2 92 0 0,-12-9-83 0 0,-1 0-1 0 0,0 0 1 0 0,0 1-1 0 0,0 0 1 0 0,-1 0 0 0 0,2 1-40 0 0,34 34 160 0 0,-37-35-155 0 0,0-2-5 0 0,-1 0-1 0 0,1 1 1 0 0,-1-1 0 0 0,0 1 0 0 0,0-1-1 0 0,0 1 1 0 0,0-1 0 0 0,0 1-1 0 0,0 0 1 0 0,0 0 0 0 0,0-1-1 0 0,0 1 1 0 0,-1 1 0 0 0,2 13 84 0 0,-2-11-92 0 0,0 2 64 0 0,1 1 41 0 0,-3 18 335 0 0,0-21-277 0 0,-11 2 124 0 0,7 6-14 0 0,-10-7-62 0 0,-4 7-31 0 0,1-7-4 0 0,9 0-92 0 0,-5 2 5 0 0,-2-6-86 0 0,-10-2-35 0 0,-51 0-115 0 0,33 0 110 0 0,32-2 25 0 0,9-4-34 0 0,-2-2-27 0 0,-10 2-51 0 0,7-1 62 0 0,-1 1-52 0 0,4 3 16 0 0,-2-1-191 0 0,2-5-244 0 0,3 3 370 0 0,-13-14-475 0 0</inkml:trace>
  <inkml:trace contextRef="#ctx0" brushRef="#br0" timeOffset="358.47">616 0 7256 0 0,'0'0'165'0'0,"0"0"22"0"0,0 0 7 0 0,0 3-23 0 0,0 65 1150 0 0,0-49-816 0 0,0-9-273 0 0,0 1-46 0 0,0 0-57 0 0,0 2-67 0 0,1-4 86 0 0,0-1-34 0 0,2 1-11 0 0,2 3 9 0 0,1 8 56 0 0,-4-12-65 0 0,-1 1 0 0 0,0 0-1 0 0,-1 0 1 0 0,0 0 0 0 0,-1 3-103 0 0,1-5 92 0 0,-1 0 0 0 0,1 0 0 0 0,1 0 0 0 0,-1 0 1 0 0,1 0-1 0 0,2 7-92 0 0,10 12 357 0 0,-13-24-325 0 0,1 0 0 0 0,-1 1 0 0 0,1-1 0 0 0,-1 1 0 0 0,0-1 0 0 0,0 1 1 0 0,0 1-33 0 0,0 12 179 0 0,4 4 100 0 0,9 16 57 0 0,-7-1-20 0 0,7-10-84 0 0,-12-22-214 0 0,-1-1 0 0 0,1 1 0 0 0,-1-1 1 0 0,0 1-1 0 0,0-1 0 0 0,0 1 0 0 0,0 1-18 0 0,1 15 125 0 0,3-2 3 0 0,8 12 45 0 0,-11-28-165 0 0,-1-1 1 0 0,1 1-1 0 0,-1 0 1 0 0,0 0 0 0 0,1 0-1 0 0,-1-1 1 0 0,0 1-1 0 0,0 0 1 0 0,1 0-1 0 0,-1 0 1 0 0,0-1-1 0 0,0 1 1 0 0,0 0-1 0 0,0 0 1 0 0,0 0-9 0 0,0 4 23 0 0,1 0 1 0 0,0 0-1 0 0,0 0 1 0 0,0 0-1 0 0,1 0 0 0 0,0 0 1 0 0,0 0-1 0 0,0-1 1 0 0,2 3-24 0 0,-2 4 58 0 0,-2 7-14 0 0,0-17-40 0 0,0 1-1 0 0,0-1 1 0 0,-1 1 0 0 0,1 0 0 0 0,0-1 0 0 0,0 1 0 0 0,1-1 0 0 0,-1 1-1 0 0,0-1 1 0 0,1 1 0 0 0,-1-1 0 0 0,0 1 0 0 0,1-1 0 0 0,0 1 0 0 0,-1-1 0 0 0,1 1-4 0 0,12 4 22 0 0,-13-5-19 0 0,1 0 0 0 0,-1 0 0 0 0,1 0 0 0 0,-1 0 0 0 0,0 0 0 0 0,1 0 1 0 0,-1 0-1 0 0,0 0 0 0 0,0 0 0 0 0,0 0 0 0 0,0 0 0 0 0,0 0 0 0 0,0 0 0 0 0,0 1-3 0 0,0 5 8 0 0,0 1 0 0 0,0 12 31 0 0,0-16-115 0 0,0-1-63 0 0,0-3-73 0 0,0 1 110 0 0,0 0 95 0 0,0 0 147 0 0,-1 1 136 0 0,1-1-226 0 0,0 0-47 0 0,0 0-46 0 0,0-1-51 0 0,0 1-61 0 0,0 0-68 0 0,0-1-22 0 0,0 1-59 0 0,0 0-64 0 0,0 0-69 0 0,1-1-74 0 0,-1 1-80 0 0,0 0-83 0 0,0 0-90 0 0,0-1-1034 0 0,0 0-1020 0 0</inkml:trace>
  <inkml:trace contextRef="#ctx0" brushRef="#br0" timeOffset="1000.03">424 424 4928 0 0,'0'0'141'0'0,"1"0"-27"0"0,1 0 18 0 0,3 0 69 0 0,3 0 195 0 0,-5 0 350 0 0,-3 0 29 0 0,0 0-316 0 0,0 0-181 0 0,1 0 17 0 0,1 0-43 0 0,1 0-247 0 0,-1 0 37 0 0,4 0 133 0 0,0 0 80 0 0,11 0 444 0 0,-11 0-514 0 0,-1 0-39 0 0,0 0-42 0 0,0 0-99 0 0,-3-1 6 0 0,0 1 1 0 0,1 0-1 0 0,-1 0 0 0 0,0-1 0 0 0,0 1 1 0 0,0-1-1 0 0,0 0 0 0 0,0 0 1 0 0,0 1-1 0 0,0-1 0 0 0,0-1 1 0 0,0 1-1 0 0,0 0-11 0 0,0 0 10 0 0,-1-1-1 0 0,1 1 1 0 0,0 0 0 0 0,0 0 0 0 0,0 1-1 0 0,0-1 1 0 0,1 0 0 0 0,-1 1-1 0 0,0-1 1 0 0,0 1 0 0 0,0 0 0 0 0,0-1-1 0 0,1 1-9 0 0,-1 0 9 0 0,0 0-1 0 0,0 0 0 0 0,0-1 1 0 0,1 1-1 0 0,-1-1 0 0 0,0 1 1 0 0,0-1-1 0 0,0 0 1 0 0,0 0-1 0 0,0 0 0 0 0,0 0 1 0 0,0 0-1 0 0,0 0-8 0 0,-1-1 9 0 0,1 1 0 0 0,0 0 0 0 0,0 0 0 0 0,0 0 0 0 0,0 0 0 0 0,0 1 1 0 0,0-1-1 0 0,0 0 0 0 0,1 1 0 0 0,-1 0 0 0 0,0-1 0 0 0,0 1 0 0 0,0 0-9 0 0,21-3 119 0 0,1-8-18 0 0,-19 9-73 0 0,5-2 126 0 0,-6 3-113 0 0,0 1-20 0 0,3-1 11 0 0,16-12-9 0 0,6 6-13 0 0,-16-5 33 0 0,-12 11-42 0 0,1 1 0 0 0,-1-1 1 0 0,1 1-1 0 0,0 0 0 0 0,-1 0 0 0 0,1-1 0 0 0,0 1 1 0 0,-1 1-1 0 0,2-1-1 0 0,0 0-1 0 0,0 0 0 0 0,0 0-1 0 0,0 0 1 0 0,-1 0 0 0 0,1 0 0 0 0,0-1 0 0 0,0 1 0 0 0,-1-1 0 0 0,1 0 0 0 0,0 0 0 0 0,0 0 1 0 0,13-12-59 0 0,-13 10-6 0 0,-3 3-10 0 0,3 0-45 0 0,0 0 45 0 0,2 1 49 0 0,5-1 28 0 0,-7 0-34 0 0,1 0-36 0 0,-1 0-24 0 0,-1 0-39 0 0,1 0-46 0 0,0-1-53 0 0,0 4 176 0 0,22 21 42 0 0,-21-18 13 0 0,-1 0 0 0 0,3 10-1 0 0,7-10 10 0 0,-6 13 33 0 0,-2-6-32 0 0,3 9 24 0 0,-5-2 80 0 0,0-3 11 0 0,-2-15-106 0 0,1 1 0 0 0,-1-1 0 0 0,1 0-1 0 0,-1 0 1 0 0,1 0 0 0 0,0 0 0 0 0,1 0-20 0 0,-1 0 18 0 0,0 0 0 0 0,0 0 0 0 0,-1 0 0 0 0,1 1 0 0 0,0-1 0 0 0,-1 0 0 0 0,1 1-1 0 0,-1-1 1 0 0,0 1 0 0 0,1 1-18 0 0,2 11 91 0 0,1 5 52 0 0,-4-18-119 0 0,0 0-1 0 0,0 1 1 0 0,1-1-1 0 0,-1 0 0 0 0,1 0 1 0 0,-1 0-1 0 0,1 0 1 0 0,0 0-24 0 0,0 0 26 0 0,0 0 0 0 0,0 0 0 0 0,-1 1 0 0 0,1-1 0 0 0,0 0 0 0 0,-1 1 1 0 0,0-1-1 0 0,1 2-26 0 0,-1-1 35 0 0,0 0 0 0 0,0 1 0 0 0,-1-1 0 0 0,1 0 0 0 0,-1 1 0 0 0,0-1 0 0 0,1 4-35 0 0,-2-7 18 0 0,1 1-1 0 0,0 0 0 0 0,0 0 1 0 0,1 0-1 0 0,-1 0 0 0 0,0-1 1 0 0,0 1-1 0 0,0 0 0 0 0,0 0 1 0 0,1 0-1 0 0,-1-1 0 0 0,0 1 1 0 0,1 0-1 0 0,-1 0 0 0 0,1-1-17 0 0,5 17 161 0 0,0 2 21 0 0,1-3 33 0 0,1-6-73 0 0,3-4 33 0 0,-10-6-156 0 0,0 0 0 0 0,-1 1 0 0 0,1-1-1 0 0,0 0 1 0 0,0 1 0 0 0,0-1 0 0 0,0 1 0 0 0,-1 0 0 0 0,1-1 0 0 0,0 1-1 0 0,0 0 1 0 0,-1-1 0 0 0,1 1 0 0 0,0 0 0 0 0,-1 0 0 0 0,1-1-1 0 0,-1 1 1 0 0,1 0 0 0 0,-1 0 0 0 0,1 0 0 0 0,-1 0 0 0 0,0 0 0 0 0,1 0-1 0 0,-1 0 1 0 0,0-1 0 0 0,0 1 0 0 0,0 0 0 0 0,0 0 0 0 0,0 1-19 0 0,0-1 12 0 0,0-1 1 0 0,0 1-1 0 0,0 0 0 0 0,0-1 1 0 0,0 1-1 0 0,0-1 1 0 0,0 1-1 0 0,0 0 1 0 0,0-1-1 0 0,0 1 1 0 0,0-1-1 0 0,0 1 1 0 0,0 0-1 0 0,1-1 0 0 0,-1 1 1 0 0,0-1-1 0 0,0 1 1 0 0,1-1-1 0 0,-1 1 1 0 0,0-1-1 0 0,1 1 1 0 0,-1-1-1 0 0,0 1 1 0 0,1-1-1 0 0,-1 1 1 0 0,1-1-1 0 0,-1 0 0 0 0,1 1 1 0 0,-1-1-1 0 0,1 0 1 0 0,-1 1-1 0 0,1-1-12 0 0,7 6 187 0 0,-2 2-2 0 0,-6-8-174 0 0,0 1-1 0 0,1-1 1 0 0,-1 1 0 0 0,0-1-1 0 0,1 1 1 0 0,-1-1 0 0 0,0 1 0 0 0,0-1-1 0 0,1 0 1 0 0,-1 1 0 0 0,1-1-1 0 0,-1 0 1 0 0,0 1 0 0 0,1-1 0 0 0,-1 0-1 0 0,1 0 1 0 0,-1 1 0 0 0,1-1 0 0 0,-1 0-1 0 0,1 0 1 0 0,-1 0 0 0 0,1 1-1 0 0,-1-1 1 0 0,1 0 0 0 0,-1 0 0 0 0,1 0-1 0 0,-1 0 1 0 0,1 0 0 0 0,-1 0-1 0 0,1 0 1 0 0,0 0-11 0 0,2 0 250 0 0,-3 0 6 0 0,0 0 34 0 0,2 1-77 0 0,0-1-80 0 0,0 0-52 0 0,1-1-44 0 0,0 0 2 0 0,-1 0 47 0 0,1 2 53 0 0,-1 0 81 0 0,-1-9 163 0 0,1 3-94 0 0,1 1-73 0 0,1 1-52 0 0,-4 3-141 0 0,1 0-1 0 0,0-1 0 0 0,-1 1 0 0 0,1-1 0 0 0,-1 1 0 0 0,1-1 0 0 0,0 0 1 0 0,-1 1-1 0 0,0-1 0 0 0,1 1 0 0 0,-1-1 0 0 0,1 0 0 0 0,-1 0 1 0 0,0 1-1 0 0,1-1 0 0 0,-1 0-22 0 0,1-8 186 0 0,2-4-73 0 0,4 7-80 0 0,-6 5-33 0 0,-1 1 0 0 0,1 0 0 0 0,0-1 0 0 0,-1 0 0 0 0,1 1 0 0 0,-1-1 0 0 0,1 1-1 0 0,0-1 1 0 0,-1 0 0 0 0,1 1 0 0 0,-1-1 0 0 0,0 0 0 0 0,1 0 0 0 0,-1 1 0 0 0,0-1 0 0 0,1 0 0 0 0,-1 0 0 0 0,0 1 0 0 0,0-1 0 0 0,0 0 0 0 0,1 0 0 0 0,-1 0 0 0 0,0 0 0 0 0,0 1-1 0 0,0-1 1 0 0,-1 0 0 0 0,1-8 0 0 0,0 6 0 0 0,0 1 0 0 0,0-1 0 0 0,0 0 0 0 0,0 1 0 0 0,0-1 0 0 0,1 1 0 0 0,-1-1 0 0 0,1 0 0 0 0,-1 1 0 0 0,2-2 0 0 0,3-4 0 0 0,-4 7 0 0 0,0 0 0 0 0,0 0 0 0 0,-1 1 0 0 0,1-1 0 0 0,0 0 0 0 0,0 0 0 0 0,-1 0 0 0 0,1 0 0 0 0,-1-1 0 0 0,1 1 0 0 0,-1 0 0 0 0,0 0 0 0 0,1 0 0 0 0,-1 0 0 0 0,0 0 0 0 0,0 0 0 0 0,0-1 0 0 0,0 1 0 0 0,0 0 0 0 0,0 0 0 0 0,0 0 0 0 0,0-1 0 0 0,0 1 0 0 0,0 0 0 0 0,-1 0 0 0 0,1 0 0 0 0,-1 0 0 0 0,-4-9 1 0 0,3 8 4 0 0,1 1-1 0 0,0-1 1 0 0,0 0-1 0 0,0 0 1 0 0,0 0-1 0 0,1 0 1 0 0,-1 1-1 0 0,0-1 1 0 0,1 0-1 0 0,-1 0 1 0 0,1 0-1 0 0,0 0 1 0 0,0 0-1 0 0,-1-1-4 0 0,0-16 65 0 0,0-3 13 0 0,2 7-69 0 0,0 4-55 0 0,3 1-68 0 0,8-6-120 0 0,-11 16 224 0 0,-1 0 0 0 0,0 0 1 0 0,0 0-1 0 0,1-1 0 0 0,-1 1 0 0 0,0 0 1 0 0,0 0-1 0 0,0 0 0 0 0,1-1 0 0 0,-1 1 1 0 0,0 0-1 0 0,0 0 0 0 0,0-1 0 0 0,0 1 1 0 0,0 0-1 0 0,0 0 0 0 0,1-1 0 0 0,-1 1 1 0 0,0 0-1 0 0,0 0 0 0 0,0-1 0 0 0,0 1 1 0 0,0 0-1 0 0,0-1 0 0 0,0 1 0 0 0,0 0 10 0 0,0-5-94 0 0,-1-2-87 0 0,1-1-90 0 0,1 0-96 0 0,2 1-101 0 0,10-13-780 0 0,-11 15 895 0 0,-1 2 79 0 0,-1 1 13 0 0,1 0-49 0 0,0 0-60 0 0,0 0-74 0 0,0 1 79 0 0,0 1-38 0 0,2-1-503 0 0,1 0-313 0 0,3 1-758 0 0</inkml:trace>
  <inkml:trace contextRef="#ctx0" brushRef="#br0" timeOffset="1621.78">1636 327 5400 0 0,'0'0'158'0'0,"-3"0"-4"0"0,-19 0 69 0 0,16 0 1 0 0,2 0-99 0 0,1 0 464 0 0,0 0 19 0 0,-2 0-401 0 0,-8 0 485 0 0,7 1-424 0 0,3-1-154 0 0,1 1-35 0 0,0 0-42 0 0,1 0-53 0 0,-7 12 353 0 0,2-3-146 0 0,-3-1-35 0 0,-7-3 86 0 0,10 7-40 0 0,-8-5-18 0 0,13-8-172 0 0,-1 1 0 0 0,1-1-1 0 0,0 1 1 0 0,0-1 0 0 0,-1 1-1 0 0,1 0 1 0 0,0 0 0 0 0,0 0-1 0 0,0-1 1 0 0,0 1 0 0 0,0 0-1 0 0,0 0 1 0 0,0 0 0 0 0,0 1-1 0 0,1-1 1 0 0,-1 0-12 0 0,-5 13 86 0 0,6-13-79 0 0,-1 0 0 0 0,1 1-1 0 0,-1-1 1 0 0,1 0-1 0 0,-1 1 1 0 0,0-1 0 0 0,0 0-1 0 0,1 0 1 0 0,-1 1-1 0 0,0-1 1 0 0,0 0 0 0 0,0 0-1 0 0,0 0 1 0 0,0 0 0 0 0,0 0-1 0 0,-1 0 1 0 0,1-1-1 0 0,-1 2-6 0 0,-6 1 34 0 0,0 2 27 0 0,2 10 0 0 0,6-13-55 0 0,-6 11 27 0 0,-2 9 23 0 0,6-2 15 0 0,2-18-62 0 0,-1 0-1 0 0,1 0 1 0 0,0 0 0 0 0,0 0 0 0 0,-1 0 0 0 0,1 0 0 0 0,-1-1 0 0 0,0 1 0 0 0,0 0 0 0 0,1 0 0 0 0,-1 0 0 0 0,0-1 0 0 0,-1 2-9 0 0,-6 14 82 0 0,5 0 10 0 0,3 16 62 0 0,0 7 122 0 0,0-38-264 0 0,0 0 0 0 0,1 0 1 0 0,-1-1-1 0 0,0 1 0 0 0,1 0 1 0 0,-1-1-1 0 0,1 1 1 0 0,-1 0-1 0 0,2 1-12 0 0,-1 0 43 0 0,1 0 0 0 0,0 0 1 0 0,1-1-1 0 0,-1 1 0 0 0,0 0 0 0 0,1 0-43 0 0,7 8 140 0 0,-4-3-76 0 0,-3 1 12 0 0,2-1 7 0 0,1-6 6 0 0,5-2 73 0 0,0 0-7 0 0,3 0 74 0 0,2 0 59 0 0,1 0 45 0 0,-13 0-292 0 0,-2 1-15 0 0,1-1 0 0 0,-1 0 0 0 0,1 0 0 0 0,0-1 0 0 0,-1 1 0 0 0,1 0 0 0 0,-1-1 0 0 0,1 0 0 0 0,-1 1 0 0 0,1-1 0 0 0,-1 0 0 0 0,0 0 0 0 0,2-1-26 0 0,4-4 98 0 0,2-3 34 0 0,3-7-106 0 0,-13 15-26 0 0,0 0 0 0 0,1 0 0 0 0,-1 0 0 0 0,1 0 0 0 0,-1 0 0 0 0,1 0 0 0 0,0 0 0 0 0,-1 0 0 0 0,1 0 0 0 0,0 0 0 0 0,0 0 0 0 0,0 0 0 0 0,-1 1 0 0 0,1-1 0 0 0,0 0 0 0 0,0 1 0 0 0,0-1 0 0 0,0 0 0 0 0,0 1 0 0 0,0 0 0 0 0,1-1 0 0 0,-1 1 0 0 0,0-1 0 0 0,0 1 0 0 0,0 0 0 0 0,0 0 0 0 0,1 0 0 0 0,12-4 0 0 0,-5-1 10 0 0,-1-2-36 0 0,2-12-108 0 0,-8 16 92 0 0,-1 0 0 0 0,1-1 0 0 0,0 1-1 0 0,0 0 1 0 0,0 0 0 0 0,2-1 42 0 0,12-15-255 0 0,-13 11 135 0 0,0 0-85 0 0,2 5 13 0 0,-5 3 166 0 0,1-1-1 0 0,0 1 0 0 0,-1 0 1 0 0,1 0-1 0 0,-1-1 1 0 0,1 1-1 0 0,-1-1 0 0 0,1 1 1 0 0,-1 0-1 0 0,1-1 1 0 0,-1 1-1 0 0,1-1 0 0 0,-1 1 1 0 0,0-1-1 0 0,1 0 27 0 0,0 0-33 0 0,-1 0 1 0 0,0 0-1 0 0,1-1 0 0 0,-1 1 0 0 0,0 0 0 0 0,0 0 0 0 0,1 0 1 0 0,-1-1-1 0 0,0 1 0 0 0,0 0 0 0 0,0 0 0 0 0,-1-1 0 0 0,1 1 0 0 0,0 0 1 0 0,0 0-1 0 0,-1-1 33 0 0,-3-9-312 0 0,-2-1-50 0 0,2 5 119 0 0,4 6 207 0 0,-1 0 1 0 0,1 0 0 0 0,0 1 0 0 0,0-1 0 0 0,-1 0-1 0 0,1 0 1 0 0,0 0 0 0 0,0 1 0 0 0,0-1 0 0 0,0 0-1 0 0,0 0 1 0 0,0 0 0 0 0,0 0 0 0 0,0 1-1 0 0,0-2 36 0 0,6-9-442 0 0,-5 9 393 0 0,-1 1 0 0 0,1 0 1 0 0,0 0-1 0 0,-1 0 0 0 0,1-1 1 0 0,-1 1-1 0 0,1 0 0 0 0,-1-1 0 0 0,0 1 1 0 0,1-1-1 0 0,-1 0 49 0 0,-1-1-94 0 0,1 0-1 0 0,-1 0 1 0 0,0-1 0 0 0,1 1 0 0 0,-2 0-1 0 0,0-2 95 0 0,-1-3-215 0 0,-2-6-326 0 0,-1 2 117 0 0,0 1 98 0 0,0 1 82 0 0,-1-2 23 0 0,-1-6 3 0 0,3 5 33 0 0,1 2 35 0 0,-3-9-71 0 0,-19-35-203 0 0,16 28 325 0 0,-2-4 53 0 0,-2 9 6 0 0,11 18 42 0 0,0 0-1 0 0,1 0 0 0 0,-1-1 1 0 0,1 1-1 0 0,0-1 0 0 0,0 1 0 0 0,1-2-1 0 0,-6-29 126 0 0,-1 19-1 0 0,3 5 5 0 0,2-4 35 0 0,3 13-45 0 0,0 0-34 0 0,0-2 0 0 0,0-1-86 0 0,0-8-106 0 0,0 9 128 0 0,0 0 59 0 0,0 1 77 0 0,0-1 94 0 0,0 1 114 0 0,0 1-135 0 0,0 1 35 0 0,0-1 38 0 0,0 1 40 0 0,0 0 42 0 0,0 0 45 0 0,0 0 47 0 0,0 0 49 0 0,0 6-473 0 0,0-3-32 0 0,-1 1-1 0 0,1 0 1 0 0,0 0-1 0 0,1 0 1 0 0,-1 0-1 0 0,0 0 1 0 0,1-1-1 0 0,0 1 1 0 0,0 2-22 0 0,5 5 54 0 0,-5-9-42 0 0,1 1 0 0 0,-1 0 1 0 0,0 0-1 0 0,0-1 1 0 0,-1 1-1 0 0,1 0 1 0 0,0 0-1 0 0,0 0 1 0 0,-1 0-1 0 0,0 0 0 0 0,1 0 1 0 0,-1 0-1 0 0,0 0 1 0 0,0 0-13 0 0,2 16 108 0 0,5 3-14 0 0,0-2-20 0 0,-5-12-38 0 0,-1 0 0 0 0,-1-1 0 0 0,1 1 0 0 0,-1 5-36 0 0,-1-6 38 0 0,2 1 0 0 0,-1 0 0 0 0,1 0 0 0 0,1 4-38 0 0,3 7 81 0 0,6 12 126 0 0,-1 0 9 0 0,-4-12-120 0 0,2 20 100 0 0,-6-25-109 0 0,1 0 0 0 0,1 0 0 0 0,1 3-87 0 0,11 26 255 0 0,-9-4 1 0 0,6 1-16 0 0,-7-4-68 0 0,7-9-32 0 0,-9-10-75 0 0,-4-13-51 0 0,1-1 0 0 0,-1 1 0 0 0,1 0 0 0 0,0 0 0 0 0,0-1 0 0 0,0 1 0 0 0,0 0 0 0 0,1-1 0 0 0,-1 1 0 0 0,1-1 0 0 0,-1 1 0 0 0,1-1 0 0 0,0 0 0 0 0,0 0-14 0 0,9 12 59 0 0,-10-11-52 0 0,1-1 0 0 0,-1 1 0 0 0,0-1-1 0 0,0 1 1 0 0,-1 0 0 0 0,1 0-1 0 0,0 0-6 0 0,0 5 15 0 0,-1 0 0 0 0,1 0 0 0 0,-2 0 0 0 0,1 0-15 0 0,-1 13 61 0 0,1-20-59 0 0,1 0 0 0 0,-1 0 1 0 0,0 0-1 0 0,0 0 0 0 0,0-1 1 0 0,0 1-1 0 0,1 0 0 0 0,-1 0 1 0 0,0 0-1 0 0,1 0 0 0 0,-1 0 1 0 0,1 0-1 0 0,-1 0 0 0 0,1-1 1 0 0,-1 1-1 0 0,1 0 0 0 0,-1 0 1 0 0,1-1-1 0 0,0 1 0 0 0,0 0 1 0 0,-1-1-1 0 0,1 1 0 0 0,0-1 0 0 0,0 1 1 0 0,0-1-1 0 0,0 1 0 0 0,-1-1 1 0 0,1 1-1 0 0,1-1-2 0 0,0 1 2 0 0,-1-1 0 0 0,0 1 0 0 0,1 0 0 0 0,-1 0 1 0 0,0-1-1 0 0,1 1 0 0 0,-1 0 0 0 0,0 0 0 0 0,0 1 0 0 0,0-1 0 0 0,0 0 0 0 0,0 0 0 0 0,0 0 0 0 0,0 1 0 0 0,0-1-2 0 0,-1 1 4 0 0,1-1 1 0 0,0 1-1 0 0,-1 0 0 0 0,0 0 1 0 0,1-1-1 0 0,-1 1 0 0 0,0 0 0 0 0,0 0 1 0 0,0-1-1 0 0,0 1-4 0 0,0-2 0 0 0,0 7-21 0 0,0-3-83 0 0,0-1-80 0 0,0-2 49 0 0,0 0-34 0 0,0 0-37 0 0,0 0-34 0 0,0 0-331 0 0,0 0 73 0 0,0 0-47 0 0,0 1-650 0 0,0 3-520 0 0,0 6-987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9:15.9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21 235 6648 0 0,'0'0'149'0'0,"0"0"23"0"0,0 0 12 0 0,0 0 41 0 0,0 0 149 0 0,0 0 66 0 0,0 0 9 0 0,0 0-14 0 0,0 0-83 0 0,0 0-38 0 0,0 0-8 0 0,0 0-8 0 0,0 0-22 0 0,0 0-10 0 0,0 0-2 0 0,0 0-2 0 0,0 0-4 0 0,0 0-2 0 0,0 0 0 0 0,0 0-11 0 0,0 4-46 0 0,-1 7-93 0 0,-2 0-33 0 0,-9 16 59 0 0,11-23-103 0 0,0-4-26 0 0,1 0 1 0 0,0 1 0 0 0,0-1-1 0 0,-1 0 1 0 0,1 0 0 0 0,0 0 0 0 0,0 1-1 0 0,0-1 1 0 0,0 0 0 0 0,-1 0 0 0 0,1 1-1 0 0,0-1 1 0 0,0 0 0 0 0,0 0-1 0 0,0 1 1 0 0,0-1 0 0 0,0 0 0 0 0,0 0-1 0 0,0 1 1 0 0,0-1 0 0 0,0 0-1 0 0,0 1 1 0 0,0-1 0 0 0,0 0 0 0 0,0 0-1 0 0,0 1 1 0 0,0-1 0 0 0,0 0 0 0 0,0 0-1 0 0,0 1 1 0 0,0-1 0 0 0,0 0-1 0 0,1 1 1 0 0,-1-1 0 0 0,0 0 0 0 0,0 0-1 0 0,0 0 1 0 0,0 1 0 0 0,1-1-1 0 0,-1 0 1 0 0,0 0 0 0 0,0 0 0 0 0,1 1-4 0 0,0 0 14 0 0,1 1 1 0 0,-1 0-1 0 0,0-1 1 0 0,1 1-1 0 0,-1 0 1 0 0,0 0-1 0 0,0 0 1 0 0,0 0-1 0 0,0 0 1 0 0,0 0-1 0 0,0 2-14 0 0,0 3 44 0 0,0 0 0 0 0,0 0 1 0 0,-1 0-1 0 0,0 5-44 0 0,0 2 35 0 0,0 32 202 0 0,0-30-176 0 0,-1-12-42 0 0,1 1 0 0 0,-1-1-1 0 0,1 0 1 0 0,1 1 0 0 0,-1-1-1 0 0,1 0 1 0 0,-1 1-1 0 0,1-1 1 0 0,0 0 0 0 0,1 1-19 0 0,12 20 88 0 0,-13-19-71 0 0,1-1 1 0 0,-1 0 0 0 0,-1 1-1 0 0,1 0 1 0 0,-1 1-18 0 0,0 14 83 0 0,-1 0 34 0 0,1 5 115 0 0,2-4-71 0 0,6-1-46 0 0,1 0-9 0 0,-7 1 40 0 0,-2-12-68 0 0,0 26 106 0 0,0-25-101 0 0,0 3 48 0 0,0 15-2 0 0,0-1 10 0 0,0-26-125 0 0,0 1 1 0 0,1-1 0 0 0,-1 0 0 0 0,0 1-1 0 0,1-1 1 0 0,0 0 0 0 0,0 1 0 0 0,0-1 0 0 0,0 0-1 0 0,0 0 1 0 0,0 0 0 0 0,0 1 0 0 0,1-1-15 0 0,-1 0 14 0 0,0 0 1 0 0,1 0 0 0 0,-1 0-1 0 0,0 0 1 0 0,0 1 0 0 0,-1-1-1 0 0,1 0 1 0 0,0 0 0 0 0,-1 1-1 0 0,1-1 1 0 0,-1 1 0 0 0,0-1-1 0 0,0 1-14 0 0,0 12 129 0 0,0 30 305 0 0,0-33-357 0 0,0-2-68 0 0,0-7 82 0 0,0-3-22 0 0,0 0 1 0 0,0 0 15 0 0,0 0-16 0 0,0 0 1 0 0,0 0 15 0 0,0 0-12 0 0,0 0 11 0 0,0 0 3 0 0,0-3-8 0 0,0-10-32 0 0,0-35-17 0 0,0 27 13 0 0,0 19-42 0 0,0 0 0 0 0,0 0 0 0 0,0 0 0 0 0,1 0 0 0 0,-1 0 0 0 0,0 0 0 0 0,1 0 0 0 0,-1 0 0 0 0,1 0 0 0 0,0 0-1 0 0,5-9 1 0 0,-4 10 3 0 0,-1-1-1 0 0,0 0 1 0 0,0 0 0 0 0,0 0 0 0 0,0 0 0 0 0,0 0-1 0 0,0 0 1 0 0,0-1 0 0 0,-1 1 0 0 0,1 0-1 0 0,-1 0 1 0 0,0 0 0 0 0,1-1 0 0 0,-1 1-4 0 0,-1-12 9 0 0,0-14-7 0 0,1 27-2 0 0,0 0 0 0 0,0-1 0 0 0,1 1 0 0 0,-1 0 0 0 0,0-1 0 0 0,0 1 0 0 0,1-1 0 0 0,-1 1 0 0 0,0 0-1 0 0,1 0 1 0 0,0-1 0 0 0,-1 1 0 0 0,1-1 0 0 0,17-5 0 0 0,-14 5 0 0 0,-1 0 0 0 0,0-1 0 0 0,0 0 0 0 0,0 1 0 0 0,2-4 0 0 0,-2 4 0 0 0,0-1 0 0 0,0 0 0 0 0,0-1 0 0 0,-1 1 0 0 0,2-3 0 0 0,3-12 0 0 0,8 11 0 0 0,-15 6 0 0 0,0 0-1 0 0,1 1 0 0 0,-1-1 1 0 0,1 0-1 0 0,-1 0 0 0 0,0 0 0 0 0,1 0 1 0 0,-1 0-1 0 0,0 0 0 0 0,0 1 1 0 0,0-1-1 0 0,0 0 0 0 0,0 0 0 0 0,0 0 1 0 0,0 0 0 0 0,0 1-1 0 0,0 0 0 0 0,0 0 1 0 0,0-1-1 0 0,0 1 0 0 0,0 0 0 0 0,0 0 1 0 0,0 0-1 0 0,0 0 0 0 0,0 0 0 0 0,0 0 1 0 0,0 0-1 0 0,0-1 0 0 0,0 1 0 0 0,0 0 1 0 0,0 0-1 0 0,0 0 0 0 0,0 0 0 0 0,0 0 1 0 0,0 0-1 0 0,0 0 0 0 0,0-1 0 0 0,0 1 1 0 0,0 0-1 0 0,0 0 0 0 0,0 0 0 0 0,0 0 1 0 0,0 0-1 0 0,0 0 0 0 0,1 0 0 0 0,-1 0 1 0 0,0 0-1 0 0,0-1 0 0 0,0 1 0 0 0,0 0 1 0 0,0 0-1 0 0,0 0 0 0 0,0 0 0 0 0,0 0 1 0 0,1 0-1 0 0,-1 0 0 0 0,0 0 0 0 0,0 0 1 0 0,0 0-1 0 0,0 0 0 0 0,0 0 0 0 0,0 0 1 0 0,0 0-1 0 0,1 0 0 0 0,-1 0 0 0 0,0 0 1 0 0,0 0-1 0 0,0 0 0 0 0,0 0 0 0 0,0 0 1 0 0,0 0-1 0 0,0 0 0 0 0,1 0 1 0 0,0 0-1 0 0,1 0 0 0 0,0 0 0 0 0,-1 0-1 0 0,1 0 1 0 0,0-1 0 0 0,-1 1 0 0 0,1-1 0 0 0,0 1-1 0 0,0-1 2 0 0,5-4 0 0 0,-6 5-1 0 0,0-1 0 0 0,0 0 0 0 0,1 1 0 0 0,-1-1 0 0 0,0 0 0 0 0,0 1 0 0 0,0-1 0 0 0,0 1 0 0 0,0 0 0 0 0,1-1-1 0 0,0 1 2 0 0,-1 0-3 0 0,0 1 0 0 0,0-1 0 0 0,1 0-1 0 0,-1 1 1 0 0,0-1 0 0 0,0 1-1 0 0,0-1 1 0 0,0 1 0 0 0,0-1-1 0 0,0 1 1 0 0,1 0 3 0 0,5 4-24 0 0,7 1-20 0 0,-11-5 39 0 0,0 1 1 0 0,0-1-1 0 0,0 1 1 0 0,0 0-1 0 0,0 0 1 0 0,0 0-1 0 0,0 0 1 0 0,-1 0-1 0 0,1 1 5 0 0,-1-1-7 0 0,0 1 0 0 0,1-1 0 0 0,-1 1 0 0 0,0 0 0 0 0,-1 0 0 0 0,1 0 0 0 0,-1 0 0 0 0,1 0 0 0 0,-1 0 7 0 0,6 11-17 0 0,-5-10 6 0 0,0-1 1 0 0,1 0-1 0 0,-1 1 0 0 0,1-1 1 0 0,2 2 10 0 0,-2-3-2 0 0,-1-1 0 0 0,-1 1 0 0 0,1 1 1 0 0,0-1-1 0 0,0 0 0 0 0,-1 0 0 0 0,1 1 0 0 0,-1-1 1 0 0,0 1-1 0 0,0-1 0 0 0,1 3 2 0 0,-1 2-11 0 0,0 1 0 0 0,0 0 0 0 0,-1-1 0 0 0,-1 7 11 0 0,1 19-14 0 0,0-11 14 0 0,0-20 2 0 0,0 0-1 0 0,0 0 0 0 0,0 0 0 0 0,0 0 0 0 0,-1 0 0 0 0,1-1 0 0 0,-1 1 0 0 0,1 0 0 0 0,-1 0 0 0 0,0 0-1 0 0,-13 19 43 0 0,7-3-33 0 0,-7-11 2 0 0,14-7-11 0 0,-1 1-1 0 0,1-1 1 0 0,0 0-1 0 0,0 0 1 0 0,0 0-1 0 0,0 0 1 0 0,0 0-1 0 0,-1 0 1 0 0,1 0-1 0 0,0 1 1 0 0,0-1-1 0 0,0 0 0 0 0,0 0 1 0 0,0 0-1 0 0,0 0 1 0 0,0 1-1 0 0,0-1 1 0 0,0 0-1 0 0,0 0 1 0 0,-1 0-1 0 0,1 0 1 0 0,0 1-1 0 0,0-1 1 0 0,0 0-1 0 0,0 0 0 0 0,0 0 1 0 0,0 0-1 0 0,0 1 1 0 0,0-1-1 0 0,1 0 1 0 0,-1 0-1 0 0,0 0 1 0 0,0 1-1 0 0,0-1 0 0 0,-2 4 16 0 0,-19 8 27 0 0,10-6-14 0 0,9-4-25 0 0,0-1 0 0 0,0 0 1 0 0,0 0-1 0 0,0 0 0 0 0,0 0 0 0 0,0 0 0 0 0,0 0 0 0 0,0-1 0 0 0,0 1 0 0 0,-1 0 0 0 0,1-1 1 0 0,0 0-1 0 0,0 0 0 0 0,-1 0-4 0 0,1 0 6 0 0,0 0 1 0 0,0 0-1 0 0,0 1 0 0 0,0-1 1 0 0,0 0-1 0 0,0 1 1 0 0,1-1-1 0 0,-1 1 0 0 0,0-1 1 0 0,0 1-7 0 0,-9 6 32 0 0,9-6-29 0 0,0 0-1 0 0,0 0 0 0 0,0 1 1 0 0,0-1-1 0 0,0 0 1 0 0,0-1-1 0 0,0 1 1 0 0,0 0-1 0 0,0-1 1 0 0,-1 1-1 0 0,1-1 1 0 0,0 1-1 0 0,0-1 0 0 0,-1 0-2 0 0,-40 0 11 0 0,1 0 17 0 0,39 0-267 0 0,1 0 101 0 0,-1 0 84 0 0,1 0 83 0 0,-1 0 73 0 0,-4 0 216 0 0,5 0-243 0 0,0 0-53 0 0,1 0-40 0 0,-1 0-51 0 0,0 0-59 0 0,0 0-96 0 0,0 0-98 0 0,0 0-111 0 0,0 0-123 0 0,1 0 227 0 0,0 0-35 0 0,-1 0-38 0 0,1 0-38 0 0,0 0-41 0 0,0 0-43 0 0,0 0-43 0 0,-1 0-45 0 0,-3 0-1493 0 0,-7 0-1194 0 0</inkml:trace>
  <inkml:trace contextRef="#ctx0" brushRef="#br0" timeOffset="246.7">448 0 10136 0 0,'0'0'230'0'0,"0"0"30"0"0,0 0 19 0 0,0 0 49 0 0,0 0-146 0 0,4 4 139 0 0,2 4-54 0 0,4 9 254 0 0,2 5 117 0 0,-1-9-312 0 0,-8-10-231 0 0,0 0 0 0 0,0 0 0 0 0,0 0 0 0 0,0-1 1 0 0,3 2-96 0 0,1-1 118 0 0,-6-2-89 0 0,0-1-1 0 0,0 0 1 0 0,-1 1-1 0 0,1-1 1 0 0,0 1-1 0 0,0-1 1 0 0,0 1-1 0 0,-1-1 1 0 0,1 1-1 0 0,0-1 1 0 0,0 1-1 0 0,-1 0 1 0 0,1-1-1 0 0,-1 1 1 0 0,1 0-1 0 0,-1 0 1 0 0,1 0 0 0 0,-1-1-1 0 0,1 1 1 0 0,-1 0-1 0 0,0 0 1 0 0,1 0-29 0 0,2 6 114 0 0,-1-3-26 0 0,1 0 1 0 0,0-1 0 0 0,-1 1 0 0 0,1 0 0 0 0,2 1-89 0 0,20 18 392 0 0,-7-6-110 0 0,-8-7-117 0 0,-3-4-43 0 0,-1 0 1 0 0,0 1-1 0 0,-1 0 1 0 0,3 3-123 0 0,5 8 135 0 0,27 45 248 0 0,-22-30-220 0 0,-7-1-39 0 0,-4 14-1 0 0,7 15-26 0 0,-6-1-8 0 0,6-13 10 0 0,-7-5 44 0 0,-1-20-64 0 0,-3-13-37 0 0,-1 0-1 0 0,0 0 0 0 0,0 0 0 0 0,-1 0 0 0 0,0 0 0 0 0,0 1-41 0 0,-1 123 481 0 0,0-74-218 0 0,-1-50-207 0 0,1 0 0 0 0,-2 0 0 0 0,1 0 0 0 0,-3 7-56 0 0,1-4 70 0 0,-1 1 0 0 0,2-1 0 0 0,0 1 0 0 0,-1 13-70 0 0,4-9 63 0 0,0 11 50 0 0,-6-6 3 0 0,-1-7-73 0 0,4-11-31 0 0,0 0 1 0 0,0 0 0 0 0,1 0-1 0 0,0 1 1 0 0,0-1 0 0 0,0 0-1 0 0,0 1 1 0 0,0-1-1 0 0,1 4-12 0 0,0-5 9 0 0,0 1 0 0 0,0-1 0 0 0,-1 1 0 0 0,1-1 0 0 0,-1 1 0 0 0,0-1-1 0 0,0 0 1 0 0,0 1 0 0 0,0-1 0 0 0,-1 0 0 0 0,-1 3-9 0 0,2-3 3 0 0,-1 0-1 0 0,1 0 1 0 0,-1 0 0 0 0,1 0 0 0 0,0 1 0 0 0,1-1-1 0 0,-1 1 1 0 0,0-1 0 0 0,1 0 0 0 0,0 1-1 0 0,0 2-2 0 0,-3 9-4 0 0,-5 2 53 0 0,0 0-43 0 0,5-2-86 0 0,1 1-272 0 0,1-14 260 0 0,0 1 0 0 0,0-1 0 0 0,0 0 0 0 0,0 0 0 0 0,-1 0 0 0 0,1 0 0 0 0,-1 0 0 0 0,1 0 0 0 0,-1 0 0 0 0,0 0 92 0 0,0 0-179 0 0,1-1 26 0 0,0-1-10 0 0,1 1-46 0 0,0-1-7 0 0,0 0-47 0 0,0 0-51 0 0,0 0-58 0 0,0 0-64 0 0,0 0-57 0 0,0 0-53 0 0,0 0-46 0 0,0 0-168 0 0,0 0-45 0 0,0 0-205 0 0,0 0-553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1:53.5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1 6336 0 0,'0'0'141'0'0,"0"0"23"0"0,0 0 11 0 0,-3 0-29 0 0,-6 0-102 0 0,4 0 16 0 0,2 0 62 0 0,2 0 138 0 0,1 0 230 0 0,4 4 20 0 0,15 9 14 0 0,-3-9-132 0 0,-16-4-385 0 0,0 0-1 0 0,0 0 1 0 0,1 0 0 0 0,-1 0 0 0 0,0 0 0 0 0,0 0-1 0 0,0 0 1 0 0,0 0 0 0 0,0 0 0 0 0,0 0 0 0 0,0 0-1 0 0,1 0 1 0 0,-1 0 0 0 0,0 0 0 0 0,0 0 0 0 0,0 0-1 0 0,0 0 1 0 0,0 0 0 0 0,0 0 0 0 0,0 0 0 0 0,1 0-1 0 0,-1 0 1 0 0,0 0 0 0 0,0 1 0 0 0,0-1 0 0 0,0 0-1 0 0,0 0 1 0 0,0 0 0 0 0,0 0 0 0 0,0 0 0 0 0,0 0 0 0 0,1 0-1 0 0,-1 0 1 0 0,0 0 0 0 0,0 0 0 0 0,0 1 0 0 0,0-1-1 0 0,0 0 1 0 0,0 0 0 0 0,0 0 0 0 0,0 0 0 0 0,0 0-1 0 0,0 0 1 0 0,0 0 0 0 0,0 1 0 0 0,0-1 0 0 0,0 0-1 0 0,0 0 1 0 0,0 0 0 0 0,0 0 0 0 0,0 0 0 0 0,0 0-1 0 0,0 0 1 0 0,0 1 0 0 0,0-1 0 0 0,0 0 0 0 0,0 0-7 0 0,0 5 146 0 0,-1-1-77 0 0,1-1 0 0 0,0 0 0 0 0,0 0 0 0 0,0 0 0 0 0,1 0 0 0 0,-1 1 0 0 0,1-1-1 0 0,0 0 1 0 0,0 2-69 0 0,6 7 192 0 0,1 1 56 0 0,-5 1 58 0 0,-3-13-292 0 0,0-1 0 0 0,0 0 0 0 0,0 0 0 0 0,0 1 0 0 0,0-1 1 0 0,0 0-1 0 0,0 1 0 0 0,0-1 0 0 0,0 0 0 0 0,0 1 0 0 0,1-1 0 0 0,-1 0 1 0 0,0 0-1 0 0,0 1 0 0 0,0-1 0 0 0,0 0 0 0 0,0 0 0 0 0,1 1 1 0 0,-1-1-1 0 0,0 0 0 0 0,0 0 0 0 0,1 1 0 0 0,-1-1 0 0 0,0 0 0 0 0,0 0 1 0 0,1 0-15 0 0,0 2 34 0 0,1-1 0 0 0,-1 1 0 0 0,1 0 0 0 0,-1 0 0 0 0,1 0 0 0 0,-1-1 0 0 0,0 1 0 0 0,0 0 0 0 0,0 0 0 0 0,0 1 0 0 0,0-1 0 0 0,-1 0 0 0 0,1 0 0 0 0,-1 0 0 0 0,1 1 0 0 0,-1-1 0 0 0,0 0 0 0 0,0 1-34 0 0,4 16 192 0 0,4-6-44 0 0,-2-2-44 0 0,-5-10-97 0 0,-1-1 0 0 0,0 0 0 0 0,1 1 1 0 0,-1-1-1 0 0,0 1 0 0 0,0-1 0 0 0,1 1 0 0 0,-1 0 1 0 0,0-1-1 0 0,0 1 0 0 0,0-1 0 0 0,0 1 1 0 0,0-1-1 0 0,0 1 0 0 0,0-1 0 0 0,0 1 1 0 0,0 0-1 0 0,0-1 0 0 0,0 1 0 0 0,0-1 1 0 0,0 1-1 0 0,0-1 0 0 0,0 1 0 0 0,0-1 0 0 0,-1 1 1 0 0,1 0-1 0 0,0-1 0 0 0,0 0 0 0 0,-1 1 1 0 0,1-1-1 0 0,0 1 0 0 0,-1-1 0 0 0,1 1 1 0 0,-1-1-1 0 0,1 1 0 0 0,0-1 0 0 0,-1 0 1 0 0,1 1-1 0 0,-1-1 0 0 0,1 0 0 0 0,-1 0 0 0 0,1 1 1 0 0,-1-1-1 0 0,1 0 0 0 0,-1 0 0 0 0,0 0-7 0 0,1 1 8 0 0,-1-1 0 0 0,0 0 0 0 0,1 0-1 0 0,-1 0 1 0 0,1 1 0 0 0,-1-1-1 0 0,1 0 1 0 0,-1 0 0 0 0,1 1 0 0 0,0-1-1 0 0,-1 1 1 0 0,1-1 0 0 0,-1 0 0 0 0,1 1-1 0 0,0-1 1 0 0,-1 1 0 0 0,1-1-1 0 0,0 1 1 0 0,-1-1 0 0 0,1 1 0 0 0,0-1-1 0 0,0 1 1 0 0,-1-1 0 0 0,1 1-1 0 0,0-1 1 0 0,0 1 0 0 0,0-1 0 0 0,0 1-1 0 0,0 0 1 0 0,0-1 0 0 0,0 1 0 0 0,0-1-1 0 0,0 1 1 0 0,0-1 0 0 0,0 1-1 0 0,0-1 1 0 0,0 1 0 0 0,0 0 0 0 0,1-1-1 0 0,-1 1 1 0 0,0-1 0 0 0,0 1-1 0 0,1-1 1 0 0,-1 1 0 0 0,0-1 0 0 0,1 1-8 0 0,1 3 63 0 0,4 4-1 0 0,-2-5 15 0 0,0 1 31 0 0,1 2 56 0 0,10 8 48 0 0,-12-10-10 0 0,-3-1-2 0 0,0-1-135 0 0,0 3-65 0 0,0-2 68 0 0,0 1 104 0 0,0-2-31 0 0,0 0 45 0 0,4 1 30 0 0,-3-1-191 0 0,1 0 1 0 0,0 0-1 0 0,0-1 1 0 0,0 0-1 0 0,0 1 1 0 0,0-1-1 0 0,0 0 1 0 0,1 0-1 0 0,-1 0 1 0 0,0 0-1 0 0,0 0 1 0 0,1 0-1 0 0,-1-1 1 0 0,1 1-1 0 0,0-1-25 0 0,1 0 162 0 0,-4 0-2 0 0,0 0-16 0 0,0 0-64 0 0,0-1-77 0 0,0 0 1 0 0,0 0 0 0 0,0 1 0 0 0,0-1 0 0 0,0 0 0 0 0,0 0 0 0 0,-1 0-1 0 0,1 0 1 0 0,0 0 0 0 0,0 0 0 0 0,-1 0 0 0 0,1 0 0 0 0,0 1 0 0 0,-1-1 0 0 0,1 0-1 0 0,-1 0 1 0 0,1 0 0 0 0,-1 1 0 0 0,0-1 0 0 0,1 0 0 0 0,-1 1 0 0 0,0-1 0 0 0,1 1-1 0 0,-1-1 1 0 0,0 0 0 0 0,0 1-4 0 0,0-1 2 0 0,1 1-1 0 0,-1-1 1 0 0,0 1-1 0 0,0-1 1 0 0,1 1-1 0 0,-1-1 0 0 0,0 0 1 0 0,1 0-1 0 0,-1 1 1 0 0,1-1-1 0 0,-1 0 1 0 0,1 0-1 0 0,-1 1 1 0 0,1-1-1 0 0,0 0 1 0 0,-1 0-1 0 0,1 0 0 0 0,0 0 1 0 0,0 0-1 0 0,-1 0 1 0 0,1 0-1 0 0,0 1 1 0 0,0-1-1 0 0,0 0 1 0 0,0 0-1 0 0,0 0-1 0 0,1-1 4 0 0,-1 0 1 0 0,0 0-1 0 0,-1 0 0 0 0,1 0 1 0 0,0 0-1 0 0,-1 0 0 0 0,1 0 0 0 0,-1 0 1 0 0,1 0-1 0 0,-1 0-4 0 0,-6-9 9 0 0,6 9-5 0 0,0 1 0 0 0,-1-1 0 0 0,1 0 0 0 0,0 0 0 0 0,0 0 0 0 0,1 0 0 0 0,-1-1 0 0 0,0 1-1 0 0,1 0 1 0 0,-1 0 0 0 0,1 0 0 0 0,-1-1 0 0 0,1 1 0 0 0,0-1-4 0 0,0 2 1 0 0,0-1 0 0 0,0 0 0 0 0,0 0 0 0 0,0 0 0 0 0,1 0 0 0 0,-1 0 0 0 0,1 0 0 0 0,-1 0 0 0 0,1 0 0 0 0,0 0-1 0 0,13-19 0 0 0,-13 19 0 0 0,-1 0 0 0 0,1 0 0 0 0,-1 0 0 0 0,1 0 0 0 0,-1 0 0 0 0,0-1 0 0 0,0 1 0 0 0,0 0 0 0 0,0 0 0 0 0,0 1 0 0 0,0-1 0 0 0,0 1 0 0 0,0 0 0 0 0,0 0 0 0 0,0 0 0 0 0,0 0 0 0 0,0 0 0 0 0,1-1 0 0 0,-1 1 0 0 0,0 0 0 0 0,1 0 0 0 0,-1 0 0 0 0,1 0 0 0 0,-1 0 0 0 0,1 0 0 0 0,13-6 0 0 0,-13 6 0 0 0,-1 0 0 0 0,1-1 0 0 0,-1 1 0 0 0,1 0 0 0 0,-1 0 0 0 0,0 0 0 0 0,1 0 0 0 0,-1 0 0 0 0,0 0 0 0 0,0-1 0 0 0,0 1 0 0 0,0 0 0 0 0,0 0 0 0 0,0-1 0 0 0,-1-4 0 0 0,0 6 0 0 0,1 0 0 0 0,0 0 0 0 0,0 0 0 0 0,0 0 0 0 0,0-1 0 0 0,0 1 0 0 0,0 0 0 0 0,0 0 0 0 0,0-1 0 0 0,0 1 0 0 0,0 0 0 0 0,0 0 0 0 0,0 0 0 0 0,0-1 1 0 0,0 1-1 0 0,0 0 0 0 0,0 0 0 0 0,0 0 0 0 0,0-1 0 0 0,0 1 0 0 0,0 0 0 0 0,0 0 0 0 0,0 0 0 0 0,0-1 0 0 0,0 1 0 0 0,0 0 0 0 0,1 0 0 0 0,-1 0 0 0 0,0-1 0 0 0,0 1 0 0 0,0 0 0 0 0,0 0 0 0 0,1 0 0 0 0,20-13-11 0 0,0-1-32 0 0,1 7 33 0 0,-1-8 10 0 0,1 8 0 0 0,2-7 0 0 0,-18 13 0 0 0,0-1 0 0 0,0 2 0 0 0,1-1 0 0 0,-1 1 0 0 0,0 0 0 0 0,3 0 0 0 0,6 0 0 0 0,-14 1-1 0 0,0-1 0 0 0,0 0 0 0 0,1 0 0 0 0,-1 0 1 0 0,0 0-1 0 0,0-1 0 0 0,0 1 0 0 0,0 0 1 0 0,0 0-1 0 0,1-1 0 0 0,-1 1 0 0 0,0-1 1 0 0,0 1-1 0 0,1-1 1 0 0,5-13-43 0 0,-6 13 42 0 0,0 0 1 0 0,1 1-1 0 0,-1-1 0 0 0,0 1 0 0 0,1 0 1 0 0,-1-1-1 0 0,1 1 0 0 0,-1 0 0 0 0,0 0 1 0 0,1 0-1 0 0,-1 0 0 0 0,1 0 0 0 0,-1 0 1 0 0,1 0-1 0 0,3 0 1 0 0,1 0 0 0 0,-1 0 0 0 0,0 1 0 0 0,0 0 0 0 0,5 1 0 0 0,8 6 1 0 0,-17-6-1 0 0,1-1 0 0 0,0 0 0 0 0,0 0 0 0 0,0 0 0 0 0,0-1 0 0 0,0 1 0 0 0,0 0 0 0 0,0-1 0 0 0,0 1 0 0 0,0-1 0 0 0,1 0 0 0 0,-1 0 0 0 0,0 0 0 0 0,-1 0 0 0 0,0 0 0 0 0,0 0 0 0 0,1 0 0 0 0,-1 0 0 0 0,0 0 0 0 0,0 0 0 0 0,0 1 0 0 0,0-1 0 0 0,0 0 0 0 0,1 1 0 0 0,-1-1 0 0 0,0 0 0 0 0,0 1 0 0 0,1 0-1 0 0,-2 0 1 0 0,1 0 0 0 0,-1 0 0 0 0,1 0 0 0 0,-1 0 0 0 0,1 0 0 0 0,-1 0 0 0 0,0 0 0 0 0,0 1 0 0 0,1-1 0 0 0,-1 0 0 0 0,0 0 0 0 0,0 0 0 0 0,0 0 0 0 0,0 0 0 0 0,0 1 1 0 0,0 0-1 0 0,0 0 0 0 0,0 0 0 0 0,0 0-1 0 0,0 1 1 0 0,0-1 0 0 0,1 0 0 0 0,-1 0 0 0 0,1 0 0 0 0,0 0 0 0 0,13 19 0 0 0,-13-19 0 0 0,0 0 0 0 0,-1 0 0 0 0,1 0 0 0 0,-1 0 0 0 0,0 0 0 0 0,1 0 0 0 0,-1 0 0 0 0,0 0 0 0 0,0 0 0 0 0,0 0 0 0 0,0-2 0 0 0,0 64 0 0 0,-1-50 1 0 0,0 13-2 0 0,1-26 2 0 0,0 1-1 0 0,0-1 1 0 0,1 1 0 0 0,-1-1 0 0 0,0 0 0 0 0,0 1 0 0 0,1-1 0 0 0,-1 0 0 0 0,0 1 0 0 0,1-1-1 0 0,0 0 1 0 0,-1 0 0 0 0,1 1-1 0 0,0-1 2 0 0,-1-1-1 0 0,0 0 1 0 0,1 1 0 0 0,-1-1-1 0 0,1 1 1 0 0,-1-1 0 0 0,1 0-1 0 0,-1 0 1 0 0,1 1 0 0 0,0-1-1 0 0,-1 0 1 0 0,1 0 0 0 0,-1 0-1 0 0,1 0 1 0 0,-1 1 0 0 0,1-1-1 0 0,0 0-1 0 0,-1 0 1 0 0,0 0-1 0 0,1 0 1 0 0,-1 0-1 0 0,0 0 1 0 0,0 0-1 0 0,1 0 1 0 0,-1 0 0 0 0,0 0-1 0 0,0 0 1 0 0,1 0-1 0 0,-1 0 1 0 0,0 0-1 0 0,0 0 1 0 0,0 1-1 0 0,1-1 1 0 0,-1 0-1 0 0,0 0 1 0 0,0 0-1 0 0,0 0 1 0 0,1 1-1 0 0,-1-1 1 0 0,0 0-1 0 0,0 0 1 0 0,0 0-1 0 0,0 1 1 0 0,0-1-1 0 0,1 0 1 0 0,-1 0-1 0 0,0 0 1 0 0,0 1 0 0 0,0-1-1 0 0,0 0 1 0 0,0 0-1 0 0,0 1 1 0 0,0-1-1 0 0,0 0 0 0 0,2 37 60 0 0,-2-20-39 0 0,0-14-194 0 0,0 0 69 0 0,0-1 61 0 0,0 1 50 0 0,0-1 49 0 0,0 0 38 0 0,0 5 315 0 0,0-4-268 0 0,0-2-90 0 0,0 1-34 0 0,0-1-36 0 0,0 1-39 0 0,0-1-44 0 0,0 0-50 0 0,0 1-72 0 0,0-1-70 0 0,0 1-78 0 0,0-1-82 0 0,0 1-91 0 0,0 0-97 0 0,0 0-105 0 0,0 0-109 0 0,0-2-488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1:54.2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344 44 5640 0 0,'-4'0'43'0'0,"-3"0"-50"0"0,4 0 51 0 0,0 0 72 0 0,-2 0 106 0 0,2-4-84 0 0,-3-1-111 0 0,-2-4 59 0 0,5 6 53 0 0,2 2 161 0 0,1 1 274 0 0,-2 1-286 0 0,1-1-65 0 0,-1 1-56 0 0,0-1-47 0 0,0 0-27 0 0,1 0-39 0 0,-4-1 11 0 0,3 0-11 0 0,1 1 60 0 0,-2 0 380 0 0,3 0-40 0 0,-4 0-6 0 0,-8-2-139 0 0,-4-6 4 0 0,-1-1-45 0 0,5 7-38 0 0,9 2 90 0 0,-1 0-16 0 0,-1 0-215 0 0,3 0-58 0 0,0-1 0 0 0,-1 1 0 0 0,1 0 0 0 0,-1 0 1 0 0,1 0-1 0 0,-1 1 0 0 0,1-1 0 0 0,-1 1 0 0 0,1-1 0 0 0,-1 1 1 0 0,-1 1-32 0 0,-2 6 125 0 0,6-7-118 0 0,0 0 1 0 0,0-1 0 0 0,-1 1-1 0 0,1-1 1 0 0,-1 1-1 0 0,1-1 1 0 0,0 1 0 0 0,-1-1-1 0 0,1 1 1 0 0,-1-1-1 0 0,1 1 1 0 0,-1-1-1 0 0,1 1 1 0 0,-1-1 0 0 0,0 0-1 0 0,1 1 1 0 0,-1-1-1 0 0,0 0 1 0 0,1 0 0 0 0,-1 0-1 0 0,1 1 1 0 0,-1-1-1 0 0,0 0 1 0 0,1 0-1 0 0,-1 0 1 0 0,0 0 0 0 0,0 0-1 0 0,1 0 1 0 0,-1 0-1 0 0,0 0 1 0 0,1 0 0 0 0,-1-1-8 0 0,-17 1 106 0 0,7 4-36 0 0,-17 10-6 0 0,17-10 5 0 0,6-4-38 0 0,3-1-24 0 0,-1 1 0 0 0,1 0 0 0 0,-1 0 0 0 0,1 0 0 0 0,0 0-1 0 0,-1 0 1 0 0,1 1 0 0 0,-1-1 0 0 0,1 1 0 0 0,-1 0 0 0 0,-1 0-7 0 0,4 0 3 0 0,-1 0 0 0 0,1 0 0 0 0,0 0 0 0 0,-1-1 1 0 0,1 1-1 0 0,0 0 0 0 0,-1 0 0 0 0,1 0 0 0 0,0 0 1 0 0,0 0-1 0 0,0 0 0 0 0,0 0 0 0 0,0 0 0 0 0,0 0 1 0 0,0-1-4 0 0,0 0 0 0 0,0 1-2 0 0,0-1 0 0 0,0 0 0 0 0,0 1 0 0 0,0-1 0 0 0,0 0 1 0 0,0 1-1 0 0,0-1 0 0 0,0 0 0 0 0,0 1 0 0 0,-1-1 0 0 0,1 0 0 0 0,0 0 1 0 0,0 1-1 0 0,0-1 0 0 0,0 0 0 0 0,0 0 0 0 0,-1 1 0 0 0,1-1 1 0 0,0 0-1 0 0,0 0 0 0 0,0 1 0 0 0,-1-1 0 0 0,1 0 0 0 0,0 0 0 0 0,0 0 1 0 0,-1 1 1 0 0,-16 13-16 0 0,-5-1 15 0 0,22-13 1 0 0,0 0-1 0 0,-1 0 1 0 0,1 0 0 0 0,0 0 0 0 0,0 0 0 0 0,0 0 0 0 0,0 0 0 0 0,0 1-1 0 0,0-1 1 0 0,0 0 0 0 0,0 0 0 0 0,-1 0 0 0 0,1 0 0 0 0,0 0 0 0 0,0 0-1 0 0,0 1 1 0 0,0-1 0 0 0,0 0 0 0 0,0 0 0 0 0,0 0 0 0 0,0 0-1 0 0,0 0 1 0 0,0 1 0 0 0,0-1 0 0 0,0 0 0 0 0,0 0 0 0 0,0 0 0 0 0,0 0-1 0 0,0 0 1 0 0,0 1 0 0 0,0-1 0 0 0,0 0 0 0 0,0 0 0 0 0,0 0 0 0 0,0 0-1 0 0,1 0 1 0 0,-1 1 0 0 0,0-1 0 0 0,0 0 0 0 0,0 0 0 0 0,1 3-8 0 0,-1 4-61 0 0,0-6 65 0 0,0 0 0 0 0,0 0 0 0 0,0 0 0 0 0,0 0 1 0 0,0 0-1 0 0,0 0 0 0 0,1 0 0 0 0,-1 0 0 0 0,0-1 0 0 0,1 1 1 0 0,-1 0-1 0 0,0 0 0 0 0,1 0 0 0 0,-1 0 0 0 0,1 0 4 0 0,13 6-10 0 0,-8 1 10 0 0,-6-7 0 0 0,1 0 0 0 0,-1-1 0 0 0,0 1 0 0 0,1-1 0 0 0,-1 1 0 0 0,0 0 0 0 0,1-1 0 0 0,-1 1 0 0 0,1-1 0 0 0,-1 0 0 0 0,1 1 0 0 0,-1-1 0 0 0,1 1 0 0 0,0-1 0 0 0,-1 0 0 0 0,1 1 0 0 0,-1-1 0 0 0,1 0 0 0 0,0 0 0 0 0,-1 1 0 0 0,1-1 0 0 0,0 0 0 0 0,-1 0 0 0 0,1 0 0 0 0,0 0 0 0 0,-1 0 0 0 0,1 0 0 0 0,0 0 0 0 0,-1 0 0 0 0,1 0 0 0 0,0 0 0 0 0,0-1 0 0 0,1 1 0 0 0,0 1 0 0 0,1-1 0 0 0,-1 0 0 0 0,0 1 0 0 0,0-1 0 0 0,0 1 0 0 0,1 0 0 0 0,-1 0 0 0 0,0-1 0 0 0,0 2 0 0 0,0-1 0 0 0,0 0 0 0 0,0 0 0 0 0,0 1 0 0 0,9 4 0 0 0,10 1 0 0 0,4 8 0 0 0,10-8 0 0 0,-10 7-11 0 0,-3-7-32 0 0,-1 7 33 0 0,0-7 10 0 0,1 8 0 0 0,-1-8 10 0 0,0 7 44 0 0,-3-7 10 0 0,-11 7 13 0 0,11-7 56 0 0,0 8 26 0 0,-18-15-153 0 0,0 0 1 0 0,0 0-1 0 0,1 1 1 0 0,-1-1-1 0 0,0 0 0 0 0,0 0 1 0 0,0 1-1 0 0,1-1 1 0 0,-1 0-1 0 0,0 0 0 0 0,0 0 1 0 0,1 0-1 0 0,-1 1 1 0 0,0-1-1 0 0,1 0 0 0 0,-1 0 1 0 0,0 0-1 0 0,0 0 1 0 0,1 0-1 0 0,-1 0 1 0 0,0 0-1 0 0,1 0 0 0 0,-1 0 1 0 0,0 0-1 0 0,1 0 1 0 0,-1 0-7 0 0,26 0 229 0 0,-19 0-128 0 0,-1 0 57 0 0,-6 4 2 0 0,0 5-35 0 0,0 24 276 0 0,0-25-336 0 0,0-1-66 0 0,0-7 5 0 0,0 0 0 0 0,0 1-1 0 0,0-1 1 0 0,0 0 0 0 0,0 1 0 0 0,0-1-1 0 0,0 0 1 0 0,0 0 0 0 0,0 1 0 0 0,0-1-1 0 0,0 0 1 0 0,-1 1 0 0 0,1-1 0 0 0,0 0-1 0 0,0 0 1 0 0,0 1 0 0 0,0-1 0 0 0,-1 0-1 0 0,1 0 1 0 0,0 1 0 0 0,0-1 0 0 0,0 0-1 0 0,-1 0 1 0 0,1 0 0 0 0,0 1 0 0 0,0-1-4 0 0,-4 3 29 0 0,-3 4 7 0 0,3-3 10 0 0,-3 3 35 0 0,4-5-67 0 0,1 0 0 0 0,-1 0 1 0 0,0 0-1 0 0,0 0 1 0 0,-1-1-1 0 0,1 0 0 0 0,0 1 1 0 0,0-1-1 0 0,-1 0 1 0 0,1-1-1 0 0,-1 1 0 0 0,1-1 1 0 0,-1 1-1 0 0,1-1 1 0 0,-2 0-15 0 0,4 0 4 0 0,1 0 1 0 0,0 0-1 0 0,-1 0 1 0 0,1 0 0 0 0,-1 0-1 0 0,1 0 1 0 0,-1 0-1 0 0,1 0 1 0 0,-1 0 0 0 0,1 0-1 0 0,0 0 1 0 0,-1 0 0 0 0,1 0-1 0 0,-1 0 1 0 0,1 0-1 0 0,0 1 1 0 0,-1-1 0 0 0,1 0-1 0 0,-1 0 1 0 0,1 1-1 0 0,0-1 1 0 0,-1 0 0 0 0,1 0-1 0 0,0 1 1 0 0,-1-1 0 0 0,1 0-5 0 0,-1 2 12 0 0,-1 0 0 0 0,0-1 0 0 0,1 1 0 0 0,-1-1 1 0 0,0 0-1 0 0,0 1 0 0 0,0-1 0 0 0,0 0 1 0 0,0 0-1 0 0,0 0 0 0 0,0-1 0 0 0,0 1 0 0 0,-1 0 1 0 0,1-1-1 0 0,0 1 0 0 0,0-1 0 0 0,-1 0 1 0 0,0 0-13 0 0,1 0 4 0 0,-1 1 1 0 0,1-1 0 0 0,-1 0 0 0 0,1 1 0 0 0,0-1 0 0 0,-1 1 0 0 0,1 0 0 0 0,0 0 0 0 0,0 0 0 0 0,-1 0 0 0 0,1 0 0 0 0,0 0 0 0 0,0 1-5 0 0,0-1 4 0 0,0 1 1 0 0,0-1-1 0 0,0 0 1 0 0,-1 0-1 0 0,1 0 0 0 0,0 0 1 0 0,0-1-1 0 0,-1 1 0 0 0,1 0 1 0 0,-1-1-1 0 0,1 0 0 0 0,0 0 1 0 0,-1 1-5 0 0,2-2 4 0 0,0 1 0 0 0,0 0 0 0 0,0 0 0 0 0,0 0 0 0 0,0 1 0 0 0,0-1 0 0 0,1 0 0 0 0,-1 0 0 0 0,0 0 0 0 0,0 1 1 0 0,0-1-1 0 0,0 0 0 0 0,0 1 0 0 0,1-1 0 0 0,-1 1 0 0 0,0-1 0 0 0,0 1 0 0 0,0-1 0 0 0,1 1 0 0 0,-1 0 0 0 0,0-1 0 0 0,1 1 0 0 0,-1 0 0 0 0,1 0 0 0 0,-1-1 0 0 0,1 1-4 0 0,-1 0 5 0 0,1 0 0 0 0,-1 0-1 0 0,1-1 1 0 0,-1 1 0 0 0,0 0-1 0 0,1-1 1 0 0,-1 1 0 0 0,0 0-1 0 0,0-1 1 0 0,1 1 0 0 0,-1-1-1 0 0,0 1 1 0 0,0-1 0 0 0,0 0-1 0 0,1 1 1 0 0,-1-1 0 0 0,0 0-1 0 0,0 1 1 0 0,0-1 0 0 0,0 0-1 0 0,0 0 1 0 0,0 0 0 0 0,0 0-1 0 0,0 0 1 0 0,0 0 0 0 0,0 0-5 0 0,-1 0 9 0 0,-1 0 0 0 0,1 1 0 0 0,0-1 0 0 0,-1 0 0 0 0,1 1 1 0 0,0 0-1 0 0,-1 0 0 0 0,1-1 0 0 0,0 1 0 0 0,0 1 0 0 0,0-1 1 0 0,-1 0-1 0 0,1 1-9 0 0,0-1 3 0 0,0 0 0 0 0,0 1 0 0 0,0-1 0 0 0,0 0 0 0 0,-1 0 1 0 0,1-1-1 0 0,0 1 0 0 0,0 0 0 0 0,-1-1 0 0 0,1 1 0 0 0,-1-1 0 0 0,1 0 1 0 0,-1 0-4 0 0,-10 0 2 0 0,-4 0-4 0 0,-17 0 55 0 0,25 0-450 0 0,2 0 40 0 0,-3 0-263 0 0,5 0 141 0 0,1 0-534 0 0,2 0 337 0 0,0 0 286 0 0,-1 0-51 0 0,-6 0-1488 0 0,-4 0-1102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2:00.9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8952 0 0,'0'0'200'0'0,"0"0"33"0"0,0 0 15 0 0,0 0-84 0 0,0 3-19 0 0,0 2 309 0 0,0 0-43 0 0,0 0-38 0 0,0 0-37 0 0,0 5 241 0 0,0 0-110 0 0,0-1-119 0 0,0 0-52 0 0,0 23 525 0 0,0-19-432 0 0,2 2-121 0 0,6 1 17 0 0,1 2-2 0 0,-7 1-29 0 0,-2-13-185 0 0,0-2-33 0 0,0 3 16 0 0,0 0 27 0 0,0 2 51 0 0,0 4 85 0 0,0 32 122 0 0,0 75 630 0 0,0-78-701 0 0,0-42-260 0 0,0 1 1 0 0,0 0-1 0 0,0-1 0 0 0,0 1 0 0 0,0 0 0 0 0,0-1 0 0 0,0 1 0 0 0,0 0 0 0 0,0-1 0 0 0,0 1 0 0 0,0 0 0 0 0,0-1 0 0 0,1 1 0 0 0,-1 0 0 0 0,0-1 0 0 0,0 1 0 0 0,1-1 0 0 0,-1 1 0 0 0,0 0 0 0 0,1-1 0 0 0,-1 1 0 0 0,0-1 0 0 0,1 1 0 0 0,-1-1 0 0 0,1 1 0 0 0,-1-1 0 0 0,1 1 0 0 0,-1-1 0 0 0,1 0 0 0 0,0 1 0 0 0,-1-1 1 0 0,1 0-7 0 0,8 6 70 0 0,-8-5-68 0 0,-1 1 0 0 0,1-1 0 0 0,-1 0-1 0 0,1 0 1 0 0,-1 0 0 0 0,0 0-1 0 0,1 0 1 0 0,-1 0 0 0 0,0 0 0 0 0,0 1-1 0 0,0-1 1 0 0,0 0 0 0 0,0 0-1 0 0,0 1-1 0 0,0 16-16 0 0,0-15-26 0 0,0-2-64 0 0,0-1-42 0 0,0 0-148 0 0,0 0-250 0 0,0 0 414 0 0,0 0 15 0 0,0 0-15 0 0,0 0-41 0 0,0 0-10 0 0,0 0-43 0 0,0 0-47 0 0,0 0-54 0 0,0 0-58 0 0,0 0-53 0 0,0 0-49 0 0,0 0-42 0 0,0 0-152 0 0,0 0-41 0 0,0 0-185 0 0,0 0-498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2:02.6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22 10248 0 0,'-3'0'54'0'0,"-4"0"-13"0"0,4 0 18 0 0,-1 0 62 0 0,0 0 94 0 0,1-3 65 0 0,-12-12-25 0 0,13 13-227 0 0,1 1-92 0 0,1 1-73 0 0,0 0-99 0 0,0 0-117 0 0,0 0-103 0 0,0 0 58 0 0,1 0-39 0 0,1 0-522 0 0,4 0-416 0 0,6 0-791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2:04.3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4656 0 0,'0'4'133'0'0,"1"19"-21"0"0,2-8-65 0 0,6 1-53 0 0,-2-3 22 0 0,-6 1 81 0 0,-1-4 119 0 0,0 4 188 0 0,0-12-317 0 0,0 0 0 0 0,0 0 0 0 0,0 0 0 0 0,1 0 0 0 0,-1 0 0 0 0,1-1 0 0 0,-1 1-1 0 0,2 2-86 0 0,5 7 370 0 0,0 3 158 0 0,-3 4 102 0 0,-4-10-385 0 0,2-1-39 0 0,1 0 2 0 0,2 3 57 0 0,4 7 178 0 0,-7-2-44 0 0,0 0-6 0 0,7 2 37 0 0,-1 0-13 0 0,-6-2-49 0 0,-2-7-146 0 0,0-5-154 0 0,0-1 0 0 0,-1 0-1 0 0,1 0 1 0 0,0 1-1 0 0,1-1 1 0 0,-1 0-1 0 0,0 0 1 0 0,1 1-1 0 0,-1-1 1 0 0,1 0-1 0 0,-1 0 1 0 0,2 2-68 0 0,0-2 120 0 0,0-1-34 0 0,0 0-19 0 0,1 1-11 0 0,1 0 37 0 0,-2 1 67 0 0,-1-1 18 0 0,0 2 82 0 0,0 1 100 0 0,-1 1 117 0 0,0-5-462 0 0,0 1 49 0 0,0-1 42 0 0,0 1 36 0 0,0 2 305 0 0,0 0 337 0 0,0-4-425 0 0,0-3-74 0 0,0 0-155 0 0,0-2-62 0 0,0 0-66 0 0,0-1-57 0 0,0-2-65 0 0,0 0-69 0 0,-1 4 188 0 0,1 1 0 0 0,0 0 1 0 0,0-1-1 0 0,0 1 1 0 0,1 0-1 0 0,-1-1 0 0 0,1 1 1 0 0,0 0-1 0 0,-1-1 1 0 0,2 1-1 0 0,-1 0 0 0 0,0 0 1 0 0,1 0-1 0 0,-1 0 1 0 0,1 0-1 0 0,0 0 0 0 0,0 1 1 0 0,1-2 0 0 0,4-7-43 0 0,-7 10 41 0 0,2-2-1 0 0,-1 0 0 0 0,0 1 1 0 0,1-1-1 0 0,0 1 0 0 0,0-1 1 0 0,-1 1-1 0 0,1 0 0 0 0,1-1 3 0 0,7-4-31 0 0,3-1-34 0 0,-10 6 48 0 0,0 0 0 0 0,1 0 0 0 0,-1-1 0 0 0,0 0 0 0 0,0 1 0 0 0,0-2 17 0 0,21-17-92 0 0,8 0 12 0 0,-18-1 64 0 0,18 1 28 0 0,-23 15 1 0 0,11-6 22 0 0,15 5-13 0 0,-6-7 21 0 0,-16 12-42 0 0,0 0 1 0 0,0 1 0 0 0,0 1-1 0 0,0 0 1 0 0,2 1-2 0 0,4-1-11 0 0,-16 0 2 0 0,-1 0-1 0 0,0 0 0 0 0,1 1 1 0 0,-1-1-1 0 0,0 0 0 0 0,0 1 1 0 0,1 0-1 0 0,-1-1 0 0 0,0 1 1 0 0,0 0-1 0 0,0 0 0 0 0,0 0 1 0 0,0 0-1 0 0,0 0 1 0 0,1 2 9 0 0,8 3-69 0 0,5 1-42 0 0,-3-3 37 0 0,-10-3 65 0 0,-1 0-1 0 0,1-1 0 0 0,-1 1 1 0 0,0 0-1 0 0,1 0 0 0 0,-1 0 1 0 0,0 1-1 0 0,0-1 0 0 0,0 0 1 0 0,0 1-1 0 0,1 0 10 0 0,-2-1-2 0 0,-1 0-1 0 0,1 0 0 0 0,0 0 1 0 0,0 1-1 0 0,0-1 1 0 0,-1 0-1 0 0,1 0 1 0 0,-1 1-1 0 0,1-1 1 0 0,0 1 2 0 0,1 5-1 0 0,0-3 1 0 0,1-1 0 0 0,-1 1 0 0 0,1-1 0 0 0,0 0 0 0 0,2 2 0 0 0,16 20 0 0 0,1 14 0 0 0,-4 0 20 0 0,-17-35 2 0 0,-1 0 1 0 0,1 0 0 0 0,-1 1 0 0 0,1-1 0 0 0,-1 0 0 0 0,0 0-1 0 0,-1 2-22 0 0,1-4 15 0 0,0-1 0 0 0,-1 1 0 0 0,1 0-1 0 0,0 0 1 0 0,0-1 0 0 0,0 1 0 0 0,1 0-1 0 0,-1 0 1 0 0,0-1 0 0 0,1 1 0 0 0,-1 0 0 0 0,1-1-1 0 0,-1 1 1 0 0,1 0 0 0 0,0-1 0 0 0,0 1-15 0 0,-1-2 1 0 0,0 0 1 0 0,0 0-1 0 0,0 1 1 0 0,0-1-1 0 0,0 0 1 0 0,0 0-1 0 0,1 0 1 0 0,-1 0-1 0 0,0 0 1 0 0,0 0-1 0 0,0 1 1 0 0,0-1-1 0 0,0 0 1 0 0,1 0-1 0 0,-1 0 1 0 0,0 0-1 0 0,0 0 1 0 0,0 0-1 0 0,0 0 1 0 0,1 0-1 0 0,-1 0 1 0 0,0 0-1 0 0,0 0 1 0 0,0 0-1 0 0,0 0 1 0 0,1 0-1 0 0,-1 0 1 0 0,0 0-1 0 0,0 0 1 0 0,0 0-1 0 0,0 0 1 0 0,1 0-1 0 0,-1 0 1 0 0,0 0-2 0 0,4 2 42 0 0,8 19 17 0 0,-3-9-89 0 0,-4-6-75 0 0,-5-6 105 0 0,2 2-125 0 0,-1-1-40 0 0,0-1-250 0 0,0 0-16 0 0,1-1 88 0 0,-1 1 74 0 0,1 0 67 0 0,0 0 31 0 0,0 0 61 0 0,0 0 34 0 0,1 1 13 0 0,-1-1 2 0 0,0 0-11 0 0,-1 0-17 0 0,0 0-34 0 0,20 0-923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2:04.8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 0 6416 0 0,'0'0'184'0'0,"-3"0"-6"0"0,-6 0-121 0 0,3 0 25 0 0,3 1 83 0 0,-1 2 190 0 0,-14 11 322 0 0,1-7 25 0 0,9 8-21 0 0,-9-8-94 0 0,15-7-546 0 0,1 1 0 0 0,-1 0 0 0 0,1 0 0 0 0,0 0 0 0 0,-1 0 1 0 0,1 1-1 0 0,0-1 0 0 0,0 0 0 0 0,0 0 0 0 0,0 1 0 0 0,0-1 0 0 0,0 1-41 0 0,-6 12 361 0 0,-2 3 84 0 0,-6 1 65 0 0,14-17-492 0 0,-1 1 0 0 0,0 0 1 0 0,1 0-1 0 0,-1 0 0 0 0,1 0 0 0 0,0 0 1 0 0,0 0-1 0 0,-1 1 0 0 0,2-1 0 0 0,-1 0 0 0 0,0 0 1 0 0,0 1-1 0 0,1-1 0 0 0,-1 1 0 0 0,1 0-18 0 0,0-2 6 0 0,0-1-1 0 0,0 0 0 0 0,0 0 0 0 0,0 1 1 0 0,0-1-1 0 0,0 0 0 0 0,0 1 1 0 0,-1-1-1 0 0,1 0 0 0 0,0 1 0 0 0,0-1 1 0 0,0 0-1 0 0,0 0 0 0 0,0 1 1 0 0,0-1-1 0 0,-1 0 0 0 0,1 1 0 0 0,0-1 1 0 0,0 0-1 0 0,0 0 0 0 0,-1 0 1 0 0,1 1-1 0 0,0-1 0 0 0,0 0 0 0 0,-1 0 1 0 0,1 0-6 0 0,-12 16 173 0 0,11-15-147 0 0,1 1 0 0 0,-1 0 0 0 0,0-1 0 0 0,0 1 0 0 0,1 0 0 0 0,-1 0 0 0 0,1-1 0 0 0,0 1 0 0 0,0 0 0 0 0,-1 1-26 0 0,1 0 239 0 0,0 1-10 0 0,0 10-45 0 0,0-10-21 0 0,0-4-3 0 0,0 0-15 0 0,0 3-70 0 0,0 12-47 0 0,0-15-27 0 0,0 0 0 0 0,0 0 1 0 0,0 0-1 0 0,0 0 1 0 0,0 0-1 0 0,0 0 0 0 0,0 0 1 0 0,0 1-1 0 0,0-1 1 0 0,0 0-1 0 0,0 0 0 0 0,0 0 1 0 0,0 0-1 0 0,0 0 1 0 0,0 0-1 0 0,0 1 0 0 0,0-1 1 0 0,0 0-1 0 0,0 0 1 0 0,0 0-1 0 0,0 0 0 0 0,0 0 1 0 0,0 0-1 0 0,0 0 1 0 0,0 0-1 0 0,1 1 0 0 0,-1-1 1 0 0,0 0-1 0 0,0 0 1 0 0,0 0-1 0 0,0 0 0 0 0,0 0 1 0 0,0 0-1 0 0,0 0 1 0 0,0 0-1 0 0,0 0 0 0 0,1 0 1 0 0,-1 0-1 0 0,0 0 1 0 0,0 0-1 0 0,0 0 1 0 0,0 0-1 0 0,0 0 0 0 0,0 0 1 0 0,0 1-1 0 0,1-1 1 0 0,-1 0-1 0 0,0 0 0 0 0,0-1 1 0 0,0 1-1 0 0,0 0 1 0 0,0 0-1 0 0,0 0 0 0 0,0 0 1 0 0,1 0-1 0 0,-1 0 1 0 0,0 0-2 0 0,1 0 3 0 0,-1 0 1 0 0,1 0 0 0 0,0 0 0 0 0,0 0 0 0 0,0 0 0 0 0,-1 0 0 0 0,1-1 0 0 0,0 1 0 0 0,0 0 0 0 0,-1-1 0 0 0,1 1 0 0 0,0 0 0 0 0,-1-1 0 0 0,1 1-1 0 0,0-1 1 0 0,-1 1 0 0 0,1-1 0 0 0,-1 1 0 0 0,1-1 0 0 0,0 1 0 0 0,-1-1 0 0 0,0 0 0 0 0,1 1 0 0 0,0-2-4 0 0,-1 2 3 0 0,1-1 0 0 0,-1 0 1 0 0,1 0-1 0 0,0 0 0 0 0,-1 1 0 0 0,1-1 1 0 0,0 0-1 0 0,0 1 0 0 0,-1-1 0 0 0,1 0 1 0 0,0 1-1 0 0,0-1 0 0 0,0 1 1 0 0,0 0-1 0 0,0-1 0 0 0,0 1 0 0 0,0 0 1 0 0,0-1-1 0 0,0 1 0 0 0,0 0 0 0 0,0 0 1 0 0,0 0-1 0 0,0 0 0 0 0,0 0 1 0 0,0 0-4 0 0,8 0 16 0 0,16-1 136 0 0,-16-2-130 0 0,-8 3-16 0 0,1-1-1 0 0,-1 0 1 0 0,1 0-1 0 0,-1 0 0 0 0,1 0 1 0 0,-1 0-1 0 0,0 0 1 0 0,0 0-1 0 0,1-1 1 0 0,-1 0-6 0 0,9-7 64 0 0,7-9-53 0 0,5-3-11 0 0,-19 18 3 0 0,0 0 0 0 0,-1 0 0 0 0,1 0 0 0 0,-1 0 1 0 0,3-4-4 0 0,2-10 64 0 0,7 10-32 0 0,-7-8 32 0 0,11 8-63 0 0,0-7-70 0 0,-18 14 66 0 0,0-1 0 0 0,0 1 1 0 0,0 0-1 0 0,0 0 0 0 0,1 0 1 0 0,-1-1-1 0 0,0 1 1 0 0,0 0-1 0 0,1 0 0 0 0,-1 0 1 0 0,0-1-1 0 0,0 1 1 0 0,1 0-1 0 0,-1 0 0 0 0,0 0 1 0 0,1 0-1 0 0,-1 0 0 0 0,0 0 1 0 0,0-1-1 0 0,1 1 1 0 0,-1 0-1 0 0,0 0 0 0 0,1 0 1 0 0,-1 0-1 0 0,0 0 1 0 0,1 0 2 0 0,34 0-178 0 0,-31 0 60 0 0,-4 4-2 0 0,0-3 110 0 0,1 1 0 0 0,-1-1 0 0 0,1 1 0 0 0,-1-1 0 0 0,1 0 0 0 0,0 0 1 0 0,-1 1-1 0 0,1-1 0 0 0,0 0 0 0 0,0 0 0 0 0,0 0 0 0 0,0 0 0 0 0,0 0 1 0 0,0 0-1 0 0,0 0 0 0 0,0 0 0 0 0,0 0 0 0 0,1-1 0 0 0,-1 1 0 0 0,0 0 1 0 0,1-1-1 0 0,-1 1 0 0 0,0-1 10 0 0,16 12-77 0 0,-17-12 73 0 0,0 0 1 0 0,1 0-1 0 0,-1 0 1 0 0,0 0 0 0 0,0 1-1 0 0,1-1 1 0 0,-1 0 0 0 0,0 0-1 0 0,0 1 1 0 0,0-1-1 0 0,1 0 1 0 0,-1 0 0 0 0,0 1-1 0 0,0-1 1 0 0,0 0-1 0 0,0 1 1 0 0,0-1 0 0 0,0 0-1 0 0,0 0 1 0 0,0 1 0 0 0,0-1-1 0 0,1 0 1 0 0,-1 1-1 0 0,0-1 1 0 0,0 0 0 0 0,-1 1 3 0 0,1 12-62 0 0,0 9 25 0 0,4-11-6 0 0,-1-6 37 0 0,8 22-9 0 0,-7-2-28 0 0,-4-23 43 0 0,0 0-1 0 0,0 1 0 0 0,1-1 0 0 0,-1 0 1 0 0,1 0-1 0 0,-1 0 0 0 0,1 1 0 0 0,0-1 1 0 0,0 0-1 0 0,0 0 0 0 0,0 0 0 0 0,0 0 1 0 0,0 0-1 0 0,1 0 1 0 0,5 9 0 0 0,0 13 0 0 0,28 76 0 0 0,-34-97 0 0 0,0 0-1 0 0,0 0 1 0 0,-1 0 0 0 0,1 0 0 0 0,-1 0 0 0 0,0 0 0 0 0,0 1 0 0 0,0-1 2 0 0,0 0-1 0 0,0 0 1 0 0,0 0-1 0 0,1 0 1 0 0,-1 0 0 0 0,1 0-1 0 0,0 1-1 0 0,5 10 19 0 0,4 11 28 0 0,-8 0 30 0 0,-1-12-40 0 0,0 15 34 0 0,-6-5 37 0 0,-1-9-26 0 0,0 0 5 0 0,2-3 1 0 0,3 0 17 0 0,0 3 37 0 0,1-10-98 0 0,0 0-1 0 0,0 1 1 0 0,-1-1-1 0 0,1 0 1 0 0,-1 0 0 0 0,0 0-1 0 0,-1 4-43 0 0,0-6 35 0 0,1 1-1 0 0,0 0 0 0 0,-1-1 1 0 0,0 1-1 0 0,1-1 0 0 0,-1 1 1 0 0,0-1-1 0 0,-1 1-34 0 0,-8 10 164 0 0,0 6 147 0 0,0 1 5 0 0,1-8-144 0 0,0-1-15 0 0,-7 5 57 0 0,1-3-46 0 0,-5-6 27 0 0,10-1-105 0 0,-6 3 62 0 0,2-7-21 0 0,-3-2 17 0 0,-24 0 321 0 0,27 0-354 0 0,-1 0-75 0 0,8 0-64 0 0,0 0-36 0 0,0 0-41 0 0,-8-6-25 0 0,12 4 46 0 0,1-1-50 0 0,0 2 4 0 0,0-1-36 0 0,1 0-41 0 0,-1 1-49 0 0,0 0-41 0 0,1 0-48 0 0,0 0-45 0 0,0 0-38 0 0,-1 1-170 0 0,1-1-46 0 0,-2-1-741 0 0,1-4-718 0 0,2-6-1190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2:05.8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228 406 8088 0 0,'0'0'182'0'0,"0"0"29"0"0,0 0 12 0 0,0-4-37 0 0,0-6-121 0 0,0 6-10 0 0,0-6 376 0 0,0-6 330 0 0,0 10-417 0 0,-2 1-36 0 0,0 1-42 0 0,-1 1-49 0 0,-2 1-59 0 0,-1 2-64 0 0,6 0-75 0 0,0 0 0 0 0,-1 0 0 0 0,1 0-1 0 0,0 0 1 0 0,0 0 0 0 0,-1 0 0 0 0,1 0 0 0 0,0-1 0 0 0,-1 1 0 0 0,1 0 0 0 0,0 0-1 0 0,-1 0 1 0 0,1 0 0 0 0,0 0 0 0 0,0 0 0 0 0,-1-1 0 0 0,1 1 0 0 0,0 0 0 0 0,0 0-1 0 0,-1 0 1 0 0,1-1 0 0 0,0 1 0 0 0,0 0 0 0 0,0 0 0 0 0,-1-1 0 0 0,1 1-19 0 0,-14-14 488 0 0,10 10-23 0 0,1 4-96 0 0,-29 0 246 0 0,10 0-261 0 0,10 0-212 0 0,0 0-36 0 0,-1 0-47 0 0,1 0-53 0 0,11 0-6 0 0,-1 0 1 0 0,1 0 0 0 0,0 0 0 0 0,0 0 0 0 0,0 0 0 0 0,0 0 0 0 0,0 1-1 0 0,-1-1 1 0 0,1 0 0 0 0,0 0 0 0 0,0 1 0 0 0,0-1 0 0 0,0 1 0 0 0,-1 0-1 0 0,-4 8 8 0 0,6-9-6 0 0,-1 1-1 0 0,1 0 0 0 0,0-1 1 0 0,-1 1-1 0 0,1-1 1 0 0,0 1-1 0 0,-1-1 0 0 0,1 1 1 0 0,-1-1-1 0 0,1 1 1 0 0,-1-1-1 0 0,1 1 0 0 0,-1-1 1 0 0,0 0-1 0 0,1 1 1 0 0,-1-1-1 0 0,1 0 0 0 0,-1 0 1 0 0,0 1-1 0 0,1-1 1 0 0,-1 0-1 0 0,0 0 0 0 0,1 0 1 0 0,-1 0-1 0 0,0 0 1 0 0,1 0-1 0 0,-1 0 0 0 0,0 0 1 0 0,1 0-1 0 0,-1 0 0 0 0,0 0 1 0 0,0 0-2 0 0,0 0 1 0 0,0-1-1 0 0,0 1 1 0 0,-1 0 0 0 0,1 0 0 0 0,0 1-1 0 0,0-1 1 0 0,0 0 0 0 0,0 0 0 0 0,0 0 0 0 0,-1 1-1 0 0,1-1 1 0 0,0 1 0 0 0,0-1 0 0 0,-1 1-1 0 0,-5 17 0 0 0,-3 0 0 0 0,10-18-1 0 0,0 0 0 0 0,0 1 1 0 0,1-1-1 0 0,-1 0 0 0 0,0 1 1 0 0,1-1-1 0 0,-1 0 1 0 0,0 0-1 0 0,1 1 0 0 0,-1-1 1 0 0,1 0-1 0 0,-1 0 1 0 0,0 0-1 0 0,1 0 0 0 0,-1 0 1 0 0,1 1-1 0 0,-1-1 0 0 0,1 0 1 0 0,-1 0-1 0 0,0 0 1 0 0,1 0-1 0 0,-1 0 0 0 0,1 0 1 0 0,-1 0-1 0 0,1-1 1 0 0,-1 1 0 0 0,0 0 0 0 0,0 0-2 0 0,0 0 1 0 0,0 0 0 0 0,1 0-1 0 0,-1 0 1 0 0,0 0 0 0 0,0 0-1 0 0,0 0 1 0 0,0 0 0 0 0,0 0-1 0 0,0 0 1 0 0,0 0 0 0 0,1 0-1 0 0,-1 0 1 0 0,0 0 0 0 0,0 0-1 0 0,0 0 1 0 0,0 0 0 0 0,0 0-1 0 0,0 0 1 0 0,0 0 0 0 0,1 0-1 0 0,-1 0 1 0 0,0 0 0 0 0,0 0-1 0 0,0 1 1 0 0,0-1 0 0 0,0 0-1 0 0,0 0 1 0 0,0 0 0 0 0,0 0-1 0 0,0 0 1 0 0,1 0 0 0 0,-1 0-1 0 0,0 0 1 0 0,0 0 0 0 0,0 1-1 0 0,0-1 1 0 0,0 0 0 0 0,0 0-1 0 0,0 0 1 0 0,0 0 0 0 0,0 0-1 0 0,0 0 1 0 0,0 0 0 0 0,0 0-1 0 0,0 1 1 0 0,0-1 0 0 0,0 0-1 0 0,0 0 1 0 0,0 0 0 0 0,0 0-1 0 0,0 0 1 0 0,0 0 0 0 0,0 1-1 0 0,0-1 1 0 0,0 0 0 0 0,0 0 1 0 0,2 31-183 0 0,-1-29 170 0 0,-1 0 0 0 0,1 0 0 0 0,0-1 0 0 0,0 1 1 0 0,-1 0-1 0 0,1 0 0 0 0,0-1 0 0 0,1 1 1 0 0,-1 0 12 0 0,9 6-44 0 0,8-1-82 0 0,-11 7-2 0 0,11-7 21 0 0,-15-4 99 0 0,1-1 0 0 0,-1 0 0 0 0,0 1-1 0 0,0 0 1 0 0,2 2 8 0 0,-2-2-12 0 0,0 0 0 0 0,0 0 0 0 0,0-1 0 0 0,0 1 0 0 0,3 1 12 0 0,1-1-7 0 0,-6-3 4 0 0,0 1-1 0 0,0-1 1 0 0,0 0 0 0 0,-1 1 0 0 0,1-1 0 0 0,0 1-1 0 0,0-1 1 0 0,0 1 0 0 0,-1 0 0 0 0,1-1 0 0 0,0 1 0 0 0,-1-1-1 0 0,1 1 1 0 0,0 0 0 0 0,-1 0 0 0 0,1 0 0 0 0,-1-1-1 0 0,1 1 1 0 0,-1 0 0 0 0,0 0 0 0 0,1 0 0 0 0,-1 0 3 0 0,3 6-19 0 0,2 0 15 0 0,0 0 1 0 0,1 0-1 0 0,0-1 1 0 0,0 1-1 0 0,0-1 1 0 0,1-1-1 0 0,-1 1 1 0 0,8 3 3 0 0,-7-5-11 0 0,-7-4 9 0 0,1 0 0 0 0,0 0 0 0 0,0 1 0 0 0,0-1-1 0 0,0 1 1 0 0,-1-1 0 0 0,1 1 0 0 0,0-1 0 0 0,0 1 0 0 0,-1 0-1 0 0,1-1 1 0 0,0 1 0 0 0,-1 0 0 0 0,1-1 0 0 0,-1 1-1 0 0,1 0 1 0 0,-1 0 0 0 0,1 0 0 0 0,-1-1 0 0 0,1 1 0 0 0,-1 0-1 0 0,0 0 3 0 0,4 6-1 0 0,10 14 1 0 0,-10-12-2 0 0,-4-8 2 0 0,0 0 1 0 0,0-1 0 0 0,1 1-1 0 0,-1 0 1 0 0,0-1-1 0 0,0 1 1 0 0,1-1 0 0 0,-1 1-1 0 0,0-1 1 0 0,1 1-1 0 0,-1-1 1 0 0,0 1 0 0 0,1-1-1 0 0,-1 1 1 0 0,1-1-1 0 0,-1 1 1 0 0,1-1 0 0 0,-1 0-1 0 0,1 1 1 0 0,-1-1-1 0 0,1 0 1 0 0,-1 1 0 0 0,1-1-1 0 0,0 0 1 0 0,-1 0 0 0 0,1 1-1 0 0,-1-1 1 0 0,1 0-1 0 0,0 0 1 0 0,-1 0 0 0 0,1 0-1 0 0,0 0 1 0 0,-1 0-1 0 0,1 0 1 0 0,0 0 0 0 0,-1 0-1 0 0,0 0 1 0 0,1 0 1 0 0,-1 0 0 0 0,0 0-1 0 0,0 0 1 0 0,0 0 0 0 0,0 0 0 0 0,0 0-1 0 0,0 0 1 0 0,0 0 0 0 0,1 0-1 0 0,-1 0 1 0 0,0 0 0 0 0,0 0-1 0 0,0 0 1 0 0,0 0 0 0 0,0 0 0 0 0,0 0-1 0 0,0 0 1 0 0,1 0 0 0 0,-1 0-1 0 0,0 0 1 0 0,0 0 0 0 0,0 0 0 0 0,0 0-1 0 0,0 0 1 0 0,0 0 0 0 0,0 0-1 0 0,0 0 1 0 0,0 0 0 0 0,1 0 0 0 0,-1 1-1 0 0,0-1 1 0 0,0 0 0 0 0,0 0-1 0 0,0 0 1 0 0,0 0 0 0 0,0 0-1 0 0,0 0 1 0 0,0 0 0 0 0,0 0 0 0 0,0 1-1 0 0,0-1 1 0 0,0 0 0 0 0,0 0-1 0 0,0 0 1 0 0,0 0 0 0 0,0 0 0 0 0,0 0-1 0 0,0 0 1 0 0,0 1 0 0 0,0-1-1 0 0,0 0 1 0 0,0 0 0 0 0,0 0 0 0 0,0 0-1 0 0,0 0 1 0 0,0 0-2 0 0,0 8 69 0 0,0 16 163 0 0,0-20-193 0 0,0 3 170 0 0,0-3-89 0 0,0 0-53 0 0,0-1-25 0 0,0 0 40 0 0,0-2-71 0 0,0-1 1 0 0,0 0-1 0 0,0 1 0 0 0,0-1 1 0 0,0 0-1 0 0,0 0 0 0 0,0 1 1 0 0,0-1-1 0 0,0 0 0 0 0,-1 1 1 0 0,1-1-1 0 0,0 0 0 0 0,0 1 1 0 0,0-1-1 0 0,0 0 0 0 0,0 0 1 0 0,-1 1-1 0 0,1-1 0 0 0,0 0 1 0 0,0 0-1 0 0,0 0 0 0 0,-1 1 1 0 0,1-1-1 0 0,0 0 0 0 0,0 0 1 0 0,-1 0-12 0 0,-13 15 257 0 0,11-12-193 0 0,-1-3-36 0 0,4 0-28 0 0,-1 0 1 0 0,0 0-1 0 0,0 0 1 0 0,0 0 0 0 0,0 0-1 0 0,0 0 1 0 0,0 1 0 0 0,1-1 0 0 0,-1 0-1 0 0,0 0 1 0 0,0 1 0 0 0,0-1-1 0 0,0 0 1 0 0,0 1 0 0 0,1-1 0 0 0,-1 1-1 0 0,-6 13 21 0 0,6-14-19 0 0,1 1 0 0 0,0-1 0 0 0,-1 0 1 0 0,1 0-1 0 0,0 1 0 0 0,-1-1 0 0 0,1 0 0 0 0,0 0 0 0 0,-1 1 1 0 0,1-1-1 0 0,0 0 0 0 0,-1 0 0 0 0,1 0 0 0 0,-1 0 0 0 0,1 0 1 0 0,0 0-1 0 0,-1 1 0 0 0,1-1 0 0 0,-1 0 0 0 0,1 0-2 0 0,-7 0 71 0 0,0 0 34 0 0,6 0-99 0 0,1 0 0 0 0,-1 0 1 0 0,0 0-1 0 0,0 0 1 0 0,1 0-1 0 0,-1 0 0 0 0,0 0 1 0 0,0 1-1 0 0,1-1 1 0 0,-1 0-1 0 0,0 1 0 0 0,0-1 1 0 0,1 0-1 0 0,-1 1 1 0 0,0-1-1 0 0,1 1 1 0 0,-1-1-1 0 0,1 1 0 0 0,-1-1 1 0 0,1 1-1 0 0,-1 0 1 0 0,1-1-1 0 0,-1 1 0 0 0,0 0-6 0 0,-6 7 29 0 0,1-5-51 0 0,-3-2-34 0 0,7-1-26 0 0,1 0 45 0 0,-1 0 37 0 0,0 0 56 0 0,0 0 26 0 0,0 0-72 0 0,1 0-57 0 0,-1 0-73 0 0,0 0-50 0 0,-1 0-74 0 0,1 0-87 0 0,-2 0-98 0 0,3 0 84 0 0,0 0-54 0 0,-1 0-48 0 0,0 0-42 0 0,0 0-145 0 0,0 0-41 0 0,-1 0-176 0 0,-2 0-469 0 0</inkml:trace>
  <inkml:trace contextRef="#ctx0" brushRef="#br0" timeOffset="501.41">420 22 8592 0 0,'4'0'250'0'0,"-3"0"-233"0"0,0 0 0 0 0,0 0 0 0 0,0 0 0 0 0,-1-1 0 0 0,1 1 0 0 0,0 0 0 0 0,0 0 0 0 0,0 0-1 0 0,0-1 1 0 0,0 1 0 0 0,0 0 0 0 0,0-1 0 0 0,-1 1 0 0 0,1-1 0 0 0,0 1-17 0 0,0-1 8 0 0,-1 0 0 0 0,0 1-1 0 0,1-1 1 0 0,-1 0 0 0 0,1 0 0 0 0,-1 0 0 0 0,0 0 0 0 0,0 0 0 0 0,0 0 0 0 0,1 0 0 0 0,-1 0 0 0 0,0 1 0 0 0,0-1-1 0 0,0 0 1 0 0,0 0-8 0 0,0 1 0 0 0,0-4 140 0 0,0 4 27 0 0,0 0 8 0 0,0 4 5 0 0,2 8-40 0 0,7 5 23 0 0,-1-1 1 0 0,-6-4-19 0 0,-2-12-136 0 0,0 0 0 0 0,0 1 0 0 0,0-1 0 0 0,0 0 0 0 0,0 0 0 0 0,0 1 1 0 0,0-1-1 0 0,0 0 0 0 0,0 1 0 0 0,0-1 0 0 0,0 0 0 0 0,1 1 0 0 0,-1-1 0 0 0,0 0 1 0 0,0 0-1 0 0,0 1 0 0 0,0-1 0 0 0,1 0 0 0 0,-1 0 0 0 0,0 1 0 0 0,0-1 0 0 0,0 0 1 0 0,1 0-1 0 0,-1 0 0 0 0,0 1 0 0 0,1-1-9 0 0,0 2 41 0 0,1 0 0 0 0,-1 0 0 0 0,1 0 0 0 0,-1 0 1 0 0,0 0-1 0 0,0 0 0 0 0,1 0 0 0 0,-2 1 0 0 0,1-1 0 0 0,1 3-41 0 0,-1 0 90 0 0,0 0 0 0 0,0 0 0 0 0,-1 0 0 0 0,0 6-90 0 0,1 1 195 0 0,0-1-44 0 0,2-1-15 0 0,3 4 10 0 0,1 6 50 0 0,-4 1-28 0 0,-2 12 162 0 0,-1-1-12 0 0,3-11-174 0 0,3 2 11 0 0,-3-14-78 0 0,0 0 0 0 0,-1 0 0 0 0,0 0 1 0 0,-1 1-1 0 0,0 3-77 0 0,1 12 200 0 0,7-4-62 0 0,-1 0 2 0 0,-6-10-56 0 0,-2 3 34 0 0,0-2-28 0 0,-1 17 103 0 0,6-9 31 0 0,9 5 32 0 0,-10 2-62 0 0,-4 7 99 0 0,0-14-76 0 0,2-5-47 0 0,6 1-35 0 0,-2-6-35 0 0,-3-2 7 0 0,-2 1 21 0 0,0 1 47 0 0,-1-9-118 0 0,0 0-33 0 0,0 1-35 0 0,0 1-71 0 0,0-1 99 0 0,0-1 43 0 0,0 1 42 0 0,0 0 56 0 0,0 0 67 0 0,0 0 76 0 0,4-6-242 0 0,10-13-49 0 0,-7-5 1 0 0,-5 19-7 0 0,1-1-1 0 0,-1 1 1 0 0,1 0 0 0 0,-1 0-1 0 0,4-2-3 0 0,4-6-31 0 0,-2 0-36 0 0,-1-10-90 0 0,7 0-17 0 0,-8 7 54 0 0,-4 11 92 0 0,-1 0-1 0 0,0-1 0 0 0,1 1 1 0 0,0 1-1 0 0,0-1 1 0 0,0 0-1 0 0,0 0 1 0 0,0 1-1 0 0,1-1 29 0 0,0 0-41 0 0,0 0-1 0 0,-1 0 1 0 0,1 0 0 0 0,0 0-1 0 0,1-3 42 0 0,-2-1-62 0 0,-2 7 54 0 0,0-1 0 0 0,1 0 0 0 0,-1 1 0 0 0,0-1 0 0 0,1 0 0 0 0,-1 1 0 0 0,0-1 0 0 0,1 0-1 0 0,-1 1 1 0 0,1-1 0 0 0,-1 0 0 0 0,1 1 0 0 0,-1-1 0 0 0,1 1 0 0 0,-1-1 0 0 0,1 1 0 0 0,-1 0-1 0 0,1-1 10 0 0,28-6-195 0 0,-29 7 188 0 0,1-1 0 0 0,-1 1 1 0 0,1-1-1 0 0,0 1 0 0 0,-1-1 0 0 0,1 1 0 0 0,-1-1 0 0 0,1 1 0 0 0,-1-1 0 0 0,0 1 0 0 0,1-1 1 0 0,-1 0-1 0 0,1 1 0 0 0,-1-1 0 0 0,0 0 6 0 0,3-4-42 0 0,-1 4 33 0 0,-1 0 0 0 0,0 1 0 0 0,0-1 0 0 0,1 1 0 0 0,-1-1 1 0 0,0 1-1 0 0,1-1 0 0 0,-1 1 0 0 0,0 0 0 0 0,1 0 1 0 0,-1 0-1 0 0,1 0 0 0 0,0 0 9 0 0,25 1-107 0 0,-13-1 53 0 0,-12 0 50 0 0,0 0 0 0 0,1 1 0 0 0,-1-1 1 0 0,0 0-1 0 0,0 1 0 0 0,0 0 0 0 0,1-1 1 0 0,-1 1-1 0 0,0 0 0 0 0,0 0 1 0 0,0 0-1 0 0,0 0 0 0 0,0 1 0 0 0,0-1 4 0 0,9 6-23 0 0,-5-4 17 0 0,-5-3 4 0 0,0 1 0 0 0,0-1 0 0 0,0 0 0 0 0,0 1 0 0 0,-1-1-1 0 0,1 1 1 0 0,0-1 0 0 0,0 1 0 0 0,-1 0 0 0 0,1-1 0 0 0,0 1-1 0 0,-1-1 1 0 0,1 1 0 0 0,0 0 0 0 0,-1 0 0 0 0,1 0 0 0 0,-1-1 0 0 0,1 1-1 0 0,-1 0 1 0 0,0 0 0 0 0,1 0 0 0 0,-1 0 2 0 0,3 6-13 0 0,-2-6 13 0 0,0 1 0 0 0,0 0 1 0 0,0-1-1 0 0,1 0 0 0 0,-1 1 0 0 0,0-1 0 0 0,1 1 0 0 0,-1-1 0 0 0,0 0 0 0 0,1 0 0 0 0,0 0 1 0 0,0 1-1 0 0,4 0 13 0 0,-5-2-10 0 0,0 0-1 0 0,0 1 1 0 0,-1-1-1 0 0,1 0 1 0 0,0 1-1 0 0,-1-1 1 0 0,1 0-1 0 0,0 1 1 0 0,-1-1-1 0 0,1 1 1 0 0,-1-1-1 0 0,1 1 1 0 0,0-1-1 0 0,-1 1 1 0 0,1-1-1 0 0,-1 1 1 0 0,0-1-1 0 0,1 1-2 0 0,6 28 55 0 0,2-22-35 0 0,0 0 28 0 0,1 8 71 0 0,-6-3-10 0 0,0 2 53 0 0,3 2 88 0 0,-5-13-179 0 0,0 1 1 0 0,1-1 0 0 0,0 0-1 0 0,-1 0 1 0 0,4 2-72 0 0,-6-5 0 0 0,12 13 198 0 0,-7-4-120 0 0,-2 1-78 0 0,-2 1-54 0 0,-1-9 40 0 0,0 0-1 0 0,0 0 1 0 0,0 0 0 0 0,0 0 0 0 0,1 0 0 0 0,-1 0 0 0 0,0-1 0 0 0,1 1 0 0 0,0 0-1 0 0,-1 0 15 0 0,8 9-62 0 0,-1 0 32 0 0,-6-10 37 0 0,-1 1 0 0 0,1 0 0 0 0,-1 0-1 0 0,1 0 1 0 0,-1 0 0 0 0,1 0-1 0 0,-1 0 1 0 0,0 0 0 0 0,0 0-7 0 0,0 11 83 0 0,-1-3 48 0 0,-2-10-43 0 0,-5 1-52 0 0,2 3-76 0 0,3 1-78 0 0,2 3-87 0 0,1-4-271 0 0,0-4-31 0 0,0 0-5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2:05.2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7424 0 0,'0'0'166'0'0,"0"0"29"0"0,0 0 12 0 0,0 1-69 0 0,0 2-4 0 0,0 4 138 0 0,0 12 222 0 0,0-11-260 0 0,0-1 24 0 0,0 0 77 0 0,0 1 97 0 0,0 0 116 0 0,1 0-193 0 0,2 0-42 0 0,2 1 18 0 0,4 1 113 0 0,-9-9-416 0 0,0-1 0 0 0,1 0 0 0 0,-1 1 0 0 0,0-1 0 0 0,1 0 0 0 0,-1 1 0 0 0,0-1 0 0 0,0 0 0 0 0,1 1 0 0 0,-1-1 0 0 0,0 0 0 0 0,0 1 0 0 0,0-1 0 0 0,0 1 0 0 0,0-1 0 0 0,1 1 0 0 0,-1-1 0 0 0,0 0 0 0 0,0 1 0 0 0,0-1 0 0 0,0 1 0 0 0,0-1 0 0 0,0 1 0 0 0,0-1 0 0 0,-1 1 0 0 0,1-1-28 0 0,1 18 424 0 0,2-4-179 0 0,6 4 55 0 0,-8-16-266 0 0,0 0-1 0 0,0-1 1 0 0,0 1-1 0 0,0 0 1 0 0,0 0-1 0 0,-1 0 1 0 0,1 0-1 0 0,-1 1 1 0 0,1-1-1 0 0,-1 0 1 0 0,0 0-1 0 0,1 0 1 0 0,-1 0-34 0 0,0 10 149 0 0,2-2-42 0 0,1-1-17 0 0,2 3-1 0 0,1 0 0 0 0,-3-3-1 0 0,-2 1 19 0 0,0 2 41 0 0,0 0-3 0 0,0-3-38 0 0,2 1-17 0 0,3 1 1 0 0,2 10 82 0 0,-6-11-73 0 0,-2 2 38 0 0,3 3-5 0 0,5 2-5 0 0,-7-15-112 0 0,1 0 0 0 0,-1 0 0 0 0,0 0-1 0 0,0 1 1 0 0,0-1 0 0 0,0 0 0 0 0,0 0 0 0 0,-1 1 0 0 0,1-1 0 0 0,-1 1 0 0 0,0-1 0 0 0,1 0 0 0 0,-1 1-17 0 0,3 22 142 0 0,9 2-27 0 0,-9-22-81 0 0,-3-4-22 0 0,1 0-1 0 0,-1-1 0 0 0,0 1 0 0 0,1 0 0 0 0,-1 0 0 0 0,0 0 0 0 0,1 0 1 0 0,-1 0-1 0 0,0 0 0 0 0,0 0 0 0 0,0-1 0 0 0,0 1 0 0 0,0 0 0 0 0,0 0 0 0 0,0 0-10 0 0,0 4 4 0 0,0 2 42 0 0,0 38 368 0 0,0-36-345 0 0,1 12 250 0 0,0-15-255 0 0,1-3-62 0 0,12 4 24 0 0,-11 3-36 0 0,-3-2-30 0 0,1 3-70 0 0,3-5-47 0 0,-4-5 136 0 0,1-1-1 0 0,0 1 1 0 0,-1-1 0 0 0,1 1 0 0 0,0-1-1 0 0,-1 0 1 0 0,1 1 0 0 0,0-1 0 0 0,-1 0-1 0 0,1 0 1 0 0,0 0 0 0 0,0 0 0 0 0,-1 1-1 0 0,1-1 1 0 0,0 0 0 0 0,0 0 0 0 0,-1 0-1 0 0,1 0 22 0 0,1 0-98 0 0,-1 0 0 0 0,-1 0-19 0 0,1 0-45 0 0,-1 0-14 0 0,0 0-45 0 0,0 0-51 0 0,0 0-57 0 0,0 0-62 0 0,0 0-57 0 0,0 0-51 0 0,0 0-44 0 0,0 0-159 0 0,0 0-45 0 0,0 0-191 0 0,0 0-516 0 0</inkml:trace>
  <inkml:trace contextRef="#ctx0" brushRef="#br0" timeOffset="241.18">363 406 7696 0 0,'0'0'225'0'0,"0"0"-50"0"0,0 0 9 0 0,0 0 81 0 0,0 0 240 0 0,3 0 442 0 0,-2 0-903 0 0,0 0 0 0 0,-1 0-1 0 0,1 0 1 0 0,0 0 0 0 0,-1 0 0 0 0,1 0 0 0 0,0 0-1 0 0,-1 0 1 0 0,1 0 0 0 0,-1 1 0 0 0,1-1 0 0 0,0 0-1 0 0,-1 0 1 0 0,1 1 0 0 0,-1-1 0 0 0,1 0 0 0 0,-1 1-1 0 0,1-1 1 0 0,-1 1 0 0 0,1-1 0 0 0,-1 0 0 0 0,1 1-1 0 0,-1-1 1 0 0,1 1 0 0 0,-1 0 0 0 0,0-1 0 0 0,1 1-1 0 0,-1-1 1 0 0,0 1 0 0 0,0 0-44 0 0,2 21 1281 0 0,-2-15-972 0 0,0-7-274 0 0,0 0 0 0 0,0 1 0 0 0,0-1 1 0 0,0 0-1 0 0,0 1 0 0 0,0-1 0 0 0,0 0 0 0 0,0 1 1 0 0,0-1-1 0 0,1 0 0 0 0,-1 1 0 0 0,0-1 0 0 0,0 0 0 0 0,0 0 1 0 0,0 1-1 0 0,0-1 0 0 0,1 0 0 0 0,-1 0 0 0 0,0 1 1 0 0,0-1-1 0 0,0 0 0 0 0,1 0 0 0 0,-1 0 0 0 0,0 1 0 0 0,0-1 1 0 0,1 0-36 0 0,6 9 415 0 0,-2-1 10 0 0,0 17 627 0 0,-5-16-766 0 0,1 0-42 0 0,-1 3 318 0 0,0-1-119 0 0,0 0-106 0 0,0 0-91 0 0,0 5-27 0 0,0-1-111 0 0,0 1-71 0 0,0 20-9 0 0,0-25 19 0 0,0 0 42 0 0,0-9-97 0 0,0 0 1 0 0,0 1-1 0 0,0-1 0 0 0,1 0 0 0 0,-1 0 0 0 0,1 1 1 0 0,0-1-1 0 0,0 0 0 0 0,-1 0 0 0 0,1 0 1 0 0,1 0-1 0 0,-1 0 0 0 0,0 0 0 0 0,0 0 0 0 0,1-1 1 0 0,-1 1-1 0 0,1 0 0 0 0,0 0 8 0 0,1 1-73 0 0,-3-3 10 0 0,1 0-33 0 0,-1 0-15 0 0,0 1-33 0 0,0-1-38 0 0,0 0-42 0 0,0 0-47 0 0,0 0-43 0 0,0 0-40 0 0,0 0-37 0 0,0 0-253 0 0,0 0-60 0 0,0 0-48 0 0,0 0-33 0 0,0 0-1408 0 0,0 0-1248 0 0</inkml:trace>
  <inkml:trace contextRef="#ctx0" brushRef="#br0" timeOffset="1414.1">491 0 11496 0 0,'-3'0'105'0'0,"1"0"-55"0"0,0 0-54 0 0,1 0-85 0 0,1 0 78 0 0,-2 0 51 0 0,-1 0 75 0 0,-2 0 71 0 0,-1 0 95 0 0,-2 0 114 0 0,3 0-151 0 0,-1 0 36 0 0,6 0-229 0 0,0 0-45 0 0,1 1-32 0 0,-1-1-39 0 0,0 0-26 0 0,1 1-38 0 0,0 0-46 0 0,0 0-50 0 0,0 0-54 0 0,0 0-50 0 0,1 1-45 0 0,0 0-40 0 0,0 0-126 0 0,0 0-39 0 0,1 1-153 0 0,2 2-407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46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411 192 5672 0 0,'0'0'165'0'0,"0"-3"-10"0"0,0 3-154 0 0,0-1 0 0 0,0 1 0 0 0,0 0 0 0 0,0-1 0 0 0,0 1 0 0 0,0-1 0 0 0,0 1 0 0 0,0 0 0 0 0,0-1 0 0 0,0 1 0 0 0,0-1 0 0 0,0 1 1 0 0,0 0-1 0 0,0-1 0 0 0,0 1 0 0 0,-1 0 0 0 0,1-1 0 0 0,0 1 0 0 0,0 0 0 0 0,0-1 0 0 0,-1 1 0 0 0,1 0 0 0 0,0-1 0 0 0,0 1 0 0 0,-1 0 0 0 0,1 0 0 0 0,0-1 0 0 0,-1 1 0 0 0,1 0 0 0 0,0 0 0 0 0,-1-1 1 0 0,1 1-1 0 0,0 0 0 0 0,-1 0 0 0 0,1 0 0 0 0,-1 0-1 0 0,-5-1 91 0 0,2 1 17 0 0,-1 0 56 0 0,0-2 67 0 0,0 0 79 0 0,-8-8 696 0 0,12 9-584 0 0,-1 0-77 0 0,1 0-71 0 0,0 0-61 0 0,-1 1-26 0 0,1-1-62 0 0,-1 1-37 0 0,0 0-28 0 0,-1 0-15 0 0,2 0 16 0 0,0 0 28 0 0,0 0 48 0 0,-8-5 294 0 0,-6-3 268 0 0,0-1-43 0 0,6 4-302 0 0,2 3 25 0 0,-2 0-60 0 0,-2 2 4 0 0,-7 1 89 0 0,-2 0 37 0 0,15-1-370 0 0,-3 0 15 0 0,3 0-10 0 0,-2 0 66 0 0,-2 0 103 0 0,2-1-169 0 0,-18 0 191 0 0,22 1-229 0 0,0 0 1 0 0,0 0-1 0 0,1 0 1 0 0,-1 1-1 0 0,0-1 0 0 0,0 1 1 0 0,1 0-1 0 0,-2 0-46 0 0,-12 12 118 0 0,0 1-44 0 0,9-11-42 0 0,4-2-19 0 0,1 0 0 0 0,-1 1 0 0 0,0-1 0 0 0,0 0 0 0 0,1 1 0 0 0,-1 0 0 0 0,1 0 0 0 0,0 0 0 0 0,-1 0 0 0 0,1 0 0 0 0,0 0 0 0 0,0 1 0 0 0,0-1 0 0 0,1 0 0 0 0,-2 2-13 0 0,-14 28 198 0 0,0-4-103 0 0,11-19-81 0 0,5-8-17 0 0,0 0 0 0 0,0 1 0 0 0,0-1 0 0 0,0 0 0 0 0,1 1 0 0 0,-1-1 0 0 0,0 1 0 0 0,1-1 1 0 0,-1 1-1 0 0,1-1 0 0 0,-1 1 0 0 0,1 0 0 0 0,0-1 0 0 0,-1 1 0 0 0,1-1 0 0 0,0 1 0 0 0,0 1 3 0 0,1 7-9 0 0,0 10-19 0 0,-5-3-32 0 0,0-8 47 0 0,3-7 13 0 0,0 1 0 0 0,-1-1 0 0 0,1 1-1 0 0,0 0 1 0 0,0-1 0 0 0,1 1-1 0 0,-1 0 1 0 0,1-1 0 0 0,-1 1 0 0 0,1 0-1 0 0,0 0 1 0 0,0 0 0 0 0,0-1 0 0 0,0 1-1 0 0,0 0 1 0 0,1 0 0 0 0,-1 0 0 0 0,1 0 0 0 0,4 5 0 0 0,-4-7 0 0 0,0 1 0 0 0,0-1 0 0 0,0 1 0 0 0,0-1 0 0 0,-1 1 0 0 0,1-1 0 0 0,0 1 0 0 0,-1-1 0 0 0,0 1 0 0 0,1 0 0 0 0,-1-1 0 0 0,0 1 0 0 0,0 0 0 0 0,0-1 0 0 0,1 0 0 0 0,-1 0 0 0 0,0 0 0 0 0,0 0 0 0 0,1 0 0 0 0,-1 0 0 0 0,0 0 0 0 0,1 0 0 0 0,-1 0 0 0 0,1 0 0 0 0,-1 0 0 0 0,1 0 0 0 0,-1 0 0 0 0,1-1 0 0 0,0 1 0 0 0,-1 0 0 0 0,1 0 0 0 0,0-1 0 0 0,0 1 0 0 0,0-1 0 0 0,-1 1 0 0 0,1 0 0 0 0,24 12 2 0 0,-21-12 13 0 0,0 1 0 0 0,-1 0 0 0 0,1 0 0 0 0,-1 0 0 0 0,3 2-15 0 0,-6-4 1 0 0,0 1 1 0 0,0-1-1 0 0,0 0 1 0 0,1 0 0 0 0,-1 0-1 0 0,0 0 1 0 0,0 0-1 0 0,0 0 1 0 0,0 1-1 0 0,1-1 1 0 0,-1 0-1 0 0,0 0 1 0 0,0 0 0 0 0,0 0-1 0 0,1 0 1 0 0,-1 0-1 0 0,0 0 1 0 0,0 0-1 0 0,0 0 1 0 0,1 0-1 0 0,-1 0 1 0 0,0 0 0 0 0,0 0-1 0 0,0 0 1 0 0,1 0-1 0 0,-1 0 1 0 0,0 0-1 0 0,0 0 1 0 0,0 0-1 0 0,1 0 1 0 0,-1 0-1 0 0,0 0 1 0 0,0 0 0 0 0,0 0-1 0 0,1-1 1 0 0,-1 1-1 0 0,0 0 1 0 0,0 0-1 0 0,0 0 1 0 0,0 0-1 0 0,1 0 1 0 0,-1-1 0 0 0,0 1-2 0 0,14-5 37 0 0,14-6 61 0 0,-26 11-89 0 0,10-6 65 0 0,0-1-1 0 0,0 0 1 0 0,0 0 0 0 0,-1-1 0 0 0,4-4-74 0 0,-2-5 106 0 0,-4 3-5 0 0,6 0 34 0 0,-10 11-96 0 0,-2 2-24 0 0,-1-1 0 0 0,0 1 1 0 0,0-1-1 0 0,0 1 1 0 0,0-1-1 0 0,0 0 0 0 0,-1 1 1 0 0,2-2-16 0 0,7-23 98 0 0,-8 24-91 0 0,-1 0-1 0 0,1 1 0 0 0,-1-1 1 0 0,1 0-1 0 0,0 1 1 0 0,0 0-1 0 0,0-1 0 0 0,1 1-6 0 0,0-1 9 0 0,0 0 0 0 0,-1 0 0 0 0,1 0 0 0 0,0 0 0 0 0,-1 0 0 0 0,0-1 0 0 0,1 1 0 0 0,-1-1 0 0 0,0 0-9 0 0,9-20 47 0 0,-10 19-45 0 0,1-1 0 0 0,0 1 1 0 0,0 0-1 0 0,0 0 0 0 0,1 0 0 0 0,-1 0 0 0 0,1 0 0 0 0,1-1-2 0 0,8-10 13 0 0,2-11 77 0 0,-11 20-75 0 0,-1-10 12 0 0,-2 16-22 0 0,0-1 0 0 0,0 0 0 0 0,0 0 0 0 0,0 0 0 0 0,0 0 0 0 0,0 1 0 0 0,0-1 0 0 0,0 0 0 0 0,1 0-1 0 0,-1 0 1 0 0,0 0 0 0 0,1 1 0 0 0,-1-1 0 0 0,0 0 0 0 0,1 0-5 0 0,9-4 59 0 0,-9 4-58 0 0,-1 1 1 0 0,1-1-1 0 0,-1 0 0 0 0,0 1 1 0 0,0-1-1 0 0,1 1 1 0 0,-1-1-1 0 0,0 0 1 0 0,0 1-1 0 0,0-1 0 0 0,0 0 1 0 0,0 0-1 0 0,0 1 1 0 0,0-1-1 0 0,0 0-1 0 0,0-1 21 0 0,3 4 1 0 0,-2 0-21 0 0,0-1 0 0 0,0 0 0 0 0,0 0 0 0 0,0 1 0 0 0,0-1 0 0 0,0 0 0 0 0,0 1 0 0 0,-1-1 0 0 0,1 1 0 0 0,0-1 0 0 0,-1 2-1 0 0,3 27-1 0 0,-3-16 4 0 0,-1-4-15 0 0,1 0-1 0 0,0-1 1 0 0,1 1-1 0 0,0-1 0 0 0,1 2 13 0 0,3 4-11 0 0,-3-11 11 0 0,-1-1 0 0 0,0 0 0 0 0,0 1 0 0 0,0-1 0 0 0,-1 1 0 0 0,1-1 0 0 0,-1 1 0 0 0,1-1-1 0 0,-1 1 1 0 0,0 2 0 0 0,1 0 0 0 0,0 0 0 0 0,0 0 0 0 0,0 0 0 0 0,1-1 0 0 0,0 1 0 0 0,0-1 0 0 0,-1 0 0 0 0,1 0 0 0 0,-1 0 0 0 0,-1 1 0 0 0,1 4 0 0 0,-1 8 0 0 0,0-11 0 0 0,0-1 0 0 0,0 0 0 0 0,0 1 0 0 0,1-1 0 0 0,0 0 0 0 0,0 1 0 0 0,13 19-1 0 0,-2-3 12 0 0,-9-7 33 0 0,-3-15-44 0 0,0 0 1 0 0,0 1-1 0 0,1-1 0 0 0,-1 0 1 0 0,0 0-1 0 0,1 0 1 0 0,-1 0-1 0 0,1 0 0 0 0,-1-1 1 0 0,1 1-1 0 0,-1 0 1 0 0,1 0-1 0 0,0 0 0 0 0,-1 0 1 0 0,1 0-1 0 0,0-1 1 0 0,0 1-1 0 0,-1 0 0 0 0,1-1 1 0 0,0 1-1 0 0,0-1 1 0 0,0 1-1 0 0,0-1 0 0 0,0 1 1 0 0,0-1-1 0 0,0 1 0 0 0,11 6 11 0 0,-5-3 16 0 0,2-5-57 0 0,-7 1 16 0 0,8 0-56 0 0,-3 0-4 0 0,-1 0-31 0 0,0 0-59 0 0,-1 0-29 0 0,-1 0-64 0 0,0 0-74 0 0,-1 0-83 0 0,-1 0-148 0 0,1-3-325 0 0,10-10-633 0 0</inkml:trace>
  <inkml:trace contextRef="#ctx0" brushRef="#br0" timeOffset="218.61">695 160 8840 0 0,'0'0'197'0'0,"0"0"24"0"0,0 0 19 0 0,2 3-29 0 0,5 7-121 0 0,-3-3 24 0 0,0 0 59 0 0,0 0 106 0 0,-1-3-91 0 0,0 0 38 0 0,0 0 41 0 0,1 0 47 0 0,0 0-93 0 0,9 8 146 0 0,-8-5-229 0 0,-1-1-34 0 0,2 5 76 0 0,1 4 2 0 0,13 18 107 0 0,-12-23-155 0 0,1 0 56 0 0,3 3 70 0 0,0 6 8 0 0,0-1-9 0 0,0-5-11 0 0,10 11 133 0 0,12 11 103 0 0,-9-15-265 0 0,-20-17-200 0 0,14 10 99 0 0,1 0-1 0 0,0-2 1 0 0,21 10-118 0 0,-23-18 82 0 0,2-3-10 0 0,-10-1-34 0 0,-1 1-5 0 0,1 0-67 0 0,2 1-95 0 0,13-3-276 0 0,-18 1 320 0 0,-1-2-15 0 0,-2 1-31 0 0,-1 1-43 0 0,-1 0-80 0 0,1 0 14 0 0,-1 0-57 0 0,0 0-63 0 0,0-1-69 0 0,1 1-77 0 0,0 0-83 0 0,0 0-90 0 0,1 0-96 0 0,6-4-1021 0 0,8-3-1014 0 0</inkml:trace>
  <inkml:trace contextRef="#ctx0" brushRef="#br0" timeOffset="516.41">1452 176 8840 0 0,'0'-7'102'0'0,"0"-9"77"0"0,0 6-22 0 0,0 2 19 0 0,0-1 79 0 0,0 5-222 0 0,-2-5-23 0 0,-5 0 7 0 0,3 5 46 0 0,4 4-63 0 0,-2-2 129 0 0,1 1 147 0 0,1 1 233 0 0,0 0 17 0 0,0 0-6 0 0,0 0-35 0 0,0 0-18 0 0,0 0-3 0 0,0 0-28 0 0,-2 0-118 0 0,-9 0-50 0 0,11 0-263 0 0,0 0-1 0 0,0 0 1 0 0,0 0-1 0 0,0 0 1 0 0,0 0-1 0 0,0 0 1 0 0,0 0-1 0 0,-1 0 1 0 0,1 0-1 0 0,0 0 1 0 0,0 0-1 0 0,0 0 1 0 0,0 0-1 0 0,0 0 1 0 0,0 0-1 0 0,0 0 1 0 0,0 0-1 0 0,0 0 1 0 0,0 0 0 0 0,-1 0-1 0 0,1 0 1 0 0,0 0-1 0 0,0 0 1 0 0,0 0-1 0 0,0 0 1 0 0,0 0-1 0 0,0 0 1 0 0,0 0-1 0 0,0 1 1 0 0,0-1-1 0 0,0 0 1 0 0,0 0-1 0 0,0 0 1 0 0,0 0-1 0 0,0 0 1 0 0,0 0-1 0 0,0 0 1 0 0,-1 0-1 0 0,1 0 1 0 0,0 0-1 0 0,0 0 1 0 0,0 1-1 0 0,0-1 1 0 0,0 0-1 0 0,0 0 1 0 0,0 0-1 0 0,0 0 1 0 0,0 0-1 0 0,0 0 1 0 0,0 0-1 0 0,0 0 1 0 0,0 0 0 0 0,0 0-1 0 0,0 1 1 0 0,0-1-1 0 0,1 0 1 0 0,-1 0-5 0 0,0 0 15 0 0,0 1 0 0 0,-1 0 0 0 0,1-1-1 0 0,0 1 1 0 0,0 0 0 0 0,0-1 0 0 0,0 1 0 0 0,-1 0 0 0 0,1-1 0 0 0,0 1 0 0 0,-1-1 0 0 0,1 1 0 0 0,0-1 0 0 0,-1 1 0 0 0,1 0 0 0 0,-1-1 0 0 0,1 0 0 0 0,0 1 0 0 0,-1-1 0 0 0,1 1 0 0 0,-1-1 0 0 0,0 1 0 0 0,1-1-15 0 0,-1 0 11 0 0,1 1 0 0 0,-1-1 0 0 0,0 0 1 0 0,1 1-1 0 0,-1-1 0 0 0,1 1 0 0 0,0-1 0 0 0,-1 1 0 0 0,1-1 0 0 0,-1 1 0 0 0,1-1 0 0 0,0 1 1 0 0,-1 0-1 0 0,1-1 0 0 0,0 1 0 0 0,0-1 0 0 0,-1 1 0 0 0,1 0 0 0 0,0-1 0 0 0,0 1 0 0 0,0 0 0 0 0,0-1 1 0 0,0 1-12 0 0,0-1 2 0 0,0 0 1 0 0,0 0 0 0 0,0 0 0 0 0,0 0 0 0 0,0 1-1 0 0,0-1 1 0 0,0 0 0 0 0,0 0 0 0 0,0 0 0 0 0,0 0-1 0 0,0 0 1 0 0,0 0 0 0 0,0 0 0 0 0,0 0 0 0 0,0 0-1 0 0,0 0 1 0 0,0 1 0 0 0,0-1 0 0 0,0 0 0 0 0,0 0-1 0 0,0 0 1 0 0,0 0 0 0 0,0 0 0 0 0,0 0 0 0 0,0 0 0 0 0,0 0-1 0 0,0 0 1 0 0,0 0 0 0 0,-1 0 0 0 0,1 0 0 0 0,0 1-1 0 0,0-1 1 0 0,0 0 0 0 0,0 0 0 0 0,0 0 0 0 0,0 0-1 0 0,0 0 1 0 0,0 0 0 0 0,0 0 0 0 0,0 0 0 0 0,0 0-1 0 0,-1 0 1 0 0,1 0 0 0 0,0 0 0 0 0,0 0 0 0 0,0 0-1 0 0,0 0 1 0 0,0 0 0 0 0,0 0 0 0 0,0 0 0 0 0,0 0-1 0 0,0 0 1 0 0,0 0 0 0 0,-1 0 0 0 0,1 0 0 0 0,0 0 0 0 0,0 0-3 0 0,0 0 7 0 0,-1 0 0 0 0,1 0 0 0 0,-1 0 0 0 0,1 0 0 0 0,-1 0 0 0 0,1 0 0 0 0,-1 0 0 0 0,1 0 0 0 0,-1 0 0 0 0,1 0 0 0 0,0 0 0 0 0,-1 0 0 0 0,1 1 0 0 0,-1-1 0 0 0,1 0 0 0 0,-1 0 0 0 0,1 0 0 0 0,0 1 0 0 0,-1-1 0 0 0,1 0 1 0 0,0 1-1 0 0,-1-1 0 0 0,1 0 0 0 0,0 1 0 0 0,-1-1 0 0 0,1 1 0 0 0,0-1 0 0 0,0 0 0 0 0,-1 1-7 0 0,1 14 250 0 0,0-13-216 0 0,0 0-1 0 0,0 0 1 0 0,0 1 0 0 0,0-1-1 0 0,0 0 1 0 0,-1 0-1 0 0,1 0 1 0 0,0 1-1 0 0,-1-1 1 0 0,0 0 0 0 0,0 0-34 0 0,-5 11 137 0 0,2-3-57 0 0,3-3-63 0 0,0-1-1 0 0,0 1 0 0 0,1 0 0 0 0,0-1 0 0 0,0 4-16 0 0,0 72 113 0 0,0-22 44 0 0,-1-40-75 0 0,-1 1 0 0 0,-2 10-82 0 0,-2 10 188 0 0,4-19-40 0 0,1 1 49 0 0,2-6-86 0 0,0 12 77 0 0,-5 1 34 0 0,-1-14-131 0 0,3-9-59 0 0,0-1 0 0 0,1 1 0 0 0,0 0 1 0 0,0-1-1 0 0,0 1 0 0 0,1 0-32 0 0,-2 17 86 0 0,-4 6-5 0 0,0 2 42 0 0,4-5 39 0 0,0-5-41 0 0,-4 14 107 0 0,0 3 17 0 0,4-15-116 0 0,2-16-72 0 0,-1 0 0 0 0,0 0 0 0 0,0 0 0 0 0,-1 0 0 0 0,-1 3-57 0 0,1-4 49 0 0,0 1 0 0 0,1-1 0 0 0,0 0 0 0 0,0 0 0 0 0,0 3-49 0 0,1-6-167 0 0,0 0 70 0 0,0-1 62 0 0,0 0 51 0 0,0 3 127 0 0,0 8 402 0 0,0-10-427 0 0,0 1-70 0 0,0-3-64 0 0,0 2-40 0 0,0-1-46 0 0,0 0-50 0 0,0 1-75 0 0,0 0-72 0 0,0 1-80 0 0,0-1-85 0 0,0 1-94 0 0,0 1-100 0 0,0 0-107 0 0,0 0-113 0 0,0-6-626 0 0</inkml:trace>
  <inkml:trace contextRef="#ctx0" brushRef="#br0" timeOffset="1140.29">2020 66 9184 0 0,'0'0'208'0'0,"0"0"33"0"0,0 0 14 0 0,-3-3-42 0 0,-1-1-180 0 0,-5-3-23 0 0,-6 5-10 0 0,7 2 32 0 0,0 0 67 0 0,0 0 71 0 0,3 0 74 0 0,-1-3 341 0 0,-2-3-230 0 0,-8 1 307 0 0,-3 3 31 0 0,5 2-283 0 0,11 0-332 0 0,-8-2 259 0 0,-2-4 45 0 0,1 0-27 0 0,1 4-65 0 0,-1 0-3 0 0,3-2-54 0 0,-5-3 19 0 0,8 6-136 0 0,0-1 0 0 0,-1 2 1 0 0,1-1-1 0 0,-1 1 0 0 0,-4 0-116 0 0,-24 1 323 0 0,6 0-101 0 0,21-2-175 0 0,6 1-41 0 0,0 0 0 0 0,0 0 0 0 0,0 0 0 0 0,0 0-1 0 0,0 0 1 0 0,-1 1 0 0 0,1-1 0 0 0,0 0 0 0 0,0 1-1 0 0,-1 0-5 0 0,-13 12 64 0 0,3 3-48 0 0,10 0-16 0 0,3-16 0 0 0,0 1 0 0 0,0-1 0 0 0,0 1 0 0 0,0-1 0 0 0,0 1 0 0 0,0-1 0 0 0,0 1 0 0 0,0-1 0 0 0,0 1 0 0 0,0-1 0 0 0,1 1 0 0 0,-1-1 0 0 0,0 1 0 0 0,0-1 0 0 0,0 1 0 0 0,1-1 0 0 0,-1 1 0 0 0,0-1 0 0 0,0 1 0 0 0,1-1 0 0 0,-1 0 0 0 0,0 1 0 0 0,1-1 0 0 0,-1 1 0 0 0,0-1 0 0 0,1 0 0 0 0,-1 0 0 0 0,1 1 0 0 0,-1-1 0 0 0,8 8 0 0 0,-5 2-1 0 0,-3-9-1 0 0,0 0 0 0 0,0 0 0 0 0,0 0-1 0 0,1 0 1 0 0,-1 0 0 0 0,0 0 0 0 0,1 0-1 0 0,-1-1 1 0 0,1 1 0 0 0,-1 0 0 0 0,1 0-1 0 0,-1 0 1 0 0,1-1 0 0 0,-1 1-1 0 0,1 0 1 0 0,0-1 0 0 0,0 1 0 0 0,-1-1-1 0 0,1 1 1 0 0,0-1 0 0 0,0 1 0 0 0,-1-1-1 0 0,1 1 1 0 0,0-1 0 0 0,0 1-1 0 0,0-1 3 0 0,0 0-1 0 0,0 1 0 0 0,0-1-1 0 0,-1 1 1 0 0,1-1 0 0 0,0 1-1 0 0,0 0 1 0 0,-1-1-1 0 0,1 1 1 0 0,0 0 0 0 0,-1-1-1 0 0,1 1 1 0 0,-1 0-1 0 0,1 0 1 0 0,-1 0 0 0 0,1 0-1 0 0,-1 0 1 0 0,1-1-1 0 0,-1 1 1 0 0,0 0 1 0 0,9 16-39 0 0,6 0 26 0 0,-10-12 1 0 0,1 0-1 0 0,-1 1 0 0 0,0 0 0 0 0,1 3 13 0 0,-3-4-3 0 0,2 2-7 0 0,0 1 0 0 0,1-1 0 0 0,-1 0 0 0 0,1 0-1 0 0,1 0 1 0 0,3 3 10 0 0,-2-5-1 0 0,-1 0-1 0 0,-1 1 1 0 0,1 0-1 0 0,-1 1 1 0 0,0-1-1 0 0,-1 1 1 0 0,0 0 0 0 0,0-2 1 0 0,-1 0 0 0 0,1 0 0 0 0,0-1 0 0 0,0 0 0 0 0,3 2 0 0 0,18 15 0 0 0,-5 6 0 0 0,37 20 0 0 0,-55-44 0 0 0,0 0 0 0 0,0 1 0 0 0,-1-1 0 0 0,0 1 0 0 0,1-1 0 0 0,0 5 0 0 0,-1-5 0 0 0,0 0 0 0 0,-1 0 0 0 0,1 0 0 0 0,0 0 0 0 0,0-1 0 0 0,2 3 0 0 0,9 11 0 0 0,-10 0 19 0 0,-3-5 34 0 0,0 3 66 0 0,0 3 82 0 0,0 1 147 0 0,0-18-343 0 0,0 0 0 0 0,0 0-1 0 0,0 0 1 0 0,0 0-1 0 0,0 1 1 0 0,0-1 0 0 0,0 0-1 0 0,0 0 1 0 0,0 0-1 0 0,0 0 1 0 0,0 0-1 0 0,0 0 1 0 0,0 0 0 0 0,0 0-1 0 0,0 0 1 0 0,0 0-1 0 0,0 1 1 0 0,0-1 0 0 0,0 0-1 0 0,0 0 1 0 0,0 0-1 0 0,0 0 1 0 0,0 0-1 0 0,0 0 1 0 0,0 0 0 0 0,0 0-1 0 0,0 0 1 0 0,0 0-1 0 0,0 0 1 0 0,0 0 0 0 0,0 1-1 0 0,0-1 1 0 0,-1 0-1 0 0,1 0 1 0 0,0 0-1 0 0,0 0 1 0 0,0 0 0 0 0,0 0-1 0 0,0 0 1 0 0,0 0-1 0 0,0 0 1 0 0,0 0 0 0 0,0 0-1 0 0,0 0 1 0 0,0 0-1 0 0,-1 0 1 0 0,1 0-1 0 0,0 0 1 0 0,0 0 0 0 0,0 0-1 0 0,0 0 1 0 0,0 0-1 0 0,0 0 1 0 0,0 0 0 0 0,0 0-1 0 0,0 0 1 0 0,-1 0-5 0 0,-13 4 307 0 0,2 5-96 0 0,9-7-108 0 0,1 0-39 0 0,-1-2-27 0 0,-1 0-26 0 0,-2 1 21 0 0,-2 4 11 0 0,6-4-33 0 0,1 0-1 0 0,0 0 0 0 0,-1 0 1 0 0,1-1-1 0 0,-1 1 0 0 0,1 0 0 0 0,-1-1 1 0 0,0 1-1 0 0,1-1 0 0 0,-1 1 1 0 0,0-1-1 0 0,1 0 0 0 0,-1 0 0 0 0,0 0-9 0 0,-61 0 218 0 0,56 0-231 0 0,-5-3 60 0 0,6 0-70 0 0,-3-2-59 0 0,-4-2-85 0 0,8 4 7 0 0,2-1-50 0 0,1 0-47 0 0,0 0-48 0 0,-1-2-192 0 0,-1 1-85 0 0,-6-1-592 0 0,9 6 1090 0 0,1-1-1 0 0,0 0 1 0 0,-1 0-1 0 0,1 0 1 0 0,0 1-1 0 0,0-1 1 0 0,-1 0-1 0 0,1 0 1 0 0,0 0-1 0 0,0 0 1 0 0,0 0 0 0 0,0 1-1 0 0,0-1 1 0 0,0-1 84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2:03.7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536 23 7248 0 0,'0'0'209'0'0,"0"-1"-49"0"0,0-1-5 0 0,0 1-35 0 0,0 0-38 0 0,0 0-11 0 0,0 0-95 0 0,0-2-140 0 0,0 2 175 0 0,0 0 75 0 0,0-1 96 0 0,0 2-36 0 0,0-1 38 0 0,0 0 41 0 0,0 0 47 0 0,0 0 48 0 0,0 0 54 0 0,0 0 56 0 0,0 0 60 0 0,0 1-262 0 0,-3 0 60 0 0,-33 0 553 0 0,33 0-473 0 0,0-1-222 0 0,0 0-62 0 0,-1 1-42 0 0,-2 1-35 0 0,0 0 33 0 0,4-1-28 0 0,0 0-1 0 0,-1 0 1 0 0,1 1 0 0 0,0-1-1 0 0,0 1 1 0 0,0-1 0 0 0,-1 1-1 0 0,1 0 1 0 0,0 0 0 0 0,0 0-1 0 0,0 0 1 0 0,0 0 0 0 0,0 0-1 0 0,0 1-11 0 0,-9 5 68 0 0,-10 0 138 0 0,10-1-93 0 0,-2 2 51 0 0,-6-5 45 0 0,10-2-100 0 0,0 2-35 0 0,-5 4-13 0 0,4-1-75 0 0,8-5 6 0 0,0 0-1 0 0,0 0 1 0 0,0-1-1 0 0,0 1 0 0 0,0-1 1 0 0,-1 0-1 0 0,1 1 1 0 0,0-1-1 0 0,-1 0 9 0 0,1 0-10 0 0,0 0 1 0 0,0 0-1 0 0,-1 1 1 0 0,1-1-1 0 0,0 1 1 0 0,0-1-1 0 0,0 1 1 0 0,0 0-1 0 0,0 0 1 0 0,0 0-1 0 0,0 0 1 0 0,0 0 0 0 0,0 0-1 0 0,0 1 10 0 0,-9 5-30 0 0,-11 0 32 0 0,11-1 30 0 0,10-4-23 0 0,-1-1 0 0 0,0 0 0 0 0,0 0 0 0 0,0 0 0 0 0,0 0 0 0 0,0 0 0 0 0,0 0 0 0 0,-1 0 0 0 0,1-1 0 0 0,0 1 0 0 0,0-1 0 0 0,0 0 0 0 0,-1 0 0 0 0,1 1-9 0 0,-14-2 60 0 0,11 0-35 0 0,1 1-1 0 0,0 0 1 0 0,-1 0-1 0 0,1 0 1 0 0,0 0-1 0 0,-1 1 1 0 0,1-1-1 0 0,0 1 1 0 0,0 1 0 0 0,-1-1-25 0 0,-13 13 120 0 0,18-13-117 0 0,0-1 1 0 0,-1 0 0 0 0,1 0 0 0 0,0 1 0 0 0,0-1 0 0 0,0 0-1 0 0,-1 0 1 0 0,1 0 0 0 0,0 1 0 0 0,0-1 0 0 0,-1 0 0 0 0,1 0 0 0 0,0 0-1 0 0,-1 0 1 0 0,1 0 0 0 0,0 1 0 0 0,0-1 0 0 0,-1 0 0 0 0,1 0-1 0 0,0 0 1 0 0,-1 0 0 0 0,1 0 0 0 0,0 0 0 0 0,-1 0 0 0 0,1 0 0 0 0,0 0-4 0 0,-11 0 23 0 0,-17 0 60 0 0,26 0-78 0 0,1 0 0 0 0,0 0 0 0 0,0 0 0 0 0,0 0 0 0 0,0 0-1 0 0,0 0 1 0 0,-1 0 0 0 0,1 0 0 0 0,0 1 0 0 0,0-1 0 0 0,0 0 0 0 0,0 1-1 0 0,0-1 1 0 0,-1 1-5 0 0,-5 9 13 0 0,7-10-12 0 0,0 1-1 0 0,0-1 0 0 0,-1 1 1 0 0,1-1-1 0 0,0 1 0 0 0,0-1 1 0 0,-1 1-1 0 0,1-1 0 0 0,-1 0 1 0 0,1 1-1 0 0,0-1 0 0 0,-1 1 1 0 0,1-1-1 0 0,-1 0 1 0 0,1 1-1 0 0,-1-1 0 0 0,1 0 1 0 0,-1 0-1 0 0,1 1 0 0 0,-1-1 1 0 0,1 0-1 0 0,-1 0 0 0 0,0 0 1 0 0,1 0-1 0 0,-1 0 0 0 0,1 0 1 0 0,-1 0-1 0 0,1 0 1 0 0,-1 0-1 0 0,0 0 0 0 0,1 0 0 0 0,-1 0 1 0 0,1 0 0 0 0,0 0-1 0 0,0 0 1 0 0,0 0 0 0 0,0 0 0 0 0,0 0-1 0 0,0 0 1 0 0,0 0 0 0 0,-1 0 0 0 0,1 0-1 0 0,0 0 1 0 0,0 0 0 0 0,0 0 0 0 0,0 0-1 0 0,0 0 1 0 0,0 0 0 0 0,0 0 0 0 0,-1 0-1 0 0,1 0 1 0 0,0 0 0 0 0,0 0 0 0 0,0 0-1 0 0,0 0 1 0 0,0 0 0 0 0,0 0 0 0 0,0 0-1 0 0,0 1 1 0 0,-1-1 0 0 0,1 0 0 0 0,0 0-1 0 0,0 0 1 0 0,0 0 0 0 0,0 0 0 0 0,0 0-1 0 0,0 0 1 0 0,0 0 0 0 0,0 0 0 0 0,0 1-1 0 0,0-1 1 0 0,0 0 0 0 0,0 0 0 0 0,0 0-1 0 0,0 0 1 0 0,0 0 0 0 0,0 0 0 0 0,0 0-1 0 0,0 1 1 0 0,0-1 0 0 0,0 0 0 0 0,0 0-1 0 0,0 0 1 0 0,0 0 0 0 0,0 0 0 0 0,0 0-1 0 0,0 0 1 0 0,0 1 0 0 0,0-1-1 0 0,0 0 0 0 0,0 1 1 0 0,0-1-1 0 0,0 1 1 0 0,0 0-1 0 0,0-1 0 0 0,0 1 1 0 0,0-1-1 0 0,0 1 1 0 0,0-1-1 0 0,0 1 0 0 0,-1 0 1 0 0,1-1-1 0 0,0 1 1 0 0,0-1-1 0 0,0 1 0 0 0,-1-1 1 0 0,1 1-1 0 0,0-1 1 0 0,-1 1-1 0 0,1-1 1 0 0,-1 0-1 0 0,1 1 0 0 0,0-1 1 0 0,-1 1-1 0 0,1-1 1 0 0,-1 0-1 0 0,1 1 0 0 0,-1-1 1 0 0,1 0-1 0 0,-1 0 1 0 0,0 1-1 0 0,-8 5-2 0 0,9-5 2 0 0,-1 0 0 0 0,1 0 0 0 0,-1 0 0 0 0,1 0 0 0 0,-1 0 0 0 0,1 1 0 0 0,0-1 0 0 0,0 0 0 0 0,-1 0 0 0 0,1 0 0 0 0,0 0 0 0 0,0 1 0 0 0,0-1 0 0 0,1 1 0 0 0,-1 62 0 0 0,-1-48 0 0 0,0-12 0 0 0,1 0 0 0 0,0 1 0 0 0,0-1 0 0 0,0 1 0 0 0,0-1 0 0 0,1 0 0 0 0,0 1 0 0 0,-1-1 0 0 0,2 0 0 0 0,-1 1 0 0 0,6 6 0 0 0,-6-10 0 0 0,0 1 0 0 0,1 0 0 0 0,-1 0 0 0 0,0 0 0 0 0,0 0 0 0 0,0 0 0 0 0,-1 1 0 0 0,1-1 0 0 0,0 0 0 0 0,-1 0 0 0 0,0 1 0 0 0,1-1 0 0 0,-1 0 0 0 0,0 0 0 0 0,0 2 0 0 0,0 188 76 0 0,0-186-67 0 0,0-1 1 0 0,0 0-1 0 0,-1 0 1 0 0,0 1 0 0 0,-1 3-10 0 0,-6 8 14 0 0,7-15-8 0 0,0 0 0 0 0,-1 0 0 0 0,1 0 0 0 0,1 0-1 0 0,-1 0 1 0 0,0 0 0 0 0,0 0 0 0 0,1 1 0 0 0,-1-1-1 0 0,1 0 1 0 0,0 0 0 0 0,0 1 0 0 0,0-1 0 0 0,0 1-6 0 0,0 20 47 0 0,0 0 38 0 0,0 11-32 0 0,0 32-42 0 0,1-58-20 0 0,1-2 34 0 0,5 1 105 0 0,-1-2 29 0 0,-5-4-140 0 0,0 0-1 0 0,-1 0 1 0 0,1 0 0 0 0,-1-1-1 0 0,0 1 1 0 0,1 0 0 0 0,-1 0-1 0 0,0 0 1 0 0,1 0 0 0 0,-1 0-1 0 0,0 0 1 0 0,0 0 0 0 0,0 0-1 0 0,0 1 1 0 0,0-1-19 0 0,0 9 172 0 0,0 6 232 0 0,0-10-269 0 0,0-2-69 0 0,0-1-107 0 0,0 1 112 0 0,4-4-18 0 0,-4 0-52 0 0,1 0 1 0 0,-1 0-1 0 0,1 0 0 0 0,-1 0 1 0 0,1 0-1 0 0,0 0 0 0 0,-1 0 1 0 0,1 0-1 0 0,-1 0 0 0 0,1 0 1 0 0,-1 0-1 0 0,1 1 1 0 0,-1-1-1 0 0,1 0 0 0 0,-1 0 1 0 0,1 1-1 0 0,-1-1 0 0 0,1 0 1 0 0,-1 1-1 0 0,1-1 1 0 0,-1 0-1 0 0,1 1 0 0 0,-1-1 1 0 0,0 1-1 0 0,1-1 0 0 0,-1 1 1 0 0,0-1-1 0 0,1 1 0 0 0,-1-1 1 0 0,0 1-1 0 0,0-1-1 0 0,7 10 42 0 0,7-3-14 0 0,-13-6-24 0 0,-1-1 1 0 0,0 1-1 0 0,1 0 0 0 0,-1 0 1 0 0,1 0-1 0 0,-1 0 0 0 0,0 0 1 0 0,0 0-1 0 0,0-1 0 0 0,1 1 1 0 0,-1 0-1 0 0,0 0 0 0 0,0 0 1 0 0,0 0-1 0 0,0 0-4 0 0,0-1 1 0 0,0 0 1 0 0,-1 0-1 0 0,1 0 0 0 0,0 1 0 0 0,0-1 1 0 0,0 0-1 0 0,0 0 0 0 0,0 0 1 0 0,0 0-1 0 0,0 0 0 0 0,0 0 0 0 0,0 0 1 0 0,0 1-1 0 0,0-1 0 0 0,0 0 0 0 0,0 0 1 0 0,0 0-1 0 0,0 0 0 0 0,0 0 0 0 0,1 0 1 0 0,-1 0-1 0 0,0 1 0 0 0,0-1 0 0 0,0 0 1 0 0,0 0-1 0 0,0 0 0 0 0,0 0 1 0 0,0 0-1 0 0,0 0 0 0 0,0 0 0 0 0,0 0 1 0 0,0 0-1 0 0,0 0 0 0 0,1 1 0 0 0,-1-1 1 0 0,0 0-1 0 0,0 0 0 0 0,0 0 0 0 0,0 0 1 0 0,0 0-1 0 0,0 0 0 0 0,0 0 1 0 0,1 0-1 0 0,-1 0 0 0 0,0 0 0 0 0,0 0 1 0 0,0 0-1 0 0,0 0 0 0 0,0 0 0 0 0,0 0 1 0 0,0 0-1 0 0,1 0 0 0 0,-1 0 0 0 0,0 0 1 0 0,0 0-1 0 0,0 0 0 0 0,0 0-1 0 0,0 0 0 0 0,1 0 4 0 0,0-1-1 0 0,0 1 1 0 0,0 1 0 0 0,0-1-1 0 0,0 0 1 0 0,0 0 0 0 0,0 0-1 0 0,0 0 1 0 0,-1 1 0 0 0,1-1-1 0 0,0 0 1 0 0,0 1 0 0 0,0-1-1 0 0,0 1 1 0 0,-1-1-4 0 0,8 14 10 0 0,-8-13-10 0 0,1 0 0 0 0,0-1 0 0 0,0 1 0 0 0,0-1 0 0 0,0 1 0 0 0,0-1 0 0 0,0 1 0 0 0,0-1 0 0 0,0 0 0 0 0,0 1 0 0 0,0-1 0 0 0,0 0 0 0 0,0 0 0 0 0,0 0 0 0 0,0 0 0 0 0,0 0 0 0 0,0 0 0 0 0,0 0 0 0 0,0 0 0 0 0,0 0 0 0 0,0 0 0 0 0,0-1 0 0 0,0 1 0 0 0,0 0 0 0 0,0-1 0 0 0,26-12 0 0 0,-19 8 0 0 0,10 1 30 0 0,14 4 82 0 0,-18 1-78 0 0,74-1 52 0 0,-69 0-92 0 0,-17 0 9 0 0,1-1-1 0 0,-1 1 1 0 0,0 0-1 0 0,1-1 1 0 0,-1 0-1 0 0,1 1 1 0 0,-1-1-1 0 0,0 0 0 0 0,0 0 1 0 0,0 0-1 0 0,1 0 1 0 0,-1-1-1 0 0,0 1-2 0 0,15-8 3 0 0,-2 7-51 0 0,0 2-16 0 0,-9 1 40 0 0,0-1-1 0 0,0 0 1 0 0,0-1-1 0 0,0 1 1 0 0,0-1-1 0 0,3-1 25 0 0,16-13-150 0 0,-14 12 11 0 0,0-1-34 0 0,-1-2-6 0 0,4-2-84 0 0,4 5-72 0 0,0-1-63 0 0,-4-4-108 0 0,-3 2 40 0 0,14-1-578 0 0,14-11-38 0 0</inkml:trace>
  <inkml:trace contextRef="#ctx0" brushRef="#br0" timeOffset="279.3">45 578 6768 0 0,'0'0'149'0'0,"0"0"23"0"0,0 0 12 0 0,0 4-25 0 0,0 4-113 0 0,0-2 14 0 0,0-3 62 0 0,0-3 136 0 0,0 0 226 0 0,4 0 18 0 0,6 1-166 0 0,11 0 100 0 0,-18-1-360 0 0,0 0 1 0 0,0 0-1 0 0,0-1 1 0 0,0 1-1 0 0,0-1 1 0 0,0 1-1 0 0,0-1 1 0 0,2-1-77 0 0,6-5 201 0 0,3 0 95 0 0,-12 6-247 0 0,1 0-1 0 0,-1 0 1 0 0,1 1 0 0 0,-1 0 0 0 0,1-1 0 0 0,0 1-1 0 0,1 0-48 0 0,1 0 60 0 0,0 0 0 0 0,0 0 0 0 0,1-1 0 0 0,-1 0 0 0 0,4 0-60 0 0,16-14 252 0 0,0 8-10 0 0,14-7-25 0 0,4 7-94 0 0,-1-7-41 0 0,1 6-8 0 0,3-6-33 0 0,-36 13-60 0 0,-1 0 1 0 0,0 1-1 0 0,6 0 19 0 0,-5 0-44 0 0,1 0-1 0 0,-1-1 0 0 0,0 0 0 0 0,10-2 45 0 0,-8-1-68 0 0,-3 1-42 0 0,-4 1-3 0 0,1 0-45 0 0,-1 0-55 0 0,0 1-63 0 0,0 0 3 0 0,-1 0-42 0 0,4 0-422 0 0,3 1-292 0 0,4-1-677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2:01.4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45 406 6536 0 0,'0'0'141'0'0,"0"4"23"0"0,0 1-96 0 0,-1 16 233 0 0,0-14-263 0 0,-1-1-78 0 0,-12 15 40 0 0,11-11 12 0 0,1-4 22 0 0,0 0 37 0 0,-1-1 31 0 0,-1 1 35 0 0,0 0 79 0 0,0 1 50 0 0,2 1 46 0 0,1 2 44 0 0,1 0-2 0 0,0 0 41 0 0,0 7 334 0 0,0 27 1053 0 0,0-31-1285 0 0,0-1-53 0 0,0-1-107 0 0,0 0-69 0 0,0-2-81 0 0,0 0-94 0 0,0-5 259 0 0,0-1-100 0 0,0 12-42 0 0,0-12-8 0 0,0-3-20 0 0,0 4-74 0 0,0 1-105 0 0,0-1 33 0 0,-1-1 112 0 0,1-9 293 0 0,0-5-168 0 0,1 3-189 0 0,0 1-107 0 0,2 2-109 0 0,11-20 132 0 0,-13 20 0 0 0,0 0 0 0 0,0-1 0 0 0,-1 1 0 0 0,0 0 0 0 0,0-5 0 0 0,0 8 0 0 0,0-1 0 0 0,1 0 0 0 0,-1 1 0 0 0,0-1 0 0 0,1 1 0 0 0,0-1 0 0 0,-1 1 0 0 0,1-1 0 0 0,0 1 0 0 0,0-1 0 0 0,1 1 0 0 0,-1 0 0 0 0,2-3 0 0 0,-2 4 0 0 0,0-1 0 0 0,0 0 0 0 0,0 0 0 0 0,0 0 0 0 0,0 0 0 0 0,0 0 0 0 0,0 0 0 0 0,-1-1 0 0 0,1 1 0 0 0,-1 0 0 0 0,0 0 0 0 0,1 0 0 0 0,-1-2 0 0 0,0-2-2 0 0,0 0 0 0 0,0 1 1 0 0,1-1-1 0 0,-1 0 1 0 0,2-1 1 0 0,-1 5-6 0 0,0-1-1 0 0,0 0 1 0 0,0 1 0 0 0,0-1-1 0 0,1 1 1 0 0,-1 0 0 0 0,1-1-1 0 0,0 1 1 0 0,0 0 0 0 0,0 0-1 0 0,0 0 7 0 0,7-7-27 0 0,-2 2-4 0 0,2-2-31 0 0,-6 6 62 0 0,-1 1-1 0 0,1 0 0 0 0,0-1 1 0 0,0 1-1 0 0,1 0 1 0 0,-1 1-1 0 0,0-1 0 0 0,1 0 1 0 0,2 0 0 0 0,13-6-16 0 0,10-6-37 0 0,-18 8 22 0 0,-10 4 28 0 0,1 1 0 0 0,0 0 0 0 0,0 0 0 0 0,0 0-1 0 0,0 0 1 0 0,0 0 0 0 0,1 0 0 0 0,-1 0 0 0 0,0 1 0 0 0,0-1-1 0 0,0 1 1 0 0,1 0 0 0 0,-1-1 0 0 0,0 1 3 0 0,8 0-21 0 0,-7 0 18 0 0,0 0 0 0 0,0-1-1 0 0,0 2 1 0 0,0-1 0 0 0,0 0 0 0 0,-1 0-1 0 0,1 1 1 0 0,0 0 0 0 0,0-1 0 0 0,1 2 3 0 0,7 5 0 0 0,-9-6 0 0 0,0 0 0 0 0,0 0 0 0 0,0 0 0 0 0,0 1 0 0 0,0-2 0 0 0,0 1 0 0 0,0 0 0 0 0,0 0 0 0 0,0-1 0 0 0,0 1 0 0 0,1-1 0 0 0,-1 0 0 0 0,0 1 0 0 0,1-1 0 0 0,-3 0 0 0 0,1-1 0 0 0,0 1 0 0 0,-1 0 0 0 0,1 0 0 0 0,0 0 0 0 0,-1 0 0 0 0,1 0 0 0 0,0 0 0 0 0,0 0 0 0 0,-1 0 0 0 0,1 0 0 0 0,-1 1 0 0 0,1-1 0 0 0,0 0 0 0 0,-1 0 0 0 0,1 1 0 0 0,0-1 0 0 0,-1 0 0 0 0,1 1 0 0 0,-1-1 0 0 0,1 0 0 0 0,-1 1 0 0 0,1-1 0 0 0,-1 1 0 0 0,1-1 0 0 0,-1 1 0 0 0,1-1 0 0 0,-1 1 0 0 0,1-1 0 0 0,-1 1 0 0 0,0-1 0 0 0,1 2 0 0 0,5 6 0 0 0,11 0 0 0 0,-15-7 0 0 0,0 0 0 0 0,-1 0 0 0 0,1 0 0 0 0,-1 0 0 0 0,1 0 0 0 0,-1 0 0 0 0,0 1 0 0 0,0-1 0 0 0,1 1 0 0 0,-1-1 0 0 0,0 1 0 0 0,0 0 0 0 0,6 16 0 0 0,8-11 0 0 0,-8 11 0 0 0,-1-7 0 0 0,-4-9 0 0 0,-1 0 0 0 0,0 0 0 0 0,0 0 0 0 0,0 0 0 0 0,0 0 0 0 0,0 0 0 0 0,0 0 0 0 0,0 0 0 0 0,-1 0 0 0 0,1 0 0 0 0,-1 1 0 0 0,0-1 0 0 0,0 0 0 0 0,1 1 0 0 0,-1 15 10 0 0,-1-18-8 0 0,1 0-1 0 0,0 0 1 0 0,0 1 0 0 0,0-1-1 0 0,1 0 1 0 0,-1 1 0 0 0,0-1-1 0 0,0 0 1 0 0,0 1 0 0 0,0-1-1 0 0,0 0 1 0 0,0 0 0 0 0,0 1-1 0 0,0-1 1 0 0,1 0-1 0 0,-1 1 1 0 0,0-1 0 0 0,0 0-1 0 0,0 0 1 0 0,1 1 0 0 0,-1-1-1 0 0,0 0 1 0 0,0 0 0 0 0,0 0-1 0 0,1 0 1 0 0,-1 1-2 0 0,2 0 2 0 0,0 1-1 0 0,-1 0 1 0 0,1 0 0 0 0,-1 0 0 0 0,1 0 0 0 0,-1 0-1 0 0,0 0 1 0 0,0 1 0 0 0,0-1 0 0 0,0 0-1 0 0,0 0 1 0 0,-1 1 0 0 0,1-1 0 0 0,-1 1 0 0 0,1 0-2 0 0,-1 1 78 0 0,0-4 10 0 0,0 3-6 0 0,0 2-53 0 0,-1-3-23 0 0,1 1 0 0 0,0-1 0 0 0,0 1 0 0 0,0-1 0 0 0,0 1 0 0 0,1-1 0 0 0,-1 1 0 0 0,1-1 0 0 0,-1 1 0 0 0,1-1 1 0 0,0 2-7 0 0,0-4 5 0 0,0 1 0 0 0,0-1 1 0 0,0 1-1 0 0,0-1 0 0 0,-1 0 1 0 0,1 1-1 0 0,0-1 0 0 0,0 0 1 0 0,0 0-1 0 0,0 0 0 0 0,0 1 1 0 0,0-1-1 0 0,0 0 0 0 0,0 0 1 0 0,0-1-6 0 0,-1 1 1 0 0,0 0 0 0 0,0 0 1 0 0,0 0-1 0 0,0 0 1 0 0,0 0-1 0 0,0 0 0 0 0,1 0 1 0 0,-1 0-1 0 0,0 0 1 0 0,0 0-1 0 0,0 0 0 0 0,0 0 1 0 0,0 0-1 0 0,0 0 1 0 0,0 0-1 0 0,1 0 0 0 0,-1 0 1 0 0,0 0-1 0 0,0 0 1 0 0,0 0-1 0 0,0 0 0 0 0,0 0 1 0 0,0 1-1 0 0,0-1 1 0 0,0 0-1 0 0,1 0 0 0 0,-1 0 1 0 0,0 0-1 0 0,0 0 1 0 0,0 0-1 0 0,0 0 0 0 0,0 0 1 0 0,0 0-1 0 0,0 0 1 0 0,0 1-1 0 0,0-1 0 0 0,0 0 1 0 0,0 0-1 0 0,0 0 1 0 0,0 0-1 0 0,0 0 0 0 0,0 0 1 0 0,1 0-1 0 0,-1 1 1 0 0,0-1-1 0 0,0 0 0 0 0,0 0 1 0 0,0 0-1 0 0,0 0 1 0 0,0 0-1 0 0,-1 0 0 0 0,1 0 1 0 0,0 1-1 0 0,0-1 1 0 0,0 0-1 0 0,0 0 0 0 0,0 0 0 0 0,0 7 8 0 0,0 0-41 0 0,0-4-52 0 0,0-2-36 0 0,0-1-168 0 0,0 0 148 0 0,0 0-42 0 0,0 0-68 0 0,0 0 81 0 0,0 0-34 0 0,0 0-37 0 0,0 0-35 0 0,0 0-369 0 0,0 0 93 0 0,0 0-49 0 0,0 0-702 0 0,0 0-551 0 0,0 0-1047 0 0</inkml:trace>
  <inkml:trace contextRef="#ctx0" brushRef="#br0" timeOffset="319.45">792 1 7248 0 0,'0'0'209'0'0,"3"0"-5"0"0,8 0-132 0 0,-7 0-12 0 0,-2 0 85 0 0,-1 0 165 0 0,-1 0 268 0 0,0 0 20 0 0,0 3-29 0 0,0 12-129 0 0,0-15-425 0 0,0 0-1 0 0,0 1 1 0 0,0-1 0 0 0,0 0-1 0 0,0 0 1 0 0,0 1 0 0 0,0-1-1 0 0,0 0 1 0 0,0 1 0 0 0,0-1-1 0 0,1 0 1 0 0,-1 1 0 0 0,0-1-1 0 0,0 0 1 0 0,0 0 0 0 0,0 1-1 0 0,0-1 1 0 0,1 0 0 0 0,-1 0-1 0 0,0 1 1 0 0,0-1 0 0 0,1 0-1 0 0,-1 0 1 0 0,0 0 0 0 0,0 1-1 0 0,1-1-14 0 0,13 14 370 0 0,-14-14-356 0 0,0 0 0 0 0,1 0 1 0 0,-1 1-1 0 0,0-1 1 0 0,0 0-1 0 0,1 0 1 0 0,-1 1-1 0 0,0-1 0 0 0,0 0 1 0 0,0 0-1 0 0,0 1 1 0 0,1-1-1 0 0,-1 0 0 0 0,0 0 1 0 0,0 1-1 0 0,0-1 1 0 0,0 0-1 0 0,0 1 0 0 0,0-1 1 0 0,0 0-1 0 0,0 0 1 0 0,0 1-1 0 0,0-1 0 0 0,0 0 1 0 0,0 1-1 0 0,0-1-14 0 0,0 11 269 0 0,-1-7-162 0 0,1 1 0 0 0,0 0 0 0 0,0 0 1 0 0,0 0-1 0 0,0 0 0 0 0,1-1 0 0 0,0 1 0 0 0,0 0 1 0 0,1 2-108 0 0,5 3 193 0 0,-6-8-160 0 0,0 0-1 0 0,0 0 1 0 0,1 0 0 0 0,-1 0-1 0 0,0 0 1 0 0,-1 0 0 0 0,1 0 0 0 0,0 0-1 0 0,-1 1 1 0 0,1-1 0 0 0,-1 0-1 0 0,1 0 1 0 0,-1 1 0 0 0,0-1 0 0 0,0 2-33 0 0,2 12 162 0 0,0 1 0 0 0,1 0 0 0 0,6 14-162 0 0,-8-24 61 0 0,1 1 1 0 0,-1 0-1 0 0,0 0 1 0 0,-1 1-62 0 0,0 11 172 0 0,0-5-58 0 0,0-9-66 0 0,0-1 1 0 0,1 1-1 0 0,0-1 1 0 0,1 5-49 0 0,2 4 79 0 0,-3-10-53 0 0,1 0 1 0 0,-1 0 0 0 0,0 0 0 0 0,-1 0 0 0 0,1 0 0 0 0,-1 1-27 0 0,0-2 19 0 0,0 0 0 0 0,0 0 0 0 0,-1 0 0 0 0,0 0 0 0 0,1-1 0 0 0,-1 1 0 0 0,0 0 0 0 0,-1 0-19 0 0,-4 18 162 0 0,4 0 29 0 0,2 5 27 0 0,0 49 451 0 0,0-52-527 0 0,0-2-78 0 0,0-9-3 0 0,0 6 15 0 0,2 4-4 0 0,-1-19-64 0 0,-1-1 0 0 0,1 0 0 0 0,0 0 0 0 0,-1 1 0 0 0,1-1 0 0 0,0 0 0 0 0,1 0 0 0 0,-1 0-1 0 0,0 0 1 0 0,1 0 0 0 0,-1 0 0 0 0,1 0 0 0 0,0 0-8 0 0,-2-2 1 0 0,0 0 0 0 0,0 0 1 0 0,0 1-1 0 0,1-1 0 0 0,-1 0 0 0 0,0 0 0 0 0,0 0 0 0 0,0 0 0 0 0,0 0 1 0 0,0 0-1 0 0,1 0 0 0 0,-1 0 0 0 0,0 1 0 0 0,0-1 0 0 0,0 0 1 0 0,0 0-1 0 0,0 0 0 0 0,0 0 0 0 0,0 0 0 0 0,0 1 0 0 0,0-1 0 0 0,0 0 1 0 0,0 0-1 0 0,0 0 0 0 0,1 0 0 0 0,-1 0 0 0 0,0 1 0 0 0,0-1 0 0 0,0 0 1 0 0,0 0-1 0 0,0 0 0 0 0,0 0 0 0 0,-1 1 0 0 0,1-1 0 0 0,0 0 0 0 0,0 0 1 0 0,0 0-1 0 0,0 0 0 0 0,0 0 0 0 0,0 1 0 0 0,0-1 0 0 0,0 0 0 0 0,0 0 1 0 0,0 0-1 0 0,0 0 0 0 0,0 0 0 0 0,-1 1 0 0 0,1-1 0 0 0,0 0 0 0 0,0 0 1 0 0,0 0-1 0 0,0 0 0 0 0,0 0 0 0 0,-1 0 0 0 0,1 0 0 0 0,0 0 1 0 0,0 0-3 0 0,-1 1 5 0 0,0 0-1 0 0,1-1 1 0 0,-1 1-1 0 0,0 0 0 0 0,1 0 1 0 0,-1-1-1 0 0,1 1 0 0 0,-1 0 1 0 0,1 0-1 0 0,-1 0 0 0 0,1 0 1 0 0,-1 0-1 0 0,1 0 0 0 0,0 0 1 0 0,-1 0-1 0 0,1-1 0 0 0,0 1 1 0 0,0 1-4 0 0,0 0 6 0 0,1 0 1 0 0,-1 0-1 0 0,1 0 1 0 0,0 0-1 0 0,0 0 1 0 0,0 0-1 0 0,0 0 1 0 0,0 1-7 0 0,1 1 5 0 0,-1-3-4 0 0,-1 1 0 0 0,1 0 0 0 0,-1 0 0 0 0,1 0 0 0 0,-1 0 0 0 0,0 0 0 0 0,1 0 0 0 0,-1 0 0 0 0,0 0 0 0 0,-1 0-1 0 0,1-1-171 0 0,0 0 46 0 0,0 0 43 0 0,0 0 37 0 0,0 0 35 0 0,0 1 41 0 0,0 0 76 0 0,0 0 49 0 0,0 4 324 0 0,0-3-374 0 0,0-1-59 0 0,0 0-69 0 0,0 0-68 0 0,0 0-79 0 0,0 0-90 0 0,0-1-36 0 0,0 1-78 0 0,0-1-84 0 0,0 1-92 0 0,0 0-98 0 0,0-1-106 0 0,0 1-111 0 0,0 0-119 0 0,0-2-1036 0 0,0 0-1146 0 0</inkml:trace>
  <inkml:trace contextRef="#ctx0" brushRef="#br0" timeOffset="577.98">664 492 9616 0 0,'0'0'216'0'0,"0"0"32"0"0,0 0 12 0 0,0-1-106 0 0,0-2-79 0 0,0-7 2 0 0,0 6-17 0 0,0 1 87 0 0,3 2 168 0 0,12-2 169 0 0,-2-5-84 0 0,-2 2-92 0 0,-4 2-142 0 0,2-1 232 0 0,-3-5-85 0 0,-3 4-222 0 0,-2 4-73 0 0,0 1 1 0 0,-1 0 0 0 0,1 0 0 0 0,0 0-1 0 0,0 0 1 0 0,0 0 0 0 0,0 0 0 0 0,0 0-1 0 0,0 0 1 0 0,0 0 0 0 0,0 0 0 0 0,1 0 0 0 0,-1 1-1 0 0,0-1 1 0 0,2 0-19 0 0,20-5 218 0 0,-7 3-71 0 0,0-6 29 0 0,-4-3-36 0 0,6-3-4 0 0,4 8-20 0 0,-12 1-66 0 0,-8 4-40 0 0,0 1 0 0 0,0 0 0 0 0,0 0 1 0 0,0-1-1 0 0,0 2 0 0 0,0-1 0 0 0,0 0 0 0 0,1 0 1 0 0,-1 1-1 0 0,0-1 0 0 0,0 1 0 0 0,1 0 0 0 0,-1-1 1 0 0,0 1-1 0 0,2 0-10 0 0,1 0 12 0 0,1 0 0 0 0,-1 0 0 0 0,0 0 0 0 0,0-1 0 0 0,5-1-12 0 0,18-12 25 0 0,-20 12-12 0 0,-1 0 0 0 0,1 1 0 0 0,0 0 0 0 0,-1 1 0 0 0,8 0-13 0 0,24 1-31 0 0,-10 0-80 0 0,-14-1-15 0 0,3 0 17 0 0,-11 0 31 0 0,-1 0-50 0 0,0 0-74 0 0,0 0-97 0 0,-3 0 106 0 0,0 0-33 0 0,0 0-100 0 0,0 0-50 0 0,0 0-44 0 0,-1 0-38 0 0,1 0-135 0 0,0 0-39 0 0,0 0-162 0 0,2 0-439 0 0</inkml:trace>
  <inkml:trace contextRef="#ctx0" brushRef="#br0" timeOffset="888.47">1411 449 7112 0 0,'0'0'157'0'0,"0"0"23"0"0,0 0 13 0 0,0 4-22 0 0,0 13-136 0 0,0-15-32 0 0,0 0 1 0 0,0 0 0 0 0,0 0 0 0 0,-1 0-1 0 0,1 0 1 0 0,0 0 0 0 0,-1 0 0 0 0,1 0-1 0 0,-1 0 1 0 0,0 0-4 0 0,-6 9 84 0 0,2-2-15 0 0,2-2 34 0 0,1 1 47 0 0,1 3 79 0 0,2 0-76 0 0,0 9 114 0 0,-1-17-207 0 0,0 0-1 0 0,0 0 1 0 0,-1 0-1 0 0,1 0 0 0 0,-1 0 1 0 0,1 0-1 0 0,-1 0 1 0 0,-1 2-60 0 0,-9 13 352 0 0,16-14-156 0 0,1-1-46 0 0,-5-1-121 0 0,-1-1 0 0 0,1 0-1 0 0,-1 0 1 0 0,1 1-1 0 0,-1-1 1 0 0,1 0 0 0 0,-1 1-1 0 0,0-1 1 0 0,0 0-1 0 0,1 1 1 0 0,-1-1 0 0 0,0 1-1 0 0,0 0-28 0 0,-1 25 366 0 0,0-13-138 0 0,1 7 83 0 0,0-3-33 0 0,0-18-268 0 0,0 1 0 0 0,0-1 0 0 0,0 0 0 0 0,0 1 0 0 0,0-1 0 0 0,0 0 0 0 0,0 0 0 0 0,1 1 0 0 0,-1-1-1 0 0,0 0 1 0 0,0 1 0 0 0,0-1 0 0 0,0 0 0 0 0,0 0 0 0 0,0 1 0 0 0,1-1 0 0 0,-1 0 0 0 0,0 0 0 0 0,0 1 0 0 0,0-1 0 0 0,1 0 0 0 0,-1 0 0 0 0,0 1 0 0 0,0-1 0 0 0,1 0 0 0 0,-1 0-10 0 0,14 14 256 0 0,-14-14-247 0 0,1 1 1 0 0,-1-1-1 0 0,0 0 1 0 0,0 0-1 0 0,1 0 1 0 0,-1 1-1 0 0,0-1 1 0 0,0 0-1 0 0,0 0 1 0 0,1 1 0 0 0,-1-1-1 0 0,0 0 1 0 0,0 0-1 0 0,0 1 1 0 0,0-1-1 0 0,0 0 1 0 0,1 1-1 0 0,-1-1 1 0 0,0 0-1 0 0,0 1 1 0 0,0-1-1 0 0,0 0 1 0 0,0 0 0 0 0,0 1-1 0 0,0-1 1 0 0,0 0-10 0 0,0 1 13 0 0,0 0 1 0 0,0 0-1 0 0,0 0 1 0 0,0 0-1 0 0,0 0 1 0 0,1 0 0 0 0,-1-1-1 0 0,0 1 1 0 0,1 0-1 0 0,-1 0 1 0 0,1 0-1 0 0,-1-1 1 0 0,1 1 0 0 0,-1 0-1 0 0,1 0 1 0 0,-1-1-1 0 0,1 1 1 0 0,0-1-1 0 0,-1 1 1 0 0,1 0 0 0 0,0-1-1 0 0,-1 1 1 0 0,1-1-14 0 0,0 1 12 0 0,0-1 1 0 0,0 1-1 0 0,-1-1 1 0 0,1 1-1 0 0,0-1 1 0 0,-1 1-1 0 0,1 0 1 0 0,0-1-1 0 0,-1 1 1 0 0,1 0-1 0 0,-1 0 1 0 0,1-1-1 0 0,-1 1 1 0 0,0 0-1 0 0,1 0 1 0 0,-1 0-1 0 0,0-1 1 0 0,0 1 0 0 0,1 0-1 0 0,-1 0 1 0 0,0 0-1 0 0,0 0 1 0 0,0 0-13 0 0,1 2 96 0 0,5-2 2 0 0,23-1 108 0 0,-22 0 2 0 0,0 0 0 0 0,-7 0-208 0 0,3 0 29 0 0,1 0 1 0 0,-1 0 0 0 0,1-1-1 0 0,-1 1 1 0 0,0-1 0 0 0,1 0 0 0 0,0 0-30 0 0,-3 1 8 0 0,0-1 1 0 0,-1 1 0 0 0,1-1-1 0 0,-1 1 1 0 0,1-1 0 0 0,-1 1 0 0 0,1-1-1 0 0,-1 1 1 0 0,1-1 0 0 0,-1 1-1 0 0,0-1 1 0 0,1 0 0 0 0,-1 1-1 0 0,0-1 1 0 0,1 0-9 0 0,2-4 78 0 0,15-2 130 0 0,3-8 0 0 0,-7 9-66 0 0,-11 5-108 0 0,0-1 0 0 0,0 1 0 0 0,0-1 0 0 0,0 0 0 0 0,0 1 1 0 0,0-2-1 0 0,0 1 0 0 0,-1 0 0 0 0,1 0-34 0 0,14-14 195 0 0,-9 8-16 0 0,1 0 1 0 0,6-8-180 0 0,-14 14 24 0 0,1 0 1 0 0,0-1-1 0 0,-1 1 1 0 0,0 0 0 0 0,1-1-1 0 0,-1 1 1 0 0,0 0 0 0 0,0-1-1 0 0,-1 0 1 0 0,1 1 0 0 0,0-1-1 0 0,-1 1 1 0 0,1-1 0 0 0,-1-1-25 0 0,0 2 16 0 0,0-1 0 0 0,0 1 0 0 0,1-1 0 0 0,-1 1 0 0 0,1 0 0 0 0,0-1 0 0 0,-1 1 0 0 0,1 0 0 0 0,0 0 0 0 0,1-1 0 0 0,-1 1 0 0 0,0 0 0 0 0,1 0-16 0 0,-1 0 16 0 0,0 0-1 0 0,0 0 1 0 0,1 0 0 0 0,-1 0 0 0 0,-1-1 0 0 0,1 1 0 0 0,0 0 0 0 0,0-1 0 0 0,-1 1 0 0 0,1 0-1 0 0,-1-1 1 0 0,0 1 0 0 0,0-1-16 0 0,0-3 45 0 0,1 3-23 0 0,-1 0 0 0 0,0 0 0 0 0,0 1 0 0 0,0-1 0 0 0,-1 0 0 0 0,1 0 0 0 0,-1 0 0 0 0,1 0 0 0 0,-1 0 0 0 0,0 1 0 0 0,0-1 0 0 0,0 0 0 0 0,-1 1 0 0 0,1-1-22 0 0,-6-6 102 0 0,-3-1 36 0 0,5 4-97 0 0,0 0-18 0 0,0 1 0 0 0,0 1 0 0 0,0-1 0 0 0,-1 1 0 0 0,-2-2-23 0 0,-13-1 64 0 0,10 0-32 0 0,-3 0 27 0 0,-4 3 45 0 0,16 4-87 0 0,-1 0 0 0 0,1-1-1 0 0,-1 1 1 0 0,1 0 0 0 0,0-1-1 0 0,-1 0 1 0 0,1 0 0 0 0,0 1 0 0 0,0-2-1 0 0,-1 1 1 0 0,1 0 0 0 0,0 0 0 0 0,0-1-17 0 0,0 1 12 0 0,0 0 0 0 0,0-1 1 0 0,0 1-1 0 0,0 0 1 0 0,-1 0-1 0 0,1 1 0 0 0,0-1 1 0 0,-1 0-1 0 0,1 1 1 0 0,0-1-1 0 0,-1 1 0 0 0,1 0 1 0 0,-1 0-13 0 0,-12 0-139 0 0,-21 0-83 0 0,23 0 75 0 0,2 0-39 0 0,1 0-79 0 0,-1 0-98 0 0,0 0-115 0 0,10 0 403 0 0,0 0-1 0 0,0 0 1 0 0,0 0 0 0 0,0 0 0 0 0,0 0-1 0 0,0-1 1 0 0,0 1 0 0 0,0 0 0 0 0,0 0 0 0 0,0-1-1 0 0,0 1 1 0 0,0-1 0 0 0,0 1 0 0 0,0-1-1 0 0,-1 0 76 0 0,2 1-65 0 0,-1-1 0 0 0,1 1 0 0 0,-1-1-1 0 0,1 0 1 0 0,0 1 0 0 0,-1-1 0 0 0,1 0 0 0 0,0 1-1 0 0,0-1 1 0 0,-1 0 0 0 0,1 0 0 0 0,0 1-1 0 0,0-1 1 0 0,0 0 0 0 0,0 0 0 0 0,0 1-1 0 0,0-1 1 0 0,0 0 65 0 0,0-3-1182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2:08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86 0 7568 0 0,'-2'0'126'0'0,"0"0"-76"0"0,0 0-89 0 0,-1 0-141 0 0,1 0 142 0 0,1 0 68 0 0,-1 0 105 0 0,0 0 100 0 0,1 0-70 0 0,1 0 37 0 0,-1 0 39 0 0,0 0 42 0 0,-1 0 45 0 0,1 0 48 0 0,1 4 230 0 0,0 7-224 0 0,0 1 98 0 0,0-1 52 0 0,0 18 778 0 0,0-11-590 0 0,0-7-365 0 0,0 0-80 0 0,0-10-254 0 0,0 0-1 0 0,0 0 1 0 0,0 0-1 0 0,0 0 1 0 0,0 0-1 0 0,0 0 1 0 0,0-1-1 0 0,-1 1 1 0 0,1 0-1 0 0,0 0 1 0 0,-1 0-1 0 0,1 0 0 0 0,-1 0 1 0 0,1 0-1 0 0,-1-1 1 0 0,1 1-1 0 0,-1 0 1 0 0,1 0-1 0 0,-1-1 1 0 0,0 2-21 0 0,-10 4 239 0 0,0 0-47 0 0,1 6-58 0 0,9-9-129 0 0,0 0 33 0 0,1 2 42 0 0,-1 2 84 0 0,0 8 159 0 0,0-11-253 0 0,-1 1-37 0 0,-12 17 9 0 0,13-21-42 0 0,0 1 0 0 0,1 0 0 0 0,-1 0 0 0 0,1 0 0 0 0,0 0 0 0 0,-1 0 0 0 0,1 0 0 0 0,0 0 0 0 0,0 0 0 0 0,0 0 0 0 0,0 5-127 0 0,0-1 87 0 0,0 15 144 0 0,0-12-137 0 0,0-4-60 0 0,0 0-76 0 0,0-1-43 0 0,0 0-75 0 0,0 0-85 0 0,0 0-96 0 0,0 0-105 0 0,0 0-116 0 0,0 0-126 0 0,0-2 358 0 0,0 0-36 0 0,0 7-1375 0 0,0 4-1060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2:09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405 86 6272 0 0,'-21'0'182'0'0,"19"0"-164"0"0,0 0-1 0 0,0 0 0 0 0,0 0 1 0 0,0-1-1 0 0,0 1 0 0 0,0 0 1 0 0,0-1-1 0 0,0 1 0 0 0,0-1 1 0 0,0 0-18 0 0,-19-13 36 0 0,3 7-36 0 0,15 0 15 0 0,1 3 22 0 0,0 1 33 0 0,-2 0 60 0 0,-1 2 45 0 0,-4-3 152 0 0,-2-2 65 0 0,-2-2 182 0 0,4 6-233 0 0,-1 1 47 0 0,1 0 9 0 0,0-2-92 0 0,2 0-70 0 0,0-1-50 0 0,-13-5 261 0 0,8 7-202 0 0,4 2-65 0 0,-13 0 212 0 0,11 4-176 0 0,4 5-95 0 0,6-9-118 0 0,0 1 0 0 0,-1 0 0 0 0,1-1 0 0 0,0 1 0 0 0,-1-1 0 0 0,1 1 0 0 0,-1-1 0 0 0,1 1 0 0 0,-1-1 0 0 0,1 1 0 0 0,-1-1 0 0 0,1 1 0 0 0,-1-1 0 0 0,1 0 0 0 0,-1 1 0 0 0,1-1 0 0 0,-1 0 0 0 0,0 0 0 0 0,1 1 0 0 0,-1-1 0 0 0,0 0 0 0 0,1 0 0 0 0,-1 0 0 0 0,0 0 0 0 0,1 0 0 0 0,-1 0 0 0 0,0 0 0 0 0,1 0 0 0 0,-1 0 0 0 0,0 0 0 0 0,1 0 0 0 0,-2 0-2 0 0,0 0 6 0 0,0 0-1 0 0,0 0 0 0 0,-1 1 1 0 0,1-1-1 0 0,0 1 0 0 0,0-1 1 0 0,0 1-1 0 0,0 0 1 0 0,0 0-1 0 0,-1 0 0 0 0,2 0 1 0 0,-1 0-1 0 0,0 0 0 0 0,0 1-5 0 0,-9 4 15 0 0,1-1 14 0 0,10-5-27 0 0,-1 0 1 0 0,0 0 0 0 0,1 0 0 0 0,-1 1-1 0 0,0-1 1 0 0,1 0 0 0 0,-1 1 0 0 0,1-1-1 0 0,-1 0 1 0 0,1 1 0 0 0,-1-1 0 0 0,0 1-1 0 0,1-1 1 0 0,-1 1 0 0 0,1-1 0 0 0,0 1-1 0 0,-1-1 1 0 0,1 1 0 0 0,0 0 0 0 0,-1-1-1 0 0,1 1 1 0 0,0-1 0 0 0,-1 1 0 0 0,1 0-1 0 0,0-1 1 0 0,0 1 0 0 0,0 0 0 0 0,0 0-1 0 0,0-1 1 0 0,0 1 0 0 0,0 0-1 0 0,0-1 1 0 0,0 1 0 0 0,0 0 0 0 0,0-1-1 0 0,0 1 1 0 0,0 0 0 0 0,0-1-3 0 0,1 1 1 0 0,-1 0 1 0 0,0-1-1 0 0,0 1 1 0 0,0 0-1 0 0,0-1 1 0 0,0 1-1 0 0,0 0 1 0 0,0-1-1 0 0,0 1 1 0 0,0 0-1 0 0,0-1 1 0 0,0 1-1 0 0,-1 0 1 0 0,1-1-1 0 0,0 1 1 0 0,0 0-1 0 0,-1-1 1 0 0,1 1-1 0 0,0-1 1 0 0,-1 1-1 0 0,1 0 1 0 0,-1-1-1 0 0,1 1 1 0 0,-1-1-1 0 0,1 0 1 0 0,-1 1-1 0 0,1-1 1 0 0,-1 1-1 0 0,1-1 1 0 0,-1 0-1 0 0,1 1 1 0 0,-2-1-2 0 0,-6 6 43 0 0,0 12-15 0 0,2-7-5 0 0,5-9-19 0 0,-1 0-1 0 0,1 0 0 0 0,0 0 1 0 0,0 0-1 0 0,0 0 0 0 0,0 0 1 0 0,0 0-1 0 0,1 0 1 0 0,-1 0-1 0 0,1 0 0 0 0,-1 1 1 0 0,1-1-1 0 0,0 0 0 0 0,0 1-3 0 0,0 82 128 0 0,0-83-122 0 0,-1 1 1 0 0,1-1-1 0 0,0 0 0 0 0,-1 0 0 0 0,1 1 1 0 0,-1-1-1 0 0,0 0 0 0 0,1 0 0 0 0,-1 0 0 0 0,0 0 1 0 0,0 0-1 0 0,-1 0 0 0 0,1 0 0 0 0,-1 0-6 0 0,-4 9 31 0 0,4-4-60 0 0,2 0 42 0 0,3 2 47 0 0,5 4 87 0 0,11 4 126 0 0,-8-10-169 0 0,10 0 28 0 0,-10 0-57 0 0,-2-1-24 0 0,-1-3 20 0 0,0-1 35 0 0,3-2 59 0 0,2 0-62 0 0,2 0-52 0 0,60 0-35 0 0,-73 0-12 0 0,0 0 0 0 0,1 0 0 0 0,-1-1 0 0 0,0 1 0 0 0,0-1 0 0 0,0 1 0 0 0,1-1 0 0 0,-1 0 0 0 0,0 0 0 0 0,0 0 0 0 0,0 0 0 0 0,0 0-1 0 0,0 0 1 0 0,0-1-4 0 0,8-5 15 0 0,12 0 49 0 0,-1-7-38 0 0,-3 7 17 0 0,-11-7-32 0 0,7 7-11 0 0,-7-11 13 0 0,8-4 51 0 0,-8 1-8 0 0,7 0-45 0 0,-13 19-11 0 0,-1 0 0 0 0,1 0 0 0 0,-1 0 0 0 0,1 0 0 0 0,-1 0 0 0 0,0-1 0 0 0,0 1 0 0 0,0 0 0 0 0,0 0 0 0 0,0 1 0 0 0,0-1 0 0 0,0 1 0 0 0,0 0 0 0 0,0 0 0 0 0,0 0 0 0 0,0 0 0 0 0,1 0 0 0 0,-1-1 0 0 0,0 1 0 0 0,0 0 0 0 0,1 0 0 0 0,-1 0 0 0 0,1 0 0 0 0,-1 0 0 0 0,1 0 0 0 0,13-6 0 0 0,-13 6-1 0 0,-1 0 0 0 0,1 0 0 0 0,-1 0 0 0 0,1 0 0 0 0,-1 1 0 0 0,0-1 0 0 0,0 0 0 0 0,1 0 0 0 0,-1 0 0 0 0,0 0 0 0 0,0 0 0 0 0,0 0 0 0 0,0 0 0 0 0,0 0 0 0 0,0 0 1 0 0,0 10-61 0 0,-1 18-34 0 0,1-25 89 0 0,0 0 0 0 0,0-1 0 0 0,0 1-1 0 0,0-1 1 0 0,0 1 0 0 0,1-1 0 0 0,-1 1-1 0 0,0-1 1 0 0,1 1 0 0 0,0-1-1 0 0,-1 1 1 0 0,1 0 6 0 0,8 4-10 0 0,-8-5 10 0 0,0-1 0 0 0,-1 0 0 0 0,1 0 0 0 0,-1 1 0 0 0,1-1 0 0 0,-1 1 0 0 0,1-1 0 0 0,-1 1 0 0 0,1-1 0 0 0,-1 1 0 0 0,1-1 0 0 0,-1 1 0 0 0,0-1 0 0 0,1 1 0 0 0,-1-1 0 0 0,0 1 0 0 0,1 0 0 0 0,-1-1 0 0 0,0 1 0 0 0,0 0 0 0 0,1-1 0 0 0,-1 1 0 0 0,0 0 0 0 0,0-1 0 0 0,0 1 0 0 0,0 0 0 0 0,0-1 0 0 0,0 1 0 0 0,0 0 0 0 0,0-1 0 0 0,0 1 0 0 0,-1 0 0 0 0,1 1 0 0 0,0 1 0 0 0,1-1 0 0 0,-1 0 0 0 0,1 0 0 0 0,-1 1 1 0 0,1-1-1 0 0,0 0 0 0 0,-1 0 0 0 0,1 0 0 0 0,0 0 0 0 0,0 0 1 0 0,1 0-1 0 0,-1 0 0 0 0,0 0 0 0 0,6 9 14 0 0,0 10 50 0 0,7 1-48 0 0,-7-1-16 0 0,8 0 0 0 0,-8-3 0 0 0,2-12-3 0 0,-8-5 4 0 0,-1-1-1 0 0,1 0 1 0 0,-1 0-1 0 0,1 1 1 0 0,-1-1-1 0 0,1 0 0 0 0,-1 1 1 0 0,0-1-1 0 0,1 0 1 0 0,-1 1-1 0 0,1-1 0 0 0,-1 1 1 0 0,0-1-1 0 0,1 1 1 0 0,-1-1-1 0 0,0 1 0 0 0,1-1 1 0 0,-1 1-1 0 0,0-1 1 0 0,0 1-1 0 0,0-1 1 0 0,1 1-1 0 0,-1-1 0 0 0,0 1 1 0 0,0 0-1 0 0,0-1 1 0 0,0 1-1 0 0,0-1 0 0 0,0 1 1 0 0,0-1-1 0 0,0 1 0 0 0,0 3 16 0 0,0-4-64 0 0,0 0-36 0 0,0 0-124 0 0,3 0-14 0 0,15 0-2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2:11.0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11920 0 0,'0'0'266'0'0,"0"0"44"0"0,0 0 14 0 0,0 0-132 0 0,0 0-91 0 0,0 0-40 0 0,4 0-22 0 0,7-1-427 0 0,-2 1 45 0 0,3 0-239 0 0,2 1-695 0 0,-12-1 972 0 0,0 2-36 0 0,1-1-27 0 0,3 5-1232 0 0,-5 6-921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2:10.4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0 8592 0 0,'-18'18'250'0'0,"18"-18"-240"0"0,0 0 0 0 0,-1 1 0 0 0,1-1-1 0 0,0 0 1 0 0,0 0 0 0 0,0 0 0 0 0,-1 1-1 0 0,1-1 1 0 0,0 0 0 0 0,0 0 0 0 0,0 1-1 0 0,-1-1 1 0 0,1 0 0 0 0,0 1 0 0 0,0-1-1 0 0,0 0 1 0 0,0 0 0 0 0,0 1 0 0 0,0-1-1 0 0,0 0 1 0 0,0 1 0 0 0,0-1-1 0 0,0 0 1 0 0,0 1 0 0 0,0-1 0 0 0,0 0-10 0 0,0 0 0 0 0,0 8 65 0 0,3 2-37 0 0,-1-6-26 0 0,1-1 0 0 0,-1 0 0 0 0,1 0 1 0 0,0 0-1 0 0,2 2-2 0 0,-5-5 0 0 0,6 6 32 0 0,0 0 59 0 0,1 0 84 0 0,0 1 54 0 0,-5-5-148 0 0,-1-1 0 0 0,1 1 0 0 0,-1 0 0 0 0,1 1 0 0 0,-1-1 0 0 0,0 0 0 0 0,0 0 0 0 0,0 0 0 0 0,0 1 0 0 0,0-1 0 0 0,0 1 0 0 0,-1-1 0 0 0,1 2-81 0 0,0 7 241 0 0,-1 5 176 0 0,3-1 47 0 0,3 0 57 0 0,6-1 69 0 0,0 1-100 0 0,-6-1 59 0 0,-4-8-307 0 0,-2-1 0 0 0,1 1 1 0 0,-1 0-1 0 0,1-1 1 0 0,-2 2-243 0 0,2 2 277 0 0,2-3-40 0 0,4 1 139 0 0,-1-2-143 0 0,-5-4-214 0 0,-1 0 1 0 0,1 0-1 0 0,-1-1 0 0 0,1 1 1 0 0,-1 0-1 0 0,1 0 1 0 0,-1 0-1 0 0,0 0 1 0 0,0 0-1 0 0,1 0 0 0 0,-1 0 1 0 0,0 0-1 0 0,0 0 1 0 0,0 0-1 0 0,0 1-19 0 0,0 7 134 0 0,0 12 156 0 0,3-12-133 0 0,-2-8-151 0 0,-1-1-1 0 0,1 1 0 0 0,-1-1 0 0 0,1 0 0 0 0,-1 1 0 0 0,1-1 0 0 0,-1 0 0 0 0,1 0 0 0 0,-1 1 0 0 0,1-1 0 0 0,-1 0 0 0 0,1 0 0 0 0,-1 0 0 0 0,1 0 0 0 0,-1 1 0 0 0,1-1 0 0 0,0 0-5 0 0,-1 0 1 0 0,0 0 0 0 0,1 0 0 0 0,-1 0-1 0 0,0 0 1 0 0,0 0 0 0 0,1 0 0 0 0,-1 0 0 0 0,0 0 0 0 0,0 0 0 0 0,1 0-1 0 0,-1 0 1 0 0,0 0 0 0 0,0 0 0 0 0,1 1 0 0 0,-1-1 0 0 0,0 0 0 0 0,0 0 0 0 0,0 0-1 0 0,0 0 1 0 0,1 1 0 0 0,-1-1 0 0 0,0 0 0 0 0,0 0 0 0 0,0 0 0 0 0,0 1-1 0 0,1-1 1 0 0,-1 0 0 0 0,0 0 0 0 0,0 1 0 0 0,0-1 0 0 0,0 0 0 0 0,0 0 0 0 0,0 1-1 0 0,0-1 1 0 0,0 0 0 0 0,0 0-1 0 0,2 37 61 0 0,-2-25-86 0 0,0-7-102 0 0,0-3 11 0 0,0-1-33 0 0,0 0-123 0 0,0-1-39 0 0,0 0-846 0 0,0 0-67 0 0</inkml:trace>
  <inkml:trace contextRef="#ctx0" brushRef="#br0" timeOffset="420.34">300 107 7976 0 0,'15'-1'67'0'0,"15"0"69"0"0,-11 7 38 0 0,-2 8 43 0 0,-16-14-209 0 0,-1 0-1 0 0,0 1 0 0 0,0-1 1 0 0,0 0-1 0 0,0 0 0 0 0,1 1 1 0 0,-1-1-1 0 0,0 0 0 0 0,0 0 1 0 0,1 0-1 0 0,-1 1 0 0 0,0-1 1 0 0,0 0-1 0 0,1 0 0 0 0,-1 0 1 0 0,0 0-1 0 0,1 0 0 0 0,-1 0 1 0 0,0 0-1 0 0,1 0 0 0 0,-1 0 1 0 0,0 0-1 0 0,0 0 0 0 0,1 0 1 0 0,-1 0-1 0 0,0 0-7 0 0,2 0 4 0 0,0 0 1 0 0,0 1-1 0 0,-1-1 0 0 0,1 0 1 0 0,0 0-1 0 0,-1 1 0 0 0,1-1 0 0 0,-1 1 1 0 0,2 0-5 0 0,10 8 35 0 0,-4 0 92 0 0,-7-7-15 0 0,-1-1-46 0 0,1 1-32 0 0,0 0-24 0 0,0 0 20 0 0,0 0 45 0 0,-1 0 44 0 0,1 0 67 0 0,0 0 32 0 0,1 0 67 0 0,-1 1 75 0 0,1 0 84 0 0,12 11 704 0 0,-12-10-470 0 0,-3-1-275 0 0,2 6 25 0 0,5-3 94 0 0,2 0-102 0 0,-2 12 160 0 0,7 0-31 0 0,-10-15-112 0 0,-4-3-47 0 0,0 4-8 0 0,0-3-361 0 0,0 0-1 0 0,0-1 1 0 0,0 1-1 0 0,0 0 1 0 0,0 0 0 0 0,0 0-1 0 0,1-1 1 0 0,-1 1-1 0 0,0 0 1 0 0,0 0 0 0 0,1-1-1 0 0,-1 1 1 0 0,0 0-1 0 0,1-1 1 0 0,-1 1-1 0 0,1 0 1 0 0,-1 0-21 0 0,1-1 15 0 0,0 1-1 0 0,-1-1 1 0 0,1 0-1 0 0,0 1 1 0 0,-1-1-1 0 0,1 0 1 0 0,0 1-1 0 0,-1-1 1 0 0,1 0 0 0 0,0 0-1 0 0,0 1 1 0 0,0-1-1 0 0,-1 0 1 0 0,1 0-1 0 0,0 0 1 0 0,0 0-1 0 0,0 0-14 0 0,2 0 203 0 0,-3 0-10 0 0,0 0-13 0 0,0 0-52 0 0,0 0-28 0 0,0 0-4 0 0,0 0-1 0 0,-3 0-7 0 0,2 0-83 0 0,0 0-1 0 0,0 0 1 0 0,0 0-1 0 0,0 0 1 0 0,0 0-1 0 0,0 0 1 0 0,0-1-1 0 0,0 1 1 0 0,1 0-1 0 0,-1-1 1 0 0,0 1 0 0 0,0 0-1 0 0,0-1 1 0 0,0 1-1 0 0,1-1-4 0 0,-1 0 1 0 0,0 0 0 0 0,1 0 0 0 0,-1 0 0 0 0,1 0 0 0 0,0 0 0 0 0,-1 0 0 0 0,1 0 0 0 0,0 0 0 0 0,0-1 0 0 0,0 1 0 0 0,0 0 0 0 0,0 0-1 0 0,0 0 1 0 0,0-2-1 0 0,3-15-14 0 0,5 5-39 0 0,-1 2-4 0 0,0-11-51 0 0,7 1-13 0 0,-7 7-4 0 0,-6 11 93 0 0,0 0-1 0 0,1 0 1 0 0,-1 0 0 0 0,1 0-1 0 0,0 0 1 0 0,0 0 0 0 0,0 1-1 0 0,0-1 1 0 0,1 0 32 0 0,-2 2-23 0 0,9-9-68 0 0,-7 8 46 0 0,0-2-33 0 0,5-3-136 0 0,-1 1 132 0 0,1 1 0 0 0,-1 0-1 0 0,1 0 1 0 0,4 0 82 0 0,6-5-113 0 0,-18 10 111 0 0,2-1-10 0 0,0 1-1 0 0,0-1 0 0 0,0 0 1 0 0,0 1-1 0 0,0 0 0 0 0,0-1 0 0 0,0 1 1 0 0,0 0-1 0 0,0 0 0 0 0,0 0 13 0 0,0 1-9 0 0,0-1-1 0 0,0-1 1 0 0,0 1 0 0 0,0 0-1 0 0,-1 0 1 0 0,1-1-1 0 0,0 1 1 0 0,0-1 0 0 0,0 1-1 0 0,0-1 10 0 0,7-5-33 0 0,-8 5 29 0 0,0 0-1 0 0,0 0 1 0 0,0 0 0 0 0,0 0 0 0 0,0 1 0 0 0,0-1-1 0 0,0 0 1 0 0,1 1 0 0 0,-1-1 0 0 0,0 1 0 0 0,0-1-1 0 0,0 1 1 0 0,1-1 0 0 0,-1 1 0 0 0,0 0 0 0 0,1 0-1 0 0,-1 0 1 0 0,0 0 0 0 0,0 0 0 0 0,1 0 0 0 0,-1 0-1 0 0,0 0 1 0 0,1 0 0 0 0,-1 0 0 0 0,0 1 0 0 0,0-1-1 0 0,1 1 5 0 0,19 13-60 0 0,0-7 36 0 0,1 7-23 0 0,-8-7 35 0 0,-11-6 12 0 0,0 0 0 0 0,0 1 0 0 0,0-1 0 0 0,0 1 0 0 0,0 0 0 0 0,0 0 0 0 0,-1 0 0 0 0,1 1 0 0 0,-1-1 0 0 0,20 23 0 0 0,-1 14 0 0 0,-18-33 0 0 0,0 0 0 0 0,0 0 0 0 0,1 0 0 0 0,0 0 0 0 0,1 0 0 0 0,4 0 0 0 0,-1 2-1 0 0,-1 24 2 0 0,-5-29-1 0 0,-1-1 0 0 0,0 0 0 0 0,0 1 0 0 0,1-1 0 0 0,0 0 0 0 0,-1 1 0 0 0,1-1 0 0 0,0 0 0 0 0,0 0 0 0 0,0 0 0 0 0,0 0-1 0 0,0 0 0 0 0,0 0 0 0 0,0 0 0 0 0,-1 0 0 0 0,1 0 1 0 0,-1 0-1 0 0,1 1 0 0 0,-1-1 0 0 0,0 1 0 0 0,0-1 1 0 0,1 2 0 0 0,0 17 26 0 0,-1-3 58 0 0,-1-15-73 0 0,0-1 1 0 0,1 1-1 0 0,-1-1 0 0 0,1 0 1 0 0,0 1-1 0 0,0-1 0 0 0,0 0 1 0 0,0 1-1 0 0,0-1 1 0 0,1 0-1 0 0,-1 0 0 0 0,1 0 1 0 0,-1 0-1 0 0,1-1 1 0 0,0 2-13 0 0,1 0 40 0 0,-6-2-11 0 0,2-2-28 0 0,0 1-1 0 0,1 0 1 0 0,-1 0 0 0 0,0 1-1 0 0,0-1 1 0 0,0 0 0 0 0,0 0-1 0 0,0 0 1 0 0,0 1 0 0 0,0-1-1 0 0,0 0 1 0 0,1 1 0 0 0,-1-1-1 0 0,0 1 1 0 0,0-1 0 0 0,1 1-7 0 0,-1 0 0 0 0,1 0 1 0 0,-1-1-1 0 0,1 1 0 0 0,0 0 1 0 0,-1 0-1 0 0,1 0 0 0 0,0 0 1 0 0,0 0-1 0 0,0 0 0 0 0,-1 0 1 0 0,1 0-1 0 0,0-1 1 0 0,0 1-1 0 0,1 0 7 0 0,-1 3-147 0 0,0-4 58 0 0,0 0-69 0 0,0 0-82 0 0,0 0 71 0 0,0 0-37 0 0,0 0-42 0 0,0 0-39 0 0,0 0-389 0 0,0 0 92 0 0,0 0-53 0 0,0 0-751 0 0,0 0-592 0 0,0 0-1124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2:09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362 45 9152 0 0,'0'0'208'0'0,"0"0"33"0"0,-3 0 14 0 0,-8-2-116 0 0,7-4-53 0 0,-3-3-55 0 0,-10 1-31 0 0,6 1 9 0 0,0 0 59 0 0,3 4 131 0 0,-15 1 197 0 0,16 2-230 0 0,-1 1 49 0 0,3-1-38 0 0,-1 0 34 0 0,1 1 37 0 0,0-1 43 0 0,-7 2-22 0 0,-5 6 0 0 0,1 1-29 0 0,4-7-22 0 0,11-2-208 0 0,1 0 1 0 0,0 0-1 0 0,0 0 0 0 0,-1 0 1 0 0,1 0-1 0 0,0 0 1 0 0,-1 0-1 0 0,1 0 1 0 0,0 0-1 0 0,-1 0 1 0 0,1 1-1 0 0,0-1 1 0 0,0 0-1 0 0,-1 0 1 0 0,1 0-1 0 0,0 0 0 0 0,0 0 1 0 0,-1 1-1 0 0,1-1 1 0 0,0 0-1 0 0,0 0 1 0 0,-1 1-1 0 0,1-1 1 0 0,0 0-1 0 0,0 0 1 0 0,0 1-11 0 0,-6 4 67 0 0,1 1-37 0 0,1-1-1 0 0,-2 0 0 0 0,1-1 1 0 0,0 1-1 0 0,-3 0-29 0 0,1-2 18 0 0,6-2-14 0 0,0-1 0 0 0,0 0 0 0 0,0 1 0 0 0,0-1 0 0 0,1 1 0 0 0,-1-1 0 0 0,0 1 0 0 0,0-1 0 0 0,1 1 1 0 0,-1-1-1 0 0,0 1 0 0 0,1 0 0 0 0,-1 0 0 0 0,0-1 0 0 0,1 1 0 0 0,-1 0 0 0 0,1 0 0 0 0,-1-1 0 0 0,1 1 0 0 0,0 0 1 0 0,-1 0-1 0 0,1 0-4 0 0,-3 6 11 0 0,0-3-8 0 0,1-1-1 0 0,0 0 1 0 0,-1 0 0 0 0,0 0-1 0 0,-2 2-2 0 0,2-2 0 0 0,0 0-1 0 0,0 0 1 0 0,1 0-1 0 0,-1 1 1 0 0,-1 2 0 0 0,-3 12 0 0 0,2-15 0 0 0,4-3 0 0 0,0 0 0 0 0,1 0 0 0 0,-1 1 0 0 0,1-1 0 0 0,-1 1 0 0 0,0-1 0 0 0,1 0 0 0 0,-1 1 0 0 0,1-1 0 0 0,-1 1 0 0 0,1-1 0 0 0,-1 1 0 0 0,1-1 0 0 0,-1 1 0 0 0,1 0 0 0 0,-7 28 0 0 0,6-29 0 0 0,1 1 0 0 0,-1 0 0 0 0,1-1 0 0 0,0 1 0 0 0,-1-1 0 0 0,0 1 0 0 0,1-1 0 0 0,-1 1 0 0 0,1-1 0 0 0,-1 0 0 0 0,1 1 0 0 0,-1-1 0 0 0,0 1 0 0 0,1-1 0 0 0,-2 0 0 0 0,-3 3 0 0 0,5-2 1 0 0,-1 0 0 0 0,1 0 1 0 0,-1 0-1 0 0,1 1 0 0 0,-1-1 0 0 0,1 0 1 0 0,0 0-1 0 0,0 0 0 0 0,-1 0 1 0 0,1 0-1 0 0,0 0 0 0 0,0 1 1 0 0,0-1-1 0 0,0 0 0 0 0,1 0-1 0 0,-1 2 4 0 0,0-1 0 0 0,0 0-1 0 0,-1 0 1 0 0,1 0 0 0 0,0 0 0 0 0,-1 0-1 0 0,1 0 1 0 0,-1 0 0 0 0,0 0-4 0 0,-13 16 21 0 0,11-15 1 0 0,6-2-1 0 0,11-1 0 0 0,-14 0-20 0 0,0 0 0 0 0,1 0 0 0 0,-1 0 0 0 0,0 0 0 0 0,0 0 0 0 0,0 0 0 0 0,0 0 0 0 0,0 0 0 0 0,0 0 0 0 0,0 0 0 0 0,1 0 0 0 0,-1 0 0 0 0,0 0 0 0 0,0 0 0 0 0,0 0 0 0 0,0 0 0 0 0,0 0 0 0 0,0 0-1 0 0,0 0 1 0 0,1 0 0 0 0,-1 0 0 0 0,0 0 0 0 0,0 0 0 0 0,0 0 0 0 0,0 0 0 0 0,0 0 0 0 0,0 0 0 0 0,0 0 0 0 0,0 0 0 0 0,0 0 0 0 0,1 1 0 0 0,-1-1 0 0 0,0 0 0 0 0,0 0 0 0 0,0 0 0 0 0,0 0 0 0 0,0 0 0 0 0,0 0 0 0 0,0 0 0 0 0,0 0 0 0 0,0 1 0 0 0,0-1-1 0 0,0 0 1 0 0,0 0 0 0 0,0 0 0 0 0,0 0 0 0 0,0 0 0 0 0,0 0 0 0 0,0 0 0 0 0,0 1 0 0 0,0-1 0 0 0,0 0 0 0 0,0 0 0 0 0,0 0 0 0 0,0 0 0 0 0,0 0 0 0 0,0 0-1 0 0,0 15 71 0 0,0-15-70 0 0,0 0 0 0 0,0 0 0 0 0,0 0 1 0 0,0 0-1 0 0,0 0 0 0 0,0 0 0 0 0,0 0 1 0 0,-1 1-1 0 0,1-1 0 0 0,0 0 0 0 0,0 0 1 0 0,0 0-1 0 0,0 0 0 0 0,1 0 1 0 0,-1 0-1 0 0,0 1 0 0 0,0-1 0 0 0,0 0 1 0 0,0 0-1 0 0,0 0 0 0 0,0 0 0 0 0,0 0 1 0 0,0 0-1 0 0,0 0 0 0 0,0 0 0 0 0,0 1 1 0 0,0-1-1 0 0,0 0 0 0 0,0 0 0 0 0,0 0 1 0 0,0 0-1 0 0,1 0 0 0 0,-1 0 1 0 0,0 0-1 0 0,0 0 0 0 0,0 0 0 0 0,0 0 1 0 0,0 0-1 0 0,0 0 0 0 0,0 0 0 0 0,0 0 1 0 0,1 0-1 0 0,-1 0 0 0 0,0 0 0 0 0,0 1 1 0 0,0-1-1 0 0,0 0 0 0 0,0 0 0 0 0,0-1 1 0 0,0 1-1 0 0,1 0 0 0 0,-1 0 0 0 0,0 0 1 0 0,0 0-1 0 0,0 0 0 0 0,0 0 1 0 0,0 0-2 0 0,1 0 4 0 0,0 0 1 0 0,0 0 0 0 0,0 1-1 0 0,0-1 1 0 0,0 0 0 0 0,0 0-1 0 0,-1 0 1 0 0,1 1 0 0 0,0-1 0 0 0,0 1-1 0 0,0-1 1 0 0,-1 1 0 0 0,1-1-1 0 0,0 1 1 0 0,-1-1 0 0 0,1 1-1 0 0,0-1 1 0 0,-1 1 0 0 0,1 0-1 0 0,0-1 1 0 0,-1 1 0 0 0,1 0 0 0 0,-1 0-5 0 0,1 0 4 0 0,-1-1 1 0 0,1 1 0 0 0,-1 0-1 0 0,1 0 1 0 0,-1-1 0 0 0,1 1-1 0 0,0-1 1 0 0,-1 1 0 0 0,1 0 0 0 0,0-1-1 0 0,-1 1 1 0 0,1-1 0 0 0,0 0-1 0 0,0 1 1 0 0,0-1 0 0 0,0 0-1 0 0,-1 1 1 0 0,1-1 0 0 0,0 0-1 0 0,0 0 1 0 0,0 0 0 0 0,0 0 0 0 0,0 1-5 0 0,2-1 72 0 0,1-4 0 0 0,-2 2-67 0 0,0 1 0 0 0,0-1 1 0 0,0 1-1 0 0,0-1 1 0 0,0 1-1 0 0,0 0 0 0 0,1 0 1 0 0,-1 0-1 0 0,0 0 1 0 0,3 0-6 0 0,0 0 4 0 0,0 0 1 0 0,1 0-1 0 0,-1 0 1 0 0,5 1-5 0 0,-8 0 0 0 0,1 0 0 0 0,-1 0 0 0 0,0 0 0 0 0,0 0 0 0 0,1 0 0 0 0,-1-1 0 0 0,0 1 0 0 0,0-1 0 0 0,1 0 0 0 0,-1 1 0 0 0,1-3 2 0 0,1 1 0 0 0,-1 0 0 0 0,0-1 0 0 0,0 0 0 0 0,2-2-2 0 0,2-1 27 0 0,1 0 0 0 0,0 1 0 0 0,0 0 0 0 0,0 0 0 0 0,0 1 0 0 0,2-1-27 0 0,-3 2 20 0 0,11-4 56 0 0,-11-8 50 0 0,11 8 24 0 0,-6-1-68 0 0,-9 4-39 0 0,7-5 94 0 0,-6 5-140 0 0,6-6-58 0 0,-10 9 56 0 0,0 1-1 0 0,1 0 1 0 0,-1 0-1 0 0,0-1 1 0 0,0 1-1 0 0,0 0 0 0 0,1 0 1 0 0,-1 0-1 0 0,0-1 1 0 0,0 1-1 0 0,1 0 1 0 0,-1 0-1 0 0,0 0 1 0 0,0 0-1 0 0,1 0 1 0 0,-1-1-1 0 0,0 1 1 0 0,1 0-1 0 0,-1 0 0 0 0,0 0 1 0 0,1 0-1 0 0,-1 0 1 0 0,0 0-1 0 0,0 0 1 0 0,1 0-1 0 0,-1 0 6 0 0,2 0-17 0 0,0 0-1 0 0,-1 0 0 0 0,1 0 1 0 0,0 0-1 0 0,-1-1 0 0 0,1 1 1 0 0,-1-1-1 0 0,1 1 1 0 0,1-1 17 0 0,18-14-144 0 0,-5 11 83 0 0,1 4 42 0 0,-7 1 19 0 0,-8-1 0 0 0,0 0 0 0 0,0 0 0 0 0,0 0 0 0 0,0 0 0 0 0,0 0 0 0 0,0 1 0 0 0,0-1 0 0 0,-1 1 0 0 0,1 0 0 0 0,0-1 0 0 0,20 15-11 0 0,-8-9-19 0 0,-11-5 27 0 0,0 1 1 0 0,0-1-1 0 0,0 1 1 0 0,0 0-1 0 0,0-1 0 0 0,-1 1 1 0 0,1 1-1 0 0,0-1 1 0 0,-1 0 2 0 0,20 20-11 0 0,-19-18 5 0 0,1 0 0 0 0,-1 0 1 0 0,0 0-1 0 0,-1 1 0 0 0,1 0 0 0 0,0 1 6 0 0,-1-1-3 0 0,1-1 0 0 0,0 1 0 0 0,-1-1 0 0 0,2 0 0 0 0,-1 1 0 0 0,1 0 3 0 0,-1-3 0 0 0,-1 1 0 0 0,0-1 0 0 0,0 1 0 0 0,-1-1 0 0 0,1 1 0 0 0,-1 0 0 0 0,1 0 0 0 0,-1 0 0 0 0,0 0 0 0 0,0 0 0 0 0,0 0 0 0 0,0 0 0 0 0,-1 0 0 0 0,1 1 0 0 0,3 13 0 0 0,11 12 0 0 0,-8 6 0 0 0,7-6 0 0 0,-13-24 4 0 0,0 0 1 0 0,0 0 0 0 0,0 0-1 0 0,-1 0 1 0 0,1 3-5 0 0,-2 31 58 0 0,0-27-31 0 0,1 0-1 0 0,0 0 1 0 0,1 0 0 0 0,0 0-1 0 0,1 2-26 0 0,2 0 43 0 0,-2-10-25 0 0,-1 0 0 0 0,0-1 0 0 0,0 1-1 0 0,0 0 1 0 0,-1 0 0 0 0,1 1-18 0 0,-1-2 14 0 0,-1 0 0 0 0,1 0 0 0 0,-1 0 0 0 0,1 0 0 0 0,-1 0 0 0 0,0 0 0 0 0,0-1 1 0 0,0 2-15 0 0,-5 13 92 0 0,3 7 67 0 0,4-19-121 0 0,-2 1 0 0 0,1-1 0 0 0,0 0 0 0 0,-1 0 0 0 0,-1 5-38 0 0,-12 18 220 0 0,7 8 18 0 0,-8-8 2 0 0,11-10-125 0 0,4-15-91 0 0,-1 0 0 0 0,0 0 0 0 0,0 0 1 0 0,0 0-1 0 0,0 0 0 0 0,0 0 0 0 0,0 0 1 0 0,-1 0-1 0 0,1 0 0 0 0,-1-1 0 0 0,0 1 1 0 0,0-1-1 0 0,0 1 0 0 0,-1-1-24 0 0,-7 9 102 0 0,6-6-49 0 0,0-1-1 0 0,0 0 1 0 0,-1 0-1 0 0,0 0 1 0 0,0 0-1 0 0,0 0-52 0 0,-17 3 195 0 0,1 7-58 0 0,0-7-29 0 0,12-2-66 0 0,-17 8 81 0 0,25-12-118 0 0,0-1 0 0 0,0 0-1 0 0,0 0 1 0 0,0 1-1 0 0,0-1 1 0 0,0 0-1 0 0,0 0 1 0 0,0 0-1 0 0,0 0 1 0 0,-1 0-1 0 0,1 0 1 0 0,0 0 0 0 0,0 0-1 0 0,0 0 1 0 0,0-1-1 0 0,0 1 1 0 0,0 0-1 0 0,0-1 1 0 0,0 1-1 0 0,1-1 1 0 0,-1 1-1 0 0,0-1 1 0 0,0 1 0 0 0,0-1-1 0 0,0 0-4 0 0,-4-8 43 0 0,0 3-2 0 0,-13 4 31 0 0,8 0-139 0 0,9 1 54 0 0,0 1 1 0 0,1-1-1 0 0,-1 1 1 0 0,1-1 0 0 0,-1 0-1 0 0,1 1 1 0 0,-1-1-1 0 0,1 0 1 0 0,-1 0 0 0 0,1 1-1 0 0,0-1 1 0 0,-1 0 0 0 0,1 0-1 0 0,0 0 13 0 0,-5-8-84 0 0,2 2 40 0 0,0 3-69 0 0,1 1-52 0 0,0 0-88 0 0,0-1-108 0 0,1 3 135 0 0,0-1-35 0 0,0 0-36 0 0,1 0-40 0 0,-1 0-40 0 0,1-1-44 0 0,-1 1-47 0 0,1 0-47 0 0,0-1-52 0 0,0 0-53 0 0,0-5-1485 0 0,0-5-1194 0 0</inkml:trace>
  <inkml:trace contextRef="#ctx0" brushRef="#br0" timeOffset="494.26">1259 67 6176 0 0,'-36'0'177'0'0,"36"0"-170"0"0,-1 0 0 0 0,1 0 0 0 0,-1 0-1 0 0,1 0 1 0 0,0 0 0 0 0,-1 0 0 0 0,1 0 0 0 0,-1 0 0 0 0,1 0-1 0 0,-1 0 1 0 0,1 0 0 0 0,0 0 0 0 0,-1 0 0 0 0,1-1-1 0 0,-1 1 1 0 0,1 0 0 0 0,0 0 0 0 0,-1 0 0 0 0,1-1 0 0 0,-1 1-1 0 0,1 0 1 0 0,0 0 0 0 0,-1-1 0 0 0,1 1 0 0 0,0 0-1 0 0,0-1-6 0 0,-2 0 40 0 0,-2-3-11 0 0,-8-4-111 0 0,5 5 139 0 0,3 3 19 0 0,0-1 39 0 0,-1 1 46 0 0,0-1 53 0 0,-7-1 203 0 0,-3-5 59 0 0,5 1-170 0 0,2 3-71 0 0,1 1-5 0 0,-2 1 42 0 0,6 1-121 0 0,-1 0 46 0 0,-5-1 305 0 0,0 1-9 0 0,-13-1 727 0 0,15 1-877 0 0,0 1-36 0 0,0-1-22 0 0,1 1-75 0 0,0 1-94 0 0,1 0-108 0 0,-6 4 206 0 0,-6 3 135 0 0,2-7-62 0 0,5 0-83 0 0,4 2-52 0 0,1 2-41 0 0,1 1-34 0 0,4-6-69 0 0,-1 1 1 0 0,0 0 0 0 0,0-1-1 0 0,0 1 1 0 0,1-1-1 0 0,-2 0 1 0 0,1 1-1 0 0,0-1 1 0 0,0 0-1 0 0,0 0 1 0 0,-1 1 0 0 0,1-1-1 0 0,0 0 1 0 0,-1 0-1 0 0,1 0-8 0 0,-6 2 27 0 0,6-3-21 0 0,0 0 1 0 0,0 1-1 0 0,0-1 1 0 0,1 1-1 0 0,-1-1 0 0 0,0 0 1 0 0,0 1-1 0 0,0 0 1 0 0,1-1-1 0 0,-1 1 1 0 0,0-1-1 0 0,1 1 0 0 0,-1 0 1 0 0,0 0-1 0 0,1-1 1 0 0,-1 1-1 0 0,1 0 1 0 0,0 0-1 0 0,-1 0 0 0 0,1 0 1 0 0,-1-1-1 0 0,1 2-6 0 0,-3 4 27 0 0,-4 5 22 0 0,6-9-38 0 0,-1 0 0 0 0,1 0 1 0 0,0 0-1 0 0,0 0 0 0 0,0 0 0 0 0,0 0 1 0 0,1 0-1 0 0,-1 0 0 0 0,0 1 0 0 0,1-1 1 0 0,-1 0-1 0 0,1 0 0 0 0,0 1 1 0 0,0-1-12 0 0,0 1 12 0 0,0-1 0 0 0,-1 0 0 0 0,1 1 0 0 0,-1-1 0 0 0,1 1 0 0 0,-1-1 0 0 0,0 0 0 0 0,0 0 0 0 0,0 1 0 0 0,0-1 0 0 0,0 0 0 0 0,0 0 0 0 0,-1 0-12 0 0,-6 15 114 0 0,6-2 20 0 0,2 24 294 0 0,0-38-422 0 0,0-1 1 0 0,0 0 0 0 0,0 1 0 0 0,0-1 0 0 0,0 0 0 0 0,0 0 0 0 0,0 1 0 0 0,0-1 0 0 0,0 0 0 0 0,0 1 0 0 0,0-1 0 0 0,0 0 0 0 0,0 0-1 0 0,0 1 1 0 0,1-1 0 0 0,-1 0 0 0 0,0 1 0 0 0,0-1 0 0 0,0 0 0 0 0,1 0 0 0 0,-1 0 0 0 0,0 1 0 0 0,0-1 0 0 0,1 0 0 0 0,-1 0 0 0 0,0 0-7 0 0,7 9 31 0 0,-5-8-30 0 0,-1 1 0 0 0,0 0 0 0 0,0 0 1 0 0,0 0-1 0 0,0 0 0 0 0,0-1 0 0 0,-1 1 0 0 0,1 1 0 0 0,0-1 0 0 0,-1 0 0 0 0,0 0 0 0 0,1 0 0 0 0,-1 0 0 0 0,0 2-1 0 0,0-4 2 0 0,0 1-1 0 0,-1 0 1 0 0,1-1 0 0 0,0 1-1 0 0,0 0 1 0 0,0-1-1 0 0,0 1 1 0 0,0 0-1 0 0,0-1 1 0 0,0 1 0 0 0,1 0-1 0 0,-1-1 1 0 0,0 1-1 0 0,0 0 1 0 0,0-1 0 0 0,1 1-1 0 0,-1-1 1 0 0,0 1-1 0 0,1 0 1 0 0,-1-1 0 0 0,1 1-1 0 0,-1-1 1 0 0,0 1-1 0 0,1-1 1 0 0,-1 1-1 0 0,1-1 1 0 0,-1 0 0 0 0,1 1-1 0 0,0-1 1 0 0,-1 1-1 0 0,1-1 1 0 0,0 0-2 0 0,8 6 13 0 0,-3 3 16 0 0,-6-8-28 0 0,0 0 0 0 0,1-1 1 0 0,-1 1-1 0 0,0-1 0 0 0,1 1 0 0 0,-1-1 1 0 0,1 1-1 0 0,-1-1 0 0 0,1 1 1 0 0,-1-1-1 0 0,1 1 0 0 0,-1-1 0 0 0,1 0 1 0 0,-1 1-1 0 0,1-1 0 0 0,-1 0 0 0 0,1 1 1 0 0,0-1-1 0 0,-1 0 0 0 0,1 0 1 0 0,0 1-1 0 0,-1-1 0 0 0,1 0 0 0 0,0 0 1 0 0,-1 0-1 0 0,1 0 0 0 0,0 0 0 0 0,-1 0 1 0 0,1 0-1 0 0,0 0 0 0 0,-1 0 1 0 0,2-1-2 0 0,62 1 144 0 0,-48 1-144 0 0,-12 0 2 0 0,0-1-1 0 0,1 0 1 0 0,-1 0-1 0 0,0 0 1 0 0,1 0-1 0 0,-1-1 1 0 0,0 0-1 0 0,1 0 1 0 0,-1 0 0 0 0,1 0-2 0 0,16-14 64 0 0,0 8-32 0 0,-17 5-16 0 0,-1 0 0 0 0,0-1 0 0 0,1 1-1 0 0,-1-1 1 0 0,2-2-16 0 0,-5 5 1 0 0,32-33 116 0 0,-12 13-55 0 0,-8 8-49 0 0,-10 11-13 0 0,0-1 1 0 0,-1 0-1 0 0,1 1 1 0 0,0-1 0 0 0,-1 0-1 0 0,1 0 1 0 0,-1 0 0 0 0,0-1-1 0 0,0 1 1 0 0,0 0-1 0 0,0 0 1 0 0,0-1 0 0 0,0 1-1 0 0,0 0 1 0 0,-1-1 0 0 0,1 1-1 0 0,-1-2 0 0 0,0 4 2 0 0,0 0-1 0 0,0-1 1 0 0,0 1 0 0 0,0 0-1 0 0,0 0 1 0 0,0-1 0 0 0,0 1-1 0 0,0 0 1 0 0,0-1 0 0 0,0 1-1 0 0,1 0 1 0 0,-1-1-1 0 0,0 1 1 0 0,0 0 0 0 0,0 0-1 0 0,0-1 1 0 0,0 1 0 0 0,1 0-1 0 0,-1 0 1 0 0,0-1 0 0 0,0 1-1 0 0,1 0 1 0 0,-1 0 0 0 0,0 0-1 0 0,0-1 1 0 0,1 1-2 0 0,16-18 10 0 0,-14 16-7 0 0,0-1-1 0 0,0 0 0 0 0,0-1 0 0 0,-1 1 0 0 0,2-3-2 0 0,3-12 43 0 0,8 11-51 0 0,-10-2-47 0 0,0 3-5 0 0,2 4 2 0 0,4 1-33 0 0,3 1-4 0 0,-10 0-7 0 0,-4 0-2 0 0,2 13 19 0 0,6-4 53 0 0,1 0 22 0 0,-7 3-34 0 0,-2-3 34 0 0,0-7 9 0 0,-1 0 1 0 0,1 0 0 0 0,0 1 0 0 0,0-1-1 0 0,0 0 1 0 0,1 0 0 0 0,-1 1 0 0 0,0-1-1 0 0,1 0 1 0 0,-1 0 0 0 0,1 0 0 0 0,1 2 0 0 0,7 2 0 0 0,-9-5 0 0 0,1-1 0 0 0,-1 0 0 0 0,1 0 0 0 0,0 1 0 0 0,-1-1 0 0 0,1 1 0 0 0,-1-1 0 0 0,1 1 0 0 0,-1-1 0 0 0,1 1 0 0 0,-1-1 0 0 0,0 1 0 0 0,1-1 0 0 0,-1 1 0 0 0,0-1 0 0 0,1 1 0 0 0,-1 0 0 0 0,0-1 0 0 0,0 1 0 0 0,1 0 0 0 0,-1-1 0 0 0,0 1 0 0 0,0 0 0 0 0,0-1 0 0 0,0 1 0 0 0,0 0 0 0 0,0-1 0 0 0,0 1 0 0 0,0 0 0 0 0,0-1 0 0 0,0 1 0 0 0,-1 0 0 0 0,1 20 0 0 0,0-19 0 0 0,0-1 0 0 0,0 0 0 0 0,0 0 0 0 0,0 0 0 0 0,0 0 0 0 0,1 1 0 0 0,-1-1 0 0 0,0 0 0 0 0,0 0 0 0 0,1 0 0 0 0,-1 0 0 0 0,0 0 0 0 0,1 0 0 0 0,0 1 0 0 0,8 4 0 0 0,-8-5 0 0 0,-1-1 0 0 0,1 0 0 0 0,-1 1 0 0 0,1-1 0 0 0,-1 0 0 0 0,1 1 0 0 0,-1-1 0 0 0,1 1 0 0 0,-1-1 0 0 0,1 1 0 0 0,-1-1 0 0 0,1 1 0 0 0,-1-1 0 0 0,0 1 0 0 0,1-1 0 0 0,-1 1 0 0 0,0 0 0 0 0,1-1 0 0 0,-1 1 0 0 0,0 0 0 0 0,0-1 0 0 0,0 1 0 0 0,0 0 0 0 0,0-1 0 0 0,1 1 0 0 0,-1 0 0 0 0,0-1 0 0 0,-1 1 0 0 0,1 0 0 0 0,0-1 0 0 0,0 1 0 0 0,0 0 0 0 0,0 21 13 0 0,0-21-8 0 0,0 0-1 0 0,0 0 1 0 0,0 0 0 0 0,0 0 0 0 0,0 0-1 0 0,0 1 1 0 0,0-1 0 0 0,0 0 0 0 0,1 0-1 0 0,-1 0 1 0 0,0 0 0 0 0,1 0 0 0 0,-1 0 0 0 0,1 1-5 0 0,14 5 66 0 0,-9 2-53 0 0,-6-8-13 0 0,0-1 1 0 0,0 1-1 0 0,0-1 0 0 0,1 1 0 0 0,-1-1 0 0 0,0 1 0 0 0,0-1 0 0 0,1 0 0 0 0,-1 1 1 0 0,0-1-1 0 0,1 0 0 0 0,-1 1 0 0 0,0-1 0 0 0,1 0 0 0 0,-1 1 0 0 0,1-1 0 0 0,-1 0 0 0 0,1 0 1 0 0,-1 1-1 0 0,13 0 42 0 0,-13 3-121 0 0,0-4 3 0 0,0 1 36 0 0,0 0 44 0 0,1 4 143 0 0,-1-3-159 0 0,0 0-80 0 0,0 0-67 0 0,0-1-94 0 0,-1 1-110 0 0,1-1 135 0 0,0 0-35 0 0,0-1-90 0 0,0 0-56 0 0,0 0-49 0 0,0 0-43 0 0,0 0-148 0 0,0 0-43 0 0,0 0-179 0 0,0 0-482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2:16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 5328 0 0,'0'0'116'0'0,"0"0"17"0"0,0 0 12 0 0,0 0-37 0 0,0 0 7 0 0,0 0 56 0 0,0 0 159 0 0,0 0 297 0 0,0 0 21 0 0,0 0-27 0 0,0 0-138 0 0,0 0-60 0 0,0 0-9 0 0,0 0-19 0 0,0 0-62 0 0,0 0-21 0 0,3 4-6 0 0,-1-2-243 0 0,1 0-25 0 0,0 1 2 0 0,0 0 43 0 0,1 2 56 0 0,3 1 88 0 0,-6-5-187 0 0,1 1-12 0 0,-1-1 0 0 0,1 1 0 0 0,-1-1-1 0 0,0 1 1 0 0,0 0 0 0 0,0-1 0 0 0,0 1 0 0 0,0 0-1 0 0,1 2-27 0 0,1 5 191 0 0,-3-2-41 0 0,1 0 47 0 0,-1 28 157 0 0,0-4 11 0 0,0 45 542 0 0,0-54-660 0 0,0-1-34 0 0,-1-21-209 0 0,1 0 0 0 0,0 1 0 0 0,0-1 1 0 0,0 0-1 0 0,1 0 0 0 0,-1 1 0 0 0,0-1 1 0 0,0 0-1 0 0,0 1 0 0 0,0-1 0 0 0,0 0 1 0 0,0 1-1 0 0,0-1 0 0 0,0 0 0 0 0,1 0 1 0 0,-1 1-1 0 0,0-1 0 0 0,0 0 0 0 0,0 0 1 0 0,1 1-1 0 0,-1-1 0 0 0,0 0 0 0 0,0 0 1 0 0,0 0-1 0 0,1 1 0 0 0,-1-1-4 0 0,14 14 98 0 0,-10-11-2 0 0,-4-3 10 0 0,0 0 46 0 0,3 0 22 0 0,54 0 362 0 0,-53 0-352 0 0,-1-3 0 0 0,3-3-112 0 0,10-10 48 0 0,2 2-44 0 0,-12 11-57 0 0,-5 3-15 0 0,0 0 1 0 0,0-1-1 0 0,0 1 0 0 0,0-1 1 0 0,-1 1-1 0 0,1-1 0 0 0,0 1 1 0 0,0-1-1 0 0,-1 1 0 0 0,1-1 1 0 0,0 0-1 0 0,-1 1 0 0 0,1-1 1 0 0,0 0-1 0 0,-1 1 0 0 0,1-1 0 0 0,-1 0 1 0 0,1 0-1 0 0,-1 0 0 0 0,0 0 1 0 0,1 1-1 0 0,-1-2-4 0 0,3-5 17 0 0,0 3-8 0 0,0 0-1 0 0,0 0 0 0 0,1 0 1 0 0,-1 0-1 0 0,1 1 0 0 0,0-1 1 0 0,0 1-1 0 0,0 0 0 0 0,4-3-8 0 0,6 0 31 0 0,-12 6-29 0 0,-1-1 0 0 0,1 1 0 0 0,-1-1-1 0 0,1 0 1 0 0,-1 1 0 0 0,1-1 0 0 0,-1 0 0 0 0,0 0 0 0 0,1 0-1 0 0,-1 0 1 0 0,0 0 0 0 0,0 0 0 0 0,0 0 0 0 0,1 0 0 0 0,-1-1-1 0 0,-1 1 1 0 0,1 0 0 0 0,1-2-2 0 0,1-3 12 0 0,-3 5-10 0 0,1 0 0 0 0,-1 0 0 0 0,0 0 0 0 0,1 0 0 0 0,-1 1 0 0 0,1-1 0 0 0,-1 0 0 0 0,1 0 0 0 0,-1 1 0 0 0,1-1 0 0 0,0 0 0 0 0,-1 1-1 0 0,1-1 1 0 0,0 0 0 0 0,0 1 0 0 0,-1-1 0 0 0,1 1 0 0 0,0-1 0 0 0,0 1 0 0 0,0 0 0 0 0,0-1 0 0 0,0 1-2 0 0,6-3-2 0 0,-4 0 2 0 0,0 1 0 0 0,1-1 0 0 0,-1 1 0 0 0,0-1 0 0 0,2-2 0 0 0,-2 2 0 0 0,0 0 0 0 0,0 0 0 0 0,0 0 0 0 0,0 1 0 0 0,3-2 0 0 0,-4 3 0 0 0,0 1 0 0 0,0-1 0 0 0,0 0 0 0 0,0 1 0 0 0,0 0 0 0 0,0-1 0 0 0,0 1 0 0 0,0 0 0 0 0,0 0 0 0 0,0 0 0 0 0,-2 0 0 0 0,1 0 0 0 0,0 0 0 0 0,0 0 0 0 0,0 0 0 0 0,0 0 0 0 0,1 0 0 0 0,-1 0 0 0 0,0 1 0 0 0,0-1 0 0 0,0 0 0 0 0,0 1 0 0 0,0-1 0 0 0,0 0 0 0 0,1 1 0 0 0,-1 0 0 0 0,7 13 0 0 0,0-8 0 0 0,-7-6 0 0 0,0 1 0 0 0,-1-1 0 0 0,1 0 0 0 0,-1 1 0 0 0,1-1 0 0 0,-1 1 0 0 0,1-1 0 0 0,-1 1 0 0 0,1-1 0 0 0,-1 1 0 0 0,1-1 0 0 0,-1 1 0 0 0,1-1 0 0 0,-1 1 0 0 0,0-1 0 0 0,1 1 0 0 0,-1 0 0 0 0,0-1 0 0 0,0 1 0 0 0,1-1 0 0 0,-1 1 0 0 0,0 0 0 0 0,0-1 0 0 0,0 1 0 0 0,0 0 0 0 0,0-1 0 0 0,0 1 0 0 0,0 0 0 0 0,0 0 0 0 0,0-1 0 0 0,0 1 0 0 0,-1 0 0 0 0,1 0-1 0 0,0 0 0 0 0,0 0 0 0 0,0 0 0 0 0,0 0-1 0 0,0 0 1 0 0,1 0 0 0 0,-1-1 0 0 0,0 1-1 0 0,0 0 1 0 0,0 0 0 0 0,1 0 0 0 0,-1 0-1 0 0,1 0 1 0 0,-1 0 0 0 0,1-1 0 0 0,-1 1 0 0 0,1 0-1 0 0,-1 0 1 0 0,1-1 0 0 0,-1 1 0 0 0,1 0-1 0 0,0-1 1 0 0,0 1 0 0 0,-1-1 0 0 0,1 1-1 0 0,0-1 2 0 0,0 1-1 0 0,0-1 0 0 0,-1 1 0 0 0,1 0 0 0 0,0-1-1 0 0,-1 1 1 0 0,1-1 0 0 0,0 1 0 0 0,-1 0-1 0 0,1 0 1 0 0,-1-1 0 0 0,1 1 0 0 0,-1 0-1 0 0,1 0 1 0 0,-1 0 0 0 0,1 0 0 0 0,-1-1 0 0 0,0 1-1 0 0,0 0 1 0 0,1 0 0 0 0,-1 0 0 0 0,0 0-1 0 0,0 0 1 0 0,0 0 0 0 0,0 0 0 0 0,0 0 0 0 0,0 0 0 0 0,0 0 1 0 0,0 0 0 0 0,0 0 0 0 0,0-1 0 0 0,0 1 0 0 0,0 0 0 0 0,0 0 0 0 0,0 0 0 0 0,0 0 0 0 0,1 0 0 0 0,-1 0 0 0 0,0 0 0 0 0,1 0 0 0 0,-1-1 0 0 0,0 1 0 0 0,1 0 0 0 0,-1 0 0 0 0,1 0 0 0 0,0-1 0 0 0,-1 1 0 0 0,1 0 0 0 0,-1-1 0 0 0,1 1 0 0 0,0-1 0 0 0,0 1 0 0 0,-1 0 0 0 0,1-1 0 0 0,0 1 0 0 0,0-1 0 0 0,0 1 0 0 0,-1-1 0 0 0,1 1 0 0 0,0-1 0 0 0,-1 1 0 0 0,1 0 0 0 0,0 0 0 0 0,-1-1 0 0 0,1 1 0 0 0,-1 0 0 0 0,1 0 0 0 0,-1-1 0 0 0,1 1 0 0 0,-1 0 0 0 0,0 0 0 0 0,0 0 0 0 0,1 0 0 0 0,-1 0 0 0 0,0 0 0 0 0,0 0 0 0 0,0 0 0 0 0,0-1 0 0 0,0 1 0 0 0,0 0 0 0 0,0 0 0 0 0,0 1 0 0 0,0-1-1 0 0,0 0 0 0 0,0 0 0 0 0,0 0 0 0 0,0 0 0 0 0,0 1 0 0 0,0-1 1 0 0,1 0-1 0 0,-1 0 0 0 0,0 0 0 0 0,1 0 0 0 0,-1 0 0 0 0,1 0 0 0 0,0 1 1 0 0,16 5-48 0 0,-13-4 46 0 0,-1-1 0 0 0,0 0-1 0 0,1 1 1 0 0,-1 0-1 0 0,2 2 3 0 0,-2-2 0 0 0,-1 0 0 0 0,2 0 0 0 0,-1-1 0 0 0,0 1 0 0 0,3 1 0 0 0,-4-3 0 0 0,0-1 0 0 0,0 1 0 0 0,0-1 0 0 0,-1 1 0 0 0,1-1 0 0 0,0 0 0 0 0,0 1 0 0 0,0-1 0 0 0,0 0 0 0 0,0-1 0 0 0,-2 1 0 0 0,9 0-16 0 0,1 0 35 0 0,32 0 217 0 0,-42 1-232 0 0,1-1 0 0 0,-1 0 0 0 0,0 0 1 0 0,0 0-1 0 0,1-1 0 0 0,-1 1 0 0 0,0 0 0 0 0,1 0 0 0 0,-1 0 0 0 0,0 0 0 0 0,1 0 0 0 0,-1 0 0 0 0,0 0 1 0 0,0 0-1 0 0,1-1 0 0 0,-1 1 0 0 0,0 0 0 0 0,0 0 0 0 0,1 0 0 0 0,-1-1 0 0 0,0 1 0 0 0,0 0 0 0 0,0 0 1 0 0,1 0-1 0 0,-1-1 0 0 0,0 1-4 0 0,14-14 118 0 0,-13 14-113 0 0,-1-1 0 0 0,0 1-1 0 0,0 0 1 0 0,1 0 0 0 0,-1 0-1 0 0,0-1 1 0 0,0 1-1 0 0,0 0 1 0 0,1 0 0 0 0,-1-1-1 0 0,0 1 1 0 0,0 0-1 0 0,0 0 1 0 0,0-1 0 0 0,0 1-1 0 0,1 0 1 0 0,-1-1 0 0 0,0 1-1 0 0,0 0 1 0 0,0 0-1 0 0,0-1 1 0 0,0 1 0 0 0,0 0-1 0 0,0-1 1 0 0,0 1-1 0 0,0 0-4 0 0,0-1 7 0 0,0 0 0 0 0,0 0 0 0 0,0 0 0 0 0,0 1 0 0 0,0-1 0 0 0,0 0 0 0 0,1 0 0 0 0,-1 1 0 0 0,0-1 0 0 0,1 0-1 0 0,-1 0 1 0 0,0 1 0 0 0,1-1 0 0 0,-1 0 0 0 0,1 1 0 0 0,-1-1 0 0 0,1 1 0 0 0,-1-1 0 0 0,1 0 0 0 0,-1 1-1 0 0,1-1 1 0 0,0 1 0 0 0,-1 0 0 0 0,2-1-7 0 0,-2 0 7 0 0,1 1 0 0 0,0-1 1 0 0,0 0-1 0 0,0 1 0 0 0,-1-1 0 0 0,1 0 0 0 0,0 1 0 0 0,-1-1 0 0 0,1 0 0 0 0,0 0 1 0 0,-1 0-1 0 0,1 0 0 0 0,-1 1 0 0 0,0-1 0 0 0,1 0 0 0 0,-1 0 0 0 0,0 0 1 0 0,1 0-1 0 0,-1 0 0 0 0,0 0 0 0 0,0 0 0 0 0,0 0 0 0 0,0 0 0 0 0,0 0 0 0 0,0-1-7 0 0,0 2 7 0 0,0-1-1 0 0,0 0 1 0 0,0 0-1 0 0,0 0 1 0 0,0 0-1 0 0,0 0 1 0 0,0 0-1 0 0,1 0 1 0 0,-1 0-1 0 0,0 0 0 0 0,1 1 1 0 0,-1-1-1 0 0,0 0 1 0 0,1 0-1 0 0,-1 0 1 0 0,1 0-1 0 0,-1 1 1 0 0,1-1-1 0 0,0 0 0 0 0,-1 1 1 0 0,1-1-1 0 0,0 0 1 0 0,-1 1-1 0 0,1-1 1 0 0,0 1-1 0 0,0-1-6 0 0,0 1 6 0 0,-1-1 1 0 0,1 1-1 0 0,0-1 0 0 0,0 0 0 0 0,-1 1 0 0 0,1-1 0 0 0,0 0 0 0 0,-1 1 1 0 0,1-1-1 0 0,-1 0 0 0 0,1 0 0 0 0,-1 1 0 0 0,1-1 0 0 0,-1 0 1 0 0,0 0-1 0 0,1 0 0 0 0,-1 0 0 0 0,0 0 0 0 0,0 0 0 0 0,0 1 1 0 0,1-1-1 0 0,-1 0 0 0 0,0 0 0 0 0,0 0 0 0 0,0 0 0 0 0,0 0-6 0 0,0-22 177 0 0,0 3-33 0 0,0-44 186 0 0,0 63-328 0 0,0 0 0 0 0,0 0 0 0 0,0 0 1 0 0,0 0-1 0 0,-1 0 0 0 0,1 1 0 0 0,0-1 0 0 0,0 0 0 0 0,0 0 0 0 0,-1 0 0 0 0,1 0 0 0 0,0 0 1 0 0,-1 0-1 0 0,1 1 0 0 0,-1-1 0 0 0,1 0 0 0 0,-1 0 0 0 0,1 1 0 0 0,-1-1 0 0 0,0 0 0 0 0,1 1 1 0 0,-1-1-1 0 0,0 0 0 0 0,1 1 0 0 0,-1-1 0 0 0,0 1-2 0 0,0-1 1 0 0,0 1 1 0 0,0-1-1 0 0,1 1 0 0 0,-1-1 0 0 0,0 0 1 0 0,1 1-1 0 0,-1-1 0 0 0,1 0 0 0 0,-1 1 1 0 0,0-1-1 0 0,1 0 0 0 0,-1 0 1 0 0,1 0-1 0 0,0 0 0 0 0,-1 1 0 0 0,1-1 1 0 0,0 0-1 0 0,0 0 0 0 0,-1 0 0 0 0,1 0 1 0 0,0 0-1 0 0,0 0 0 0 0,0 0 1 0 0,0 0-1 0 0,0 0 0 0 0,0 0-1 0 0,0-10-23 0 0,0 9-4 0 0,0-2-39 0 0,0 0-54 0 0,0 4-39 0 0,0-1 27 0 0,0-2-64 0 0,0 1 45 0 0,0-1-35 0 0,0-2-143 0 0,0 1-39 0 0,0 4 344 0 0,0 0 1 0 0,0 0-1 0 0,0 0 0 0 0,0 0 1 0 0,0 0-1 0 0,0-1 0 0 0,0 1 1 0 0,0 0-1 0 0,0 0 1 0 0,0 0-1 0 0,0 0 0 0 0,0 0 1 0 0,0 0-1 0 0,0 0 0 0 0,0-1 1 0 0,0 1-1 0 0,0 0 1 0 0,0 0-1 0 0,0 0 0 0 0,0 0 1 0 0,0 0-1 0 0,0 0 0 0 0,0 0 1 0 0,0 0-1 0 0,0-1 1 0 0,0 1-1 0 0,0 0 0 0 0,1 0 1 0 0,-1 0-1 0 0,0 0 0 0 0,0 0 1 0 0,0 0-1 0 0,0 0 1 0 0,0 0-1 0 0,0 0 0 0 0,0 0 1 0 0,0 0-1 0 0,1 0 0 0 0,-1-1 1 0 0,0 1-1 0 0,0 0 1 0 0,0 0-1 0 0,0 0 0 0 0,0 0 1 0 0,0 0-1 0 0,0 0 0 0 0,1 0 1 0 0,-1 0-1 0 0,0 0 1 0 0,0 0-1 0 0,0 0 0 0 0,0 0 1 0 0,0 0-1 0 0,0 0 0 0 0,0 1 1 0 0,1-1-1 0 0,-1 0 24 0 0,0 0 0 0 0,1 0-93 0 0,0 0-1 0 0,0 0 0 0 0,-1 0 0 0 0,1 0 1 0 0,0 0-1 0 0,0-1 0 0 0,0 1 1 0 0,0 0-1 0 0,0 0 0 0 0,0-1 1 0 0,0 1-1 0 0,-1 0 0 0 0,1-1 1 0 0,0 1-1 0 0,0-1 94 0 0,0 0-102 0 0,-1 0 1 0 0,1 0-1 0 0,-1 0 1 0 0,0 0-1 0 0,1 0 1 0 0,-1 0-1 0 0,0-1 1 0 0,0 1-1 0 0,1 0 1 0 0,-1 0-1 0 0,0 0 1 0 0,0 0-1 0 0,0 0 1 0 0,0-2 101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2:16.3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6896 0 0,'0'0'200'0'0,"4"4"-8"0"0,5 5-127 0 0,0 0 36 0 0,-2-1 55 0 0,-2 0 92 0 0,-1 1 75 0 0,-1 0 56 0 0,-2-2 47 0 0,0 1 0 0 0,-1 0 0 0 0,0 0 0 0 0,0 0-426 0 0,0 4 389 0 0,0 1 179 0 0,0 1-116 0 0,0-1-100 0 0,0 0-89 0 0,0 3-41 0 0,0-1-81 0 0,0 2-45 0 0,0 7-10 0 0,0-21 126 0 0,0-3 48 0 0,0 0 11 0 0,0 0-121 0 0,0 0-88 0 0,0 0-51 0 0,0 0-62 0 0,0 0-99 0 0,0 0-18 0 0,0 0-6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2:16.5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8480 0 0,'0'0'248'0'0,"0"0"-6"0"0,0 0-103 0 0,0 0-53 0 0,0 0 85 0 0,0 0 153 0 0,0 0-235 0 0,0 0-130 0 0,0 0-103 0 0,0 0 21 0 0,0 0-38 0 0,0 0-42 0 0,0 0-38 0 0,0 0-343 0 0,0 0-250 0 0,0 0-566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45.3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302 459 9560 0 0,'0'-1'14'0'0,"0"0"0"0"0,0 0 1 0 0,0 1-1 0 0,0-1 1 0 0,0 0-1 0 0,0 0 0 0 0,0 1 1 0 0,-1-1-1 0 0,1 0 0 0 0,0 0 1 0 0,0 1-1 0 0,-1-1 1 0 0,1 0-1 0 0,-1 1 0 0 0,1-1 1 0 0,0 1-1 0 0,-1-1 0 0 0,1 0 1 0 0,-1 1-1 0 0,1-1 1 0 0,-1 1-1 0 0,0-1 0 0 0,1 1 1 0 0,-1 0-1 0 0,0-1-14 0 0,1 1 15 0 0,-1-1 0 0 0,1 1 0 0 0,-1 0 1 0 0,1-1-1 0 0,0 1 0 0 0,-1 0 0 0 0,1-1 0 0 0,-1 1 0 0 0,1-1 0 0 0,0 1 1 0 0,-1-1-1 0 0,1 1 0 0 0,0-1 0 0 0,-1 1 0 0 0,1-1 0 0 0,0 1 0 0 0,0-1 1 0 0,0 1-1 0 0,0-1 0 0 0,-1 0 0 0 0,1 1 0 0 0,0-1 0 0 0,0 1 0 0 0,0-1-15 0 0,0-2 151 0 0,-2 0-78 0 0,-18-17-18 0 0,15 16-60 0 0,1 2 1 0 0,-3 0 11 0 0,1-1 74 0 0,3-2 105 0 0,0-1 76 0 0,-10 1 308 0 0,0-6 20 0 0,11 10-325 0 0,1 0-62 0 0,-1 0-56 0 0,0 1-45 0 0,0 0-30 0 0,0 0-38 0 0,-3 0-16 0 0,4 1 17 0 0,0-1 49 0 0,-5 0 12 0 0,-1 0 40 0 0,-27 0 676 0 0,25 0-632 0 0,1 0-94 0 0,7 0-70 0 0,-1 0-1 0 0,0 0 1 0 0,1 1 0 0 0,-1-1-1 0 0,1 0 1 0 0,-1 1-1 0 0,0-1 1 0 0,1 1-1 0 0,-1 0 1 0 0,1-1 0 0 0,-1 1-1 0 0,1 0 1 0 0,0 0-1 0 0,-1 0-15 0 0,-6 4 58 0 0,-8 3 10 0 0,0 0-46 0 0,11-6-8 0 0,5-2-12 0 0,-1 1 0 0 0,0-1 1 0 0,1 0-1 0 0,-1 0 1 0 0,1 1-1 0 0,-1-1 0 0 0,0 1 1 0 0,1-1-1 0 0,-1 0 0 0 0,1 1 1 0 0,-1-1-1 0 0,1 1 1 0 0,-1-1-1 0 0,1 1 0 0 0,0 0 1 0 0,-1-1-1 0 0,1 1 0 0 0,0-1 1 0 0,-1 1-1 0 0,1 0 1 0 0,0-1-1 0 0,-1 1-2 0 0,-1 4 4 0 0,-11 19 45 0 0,0 0-44 0 0,12-22-5 0 0,0 0 0 0 0,0 0 0 0 0,1 1 0 0 0,-1-1 0 0 0,1 0 0 0 0,0 1 0 0 0,-1-1 0 0 0,1 1 0 0 0,0-1 0 0 0,1 2 0 0 0,-3 13 0 0 0,-3-2 0 0 0,3-11 0 0 0,1-1 0 0 0,0 0 0 0 0,0 1 0 0 0,0-1 0 0 0,0 1 0 0 0,1-1 0 0 0,0 1 0 0 0,-1-1 0 0 0,1 1 0 0 0,-1 22 0 0 0,1-17 0 0 0,-1 0 0 0 0,1 0 0 0 0,1 0 0 0 0,-1 0 0 0 0,2 0 0 0 0,0 3 0 0 0,4 4-5 0 0,-5-13-3 0 0,0 0 0 0 0,0 1 1 0 0,0-1-1 0 0,0 0 0 0 0,0 1 0 0 0,-1-1 1 0 0,1 1-1 0 0,-1 1 8 0 0,0-3-1 0 0,0 1 0 0 0,0-1 1 0 0,0 1-1 0 0,1-1 0 0 0,-1 1 0 0 0,1-1 1 0 0,-1 1-1 0 0,1-1 0 0 0,0 0 0 0 0,0 1 1 0 0,0-1-1 0 0,0 0 0 0 0,0 0 0 0 0,1 1 1 0 0,-1-1-1 0 0,1 0 0 0 0,-1 0 1 0 0,2 1-2 0 0,-1-1 1 0 0,0 1-1 0 0,0 1 1 0 0,-1-1-1 0 0,1 0 0 0 0,-1 0 1 0 0,1 2 1 0 0,1 8-21 0 0,-2-11 19 0 0,-1 1-1 0 0,0-1 1 0 0,1 0 0 0 0,0 0-1 0 0,0 1 1 0 0,0-1 0 0 0,0 0-1 0 0,0 0 1 0 0,0 0 0 0 0,0 0 0 0 0,1 0-1 0 0,-1 0 1 0 0,1 0 0 0 0,-1 0 2 0 0,7 5 0 0 0,-5-3 0 0 0,0-1 0 0 0,0 0 0 0 0,1 0 0 0 0,-1 0 0 0 0,1 0 0 0 0,0 0 0 0 0,27 12 0 0 0,-28-14 0 0 0,0 0 0 0 0,0 0 0 0 0,0-1 0 0 0,0 1 0 0 0,0-1 0 0 0,0 1 0 0 0,0-1 0 0 0,0 0 0 0 0,0-1 0 0 0,0 1 0 0 0,1 0 0 0 0,4-1 0 0 0,8 2 12 0 0,-13-1 7 0 0,0 0 1 0 0,-1 0-1 0 0,1 1 1 0 0,0-2 0 0 0,0 1-1 0 0,0 0 1 0 0,0-1-1 0 0,0 1 1 0 0,0-1 0 0 0,2-1-20 0 0,10-6 89 0 0,25-15 176 0 0,-19 10-147 0 0,-18 11-97 0 0,-1 0 1 0 0,1 0 0 0 0,-1 0 0 0 0,0 0 0 0 0,0 0 0 0 0,2-3-22 0 0,6-12 95 0 0,-3 6-40 0 0,-5 7-29 0 0,1-1 1 0 0,-1 1-1 0 0,0-1 1 0 0,0 0-1 0 0,0 1 1 0 0,0-3-27 0 0,0 2 24 0 0,-1 0 0 0 0,1 0 0 0 0,0 1 0 0 0,1-1 0 0 0,-1 1 0 0 0,2-2-24 0 0,-2 3 8 0 0,0 0 1 0 0,0 0-1 0 0,-1 1 1 0 0,1-1-1 0 0,-1 0 1 0 0,0 0-1 0 0,0 0 1 0 0,0 0-1 0 0,0-1 1 0 0,0 1-1 0 0,-1 0 1 0 0,1 0-1 0 0,-1-3-8 0 0,2-10 53 0 0,5-2-31 0 0,-3 7-10 0 0,-3 10-7 0 0,-1-1 0 0 0,0 0 0 0 0,1 1 0 0 0,-1-1 0 0 0,0 0-1 0 0,0 1 1 0 0,0-1 0 0 0,0 0 0 0 0,0 1 0 0 0,0-1-5 0 0,-1-1 3 0 0,0 1 0 0 0,1-1 0 0 0,-1 0 0 0 0,0 1-1 0 0,-1-1 1 0 0,1 1 0 0 0,0-1-3 0 0,-3-5 11 0 0,0-9 35 0 0,4-4-23 0 0,1 11-12 0 0,-3-16 55 0 0,-7-3-27 0 0,7 21-24 0 0,-1-10 6 0 0,4 18-18 0 0,-1-1 0 0 0,0 0 0 0 0,0 0 0 0 0,0 0 0 0 0,0 0-1 0 0,-1 0 1 0 0,1 1 0 0 0,0-1 0 0 0,0 0 0 0 0,0 0 0 0 0,-1 0-1 0 0,1 1 1 0 0,0-1 0 0 0,-1 0 0 0 0,0 0-3 0 0,-5-3 8 0 0,5 4-8 0 0,1 0 0 0 0,0 0 1 0 0,0 0-1 0 0,0 0 0 0 0,-1 0 0 0 0,1 0 0 0 0,0 0 1 0 0,0 0-1 0 0,0 0 0 0 0,-1 0 0 0 0,1 0 1 0 0,0 0-1 0 0,0 0 0 0 0,0-1 0 0 0,0 1 1 0 0,-1 0-1 0 0,1 0 0 0 0,0 0 0 0 0,0 0 1 0 0,0 0-1 0 0,0-1 0 0 0,0 1 0 0 0,0 0 0 0 0,-1 0 1 0 0,1 0-1 0 0,0 0 0 0 0,0-1 0 0 0,0 1 1 0 0,0 0-1 0 0,0 0 0 0 0,0 0 0 0 0,0-1 0 0 0,-2-23-78 0 0,2 28 68 0 0,0-1 9 0 0,0-1 1 0 0,0 0-1 0 0,0 1 1 0 0,0-1-1 0 0,0 0 1 0 0,1 1-1 0 0,-1-1 1 0 0,1 0-1 0 0,0 2 1 0 0,8 12-18 0 0,-5-9-34 0 0,0-1 0 0 0,-1 1 0 0 0,3 7 52 0 0,0 12-74 0 0,4-5 15 0 0,-5 0 47 0 0,-4-17 12 0 0,0 1 0 0 0,0 0 0 0 0,1-1 0 0 0,-1 1 0 0 0,1-1 0 0 0,0 1 0 0 0,1 0 0 0 0,2 2 0 0 0,-2 0 0 0 0,1 0 0 0 0,-1 1 0 0 0,0-1 0 0 0,-1 1 0 0 0,1 0 0 0 0,0 7 0 0 0,0 0 0 0 0,-1 5 0 0 0,-2-17 0 0 0,0 0 0 0 0,0 1 0 0 0,0-1 0 0 0,0 0 0 0 0,1 1 0 0 0,0-1 0 0 0,0 0 0 0 0,0 1 0 0 0,12 33 5 0 0,0-1 43 0 0,-11-17-37 0 0,-2-18-11 0 0,0 0 0 0 0,0 1 0 0 0,0-1 0 0 0,1 1 0 0 0,-1-1 0 0 0,0 1 0 0 0,0-1 0 0 0,1 0 0 0 0,-1 1 0 0 0,1 0 0 0 0,10 16 0 0 0,-6 8 0 0 0,1-12 6 0 0,0-3-2 0 0,-5-2-101 0 0,-1-6 42 0 0,0-1-42 0 0,1 3-201 0 0,1-1-153 0 0,2 4-732 0 0,-2-5 835 0 0,-1-1 164 0 0,0-1 59 0 0,0 1 70 0 0,0 0 82 0 0,2 14-1083 0 0</inkml:trace>
  <inkml:trace contextRef="#ctx0" brushRef="#br0" timeOffset="327.97">618 33 10912 0 0,'0'0'248'0'0,"0"0"34"0"0,0-3 20 0 0,0-5-106 0 0,0 1-115 0 0,0-4 44 0 0,0 11-120 0 0,-1-1-1 0 0,1 1 0 0 0,0 0 1 0 0,0 0-1 0 0,0 0 0 0 0,0 0 0 0 0,0 0 1 0 0,0 0-1 0 0,0 0 0 0 0,0 0 1 0 0,0 0-1 0 0,0 0 0 0 0,0-1 1 0 0,0 1-1 0 0,0 0 0 0 0,0 0 0 0 0,0 0 1 0 0,0 0-1 0 0,0 0 0 0 0,0 0 1 0 0,1 0-1 0 0,-1 0 0 0 0,0 0 1 0 0,0 0-1 0 0,0 0 0 0 0,0-1 0 0 0,0 1 1 0 0,0 0-1 0 0,0 0 0 0 0,0 0 1 0 0,0 0-1 0 0,0 0 0 0 0,0 0 1 0 0,0 0-1 0 0,0 0 0 0 0,0 0 1 0 0,0 0-1 0 0,1 0 0 0 0,-1 0 0 0 0,0 0 1 0 0,0 0-1 0 0,0 0 0 0 0,0 0 1 0 0,0 0-1 0 0,0 0 0 0 0,0 0 1 0 0,0 0-1 0 0,0 0 0 0 0,0 0 0 0 0,1 0 1 0 0,-1 0-1 0 0,0 0 0 0 0,0 0 1 0 0,0 0-1 0 0,0 0 0 0 0,0 0 1 0 0,0 0-5 0 0,1 0 23 0 0,0 0 0 0 0,-1 0 0 0 0,1 0 1 0 0,0 1-1 0 0,0-1 0 0 0,-1 0 0 0 0,1 0 1 0 0,0 1-1 0 0,0-1 0 0 0,-1 1 0 0 0,1-1 1 0 0,-1 0-1 0 0,1 1 0 0 0,0-1 0 0 0,-1 1 1 0 0,1-1-1 0 0,-1 1 0 0 0,1 0 0 0 0,-1-1 1 0 0,1 1-1 0 0,-1 0 0 0 0,1 0-23 0 0,4 9 218 0 0,0 1-35 0 0,2 5-6 0 0,3 3-74 0 0,-6-7-58 0 0,-3-8-27 0 0,0 0 0 0 0,0 0 0 0 0,1 0 0 0 0,-1 0 0 0 0,1 0 0 0 0,0 0 0 0 0,0-1 0 0 0,1 1-18 0 0,1 3 31 0 0,0 1 0 0 0,0-1 0 0 0,-1 1 0 0 0,0 0-1 0 0,0 0 1 0 0,-1 0 0 0 0,0 0 0 0 0,0 1 0 0 0,0 5-31 0 0,3 12 93 0 0,3 2-8 0 0,10 19 116 0 0,1 1 9 0 0,-2-3-13 0 0,-10-29-54 0 0,-1 0 0 0 0,0 1 0 0 0,2 15-143 0 0,-3 13 254 0 0,6-8 2 0 0,-6 5-2 0 0,1-19-94 0 0,-4-17-104 0 0,0 0 0 0 0,-1 1 1 0 0,0-1-1 0 0,0 0 0 0 0,-1 1 1 0 0,0 0-57 0 0,0 1 82 0 0,0 0 1 0 0,1 1-1 0 0,1 6-82 0 0,9 8 228 0 0,-11-18-199 0 0,1-1 0 0 0,0 0-1 0 0,-1 0 1 0 0,0 1 0 0 0,0 2-29 0 0,0-2 20 0 0,0-1 0 0 0,0 0 0 0 0,1 0 0 0 0,-1 1 0 0 0,2 2-20 0 0,4 9 67 0 0,-5-13-53 0 0,0 0 0 0 0,0 1-1 0 0,0-1 1 0 0,0 0 0 0 0,0 1-1 0 0,-1-1 1 0 0,1 1-1 0 0,-1 1-13 0 0,0-4 5 0 0,0 1 0 0 0,0 0 0 0 0,0 0 0 0 0,1 0 0 0 0,-1 0 0 0 0,1 0 0 0 0,-1 0-1 0 0,1 0 1 0 0,0 0 0 0 0,-1-1 0 0 0,1 1 0 0 0,0 0 0 0 0,1 1-5 0 0,-1-2 4 0 0,0 1 0 0 0,0-1 0 0 0,0 0 0 0 0,-1 1 1 0 0,1-1-1 0 0,0 1 0 0 0,-1 0 0 0 0,1-1 0 0 0,-1 1 0 0 0,0-1 0 0 0,1 1 1 0 0,-1 0-1 0 0,0 0-4 0 0,2 9 46 0 0,4-5-34 0 0,-1-2-40 0 0,-2 4-44 0 0,-3-6 2 0 0,0-1-81 0 0,0-1-92 0 0,0 0 69 0 0,0 0-41 0 0,0 0-44 0 0,0 0-43 0 0,0 0-38 0 0,0 0-34 0 0,0 0-245 0 0,0 0-57 0 0,0 0-46 0 0,0 0-32 0 0,0 0-1354 0 0,0 0-1200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2:18.1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87 7072 0 0,'0'0'202'0'0,"-3"-3"1"0"0,-6-6-139 0 0,3 4 24 0 0,3 1 164 0 0,0 1-48 0 0,1 1-42 0 0,0 0-37 0 0,0 0-16 0 0,1 1-34 0 0,-3-2 39 0 0,2 0-11 0 0,0 1 40 0 0,2 2-114 0 0,0 0 0 0 0,0-1 0 0 0,-1 1 0 0 0,1 0 0 0 0,0 0 0 0 0,0 0 0 0 0,0-1 0 0 0,-1 1 0 0 0,1 0 0 0 0,0 0 1 0 0,0 0-1 0 0,-1-1 0 0 0,1 1 0 0 0,0 0 0 0 0,-1 0 0 0 0,1 0 0 0 0,0 0 0 0 0,0 0 0 0 0,-1 0 0 0 0,1 0 0 0 0,0 0 0 0 0,-1 0 0 0 0,1 0 1 0 0,0 0-1 0 0,-1 0 0 0 0,1 0-29 0 0,-5-1 250 0 0,1 0-48 0 0,1-2-5 0 0,-1-1 51 0 0,-1-3 74 0 0,0 4-32 0 0,-2 1 30 0 0,-3 1 97 0 0,0-2-88 0 0,3-3-53 0 0,7 5-256 0 0,-1 0 1 0 0,1 0 0 0 0,-1 0-1 0 0,1 1 1 0 0,-1-1-1 0 0,0 0 1 0 0,0 0 0 0 0,1 1-1 0 0,-1-1 1 0 0,0 1 0 0 0,0-1-1 0 0,0 1 1 0 0,0-1-1 0 0,0 1 1 0 0,0-1 0 0 0,0 1-1 0 0,0 0 1 0 0,0-1 0 0 0,0 1-1 0 0,0 0 1 0 0,0 0-1 0 0,0 0 1 0 0,0 0 0 0 0,0 0-1 0 0,0 0-20 0 0,-7 0 131 0 0,5-1-94 0 0,1 1 1 0 0,0 0 0 0 0,0 0-1 0 0,-1 0 1 0 0,1 0 0 0 0,0 0-1 0 0,0 1 1 0 0,-1-1 0 0 0,1 1 0 0 0,0-1-1 0 0,0 1 1 0 0,-2 1-38 0 0,-2 6 118 0 0,6-7-113 0 0,-1 0 0 0 0,1-1 0 0 0,0 1 0 0 0,-1-1 0 0 0,1 1 0 0 0,0-1 1 0 0,-1 1-1 0 0,1-1 0 0 0,-1 1 0 0 0,1-1 0 0 0,-1 1 0 0 0,1-1 0 0 0,-1 1 0 0 0,0-1 0 0 0,1 0 1 0 0,-1 1-1 0 0,1-1 0 0 0,-1 0 0 0 0,0 0 0 0 0,1 1 0 0 0,-1-1 0 0 0,0 0 0 0 0,1 0 0 0 0,-1 0 0 0 0,0 0 1 0 0,1 0-1 0 0,-1 0 0 0 0,0 0 0 0 0,1 0 0 0 0,-1 0 0 0 0,0 0 0 0 0,0-1-5 0 0,-8 1 48 0 0,6 0-33 0 0,0 0-1 0 0,0-1 1 0 0,0 2-1 0 0,0-1 0 0 0,0 0 1 0 0,0 0-1 0 0,0 1 0 0 0,0 0 1 0 0,1-1-1 0 0,-3 2-14 0 0,-16 12 30 0 0,14-11-16 0 0,7-2-12 0 0,-1-1 1 0 0,0 0-1 0 0,0 1 0 0 0,0-1 1 0 0,0 1-1 0 0,0-1 0 0 0,1 1 1 0 0,-1-1-1 0 0,0 1 0 0 0,1-1 1 0 0,-1 1-1 0 0,0 0 1 0 0,1-1-1 0 0,-1 1 0 0 0,0 0 1 0 0,1 0-1 0 0,-1 0 0 0 0,1-1 1 0 0,0 1-1 0 0,-1 0 1 0 0,1 0-1 0 0,-1 0-2 0 0,-2 6 4 0 0,2-5 0 0 0,0 0-1 0 0,-1 0 1 0 0,1-1-1 0 0,-1 1 0 0 0,0-1 1 0 0,0 1-1 0 0,1-1 1 0 0,-1 1-1 0 0,0-1 1 0 0,0 0-1 0 0,0 0 0 0 0,0 0 1 0 0,0 0-1 0 0,-2 0-3 0 0,2 0 2 0 0,-1 0-1 0 0,1 0 0 0 0,0 0 0 0 0,0 0 1 0 0,0 0-1 0 0,0 0 0 0 0,0 1 0 0 0,1-1 0 0 0,-1 1 1 0 0,0-1-1 0 0,1 1 0 0 0,-1 0 0 0 0,1-1 1 0 0,-2 3-2 0 0,-4 14 48 0 0,-2-12-32 0 0,9-6-13 0 0,-1 0 0 0 0,1 0 0 0 0,-1 1 0 0 0,0-1 0 0 0,1 1 0 0 0,-1-1 0 0 0,1 0 0 0 0,-1 1 1 0 0,1-1-1 0 0,-1 1 0 0 0,1-1 0 0 0,0 1 0 0 0,-1 0 0 0 0,1-1 0 0 0,-1 1 0 0 0,1-1 0 0 0,0 1 0 0 0,0 0 0 0 0,-1-1 0 0 0,1 1 0 0 0,0-1 0 0 0,0 1 1 0 0,0 0-1 0 0,0-1 0 0 0,0 1 0 0 0,0 0 0 0 0,0 0 0 0 0,0-1 0 0 0,0 1 0 0 0,0 0 0 0 0,0-1 0 0 0,0 1-3 0 0,0 18 76 0 0,0 14 144 0 0,0-21-154 0 0,0-11-63 0 0,0 0 1 0 0,0-1 0 0 0,0 1-1 0 0,0 0 1 0 0,0-1 0 0 0,0 1 0 0 0,0 0-1 0 0,0-1 1 0 0,0 1 0 0 0,0 0-1 0 0,0-1 1 0 0,0 1 0 0 0,0 0-1 0 0,1-1 1 0 0,-1 1 0 0 0,0 0 0 0 0,1-1-1 0 0,-1 1 1 0 0,0-1 0 0 0,1 1-1 0 0,-1 0 1 0 0,0-1 0 0 0,1 1 0 0 0,-1-1-1 0 0,1 1 1 0 0,-1-1 0 0 0,1 0-1 0 0,-1 1 1 0 0,1-1 0 0 0,0 1-1 0 0,-1-1 1 0 0,1 0-4 0 0,8 6 58 0 0,-2 12 15 0 0,-6-16-70 0 0,0-1-1 0 0,0 1 1 0 0,0-1 0 0 0,0 0-1 0 0,0 1 1 0 0,1-1 0 0 0,-1 0 0 0 0,0 0-1 0 0,1 0 1 0 0,-1 0 0 0 0,0 0 0 0 0,1 0-1 0 0,0 0 1 0 0,-1 0 0 0 0,1 0-1 0 0,-1-1 1 0 0,1 1 0 0 0,0-1 0 0 0,-1 1-1 0 0,1-1 1 0 0,0 0 0 0 0,0 1-1 0 0,-1-1 1 0 0,1 0 0 0 0,1-1-3 0 0,0 2 3 0 0,-1-1 1 0 0,1 0-1 0 0,-1 0 1 0 0,0 1-1 0 0,1 0 1 0 0,-1-1-1 0 0,0 1 1 0 0,1 0-1 0 0,-1 0 1 0 0,0 0-1 0 0,0 0 1 0 0,0 1-1 0 0,0-1-3 0 0,0 1 2 0 0,0-1 1 0 0,1 0-1 0 0,-1 0 0 0 0,0 0 0 0 0,0 0 1 0 0,1 0-1 0 0,-1 0 0 0 0,0-1 1 0 0,1 1-1 0 0,-1-1 0 0 0,0 1 0 0 0,1-1 1 0 0,-1 0-3 0 0,127 0 96 0 0,-127 0-91 0 0,0 0 1 0 0,0-1 0 0 0,1 1 0 0 0,-1 0-1 0 0,0-1 1 0 0,0 0 0 0 0,0 1 0 0 0,0-1 0 0 0,0 0-1 0 0,0 0 1 0 0,0 0 0 0 0,0-1 0 0 0,0 1 0 0 0,0 0-6 0 0,9-6 11 0 0,11 0 37 0 0,-19 5-44 0 0,0-1 1 0 0,1 1 0 0 0,-1-1 0 0 0,0 0 0 0 0,2-2-5 0 0,-2 2 9 0 0,0 0 1 0 0,0 1-1 0 0,0-1 1 0 0,0 0 0 0 0,3-1-10 0 0,4 0 9 0 0,-10 4-8 0 0,1 0 1 0 0,0 0-1 0 0,-1-1 1 0 0,1 1-1 0 0,0 0 0 0 0,-1 0 1 0 0,1-1-1 0 0,-1 1 1 0 0,1-1-1 0 0,-1 1 1 0 0,1 0-1 0 0,0-1 1 0 0,-1 1-1 0 0,0-1 1 0 0,1 1-1 0 0,-1-1 1 0 0,1 0-1 0 0,-1 1 1 0 0,0-1-1 0 0,1 1 1 0 0,-1-1-1 0 0,0 0 1 0 0,1 1-1 0 0,-1-1 1 0 0,0 0-1 0 0,0 1 1 0 0,0-1-1 0 0,0 0 1 0 0,0 1-1 0 0,0-1 1 0 0,0 0-1 0 0,0 1 0 0 0,0-1 1 0 0,0 0-1 0 0,0 0 1 0 0,0 1-1 0 0,0-1 1 0 0,0 0-2 0 0,-1 1 2 0 0,1-1-1 0 0,0 0 1 0 0,0 0 0 0 0,0 0-1 0 0,1 0 1 0 0,-1 0 0 0 0,0 0-1 0 0,0 0 1 0 0,0 0 0 0 0,1 0-1 0 0,-1 1 1 0 0,0-1 0 0 0,1 0-1 0 0,-1 0 1 0 0,1 0 0 0 0,-1 0-1 0 0,1 1 1 0 0,-1-1 0 0 0,1 0-1 0 0,0 1 1 0 0,-1-1 0 0 0,1 0-1 0 0,0 1 1 0 0,0-1 0 0 0,-1 1-1 0 0,1-1-1 0 0,0 1 2 0 0,0-1-1 0 0,0 1 0 0 0,-1-1 0 0 0,1 0 0 0 0,0 1 1 0 0,-1-1-1 0 0,1 0 0 0 0,0 1 0 0 0,-1-1 0 0 0,1 0 1 0 0,-1 0-1 0 0,1 1 0 0 0,-1-1 0 0 0,0 0 0 0 0,1 0 1 0 0,-1 0-1 0 0,0 0 0 0 0,1 0 0 0 0,-1 0 0 0 0,0 1 1 0 0,0-1-1 0 0,0 0 0 0 0,0 0 0 0 0,0 0 0 0 0,0 0 1 0 0,0 0-2 0 0,0-1 0 0 0,0-1 0 0 0,0 1 0 0 0,1 0 0 0 0,-1 0 0 0 0,1-1 0 0 0,-1 1 0 0 0,1 0 0 0 0,0 0 1 0 0,0 0-1 0 0,0 0 0 0 0,0 0 0 0 0,0 0 0 0 0,1 0 0 0 0,-1 0 0 0 0,6-9 9 0 0,-7 9-5 0 0,1 0 1 0 0,0 1-1 0 0,-1-1 0 0 0,1 0 1 0 0,-1 0-1 0 0,0 0 0 0 0,0 0 0 0 0,0 0 1 0 0,0 0-1 0 0,0 0-4 0 0,0 2 0 0 0,0-22 11 0 0,1 10-12 0 0,0 17-2 0 0,1 2-5 0 0,12 15-40 0 0,-7-4 36 0 0,2-13 11 0 0,-2 0 4 0 0,-5 13-59 0 0,-2-16 55 0 0,1 1 1 0 0,-1-1-1 0 0,1 0 0 0 0,-1 0 0 0 0,1 1 0 0 0,0-1 0 0 0,0 0 1 0 0,0 0-1 0 0,0 0 0 0 0,0 0 0 0 0,2 2 1 0 0,4 7 9 0 0,0 7 34 0 0,2-12-29 0 0,-9-6-11 0 0,1 0 0 0 0,0 1 0 0 0,-1-1 0 0 0,1 1 0 0 0,-1-1 0 0 0,1 0 0 0 0,-1 1 0 0 0,1-1 0 0 0,-1 1 0 0 0,1-1 0 0 0,-1 1 0 0 0,1-1-1 0 0,-1 1 1 0 0,0-1 0 0 0,1 1 0 0 0,-1 0 0 0 0,0-1 0 0 0,0 1 0 0 0,1 0 0 0 0,-1-1 0 0 0,0 1 0 0 0,0 0 0 0 0,0-1 0 0 0,0 1-1 0 0,0 0 1 0 0,0-1 0 0 0,0 1 0 0 0,0 0 0 0 0,0-1 0 0 0,0 1 0 0 0,0 0 0 0 0,0 0-3 0 0,-1-1 4 0 0,1 1 1 0 0,0 0-1 0 0,0-1 0 0 0,0 1 1 0 0,0 0-1 0 0,0-1 0 0 0,0 1 1 0 0,0 0-1 0 0,0 0 0 0 0,0-1 1 0 0,0 1-1 0 0,1-1 0 0 0,-1 1 1 0 0,0 0-1 0 0,0-1 0 0 0,0 1 1 0 0,1 0-1 0 0,-1-1 0 0 0,0 1 1 0 0,1-1-1 0 0,-1 1 0 0 0,1-1 1 0 0,-1 1-1 0 0,1-1 0 0 0,-1 1 1 0 0,1-1-1 0 0,-1 1 0 0 0,1-1 1 0 0,-1 1-1 0 0,1-1 0 0 0,-1 0 1 0 0,2 1-5 0 0,6 5 68 0 0,0 8 36 0 0,1-8-34 0 0,-9-5-67 0 0,1-1 0 0 0,-1 0 0 0 0,1 0 0 0 0,-1 1 0 0 0,1-1 1 0 0,-1 0-1 0 0,1 1 0 0 0,-1-1 0 0 0,1 0 0 0 0,-1 1 0 0 0,0-1 1 0 0,1 1-1 0 0,-1-1 0 0 0,0 1 0 0 0,1-1 0 0 0,-1 1 0 0 0,0-1 0 0 0,1 1 1 0 0,-1-1-1 0 0,0 1 0 0 0,0-1 0 0 0,0 1 0 0 0,0-1 0 0 0,0 1 1 0 0,1 0-1 0 0,-1-1 0 0 0,0 1 0 0 0,0-1 0 0 0,0 1 0 0 0,-1-1 1 0 0,1 1-4 0 0,0-1 0 0 0,0 0 1 0 0,0 1 0 0 0,0-1 0 0 0,0 0 0 0 0,0 0 0 0 0,0 0 0 0 0,0 0 0 0 0,0 0 0 0 0,0 0 0 0 0,0 0 0 0 0,0 1 0 0 0,0-1 0 0 0,0 0 0 0 0,0 0 0 0 0,0 0-1 0 0,0 0 1 0 0,0 0 0 0 0,0 0 0 0 0,0 0 0 0 0,0 1 0 0 0,0-1 0 0 0,0 0 0 0 0,0 0 0 0 0,0 0 0 0 0,1 0 0 0 0,-1 0 0 0 0,0 0 0 0 0,0 0 0 0 0,0 0 0 0 0,0 1 0 0 0,0-1-1 0 0,0 0 1 0 0,0 0 0 0 0,0 0 0 0 0,0 0 0 0 0,0 0 0 0 0,1 0 0 0 0,-1 0 0 0 0,0 0 0 0 0,0 0 0 0 0,0 0 0 0 0,0 0 0 0 0,0 0 0 0 0,0 0 0 0 0,0 0 0 0 0,1 0-1 0 0,-1 0 1 0 0,0 0 0 0 0,0 0 0 0 0,0 0 0 0 0,0 0 0 0 0,0 0 0 0 0,0 0 0 0 0,0 0 0 0 0,1 0 0 0 0,-1 0 0 0 0,0 0-1 0 0,3 0 41 0 0,-1 0-54 0 0,1 1-53 0 0,-1 0-49 0 0,1-1-48 0 0,-1 1-43 0 0,1 1-42 0 0,-1-1-40 0 0,0 0-35 0 0,1 1-34 0 0,1 1-448 0 0,-1 0-102 0 0,0 0-82 0 0,0-1-977 0 0,-2-1-1130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2:16.7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0 6272 0 0,'0'0'182'0'0,"0"0"-42"0"0,0 0 3 0 0,0 0 63 0 0,0 0 185 0 0,0 0 343 0 0,0 0 30 0 0,0 0-318 0 0,0 0-192 0 0,0 0-58 0 0,0 4 24 0 0,0 11 35 0 0,0-1 31 0 0,0 19 435 0 0,0-23-534 0 0,0-1-39 0 0,3 9 179 0 0,4-5-76 0 0,-5-11-212 0 0,-1 0 0 0 0,1 1 0 0 0,-1-1 0 0 0,0 1 0 0 0,0-1-1 0 0,0 0 1 0 0,-1 1 0 0 0,1 0 0 0 0,0-1 0 0 0,-1 1 0 0 0,0-1 0 0 0,1 1 0 0 0,-1 2-39 0 0,0 0 55 0 0,0 1-1 0 0,0-1 1 0 0,0 0 0 0 0,1 0-1 0 0,1 5-54 0 0,12 18 266 0 0,-12-23-211 0 0,-1 1 0 0 0,0-1 1 0 0,0 1-1 0 0,0 5-55 0 0,-2 46 267 0 0,0-22-117 0 0,0-18-76 0 0,1 10 58 0 0,5-4 12 0 0,1-9-79 0 0,3 11 40 0 0,-7 0 25 0 0,-2-5-49 0 0,0 32 133 0 0,4-24-144 0 0,4-13-32 0 0,-7-14-34 0 0,0 0-1 0 0,0 0 1 0 0,-1 0 0 0 0,1 0-1 0 0,0 0 1 0 0,-1 0-1 0 0,1 0 1 0 0,-1 0-1 0 0,1 0 1 0 0,-1 0-1 0 0,0 0 1 0 0,1 1-1 0 0,-1-1 1 0 0,0 0 0 0 0,0 0-1 0 0,0 0 1 0 0,0 1-1 0 0,0-1 1 0 0,0 0-1 0 0,0 0 1 0 0,0 1-1 0 0,0-1 1 0 0,0 0-1 0 0,-1 0 1 0 0,1 0 0 0 0,-1 1-4 0 0,-8 11 26 0 0,8-12-25 0 0,0 0 1 0 0,1-1-1 0 0,-1 1 1 0 0,0 0 0 0 0,0 0-1 0 0,1 0 1 0 0,-1 1-1 0 0,1-1 1 0 0,-1 0-1 0 0,1 0 1 0 0,-1 0 0 0 0,1 0-1 0 0,0 1 1 0 0,-1-1-1 0 0,1 0 1 0 0,0 0-1 0 0,0 0 1 0 0,0 1-2 0 0,1 4 1 0 0,0 0 0 0 0,1-1 1 0 0,-1 1-1 0 0,1 0 0 0 0,0-1 0 0 0,1 1 0 0 0,0-1 1 0 0,0 1-2 0 0,0 0 2 0 0,-2 2 23 0 0,-1 21 17 0 0,1-15 2 0 0,4-4-53 0 0,6 5-119 0 0,-7-11-91 0 0,-4-4 106 0 0,0 0-48 0 0,0 0-67 0 0,0 0 71 0 0,0 0-32 0 0,0 0-36 0 0,0 0-34 0 0,0 0-348 0 0,0 0 85 0 0,0 0-46 0 0,0 0-667 0 0,0 0-525 0 0,0 0-997 0 0</inkml:trace>
  <inkml:trace contextRef="#ctx0" brushRef="#br0" timeOffset="290.52">1 576 7424 0 0,'0'0'166'0'0,"0"0"29"0"0,0 0 12 0 0,0 0-72 0 0,0 0-13 0 0,0 0 42 0 0,3-3 136 0 0,6-4-26 0 0,2 0 43 0 0,-3 4-68 0 0,0 2 38 0 0,-8 1-265 0 0,1 0 0 0 0,-1 0 0 0 0,0 0-1 0 0,1 0 1 0 0,-1 0 0 0 0,0 0 0 0 0,0 0 0 0 0,1 0 0 0 0,-1 0 0 0 0,0 0 0 0 0,1 0 0 0 0,-1-1 0 0 0,0 1 0 0 0,1 0 0 0 0,-1 0 0 0 0,0 0 0 0 0,0 0 0 0 0,1-1 0 0 0,-1 1 0 0 0,0 0 0 0 0,0 0 0 0 0,0 0 0 0 0,1-1-1 0 0,-1 1 1 0 0,0 0 0 0 0,0-1-22 0 0,13-8 394 0 0,-2 4-94 0 0,4-2 92 0 0,10-7 144 0 0,14 7-20 0 0,4-7-83 0 0,0 6-32 0 0,-21 2-203 0 0,-13 3-108 0 0,0 1 0 0 0,-1 0 0 0 0,2 0 0 0 0,-1 1 1 0 0,0 0-1 0 0,0 1-90 0 0,18-3 109 0 0,9-6-60 0 0,-14 3-34 0 0,21-1 44 0 0,-21 1-48 0 0,8-2-37 0 0,4 4-51 0 0,-29 4 47 0 0,1 0 0 0 0,0 0-1 0 0,0-1 1 0 0,0 0 0 0 0,4-1 30 0 0,18-12-168 0 0,-10 11 70 0 0,0-1-72 0 0,-9 0 2 0 0,-2-1-42 0 0,2 0-74 0 0,15-2-555 0 0,16-11-30 0 0</inkml:trace>
  <inkml:trace contextRef="#ctx0" brushRef="#br0" timeOffset="710.45">919 256 7200 0 0,'0'0'165'0'0,"3"0"22"0"0,-2 0-181 0 0,-1 0 0 0 0,1 0 0 0 0,0 0 1 0 0,-1 0-1 0 0,1 0 0 0 0,-1 0 0 0 0,1 0 0 0 0,0 0 1 0 0,-1 0-1 0 0,1 0 0 0 0,-1 0 0 0 0,1 1 1 0 0,-1-1-1 0 0,1 0 0 0 0,0 0 0 0 0,-1 1 0 0 0,1-1 1 0 0,-1 0-1 0 0,1 0 0 0 0,-1 1 0 0 0,0-1 0 0 0,1 1 1 0 0,-1-1-1 0 0,1 0 0 0 0,-1 1 0 0 0,0-1 1 0 0,1 1-1 0 0,-1-1 0 0 0,0 1 0 0 0,1-1 0 0 0,-1 1 1 0 0,0 0-1 0 0,0-1 0 0 0,1 1 0 0 0,-1-1 0 0 0,0 1 1 0 0,0-1-1 0 0,0 1 0 0 0,0 0 0 0 0,0-1 1 0 0,0 1-1 0 0,0-1 0 0 0,0 1 0 0 0,0 0 0 0 0,0-1 1 0 0,0 1-1 0 0,-1 0-6 0 0,2 10 72 0 0,4 3-44 0 0,1-3-28 0 0,-4-9 0 0 0,-1-1 0 0 0,0 1 0 0 0,0 0 0 0 0,0 0 0 0 0,0 0 0 0 0,0 1 0 0 0,0-1 0 0 0,-1 0 0 0 0,1 0 0 0 0,-1 0 0 0 0,1 0 0 0 0,-1 1 0 0 0,0-1 0 0 0,0 1 0 0 0,1 11 39 0 0,2-3 68 0 0,0-2 52 0 0,1-1 39 0 0,-2-5-93 0 0,-1 0 0 0 0,1 1 0 0 0,-1-1 0 0 0,0 0 0 0 0,0 1 0 0 0,0 2-105 0 0,1 11 244 0 0,-2-5 117 0 0,2-3-89 0 0,1 0-36 0 0,2 2 3 0 0,1 2-25 0 0,-3-3-29 0 0,-2 1 30 0 0,0 3 78 0 0,-1-7-172 0 0,1 0 1 0 0,0 0 0 0 0,0 0 0 0 0,2 4-122 0 0,8 25 437 0 0,-10-33-395 0 0,3 10 178 0 0,0-4-44 0 0,2 2 22 0 0,2 2-51 0 0,-5-9-116 0 0,5 11 83 0 0,3 15 133 0 0,2 5 60 0 0,-3-19-176 0 0,0-10-28 0 0,-2 2 22 0 0,-1 21 86 0 0,-6-29-203 0 0,-1 1 1 0 0,1 0 0 0 0,-1-1-1 0 0,0 1 1 0 0,1-1 0 0 0,-1 1-1 0 0,1-1 1 0 0,0 1 0 0 0,-1-1 0 0 0,1 0-1 0 0,-1 1 1 0 0,1-1 0 0 0,0 1-1 0 0,-1-1 1 0 0,2 0-9 0 0,3 3 78 0 0,2 15 122 0 0,-1-6-113 0 0,-4-10-66 0 0,-1-1-1 0 0,0 1 0 0 0,1 0 1 0 0,-1 1-1 0 0,0-1 1 0 0,-1 0-1 0 0,1 0 0 0 0,0 0 1 0 0,-1 0-1 0 0,1 1 1 0 0,0 1-21 0 0,-1 0 144 0 0,0-4-7 0 0,0 0-28 0 0,0 0-11 0 0,0 0-2 0 0,0 0 0 0 0,0 0-2 0 0,0 0-4 0 0,0 0-2 0 0,9-1-16 0 0,-1-2-50 0 0,-8 2-22 0 0,1 0 1 0 0,-1 1-1 0 0,1-1 0 0 0,-1 0 1 0 0,0 1-1 0 0,1-1 0 0 0,-1 0 1 0 0,0 0-1 0 0,0 1 0 0 0,1-1 1 0 0,-1 0-1 0 0,0 0 0 0 0,0 1 1 0 0,0-1-1 0 0,0 0 0 0 0,0 0 1 0 0,0 0-1 0 0,0 1 1 0 0,0-1 1 0 0,0 1 0 0 0,0 0 0 0 0,0 0 0 0 0,0-1 0 0 0,0 1-1 0 0,0 0 1 0 0,0-1 0 0 0,0 1 0 0 0,0 0 0 0 0,0-1 0 0 0,0 1 0 0 0,1 0-1 0 0,-1 0 1 0 0,0-1 0 0 0,0 1 0 0 0,0 0 0 0 0,0 0 0 0 0,1-1-1 0 0,-1 1 1 0 0,0 0 0 0 0,0 0 0 0 0,1-1 0 0 0,-1 1 0 0 0,0 0 0 0 0,0 0-2 0 0,12-11 9 0 0,19-19 8 0 0,-17 10 22 0 0,-7 6-29 0 0,-6 11-10 0 0,0 0 0 0 0,1 0 0 0 0,0 0 0 0 0,-1 0 0 0 0,1 0 0 0 0,0 1 0 0 0,0-1 0 0 0,1 0 1 0 0,-1 1-1 0 0,8-9 0 0 0,-6 7 0 0 0,1-1 0 0 0,-1 1 0 0 0,1 0 0 0 0,-1 0 0 0 0,1 0 0 0 0,1 1 0 0 0,15-4 0 0 0,1-8-22 0 0,-1 8-80 0 0,-10 1 48 0 0,-9 4 43 0 0,0 1-1 0 0,-1 0 1 0 0,1 0 0 0 0,0 0-1 0 0,1 0 1 0 0,-1 0 0 0 0,0 0-1 0 0,0 0 1 0 0,0 1 0 0 0,0-1-1 0 0,1 1 1 0 0,-1 0 0 0 0,0-1 0 0 0,1 1 11 0 0,14-3-80 0 0,-1-5 56 0 0,-13 6 22 0 0,0 1 1 0 0,0-1 0 0 0,0 1 0 0 0,0 0 0 0 0,0-1-1 0 0,0 2 1 0 0,0-1 0 0 0,2 0 1 0 0,-3 1-5 0 0,0 0 0 0 0,0 0-1 0 0,-1 0 1 0 0,1 0 0 0 0,0 0 0 0 0,0 1 0 0 0,0-1-1 0 0,-1 1 1 0 0,1-1 0 0 0,0 1 0 0 0,1 1 5 0 0,9 4-12 0 0,-11-4 10 0 0,1-1 1 0 0,0 0-1 0 0,0 0 1 0 0,0 0 0 0 0,1 0-1 0 0,-1 0 1 0 0,0 0-1 0 0,0 0 1 0 0,0-1-1 0 0,1 1 1 0 0,1-1 1 0 0,-4 0-2 0 0,1 0-1 0 0,-1 0 1 0 0,0 0 0 0 0,1 0 0 0 0,-1 0-1 0 0,0 0 1 0 0,1 1 0 0 0,-1-1 0 0 0,0 0-1 0 0,1 0 1 0 0,-1 0 0 0 0,0 0 0 0 0,0 0-1 0 0,1 0 1 0 0,-1 0 0 0 0,0 1 0 0 0,0-1-1 0 0,1 0 1 0 0,-1 0 0 0 0,0 0-1 0 0,0 1 1 0 0,1-1 0 0 0,-1 0 0 0 0,0 0-1 0 0,0 1 1 0 0,0-1 2 0 0,18 14-25 0 0,0-7-18 0 0,-11 8 33 0 0,7-8 10 0 0,-7 10 0 0 0,8 5 0 0 0,-15-20 0 0 0,1-1 0 0 0,0 1 0 0 0,-1 0 0 0 0,0 0 0 0 0,1 0 0 0 0,-1 0 0 0 0,0 0 0 0 0,0 0 0 0 0,0 0 0 0 0,0 0 0 0 0,0 0 0 0 0,0 0 0 0 0,0 0 0 0 0,0 0 0 0 0,0 0 0 0 0,1 0 0 0 0,-1 0 0 0 0,1 0 0 0 0,-1 0 0 0 0,1-1 0 0 0,0 1 0 0 0,13 20 0 0 0,-13-20 0 0 0,-1-1 0 0 0,1 1 0 0 0,-1 0 0 0 0,1 0 0 0 0,-1 0 0 0 0,0 0 0 0 0,0 0 0 0 0,1 0 0 0 0,-1 0 0 0 0,-1 0 0 0 0,1-2 0 0 0,0 39-20 0 0,0-35-76 0 0,0-4 63 0 0,1 0-19 0 0,-1 0-24 0 0,0 0-43 0 0,1 0-18 0 0,-1 0-43 0 0,1 0-49 0 0,0 0-53 0 0,0 0-60 0 0,1 0-53 0 0,-1 0-49 0 0,1 0-43 0 0,0 0-144 0 0,0 0-42 0 0,1 0-174 0 0,2 0-470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6:36.9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215 0 5840 0 0,'0'0'132'0'0,"0"0"17"0"0,-4 0 11 0 0,-6 3-70 0 0,5 3-34 0 0,-1 3-35 0 0,5-8-21 0 0,0-1 0 0 0,0 1 0 0 0,-1-1 0 0 0,1 0 0 0 0,0 1 0 0 0,0-1 0 0 0,0 0 0 0 0,0 0 0 0 0,0 1 0 0 0,0-1 0 0 0,-1 0 0 0 0,1 0 0 0 0,0 0 0 0 0,-1-1 0 0 0,-10 1 9 0 0,6 0 26 0 0,3 1 36 0 0,3 2 82 0 0,0 11 131 0 0,0-13-273 0 0,0-1 0 0 0,0 0 0 0 0,0 1 0 0 0,0-1 0 0 0,0 0 0 0 0,-1 0 0 0 0,1 1 0 0 0,0-1 0 0 0,0 0 1 0 0,0 1-1 0 0,0-1 0 0 0,0 0 0 0 0,0 0 0 0 0,0 1 0 0 0,-1-1 0 0 0,1 0 0 0 0,0 1 0 0 0,0-1 0 0 0,0 0 0 0 0,0 0 0 0 0,-1 0 0 0 0,1 1 1 0 0,0-1-1 0 0,0 0 0 0 0,-1 0 0 0 0,1 0-11 0 0,-4 5 94 0 0,1-2-50 0 0,-1 0 24 0 0,0 2 37 0 0,-2 1 62 0 0,-8 13 29 0 0,10-3-30 0 0,4-15-160 0 0,0-1 0 0 0,0 0 1 0 0,0 1-1 0 0,0-1 1 0 0,0 0-1 0 0,0 0 0 0 0,0 1 1 0 0,0-1-1 0 0,0 0 0 0 0,-1 1 1 0 0,1-1-1 0 0,0 0 0 0 0,0 1 1 0 0,0-1-1 0 0,0 0 0 0 0,0 0 1 0 0,-1 1-1 0 0,1-1 1 0 0,0 0-1 0 0,0 0 0 0 0,0 0 1 0 0,-1 1-1 0 0,1-1 0 0 0,0 0 1 0 0,0 0-1 0 0,-1 0-6 0 0,-17 15 120 0 0,9-11-76 0 0,8-4-40 0 0,1 0 0 0 0,-1 0 0 0 0,0 1 0 0 0,1-1 0 0 0,-1 0 0 0 0,1 0 0 0 0,-1 1 0 0 0,0-1 0 0 0,1 1 0 0 0,-1-1 0 0 0,1 0 0 0 0,-1 1 0 0 0,1-1 0 0 0,-1 1 0 0 0,1-1 0 0 0,-1 1 0 0 0,1 0 0 0 0,0-1-1 0 0,-1 1 1 0 0,1-1 0 0 0,0 1 0 0 0,-1 0 0 0 0,1-1 0 0 0,0 1 0 0 0,0 0 0 0 0,0-1 0 0 0,-1 1 0 0 0,1 0 0 0 0,0-1 0 0 0,0 1 0 0 0,0 0 0 0 0,0-1 0 0 0,0 1 0 0 0,0 0 0 0 0,1 0 0 0 0,-1-1 0 0 0,0 1 0 0 0,0 0-4 0 0,0 1 14 0 0,0 0 1 0 0,0 0 0 0 0,-1 1 0 0 0,1-1-1 0 0,-1 0 1 0 0,1 0 0 0 0,-1 0-1 0 0,0 0 1 0 0,0 0 0 0 0,0 0-1 0 0,0 0 1 0 0,0 0 0 0 0,-1 0-1 0 0,1 0-14 0 0,-6 9 101 0 0,0 11 122 0 0,1-11-113 0 0,4-10-86 0 0,1 1 1 0 0,0 0-1 0 0,0 0 0 0 0,0 0 0 0 0,0 0 0 0 0,0 0 1 0 0,0 0-1 0 0,0 1 0 0 0,1-1 0 0 0,-1 0 1 0 0,1 0-1 0 0,0 0 0 0 0,0 1 0 0 0,-1-1-24 0 0,-1 13 117 0 0,-6 2-3 0 0,6-15-100 0 0,1 0 1 0 0,0 0 0 0 0,0 1-1 0 0,0-1 1 0 0,0 0 0 0 0,0 0 0 0 0,0 1-1 0 0,1-1 1 0 0,-1 0 0 0 0,1 1-1 0 0,-1-1 1 0 0,1 1 0 0 0,0-1-15 0 0,0 13 84 0 0,0-7-46 0 0,0 0-1 0 0,0-1 1 0 0,1 1-1 0 0,0 0 1 0 0,1 2-38 0 0,5 11 71 0 0,1 3 26 0 0,-6-1 23 0 0,-2-23-120 0 0,0 5 31 0 0,0 0 1 0 0,1 1 0 0 0,-1-1 0 0 0,1 0-1 0 0,1 5-31 0 0,12 18 222 0 0,-7 8 30 0 0,8-12 4 0 0,-8 1-20 0 0,-3-15-188 0 0,1-1 1 0 0,1 0-1 0 0,-1 0 1 0 0,2 0-1 0 0,-1-1 1 0 0,1 0-1 0 0,0 0 1 0 0,6 4-49 0 0,-9-8 30 0 0,-1 0 1 0 0,0 1-1 0 0,0-1 1 0 0,0 1-1 0 0,0 0 1 0 0,0 1-31 0 0,-1-1 32 0 0,1-1 0 0 0,-1 1 0 0 0,1-1 0 0 0,0 0 0 0 0,0 0 1 0 0,2 1-33 0 0,-2-1 29 0 0,0-1 0 0 0,-1 1 0 0 0,1 0-1 0 0,-1 0 1 0 0,1 0 0 0 0,-1 2-29 0 0,11 16 130 0 0,-1-12-84 0 0,-6-7-27 0 0,-5-3-15 0 0,0 1 0 0 0,0-1 1 0 0,0 0-1 0 0,0 1 0 0 0,-1-1 0 0 0,1 1 1 0 0,0-1-1 0 0,0 1 0 0 0,-1-1 1 0 0,1 1-1 0 0,0 0 0 0 0,-1-1 1 0 0,1 1-1 0 0,0 0 0 0 0,-1 0 0 0 0,1-1 1 0 0,-1 1-1 0 0,1 0 0 0 0,-1 0 1 0 0,0 0-1 0 0,1 0 0 0 0,-1 0-4 0 0,3 6 18 0 0,-1-5-11 0 0,-1 0-1 0 0,1-1 1 0 0,-1 1 0 0 0,1 0 0 0 0,-1 0 0 0 0,1-1 0 0 0,0 1 0 0 0,0-1 0 0 0,0 1 0 0 0,0-1 0 0 0,0 0 0 0 0,0 0-1 0 0,0 0 1 0 0,2 1-7 0 0,14 7 61 0 0,-1 5 38 0 0,3 0-44 0 0,-4-10-69 0 0,-16-4 10 0 0,1 0 0 0 0,-1 0-1 0 0,0 0 1 0 0,1 0 0 0 0,-1 0 0 0 0,0 0 0 0 0,1 0 0 0 0,-1 0 0 0 0,0 0-1 0 0,0 0 1 0 0,1 0 0 0 0,-1 0 0 0 0,0 0 0 0 0,1 1 0 0 0,-1-1-1 0 0,0 0 1 0 0,0 0 0 0 0,1 0 0 0 0,-1 0 0 0 0,0 1 0 0 0,0-1 0 0 0,0 0-1 0 0,1 0 1 0 0,-1 1 0 0 0,0-1 0 0 0,0 0 4 0 0,5 5-68 0 0,-2-2-65 0 0,-1-1 15 0 0,0 0-43 0 0,-1-1-50 0 0,0 0-59 0 0,0 0-21 0 0,0 0-46 0 0,0 0-40 0 0,-1-1-37 0 0,1 1-122 0 0,-1-1-35 0 0,0 0-1267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6:37.8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2 534 6048 0 0,'0'0'133'0'0,"0"0"23"0"0,0 0 11 0 0,0 0-56 0 0,0 0-8 0 0,0 0 41 0 0,0 0 124 0 0,3 4 234 0 0,15 10 11 0 0,0-7 8 0 0,-12 2-150 0 0,-5-8-348 0 0,-1-1-1 0 0,0 1 1 0 0,0-1-1 0 0,1 1 1 0 0,-1-1-1 0 0,0 1 1 0 0,1-1-1 0 0,-1 1 1 0 0,0-1 0 0 0,1 0-1 0 0,-1 1 1 0 0,1-1-1 0 0,-1 0 1 0 0,1 1-1 0 0,-1-1 1 0 0,1 0-1 0 0,-1 1 1 0 0,1-1-1 0 0,-1 0 1 0 0,1 0-1 0 0,-1 0 1 0 0,1 1-1 0 0,-1-1 1 0 0,1 0 0 0 0,-1 0-1 0 0,1 0 1 0 0,0 0-1 0 0,-1 0 1 0 0,1 0-1 0 0,-1 0 1 0 0,1 0-23 0 0,0 0 20 0 0,-1 0 1 0 0,0 0 0 0 0,0 0-1 0 0,1 0 1 0 0,-1 0-1 0 0,0 0 1 0 0,1 0 0 0 0,-1 0-1 0 0,0 0 1 0 0,1 0-1 0 0,-1 0 1 0 0,0 0 0 0 0,0 0-1 0 0,1 1 1 0 0,-1-1 0 0 0,0 0-1 0 0,0 0 1 0 0,1 0-1 0 0,-1 0 1 0 0,0 1 0 0 0,0-1-1 0 0,1 0 1 0 0,-1 0-1 0 0,0 1 1 0 0,0-1 0 0 0,0 0-21 0 0,15 18 521 0 0,-8 0-62 0 0,7-11-31 0 0,-7 11-4 0 0,1-6-193 0 0,2-1-43 0 0,7 9 125 0 0,-16-18-289 0 0,-1-1 0 0 0,1 1 1 0 0,-1-1-1 0 0,1 1 0 0 0,-1-1 0 0 0,1 0 1 0 0,-1 1-1 0 0,0 0 0 0 0,0-1 0 0 0,0 1-24 0 0,0-1 10 0 0,0-1 0 0 0,0 0 0 0 0,0 0 0 0 0,0 1 0 0 0,0-1 0 0 0,0 0 0 0 0,0 1-1 0 0,0-1 1 0 0,0 0 0 0 0,1 1 0 0 0,-1-1 0 0 0,0 0 0 0 0,0 0 0 0 0,0 1 0 0 0,0-1 0 0 0,0 0 0 0 0,1 0-1 0 0,-1 1 1 0 0,0-1 0 0 0,0 0 0 0 0,0 0 0 0 0,1 1 0 0 0,-1-1 0 0 0,0 0 0 0 0,0 0 0 0 0,1 0-10 0 0,0 2 23 0 0,1-1 0 0 0,0 1-1 0 0,-1 0 1 0 0,0 0 0 0 0,1 0 0 0 0,-1-1 0 0 0,0 1 0 0 0,0 0 0 0 0,0 0 0 0 0,0 1 0 0 0,0-1 0 0 0,-1 0 0 0 0,1 0 0 0 0,0 0 0 0 0,-1 1 0 0 0,0-1 0 0 0,0 0 0 0 0,1 1-23 0 0,-2-2 8 0 0,1 0 0 0 0,0 0 1 0 0,0 0-1 0 0,0 0 0 0 0,1 0 1 0 0,-1 0-1 0 0,0 0 0 0 0,0 0 0 0 0,0 0 1 0 0,1 0-1 0 0,-1-1 0 0 0,0 1 0 0 0,1 0 1 0 0,-1 0-1 0 0,1 0 0 0 0,-1-1 0 0 0,1 1 1 0 0,-1 0-1 0 0,1 0 0 0 0,0-1 1 0 0,-1 1-1 0 0,1 0 0 0 0,0-1 0 0 0,-1 1 1 0 0,1-1-1 0 0,0 1-8 0 0,0-1 8 0 0,0 1-1 0 0,0-1 1 0 0,-1 1 0 0 0,1-1-1 0 0,0 1 1 0 0,-1 0 0 0 0,1-1-1 0 0,-1 1 1 0 0,1 0 0 0 0,0 0-1 0 0,-1 0 1 0 0,1-1 0 0 0,-1 1-1 0 0,0 0 1 0 0,1 0 0 0 0,-1 0-1 0 0,0 0 1 0 0,0 0 0 0 0,1-1-1 0 0,-1 1 1 0 0,0 0 0 0 0,0 0 0 0 0,0 0-1 0 0,0 0 1 0 0,0 0 0 0 0,0 0-8 0 0,0 38 220 0 0,0-39-219 0 0,0 0 1 0 0,0 1 0 0 0,0-1 0 0 0,0 0 0 0 0,0 0 0 0 0,0 0-1 0 0,0 0 1 0 0,0 0 0 0 0,0 0 0 0 0,0 0 0 0 0,0 1-1 0 0,0-1 1 0 0,0 0 0 0 0,0 0 0 0 0,0 0 0 0 0,0 0 0 0 0,0 0-1 0 0,0 0 1 0 0,0 0 0 0 0,0 1 0 0 0,0-1 0 0 0,0 0 0 0 0,0 0-1 0 0,0 0 1 0 0,0 0 0 0 0,0 0 0 0 0,0 0 0 0 0,0 0-1 0 0,0 0 1 0 0,0 0 0 0 0,1 1 0 0 0,-1-1 0 0 0,0 0 0 0 0,0 0-1 0 0,0 0 1 0 0,0 0 0 0 0,0 0 0 0 0,0 0 0 0 0,0 0 0 0 0,0 0-1 0 0,1 0 1 0 0,-1 0 0 0 0,0 0 0 0 0,0 0 0 0 0,0 0-1 0 0,0 0 1 0 0,0 0 0 0 0,0 0 0 0 0,0 0 0 0 0,1 0 0 0 0,-1 0-1 0 0,0 0 1 0 0,0 0 0 0 0,0 0 0 0 0,0 0 0 0 0,0 0 0 0 0,0 0-2 0 0,15 0 101 0 0,-15 0-100 0 0,0 0 1 0 0,0 0 0 0 0,0 0-1 0 0,0 0 1 0 0,0 0-1 0 0,0 0 1 0 0,1 0-1 0 0,-1 0 1 0 0,0 0 0 0 0,0 0-1 0 0,0 0 1 0 0,0 0-1 0 0,0 0 1 0 0,0 0-1 0 0,0 0 1 0 0,1 0 0 0 0,-1 0-1 0 0,0 0 1 0 0,0 0-1 0 0,0 0 1 0 0,0 0-1 0 0,0 0 1 0 0,0 0 0 0 0,0 0-1 0 0,0 0 1 0 0,1 0-1 0 0,-1 0 1 0 0,0 0-1 0 0,0 0 1 0 0,0 0-1 0 0,0 0 1 0 0,0 1 0 0 0,0-1-1 0 0,0 0 1 0 0,0 0-1 0 0,0 0 1 0 0,0 0-1 0 0,0 0 1 0 0,0 0 0 0 0,0 0-1 0 0,0 0 1 0 0,0 1-1 0 0,0-1 1 0 0,1 0-1 0 0,-1 0 1 0 0,0 0 0 0 0,0 0-1 0 0,0 0 1 0 0,0 0-1 0 0,-1 1 1 0 0,1-1-1 0 0,0 0 1 0 0,0 0 0 0 0,0 0-1 0 0,0 0 1 0 0,0 0-1 0 0,0 0-1 0 0,4 17 64 0 0,10 2-36 0 0,-10-15 26 0 0,-4-4-22 0 0,0 0-139 0 0,0 0-76 0 0,0 0-17 0 0,0 4-72 0 0,0-1 93 0 0,0 0 65 0 0,0 1-70 0 0,0-1 7 0 0,0 1-610 0 0,0-4-26 0 0</inkml:trace>
  <inkml:trace contextRef="#ctx0" brushRef="#br0" timeOffset="286.58">215 470 7368 0 0,'0'0'165'0'0,"0"0"22"0"0,0 0 10 0 0,-3 4-16 0 0,-12 13-143 0 0,12-4-25 0 0,3-4 33 0 0,0-9-45 0 0,0 9 116 0 0,0-6-59 0 0,1 0-1 0 0,-1 0 1 0 0,0 0-1 0 0,0 0 1 0 0,-1 0 0 0 0,1 0-1 0 0,-1 0 1 0 0,1-1-1 0 0,-1 1 1 0 0,-1 1-58 0 0,-12 18 399 0 0,7-1-25 0 0,-7 0-106 0 0,7 1-48 0 0,-10 5 0 0 0,13-21-171 0 0,0-1 0 0 0,1 1-1 0 0,0 0 1 0 0,-2 4-49 0 0,-3 12 167 0 0,0-8-36 0 0,3-4-42 0 0,-2 12 103 0 0,-8-1-15 0 0,8 0-61 0 0,-7 1-27 0 0,7-1-7 0 0,-7 1-5 0 0,13-19-69 0 0,0 0 0 0 0,0 0-1 0 0,0 0 1 0 0,1 0 0 0 0,0 0 0 0 0,-1 0-1 0 0,1 1 1 0 0,0-1 0 0 0,1 2-8 0 0,-1 1 7 0 0,0-6-5 0 0,0 0 0 0 0,0 1-1 0 0,0-1 1 0 0,0 0 0 0 0,0 0-1 0 0,0 1 1 0 0,0-1-1 0 0,0 0 1 0 0,0 1 0 0 0,0-1-1 0 0,0 0 1 0 0,-1 1 0 0 0,1-1-1 0 0,0 0 1 0 0,0 0 0 0 0,0 1-1 0 0,0-1 1 0 0,0 0-1 0 0,-1 0 1 0 0,1 1 0 0 0,0-1-1 0 0,0 0 1 0 0,-1 0 0 0 0,1 0-1 0 0,0 1 1 0 0,0-1-2 0 0,-15 18 11 0 0,15-18-135 0 0,0 1 48 0 0,-1 0 40 0 0,1-1 35 0 0,-1 2 70 0 0,0 2 221 0 0,0-2-239 0 0,1-1-50 0 0,0 1-90 0 0,0-2-2 0 0,0 1-34 0 0,0 0-54 0 0,0 0-50 0 0,0 0-54 0 0,0 0-60 0 0,0 0-64 0 0,0-1-69 0 0,0 1-74 0 0,1 0-78 0 0,-1-1-799 0 0,0 0-824 0 0</inkml:trace>
  <inkml:trace contextRef="#ctx0" brushRef="#br0" timeOffset="741.82">365 43 6952 0 0,'0'0'201'0'0,"0"-3"-4"0"0,1-5-157 0 0,2 2 43 0 0,2 3 61 0 0,3 2 77 0 0,-4 1 253 0 0,-4-4 7 0 0,0-10-4 0 0,0 10-38 0 0,0 4-20 0 0,0 0-3 0 0,0 0-30 0 0,0 0-123 0 0,4 4-58 0 0,0 0-140 0 0,-1-1-39 0 0,0 1 27 0 0,2 0 36 0 0,1 2 58 0 0,-2-1-90 0 0,-1-2-35 0 0,1 0 23 0 0,0 1 31 0 0,2 3 48 0 0,-4-5-96 0 0,0 1 0 0 0,0-1 0 0 0,0 1-1 0 0,0 0 1 0 0,-1 0 0 0 0,1 0 0 0 0,0 2-28 0 0,5 10 101 0 0,7 10 2 0 0,-7 10-20 0 0,4-15-27 0 0,-4-11-32 0 0,1 8 28 0 0,0 1 0 0 0,-1-1 0 0 0,5 19-52 0 0,-8-25 4 0 0,4 16 183 0 0,4 21-187 0 0,-4-12 154 0 0,7 6 65 0 0,-8 5 5 0 0,-2-23-128 0 0,-1-10-33 0 0,-1-1 0 0 0,-1 1 0 0 0,0 0 0 0 0,-1 10-63 0 0,-1 76 214 0 0,0-49-57 0 0,0 0 38 0 0,0 1 37 0 0,0-1 39 0 0,0 0 43 0 0,0-2 43 0 0,0-44-324 0 0,0 0 1 0 0,0 0 0 0 0,-1-1 0 0 0,0 1-1 0 0,0 0 1 0 0,0 0-34 0 0,-12 25 247 0 0,8-14-133 0 0,4 6-20 0 0,0 1-17 0 0,-8-5 3 0 0,8-17-67 0 0,-1 1-1 0 0,1 0 1 0 0,0 0-1 0 0,1 0 1 0 0,-1 0-1 0 0,0 0 1 0 0,0 0-1 0 0,1 0 1 0 0,0 0-1 0 0,-1 0 1 0 0,1 1-1 0 0,0-1 1 0 0,0 0-13 0 0,0-1 5 0 0,0-1 1 0 0,0 1-1 0 0,0 0 1 0 0,0-1-1 0 0,0 1 1 0 0,0 0-1 0 0,0-1 0 0 0,0 1 1 0 0,0 0-1 0 0,0-1 1 0 0,0 1-1 0 0,0 0 1 0 0,0-1-1 0 0,-1 1 1 0 0,1 0-1 0 0,0-1 0 0 0,0 1 1 0 0,-1-1-1 0 0,1 1 1 0 0,0 0-1 0 0,-1-1 1 0 0,1 1-1 0 0,-1-1 1 0 0,1 1-1 0 0,-1-1 0 0 0,1 1 1 0 0,-1-1-1 0 0,1 0 1 0 0,-1 1-1 0 0,1-1 1 0 0,-1 0-1 0 0,0 1-5 0 0,-8 5 88 0 0,2 12 48 0 0,-7-1 7 0 0,13-16-136 0 0,1-1-1 0 0,0 0 1 0 0,0 0-1 0 0,-1 0 1 0 0,1 1 0 0 0,0-1-1 0 0,0 0 1 0 0,-1 0-1 0 0,1 1 1 0 0,0-1-1 0 0,0 0 1 0 0,0 0-1 0 0,0 1 1 0 0,0-1 0 0 0,-1 0-1 0 0,1 0 1 0 0,0 1-1 0 0,0-1 1 0 0,0 0-1 0 0,0 1 1 0 0,0-1 0 0 0,0 0-1 0 0,0 1 1 0 0,0-1-1 0 0,0 0 1 0 0,0 1-7 0 0,0-1 9 0 0,0 1-1 0 0,0 0 1 0 0,0-1 0 0 0,0 1-1 0 0,0 0 1 0 0,0-1 0 0 0,0 1 0 0 0,0 0-1 0 0,0-1 1 0 0,0 1 0 0 0,-1 0 0 0 0,1-1-1 0 0,0 1 1 0 0,-1-1 0 0 0,1 1-1 0 0,0 0 1 0 0,-1-1 0 0 0,1 1 0 0 0,0-1-1 0 0,-1 1 1 0 0,1-1 0 0 0,-1 1 0 0 0,1-1-1 0 0,-1 0 1 0 0,1 1 0 0 0,-1-1 0 0 0,0 1-1 0 0,1-1 1 0 0,-1 0 0 0 0,1 0-1 0 0,-1 1 1 0 0,0-1 0 0 0,1 0 0 0 0,-1 0-1 0 0,0 0 1 0 0,1 0 0 0 0,-1 1 0 0 0,0-1-1 0 0,1 0 1 0 0,-1 0 0 0 0,0 0-1 0 0,0-1-8 0 0,1 1 6 0 0,0 0 0 0 0,-1 0 0 0 0,1 0 0 0 0,0 0 0 0 0,-1 0 0 0 0,1 0 0 0 0,0 0 0 0 0,-1 1 0 0 0,1-1-1 0 0,0 0 1 0 0,0 0 0 0 0,-1 0 0 0 0,1 0 0 0 0,0 0 0 0 0,-1 0 0 0 0,1 1 0 0 0,0-1 0 0 0,0 0 0 0 0,0 0-1 0 0,-1 0 1 0 0,1 1 0 0 0,0-1 0 0 0,0 0 0 0 0,-1 0 0 0 0,1 1 0 0 0,0-1-6 0 0,0 0 0 0 0,-1 1 3 0 0,0 0 0 0 0,0 0 0 0 0,0 1 0 0 0,-1-1 0 0 0,1 0 0 0 0,0 0 0 0 0,-1-1 0 0 0,1 1 0 0 0,-1 0 0 0 0,1 0-3 0 0,1-2 1 0 0,-1 1-1 0 0,1 0 1 0 0,0-1-1 0 0,-1 1 1 0 0,1 0-1 0 0,0-1 0 0 0,0 1 1 0 0,-1 0-1 0 0,1-1 1 0 0,0 1-1 0 0,0-1 0 0 0,0 1 1 0 0,-1 0-1 0 0,1-1 1 0 0,0 1-1 0 0,0-1 0 0 0,0 1 1 0 0,0 0-1 0 0,0-1 1 0 0,0 1-1 0 0,0-1 0 0 0,0 1 1 0 0,0-1-1 0 0,0 1 1 0 0,0-1-1 0 0,0 1 0 0 0,0 0 0 0 0,0-3 17 0 0,0 2-34 0 0,0 1-44 0 0,0 0-90 0 0,-3-3-153 0 0,-11-11-16 0 0,10 10 103 0 0,4 4 7 0 0,0 0-84 0 0,0 0-261 0 0,0 0-482 0 0,0 0 618 0 0,0-1 34 0 0,0 0-52 0 0,0 0 166 0 0,0 0-41 0 0,0 0-44 0 0,0 0-40 0 0,0-2-500 0 0,0-2-321 0 0,0-2-763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6:41.0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214 556 7856 0 0,'0'0'174'0'0,"0"0"29"0"0,0 0 13 0 0,0 0 32 0 0,0-4 107 0 0,0-11 163 0 0,0 7-239 0 0,0 3-73 0 0,0 1 48 0 0,0 0 60 0 0,0 1 71 0 0,0-2-102 0 0,0 1-90 0 0,-1 0-49 0 0,-1 0-33 0 0,-3 1-18 0 0,0 2 20 0 0,0 1 43 0 0,-1 0 79 0 0,-9 0 53 0 0,15 0-284 0 0,0 0 1 0 0,0 0 0 0 0,0 0-1 0 0,0 0 1 0 0,0 0 0 0 0,0 0-1 0 0,-1 0 1 0 0,1 0 0 0 0,0 0-1 0 0,0 0 1 0 0,0 0-1 0 0,0 0 1 0 0,0 0 0 0 0,0 0-1 0 0,0 0 1 0 0,-1 0 0 0 0,1 0-1 0 0,0 0 1 0 0,0 0 0 0 0,0 0-1 0 0,0 0 1 0 0,0 0 0 0 0,0 0-1 0 0,0 0 1 0 0,0 0 0 0 0,-1 0-1 0 0,1-1 1 0 0,0 1 0 0 0,0 0-1 0 0,0 0 1 0 0,0 0 0 0 0,0 0-1 0 0,0 0 1 0 0,0 0 0 0 0,0 0-1 0 0,0 0 1 0 0,0 0 0 0 0,0-1-1 0 0,0 1 1 0 0,0 0-1 0 0,0 0 1 0 0,0 0 0 0 0,-1 0-1 0 0,1 0 1 0 0,0 0 0 0 0,0 0-1 0 0,0-1 1 0 0,0 1 0 0 0,0 0-1 0 0,0 0 1 0 0,1 0 0 0 0,-1 0-1 0 0,0 0 1 0 0,0 0 0 0 0,0 0-1 0 0,0-1 1 0 0,0 1-5 0 0,-1-2 56 0 0,0-7 10 0 0,2 6-3 0 0,0-1 45 0 0,-5 4 6 0 0,-12 4-15 0 0,-3 10-8 0 0,18-14-88 0 0,1 1 0 0 0,0-1 0 0 0,0 0 0 0 0,0 0-1 0 0,0 1 1 0 0,-1-1 0 0 0,1 0 0 0 0,0 0 0 0 0,0 0-1 0 0,-1 1 1 0 0,1-1 0 0 0,0 0 0 0 0,0 0 0 0 0,-1 0 0 0 0,1 0-1 0 0,0 0 1 0 0,-1 1 0 0 0,1-1 0 0 0,0 0 0 0 0,-1 0-1 0 0,1 0 1 0 0,0 0 0 0 0,0 0 0 0 0,-1 0 0 0 0,1 0 0 0 0,0 0-3 0 0,-15 0 72 0 0,15 0-70 0 0,0 0 0 0 0,-1 0 1 0 0,1 0-1 0 0,0 0 0 0 0,-1 0 0 0 0,1 0 1 0 0,0 0-1 0 0,0 0 0 0 0,-1 0 1 0 0,1 0-1 0 0,0 0 0 0 0,-1 0 1 0 0,1 0-1 0 0,0 1 0 0 0,0-1 1 0 0,-1 0-1 0 0,1 0 0 0 0,0 0 0 0 0,0 1 1 0 0,-1-1-1 0 0,1 0 0 0 0,0 0 1 0 0,0 0-1 0 0,0 1 0 0 0,-1-1 1 0 0,1 0-3 0 0,-18 18 12 0 0,15-15-12 0 0,0 0 0 0 0,1 0 0 0 0,-1 0 0 0 0,1 0 0 0 0,-2 3 0 0 0,-4 12 0 0 0,-6-11 0 0 0,7 15 0 0 0,-7 17 0 0 0,7-4 0 0 0,-7-20 0 0 0,12-11 0 0 0,1 1 0 0 0,0 0 0 0 0,1-1 0 0 0,-1 1 0 0 0,1 0 0 0 0,0-1 0 0 0,1 6 0 0 0,-1 5 0 0 0,0 31 0 0 0,0-41 0 0 0,0 0 0 0 0,0 1 0 0 0,1-1 0 0 0,0 0 0 0 0,1 4 0 0 0,6 9 0 0 0,-7-16 0 0 0,1 0 0 0 0,-1 0 0 0 0,0 0 0 0 0,-1 0 0 0 0,1 0 0 0 0,0 0 0 0 0,0 0 0 0 0,-1 0 0 0 0,1 0 0 0 0,-1 0 0 0 0,0 0 0 0 0,0 0 0 0 0,0 1 0 0 0,0-3 0 0 0,0 1 1 0 0,0 0 0 0 0,0-1 0 0 0,0 1 0 0 0,0 0 0 0 0,0-1 0 0 0,0 1 0 0 0,0 0 0 0 0,0-1 0 0 0,0 1 0 0 0,0 0-1 0 0,0-1 1 0 0,0 1 0 0 0,1 0 0 0 0,-1-1 0 0 0,0 1 0 0 0,0-1 0 0 0,1 1 0 0 0,-1 0 0 0 0,1-1 0 0 0,-1 1 0 0 0,0-1-1 0 0,1 1 1 0 0,-1-1 0 0 0,1 1 0 0 0,-1-1 0 0 0,1 1 0 0 0,-1-1 0 0 0,1 0 0 0 0,0 1 0 0 0,-1-1 0 0 0,1 1-1 0 0,8 5 35 0 0,-2 8 29 0 0,11-7-11 0 0,0 7-57 0 0,-18-14 1 0 0,0 1 1 0 0,0-1-1 0 0,1 0 0 0 0,-1 0 1 0 0,0 1-1 0 0,0-1 0 0 0,0 0 1 0 0,1 0-1 0 0,-1 0 0 0 0,0 1 1 0 0,0-1-1 0 0,1 0 0 0 0,-1 0 1 0 0,0 0-1 0 0,1 0 0 0 0,-1 0 1 0 0,0 0-1 0 0,0 1 0 0 0,1-1 1 0 0,-1 0-1 0 0,0 0 0 0 0,1 0 1 0 0,-1 0-1 0 0,0 0 0 0 0,1 0 1 0 0,-1 0 2 0 0,5 0-24 0 0,1 0-1 0 0,17 0-23 0 0,-18 0 38 0 0,4 0 28 0 0,-7 0-9 0 0,0 1 0 0 0,0-1 0 0 0,1 0 0 0 0,-1 0 0 0 0,0 0 0 0 0,0-1 0 0 0,1 1 0 0 0,-1 0 0 0 0,0-1 1 0 0,0 0-1 0 0,0 1 0 0 0,2-2-9 0 0,3-12 53 0 0,11 7-42 0 0,3-7-11 0 0,-6 7 0 0 0,-13 7 0 0 0,-1-1 1 0 0,1 1-1 0 0,-1-1 1 0 0,1 1 0 0 0,-1-1-1 0 0,1 0 1 0 0,-1 0-1 0 0,0 0 1 0 0,1 0 0 0 0,-1 0-1 0 0,0 0 1 0 0,0 0-1 0 0,0 0 1 0 0,0 0-1 0 0,0 0 1 0 0,0-1 0 0 0,0 1-1 0 0,1-1 0 0 0,4-12 30 0 0,-5 10-26 0 0,1 1 0 0 0,-1 0 0 0 0,1 0-1 0 0,0 0 1 0 0,0 1 0 0 0,0-1 0 0 0,0 0-1 0 0,0 1 1 0 0,0-1-4 0 0,0 1 3 0 0,0 1 0 0 0,0-1-1 0 0,-1 1 0 0 0,1-1 0 0 0,-1 0 1 0 0,1 1-1 0 0,-1-1 0 0 0,0 0 1 0 0,0 0-1 0 0,0 0 0 0 0,0 0 0 0 0,0 0 1 0 0,0 0-1 0 0,0 0 0 0 0,-1 0 1 0 0,1 0-1 0 0,-1 0 0 0 0,1 0 0 0 0,-1 0 1 0 0,0-1-1 0 0,0 1 0 0 0,0 0 1 0 0,0 0-3 0 0,0-4 2 0 0,0 1 0 0 0,0 0 0 0 0,1 0 0 0 0,-1-1 0 0 0,2-3-2 0 0,7-9 27 0 0,-8 16-25 0 0,0 1 0 0 0,0-1 0 0 0,0 0 0 0 0,0 0 0 0 0,0 0 0 0 0,0 0 0 0 0,-1 0 0 0 0,1 0 0 0 0,-1-1 0 0 0,1 1 1 0 0,-1 0-1 0 0,0 0 0 0 0,0 0-2 0 0,0-40-18 0 0,0-5-36 0 0,1 18-2 0 0,0-30-59 0 0,-1 54 83 0 0,-1-1 1 0 0,0 0-1 0 0,0 0 0 0 0,-1-4 32 0 0,-13-18-160 0 0,14 20 118 0 0,-1 0-1 0 0,1 0 0 0 0,1 1 0 0 0,-1-1 1 0 0,1 0-1 0 0,1-7 43 0 0,0 5-49 0 0,-1 0-1 0 0,0 1 1 0 0,0-1 0 0 0,-1 0 0 0 0,-2-4 49 0 0,-2-6-76 0 0,2 11 37 0 0,1 1 0 0 0,-1-1 0 0 0,2 1 1 0 0,-1-1-1 0 0,1 0 0 0 0,1 0 0 0 0,-1 0 0 0 0,2 1 1 0 0,-1-1-1 0 0,1 0 0 0 0,1-3 39 0 0,6-9-80 0 0,0-2-26 0 0,-6-1-21 0 0,-2-47-167 0 0,0 21 220 0 0,0 47 4 0 0,0 3 8 0 0,0 0 108 0 0,0 3 36 0 0,0 0-76 0 0,0-1 0 0 0,1 0 0 0 0,0 1 1 0 0,-1-1-1 0 0,1 0 0 0 0,0 0 0 0 0,0 0 1 0 0,0 0-1 0 0,0 0 0 0 0,0 0 1 0 0,2 2-7 0 0,4 8 15 0 0,-7-11-9 0 0,1 1 0 0 0,0 0 1 0 0,-1 0-1 0 0,1 0 1 0 0,-1 0-1 0 0,0 0 0 0 0,0 0 1 0 0,0 0-1 0 0,0 0 1 0 0,0 0-7 0 0,-1 14 21 0 0,1-12-14 0 0,-1 0 1 0 0,1 1-1 0 0,0-1 1 0 0,0 1-1 0 0,1-1 1 0 0,-1 0-1 0 0,1 0 1 0 0,0 1-1 0 0,0-1 1 0 0,1 1-8 0 0,4 6 31 0 0,-4-10-21 0 0,-1 1-1 0 0,0 0 1 0 0,0 0 0 0 0,0 0-1 0 0,0 0 1 0 0,0 0 0 0 0,0 1-1 0 0,0-1 1 0 0,-1 0-1 0 0,1 0 1 0 0,-1 1 0 0 0,0-1-1 0 0,1 0 1 0 0,-1 0 0 0 0,0 2-10 0 0,-1 9 36 0 0,0-8-21 0 0,1 0 1 0 0,0 0-1 0 0,0 0 1 0 0,0 0 0 0 0,0 0-1 0 0,1 0 1 0 0,0 0-1 0 0,0-1 1 0 0,1 3-16 0 0,0 0 5 0 0,2 2 7 0 0,-1 1-1 0 0,-1-1 1 0 0,1 1 0 0 0,-2-1 0 0 0,1 1 0 0 0,-1 8-12 0 0,-2 3 10 0 0,1-11 3 0 0,0 1 0 0 0,0-1 0 0 0,1 1 1 0 0,0-1-1 0 0,1 2-13 0 0,5 11 32 0 0,-4-14-22 0 0,-1 0-1 0 0,0 0 1 0 0,0 1-1 0 0,-1-1 1 0 0,0 4-10 0 0,-1 55 169 0 0,0-62-130 0 0,0-1 0 0 0,0 1 0 0 0,1 0 0 0 0,0 0 0 0 0,1 4-39 0 0,12 18 237 0 0,-12-17-146 0 0,0-1 1 0 0,-1 0-1 0 0,-1 1 1 0 0,0-1-1 0 0,0 4-91 0 0,-1 17 124 0 0,1-18-112 0 0,0-2-46 0 0,0 36 34 0 0,0-26 0 0 0,0-19 0 0 0,0 0 0 0 0,0 0 0 0 0,-1 0 0 0 0,1 0 0 0 0,0 0 0 0 0,0 0 0 0 0,-1 0 0 0 0,0-1 0 0 0,1 1 0 0 0,-1 0 0 0 0,-10 16 0 0 0,16-14 0 0 0,1-1 0 0 0,-3 6-10 0 0,-2-4-26 0 0,-1-5 36 0 0,0 3-74 0 0,0-2-86 0 0,0-1-155 0 0,0 0 158 0 0,0 0 65 0 0,0 0-34 0 0,1 0-10 0 0,-1 0-35 0 0,1 0-39 0 0,0 0-43 0 0,0 0-48 0 0,1 0-44 0 0,-1 0-38 0 0,1 0-35 0 0,0 0-121 0 0,0 0-34 0 0,6 0-1264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6:43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44 214 7016 0 0,'4'0'201'0'0,"14"0"-4"0"0,12 0-149 0 0,-16 0 82 0 0,-7 0 110 0 0,-3 0-70 0 0,1 0 37 0 0,-5 0-192 0 0,0 0-1 0 0,0 0 1 0 0,1 0-1 0 0,-1 0 1 0 0,0 0-1 0 0,0 0 1 0 0,0 0-1 0 0,0 0 1 0 0,0 0-1 0 0,0 0 1 0 0,0 0-1 0 0,1 0 1 0 0,-1 0-1 0 0,0 0 1 0 0,0 0-1 0 0,0 0 1 0 0,0 0-1 0 0,0 0 1 0 0,0 0-1 0 0,0 0 1 0 0,1 0-1 0 0,-1 0 1 0 0,0 0-1 0 0,0 0 1 0 0,0 0-1 0 0,0 0 1 0 0,0 0-1 0 0,0 0 1 0 0,0 0-1 0 0,0 0 1 0 0,0-1-1 0 0,1 1 1 0 0,-1 0-1 0 0,0 0 1 0 0,0 0-1 0 0,0 0 1 0 0,0 0-1 0 0,0 0 1 0 0,0 0-1 0 0,0 0 1 0 0,0-1-1 0 0,0 1 1 0 0,0 0-1 0 0,0 0 1 0 0,0 0-1 0 0,0 0 1 0 0,0 0-1 0 0,0 0 1 0 0,0 0-1 0 0,0-1 1 0 0,0 1-1 0 0,0 0 1 0 0,0 0-1 0 0,0 0 1 0 0,0 0-1 0 0,0 0 1 0 0,0 0-15 0 0,0-1 38 0 0,0 0 0 0 0,0 1 0 0 0,0-1-1 0 0,0 0 1 0 0,0 1 0 0 0,0-1 0 0 0,0 1 0 0 0,0-1 0 0 0,0 0 0 0 0,0 1 0 0 0,1-1 0 0 0,-1 0 0 0 0,0 1 0 0 0,0-1 0 0 0,1 1 0 0 0,-1-1 0 0 0,0 1 0 0 0,1-1 0 0 0,-1 1-1 0 0,1-1 1 0 0,-1 1 0 0 0,1-1 0 0 0,-1 1 0 0 0,1 0 0 0 0,-1-1 0 0 0,1 1 0 0 0,-1 0 0 0 0,1-1 0 0 0,-1 1 0 0 0,1 0-38 0 0,10-2 520 0 0,3 2-93 0 0,-6 0-254 0 0,-7 0-152 0 0,0 0 0 0 0,-1 0 0 0 0,1 0-1 0 0,0 0 1 0 0,-1 0 0 0 0,1 0 0 0 0,0 0-1 0 0,-1 0 1 0 0,1 0 0 0 0,0 0 0 0 0,-1 0-1 0 0,1 0 1 0 0,0 0 0 0 0,-1-1 0 0 0,1 1-1 0 0,0 0 1 0 0,-1 0 0 0 0,1-1 0 0 0,-1 1-1 0 0,1 0 1 0 0,-1-1 0 0 0,1 1-1 0 0,0-1 1 0 0,-1 1 0 0 0,0-1 0 0 0,1 1-1 0 0,-1-1 1 0 0,1 1 0 0 0,-1-1 0 0 0,0 1-1 0 0,1-1 1 0 0,-1 0-21 0 0,6-8 312 0 0,12 2 146 0 0,-6 0-254 0 0,4-2 95 0 0,-5 7-58 0 0,-11 2-235 0 0,0 0 0 0 0,1 0 0 0 0,-1 0 0 0 0,0 0 0 0 0,0 0 1 0 0,0 0-1 0 0,0 0 0 0 0,0 0 0 0 0,0 0 0 0 0,0 0 1 0 0,1 0-1 0 0,-1 0 0 0 0,0 0 0 0 0,0 0 0 0 0,0 0 0 0 0,0 0 1 0 0,0 0-1 0 0,0 0 0 0 0,0 0 0 0 0,1 0 0 0 0,-1 0 0 0 0,0 0 1 0 0,0 0-1 0 0,0 0 0 0 0,0 0 0 0 0,0 0 0 0 0,0 0 1 0 0,0 0-1 0 0,0 0 0 0 0,0 0 0 0 0,1-1 0 0 0,-1 1 0 0 0,0 0 1 0 0,0 0-1 0 0,0 0 0 0 0,0 0 0 0 0,0 0 0 0 0,0 0 0 0 0,0 0 1 0 0,0 0-1 0 0,0-1 0 0 0,0 1 0 0 0,0 0 0 0 0,0 0 0 0 0,0 0 1 0 0,0 0-1 0 0,0 0 0 0 0,0 0 0 0 0,0 0 0 0 0,0-1 1 0 0,0 1-1 0 0,0 0 0 0 0,0 0 0 0 0,0 0 0 0 0,0 0 0 0 0,0 0 1 0 0,0 0-7 0 0,2-11 223 0 0,4 7-34 0 0,4-3-29 0 0,-3-7 42 0 0,7 7-8 0 0,-14 6-182 0 0,1 0 0 0 0,0 0 0 0 0,-1 0 0 0 0,0 0 0 0 0,1-1 1 0 0,-1 1-1 0 0,0 0 0 0 0,0 0 0 0 0,1 0 0 0 0,-1 0 1 0 0,0 0-1 0 0,0-1 0 0 0,0 1 0 0 0,-1-1-12 0 0,2 0 8 0 0,-1 0-1 0 0,0 0 1 0 0,-1 0-1 0 0,1 0 1 0 0,0 0-1 0 0,-1 0 0 0 0,1 0 1 0 0,-1 1-1 0 0,1-1 1 0 0,-1 0-8 0 0,0 0 2 0 0,0 1 0 0 0,1-1 1 0 0,-1 1-1 0 0,0-1 0 0 0,0 1 1 0 0,0-1-1 0 0,-1 1 0 0 0,1 0 1 0 0,0 0-1 0 0,-1-1-2 0 0,-7-7 68 0 0,4 4-58 0 0,2 3-4 0 0,1 0 0 0 0,0 0 1 0 0,-1 0-1 0 0,1 0 0 0 0,-1 1 1 0 0,1-1-1 0 0,-1 1 0 0 0,0 0 0 0 0,-2-1-6 0 0,-23-12 58 0 0,23 11-47 0 0,-3 2 9 0 0,-22 2 19 0 0,28-1-35 0 0,0 0 1 0 0,0 0-1 0 0,1 0 0 0 0,-1 0 1 0 0,0 0-1 0 0,0 1 0 0 0,0-1 0 0 0,0 1 1 0 0,0-1-1 0 0,0 1-4 0 0,-1 1 2 0 0,-1 1 0 0 0,1-1 0 0 0,0 1 0 0 0,0 0 1 0 0,-2 2-3 0 0,5-5 0 0 0,-11 10 0 0 0,7-6 0 0 0,-1 0 0 0 0,1 1 0 0 0,0-1 0 0 0,0 1 0 0 0,0 0 0 0 0,1 1 0 0 0,-4 8-7 0 0,6-11 2 0 0,-1 0 0 0 0,1 0-1 0 0,-1 0 1 0 0,1 0 0 0 0,-1 0 0 0 0,0 0 0 0 0,-1-1-1 0 0,1 1 1 0 0,0-1 5 0 0,-4 5-2 0 0,2 0 0 0 0,-1 1 0 0 0,1-1 1 0 0,0 1-1 0 0,0 0 0 0 0,1-1 0 0 0,0 2 0 0 0,-1 5 2 0 0,2-7-6 0 0,0-2 0 0 0,1-1-1 0 0,0 0 1 0 0,0 1 0 0 0,1-1-1 0 0,-1 1 1 0 0,1-1 0 0 0,0 1-1 0 0,1 0 7 0 0,-1-3 0 0 0,0 1 0 0 0,0 0-1 0 0,0 0 1 0 0,-1-1-1 0 0,1 1 1 0 0,-1 0 0 0 0,0 1 0 0 0,-7 15 0 0 0,6-17 0 0 0,1-1 0 0 0,0 1 0 0 0,0 0 0 0 0,0 0 0 0 0,0 0 0 0 0,1 0 0 0 0,-1-1 0 0 0,0 1 0 0 0,1 0 0 0 0,0 0 0 0 0,-1 0 0 0 0,1 0 0 0 0,0 1 0 0 0,0-1 0 0 0,0 0 0 0 0,0 0 0 0 0,0 0 0 0 0,0 0 0 0 0,1 0 0 0 0,-1 0 0 0 0,1 0 0 0 0,-1 0 0 0 0,1 0 0 0 0,0 0 0 0 0,13 19 0 0 0,-6 1 0 0 0,6-1 10 0 0,-8-6 10 0 0,-6-14-18 0 0,1 1 0 0 0,-1-1 0 0 0,1 1 0 0 0,0-1 0 0 0,-1 1-1 0 0,1-1 1 0 0,0 0 0 0 0,0 1 0 0 0,0-1 0 0 0,0 0 0 0 0,0 1 0 0 0,0-1-1 0 0,0 0 1 0 0,0 0 0 0 0,1 0 0 0 0,-1 0 0 0 0,0 0 0 0 0,2 0-2 0 0,18 6-11 0 0,-10 0-9 0 0,6 2 32 0 0,-2-7 61 0 0,-5-2-6 0 0,-6-1-37 0 0,-1 1 0 0 0,1 0-1 0 0,0 0 1 0 0,0 1 0 0 0,0-1 0 0 0,0 1 0 0 0,-1 0 0 0 0,3 0-30 0 0,3 3 43 0 0,-5-3-28 0 0,-1 1 0 0 0,0-1 0 0 0,1 0 0 0 0,-1 0 0 0 0,1-1 0 0 0,2 1-15 0 0,18-8 37 0 0,-22 7-34 0 0,-1 0-1 0 0,0 1 1 0 0,0-1-1 0 0,0 0 1 0 0,0 1-1 0 0,0-1 1 0 0,0 1-1 0 0,0 0 1 0 0,1-1-1 0 0,-2 1 1 0 0,2 0-3 0 0,-1 0 1 0 0,0-1 0 0 0,0 1 0 0 0,0 0 0 0 0,0-1 0 0 0,0 1 0 0 0,0-1 0 0 0,0 1 0 0 0,0-1 0 0 0,0 1 0 0 0,0-1 0 0 0,0 0 0 0 0,0 1 0 0 0,1-1 0 0 0,-1 0 0 0 0,0 0 0 0 0,0 0 0 0 0,0 0 0 0 0,1 0 0 0 0,-1 0 0 0 0,0 0 0 0 0,0-1 0 0 0,0 1 0 0 0,0 0 0 0 0,0-1 1 0 0,1 1-2 0 0,23-15-31 0 0,1 12-73 0 0,-6 3-45 0 0,-6 0-26 0 0,-12 0 146 0 0,0 0 1 0 0,0 0-1 0 0,0 0 0 0 0,0 0 1 0 0,0-1-1 0 0,0 1 0 0 0,0-1 1 0 0,0 1-1 0 0,0-1 0 0 0,0 0 29 0 0,1-1-59 0 0,1 0 0 0 0,-1-1 0 0 0,0 1 0 0 0,0-1 1 0 0,2-2 58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6:41.3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0 535 6768 0 0,'0'0'149'0'0,"4"0"23"0"0,22 0 85 0 0,-13 0-171 0 0,-11 0-83 0 0,0 0 0 0 0,0 0 0 0 0,0-1 1 0 0,0 1-1 0 0,0 0 0 0 0,0-1 0 0 0,0 1 0 0 0,0-1 1 0 0,-1 1-1 0 0,1-1-3 0 0,10-6 40 0 0,1 0 111 0 0,2 3 123 0 0,-15 4-265 0 0,0 0 0 0 0,0 0 0 0 0,0 0-1 0 0,0 0 1 0 0,0 0 0 0 0,0 0 0 0 0,0 0 0 0 0,1 0-1 0 0,-1 0 1 0 0,0 0 0 0 0,0 0 0 0 0,0 0 0 0 0,0 0 0 0 0,0 0-1 0 0,0 0 1 0 0,0 0 0 0 0,1 0 0 0 0,-1 0 0 0 0,0 0-1 0 0,0 0 1 0 0,0 0 0 0 0,0 0 0 0 0,0 0 0 0 0,0 0 0 0 0,0 0-1 0 0,0 0 1 0 0,1 0 0 0 0,-1 0 0 0 0,0 0 0 0 0,0 0-1 0 0,0 0 1 0 0,0-1 0 0 0,0 1 0 0 0,0 0 0 0 0,0 0 0 0 0,0 0-1 0 0,0 0 1 0 0,0 0 0 0 0,0 0 0 0 0,0 0 0 0 0,0-1-1 0 0,0 1 1 0 0,0 0 0 0 0,0 0 0 0 0,0 0 0 0 0,0 0 0 0 0,0 0-1 0 0,0 0 1 0 0,0 0 0 0 0,0-1 0 0 0,0 1 0 0 0,0 0-1 0 0,0 0 1 0 0,0 0 0 0 0,0 0 0 0 0,0 0 0 0 0,0 0-9 0 0,0-1 21 0 0,0 0 1 0 0,0 1 0 0 0,0-1-1 0 0,0 1 1 0 0,0-1-1 0 0,0 1 1 0 0,0-1 0 0 0,0 0-1 0 0,0 1 1 0 0,0-1-1 0 0,1 1 1 0 0,-1-1 0 0 0,0 1-1 0 0,0-1 1 0 0,1 1 0 0 0,-1-1-1 0 0,0 1 1 0 0,0-1-1 0 0,1 1 1 0 0,-1-1 0 0 0,1 1-1 0 0,-1 0 1 0 0,0-1-1 0 0,1 1 1 0 0,-1-1 0 0 0,1 1-1 0 0,-1 0 1 0 0,1 0-1 0 0,-1-1 1 0 0,1 1 0 0 0,0 0-22 0 0,8-7 350 0 0,-2-11 108 0 0,7 1-18 0 0,-13 17-423 0 0,-1-1 0 0 0,0 1-1 0 0,0 0 1 0 0,0 0 0 0 0,1 0-1 0 0,-1-1 1 0 0,0 1 0 0 0,0 0-1 0 0,1 0 1 0 0,-1-1 0 0 0,0 1-1 0 0,0 0 1 0 0,0 0 0 0 0,0-1-1 0 0,0 1 1 0 0,1 0 0 0 0,-1-1-1 0 0,0 1 1 0 0,0 0 0 0 0,0 0-1 0 0,0-1 1 0 0,0 1 0 0 0,0 0-1 0 0,0-1 1 0 0,0 1 0 0 0,0 0-17 0 0,0-15 408 0 0,0 15-397 0 0,0 0 1 0 0,0-1 0 0 0,0 1 0 0 0,0 0 0 0 0,0-1-1 0 0,0 1 1 0 0,0 0 0 0 0,0 0 0 0 0,0-1 0 0 0,0 1-1 0 0,0 0 1 0 0,0-1 0 0 0,1 1 0 0 0,-1 0 0 0 0,0 0-1 0 0,0-1 1 0 0,0 1 0 0 0,0 0 0 0 0,1 0 0 0 0,-1-1-1 0 0,0 1 1 0 0,0 0 0 0 0,1 0 0 0 0,-1 0 0 0 0,0-1-1 0 0,0 1-11 0 0,15-18 260 0 0,-8 1-10 0 0,2 11-96 0 0,-3 1-37 0 0,-4-13 58 0 0,-2 13-147 0 0,0-1 2 0 0,0-17 44 0 0,0 18-58 0 0,0-16 8 0 0,1 19-19 0 0,-1 0-1 0 0,0 0 0 0 0,-1 0 0 0 0,1 0 1 0 0,0 0-1 0 0,-1 0 0 0 0,1 0 0 0 0,-1 0 1 0 0,1 0-1 0 0,-1 0-4 0 0,-13-15 21 0 0,14 16-19 0 0,-1 1 0 0 0,1 0 0 0 0,0 0 0 0 0,0-1 1 0 0,0 1-1 0 0,-1 0 0 0 0,1 0 0 0 0,0-1 0 0 0,0 1 0 0 0,-1 0 0 0 0,1 0 0 0 0,0 0 0 0 0,0 0 0 0 0,-1 0 0 0 0,1-1 0 0 0,0 1 0 0 0,-1 0 0 0 0,1 0 0 0 0,0 0 0 0 0,0 0 0 0 0,-1 0 0 0 0,1 0 0 0 0,0 0 1 0 0,-1 0-1 0 0,1 0 0 0 0,0 0-2 0 0,-1 0 2 0 0,0 0-1 0 0,1 0 1 0 0,-1 0 0 0 0,1 0 0 0 0,-1 0 0 0 0,1 0 0 0 0,-1 0 0 0 0,0 0 0 0 0,1 0 0 0 0,-1 0 0 0 0,1 1 0 0 0,-1-1 0 0 0,1 0 0 0 0,-1 0 0 0 0,1 0 0 0 0,-1 1 0 0 0,1-1 0 0 0,-1 0 0 0 0,1 1-1 0 0,-1-1 1 0 0,1 1 0 0 0,0-1 0 0 0,-1 0 0 0 0,1 1 0 0 0,-1-1 0 0 0,1 1 0 0 0,0-1 0 0 0,0 1 0 0 0,-1-1 0 0 0,1 1 0 0 0,0 0-2 0 0,-7 8 4 0 0,-7-2-4 0 0,7 11-15 0 0,-7 3-44 0 0,7-7 45 0 0,6-11 14 0 0,0 0 0 0 0,-1 0 0 0 0,0 0 0 0 0,1 0 0 0 0,-1 0 0 0 0,0 0 0 0 0,0 0 0 0 0,-1-1 0 0 0,1 1 0 0 0,-14 15-9 0 0,15-16 5 0 0,0 0 0 0 0,1 0 0 0 0,-1 0 0 0 0,0 0 0 0 0,1 0 0 0 0,-1 0 0 0 0,1 0 0 0 0,0 0-1 0 0,-1 0 1 0 0,1 0 0 0 0,0 0 4 0 0,0 1-1 0 0,0-1 1 0 0,0 1-1 0 0,-1-1 0 0 0,1 0 0 0 0,-1 1 0 0 0,1-1 0 0 0,-1 0 0 0 0,0 1 0 0 0,0-1 0 0 0,0 0 0 0 0,0 0 1 0 0,-1 0-1 0 0,1 0 1 0 0,-1 0 0 0 0,1 1 0 0 0,0-1 0 0 0,0 0 0 0 0,0 0 0 0 0,0 0 0 0 0,0 1 0 0 0,0-1 0 0 0,1 0 0 0 0,-1 1 0 0 0,1-1 0 0 0,-1 0 1 0 0,1 1-1 0 0,0-1 0 0 0,0 13 0 0 0,1-8 0 0 0,-1-1 0 0 0,0 0 0 0 0,-1 0 0 0 0,0 0 0 0 0,0 0 0 0 0,0 3 0 0 0,-14 19 0 0 0,14-24 0 0 0,0 0 0 0 0,0 0 0 0 0,0 0 0 0 0,1 0 0 0 0,-1 0 0 0 0,1 0 0 0 0,0 0 0 0 0,0 0 0 0 0,1 0 0 0 0,-1 0 0 0 0,1 0 0 0 0,0 0 0 0 0,0 0 0 0 0,0 1 0 0 0,6 6 0 0 0,-6-9 0 0 0,1-1 0 0 0,-1 1 0 0 0,0 0 0 0 0,0 0 0 0 0,0 0 0 0 0,0 1 0 0 0,-1-1 0 0 0,1 0 0 0 0,0 0 0 0 0,-1 0 0 0 0,1 0 0 0 0,-1 1 0 0 0,0-1 0 0 0,0 1 0 0 0,0-3 0 0 0,0 1 0 0 0,0 0 0 0 0,0-1 0 0 0,-1 1 0 0 0,1 0 0 0 0,0-1 0 0 0,0 1 0 0 0,0 0 0 0 0,1-1 0 0 0,-1 1 0 0 0,0 0 0 0 0,0-1 0 0 0,0 1 0 0 0,0 0 0 0 0,1-1 0 0 0,-1 1 0 0 0,0-1 0 0 0,1 1 0 0 0,-1 0 0 0 0,0-1 0 0 0,1 1 0 0 0,-1-1 0 0 0,1 1 0 0 0,-1-1 0 0 0,1 1 0 0 0,-1-1 0 0 0,1 1 0 0 0,-1-1 0 0 0,1 0 0 0 0,-1 1 0 0 0,1-1 0 0 0,0 0 0 0 0,8 6 0 0 0,-2 12 0 0 0,-6-16 0 0 0,0-1 0 0 0,0 1 0 0 0,0 0 0 0 0,0-1 0 0 0,0 0 0 0 0,1 1 0 0 0,-1-1 0 0 0,1 0 0 0 0,-1 0 0 0 0,1 0 0 0 0,-1 1 0 0 0,2-1 0 0 0,-1 0 0 0 0,-1-1 0 0 0,1 1 0 0 0,0 0 0 0 0,0-1 0 0 0,0 0 0 0 0,0 0 0 0 0,0 1 0 0 0,0-1 0 0 0,0 0 0 0 0,0 0 0 0 0,-2 0 0 0 0,2 0 0 0 0,1 0 0 0 0,-1 0 0 0 0,0 0 0 0 0,0 1 0 0 0,1 0 0 0 0,-1-1 0 0 0,0 1 0 0 0,0 0 1 0 0,0 0-1 0 0,0 0 0 0 0,0 0 0 0 0,0 0 0 0 0,0 0 0 0 0,0 1 0 0 0,9 4 9 0 0,-10-5-7 0 0,0-1 0 0 0,0 1 0 0 0,0-1 0 0 0,1 0 0 0 0,-1 0 0 0 0,0 1 0 0 0,0-1 0 0 0,0 0 0 0 0,1 0 0 0 0,-1 0 0 0 0,0 0 0 0 0,0-1 0 0 0,1 1 0 0 0,-1 0 0 0 0,0 0 0 0 0,0-1 0 0 0,0 1 0 0 0,0-1 0 0 0,0 1 0 0 0,1-1 0 0 0,-1 1 0 0 0,0-1 0 0 0,0 0 0 0 0,0 1 0 0 0,-1-1 0 0 0,2-1-2 0 0,13-6 2 0 0,21 1-18 0 0,-11-7-62 0 0,-18 11 29 0 0,-2 2-46 0 0,1 0-86 0 0,-3 0 47 0 0,0 0-36 0 0,2-1-70 0 0,-1 0-46 0 0,1 1-41 0 0,-1-1-35 0 0,5-2-450 0 0,0 0-82 0 0,2 2-625 0 0,3 1-862 0 0</inkml:trace>
  <inkml:trace contextRef="#ctx0" brushRef="#br0" timeOffset="423.39">513 321 6240 0 0,'0'0'182'0'0,"0"4"-8"0"0,0 0-146 0 0,-1-1-27 0 0,1-1 0 0 0,0 1-1 0 0,0-1 1 0 0,0 1 0 0 0,0-1-1 0 0,0 1 1 0 0,1-1 0 0 0,-1 0-1 0 0,1 1 1 0 0,0-1 0 0 0,0 2-1 0 0,17 3 0 0 0,-9 0 34 0 0,-2 1 73 0 0,-3 3 76 0 0,-3 2 79 0 0,-1-12-235 0 0,0 0 0 0 0,0-1 0 0 0,0 1 0 0 0,0 0 0 0 0,0-1 0 0 0,0 1 0 0 0,0 0 0 0 0,0-1 0 0 0,0 1 0 0 0,0 0 0 0 0,0-1 0 0 0,0 1-1 0 0,0 0 1 0 0,1-1 0 0 0,-1 1 0 0 0,0 0 0 0 0,0-1 0 0 0,1 1 0 0 0,-1-1 0 0 0,1 1 0 0 0,-1 0 0 0 0,0-1 0 0 0,1 1 0 0 0,-1-1-1 0 0,1 1 1 0 0,-1-1 0 0 0,1 0 0 0 0,-1 1 0 0 0,1-1 0 0 0,0 1 0 0 0,-1-1 0 0 0,1 0-27 0 0,8 6 432 0 0,-2 12 226 0 0,0-7-349 0 0,1 3 116 0 0,-5 4 103 0 0,-3 0 96 0 0,1-14-260 0 0,2-1-152 0 0,4 4-4 0 0,0 0-42 0 0,-7-7-155 0 0,0 0 0 0 0,1 0 0 0 0,-1 1 0 0 0,0-1 0 0 0,0 0 0 0 0,1 0 0 0 0,-1 1 1 0 0,0-1-1 0 0,0 0 0 0 0,0 0 0 0 0,0 1 0 0 0,1-1 0 0 0,-1 0 0 0 0,0 0 0 0 0,0 1 0 0 0,0-1 0 0 0,0 0 0 0 0,0 1 0 0 0,0-1 0 0 0,0 0 0 0 0,0 0 0 0 0,0 1 0 0 0,0-1 0 0 0,0 0 0 0 0,0 1 0 0 0,0-1-11 0 0,0 9 160 0 0,-1 18 157 0 0,1-25-291 0 0,0-1-1 0 0,0 1 1 0 0,0-1 0 0 0,0 1 0 0 0,1 0 0 0 0,-1-1-1 0 0,0 1 1 0 0,1-1 0 0 0,-1 1 0 0 0,1-1 0 0 0,0 1 0 0 0,0 0-26 0 0,8 4 178 0 0,-8-5-167 0 0,-1-1-1 0 0,1 0 1 0 0,-1 0 0 0 0,1 1 0 0 0,-1-1 0 0 0,1 0-1 0 0,-1 1 1 0 0,1-1 0 0 0,-1 0 0 0 0,0 1-1 0 0,1-1 1 0 0,-1 1 0 0 0,1-1 0 0 0,-1 1-1 0 0,0-1 1 0 0,0 1 0 0 0,1-1 0 0 0,-1 1-1 0 0,0-1 1 0 0,0 1 0 0 0,0-1 0 0 0,1 1-1 0 0,-1-1 1 0 0,0 1 0 0 0,0 0 0 0 0,0-1 0 0 0,0 1-1 0 0,0-1 1 0 0,0 1 0 0 0,0-1 0 0 0,0 1-11 0 0,0 3 244 0 0,0-4-52 0 0,0 0-28 0 0,0 0-4 0 0,0 0-4 0 0,0 0-18 0 0,0 0-8 0 0,0 0-2 0 0,0 0-10 0 0,0 0-38 0 0,-4 0-25 0 0,-10 0-28 0 0,11-1 8 0 0,6-2 18 0 0,9-12 64 0 0,-11 13-100 0 0,-1 1 0 0 0,1-1 0 0 0,0 0 0 0 0,0 1 0 0 0,-1-1 0 0 0,1 0 0 0 0,-1 0 1 0 0,0 1-1 0 0,1-1 0 0 0,-1-1-17 0 0,3-8 152 0 0,1 4-110 0 0,-1 0 0 0 0,0-1 0 0 0,2-5-42 0 0,2-27 11 0 0,7 15-70 0 0,-8 11 42 0 0,-4 11 11 0 0,-1 0 1 0 0,0 0-1 0 0,1 0 0 0 0,0 0 1 0 0,0 0-1 0 0,0 1 0 0 0,0-1 1 0 0,0 0-1 0 0,1 1 6 0 0,0-2-2 0 0,0 1 1 0 0,-1-1-1 0 0,1 0 0 0 0,-1 0 0 0 0,0 0 0 0 0,1-2 2 0 0,-2 3-1 0 0,0 1 1 0 0,0-1-1 0 0,1 1 0 0 0,-1-1 0 0 0,1 1 0 0 0,-1 0 1 0 0,1 0-1 0 0,0-1 0 0 0,0 1 0 0 0,0 0 0 0 0,0 1 1 0 0,0-1-1 0 0,1-1 1 0 0,19-4-43 0 0,-11 1 34 0 0,-9 4 9 0 0,-1 1 0 0 0,1 0 0 0 0,0 0 0 0 0,0 0 0 0 0,0 0-1 0 0,0 0 1 0 0,1 0 0 0 0,-1 0 0 0 0,0 1 0 0 0,0-1 0 0 0,0 1 0 0 0,1 0 0 0 0,-1-1 0 0 0,0 1 0 0 0,7 0 0 0 0,-7 0-5 0 0,1 0 0 0 0,-1-1 0 0 0,0 1 0 0 0,0 0 0 0 0,1 1 0 0 0,-1-1 0 0 0,0 0 0 0 0,0 1 0 0 0,0-1 0 0 0,1 1 0 0 0,-1-1 0 0 0,2 2 5 0 0,3 12-12 0 0,11-7 0 0 0,-15-4 2 0 0,0-1 0 0 0,1 0 1 0 0,-1 1-1 0 0,0 0 1 0 0,2 2 9 0 0,-5-5 0 0 0,10 10-11 0 0,-5-6 9 0 0,-1 0 0 0 0,1 1 0 0 0,-1-1 0 0 0,0 1 0 0 0,-1 0 0 0 0,1 1 2 0 0,3 15-28 0 0,0-10 49 0 0,0 3 42 0 0,-3 4 37 0 0,-4-16-86 0 0,0 0 0 0 0,0 0 0 0 0,0 0-1 0 0,1 0 1 0 0,-1 0 0 0 0,1 0 0 0 0,0 0 0 0 0,-1 0 0 0 0,1 0 0 0 0,0 0 0 0 0,0 0 0 0 0,1 1-14 0 0,8 9 56 0 0,-10-12-58 0 0,0 0 1 0 0,0 0-1 0 0,1 1 1 0 0,-1-1-1 0 0,0 0 1 0 0,0 0-1 0 0,1 1 1 0 0,-1-1-1 0 0,0 0 1 0 0,0 0-1 0 0,0 1 1 0 0,0-1-1 0 0,1 0 1 0 0,-1 0-1 0 0,0 1 1 0 0,0-1-1 0 0,0 0 1 0 0,0 1-1 0 0,0-1 1 0 0,0 0-1 0 0,0 0 1 0 0,0 1-1 0 0,0-1 1 0 0,0 0-1 0 0,0 1 1 0 0,0-1 1 0 0,0 5-35 0 0,0-1 16 0 0,0-1-1 0 0,-1 0 1 0 0,2 0-1 0 0,-1 0 1 0 0,0 1 0 0 0,1-1-1 0 0,-1 0 1 0 0,1 0 0 0 0,1 2 19 0 0,5 7-55 0 0,1 4 5 0 0,-5-5 64 0 0,-3-10-10 0 0,0-1 0 0 0,0 0 0 0 0,0 1 0 0 0,0-1 0 0 0,0 0 0 0 0,0 0 0 0 0,0 1-1 0 0,0-1 1 0 0,0 0 0 0 0,0 1 0 0 0,0-1 0 0 0,0 0 0 0 0,0 1 0 0 0,0-1 0 0 0,1 0 0 0 0,-1 0 0 0 0,0 1 0 0 0,0-1 0 0 0,0 0 0 0 0,1 0 0 0 0,-1 0 0 0 0,0 1 0 0 0,0-1 0 0 0,1 0 0 0 0,-1 0 0 0 0,0 0-4 0 0,14 15 106 0 0,-10-12-57 0 0,-4-3-48 0 0,0 0-41 0 0,0 0-75 0 0,0 4-133 0 0,0 0 245 0 0,1-1-89 0 0,-1-1-90 0 0,2 0-95 0 0,-1 0-96 0 0,1-1-100 0 0,1 1-103 0 0,0-1-104 0 0,1 1-160 0 0,1 0-125 0 0,4 4-865 0 0,4 6-1038 0 0,-13-12 2862 0 0</inkml:trace>
  <inkml:trace contextRef="#ctx0" brushRef="#br0" timeOffset="789.01">1366 364 5008 0 0,'0'0'144'0'0,"0"3"1"0"0,0 5-118 0 0,-1-8-27 0 0,1 1 1 0 0,0-1-1 0 0,0 1 0 0 0,-1-1 1 0 0,1 1-1 0 0,0-1 0 0 0,-1 0 0 0 0,1 1 1 0 0,0-1-1 0 0,-1 1 0 0 0,1-1 1 0 0,-1 0-1 0 0,1 1 0 0 0,0-1 1 0 0,-1 0-1 0 0,1 0 0 0 0,-1 1 1 0 0,1-1-1 0 0,-1 0 0 0 0,-3 3 28 0 0,-1 1 39 0 0,1 3 142 0 0,1 0 83 0 0,-6-1 133 0 0,8-6-396 0 0,0 0-1 0 0,1 1 1 0 0,-1-1-1 0 0,1 0 1 0 0,-1 1-1 0 0,1-1 1 0 0,-1 1 0 0 0,1-1-1 0 0,-1 1 1 0 0,1-1-1 0 0,-1 1 1 0 0,1-1-1 0 0,0 1 1 0 0,-1-1-1 0 0,1 1 1 0 0,0 0 0 0 0,-1-1-1 0 0,1 1 1 0 0,0 0-1 0 0,0-1 1 0 0,-1 1-1 0 0,1 0 1 0 0,0-1 0 0 0,0 1-1 0 0,0 0 1 0 0,0-1-1 0 0,0 1 1 0 0,0 0-1 0 0,0-1 1 0 0,0 1 0 0 0,0 0-1 0 0,1 0-28 0 0,-4 13 448 0 0,-3-9-77 0 0,-3 1-95 0 0,2 11 97 0 0,-7 1-18 0 0,13-17-342 0 0,1-1 0 0 0,0 0 0 0 0,-1 0 0 0 0,1 1 0 0 0,0-1 0 0 0,0 0 0 0 0,-1 1 0 0 0,1-1 0 0 0,0 1 0 0 0,0-1 1 0 0,-1 0-1 0 0,1 1 0 0 0,0-1 0 0 0,0 1 0 0 0,0-1 0 0 0,0 0 0 0 0,0 1 0 0 0,0-1 0 0 0,0 1 0 0 0,0-1 0 0 0,0 1 0 0 0,0-1 0 0 0,0 1 1 0 0,0-1-1 0 0,0 0 0 0 0,0 1-13 0 0,0 2 41 0 0,0 1 0 0 0,0-1 0 0 0,0 1 0 0 0,-1-1 0 0 0,1 0 1 0 0,-1 1-1 0 0,0 0-41 0 0,0-3 11 0 0,1 0 0 0 0,-1-1 0 0 0,1 1 0 0 0,-1-1 0 0 0,1 1-1 0 0,-1-1 1 0 0,1 1 0 0 0,-1-1 0 0 0,1 1 0 0 0,-1-1 0 0 0,1 1 0 0 0,-1-1 0 0 0,0 0 0 0 0,1 1 0 0 0,-2-1-11 0 0,-3 3 96 0 0,5-2-74 0 0,-1 0 1 0 0,0 1-1 0 0,1-1 1 0 0,-1 0-1 0 0,1 1 1 0 0,-1-1 0 0 0,1 0-1 0 0,0 1 1 0 0,0-1-1 0 0,-1 0 1 0 0,1 1-1 0 0,0-1 1 0 0,0 1-23 0 0,1 26 282 0 0,0-14-124 0 0,-1 71 651 0 0,0-84-798 0 0,0 0-1 0 0,0 0 0 0 0,0 0 0 0 0,0 0 1 0 0,0-1-1 0 0,0 1 0 0 0,0 0 0 0 0,0 0 1 0 0,1 0-1 0 0,-1 0 0 0 0,0 0 0 0 0,1 0 1 0 0,-1 0-1 0 0,0-1 0 0 0,1 1 0 0 0,-1 0 1 0 0,1 0-1 0 0,0-1 0 0 0,-1 1 1 0 0,1 0-1 0 0,-1-1 0 0 0,1 1 0 0 0,0 0 1 0 0,0-1-1 0 0,-1 1 0 0 0,1-1-10 0 0,0 1 10 0 0,0-1-1 0 0,0 1 1 0 0,-1-1-1 0 0,1 1 0 0 0,0 0 1 0 0,-1-1-1 0 0,1 1 1 0 0,0 0-1 0 0,-1-1 1 0 0,1 1-1 0 0,-1 0 1 0 0,1 0-1 0 0,-1 0 1 0 0,1-1-1 0 0,-1 1 1 0 0,0 0-1 0 0,0 0 1 0 0,1 0-1 0 0,-1 0 1 0 0,0 0-1 0 0,0 0 1 0 0,0 0-1 0 0,0 0 1 0 0,0 0-1 0 0,0-1 1 0 0,0 2-10 0 0,0-1 6 0 0,0 0 1 0 0,0 0 0 0 0,0 0-1 0 0,0 0 1 0 0,0 1 0 0 0,0-1-1 0 0,0 0 1 0 0,1 0 0 0 0,-1 0-1 0 0,0 0 1 0 0,1 0 0 0 0,-1 0-1 0 0,1 0 1 0 0,0 1-7 0 0,13 6 72 0 0,-8 0-10 0 0,-6-7-55 0 0,0 0 0 0 0,1-1 0 0 0,-1 1 0 0 0,0-1 0 0 0,1 1 0 0 0,-1-1 0 0 0,1 1 0 0 0,-1-1 0 0 0,1 1 0 0 0,-1-1 0 0 0,1 1 0 0 0,-1-1 0 0 0,1 1 0 0 0,-1-1 0 0 0,1 0 0 0 0,0 1 0 0 0,-1-1 0 0 0,1 0 0 0 0,-1 0 0 0 0,1 0 0 0 0,0 1 0 0 0,-1-1 0 0 0,1 0 0 0 0,0 0 0 0 0,-1 0 0 0 0,1 0 1 0 0,0 0-1 0 0,0 0 0 0 0,-1 0 0 0 0,1 0 0 0 0,0 0 0 0 0,0-1-7 0 0,8 1 112 0 0,13 0 318 0 0,-17 0-340 0 0,-2 0-58 0 0,-3 0-27 0 0,0 0 1 0 0,0 0-1 0 0,0 0 1 0 0,0 1 0 0 0,1-1-1 0 0,-1 0 1 0 0,0 0 0 0 0,0 0-1 0 0,0 0 1 0 0,0 0-1 0 0,0 0 1 0 0,0 0 0 0 0,0 0-1 0 0,1 0 1 0 0,-1 0-1 0 0,0 0 1 0 0,0 0 0 0 0,0-1-1 0 0,0 1 1 0 0,0 0-1 0 0,0 0 1 0 0,0 0 0 0 0,1 0-1 0 0,-1 0 1 0 0,0 0 0 0 0,0 0-1 0 0,0 0 1 0 0,0 0-1 0 0,0 0 1 0 0,0 0 0 0 0,0 0-1 0 0,0 0 1 0 0,0-1-1 0 0,0 1 1 0 0,0 0 0 0 0,0 0-1 0 0,1 0 1 0 0,-1 0 0 0 0,0 0-1 0 0,0 0 1 0 0,0 0-1 0 0,0 0 1 0 0,0-1 0 0 0,0 1-1 0 0,0 0 1 0 0,0 0-1 0 0,0 0 1 0 0,0 0 0 0 0,0 0-1 0 0,0 0 1 0 0,0-1 0 0 0,0 1-1 0 0,0 0 1 0 0,0 0-1 0 0,0 0 1 0 0,0 0 0 0 0,-1 0-6 0 0,2-2 30 0 0,-1 1 1 0 0,0 0-1 0 0,1 0 1 0 0,-1 0-1 0 0,1-1 0 0 0,-1 1 1 0 0,1 0-1 0 0,0 0 1 0 0,-1 0-1 0 0,1 0 1 0 0,0 0-1 0 0,0 0 1 0 0,-1 0-1 0 0,1 0 1 0 0,0 0-1 0 0,0 0 1 0 0,0 1-1 0 0,0-1 1 0 0,1 0-1 0 0,-1 1 1 0 0,0-1-1 0 0,0 1 1 0 0,0-1-1 0 0,1 1-30 0 0,9-7 196 0 0,0-2-37 0 0,-7 5-79 0 0,0 0-38 0 0,-1 0 9 0 0,1 1 48 0 0,0-1 55 0 0,2-2 90 0 0,4-6-19 0 0,-9 10-193 0 0,0 1 0 0 0,0-1 0 0 0,0 0 1 0 0,0 0-1 0 0,-1 0 0 0 0,1 0 0 0 0,-1 0 1 0 0,1 0-1 0 0,-1 0 0 0 0,1 0 0 0 0,-1-1 1 0 0,0 0-33 0 0,1-10 71 0 0,0 13-69 0 0,-1-1 0 0 0,0 1 0 0 0,0 0 0 0 0,1-1 0 0 0,-1 1-1 0 0,0-1 1 0 0,1 1 0 0 0,-1-1 0 0 0,1 1 0 0 0,-1 0 0 0 0,0-1 0 0 0,1 1-1 0 0,-1 0 1 0 0,1 0 0 0 0,-1-1 0 0 0,1 1 0 0 0,-1 0 0 0 0,1 0-2 0 0,8-6 3 0 0,-9 5-3 0 0,0 1 0 0 0,1-1 0 0 0,-1 1 0 0 0,0-1 0 0 0,0 1 0 0 0,1-1 0 0 0,-1 1 0 0 0,0-1 0 0 0,0 1 0 0 0,0-1 0 0 0,0 1 0 0 0,1-1 0 0 0,-1 1 0 0 0,0-1 0 0 0,0 1 0 0 0,0-1 0 0 0,0 1 0 0 0,0-1 0 0 0,0 0 0 0 0,-1 1 0 0 0,1-1 0 0 0,0 1 0 0 0,0-1 0 0 0,0 1 0 0 0,0-1 0 0 0,-1 1 0 0 0,1-1 0 0 0,-10-15 0 0 0,4 8 0 0 0,5 5 4 0 0,1 0-1 0 0,-1 0 1 0 0,1 0 0 0 0,-1 1 0 0 0,1-1 0 0 0,0 0 0 0 0,0 0 0 0 0,0 0 0 0 0,0 0 0 0 0,0 0-4 0 0,1 1 6 0 0,-1 0 0 0 0,0 1 0 0 0,0-1 0 0 0,0 0 0 0 0,0 0-1 0 0,0 1 1 0 0,0-1 0 0 0,0 0 0 0 0,0 1 0 0 0,-1-1 0 0 0,1 0-1 0 0,-1 0 1 0 0,1 1 0 0 0,-1-1 0 0 0,0 1 0 0 0,0-1-6 0 0,-17-5 11 0 0,17 6-11 0 0,-1 0 0 0 0,1 0 0 0 0,0 0 0 0 0,-1 0 0 0 0,1 0 0 0 0,0 0 0 0 0,-1-1 0 0 0,1 1 0 0 0,0 0 0 0 0,0-1 0 0 0,0 1 0 0 0,0-1 0 0 0,0 1 0 0 0,1-1 0 0 0,-1 1 0 0 0,0-1 0 0 0,1 0 0 0 0,-1 1 0 0 0,1-1 0 0 0,0 0 0 0 0,-1 0 0 0 0,1 1 0 0 0,0-1 0 0 0,0 0 0 0 0,0-1 0 0 0,0 1-2 0 0,0 0 0 0 0,0 1 1 0 0,0-1-1 0 0,0 0 1 0 0,0 1-1 0 0,-1-1 1 0 0,1 0-1 0 0,0 0 1 0 0,-1 1-1 0 0,0-1 1 0 0,1 1-1 0 0,-1-1 1 0 0,0 1-1 0 0,0-1 1 0 0,0 0 1 0 0,-3-2-28 0 0,-4-1-103 0 0,3 3 10 0 0,0 0-49 0 0,-2-1-90 0 0,0 0-83 0 0,6 2 251 0 0,-1 0 1 0 0,1 0-1 0 0,-1 0 1 0 0,1-1-1 0 0,-1 1 1 0 0,1 0-1 0 0,0-1 1 0 0,-1 1 0 0 0,1 0-1 0 0,0-1 1 0 0,0 0-1 0 0,0 0 92 0 0,0 0-113 0 0,0 0 0 0 0,1 0-1 0 0,-1 0 1 0 0,1 1 0 0 0,-1-1 0 0 0,1 0-1 0 0,0 0 1 0 0,0 0 0 0 0,0 0 0 0 0,0 0 113 0 0,0 1-14 0 0</inkml:trace>
  <inkml:trace contextRef="#ctx0" brushRef="#br0" timeOffset="1096.99">1815 1 9072 0 0,'0'0'200'0'0,"0"0"33"0"0,0 0 15 0 0,0 0-1 0 0,0 0-34 0 0,0 0-18 0 0,0 3-3 0 0,-1 3-119 0 0,1-3-31 0 0,0 0 0 0 0,0 0 0 0 0,0 1 0 0 0,0-1-1 0 0,1 0 1 0 0,-1 0 0 0 0,1 0 0 0 0,0 0 0 0 0,0 3-42 0 0,6 5 129 0 0,1 2 54 0 0,-5 5 47 0 0,-3-1 12 0 0,-1 2-56 0 0,0 10 23 0 0,0-21-148 0 0,1 0-1 0 0,1 0 0 0 0,0 1 1 0 0,0-1-1 0 0,0 0 1 0 0,2 3-61 0 0,11 17 249 0 0,-13-22-190 0 0,0-1 0 0 0,0 1 0 0 0,-1 0 0 0 0,1 0 0 0 0,-1 5-59 0 0,-1-3 76 0 0,2-1 0 0 0,-1 1 0 0 0,1 0 0 0 0,1 3-76 0 0,5 10 154 0 0,2 2 56 0 0,-7 1 28 0 0,-2 48 159 0 0,0-45-276 0 0,-1-7-17 0 0,1 0-40 0 0,4 4-27 0 0,10 5-10 0 0,-12-24-16 0 0,-1 0 0 0 0,0 0 0 0 0,-1 1 0 0 0,1-1 0 0 0,-1 0 1 0 0,0 1-1 0 0,-1 0-11 0 0,1 15 68 0 0,0-13-55 0 0,-1 20 31 0 0,1-27-41 0 0,0 1 0 0 0,0 0 0 0 0,0-1 0 0 0,0 1 0 0 0,0-1 0 0 0,1 1 0 0 0,-1-1 0 0 0,1 1 0 0 0,-1-1 0 0 0,1 1 0 0 0,-1-1 1 0 0,2 2-4 0 0,7 2 46 0 0,-3 0 2 0 0,-4 13 82 0 0,-2-16-166 0 0,1 0 28 0 0,-1 2-5 0 0,0-1-54 0 0,0 0-57 0 0,-1 1-86 0 0,1-4-76 0 0</inkml:trace>
  <inkml:trace contextRef="#ctx0" brushRef="#br0" timeOffset="1289.91">1644 449 8144 0 0,'18'-18'182'0'0,"-15"15"29"0"0,-1 3-187 0 0,0 0 0 0 0,0 0 0 0 0,0 0 0 0 0,0-1 0 0 0,0 1 0 0 0,0 0 0 0 0,-1-1 0 0 0,1 0 0 0 0,0 1 0 0 0,0-1 0 0 0,0 0 0 0 0,-1 0 0 0 0,1 0 0 0 0,-1 0 0 0 0,1 0 0 0 0,1-1-24 0 0,4-9 71 0 0,-4 5-71 0 0,-3 5 0 0 0,0 1 0 0 0,0-1 0 0 0,1 0 0 0 0,-1 1 0 0 0,0-1 0 0 0,1 0 0 0 0,-1 1 0 0 0,0-1 0 0 0,1 0 0 0 0,-1 1 0 0 0,1-1 0 0 0,-1 1 0 0 0,1-1 0 0 0,-1 1 0 0 0,1-1 0 0 0,0 1 0 0 0,-1-1 0 0 0,1 1 0 0 0,16-5-19 0 0,7-3 34 0 0,-8-4 87 0 0,-9 5 17 0 0,1 2 66 0 0,1-1 99 0 0,6-2 204 0 0,2-2 7 0 0,-5 3-235 0 0,16-7 251 0 0,-5 5-207 0 0,-4 2-103 0 0,-1 2-67 0 0,-7 1-89 0 0,12-1 124 0 0,-5 5-66 0 0,-16 0-93 0 0,1 0 0 0 0,0 0 0 0 0,0 0 0 0 0,-1 0 0 0 0,1-1 0 0 0,0 1 0 0 0,1-1-10 0 0,10-6-31 0 0,1 0-58 0 0,-10 5 42 0 0,1 1 0 0 0,0 1 0 0 0,0-1 0 0 0,-1 1 0 0 0,6 0 47 0 0,-11 0-1 0 0,42 0-253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6:45.2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406 21 8032 0 0,'0'0'182'0'0,"0"0"29"0"0,0 0 12 0 0,0-3-37 0 0,0-7-122 0 0,0 6-10 0 0,0 1 76 0 0,0 2 150 0 0,0 1 254 0 0,0 5-240 0 0,-1-1-47 0 0,0-1-43 0 0,-1 0-37 0 0,-1 1 71 0 0,-1-2-94 0 0,3-1-131 0 0,1-1 1 0 0,-1 1 0 0 0,0-1 0 0 0,1 1 0 0 0,-1 0-1 0 0,0-1 1 0 0,1 1 0 0 0,-1 0 0 0 0,1-1 0 0 0,-1 1-1 0 0,1 0 1 0 0,-1-1 0 0 0,1 1 0 0 0,-1 0 0 0 0,1 0-1 0 0,0 0-13 0 0,-2 9 164 0 0,3 4 19 0 0,0 13 116 0 0,-1-26-274 0 0,0 1 0 0 0,0-1 1 0 0,0 1-1 0 0,-1-1 0 0 0,1 0 1 0 0,0 1-1 0 0,0-1 0 0 0,-1 0 1 0 0,1 1-1 0 0,-1-1 0 0 0,1 0 1 0 0,-1 0-1 0 0,0 1-25 0 0,-13 5 303 0 0,7 11 1 0 0,0-6-151 0 0,-1 1 48 0 0,5 1 45 0 0,3-13-235 0 0,0-1 0 0 0,0 0 1 0 0,0 1-1 0 0,0-1 1 0 0,0 0-1 0 0,0 0 0 0 0,0 1 1 0 0,0-1-1 0 0,-1 0 0 0 0,1 1 1 0 0,0-1-1 0 0,0 0 1 0 0,0 1-1 0 0,0-1 0 0 0,0 0 1 0 0,0 0-1 0 0,-1 1 1 0 0,1-1-1 0 0,0 0 0 0 0,0 0 1 0 0,0 0-1 0 0,-1 1 0 0 0,1-1 1 0 0,0 0-1 0 0,0 0 1 0 0,-1 0-12 0 0,-6 10 157 0 0,-4 9 120 0 0,1 0-45 0 0,3-10-160 0 0,6-8-67 0 0,1-1 0 0 0,0 0 0 0 0,0 0-1 0 0,-1 0 1 0 0,1 0 0 0 0,0 1 0 0 0,0-1-1 0 0,0 0 1 0 0,-1 0 0 0 0,1 1 0 0 0,0-1-1 0 0,0 0 1 0 0,0 0 0 0 0,0 1 0 0 0,-1-1 0 0 0,1 0-1 0 0,0 1 1 0 0,0-1 0 0 0,0 0 0 0 0,0 1-1 0 0,0-1 1 0 0,0 0 0 0 0,0 0 0 0 0,0 1-1 0 0,0-1 1 0 0,0 0-5 0 0,0 1 5 0 0,0 0 0 0 0,0-1-1 0 0,0 1 1 0 0,0-1 0 0 0,0 1 0 0 0,0-1-1 0 0,0 1 1 0 0,0 0 0 0 0,0-1 0 0 0,0 1-1 0 0,0-1 1 0 0,-1 1 0 0 0,1-1 0 0 0,0 1-1 0 0,0-1 1 0 0,-1 1 0 0 0,1-1 0 0 0,0 1-1 0 0,-1-1 1 0 0,1 1 0 0 0,0-1 0 0 0,-1 1-1 0 0,1-1 1 0 0,-1 0 0 0 0,1 1-1 0 0,-1-1 1 0 0,1 0 0 0 0,-1 1 0 0 0,1-1-1 0 0,-1 0 1 0 0,1 0-5 0 0,-10 7 60 0 0,10-6-58 0 0,-1-1 0 0 0,1 1 0 0 0,-1 0 0 0 0,1 0 0 0 0,0 0 0 0 0,-1 0 0 0 0,1 0 0 0 0,0-1-1 0 0,0 1 1 0 0,0 0 0 0 0,0 0 0 0 0,0 0 0 0 0,0 0 0 0 0,0 0 0 0 0,0 0-2 0 0,0 12 54 0 0,0-5-68 0 0,0-7 11 0 0,0-1 1 0 0,0 0-1 0 0,0 1 0 0 0,0-1 0 0 0,0 0 0 0 0,0 1 0 0 0,0-1 1 0 0,0 0-1 0 0,-1 0 0 0 0,1 1 0 0 0,0-1 0 0 0,0 0 1 0 0,0 1-1 0 0,0-1 0 0 0,0 0 0 0 0,-1 0 0 0 0,1 1 0 0 0,0-1 1 0 0,0 0-1 0 0,0 0 0 0 0,-1 1 0 0 0,1-1 0 0 0,0 0 1 0 0,0 0-1 0 0,-1 0 0 0 0,1 0 3 0 0,-2 3-71 0 0,0-1 47 0 0,-4 7 81 0 0,3-5-68 0 0,2-1-33 0 0,0 0-40 0 0,0 0-60 0 0,0 0-68 0 0,1 0-78 0 0,-1 0-90 0 0,1-2 51 0 0,0 0-52 0 0,0-1-46 0 0,0 1-40 0 0,0-1-140 0 0,0 0-39 0 0,0 1-167 0 0,0-1-451 0 0</inkml:trace>
  <inkml:trace contextRef="#ctx0" brushRef="#br0" timeOffset="1363.79">107 64 8696 0 0,'0'0'197'0'0,"0"0"24"0"0,0 4 18 0 0,0-4-232 0 0,0 1 1 0 0,0 0-1 0 0,0 0 1 0 0,0 0-1 0 0,0-1 0 0 0,-1 1 1 0 0,1 0-1 0 0,0 0 0 0 0,0-1 1 0 0,-1 1-1 0 0,1 0 0 0 0,0 0 1 0 0,-1-1-1 0 0,1 1 1 0 0,-1 0-1 0 0,1-1 0 0 0,-1 1 1 0 0,1-1-1 0 0,-1 1 0 0 0,0-1 1 0 0,1 1-1 0 0,-1-1 1 0 0,1 1-1 0 0,-2 0-7 0 0,-6 6 52 0 0,8-6-50 0 0,-1 0-1 0 0,1 0 1 0 0,-1 0-1 0 0,1 0 0 0 0,0 0 1 0 0,-1 0-1 0 0,1 0 1 0 0,0 1-1 0 0,0-1 1 0 0,0 0-1 0 0,0 0 1 0 0,0 1-2 0 0,0-1 1 0 0,0 0 1 0 0,0 0-1 0 0,0 0 1 0 0,0-1-1 0 0,0 1 1 0 0,-1 0 0 0 0,1 0-1 0 0,0 0 1 0 0,0 0-1 0 0,0 0 1 0 0,-1 0-1 0 0,1 0 1 0 0,-1-1-1 0 0,1 1 1 0 0,-1 0 0 0 0,1 0-1 0 0,-1 0 1 0 0,1-1-1 0 0,-1 1 1 0 0,1 0-1 0 0,-1-1 1 0 0,0 1-1 0 0,0 0 1 0 0,1-1-1 0 0,-1 1 1 0 0,0-1-2 0 0,0 1 5 0 0,0-1-1 0 0,1 1 1 0 0,-1-1-1 0 0,0 1 1 0 0,0 0-1 0 0,1-1 1 0 0,-1 1-1 0 0,1 0 1 0 0,-1-1 0 0 0,1 1-1 0 0,-1 0 1 0 0,1 0-1 0 0,-1 0 1 0 0,1-1-1 0 0,-1 1 1 0 0,1 0-1 0 0,0 0 1 0 0,0 0 0 0 0,-1 0-1 0 0,1 0 1 0 0,0 0-1 0 0,0 0 1 0 0,0 0-1 0 0,0-1 1 0 0,0 1-1 0 0,0 1-4 0 0,0 0 17 0 0,0 0-1 0 0,0 0 0 0 0,-1 1 1 0 0,1-1-1 0 0,-1 0 0 0 0,1 0 0 0 0,-1 0 1 0 0,0 0-1 0 0,0 0 0 0 0,0 0 0 0 0,0 0 1 0 0,0 0-1 0 0,0 0 0 0 0,-1 0-16 0 0,-5 9 70 0 0,0 4 30 0 0,6-12-84 0 0,0 0 0 0 0,-1 0 1 0 0,1 0-1 0 0,-1 0 1 0 0,0 0-1 0 0,0-1 0 0 0,-1 2-16 0 0,3-3 2 0 0,0-1 1 0 0,-1 0-1 0 0,1 0 0 0 0,0 0 0 0 0,0 0 0 0 0,-1 1 0 0 0,1-1 0 0 0,0 0 0 0 0,0 0 0 0 0,0 1 0 0 0,0-1 1 0 0,-1 0-1 0 0,1 0 0 0 0,0 1 0 0 0,0-1 0 0 0,0 0 0 0 0,0 1 0 0 0,0-1 0 0 0,0 0 0 0 0,0 1 1 0 0,0-1-1 0 0,0 0 0 0 0,0 0 0 0 0,0 1 0 0 0,0-1 0 0 0,0 0-2 0 0,0 15 27 0 0,0-15-26 0 0,0 0 1 0 0,0 1 0 0 0,0-1-1 0 0,0 0 1 0 0,0 1 0 0 0,0-1-1 0 0,-1 0 1 0 0,1 0-1 0 0,0 1 1 0 0,0-1 0 0 0,0 0-1 0 0,0 1 1 0 0,0-1 0 0 0,0 0-1 0 0,0 0 1 0 0,-1 1 0 0 0,1-1-1 0 0,0 0 1 0 0,0 0-1 0 0,0 1 1 0 0,-1-1 0 0 0,1 0-1 0 0,0 0 1 0 0,0 0 0 0 0,-1 1-1 0 0,1-1-1 0 0,-18 18-90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6:46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384 1 5960 0 0,'0'0'132'0'0,"0"0"17"0"0,0 0 12 0 0,-3 0-17 0 0,-12 0-61 0 0,13 0 4 0 0,1 3 97 0 0,1 11 157 0 0,0-10 10 0 0,0-4-15 0 0,-6 6-100 0 0,2 0-86 0 0,0 0-46 0 0,0 4-15 0 0,1-4-22 0 0,-1 3 47 0 0,-3 2 2 0 0,0 2 56 0 0,3 5 61 0 0,4-16-200 0 0,0 0 0 0 0,0 0 0 0 0,0 0-1 0 0,-1 0 1 0 0,1 0 0 0 0,0 0 0 0 0,-1 0 0 0 0,0 2-33 0 0,-9 12 208 0 0,2-5-104 0 0,-1 6 32 0 0,-3 15 117 0 0,-1 1-27 0 0,4-16-137 0 0,3-8-30 0 0,-6 11 82 0 0,5 15 25 0 0,-4-15-133 0 0,4-11-32 0 0,-2 6-1 0 0,4-7 0 0 0,0 1 0 0 0,-1-1 0 0 0,0-1 0 0 0,-5 6 0 0 0,7-8 0 0 0,0 0 0 0 0,0 0 0 0 0,1 1 0 0 0,0-1 0 0 0,0 1 0 0 0,0 0 0 0 0,1 0 0 0 0,-1 1 0 0 0,-11 24 0 0 0,6-20 0 0 0,7-10 0 0 0,0 1 0 0 0,-1 0 0 0 0,1 0 0 0 0,0 0 0 0 0,0 0 0 0 0,0 0 0 0 0,0 0 0 0 0,0 0 0 0 0,0 0 0 0 0,1 0 0 0 0,-1 0 0 0 0,1 1 0 0 0,-1-1 0 0 0,1 0 0 0 0,0 0 0 0 0,0 1 0 0 0,-1 6 25 0 0,0-8-16 0 0,1-1-1 0 0,0 1 1 0 0,-1 0-1 0 0,1 0 1 0 0,0 0-1 0 0,-1-1 0 0 0,1 1 1 0 0,-1 0-1 0 0,0 0 1 0 0,1-1-1 0 0,-1 1 1 0 0,1-1-1 0 0,-1 1 1 0 0,0 0-1 0 0,0-1 1 0 0,1 1-10 0 0,-9 3 14 0 0,4-1-83 0 0,-1 1-88 0 0,1 0-112 0 0,3-1 86 0 0,0 1-37 0 0,1-2-19 0 0,0 0-39 0 0,0 2-380 0 0,0 2-268 0 0,1 1-614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7:00.29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577 43 7544 0 0,'0'-3'58'0'0,"0"-4"-69"0"0,0 4 71 0 0,0-1 99 0 0,0 2-28 0 0,0 0 41 0 0,4 2 7 0 0,4 0-123 0 0,-2 0 29 0 0,-3 0 86 0 0,-3-4 198 0 0,1 4-335 0 0,-1-1 0 0 0,0 0 1 0 0,0 1-1 0 0,0-1 0 0 0,0 0 0 0 0,0 1 0 0 0,-1-1 0 0 0,1 0 0 0 0,0 1 1 0 0,0-1-1 0 0,0 1 0 0 0,-1-1 0 0 0,1 0 0 0 0,0 1 0 0 0,0-1 1 0 0,-1 1-1 0 0,1-1 0 0 0,-1 0 0 0 0,1 1 0 0 0,0-1 0 0 0,-1 1 1 0 0,1-1-1 0 0,-1 1 0 0 0,1 0 0 0 0,-1-1 0 0 0,0 1 0 0 0,1 0 0 0 0,-1-1 1 0 0,1 1-1 0 0,-1 0 0 0 0,0-1 0 0 0,1 1 0 0 0,-1 0 0 0 0,1 0 1 0 0,-1 0-1 0 0,0 0 0 0 0,1 0 0 0 0,-1-1 0 0 0,0 1 0 0 0,1 0 1 0 0,-1 1-1 0 0,0-1-34 0 0,-3 0 430 0 0,4 0-175 0 0,0 0-43 0 0,0 0 49 0 0,-3 0 122 0 0,-12 0-20 0 0,12 0-26 0 0,3 0-94 0 0,-4 0-41 0 0,-7 0-92 0 0,0 0 44 0 0,-31 0 481 0 0,24 0-394 0 0,7 0-133 0 0,1 0-36 0 0,9 0-61 0 0,0-1 0 0 0,0 1 0 0 0,-1 0-1 0 0,1 0 1 0 0,0 1 0 0 0,0-1 0 0 0,0 0-1 0 0,0 0 1 0 0,-1 0 0 0 0,1 1 0 0 0,0-1-1 0 0,0 1 1 0 0,0-1 0 0 0,-1 1-11 0 0,-1 4 47 0 0,3-4-43 0 0,0 0 1 0 0,-1-1 0 0 0,1 1 0 0 0,0 0 0 0 0,-1-1 0 0 0,1 1 0 0 0,-1-1 0 0 0,1 1 0 0 0,-1-1 0 0 0,1 1 0 0 0,-1-1 0 0 0,1 1 0 0 0,-1-1 0 0 0,1 1 0 0 0,-1-1-5 0 0,-11 3 33 0 0,-30-2 246 0 0,39-1-261 0 0,-19 2 73 0 0,1 7-26 0 0,0-1-2 0 0,-1-6 23 0 0,-3-2-1 0 0,-35 0 45 0 0,58 0-129 0 0,-1 1 0 0 0,1-1 0 0 0,0 0 0 0 0,0 1 0 0 0,-1-1 0 0 0,1 1 0 0 0,0 0 0 0 0,0 0 1 0 0,0-1-1 0 0,0 1 0 0 0,0 1 0 0 0,0-1 0 0 0,0 0 0 0 0,0 1-1 0 0,-9 4 1 0 0,9-5-1 0 0,1 0 0 0 0,-1-1 0 0 0,0 1 0 0 0,0-1 0 0 0,0 0 0 0 0,0 1 0 0 0,0-1 0 0 0,0 0 0 0 0,0 0 0 0 0,0 0 0 0 0,2 0 0 0 0,-2 0 0 0 0,0 0 0 0 0,0 0 0 0 0,0 0 0 0 0,0 0 0 0 0,0 0 0 0 0,0 1 0 0 0,0-1 0 0 0,0 1 0 0 0,1-1 0 0 0,-2 1 0 0 0,-18 14 0 0 0,3-8 16 0 0,12 2 35 0 0,6-9-47 0 0,-1 1 0 0 0,1-1 0 0 0,0 1 0 0 0,0-1 0 0 0,-1 1 0 0 0,1-1 0 0 0,0 1 0 0 0,-1-1 0 0 0,1 1 0 0 0,-1-1 0 0 0,1 0 0 0 0,0 1 0 0 0,-1-1 0 0 0,1 1 0 0 0,-1-1 0 0 0,1 0 0 0 0,-1 0 0 0 0,1 1 0 0 0,-1-1 0 0 0,1 0 0 0 0,-1 0 0 0 0,0 0 0 0 0,1 0 0 0 0,-1 1 0 0 0,1-1 0 0 0,-1 0 0 0 0,1 0 0 0 0,-1 0 0 0 0,0 0 0 0 0,1 0 1 0 0,-1-1-5 0 0,1 1 1 0 0,0 0 1 0 0,0 0 0 0 0,0 0-1 0 0,-1 0 1 0 0,1 0 0 0 0,0 0-1 0 0,0 0 1 0 0,0 0 0 0 0,0 0-1 0 0,0 0 1 0 0,0 0 0 0 0,0 0-1 0 0,-1 0 1 0 0,1 0 0 0 0,0 0-1 0 0,0 0 1 0 0,0 0 0 0 0,0 0 0 0 0,0 0-1 0 0,0 0 1 0 0,0 0 0 0 0,-1 0-1 0 0,1 0 1 0 0,0 1 0 0 0,0-1-1 0 0,0 0 1 0 0,0 0 0 0 0,0 0-1 0 0,0 0 1 0 0,0 0 0 0 0,0 0-1 0 0,0 0 1 0 0,0 0 0 0 0,0 0-1 0 0,-1 0 1 0 0,1 1 0 0 0,0-1 0 0 0,0 0-1 0 0,0 0 1 0 0,0 0 0 0 0,0 0-1 0 0,0 0 1 0 0,0 0 0 0 0,0 0-1 0 0,0 1 1 0 0,0-1 0 0 0,0 0-1 0 0,0 0 1 0 0,0 0 0 0 0,0 0-1 0 0,0 0 1 0 0,0 0 0 0 0,0 0-1 0 0,0 1 1 0 0,0-1 0 0 0,0 0 0 0 0,0 0-2 0 0,1 1 3 0 0,-1-1 1 0 0,0 1 0 0 0,0 0 0 0 0,0 0 0 0 0,-1-1 0 0 0,1 1 0 0 0,0 0 0 0 0,0-1 0 0 0,0 1 0 0 0,0 0 0 0 0,-1-1 0 0 0,1 1 0 0 0,0 0 0 0 0,-1-1 0 0 0,1 1 0 0 0,0 0 0 0 0,-1-1 0 0 0,1 1 0 0 0,-1-1 0 0 0,1 1 0 0 0,-1-1 0 0 0,0 1-4 0 0,-10 2-13 0 0,7-3-89 0 0,4 0-5 0 0,0 0 43 0 0,0 0 132 0 0,0 0 21 0 0,0 0-43 0 0,0 3-141 0 0,0 12-13 0 0,0-15 105 0 0,0 0 0 0 0,0 0-1 0 0,0 1 1 0 0,0-1 0 0 0,0 0 0 0 0,0 1 0 0 0,0-1 0 0 0,0 0 0 0 0,0 1 0 0 0,0-1-1 0 0,1 0 1 0 0,-1 0 0 0 0,0 1 0 0 0,0-1 0 0 0,0 0 0 0 0,0 1 0 0 0,1-1 0 0 0,-1 0-1 0 0,0 0 1 0 0,0 1 0 0 0,0-1 0 0 0,1 0 0 0 0,-1 0 0 0 0,0 0 0 0 0,0 0 0 0 0,1 1 3 0 0,13 13 5 0 0,-14-14-1 0 0,0 0 0 0 0,1 0 0 0 0,-1 1 0 0 0,0-1 0 0 0,0 0 0 0 0,1 0 0 0 0,-1 0-1 0 0,0 1 1 0 0,0-1 0 0 0,0 0 0 0 0,1 0 0 0 0,-1 1 0 0 0,0-1 0 0 0,0 0 0 0 0,0 1 0 0 0,0-1 0 0 0,0 0 0 0 0,0 0 0 0 0,0 1 0 0 0,0-1 0 0 0,0 0 0 0 0,1 1 0 0 0,-1-1 0 0 0,0 0 0 0 0,0 1 0 0 0,-1-1-4 0 0,2 2 12 0 0,-1 0 0 0 0,0 1 1 0 0,1-1-1 0 0,-1 0 1 0 0,1 0-1 0 0,0 0 1 0 0,0 0-1 0 0,0 0 1 0 0,0 0-1 0 0,0 0 0 0 0,0 0 1 0 0,0 0-13 0 0,1 0 4 0 0,-1 0 1 0 0,1 1 0 0 0,-1-1-1 0 0,0 0 1 0 0,0 1-1 0 0,0-1 1 0 0,0 1-1 0 0,-1 0 1 0 0,1-1-1 0 0,-1 1 1 0 0,1 0 0 0 0,-1 0-5 0 0,-3 31 60 0 0,-7 1-63 0 0,5-22-4 0 0,4-8-10 0 0,-1 0-1 0 0,1 0 1 0 0,1 0 0 0 0,-1 0-1 0 0,1 0 1 0 0,0 0-1 0 0,0 0 1 0 0,1 5 17 0 0,-1 11-45 0 0,0 27 45 0 0,0 72 82 0 0,0-78-94 0 0,1-34 12 0 0,-2-1 0 0 0,1 1 0 0 0,-1 0 0 0 0,-1 4 0 0 0,-3 4 0 0 0,-1 7 0 0 0,6-21 0 0 0,1-1 0 0 0,-1 1 0 0 0,0 0 0 0 0,1-1 0 0 0,-1 1 0 0 0,1-1 0 0 0,-1 1 0 0 0,1-1 0 0 0,0 1 0 0 0,0 0 0 0 0,4 9 0 0 0,-3-1 2 0 0,-1 0 0 0 0,0 1 1 0 0,0 0-1 0 0,-1-1 0 0 0,0 1 1 0 0,-1-1-1 0 0,0 1 0 0 0,-2 4-2 0 0,-5 0 45 0 0,7-14-39 0 0,0 0-1 0 0,0 0 0 0 0,0 0 0 0 0,1 0 0 0 0,-1 0 1 0 0,1 0-1 0 0,-1 0 0 0 0,1 0 0 0 0,-1 1 0 0 0,1-1 0 0 0,-1 0 1 0 0,1 0-1 0 0,0 0 0 0 0,0 0 0 0 0,-1 1 0 0 0,1-1 1 0 0,0 0-1 0 0,0 0 0 0 0,0 1 0 0 0,1-1 0 0 0,-1 0 0 0 0,0 0 1 0 0,0 0-1 0 0,1 1 0 0 0,-1-1 0 0 0,1 0-5 0 0,9 17 82 0 0,-14-14-40 0 0,-2-1-18 0 0,5-1-23 0 0,0-1 0 0 0,1 0 0 0 0,-1 0 1 0 0,1 1-1 0 0,-1-1 0 0 0,1 0 0 0 0,-1 1 0 0 0,1-1 0 0 0,0 0 0 0 0,0 1 0 0 0,0-1 0 0 0,0 1 1 0 0,0 0-2 0 0,1 25-2 0 0,-1-13 3 0 0,0 4 15 0 0,0-15 64 0 0,0-3-16 0 0,0 0-90 0 0,0 0-55 0 0,0 0-27 0 0,0 0-96 0 0,0 0-161 0 0,0 0 203 0 0,0 1-31 0 0,0 0-65 0 0,0 0 86 0 0,0 0-33 0 0,0 0-36 0 0,0 0-35 0 0,0 2-366 0 0,0 0 92 0 0,0-1-46 0 0,0 2-699 0 0,0-1-546 0 0,0-2-1040 0 0</inkml:trace>
  <inkml:trace contextRef="#ctx0" brushRef="#br0" timeOffset="213.61">1 705 7688 0 0,'0'0'166'0'0,"0"0"29"0"0,0 0 14 0 0,3 0-25 0 0,6-2-142 0 0,-1-6-54 0 0,-3 2 12 0 0,0 3 28 0 0,7 1 105 0 0,-3 2 116 0 0,-5 0-49 0 0,1 0 140 0 0,-4 0-300 0 0,-1 0 0 0 0,0 0 0 0 0,0 0 0 0 0,1 0 0 0 0,-1 0 0 0 0,0 0 0 0 0,1 0 0 0 0,-1 0-1 0 0,0-1 1 0 0,1 1 0 0 0,-1 0 0 0 0,0 0 0 0 0,0 0 0 0 0,1 0 0 0 0,-1 0 0 0 0,0-1 0 0 0,0 1 0 0 0,1 0-1 0 0,-1 0 1 0 0,0 0 0 0 0,0-1 0 0 0,1 1 0 0 0,-1 0 0 0 0,0 0 0 0 0,0-1 0 0 0,0 1-40 0 0,11-8 633 0 0,2 2 102 0 0,2-1-13 0 0,-6 2-426 0 0,7-4 116 0 0,20 1 166 0 0,-11-6-30 0 0,-14 11-282 0 0,-1-1-32 0 0,1-2-67 0 0,-9 4-142 0 0,0 1 1 0 0,0 0-1 0 0,0 0 0 0 0,0-1 0 0 0,0 2 0 0 0,0-1 0 0 0,0 0 1 0 0,0 0-1 0 0,0 1 0 0 0,1-1 0 0 0,-1 1 0 0 0,0 0 1 0 0,0-1-1 0 0,1 1 0 0 0,0 0-25 0 0,5 0 104 0 0,0 1-128 0 0,0-1-106 0 0,0 0-105 0 0,1 0-109 0 0,-1 0-111 0 0,0-1-114 0 0,0 1-118 0 0,-1-2-120 0 0,0 1-125 0 0,4-5-960 0 0,3-6-1086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22.9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458 521 8288 0 0,'0'0'190'0'0,"0"0"28"0"0,0 0 7 0 0,-2 0-33 0 0,-5-1-152 0 0,3-4-34 0 0,-1-2-13 0 0,-8 1 7 0 0,4 0 20 0 0,5 2 56 0 0,4 4-76 0 0,-2-1 205 0 0,1 0-35 0 0,-2-1 75 0 0,0 1-78 0 0,-1 1-61 0 0,0 0-16 0 0,2 0 48 0 0,-2-2 51 0 0,-10-5 300 0 0,8 3-204 0 0,1 1 36 0 0,1-4 51 0 0,4 7-350 0 0,-1-1 1 0 0,1 1-1 0 0,0 0 0 0 0,0-1 1 0 0,-1 1-1 0 0,1-1 1 0 0,0 1-1 0 0,-1 0 1 0 0,1-1-1 0 0,0 1 0 0 0,-1 0 1 0 0,1-1-1 0 0,-1 1 1 0 0,1 0-1 0 0,0 0 1 0 0,-1-1-1 0 0,1 1 0 0 0,-1 0 1 0 0,1 0-1 0 0,-1 0 1 0 0,1 0-1 0 0,-1-1 0 0 0,1 1 1 0 0,-1 0-1 0 0,1 0 1 0 0,-1 0-1 0 0,1 0 1 0 0,-1 0-1 0 0,1 0 0 0 0,-1 0 1 0 0,1 1-1 0 0,-1-1-22 0 0,-11-2 386 0 0,3-3-72 0 0,-4-1 26 0 0,4 4-186 0 0,-2 0 78 0 0,-3 2 123 0 0,-9 1 270 0 0,3-1-17 0 0,9 2-434 0 0,-1 4-33 0 0,-1 0-44 0 0,2-4-3 0 0,-2 0 4 0 0,3 4-34 0 0,2-1-26 0 0,-3 0 12 0 0,9-4-39 0 0,0 0-1 0 0,-1 0 1 0 0,1 0 0 0 0,0 0-1 0 0,0 1 1 0 0,0-1-1 0 0,0 1 1 0 0,0-1-1 0 0,0 1-10 0 0,-23 24 78 0 0,-13 11-9 0 0,25-20-28 0 0,1 10-28 0 0,3-7-14 0 0,-2-2 1 0 0,6 8 0 0 0,-1-13-3 0 0,5-11-2 0 0,0-1 1 0 0,0 1 0 0 0,0-1-1 0 0,1 0 1 0 0,-1 1 0 0 0,1-1-1 0 0,-1 1 1 0 0,1-1 0 0 0,-1 1-1 0 0,1 0 1 0 0,0-1 0 0 0,0 1-1 0 0,0-1 5 0 0,0 60-22 0 0,0-61 22 0 0,0 2-4 0 0,0-1-1 0 0,0 1 1 0 0,0 0 0 0 0,0-1-1 0 0,0 1 1 0 0,0 0 0 0 0,1-1 0 0 0,-1 1-1 0 0,1 0 1 0 0,-1-1 4 0 0,14 15-11 0 0,-7-8 11 0 0,-4-5 0 0 0,0 0 0 0 0,0 1 0 0 0,1-1 0 0 0,-1 0 0 0 0,1-1 0 0 0,0 1 0 0 0,28 13 0 0 0,-28-15 11 0 0,1 0 0 0 0,0 0 0 0 0,-1 0 0 0 0,1-1 0 0 0,0 1 0 0 0,0-1 0 0 0,0-1 0 0 0,-1 1 0 0 0,4-1-11 0 0,2 0 7 0 0,9 0 64 0 0,-1-6-13 0 0,-7 2-30 0 0,25-11 107 0 0,-23 13-94 0 0,-10 3-30 0 0,-1 0-1 0 0,0-1 0 0 0,1 0 1 0 0,-1 1-1 0 0,0-1 1 0 0,0 0-1 0 0,0 0 0 0 0,0 0 1 0 0,0 0-1 0 0,0-1 0 0 0,0 1 1 0 0,0-1-1 0 0,0 1 0 0 0,0-1-10 0 0,11-11 80 0 0,-7 6-32 0 0,0 1 0 0 0,0 0 0 0 0,1 0 0 0 0,5-3-48 0 0,-5 4 21 0 0,8-7 39 0 0,-5-3 19 0 0,2 0-15 0 0,2-1-34 0 0,2-26 68 0 0,-8 20-43 0 0,-1 7 10 0 0,-6 13-55 0 0,0 0 0 0 0,-1 0 0 0 0,1 0 0 0 0,-1 1 0 0 0,0-1 0 0 0,0 0-1 0 0,1 0 1 0 0,-1 0 0 0 0,0 0 0 0 0,-1 0 0 0 0,1-1-10 0 0,0 1 10 0 0,0 0 0 0 0,-1 0 0 0 0,1 0 0 0 0,0 0 1 0 0,1 1-1 0 0,-1-1 0 0 0,0 0 0 0 0,1 0 0 0 0,-1 0 0 0 0,1 0 0 0 0,0-1-10 0 0,4-5 47 0 0,1-4 28 0 0,-5 6-11 0 0,0-2 34 0 0,-1 8-92 0 0,0-1-1 0 0,0 0 0 0 0,0 0 1 0 0,0 1-1 0 0,0-1 0 0 0,0 0 1 0 0,0 1-1 0 0,0-1 0 0 0,1 0 1 0 0,-1 1-1 0 0,0-1 0 0 0,0 1 1 0 0,1-1-1 0 0,-1 0 0 0 0,0 1-5 0 0,1 0 1 0 0,-1-1-1 0 0,0 1 1 0 0,1 0-1 0 0,-1 0 1 0 0,0 0 0 0 0,0-1-1 0 0,1 1 1 0 0,-1 0-1 0 0,0 0 1 0 0,1 0-1 0 0,-1 0 1 0 0,0 0-1 0 0,1 0 1 0 0,-1 0-1 0 0,1 0 1 0 0,-1 0-1 0 0,0 0 1 0 0,1 0-1 0 0,-1 0 1 0 0,0 0-1 0 0,1 0 1 0 0,-1 0-1 0 0,0 0 1 0 0,1 0-1 0 0,-1 0 1 0 0,0 1-1 0 0,1-1 1 0 0,-1 0-1 0 0,0 0 1 0 0,0 0-1 0 0,1 1 0 0 0,-1-1 0 0 0,1 1 0 0 0,-1-1 0 0 0,1 1 0 0 0,-1 0 0 0 0,0-1 0 0 0,1 1 0 0 0,-1 0 0 0 0,0-1 0 0 0,1 1 0 0 0,-1 0 0 0 0,0 0 0 0 0,0-1 0 0 0,0 1 0 0 0,0 0 0 0 0,0 0 0 0 0,0-1 0 0 0,0 1 0 0 0,0 0 0 0 0,0 0 0 0 0,0-1 0 0 0,0 1 0 0 0,0 0 0 0 0,-1 0 0 0 0,1 26 0 0 0,0 37 0 0 0,0-63 1 0 0,0 1-1 0 0,0 0 0 0 0,0 0 0 0 0,1-1 0 0 0,-1 1 0 0 0,1 0 0 0 0,-1 0 0 0 0,1-1 0 0 0,0 1 1 0 0,-1 0-1 0 0,1-1 0 0 0,0 1 0 0 0,0-1 0 0 0,5 9 23 0 0,-4 4 43 0 0,-2 6 25 0 0,0 25 45 0 0,0-15-48 0 0,3-15-78 0 0,13 14-10 0 0,-13-26-43 0 0,0-1 86 0 0,0-1-7 0 0,-2 0-44 0 0,0 0-35 0 0,0 1-45 0 0,-1-1-26 0 0,1 1-45 0 0,-1 1-50 0 0,0 0-58 0 0,0-2-13 0 0,0 1-47 0 0,0-1-44 0 0,0 1-38 0 0,0 0-268 0 0,0 0-63 0 0,0-1-51 0 0,0 1-35 0 0,0 0-1479 0 0,0-2-1308 0 0</inkml:trace>
  <inkml:trace contextRef="#ctx0" brushRef="#br0" timeOffset="328.21">869 0 10624 0 0,'0'0'241'0'0,"0"0"38"0"0,0 0 10 0 0,0 0-33 0 0,0 0-88 0 0,0 0-36 0 0,0 0 141 0 0,0 0 258 0 0,0 0 21 0 0,0 1-228 0 0,0 1-137 0 0,0 10 112 0 0,1 3-87 0 0,-1-12-164 0 0,0 0 0 0 0,0 1 0 0 0,0-1 0 0 0,0 0 0 0 0,-1 1 0 0 0,1-1 0 0 0,-1 0 1 0 0,0 0-1 0 0,0 1-48 0 0,-4 4 109 0 0,-1 2 60 0 0,4 7 49 0 0,2 99 757 0 0,0-64-585 0 0,0 6-11 0 0,0 0-84 0 0,0-50-226 0 0,1 1 0 0 0,0 0 0 0 0,2 7-69 0 0,4 14 170 0 0,-6-26-148 0 0,0 3 35 0 0,0 0 1 0 0,0 0-1 0 0,-1 1 0 0 0,0-1 1 0 0,0 4-58 0 0,-1-3 55 0 0,1-1 0 0 0,0 0 0 0 0,1 0-1 0 0,-1 0 1 0 0,2 4-55 0 0,3 6 92 0 0,-3-11-58 0 0,0 1-1 0 0,-1 0 1 0 0,0-1 0 0 0,0 1-1 0 0,0 0 1 0 0,-1 0-34 0 0,0 5 42 0 0,-1 9 30 0 0,5-5 8 0 0,-2-10-54 0 0,0 1-8 0 0,1 0 1 0 0,-2-1 0 0 0,1 1-1 0 0,-1 0 1 0 0,0 0 0 0 0,0 0-1 0 0,-1 0-18 0 0,0-6 2 0 0,0-1 0 0 0,0 1 0 0 0,0 0-1 0 0,0-1 1 0 0,0 1 0 0 0,0 0 0 0 0,0-1-1 0 0,0 1 1 0 0,1 0 0 0 0,-1-1-1 0 0,0 1 1 0 0,0 0 0 0 0,1-1 0 0 0,-1 1-1 0 0,0-1 1 0 0,1 1 0 0 0,-1 0 0 0 0,1-1-1 0 0,-1 1 1 0 0,1-1 0 0 0,-1 1-1 0 0,1-1 1 0 0,-1 1 0 0 0,1-1 0 0 0,-1 0-1 0 0,1 1-1 0 0,0-1 2 0 0,-1 0-1 0 0,1 1 0 0 0,-1-1 0 0 0,1 1 0 0 0,-1-1 1 0 0,1 1-1 0 0,-1-1 0 0 0,1 1 0 0 0,-1-1 0 0 0,0 1 1 0 0,1-1-1 0 0,-1 1 0 0 0,0 0 0 0 0,1-1 0 0 0,-1 1 1 0 0,0 0-1 0 0,0-1 0 0 0,1 1 0 0 0,-1 0 0 0 0,0-1 0 0 0,0 1 1 0 0,0 0-1 0 0,0-1 0 0 0,0 1 0 0 0,0 0 0 0 0,0 0-1 0 0,0 8 31 0 0,0 11-56 0 0,0-11-45 0 0,0-3-50 0 0,0-4 25 0 0,0-2 24 0 0,0 1-33 0 0,0-1-14 0 0,0 0-35 0 0,0 0-38 0 0,0 0-43 0 0,0 0-48 0 0,0 0-44 0 0,0 0-41 0 0,0 0-36 0 0,0 0-263 0 0,0 0-61 0 0,0 0-47 0 0,0 0-36 0 0,0 0-1450 0 0,0 0-1286 0 0</inkml:trace>
  <inkml:trace contextRef="#ctx0" brushRef="#br0" timeOffset="546.79">648 584 9912 0 0,'0'0'290'0'0,"0"0"-3"0"0,0 0-225 0 0,0-3-24 0 0,0 0-30 0 0,-1 1-7 0 0,1 0-1 0 0,0 0 0 0 0,0 1 0 0 0,0-1 0 0 0,0 0 1 0 0,0 0-1 0 0,1 0 0 0 0,-1 1 0 0 0,1-1 0 0 0,-1 0 1 0 0,1-1-1 0 0,4 0 19 0 0,1-1 41 0 0,1 1 43 0 0,0-1 47 0 0,-3 2 20 0 0,7-2 206 0 0,-1-2 37 0 0,1-2-55 0 0,-4 2-117 0 0,-1 2-44 0 0,2 0-2 0 0,4 0 46 0 0,7-2 90 0 0,-6-2-43 0 0,-7 5-173 0 0,0 0 1 0 0,0 1-1 0 0,0-1 0 0 0,1 1 0 0 0,-1 0 1 0 0,6 0-116 0 0,10-4 251 0 0,0-2-87 0 0,-7 1-36 0 0,0 2-1 0 0,1 0 1 0 0,-1 0 0 0 0,2 2-128 0 0,-1-1 81 0 0,2 1-27 0 0,9 2-25 0 0,4 0-15 0 0,-24-1 42 0 0,-1 1-62 0 0,0-1-67 0 0,-1 1-74 0 0,0-1-62 0 0,0 1-75 0 0,0 0-81 0 0,0 0-85 0 0,0 0-91 0 0,1 0-95 0 0,-1 1-103 0 0,1-1-105 0 0,7 1-1043 0 0,6 0-1078 0 0</inkml:trace>
  <inkml:trace contextRef="#ctx0" brushRef="#br0" timeOffset="1092.29">1310 537 7856 0 0,'3'0'174'0'0,"6"0"-51"0"0,12 0 281 0 0,-8 0-321 0 0,4 0-51 0 0,-5-1-1 0 0,-3 1 32 0 0,1 0 34 0 0,-1 1 37 0 0,-1 1 38 0 0,-5 0-29 0 0,2 1-13 0 0,1 2 53 0 0,-3-4-80 0 0,0 0 40 0 0,0-1 16 0 0,0 1 41 0 0,1-1 50 0 0,0 0 55 0 0,-4 0-300 0 0,7 0 201 0 0,-1 0 48 0 0,13-1 628 0 0,-10-1-477 0 0,-1-1-99 0 0,-3 0-185 0 0,-1-1-87 0 0,-3 3 163 0 0,1 0-46 0 0,2 0 42 0 0,0 0-97 0 0,1 2-47 0 0,-4 0-10 0 0,0-1 38 0 0,7-1 165 0 0,9-7 398 0 0,-7 3-280 0 0,-5 3-227 0 0,0 2-44 0 0,0-3 255 0 0,8-7-35 0 0,0 4-18 0 0,-8 0-104 0 0,-2 1-5 0 0,2 4-38 0 0,3 0 65 0 0,-7 1-204 0 0,-1 0 0 0 0,1 0 1 0 0,-1 1-1 0 0,1-2 0 0 0,-1 1 0 0 0,0 0 0 0 0,1 0 0 0 0,-1 0 0 0 0,1 0 0 0 0,-1 0 1 0 0,0 0-1 0 0,1 0 0 0 0,-1 0 0 0 0,1-1 0 0 0,-1 1 0 0 0,0 0 0 0 0,1 0 0 0 0,-1 0 1 0 0,0-1-1 0 0,1 1 0 0 0,-1 0 0 0 0,0-1 0 0 0,1 1 0 0 0,-1 0 0 0 0,0-1 0 0 0,0 1 1 0 0,1 0-1 0 0,-1-1 0 0 0,0 1 0 0 0,0 0 0 0 0,0-1-5 0 0,5-6 78 0 0,2 2-6 0 0,-7 5-70 0 0,1 0-1 0 0,-1 0 1 0 0,1 0 0 0 0,-1-1 0 0 0,0 1-1 0 0,1 0 1 0 0,-1 0 0 0 0,0-1 0 0 0,1 1 0 0 0,-1 0-1 0 0,0 0 1 0 0,0-1 0 0 0,1 1 0 0 0,-1 0 0 0 0,0-1-1 0 0,0 1 1 0 0,1-1 0 0 0,-1 1 0 0 0,0 0-1 0 0,0-1 1 0 0,0 1 0 0 0,0-1 0 0 0,0 1 0 0 0,0 0-1 0 0,0-1 1 0 0,1 1 0 0 0,-1-1 0 0 0,0 1 0 0 0,-1-1-1 0 0,1 1 1 0 0,0-1-2 0 0,0 1 1 0 0,0 0 0 0 0,0 0 0 0 0,0 0 0 0 0,0 0 0 0 0,0 0 0 0 0,0 0 0 0 0,0 0 0 0 0,0 0 0 0 0,0 0 0 0 0,0 0 0 0 0,0-1 0 0 0,0 1 1 0 0,0 0-1 0 0,0 0 0 0 0,0 0 0 0 0,0 0 0 0 0,0 0 0 0 0,0 0 0 0 0,0 0 0 0 0,0 0 0 0 0,0 0 0 0 0,0 0 0 0 0,0-1 0 0 0,0 1 0 0 0,0 0 0 0 0,1 0 0 0 0,-1 0 0 0 0,0 0 0 0 0,0 0 0 0 0,0 0 0 0 0,0 0 0 0 0,0 0 0 0 0,0 0 0 0 0,0 0 0 0 0,0 0 0 0 0,0 0 0 0 0,0 0 0 0 0,0 0 0 0 0,0 0 0 0 0,0 0 0 0 0,1 0 0 0 0,-1 0 0 0 0,0 0 0 0 0,0 0 0 0 0,0 0 0 0 0,0 0 1 0 0,0 0-1 0 0,0 0 0 0 0,0 0 0 0 0,0 0 0 0 0,0 0 0 0 0,1 0 0 0 0,-1 0 0 0 0,0 0 0 0 0,0 0 0 0 0,0 0 0 0 0,0 0-1 0 0,10 0 28 0 0,-9 0-27 0 0,-1 0 0 0 0,0 0 0 0 0,0 0 0 0 0,0 0-1 0 0,0 0 1 0 0,0 0 0 0 0,0 0 0 0 0,0 0 0 0 0,0 0 0 0 0,0 0 0 0 0,0 0 0 0 0,1 0 0 0 0,-1 0 0 0 0,0 0 0 0 0,0 0 0 0 0,0 0 0 0 0,0 0 0 0 0,0 0 0 0 0,0 0 0 0 0,0 0-1 0 0,0 0 1 0 0,0 0 0 0 0,0 0 0 0 0,0 0 0 0 0,1 0 0 0 0,-1 0 0 0 0,0 0 0 0 0,0-1 0 0 0,0 1 0 0 0,0 0 0 0 0,0 0 0 0 0,0 0 0 0 0,0 0 0 0 0,0 0 0 0 0,0 0-1 0 0,0 0 1 0 0,0 0 0 0 0,0 0 0 0 0,0 0 0 0 0,0 0 0 0 0,0 0 0 0 0,0-1 0 0 0,0 1 0 0 0,0 0 0 0 0,0 0 0 0 0,0 0 0 0 0,0 0 0 0 0,0 0 0 0 0,0 0 0 0 0,0 0 0 0 0,0 0-1 0 0,0 0 1 0 0,0 0 0 0 0,0-1 0 0 0,0 1 0 0 0,0 0 0 0 0,0 0-1 0 0,0-10 24 0 0,0 4 29 0 0,0 6-48 0 0,0-1 0 0 0,0 0 0 0 0,0 1 0 0 0,0-1 0 0 0,0 0 0 0 0,0 1 0 0 0,0-1 0 0 0,0 0-1 0 0,-1 1 1 0 0,1-1 0 0 0,0 0 0 0 0,0 1 0 0 0,-1-1 0 0 0,1 0 0 0 0,-1 1-5 0 0,-9-5 106 0 0,6-2-39 0 0,0 2-8 0 0,-1 4 3 0 0,-3 0 42 0 0,8 1-100 0 0,-1 0 1 0 0,1 0-1 0 0,-1 0 0 0 0,1 0 0 0 0,-1 0 0 0 0,1 0 0 0 0,0 0 0 0 0,-1 0 0 0 0,1 1 0 0 0,-1-1 0 0 0,1 0 0 0 0,0 0 0 0 0,-1 0 0 0 0,1 0 0 0 0,-1 1 0 0 0,1-1 0 0 0,0 0 0 0 0,-1 0 0 0 0,1 0 0 0 0,0 1 0 0 0,-1-1 0 0 0,1 0 0 0 0,0 1 0 0 0,-1-1 0 0 0,1 0 0 0 0,0 1 0 0 0,0-1 0 0 0,0 0 1 0 0,-1 1-1 0 0,1-1 0 0 0,0 1-4 0 0,-5 6 66 0 0,3-6-48 0 0,0 1 0 0 0,0-1 0 0 0,-1 0 0 0 0,1 0 0 0 0,0 0 0 0 0,-1 0 0 0 0,1 0 0 0 0,-1 0-18 0 0,1 0 15 0 0,-1 0 0 0 0,1 0 0 0 0,-1 0 0 0 0,1 0 0 0 0,0 0-1 0 0,0 0 1 0 0,-1 1 0 0 0,1 0-15 0 0,-3 8 65 0 0,-6-3-4 0 0,10-7-57 0 0,0 0-1 0 0,0 1 1 0 0,0-1 0 0 0,-1 1-1 0 0,2-1 1 0 0,-1 1-1 0 0,0 0 1 0 0,0-1-1 0 0,0 1 1 0 0,0 0-1 0 0,0 0 1 0 0,0 0-1 0 0,1-1 1 0 0,-1 1-1 0 0,0 0 1 0 0,1 1-4 0 0,-5 8 10 0 0,4-8-10 0 0,0 1 0 0 0,0-1 0 0 0,-1 0 0 0 0,1 0 0 0 0,0 0 0 0 0,-1 0 0 0 0,1 0 0 0 0,-1 0 0 0 0,0 0 0 0 0,-7 8-12 0 0,-8 16-75 0 0,12-17 98 0 0,-1-1-11 0 0,5-7 3 0 0,0 0 0 0 0,0 1 1 0 0,0-1-1 0 0,0 0 1 0 0,0 1-1 0 0,0-1 0 0 0,1 1 1 0 0,-1-1-1 0 0,1 1 1 0 0,-1 0-1 0 0,1-1 0 0 0,-1 1 1 0 0,1 0-1 0 0,0-1 0 0 0,0 1 1 0 0,0 0-4 0 0,0 1 1 0 0,0-1 0 0 0,0 1 0 0 0,-1-1 0 0 0,1 1 0 0 0,-1-1 0 0 0,1 1 0 0 0,-1-1 0 0 0,0 1 0 0 0,0-1 0 0 0,0 0 0 0 0,-1 3-1 0 0,1-3 0 0 0,0 0 0 0 0,-1 0 0 0 0,2 1 0 0 0,-1-1 0 0 0,0 1 0 0 0,0-1 0 0 0,1 1 0 0 0,0-1 0 0 0,-1 1 0 0 0,1-1-1 0 0,0 3 1 0 0,0-1 1 0 0,-1 0 0 0 0,1 0-1 0 0,-1 0 1 0 0,0 0-1 0 0,0 0 1 0 0,0 0-1 0 0,-2 3 0 0 0,2-4 5 0 0,0-1 0 0 0,0 0 0 0 0,0 0 0 0 0,0 1 0 0 0,1-1 0 0 0,-1 1 0 0 0,1-1 0 0 0,-1 1 0 0 0,1-1 0 0 0,0 0 0 0 0,0 1 0 0 0,0-1 0 0 0,0 1 0 0 0,1-1 0 0 0,-1 1 0 0 0,1-1-5 0 0,9 19 68 0 0,-4 6-4 0 0,9 9 16 0 0,-14-32-73 0 0,1-1 0 0 0,-1 1 0 0 0,1-1 0 0 0,-1 0 0 0 0,1 0 0 0 0,0 0-1 0 0,0 0 1 0 0,0 0 0 0 0,0 0 0 0 0,1 0 0 0 0,-1-1 0 0 0,1 1 0 0 0,0-1-1 0 0,1 1-6 0 0,7 4 30 0 0,6 4 60 0 0,-9-5-8 0 0,1 2 34 0 0,-6-5-69 0 0,0 0-1 0 0,1 0 1 0 0,-1-1 0 0 0,1 1 0 0 0,0-1-1 0 0,0 0 1 0 0,0 0 0 0 0,0 0 0 0 0,0 0 0 0 0,1-1-1 0 0,-1 1 1 0 0,0-1 0 0 0,1 0-47 0 0,33 2 352 0 0,-12-3-86 0 0,-3-1-2 0 0,-17 1-176 0 0,1-1-1 0 0,0 0 1 0 0,0 0-1 0 0,-1 0 1 0 0,1-1-1 0 0,-1 0-87 0 0,11-3 166 0 0,8-1 46 0 0,-9 3 55 0 0,0-1 0 0 0,5-3-267 0 0,4-5 244 0 0,-2-6-57 0 0,-18 13-146 0 0,1 1-1 0 0,0-1 1 0 0,0 1-1 0 0,4-2-40 0 0,2-1 42 0 0,5-2 25 0 0,-2 4-40 0 0,-12 4-28 0 0,0 0 1 0 0,-1 0-1 0 0,1 0 0 0 0,0 0 0 0 0,-1 0 0 0 0,1 0 0 0 0,-1-1 1 0 0,1 1-1 0 0,-1-1 0 0 0,1 0 0 0 0,-1 1 0 0 0,0-2 1 0 0,0 1 110 0 0,0 0-36 0 0,3-2-26 0 0,-1-1-123 0 0,1 1-107 0 0,-2 1 5 0 0,0-1-39 0 0,3-2-311 0 0,2-1-233 0 0,2-3-505 0 0,6-6-329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43.8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9672 0 0,'0'0'216'0'0,"3"0"32"0"0,-1 0-278 0 0,0 0 107 0 0,0 0 52 0 0,0 0 51 0 0,-1 0 44 0 0,1 0 37 0 0,1 0 277 0 0,4-2 838 0 0,-5 1-923 0 0,-1 0-60 0 0,1 0-87 0 0,-1-1-110 0 0,0 1-140 0 0,-1-1-67 0 0,0 0-77 0 0,1 1-82 0 0,-1-2 694 0 0,0 3-10 0 0,1 0-286 0 0,0 1-52 0 0,0-1-47 0 0,0 0-38 0 0,1 0-24 0 0,-1 0-34 0 0,3-1-11 0 0,-3 1 9 0 0,0 0 49 0 0,1 0 237 0 0,-2 6-6 0 0,0 0-104 0 0,-1-1-93 0 0,1 1-44 0 0,2 12 39 0 0,0-12-24 0 0,8 16 52 0 0,-7 1-41 0 0,-1 1-17 0 0,4-4-43 0 0,-1-1-7 0 0,7 43 88 0 0,-3-14-52 0 0,2-11-39 0 0,-6 5 49 0 0,6-5-16 0 0,-6 5-35 0 0,5-8 29 0 0,-4-2-26 0 0,4-1 26 0 0,-5-2-26 0 0,1-13 11 0 0,-5-13-33 0 0,1 0 1 0 0,-1 1-1 0 0,0-1 0 0 0,0 0 0 0 0,-1 1 0 0 0,1-1 1 0 0,-1 1-1 0 0,0 1-5 0 0,2 9 42 0 0,5-1-20 0 0,-6-12-21 0 0,0 1 0 0 0,0-1 0 0 0,-1 1 0 0 0,1-1 1 0 0,0 1-1 0 0,-1-1 0 0 0,1 1 0 0 0,-1-1 0 0 0,1 1 0 0 0,-1 0 0 0 0,0-1 0 0 0,0 1 0 0 0,0 1-1 0 0,0 26 44 0 0,0-27-121 0 0,0-2-6 0 0,0 0 45 0 0,0 0-17 0 0,0 0-23 0 0,0 0-41 0 0,0 0-48 0 0,0 0-41 0 0,0 0-168 0 0,0 0-49 0 0,0 0-182 0 0,0 0-353 0 0,0 0-686 0 0</inkml:trace>
  <inkml:trace contextRef="#ctx0" brushRef="#br0" timeOffset="486.75">569 127 7584 0 0,'0'-3'222'0'0,"0"3"-208"0"0,0-1 0 0 0,0 0 0 0 0,0 1 0 0 0,0-1-1 0 0,0 0 1 0 0,0 1 0 0 0,0-1 0 0 0,-1 0-1 0 0,1 1 1 0 0,0-1 0 0 0,0 0 0 0 0,-1 1 0 0 0,1-1-1 0 0,0 1 1 0 0,-1-1-14 0 0,-3-1 34 0 0,-2-1-25 0 0,1-8-9 0 0,1 8 58 0 0,1 2 97 0 0,1 0 31 0 0,-1-2 144 0 0,1-10 206 0 0,2 13-508 0 0,0-1 1 0 0,1 1-1 0 0,-1-1 0 0 0,0 1 0 0 0,0 0 1 0 0,-1-1-1 0 0,1 1 0 0 0,0-1 1 0 0,0 1-1 0 0,0 0 0 0 0,0-1 0 0 0,0 1 1 0 0,0-1-1 0 0,-1 1 0 0 0,1 0 0 0 0,0-1 1 0 0,0 1-1 0 0,0-1 0 0 0,-1 1 1 0 0,1 0-1 0 0,0 0 0 0 0,-1-1 0 0 0,1 1 1 0 0,0 0-1 0 0,0-1 0 0 0,-1 1 0 0 0,1 0 1 0 0,-1 0-1 0 0,1 0 0 0 0,0-1 1 0 0,-1 1-29 0 0,-6-5 431 0 0,2-1-97 0 0,5 5-317 0 0,0 1-1 0 0,0-1 0 0 0,0 1 1 0 0,0 0-1 0 0,-1-1 0 0 0,1 1 1 0 0,0 0-1 0 0,-1-1 0 0 0,1 1 0 0 0,0 0 1 0 0,0-1-1 0 0,-1 1 0 0 0,1 0 1 0 0,0 0-1 0 0,-1-1 0 0 0,1 1 1 0 0,-1 0-1 0 0,1 0 0 0 0,0 0 1 0 0,-1 0-1 0 0,1-1 0 0 0,-1 1 1 0 0,1 0-1 0 0,0 0 0 0 0,-1 0 0 0 0,1 0 1 0 0,-1 0-1 0 0,1 0 0 0 0,0 0 1 0 0,-1 0-1 0 0,0 0-16 0 0,-4-2 363 0 0,1-3-200 0 0,1 2-34 0 0,1 0 0 0 0,-1 1 0 0 0,0-1 1 0 0,0 1-1 0 0,0 0 0 0 0,0-1 0 0 0,-3 0-129 0 0,-1 1 147 0 0,-1 1-49 0 0,0 1 153 0 0,0 0-48 0 0,0 0-40 0 0,0 0-36 0 0,-10 0 69 0 0,-10 0-44 0 0,12 2-104 0 0,8 3-38 0 0,6-4-5 0 0,1 0 0 0 0,0 0 0 0 0,-1 0 0 0 0,1 0 0 0 0,-1-1-1 0 0,1 1 1 0 0,-1-1 0 0 0,0 1 0 0 0,1-1 0 0 0,-1 1 0 0 0,0-1 0 0 0,1 0-1 0 0,-1 0 1 0 0,0 0-5 0 0,0 0 4 0 0,1 0-3 0 0,0 0 1 0 0,1 0 0 0 0,-1 0 0 0 0,0 0-1 0 0,0 0 1 0 0,1 1 0 0 0,-1-1 0 0 0,0 0-1 0 0,1 0 1 0 0,-1 0 0 0 0,0 1-1 0 0,0-1 1 0 0,1 0 0 0 0,-1 1 0 0 0,0-1-1 0 0,1 0 1 0 0,-1 1 0 0 0,1-1 0 0 0,-1 1-1 0 0,1-1 1 0 0,-1 1 0 0 0,1-1 0 0 0,-1 1-1 0 0,1-1 1 0 0,-1 1 0 0 0,1 0 0 0 0,-1-1-2 0 0,-8 10 27 0 0,4 0-27 0 0,-5-4-12 0 0,9-6 9 0 0,1 1 1 0 0,-1-1-1 0 0,1 1 1 0 0,-1 0 0 0 0,1-1-1 0 0,0 1 1 0 0,-1 0-1 0 0,1-1 1 0 0,0 1 0 0 0,0 0-1 0 0,0-1 1 0 0,-1 1-1 0 0,1 0 1 0 0,0 0 0 0 0,0-1-1 0 0,0 1 1 0 0,0 0-1 0 0,0 0 1 0 0,0-1 0 0 0,0 1-1 0 0,1 0 1 0 0,-1 0-1 0 0,0 0 3 0 0,1 26-4 0 0,-1-25 1 0 0,0 0 1 0 0,0-1 0 0 0,1 1-1 0 0,-1 0 1 0 0,0-1 0 0 0,1 1-1 0 0,-1-1 1 0 0,1 1 0 0 0,0 0-1 0 0,-1-1 1 0 0,1 0 0 0 0,0 1-1 0 0,0-1 1 0 0,0 1 2 0 0,4 6-21 0 0,16 39-3 0 0,-20-45 19 0 0,1 0-1 0 0,-1-1 1 0 0,0 1-1 0 0,1-1 1 0 0,-1 0-1 0 0,1 1 0 0 0,0-1 1 0 0,-1 0-1 0 0,1 0 1 0 0,0 0-1 0 0,0 0 1 0 0,0 0-1 0 0,1 0 6 0 0,0 1-8 0 0,0-1 0 0 0,0 1 0 0 0,0 0 0 0 0,0 0 0 0 0,-1 0 0 0 0,2 1 8 0 0,8 8-3 0 0,1 0-1 0 0,1-1 1 0 0,7 5 3 0 0,-17-13 0 0 0,-1 0 0 0 0,1 0 0 0 0,0 0 0 0 0,0 0 0 0 0,-1-1 0 0 0,1 1 0 0 0,0-1 0 0 0,1 0 0 0 0,8 2 0 0 0,-10-1 0 0 0,0-1 0 0 0,0 1 0 0 0,0 0 1 0 0,0-1-1 0 0,-1 1 0 0 0,1 1 0 0 0,0-1 0 0 0,-1 0 1 0 0,0 0-1 0 0,3 3 0 0 0,-3-2-2 0 0,0-1 0 0 0,0 0-1 0 0,0 0 1 0 0,0 0 0 0 0,1 0 0 0 0,2 1 2 0 0,26 7-43 0 0,-9 4 37 0 0,1 3 44 0 0,14 10 94 0 0,-2-9-24 0 0,-28-15-63 0 0,1 1 0 0 0,-1-1 0 0 0,0 1 0 0 0,0 1 0 0 0,0-1 0 0 0,4 5-45 0 0,-1 3 73 0 0,1 1 37 0 0,5-6 41 0 0,-14-7-132 0 0,0 1 0 0 0,-1 0-1 0 0,1-1 1 0 0,0 1-1 0 0,-1 0 1 0 0,1 0 0 0 0,0 0-1 0 0,-1 0 1 0 0,1 0 0 0 0,-1 0-1 0 0,1 2-18 0 0,4 4 117 0 0,-1 3 60 0 0,-2-6-90 0 0,1 0 0 0 0,-1 0 0 0 0,0 0 0 0 0,1 0 0 0 0,1 1-87 0 0,0-1 105 0 0,-3-2 154 0 0,-2 2-64 0 0,0-1-60 0 0,0 2-4 0 0,0 7 50 0 0,0-8-60 0 0,0 0 74 0 0,-2-2-11 0 0,-25 25 156 0 0,22-23-215 0 0,-2-4-84 0 0,1 1-11 0 0,-16 9 62 0 0,-1-7-36 0 0,22-3-55 0 0,-1 0 0 0 0,0 0 0 0 0,1 0 0 0 0,-1 1 0 0 0,0-1 0 0 0,1 0 0 0 0,-1 1 0 0 0,0-1 0 0 0,1 1 0 0 0,-1 0 0 0 0,1-1 0 0 0,-1 1 0 0 0,1 0 0 0 0,-1 0-1 0 0,-11 5-1 0 0,3-3-17 0 0,-15-2 52 0 0,8-1-78 0 0,5-1-61 0 0,0 1-87 0 0,6 0 57 0 0,1-1 36 0 0,-10-3-133 0 0,10 1 95 0 0,1 2 8 0 0,0-1-42 0 0,0 1-53 0 0,0 0-64 0 0,1 0 19 0 0,0 1-39 0 0,-4-1-412 0 0,3 0 103 0 0,-1 1-53 0 0,-5 0-785 0 0,-2 0-615 0 0,-7 0-1168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7:05.56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323 42 6768 0 0,'0'0'149'0'0,"0"0"23"0"0,0 0 12 0 0,-1 0-56 0 0,-2 0-1 0 0,-4-1 119 0 0,6 1-216 0 0,0 0 0 0 0,1-1-1 0 0,-1 1 1 0 0,0 0 0 0 0,1-1 0 0 0,-1 1-1 0 0,1-1 1 0 0,-1 1 0 0 0,1-1 0 0 0,-1 1 0 0 0,1-1-1 0 0,-1 0 1 0 0,1 1 0 0 0,-1-1 0 0 0,1 0-30 0 0,-4-4 306 0 0,1 3-101 0 0,0 0 49 0 0,-4 0 177 0 0,2 1-170 0 0,0 1 35 0 0,4 0-276 0 0,-1 0 32 0 0,-2 0 133 0 0,-18 0 674 0 0,19 0-723 0 0,0 0-50 0 0,-1 0 315 0 0,4 0-61 0 0,-3 0-27 0 0,-12 0-7 0 0,15 0-302 0 0,0 0 1 0 0,0 0 0 0 0,0 0 0 0 0,0 0 0 0 0,0 0 0 0 0,0 0 0 0 0,-1 0-1 0 0,1 0 1 0 0,0 0 0 0 0,0 0 0 0 0,0 0 0 0 0,0 0 0 0 0,0 0-1 0 0,0 0 1 0 0,0 0 0 0 0,-1 0 0 0 0,1 0 0 0 0,0 0 0 0 0,0 0-1 0 0,0 0 1 0 0,0 0 0 0 0,0 0 0 0 0,0 0 0 0 0,0 0 0 0 0,0 0-1 0 0,-1 0 1 0 0,1 0 0 0 0,0 0 0 0 0,0 1 0 0 0,0-1 0 0 0,0 0 0 0 0,0 0-1 0 0,0 0 1 0 0,0 0 0 0 0,0 0 0 0 0,0 0 0 0 0,0 0 0 0 0,0 0-1 0 0,0 0 1 0 0,0 1 0 0 0,0-1 0 0 0,0 0 0 0 0,0 0 0 0 0,-1 0-1 0 0,1 0 1 0 0,0 0 0 0 0,0 0 0 0 0,0 1 0 0 0,0-1 0 0 0,1 0 0 0 0,-1 0-1 0 0,0 0 1 0 0,0 0 0 0 0,0 0 0 0 0,0 0 0 0 0,0 0 0 0 0,0 1-5 0 0,-2 9 111 0 0,2-10-103 0 0,-1 1 0 0 0,1 0 0 0 0,-1-1 0 0 0,0 1 0 0 0,1-1 0 0 0,-1 1 0 0 0,0-1 0 0 0,1 1 0 0 0,-1-1 0 0 0,0 0 0 0 0,0 1 0 0 0,0-1 0 0 0,1 0 0 0 0,-2 1-8 0 0,-7 3 43 0 0,-12 10 55 0 0,7-7-38 0 0,11-6-55 0 0,0 0 1 0 0,0 1-1 0 0,0-1 1 0 0,0 1 0 0 0,0 0-1 0 0,0 0 1 0 0,1 0 0 0 0,-1 1-1 0 0,0-1-5 0 0,-30 31 91 0 0,2-2-28 0 0,25-24-63 0 0,1 1 0 0 0,-1 0 0 0 0,1 0 0 0 0,1 0 0 0 0,-1 0 0 0 0,1 2 0 0 0,0-3 0 0 0,-3 14 0 0 0,1-10 0 0 0,4-9 0 0 0,1 0 0 0 0,0 0 0 0 0,0 0 0 0 0,0 0 0 0 0,0 0 0 0 0,0 0 0 0 0,0 0 0 0 0,0 0 0 0 0,1 1 0 0 0,-1-1 0 0 0,1 0 0 0 0,0 0 0 0 0,-1 1 0 0 0,1-1 0 0 0,0 41 0 0 0,0-27 0 0 0,-1-12 2 0 0,1 0-1 0 0,-1 1 1 0 0,1-1-1 0 0,1 1 1 0 0,-1-1 0 0 0,1 0-1 0 0,-1 0 1 0 0,1 1-1 0 0,0-1 1 0 0,1 1-2 0 0,5 6 33 0 0,-6-9-27 0 0,0 0-1 0 0,1 0 1 0 0,-1 0 0 0 0,0 0-1 0 0,0 0 1 0 0,0 1 0 0 0,-1-1 0 0 0,1 0-1 0 0,0 0 1 0 0,-1 0 0 0 0,1 3-6 0 0,-1-5 3 0 0,0 1 0 0 0,0-1 0 0 0,0 0 0 0 0,0 1 0 0 0,0-1 0 0 0,0 0 0 0 0,0 0 0 0 0,0 1 0 0 0,0-1 0 0 0,0 0 0 0 0,0 1 0 0 0,0-1 0 0 0,0 0 0 0 0,1 1 0 0 0,-1-1 0 0 0,0 0 0 0 0,0 0 0 0 0,0 1 0 0 0,1-1 0 0 0,-1 0 0 0 0,0 0 0 0 0,0 0 0 0 0,0 1 0 0 0,1-1 0 0 0,-1 0 0 0 0,0 0-3 0 0,14 14 90 0 0,-13-13-87 0 0,-1-1 0 0 0,0 0 1 0 0,0 0-1 0 0,0 1 1 0 0,1-1-1 0 0,-1 0 0 0 0,0 0 1 0 0,0 0-1 0 0,1 1 0 0 0,-1-1 1 0 0,0 0-1 0 0,0 0 1 0 0,1 0-1 0 0,-1 0 0 0 0,0 1 1 0 0,0-1-1 0 0,1 0 1 0 0,-1 0-1 0 0,0 0 0 0 0,1 0 1 0 0,-1 0-1 0 0,0 0 0 0 0,1 0 1 0 0,-1 0-1 0 0,0 0 1 0 0,1 0-4 0 0,46 0 197 0 0,-16 0-138 0 0,-28 0 15 0 0,7-11-7 0 0,8 3-34 0 0,-3 2 17 0 0,-10 3-39 0 0,-1 0 0 0 0,1-1 1 0 0,-1 1-1 0 0,0-1 1 0 0,0 0-1 0 0,2-4-11 0 0,-2 4 16 0 0,-1 0 0 0 0,1 0 1 0 0,0 1-1 0 0,1-1 0 0 0,-1 1 0 0 0,4-3-16 0 0,-1 3 4 0 0,-6 3 0 0 0,0-1-1 0 0,-1 1 0 0 0,1 0 0 0 0,0-1 1 0 0,0 1-1 0 0,0-1 0 0 0,0 1 1 0 0,-1-1-1 0 0,1 0 0 0 0,0 1 0 0 0,-1-1 1 0 0,1 0-1 0 0,0 1 0 0 0,-1-1 1 0 0,1 0-1 0 0,-1 0 0 0 0,1 1 0 0 0,-1-1 1 0 0,1 0-1 0 0,-1 0 0 0 0,0 0 1 0 0,1 0-4 0 0,2-6 24 0 0,-1 4-16 0 0,0 0 1 0 0,0 1-1 0 0,0-1 0 0 0,0 0 0 0 0,0 1 0 0 0,0 0 0 0 0,1-1-8 0 0,-1 1 1 0 0,0 1 0 0 0,0-1-1 0 0,-1 0 1 0 0,1 0-1 0 0,0 1 1 0 0,-1-1 0 0 0,0-1-1 0 0,1 1 1 0 0,-1 0-1 0 0,0 0 1 0 0,0 0 0 0 0,0-1-1 0 0,0 1 1 0 0,-1 0 0 0 0,1-1-1 0 0,-1 1 1 0 0,1-1-1 0 0,-1 1 1 0 0,0 0 0 0 0,0-2-1 0 0,0 4 0 0 0,0-6 2 0 0,0 1 0 0 0,0 0 0 0 0,1 0 0 0 0,0-1 0 0 0,1-3-2 0 0,12-16 43 0 0,-7 4-32 0 0,1 10-10 0 0,-7 10-1 0 0,-1 1 0 0 0,1-1-1 0 0,0 0 1 0 0,-1 1 0 0 0,1-1-1 0 0,-1 0 1 0 0,1 0-1 0 0,-1 0 1 0 0,1 0 0 0 0,-1 0-1 0 0,0 0 1 0 0,1 1 0 0 0,-1-1-1 0 0,0 0 1 0 0,1-8 19 0 0,0 1 0 0 0,0 0 0 0 0,-1-8-19 0 0,0-91 11 0 0,0 89-26 0 0,0 16-14 0 0,3 4-1 0 0,0 1 29 0 0,-1 0-1 0 0,-1-1 1 0 0,1 1 0 0 0,0 0-1 0 0,-1 0 1 0 0,1 0-1 0 0,-1 0 1 0 0,0 0 0 0 0,0 1-1 0 0,0-1 1 0 0,0 0-1 0 0,-1 0 1 0 0,1 1 0 0 0,-1-1-1 0 0,0 0 1 0 0,0 1-1 0 0,0-1 1 0 0,-1 2 1 0 0,1 59-64 0 0,0-48 32 0 0,0 6 10 0 0,0 25 33 0 0,0-8 53 0 0,0-38-62 0 0,0-1 0 0 0,0 0-1 0 0,0 1 1 0 0,0-1-1 0 0,0 0 1 0 0,0 0 0 0 0,0 1-1 0 0,0-1 1 0 0,0 0 0 0 0,1 1-1 0 0,-1-1 1 0 0,0 0 0 0 0,0 0-1 0 0,0 1 1 0 0,0-1-1 0 0,0 0 1 0 0,1 1 0 0 0,-1-1-1 0 0,0 0 1 0 0,0 0 0 0 0,0 0-1 0 0,1 1 1 0 0,-1-1 0 0 0,0 0-1 0 0,0 0 1 0 0,1 0-2 0 0,4 5 13 0 0,-4-5-14 0 0,0 1 1 0 0,-1-1-1 0 0,1 1 1 0 0,0-1-1 0 0,-1 1 1 0 0,1 0-1 0 0,-1-1 1 0 0,1 1-1 0 0,-1 0 1 0 0,1-1-1 0 0,-1 1 1 0 0,1 0-1 0 0,-1 0 1 0 0,0-1-1 0 0,1 1 1 0 0,-1 0-1 0 0,0 0 1 0 0,3 15 18 0 0,-2 12 43 0 0,-1-23-11 0 0,0-1-67 0 0,1-1-69 0 0,0-1-71 0 0,0-1-72 0 0,1 1-76 0 0,0-1-75 0 0,-1 0-78 0 0,2 0-62 0 0,-1 0-76 0 0,0 1-78 0 0,0 0-80 0 0,1 4-1048 0 0,-2 6-1022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7:05.97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5784 0 0,'0'0'132'0'0,"0"3"17"0"0,0 69 121 0 0,0-44-221 0 0,0-11 9 0 0,0-1 109 0 0,0 1 97 0 0,0 0 85 0 0,0 1 127 0 0,0 0 74 0 0,0 13 494 0 0,0 39 1569 0 0,0-49-1881 0 0,0 0-85 0 0,0-2-163 0 0,0-1-111 0 0,0-8-234 0 0,0-1-36 0 0,0 0-39 0 0,0 0-39 0 0,0-137-9 0 0,0 128-16 0 0,3-31 0 0 0,-3 29 0 0 0,0 1 0 0 0,1-1 0 0 0,-1 1 0 0 0,1-1 0 0 0,0 1 0 0 0,-1-1 0 0 0,1 1 0 0 0,0-1 0 0 0,0 1 0 0 0,0 0 0 0 0,0 0 0 0 0,0-1 0 0 0,0 1 0 0 0,0 0 0 0 0,1 0 0 0 0,-1 0 0 0 0,0 0 0 0 0,0 0 0 0 0,1 0 0 0 0,5-2 0 0 0,-6 3 0 0 0,0-1 0 0 0,0 1 0 0 0,0-1 0 0 0,-1 1 0 0 0,1 0 0 0 0,0-1 0 0 0,0 1 0 0 0,0-1 0 0 0,-1 0 0 0 0,1 1 0 0 0,0-1 0 0 0,-1 0 0 0 0,1 1 0 0 0,-1-1 0 0 0,1 0 0 0 0,0 0 0 0 0,-1 1 0 0 0,0-1 0 0 0,1 0 0 0 0,-1 0 0 0 0,1 0 0 0 0,-1 0 0 0 0,3-6 0 0 0,-2 6-2 0 0,0-1 1 0 0,0 0 0 0 0,0 1-1 0 0,1-1 1 0 0,-1 1 0 0 0,0 0-1 0 0,0-1 1 0 0,1 1 0 0 0,-1 0-1 0 0,1 0 1 0 0,-1 0 0 0 0,2-1 1 0 0,4-1-17 0 0,-6 3 12 0 0,0 0 0 0 0,-1-1 0 0 0,1 1 0 0 0,0-1 0 0 0,0 1-1 0 0,0-1 1 0 0,-1 1 0 0 0,1-1 0 0 0,0 1 0 0 0,0-1 0 0 0,-1 0 0 0 0,1 1 0 0 0,0-1 0 0 0,-1 0 0 0 0,1 1 0 0 0,-1-1-1 0 0,1 0 1 0 0,-1 0 0 0 0,1 0 0 0 0,-1 0 0 0 0,0 0 0 0 0,1 0 5 0 0,2-6-11 0 0,-2 6 10 0 0,0-1 0 0 0,0 1 0 0 0,0-1 0 0 0,0 1 0 0 0,0-1 0 0 0,1 1 0 0 0,-1 0 0 0 0,1-1 0 0 0,-1 1 0 0 0,1 0 0 0 0,-1 0 0 0 0,2 0 1 0 0,-1 0 0 0 0,0 0 0 0 0,0 1 0 0 0,1-1 0 0 0,-1 1 0 0 0,0-1 0 0 0,0 1 0 0 0,1 0 0 0 0,-1 0 0 0 0,0 0 0 0 0,1 0 0 0 0,32 0 0 0 0,33 0 0 0 0,-68 0 0 0 0,1 0 0 0 0,0 0 0 0 0,-1 0 0 0 0,1-1 0 0 0,0 1 0 0 0,0 0 0 0 0,-1 0 0 0 0,1 0 0 0 0,0 1 0 0 0,-1-1 0 0 0,1 0 0 0 0,0 0 0 0 0,-1 0 0 0 0,1 0 0 0 0,-1 1 0 0 0,1-1 0 0 0,0 0 0 0 0,-1 1 0 0 0,1-1 0 0 0,-1 0 0 0 0,1 1 0 0 0,-1-1 0 0 0,1 1 0 0 0,-1-1 0 0 0,1 1 0 0 0,-1-1 0 0 0,1 1 0 0 0,-1-1 0 0 0,1 1 0 0 0,-1-1 0 0 0,0 1 0 0 0,1 0 0 0 0,5 8 0 0 0,12-2 0 0 0,3 7 10 0 0,0-7 33 0 0,-3 8-22 0 0,-18-15-19 0 0,1 0 0 0 0,-1 0-1 0 0,0 0 1 0 0,0 0-1 0 0,0 1 1 0 0,1-1 0 0 0,-1 0-1 0 0,0 0 1 0 0,0 1 0 0 0,0-1-1 0 0,1 0 1 0 0,-1 0 0 0 0,0 1-1 0 0,0-1 1 0 0,0 0-1 0 0,0 1 1 0 0,0-1 0 0 0,0 0-1 0 0,0 0 1 0 0,1 1 0 0 0,-1-1-1 0 0,0 0 1 0 0,0 1 0 0 0,0-1-1 0 0,0 0 1 0 0,0 1-2 0 0,-1 4 8 0 0,2 20 64 0 0,2-16-77 0 0,0-5-38 0 0,1 3 72 0 0,2 3 14 0 0,-5-7-72 0 0,1 0-38 0 0,-1 0-27 0 0,-1 0-40 0 0,1 0-48 0 0,-1 0-52 0 0,0-2 18 0 0,0 0-34 0 0,0 0-343 0 0,0-1 79 0 0,0 0-47 0 0,0 1-664 0 0,0-1-523 0 0,0 0-994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7:06.55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121 406 5960 0 0,'0'0'132'0'0,"0"0"17"0"0,0 0 12 0 0,0 3-17 0 0,1 2-127 0 0,-1 12 95 0 0,-1-9-5 0 0,-2-2 44 0 0,-15 1 228 0 0,17-6-353 0 0,-1-1-1 0 0,1 1 1 0 0,0 0 0 0 0,-1 0 0 0 0,1 0 0 0 0,0 0-1 0 0,0 0 1 0 0,0 0 0 0 0,0 1 0 0 0,0-1 0 0 0,0 0 0 0 0,0 1-1 0 0,0-1-25 0 0,0 1 43 0 0,0 0-1 0 0,1 0 1 0 0,-1 0-1 0 0,0 0 1 0 0,1 0-1 0 0,-1 0 0 0 0,1 0 1 0 0,0 0-1 0 0,0 1 1 0 0,0 0-43 0 0,-3 12 219 0 0,-5 2 18 0 0,1-6-103 0 0,0 10 140 0 0,0-10-143 0 0,0 3 56 0 0,3 4 55 0 0,2-3-39 0 0,-7 2 26 0 0,1 0-1 0 0,6-2-27 0 0,-1-1-13 0 0,-3-2-34 0 0,5-10-131 0 0,1-1 0 0 0,-1 1-1 0 0,0-1 1 0 0,1 1 0 0 0,-1-1 0 0 0,1 1-1 0 0,-1-1 1 0 0,1 1 0 0 0,-1 1-23 0 0,2-2 15 0 0,-1 0 1 0 0,0 0-1 0 0,1 0 1 0 0,-1 0-1 0 0,0 0 1 0 0,1 0-1 0 0,-1 1 1 0 0,1-1-1 0 0,0 0 1 0 0,-1 0-1 0 0,1 0-15 0 0,0 0 14 0 0,0 0 1 0 0,-1 0-1 0 0,1 0 0 0 0,0 0 0 0 0,-1 0 0 0 0,1 0 1 0 0,-1 0-1 0 0,1 0 0 0 0,-1 0 0 0 0,1 0 0 0 0,-1 0 1 0 0,0 1-1 0 0,0-1 0 0 0,0 0 0 0 0,0 0 0 0 0,0 0 0 0 0,0 0 1 0 0,0 1-1 0 0,0-1 0 0 0,0 0 0 0 0,0 0 0 0 0,0 0 1 0 0,-1 0-1 0 0,1 1 0 0 0,-1-1-14 0 0,-10 17 173 0 0,16-14-96 0 0,1-1-20 0 0,-5-2-48 0 0,-1 0 0 0 0,1 0 0 0 0,-1 0 0 0 0,1 0 0 0 0,-1 0 1 0 0,0 1-1 0 0,1-1 0 0 0,-1 0 0 0 0,0 0 0 0 0,0 0 0 0 0,0 0 1 0 0,0 1-1 0 0,0-1 0 0 0,0 1-9 0 0,0-1 9 0 0,-1 0-1 0 0,1 0 1 0 0,0 1 0 0 0,0-1 0 0 0,1 0-1 0 0,-1 0 1 0 0,0 0 0 0 0,0 0 0 0 0,1 0-1 0 0,-1 1 1 0 0,0-1 0 0 0,1 0 0 0 0,-1 0-1 0 0,1 1-8 0 0,0-2 7 0 0,0 1 0 0 0,0-1 0 0 0,0 1-1 0 0,-1-1 1 0 0,1 0 0 0 0,0 0 0 0 0,0 1-1 0 0,0-1 1 0 0,0 0 0 0 0,0 0 0 0 0,0 0-1 0 0,0 0 1 0 0,0 0 0 0 0,0 0 0 0 0,0 0-7 0 0,-1 0 0 0 0,3 0 94 0 0,1 4-4 0 0,-2-2-80 0 0,0 0 0 0 0,0-1 0 0 0,1 1 0 0 0,-1 0 0 0 0,1-1 0 0 0,-1 1 0 0 0,1-1 0 0 0,0 0 0 0 0,0 0 0 0 0,-1 0 0 0 0,1 0 0 0 0,0-1 0 0 0,3 1-10 0 0,-5-1 3 0 0,1 0 0 0 0,0 0 0 0 0,0 0 0 0 0,-1 0 0 0 0,1 0 0 0 0,0-1 0 0 0,0 1 0 0 0,-1-1-1 0 0,1 1 1 0 0,0-1 0 0 0,0 0-3 0 0,19-13 43 0 0,-3 7-32 0 0,-11-8-11 0 0,11 8 10 0 0,-14 5-1 0 0,0 0 0 0 0,0-1 0 0 0,-1 0-1 0 0,1 0 1 0 0,1-2-9 0 0,18-19-13 0 0,-6 6-48 0 0,-15 16 54 0 0,0 1 0 0 0,-1-1 0 0 0,1 1 0 0 0,0-1 0 0 0,-1 0 0 0 0,1 0 0 0 0,-1 0 0 0 0,0 0 0 0 0,0 0 0 0 0,0 0 0 0 0,0 0 0 0 0,0 0 0 0 0,0 0 1 0 0,0-1-1 0 0,-1 1 0 0 0,1 0 0 0 0,-1 0 0 0 0,0-1 0 0 0,0 1 0 0 0,1-1 7 0 0,-1 1-11 0 0,0-1 0 0 0,0 1 0 0 0,1 0 0 0 0,-1-1 0 0 0,1 1 0 0 0,0 0 0 0 0,-1-1 0 0 0,1 1 0 0 0,0 0 1 0 0,1 0-1 0 0,-1 0 0 0 0,0 0 0 0 0,1 0 0 0 0,-1 0 0 0 0,1 0 0 0 0,-1 0 0 0 0,1 1 0 0 0,0-1 0 0 0,0 0 11 0 0,1 0-19 0 0,-1-1 0 0 0,1 0 0 0 0,-1 0 0 0 0,1 0 1 0 0,-1 0-1 0 0,1-2 19 0 0,1-8-80 0 0,-1 5-8 0 0,3-3-96 0 0,4-5-46 0 0,4-5-70 0 0,-7 6 58 0 0,-5 5 56 0 0,-1-1-38 0 0,-2-2-44 0 0,-3 0-54 0 0,2 6 224 0 0,-8-28-383 0 0,8 28 349 0 0,1-1-1 0 0,0 1 1 0 0,0-1 0 0 0,1-2 132 0 0,0 4-112 0 0,0 0 0 0 0,-1 0 0 0 0,1 0 0 0 0,-1 1 0 0 0,-1-5 112 0 0,-5-5-274 0 0,0 1 60 0 0,4-4 91 0 0,2-3 66 0 0,1 15 53 0 0,0 0 0 0 0,0 1 0 0 0,-1-1 0 0 0,1 0 0 0 0,-2-4 4 0 0,-10-10 0 0 0,6 11 0 0 0,3 5-2 0 0,0-1 0 0 0,0 0 0 0 0,1-1 0 0 0,0 1 0 0 0,0 0 0 0 0,-1-4 2 0 0,-4-30-48 0 0,-7 11 36 0 0,12 5 12 0 0,2 20 0 0 0,1 0 0 0 0,-1-1 0 0 0,-1 1 0 0 0,1 0 0 0 0,0 0 0 0 0,-1-1 0 0 0,1 1 0 0 0,-1 0 0 0 0,0 0 0 0 0,-1-3 0 0 0,-6-4 0 0 0,7 9 0 0 0,0 0 0 0 0,1 0 0 0 0,-1 0 0 0 0,0 0 0 0 0,1 0 0 0 0,-1 0-1 0 0,1 0 1 0 0,-1 0 0 0 0,1 0 0 0 0,-1 0 0 0 0,1 0 0 0 0,0 0 0 0 0,-1-6 3 0 0,0 0 0 0 0,0 1 1 0 0,1-1-1 0 0,0-3-3 0 0,0 6 64 0 0,3 8 49 0 0,12 10 94 0 0,-15-14-198 0 0,0 0 1 0 0,0 0-1 0 0,1 1 1 0 0,-1-1-1 0 0,0 0 0 0 0,0 0 1 0 0,1 1-1 0 0,-1-1 1 0 0,0 0-1 0 0,0 0 1 0 0,0 1-1 0 0,0-1 0 0 0,1 0 1 0 0,-1 0-1 0 0,0 1 1 0 0,0-1-1 0 0,0 0 1 0 0,0 1-1 0 0,0-1 0 0 0,0 0 1 0 0,0 0-1 0 0,0 1 1 0 0,0-1-1 0 0,0 0 1 0 0,0 1-1 0 0,0-1-9 0 0,3 12 184 0 0,-2-9-140 0 0,0 0 0 0 0,0 0 0 0 0,1-1-1 0 0,0 1 1 0 0,-1-1 0 0 0,1 0 0 0 0,0 1 0 0 0,1 0-44 0 0,1 0 381 0 0,-1 1 47 0 0,6 7-170 0 0,-3 2 61 0 0,-5-6-132 0 0,0 0 1 0 0,-1 0-1 0 0,1 0 1 0 0,-1 5-188 0 0,-1 1 173 0 0,0 3 9 0 0,1-5-26 0 0,2 1 13 0 0,1 0 47 0 0,0-5-135 0 0,0 2 46 0 0,0 0 1 0 0,0 1-1 0 0,-1-1 1 0 0,0 1 0 0 0,-1 0-1 0 0,0 8-127 0 0,-1 2 193 0 0,0 6 39 0 0,0-6-38 0 0,0-4-26 0 0,0-2 8 0 0,0 3 43 0 0,0-5-110 0 0,0 2-14 0 0,0 0 10 0 0,0-2 22 0 0,0 1 37 0 0,0 4 72 0 0,0-1-49 0 0,0 24 208 0 0,4-17-160 0 0,4-6-59 0 0,-7-16-155 0 0,1 1 0 0 0,-1 0 0 0 0,0 0 0 0 0,0 1 0 0 0,-1-1 0 0 0,1 0 0 0 0,0 0 0 0 0,-1 0 0 0 0,1 1 0 0 0,-1-1-1 0 0,0 0 1 0 0,1 0 0 0 0,-1 1 0 0 0,0-1-21 0 0,0 11 61 0 0,0 35 234 0 0,0-27-205 0 0,0-19-87 0 0,0 1 1 0 0,0-1 0 0 0,0 0-1 0 0,1 0 1 0 0,-1 1 0 0 0,1-1 0 0 0,0 0-1 0 0,0 0 1 0 0,0 0 0 0 0,0 0 0 0 0,0 0-1 0 0,0 0 1 0 0,0 0 0 0 0,1 0-4 0 0,4 9 26 0 0,-5-10-25 0 0,-1 0-1 0 0,1 0 1 0 0,-1 0-1 0 0,0 1 1 0 0,0-1-1 0 0,0 0 1 0 0,1 0-1 0 0,-1 0 1 0 0,0 0-1 0 0,0 1 1 0 0,-1-1-1 0 0,1 0 1 0 0,0 0-1 0 0,0 0 1 0 0,0 0-1 0 0,-1 1 1 0 0,1-1-1 0 0,-1 0 1 0 0,1 0-1 0 0,-1 0 1 0 0,1 0-1 0 0,-1 0 1 0 0,0 0-1 0 0,1 0 1 0 0,-2 0-1 0 0,2 0-3 0 0,-1 0 1 0 0,0 0 0 0 0,1 0-1 0 0,-1 0 1 0 0,1 0-1 0 0,-1 0 1 0 0,1 0 0 0 0,-1 1-1 0 0,1-1 1 0 0,0 0 0 0 0,0 1 2 0 0,6 15-102 0 0,-5-15 82 0 0,1 0 0 0 0,-1 0 0 0 0,-1 1 0 0 0,1-1 0 0 0,0 0 0 0 0,0 0 0 0 0,-1 0 1 0 0,1 3 19 0 0,-1-2-128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7:07.21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1 214 7616 0 0,'0'0'222'0'0,"0"0"-59"0"0,0 0-7 0 0,0 0 59 0 0,0 0 185 0 0,0 0 336 0 0,0 0 28 0 0,0 0-31 0 0,3 4-145 0 0,6 7-248 0 0,12 26 597 0 0,-15-25-668 0 0,-6-12-264 0 0,7 18 507 0 0,7-11 0 0 0,-7 15 0 0 0,-6-20-472 0 0,0 1 0 0 0,-1-1 0 0 0,1 0 0 0 0,1 1 0 0 0,-1-1 0 0 0,0 0 0 0 0,0 0 0 0 0,1 1 1 0 0,0-1-1 0 0,-1 0 0 0 0,2 1-40 0 0,7 4 200 0 0,3 0 81 0 0,-1 3-46 0 0,1 12 195 0 0,-3-4-114 0 0,-2-7-152 0 0,2-1-3 0 0,-5-6-86 0 0,-1 0 1 0 0,1 1-1 0 0,-1-1 0 0 0,0 1 0 0 0,-1 0 0 0 0,1 1-75 0 0,2 8 203 0 0,1 0-4 0 0,-6-13-186 0 0,-1 0 0 0 0,1 0 0 0 0,0 0 0 0 0,0 0 0 0 0,0 0 0 0 0,0 0 0 0 0,0 0 0 0 0,0 0 0 0 0,0-1-1 0 0,0 1 1 0 0,1 0-13 0 0,5 2 44 0 0,1 1 24 0 0,-1 7-11 0 0,-4-4-44 0 0,-1-4-8 0 0,0 0 0 0 0,1 1 0 0 0,0-1 0 0 0,-1 0 0 0 0,4 2-5 0 0,-4-2 12 0 0,1 0 0 0 0,0 0-1 0 0,1-1 1 0 0,-1 1 0 0 0,3 1-12 0 0,5-1 53 0 0,3-2-78 0 0,1-1-69 0 0,-3 0-56 0 0,-4-1-46 0 0,-5 1 60 0 0,-2 0-57 0 0,-1 0-82 0 0,0 0 87 0 0,0 0-40 0 0,0 0-43 0 0,0 0-40 0 0,0 0-37 0 0,0 0-34 0 0,1 0-246 0 0,-1 0-55 0 0,3 0-802 0 0,2 0-630 0 0,7 0-1199 0 0</inkml:trace>
  <inkml:trace contextRef="#ctx0" brushRef="#br0" timeOffset="274.65">449 22 6992 0 0,'3'0'54'0'0,"4"0"-62"0"0,-4 0 64 0 0,1 0 91 0 0,-2 0-26 0 0,0 0 38 0 0,-2-3 6 0 0,0 2-162 0 0,0 0-1 0 0,0 0 0 0 0,0 0 0 0 0,0 0 1 0 0,0 0-1 0 0,0 0 0 0 0,1 0 0 0 0,-1 0 0 0 0,0 1 1 0 0,0-1-1 0 0,1 0 0 0 0,-1 0 0 0 0,1 0 1 0 0,-1 0-1 0 0,1 1-2 0 0,7-4 23 0 0,-2 4 63 0 0,-3 0 92 0 0,-3 0 205 0 0,0 0 351 0 0,0 0 30 0 0,0 0-316 0 0,0 0-184 0 0,0 0-48 0 0,0 0 45 0 0,0 0 115 0 0,0 4-21 0 0,1 6-124 0 0,0 10 6 0 0,-1-17-206 0 0,0 0 0 0 0,0 0 1 0 0,-1 0-1 0 0,1 1 0 0 0,-1-1 1 0 0,1-1-1 0 0,-1 1 0 0 0,-1 3-31 0 0,-5 5 79 0 0,-2 6 55 0 0,7-2 9 0 0,2 0 71 0 0,0 5 25 0 0,-3 5 51 0 0,-12 4 125 0 0,12-10-185 0 0,2 40 453 0 0,2-46-558 0 0,-1-1-35 0 0,0 8 80 0 0,1-9-69 0 0,-1-1 0 0 0,-1 1-1 0 0,1-1 1 0 0,-2 1 0 0 0,0 1-101 0 0,-4 10 114 0 0,3-13-77 0 0,1 0 1 0 0,0 0 0 0 0,0 0 0 0 0,1 0-1 0 0,0 0 1 0 0,0 1-38 0 0,1-2 35 0 0,-1 1-1 0 0,0-1 1 0 0,0 1 0 0 0,-1-1-1 0 0,-2 6-34 0 0,-4 18 86 0 0,6-19-37 0 0,1 0 1 0 0,1 0-1 0 0,1 10-49 0 0,0-12 43 0 0,-1 0 0 0 0,0 0 0 0 0,-1 0 0 0 0,0 0 0 0 0,-1 0 0 0 0,0 4-43 0 0,-13 13 130 0 0,14-22-109 0 0,0 0 0 0 0,0 0-1 0 0,1 0 1 0 0,0 0 0 0 0,0 4-21 0 0,0-4 19 0 0,0-1-1 0 0,0 1 1 0 0,-1 0 0 0 0,0-1-1 0 0,-1 5-18 0 0,-12 19 89 0 0,10-1-25 0 0,4 24-35 0 0,0-32-22 0 0,0-16 3 0 0,0 1 0 0 0,0-1-1 0 0,-1 1 1 0 0,0-1 0 0 0,0 3-10 0 0,-7 11 12 0 0,7-15-12 0 0,-1 0 0 0 0,1 0 0 0 0,0 0 0 0 0,0 0 0 0 0,0 0 0 0 0,0 0 0 0 0,0 0 0 0 0,1 1 0 0 0,-1-1 0 0 0,1 0 0 0 0,0 0-1 0 0,0 1 1 0 0,1 12-1 0 0,-1-11 5 0 0,1-1 0 0 0,-1 0 1 0 0,0 1-1 0 0,0-1 0 0 0,-1 0 1 0 0,1 1-1 0 0,-1-1 0 0 0,0 0 0 0 0,0 1 1 0 0,-1 0-5 0 0,-12 12-54 0 0,14-17 51 0 0,0 1-1 0 0,-1-1 1 0 0,1 0-1 0 0,0 0 1 0 0,0 0-1 0 0,0 1 0 0 0,-1-1 1 0 0,1 0-1 0 0,0 0 1 0 0,0 1-1 0 0,0-1 0 0 0,-1 0 1 0 0,1 0-1 0 0,0 1 1 0 0,0-1-1 0 0,0 0 0 0 0,0 1 1 0 0,0-1-1 0 0,0 0 1 0 0,0 0-1 0 0,0 1 0 0 0,0-1 1 0 0,0 0-1 0 0,0 1 1 0 0,0-1-1 0 0,0 0 4 0 0,0 5-71 0 0,0-1-81 0 0,0-1-91 0 0,0-2 70 0 0,0 1-41 0 0,0-1-44 0 0,0-1-41 0 0,0 1-37 0 0,0-1-35 0 0,0 1-242 0 0,0-1-57 0 0,0 0-790 0 0,0 0-624 0 0,0 0-1186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7:08.65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385 64 7616 0 0,'-4'-3'55'0'0,"-3"-4"-21"0"0,4 3 25 0 0,0 1 69 0 0,-2-1 101 0 0,2 4 200 0 0,-14-4 29 0 0,-2-10 78 0 0,15 11-244 0 0,1 2-126 0 0,-8 1 69 0 0,-1 0-41 0 0,-1 0-13 0 0,-45 0 440 0 0,44 0-402 0 0,1 0 57 0 0,13 0-265 0 0,-1 0 1 0 0,1 0-1 0 0,0 0 1 0 0,0 0-1 0 0,-1 0 1 0 0,1 0-1 0 0,0 1 1 0 0,-1-1-1 0 0,1 0 1 0 0,0 0-1 0 0,-1 0 0 0 0,1 0 1 0 0,0 0-1 0 0,0 0 1 0 0,-1 0-1 0 0,1 1 1 0 0,0-1-1 0 0,0 0 1 0 0,-1 0-1 0 0,1 0 1 0 0,0 1-1 0 0,0-1 1 0 0,0 0-1 0 0,-1 0 1 0 0,1 1-1 0 0,0-1-11 0 0,-3 2 30 0 0,1 0 0 0 0,-1 0-1 0 0,0 0 1 0 0,0-1-1 0 0,0 1 1 0 0,0-1 0 0 0,0 1-1 0 0,0-1 1 0 0,0 0 0 0 0,-1-1-1 0 0,1 1 1 0 0,0 0-1 0 0,0-1 1 0 0,-1 0 0 0 0,1 0-1 0 0,0 0 1 0 0,-1 0 0 0 0,-1 0-30 0 0,-15 3 144 0 0,19-2-134 0 0,0 0-1 0 0,-1-1 0 0 0,1 1 1 0 0,-1 0-1 0 0,1 0 1 0 0,0 0-1 0 0,0 0 0 0 0,0 0 1 0 0,-1 0-1 0 0,1 0 0 0 0,0 1 1 0 0,0-1-1 0 0,1 0 1 0 0,-1 0-1 0 0,-1 2-9 0 0,-5 15 115 0 0,-7-11-3 0 0,7 7-19 0 0,-11-7-64 0 0,17-6-26 0 0,-1 0-1 0 0,1 0 0 0 0,0-1 1 0 0,0 1-1 0 0,0 0 0 0 0,-1 0 1 0 0,1 0-1 0 0,0 0 0 0 0,0 1 1 0 0,0-1-1 0 0,1 0 0 0 0,-1 0 1 0 0,0 1-1 0 0,0-1 0 0 0,1 0 1 0 0,-1 1-1 0 0,1-1 0 0 0,-1 1 1 0 0,0 0-3 0 0,0 4 6 0 0,0 0-1 0 0,1 0 1 0 0,0 0 0 0 0,0 4-6 0 0,0-7 2 0 0,0-1 6 0 0,-1 1 0 0 0,1-1 1 0 0,0 1-1 0 0,-1-1 0 0 0,1 0 1 0 0,-1 1-1 0 0,0-1 0 0 0,0 0 1 0 0,0 0-1 0 0,0 0 0 0 0,0 1 1 0 0,0-1-1 0 0,-1 0-8 0 0,1 0 4 0 0,-1 0 0 0 0,1 0 0 0 0,0 0 0 0 0,0 0 0 0 0,0 1 0 0 0,0-1 0 0 0,1 0 0 0 0,-1 1 0 0 0,0-1 0 0 0,1 0 0 0 0,0 1 0 0 0,0-1 0 0 0,-1 1-4 0 0,1 43 92 0 0,0-10-34 0 0,4-8-3 0 0,-3-24-52 0 0,0 0 0 0 0,1 0 1 0 0,0 1-1 0 0,0-2 0 0 0,1 3-3 0 0,0 0 11 0 0,2 6 56 0 0,-4-4-49 0 0,0 1-7 0 0,0-8-6 0 0,0 1 0 0 0,0-1 1 0 0,0 1-1 0 0,1-1 0 0 0,-1 1 1 0 0,0-1-1 0 0,0 0 0 0 0,1 1 1 0 0,-1-1-1 0 0,1 0 0 0 0,-1 0 1 0 0,2 0-6 0 0,-1 0 1 0 0,0 0 1 0 0,0-1-1 0 0,0 1 1 0 0,-1-1 0 0 0,1 1-1 0 0,0-1 1 0 0,0 0-1 0 0,0 0 1 0 0,0 0 0 0 0,0 0-2 0 0,6 0 0 0 0,1 0 6 0 0,17 0 57 0 0,-23 0-55 0 0,-1 0 1 0 0,0-1-1 0 0,1 1 1 0 0,-1-1-1 0 0,0 1 0 0 0,1-1 1 0 0,-1 0-1 0 0,0 0 1 0 0,0 0-1 0 0,0 0 0 0 0,1 0 1 0 0,-1-1-1 0 0,-1 1 1 0 0,1-1-1 0 0,0 1 1 0 0,0-1-1 0 0,0 1 0 0 0,-1-1 1 0 0,1-1-9 0 0,1 1 15 0 0,-1-1 1 0 0,1 1-1 0 0,0-1 0 0 0,0 1 1 0 0,0 0-1 0 0,2-1-15 0 0,9-4 69 0 0,-11 6-54 0 0,0 0 1 0 0,1-1-1 0 0,-1 1 0 0 0,-1-1 0 0 0,1 0 1 0 0,0 0-1 0 0,0 0 0 0 0,-1 0 1 0 0,1-1-16 0 0,15-14 76 0 0,-12 12-70 0 0,1-1 1 0 0,-1 0-1 0 0,0-1 1 0 0,-1 0-1 0 0,1 1 0 0 0,0-4-6 0 0,1-4 30 0 0,-6 11-26 0 0,0 0 0 0 0,1 0 0 0 0,0 0-1 0 0,-1 0 1 0 0,1 0 0 0 0,0 0 0 0 0,0 0-1 0 0,1 1 1 0 0,-1-1-4 0 0,2-1 9 0 0,-1 0 1 0 0,0 0-1 0 0,0 0 0 0 0,0-1 0 0 0,-1 0 0 0 0,2-1-9 0 0,-2 1 12 0 0,0 1 0 0 0,1-1 0 0 0,0 1 0 0 0,0 0 0 0 0,0-1 0 0 0,2 0-12 0 0,-3 3 4 0 0,0 0 1 0 0,0 0 0 0 0,0 0-1 0 0,-1 0 1 0 0,1-1-1 0 0,-1 1 1 0 0,1-1-1 0 0,-1 1 1 0 0,0-1 0 0 0,0 1-1 0 0,0-1-4 0 0,0-3 6 0 0,0 0 0 0 0,0 1-1 0 0,-1-1 1 0 0,0 0 0 0 0,0-1-6 0 0,0 5 0 0 0,1-1 0 0 0,-1 1 0 0 0,0-1 0 0 0,1 1 0 0 0,-1 0 0 0 0,1-1 0 0 0,0 1 0 0 0,0 0 0 0 0,0 0 0 0 0,0-1 0 0 0,0 1 0 0 0,0 0 0 0 0,1 0 0 0 0,-1 0 0 0 0,1 0 0 0 0,-1 0 0 0 0,0 0 0 0 0,0 0 0 0 0,0-1 0 0 0,0 1 0 0 0,-1 0 0 0 0,1-1 0 0 0,0 1 0 0 0,-1 0 0 0 0,0-1 0 0 0,1 1 0 0 0,-1-1 0 0 0,0-40 0 0 0,0 39-19 0 0,0-1-33 0 0,3-3-225 0 0,6 5-21 0 0,0 2 192 0 0,-9 5 12 0 0,0 1 81 0 0,-1-2 12 0 0,1 0 1 0 0,0 1-1 0 0,0-1 1 0 0,1 0-1 0 0,-1 0 0 0 0,0 0 1 0 0,1 0-1 0 0,0 0 1 0 0,1 3 0 0 0,4 5 0 0 0,-5-10 0 0 0,1 1 0 0 0,-1 0 0 0 0,0 0 0 0 0,0 0 0 0 0,0 0 0 0 0,0 0 0 0 0,0 1 0 0 0,-1-1 0 0 0,1 0 0 0 0,-1 0 0 0 0,1 0 0 0 0,-1 1 0 0 0,0-1 0 0 0,0 0 0 0 0,0 15 0 0 0,-1-11 0 0 0,1-1 0 0 0,0 0 0 0 0,0 1 0 0 0,0-1 0 0 0,1 1 0 0 0,0-1 0 0 0,0 0 0 0 0,1 3 0 0 0,2 5 16 0 0,4 11-49 0 0,-5-12 51 0 0,-1 3 63 0 0,-1 3 93 0 0,-1 27 190 0 0,0-36-319 0 0,0-3-38 0 0,0-2 65 0 0,0-1-12 0 0,0-1-59 0 0,0 0 0 0 0,0 0 1 0 0,0-1-1 0 0,0 1 0 0 0,1 0 1 0 0,-1-1-1 0 0,0 1 0 0 0,1-1 1 0 0,0 2-2 0 0,13 15-24 0 0,-7-12-82 0 0,-3-1 39 0 0,2 1-9 0 0,-1-2 13 0 0,-3-1-35 0 0,-1-2-50 0 0,-1-1-69 0 0,0 0-115 0 0,0 0 114 0 0,0 0-33 0 0,0 0-338 0 0,0 0 81 0 0,0 0-46 0 0,0 0-650 0 0,0 0-511 0 0,0 0-971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7:08.97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0 150 9672 0 0,'0'0'216'0'0,"0"0"32"0"0,4 4 13 0 0,1 1-179 0 0,1 2 40 0 0,4 13-55 0 0,4 8-55 0 0,-12-23 11 0 0,0 1 42 0 0,0 7 168 0 0,-2 0 58 0 0,-1 16 481 0 0,0-20-518 0 0,1-2-60 0 0,0-2-41 0 0,0 0 34 0 0,0 6 270 0 0,0-1 65 0 0,0 14 782 0 0,0-18-933 0 0,0 0-38 0 0,0 0-44 0 0,0-1-66 0 0,0-1-80 0 0,0-1-93 0 0,0 1 300 0 0,0-4-5 0 0,0 0-1 0 0,0 1-150 0 0,0 1-101 0 0,0 4-48 0 0,0-6-45 0 0,0 0 1 0 0,0 0-1 0 0,0 1 1 0 0,0-1-1 0 0,0 0 0 0 0,0 0 1 0 0,0 0-1 0 0,-1 1 1 0 0,1-1-1 0 0,0 0 0 0 0,0 0 1 0 0,0 0-1 0 0,0 1 1 0 0,0-1-1 0 0,0 0 0 0 0,0 0 1 0 0,0 0-1 0 0,0 1 1 0 0,-1-1-1 0 0,1 0 0 0 0,0 0 1 0 0,0 0-1 0 0,0 0 1 0 0,0 0-1 0 0,-1 1 0 0 0,1-1 1 0 0,0 0-1 0 0,0 0 1 0 0,0 0-1 0 0,-1 0 0 0 0,1 0 0 0 0,-1 0 1 0 0,1 0 0 0 0,-1-1 0 0 0,0 1 0 0 0,0 0 0 0 0,0-1-1 0 0,1 1 1 0 0,-1-1 0 0 0,0 1 0 0 0,0-1 0 0 0,1 1-1 0 0,-1-1 1 0 0,1 1 0 0 0,-1-1 0 0 0,0 0 0 0 0,1 1 0 0 0,-1-1-1 0 0,1 0 1 0 0,-1 0 0 0 0,1 1 0 0 0,0-1 0 0 0,-1 0-1 0 0,1 0 1 0 0,0 0 0 0 0,0 0 0 0 0,-1 1 0 0 0,1-1-1 0 0,0 0 1 0 0,0 0 0 0 0,0 0 0 0 0,0 0-1 0 0,-3-36 55 0 0,4 37-51 0 0,-1-1-1 0 0,0 0 0 0 0,0 1 0 0 0,0-1 0 0 0,0 0 0 0 0,0 1 0 0 0,0-1 1 0 0,0 0-1 0 0,0 0 0 0 0,0 1 0 0 0,0-1 0 0 0,0 0 0 0 0,-1 1 0 0 0,1-1 0 0 0,0 1 1 0 0,0-1-1 0 0,-1 0 0 0 0,1 1 0 0 0,0-1 0 0 0,-1 1 0 0 0,1-1 0 0 0,-1 1 1 0 0,1-1-1 0 0,0 1 0 0 0,-1-1 0 0 0,1 1 0 0 0,-1-1 0 0 0,0 1 0 0 0,1-1 0 0 0,-1 1 1 0 0,1 0-1 0 0,-1-1-3 0 0,-8-5 33 0 0,8 5-33 0 0,1 1 1 0 0,-1-1-1 0 0,1 0 1 0 0,0 0-1 0 0,0 0 1 0 0,-1 0-1 0 0,1 0 1 0 0,0 0-1 0 0,0 0 1 0 0,0 0-1 0 0,0 1 1 0 0,0-1-1 0 0,0 0 1 0 0,0 0-1 0 0,0 0 1 0 0,0 0-1 0 0,1 0 1 0 0,-1 0-1 0 0,0 0 0 0 0,1 0 1 0 0,-1 0-1 0 0,1 0 0 0 0,5-13 0 0 0,-4 10 0 0 0,-1-1 0 0 0,1 1 0 0 0,0 0 0 0 0,-1 0 0 0 0,0-1 0 0 0,0 1 0 0 0,0 0 0 0 0,-1-1 0 0 0,0-3 0 0 0,1 6-3 0 0,-1 0 0 0 0,0 0 0 0 0,0-1 0 0 0,1 1 0 0 0,-1 0-1 0 0,1 0 1 0 0,0 0 0 0 0,0 0 0 0 0,0 0 0 0 0,0 0-1 0 0,0 0 1 0 0,0 0 0 0 0,0 0 0 0 0,1 0 3 0 0,4-9-29 0 0,1-3 12 0 0,-6 11 11 0 0,0-1 1 0 0,1 1-1 0 0,0 0 0 0 0,-1 1 1 0 0,1-1-1 0 0,0 0 0 0 0,0 0 1 0 0,1 1-1 0 0,-1-1 6 0 0,16-14-18 0 0,-11 12 5 0 0,-1-1 0 0 0,0 0 0 0 0,0-1 0 0 0,0 1 0 0 0,-1-1 0 0 0,2-3 13 0 0,-1-5-39 0 0,-6 14 34 0 0,1-1 1 0 0,-1 1-1 0 0,1-1 0 0 0,0 1 0 0 0,-1-1 0 0 0,1 1 1 0 0,0-1-1 0 0,0 1 0 0 0,0 0 0 0 0,0 0 0 0 0,0-1 1 0 0,0 1-1 0 0,0 0 0 0 0,0 0 0 0 0,1 0 0 0 0,-1 0 1 0 0,0 0-1 0 0,2 0 5 0 0,7-3-126 0 0,1 1-47 0 0,10-11-206 0 0,-14 11 248 0 0,-3 2-10 0 0,-2 0 11 0 0,1 1-41 0 0,0-1-49 0 0,0-1-58 0 0,-1 1-60 0 0,1-1-58 0 0,0 0-51 0 0,-1 0-46 0 0,4-2-599 0 0,-1 1-104 0 0,3 0-830 0 0,5 3-1146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7:09.35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0 341 8032 0 0,'0'0'182'0'0,"0"0"29"0"0,4 0 12 0 0,1 0-146 0 0,12 1 33 0 0,0-5-73 0 0,8-11-37 0 0,-9 12 12 0 0,-7 1 22 0 0,-2 0 37 0 0,-2-2 64 0 0,-2 0 46 0 0,3-2 107 0 0,23-1 507 0 0,-29 7-763 0 0,1-1 0 0 0,0 1 0 0 0,-1-1 1 0 0,1 1-1 0 0,-1-1 0 0 0,1 1 0 0 0,-1-1 0 0 0,1 0 1 0 0,-1 1-1 0 0,1-1 0 0 0,-1 1 0 0 0,0-1 0 0 0,1 0 1 0 0,-1 1-1 0 0,0-1 0 0 0,0 0 0 0 0,1 0 0 0 0,-1 0-32 0 0,2-5 249 0 0,-1 5-182 0 0,0-1 0 0 0,0 1 1 0 0,0-1-1 0 0,1 1 0 0 0,-1-1 1 0 0,0 1-1 0 0,1 0 1 0 0,-1 0-1 0 0,0 0 0 0 0,1 0 1 0 0,1-1-68 0 0,12-6 438 0 0,0 0-89 0 0,-1-3-104 0 0,-11 9-160 0 0,0-1 1 0 0,0 0-1 0 0,-1-1 0 0 0,1 1 1 0 0,1-3-86 0 0,-1-1 116 0 0,2-2 158 0 0,5 3-65 0 0,-3 3-151 0 0,-6 2-43 0 0,0 1-1 0 0,1-1 1 0 0,-1 0-1 0 0,0 0 1 0 0,0 0 0 0 0,1 0-1 0 0,-1-1 1 0 0,0 1-1 0 0,0 0 1 0 0,0 0 0 0 0,0-1-1 0 0,-1 1 1 0 0,1-1-1 0 0,0 1 1 0 0,-1-1 0 0 0,1 1-1 0 0,-1-1 1 0 0,1 0-15 0 0,5-13 136 0 0,9-6 37 0 0,-8 3-88 0 0,2 12-68 0 0,-9 6-14 0 0,1-1-1 0 0,-1 1 1 0 0,1 0-1 0 0,0-1 0 0 0,-1 1 1 0 0,1 0-1 0 0,-1-1 0 0 0,1 1 1 0 0,-1-1-1 0 0,1 1 1 0 0,-1-1-1 0 0,0 1 0 0 0,1-1 1 0 0,-1 0-1 0 0,1 1 0 0 0,-1-1 1 0 0,0 1-1 0 0,0-1 1 0 0,1 0-1 0 0,-1 1 0 0 0,0-1 1 0 0,0 0-1 0 0,0 1 1 0 0,0-1-1 0 0,0 0 0 0 0,0 1 1 0 0,0-1-1 0 0,0 0 0 0 0,0 1 1 0 0,0-1-1 0 0,0 0 1 0 0,0 0-3 0 0,0-7 12 0 0,-1-17 128 0 0,-2 19-122 0 0,-11-1 30 0 0,7-2 63 0 0,7 8-103 0 0,0 0 1 0 0,0 1-1 0 0,-1-1 1 0 0,1 1-1 0 0,0-1 1 0 0,-1 1-1 0 0,1 0 1 0 0,0-1-1 0 0,-1 1 0 0 0,1-1 1 0 0,0 1-1 0 0,-1 0 1 0 0,1-1-1 0 0,-1 1 1 0 0,1 0-1 0 0,-1-1 1 0 0,1 1-1 0 0,-1 0 1 0 0,1 0-1 0 0,-1-1 1 0 0,0 1-1 0 0,1 0 1 0 0,-1 0-1 0 0,1 0 1 0 0,-1 0-1 0 0,1 0 1 0 0,-1 0-1 0 0,0 0 1 0 0,1 0-1 0 0,-1 0 1 0 0,0 0-9 0 0,1 0 7 0 0,0 0 1 0 0,0 0 0 0 0,-1 0-1 0 0,1 0 1 0 0,0 0 0 0 0,-1 0-1 0 0,1 0 1 0 0,0 0 0 0 0,-1 0-1 0 0,1 0 1 0 0,0 0 0 0 0,0-1 0 0 0,-1 1-1 0 0,1 0 1 0 0,0 0 0 0 0,-1 0-1 0 0,1 0 1 0 0,0-1 0 0 0,0 1-1 0 0,0 0 1 0 0,-1 0 0 0 0,1 0-1 0 0,0-1 1 0 0,0 1 0 0 0,0 0 0 0 0,-1-1-8 0 0,1 1 3 0 0,-15-12 145 0 0,4 7-107 0 0,11 5-40 0 0,-1 0-1 0 0,1 0 0 0 0,-1 0 1 0 0,1 0-1 0 0,-1 0 0 0 0,1 0 1 0 0,0 0-1 0 0,-1 0 0 0 0,1 0 1 0 0,-1 1-1 0 0,1-1 0 0 0,-1 0 1 0 0,1 0-1 0 0,-1 0 0 0 0,1 0 1 0 0,0 1-1 0 0,-1-1 0 0 0,1 0 1 0 0,0 1-1 0 0,-1-1 1 0 0,1 0-1 0 0,-6 9 0 0 0,6-8 0 0 0,-1-1 0 0 0,1 1 0 0 0,0-1 0 0 0,-1 1 0 0 0,1 0 0 0 0,-1-1 0 0 0,1 1 0 0 0,-1-1 0 0 0,1 1 0 0 0,-1-1 0 0 0,1 0 0 0 0,-1 1 0 0 0,1-1 0 0 0,-1 1 0 0 0,1-1 0 0 0,-1 0 0 0 0,0 0 0 0 0,1 1 0 0 0,-1-1 0 0 0,0 0 0 0 0,1 0 0 0 0,-1 0 0 0 0,0 1 0 0 0,1-1 0 0 0,-1 0 0 0 0,0 0 0 0 0,1 0 0 0 0,-1 0 0 0 0,0 0 0 0 0,1-1 0 0 0,-1 1 0 0 0,0 0 0 0 0,-1 0 1 0 0,0 0 0 0 0,0 0 0 0 0,0 0 0 0 0,0 0 0 0 0,0 1 0 0 0,0-1 0 0 0,0 1 0 0 0,0-1 0 0 0,1 1 0 0 0,-1 0-1 0 0,-3 2 12 0 0,0 0-1 0 0,0 0 0 0 0,1 1 1 0 0,-4 3-12 0 0,2-2 1 0 0,1 0 1 0 0,0 1-1 0 0,0 0 1 0 0,0 1 0 0 0,-3 4-2 0 0,1 7 0 0 0,-11-7 0 0 0,17-10-1 0 0,-1 1 1 0 0,0 0 0 0 0,1 1 0 0 0,0-1 0 0 0,0 0 0 0 0,-1 0 0 0 0,1 1 0 0 0,1-1 0 0 0,-1 0-1 0 0,0 1 1 0 0,0 0 0 0 0,-10 26 14 0 0,-3-7 34 0 0,7-1-23 0 0,0-10 1 0 0,6-9-21 0 0,0-1 0 0 0,-1 1-1 0 0,1 0 1 0 0,0 0 0 0 0,0 1 0 0 0,0-1-1 0 0,1 0 1 0 0,-1 0 0 0 0,0 0 0 0 0,1 0-1 0 0,0 1 1 0 0,-1-1 0 0 0,1 0-1 0 0,0 1 1 0 0,0 0-5 0 0,0 14 56 0 0,0 4 52 0 0,0 23 217 0 0,4-26-194 0 0,3-4-63 0 0,0-3-45 0 0,0 7 1 0 0,7-11 29 0 0,-7 11-29 0 0,-6-17-21 0 0,0 0 0 0 0,0 1-1 0 0,0-1 1 0 0,0 0 0 0 0,0 0 0 0 0,0 1-1 0 0,0-1 1 0 0,0 0 0 0 0,1 0 0 0 0,-1 0-1 0 0,0-1 1 0 0,1 1 0 0 0,-1 0 0 0 0,1 0-1 0 0,-1-1 1 0 0,1 1 0 0 0,-1-1 0 0 0,2 1-3 0 0,11 5 3 0 0,-3 1-3 0 0,-9-6 3 0 0,0 1 0 0 0,0-1 0 0 0,0 0-1 0 0,0 0 1 0 0,0 0 0 0 0,0 0 0 0 0,0 0 0 0 0,0-1-1 0 0,1 1 1 0 0,-1-1 0 0 0,0 1 0 0 0,0-1-1 0 0,1 0 1 0 0,-1 0-3 0 0,4 1-98 0 0,0 0 54 0 0,1 1 43 0 0,6 5 65 0 0,-6-3-124 0 0,-4-2-22 0 0,1-1-48 0 0,0 1-55 0 0,0-1-63 0 0,1-1-73 0 0,0 1-80 0 0,-3-1 29 0 0,0 0-58 0 0,1 0-51 0 0,-1 0-46 0 0,0 0-155 0 0,1 0-45 0 0,0 0-189 0 0,2 0-505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7:11.99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1 832 7224 0 0,'0'0'209'0'0,"0"0"-42"0"0,0 0 15 0 0,0 0 88 0 0,3-3 251 0 0,-2 2-385 0 0,3-3 107 0 0,6-3 158 0 0,-5 5-166 0 0,-1 0 54 0 0,2 1 112 0 0,-3 1-150 0 0,0-1 39 0 0,0 1 41 0 0,1 0 45 0 0,-1 0-143 0 0,2 1-79 0 0,8-1 104 0 0,-7 0-100 0 0,0 0 110 0 0,-3 0-83 0 0,0-1 41 0 0,0-2 176 0 0,12-12-55 0 0,-15 15-335 0 0,0 0 1 0 0,0 0-1 0 0,0-1 0 0 0,1 1 1 0 0,-1 0-1 0 0,0 0 0 0 0,0-1 1 0 0,1 1-1 0 0,-1 0 1 0 0,0 0-1 0 0,0 0 0 0 0,1 0 1 0 0,-1-1-1 0 0,0 1 0 0 0,0 0 1 0 0,1 0-1 0 0,-1 0 0 0 0,0 0 1 0 0,1 0-1 0 0,-1 0 0 0 0,0 0 1 0 0,1 0-1 0 0,-1 0 1 0 0,0 0-1 0 0,0 0 0 0 0,1 0-12 0 0,14-4 267 0 0,-2-3-64 0 0,-11 6-175 0 0,1-1 0 0 0,-1 1 1 0 0,0 0-1 0 0,0 0 0 0 0,1 0 1 0 0,-1 0-1 0 0,0 0 0 0 0,1 1 1 0 0,-1-1-1 0 0,1 1 1 0 0,0-1-29 0 0,-3 1 5 0 0,0 0 0 0 0,1 0 1 0 0,-1 0-1 0 0,0 0 0 0 0,1 0 1 0 0,-1 0-1 0 0,0 0 0 0 0,0 0 1 0 0,1 0-1 0 0,-1 0 0 0 0,0 0 1 0 0,1 0-1 0 0,-1 0 0 0 0,0 0 1 0 0,0-1-1 0 0,1 1 0 0 0,-1 0 1 0 0,0 0-1 0 0,0 0 0 0 0,1-1 1 0 0,-1 1-1 0 0,0 0 0 0 0,0 0 1 0 0,0-1-1 0 0,1 1 0 0 0,-1 0-5 0 0,4-4 43 0 0,3-3 10 0 0,-3 3 1 0 0,2-2 32 0 0,8-12-51 0 0,-6 0 18 0 0,0 12-37 0 0,-7 6-15 0 0,0-1 1 0 0,-1 1 0 0 0,1 0-1 0 0,-1-1 1 0 0,1 1-1 0 0,-1 0 1 0 0,1-1 0 0 0,-1 1-1 0 0,1-1 1 0 0,-1 1-1 0 0,1-1 1 0 0,-1 1 0 0 0,1-1-1 0 0,-1 0 1 0 0,0 1-1 0 0,1-1 1 0 0,-1 1 0 0 0,0-1-1 0 0,0 0 1 0 0,0 1-1 0 0,1-1 1 0 0,-1 0 0 0 0,0 1-1 0 0,0-1 1 0 0,0 0-1 0 0,0 1 1 0 0,0-1-1 0 0,0 0 1 0 0,0 1 0 0 0,0-1-1 0 0,0 0 1 0 0,-1 0-2 0 0,4-14 17 0 0,2 12 3 0 0,-4 2-18 0 0,0 1-1 0 0,-1 0 0 0 0,1 0 0 0 0,-1 0 1 0 0,1-1-1 0 0,-1 1 0 0 0,0 0 0 0 0,1-1 0 0 0,-1 1 1 0 0,1 0-1 0 0,-1-1 0 0 0,1 1 0 0 0,-1 0 1 0 0,0-1-1 0 0,1 1 0 0 0,-1-1 0 0 0,0 1 0 0 0,0-1 1 0 0,1 1-1 0 0,-1-1 0 0 0,0 0-1 0 0,2-3 2 0 0,-1 0-1 0 0,-1-1 1 0 0,1 1 0 0 0,0-1-1 0 0,-1 1 1 0 0,0-1 0 0 0,0-1-2 0 0,0-33 10 0 0,0 39-8 0 0,0-1-1 0 0,0 1 1 0 0,0 0 0 0 0,0-1-1 0 0,0 1 1 0 0,0 0 0 0 0,0-1-1 0 0,-1 1 1 0 0,1 0 0 0 0,0 0-1 0 0,0-1 1 0 0,0 1 0 0 0,0 0-1 0 0,0-1 1 0 0,0 1-1 0 0,-1 0 1 0 0,1 0 0 0 0,0-1-1 0 0,0 1 1 0 0,0 0 0 0 0,-1 0-1 0 0,1 0 1 0 0,0-1 0 0 0,0 1-1 0 0,-1 0 1 0 0,1 0-2 0 0,0 0 0 0 0,-1-1 1 0 0,0-1 0 0 0,0 1 0 0 0,0 0 0 0 0,-1 0 0 0 0,1 0 0 0 0,0 0 0 0 0,-1 0 0 0 0,1 1 0 0 0,-1-1 1 0 0,1 0-2 0 0,1 1 0 0 0,-3 1 0 0 0,2 3 0 0 0,-20 9 0 0 0,18-11 0 0 0,-1 0 0 0 0,1 1 0 0 0,0 0 0 0 0,0-1 0 0 0,-2 4 0 0 0,5-6 0 0 0,-22 21 0 0 0,19-18 0 0 0,0 0 0 0 0,1 0 0 0 0,-1 0 0 0 0,1 0 0 0 0,-2 3 0 0 0,-4 19 0 0 0,-9 14 0 0 0,11-28 0 0 0,4-8 0 0 0,0 1 0 0 0,0 0 0 0 0,0 1 0 0 0,0-1 0 0 0,1 0 0 0 0,0 1 0 0 0,0-1 0 0 0,0 0 0 0 0,0 1 0 0 0,1-1 0 0 0,-1 3 0 0 0,1 57 0 0 0,0-61 2 0 0,1-1 1 0 0,-1 1-1 0 0,0-1 1 0 0,1 1-1 0 0,-1-1 1 0 0,1 0-1 0 0,0 0 1 0 0,0 1-1 0 0,0-1 1 0 0,0 0-1 0 0,0 0 1 0 0,0 0-1 0 0,1 0-2 0 0,5 12 52 0 0,-3 4 34 0 0,-5-17-81 0 0,1 0 0 0 0,0-1 0 0 0,0 1 0 0 0,0 0 0 0 0,0-1 0 0 0,0 1 0 0 0,0 0 0 0 0,0 0 0 0 0,0-1 0 0 0,0 1 0 0 0,0 0 0 0 0,0-1-1 0 0,1 1 1 0 0,-1-1 0 0 0,0 1 0 0 0,0 0 0 0 0,1-1 0 0 0,-1 1 0 0 0,0-1 0 0 0,1 1 0 0 0,-1 0 0 0 0,1-1 0 0 0,-1 1 0 0 0,1-1 0 0 0,-1 1 0 0 0,1-1 0 0 0,-1 0 0 0 0,1 1 0 0 0,-1-1 0 0 0,1 1-1 0 0,-1-1 1 0 0,2 0-5 0 0,6 6 60 0 0,0 12-58 0 0,0-5-36 0 0,0-4-60 0 0,1 1-1 0 0,8 5 95 0 0,-7-7-27 0 0,-2-2 41 0 0,13 1 76 0 0,-10 0-48 0 0,6 1 30 0 0,2-5-100 0 0,-14-3-11 0 0,-2 0 18 0 0,0 0 1 0 0,1 0-1 0 0,-1 0 0 0 0,0 0 0 0 0,0 0 0 0 0,0-1 0 0 0,0 0 0 0 0,0 1 1 0 0,3-2 20 0 0,5-5-68 0 0,-5 3-34 0 0,1 1-79 0 0,1 0-108 0 0,-3 2 94 0 0,0 1-37 0 0,5 1-243 0 0,-7-1 306 0 0,0 0-1 0 0,0 0 1 0 0,0 0 0 0 0,0 0 0 0 0,0 0 0 0 0,-1-1 0 0 0,1 1 0 0 0,0-1-1 0 0,0 0 1 0 0,1 0 169 0 0,0-2-223 0 0,-1 1-1 0 0,0 0 0 0 0,0-1 0 0 0,0 0 1 0 0,2-2 223 0 0</inkml:trace>
  <inkml:trace contextRef="#ctx0" brushRef="#br0" timeOffset="383.41">534 534 6880 0 0,'0'0'157'0'0,"0"0"23"0"0,4 0 11 0 0,-3 0-181 0 0,0 0 1 0 0,0 0 0 0 0,-1 0-1 0 0,1 0 1 0 0,0 0 0 0 0,0 0-1 0 0,0 0 1 0 0,0 0 0 0 0,0 1-1 0 0,0-1 1 0 0,0 0 0 0 0,-1 1-1 0 0,1-1 1 0 0,0 1 0 0 0,0-1-11 0 0,0 1 2 0 0,-1 0 0 0 0,1 0 1 0 0,-1 0-1 0 0,0 0 0 0 0,1 1 0 0 0,-1-1 1 0 0,0 0-1 0 0,0 0 0 0 0,1 0 1 0 0,-1 0-1 0 0,0 0 0 0 0,0 1 0 0 0,0-1 1 0 0,-1 1-3 0 0,1 8 37 0 0,0-1 71 0 0,0 1 63 0 0,0 0 55 0 0,0 6 259 0 0,0 0 99 0 0,0-1 53 0 0,0 22 903 0 0,0-26-1102 0 0,0 0-36 0 0,0 0-43 0 0,0 0-63 0 0,0 0-77 0 0,0 0-89 0 0,1 0 145 0 0,2-2-37 0 0,4 4 149 0 0,-3-4-51 0 0,-9-5-28 0 0,-1-1-70 0 0,5-1-190 0 0,1-1-1 0 0,-1 0 0 0 0,1 0 1 0 0,-1 1-1 0 0,1-1 0 0 0,-1 0 1 0 0,1 1-1 0 0,0-1 0 0 0,-1 0 1 0 0,1 1-1 0 0,0-1 0 0 0,0 0 1 0 0,0 2-48 0 0,1 24 569 0 0,-1-13-277 0 0,0-6-86 0 0,0 8 7 0 0,0-9-91 0 0,0 2 121 0 0,0-5-68 0 0,0 0 46 0 0,0 0 53 0 0,0-1 59 0 0,0 0 69 0 0,0-1 73 0 0,0-3-468 0 0,1-1-1 0 0,-1 0 1 0 0,0 1-1 0 0,0-1 0 0 0,0 0 1 0 0,1 1-1 0 0,-1-1 0 0 0,1 0 1 0 0,0-1-7 0 0,6-7 9 0 0,-6 8-9 0 0,0 0 0 0 0,1 0 0 0 0,-1 0 0 0 0,0 0 0 0 0,0 0 0 0 0,0 0 1 0 0,-1 0-1 0 0,1 0 0 0 0,0-1 0 0 0,-1 1 0 0 0,0 0 0 0 0,1 0 0 0 0,-1-1 0 0 0,0 1 0 0 0,0-2 0 0 0,0 1 0 0 0,-1 0 0 0 0,1 0 0 0 0,1-1 0 0 0,-1 1 0 0 0,0 0 0 0 0,1 0 0 0 0,0-1 0 0 0,-1 1 0 0 0,1 0 0 0 0,1 0 0 0 0,-1 0 0 0 0,0 0 0 0 0,1 0 0 0 0,-1 1 0 0 0,1-1 0 0 0,0 0 0 0 0,0 1 0 0 0,0-1 0 0 0,1 0 0 0 0,9-13 0 0 0,-2 0-44 0 0,-8 11 12 0 0,0 0 0 0 0,1 1 0 0 0,0-1 0 0 0,0 1 0 0 0,0 0 0 0 0,2-1 32 0 0,5-5-85 0 0,-5 6 38 0 0,-1-1 1 0 0,1 1 0 0 0,-1-1-1 0 0,0 1 1 0 0,-1-1-1 0 0,1-1 47 0 0,2-8-127 0 0,-5 12 109 0 0,0 0 0 0 0,0 0 0 0 0,-1 0-1 0 0,1 0 1 0 0,1 0 0 0 0,-1 0 0 0 0,0 1 0 0 0,0-1 0 0 0,1 0-1 0 0,0 0 19 0 0,0 1-15 0 0,-1 0 0 0 0,1 0 0 0 0,0 0 0 0 0,0 0 0 0 0,0 0 0 0 0,0 1 0 0 0,0-1 0 0 0,0 1 0 0 0,0 0 0 0 0,0-1 0 0 0,0 1 0 0 0,0 0 0 0 0,0 0-1 0 0,2 0 16 0 0,29 0-158 0 0,-6 0 8 0 0,-25 0 146 0 0,0 0 0 0 0,0 0 0 0 0,0 0 0 0 0,0 1 0 0 0,0-1 0 0 0,0 0 0 0 0,0 1 0 0 0,0-1 0 0 0,0 1 0 0 0,0 0 4 0 0,19 13-48 0 0,-7-7 37 0 0,-11-6 11 0 0,0 0 0 0 0,0 1 0 0 0,0-1 0 0 0,0 1 0 0 0,0 0 0 0 0,0 0 0 0 0,-1 0 0 0 0,1 0-1 0 0,0 1 1 0 0,0 1 0 0 0,0 0 0 0 0,0 0 0 0 0,0 0 0 0 0,0 0 0 0 0,-1 0 0 0 0,1 2 0 0 0,-1-1 0 0 0,1 0 0 0 0,0 0 0 0 0,0-1 0 0 0,0 1 0 0 0,0-1 0 0 0,2 2 0 0 0,-3-4 0 0 0,0-1 0 0 0,0 1 0 0 0,-1-1 0 0 0,1 1 0 0 0,-1 0 0 0 0,1 0 0 0 0,-1 0 0 0 0,0 0 0 0 0,0 0 0 0 0,0 0 0 0 0,0 0 0 0 0,0 0 0 0 0,0 0 0 0 0,0 1 0 0 0,-1-1 0 0 0,1 0 0 0 0,-1 0 0 0 0,0 1 0 0 0,1-1 0 0 0,-1 1 0 0 0,0 1 0 0 0,0 1 0 0 0,1-1 0 0 0,0 1 0 0 0,0-1 0 0 0,0 0 0 0 0,0 1 0 0 0,1-1 0 0 0,-1 0 0 0 0,3 3 0 0 0,1 7 0 0 0,-2-6 0 0 0,0-1 0 0 0,0 0 0 0 0,4 7 0 0 0,-1-4 0 0 0,-5-7 0 0 0,0 0-1 0 0,0 0 1 0 0,-1 0-1 0 0,1 0 0 0 0,-1 0 1 0 0,1 0-1 0 0,-1 0 1 0 0,0 3 0 0 0,-1 14-88 0 0,0-9-78 0 0,1-11 155 0 0,0 1 1 0 0,0-1 0 0 0,0 0-1 0 0,0 1 1 0 0,0-1-1 0 0,0 0 1 0 0,0 0 0 0 0,1 1-1 0 0,-1-1 1 0 0,0 0-1 0 0,0 1 1 0 0,0-1-1 0 0,0 0 1 0 0,0 0 0 0 0,0 1-1 0 0,1-1 1 0 0,-1 0-1 0 0,0 0 1 0 0,0 1 0 0 0,0-1-1 0 0,1 0 1 0 0,-1 0-1 0 0,0 1 1 0 0,0-1 0 0 0,1 0-1 0 0,-1 0 11 0 0,14 14-279 0 0,-10-10 85 0 0,-4-1-13 0 0,0 4-106 0 0,2-2-70 0 0,3-1-138 0 0,6-2-306 0 0,-8-2-351 0 0</inkml:trace>
  <inkml:trace contextRef="#ctx0" brushRef="#br0" timeOffset="700.14">1281 619 5344 0 0,'0'0'157'0'0,"0"4"-9"0"0,-3 10-70 0 0,-5-1 104 0 0,1-1 47 0 0,0 3 135 0 0,2-4-81 0 0,-4 2 85 0 0,9-13-347 0 0,-1 0 1 0 0,1 1-1 0 0,0-1 0 0 0,-1 0 1 0 0,1 1-1 0 0,0-1 0 0 0,0 0 1 0 0,-1 1-1 0 0,1-1 0 0 0,0 1 1 0 0,0-1-1 0 0,0 0 0 0 0,0 1 1 0 0,-1-1-1 0 0,1 1 0 0 0,0-1 1 0 0,0 0-1 0 0,0 1 0 0 0,0-1 1 0 0,0 1-1 0 0,0-1 0 0 0,0 1 1 0 0,0-1-1 0 0,0 1 0 0 0,0-1 1 0 0,1 1-22 0 0,-1 2 101 0 0,0 0-1 0 0,-1 1 1 0 0,1-1 0 0 0,0 1 0 0 0,-1-1-1 0 0,0 0 1 0 0,0 2-101 0 0,1-4 32 0 0,-1-1 0 0 0,1 1 0 0 0,-1-1-1 0 0,1 1 1 0 0,-1-1 0 0 0,1 1 0 0 0,-1-1 0 0 0,1 1 0 0 0,-1-1 0 0 0,1 1-1 0 0,-1-1 1 0 0,0 0 0 0 0,1 1 0 0 0,-1-1 0 0 0,0 1-32 0 0,-4 2 287 0 0,-2 14 495 0 0,0-6-417 0 0,-1 3 137 0 0,7-12-421 0 0,1 1 0 0 0,-1-1 1 0 0,1 1-1 0 0,-1-1 0 0 0,1 1 0 0 0,0 0 1 0 0,0 1-82 0 0,0 1 127 0 0,0 0 0 0 0,0 0-1 0 0,-1 1 1 0 0,0-1 0 0 0,-1 4-127 0 0,-6 9 412 0 0,1-6-36 0 0,4 4 59 0 0,3-5-120 0 0,0 10 311 0 0,0 0-47 0 0,0-8-289 0 0,0-4-154 0 0,0-5-114 0 0,0-1-37 0 0,0 1 159 0 0,-1 3-21 0 0,2-2-49 0 0,3-1-31 0 0,2 0-34 0 0,2 1 0 0 0,-7-4-9 0 0,-1-1 1 0 0,1 1 0 0 0,-1 0-1 0 0,0 0 1 0 0,1 0 0 0 0,-1 0 0 0 0,0 0-1 0 0,1-1 1 0 0,-1 1 0 0 0,0 0-1 0 0,0 0 1 0 0,0 0 0 0 0,0 0-1 0 0,0 0 1 0 0,0 0-1 0 0,0-1 0 0 0,0 0 1 0 0,0 0 0 0 0,0 0-1 0 0,0 0 1 0 0,0 1 0 0 0,0-1 0 0 0,0 0-1 0 0,0 0 1 0 0,0 0 0 0 0,0 0 0 0 0,0 0-1 0 0,0 0 1 0 0,0 0 0 0 0,0 1 0 0 0,0-1-1 0 0,0 0 1 0 0,0 0 0 0 0,0 0 0 0 0,0 0-1 0 0,0 0 1 0 0,0 0 0 0 0,0 0 0 0 0,0 1-1 0 0,0-1 1 0 0,0 0 0 0 0,0 0 0 0 0,0 0-1 0 0,0 0 1 0 0,0 0 0 0 0,0 0 0 0 0,0 0-1 0 0,0 0 1 0 0,1 0 0 0 0,-1 0 0 0 0,0 0-1 0 0,0 1 1 0 0,0-1 0 0 0,0 0 0 0 0,0 0-1 0 0,0 0 1 0 0,0 0 0 0 0,1 0 0 0 0,-1 0-1 0 0,0 0 1 0 0,0 0 0 0 0,0 0 0 0 0,0 0-1 0 0,0 0 1 0 0,0 0 0 0 0,0 0 0 0 0,1 0-1 0 0,-1 0 1 0 0,0 0 0 0 0,0 0 0 0 0,0 0-1 0 0,0 0 1 0 0,0 0 0 0 0,0 0-1 0 0,5 0 8 0 0,-3 0-7 0 0,1 0 0 0 0,-1 0 0 0 0,1 0 1 0 0,-1 0-1 0 0,1 0 0 0 0,-1 0 0 0 0,1-1 0 0 0,-1 1 1 0 0,1-1-1 0 0,-1 0 0 0 0,2 0-1 0 0,2-8 29 0 0,-6 9-28 0 0,1-1-1 0 0,-1 0 1 0 0,0 1 0 0 0,1-1 0 0 0,-1 1-1 0 0,0-1 1 0 0,1 1 0 0 0,-1-1 0 0 0,1 1-1 0 0,-1-1 1 0 0,1 1 0 0 0,-1-1 0 0 0,1 1 0 0 0,0 0-1 0 0,-1-1 1 0 0,1 1 0 0 0,-1 0 0 0 0,1-1-1 0 0,0 1 1 0 0,-1 0 0 0 0,1 0 0 0 0,0 0 0 0 0,-1 0-1 0 0,1 0 1 0 0,0 0 0 0 0,-1 0 0 0 0,1 0-1 0 0,0 0 1 0 0,-1 0 0 0 0,1 0 0 0 0,0 0 0 0 0,0 0-1 0 0,1 0 0 0 0,0 0 0 0 0,1 0 0 0 0,-1-1 0 0 0,0 1 0 0 0,0-1 0 0 0,0 1 0 0 0,1-1 0 0 0,-1 0 0 0 0,0 0 0 0 0,0 0 0 0 0,0 0 0 0 0,0 0 0 0 0,0 0 0 0 0,0-1 0 0 0,9-5 0 0 0,10 0 0 0 0,-18 5-6 0 0,1 0 1 0 0,-1-1 0 0 0,0 1 0 0 0,0-1 0 0 0,2-2 5 0 0,-5 5 0 0 0,16-17-97 0 0,1 1-55 0 0,14-16-213 0 0,-26 28 343 0 0,-1-1-48 0 0,0-1-42 0 0,0 0-34 0 0,2-4-184 0 0,7-15-571 0 0,-10 17 615 0 0,0 2 14 0 0,-2 2 55 0 0,0-2-126 0 0,0 4 130 0 0,1-1-35 0 0,0-1-193 0 0,1 0-75 0 0,-1 0 32 0 0,1 0-35 0 0,1-5-597 0 0,-1-5-386 0 0,-3-11-832 0 0</inkml:trace>
  <inkml:trace contextRef="#ctx0" brushRef="#br0" timeOffset="969.05">1388 384 5784 0 0,'1'-17'53'0'0,"-1"-11"48"0"0,-5 6 26 0 0,-9-11 8 0 0,8 23-82 0 0,2 0-1 0 0,-1 0 0 0 0,-1-9-52 0 0,-1-20 27 0 0,-8 10-27 0 0,8-6 0 0 0,-2 18 26 0 0,4 9 53 0 0,2-3 147 0 0,-1 0 89 0 0,-10-10 393 0 0,7 6-173 0 0,0 1-34 0 0,-1 4-115 0 0,6 7-180 0 0,1-1 40 0 0,1-10 99 0 0,0 10-22 0 0,0 4-19 0 0,0 0-70 0 0,0 0-36 0 0,0 0-6 0 0,0 0 16 0 0,0 0 68 0 0,0 4 32 0 0,0 0-200 0 0,-1-1-61 0 0,1-1 0 0 0,0 1 0 0 0,0-1 0 0 0,0 1 0 0 0,0-1 0 0 0,1 1 0 0 0,-1-1 0 0 0,1 0 0 0 0,-1 1 0 0 0,1-1 0 0 0,0 2-47 0 0,8 2 208 0 0,-8-6-195 0 0,-1 1 1 0 0,1-1 0 0 0,0 0 0 0 0,-1 1-1 0 0,1-1 1 0 0,-1 1 0 0 0,1-1-1 0 0,-1 0 1 0 0,1 1 0 0 0,-1-1 0 0 0,1 1-1 0 0,-1 0 1 0 0,0-1 0 0 0,1 1-1 0 0,-1-1 1 0 0,0 1 0 0 0,1 0 0 0 0,-1-1-1 0 0,0 1 1 0 0,0-1 0 0 0,1 1-1 0 0,-1 0 1 0 0,0-1 0 0 0,0 1 0 0 0,0 0-1 0 0,0-1 1 0 0,0 1 0 0 0,0 0-1 0 0,0-1 1 0 0,0 1 0 0 0,0 0 0 0 0,-1 0-14 0 0,5 17 277 0 0,3-4-58 0 0,0-3-73 0 0,0 14 112 0 0,9 11-46 0 0,0 3 1 0 0,-5-4 35 0 0,3 5-85 0 0,-6-21-39 0 0,-1 1 0 0 0,-1 1-124 0 0,1 21 200 0 0,8 4-12 0 0,-8 11-50 0 0,7-7-18 0 0,-13-41-92 0 0,0 1 0 0 0,0-1 0 0 0,-2 6-28 0 0,1-5 38 0 0,0 1 0 0 0,1-1 0 0 0,0 0 0 0 0,2 9-38 0 0,3 3 79 0 0,-3-13-33 0 0,0 0 1 0 0,-1 0-1 0 0,-1-1 1 0 0,1 1-1 0 0,-2 0 1 0 0,1 5-47 0 0,-1-3 63 0 0,0 0 1 0 0,1 0 0 0 0,2 10-64 0 0,11 11 190 0 0,-13-23-135 0 0,1 0 0 0 0,-1 0 1 0 0,-1 1-1 0 0,0-1 0 0 0,0 7-55 0 0,-1 0 78 0 0,1 20 125 0 0,0 32 71 0 0,0-1-113 0 0,0-47-99 0 0,0 2-18 0 0,0-18-34 0 0,0-4-92 0 0,0 0-126 0 0,0 0-16 0 0,0 0-33 0 0,0 0-691 0 0,0 0-48 0 0,0 0-10 0 0</inkml:trace>
  <inkml:trace contextRef="#ctx0" brushRef="#br0" timeOffset="1425.87">1986 534 8408 0 0,'0'0'190'0'0,"0"0"28"0"0,0 0 8 0 0,0-1-74 0 0,0-2-20 0 0,0-2 40 0 0,0-4 139 0 0,0 9-301 0 0,0 0 0 0 0,0 0 0 0 0,0-1 0 0 0,0 1 0 0 0,0 0 0 0 0,0 0 0 0 0,0 0 0 0 0,0 0 0 0 0,0 0 0 0 0,0 0 0 0 0,0 0 0 0 0,0-1 0 0 0,0 1 0 0 0,0 0 0 0 0,0 0 0 0 0,0 0 0 0 0,0 0 0 0 0,0 0 0 0 0,0 0 0 0 0,0 0 0 0 0,0-1 0 0 0,0 1 0 0 0,0 0 0 0 0,-1 0 0 0 0,1 0 0 0 0,0 0 0 0 0,0 0 0 0 0,0 0 0 0 0,0 0 0 0 0,0 0 0 0 0,0 0 0 0 0,0-1 0 0 0,0 1 0 0 0,0 0 0 0 0,0 0 0 0 0,-1 0 0 0 0,1 0 0 0 0,0 0 0 0 0,0 0 0 0 0,0 0 0 0 0,0 0 0 0 0,0 0 0 0 0,0 0 0 0 0,0 0-1 0 0,-1 0 1 0 0,1 0 0 0 0,0 0 0 0 0,0 0 0 0 0,0 0 0 0 0,0 0 0 0 0,0 0 0 0 0,0 0 0 0 0,0 0 0 0 0,-1 0 0 0 0,1 0 0 0 0,0 0 0 0 0,0 0-10 0 0,-11 0 361 0 0,-1 0 68 0 0,-32 0 1130 0 0,25 0-979 0 0,9 0-340 0 0,0 0-50 0 0,1 0-61 0 0,0 0-69 0 0,6 0-32 0 0,1 0-1 0 0,0 1 0 0 0,0-1 1 0 0,0 0-1 0 0,0 1 0 0 0,0-1 1 0 0,-1 1-1 0 0,0 0-27 0 0,1 0 34 0 0,0 1 0 0 0,-1-1 0 0 0,1 1 0 0 0,0-1 0 0 0,0 1-1 0 0,0 0 1 0 0,-2 1-34 0 0,4-3 8 0 0,0 1-1 0 0,0-1 0 0 0,0 0 1 0 0,-1 0-1 0 0,1 1 1 0 0,0-1-1 0 0,0 0 0 0 0,0 0 1 0 0,-1 0-1 0 0,1 1 0 0 0,0-1 1 0 0,0 0-1 0 0,-1 0 1 0 0,1 0-1 0 0,0 0 0 0 0,-1 0 1 0 0,1 0-1 0 0,0 1 1 0 0,-1-1-1 0 0,1 0 0 0 0,0 0 1 0 0,0 0-1 0 0,-1 0 0 0 0,1 0 1 0 0,0 0-1 0 0,-1 0-7 0 0,-9 1 62 0 0,10 0-60 0 0,-1-1 0 0 0,0 1 0 0 0,1 0 0 0 0,-1-1 0 0 0,1 1 1 0 0,-1 0-1 0 0,1-1 0 0 0,-1 1 0 0 0,1 0 0 0 0,-1-1 0 0 0,1 1 0 0 0,0 0 0 0 0,-1 0 0 0 0,1 0-2 0 0,-4 8 9 0 0,2-6 0 0 0,-1 1-1 0 0,1-1 1 0 0,-1 0-1 0 0,0 0 1 0 0,-2 2-9 0 0,2-2 2 0 0,0 0 0 0 0,0 0 0 0 0,0 0 0 0 0,0-1 1 0 0,-3 2-3 0 0,-1-1 0 0 0,6-2 0 0 0,0-1 0 0 0,0 0 0 0 0,1 1 0 0 0,-1-1 0 0 0,0 1 0 0 0,0-1 0 0 0,0 1 0 0 0,1-1 0 0 0,-1 1 0 0 0,0-1 0 0 0,1 1 0 0 0,-1 0 0 0 0,0-1 0 0 0,1 1 0 0 0,-1 0 0 0 0,1 0 0 0 0,-1 0 0 0 0,1-1 0 0 0,-1 1 0 0 0,1 0 0 0 0,0 0 0 0 0,-1 0 0 0 0,-2 6 0 0 0,-11 14 0 0 0,13-19 0 0 0,0 0 0 0 0,1 0 0 0 0,-1 0 0 0 0,1 0 0 0 0,-1 0 0 0 0,1 0 0 0 0,0 0 0 0 0,0 0 0 0 0,0 0 0 0 0,0 0 0 0 0,0 40 0 0 0,0 1 0 0 0,0-42 0 0 0,0 0 0 0 0,0 1 0 0 0,0-1 0 0 0,0 0 0 0 0,0 0 0 0 0,0 0 0 0 0,0 0 0 0 0,1 0 0 0 0,-1 1 0 0 0,0-1 0 0 0,1 0 0 0 0,-1 0 0 0 0,1 0 0 0 0,0 1 0 0 0,13 5 0 0 0,-7 7 0 0 0,11-7-11 0 0,-17-6 7 0 0,1 0 1 0 0,0 0-1 0 0,-1 0 1 0 0,1 1-1 0 0,-1-1 1 0 0,0 0-1 0 0,1 0 0 0 0,-1 1 1 0 0,0-1-1 0 0,0 1 1 0 0,0-1-1 0 0,1 2 4 0 0,1 4-6 0 0,-3-6 6 0 0,0 0 0 0 0,1-1 0 0 0,-1 1 0 0 0,1 0-1 0 0,-1 0 1 0 0,1 0 0 0 0,-1 0 0 0 0,1-1 0 0 0,-1 1-1 0 0,1 0 1 0 0,0-1 0 0 0,-1 1 0 0 0,1 0 0 0 0,0-1-1 0 0,-1 1 1 0 0,1-1 0 0 0,0 1 0 0 0,0-1 0 0 0,0 1-1 0 0,0-1 1 0 0,-1 0 0 0 0,2 1 0 0 0,4 2 0 0 0,-2-1 0 0 0,-1 1 0 0 0,1-1 0 0 0,-1 1 0 0 0,0 0 0 0 0,2 2 0 0 0,16 16 0 0 0,-19-19 0 0 0,-1 0 0 0 0,1-1 0 0 0,-1 1 0 0 0,1 0 0 0 0,0-1 0 0 0,0 1 0 0 0,0-1 0 0 0,0 0 0 0 0,0 0 0 0 0,0 0 0 0 0,0 0 0 0 0,0 0 0 0 0,0 0 0 0 0,1 0 0 0 0,-1-1 0 0 0,0 1 0 0 0,0-1 0 0 0,1 0 0 0 0,-1 0 0 0 0,1 0 0 0 0,-2 0-1 0 0,0 0 1 0 0,0 0 0 0 0,0 0 0 0 0,0 0-1 0 0,0 0 1 0 0,0 0 0 0 0,0 0-1 0 0,0 1 1 0 0,0-1 0 0 0,0 0 0 0 0,0 1-1 0 0,0-1 1 0 0,0 0 0 0 0,0 1 0 0 0,0-1-1 0 0,0 1 1 0 0,2 6 9 0 0,-2 7 40 0 0,-1 43 362 0 0,0-56-404 0 0,0-1 1 0 0,0 0 0 0 0,0 1-1 0 0,0-1 1 0 0,0 0 0 0 0,0 0-1 0 0,0 1 1 0 0,0-1 0 0 0,0 0-1 0 0,0 1 1 0 0,0-1 0 0 0,0 0 0 0 0,-1 1-1 0 0,1-1 1 0 0,0 0 0 0 0,0 0-1 0 0,0 1 1 0 0,0-1 0 0 0,-1 0-1 0 0,1 0 1 0 0,0 0 0 0 0,0 1-1 0 0,-1-1 1 0 0,1 0 0 0 0,0 0 0 0 0,0 0-8 0 0,-18 15 214 0 0,0-8 61 0 0,12 2-70 0 0,5-8-192 0 0,1-1 0 0 0,0 1-1 0 0,0-1 1 0 0,-1 1 0 0 0,1-1-1 0 0,0 1 1 0 0,-1-1 0 0 0,1 0-1 0 0,0 1 1 0 0,-1-1 0 0 0,1 1-1 0 0,-1-1 1 0 0,1 0 0 0 0,-1 1 0 0 0,1-1-1 0 0,-1 0 1 0 0,1 1 0 0 0,-1-1-1 0 0,1 0 1 0 0,-1 0 0 0 0,1 0-1 0 0,-1 0 1 0 0,1 1 0 0 0,-1-1-1 0 0,0 0 1 0 0,1 0 0 0 0,-1 0-1 0 0,1 0 1 0 0,-1 0 0 0 0,1 0-1 0 0,-1 0-11 0 0,0 0 9 0 0,1 0 1 0 0,0-1 0 0 0,-1 2 0 0 0,1-1-1 0 0,0 0 1 0 0,0 0 0 0 0,-1 0 0 0 0,1 0-1 0 0,0 0 1 0 0,-1 0 0 0 0,1 0 0 0 0,0 0 0 0 0,0 0-1 0 0,-1 0 1 0 0,1 1 0 0 0,0-1 0 0 0,-1 0-1 0 0,1 0 1 0 0,0 0 0 0 0,0 1 0 0 0,0-1-1 0 0,-1 0 1 0 0,1 0 0 0 0,0 1 0 0 0,0-1 0 0 0,0 0-12 0 0,-5 4 65 0 0,0-1-1 0 0,0 0 0 0 0,0 0 0 0 0,-4 2-63 0 0,4-2 49 0 0,0-1 0 0 0,0 1 0 0 0,0 1-1 0 0,-3 2-48 0 0,8-6 5 0 0,-1 0-1 0 0,1 0 0 0 0,0 1 0 0 0,0-1 0 0 0,0 0 0 0 0,-1 0 0 0 0,1 1 0 0 0,0-1 0 0 0,0 0 0 0 0,-1 0 1 0 0,1 0-1 0 0,0 0 0 0 0,0 1 0 0 0,-1-1 0 0 0,1 0 0 0 0,0 0 0 0 0,-1 0 0 0 0,1 0 0 0 0,0 0 1 0 0,0 0-1 0 0,-1 0 0 0 0,1 0 0 0 0,0 0 0 0 0,-1 0 0 0 0,1 0 0 0 0,0 0-4 0 0,-3 1 2 0 0,1-1 0 0 0,0 0 0 0 0,-1 1 0 0 0,1 0 0 0 0,0-1 0 0 0,0 1 0 0 0,0 0 0 0 0,0 0 0 0 0,0 0 0 0 0,0 1 0 0 0,-2 0-2 0 0,-8 5 10 0 0,11-6-8 0 0,-1-1-1 0 0,0 1 1 0 0,0 0 0 0 0,0-1-1 0 0,0 0 1 0 0,0 0-1 0 0,0 1 1 0 0,0-1 0 0 0,0 0-1 0 0,0 0-1 0 0,2 0 0 0 0,-10 0-49 0 0,2 0-35 0 0,8 0 76 0 0,0 0-1 0 0,-1 0 1 0 0,1 0 0 0 0,0 0-1 0 0,-1 0 1 0 0,1 0 0 0 0,0 0-1 0 0,0 0 1 0 0,-1 0 0 0 0,1 0-1 0 0,0 0 1 0 0,-1 0 0 0 0,1 0-1 0 0,0 0 1 0 0,0 1 0 0 0,-1-1 0 0 0,1 0-1 0 0,0 0 1 0 0,0 0 0 0 0,-1 1-1 0 0,1-1 1 0 0,0 0 0 0 0,0 0-1 0 0,0 1 1 0 0,-1-1 0 0 0,1 0 8 0 0,-3 3-76 0 0,0 0-26 0 0,1-1-40 0 0,0 0-70 0 0,0 1-117 0 0,1-2 118 0 0,0-1-33 0 0,0 1-135 0 0,0 0-58 0 0,1 0-52 0 0,-1-1-45 0 0,1 1-158 0 0,0-1-44 0 0,-1 0-191 0 0,1 0-512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7:10.19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641 107 6776 0 0,'-18'-18'198'0'0,"18"18"-190"0"0,0-1-1 0 0,0 1 0 0 0,0 0 0 0 0,0 0 0 0 0,-1 0 1 0 0,1-1-1 0 0,0 1 0 0 0,0 0 0 0 0,-1 0 0 0 0,1 0 0 0 0,0-1 1 0 0,0 1-1 0 0,-1 0 0 0 0,1 0 0 0 0,0 0 0 0 0,0 0 1 0 0,-1 0-1 0 0,1 0 0 0 0,0 0 0 0 0,-1-1 0 0 0,1 1 0 0 0,0 0 1 0 0,-1 0-1 0 0,1 0 0 0 0,0 0 0 0 0,-1 0-7 0 0,-8-2 40 0 0,7 0-40 0 0,1 0-1 0 0,-1 1 1 0 0,0-1-1 0 0,1 0 1 0 0,-1 0-1 0 0,1 0 1 0 0,0 0-1 0 0,-1 0 1 0 0,1-1 0 0 0,-4-6 36 0 0,-1 1 64 0 0,3 6 117 0 0,-1 1 250 0 0,-2 0-187 0 0,3 0-36 0 0,-4-6 404 0 0,3 1-200 0 0,1 4-178 0 0,-1 0 44 0 0,-3 0 193 0 0,3 2-210 0 0,-1-1 34 0 0,-9 1 206 0 0,10 0-22 0 0,4 0-45 0 0,0 0-332 0 0,-3 0 22 0 0,2 1-150 0 0,0-1 0 0 0,1 0 0 0 0,-1 0 0 0 0,0 0 0 0 0,1 0 0 0 0,-1 0 0 0 0,0-1 0 0 0,1 1 0 0 0,-1 0 1 0 0,0 0-1 0 0,1 0 0 0 0,-1-1 0 0 0,0 1 0 0 0,1 0 0 0 0,-1 0 0 0 0,1-1 0 0 0,-1 1 0 0 0,1-1 0 0 0,-1 1 1 0 0,1 0-1 0 0,-1-1 0 0 0,1 1 0 0 0,-1-1 0 0 0,1 1 0 0 0,-1-1 0 0 0,1 0 0 0 0,0 1 0 0 0,-1-1 0 0 0,1 1 0 0 0,0-1 1 0 0,0 0-1 0 0,-1 1 0 0 0,1-1 0 0 0,0 1 0 0 0,0-1 0 0 0,0 0 0 0 0,0 1 0 0 0,0-1 0 0 0,0 0 0 0 0,0 1 1 0 0,0-1-1 0 0,0 0-10 0 0,0-3 178 0 0,-7 8-94 0 0,1 2-75 0 0,1 2 8 0 0,-2-1 44 0 0,-24 24 9 0 0,13-14-28 0 0,10-8 3 0 0,8-9-43 0 0,0 0 1 0 0,-1 0-1 0 0,1 1 0 0 0,0-1 1 0 0,0 0-1 0 0,-1 0 0 0 0,1 0 0 0 0,0 1 1 0 0,0-1-1 0 0,0 0 0 0 0,-1 0 0 0 0,1 1 1 0 0,0-1-1 0 0,0 0 0 0 0,0 1 0 0 0,0-1 1 0 0,0 0-1 0 0,0 0 0 0 0,0 1 0 0 0,-1-1 1 0 0,1 0-1 0 0,0 1 0 0 0,0-1 0 0 0,0 0 1 0 0,0 1-1 0 0,0-1-2 0 0,0 14 27 0 0,-3-3 47 0 0,-15 24 0 0 0,14-26-44 0 0,0 0 0 0 0,0-1 0 0 0,-2 9-30 0 0,3 3 52 0 0,1 4 202 0 0,2 20-254 0 0,1-16 82 0 0,0-11-61 0 0,-1-4-36 0 0,0 80 99 0 0,-1-73-57 0 0,1-5 1 0 0,-1 0 0 0 0,2 0 0 0 0,0 0 1 0 0,2 8-29 0 0,12 16 28 0 0,-8-14 20 0 0,7 0-36 0 0,-10-5-11 0 0,-4 40 69 0 0,-1-41-69 0 0,1-5-1 0 0,0-11 1 0 0,0-1 0 0 0,-1 1 0 0 0,1 0 0 0 0,1 0 0 0 0,-1-1-1 0 0,0 1 1 0 0,1 0 0 0 0,-1-1 0 0 0,1 1 0 0 0,0-1 0 0 0,0 1-1 0 0,6 8 21 0 0,-6-9-18 0 0,0 0 0 0 0,0 0 1 0 0,1 0-1 0 0,-1 0 0 0 0,0 0 0 0 0,-1 0 0 0 0,1 0 0 0 0,0 0 0 0 0,-1 1 0 0 0,1-1 0 0 0,-1 0 0 0 0,1 0 0 0 0,-1 1 0 0 0,0-1-3 0 0,0 37 78 0 0,0-10 22 0 0,0-28-220 0 0,0 0 82 0 0,0 0 67 0 0,0 2 218 0 0,0-2-180 0 0,0 0-85 0 0,0 1-111 0 0,0 0-107 0 0,0-2 67 0 0,0 1-38 0 0,0 0-42 0 0,0 0-44 0 0,0 0-48 0 0,0 1-50 0 0,0-2-341 0 0</inkml:trace>
  <inkml:trace contextRef="#ctx0" brushRef="#br0" timeOffset="570.2">1 619 6832 0 0,'0'0'200'0'0,"0"-3"-8"0"0,0 2-190 0 0,0 0 1 0 0,0 0 0 0 0,0 0-1 0 0,0 0 1 0 0,0 0 0 0 0,0 0-1 0 0,0 0 1 0 0,1 0 0 0 0,-1 0-1 0 0,0 0 1 0 0,1 1 0 0 0,-1-1-1 0 0,0 0 1 0 0,1 0 0 0 0,-1 0-3 0 0,15-6 0 0 0,-13 5 20 0 0,-1-1 39 0 0,1-1 153 0 0,0 1 41 0 0,1 0 199 0 0,6 1 13 0 0,0 1-188 0 0,-8 1-221 0 0,0 0-1 0 0,0 0 0 0 0,-1 0 1 0 0,1 0-1 0 0,0 0 0 0 0,0 0 1 0 0,-1 0-1 0 0,1-1 1 0 0,0 1-1 0 0,0 0 0 0 0,-1-1 1 0 0,1 1-1 0 0,0 0 0 0 0,-1-1 1 0 0,1 1-1 0 0,0-1 0 0 0,-1 1 1 0 0,1-1-1 0 0,-1 0 0 0 0,1 1 1 0 0,-1-1-1 0 0,1 1 0 0 0,-1-1 1 0 0,1 0-56 0 0,6-7 683 0 0,0 5-386 0 0,1 2-40 0 0,0 0-16 0 0,-1 0-33 0 0,10-8 294 0 0,0 1-22 0 0,-2 6-70 0 0,0-1-83 0 0,2-5 7 0 0,0 0-31 0 0,-2 5-28 0 0,2 4 20 0 0,2 0-47 0 0,-14-1-200 0 0,-1-1 0 0 0,0 1 0 0 0,1-1 0 0 0,-1 1-1 0 0,0-2 1 0 0,2 1-48 0 0,30-13 202 0 0,-15 5-43 0 0,-7 2-68 0 0,-3 1-51 0 0,-9 5-33 0 0,-1 1 0 0 0,1-1 1 0 0,0 1-1 0 0,0-1 0 0 0,0 1 0 0 0,0 0 0 0 0,0-1 0 0 0,-1 1 0 0 0,1 0 0 0 0,1 0-7 0 0,0 0 9 0 0,1 0 0 0 0,-1 0 0 0 0,0 0 0 0 0,0-1 0 0 0,0 1 0 0 0,0-1 0 0 0,0 0-9 0 0,33-13 53 0 0,-29 11-39 0 0,0 1 1 0 0,0-2 0 0 0,7-3-15 0 0,-3 2 20 0 0,10-3 1 0 0,4-6 22 0 0,-2 13-33 0 0,-20 1-10 0 0,0 0 0 0 0,0 0 0 0 0,1 0 0 0 0,-1 0 0 0 0,0-1 0 0 0,0 1 0 0 0,1-1 0 0 0,-1 0 0 0 0,0 0 1 0 0,3-1-1 0 0,18-12-15 0 0,-5 10-28 0 0,-2 1-51 0 0,-7-1-14 0 0,-2-1-36 0 0,4-1-160 0 0,4 3-96 0 0,-8 3 156 0 0,-5 0 120 0 0,-1-1-38 0 0,0 1-8 0 0,0-1-37 0 0,1 0-43 0 0,-1 0-48 0 0,0 0-52 0 0,0 0-48 0 0,0-1-42 0 0,0 1-39 0 0,1-2-136 0 0,-1 1-38 0 0,6-5-1433 0 0</inkml:trace>
  <inkml:trace contextRef="#ctx0" brushRef="#br0" timeOffset="1014.01">897 406 7800 0 0,'0'0'174'0'0,"0"0"29"0"0,0 0 13 0 0,-3 0-31 0 0,-6 0-130 0 0,4 0 17 0 0,2 0 119 0 0,6 3 75 0 0,4 5 27 0 0,-1 3 45 0 0,-3-2-74 0 0,-2 2 40 0 0,-1-4-46 0 0,0 2 46 0 0,0 22 807 0 0,0-17-686 0 0,0-1-92 0 0,0-7-220 0 0,0 0-45 0 0,3 9 217 0 0,5 2 18 0 0,1 0-17 0 0,-7-2-29 0 0,-3 1 17 0 0,0-12-206 0 0,1 0 0 0 0,0 1 0 0 0,0-1-1 0 0,0 0 1 0 0,0 1 0 0 0,1-1-1 0 0,0 0 1 0 0,0 1 0 0 0,0-1 0 0 0,0 1-68 0 0,14 16 288 0 0,-8 0-18 0 0,-1-10-161 0 0,0-2-44 0 0,-3-1 10 0 0,-1 0 30 0 0,-2 3 55 0 0,3 1-54 0 0,5 4 7 0 0,-6-14-94 0 0,-1 0-1 0 0,0 1 1 0 0,0-1 0 0 0,0 0-1 0 0,0 0 1 0 0,0 1-1 0 0,0-1 1 0 0,-1 1-1 0 0,1-1 1 0 0,-1 1-1 0 0,1 0-18 0 0,-1-3 6 0 0,0 0-1 0 0,0 1 0 0 0,0-1 0 0 0,0 0 1 0 0,0 0-1 0 0,0 1 0 0 0,0-1 0 0 0,0 0 1 0 0,0 1-1 0 0,0-1 0 0 0,0 0 0 0 0,0 1 0 0 0,1-1 1 0 0,-1 0-1 0 0,0 0 0 0 0,0 1 0 0 0,0-1 1 0 0,0 0-1 0 0,1 0 0 0 0,-1 1 0 0 0,0-1 1 0 0,0 0-1 0 0,1 0 0 0 0,-1 0 0 0 0,0 1 0 0 0,0-1-5 0 0,15 14 131 0 0,-12-10-23 0 0,-3-4-11 0 0,0 0-1 0 0,0 0-4 0 0,0 2-5 0 0,-1 0-58 0 0,1 5-77 0 0,0-4 90 0 0,0-1 23 0 0,0-1 39 0 0,1 1 48 0 0,-1 0 53 0 0,-3-2-133 0 0,2 0-69 0 0,0 0-1 0 0,1 0 0 0 0,-1 0 0 0 0,1 0 0 0 0,-1 0 1 0 0,1 0-1 0 0,-1 0 0 0 0,0 0 0 0 0,1 0 0 0 0,-1 0 0 0 0,1-1 1 0 0,-1 1-1 0 0,1 0 0 0 0,-1 0 0 0 0,1-1 0 0 0,-1 1 1 0 0,1 0-1 0 0,-1 0 0 0 0,1-1 0 0 0,-1 1 0 0 0,1-1 1 0 0,0 1-1 0 0,-1 0 0 0 0,1-1 0 0 0,-1 1 0 0 0,1-1 0 0 0,0 1 1 0 0,0-1-1 0 0,-1 1 0 0 0,1-1 0 0 0,0 0-2 0 0,-7-8 4 0 0,-2 3-4 0 0,9 6 0 0 0,-1 0 0 0 0,1-1 0 0 0,-1 1 0 0 0,0-1 0 0 0,1 1 0 0 0,-1 0 0 0 0,1-1 0 0 0,-1 1 0 0 0,1-1 0 0 0,-1 1 0 0 0,1-1 0 0 0,0 1 0 0 0,-1-1 0 0 0,1 1 0 0 0,0-1 0 0 0,-1 0 0 0 0,1 1 0 0 0,0-1 0 0 0,-1 0 0 0 0,1 1 0 0 0,0-1 0 0 0,0 0 0 0 0,0 1 0 0 0,0-1 0 0 0,0 0 0 0 0,0 1 0 0 0,0-1 0 0 0,0 0 0 0 0,0 1 0 0 0,0-1 0 0 0,0 0 0 0 0,0 0 0 0 0,1 0 0 0 0,-1-1 0 0 0,0 1 0 0 0,0-1 0 0 0,-1 0 0 0 0,1 1 0 0 0,0-1 0 0 0,0 1 0 0 0,-1-1 0 0 0,1 1 0 0 0,-1-1 0 0 0,1 1 0 0 0,-1 0 0 0 0,0-1 0 0 0,1 1 0 0 0,-1 0 0 0 0,0-1 0 0 0,-1 0 0 0 0,-7-14 0 0 0,8 9 0 0 0,0 1 0 0 0,0-1 0 0 0,0 1 0 0 0,1-1 0 0 0,0-2 0 0 0,0-1 0 0 0,1 7-8 0 0,-1 0-1 0 0,0 0 1 0 0,0 1 0 0 0,0-1-1 0 0,-1 0 1 0 0,1 0 0 0 0,-1 0-1 0 0,1 0 1 0 0,-1 0-1 0 0,0-1 9 0 0,-5-4-30 0 0,-4-8-15 0 0,10 15 43 0 0,-1 1-1 0 0,1-1 1 0 0,0 1 0 0 0,0-1 0 0 0,0 1-1 0 0,0-1 1 0 0,-1 1 0 0 0,1-1-1 0 0,0 1 1 0 0,0-1 0 0 0,0 0 0 0 0,0 1-1 0 0,0-1 1 0 0,0 1 0 0 0,0-1-1 0 0,0 1 1 0 0,1-1 0 0 0,-1 1-1 0 0,0-1 1 0 0,0 1 0 0 0,0-1 0 0 0,1 1-1 0 0,-1-1 1 0 0,0 1 0 0 0,0-1-1 0 0,1 1 1 0 0,-1-1 2 0 0,15-6-92 0 0,-8-11-11 0 0,-1 7 51 0 0,3-5-31 0 0,-7-3-60 0 0,0 10 86 0 0,-1 8 52 0 0,0 0 1 0 0,0-1-1 0 0,1 1 1 0 0,-1 0 0 0 0,0 0-1 0 0,0 0 1 0 0,1 0-1 0 0,-1 0 1 0 0,0 0-1 0 0,1 0 1 0 0,1 0 4 0 0,10-7-87 0 0,-6 2 3 0 0,1-1-37 0 0,-3 1 36 0 0,0 1 12 0 0,0 0-1 0 0,0 0 1 0 0,0 1 0 0 0,1-1-1 0 0,2 0 74 0 0,7-2-175 0 0,-14 7 148 0 0,1-1 0 0 0,-1 1 0 0 0,1-1 0 0 0,-1 1 0 0 0,1-1 0 0 0,-1 0 0 0 0,0 0 0 0 0,1 0 0 0 0,-1 0 0 0 0,0 0-1 0 0,0 0 1 0 0,1 0 0 0 0,-1 0 0 0 0,0 0 0 0 0,0 0 0 0 0,0-1 0 0 0,0 1 0 0 0,0-1 27 0 0,1-3-144 0 0,0 0 54 0 0,2-2-95 0 0,-2 5 77 0 0,0 1-55 0 0,0 0-26 0 0,1 1-60 0 0,1-1-71 0 0,0 1-81 0 0,-2 0 51 0 0,0 0-50 0 0,0 0-44 0 0,0 0-38 0 0,1 0-140 0 0,0 0-38 0 0,0 0-169 0 0,1 0-456 0 0</inkml:trace>
  <inkml:trace contextRef="#ctx0" brushRef="#br0" timeOffset="1310.32">1303 512 9672 0 0,'0'0'216'0'0,"4"4"32"0"0,10 14 13 0 0,-11-5-104 0 0,-3-5-79 0 0,0-8-78 0 0,3 13 45 0 0,5-5-45 0 0,0 1 13 0 0,-5 4 55 0 0,-4-5 74 0 0,1 3 65 0 0,0-10-167 0 0,0 1 0 0 0,0-1-1 0 0,0 1 1 0 0,0-1 0 0 0,0 0 0 0 0,0 1-1 0 0,1-1 1 0 0,-1 0 0 0 0,0 1 0 0 0,1-1-1 0 0,-1 0 1 0 0,1 0 0 0 0,-1 1 0 0 0,1-1-40 0 0,8 5 334 0 0,-8-6-313 0 0,-1 0 1 0 0,1 1-1 0 0,-1-1 0 0 0,1 0 1 0 0,0 1-1 0 0,-1-1 1 0 0,1 1-1 0 0,-1-1 0 0 0,1 1 1 0 0,-1-1-1 0 0,0 1 1 0 0,1-1-1 0 0,-1 1 0 0 0,1-1 1 0 0,-1 1-1 0 0,0 0 0 0 0,0-1 1 0 0,1 1-1 0 0,-1 0 1 0 0,0-1-1 0 0,0 1 0 0 0,0-1 1 0 0,1 1-1 0 0,-1 0 1 0 0,0 0-1 0 0,0-1 0 0 0,0 1 1 0 0,0 0-1 0 0,0-1 1 0 0,-1 1-1 0 0,1 0 0 0 0,0 0-21 0 0,0 17 450 0 0,0-18-434 0 0,0 0 0 0 0,0 0 0 0 0,0 1 0 0 0,0-1 0 0 0,0 0 1 0 0,0 1-1 0 0,0-1 0 0 0,0 0 0 0 0,0 1 0 0 0,0-1 0 0 0,0 0 0 0 0,1 0 1 0 0,-1 1-1 0 0,0-1 0 0 0,0 0 0 0 0,0 1 0 0 0,0-1 0 0 0,1 0 1 0 0,-1 0-1 0 0,0 1 0 0 0,0-1 0 0 0,0 0 0 0 0,1 0 0 0 0,-1 0 0 0 0,0 0 1 0 0,1 1-17 0 0,0 0 48 0 0,0 0-4 0 0,1 1 0 0 0,-1-1 0 0 0,1 1 0 0 0,-1 0 0 0 0,0-1-1 0 0,0 1 1 0 0,0 0 0 0 0,0 0 0 0 0,1 1-44 0 0,0 7 231 0 0,-1-4-68 0 0,-1 1 40 0 0,0 8-29 0 0,0-12-12 0 0,4 1-29 0 0,10 10-94 0 0,-14-14-38 0 0,1 0 1 0 0,-1 0 0 0 0,0 1 0 0 0,0-1 0 0 0,1 0 0 0 0,-1 0-1 0 0,0 0 1 0 0,0 1 0 0 0,0-1 0 0 0,1 0 0 0 0,-1 1 0 0 0,0-1 0 0 0,0 0-1 0 0,0 0 1 0 0,0 1 0 0 0,0-1 0 0 0,0 0 0 0 0,1 1 0 0 0,-1-1-1 0 0,0 0 1 0 0,0 0 0 0 0,0 1 0 0 0,0-1 0 0 0,0 0 0 0 0,0 1 0 0 0,0-1-2 0 0,0 4-40 0 0,-1 5 73 0 0,1 1 18 0 0,-1-2-58 0 0,1-2-50 0 0,0 0-64 0 0,0-1-42 0 0,1 0-67 0 0,-1-1-78 0 0,1 0-86 0 0,-1-4 168 0 0,0 0-33 0 0,-1 0-349 0 0,1 0 86 0 0,-1 0-47 0 0,-1 0-666 0 0,-4 0-525 0 0,-6 0-997 0 0</inkml:trace>
  <inkml:trace contextRef="#ctx0" brushRef="#br0" timeOffset="1468.76">1260 342 9328 0 0,'0'0'208'0'0,"0"0"33"0"0,0-4 15 0 0,0-5-108 0 0,0 0-77 0 0,0-19 89 0 0,0 17 46 0 0,0 8 128 0 0,0-1 2 0 0,0-10-32 0 0,0 14-301 0 0,0 0 0 0 0,0-1 0 0 0,0 1 0 0 0,0 0-1 0 0,0 0 1 0 0,0 0 0 0 0,0 0 0 0 0,0 0 0 0 0,0 0 0 0 0,0 0 0 0 0,0-1 0 0 0,0 1 0 0 0,0 0 0 0 0,0 0 0 0 0,0 0 0 0 0,0 0 0 0 0,0 0 0 0 0,0 0 0 0 0,0 0 0 0 0,0-1 0 0 0,0 1 0 0 0,0 0 0 0 0,0 0 0 0 0,0 0 0 0 0,0 0 0 0 0,1 0 0 0 0,-1 0 0 0 0,0 0 0 0 0,0 0 0 0 0,0 0 0 0 0,0-1 0 0 0,0 1 0 0 0,0 0 0 0 0,0 0 0 0 0,0 0 0 0 0,0 0 0 0 0,1 0 0 0 0,-1 0-1 0 0,0 0 1 0 0,0 0 0 0 0,0 0 0 0 0,0 0 0 0 0,0 0 0 0 0,0 0 0 0 0,0 0 0 0 0,1 0 0 0 0,-1 0 0 0 0,0 0 0 0 0,0 0 0 0 0,0 0 0 0 0,0 0 0 0 0,0 0 0 0 0,0 0 0 0 0,0 0 0 0 0,1 0 0 0 0,-1 0 0 0 0,0 0-3 0 0,14 0 109 0 0,-11 0-99 0 0,-3 0-79 0 0,1 0-73 0 0,-1 0-105 0 0,0 0-123 0 0,0 0-110 0 0,0 0 61 0 0,0 0-42 0 0,0 0-550 0 0,0 0-438 0 0,0 0-831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7:58.1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21 150 6416 0 0,'0'0'184'0'0,"-3"-4"-6"0"0,-2 0-146 0 0,-1-3 17 0 0,3 4 17 0 0,0 0 112 0 0,2 3 204 0 0,1 0 345 0 0,0 0 29 0 0,0 0-22 0 0,0 0-106 0 0,0 0-48 0 0,4 0-10 0 0,10 0-12 0 0,-11 0-39 0 0,-3 0-20 0 0,0 0-3 0 0,0 0-36 0 0,0 0-321 0 0,0 0 30 0 0,0 0 69 0 0,0 0-12 0 0,0 0-2 0 0,0 0-2 0 0,0 3-74 0 0,0-1-55 0 0,0 1-23 0 0,0 1-38 0 0,0-2 9 0 0,0 1 50 0 0,0 1 74 0 0,0-4 5 0 0,0 0-12 0 0,4 3-4 0 0,0 2-103 0 0,-1-2-33 0 0,1 0 27 0 0,0 2 32 0 0,2 1 53 0 0,9 12 44 0 0,-11-9-100 0 0,-4-9-66 0 0,0 1-1 0 0,0-1 1 0 0,0 1 0 0 0,0 0-1 0 0,1-1 1 0 0,-1 1-1 0 0,0-1 1 0 0,1 1 0 0 0,-1-1-1 0 0,0 1 1 0 0,1-1 0 0 0,-1 1-1 0 0,0-1 1 0 0,1 1-1 0 0,-1-1 1 0 0,1 1 0 0 0,-1-1-1 0 0,1 1 1 0 0,-1-1-1 0 0,1 0 1 0 0,-1 1 0 0 0,1-1-1 0 0,0 0 1 0 0,-1 0 0 0 0,1 1-1 0 0,-1-1 1 0 0,1 0-1 0 0,0 0 1 0 0,-1 0 0 0 0,1 0-1 0 0,0 0 1 0 0,-1 0 0 0 0,1 0-1 0 0,-1 0 1 0 0,1 0-1 0 0,0 0-7 0 0,2 0 155 0 0,1 3-10 0 0,4 9-39 0 0,0-1 0 0 0,-1 1 0 0 0,-1 1-1 0 0,0 0-105 0 0,-5-13 1 0 0,6 21 135 0 0,7 1 0 0 0,-8-8-46 0 0,-4-11-74 0 0,-1 0 0 0 0,1 0 0 0 0,-1 0-1 0 0,1 0 1 0 0,0 0 0 0 0,0-1 0 0 0,0 1 0 0 0,0 0-1 0 0,1-1-15 0 0,34 39 163 0 0,-34-36-145 0 0,1 0 1 0 0,0 0-1 0 0,-1 1 1 0 0,0-1-1 0 0,0 1 1 0 0,0 3-19 0 0,4 12 73 0 0,-5-15-53 0 0,-1 0 0 0 0,1-1 0 0 0,1 1 1 0 0,-1 0-1 0 0,1-1 0 0 0,0 0 0 0 0,2 4-20 0 0,14 11 88 0 0,-9-10-37 0 0,-3-4-7 0 0,-1 0-1 0 0,0 1 0 0 0,-1 0 0 0 0,3 3-43 0 0,2 6 52 0 0,-5-8-5 0 0,0 0 0 0 0,1 0 0 0 0,0 0 0 0 0,5 5-47 0 0,-5-6 52 0 0,1 1 0 0 0,-1-1-1 0 0,-1 1 1 0 0,4 7-52 0 0,1 0 67 0 0,7 10 91 0 0,-10-11-49 0 0,-6-11-86 0 0,0 0 0 0 0,1 1 0 0 0,0-1 0 0 0,-1-1 0 0 0,1 1 0 0 0,0 0 0 0 0,0 0 0 0 0,1-1 0 0 0,-1 1-23 0 0,14 15 105 0 0,0 6-2 0 0,1 1-1 0 0,-2-7 0 0 0,-11-14-73 0 0,-1 0-1 0 0,0 1 1 0 0,0-1-1 0 0,0 0 1 0 0,-1 1-1 0 0,0 0 1 0 0,1 0-29 0 0,7 21 101 0 0,-4-9-50 0 0,2-4 70 0 0,0-5-68 0 0,-2-1-3 0 0,1 14 138 0 0,7 1 32 0 0,-7-1 4 0 0,-5-18-186 0 0,1 1-1 0 0,-1-1 0 0 0,1 0 1 0 0,0 0-1 0 0,2 2-37 0 0,-2-2 60 0 0,-1 0-35 0 0,2 1-39 0 0,3 6-90 0 0,-5-6 110 0 0,-1-1 45 0 0,0 1 42 0 0,0 0 58 0 0,-1 0 66 0 0,0 0 78 0 0,4-8-240 0 0,10-10-34 0 0,-14 14-19 0 0,1 0-1 0 0,-1 0 1 0 0,0 0 0 0 0,0-1-1 0 0,1 1 1 0 0,-1 0-1 0 0,0 0 1 0 0,0-1 0 0 0,0 1-1 0 0,1 0 1 0 0,-1 0 0 0 0,0-1-1 0 0,0 1 1 0 0,0 0 0 0 0,0 0-1 0 0,0-1 1 0 0,1 1 0 0 0,-1 0-1 0 0,0-1 1 0 0,0 1-1 0 0,0 0 1 0 0,0-1 0 0 0,0 1-1 0 0,0 0 1 0 0,0 0 0 0 0,0-1-2 0 0,0-17 10 0 0,0-24-10 0 0,0 40 0 0 0,0 0 0 0 0,0 0 0 0 0,0 0 0 0 0,0 0 0 0 0,0 0 0 0 0,1 0 0 0 0,-1 0 0 0 0,1 0 0 0 0,-1 0 0 0 0,1 0 0 0 0,14-19 0 0 0,-15 19 0 0 0,1 0 0 0 0,0-1 0 0 0,-1 1 0 0 0,1 0 0 0 0,-1 0 0 0 0,0-1 0 0 0,0 1 0 0 0,0 0 0 0 0,0-1 0 0 0,0 1 0 0 0,0-101 75 0 0,0 98-70 0 0,1 1 0 0 0,-1-1 0 0 0,1 1 1 0 0,0 0-1 0 0,0-1 0 0 0,0 1 0 0 0,1 0 0 0 0,0 0 0 0 0,1-3-5 0 0,3-8 7 0 0,0-2-7 0 0,-2 7 1 0 0,-1 0 1 0 0,0-1 0 0 0,0 1-1 0 0,-1-1 1 0 0,0 1-1 0 0,-1-1 1 0 0,0-9-2 0 0,-1 11 13 0 0,0 0 1 0 0,1 0-1 0 0,2-7-13 0 0,0 2 7 0 0,1 1 0 0 0,6-12-7 0 0,8-29-1 0 0,-11 11 1 0 0,-4 32 0 0 0,1 0 0 0 0,1 1 0 0 0,0-1 0 0 0,0 1 0 0 0,2-2 0 0 0,33-51 0 0 0,-27 45 0 0 0,-7 9 0 0 0,6-10 0 0 0,-5-17 0 0 0,4 17 0 0 0,-4 10 0 0 0,2-5 0 0 0,21-33 0 0 0,-24 32 0 0 0,-6 14 0 0 0,1-1 0 0 0,-1 1 0 0 0,1-1 0 0 0,0 1 0 0 0,-1-1 0 0 0,1 1 0 0 0,0 0 0 0 0,0-1 0 0 0,0 1 0 0 0,0 0 0 0 0,0 0 0 0 0,0-1 0 0 0,0 1 0 0 0,0 0 0 0 0,1 0 0 0 0,-1 0 0 0 0,0 0 0 0 0,2 0 0 0 0,11-5 0 0 0,-11 4 0 0 0,0 1 0 0 0,0 0 0 0 0,0-1 0 0 0,0 0 0 0 0,0 0 0 0 0,-1 0 0 0 0,1 0 0 0 0,0 0 0 0 0,-1-1 0 0 0,20-18 0 0 0,-12 11-1 0 0,10-10 0 0 0,-11 7-27 0 0,-5 4-29 0 0,-4 8 50 0 0,0 0 0 0 0,0 1 0 0 0,1-1-1 0 0,-1 0 1 0 0,0 1 0 0 0,1-1 0 0 0,-1 1 0 0 0,0-1-1 0 0,1 0 1 0 0,-1 1 0 0 0,1-1 0 0 0,-1 1 0 0 0,0-1 0 0 0,1 1-1 0 0,0-1 1 0 0,-1 1 0 0 0,1 0 0 0 0,-1-1 0 0 0,1 1-1 0 0,-1 0 1 0 0,1-1 0 0 0,0 1 0 0 0,-1 0 0 0 0,1 0 0 0 0,0-1-1 0 0,-1 1 1 0 0,1 0 0 0 0,0 0 0 0 0,-1 0 0 0 0,1 0 0 0 0,0 0-1 0 0,0 0 1 0 0,-1 0 0 0 0,1 0 0 0 0,0 0 0 0 0,-1 0-1 0 0,1 1 1 0 0,0-1 7 0 0,9-1-115 0 0,-10 0 109 0 0,1 1 0 0 0,0 0-1 0 0,-1 0 1 0 0,1-1 0 0 0,0 1-1 0 0,-1-1 1 0 0,1 1 0 0 0,0-1-1 0 0,-1 1 1 0 0,1-1 0 0 0,-1 1-1 0 0,1-1 1 0 0,-1 1 0 0 0,1-1 0 0 0,-1 1-1 0 0,1-1 1 0 0,-1 0 6 0 0,4-4-112 0 0,-2 3 12 0 0,2 0-41 0 0,3 0-124 0 0,2 1-105 0 0,-8 1 387 0 0,1 0-95 0 0,-1 0-86 0 0,1 0-74 0 0,0 0-12 0 0,0 0-40 0 0,1 0-384 0 0,0 0 185 0 0,7 0-1555 0 0,-8 0 1548 0 0,0 0 53 0 0,0 0 64 0 0,-1 0 91 0 0,1 0 108 0 0,-2 0 137 0 0,0 0 34 0 0,1 0-426 0 0,0 0-46 0 0,0 0-42 0 0,-1 0-37 0 0,1 0-152 0 0,-1 0-36 0 0,0 0-1622 0 0</inkml:trace>
  <inkml:trace contextRef="#ctx0" brushRef="#br0" timeOffset="377.01">235 513 8864 0 0,'0'0'200'0'0,"0"0"33"0"0,0 0 14 0 0,0-4-41 0 0,1-5-169 0 0,8-9-20 0 0,-1 10 80 0 0,-6 5 81 0 0,-1 2 204 0 0,-1 1 345 0 0,0 0 29 0 0,0 0-39 0 0,0 0-483 0 0,4 0 69 0 0,-4 0-281 0 0,1 0-1 0 0,0 0 1 0 0,-1 0-1 0 0,1 0 1 0 0,0 0-1 0 0,-1 0 1 0 0,1 0-1 0 0,0 0 1 0 0,-1 0-1 0 0,1 0 1 0 0,0-1 0 0 0,-1 1-1 0 0,1 0 1 0 0,0 0-1 0 0,-1-1 1 0 0,1 1-1 0 0,-1-1 1 0 0,1 1-1 0 0,-1 0 1 0 0,1-1-1 0 0,-1 1 1 0 0,1-1-1 0 0,-1 1 1 0 0,1-1-1 0 0,-1 1 1 0 0,0-1-1 0 0,1 1 1 0 0,-1-1-1 0 0,0 0 1 0 0,1 1-1 0 0,-1-1 1 0 0,0 0 0 0 0,0 1-1 0 0,0-1 1 0 0,1 0-1 0 0,-1 1 1 0 0,0-1-1 0 0,0 0 1 0 0,0 1-1 0 0,0-1 1 0 0,0 0-1 0 0,0 0-21 0 0,0-2 418 0 0,4 3-259 0 0,1 0-39 0 0,0 0 0 0 0,0 0-57 0 0,7-2-9 0 0,-8 0 20 0 0,-3 2-63 0 0,-1-1 0 0 0,1 1 1 0 0,0 0-1 0 0,-1-1 0 0 0,1 1 0 0 0,-1-1 0 0 0,1 1 0 0 0,-1-1 0 0 0,0 0 1 0 0,1 1-1 0 0,-1-1 0 0 0,1 1 0 0 0,-1-1 0 0 0,0 0 0 0 0,1 0-11 0 0,2-4 99 0 0,4 1 51 0 0,5 3-44 0 0,15 2 16 0 0,-13-1-76 0 0,50 0 91 0 0,-61 0-133 0 0,-1 0 0 0 0,0 0 0 0 0,0 0 0 0 0,0-1 0 0 0,0 1 0 0 0,1-1 0 0 0,-1 0 0 0 0,0 1 0 0 0,0-1 0 0 0,0 0 0 0 0,0 0 0 0 0,0 0 0 0 0,1-2-4 0 0,-1 2 4 0 0,0-1 0 0 0,1 1 0 0 0,-1 0 0 0 0,0 0 0 0 0,1 0 1 0 0,-1 0-1 0 0,1 0 0 0 0,-1 1 0 0 0,1-1 0 0 0,0 1 0 0 0,-1-1 0 0 0,1 1 0 0 0,2 0-4 0 0,55 0 54 0 0,-57 0-54 0 0,-1 0 0 0 0,0 0 0 0 0,0-1 0 0 0,0 1 0 0 0,1-1 0 0 0,-1 1 0 0 0,0-1 1 0 0,0 0-1 0 0,0 0 0 0 0,0 0 0 0 0,0 0 0 0 0,0 0 0 0 0,1-1 0 0 0,-1 1-2 0 0,0-1 1 0 0,1 1-1 0 0,-1 0 0 0 0,0 0 0 0 0,1 0 1 0 0,-1 0-1 0 0,1 0 0 0 0,-1 0 0 0 0,1 1 0 0 0,0-1 1 0 0,-1 1-1 0 0,1 0 0 0 0,2 0 2 0 0,0 0-21 0 0,1 0 0 0 0,-1-1 0 0 0,0 1 0 0 0,0-1 0 0 0,5-1 21 0 0,-3-1-7 0 0,-3 1-34 0 0,-1 0-29 0 0,0 1-43 0 0,0-1-71 0 0,0 0-74 0 0,0 1-88 0 0,0-1-100 0 0,1 1-113 0 0,-1 1 234 0 0,-1-1-33 0 0,0 1-35 0 0,1 0-35 0 0,0-1-38 0 0,0 1-39 0 0,12 0-1413 0 0,9 0-1090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59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32 8232 0 0,'0'0'182'0'0,"0"0"29"0"0,0 0 14 0 0,0-3-27 0 0,-1-3-157 0 0,-4 1-34 0 0,-2 1-15 0 0,4-3 31 0 0,3 3 60 0 0,0 4-83 0 0,0-2 174 0 0,0 2 198 0 0,0 0 332 0 0,0 0 28 0 0,0 0-15 0 0,0 0-77 0 0,0 0-31 0 0,0 0-7 0 0,0 0-37 0 0,0 0-145 0 0,0 2-61 0 0,0 14 61 0 0,-1-1-116 0 0,1 1-49 0 0,1-1-61 0 0,2-3-72 0 0,3 3 85 0 0,-1 1-1 0 0,-3 0-39 0 0,-2 3 34 0 0,0-2-45 0 0,0 7 10 0 0,0 27 165 0 0,2-33-217 0 0,4-2-44 0 0,0 0-14 0 0,-4 2 30 0 0,-2 16 1 0 0,0 24-78 0 0,0-57-8 0 0,0 0 0 0 0,0-1 0 0 0,0 1-1 0 0,0 0 1 0 0,0 0 0 0 0,0 0 0 0 0,0 0 0 0 0,0 0-1 0 0,0-1 1 0 0,1 1 0 0 0,-1 0 0 0 0,0 0-1 0 0,1 0 1 0 0,-1 0-1 0 0,11 4 55 0 0,-11-4-261 0 0,1 0 65 0 0,-1-1 60 0 0,1 1 51 0 0,-1 0 75 0 0,0 1 90 0 0,1 3 511 0 0,-1-3-546 0 0,0-1-41 0 0,0 0-52 0 0,0 1-67 0 0,0-1-79 0 0,0 1-92 0 0,0-1-75 0 0,0 0-98 0 0,0 0-110 0 0,-1 1-118 0 0,1-2 268 0 0,0 1-33 0 0,0-1-35 0 0,0 1-36 0 0,0 0-37 0 0,0-1-38 0 0,1 1-40 0 0,-1-1-41 0 0,0 0-1498 0 0,0 0-1201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8:01.9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44 171 9792 0 0,'0'0'222'0'0,"0"0"30"0"0,0 0 18 0 0,0 0-94 0 0,0 0-19 0 0,0 0 52 0 0,0 0 171 0 0,0 0 318 0 0,0 0 26 0 0,0 0-35 0 0,0 0-461 0 0,0 0 71 0 0,0 0 157 0 0,0 0-10 0 0,0 0-28 0 0,0 0-102 0 0,0 4-42 0 0,-1-4-263 0 0,1 1 0 0 0,0 0 1 0 0,0-1-1 0 0,0 1 0 0 0,0-1 0 0 0,0 1 0 0 0,0-1 0 0 0,1 1 0 0 0,-1 0 0 0 0,0-1 1 0 0,0 1-1 0 0,0-1 0 0 0,0 1 0 0 0,1-1 0 0 0,-1 1 0 0 0,0-1 0 0 0,1 1 1 0 0,-1-1-1 0 0,0 1 0 0 0,1-1 0 0 0,-1 1 0 0 0,0-1 0 0 0,1 0 0 0 0,-1 1 0 0 0,1-1 1 0 0,-1 0-1 0 0,1 1 0 0 0,-1-1 0 0 0,1 0 0 0 0,-1 0 0 0 0,1 1-11 0 0,8 5 168 0 0,-2 12 14 0 0,-3-12-134 0 0,1-1 1 0 0,-1 1-1 0 0,1-1 0 0 0,0 0 1 0 0,2 2-49 0 0,-1-2 56 0 0,1 6 92 0 0,11 18 9 0 0,-6-14 23 0 0,0-1-1 0 0,7 6-179 0 0,-9-10 86 0 0,-3-4-19 0 0,-1 1-1 0 0,0-1 1 0 0,-1 1-1 0 0,3 3-66 0 0,2 4 73 0 0,9 14 73 0 0,-9-9-13 0 0,-2 2 35 0 0,6 4-34 0 0,-10-7-78 0 0,-3-15-44 0 0,-1 0 0 0 0,1 0 0 0 0,0 0 1 0 0,0 0-1 0 0,0 0 0 0 0,0 0 0 0 0,0 0 0 0 0,1 0 1 0 0,0 0-1 0 0,-1-1 0 0 0,1 1 0 0 0,0-1 0 0 0,0 1 0 0 0,1 0-12 0 0,13 14 95 0 0,-10-10-45 0 0,0-1-1 0 0,0 1 1 0 0,1-1-1 0 0,-1-1 1 0 0,1 0-1 0 0,3 2-49 0 0,4-1 102 0 0,-12-5-92 0 0,0-1 0 0 0,-1 1 0 0 0,1-1-1 0 0,-1 1 1 0 0,1 0 0 0 0,-1-1 0 0 0,0 1 0 0 0,1 0 0 0 0,-1 0 0 0 0,0 0 0 0 0,0 0 0 0 0,1 0 0 0 0,-1 0 0 0 0,0 1 0 0 0,0-1 0 0 0,0 0-1 0 0,-1 1 1 0 0,2 0-10 0 0,4 12 72 0 0,-4-11-59 0 0,-1 0-1 0 0,0 0 0 0 0,1 0 1 0 0,0 0-1 0 0,0 0 1 0 0,0 0-1 0 0,0-1 1 0 0,0 1-1 0 0,1 0-12 0 0,-1-1 12 0 0,1 0 0 0 0,-1 0-1 0 0,1 0 1 0 0,0 0 0 0 0,0 0-1 0 0,0 0 1 0 0,0-1 0 0 0,0 1 0 0 0,0-1-12 0 0,11 6 41 0 0,-10-5-36 0 0,-1 0 0 0 0,1 1 0 0 0,-1-1 0 0 0,0 1 0 0 0,2 2-5 0 0,55 56 148 0 0,-56-58-73 0 0,-4-3-40 0 0,0 0-78 0 0,0 0-33 0 0,0 0-117 0 0,0 0-21 0 0,0 0 48 0 0,0 0 72 0 0,0 0-34 0 0,0 0-38 0 0,0 0-34 0 0,1 0-151 0 0,1 0-41 0 0,-1 0 297 0 0,0 0 0 0 0,0 0 1 0 0,0 0-1 0 0,0 0 0 0 0,0 0 0 0 0,0 0 0 0 0,0 0 0 0 0,0 0 1 0 0,0-1-1 0 0,-1 1 0 0 0,1 0 0 0 0,0-1 0 0 0,0 1 0 0 0,0-1 0 0 0,0 1 95 0 0,-1-1-106 0 0,1 0 0 0 0,-1 0 0 0 0,1 0-1 0 0,-1 0 1 0 0,0-1 0 0 0,1 1 0 0 0,-1 0-1 0 0,0 0 1 0 0,0 0 0 0 0,0 0-1 0 0,0 0 1 0 0,0-1 0 0 0,0 1 0 0 0,0-1 106 0 0</inkml:trace>
  <inkml:trace contextRef="#ctx0" brushRef="#br0" timeOffset="419.15">534 1 7800 0 0,'0'0'174'0'0,"0"0"29"0"0,0 0 13 0 0,0 3-31 0 0,1 2-163 0 0,-1 3 30 0 0,0 1 40 0 0,-1-1 47 0 0,-2-2 59 0 0,-11 1 305 0 0,7 7 10 0 0,-8-7-6 0 0,8 11-51 0 0,-7 3-28 0 0,7 1-4 0 0,-7-1-23 0 0,3 4-96 0 0,-21 14-45 0 0,7 0-10 0 0,11-12-33 0 0,2 9-13 0 0,10-26-139 0 0,-1-1 0 0 0,-1 1 0 0 0,-4 8-65 0 0,-23 35 260 0 0,10-20-90 0 0,9-12-88 0 0,-20 33 158 0 0,12-22-82 0 0,8-11-82 0 0,-5 16 38 0 0,3-8 8 0 0,-1-1 0 0 0,-3 2-122 0 0,-1 0 109 0 0,-4 4-2 0 0,16-25-76 0 0,-4 11 42 0 0,4 15 31 0 0,-8-10-7 0 0,8-3-26 0 0,1-11-41 0 0,4-10-26 0 0,1 1-1 0 0,0 0 1 0 0,0 0-1 0 0,0 0 1 0 0,0 0-1 0 0,0 0 1 0 0,0 1-1 0 0,1-1 1 0 0,-1 0-1 0 0,0 0 1 0 0,1 0-1 0 0,0 1 1 0 0,0-1 0 0 0,0 0-4 0 0,0 1 7 0 0,-1-1 0 0 0,1 0 0 0 0,0 0 1 0 0,0 0-1 0 0,-1 0 0 0 0,0 0 1 0 0,1 0-1 0 0,-1 2-7 0 0,-1-2 5 0 0,1 0-1 0 0,0 1 1 0 0,-1-1-1 0 0,1 0 1 0 0,-1 0 0 0 0,0 0-1 0 0,-1 2-4 0 0,3-4 2 0 0,-1 0-1 0 0,1 0 1 0 0,0 0 0 0 0,0 0-1 0 0,-1 1 1 0 0,1-1 0 0 0,0 0-1 0 0,0 0 1 0 0,-1 1 0 0 0,1-1-1 0 0,0 0 1 0 0,0 0 0 0 0,0 1-1 0 0,0-1 1 0 0,0 0-1 0 0,0 1 1 0 0,-1-1 0 0 0,1 0-1 0 0,0 0 1 0 0,0 1 0 0 0,0-1-1 0 0,0 0 1 0 0,0 1 0 0 0,0-1-1 0 0,0 0 1 0 0,0 1-2 0 0,0 0 1 0 0,0 1 0 0 0,0 0 0 0 0,0-1 1 0 0,0 1-1 0 0,-1 0 0 0 0,1-1 0 0 0,-1 1 0 0 0,1 0 1 0 0,-1 0-2 0 0,-8 10-24 0 0,3-6-62 0 0,4-4-15 0 0,1-1-34 0 0,1 0-205 0 0,0-1-469 0 0,0 0-56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8:07.8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215 1 7920 0 0,'0'0'174'0'0,"0"0"29"0"0,0 3 13 0 0,0-1-195 0 0,0 0-1 0 0,0 0 1 0 0,0-1-1 0 0,-1 1 1 0 0,1 0 0 0 0,0-1-1 0 0,-1 1 1 0 0,1-1-1 0 0,-2 2-20 0 0,-12 19 38 0 0,7-5-38 0 0,0-13 6 0 0,0-1 41 0 0,3 6 85 0 0,1 0 7 0 0,-3 2 15 0 0,-1 3 81 0 0,-2 8 60 0 0,6-11-190 0 0,-21 54 536 0 0,18-52-533 0 0,0-3-34 0 0,-7 13 143 0 0,5 6 41 0 0,4-13-147 0 0,-10 30 231 0 0,7 11 11 0 0,-7-7 6 0 0,7 10-3 0 0,0-30 15 0 0,-5 16-371 0 0,5-23 148 0 0,2 0 1 0 0,0 1-149 0 0,0 36 277 0 0,6-6-50 0 0,-1-15-91 0 0,0 63 154 0 0,0 52 92 0 0,0-128-285 0 0,2 1 0 0 0,0 2-97 0 0,12 42 140 0 0,-7 11-20 0 0,8 0-6 0 0,-8-11-21 0 0,7 7-60 0 0,-7-10 26 0 0,7-8-31 0 0,-10-43-10 0 0,-3-6-1 0 0,1-1 0 0 0,1 0 0 0 0,0 1 0 0 0,0-1 0 0 0,1-1 0 0 0,1 2-17 0 0,20 41 41 0 0,10 20 74 0 0,-9-29-90 0 0,-20-34-26 0 0,9 7 80 0 0,-10-11-111 0 0,0 0-60 0 0,0-1-60 0 0,-1 0-79 0 0,0 0-93 0 0,0 0-108 0 0,-1 0-122 0 0,-1-2 227 0 0,0 0-36 0 0,-1 0-38 0 0,1 0-39 0 0,-1 1-41 0 0,0-1-44 0 0,2 6-1381 0 0,-2 5-1092 0 0,-1-13 2992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8:10.2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7568 0 0,'0'0'166'0'0,"0"0"29"0"0,0 0 14 0 0,0 0-66 0 0,0 0-15 0 0,0 0 42 0 0,0 0 141 0 0,0 0 265 0 0,3 0 22 0 0,6 1-302 0 0,-1 2-65 0 0,1 2-20 0 0,1 4 19 0 0,-6-6 104 0 0,-1 1-12 0 0,15 10-22 0 0,-11-11-235 0 0,-6-2-52 0 0,-1-1-1 0 0,1 0 1 0 0,0 1 0 0 0,0-1 0 0 0,0 1 0 0 0,0-1 0 0 0,-1 1-1 0 0,1-1 1 0 0,0 1 0 0 0,0 0 0 0 0,-1-1 0 0 0,1 1 0 0 0,-1 0-1 0 0,1-1 1 0 0,0 1 0 0 0,-1 0 0 0 0,1 0 0 0 0,-1-1 0 0 0,0 1-1 0 0,1 0 1 0 0,-1 0 0 0 0,1 0-13 0 0,2 6 47 0 0,11 14 123 0 0,-7 1-2 0 0,7 3 0 0 0,-6 7 0 0 0,0-24-74 0 0,1-2-20 0 0,1 8 0 0 0,3 17 136 0 0,-2 4 17 0 0,-6-15-121 0 0,3 22 125 0 0,-2-19-115 0 0,-3-15-65 0 0,-1 1 0 0 0,0 0-1 0 0,0 0 1 0 0,-1 0 0 0 0,0 0 0 0 0,-1 1-51 0 0,1 0 49 0 0,0-1 1 0 0,0 1 0 0 0,1 0-1 0 0,0 0 1 0 0,1 0-50 0 0,0 1 56 0 0,0 0 0 0 0,-1 0 1 0 0,0 0-1 0 0,-1 1 0 0 0,0 1-56 0 0,-1-3 52 0 0,1 1-1 0 0,1 0 0 0 0,0-1 0 0 0,0 1 1 0 0,2 1-52 0 0,-2-2 49 0 0,1 0 1 0 0,-1 0 0 0 0,-1 0 0 0 0,0 1 0 0 0,0 1-50 0 0,0 23 138 0 0,0-21-68 0 0,-1 1 0 0 0,0 0 0 0 0,-1-1 0 0 0,0 1 0 0 0,-3 5-70 0 0,-3 0 79 0 0,-1 4 29 0 0,6-1 25 0 0,1-12-72 0 0,-1 0 0 0 0,0 0 0 0 0,0 0 0 0 0,-1 0 0 0 0,-4 9-61 0 0,6-16 14 0 0,-7 18 127 0 0,-6 2 21 0 0,11-20-145 0 0,-1 2 23 0 0,1 0 0 0 0,-1 0-1 0 0,1 1 1 0 0,-1 3-40 0 0,3-6 22 0 0,-7 17 109 0 0,7-19-112 0 0,0 1 0 0 0,-1-1 0 0 0,1 1 0 0 0,-1-1 0 0 0,0 1 0 0 0,0-1 0 0 0,0 0 0 0 0,-1 0-19 0 0,0 2 33 0 0,-1 0 0 0 0,1 1 0 0 0,0-1 0 0 0,1 1 0 0 0,-1-1 0 0 0,0 2-33 0 0,1-1 24 0 0,-1 0 0 0 0,0-1 1 0 0,1 1-1 0 0,-2-1 0 0 0,1 0 0 0 0,-1 1-24 0 0,-4 3 32 0 0,1-1 6 0 0,-3 3 55 0 0,-5 4-67 0 0,12-10-5 0 0,3-4-36 0 0,-1 0-67 0 0,-2 0-51 0 0,2 0 43 0 0,-2 0 34 0 0,-10 0-69 0 0,9 0 28 0 0,-1 0-81 0 0,2 0-15 0 0,1 0-67 0 0,0 0-77 0 0,0 0-89 0 0,1 0 32 0 0,0 0-58 0 0,0 0-52 0 0,1 0-45 0 0,0 0-162 0 0,-1 0-45 0 0,1 0-195 0 0,0 0-524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8:09.5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43 7256 0 0,'0'0'165'0'0,"0"0"22"0"0,0 0 7 0 0,3 0-23 0 0,5 1-137 0 0,-2 3 36 0 0,-3 1 53 0 0,-2 3 66 0 0,-1-4 215 0 0,4-4 11 0 0,10 0 9 0 0,-14 0-407 0 0,1 0 1 0 0,-1 0 0 0 0,0 0-1 0 0,0 0 1 0 0,1 0 0 0 0,-1 0-1 0 0,0 0 1 0 0,1 0-1 0 0,-1 0 1 0 0,0 0 0 0 0,1 0-1 0 0,-1 0 1 0 0,0 0 0 0 0,0 0-1 0 0,1 1 1 0 0,-1-1 0 0 0,0 0-1 0 0,0 0 1 0 0,1 0 0 0 0,-1 1-1 0 0,0-1 1 0 0,0 0-1 0 0,1 0 1 0 0,-1 1 0 0 0,0-1-1 0 0,0 0-17 0 0,2 2 73 0 0,0 0 0 0 0,0 0 0 0 0,-1 0-1 0 0,1 0 1 0 0,-1 1 0 0 0,1-1 0 0 0,0 2-73 0 0,-1-2 56 0 0,-1 0 0 0 0,1 0 0 0 0,0 0 0 0 0,-1 1 0 0 0,0-1 0 0 0,1 0 0 0 0,-1 0 0 0 0,0 1-56 0 0,0-2 19 0 0,0 0 1 0 0,-1-1 0 0 0,1 1 0 0 0,0 0-1 0 0,0-1 1 0 0,0 1 0 0 0,0 0-1 0 0,0-1 1 0 0,0 1 0 0 0,0 0 0 0 0,1-1-1 0 0,-1 1 1 0 0,0 0 0 0 0,0-1 0 0 0,0 1-1 0 0,1 0 1 0 0,-1-1 0 0 0,0 1-1 0 0,1-1 1 0 0,-1 1 0 0 0,0-1 0 0 0,1 1-1 0 0,-1-1 1 0 0,1 1 0 0 0,-1-1 0 0 0,1 1-1 0 0,-1-1 1 0 0,1 1 0 0 0,-1-1-1 0 0,1 0 1 0 0,0 1 0 0 0,0-1-20 0 0,8 6 287 0 0,-2 12 147 0 0,7 7-2 0 0,-12-2-171 0 0,-2-1-3 0 0,5-7-20 0 0,9 7 75 0 0,-7-1-7 0 0,0-10-160 0 0,1 3 63 0 0,-5 4 60 0 0,-3-16-236 0 0,0 0 0 0 0,1 0 1 0 0,-1 0-1 0 0,0 0 1 0 0,1 0-1 0 0,-1 0 0 0 0,1 0 1 0 0,-1-1-1 0 0,2 2-33 0 0,-1 0 56 0 0,1 0 0 0 0,0 0 1 0 0,0 0-1 0 0,1 0 0 0 0,-1-1 0 0 0,3 3-56 0 0,-3-3 51 0 0,1 1 1 0 0,0 0 0 0 0,-1 0-1 0 0,0 0 1 0 0,0 0-1 0 0,1 2-51 0 0,4 16 251 0 0,8 0-24 0 0,-8 1-4 0 0,7-1-15 0 0,-11-14-164 0 0,-2-6-36 0 0,-1 0 0 0 0,0-1 1 0 0,1 1-1 0 0,-1 0 0 0 0,1 0 0 0 0,-1 0 1 0 0,1 0-1 0 0,-1-1 0 0 0,1 1 0 0 0,-1 0 1 0 0,1-1-1 0 0,0 1 0 0 0,-1 0 0 0 0,1-1 1 0 0,0 1-1 0 0,0-1 0 0 0,-1 1 0 0 0,1-1 0 0 0,0 1 1 0 0,0-1-1 0 0,0 0 0 0 0,0 1-8 0 0,6 2 30 0 0,-5-2-18 0 0,0 1-1 0 0,0-1 0 0 0,0 1 1 0 0,-1-1-1 0 0,1 1 1 0 0,0 0-1 0 0,-1 0 1 0 0,1 0-1 0 0,-1 0 0 0 0,0 0 1 0 0,0 0-1 0 0,0 0 1 0 0,0 0-1 0 0,1 2-11 0 0,0 1 29 0 0,1-1 0 0 0,-1 1-1 0 0,1-1 1 0 0,0 1 0 0 0,0-1 0 0 0,0 0-1 0 0,1 0-28 0 0,3 3 31 0 0,-2-2-1 0 0,5 4 55 0 0,-9-7-79 0 0,1 0 0 0 0,0 0 0 0 0,0-1 0 0 0,0 0 0 0 0,0 1 1 0 0,0-1-1 0 0,0 0 0 0 0,0 0 0 0 0,1 0 0 0 0,-1 0 0 0 0,0 0 0 0 0,1 0 1 0 0,-1-1-1 0 0,1 1 0 0 0,0-1-6 0 0,1 0 66 0 0,-1 4 14 0 0,11 10-25 0 0,-10-10-107 0 0,-4-4-48 0 0,0 0-11 0 0,0 0 7 0 0,0 0 31 0 0,0 0-34 0 0,0 0-38 0 0,0 0-34 0 0,0 0-141 0 0,0 0-41 0 0,0 0-957 0 0,0-4-68 0 0,0-14-12 0 0</inkml:trace>
  <inkml:trace contextRef="#ctx0" brushRef="#br0" timeOffset="318.2">385 1 5456 0 0,'-4'3'158'0'0,"-10"15"-4"0"0,11-11-91 0 0,0 1-43 0 0,0-2-6 0 0,2-3 26 0 0,-1 1 29 0 0,-1-1 42 0 0,1 0 23 0 0,-1 1 43 0 0,-1 0 50 0 0,0 0 56 0 0,-2 3-44 0 0,-1 8 199 0 0,-7 9 253 0 0,8-17-505 0 0,0-3-42 0 0,-1-1-13 0 0,6-2-99 0 0,0-1 0 0 0,0 0 0 0 0,0 1 0 0 0,1-1 0 0 0,-1 1 0 0 0,0-1 0 0 0,0 1 0 0 0,0-1 0 0 0,1 1 0 0 0,-1-1 0 0 0,0 1 0 0 0,1 0 0 0 0,-1-1 0 0 0,1 1 0 0 0,-1 0 0 0 0,0 0 0 0 0,1 0 0 0 0,0-1 0 0 0,-1 1 0 0 0,1 0 0 0 0,-1 0 0 0 0,1 0-32 0 0,-3 6 129 0 0,-11 14 339 0 0,7-7-182 0 0,2-2-55 0 0,-8 5 56 0 0,1-3-53 0 0,5 1 39 0 0,1-1-23 0 0,-9 11 77 0 0,11-8-182 0 0,-2 4 56 0 0,5-18-170 0 0,0 0 0 0 0,0-1 1 0 0,-1 0-1 0 0,0 1 0 0 0,1-1 0 0 0,-1 0 0 0 0,0 0 1 0 0,0 1-32 0 0,0-1 29 0 0,0 0 1 0 0,0 0 0 0 0,0 1-1 0 0,1-1 1 0 0,-1 0 0 0 0,1 1 0 0 0,-1-1-1 0 0,1 2-29 0 0,-5 17 152 0 0,2-3-65 0 0,-11 6 75 0 0,9-10-58 0 0,5-10-83 0 0,-1-1 0 0 0,1 0 0 0 0,-1 0 0 0 0,0 0 0 0 0,1 0 0 0 0,-2-1-1 0 0,1 1 1 0 0,0-1 0 0 0,0 1-21 0 0,-2 2 26 0 0,0-1-1 0 0,0 1 1 0 0,1 0-1 0 0,-3 3-25 0 0,-9 22 57 0 0,11-23-50 0 0,-3 15 57 0 0,5-19-59 0 0,0 0 0 0 0,-1 1 1 0 0,1-1-1 0 0,-1 0 0 0 0,-3 2-5 0 0,3-2 9 0 0,1 0-1 0 0,-1 0 1 0 0,0 0-1 0 0,1 0 1 0 0,-2 3-9 0 0,3-4-1 0 0,0-1 1 0 0,1 1-1 0 0,-1 0 1 0 0,1-1-1 0 0,0 1 0 0 0,-1 0 1 0 0,1-1-1 0 0,0 1 1 0 0,0 1 0 0 0,0 12-221 0 0,0-12 30 0 0,0-2 47 0 0,0 1-47 0 0,0-1-12 0 0,0 0-33 0 0,0 0-322 0 0,0 0 74 0 0,0-1-45 0 0,0 0-625 0 0,0 0-494 0 0,0 0-937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8:17.6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1 150 7424 0 0,'0'0'166'0'0,"0"0"29"0"0,0 0 12 0 0,3 0-34 0 0,-2 0-55 0 0,-1 0-36 0 0,1 0-13 0 0,0 0-87 0 0,0 0-50 0 0,1 0-267 0 0,-1 0 256 0 0,0 0 80 0 0,0 0 37 0 0,0 0 44 0 0,-1 0 50 0 0,1 0 35 0 0,0 0 51 0 0,0 0 57 0 0,0 0 60 0 0,0 0 65 0 0,0 0 72 0 0,0 0 76 0 0,0 0 80 0 0,-1 0-385 0 0,3 4 66 0 0,12 10 155 0 0,-12-11-16 0 0,3-5-114 0 0,-1 3-116 0 0,-1 1-87 0 0,-2 1-61 0 0,2 8 34 0 0,-3-8 7 0 0,-1 1 131 0 0,0-4-1 0 0,3 3 6 0 0,11 15 1 0 0,-6 0 0 0 0,0-12-87 0 0,-7-6-150 0 0,0 0-1 0 0,-1 1 1 0 0,1-1-1 0 0,-1 0 0 0 0,1 1 1 0 0,-1-1-1 0 0,1 1 1 0 0,-1-1-1 0 0,1 1 1 0 0,-1-1-1 0 0,1 1 1 0 0,-1-1-1 0 0,1 1 0 0 0,-1-1 1 0 0,0 1-1 0 0,1 0 1 0 0,-1-1-1 0 0,0 1 1 0 0,0-1-1 0 0,0 1 1 0 0,1 0-1 0 0,-1-1 1 0 0,0 1-1 0 0,0 0 0 0 0,0-1 1 0 0,0 1-1 0 0,0 0 1 0 0,0-1-1 0 0,0 1 1 0 0,0 0-1 0 0,0-1 1 0 0,-1 2-11 0 0,1 14 191 0 0,-1-12-136 0 0,1 0-1 0 0,-1 1 0 0 0,1-1 1 0 0,1 0-1 0 0,-1 1 1 0 0,0-1-1 0 0,1 0 1 0 0,0 1-1 0 0,0-1 1 0 0,1 1-55 0 0,4 6 102 0 0,-4-10-80 0 0,-1 1-1 0 0,0 0 0 0 0,0 0 0 0 0,0 0 1 0 0,0 0-1 0 0,0 0 0 0 0,0 1 0 0 0,0-1 0 0 0,-1 0 1 0 0,1 0-1 0 0,-1 0 0 0 0,0 1 0 0 0,1-1 0 0 0,-1 0-20 0 0,2 13 139 0 0,5 0-22 0 0,-1-5-26 0 0,-3-1 6 0 0,-1 1 20 0 0,-1 3 43 0 0,-1-9-127 0 0,0 1 0 0 0,0 0-1 0 0,1 0 1 0 0,0-1-1 0 0,1 5-33 0 0,12 15 166 0 0,-7-2-13 0 0,7-1-8 0 0,-7 0-1 0 0,7 1-4 0 0,-6-1-17 0 0,6 1-10 0 0,-7-7-31 0 0,-6-12-62 0 0,0 0 0 0 0,1 0 0 0 0,-1-1 0 0 0,1 1 0 0 0,0 0 0 0 0,0 0 0 0 0,1 1-20 0 0,-3-4 4 0 0,1 0-1 0 0,-1 0 1 0 0,0 0 0 0 0,0 1 0 0 0,1-1 0 0 0,-1 0-1 0 0,0 0 1 0 0,0 0 0 0 0,0 1 0 0 0,1-1 0 0 0,-1 0-1 0 0,0 1 1 0 0,0-1 0 0 0,0 0 0 0 0,0 0-1 0 0,0 1 1 0 0,1-1 0 0 0,-1 0 0 0 0,0 1 0 0 0,0-1-1 0 0,0 0 1 0 0,0 0 0 0 0,0 1 0 0 0,0-1 0 0 0,0 0-1 0 0,0 1-3 0 0,0 1 13 0 0,0 1 0 0 0,1-1 0 0 0,0 0 0 0 0,-1 1-1 0 0,1-1 1 0 0,0 0 0 0 0,0 1 0 0 0,0-1 0 0 0,0 0-1 0 0,1 0 1 0 0,-1 0 0 0 0,1 0 0 0 0,-1 0 0 0 0,1 0-1 0 0,0 0-12 0 0,-1-1 4 0 0,-1-1 0 0 0,0 0-1 0 0,1 0 1 0 0,-1 0 0 0 0,0 0 0 0 0,0 1-1 0 0,0-1 1 0 0,1 0 0 0 0,-1 0-1 0 0,0 1 1 0 0,0-1 0 0 0,0 0-1 0 0,0 0 1 0 0,1 1 0 0 0,-1-1-1 0 0,0 0 1 0 0,0 1 0 0 0,0-1 0 0 0,0 0-1 0 0,0 1 1 0 0,0-1 0 0 0,0 0-1 0 0,0 0 1 0 0,0 1 0 0 0,0-1-1 0 0,0 0-3 0 0,0 1 6 0 0,0 0 1 0 0,0 0-1 0 0,0 0 0 0 0,1 0 0 0 0,-1 0 0 0 0,0 0 0 0 0,0-1 0 0 0,1 1 0 0 0,-1 0 0 0 0,0 0 0 0 0,1 0 0 0 0,-1-1 0 0 0,1 1 0 0 0,-1 0 1 0 0,1 0-1 0 0,0-1 0 0 0,-1 1 0 0 0,1 0 0 0 0,0-1 0 0 0,-1 1 0 0 0,1-1 0 0 0,0 1 0 0 0,0-1-6 0 0,0 1 6 0 0,-1-1 0 0 0,1 1-1 0 0,0-1 1 0 0,-1 1 0 0 0,1-1 0 0 0,0 1-1 0 0,-1 0 1 0 0,1-1 0 0 0,-1 1 0 0 0,1 0-1 0 0,-1 0 1 0 0,1-1 0 0 0,-1 1 0 0 0,1 0-1 0 0,-1 0 1 0 0,0 0 0 0 0,1-1 0 0 0,-1 1-1 0 0,0 0 1 0 0,0 0 0 0 0,0 0 0 0 0,0 0-1 0 0,0 0-5 0 0,0 3 99 0 0,4-1 44 0 0,10 11 17 0 0,-10-10 6 0 0,-4-4-15 0 0,0 0-70 0 0,0 4-27 0 0,0-4-54 0 0,0 0 0 0 0,0 1 1 0 0,0 0 0 0 0,0 0 0 0 0,0 0-1 0 0,0 0 1 0 0,0 0 0 0 0,0 0-1 0 0,1 0 1 0 0,-1 0 0 0 0,0 0 0 0 0,0-1-1 0 0,1 1 1 0 0,-1 0 0 0 0,1 0-1 0 0,-1 0 0 0 0,10 5 0 0 0,-10-6 1 0 0,1 1-1 0 0,-1-1 1 0 0,1 0-1 0 0,-1 0 0 0 0,1 1 1 0 0,-1-1-1 0 0,1 0 1 0 0,-1 1-1 0 0,0-1 1 0 0,1 1-1 0 0,-1-1 0 0 0,1 0 1 0 0,-1 1-1 0 0,0-1 1 0 0,0 1-1 0 0,1-1 1 0 0,-1 1-1 0 0,0-1 1 0 0,0 1-1 0 0,1 0 0 0 0,-1-1 1 0 0,0 1-1 0 0,0-1 1 0 0,0 1-1 0 0,0-1 1 0 0,0 1-1 0 0,0-1 0 0 0,0 1 1 0 0,0 0-1 0 0,0-1 1 0 0,0 1-1 0 0,0-1 1 0 0,0 0 0 0 0,0 0 0 0 0,0 0-1 0 0,0 1 1 0 0,0-1 0 0 0,0 0 0 0 0,0 0 0 0 0,0 0 0 0 0,0 0 0 0 0,0 0 0 0 0,0 0 0 0 0,0 1 0 0 0,0-1 0 0 0,0 0 0 0 0,0 0 0 0 0,0 0 0 0 0,0 0 0 0 0,0 0 0 0 0,0 0-1 0 0,0 0 1 0 0,0 0 0 0 0,0 1 0 0 0,0-1 0 0 0,0 0 0 0 0,0 0 0 0 0,0 0 0 0 0,0 0 0 0 0,0 0 0 0 0,1 0 0 0 0,-1 0 0 0 0,0 0 0 0 0,0 0 0 0 0,0 1 0 0 0,0-1-1 0 0,0 0 1 0 0,0 0 0 0 0,0 0 0 0 0,0 0 0 0 0,1 0 0 0 0,-1 0 0 0 0,0 0 0 0 0,0 0 0 0 0,0 0 0 0 0,0 0 0 0 0,0 0 0 0 0,0 0 0 0 0,0 0 0 0 0,1 0 0 0 0,-1 0 0 0 0,0 0-1 0 0,0 0 1 0 0,0 0 0 0 0,0 0 0 0 0,0 0 0 0 0,0 0 0 0 0,0 0 0 0 0,1 0-1 0 0,13 0 24 0 0,-11 0 29 0 0,-3 0 11 0 0,0-4-10 0 0,0 2-53 0 0,0 1 0 0 0,1-1 0 0 0,-1 0 0 0 0,0 1 1 0 0,0-1-1 0 0,1 0 0 0 0,-1 1 0 0 0,1-1 0 0 0,0-1-1 0 0,13-18 0 0 0,-13 19 0 0 0,0 0 0 0 0,-1 0 0 0 0,1 0 0 0 0,-1 1 0 0 0,0-1 0 0 0,1 0 0 0 0,-1 0 0 0 0,0 0 0 0 0,0 0 0 0 0,0 0 0 0 0,0-16 11 0 0,0 18-9 0 0,0-1-1 0 0,0 1 1 0 0,0 0 0 0 0,0-1-1 0 0,0 1 1 0 0,0 0 0 0 0,0-1-1 0 0,0 1 1 0 0,0 0-1 0 0,0-1 1 0 0,0 1 0 0 0,0 0-1 0 0,1 0 1 0 0,-1-1 0 0 0,0 1-1 0 0,0 0 1 0 0,0 0 0 0 0,0-1-1 0 0,1 1 1 0 0,-1 0-1 0 0,0 0 1 0 0,0-1 0 0 0,0 1-1 0 0,1 0 1 0 0,-1 0 0 0 0,0 0-2 0 0,2-3 1 0 0,0 0 0 0 0,0 1 0 0 0,0-1 0 0 0,0 0 1 0 0,-1 0-1 0 0,1 0 0 0 0,-1 0 0 0 0,0 0 0 0 0,0-1 1 0 0,0 1-1 0 0,0 0 0 0 0,-1 0 0 0 0,0-1 0 0 0,1 1 0 0 0,-1 0 1 0 0,0-1-1 0 0,0 1 0 0 0,-1-2-1 0 0,1-4 21 0 0,-1 6-18 0 0,1 0 0 0 0,0 0 0 0 0,0 0 1 0 0,0 0-1 0 0,1 0 0 0 0,-1 0 1 0 0,1 0-1 0 0,-1 0 0 0 0,1 1 0 0 0,1-2-3 0 0,4-7 1 0 0,-4 9-1 0 0,-1 0 1 0 0,0 0 0 0 0,0 0 0 0 0,0 0-1 0 0,0 0 1 0 0,0 0 0 0 0,0 0 0 0 0,-1 0-1 0 0,1-1 1 0 0,0 1 0 0 0,-1 0 0 0 0,0 0-1 0 0,0-1 1 0 0,0 1-1 0 0,1-3 6 0 0,-1 1 0 0 0,1 0-1 0 0,-1-1 1 0 0,1 1 0 0 0,0 0 0 0 0,1 0 0 0 0,-1-1-1 0 0,1 1 1 0 0,0 0-6 0 0,5-17 1 0 0,-3 5 0 0 0,-3 11 0 0 0,0-1 0 0 0,0 1 0 0 0,1 0 0 0 0,0 0 1 0 0,0 0-1 0 0,0 0 0 0 0,1 1 0 0 0,0-1 0 0 0,1-2-1 0 0,-1 2 7 0 0,0 0 0 0 0,0 0 0 0 0,-1 0 0 0 0,0 0 1 0 0,0-1-1 0 0,1-2-7 0 0,1-8 7 0 0,-3 11-6 0 0,0 0-1 0 0,0-1 0 0 0,1 1 1 0 0,0 0-1 0 0,0 1 0 0 0,0-1 1 0 0,1 0-1 0 0,-1 0 0 0 0,3-2 0 0 0,38-71 0 0 0,-1 14 0 0 0,-37 57 0 0 0,1 1 0 0 0,-1 0 0 0 0,1 0 0 0 0,4-3 0 0 0,-6 5 0 0 0,0 1 0 0 0,0-1 0 0 0,0 0 0 0 0,-1 0 0 0 0,0-1 0 0 0,0 1 0 0 0,1-1 0 0 0,2-9 0 0 0,-5 10 0 0 0,1 1 0 0 0,-1 0 0 0 0,1 0 0 0 0,0 0 0 0 0,0 1 0 0 0,0-1 0 0 0,0 0 0 0 0,0 1 0 0 0,1-1 0 0 0,0 0 0 0 0,-1 0 0 0 0,1 0 0 0 0,0 0 0 0 0,-1 0 0 0 0,2-3 0 0 0,4-16 0 0 0,6 4-24 0 0,-11 15-92 0 0,-3 3-6 0 0,0 0 8 0 0,0 0-38 0 0,0 0 10 0 0,0 0-37 0 0,0 0-221 0 0,0 0-15 0 0,1 0 138 0 0,2 0 10 0 0,-1 0 163 0 0,1 0-101 0 0,-1 0-19 0 0,0 0-41 0 0,2 0-249 0 0,6 0-788 0 0,-7-1 943 0 0,0 1 47 0 0,-1-1 87 0 0,0 1 62 0 0,-1-1 76 0 0,0 0 86 0 0,0 0-97 0 0,0 0 0 0 0,-1 0 0 0 0,0 0-1 0 0,1 0 1 0 0,-1 0 0 0 0,1 0 0 0 0,-1 0 0 0 0,0 0 0 0 0,0-1-1 0 0,0 1 1 0 0,0 0 0 0 0,0 0 0 0 0,0 0 0 0 0,0-1 98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8:18.4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86 9960 0 0,'0'0'222'0'0,"0"0"30"0"0,0 0 20 0 0,0 0-24 0 0,0 0-105 0 0,0 0-50 0 0,0 0 93 0 0,4 0 168 0 0,-1 0-275 0 0,1 0 41 0 0,11 0 394 0 0,-9 0-323 0 0,-1 0-72 0 0,-3 0-101 0 0,-1 0-33 0 0,4 0 192 0 0,-1 0-66 0 0,-2 0-46 0 0,2 0-14 0 0,-1 0 3 0 0,1 0 58 0 0,2 0 91 0 0,8 4 14 0 0,0 3-41 0 0,-3 0-42 0 0,-10-7-127 0 0,-1 1 1 0 0,0-1 0 0 0,1 0-1 0 0,-1 1 1 0 0,1-1 0 0 0,-1 0-1 0 0,1 1 1 0 0,-1-1 0 0 0,1 0-1 0 0,-1 0 1 0 0,1 0 0 0 0,-1 0-1 0 0,1 0 1 0 0,-1 1 0 0 0,1-1-1 0 0,-1 0 1 0 0,1 0 0 0 0,-1 0-1 0 0,1 0 1 0 0,-1 0 0 0 0,1-1-1 0 0,-1 1 1 0 0,1 0 0 0 0,-1 0-1 0 0,1 0 1 0 0,-1 0 0 0 0,1 0-1 0 0,-1-1 1 0 0,1 1 0 0 0,-1 0-1 0 0,0 0 1 0 0,1-1 0 0 0,-1 1-1 0 0,1 0 1 0 0,-1-1 0 0 0,0 1-1 0 0,1-1 1 0 0,-1 1 0 0 0,0 0-1 0 0,1-1 1 0 0,-1 1 0 0 0,0-1-1 0 0,0 1 1 0 0,1-1 0 0 0,-1 1-1 0 0,0-1 1 0 0,0 1 0 0 0,0-1-1 0 0,0 1-7 0 0,5-8 154 0 0,-3 7-128 0 0,-1 0 0 0 0,1 1 1 0 0,-1-1-1 0 0,1 0 0 0 0,0 1 1 0 0,0 0-1 0 0,-1-1 0 0 0,1 1 0 0 0,0 0 1 0 0,-1 0-1 0 0,1 0 0 0 0,0 0 1 0 0,0 0-1 0 0,-1 0 0 0 0,1 0 0 0 0,0 1-26 0 0,1-1 40 0 0,0 0-1 0 0,-1 0 1 0 0,1 0-1 0 0,0 0 0 0 0,0 0 1 0 0,0 0-1 0 0,0-1 1 0 0,0 1-1 0 0,-1-1 1 0 0,2 0-40 0 0,20-13 260 0 0,9 6-50 0 0,-19-6-18 0 0,-13 14-179 0 0,1-1 0 0 0,0 1 0 0 0,0-1 0 0 0,0 1 0 0 0,0 0 0 0 0,-1 0 0 0 0,1 0 0 0 0,0 0 0 0 0,2 0-13 0 0,13 0 97 0 0,3-5 43 0 0,-9-1-85 0 0,-10 4-47 0 0,1 1 0 0 0,0 0 0 0 0,0 0 0 0 0,0-1 0 0 0,0 2 0 0 0,0-1 0 0 0,0 0 0 0 0,1 0 0 0 0,-1 1 0 0 0,0-1 0 0 0,0 1 0 0 0,1 0 0 0 0,-1-1 0 0 0,0 1-8 0 0,1 0 7 0 0,-1 0 0 0 0,0 0 0 0 0,0-1 0 0 0,1 1 0 0 0,-1-1 0 0 0,0 1-1 0 0,0-1 1 0 0,0 0 0 0 0,0 0 0 0 0,0 0 0 0 0,0 0 0 0 0,0 0-1 0 0,0 0 1 0 0,0-1-7 0 0,9-4 22 0 0,-9 5-20 0 0,-1 0 1 0 0,1 1-1 0 0,-1-1 0 0 0,1 1 1 0 0,0 0-1 0 0,-1-1 0 0 0,1 1 1 0 0,0 0-1 0 0,1 0-2 0 0,-3 0 0 0 0,7 0 43 0 0,7 0-22 0 0,-7 0 22 0 0,-5 0-42 0 0,0 0 0 0 0,-1 0 0 0 0,1 0 1 0 0,0 1-1 0 0,-1-1 0 0 0,1 0 0 0 0,0 1 0 0 0,-1-1 0 0 0,2 2-1 0 0,15 12 11 0 0,-11-7 32 0 0,11 7-1 0 0,-15-12 20 0 0,5 0-92 0 0,-5-2 96 0 0,-2 0 12 0 0,1 0 38 0 0,0 0 45 0 0,0 0 50 0 0,-2 3 3 0 0,0 11-171 0 0,0 8-54 0 0,0-22 10 0 0,0 0 0 0 0,0 0 1 0 0,0 0-1 0 0,0 0 0 0 0,0 0 0 0 0,0 1 1 0 0,0-1-1 0 0,0 0 0 0 0,0 0 0 0 0,0 0 1 0 0,0 0-1 0 0,0 0 0 0 0,0 0 0 0 0,0 0 1 0 0,0 1-1 0 0,0-1 0 0 0,0 0 0 0 0,0 0 1 0 0,0 0-1 0 0,0 0 0 0 0,0 0 0 0 0,0 0 1 0 0,0 0-1 0 0,0 0 0 0 0,0 1 0 0 0,0-1 1 0 0,0 0-1 0 0,1 0 0 0 0,-1 0 0 0 0,0 0 1 0 0,0 0-1 0 0,0 0 0 0 0,0 0 0 0 0,0 0 1 0 0,0 0-1 0 0,0 0 0 0 0,0 0 0 0 0,0 0 1 0 0,1 1-1 0 0,-1-1 0 0 0,0 0 0 0 0,0 0 1 0 0,0 0-1 0 0,0 0 0 0 0,0 0 0 0 0,0 0 1 0 0,0 0-1 0 0,1 0 0 0 0,-1 0 0 0 0,0 0 1 0 0,0 0-1 0 0,0 0 0 0 0,0 0 0 0 0,0 0 1 0 0,0-1-1 0 0,0 1 0 0 0,1 0 1 0 0,-1 0 0 0 0,1 0-1 0 0,0 0 1 0 0,-1 0 0 0 0,1 0-1 0 0,0 0 1 0 0,-1 0 0 0 0,1 1-1 0 0,-1-1 1 0 0,1 0-1 0 0,0 0 1 0 0,-1 0 0 0 0,1 1-1 0 0,-1-1 1 0 0,1 0 0 0 0,0 1-1 0 0,-1-1 1 0 0,1 0 0 0 0,-1 1-1 0 0,1-1 1 0 0,-1 1-1 0 0,1-1 1 0 0,-1 1 0 0 0,0-1-1 0 0,1 1 1 0 0,-1-1 0 0 0,0 1-1 0 0,1-1 1 0 0,-1 1 0 0 0,0-1-1 0 0,1 1 1 0 0,1 22 41 0 0,-3-17-18 0 0,1-2 43 0 0,0 0 3 0 0,1-2-60 0 0,-1 0 0 0 0,1 0 0 0 0,-1 1-1 0 0,1-1 1 0 0,0 0 0 0 0,-1 0 0 0 0,1 0 0 0 0,0 0-1 0 0,1 0 1 0 0,-1 0 0 0 0,1 2-9 0 0,5 8 32 0 0,0 9 32 0 0,8 0-10 0 0,-8 1-44 0 0,-1-11-10 0 0,-4-10 0 0 0,-1 1 0 0 0,0 0 0 0 0,0 0 0 0 0,0 0 0 0 0,0 0 0 0 0,0 0 0 0 0,0 1 0 0 0,0-1 0 0 0,-1 0 0 0 0,1 0 0 0 0,-1 0 0 0 0,0 1 0 0 0,0-1 0 0 0,0 0 0 0 0,1 3 0 0 0,-1-1 0 0 0,1 1 0 0 0,-1-1 0 0 0,1 0 0 0 0,0 0-1 0 0,1 1 1 0 0,-1-1 0 0 0,1 0 0 0 0,0 0 0 0 0,5 17-13 0 0,0 22-57 0 0,8 0 2 0 0,-8 0 15 0 0,-1-21 44 0 0,-3-13 9 0 0,-1-1-1 0 0,0 1 1 0 0,0 0 0 0 0,-1 0 0 0 0,0 1-1 0 0,0-1 1 0 0,-1 0 0 0 0,1 0 0 0 0,0 0 0 0 0,1 0 0 0 0,0 0 0 0 0,0 0 0 0 0,1 0 0 0 0,3 13 0 0 0,1 21 0 0 0,0-21 0 0 0,-5-13 0 0 0,1 0 0 0 0,-1 0 0 0 0,0 0 0 0 0,-1 0 0 0 0,0 0 0 0 0,-1 0 0 0 0,0 12 0 0 0,-1-11 0 0 0,1 1 0 0 0,1-1 0 0 0,-1 1 0 0 0,2-1 0 0 0,0 3 0 0 0,12 29 0 0 0,-7-2 0 0 0,7-12 0 0 0,-12-17 1 0 0,0 0-1 0 0,-1 1 0 0 0,0-1 0 0 0,-1 0 1 0 0,-1 10-1 0 0,0 5 24 0 0,1-23-9 0 0,0-1 0 0 0,0 0 0 0 0,1 1 0 0 0,-1-1 0 0 0,1 1 0 0 0,0-1 1 0 0,0 0-1 0 0,-1 0 0 0 0,1 1 0 0 0,1-1 0 0 0,-1 0 0 0 0,0 0 0 0 0,1 0-15 0 0,-1 0 17 0 0,0 0 0 0 0,0 0 0 0 0,1 1-1 0 0,-1-1 1 0 0,0 0 0 0 0,-1 0 0 0 0,1 1-1 0 0,0-1 1 0 0,-1 0 0 0 0,1 1 0 0 0,-1-1 0 0 0,0 1-1 0 0,0-1-16 0 0,0 59 464 0 0,0-58-304 0 0,0-3 4 0 0,0 4 18 0 0,0 0-122 0 0,0-4-55 0 0,0 2 0 0 0,0 2 59 0 0,0 4 57 0 0,0 6 86 0 0,0-7-95 0 0,0 11-97 0 0,0-15 54 0 0,0-3-1 0 0,0 0-4 0 0,0 0 4 0 0,-6 0 2 0 0,-3 0-50 0 0,3 0 45 0 0,2-3 0 0 0,3 1-56 0 0,0 1-4 0 0,-1-1-1 0 0,1 1 0 0 0,-1 0 1 0 0,1 0-1 0 0,-1-1 0 0 0,1 1 1 0 0,-1 0-1 0 0,0 0 0 0 0,0 1 1 0 0,1-1-1 0 0,-1 0 0 0 0,-2 0-4 0 0,-14-1 57 0 0,-64 2 28 0 0,78 0-79 0 0,-1-1 1 0 0,1 1-1 0 0,0-1 1 0 0,0 0-1 0 0,-1 0 0 0 0,1 0 1 0 0,0-1-1 0 0,0 0-6 0 0,1 1 0 0 0,1 0 1 0 0,-1 0-1 0 0,0 1 0 0 0,1-1 1 0 0,-1 1-1 0 0,0-1 0 0 0,-1 1 0 0 0,3 0 0 0 0,-1 0 0 0 0,1 0 0 0 0,-1 1 0 0 0,0-1 0 0 0,1 1 0 0 0,-1-1 0 0 0,1 1 0 0 0,-1-1 0 0 0,1 1 0 0 0,-1 0 0 0 0,-9 4 0 0 0,-2-3 1 0 0,0 0-1 0 0,0-1 0 0 0,0-1 1 0 0,0 0-1 0 0,-2-1 0 0 0,-5 1 9 0 0,-12-1 40 0 0,22 0-48 0 0,-1 1-1 0 0,1 0 1 0 0,0 1 0 0 0,-1 0 0 0 0,1 0-1 0 0,-2 2 0 0 0,-6 5 0 0 0,16-7 0 0 0,0 1 0 0 0,0-1 0 0 0,0 0 0 0 0,0-1 0 0 0,0 1 0 0 0,0 0 0 0 0,0 0 0 0 0,0-1 0 0 0,0 0 0 0 0,0 1 0 0 0,0-1 0 0 0,0 0 0 0 0,-1 0 0 0 0,-5 0 1 0 0,5 0 0 0 0,1-1-1 0 0,0 1 1 0 0,0 0 0 0 0,-1 0 0 0 0,1 0 0 0 0,0 1 0 0 0,0-1 0 0 0,0 0-1 0 0,-1 1 1 0 0,1 0 0 0 0,0-1 0 0 0,-2 2-1 0 0,-3 12 43 0 0,6-13-44 0 0,0-1 1 0 0,1 0 0 0 0,-1 1-1 0 0,0-1 1 0 0,0 1 0 0 0,0-1-1 0 0,0 0 1 0 0,0 0 0 0 0,0 0-1 0 0,1 1 1 0 0,-1-1-1 0 0,0 0 1 0 0,0 0 0 0 0,0 0-1 0 0,0 0 1 0 0,1 0 0 0 0,-4 0-80 0 0,4 0-14 0 0,0 0 3 0 0,0 0-78 0 0,0 0 29 0 0,0 0-33 0 0,0 0-138 0 0,0 0-40 0 0,0 0-936 0 0,0 0-65 0 0</inkml:trace>
  <inkml:trace contextRef="#ctx0" brushRef="#br0" timeOffset="485.89">726 620 8032 0 0,'0'0'182'0'0,"0"0"29"0"0,0 0 12 0 0,4 0-37 0 0,4 0-128 0 0,-2 0 26 0 0,-3 0 85 0 0,-2 0 195 0 0,-1 0 331 0 0,0 0 29 0 0,0 0-299 0 0,0 0-174 0 0,0 0-45 0 0,0 0 46 0 0,0 0 116 0 0,-7 0-41 0 0,0 1-85 0 0,-4-1-26 0 0,-6 0-7 0 0,4-2-18 0 0,7-1-6 0 0,0-6 49 0 0,5 9-221 0 0,1-1 1 0 0,0 1 0 0 0,0-1 0 0 0,-1 1-1 0 0,1-1 1 0 0,0 1 0 0 0,-1-1-1 0 0,1 1 1 0 0,0-1 0 0 0,-1 1-1 0 0,1 0 1 0 0,-1-1 0 0 0,1 1-1 0 0,-1 0 1 0 0,1-1 0 0 0,-1 1 0 0 0,1 0-1 0 0,-1-1 1 0 0,1 1 0 0 0,-1 0-1 0 0,1 0 1 0 0,-1 0 0 0 0,1 0-1 0 0,-1 0 1 0 0,0-1 0 0 0,1 1-1 0 0,-1 0 1 0 0,1 0 0 0 0,-1 0 0 0 0,1 0-1 0 0,-1 1-13 0 0,0-1 10 0 0,1 0 1 0 0,0 0-1 0 0,-1 0 0 0 0,1 0 0 0 0,0 0 0 0 0,0 0 1 0 0,-1 0-1 0 0,1 0 0 0 0,0 0 0 0 0,-1 0 0 0 0,1 0 1 0 0,0 0-1 0 0,0 0 0 0 0,-1 0 0 0 0,1 1 1 0 0,0-1-1 0 0,-1 0 0 0 0,1 0 0 0 0,0 0 0 0 0,0 1 1 0 0,0-1-1 0 0,-1 0 0 0 0,1 0 0 0 0,0 1 0 0 0,0-1 1 0 0,0 0-11 0 0,-2 2 34 0 0,1-1-11 0 0,-1 1 0 0 0,1-1 0 0 0,-1 0 0 0 0,1 1 1 0 0,-1-1-1 0 0,0 0 0 0 0,0 0 0 0 0,1 0 0 0 0,-3 1-23 0 0,-6 0 160 0 0,4-1-34 0 0,-1-1 40 0 0,-4-1-27 0 0,6 1-89 0 0,1-1 0 0 0,-1 1 0 0 0,0 0 0 0 0,0 1 0 0 0,0-1 0 0 0,1 1 0 0 0,-1 0 0 0 0,0 0 1 0 0,-2 1-51 0 0,-3 4 91 0 0,8-5-74 0 0,0 1 1 0 0,0-1-1 0 0,0 0 0 0 0,0 0 0 0 0,0 0 1 0 0,0 0-1 0 0,0 0 0 0 0,-1-1 1 0 0,1 1-1 0 0,0-1 0 0 0,0 1 0 0 0,0-1 1 0 0,-1 0-1 0 0,1 0-17 0 0,-49 0 310 0 0,33 0-228 0 0,1 0-34 0 0,15 0-45 0 0,0 1 1 0 0,-1-1 0 0 0,1 0-1 0 0,-1 1 1 0 0,1-1 0 0 0,0 1-1 0 0,-1 0 1 0 0,1 0 0 0 0,0 0-1 0 0,0 0 1 0 0,0 0 0 0 0,0 0-1 0 0,-1 1-3 0 0,1-1 3 0 0,0 1 0 0 0,0-1 0 0 0,0 0-1 0 0,0 0 1 0 0,0 0 0 0 0,-1 0-1 0 0,1-1 1 0 0,0 1 0 0 0,-1 0-1 0 0,1-1 1 0 0,-1 0 0 0 0,1 1 0 0 0,-1-1-4 0 0,-39 0 1 0 0,40 0 0 0 0,0 0 0 0 0,0 0 0 0 0,0 0 0 0 0,0 0 0 0 0,0 0 0 0 0,0 1 0 0 0,0-1 0 0 0,0 1 0 0 0,0-1 0 0 0,0 1 0 0 0,-15 13-21 0 0,16-13 17 0 0,1-1 0 0 0,0 0 0 0 0,0 0 0 0 0,0 1 0 0 0,-1-1 0 0 0,1 0 0 0 0,0 0 0 0 0,0 1 0 0 0,-1-1 0 0 0,1 0 0 0 0,0 0 0 0 0,0 0-1 0 0,-1 0 1 0 0,1 0 0 0 0,0 1 0 0 0,0-1 0 0 0,-1 0 0 0 0,1 0 0 0 0,0 0 0 0 0,-1 0 0 0 0,1 0 0 0 0,0 0 0 0 0,-1 0 0 0 0,1 0 0 0 0,0 0 0 0 0,-1 0 4 0 0,-13 0-120 0 0,11 0 42 0 0,3 0-1 0 0,0 0-38 0 0,0 0-106 0 0,0 0-196 0 0,0 0 234 0 0,0 0-24 0 0,0 0-61 0 0,0 0 92 0 0,0 0-32 0 0,0 0-36 0 0,0 0-35 0 0,0 0-369 0 0,0 0 95 0 0,0 0-47 0 0,0 0-701 0 0,0 0-549 0 0,0 0-1044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8:30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280 0 4896 0 0,'0'0'108'0'0,"0"0"17"0"0,0 0 10 0 0,0 0-44 0 0,0 0-4 0 0,0 0 37 0 0,0 0 111 0 0,0 0 204 0 0,0 4 10 0 0,0-4-424 0 0,0 1 1 0 0,0 0-1 0 0,0 0 0 0 0,0 0 1 0 0,0-1-1 0 0,0 1 0 0 0,0 0 1 0 0,0 0-1 0 0,-1 0 0 0 0,1-1 0 0 0,0 1 1 0 0,-1 0-1 0 0,1-1 0 0 0,0 1 1 0 0,-1 0-1 0 0,1-1 0 0 0,-1 1-25 0 0,1 0 20 0 0,-1-1 0 0 0,0 1 0 0 0,1-1 0 0 0,-1 0 0 0 0,0 1 0 0 0,0-1 0 0 0,1 0 0 0 0,-1 1 0 0 0,0-1 1 0 0,0 0-1 0 0,1 0 0 0 0,-1 0 0 0 0,0 0 0 0 0,0 1 0 0 0,0-1 0 0 0,1 0 0 0 0,-1-1-20 0 0,-3 1 298 0 0,1 4-8 0 0,0-2-227 0 0,1 0-29 0 0,-1 1 1 0 0,0 1 49 0 0,-2 0 60 0 0,-1 2 96 0 0,-8 14 92 0 0,10-4-40 0 0,4-16-287 0 0,0 0 0 0 0,1 0 1 0 0,-1 0-1 0 0,0 0 0 0 0,0 1 0 0 0,0-1 1 0 0,0 0-1 0 0,0 0 0 0 0,0 0 0 0 0,0 0 1 0 0,0 0-1 0 0,0 0 0 0 0,0 1 0 0 0,0-1 1 0 0,0 0-1 0 0,0 0 0 0 0,0 0 0 0 0,0 0 1 0 0,0 0-1 0 0,-1 0 0 0 0,1 0 0 0 0,0 0 1 0 0,0 1-1 0 0,0-1 0 0 0,0 0 1 0 0,0 0-1 0 0,0 0 0 0 0,0 0 0 0 0,0 0 1 0 0,0 0-1 0 0,0 0 0 0 0,0 0 0 0 0,0 0 1 0 0,-1 0-1 0 0,1 1 0 0 0,0-1 0 0 0,0 0 1 0 0,0 0-1 0 0,0 0 0 0 0,0 0 0 0 0,0 0 1 0 0,0 0-1 0 0,-1 0 0 0 0,1 0 1 0 0,0 0-1 0 0,0 0 0 0 0,0 0 0 0 0,0 0 1 0 0,0 0-1 0 0,0 0 0 0 0,0 0 0 0 0,-1 0 1 0 0,1 0-1 0 0,0 0 0 0 0,0 0 0 0 0,0 0 1 0 0,0 0-6 0 0,-11 3 217 0 0,0 12 6 0 0,3-2-41 0 0,2-6-52 0 0,-1 1 38 0 0,4-5-114 0 0,0 1 0 0 0,1 0 0 0 0,-1 0 0 0 0,1 0 1 0 0,-1 2-55 0 0,0 0 63 0 0,1-1 0 0 0,-2 0 1 0 0,1 0-1 0 0,-1 0 1 0 0,-3 4-64 0 0,5-7 29 0 0,-1 1 1 0 0,1-1 0 0 0,0 1 0 0 0,0-1-1 0 0,0 1 1 0 0,0 0 0 0 0,-1 2-30 0 0,3-3 24 0 0,-1 0 0 0 0,0 0 0 0 0,1 0 0 0 0,-1 0 0 0 0,1 0 0 0 0,0 0 0 0 0,0 0 0 0 0,0 2-24 0 0,-4 14 175 0 0,-4-4-34 0 0,2-3-41 0 0,-1 14 98 0 0,4-19-158 0 0,0 1 0 0 0,0-1-1 0 0,0 1 1 0 0,-3 2-40 0 0,-10 19 130 0 0,15-24-112 0 0,0-1 0 0 0,0 1 0 0 0,0 0 0 0 0,0 0 0 0 0,1 0 0 0 0,0-1 1 0 0,0 1-1 0 0,0 2-18 0 0,0-1 29 0 0,-1 0 1 0 0,1 0 0 0 0,-1 0-1 0 0,0 0 1 0 0,-1 2-30 0 0,-1 1 30 0 0,0-1 1 0 0,0 1-1 0 0,0-1 0 0 0,-2 1-30 0 0,1-2 23 0 0,1 1 0 0 0,0-1 0 0 0,0 1 0 0 0,1 0 0 0 0,-1 0-23 0 0,1 7 53 0 0,0 0 0 0 0,1 0 1 0 0,0-1-1 0 0,1 1 1 0 0,2 9-54 0 0,-1 17 143 0 0,-1 17 23 0 0,0 110 381 0 0,0-99-342 0 0,0-56-146 0 0,1 0 1 0 0,0 0 0 0 0,1 1-60 0 0,0-1 62 0 0,2 0-1 0 0,-1 0 1 0 0,5 9-62 0 0,7 26 150 0 0,-12-36-107 0 0,-2 0 1 0 0,1 0-1 0 0,-2 0 1 0 0,1 5-44 0 0,-2-9 27 0 0,2 0 1 0 0,-1-1 0 0 0,1 1 0 0 0,0-1-1 0 0,0 1 1 0 0,0-1 0 0 0,2 4-28 0 0,1-1 50 0 0,1-1 0 0 0,-1 1-1 0 0,2-1 1 0 0,1 3-50 0 0,2 2 61 0 0,-6-8-39 0 0,0 0-1 0 0,0 0 1 0 0,-1 0-1 0 0,1 0 1 0 0,-1 1 0 0 0,0 2-22 0 0,2 10 52 0 0,-4-15-38 0 0,1 0 0 0 0,-1 1 0 0 0,1-1-1 0 0,0 0 1 0 0,0 0 0 0 0,0 0-1 0 0,0 0 1 0 0,0 0 0 0 0,1-1 0 0 0,0 1-1 0 0,-1 0 1 0 0,1-1 0 0 0,0 1-1 0 0,0-1 1 0 0,1 1-14 0 0,13 15 106 0 0,0 7 1 0 0,0 0 2 0 0,0-7-1 0 0,48 46 323 0 0,-60-61-400 0 0,-1-1 0 0 0,1 1 0 0 0,0 0-1 0 0,0-1 1 0 0,0 0 0 0 0,2 1-31 0 0,16 10 142 0 0,-12-2-85 0 0,-3 7 38 0 0,7-11-6 0 0,-7 7 11 0 0,2-7 1 0 0,-8-7-94 0 0,-1 0 0 0 0,1 1 0 0 0,-1-1 0 0 0,1 0 0 0 0,-1 0 0 0 0,1 1 0 0 0,-1-1 0 0 0,1 0 0 0 0,-1 1 0 0 0,0-1 0 0 0,1 1 0 0 0,-1-1 0 0 0,1 1 0 0 0,-1-1 0 0 0,0 1 0 0 0,0-1 0 0 0,1 1 0 0 0,-1-1 0 0 0,0 1 0 0 0,0-1 0 0 0,1 1 0 0 0,-1-1 0 0 0,0 1 0 0 0,0-1 0 0 0,0 1 0 0 0,0 0 0 0 0,0-1 0 0 0,0 1 0 0 0,0-1 0 0 0,0 1 0 0 0,0 0-7 0 0,0 2 174 0 0,0 1-27 0 0,0-1-143 0 0,1-1 0 0 0,0 1-1 0 0,-1 0 1 0 0,1-1 0 0 0,1 1 0 0 0,-1 0-1 0 0,0-1 1 0 0,1 2-4 0 0,3 6-1 0 0,-10-6-7 0 0,-1 0-32 0 0,4 1-37 0 0,1 4-87 0 0,1-9 164 0 0,0 3-296 0 0,0-3 220 0 0,0 0-7 0 0,0 0-24 0 0,0 0-44 0 0,0 0-18 0 0,0 0-46 0 0,0 0-53 0 0,0 0-59 0 0,0 0-63 0 0,0 0-59 0 0,0 0-53 0 0,0 0-45 0 0,0 0-162 0 0,0 0-44 0 0,0 0-196 0 0,0 0-522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8:35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172 107 6824 0 0,'0'0'149'0'0,"0"0"23"0"0,-4 0 13 0 0,3 0-166 0 0,-1 0-1 0 0,0 0 0 0 0,1 0 0 0 0,-1 1 1 0 0,0-1-1 0 0,1 0 0 0 0,-1 1 0 0 0,1-1 0 0 0,-2 2-18 0 0,-12 9 58 0 0,8-5-10 0 0,-1 3 68 0 0,-1 0 133 0 0,9-9-246 0 0,-4 4 469 0 0,0-4 9 0 0,-2 0-252 0 0,2 3-54 0 0,-8 12 215 0 0,8-8-233 0 0,-2 2 46 0 0,1-3-31 0 0,0 0 37 0 0,3-4-159 0 0,0 0 0 0 0,0 0 0 0 0,1 0 0 0 0,-1 0 0 0 0,1 0 0 0 0,-1 1 0 0 0,0 1-50 0 0,1-2 35 0 0,0 0 0 0 0,1 0 0 0 0,-1 0 0 0 0,1 0 0 0 0,-1 0 0 0 0,1 1 0 0 0,0-1 0 0 0,0 1-35 0 0,0-2 17 0 0,0 0 0 0 0,0 0-1 0 0,0 0 1 0 0,0 0 0 0 0,0 0-1 0 0,0 0 1 0 0,0-1 0 0 0,-1 1-1 0 0,1 0 1 0 0,0 0 0 0 0,0 0-1 0 0,-1 0 1 0 0,1 0 0 0 0,-1-1-1 0 0,1 1 1 0 0,-1 0 0 0 0,1 0-1 0 0,-1 0 1 0 0,1-1 0 0 0,-1 1-1 0 0,0 0 1 0 0,1-1 0 0 0,-1 1-1 0 0,0-1 1 0 0,0 1 0 0 0,0-1-17 0 0,1 1 16 0 0,-1-1 1 0 0,0 1 0 0 0,0-1-1 0 0,1 1 1 0 0,-1 0-1 0 0,0-1 1 0 0,1 1 0 0 0,-1 0-1 0 0,0 0 1 0 0,1-1-1 0 0,-1 1 1 0 0,1 0 0 0 0,0 0-1 0 0,-1 0 1 0 0,1-1 0 0 0,0 1-1 0 0,-1 0 1 0 0,1 0-1 0 0,0 0 1 0 0,0 0 0 0 0,0 0-1 0 0,-1 0 1 0 0,1 0-1 0 0,0 0 1 0 0,1 0 0 0 0,-1 0-17 0 0,0 63 864 0 0,-2-49-669 0 0,-6 0 23 0 0,-1 4 9 0 0,6-1-27 0 0,3 7-3 0 0,-1 38 332 0 0,3-44-411 0 0,1-5-74 0 0,11 15 116 0 0,-7 10 10 0 0,1-19-68 0 0,0 4 52 0 0,-6-1 44 0 0,-2-18-169 0 0,0-1 0 0 0,0 0 1 0 0,1 0-1 0 0,-1 0 0 0 0,1 0 1 0 0,0 0-1 0 0,0 0 0 0 0,1 0 1 0 0,-1 0-1 0 0,1 0 0 0 0,0 0 1 0 0,0-1-1 0 0,0 1 0 0 0,0-1 1 0 0,2 3-30 0 0,7 12 37 0 0,0 3-41 0 0,7 22-185 0 0,3 17 189 0 0,-19-54-1 0 0,-1-1 0 0 0,2 1 1 0 0,-1-1-1 0 0,1 1 1 0 0,0-1-1 0 0,0 0 1 0 0,2 3 0 0 0,-2-4 2 0 0,-1-1 4 0 0,1 1-1 0 0,-1 0 1 0 0,0-1 0 0 0,0 1-1 0 0,0 0 1 0 0,0 0 0 0 0,-1 1-1 0 0,0-1 1 0 0,0 0 0 0 0,0 0-1 0 0,0 1 1 0 0,0-1 0 0 0,-1 4-6 0 0,0-7 6 0 0,0 0 1 0 0,0 0-1 0 0,0 0 1 0 0,0 0-1 0 0,1 1 1 0 0,-1-1-1 0 0,0 0 1 0 0,1 0-1 0 0,-1 0 1 0 0,0 0 0 0 0,1 0-1 0 0,-1 0 1 0 0,1 0-1 0 0,0-1 1 0 0,-1 1-1 0 0,1 0 1 0 0,0 0-1 0 0,-1 0 1 0 0,1-1-1 0 0,0 1 1 0 0,0 0 0 0 0,0-1-1 0 0,0 1 1 0 0,0 0-1 0 0,0-1 1 0 0,0 1-1 0 0,0-1 1 0 0,0 0-1 0 0,0 1-6 0 0,1 0 8 0 0,0-1 0 0 0,-1 1 0 0 0,1 0 0 0 0,-1 0 0 0 0,1 0 0 0 0,-1 0 0 0 0,0 0-1 0 0,1 0 1 0 0,-1 0 0 0 0,0 1 0 0 0,0-1 0 0 0,0 0 0 0 0,0 1 0 0 0,0-1 0 0 0,0 1-8 0 0,0 0 8 0 0,0-1 1 0 0,-1 1 0 0 0,1 0-1 0 0,-1 0 1 0 0,0 0 0 0 0,1 0-1 0 0,-1 0 1 0 0,0 0 0 0 0,0 0-1 0 0,0 0-8 0 0,0-1 2 0 0,0 0-1 0 0,0 0 0 0 0,0 0 1 0 0,0 1-1 0 0,0-1 0 0 0,0 0 1 0 0,0 0-1 0 0,0 0 0 0 0,1 0 1 0 0,-1 0-1 0 0,1 0 0 0 0,-1 0 1 0 0,0 0-1 0 0,1 0 0 0 0,0 0-1 0 0,0 0-2 0 0,-1-1-1 0 0,1 1 0 0 0,-1-1 0 0 0,1 1 0 0 0,0-1 0 0 0,0 0 1 0 0,-1 0-1 0 0,1 1 0 0 0,0-1 0 0 0,-1 0 0 0 0,1 0 0 0 0,0 0 1 0 0,0 1-1 0 0,-1-1 0 0 0,1 0 0 0 0,0 0 0 0 0,0 0 1 0 0,0-1 2 0 0,1 1-78 0 0,-1 0-86 0 0,-1 0-130 0 0,0 0 157 0 0,1 0-41 0 0,0 0-69 0 0,0 0 80 0 0,0 0-34 0 0,0 0-37 0 0,0 0-35 0 0,2 0-366 0 0,0 0 91 0 0,0 0-49 0 0,3 0-698 0 0,3 0-551 0 0,4 0-1044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8:47.3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19 129 9528 0 0,'-4'3'56'0'0,"-4"5"-20"0"0,5-5 65 0 0,1-1 8 0 0,1-1 53 0 0,15-15 96 0 0,-11 10-107 0 0,-2 1-78 0 0,-1-6-7 0 0,3 0 23 0 0,4 0 98 0 0,2 3 94 0 0,1 1 87 0 0,0 4 80 0 0,-7 1 296 0 0,-2 0-304 0 0,2 0-175 0 0,4 0 14 0 0,0 0-43 0 0,-3 0 191 0 0,-1 0-13 0 0,9 0-170 0 0,14 0 294 0 0,-15 0-335 0 0,-3 0-42 0 0,-8 0-153 0 0,1 0 1 0 0,-1 0 0 0 0,0 0-1 0 0,1 0 1 0 0,-1 0 0 0 0,0 0-1 0 0,1 0 1 0 0,-1 0 0 0 0,0 0-1 0 0,1 0 1 0 0,-1 0 0 0 0,0 0-1 0 0,0 1 1 0 0,1-1 0 0 0,-1 0-1 0 0,0 0 1 0 0,0 0 0 0 0,1 0-1 0 0,-1 1 1 0 0,0-1 0 0 0,0 0-1 0 0,1 0 1 0 0,-1 1 0 0 0,0-1-1 0 0,0 0 1 0 0,0 0-9 0 0,12 13 146 0 0,-3-3-45 0 0,1 0 0 0 0,-1-1 0 0 0,2-1 0 0 0,2 3-101 0 0,19 10 171 0 0,-17 1-23 0 0,2-10-69 0 0,-13-10-57 0 0,0 0-1 0 0,0 1 1 0 0,0 0-1 0 0,0 0 1 0 0,0 0 0 0 0,-1 0-1 0 0,1 1 1 0 0,-1-1-1 0 0,2 5-21 0 0,5 7 60 0 0,8 12 59 0 0,-3-9 0 0 0,49 46 379 0 0,-60-60-462 0 0,-1 0 0 0 0,0 1 0 0 0,0-1 0 0 0,0 1 0 0 0,-1-1 0 0 0,2 2-36 0 0,-2-1 34 0 0,0 0 0 0 0,1-1 0 0 0,0 1 0 0 0,0-1 0 0 0,0 0 0 0 0,2 1-34 0 0,-3-2 18 0 0,1-1-1 0 0,-1 1 0 0 0,0 0 1 0 0,0 0-1 0 0,-1-1 0 0 0,1 1 1 0 0,0 1-1 0 0,-1-1 0 0 0,0 0-17 0 0,6 11 51 0 0,-5-10-37 0 0,0-1 0 0 0,1 0 0 0 0,0 0 1 0 0,-1 0-1 0 0,4 2-14 0 0,-3-2 17 0 0,-1 0 0 0 0,1 0 0 0 0,0 0 0 0 0,-1 1 0 0 0,2 2-17 0 0,3 12 59 0 0,8-11-34 0 0,-15-7-22 0 0,1 1 0 0 0,-1 0 0 0 0,1 0-1 0 0,-1 0 1 0 0,0 0 0 0 0,0 0 0 0 0,1-1 0 0 0,-1 1 0 0 0,0 0 0 0 0,0 0-1 0 0,0 0 1 0 0,0 0 0 0 0,0 0 0 0 0,0 0 0 0 0,0 0-3 0 0,0 2-62 0 0,0-3-24 0 0,0 0 18 0 0,0 0-35 0 0,0 0-41 0 0,0 0-36 0 0,0 0-144 0 0,0 0-43 0 0,0 0-155 0 0,0 0-303 0 0,0 0-591 0 0</inkml:trace>
  <inkml:trace contextRef="#ctx0" brushRef="#br0" timeOffset="328.25">552 1 7584 0 0,'0'0'222'0'0,"0"0"-65"0"0,0 0-23 0 0,0 0 36 0 0,0 0 129 0 0,0 0 241 0 0,0 0 18 0 0,0 0-33 0 0,0 3-144 0 0,0 8-232 0 0,0 0 44 0 0,0 31 566 0 0,0-24-463 0 0,0-7-154 0 0,0-1-35 0 0,0 4 34 0 0,0-1-48 0 0,0 21 61 0 0,0-32-141 0 0,0 0 1 0 0,0 1 0 0 0,1-1-1 0 0,-1 0 1 0 0,0 0 0 0 0,1 1-1 0 0,0-1 1 0 0,-1 0 0 0 0,1 0 0 0 0,0 0-1 0 0,0 0 1 0 0,0 0 0 0 0,0 0-1 0 0,1 1-13 0 0,6 14 85 0 0,-6-11-51 0 0,-1 0 0 0 0,0 0 0 0 0,0 1 0 0 0,0-1 0 0 0,-1 4-34 0 0,-1 39 244 0 0,0-15-34 0 0,1 6 5 0 0,0 16 62 0 0,0 0 34 0 0,0-16-34 0 0,-3-7-61 0 0,-5 9-1 0 0,-1-1 8 0 0,7-7 4 0 0,2-10-52 0 0,1 10 27 0 0,-2-23-120 0 0,1 0 0 0 0,-1 0 0 0 0,-1 1-82 0 0,-13 34 296 0 0,8-3-69 0 0,-7 3-31 0 0,13-37-148 0 0,0 0 0 0 0,1 1 0 0 0,0 5-48 0 0,0-5 56 0 0,0 0 0 0 0,-1 1 0 0 0,0-1 0 0 0,-2 9-56 0 0,-11 24 107 0 0,7-1-38 0 0,0-19-37 0 0,5-15-17 0 0,-1 1-1 0 0,1 0 0 0 0,0 0 0 0 0,1 0 1 0 0,0 1-1 0 0,1-1-14 0 0,0-3 4 0 0,0-1 0 0 0,0 1 1 0 0,-1 0-1 0 0,0 0 0 0 0,-1 4-4 0 0,-12 18 43 0 0,13-22-39 0 0,0 0 1 0 0,0 0 0 0 0,1 0-1 0 0,-1-1 1 0 0,2 6-5 0 0,-1-6 10 0 0,0 1 0 0 0,-1 0 1 0 0,1 0-1 0 0,-1 0 0 0 0,-1 4-10 0 0,-12 18 54 0 0,12-5-41 0 0,1-1 18 0 0,-3-6 26 0 0,-11 1-13 0 0,15-16-46 0 0,0-1-1 0 0,0 0 0 0 0,-1 0 1 0 0,1 0-1 0 0,0 0 0 0 0,0 1 1 0 0,0-1-1 0 0,-1 0 1 0 0,1 0-1 0 0,0 1 0 0 0,0-1 1 0 0,0 0-1 0 0,-1 0 1 0 0,1 1-1 0 0,0-1 0 0 0,0 0 1 0 0,0 1-1 0 0,0-1 0 0 0,0 0 1 0 0,0 1-1 0 0,0-1 1 0 0,0 0-1 0 0,0 0 0 0 0,0 1 1 0 0,0-1-1 0 0,0 0 3 0 0,0 2-216 0 0,0-1 80 0 0,0 0 70 0 0,0 0 57 0 0,0 1 46 0 0,0-1 36 0 0,0 7 423 0 0,0-6-399 0 0,0 0-78 0 0,0 0-57 0 0,0-1-45 0 0,0 1-52 0 0,0 0-57 0 0,0-1-84 0 0,0 1-82 0 0,0-1-89 0 0,0 1-96 0 0,0 0-105 0 0,0-1-113 0 0,0 1-120 0 0,0-1 393 0 0,0 0-33 0 0,0-1-1598 0 0,0 0-1208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8:48.6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7920 0 0,'0'0'174'0'0,"0"0"29"0"0,0 0 13 0 0,0 0 39 0 0,0 0 134 0 0,0 0 54 0 0,0 0 6 0 0,0 0-18 0 0,3 0-101 0 0,-1 0-296 0 0,0 0 0 0 0,0 1 0 0 0,0-1 0 0 0,0 0 0 0 0,0 1 0 0 0,0 0 0 0 0,0-1 0 0 0,-1 1 0 0 0,1 0 0 0 0,0 0 0 0 0,0 0 0 0 0,-1 0 0 0 0,1 0 0 0 0,0 1-35 0 0,10 8 227 0 0,0 3-34 0 0,3 2-25 0 0,-8-8-131 0 0,1-3-40 0 0,6 2 80 0 0,-12-5-67 0 0,0 0 0 0 0,0 0 0 0 0,0-1 0 0 0,0 1-1 0 0,0 1 1 0 0,0-1 0 0 0,-1 0 0 0 0,1 0 0 0 0,0 1 0 0 0,-1-1-1 0 0,1 1 1 0 0,-1-1 0 0 0,0 1 0 0 0,1-1 0 0 0,-1 1 0 0 0,1 1-9 0 0,7 11 32 0 0,21 32 61 0 0,-27-39-81 0 0,0-1 0 0 0,0 1 0 0 0,1-1 0 0 0,0 0 0 0 0,0 0 1 0 0,1-1-1 0 0,-1 1 0 0 0,1-1 0 0 0,1 0-12 0 0,-5-3 4 0 0,6 4 39 0 0,-1 1-1 0 0,0 1 0 0 0,0-1 1 0 0,-1 1-1 0 0,2 4-42 0 0,3 4 62 0 0,4 10 68 0 0,-2 11 21 0 0,-10-28-84 0 0,1 1 0 0 0,0 0 0 0 0,5 8-67 0 0,3 2 98 0 0,-6-10-45 0 0,0-1 0 0 0,0 1-1 0 0,-1 0 1 0 0,0 0-1 0 0,-1 0 1 0 0,0 0-53 0 0,-1 3 93 0 0,-1 0 0 0 0,0 11-93 0 0,-1 33 246 0 0,-1-18-54 0 0,1-32-140 0 0,0 1 0 0 0,1 0 0 0 0,-1-1 0 0 0,3 6-52 0 0,-1-6 56 0 0,1 1 0 0 0,-1 0 0 0 0,0 0 0 0 0,-1 3-56 0 0,-1-7 30 0 0,-1 0 1 0 0,1 0 0 0 0,-1 0 0 0 0,0 0 0 0 0,0 0 0 0 0,-1 0-31 0 0,-2 11 105 0 0,2-5-10 0 0,1-1-1 0 0,0 1 1 0 0,1 0 0 0 0,0 0-1 0 0,1 4-94 0 0,-1-6 78 0 0,1 0-1 0 0,-1-1 1 0 0,-1 1 0 0 0,1 0-1 0 0,-2 0 1 0 0,0 6-78 0 0,-13 15 147 0 0,8 6-69 0 0,-7-10-12 0 0,7 0 4 0 0,-7 7 29 0 0,4-16 33 0 0,3-7-62 0 0,6-8-64 0 0,0 0 0 0 0,1 0-1 0 0,-1 0 1 0 0,0 0 0 0 0,0 0-1 0 0,1 0 1 0 0,-1 0 0 0 0,1 0-1 0 0,-1 0 1 0 0,1 1 0 0 0,-1-1-1 0 0,1 0 1 0 0,0 0 0 0 0,0 1-1 0 0,0-1 1 0 0,-1 0 0 0 0,1 0-1 0 0,0 1 1 0 0,0-1 0 0 0,1 1-6 0 0,-1-1 1 0 0,0-1 1 0 0,0 1-1 0 0,0 0 1 0 0,0-1-1 0 0,0 1 1 0 0,0 0-1 0 0,0-1 0 0 0,0 1 1 0 0,0 0-1 0 0,0-1 1 0 0,0 1-1 0 0,0 0 1 0 0,0-1-1 0 0,-1 1 1 0 0,1 0-1 0 0,0-1 1 0 0,0 1-1 0 0,-1 0 0 0 0,1-1 1 0 0,0 1-1 0 0,-1-1 1 0 0,1 1-1 0 0,-1-1 1 0 0,1 1-1 0 0,-1-1 1 0 0,1 1-1 0 0,-1-1 1 0 0,1 0-1 0 0,-1 1 0 0 0,1-1 1 0 0,-1 1-1 0 0,0-1-1 0 0,-8 6 32 0 0,7-4-117 0 0,1 0 53 0 0,0 0 48 0 0,-1 1 76 0 0,1 0 26 0 0,0-2-68 0 0,0 0-46 0 0,-1 0-49 0 0,0 0-104 0 0,0 0 29 0 0,0-1-36 0 0,0 0-38 0 0,-1 1-42 0 0,0-1-46 0 0,-1 0-49 0 0,3 0-35 0 0,0 0-59 0 0,-1 0-51 0 0,1 0-45 0 0,-1 0-155 0 0,-1 0-44 0 0,0 0-188 0 0,-1 0-501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3:00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7256 0 0,'0'0'165'0'0,"0"0"22"0"0,0 0 7 0 0,3 0-23 0 0,-3 0-170 0 0,1-1 0 0 0,-1 1 0 0 0,0 0 0 0 0,1 0-1 0 0,-1 0 1 0 0,1 0 0 0 0,-1 0 0 0 0,0 0 0 0 0,1 0 0 0 0,-1 0 0 0 0,1 1 0 0 0,-1-1-1 0 0,0 0 1 0 0,1 0 0 0 0,-1 0 0 0 0,1 0 0 0 0,-1 1 0 0 0,0-1 0 0 0,1 0 0 0 0,-1 0-1 0 0,0 0 1 0 0,1 1 0 0 0,-1-1 0 0 0,0 0 0 0 0,1 1 0 0 0,-1-1 0 0 0,0 0 0 0 0,0 1-1 0 0,0-1 1 0 0,1 0 0 0 0,-1 1 0 0 0,0-1 0 0 0,0 0 0 0 0,0 1 0 0 0,0-1 0 0 0,1 1-1 0 0,-1-1 1 0 0,0 0 0 0 0,0 1 0 0 0,0-1 0 0 0,0 1 0 0 0,0-1 0 0 0,0 1 0 0 0,0-1-1 0 0,0 0 1 0 0,0 1 0 0 0,0-1 0 0 0,-1 1 0 0 0,1-1-1 0 0,0 1 0 0 0,0 0-1 0 0,0 0 1 0 0,0 0-1 0 0,0 0 1 0 0,0-1-1 0 0,0 1 1 0 0,0 0 0 0 0,0 0-1 0 0,0 0 1 0 0,1 0-1 0 0,-1-1 1 0 0,0 1-1 0 0,1 0 1 0 0,-1 0-1 0 0,0-1 1 0 0,1 1 0 0 0,-1 0-1 0 0,1 0 1 0 0,-1 0 0 0 0,6 1 7 0 0,-1 1 46 0 0,-2 2 85 0 0,0 0 1 0 0,0 0 0 0 0,-1 0-1 0 0,1 1 1 0 0,-1-1-139 0 0,1 8 191 0 0,1 3 79 0 0,7 0 65 0 0,0 0-8 0 0,-7 0-68 0 0,0-3-74 0 0,6 8 199 0 0,-5 5 20 0 0,1-10-71 0 0,-1-1 25 0 0,-2 1-44 0 0,-3-5-47 0 0,1-3-66 0 0,2 0-25 0 0,1 2 14 0 0,1 1 12 0 0,-2-1 25 0 0,0-2-64 0 0,0 2-5 0 0,3 6 113 0 0,-3-5 113 0 0,-3-7-321 0 0,0 2 46 0 0,0 1 36 0 0,0 21 418 0 0,0-25-332 0 0,0-1-45 0 0,0-2-42 0 0,0-1-36 0 0,0-7 18 0 0,0-3-86 0 0,0-27-55 0 0,0 25 109 0 0,0 5-91 0 0,1 0 0 0 0,-1 0-1 0 0,1 0 1 0 0,1 0 0 0 0,0 0 0 0 0,0 1-1 0 0,0-1 1 0 0,1 1 0 0 0,0-1-3 0 0,13-25 42 0 0,31-45-31 0 0,-24 37-11 0 0,-21 36 0 0 0,1 1 0 0 0,0 0 0 0 0,0 0 0 0 0,0 0 0 0 0,1 0 0 0 0,0 1 0 0 0,1-2 0 0 0,21-6 10 0 0,-13 0 19 0 0,-5 2 11 0 0,5 1 50 0 0,1 1-13 0 0,-11 6-59 0 0,0 0 0 0 0,0 0 1 0 0,1 0-1 0 0,-1 0 0 0 0,0 1 0 0 0,1-1 0 0 0,-1 1-18 0 0,20-1 129 0 0,-21 1-117 0 0,0 1-1 0 0,-1-1 0 0 0,1 0 1 0 0,0 0-1 0 0,-1 1 0 0 0,1-1 1 0 0,0 1-1 0 0,-1-1 1 0 0,1 1-1 0 0,-1 0 0 0 0,1 0 1 0 0,-1 0-1 0 0,0 0 0 0 0,1 0-11 0 0,6 4 50 0 0,-1-2 1 0 0,-3-1-20 0 0,-1-1-1 0 0,1 1 1 0 0,-1 0 0 0 0,0 0 0 0 0,1 1 0 0 0,-1-1 0 0 0,2 3-31 0 0,6 9 135 0 0,-4-1-61 0 0,-1 1 65 0 0,-2-6-16 0 0,0 1-1 0 0,0-1 0 0 0,3 3-122 0 0,-3-4 19 0 0,2 1-16 0 0,-1 0 0 0 0,-1 0 0 0 0,1 0 0 0 0,-1 0 0 0 0,2 9-3 0 0,-4-11 0 0 0,1 0 0 0 0,-1 1 0 0 0,0-1 0 0 0,-1 1 0 0 0,0 0 0 0 0,0 0 0 0 0,0 0 0 0 0,-1 0 0 0 0,0-4 0 0 0,1 1 0 0 0,-1-1 0 0 0,1 0 0 0 0,-1 0 0 0 0,1 1 0 0 0,0-1 0 0 0,0 0 0 0 0,1 0 0 0 0,0 2 0 0 0,2 6 0 0 0,-1 10 0 0 0,-3-12-37 0 0,0-6-14 0 0,0 0-32 0 0,0 0-19 0 0,0-1-32 0 0,0 0-39 0 0,0-1-43 0 0,0 1-46 0 0,0-1-44 0 0,0 0-40 0 0,0 0-36 0 0,0 0-252 0 0,0-1-60 0 0,0 1-48 0 0,0 0-34 0 0,0 4-1397 0 0,0 3-1243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8:49.8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0 598 6000 0 0,'0'0'174'0'0,"4"0"-7"0"0,-3 0-71 0 0,0 0-61 0 0,0 0-48 0 0,2 0-147 0 0,-2 0 121 0 0,0 0 63 0 0,1 0 82 0 0,0 0 80 0 0,-1 0 104 0 0,0 0-99 0 0,0 0 32 0 0,0 0 36 0 0,1 0 38 0 0,-2-3 499 0 0,0 2-751 0 0,0 0 0 0 0,0 0 0 0 0,0 0 0 0 0,0 1 0 0 0,0-1 0 0 0,0 0 0 0 0,0 0 0 0 0,0 0 0 0 0,1 1 0 0 0,-1-1 0 0 0,0 0 0 0 0,1 0 0 0 0,-1 1 0 0 0,0-1 0 0 0,1 0 0 0 0,-1 1 0 0 0,1-1-45 0 0,4-2 336 0 0,3 2-36 0 0,-4 1 273 0 0,-4 0-11 0 0,2-1-328 0 0,-1 1-56 0 0,1-1-49 0 0,0 1-41 0 0,-1 0-27 0 0,1 0-36 0 0,3 1-36 0 0,-3 0 29 0 0,-1-1 49 0 0,2 0 117 0 0,-3 0-21 0 0,0 0 10 0 0,4-4 56 0 0,10-15 42 0 0,-10 3-32 0 0,-4 16-235 0 0,0-1 0 0 0,-1 1 1 0 0,1 0-1 0 0,0 0 1 0 0,0 0-1 0 0,0 0 1 0 0,0 0-1 0 0,0 0 1 0 0,0 0-1 0 0,0-1 0 0 0,0 1 1 0 0,0 0-1 0 0,0 0 1 0 0,0 0-1 0 0,0 0 1 0 0,0 0-1 0 0,0 0 1 0 0,0 0-1 0 0,0-1 0 0 0,1 1 1 0 0,-1 0-1 0 0,0 0 1 0 0,0 0-1 0 0,0 0 1 0 0,0 0-1 0 0,0 0 1 0 0,0 0-1 0 0,0 0 0 0 0,0-1 1 0 0,0 1-1 0 0,0 0 1 0 0,0 0-1 0 0,0 0 1 0 0,1 0-1 0 0,-1 0 1 0 0,0 0-1 0 0,0 0 0 0 0,0 0 1 0 0,0 0-1 0 0,0 0 1 0 0,0 0-1 0 0,0 0 1 0 0,1 0-1 0 0,-1 0 1 0 0,0 0-1 0 0,0 0 0 0 0,0 0 1 0 0,0 0-1 0 0,0 0 1 0 0,0 0-1 0 0,0 0 1 0 0,1 0-1 0 0,-1 0 1 0 0,0 0-1 0 0,0 0 0 0 0,0 0 1 0 0,0 0-5 0 0,14 0 243 0 0,-13 0-239 0 0,-1 0 0 0 0,0 0 0 0 0,0 0 0 0 0,0 0 1 0 0,0 0-1 0 0,0 0 0 0 0,0 0 0 0 0,0 0 0 0 0,1 0 1 0 0,-1 0-1 0 0,0 0 0 0 0,0 0 0 0 0,0 0 1 0 0,0 0-1 0 0,0 0 0 0 0,0 0 0 0 0,0 0 0 0 0,1 0 1 0 0,-1 0-1 0 0,0 0 0 0 0,0 0 0 0 0,0 0 0 0 0,0 0 1 0 0,0 0-1 0 0,0 0 0 0 0,0 0 0 0 0,0 0 0 0 0,0 0 1 0 0,1 0-1 0 0,-1-1 0 0 0,0 1 0 0 0,0 0 1 0 0,0 0-1 0 0,0 0 0 0 0,0 0 0 0 0,0 0 0 0 0,0 0 1 0 0,0 0-1 0 0,0 0 0 0 0,0-1 0 0 0,0 1 0 0 0,0 0 1 0 0,0 0-1 0 0,0 0 0 0 0,0 0 0 0 0,0 0 0 0 0,0 0 1 0 0,0 0-1 0 0,0-1 0 0 0,0 1 0 0 0,0 0 1 0 0,0 0-1 0 0,0 0 0 0 0,0 0 0 0 0,0 0 0 0 0,0 0 1 0 0,0-1-5 0 0,0 1 16 0 0,0-1 0 0 0,0 0 0 0 0,1 0-1 0 0,-1 0 1 0 0,0 0 0 0 0,1 0 0 0 0,-1 0 0 0 0,0 0 0 0 0,1 0 0 0 0,-1 0 0 0 0,1 0 0 0 0,0 1 0 0 0,-1-1 0 0 0,1 0 0 0 0,0 0 0 0 0,-1 1 0 0 0,1-1 0 0 0,0 0 0 0 0,0 1 0 0 0,-1-1 0 0 0,1 1 0 0 0,0-1 0 0 0,0 1 0 0 0,0-1 0 0 0,0 1 0 0 0,0 0 0 0 0,0-1-16 0 0,1 0 21 0 0,0 1 0 0 0,-1-1 0 0 0,1 0 1 0 0,0 0-1 0 0,-1 0 0 0 0,1-1 0 0 0,-1 1 0 0 0,1 0 1 0 0,-1 0-1 0 0,0-1 0 0 0,0 1 0 0 0,1-1 0 0 0,-1 1 1 0 0,0-2-22 0 0,2-3 66 0 0,-2 5-49 0 0,-1 0-1 0 0,0 0 1 0 0,1 0-1 0 0,-1 0 1 0 0,1 1-1 0 0,-1-1 1 0 0,1 0-1 0 0,-1 0 1 0 0,1 0-1 0 0,-1 1 1 0 0,1-1-1 0 0,0 0 1 0 0,-1 1-1 0 0,1-1 0 0 0,0 1 1 0 0,0-1-1 0 0,0 1 1 0 0,-1-1-1 0 0,1 1 1 0 0,0-1-1 0 0,0 1 1 0 0,0 0-17 0 0,6-4 67 0 0,-5 3-38 0 0,0-1 1 0 0,1 0 0 0 0,-1 0 0 0 0,0 0 0 0 0,0 0 0 0 0,-1 0 0 0 0,1 0 0 0 0,0 0 0 0 0,-1-1 0 0 0,0 1 0 0 0,1-1 0 0 0,-1 1 0 0 0,0-2-30 0 0,1 0 42 0 0,0-1-1 0 0,1 1 1 0 0,-1 0 0 0 0,1 1 0 0 0,0-1 0 0 0,1-1-42 0 0,15-18 173 0 0,-5 1-48 0 0,-5 7-50 0 0,9-10 62 0 0,-11 11-55 0 0,-6 10-65 0 0,0 1 0 0 0,1 0 0 0 0,-1 0-1 0 0,1 0 1 0 0,0 1 0 0 0,0-1 0 0 0,0 0 0 0 0,0 1 0 0 0,1-1-17 0 0,1-1 18 0 0,-1 0 0 0 0,0 0 1 0 0,0-1-1 0 0,0 1 0 0 0,-1-1 1 0 0,1-1-19 0 0,0 1 9 0 0,-1 1 0 0 0,1-1 0 0 0,0 1 0 0 0,0-1 1 0 0,0 1-1 0 0,2-1-9 0 0,5-5 9 0 0,-5 6-7 0 0,-1 0 0 0 0,1-1 0 0 0,-1 1 0 0 0,0-1 0 0 0,-1 0 0 0 0,1-1-2 0 0,2-8 30 0 0,-4 11-27 0 0,-1 0-1 0 0,0 0 1 0 0,1 0-1 0 0,0 0 1 0 0,0 0 0 0 0,0 0-1 0 0,0 1 1 0 0,0-1-1 0 0,1 1-2 0 0,18-20 0 0 0,0 1 0 0 0,-18 18 0 0 0,0 0 0 0 0,0 0 0 0 0,0 0 0 0 0,-1 0 0 0 0,2-4 0 0 0,3-10 0 0 0,-6 16 1 0 0,0 1 0 0 0,0-1 0 0 0,0 1-1 0 0,0 0 1 0 0,-1-1 0 0 0,1 1-1 0 0,0 0 1 0 0,0-1 0 0 0,0 1 0 0 0,0 0-1 0 0,0 0 1 0 0,0 0 0 0 0,0 0-1 0 0,0 0 1 0 0,0 0-1 0 0,-1 0 1 0 0,0 0 0 0 0,0 0-1 0 0,0 0 1 0 0,0 0 0 0 0,0 0 0 0 0,0 0-1 0 0,0 0 1 0 0,1 0 0 0 0,-1 0 0 0 0,0 0-1 0 0,0 0 1 0 0,0 0 0 0 0,0 0 0 0 0,0 0-1 0 0,0 0 1 0 0,1 0 0 0 0,-1 0 0 0 0,0 0-1 0 0,0 0 1 0 0,0 0 0 0 0,0 0 0 0 0,0 0-1 0 0,0 0 1 0 0,0 0 0 0 0,0 0 0 0 0,1 0-1 0 0,-1 0 1 0 0,0 0 0 0 0,0 0 0 0 0,0 0-1 0 0,0-1 1 0 0,0 1 0 0 0,0 0 0 0 0,0 0-1 0 0,0 0 1 0 0,0 0 0 0 0,0 0 0 0 0,0 0-1 0 0,0 0 1 0 0,0 0 0 0 0,0-1 0 0 0,0 1-1 0 0,0 0 1 0 0,0 0 0 0 0,0 0 0 0 0,0 0-1 0 0,0 0 1 0 0,0 0 0 0 0,0 0 0 0 0,0-1-1 0 0,0 1 1 0 0,0 0 0 0 0,0 0 0 0 0,0 0-1 0 0,0 0 1 0 0,0 0 0 0 0,0 0-1 0 0,0 0 0 0 0,0-1 1 0 0,0 0-1 0 0,0 0 1 0 0,0 0 0 0 0,0 0-1 0 0,0 0 1 0 0,0 0 0 0 0,1 0 0 0 0,-1 0-1 0 0,0 0 1 0 0,1 0 0 0 0,-1 1-1 0 0,0-1 1 0 0,1 0 0 0 0,-1 0-1 0 0,1 0 0 0 0,0 1 1 0 0,-1-1 0 0 0,1 1 0 0 0,0 0-1 0 0,0-1 1 0 0,0 1 0 0 0,0 0-1 0 0,0-1 1 0 0,-1 1 0 0 0,1 0 0 0 0,0 0-1 0 0,0 0 1 0 0,0 0 0 0 0,0 0-1 0 0,0 0 1 0 0,0 0-1 0 0,3 0 55 0 0,-4-4 14 0 0,0-10 2 0 0,0 10 14 0 0,0 4-16 0 0,0 0 1 0 0,0 0 15 0 0,0 0-9 0 0,0 0 23 0 0,0 0 11 0 0,0 0 2 0 0,0 0-8 0 0,0 0-30 0 0,0 0-2 0 0,0 0 6 0 0,0 0-24 0 0,3 0-94 0 0,0 0 53 0 0,1 0-57 0 0,-1 0 63 0 0,2 0 54 0 0,1 0 79 0 0,-4 0-150 0 0,0 0-1 0 0,-1 1 1 0 0,1-1-1 0 0,0 0 1 0 0,-1 0-1 0 0,1 1 0 0 0,0-1 1 0 0,-1 1-1 0 0,2 0-1 0 0,19 13 0 0 0,-21-13 0 0 0,1 0 0 0 0,0-1 0 0 0,0 1 0 0 0,0-1 0 0 0,0 0 0 0 0,0 1 0 0 0,0-1 0 0 0,0 0 0 0 0,0 0 0 0 0,0 0 0 0 0,-2 0 0 0 0,1 0 0 0 0,0 0 0 0 0,0-1 0 0 0,1 1 0 0 0,-1 1 0 0 0,0-1 0 0 0,0 0 0 0 0,0 0 0 0 0,0 0 0 0 0,0 1 0 0 0,1-1 0 0 0,-1 0 0 0 0,0 1 0 0 0,0-1 0 0 0,1 1 0 0 0,-2-1 0 0 0,0 1 0 0 0,0-1 0 0 0,0 0 0 0 0,0 0 0 0 0,1 0 0 0 0,-1 0 0 0 0,0 0 0 0 0,0 0 0 0 0,0 0 0 0 0,0 1 0 0 0,0-1 0 0 0,0 0 0 0 0,0 0 0 0 0,1 0 0 0 0,-1 0 0 0 0,0 1 0 0 0,0-1 0 0 0,0 0 0 0 0,0 0 0 0 0,0 0 0 0 0,0 0 0 0 0,0 1 0 0 0,0-1 0 0 0,0 0 0 0 0,0 0 0 0 0,0 0 0 0 0,0 0 0 0 0,0 1 0 0 0,0-1 0 0 0,0 0 0 0 0,0 0 0 0 0,0 0 0 0 0,0 1 0 0 0,0-1 0 0 0,2 4 0 0 0,19 8 0 0 0,0 2 0 0 0,-3-7 0 0 0,-11 7 0 0 0,11-7 0 0 0,-15-4 0 0 0,0-1 0 0 0,1 0 0 0 0,-1 1 0 0 0,0 0 0 0 0,2 2 0 0 0,-5-5 0 0 0,10 11 0 0 0,-6-7 0 0 0,0 1 0 0 0,1-1 0 0 0,-1 0 0 0 0,1 0 0 0 0,0 0 0 0 0,1-1 0 0 0,0 1 0 0 0,-5-4 0 0 0,0 0 0 0 0,0 0 0 0 0,0 1 0 0 0,0-1 0 0 0,0 1 0 0 0,-1-1 0 0 0,1 1 0 0 0,0-1 0 0 0,0 1 0 0 0,-1 0 0 0 0,1-1 0 0 0,0 1 0 0 0,-1 0 0 0 0,1-1 0 0 0,-1 1 0 0 0,1 0 0 0 0,-1 0 0 0 0,1 0 0 0 0,-1-1 0 0 0,1 1 0 0 0,-1 0 0 0 0,0 1 0 0 0,4 4 0 0 0,0 1 0 0 0,2 0 0 0 0,-1 0 0 0 0,1 0 0 0 0,0-1 0 0 0,0 0 0 0 0,3 2 0 0 0,9 8 0 0 0,7 9-25 0 0,13 13 142 0 0,1 2 46 0 0,-13-15-119 0 0,-24-23-41 0 0,0-1 0 0 0,-1 1 1 0 0,1 0-1 0 0,0-1 0 0 0,-1 1 0 0 0,0 0 0 0 0,1 0 1 0 0,-1 0-1 0 0,0 0 0 0 0,0 0 0 0 0,0 0 0 0 0,0 0 1 0 0,0 0-1 0 0,-1 1 0 0 0,1-1 0 0 0,0 0 0 0 0,-1 1 1 0 0,0-1-1 0 0,0 0 0 0 0,0 1-3 0 0,0-2 5 0 0,0 0-1 0 0,1 0 1 0 0,-1 0 0 0 0,0 0 0 0 0,0 0-1 0 0,0 1 1 0 0,1-1 0 0 0,-1 0-1 0 0,0 0 1 0 0,1 0 0 0 0,-1 0-1 0 0,1-1 1 0 0,-1 1 0 0 0,1 0 0 0 0,0 0-1 0 0,-1 0 1 0 0,1 0 0 0 0,0 0-1 0 0,0-1 1 0 0,-1 1 0 0 0,1 0-1 0 0,0-1 1 0 0,0 1 0 0 0,0 0 0 0 0,0-1-1 0 0,0 1 1 0 0,0-1 0 0 0,0 0-1 0 0,1 1-4 0 0,-1 0 8 0 0,1-1-1 0 0,0 1 0 0 0,-1 0 0 0 0,1 0 1 0 0,-1 0-1 0 0,0 0 0 0 0,1 0 1 0 0,-1 0-1 0 0,0 0 0 0 0,0 1 0 0 0,1-1 1 0 0,-1 0-1 0 0,0 1 0 0 0,0-1 0 0 0,0 1-7 0 0,0 1 18 0 0,-1 0 0 0 0,1 0-1 0 0,0 0 1 0 0,-1 0 0 0 0,1 0 0 0 0,-1 0-1 0 0,0 1 1 0 0,0-1 0 0 0,-1 2-18 0 0,1 1 46 0 0,0-3 119 0 0,0-3 26 0 0,4 4 7 0 0,-3-2-176 0 0,1-1 0 0 0,0 1 0 0 0,0 0 0 0 0,0-1-1 0 0,0 0 1 0 0,0 1 0 0 0,0-1 0 0 0,0 0 0 0 0,1 0 0 0 0,0 0-22 0 0,13 2 141 0 0,-16 0-77 0 0,0 11 0 0 0,0-10 6 0 0,0-4 15 0 0,7 0-18 0 0,4 0-51 0 0,-8 0 50 0 0,-3 0 12 0 0,0 0-12 0 0,0 0-61 0 0,0 0-30 0 0,0 0-28 0 0,0 0-38 0 0,0 0-22 0 0,0 0-39 0 0,0 0-45 0 0,0 0-51 0 0,0 0-55 0 0,0 0-51 0 0,0 0-48 0 0,0 0-42 0 0,0 0-292 0 0,0 0-69 0 0,0 0-56 0 0,0 0-38 0 0,0 0-339 0 0,0 0-34 0 0,0 0-2659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58:54.1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492 1 5784 0 0,'0'0'132'0'0,"0"0"17"0"0,0 0 10 0 0,0 0 37 0 0,0 0 150 0 0,0 0 64 0 0,0 0 7 0 0,0 0-18 0 0,0 0-101 0 0,0 0-46 0 0,0 0-10 0 0,0 0-5 0 0,0 0-10 0 0,0 0-3 0 0,0 0 0 0 0,0 0 0 0 0,0 0-2 0 0,0 3-4 0 0,0-2-208 0 0,0 0-1 0 0,0-1 1 0 0,0 1 0 0 0,0 0 0 0 0,0-1 0 0 0,0 1 0 0 0,0 0 0 0 0,0-1 0 0 0,-1 1-1 0 0,1 0 1 0 0,0-1 0 0 0,0 1 0 0 0,-1 0 0 0 0,1-1 0 0 0,0 1 0 0 0,-1-1 0 0 0,1 1-1 0 0,0-1 1 0 0,-1 1 0 0 0,1-1 0 0 0,-1 1 0 0 0,1-1 0 0 0,-1 1 0 0 0,1-1 0 0 0,-1 1-1 0 0,1-1 1 0 0,-1 0 0 0 0,1 1 0 0 0,-1-1 0 0 0,0 0 0 0 0,1 0 0 0 0,-1 1-1 0 0,0-1 1 0 0,1 0 0 0 0,-1 0 0 0 0,0 0 0 0 0,1 0 0 0 0,-1 0 0 0 0,0 0 0 0 0,1 0-1 0 0,-1 0 1 0 0,0 0-10 0 0,1 0 5 0 0,-1 0 0 0 0,1 0 0 0 0,0 0 0 0 0,-1 0 0 0 0,1 0 0 0 0,0 0-1 0 0,-1 0 1 0 0,1 0 0 0 0,0 0 0 0 0,0 1 0 0 0,-1-1 0 0 0,1 0 0 0 0,0 0 0 0 0,-1 0-1 0 0,1 0 1 0 0,0 0 0 0 0,0 1 0 0 0,-1-1 0 0 0,1 0 0 0 0,0 0 0 0 0,0 0 0 0 0,0 1-1 0 0,-1-1 1 0 0,1 0 0 0 0,0 0 0 0 0,0 1-5 0 0,-14 13 97 0 0,13-14-93 0 0,1 0-1 0 0,0 1 1 0 0,0-1-1 0 0,0 0 1 0 0,-1 0-1 0 0,1 1 0 0 0,0-1 1 0 0,0 0-1 0 0,-1 0 1 0 0,1 0-1 0 0,0 1 1 0 0,0-1-1 0 0,-1 0 0 0 0,1 0 1 0 0,0 0-1 0 0,0 0 1 0 0,-1 0-1 0 0,1 0 1 0 0,0 0-1 0 0,-1 1 0 0 0,1-1 1 0 0,0 0-1 0 0,-1 0 1 0 0,1 0-1 0 0,0 0 1 0 0,-1 0-4 0 0,0-1 8 0 0,-1 1 0 0 0,1 1-1 0 0,-1-1 1 0 0,1 0 0 0 0,-1 0 0 0 0,1 1 0 0 0,-1-1 0 0 0,1 0 0 0 0,-1 1 0 0 0,1 0 0 0 0,0-1 0 0 0,-1 1-8 0 0,-11 9 88 0 0,3 0 49 0 0,8-8-124 0 0,1 0 0 0 0,-1-1 0 0 0,0 1-1 0 0,0-1 1 0 0,1 0 0 0 0,-1 1 0 0 0,0-1 0 0 0,0 0 0 0 0,0 0 0 0 0,-1 0 0 0 0,1-1 0 0 0,0 1 0 0 0,0 0 0 0 0,0-1 0 0 0,0 1 0 0 0,-1-1 0 0 0,1 0 0 0 0,-1 0-13 0 0,0 0 9 0 0,1 0 1 0 0,-1 1-1 0 0,1-1 1 0 0,0 1-1 0 0,-1-1 1 0 0,1 1-1 0 0,0 0 1 0 0,-1 0-1 0 0,1 0 1 0 0,0 0-1 0 0,0 0 1 0 0,0 0-1 0 0,0 1-9 0 0,0-1 8 0 0,0 1 1 0 0,-1-1-1 0 0,1 0 0 0 0,0 0 0 0 0,0 0 1 0 0,-1 0-1 0 0,1-1 0 0 0,0 1 1 0 0,-1 0-1 0 0,1-1 0 0 0,0 0 0 0 0,-1 0 1 0 0,1 1-9 0 0,-8-2 33 0 0,7 1-18 0 0,0 0 0 0 0,0 0 1 0 0,0 0-1 0 0,0 0 0 0 0,0 0 0 0 0,1 1 0 0 0,-1-1 1 0 0,0 1-1 0 0,0 0 0 0 0,-1 0-15 0 0,-7 6 57 0 0,9-6-44 0 0,0 0 0 0 0,0 1 0 0 0,0-1 0 0 0,0 0 0 0 0,0 0 0 0 0,0-1 0 0 0,0 1 0 0 0,0 0 0 0 0,0-1 0 0 0,0 1 0 0 0,-1-1 0 0 0,1 1 0 0 0,0-1 0 0 0,-1 0-13 0 0,-11 0 98 0 0,-18 1 109 0 0,14-6-144 0 0,-3-9 14 0 0,19 13-70 0 0,0 1 0 0 0,0-1 1 0 0,0 1-1 0 0,0-1 0 0 0,0 1 0 0 0,1 0 0 0 0,-1-1 1 0 0,0 1-1 0 0,0 0 0 0 0,-1 1-7 0 0,-3-1 28 0 0,-2 0 8 0 0,-2 0 60 0 0,8 0-86 0 0,0 0 0 0 0,0 0 0 0 0,1 0 0 0 0,-1 0 0 0 0,1 0 0 0 0,-1 1 0 0 0,0-1 1 0 0,1 1-1 0 0,-2 0-10 0 0,-19 13 80 0 0,21-13-77 0 0,-1 0 0 0 0,1-1-1 0 0,-1 1 1 0 0,0-1 0 0 0,1 0 0 0 0,-1 1 0 0 0,0-1 0 0 0,1 0 0 0 0,-2 0-3 0 0,3 0 0 0 0,-4 0 28 0 0,4 0-86 0 0,0 3 0 0 0,0 37 48 0 0,0-32 10 0 0,1-6 0 0 0,-1 1 0 0 0,0-1 0 0 0,0 0 0 0 0,0 0 0 0 0,0 1 0 0 0,0-1 0 0 0,-1 0 0 0 0,1 0 0 0 0,-1 1 0 0 0,1-1 0 0 0,-1 0 0 0 0,0 2 0 0 0,-14 3 10 0 0,15-6-6 0 0,-1 0 0 0 0,1 0 0 0 0,-1 0 0 0 0,1 0-1 0 0,-1 0 1 0 0,1 0 0 0 0,0 0 0 0 0,0 1 0 0 0,0-1-1 0 0,-1 0 1 0 0,1 0 0 0 0,0 0 0 0 0,0 0 0 0 0,1 2-4 0 0,-1 28 66 0 0,0-29-66 0 0,0 29-13 0 0,0 33-40 0 0,0 86-1 0 0,0-118 71 0 0,0-1 36 0 0,2-9 16 0 0,6-1-15 0 0,1 0 0 0 0,-7 1 17 0 0,1 3 5 0 0,4-9-41 0 0,-5-13-31 0 0,0 1 0 0 0,-1-1 0 0 0,1 1 0 0 0,-1-1 0 0 0,0 1 0 0 0,0-1 0 0 0,-1 1 0 0 0,1 0 0 0 0,-1-1 0 0 0,1 1 1 0 0,-1 0-1 0 0,-1 0-4 0 0,1 17 30 0 0,0 3 53 0 0,0 14 95 0 0,0 47 299 0 0,0-83-459 0 0,1 0 1 0 0,-1 0 0 0 0,0 0-1 0 0,0 0 1 0 0,1 1 0 0 0,0-1-1 0 0,-1 0 1 0 0,1 1-19 0 0,1-1 24 0 0,-1 0 1 0 0,0 1-1 0 0,1-1 0 0 0,-1 0 1 0 0,1 0-1 0 0,0 0 1 0 0,1 2-25 0 0,-3-4 6 0 0,1 0 0 0 0,-1 0 0 0 0,0 0 0 0 0,0 1 0 0 0,1-1 0 0 0,-1 0 1 0 0,0 0-1 0 0,0 1 0 0 0,1-1 0 0 0,-1 0 0 0 0,0 0 0 0 0,0 1 1 0 0,0-1-1 0 0,0 0 0 0 0,0 0 0 0 0,0 1 0 0 0,1-1 0 0 0,-1 0 0 0 0,0 1 1 0 0,0-1-1 0 0,0 0 0 0 0,0 1 0 0 0,0-1 0 0 0,0 0 0 0 0,0 1 1 0 0,0-1-7 0 0,0 22 177 0 0,0 13 22 0 0,0-32-95 0 0,0-3-3 0 0,0 4-12 0 0,0-2-307 0 0,0-1 105 0 0,0 1 87 0 0,-1-1 70 0 0,1 1 77 0 0,-2 2 365 0 0,1-3-331 0 0,0 0-113 0 0,0 0-37 0 0,1-1-44 0 0,-1 1-51 0 0,-1-1-58 0 0,1 0-65 0 0,0 1-74 0 0,0-1-80 0 0,0 0 73 0 0,0 0-40 0 0,0 0-43 0 0,-1 1-47 0 0,1-1-46 0 0,0 0-51 0 0,0 0-52 0 0,-1 0-54 0 0,2 0-1252 0 0,0 0-1068 0 0</inkml:trace>
  <inkml:trace contextRef="#ctx0" brushRef="#br0" timeOffset="322.19">65 641 7112 0 0,'0'0'157'0'0,"0"0"23"0"0,3 0 13 0 0,15 0-22 0 0,-16 0-167 0 0,0 0-1 0 0,0 0 0 0 0,0 0 1 0 0,0 0-1 0 0,0 0 1 0 0,0-1-1 0 0,0 1 1 0 0,0-1-1 0 0,-1 0 1 0 0,1 1-4 0 0,11-9 21 0 0,-4 3 58 0 0,0 3 103 0 0,0-1 148 0 0,-3-5 98 0 0,-6 9-399 0 0,0-1 0 0 0,0 1 0 0 0,1-1 0 0 0,-1 0 0 0 0,1 1 0 0 0,-1-1 0 0 0,0 1 0 0 0,1-1 0 0 0,-1 1 0 0 0,1-1 0 0 0,-1 1 0 0 0,1 0 0 0 0,0-1 0 0 0,-1 1 0 0 0,1 0 0 0 0,-1-1 0 0 0,1 1 0 0 0,0 0 0 0 0,-1 0 0 0 0,1-1 0 0 0,0 1 0 0 0,-1 0 0 0 0,1 0 0 0 0,0 0 0 0 0,-1 0 0 0 0,1 0 0 0 0,0 0 0 0 0,-1 0 0 0 0,1 0 0 0 0,0 0 0 0 0,-1 0 0 0 0,1 0-29 0 0,17 0 668 0 0,-17 1-647 0 0,-1-1 0 0 0,0 0 0 0 0,1 0 0 0 0,-1 0 1 0 0,0-1-1 0 0,0 1 0 0 0,1 0 0 0 0,-1 0 0 0 0,0 0 0 0 0,1 0 1 0 0,-1 0-1 0 0,0 0 0 0 0,0 0 0 0 0,1 0 0 0 0,-1-1 1 0 0,0 1-1 0 0,1 0 0 0 0,-1 0 0 0 0,0 0 0 0 0,0-1 0 0 0,0 1 1 0 0,1 0-1 0 0,-1 0 0 0 0,0 0 0 0 0,0-1 0 0 0,0 1-21 0 0,10-7 276 0 0,22-12 514 0 0,-22 14-583 0 0,-1 0-50 0 0,-9 5-153 0 0,11-3 150 0 0,0 3-41 0 0,-9 0-97 0 0,0 0 0 0 0,0 0 1 0 0,0 0-1 0 0,0-1 0 0 0,0 1 0 0 0,-1 0 0 0 0,1-1 0 0 0,0 1 0 0 0,0-1 0 0 0,0 0-16 0 0,8-5 76 0 0,-8 4-61 0 0,0 1 0 0 0,0 0 0 0 0,0 0 0 0 0,0 0 0 0 0,0 0 0 0 0,0 0 0 0 0,0 0 0 0 0,1 0 0 0 0,-1 1 0 0 0,0-1 0 0 0,0 1 0 0 0,0 0 0 0 0,1 0 0 0 0,-1-1-15 0 0,8 2 24 0 0,-7-1-23 0 0,0 0-1 0 0,0 0 0 0 0,0 0 0 0 0,-1 0 0 0 0,1 0 0 0 0,0-1 0 0 0,0 1 0 0 0,0-1 0 0 0,0 0 1 0 0,1 0-1 0 0,4-3-51 0 0,0 0-106 0 0,-1 1-110 0 0,0 1-116 0 0,0 0-122 0 0,1 0-126 0 0,-3 2 266 0 0,-1-1-33 0 0,1 1-35 0 0,0 0-35 0 0,12 0-1132 0 0,9 0-910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21:15:35.3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64 127 7688 0 0,'0'0'166'0'0,"0"0"29"0"0,0 0 14 0 0,-3 0-25 0 0,-16 0 193 0 0,2 0 431 0 0,11 0-487 0 0,4 0 475 0 0,2 0-20 0 0,-3 3-100 0 0,-8 7-42 0 0,9-7-8 0 0,2-3-20 0 0,0 0-71 0 0,0 0-30 0 0,0 0-7 0 0,0 0-9 0 0,0 0-28 0 0,0 0-12 0 0,0 0-1 0 0,0 0-37 0 0,0 0-267 0 0,2 3-36 0 0,13 7 68 0 0,5-1 56 0 0,2 2 102 0 0,-2 3 87 0 0,-8-1-121 0 0,1 0-62 0 0,-1-1-73 0 0,1 1-85 0 0,0-1-97 0 0,-12-10 17 0 0,1 0 0 0 0,-1 0 0 0 0,1 0 0 0 0,-1 0 0 0 0,0 0 0 0 0,0 0 0 0 0,0 0 0 0 0,0 0 0 0 0,0 0 0 0 0,-1 0 0 0 0,1 1 0 0 0,-1-1 0 0 0,8 16 0 0 0,13 3 16 0 0,-13-1 34 0 0,-6-16-40 0 0,-1 0-1 0 0,1 0 0 0 0,0 0 0 0 0,0 0 0 0 0,2 3-9 0 0,3 6 32 0 0,2 11 63 0 0,-7-16-58 0 0,1-1-1 0 0,0 0 0 0 0,0 0 0 0 0,1 1-36 0 0,-1-4 23 0 0,-1 0-1 0 0,0 0 0 0 0,0 0 0 0 0,0 0 0 0 0,-1 0 1 0 0,1 4-23 0 0,-1-5 13 0 0,0 0 1 0 0,0 0 0 0 0,0 0-1 0 0,0-1 1 0 0,0 1 0 0 0,0-1-1 0 0,1 1 1 0 0,-1-1 0 0 0,1 1-1 0 0,0-1 1 0 0,0 0 0 0 0,0 1-14 0 0,1 1 38 0 0,1 0-1 0 0,-1 1 1 0 0,0-1 0 0 0,0 1 0 0 0,-1-1 0 0 0,1 1 0 0 0,-1 0-1 0 0,0 2-37 0 0,7 13 127 0 0,-7-16-107 0 0,0-1-1 0 0,0 1 1 0 0,-1 0 0 0 0,1 0 0 0 0,-1 0-1 0 0,0 0 1 0 0,0 0 0 0 0,0 1-1 0 0,-1 1-19 0 0,0-6 4 0 0,0 1 0 0 0,0-1 0 0 0,0 0 0 0 0,0 1-1 0 0,0-1 1 0 0,0 0 0 0 0,0 1 0 0 0,0-1 0 0 0,0 0-1 0 0,0 1 1 0 0,0-1 0 0 0,0 0 0 0 0,0 0-1 0 0,1 1 1 0 0,-1-1 0 0 0,0 0 0 0 0,0 1 0 0 0,0-1-1 0 0,0 0 1 0 0,0 0 0 0 0,1 1 0 0 0,-1-1 0 0 0,0 0-1 0 0,0 0 1 0 0,1 1 0 0 0,-1-1-4 0 0,1 1-27 0 0,2 2-24 0 0,0 1 76 0 0,0-1 75 0 0,-1 3 123 0 0,-1 3-19 0 0,-1-1-136 0 0,0 0-83 0 0,0 3-87 0 0,0-3-11 0 0,0 0-44 0 0,0 2-49 0 0,0 0-54 0 0,0-8-163 0 0,0-1-254 0 0,0-1 229 0 0,0 0 54 0 0,0 0-38 0 0,0 0 169 0 0,0 0-36 0 0,0 0-38 0 0,0 0-37 0 0,0 0-473 0 0,0 0 139 0 0,0 0-50 0 0,0 0-867 0 0,0 0-664 0 0,0 0-1272 0 0</inkml:trace>
  <inkml:trace contextRef="#ctx0" brushRef="#br0" timeOffset="591.77">553 48 4352 0 0,'0'0'127'0'0,"0"0"-20"0"0,0 0 20 0 0,0 0 70 0 0,3-2 190 0 0,-1 0-242 0 0,1-1 95 0 0,0-1 106 0 0,6-5 552 0 0,-6 6-623 0 0,-1 1-105 0 0,0 0-48 0 0,-1 1-57 0 0,0 0-70 0 0,1-1 664 0 0,-2 2-41 0 0,1-3-284 0 0,-1 0-65 0 0,0 1-56 0 0,1 0-47 0 0,0 0 43 0 0,0 0-100 0 0,4 0 90 0 0,-3 2-107 0 0,1 0 35 0 0,-1 0 355 0 0,-2 0-8 0 0,0 0-17 0 0,0 0-62 0 0,0 0-31 0 0,0 0-4 0 0,0 0-16 0 0,0 0-67 0 0,0 0-28 0 0,0 0-7 0 0,0 0-8 0 0,0 0-22 0 0,0 0-10 0 0,0 0-2 0 0,0 0 4 0 0,-2 0 16 0 0,-12 3 1 0 0,13-2-205 0 0,0-1 0 0 0,0 1-1 0 0,0-1 1 0 0,0 1 0 0 0,0 0-1 0 0,1 0 1 0 0,-1 0 0 0 0,0-1-1 0 0,0 1 1 0 0,0 0 0 0 0,1 0-1 0 0,-1 0 1 0 0,1 0 0 0 0,-1 0-1 0 0,1 0 1 0 0,-1 1 0 0 0,1-1 0 0 0,-1 0-16 0 0,0 11 146 0 0,1-12-139 0 0,0 1-1 0 0,0 0 1 0 0,0-1-1 0 0,0 1 1 0 0,-1 0 0 0 0,1 0-1 0 0,0-1 1 0 0,0 1-1 0 0,0 0 1 0 0,-1-1-1 0 0,1 1 1 0 0,0 0 0 0 0,-1-1-1 0 0,1 1 1 0 0,-1 0-1 0 0,1-1 1 0 0,0 1-7 0 0,-10 5 76 0 0,9-6-71 0 0,0 1 1 0 0,0 0-1 0 0,-1-1 0 0 0,1 1 1 0 0,0 0-1 0 0,0-1 1 0 0,0 1-1 0 0,0 0 1 0 0,0 0-1 0 0,1 0 1 0 0,-1 0-1 0 0,0 0 1 0 0,0 0-1 0 0,0 0 1 0 0,1 0-6 0 0,-1 0 7 0 0,1 1 1 0 0,-1-1 0 0 0,1 0 0 0 0,0 1 0 0 0,-1-1 0 0 0,1 1-1 0 0,0-1 1 0 0,0 0 0 0 0,0 1 0 0 0,0 0-8 0 0,-2 16 89 0 0,-12 19 56 0 0,1 0-7 0 0,7-18-89 0 0,2-1-27 0 0,-4 8-8 0 0,1-8 56 0 0,2 0 0 0 0,-2 12-70 0 0,-6 17 58 0 0,-14 35 31 0 0,1-1 39 0 0,-47 164 361 0 0,69-232-438 0 0,-1 0-1 0 0,-1 0 0 0 0,-3 6-50 0 0,-9 20 105 0 0,10-5-1 0 0,3-12-9 0 0,-3 3 38 0 0,-3 2 1 0 0,-1 1 33 0 0,-4 6 67 0 0,-8 17 158 0 0,20-43-299 0 0,1 1 0 0 0,0-1 0 0 0,1 1 0 0 0,0 1-93 0 0,0-4 72 0 0,1 1 0 0 0,-1-1 1 0 0,0 0-1 0 0,-1 0 0 0 0,1 0 0 0 0,-4 5-72 0 0,-5 11 238 0 0,5-1-66 0 0,5-16-135 0 0,-1 0 1 0 0,1-1-1 0 0,-1 0 1 0 0,1 1-1 0 0,-1-1 1 0 0,-1 0-1 0 0,1 1-37 0 0,0-3 27 0 0,-19 33 365 0 0,15-20-267 0 0,1 12 35 0 0,-2-13-49 0 0,6-13-98 0 0,0 0 0 0 0,0 1-1 0 0,1-1 1 0 0,-1 0 0 0 0,0 1 0 0 0,1-1 0 0 0,0 1 0 0 0,-1-1 0 0 0,1 1-1 0 0,0-1 1 0 0,-1 1-13 0 0,-1 3 76 0 0,-9 9-4 0 0,9 1 2 0 0,0-3-20 0 0,1-12-52 0 0,1 0-1 0 0,0 1 1 0 0,-1-1-1 0 0,1 0 1 0 0,0 1-1 0 0,-1-1 1 0 0,1 0-1 0 0,-1 1 1 0 0,1-1-1 0 0,0 0 1 0 0,-1 0-1 0 0,1 0 1 0 0,-1 1-1 0 0,1-1 1 0 0,-1 0-1 0 0,1 0 1 0 0,-1 0-1 0 0,1 0 1 0 0,-1 0-1 0 0,1 0 1 0 0,-1 0-1 0 0,1 0 1 0 0,-1 0-1 0 0,1 0 1 0 0,-1 0-2 0 0,-1 0 64 0 0,2 0 2 0 0,0 3-2 0 0,0 7 0 0 0,0-8-60 0 0,0-2-32 0 0,0 1-29 0 0,0-1-42 0 0,0 0-23 0 0,0 0-43 0 0,0 0-48 0 0,0 0-55 0 0,0 0-58 0 0,0 0-57 0 0,0 0-50 0 0,0 0-47 0 0,0 0-314 0 0,0 0-77 0 0,0 0-58 0 0,0 0-44 0 0,0 0-366 0 0,0 0-37 0 0,0 0-2883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09:38.9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37 2760 0 0,'2'-1'207'0'0,"12"-16"2451"0"0,1 0 606 0 0,-14 16-2453 0 0,-1 1-31 0 0,0 0-52 0 0,0 0-202 0 0,0 0-87 0 0,0 0-20 0 0,0 0-3 0 0,0 0 0 0 0,0 0 0 0 0,0 0 0 0 0,0 0-19 0 0,0 0-78 0 0,0 0-37 0 0,0 0-8 0 0,0 0-33 0 0,0 0-124 0 0,0 0-13 0 0,0 0 88 0 0,0 1 18 0 0,0 1-165 0 0,0 0 1 0 0,1 0-1 0 0,-1-1 1 0 0,1 1-1 0 0,-1 0 1 0 0,1-1-1 0 0,0 1 1 0 0,0 0-1 0 0,0-1 1 0 0,0 1-1 0 0,0-1-45 0 0,0 1 62 0 0,0 0-1 0 0,1 0 1 0 0,-1 0-1 0 0,0 0 0 0 0,0 0 1 0 0,-1 0-1 0 0,1 1 0 0 0,0-1 1 0 0,-1 0-1 0 0,1 0 0 0 0,-1 2-61 0 0,8 80 1443 0 0,-6-7-480 0 0,-2-70-960 0 0,1 0-1 0 0,0 0 1 0 0,1 0 0 0 0,0 2-3 0 0,3 20-1 0 0,-2 8 158 0 0,2 0 0 0 0,2 2-157 0 0,-4-8 136 0 0,-3-25-99 0 0,0 0 1 0 0,0 0 0 0 0,1-1-1 0 0,1 5-37 0 0,5 26 488 0 0,2 25-488 0 0,-5-26 200 0 0,-3-31-151 0 0,-1 0-1 0 0,0 0 0 0 0,0 0 0 0 0,-1 1 1 0 0,1-1-1 0 0,-1 1-48 0 0,-2 18 302 0 0,-2 33-134 0 0,7-36-71 0 0,1-6-1178 0 0,-3-14 1032 0 0,0 0-1 0 0,0 0 1 0 0,0 0-1 0 0,0 0 1 0 0,0-1-1 0 0,0 1 1 0 0,1 0-1 0 0,-1 0 1 0 0,0 0-1 0 0,0 0 1 0 0,0-1-1 0 0,0 1 1 0 0,0 0-1 0 0,0 0 1 0 0,0 0-1 0 0,0 0 1 0 0,1 0-1 0 0,-1-1 1 0 0,0 1-1 0 0,0 0 0 0 0,0 0 1 0 0,0 0-1 0 0,1 0 1 0 0,-1 0-1 0 0,0 0 1 0 0,0 0-1 0 0,0 0 1 0 0,0 0-1 0 0,1 0 1 0 0,-1 0-1 0 0,0 0 1 0 0,0 0 49 0 0,1-1-115 0 0,-1 1 0 0 0,0 0 0 0 0,1 0-1 0 0,-1 0 1 0 0,0 0 0 0 0,0 0 0 0 0,1 0 0 0 0,-1-1 0 0 0,0 1 0 0 0,1 0 0 0 0,-1 0 0 0 0,0 0 0 0 0,0-1 0 0 0,1 1 0 0 0,-1 0-1 0 0,0 0 1 0 0,0-1 0 0 0,0 1 0 0 0,1 0 0 0 0,-1 0 0 0 0,0-1 0 0 0,0 1 0 0 0,0 0 0 0 0,0-1 0 0 0,0 1 0 0 0,1 0-1 0 0,-1-1 117 0 0,2-9-6117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09:39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19 168 2760 0 0,'-15'-4'125'0'0,"12"3"193"0"0,3 1 720 0 0,0 0 313 0 0,0 0 66 0 0,0 0-66 0 0,0 0-335 0 0,2-1-148 0 0,20-9 1368 0 0,-20 9-1703 0 0,1 1-18 0 0,71-7 2037 0 0,-34 4-656 0 0,24 3-1896 0 0,-30 0 669 0 0,-1-1 0 0 0,25-4-669 0 0,191-41 1261 0 0,23-8-1053 0 0,-224 43-115 0 0,-22 4-106 0 0,0 1 0 0 0,0 2 0 0 0,1 0 1 0 0,14 1 12 0 0,-40 3-25 0 0,2 0-186 0 0,0 0 1 0 0,0 0-1 0 0,0 1 1 0 0,0-1-1 0 0,-1 0 1 0 0,1 1-1 0 0,1 0 211 0 0,-3 0-1567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09:44.0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4144 0 0,'0'0'319'0'0,"0"0"-70"0"0,0 0 488 0 0,0 0 235 0 0,0 0 48 0 0,0 0-13 0 0,0 0-101 0 0,0 0-46 0 0,0 0-10 0 0,2 2-58 0 0,3 7 54 0 0,1-1 0 0 0,1 0 0 0 0,-1 0 0 0 0,3 2-846 0 0,-2-4 267 0 0,-1 1 1 0 0,0-1 0 0 0,-1 2 0 0 0,3 2-268 0 0,-3-2 187 0 0,1 0 0 0 0,0 0-1 0 0,1-1 1 0 0,1 1-187 0 0,18 16 519 0 0,-1 1 0 0 0,-1 1 0 0 0,8 14-519 0 0,28 37 1094 0 0,2-3-1 0 0,55 50-1093 0 0,-81-91 445 0 0,-16-11-176 0 0,-6-5-2 0 0,-10-15-149 0 0,2 2-38 0 0,-1 5 5 0 0,-5-8-149 0 0,0-1-567 0 0,0 0-251 0 0,0 0-1218 0 0,0 0-4657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09:44.8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3680 0 0,'0'0'167'0'0,"0"0"161"0"0,0 0 572 0 0,0 0 246 0 0,0 0 50 0 0,0 0-84 0 0,0 0-395 0 0,0 0-167 0 0,0 0-36 0 0,0 0-39 0 0,0 0-131 0 0,-9 8 491 0 0,7-4-716 0 0,1 0 1 0 0,0-1 0 0 0,0 1-1 0 0,1 0 1 0 0,-1 0 0 0 0,1 0-1 0 0,0 0 1 0 0,0 0 0 0 0,0 0-1 0 0,0 0 1 0 0,2 3-120 0 0,-2 23 456 0 0,-1-16-257 0 0,1 0 1 0 0,1-1 0 0 0,0 1-1 0 0,0 0 1 0 0,2 1-200 0 0,2 28 414 0 0,-1-4 228 0 0,1-1 0 0 0,7 24-642 0 0,11 7 527 0 0,-21-65-465 0 0,0 1-1 0 0,0 0 0 0 0,0-1 0 0 0,1 1 0 0 0,-1-1 0 0 0,1 0 0 0 0,0 0 0 0 0,1 0 0 0 0,-1-1 0 0 0,1 1 0 0 0,-1-1 0 0 0,1 1 0 0 0,0-1 0 0 0,1-1 0 0 0,-1 1 0 0 0,0 0 0 0 0,1-1 0 0 0,-1 0 0 0 0,4 1-61 0 0,-5-3 26 0 0,-1 1 0 0 0,0-1-1 0 0,0 0 1 0 0,0 0-1 0 0,0 0 1 0 0,0-1-1 0 0,1 1 1 0 0,-1-1-1 0 0,0 1 1 0 0,0-1-1 0 0,0 1 1 0 0,0-1-1 0 0,0 0 1 0 0,0 0-1 0 0,0 0-25 0 0,28-19 664 0 0,-27 18-599 0 0,1-1 11 0 0,-1 0-1 0 0,0 0 0 0 0,0 0 0 0 0,0 0 0 0 0,-1-1 0 0 0,1 1 1 0 0,-1-1-1 0 0,0 0 0 0 0,0 0 0 0 0,2-3-75 0 0,15-46 382 0 0,-9 23-428 0 0,-4 9 133 0 0,0-1 0 0 0,-1-1-1 0 0,-1 1 1 0 0,1-20-87 0 0,-5 26 5 0 0,1 1-1 0 0,-2-1 1 0 0,-1-5-5 0 0,0-22-1 0 0,1 39-13 0 0,1 0 1 0 0,-1-1-1 0 0,0 1 0 0 0,0 0 0 0 0,0 0 0 0 0,0 0 0 0 0,-1 0 0 0 0,1 0 0 0 0,-1 0 1 0 0,0 1-1 0 0,0-1 0 0 0,-1 0 14 0 0,-5-10-258 0 0,7 2-181 0 0,1 9-3596 0 0,0 3-1730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09:45.3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 79 6448 0 0,'0'0'297'0'0,"0"0"-9"0"0,-2-6 296 0 0,0 3 2300 0 0,-29-35 447 0 0,30 35-3205 0 0,-1 1-1 0 0,1 0 1 0 0,-1 0 0 0 0,0 0 0 0 0,1 0 0 0 0,-1 0 0 0 0,0 0 0 0 0,0 0 0 0 0,-1 1 0 0 0,1-1 0 0 0,0 1 0 0 0,0 0 0 0 0,-1-1 0 0 0,1 1 0 0 0,-1 0 0 0 0,1 0 0 0 0,-1 1 0 0 0,1-1-1 0 0,-1 0 1 0 0,0 1 0 0 0,1 0 0 0 0,-1-1 0 0 0,0 1-126 0 0,0 0 19 0 0,-1 0 1 0 0,1 1-1 0 0,-1-1 0 0 0,1 1 0 0 0,-1-1 1 0 0,1 1-1 0 0,-1 0 0 0 0,1 0 0 0 0,0 1 1 0 0,0-1-1 0 0,-1 1 0 0 0,1 0 0 0 0,0-1 1 0 0,0 1-1 0 0,1 1 0 0 0,-1-1 0 0 0,-2 2-19 0 0,-1 2 0 0 0,-2 1 0 0 0,1 1 0 0 0,1-1 0 0 0,-1 1 0 0 0,1 0 0 0 0,-4 8 0 0 0,7-12-2 0 0,1 1-1 0 0,-1 0 1 0 0,1 0-1 0 0,0 0 1 0 0,1 0-1 0 0,-1 0 1 0 0,1 0-1 0 0,-1 3 3 0 0,2-5-14 0 0,0 1-1 0 0,0 0 1 0 0,0-1 0 0 0,1 1 0 0 0,-1 0-1 0 0,1-1 1 0 0,0 1 0 0 0,0-1-1 0 0,0 1 1 0 0,0-1 0 0 0,1 0-1 0 0,0 3 15 0 0,3 2-24 0 0,0 0-1 0 0,1 0 0 0 0,0-1 0 0 0,0 0 0 0 0,0 0 0 0 0,1 0 0 0 0,0-1 1 0 0,1 0-1 0 0,6 5 25 0 0,11 5-24 0 0,0-1 0 0 0,16 7 24 0 0,-16-11-1 0 0,8 5 1 0 0,-5-1 0 0 0,-22-13 0 0 0,0 1 0 0 0,-1 0 0 0 0,0 0 0 0 0,1 1 0 0 0,-1 0 0 0 0,0 0 0 0 0,2 3 0 0 0,1 0 1 0 0,-6-5 0 0 0,-1 0 1 0 0,1 0-1 0 0,0 0 0 0 0,-1 0 0 0 0,1 0 1 0 0,-1 0-1 0 0,1 0 0 0 0,0 2-1 0 0,-2-3 10 0 0,0 0 0 0 0,1-1 0 0 0,-1 1 0 0 0,1 0-1 0 0,-1 0 1 0 0,0 0 0 0 0,0-1 0 0 0,0 1 0 0 0,1 0 0 0 0,-1 0 0 0 0,0 0-1 0 0,0-1 1 0 0,0 1 0 0 0,0 0 0 0 0,0 0 0 0 0,0 0 0 0 0,-1-1 0 0 0,1 1 0 0 0,0 0-1 0 0,0 0 1 0 0,0 0 0 0 0,-1-1 0 0 0,1 2-10 0 0,-2 1 81 0 0,2-1-54 0 0,-1-1 0 0 0,1 1 0 0 0,-1-1 0 0 0,0 1 0 0 0,1-1 0 0 0,-1 1-1 0 0,0-1 1 0 0,0 0 0 0 0,0 1 0 0 0,0-1 0 0 0,0 0 0 0 0,-1 0-27 0 0,0 3 104 0 0,-3 1-23 0 0,0 0-1 0 0,-1 0 1 0 0,1-1 0 0 0,-1 1 0 0 0,1-1-1 0 0,-1 0 1 0 0,-1-1 0 0 0,-4 3-81 0 0,-1-1-275 0 0,1 0 1 0 0,-2-1-1 0 0,1 0 1 0 0,-6 1 274 0 0,-15-4-1971 0 0,23-2 945 0 0,4 1-390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09:45.8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0 232 7688 0 0,'6'0'83'0'0,"-1"0"-1"0"0,0-1 1 0 0,0 0 0 0 0,0-1 0 0 0,0 1-1 0 0,4-2-82 0 0,23-6 296 0 0,-24 8 5 0 0,0-1 0 0 0,0-1 1 0 0,-1 1-1 0 0,1-1 0 0 0,0 0-301 0 0,27-10 1120 0 0,-3 6-388 0 0,-24 6-545 0 0,-1 0 1 0 0,1-1 0 0 0,0 0-1 0 0,0-1 1 0 0,-1 1 0 0 0,1-1 0 0 0,4-4-188 0 0,-5 4 165 0 0,-1-1 1 0 0,1 1-1 0 0,0 1 1 0 0,6-3-166 0 0,-6 3 135 0 0,0 0 0 0 0,-1-1 0 0 0,1 0 0 0 0,3-2-135 0 0,-6 2 58 0 0,-1 1 0 0 0,1 0 0 0 0,0 1 0 0 0,0-1 0 0 0,0 1 0 0 0,0-1 0 0 0,4 0-58 0 0,-6 2 22 0 0,0-1 1 0 0,0 0 0 0 0,0 0 0 0 0,0 1 0 0 0,0-2 0 0 0,-1 1 0 0 0,1 0 0 0 0,0 0 0 0 0,0 0 0 0 0,-1-1 0 0 0,1 1 0 0 0,-1-1 0 0 0,1 0 0 0 0,-1 1 0 0 0,1-1-23 0 0,-2 1 72 0 0,0 1 0 0 0,1-1-43 0 0,-1 0 1 0 0,1 0-1 0 0,-1 0 1 0 0,1 0-1 0 0,-1 1 1 0 0,0-1-1 0 0,1 0 1 0 0,-1 0-1 0 0,0 0 1 0 0,0 0 0 0 0,0 0-1 0 0,0 0 1 0 0,0 0-1 0 0,0 0 1 0 0,0 0-1 0 0,0 0 1 0 0,0 0-1 0 0,0-1-29 0 0,0 0 121 0 0,0 0-106 0 0,-1 0 1 0 0,1 1-1 0 0,0-1 1 0 0,0 1 0 0 0,-1-1-1 0 0,1 1 1 0 0,-1-1 0 0 0,0 1-1 0 0,1 0 1 0 0,-1-1-1 0 0,0 1 1 0 0,0-1 0 0 0,0 1-1 0 0,0 0 1 0 0,0 0 0 0 0,0 0-1 0 0,0 0 1 0 0,0 0 0 0 0,-1-1-16 0 0,-1 0 18 0 0,0 0 0 0 0,0-1 1 0 0,-1 2-1 0 0,1-1 0 0 0,-1 0 1 0 0,1 1-1 0 0,-4-2-18 0 0,5 3 8 0 0,0-1-1 0 0,0 0 1 0 0,0 0 0 0 0,1 0 0 0 0,-1 0 0 0 0,0 0 0 0 0,1-1-1 0 0,-2 0-7 0 0,2 1 1 0 0,-1 0-1 0 0,1 0 1 0 0,-1 0-1 0 0,1 0 0 0 0,-1 0 1 0 0,1 0-1 0 0,-1 0 1 0 0,0 1-1 0 0,0-1 0 0 0,0 0 1 0 0,-7-1 11 0 0,1 0 1 0 0,-1 1-1 0 0,0 0 1 0 0,0 0-1 0 0,0 1 1 0 0,1 0-1 0 0,-1 0 0 0 0,0 1 1 0 0,0 1-1 0 0,1-1 1 0 0,-1 1-1 0 0,1 1 1 0 0,-1-1-1 0 0,1 2 1 0 0,0-1-1 0 0,-4 3-12 0 0,-5 3 1 0 0,13-6 0 0 0,-1-1 1 0 0,1 1 0 0 0,0-1 0 0 0,-1 1-1 0 0,1 1 1 0 0,-2 1-2 0 0,-6 7 42 0 0,6-6-40 0 0,0-1 0 0 0,0 1 0 0 0,0 1 0 0 0,1-1 0 0 0,0 1-1 0 0,-2 3-1 0 0,4-5 5 0 0,1 0-1 0 0,0-1 0 0 0,0 1 1 0 0,0 0-1 0 0,1 0 0 0 0,0 0 0 0 0,0 0 1 0 0,0 1-1 0 0,0-1 0 0 0,1 0 0 0 0,0 0 1 0 0,0 0-1 0 0,0 1 0 0 0,1-1 1 0 0,0 4-6 0 0,3 3 10 0 0,0 1 0 0 0,0-1 0 0 0,1 0 0 0 0,2 4-9 0 0,-3-11 13 0 0,-1 1 0 0 0,1-1-1 0 0,0 1 1 0 0,0-1-1 0 0,1 0 1 0 0,-1 0 0 0 0,1-1-1 0 0,0 0 1 0 0,2 1-13 0 0,8 7 47 0 0,-6-5-23 0 0,0 0-1 0 0,0-1 1 0 0,0 0-1 0 0,6 1-23 0 0,21 11 59 0 0,-27-12-54 0 0,0-1-1 0 0,1-1 0 0 0,-1 1 0 0 0,1-2 0 0 0,0 1 0 0 0,0-1 0 0 0,0-1 0 0 0,1 0 0 0 0,-1 0 0 0 0,4-1-4 0 0,5 0-233 0 0,-11-1-170 0 0,0 0 1 0 0,0 0-1 0 0,0 0 1 0 0,0-1-1 0 0,0-1 1 0 0,0 1-1 0 0,0-1 1 0 0,2-1 402 0 0,17-8-1459 0 0,-3-1-11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09:46.3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269 141 9416 0 0,'0'-17'930'0'0,"0"1"-1101"0"0,1 12 469 0 0,-1 0 0 0 0,0-1-1 0 0,0 1 1 0 0,0 0 0 0 0,0 0 0 0 0,-1-1 0 0 0,0 1-1 0 0,0 0 1 0 0,0 0 0 0 0,0 0 0 0 0,0 0-1 0 0,-1 0 1 0 0,-1-3-298 0 0,-2-4 395 0 0,5 10-365 0 0,0 0 1 0 0,-1 0-1 0 0,1-1 0 0 0,-1 1 1 0 0,1 0-1 0 0,-1 0 1 0 0,1 0-1 0 0,-1 0 0 0 0,1 0 1 0 0,-1 0-1 0 0,0 1 1 0 0,0-1-1 0 0,1 0 0 0 0,-1 0 1 0 0,0 0-31 0 0,-3-2 94 0 0,3 1-41 0 0,-1 1 0 0 0,1 0-1 0 0,-1-1 1 0 0,1 1 0 0 0,-1 0 0 0 0,0 0 0 0 0,1 0 0 0 0,-1 0 0 0 0,0 0 0 0 0,0 0 0 0 0,0 1-1 0 0,0-1 1 0 0,1 1 0 0 0,-1-1 0 0 0,0 1 0 0 0,0-1 0 0 0,0 1 0 0 0,0 0 0 0 0,-1 0-53 0 0,-5 0 34 0 0,1 0 0 0 0,-1 0 0 0 0,1 1 0 0 0,0 0 0 0 0,-1 1 0 0 0,-4 1-34 0 0,-12 3 0 0 0,-2 1 0 0 0,17-3 2 0 0,-1 1-9 0 0,-1 0-1 0 0,1 1 0 0 0,-4 3 9 0 0,11-7-27 0 0,0 0 1 0 0,0 1 0 0 0,0 0-1 0 0,0-1 1 0 0,1 1 0 0 0,-1 0-1 0 0,1 1 1 0 0,0-1 0 0 0,0 0-1 0 0,0 1 1 0 0,-1 3 25 0 0,-6 13-13 0 0,8-19 13 0 0,1 0 0 0 0,-1 0 0 0 0,1 0 0 0 0,-1 0 0 0 0,1 0 0 0 0,0 0 0 0 0,0 0 0 0 0,0 1 0 0 0,0-1 0 0 0,-1 0 0 0 0,1 0 0 0 0,1 0 0 0 0,-1 0 0 0 0,0 0 0 0 0,0 1 0 0 0,0-1 0 0 0,1 0 0 0 0,-1 0 0 0 0,0 5 0 0 0,0-5 0 0 0,-1 1 1 0 0,1-1-1 0 0,0 1 1 0 0,0-1-1 0 0,0 1 1 0 0,0-1-1 0 0,0 1 1 0 0,0-1-1 0 0,0 1 1 0 0,0-1 0 0 0,1 0-1 0 0,-1 1 1 0 0,1-1-1 0 0,-1 1 1 0 0,1-1-1 0 0,-1 0 1 0 0,1 1-1 0 0,0-1 1 0 0,0 0-1 0 0,-1 1 1 0 0,1-1 0 0 0,0 0-1 0 0,0 0 1 0 0,0 0-1 0 0,1 0 1 0 0,-1 0-1 0 0,0 0 1 0 0,0 0-1 0 0,6 4 13 0 0,0-1 0 0 0,0 0-1 0 0,1 0 1 0 0,6 3-13 0 0,1-1-2 0 0,12 8 2 0 0,5 3 0 0 0,27 8 0 0 0,-7-3 7 0 0,7 6-7 0 0,-29-14 46 0 0,-26-12-32 0 0,0 0 0 0 0,0 1 0 0 0,0 0 0 0 0,-1 0-1 0 0,1 0 1 0 0,-1 0 0 0 0,1 1 0 0 0,-1-1 0 0 0,0 1 0 0 0,0 0 0 0 0,-1 0 0 0 0,2 1-14 0 0,-3-3 34 0 0,0 0 0 0 0,0 0 0 0 0,0 0 0 0 0,0 0 0 0 0,0 0 0 0 0,-1 1 0 0 0,1-1 0 0 0,-1 0-1 0 0,1 0 1 0 0,-1 1 0 0 0,0-1 0 0 0,0 0 0 0 0,0 0 0 0 0,0 1 0 0 0,0-1 0 0 0,0 0 0 0 0,-1 1 0 0 0,1-1 0 0 0,-1 0 0 0 0,1 0 0 0 0,-1 0 0 0 0,0 0 0 0 0,0 1 0 0 0,0-1 0 0 0,0 0 0 0 0,-1 0 0 0 0,1 0-34 0 0,-3 2 82 0 0,-1 3-5 0 0,0 0 0 0 0,0-1-1 0 0,-1 0 1 0 0,0 0 0 0 0,0-1-1 0 0,-1 0 1 0 0,1 0 0 0 0,-2 0-77 0 0,-18 11 13 0 0,21-11 4 0 0,-1-2 0 0 0,0 1 0 0 0,0-1 0 0 0,-1 0 0 0 0,1 0 0 0 0,0 0 0 0 0,-8 1-17 0 0,-11 3 0 0 0,21-5-215 0 0,0 0 1 0 0,0-1-1 0 0,-1 0 0 0 0,1 0 0 0 0,-1 0 0 0 0,1 0 0 0 0,-1-1 1 0 0,1 0-1 0 0,-1 0 0 0 0,0 0 0 0 0,-1 0 215 0 0,-8-5-5658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3:01.3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12408 0 0,'0'0'281'0'0,"0"0"40"0"0,0 0 22 0 0,0 0-143 0 0,0 0-97 0 0,0 0-74 0 0,0 0-109 0 0,0 0-89 0 0,0 0 41 0 0,0 0-34 0 0,0 0-36 0 0,0 0-34 0 0,0 0-324 0 0,0 0 71 0 0,0 0-47 0 0,0 0-633 0 0,0 0-503 0 0,0 0-954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09:47.1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4144 0 0,'0'0'319'0'0,"0"0"-47"0"0,0 0 582 0 0,0 0 275 0 0,0 0 58 0 0,0 0-47 0 0,1 2-245 0 0,0 3-489 0 0,1 0 1 0 0,-1 0 0 0 0,0 1 0 0 0,-1-1-1 0 0,1 0 1 0 0,-1 0 0 0 0,0 6-407 0 0,1 18 1149 0 0,8 97 1239 0 0,-7-97-1724 0 0,-1 14-664 0 0,0 17 507 0 0,0-35-291 0 0,-1-14-110 0 0,1 1 0 0 0,0-1 0 0 0,2 5-106 0 0,4 28 187 0 0,-4-28-86 0 0,0-1 0 0 0,0 0 0 0 0,2 3-101 0 0,-4-17 5 0 0,-1 1 0 0 0,0-1 0 0 0,0 0 0 0 0,1 0 0 0 0,-1 0 0 0 0,0 0 0 0 0,0 0 0 0 0,0 0 0 0 0,0 1 0 0 0,0-1 0 0 0,0 0 0 0 0,-1 0-1 0 0,1 0 1 0 0,0 0-5 0 0,0 1 10 0 0,-1-1-1 0 0,1 1 0 0 0,0-1 1 0 0,0 1-1 0 0,0-1 0 0 0,0 1 0 0 0,0-1 1 0 0,0 1-1 0 0,0-1 0 0 0,1 1 0 0 0,-1-1 1 0 0,1 0-1 0 0,-1 1 0 0 0,1-1 1 0 0,-1 1-1 0 0,1-1 0 0 0,0 1-9 0 0,1 0-142 0 0,1 3 342 0 0,-3 5-2868 0 0,-1-11-1354 0 0,-6-1-1196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09:47.4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1 145 8576 0 0,'0'0'197'0'0,"0"0"24"0"0,7-3 217 0 0,-1-1-126 0 0,0 0 0 0 0,0 1 0 0 0,0 0 1 0 0,0 0-1 0 0,0 1 0 0 0,1-1 1 0 0,-1 1-1 0 0,1 1 0 0 0,-1-1 0 0 0,6 1-312 0 0,-8 0 174 0 0,0 1 0 0 0,-1-1 0 0 0,1 0 0 0 0,0 0 0 0 0,0 0 0 0 0,-1 0 0 0 0,4-2-174 0 0,14-5 578 0 0,59-14 856 0 0,-17 4 52 0 0,40-6-1486 0 0,-44 13 328 0 0,-23 4-250 0 0,1 1 1 0 0,-1 1-1 0 0,18 2-78 0 0,-23 2-452 0 0,44 3-393 0 0,-61-1-1964 0 0,0 1-1 0 0,8 2 2810 0 0,-4 1-4717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09:47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4144 0 0,'0'0'319'0'0,"0"0"-94"0"0,1 2 387 0 0,2 8 480 0 0,-1 1 0 0 0,1-1 1 0 0,-1 8-1093 0 0,0-4 703 0 0,0 7 256 0 0,-1 1 1 0 0,-1-1 0 0 0,-1 0 0 0 0,-2 8-960 0 0,0 36 1591 0 0,3 50 296 0 0,-1-106-1862 0 0,-2 7 49 0 0,5-14-85 0 0,-1-2 8 0 0,0 1-202 0 0,-1-1-588 0 0,0 0-223 0 0,0 0-36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09:48.1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42 5064 0 0,'0'0'448'0'0,"0"0"-352"0"0,0 0-96 0 0,0 0 0 0 0,-5-8 1256 0 0,5 8 240 0 0,0-8 40 0 0,0-1 16 0 0,0 1-904 0 0,0 8-176 0 0,0 0-40 0 0,0 0-8 0 0,0 0-288 0 0,0 0-56 0 0,0 0-16 0 0,0 0 0 0 0,5-8-544 0 0,-5 8-104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09:48.5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7224 0 0,'0'0'330'0'0,"0"0"-7"0"0,0 0-122 0 0,0 0 246 0 0,0 0 128 0 0,0 0 29 0 0,1 1-31 0 0,0 2-433 0 0,0 0-1 0 0,0 0 0 0 0,0 0 1 0 0,0 0-1 0 0,-1-1 1 0 0,1 1-1 0 0,-1 0 1 0 0,0 0-1 0 0,0 2-139 0 0,-1 34 605 0 0,0-18-438 0 0,2 45 1043 0 0,2 5-1210 0 0,5 15 910 0 0,-5-59-118 0 0,-1 16-792 0 0,0 9 585 0 0,5 130 411 0 0,-6-168-978 0 0,-1-1 0 0 0,-2 12-18 0 0,1 7 302 0 0,1-31-202 0 0,0-1 52 0 0,0 0 28 0 0,0 0 4 0 0,0 0-54 0 0,0 0-230 0 0,0 0-100 0 0,0 0-22 0 0,0 0-136 0 0,0 0-567 0 0,0 0-253 0 0,0-2-50 0 0,0-7-10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09:48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9 6648 0 0,'0'0'300'0'0,"2"-1"0"0"0,3-5-118 0 0,-3 5 214 0 0,-2 1 110 0 0,0 0 26 0 0,0 0-47 0 0,0 0-212 0 0,0 0-90 0 0,-1 2-20 0 0,-2 4-96 0 0,-1 1 1 0 0,0 0-1 0 0,0-1 1 0 0,0 0-1 0 0,-1 0 1 0 0,0 0-1 0 0,0-1 1 0 0,-1 1-1 0 0,-2 1-67 0 0,-8 9 282 0 0,-7 5 82 0 0,16-15-146 0 0,-1 1 1 0 0,1 0 0 0 0,0 0 0 0 0,-2 4-219 0 0,-20 22 695 0 0,21-26-481 0 0,1 1 0 0 0,1-1 0 0 0,0 1-1 0 0,-6 9-213 0 0,4-5 135 0 0,6-9-108 0 0,1-1 1 0 0,-1 1 0 0 0,0 0 0 0 0,1 0 0 0 0,-1 0 0 0 0,1 0 0 0 0,0 0 0 0 0,0 0 0 0 0,0 2-28 0 0,1-3 77 0 0,5 7 150 0 0,-3-6-201 0 0,-1 0 1 0 0,1-1-1 0 0,0 1 1 0 0,0 0 0 0 0,0 0-1 0 0,0-1 1 0 0,0 1 0 0 0,0-1-1 0 0,1 0 1 0 0,-1 1-27 0 0,31 21 245 0 0,-20-15-180 0 0,-9-6-24 0 0,1-1 0 0 0,-1 0 0 0 0,0 0 0 0 0,1 0 0 0 0,-1-1 0 0 0,2 1-41 0 0,15 5 202 0 0,-3 0 57 0 0,0-1 0 0 0,17 3-259 0 0,-16-4 122 0 0,18 2 83 0 0,-23-5-254 0 0,0 1 0 0 0,-1 0 0 0 0,0 1 1 0 0,0 0-1 0 0,7 4 49 0 0,-18-7-420 0 0,0-1-17 0 0,9 3-3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09:49.2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45 9416 0 0,'0'0'5'0'0,"3"-3"165"0"0,0 0-1 0 0,1 1 0 0 0,-1-1 0 0 0,0 1 1 0 0,4-2-170 0 0,2-1 138 0 0,-8 1-110 0 0,-1 1-30 0 0,1 2 52 0 0,0 0 0 0 0,1 0 0 0 0,-1 0 1 0 0,0 0-1 0 0,0 0 0 0 0,0 0 0 0 0,1 1 0 0 0,-1-1 1 0 0,0 0-1 0 0,1 1 0 0 0,-1-1 0 0 0,1 1 0 0 0,-1-1 1 0 0,1 1-1 0 0,-1 0-50 0 0,7-3 347 0 0,-7 2 257 0 0,3 2 186 0 0,-4-2-718 0 0,0 1 1 0 0,1 0 0 0 0,-1 0 0 0 0,1 0 0 0 0,-1 0-1 0 0,0 0 1 0 0,1 0 0 0 0,-1 0 0 0 0,1 0-1 0 0,-1 0 1 0 0,1 0 0 0 0,-1 0 0 0 0,0 0 0 0 0,1 0-1 0 0,-1 0 1 0 0,1 1 0 0 0,-1-1 0 0 0,1 0-1 0 0,-1 0 1 0 0,0 0 0 0 0,1 1 0 0 0,-1-1 0 0 0,1 0-73 0 0,-2 6 77 0 0,1 0 1 0 0,-1 0 0 0 0,0 0 0 0 0,0 0 0 0 0,0 0 0 0 0,-1 0-1 0 0,0-1 1 0 0,-2 6-78 0 0,2-5 114 0 0,0 0 0 0 0,0 0-1 0 0,1 1 1 0 0,0-1 0 0 0,0 0 0 0 0,1 0-1 0 0,0 1 1 0 0,0-1 0 0 0,1 3-114 0 0,-1 18 236 0 0,-1 30 561 0 0,2 6-797 0 0,1 12 632 0 0,-1-64-510 0 0,0 0 0 0 0,0 0-1 0 0,1 1-121 0 0,0-1 89 0 0,0-1 0 0 0,-1 1 0 0 0,-1 1-89 0 0,1 18 292 0 0,1-1 0 0 0,4 20-292 0 0,-5-39 84 0 0,0 0-1 0 0,0 0 0 0 0,-1 0 0 0 0,-1 0 0 0 0,-1 7-83 0 0,2-15 32 0 0,0 1 0 0 0,0 0-1 0 0,0-1 1 0 0,1 1 0 0 0,-1 0-1 0 0,0-1 1 0 0,1 1 0 0 0,0 0-1 0 0,0-1 1 0 0,0 3-32 0 0,0-3 15 0 0,0 0 0 0 0,0 1 0 0 0,0-1-1 0 0,-1 1 1 0 0,1 0 0 0 0,-1-1 0 0 0,0 1 0 0 0,0-1 0 0 0,0 1 0 0 0,0 1-15 0 0,1 0-18 0 0,-1-1 0 0 0,1 1-1 0 0,0-1 1 0 0,1 1 0 0 0,-1-1 0 0 0,0 0 0 0 0,1 0 0 0 0,0 1 0 0 0,0-1 0 0 0,0 0 0 0 0,0-1-1 0 0,2 4 19 0 0,0 0-29 0 0,-3-5-130 0 0,-1-1-78 0 0,0 0-19 0 0,0 0-188 0 0,0 0-763 0 0,-2-3-332 0 0,-10-13-71 0 0,-5-1-12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09:49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0 168 5984 0 0,'1'-13'893'0'0,"0"12"-471"0"0,0-1 0 0 0,0 1 1 0 0,-1-1-1 0 0,2 1 0 0 0,-1 0 0 0 0,0-1 0 0 0,0 1 0 0 0,0 0 0 0 0,0 0 0 0 0,1 0 1 0 0,-1-1-423 0 0,31-14 2718 0 0,-15 8-2180 0 0,26-12 251 0 0,1 1 0 0 0,1 3-1 0 0,27-6-788 0 0,-41 14 346 0 0,0 1 0 0 0,31-2-346 0 0,-15 2 130 0 0,-12 3-578 0 0,1 2 0 0 0,0 1 0 0 0,0 2 0 0 0,0 1 0 0 0,36 7 448 0 0,-33-1-5701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09:50.0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87 1376 0 0,'33'6'107'0'0,"-34"-7"675"0"0,-6-10 7652 0 0,5 1-8519 0 0,2 9 123 0 0,0 0 1 0 0,0 1-1 0 0,-1-1 0 0 0,1 0 0 0 0,0 1 0 0 0,0-1 0 0 0,0 0 0 0 0,-1 1 1 0 0,1-1-1 0 0,-1 0 0 0 0,1 1 0 0 0,0-1 0 0 0,-1 1 0 0 0,1-1 0 0 0,-1 1 0 0 0,1-1 1 0 0,-1 1-1 0 0,1-1 0 0 0,-1 1 0 0 0,1-1 0 0 0,-1 1 0 0 0,0 0 0 0 0,1-1 0 0 0,-1 1 1 0 0,0 0-39 0 0,0-1 34 0 0,1 1 0 0 0,-1 0 1 0 0,0-1-1 0 0,1 1 0 0 0,-1-1 1 0 0,0 1-1 0 0,1-1 0 0 0,-1 1 1 0 0,1-1-1 0 0,-1 1 0 0 0,1-1 1 0 0,-1 1-1 0 0,1-1 1 0 0,-1 0-1 0 0,1 0 0 0 0,0 1 1 0 0,-1-1-35 0 0,2-6 319 0 0,-1 7-289 0 0,1-1 1 0 0,-1 0-1 0 0,0 1 0 0 0,0-1 1 0 0,0 1-1 0 0,0-1 1 0 0,0 1-1 0 0,0-1 0 0 0,0 1 1 0 0,0-1-1 0 0,0 0 1 0 0,0 1-1 0 0,0-1 0 0 0,0 1 1 0 0,0-1-1 0 0,0 1 1 0 0,0-1-1 0 0,0 1 0 0 0,-1-1 1 0 0,1 0-1 0 0,0 1 1 0 0,-1-1-31 0 0,-2-2 229 0 0,0-1 0 0 0,-1 1 0 0 0,0 0 0 0 0,0 0 0 0 0,0 0 0 0 0,0 0 1 0 0,-4-1-230 0 0,3 5 41 0 0,1 0 0 0 0,0 0 0 0 0,1 0 0 0 0,-1 1 0 0 0,0-1 0 0 0,0 1 0 0 0,-2 2-41 0 0,-7 2-161 0 0,3 0 137 0 0,1 0 0 0 0,-1 0 0 0 0,1 1 0 0 0,1 0 0 0 0,-1 1 0 0 0,1 0 0 0 0,-5 7 24 0 0,-2 1-6 0 0,11-12 6 0 0,0 0 0 0 0,1 1 0 0 0,0 0 0 0 0,0 0 0 0 0,0 0 0 0 0,0 2 0 0 0,-11 17 0 0 0,10-19 0 0 0,0 1 0 0 0,1 0 0 0 0,0-1 0 0 0,0 1 0 0 0,0 0 0 0 0,1 1 0 0 0,0-1 0 0 0,0 0 0 0 0,0 1 0 0 0,1-1 0 0 0,0 1 0 0 0,0-1 0 0 0,1 1 0 0 0,0 0 0 0 0,0-1 0 0 0,0 1 0 0 0,1 0 0 0 0,0 7-7 0 0,-1-9-1 0 0,1 1 0 0 0,-1-1-1 0 0,1 1 1 0 0,0 0 0 0 0,0-1 0 0 0,1 0 0 0 0,0 1 0 0 0,0-1 0 0 0,0 0 0 0 0,2 3 8 0 0,4 7 0 0 0,-7-12 0 0 0,0-1 0 0 0,1 0 0 0 0,-1 0 0 0 0,0 0 0 0 0,1 1 0 0 0,-1-1 0 0 0,1-1 0 0 0,-1 1 0 0 0,1 0 0 0 0,0 0 0 0 0,0 0 0 0 0,0-1 0 0 0,0 1 0 0 0,1-1 0 0 0,5 4 76 0 0,0-1 1 0 0,0 0 0 0 0,1-1-1 0 0,-1 0 1 0 0,1 0 0 0 0,0-1-1 0 0,5 1-76 0 0,-9-2 39 0 0,-1-1 1 0 0,0 1-1 0 0,1-1 0 0 0,-1 0 1 0 0,1 0-1 0 0,-1-1 0 0 0,1 1 1 0 0,-1-1-1 0 0,0 0 0 0 0,1 0 0 0 0,-1-1 1 0 0,0 1-1 0 0,0-1 0 0 0,0 0 1 0 0,0 0-1 0 0,3-2-39 0 0,-1 0 67 0 0,-1 1 0 0 0,1 1 0 0 0,0-1 0 0 0,0 1 0 0 0,4-1-67 0 0,19-9 193 0 0,-5-1 148 0 0,0-2 0 0 0,15-14-341 0 0,-31 23 55 0 0,-5 3-20 0 0,0 0-1 0 0,0-1 1 0 0,0 1 0 0 0,0-1-1 0 0,-1 0 1 0 0,0 1-1 0 0,0-1 1 0 0,0 0 0 0 0,0-1-1 0 0,0 1 1 0 0,0-2-35 0 0,1-3 52 0 0,-2 6-36 0 0,-1-1 0 0 0,0 1 0 0 0,0 0 0 0 0,0 0 0 0 0,0-1 0 0 0,0 1 0 0 0,-1 0-1 0 0,1 0 1 0 0,-1 0 0 0 0,0-1 0 0 0,0 1 0 0 0,0 0 0 0 0,0 0 0 0 0,0 0 0 0 0,-1 0-16 0 0,-3-9-88 0 0,4 8 43 0 0,-1 0-1 0 0,0 0 1 0 0,0 1-1 0 0,0-1 1 0 0,-1 0-1 0 0,1 1 1 0 0,-1 0 0 0 0,0 0-1 0 0,0-1 1 0 0,0 2-1 0 0,0-1 1 0 0,-1 0-1 0 0,-1 0 46 0 0,-11-11-284 0 0,13 11 214 0 0,0 0-1 0 0,1 0 0 0 0,0 0 0 0 0,0-1 0 0 0,0 1 1 0 0,-1-2 70 0 0,1 2-61 0 0,1 0 1 0 0,-1 0 0 0 0,0 0-1 0 0,0 0 1 0 0,0 1 0 0 0,0-1-1 0 0,0 1 1 0 0,0 0 0 0 0,-1-1 0 0 0,-2-1 60 0 0,-9-4-235 0 0,6 4-87 0 0,1-1 0 0 0,0 0 1 0 0,-6-5 321 0 0,12 9-147 0 0,-1 0 0 0 0,1 0 0 0 0,-1 0 0 0 0,1 1 0 0 0,-1-1 0 0 0,1 0 0 0 0,-1 1 0 0 0,1-1 0 0 0,-1 1 0 0 0,0-1 147 0 0,-7 1-1146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09:52.8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0 5528 0 0,'0'0'249'0'0,"0"0"-1"0"0,-1 2 29 0 0,-2 9 981 0 0,0 0 0 0 0,1 1 0 0 0,0-1 0 0 0,1 1 0 0 0,0-1 0 0 0,1 7-1258 0 0,0-13 241 0 0,0-1 1 0 0,1 1-1 0 0,-1 0 0 0 0,1 0 0 0 0,0-1 0 0 0,0 1 0 0 0,1 0 1 0 0,0 1-242 0 0,3 11 201 0 0,-4-15-185 0 0,-1 1-1 0 0,1-1 1 0 0,-1 0-1 0 0,1 0 1 0 0,0 0-1 0 0,0 1 1 0 0,0-1-1 0 0,0 0 1 0 0,0 0-1 0 0,0 0 1 0 0,0 0 0 0 0,1-1-1 0 0,-1 1 1 0 0,1 0-1 0 0,1 1-15 0 0,-3-3 74 0 0,1 2-64 0 0,0 1 0 0 0,0-1 0 0 0,0 0 0 0 0,0 0 0 0 0,0 0 0 0 0,1 0 0 0 0,-1 0 1 0 0,1 0-1 0 0,-1-1 0 0 0,3 3-10 0 0,-3-3-229 0 0,3 2-504 0 0,-3-3-3533 0 0,-1 0-543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3:02.1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395 64 9504 0 0,'0'-3'216'0'0,"0"3"-207"0"0,1 0-1 0 0,-1-1 1 0 0,0 1 0 0 0,0-1 0 0 0,0 1 0 0 0,0 0 0 0 0,0-1 0 0 0,0 1 0 0 0,0-1-1 0 0,-1 1 1 0 0,1-1 0 0 0,0 1 0 0 0,0 0 0 0 0,0-1 0 0 0,0 1 0 0 0,0 0-1 0 0,-1-1 1 0 0,1 1 0 0 0,0-1 0 0 0,0 1 0 0 0,0 0 0 0 0,-1-1 0 0 0,1 1 0 0 0,0 0-1 0 0,-1 0 1 0 0,1-1 0 0 0,0 1 0 0 0,-1 0 0 0 0,1 0 0 0 0,0-1 0 0 0,-1 1 0 0 0,1 0-1 0 0,0 0 1 0 0,-1 0 0 0 0,1 0 0 0 0,-1 0 0 0 0,1-1 0 0 0,-1 1 0 0 0,1 0-1 0 0,0 0 1 0 0,-1 0 0 0 0,1 0 0 0 0,-1 0 0 0 0,1 0 0 0 0,0 0 0 0 0,-1 1 0 0 0,1-1-1 0 0,-1 0 1 0 0,1 0-9 0 0,-1 0 16 0 0,0 0-1 0 0,0 0 0 0 0,0 0 0 0 0,0 0 0 0 0,1 0 1 0 0,-1 0-1 0 0,0 0 0 0 0,0 0 0 0 0,0 0 1 0 0,0-1-1 0 0,1 1 0 0 0,-1 0 0 0 0,0 0 1 0 0,0-1-1 0 0,1 1 0 0 0,-1-1 0 0 0,0 1 0 0 0,0-1 1 0 0,0 1-16 0 0,-1-6 38 0 0,-1 1-32 0 0,-26-11-6 0 0,24 14 22 0 0,0 2 39 0 0,-3-1 89 0 0,0 2 45 0 0,6-1-144 0 0,1 0-1 0 0,-1 0 1 0 0,0 0-1 0 0,0 0 1 0 0,1 0-1 0 0,-1 0 1 0 0,0-1-1 0 0,1 1 1 0 0,-1 0-1 0 0,0-1 1 0 0,0 0-51 0 0,-6-4 244 0 0,-2 0 107 0 0,-4 2 35 0 0,-1 3-144 0 0,5 0-134 0 0,0 0-34 0 0,-15 3 57 0 0,9 2-40 0 0,13-3-76 0 0,0-1 1 0 0,0 0-1 0 0,-1 0 0 0 0,1 0 0 0 0,-1 0 0 0 0,1-1 1 0 0,0 0-1 0 0,-2 1-15 0 0,3-1 6 0 0,0 0 0 0 0,1 0 1 0 0,-1 0-1 0 0,0 0 0 0 0,1 0 0 0 0,-1 1 1 0 0,1-1-1 0 0,-1 0 0 0 0,0 1 0 0 0,1 0 1 0 0,-1-1-1 0 0,1 1 0 0 0,-1 0 1 0 0,1 0-1 0 0,0 0 0 0 0,-1 0 0 0 0,0 0-6 0 0,-6 6 25 0 0,-26 13 73 0 0,7-6 44 0 0,24-12-119 0 0,1 1 0 0 0,-1 0 0 0 0,0 0 0 0 0,1 0 1 0 0,0 0-1 0 0,0 1 0 0 0,0-1 0 0 0,0 0 0 0 0,0 1 0 0 0,0 3-23 0 0,-2-1 41 0 0,-2 9 45 0 0,0 5-19 0 0,3-10-28 0 0,2-8-30 0 0,0 0 1 0 0,1 0 0 0 0,-1 0 0 0 0,1 0 0 0 0,0 0 0 0 0,0 0 0 0 0,0 0-1 0 0,0 2-9 0 0,0-2 3 0 0,1 0-1 0 0,-1 0 0 0 0,1 1 0 0 0,-1-1 1 0 0,1 0-1 0 0,0 0 0 0 0,0 0 0 0 0,0 0 0 0 0,1 0-2 0 0,-1-1 0 0 0,0 1 0 0 0,0 0 0 0 0,0 0-1 0 0,-1 0 1 0 0,1 0 0 0 0,0 0 0 0 0,-1 0-1 0 0,1 0 1 0 0,-1 0 0 0 0,0 0 0 0 0,1 2 0 0 0,-1-2 0 0 0,0-1 1 0 0,0 1 0 0 0,0 0 0 0 0,1 0 0 0 0,-1 0 0 0 0,1-1 0 0 0,-1 1 0 0 0,1 0-1 0 0,0-1 1 0 0,0 1 0 0 0,0-1 0 0 0,0 1 0 0 0,0-1 0 0 0,0 1 0 0 0,0-1 0 0 0,0 1 0 0 0,0-1-1 0 0,1 0 1 0 0,0 1-1 0 0,13 16 65 0 0,-8-8-30 0 0,15 24 110 0 0,-9-16-12 0 0,-10-15-113 0 0,0-1 0 0 0,1 1 0 0 0,0-1 0 0 0,-1 0 0 0 0,1 0 0 0 0,0 0 0 0 0,0-1 0 0 0,0 1 1 0 0,2 0-21 0 0,8 3 75 0 0,2 1 35 0 0,5 4 31 0 0,12 0 14 0 0,-11-3-51 0 0,-5-4 8 0 0,3-3-19 0 0,-7-1-44 0 0,-1 2-1 0 0,9-1 35 0 0,-4-3 12 0 0,-12 1-79 0 0,17-6 92 0 0,-18 7-76 0 0,0-1 1 0 0,0 0-1 0 0,0 0 1 0 0,0 0-1 0 0,0 0 1 0 0,-1-1 0 0 0,3-2-33 0 0,21-26 234 0 0,-16 16-77 0 0,-1 0 36 0 0,-2 3 30 0 0,-7 10-183 0 0,0-1 0 0 0,0 1 0 0 0,0 0-1 0 0,0 0 1 0 0,-1 0 0 0 0,1-1 0 0 0,-1 1-1 0 0,1 0 1 0 0,-1-1 0 0 0,0 1 0 0 0,0-1-40 0 0,1-13 245 0 0,-2 4-42 0 0,1-40 91 0 0,0 23-202 0 0,0 0-52 0 0,0 25-30 0 0,0 0 0 0 0,-1 0-1 0 0,1 0 1 0 0,-1 0-1 0 0,0 0 1 0 0,-1 0 0 0 0,1 0-1 0 0,-1 1 1 0 0,1-1-1 0 0,-3-2-9 0 0,4 4 10 0 0,-1-1 0 0 0,0 1-1 0 0,1 0 1 0 0,0-1-1 0 0,-1 1 1 0 0,1 0-1 0 0,0-1 1 0 0,0 1-1 0 0,1-2-9 0 0,-1 0 10 0 0,-3-1 54 0 0,-7-6-32 0 0,9 12 20 0 0,0 4-46 0 0,0 14-100 0 0,1-15 102 0 0,0 21-53 0 0,0 76-34 0 0,0-99 79 0 0,0 0 0 0 0,0-1 0 0 0,1 1 0 0 0,-1 0 0 0 0,0-1 0 0 0,1 1 0 0 0,-1-1 0 0 0,1 1 0 0 0,0-1 0 0 0,-1 1 0 0 0,1-1 0 0 0,0 1 0 0 0,0-1 0 0 0,0 1 0 0 0,4 6 0 0 0,0 2 1 0 0,-1-1 1 0 0,1 0 0 0 0,0 0 0 0 0,0 0 0 0 0,1-1 0 0 0,0 0-1 0 0,5 6-1 0 0,-4-9 45 0 0,-5-7-27 0 0,-2 2-18 0 0,0 0 0 0 0,0 0 0 0 0,1 0 0 0 0,-1 0-1 0 0,0-1 1 0 0,0 1 0 0 0,0 0 0 0 0,0 0 0 0 0,0 0 0 0 0,1 0 0 0 0,-1 0 0 0 0,0 0 0 0 0,0 0-1 0 0,0 0 1 0 0,0 0 0 0 0,0 0 0 0 0,1 0 0 0 0,-1-1 0 0 0,0 1 0 0 0,0 0 0 0 0,0 0 0 0 0,1 0-1 0 0,-1 0 1 0 0,0 0 0 0 0,0 0 0 0 0,0 0 0 0 0,0 1 0 0 0,1-1 0 0 0,-1 0 0 0 0,0 0 0 0 0,0 0-1 0 0,0 0 1 0 0,0 0 0 0 0,1 0 0 0 0,-1 0 0 0 0,0 0 0 0 0,20 16-17 0 0,-16-11 19 0 0,-1-3-70 0 0,0 0-59 0 0,-1-1-84 0 0,0 0-42 0 0,0 0-81 0 0,0 0-94 0 0,1 0-103 0 0,-1 0-89 0 0,1 0-116 0 0,-1 0-126 0 0,0 0 381 0 0,-1 0-35 0 0,5 3-1708 0 0,4 5-1264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09:53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6912 0 0,'0'0'528'0'0,"0"0"-246"0"0,0 0 236 0 0,0 0 142 0 0,0 0 32 0 0,0 0 37 0 0,2 1 142 0 0,13 5 1017 0 0,-14-5-982 0 0,1 0-188 0 0,6 6 37 0 0,0 0 1 0 0,-1 0 0 0 0,0 1 0 0 0,0 0-1 0 0,0 0 1 0 0,3 7-756 0 0,9 11 657 0 0,-17-25-738 0 0,10 14-47 0 0,2 9-884 0 0,-14-23 241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10:22.6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86 4144 0 0,'0'0'319'0'0,"-2"-1"-70"0"0,1 0-34 0 0,0 0 1 0 0,0 0-1 0 0,0 0 0 0 0,0-1 1 0 0,0 1-1 0 0,0-1 0 0 0,0 1 1 0 0,0 0-1 0 0,1-1 1 0 0,-1 0-1 0 0,1 1 0 0 0,-1-1 1 0 0,1 1-1 0 0,-1-1 0 0 0,1 0 1 0 0,0 1-1 0 0,0-2-215 0 0,-1-35 4042 0 0,1 26-2753 0 0,0 12-1253 0 0,0 0 0 0 0,0-1 0 0 0,0 1 1 0 0,0 0-1 0 0,0-1 0 0 0,0 1 0 0 0,0 0 1 0 0,0 0-1 0 0,0-1 0 0 0,1 1 0 0 0,-1 0 1 0 0,0 0-1 0 0,0-1 0 0 0,0 1 0 0 0,0 0 1 0 0,0 0-1 0 0,1-1 0 0 0,-1 1 0 0 0,0 0 1 0 0,0 0-1 0 0,0 0 0 0 0,1-1 0 0 0,-1 1 1 0 0,0 0-1 0 0,0 0 0 0 0,0 0 0 0 0,1 0 1 0 0,-1-1-37 0 0,1 1 4232 0 0,-6 106-3172 0 0,-3 82-504 0 0,5-108-334 0 0,1-32 182 0 0,3 28-404 0 0,11 116 868 0 0,-8-85-618 0 0,-2-88-249 0 0,-2-1-1 0 0,0 7 0 0 0,-1 13-19 0 0,1-37-68 0 0,0-1 10 0 0,0 0-107 0 0,0 0-498 0 0,0 0-218 0 0,0 0-768 0 0,-1-2-3059 0 0,-3-9-1305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10:23.0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1 243 6160 0 0,'0'0'281'0'0,"0"0"-6"0"0,0 0-62 0 0,0 0 398 0 0,0 0 189 0 0,0 0 37 0 0,0 0-20 0 0,0 0-121 0 0,0 0-50 0 0,0 0-8 0 0,0 0-27 0 0,0 0-96 0 0,0 0-41 0 0,0 0-8 0 0,0 0-17 0 0,0 0-62 0 0,0 0-31 0 0,0 0-4 0 0,0 0-11 0 0,2-1-44 0 0,-1 1-259 0 0,7-5 177 0 0,0 2 1 0 0,0-1-1 0 0,0 1 0 0 0,0 1 1 0 0,2-1-216 0 0,2 0 260 0 0,0-1-1 0 0,0 0 1 0 0,4-2-260 0 0,18-7 353 0 0,125-43 530 0 0,-59 20-729 0 0,15 0-154 0 0,37-7-916 0 0,-85 27-927 0 0,-40 12 216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10:23.5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239 1 4608 0 0,'0'0'353'0'0,"0"0"9"0"0,0 0 895 0 0,0 0 412 0 0,0 0 84 0 0,-11 5 1438 0 0,9-5-3076 0 0,-1 0 0 0 0,1 1 0 0 0,-1 0 1 0 0,1 0-1 0 0,-1 0 0 0 0,1 0 0 0 0,0 0 0 0 0,-1 0 0 0 0,1 0 0 0 0,0 1 1 0 0,0-1-1 0 0,0 1 0 0 0,0 0 0 0 0,0 0-115 0 0,-7 5 193 0 0,-4 4-38 0 0,1-1 0 0 0,1 2 0 0 0,-2 2-155 0 0,8-9 46 0 0,-9 12 84 0 0,2-1-1 0 0,0 2 1 0 0,1 0 0 0 0,1 0-1 0 0,0 1 1 0 0,-4 13-130 0 0,7-15 9 0 0,2-3 24 0 0,1-1 0 0 0,1 1 1 0 0,0-1-1 0 0,1 1 1 0 0,0 0-1 0 0,1 0 1 0 0,1 2-34 0 0,-3 25 69 0 0,-15 201 273 0 0,18-221-281 0 0,1-1 0 0 0,1 0 1 0 0,3 13-62 0 0,-2-9 106 0 0,0 0 0 0 0,-1 10-106 0 0,-2-20 52 0 0,-1-6 13 0 0,1 1 0 0 0,0 0 0 0 0,1-1 1 0 0,0 1-1 0 0,0-1 0 0 0,1 0 0 0 0,0 1 0 0 0,0-1 0 0 0,2 1-65 0 0,1 1 106 0 0,0 0 0 0 0,1 0 0 0 0,1 0-1 0 0,0-1 1 0 0,0 0 0 0 0,7 6-106 0 0,7 5 318 0 0,0 0 0 0 0,5 0-318 0 0,-13-10 123 0 0,1 0-1 0 0,0-2 1 0 0,0 0-1 0 0,1 0 1 0 0,0-1-1 0 0,0-1 1 0 0,1-1-1 0 0,4 1-122 0 0,21 3-612 0 0,-24-6-4544 0 0,-8-3-1054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10:29.9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1 5064 0 0,'0'0'389'0'0,"-4"2"303"0"0,3 0 3760 0 0,1 13-3477 0 0,0 10 661 0 0,-5 51 1073 0 0,-1-2-1770 0 0,4-37-636 0 0,-3 103 548 0 0,4-103-736 0 0,4 32-115 0 0,-1 2 346 0 0,3 59 398 0 0,-4-122-671 0 0,0 1 0 0 0,0-1 0 0 0,1 0 0 0 0,-1 1 0 0 0,4 4-73 0 0,-3-4 65 0 0,0-1 0 0 0,0 1 0 0 0,1 7-65 0 0,-3-8 38 0 0,0-2-16 0 0,1 1 0 0 0,0 0 0 0 0,0 0 0 0 0,0-1 0 0 0,1 1 0 0 0,0-1 0 0 0,2 4-22 0 0,-3-7 1 0 0,2 5-3 0 0,-7 10 15 0 0,1-11-251 0 0,-1-11-896 0 0,0-8-896 0 0,4 12 2014 0 0,-4-9-1481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10:30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0 197 6704 0 0,'0'0'306'0'0,"0"0"-4"0"0,0 0-93 0 0,0 0 328 0 0,0 0 167 0 0,0 0 31 0 0,0 0-20 0 0,4-6 192 0 0,-1 3 2734 0 0,30-8-981 0 0,12-1-2660 0 0,-26 7 483 0 0,3 1-16 0 0,0 0-1 0 0,3 1-466 0 0,17-3 413 0 0,233-47 1253 0 0,88-12-928 0 0,-304 58-553 0 0,-34 5-73 0 0,-1-2 0 0 0,1 0-112 0 0,-8 1-7 0 0,-1 0 0 0 0,1 2 1 0 0,-1 0-1 0 0,1 1 0 0 0,0 1 7 0 0,13-1-206 0 0,3 3 351 0 0,-16 0-1392 0 0,-1-2-4904 0 0,-15-1-122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10:34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125 0 10736 0 0,'0'0'241'0'0,"0"0"38"0"0,0 0 13 0 0,0 0-26 0 0,-1 1-171 0 0,-12 34 349 0 0,0-19-108 0 0,11-14-274 0 0,1-1 0 0 0,0 1 0 0 0,-1-1 0 0 0,1 1 0 0 0,0-1 0 0 0,0 1 0 0 0,0 0 0 0 0,0 0 0 0 0,0-1 0 0 0,0 1 0 0 0,1 0 0 0 0,-1 0 0 0 0,0 0 0 0 0,1 0 0 0 0,0 0 0 0 0,-1 0 0 0 0,1 0 0 0 0,0 0 1 0 0,0 0-1 0 0,0 0 0 0 0,0 2-62 0 0,1 3 143 0 0,-2 1 1 0 0,1 0 0 0 0,-1 0-1 0 0,0 0 1 0 0,-1-1 0 0 0,0 1 0 0 0,-1 2-144 0 0,-5 25 276 0 0,-14 96 602 0 0,10-53-633 0 0,-3 25 8 0 0,10-53-73 0 0,1-17 189 0 0,0 26-369 0 0,3-1 223 0 0,-1-25-62 0 0,3-1-1 0 0,1 13-160 0 0,3-3 112 0 0,2-1 0 0 0,1 0 0 0 0,12 31-112 0 0,-13-47-202 0 0,-6-20 180 0 0,0 0-1 0 0,1 1 0 0 0,-1-1 1 0 0,1 0-1 0 0,0-1 1 0 0,0 1-1 0 0,1 0 1 0 0,0-1-1 0 0,-1 1 0 0 0,4 2 23 0 0,1 0 47 0 0,0 1 0 0 0,1-1 0 0 0,1-1 0 0 0,-1 0 0 0 0,1 0 0 0 0,0 0 0 0 0,0-1 0 0 0,8 3-47 0 0,-15-7-472 0 0,0 0 0 0 0,0-1 0 0 0,0 1 0 0 0,0 0-1 0 0,0-1 1 0 0,0 1 0 0 0,0-1 0 0 0,0 0-1 0 0,0 0 1 0 0,0 0 0 0 0,1 0 472 0 0,10 0-5521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10:34.5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4144 0 0,'0'0'191'0'0,"5"3"1531"0"0,-2-2-770 0 0,1 1 0 0 0,-1-1 0 0 0,1 1 0 0 0,-1-1 0 0 0,0 1 0 0 0,1 1-952 0 0,35 27 3113 0 0,-17-12-2190 0 0,7 6 41 0 0,-2 1 0 0 0,20 22-964 0 0,-11-10 158 0 0,-28-27-167 0 0,1 1-1 0 0,-1-1 1 0 0,0 1-1 0 0,-1 1 1 0 0,-1-1-1 0 0,0 1 1 0 0,4 10 9 0 0,-10-21-971 0 0,0-1-315 0 0,0 0-68 0 0,0 0-12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10:34.9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481 1 6072 0 0,'0'0'274'0'0,"0"0"0"0"0,-1 1-60 0 0,-3 3 282 0 0,1-1 0 0 0,-1 1 0 0 0,0-1-1 0 0,0 0 1 0 0,0 0 0 0 0,-1 0 0 0 0,-2 1-496 0 0,-10 7 732 0 0,-16 11 281 0 0,-12 10-151 0 0,-134 124 1266 0 0,121-101-1600 0 0,50-47-452 0 0,1 0 0 0 0,0 0 0 0 0,1 1 0 0 0,0-1 0 0 0,-2 5-76 0 0,-9 13 70 0 0,-32 41-139 0 0,49-66-21 0 0,-1-1 1 0 0,1 1-1 0 0,-1 0 0 0 0,1-1 1 0 0,0 1-1 0 0,-1-1 0 0 0,1 1 1 0 0,0 0-1 0 0,-1-1 0 0 0,1 1 1 0 0,0 0-1 0 0,0-1 0 0 0,0 1 1 0 0,0 0-1 0 0,0-1 1 0 0,0 1-1 0 0,0 0 90 0 0,0-1-1217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10:35.2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4144 0 0,'0'0'191'0'0,"1"1"-11"0"0,21 19-74 0 0,-14-11 1467 0 0,0-1 0 0 0,-1 2-1 0 0,0-1 1 0 0,-1 1 0 0 0,2 3-1573 0 0,-6-7 379 0 0,1 0 0 0 0,-1 1 0 0 0,-1-1 0 0 0,1 1 0 0 0,-1 2-379 0 0,6 20 886 0 0,-6-27-838 0 0,0-1 0 0 0,-1 1 0 0 0,1 0 0 0 0,-1-1 0 0 0,1 1-1 0 0,-1 0 1 0 0,0-1 0 0 0,0 1 0 0 0,1 0 0 0 0,-1 0 0 0 0,0 0-48 0 0,-1 5-244 0 0,2-5-960 0 0,3 5-3965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3:02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11200 0 0,'0'0'256'0'0,"0"0"34"0"0,0 0 20 0 0,0 0-40 0 0,0 0-203 0 0,2 3-39 0 0,3 2-25 0 0,-2 1-1 0 0,1-1 1 0 0,-1 1 0 0 0,2 2-3 0 0,2 6 83 0 0,-7-14-81 0 0,2 8 188 0 0,-1 0 72 0 0,1 11 315 0 0,3-6-290 0 0,3 6 100 0 0,3 7 116 0 0,-3-6-76 0 0,2 8-137 0 0,-5-16-111 0 0,-1 0 0 0 0,3 10-179 0 0,-2 5 235 0 0,0 4 4 0 0,1 0 1 0 0,-1-4-1 0 0,-3-17-159 0 0,2 8 103 0 0,-1 0 0 0 0,-1 0 1 0 0,0 7-184 0 0,1 8 236 0 0,8 3-5 0 0,-1-10-71 0 0,-5-5-17 0 0,-4-12-62 0 0,0 1 0 0 0,-1-1-1 0 0,-1 8-80 0 0,1-8 41 0 0,-1-1 0 0 0,2 0 0 0 0,-1 0-1 0 0,1 0 1 0 0,0 0 0 0 0,1 3-41 0 0,4 4 72 0 0,-5-12-59 0 0,1 1 0 0 0,-1-1 1 0 0,0 1-1 0 0,-1-1 1 0 0,1 1-1 0 0,0-1 0 0 0,-1 1 1 0 0,0-1-1 0 0,0 1-13 0 0,0 0 2 0 0,1 0-1 0 0,-1 0 1 0 0,1 0-1 0 0,-1-1 1 0 0,1 1 0 0 0,0 0-1 0 0,1 0 1 0 0,-1-1-1 0 0,0 1 1 0 0,1-1-1 0 0,2 3-1 0 0,1 26 0 0 0,-1-26 0 0 0,3 6 0 0 0,-7-12 0 0 0,1 1 0 0 0,-1-1 0 0 0,0 0 0 0 0,0 1 0 0 0,0-1 0 0 0,0 1 0 0 0,0-1 0 0 0,0 0 0 0 0,1 1 0 0 0,-1-1 0 0 0,0 1 0 0 0,0-1 0 0 0,0 0 0 0 0,0 1 0 0 0,-1-1 0 0 0,1 1 0 0 0,0-1 0 0 0,0 0 0 0 0,0 1 0 0 0,0-1 0 0 0,0 1 0 0 0,0-1 0 0 0,-1 0 0 0 0,1 1 0 0 0,0-1 0 0 0,0 0 0 0 0,-1 1 0 0 0,-4 2-3 0 0,-2 2 5 0 0,6-2-48 0 0,4 2-61 0 0,-3-5 11 0 0,1 1 36 0 0,0-1 15 0 0,1 1 14 0 0,-1-1-14 0 0,0 0-42 0 0,0 0-37 0 0,0 0-54 0 0,1 0-65 0 0,-1 0-75 0 0,0 0 39 0 0,0 0-49 0 0,-1 0-747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10:35.6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 3224 0 0,'-1'2'240'0'0,"1"-1"-502"0"0,-1 1 723 0 0,0 0 0 0 0,0 0 0 0 0,0 0 1 0 0,1 1-1 0 0,-1-1 0 0 0,1 0 0 0 0,-1 0 0 0 0,1 0 0 0 0,0 0 0 0 0,0 1 0 0 0,0-1 0 0 0,0 0 0 0 0,0 0 0 0 0,0 0 1 0 0,1 0-1 0 0,-1 1-461 0 0,3 6 381 0 0,-1 2 184 0 0,1 1 0 0 0,0-1 0 0 0,1 0 1 0 0,0 0-1 0 0,0-1 0 0 0,2 1 0 0 0,-1-1 0 0 0,2 2-565 0 0,21 27 640 0 0,-19-25-289 0 0,0-1-1 0 0,1 0 1 0 0,8 8-351 0 0,-14-16 121 0 0,1 0 0 0 0,-1 1 0 0 0,0 0 0 0 0,2 5-121 0 0,-2-5 75 0 0,0 0 1 0 0,0 1-1 0 0,1-2 0 0 0,4 6-75 0 0,25 27-381 0 0,-28-25-2253 0 0,-6-13 1938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10:35.9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230 0 10136 0 0,'0'0'464'0'0,"0"0"-10"0"0,-4 18 1164 0 0,-1 96 1038 0 0,5-102-2641 0 0,1 8 152 0 0,-1-1 0 0 0,-1 0 0 0 0,-1 0 0 0 0,-1 0 0 0 0,-1 0 0 0 0,-1 3-167 0 0,-43 121 869 0 0,30-82 463 0 0,-19 42-1332 0 0,26-74 172 0 0,8-19-108 0 0,-1 0 1 0 0,0 0-1 0 0,-4 6-64 0 0,1-4 36 0 0,1 0 0 0 0,1 0 0 0 0,0 1-1 0 0,1 0 1 0 0,-1 4-36 0 0,3-12 24 0 0,0 1 0 0 0,-1-1-1 0 0,1 0 1 0 0,-1 1 0 0 0,-2 2-24 0 0,2-3-201 0 0,0 0 1 0 0,1 0-1 0 0,-1 0 0 0 0,0 5 201 0 0,3-10-33 0 0,0 0-1 0 0,0 1 1 0 0,0-1-1 0 0,-1 0 1 0 0,1 0 0 0 0,0 0-1 0 0,0 1 1 0 0,0-1-1 0 0,0 0 1 0 0,0 0-1 0 0,-1 0 1 0 0,1 1 0 0 0,0-1-1 0 0,0 0 1 0 0,0 0-1 0 0,0 0 1 0 0,-1 0-1 0 0,1 1 1 0 0,0-1 0 0 0,0 0-1 0 0,-1 0 1 0 0,1 0-1 0 0,0 0 1 0 0,0 0-1 0 0,0 0 1 0 0,-1 0 0 0 0,1 0-1 0 0,0 0 1 0 0,0 0-1 0 0,-1 0 1 0 0,1 0-1 0 0,0 0 1 0 0,0 0 0 0 0,-1 0-1 0 0,1 0 1 0 0,0 0-1 0 0,0 0 1 0 0,-1 0 33 0 0,0 0-217 0 0,-1 0-550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10:36.3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10136 0 0,'0'0'230'0'0,"0"0"30"0"0,0 0 19 0 0,2 1-40 0 0,13 5 62 0 0,-1 0 1 0 0,0 1 0 0 0,0 0 0 0 0,0 1 0 0 0,-1 1-1 0 0,-1 0 1 0 0,1 1 0 0 0,-2 0 0 0 0,1 1 0 0 0,-1 0-1 0 0,-1 1 1 0 0,0 0 0 0 0,-1 1 0 0 0,5 8-302 0 0,-3-4 128 0 0,2 3 64 0 0,-1 0-1 0 0,-1 0 1 0 0,-1 1-1 0 0,0 0 1 0 0,-2 1-1 0 0,2 9-191 0 0,-3-1 208 0 0,-1 0-1 0 0,-2 1 1 0 0,-1 17-208 0 0,-1 21 74 0 0,-4 2-74 0 0,3-6-43 0 0,0-45-36 0 0,0 0 0 0 0,-2 0 0 0 0,0 0-1 0 0,-2 3 80 0 0,1-8-9 0 0,0 0 0 0 0,-2-1 0 0 0,0 1 0 0 0,-1-1-1 0 0,0 1 1 0 0,-1-2 0 0 0,0 1 0 0 0,-1-1 0 0 0,-1 1-1 0 0,-1-1 10 0 0,-19 25-576 0 0,-11 8 576 0 0,27-32-921 0 0,-1 0 0 0 0,-1-1-1 0 0,0-1 1 0 0,-8 4 921 0 0,-6-1-4742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10:36.7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5064 0 0,'0'0'389'0'0,"0"0"-60"0"0,0 0 675 0 0,1 1 322 0 0,7 13 1129 0 0,-5-7-1933 0 0,1-1-1 0 0,0 1 1 0 0,1-1 0 0 0,0 0 0 0 0,2 3-522 0 0,2 1 604 0 0,0 0 0 0 0,-1 1 0 0 0,6 8-604 0 0,6 16 1422 0 0,7 16-1422 0 0,-16-30 320 0 0,13 32-42 0 0,-2 1 1 0 0,13 53-279 0 0,-35-105 2 0 0,19 65 45 0 0,-3 2 0 0 0,7 69-47 0 0,-21-111 37 0 0,-2 0-1 0 0,-1 0 0 0 0,-1 0 0 0 0,-1-1 0 0 0,-6 22-36 0 0,3-18 159 0 0,-1 6 147 0 0,-3-1 0 0 0,0 0 0 0 0,-10 18-306 0 0,15-42 9 0 0,-2 6 19 0 0,0-1 0 0 0,-10 14-28 0 0,-6 12 32 0 0,-8 20 67 0 0,-15 21-99 0 0,31-64-91 0 0,-2-3-8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15:01.3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 1 3224 0 0,'0'0'143'0'0,"0"0"162"0"0,0 0 578 0 0,0 0 247 0 0,0 0 49 0 0,0 0-59 0 0,0 0-271 0 0,0 0-124 0 0,0 0-21 0 0,0 0-25 0 0,0 0-79 0 0,0 0-31 0 0,0 0-7 0 0,0 0-18 0 0,-1 1-67 0 0,-1 5-176 0 0,-1-1 0 0 0,2 0 1 0 0,-1 1-1 0 0,0-1 0 0 0,1 1 0 0 0,0-1 1 0 0,1 1-1 0 0,-1 0 0 0 0,1 1-301 0 0,-4 23 907 0 0,1-15-553 0 0,1-10-224 0 0,1 1 1 0 0,0 0 0 0 0,0-1 0 0 0,1 1 0 0 0,-1 0-131 0 0,-4 73 720 0 0,0-20-388 0 0,3-43-229 0 0,1 0-1 0 0,0 0 0 0 0,1 11-102 0 0,2 23 369 0 0,-2 0-1 0 0,-6 34-368 0 0,1-14 320 0 0,5-67-309 0 0,0 0 0 0 0,0 0 0 0 0,-1 0 0 0 0,1 0 0 0 0,-1 0 0 0 0,0 0 0 0 0,0 0 0 0 0,0 0-11 0 0,1-2 9 0 0,-1 0 0 0 0,1 0 0 0 0,-1 0-1 0 0,1 0 1 0 0,-1 0 0 0 0,1 0-1 0 0,0 0 1 0 0,0 0 0 0 0,-1 0 0 0 0,1 0-1 0 0,0 0 1 0 0,0 0 0 0 0,0 0-1 0 0,0 0 1 0 0,0 0 0 0 0,0 0 0 0 0,1 0-1 0 0,-1 0 1 0 0,0 1-9 0 0,0 4 24 0 0,0-4 42 0 0,0-2 13 0 0,0 0-44 0 0,0 0-151 0 0,0-1 92 0 0,0 0 0 0 0,0 0 1 0 0,0 0-1 0 0,1 0 1 0 0,-1 1-1 0 0,0-1 1 0 0,1 0-1 0 0,-1 0 0 0 0,1 1 1 0 0,-1-1-1 0 0,1 0 1 0 0,-1 1-1 0 0,1-1 0 0 0,0 0 24 0 0,6-9-836 0 0,-3-1-756 0 0,-1 0 0 0 0,0-1 0 0 0,-1-1 1592 0 0,-1 0-1678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25T18:15:01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193 80 1840 0 0,'3'-2'28'0'0,"1"1"-1"0"0,0-1 1 0 0,-1 1-1 0 0,1-1 1 0 0,0 1 0 0 0,1 0-28 0 0,-2 1 319 0 0,-1-1 0 0 0,1 1 0 0 0,-1-1 0 0 0,1 0 0 0 0,-1 0 0 0 0,1 0 0 0 0,-1 0 0 0 0,0 0 0 0 0,1 0 0 0 0,-1-1 0 0 0,0 1 0 0 0,0-1 0 0 0,0 0 0 0 0,2-1-319 0 0,-3 1 276 0 0,1 1 0 0 0,-1-1 0 0 0,1 1 0 0 0,0-1 0 0 0,0 1 0 0 0,0 0 0 0 0,-1 0 0 0 0,1 0 0 0 0,1 0-276 0 0,15-12 2138 0 0,7-5 614 0 0,-24 17-2213 0 0,-1 1-131 0 0,4-6 1433 0 0,-40 40-1045 0 0,23-21-510 0 0,0-1-1 0 0,-12 7-285 0 0,-9 9 113 0 0,-114 104 138 0 0,103-91-187 0 0,40-34-42 0 0,2-4 41 0 0,2-2 18 0 0,1-1-13 0 0,0 0-4 0 0,0 0 7 0 0,0 0 28 0 0,0 0 11 0 0,2 2 2 0 0,0 1-52 0 0,0 0-1 0 0,0 0 0 0 0,1 0 0 0 0,-1 0 0 0 0,1-1 0 0 0,0 1 0 0 0,0-1 0 0 0,0 0 0 0 0,0 0 1 0 0,0 0-1 0 0,1 0 0 0 0,2 1-59 0 0,70 19 690 0 0,49 13 436 0 0,-75-15-510 0 0,-32-12-590 0 0,-10-3-25 0 0,5 1 73 0 0,-7 0-262 0 0,-3 3-4134 0 0,-3-9 2634 0 0,1 2-5260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13.9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86 9912 0 0,'0'0'290'0'0,"0"0"-3"0"0,0 0-162 0 0,0 0-37 0 0,0 0 105 0 0,0 0 212 0 0,0 0 380 0 0,0 0 42 0 0,0 0-340 0 0,0 0-197 0 0,0 0-46 0 0,0 0 60 0 0,4-4 144 0 0,10-10-21 0 0,-14 14-412 0 0,0 0 0 0 0,1-1 1 0 0,-1 1-1 0 0,0 0 1 0 0,0 0-1 0 0,0-1 1 0 0,1 1-1 0 0,-1 0 0 0 0,0 0 1 0 0,0 0-1 0 0,1-1 1 0 0,-1 1-1 0 0,0 0 1 0 0,0 0-1 0 0,1 0 1 0 0,-1 0-1 0 0,0 0 0 0 0,1 0 1 0 0,-1 0-1 0 0,0-1 1 0 0,1 1-1 0 0,-1 0 1 0 0,0 0-1 0 0,1 0 0 0 0,-1 0 1 0 0,0 0-16 0 0,2 0 93 0 0,3 0-62 0 0,-2 0 58 0 0,-1 0-3 0 0,0 0 38 0 0,0 0 46 0 0,0 0 52 0 0,-2 4 25 0 0,0 10 1 0 0,0-10 0 0 0,0-4 0 0 0,4 0-53 0 0,0 0-86 0 0,-2 0-62 0 0,3 0-19 0 0,-2 0 23 0 0,-3 0-45 0 0,0 0 1 0 0,1 0-1 0 0,-1 0 1 0 0,0 0 0 0 0,1 0-1 0 0,-1 0 1 0 0,0 0-1 0 0,1 0 1 0 0,-1 0-1 0 0,0 0 1 0 0,0 0 0 0 0,1 0-1 0 0,-1 1 1 0 0,0-1-1 0 0,1 0 1 0 0,-1 0-1 0 0,0 0 1 0 0,0 0 0 0 0,1 1-1 0 0,-1-1 1 0 0,0 0-1 0 0,0 0 1 0 0,0 1-1 0 0,1-1 1 0 0,-1 0-1 0 0,0 0-6 0 0,14 15 168 0 0,-10-12 3 0 0,-4 1 10 0 0,0 6 25 0 0,0 1-45 0 0,0 6 19 0 0,0 0-52 0 0,0 31 189 0 0,0-46-299 0 0,0 1-1 0 0,1-1 0 0 0,-1 0 0 0 0,1 1 0 0 0,-1-1 1 0 0,1 0-1 0 0,0 1 0 0 0,0-1 0 0 0,0 0 0 0 0,1 2-17 0 0,-1-3 10 0 0,0 0 0 0 0,-1 1 1 0 0,1-1-1 0 0,0 1 0 0 0,-1-1 0 0 0,1 1 0 0 0,-1-1 0 0 0,1 1 0 0 0,-1 1-10 0 0,0-2 10 0 0,-1 1-1 0 0,1-1 1 0 0,0 1-1 0 0,-1-1 1 0 0,1 1-1 0 0,-1-1 1 0 0,0 1-1 0 0,1-1 1 0 0,-2 2-10 0 0,1-1 14 0 0,0 0 0 0 0,0 0 0 0 0,0 0 0 0 0,0 1 0 0 0,0-1-1 0 0,0 0 1 0 0,1 1 0 0 0,-1-1 0 0 0,1 0 0 0 0,0 2-14 0 0,2 18 97 0 0,6-1-33 0 0,1 0-6 0 0,-7 1 27 0 0,-2 1 8 0 0,0 7-13 0 0,0-23-58 0 0,2 16 68 0 0,6 1-14 0 0,0-3-21 0 0,-5 1 7 0 0,-2 37 143 0 0,-2-34-136 0 0,2-8-22 0 0,0 11 36 0 0,-6-5 11 0 0,0-11-56 0 0,3-8-22 0 0,1 1 0 0 0,-1-1 1 0 0,1 0-1 0 0,-1 1 0 0 0,1-1 1 0 0,0 1-1 0 0,1-1 0 0 0,-1 1 0 0 0,1-1 1 0 0,0 1-1 0 0,0-1 0 0 0,0 1 1 0 0,2 3-17 0 0,6 9 88 0 0,-7-15-74 0 0,0 0 0 0 0,1 0 0 0 0,-1 0 1 0 0,-1 0-1 0 0,1 0 0 0 0,0 1 0 0 0,0-1 0 0 0,-1 0 0 0 0,1 0 1 0 0,-1 1-1 0 0,0-1 0 0 0,0 0 0 0 0,0 0 0 0 0,0 1-14 0 0,0 143 598 0 0,0-130-522 0 0,-1-12-56 0 0,1 1 0 0 0,-1-1-1 0 0,1 0 1 0 0,1 1 0 0 0,-1-1 0 0 0,1 0 0 0 0,-1 1 0 0 0,1-1-1 0 0,0 0 1 0 0,1 1-20 0 0,5 6 42 0 0,-6-9-33 0 0,0 0-1 0 0,0-1 1 0 0,0 1-1 0 0,1 0 1 0 0,-2 1-1 0 0,1-1 0 0 0,0 0 1 0 0,0 0-1 0 0,-1 0 1 0 0,1 0-1 0 0,-1 1 0 0 0,0-1 1 0 0,1 0-1 0 0,-1 1-8 0 0,0 3 64 0 0,0 1-34 0 0,0 18-30 0 0,0-14 27 0 0,0 2 89 0 0,0-6 1 0 0,0-1 49 0 0,0-1 57 0 0,0 0 66 0 0,3-5-217 0 0,-2 0-70 0 0,0 0 0 0 0,-1 0 1 0 0,1 0-1 0 0,0 0 0 0 0,-1 0 0 0 0,1 0 0 0 0,0 0 0 0 0,-1 0 0 0 0,1 0 0 0 0,0 1 0 0 0,-1-1 0 0 0,1 0 1 0 0,-1 0-1 0 0,1 1 0 0 0,0-1 0 0 0,-1 0 0 0 0,1 1 0 0 0,-1-1 0 0 0,1 0 0 0 0,-1 1 0 0 0,1-1 0 0 0,-1 1 0 0 0,1-1 1 0 0,-1 1-1 0 0,1-1 0 0 0,-1 1 0 0 0,0 0 0 0 0,1-1 0 0 0,-1 1 0 0 0,0-1 0 0 0,0 1 0 0 0,1 0 0 0 0,-1-1 1 0 0,0 1-1 0 0,0 0 0 0 0,0-1 0 0 0,0 1 0 0 0,0 0 0 0 0,0-1 0 0 0,0 1 0 0 0,0 0 0 0 0,0 0-2 0 0,1 2 34 0 0,2-6 12 0 0,-2 1-37 0 0,1 1 0 0 0,0-1-1 0 0,0 1 1 0 0,0 0-1 0 0,-1-1 1 0 0,2 1 0 0 0,-1 0-1 0 0,0 0 1 0 0,0 0-9 0 0,3 0 2 0 0,0 0 1 0 0,0 0 0 0 0,0 0-1 0 0,0 0 1 0 0,0 1 0 0 0,0 0-1 0 0,1 0-2 0 0,58 0 64 0 0,-62 0-64 0 0,0 0 0 0 0,0 0 0 0 0,0 0 0 0 0,0 0 0 0 0,0 1 0 0 0,0-1 0 0 0,0 1 0 0 0,0-1 0 0 0,-1 1 0 0 0,1 0 0 0 0,20 13 0 0 0,-20-13 0 0 0,-1-1 0 0 0,1 1 0 0 0,0-1 0 0 0,0 1 0 0 0,0-1 0 0 0,0 0 0 0 0,0 0 0 0 0,0 1 0 0 0,0-1 0 0 0,0-1 0 0 0,-2 1 0 0 0,16 0-18 0 0,9-1-76 0 0,-22 1 71 0 0,-1 0 0 0 0,1 1 0 0 0,-1-1 0 0 0,1 0-1 0 0,-1 1 1 0 0,1 0 0 0 0,-1 0 0 0 0,1 0 23 0 0,8 6-158 0 0,3 0-74 0 0,4-3-65 0 0,-6-4 64 0 0,23 0-503 0 0,-21 0 445 0 0,-3 0 75 0 0,-1 0 60 0 0,2-1-160 0 0,-1 0 74 0 0,-1-2 23 0 0,4-3-29 0 0,-3 2 34 0 0,-2 1 33 0 0,0 1-24 0 0,1 1-46 0 0,0 0-42 0 0,1 0-38 0 0,10 1-428 0 0,0 1-105 0 0,4-1-388 0 0,-16 0 604 0 0,-1 0-116 0 0,-2 0 128 0 0,1 0-43 0 0,6 0-772 0 0,4 0-588 0 0,8 0-1128 0 0</inkml:trace>
  <inkml:trace contextRef="#ctx0" brushRef="#br0" timeOffset="653.15">1089 876 6952 0 0,'0'0'201'0'0,"1"0"-50"0"0,1 0-14 0 0,0 0-59 0 0,-1 0-34 0 0,4 0 37 0 0,-2 0 42 0 0,-2 0-7 0 0,1 0 46 0 0,0 0 53 0 0,0 0 62 0 0,-2-4 331 0 0,0 3-576 0 0,0 1 1 0 0,0-1-1 0 0,0 0 0 0 0,0 0 1 0 0,0 0-1 0 0,0 1 0 0 0,1-1 0 0 0,-1 0 1 0 0,0 1-1 0 0,0-1 0 0 0,0 0 1 0 0,1 0-1 0 0,-1 1 0 0 0,0-1 1 0 0,1 0-1 0 0,-1 1 0 0 0,1-1 1 0 0,-1 1-33 0 0,7-4 246 0 0,4 3-34 0 0,-11 1-189 0 0,1 0 0 0 0,0 0-1 0 0,0 0 1 0 0,0 0 0 0 0,0 0 0 0 0,0 0-1 0 0,0 0 1 0 0,0 0 0 0 0,0-1 0 0 0,0 1-1 0 0,0 0 1 0 0,-1-1 0 0 0,1 1 0 0 0,0 0-1 0 0,0-1 1 0 0,0 1 0 0 0,-1-1 0 0 0,1 0-1 0 0,0 1 1 0 0,-1-1 0 0 0,1 0 0 0 0,0 1-1 0 0,-1-1 1 0 0,1 0 0 0 0,-1 1 0 0 0,1-1-23 0 0,-1 0 21 0 0,1 0 1 0 0,-1 0 0 0 0,1 0 0 0 0,0 1 0 0 0,-1-1 0 0 0,1 0 0 0 0,0 1-1 0 0,-1-1 1 0 0,1 1 0 0 0,0-1 0 0 0,0 1 0 0 0,-1-1 0 0 0,1 1 0 0 0,0-1-1 0 0,0 1 1 0 0,0 0 0 0 0,0-1 0 0 0,0 1 0 0 0,0 0 0 0 0,-1 0 0 0 0,1 0 0 0 0,0 0-1 0 0,0 0 1 0 0,0 0 0 0 0,0 0 0 0 0,0 0-22 0 0,1 0 41 0 0,1 0-1 0 0,-1 0 1 0 0,0-1 0 0 0,0 1 0 0 0,0-1-1 0 0,0 1 1 0 0,0-1 0 0 0,1 0-41 0 0,0 0 50 0 0,-1-1 1 0 0,0 1-1 0 0,1 0 0 0 0,-1-1 1 0 0,0 0-1 0 0,0 1 1 0 0,1-3-51 0 0,-2 4 12 0 0,-1 0 1 0 0,0-1-1 0 0,0 1 1 0 0,0 0 0 0 0,0 0-1 0 0,1-1 1 0 0,-1 1 0 0 0,0 0-1 0 0,0 0 1 0 0,1 0-1 0 0,-1-1 1 0 0,0 1 0 0 0,1 0-1 0 0,-1 0 1 0 0,0 0-1 0 0,0 0 1 0 0,1 0 0 0 0,-1 0-1 0 0,0 0 1 0 0,1 0 0 0 0,-1 0-1 0 0,0-1 1 0 0,0 1-1 0 0,1 0 1 0 0,-1 0 0 0 0,0 1-13 0 0,11-1 217 0 0,9 1 40 0 0,-17-1-216 0 0,0 0 0 0 0,0 0-1 0 0,0-1 1 0 0,1 1 0 0 0,-1-1-1 0 0,-1 1 1 0 0,1-1 0 0 0,3-1-41 0 0,5-5 113 0 0,3 0 36 0 0,0 3 35 0 0,-3 1 32 0 0,17-12-6 0 0,-27 15-197 0 0,0-1 1 0 0,0 1 0 0 0,-1 0 0 0 0,1-1 0 0 0,0 1 0 0 0,0 0 0 0 0,0-1 0 0 0,0 1-1 0 0,0 0 1 0 0,0 0 0 0 0,0 0 0 0 0,0 0 0 0 0,0 0 0 0 0,-1 0 0 0 0,1 0-14 0 0,3 0 27 0 0,-1 0 1 0 0,1 0 0 0 0,-1-1 0 0 0,1 1 0 0 0,-1-1-1 0 0,0 1 1 0 0,2-2-28 0 0,-4 2 6 0 0,-1 0 1 0 0,1-1-1 0 0,-1 1 0 0 0,1-1 0 0 0,-1 1 0 0 0,1-1 0 0 0,-1 1 1 0 0,1-1-1 0 0,-1 1 0 0 0,1-1 0 0 0,-1 0 0 0 0,0 1 1 0 0,1-1-1 0 0,-1 0 0 0 0,1 0-6 0 0,2-4 47 0 0,-2 4-39 0 0,0 1 1 0 0,0-1-1 0 0,0 1 0 0 0,0 0 0 0 0,0-1 1 0 0,0 1-1 0 0,0 0 0 0 0,0-1 0 0 0,0 1 0 0 0,1 0 1 0 0,-1 0-1 0 0,0 0 0 0 0,0 0 0 0 0,0 0 1 0 0,1 0-9 0 0,0 0 12 0 0,0 0 0 0 0,0 0 0 0 0,0 0 0 0 0,0 0 1 0 0,0-1-1 0 0,0 1 0 0 0,0-1 0 0 0,0 1 1 0 0,1-1-13 0 0,8-6 55 0 0,-9 6-49 0 0,0-1 0 0 0,0 1 1 0 0,0 0-1 0 0,0 0 0 0 0,0 0 0 0 0,0 0 1 0 0,1 1-1 0 0,-1-1 0 0 0,0 0 0 0 0,0 1 1 0 0,3-1-7 0 0,-5 1 1 0 0,0 0 1 0 0,1 0 0 0 0,-1 0 0 0 0,0 0 0 0 0,1 0 0 0 0,-1 0-1 0 0,0 0 1 0 0,1 0 0 0 0,-1 0 0 0 0,0 0 0 0 0,1 0 0 0 0,-1 0 0 0 0,0-1-1 0 0,0 1 1 0 0,1 0 0 0 0,-1 0 0 0 0,0 0 0 0 0,0 0 0 0 0,1-1-1 0 0,-1 1 1 0 0,0 0 0 0 0,0 0 0 0 0,0-1 0 0 0,1 1 0 0 0,-1 0 0 0 0,0 0-2 0 0,4-5 9 0 0,3-1-2 0 0,3-5 42 0 0,8-3-38 0 0,3 2 13 0 0,-19 8-9 0 0,-2 4-15 0 0,0 0 1 0 0,0 0-1 0 0,0-1 1 0 0,0 1-1 0 0,0 0 0 0 0,0 0 1 0 0,0 0-1 0 0,0-1 1 0 0,0 1-1 0 0,0 0 0 0 0,0 0 1 0 0,0 0-1 0 0,0 0 1 0 0,0-1-1 0 0,0 1 1 0 0,0 0-1 0 0,0 0 0 0 0,0 0 1 0 0,0 0-1 0 0,0-1 1 0 0,0 1-1 0 0,0 0 0 0 0,1 0 1 0 0,-1 0-1 0 0,0 0 1 0 0,0 0-1 0 0,0-1 0 0 0,0 1 1 0 0,0 0-1 0 0,0 0 1 0 0,1 0-1 0 0,-1 0 0 0 0,0 0 1 0 0,0 0-1 0 0,1-1 1 0 0,0 1 1 0 0,-1-1 0 0 0,1 1-1 0 0,0 0 1 0 0,0-1-1 0 0,0 1 1 0 0,0 0 0 0 0,0-1-1 0 0,0 1 1 0 0,0 0-1 0 0,-1 0 1 0 0,1 0 0 0 0,0 0-1 0 0,0 0 1 0 0,0 0-2 0 0,3 0 67 0 0,-4-3-1 0 0,0-12-36 0 0,0 12 58 0 0,-4-1 50 0 0,-3-1-63 0 0,0-1 0 0 0,-1 2 0 0 0,0-1 0 0 0,-3-1-75 0 0,1 1 20 0 0,1 1-43 0 0,9 4 22 0 0,-4-2-21 0 0,-1 1-1 0 0,1 0 1 0 0,0 0-1 0 0,0 1 1 0 0,-1-1-1 0 0,1 1 1 0 0,-1 0-1 0 0,1 0 1 0 0,0 1-1 0 0,-1-1 23 0 0,-11 1-57 0 0,14-1 56 0 0,-22 0-19 0 0,0 0 85 0 0,12 0-61 0 0,-33 0 97 0 0,43 0-96 0 0,-1 0 0 0 0,1 1-1 0 0,0-1 1 0 0,0 0 0 0 0,0 1 0 0 0,-1 0 0 0 0,1-1 0 0 0,0 1 0 0 0,0 0-1 0 0,0 0 1 0 0,0 0 0 0 0,0 0 0 0 0,0 1 0 0 0,0-1-5 0 0,-9 6 12 0 0,-10 0 41 0 0,0 7-26 0 0,-1-7 26 0 0,1 8-23 0 0,3-8 44 0 0,11 7-15 0 0,-11-7-32 0 0,17-6-21 0 0,-1 0 1 0 0,0 0 0 0 0,1 0-1 0 0,0 0 1 0 0,-1 1 0 0 0,1-1-1 0 0,0 0 1 0 0,-1 1 0 0 0,1-1-1 0 0,0 1 1 0 0,0-1 0 0 0,-1 2-7 0 0,-5 15 96 0 0,-7-11 0 0 0,7 11 0 0 0,-7-1-1 0 0,14-17-91 0 0,-1 1 0 0 0,1-1 0 0 0,0 0-1 0 0,0 0 1 0 0,-1 0 0 0 0,1 1-1 0 0,0-1 1 0 0,0 0 0 0 0,-1 0-1 0 0,1 1 1 0 0,0-1 0 0 0,0 0-1 0 0,0 0 1 0 0,0 1 0 0 0,0-1 0 0 0,0 0-1 0 0,-1 1 1 0 0,1-1 0 0 0,0 0-1 0 0,0 0 1 0 0,0 1 0 0 0,0-1-1 0 0,0 0 1 0 0,0 1 0 0 0,0-1-1 0 0,0 0-3 0 0,0 3 13 0 0,-1-1 0 0 0,1 1 0 0 0,-1-1 0 0 0,1 0-1 0 0,-1 1 1 0 0,0-1 0 0 0,0 0 0 0 0,0 0 0 0 0,-1 1-1 0 0,1-1 1 0 0,0 0 0 0 0,-1 0 0 0 0,1 0 0 0 0,-1-1 0 0 0,-1 2-14 0 0,3-3 5 0 0,0 0-1 0 0,0 0 1 0 0,-1 1-1 0 0,1-1 1 0 0,0 0-1 0 0,0 0 1 0 0,0 1-1 0 0,-1-1 1 0 0,1 0-1 0 0,0 0 1 0 0,0 1-1 0 0,0-1 1 0 0,0 0-1 0 0,-1 0 1 0 0,1 1-1 0 0,0-1 1 0 0,0 0-1 0 0,0 1 1 0 0,0-1-1 0 0,0 0 1 0 0,0 0-1 0 0,0 1 1 0 0,0-1-1 0 0,0 0 1 0 0,0 1-1 0 0,0-1-3 0 0,0 2 9 0 0,-1 1 0 0 0,1-1 0 0 0,-1 0 0 0 0,1 0 0 0 0,-1 1 0 0 0,0-1 0 0 0,0 0 1 0 0,0 0-1 0 0,0 0 0 0 0,0 0 0 0 0,-2 2-9 0 0,-4 7 23 0 0,7-10-22 0 0,-1-1 0 0 0,1 0 0 0 0,0 1 0 0 0,-1-1 0 0 0,1 1 0 0 0,0-1 0 0 0,0 1 1 0 0,-1-1-1 0 0,1 1 0 0 0,0-1 0 0 0,0 1 0 0 0,0-1 0 0 0,0 1 0 0 0,0-1 0 0 0,0 1 0 0 0,0-1 0 0 0,0 1 0 0 0,0-1 0 0 0,0 1 1 0 0,0-1-1 0 0,0 1 0 0 0,0-1 0 0 0,0 1 0 0 0,0-1 0 0 0,0 1 0 0 0,0-1 0 0 0,1 1 0 0 0,-1-1 0 0 0,0 1 0 0 0,0-1 0 0 0,1 0 1 0 0,-1 1-1 0 0,0-1 0 0 0,1 1 0 0 0,-1-1 0 0 0,0 0 0 0 0,1 1 0 0 0,-1-1 0 0 0,1 0 0 0 0,-1 1 0 0 0,0-1 0 0 0,1 0 1 0 0,-1 0-1 0 0,1 1 0 0 0,-1-1 0 0 0,1 0 0 0 0,-1 0 0 0 0,1 0 0 0 0,-1 0-1 0 0,8 5 48 0 0,-7-4-43 0 0,-1 0 0 0 0,1 0 0 0 0,-1 0-1 0 0,1 0 1 0 0,-1 0 0 0 0,1 0 0 0 0,-1 1 0 0 0,0-1-1 0 0,0 0 1 0 0,0 0 0 0 0,0 0 0 0 0,0 0 0 0 0,0 0-1 0 0,0 1 1 0 0,0-1-5 0 0,0 1 6 0 0,0 0-1 0 0,0 1 1 0 0,0-1 0 0 0,1 0-1 0 0,-1 0 1 0 0,0 0 0 0 0,1 0-1 0 0,0 0 1 0 0,-1 0-6 0 0,7 9 10 0 0,2 6 26 0 0,-7-2 23 0 0,-2-13-50 0 0,0 0 1 0 0,1 1-1 0 0,-1-1 0 0 0,1 0 1 0 0,-1 0-1 0 0,1 1 1 0 0,0-1-1 0 0,-1 0 0 0 0,1 0 1 0 0,0 0-1 0 0,0 0 0 0 0,1 0 1 0 0,-1 0-1 0 0,0 0-9 0 0,6 9 38 0 0,-1 3 17 0 0,-4-11-44 0 0,-1 0 1 0 0,1 0 0 0 0,-1 0 0 0 0,1 0 0 0 0,0 0 0 0 0,0-1 0 0 0,0 1 0 0 0,0 0 0 0 0,1-1-12 0 0,7 8 41 0 0,-5-6-19 0 0,-1 1 1 0 0,1-1-1 0 0,-1 1 0 0 0,0-1 0 0 0,-1 1 0 0 0,1 1-22 0 0,2 9 62 0 0,-5-14-55 0 0,-1 1-1 0 0,1-1 1 0 0,-1 1-1 0 0,1-1 0 0 0,0 1 1 0 0,-1-1-1 0 0,1 1 1 0 0,0-1-1 0 0,0 0 0 0 0,0 0 1 0 0,0 1-1 0 0,0-1 1 0 0,0 0-1 0 0,1 0 1 0 0,-1 0-1 0 0,0 0 0 0 0,1 0 1 0 0,0 0-7 0 0,19 6 94 0 0,1 7 2 0 0,-1-6 0 0 0,0 6-2 0 0,1-7-12 0 0,-12 0-44 0 0,-8-6-30 0 0,0 0 0 0 0,0 0 0 0 0,0 1 1 0 0,0-1-1 0 0,0 0 0 0 0,0-1 0 0 0,0 1 0 0 0,1 0 0 0 0,-1-1 1 0 0,0 1-1 0 0,0-1 0 0 0,1 1 0 0 0,-1-1 0 0 0,0 0 0 0 0,2 0-8 0 0,2 0 11 0 0,31 0 83 0 0,23 0 121 0 0,-58 0-206 0 0,0 0-1 0 0,1-1 0 0 0,-1 1 0 0 0,0 0 1 0 0,0-1-1 0 0,0 0 0 0 0,0 1 1 0 0,0-1-1 0 0,0 0 0 0 0,0 0 0 0 0,0 0 1 0 0,0 0-1 0 0,-1 0-8 0 0,17-8 52 0 0,18 2 28 0 0,-8-7 0 0 0,8 6 11 0 0,-16-3 1 0 0,-12 5-48 0 0,10-4 22 0 0,14-2 110 0 0,0 0-30 0 0,-14 3-135 0 0,10-10-239 0 0,8-5-180 0 0,-11 3-2 0 0,-14 10 166 0 0,-5 6 84 0 0,2 0-36 0 0,-1 0-30 0 0,1 0-40 0 0,3-2-169 0 0,1 0-106 0 0,-7 3 224 0 0,1-1-35 0 0,0 0-36 0 0,-1 0-40 0 0,17-16-1262 0 0</inkml:trace>
  <inkml:trace contextRef="#ctx0" brushRef="#br0" timeOffset="1147.83">2241 150 10960 0 0,'0'-4'322'0'0,"3"-7"-102"0"0,2 8-98 0 0,-5 3-117 0 0,1 0-1 0 0,0-1 0 0 0,-1 1 0 0 0,1 0 0 0 0,-1 0 0 0 0,1-1 1 0 0,-1 1-1 0 0,1 0 0 0 0,-1 0 0 0 0,0-1 0 0 0,1 1 1 0 0,-1-1-1 0 0,1 1 0 0 0,-1 0 0 0 0,0-1 0 0 0,1 1 0 0 0,-1-1 1 0 0,0 1-1 0 0,1-1 0 0 0,-1 1 0 0 0,0-1-4 0 0,1-3 13 0 0,1-1 0 0 0,-2 1 0 0 0,1 0 0 0 0,0-1 0 0 0,-1 1 1 0 0,0-1-1 0 0,0-2-13 0 0,0 5 56 0 0,0-1 0 0 0,0 1 0 0 0,1 0 0 0 0,-1 0 0 0 0,1-1 0 0 0,-1 1 0 0 0,1 0 0 0 0,0 0 0 0 0,0 0 0 0 0,0 0 0 0 0,0 0 0 0 0,0 0 0 0 0,0 0 0 0 0,1 0 0 0 0,-1 0 0 0 0,1 1 0 0 0,-1-1 0 0 0,2 0-56 0 0,0-2 604 0 0,-3 4-18 0 0,0-3-90 0 0,1-3-294 0 0,0 2-70 0 0,7-3 101 0 0,-6 5-146 0 0,1 0 36 0 0,-1-1 52 0 0,0 0 67 0 0,-1 1-36 0 0,0-1 40 0 0,-1-1 46 0 0,1 0 50 0 0,2 4-249 0 0,11 0 3 0 0,-14 0-94 0 0,1 0 0 0 0,-1 0 0 0 0,0 0-1 0 0,0 0 1 0 0,0 0 0 0 0,0 0-1 0 0,0 0 1 0 0,0 0 0 0 0,0 0-1 0 0,1 0 1 0 0,-1 0 0 0 0,0 0-1 0 0,0 0 1 0 0,0 0 0 0 0,0 0-1 0 0,0 0 1 0 0,0 0 0 0 0,0 0-1 0 0,1 0 1 0 0,-1 0 0 0 0,0 0 0 0 0,0 0-1 0 0,0 1 1 0 0,0-1 0 0 0,0 0-1 0 0,0 0 1 0 0,0 0 0 0 0,0 0-1 0 0,0 0 1 0 0,1 0 0 0 0,-1 0-1 0 0,0 0 1 0 0,0 0 0 0 0,0 0-1 0 0,0 0 1 0 0,0 1 0 0 0,0-1-1 0 0,0 0 1 0 0,0 0 0 0 0,0 0 0 0 0,0 0-1 0 0,0 0 1 0 0,0 0 0 0 0,0 0-1 0 0,0 1 1 0 0,0-1 0 0 0,0 0-1 0 0,0 0 1 0 0,0 0 0 0 0,0 0-1 0 0,0 0 1 0 0,0 0 0 0 0,0 0-1 0 0,0 1 1 0 0,0-1 0 0 0,0 0-1 0 0,0 0-1 0 0,0 5 33 0 0,0 12 69 0 0,0-16-91 0 0,0 0 0 0 0,0 0 0 0 0,0 0-1 0 0,0 0 1 0 0,0 0 0 0 0,0 0 0 0 0,1 0-1 0 0,-1 0 1 0 0,0 0 0 0 0,1 0 0 0 0,-1 0-1 0 0,1 0 1 0 0,-1 0-11 0 0,9 5 123 0 0,-8-6-115 0 0,-1 0 1 0 0,1 0-1 0 0,0 1 0 0 0,-1-1 1 0 0,1 1-1 0 0,-1-1 0 0 0,1 0 1 0 0,-1 1-1 0 0,1-1 0 0 0,-1 1 1 0 0,1-1-1 0 0,-1 1 0 0 0,0 0 1 0 0,1-1-1 0 0,-1 1 0 0 0,0-1 1 0 0,1 1-1 0 0,-1 0 0 0 0,0-1 1 0 0,0 1-1 0 0,1 0 0 0 0,-1-1 1 0 0,0 1-1 0 0,0 0 0 0 0,0-1 1 0 0,0 1-1 0 0,0 0 0 0 0,0-1 0 0 0,0 1 1 0 0,0 0-1 0 0,0-1 0 0 0,-1 1-8 0 0,5 18 159 0 0,3-6-71 0 0,-6-11-79 0 0,1 1-1 0 0,-1-1 1 0 0,0 0 0 0 0,0 0 0 0 0,0 0-1 0 0,0 1 1 0 0,-1-1 0 0 0,1 0 0 0 0,0 1-1 0 0,-1-1 1 0 0,0 0 0 0 0,0 1-1 0 0,1 0-8 0 0,-1-1 7 0 0,0 0 0 0 0,0 0 0 0 0,0 1 0 0 0,1-1 0 0 0,-1 0-1 0 0,1 0 1 0 0,0 0 0 0 0,0 0 0 0 0,0 0 0 0 0,0 0 0 0 0,0 0-1 0 0,0 0 1 0 0,0 0 0 0 0,1 0-7 0 0,4 9 22 0 0,1 14 2 0 0,-1-11-3 0 0,-4-10-14 0 0,0 1-1 0 0,0-1 1 0 0,-1 0-1 0 0,1 0 1 0 0,-1 1-1 0 0,0-1 1 0 0,-1 0-1 0 0,1 1 1 0 0,-1 3-7 0 0,0-4 14 0 0,1 1 0 0 0,-1-1 1 0 0,1 0-1 0 0,0 1 0 0 0,0-1 1 0 0,1 0-1 0 0,-1 1 0 0 0,1-1 0 0 0,1 3-14 0 0,3 7 44 0 0,2 11 54 0 0,0-1-19 0 0,-3-9-34 0 0,-3-10-14 0 0,-1 0 0 0 0,0-1 0 0 0,0 1 0 0 0,-1 0 0 0 0,1 0 0 0 0,-1 0-1 0 0,0 0 1 0 0,0 0 0 0 0,-1 2-31 0 0,0 6 104 0 0,1 18 194 0 0,0-6-79 0 0,0 54 268 0 0,0-73-472 0 0,0-1 1 0 0,0 0-1 0 0,1 0 1 0 0,0 1-1 0 0,0 3-15 0 0,14 19 65 0 0,-14-20-44 0 0,0-1 0 0 0,0 1 0 0 0,0-1 0 0 0,-1 1 0 0 0,-1 4-21 0 0,1-4 24 0 0,0-1 0 0 0,0 1 0 0 0,1-1 0 0 0,0 1-1 0 0,1 4-23 0 0,12 16 80 0 0,-13-22-63 0 0,1 0 0 0 0,-2 0 0 0 0,1 1 0 0 0,-1-1 0 0 0,0 0 0 0 0,0 3-17 0 0,0 6 42 0 0,0-13-34 0 0,0 1-1 0 0,1 0 1 0 0,-1-1-1 0 0,1 1 1 0 0,-1-1-1 0 0,1 1 1 0 0,0-1-1 0 0,0 0 1 0 0,1 1-1 0 0,-1-1 1 0 0,0 0-1 0 0,1 0 1 0 0,-1 0-1 0 0,1 1 1 0 0,0-2-1 0 0,-1 1 1 0 0,3 2-8 0 0,-2-3 8 0 0,0 1 1 0 0,0 0-1 0 0,-1 0 1 0 0,1 0-1 0 0,0 0 1 0 0,-1 0-1 0 0,0 0 1 0 0,1 1-1 0 0,-1-1 1 0 0,0 0-1 0 0,0 1 1 0 0,0-1-1 0 0,-1 1 1 0 0,1-1-1 0 0,-1 1 1 0 0,1-1-1 0 0,-1 3-8 0 0,0-2 9 0 0,1-1 0 0 0,-1 0-1 0 0,0 0 1 0 0,1 0 0 0 0,-1 1-1 0 0,1-1 1 0 0,0 0 0 0 0,-1 0 0 0 0,1 0-1 0 0,0 0 1 0 0,0 0 0 0 0,1 0-1 0 0,-1 0 1 0 0,1 0-9 0 0,4 9 38 0 0,-3-4-16 0 0,-2-6-17 0 0,-1-1 0 0 0,0 1-1 0 0,1 0 1 0 0,-1 0 0 0 0,1 0 0 0 0,-1 0 0 0 0,1-1-1 0 0,-1 1 1 0 0,1 0 0 0 0,-1 0 0 0 0,1-1 0 0 0,0 1-1 0 0,-1-1 1 0 0,1 1 0 0 0,0 0 0 0 0,0-1-1 0 0,0 1 1 0 0,-1-1 0 0 0,1 0 0 0 0,0 1 0 0 0,0-1-1 0 0,0 1-4 0 0,6 2 17 0 0,-5-2-11 0 0,-1-1-1 0 0,1 1 1 0 0,-1 0-1 0 0,1 0 0 0 0,-1 0 1 0 0,0 0-1 0 0,1 0 1 0 0,-1 1-1 0 0,0-1 0 0 0,1 1-5 0 0,7 7 74 0 0,5 5 4 0 0,-14-13-73 0 0,0-1 0 0 0,1 0 0 0 0,-1 0 0 0 0,0 1 0 0 0,0-1 0 0 0,0 0 1 0 0,1 0-1 0 0,-1 1 0 0 0,0-1 0 0 0,0 0 0 0 0,1 0 0 0 0,-1 0 0 0 0,0 0 0 0 0,1 0 1 0 0,-1 1-1 0 0,0-1 0 0 0,0 0 0 0 0,1 0 0 0 0,-1 0 0 0 0,0 0 0 0 0,1 0 1 0 0,-1 0-1 0 0,0 0 0 0 0,1 0 0 0 0,-1 0 0 0 0,0 0-5 0 0,9 1 88 0 0,2 3-10 0 0,1 6 43 0 0,-1 0 43 0 0,7 4-138 0 0,3-7-26 0 0,-10 1 0 0 0,-11-7 0 0 0,1-1 0 0 0,0 1 0 0 0,0 0 0 0 0,-1-1 0 0 0,1 1 0 0 0,0-1 0 0 0,0 1 0 0 0,0-1 0 0 0,0 1 0 0 0,-1-1 0 0 0,1 0 0 0 0,0 1 0 0 0,0-1 0 0 0,0 0 0 0 0,8 2 0 0 0,-1-2 0 0 0,0 1 0 0 0,8-1 0 0 0,-4 0-9 0 0,-6 0-26 0 0,-3 0-60 0 0,1 4-44 0 0,10 10-200 0 0,-14-14 325 0 0,1 0 0 0 0,-1 1 0 0 0,0-1 1 0 0,0 0-1 0 0,0 0 0 0 0,1 1 0 0 0,-1-1 0 0 0,0 0 0 0 0,0 0 1 0 0,1 0-1 0 0,-1 0 0 0 0,0 1 0 0 0,0-1 0 0 0,1 0 0 0 0,-1 0 0 0 0,0 0 1 0 0,1 0-1 0 0,-1 0 0 0 0,0 0 0 0 0,0 0 0 0 0,1 0 0 0 0,-1 0 1 0 0,0 0-1 0 0,1 0 0 0 0,-1 0 0 0 0,0 0 14 0 0,15 0-388 0 0,-12 0-91 0 0,-3 0-38 0 0,0 0-10 0 0,0 0-37 0 0,0 0 295 0 0,4-3-178 0 0,10-11-338 0 0,-11 11 470 0 0,-3 2 20 0 0,0 1-45 0 0,0 0 127 0 0,0 0-32 0 0,0 0-35 0 0,0 0-35 0 0,0 0-402 0 0,0 0 112 0 0,0 0-46 0 0,0 0-750 0 0,0 0-580 0 0,0 0-1107 0 0</inkml:trace>
  <inkml:trace contextRef="#ctx0" brushRef="#br0" timeOffset="1538.82">2135 598 7800 0 0,'0'0'174'0'0,"0"0"29"0"0,0 0 13 0 0,-4 0-31 0 0,-5 0-129 0 0,4 0 22 0 0,2 0 78 0 0,2 0 178 0 0,1 0 300 0 0,0 0 26 0 0,0 0-11 0 0,0 0-62 0 0,4-3-31 0 0,-2 0-440 0 0,0 1-48 0 0,1-1 3 0 0,-1 2-11 0 0,0-1 34 0 0,0 0 19 0 0,0-1 36 0 0,1 1 43 0 0,0-2 47 0 0,17-10 343 0 0,-12 12-346 0 0,0 0 36 0 0,-8 2-252 0 0,1 0 1 0 0,-1 0 0 0 0,0 0 0 0 0,0 0 0 0 0,1 0 0 0 0,-1 0 0 0 0,0 0 0 0 0,1 0 0 0 0,-1 0 0 0 0,0 0 0 0 0,1 0 0 0 0,-1 0 0 0 0,0 0-1 0 0,0 0 1 0 0,1-1 0 0 0,-1 1 0 0 0,0 0 0 0 0,0 0 0 0 0,1 0 0 0 0,-1-1 0 0 0,0 1 0 0 0,0 0 0 0 0,0 0 0 0 0,1-1 0 0 0,-1 1 0 0 0,0 0-21 0 0,1-1 30 0 0,0-1 16 0 0,1 1-1 0 0,-1-1 1 0 0,1 1 0 0 0,0 0 0 0 0,0-1 0 0 0,-1 1 0 0 0,1 0-1 0 0,0 0 1 0 0,0 0 0 0 0,0 0 0 0 0,0 1 0 0 0,0-1-1 0 0,0 0 1 0 0,0 1 0 0 0,1-1 0 0 0,-1 1 0 0 0,0 0 0 0 0,0 0-1 0 0,0 0 1 0 0,2 0-46 0 0,1 0 76 0 0,0 0 0 0 0,1 0 0 0 0,-1-1 0 0 0,0 0 0 0 0,4 0-76 0 0,9-8 243 0 0,-6 2-21 0 0,5 5 41 0 0,-6 1-99 0 0,-1-1-44 0 0,1-1-18 0 0,3-3 6 0 0,0 0 15 0 0,-1 1 29 0 0,-1 2-39 0 0,5-3 37 0 0,5-1 9 0 0,1 2 12 0 0,5 5-47 0 0,-11 1-58 0 0,-12-1-35 0 0,1 0-1 0 0,0 0 1 0 0,0-1 0 0 0,0 1-1 0 0,4-3-30 0 0,18-11 138 0 0,-5 10-87 0 0,17 4-21 0 0,-25 1-17 0 0,17-1 53 0 0,4 0-40 0 0,-30-1-16 0 0,0 2 0 0 0,0-1-1 0 0,-1 0 1 0 0,1 1-1 0 0,4 1-9 0 0,19 12 12 0 0,-23-12-7 0 0,0-1-1 0 0,0 0 1 0 0,0-1-1 0 0,0 1 1 0 0,0-1-1 0 0,3-1-4 0 0,6 1 33 0 0,-6 1-87 0 0,-2 1 55 0 0,-5-1 15 0 0,1 0 1 0 0,-1 0-1 0 0,0 0 0 0 0,0 0 0 0 0,0 0 1 0 0,0 1-1 0 0,0-1 0 0 0,0 2-16 0 0,5 4-12 0 0,-2-3-69 0 0,0 1-85 0 0,1-1-104 0 0,-3-2 89 0 0,0 0-34 0 0,0-1-147 0 0,0 0-73 0 0,-1 0-65 0 0,1 0-56 0 0,0-1-46 0 0,-1 1-39 0 0,4 1-728 0 0,2 4-962 0 0,5 6-1324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25.5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9184 0 0,'5'0'90'0'0,"-2"0"-141"0"0,-1 0 76 0 0,1 0 41 0 0,1 0 40 0 0,2 0 54 0 0,3 0 64 0 0,1 0 73 0 0,5 0-257 0 0,9 0 37 0 0,-21 0 44 0 0,-2 0 137 0 0,3 0 219 0 0,10 0 17 0 0,-14 0-475 0 0,0 0-1 0 0,1 0 1 0 0,-1 0 0 0 0,0 0 0 0 0,1 0 0 0 0,-1 0 0 0 0,0 0 0 0 0,1 0 0 0 0,-1 1 0 0 0,0-1 0 0 0,0 0 0 0 0,1 0 0 0 0,-1 0 0 0 0,0 0-1 0 0,1 0 1 0 0,-1 0 0 0 0,0 1 0 0 0,0-1 0 0 0,0 0 0 0 0,1 0 0 0 0,-1 1 0 0 0,0-1 0 0 0,0 0 0 0 0,1 0 0 0 0,-1 0 0 0 0,0 1-19 0 0,4 3 147 0 0,1 1 56 0 0,21 20 714 0 0,-20-19-709 0 0,4 5 56 0 0,-7-6-186 0 0,0-1-46 0 0,4 14 333 0 0,7-11-39 0 0,-7 15-6 0 0,-5-17-256 0 0,1 1 1 0 0,0 0-1 0 0,0 0 1 0 0,0-1 0 0 0,2 2-65 0 0,15 18 291 0 0,-10-13-138 0 0,2 8 125 0 0,-1 0 7 0 0,-1-8-122 0 0,1-2 5 0 0,-5-4-25 0 0,0 0-1 0 0,0 1 1 0 0,0 0-1 0 0,2 3-142 0 0,1 6 166 0 0,6 6 91 0 0,3 1 50 0 0,-14-19-267 0 0,-1 0 0 0 0,0 0 1 0 0,0 0-1 0 0,0 1 1 0 0,0-1-1 0 0,0 3-40 0 0,-1-3 25 0 0,1 1-1 0 0,-1 0 1 0 0,1-1 0 0 0,0 0 0 0 0,1 1-1 0 0,0 0-24 0 0,23 21 134 0 0,-1 1 96 0 0,33 32 335 0 0,-38-39-428 0 0,-1 1-61 0 0,-2-7 57 0 0,-9-10-68 0 0,-9-4-58 0 0,1 0 0 0 0,0 1 0 0 0,-1-1 0 0 0,1 0 0 0 0,0 0 0 0 0,-1 0 0 0 0,1 1 0 0 0,-1-1 0 0 0,1 0 0 0 0,-1 1 0 0 0,1-1 0 0 0,-1 0 0 0 0,1 1 0 0 0,-1-1 0 0 0,1 1 0 0 0,-1-1 0 0 0,1 1 0 0 0,-1-1 0 0 0,0 1 0 0 0,1-1 0 0 0,-1 1 0 0 0,0 0 0 0 0,0-1 0 0 0,1 1 0 0 0,-1-1 0 0 0,0 1 0 0 0,0 0 0 0 0,0-1 0 0 0,0 1 0 0 0,0-1 0 0 0,0 1 0 0 0,1 0 0 0 0,-2-1 0 0 0,1 1 0 0 0,0 0 0 0 0,0-1-7 0 0,0 0 3 0 0,0 1-1 0 0,0-1 0 0 0,0 0 1 0 0,0 0-1 0 0,0 0 0 0 0,0 0 1 0 0,0 0-1 0 0,0 0 0 0 0,0 0 1 0 0,0 1-1 0 0,0-1 0 0 0,0 0 1 0 0,0 0-1 0 0,0 0 0 0 0,0 0 1 0 0,0 0-1 0 0,0 0 1 0 0,0 0-1 0 0,0 1 0 0 0,0-1 1 0 0,0 0-1 0 0,0 0 0 0 0,0 0 1 0 0,0 0-1 0 0,0 0 0 0 0,1 0 1 0 0,-1 0-1 0 0,0 0 0 0 0,0 1 1 0 0,0-1-1 0 0,0 0 0 0 0,0 0 1 0 0,0 0-1 0 0,0 0 0 0 0,0 0 1 0 0,0 0-1 0 0,0 0 0 0 0,1 0 1 0 0,-1 0-1 0 0,0 0 0 0 0,0 0 1 0 0,0 0-1 0 0,0 0 0 0 0,0 0 1 0 0,0 0-1 0 0,0 0 0 0 0,1 0 1 0 0,-1 0-1 0 0,0 0 0 0 0,0 0 1 0 0,0 0-1 0 0,0 0 0 0 0,0 0 1 0 0,0 0-1 0 0,0 0 0 0 0,1 0 1 0 0,-1 0-3 0 0,1 0 3 0 0,1 0 0 0 0,0 0 0 0 0,0 0 0 0 0,-1 1 0 0 0,1-1 0 0 0,-1 0-1 0 0,1 1 1 0 0,0-1 0 0 0,1 1-3 0 0,-2 0 0 0 0,1 0 0 0 0,-1 0 0 0 0,1 1 0 0 0,-1-1 0 0 0,1 0 0 0 0,-1 0 0 0 0,0 1 0 0 0,1-1 0 0 0,-1 1 0 0 0,0-1 0 0 0,0 1 0 0 0,0 0 0 0 0,4 7-1 0 0,-5-8 1 0 0,0 0 0 0 0,0 0-1 0 0,1-1 1 0 0,-1 1 0 0 0,0 0 0 0 0,1 0 0 0 0,-1-1 0 0 0,1 1 0 0 0,-1 0 0 0 0,1-1 0 0 0,-1 1 0 0 0,1 0 0 0 0,0-1 0 0 0,0 1 0 0 0,9 1-40 0 0,-7-2-174 0 0,-3 0-42 0 0,0 0 0 0 0,0 0 4 0 0,0 0 16 0 0,0 0 4 0 0,0 0 0 0 0,0 0 79 0 0,0 0 6 0 0,0 0-56 0 0,0 0-178 0 0,0 0-323 0 0,0 0 538 0 0,0 0 26 0 0,0 0-9 0 0,0 0-40 0 0,0 0-5 0 0,0 0-41 0 0,0 0-46 0 0,0 0-51 0 0,0 0-56 0 0,0 0-51 0 0,0 0-46 0 0,0 0-40 0 0,0 0-150 0 0,0 0-40 0 0,0 0-181 0 0,0 0-490 0 0</inkml:trace>
  <inkml:trace contextRef="#ctx0" brushRef="#br0" timeOffset="328.04">556 64 8088 0 0,'0'0'182'0'0,"0"0"29"0"0,3-3 12 0 0,11-11-2 0 0,-10 10-12 0 0,-4 4-7 0 0,-4 4-2 0 0,-9 15 23 0 0,9-3 3 0 0,4-16-216 0 0,0 1 0 0 0,0-1-1 0 0,0 0 1 0 0,0 1 0 0 0,0-1 0 0 0,0 0 0 0 0,-1 1-1 0 0,1-1 1 0 0,0 0 0 0 0,0 0 0 0 0,0 1 0 0 0,0-1-1 0 0,0 0 1 0 0,0 1 0 0 0,0-1 0 0 0,-1 0 0 0 0,1 0-1 0 0,0 1 1 0 0,0-1 0 0 0,0 0 0 0 0,-1 0 0 0 0,1 0-1 0 0,0 1 1 0 0,0-1 0 0 0,-1 0 0 0 0,1 0-10 0 0,-6 6 101 0 0,1-2-18 0 0,0 1 0 0 0,0 0 0 0 0,0 1 0 0 0,1-1 0 0 0,-2 3-83 0 0,-1 17 277 0 0,5-18-205 0 0,-1 0-1 0 0,0-1 1 0 0,-1 1 0 0 0,-1 2-72 0 0,-10 17 261 0 0,4 11 30 0 0,8-28-179 0 0,0 1 1 0 0,0 0-1 0 0,-5 8-112 0 0,-1-2 119 0 0,-7 9 115 0 0,-9 15 165 0 0,14-14-196 0 0,6-1-24 0 0,3-18-107 0 0,1 1 0 0 0,-1-1 0 0 0,-1 0 0 0 0,1 0 0 0 0,-4 6-72 0 0,-4 3 154 0 0,-5 1 45 0 0,4-5-43 0 0,1 0-40 0 0,1 3-16 0 0,0 10 10 0 0,5-7-40 0 0,4-15-53 0 0,0 0 0 0 0,-1 0 0 0 0,0 0 0 0 0,0 0 0 0 0,0 0 0 0 0,0 0 0 0 0,0 0 1 0 0,0 0-1 0 0,-1 0 0 0 0,0 0 0 0 0,1-1 0 0 0,-1 1 0 0 0,0-1 0 0 0,0 1 0 0 0,-1 0-17 0 0,-15 13 128 0 0,12-10-85 0 0,-1 0-1 0 0,1 0 1 0 0,0 0-1 0 0,1 1 1 0 0,-1 0 0 0 0,0 3-43 0 0,-1 4 70 0 0,6-11-57 0 0,0 0 0 0 0,-1 0 1 0 0,0 0-1 0 0,1 0 1 0 0,-1 0-1 0 0,0-1 0 0 0,0 1 1 0 0,-1 0-1 0 0,1-1-13 0 0,-7 7 13 0 0,2-2 0 0 0,-2 2 32 0 0,-9 9-22 0 0,0 0 35 0 0,15-15-28 0 0,3-3-38 0 0,0 0-56 0 0,0 0-43 0 0,0 0-168 0 0,0 0 202 0 0,0 0-4 0 0,0 0-19 0 0,0 0-39 0 0,0 0-15 0 0,0 0-40 0 0,0 0-45 0 0,0 0-51 0 0,0 0-56 0 0,0 0-51 0 0,0 0-45 0 0,0 0-40 0 0,0 0-140 0 0,0 0-39 0 0,0 0-170 0 0,0 0-456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24.6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598 192 8032 0 0,'0'0'182'0'0,"0"0"29"0"0,0 0 12 0 0,0 0-77 0 0,0 0-12 0 0,0 0 47 0 0,0 0 154 0 0,-4 0 286 0 0,3 0-595 0 0,-2 0 87 0 0,0 0 33 0 0,0 0 34 0 0,-9 0 497 0 0,7 0-421 0 0,0 0-66 0 0,2 0-107 0 0,-1 0 266 0 0,1 0-18 0 0,-12 0-10 0 0,15 1-310 0 0,0-1 0 0 0,-1 0 1 0 0,1 0-1 0 0,0 0 0 0 0,-1-1 0 0 0,1 1 1 0 0,0 0-1 0 0,0 0 0 0 0,-1 0 0 0 0,1 0 0 0 0,0 0 1 0 0,-1 0-1 0 0,1 0 0 0 0,0 0 0 0 0,0-1 1 0 0,-1 1-1 0 0,1 0 0 0 0,0 0 0 0 0,0 0 1 0 0,-1-1-1 0 0,1 1 0 0 0,0 0 0 0 0,0 0 0 0 0,0 0 1 0 0,-1-1-1 0 0,1 1-11 0 0,-1-1 40 0 0,-1-1-13 0 0,1 1 0 0 0,-1-1 0 0 0,1 1-1 0 0,-1 0 1 0 0,1-1 0 0 0,-1 1 0 0 0,0 0 0 0 0,0 0 0 0 0,-1 0-27 0 0,-7-2 190 0 0,4 2-40 0 0,-1 1 49 0 0,-10-4 67 0 0,-2-10 42 0 0,19 14-297 0 0,0 0 0 0 0,-1 0 0 0 0,1-1 0 0 0,0 1 0 0 0,0 0 0 0 0,0 0 0 0 0,-1-1 0 0 0,1 1 0 0 0,0 0 0 0 0,0 0 0 0 0,-1 0 0 0 0,1 0 1 0 0,0-1-1 0 0,0 1 0 0 0,-1 0 0 0 0,1 0 0 0 0,0 0 0 0 0,-1 0 0 0 0,1 0 0 0 0,0 0 0 0 0,-1 0 0 0 0,1 0 0 0 0,0 0 0 0 0,0 0 0 0 0,-1 0 1 0 0,1 0-12 0 0,-11 0 191 0 0,-9 1 34 0 0,17-1-189 0 0,0 0 0 0 0,0 0 0 0 0,0 0 0 0 0,0-1 0 0 0,0 1 0 0 0,0-1 0 0 0,0 0 0 0 0,-3-1-36 0 0,-3-4 86 0 0,8 5-76 0 0,0 0 1 0 0,0 0 0 0 0,0 0 0 0 0,0 1 0 0 0,0-1 0 0 0,0 0 0 0 0,0 1 0 0 0,0-1 0 0 0,0 0 0 0 0,0 1 0 0 0,-1-1 0 0 0,1 1 0 0 0,0 0 0 0 0,0-1 0 0 0,-1 1 0 0 0,1 0 0 0 0,0 0 0 0 0,-1 0 0 0 0,1 0 0 0 0,0 0 0 0 0,-1 0 0 0 0,1 0 0 0 0,0 0 0 0 0,0 1 0 0 0,-1-1 0 0 0,1 1 0 0 0,0-1-11 0 0,-10 7 61 0 0,9-6-52 0 0,0 0 1 0 0,0 0-1 0 0,0 1 0 0 0,0-1 1 0 0,0 0-1 0 0,0-1 1 0 0,0 1-1 0 0,0 0 0 0 0,0-1 1 0 0,-1 1-1 0 0,1-1 0 0 0,0 1 1 0 0,0-1-1 0 0,-1 0-9 0 0,-7-1 35 0 0,6 1-23 0 0,0 0 1 0 0,0 0-1 0 0,1 0 0 0 0,-1 1 1 0 0,0-1-1 0 0,0 1 0 0 0,0 0 1 0 0,-1 0-13 0 0,-31 14 12 0 0,32-14-12 0 0,1 0 0 0 0,-1 0 0 0 0,1 0 0 0 0,0 0 0 0 0,0 0 0 0 0,0 1 0 0 0,0-1 0 0 0,0 1 0 0 0,0 0 0 0 0,0 0 0 0 0,0 0 0 0 0,0 0 0 0 0,1 0 0 0 0,-1 1 0 0 0,-1 1 0 0 0,1-2 0 0 0,-1 1 0 0 0,0 0 0 0 0,0-1 0 0 0,0 0 0 0 0,-2 1 0 0 0,4-2 0 0 0,-1 0 0 0 0,0 0 0 0 0,1 0 0 0 0,0 1 0 0 0,-1-1 0 0 0,1 1 0 0 0,0 0 0 0 0,0 0 0 0 0,0 0 0 0 0,0 0 0 0 0,0 0 0 0 0,0 0 0 0 0,-1 1 0 0 0,0 4 0 0 0,3-6 0 0 0,0 0 0 0 0,-1 0 0 0 0,1-1 0 0 0,-1 1 0 0 0,1 0 0 0 0,-1 0 0 0 0,1 0 0 0 0,-1-1 0 0 0,1 1 0 0 0,-1 0 0 0 0,1-1 0 0 0,-1 1 0 0 0,0 0 0 0 0,0-1 0 0 0,1 1 0 0 0,-1-1 0 0 0,0 1 0 0 0,0-1 0 0 0,0 1 0 0 0,0-1 0 0 0,1 0 0 0 0,-2 1 0 0 0,-4 2 0 0 0,2-1 0 0 0,1 1 0 0 0,-1-1 0 0 0,1 1 0 0 0,0 0 0 0 0,-2 2 0 0 0,5-5 0 0 0,-21 21 0 0 0,18-18 0 0 0,0 0 0 0 0,0 0 0 0 0,1 0 0 0 0,-1 0 0 0 0,-1 4 0 0 0,-3 10 0 0 0,1-13 0 0 0,1-1 0 0 0,16 15 0 0 0,-10-16-1 0 0,0 0 1 0 0,-1 0 0 0 0,1 0 0 0 0,-1 0 0 0 0,1 0 0 0 0,-1 0 0 0 0,0 0 0 0 0,0 1 0 0 0,0-1 0 0 0,0 1 0 0 0,0-2 0 0 0,0 0 0 0 0,0-1 0 0 0,0 1 0 0 0,0 0-1 0 0,0 0 1 0 0,0 0 0 0 0,0 0 0 0 0,1 0 0 0 0,-1-1 0 0 0,0 1 0 0 0,0 0 0 0 0,1 0 0 0 0,-1 0 0 0 0,0-1 0 0 0,1 2 0 0 0,0-2 3 0 0,0 1 0 0 0,0 0 0 0 0,0-1 1 0 0,1 1-1 0 0,-1-1 0 0 0,0 1 0 0 0,0-1 1 0 0,0 0-1 0 0,1 1 0 0 0,-1-1 0 0 0,0 0 1 0 0,0 0-1 0 0,0 0 0 0 0,1 0 0 0 0,-1 0 1 0 0,0 0-1 0 0,0 0-3 0 0,2 0 1 0 0,-1 1 0 0 0,0-1 0 0 0,1 1 0 0 0,-1-1 0 0 0,0 1 0 0 0,0 0-1 0 0,0 0 1 0 0,0 0 0 0 0,0 0 0 0 0,0 0 0 0 0,2 2-1 0 0,8 4 1 0 0,9 0-1 0 0,6 10 0 0 0,-21-13 0 0 0,-1-1 0 0 0,1 1 0 0 0,0-1 0 0 0,4 1 0 0 0,13 4 0 0 0,-12-5 0 0 0,-1 1 0 0 0,0 0 0 0 0,4 2 0 0 0,-6-1 0 0 0,1-1 0 0 0,0-1 0 0 0,8 3 0 0 0,7 0 0 0 0,-17-5 0 0 0,0 0 0 0 0,-1 0 0 0 0,0 1 0 0 0,1 0 0 0 0,-1 1 0 0 0,0-1 0 0 0,0 1 0 0 0,0 1 0 0 0,13 9 3 0 0,-5-4 35 0 0,0 0 1 0 0,7 3-39 0 0,-7-5 37 0 0,-1 2 1 0 0,0 0 0 0 0,6 6-38 0 0,4 2 46 0 0,5-3 45 0 0,-12-2-51 0 0,1 3 44 0 0,41 44 299 0 0,-24-24-150 0 0,-16-19-132 0 0,-12-10-58 0 0,1 0 1 0 0,-1 0 0 0 0,0 1-1 0 0,-1-1 1 0 0,1 1 0 0 0,0 3-44 0 0,1 11 126 0 0,8 1 2 0 0,-8-1 0 0 0,0-10-65 0 0,1 5 18 0 0,-5 3 21 0 0,-4-13-95 0 0,1 10 24 0 0,4 1 36 0 0,-3-15-62 0 0,0-1 0 0 0,0 0 0 0 0,-1 0 0 0 0,1 0 0 0 0,0 0 1 0 0,-1 0-1 0 0,1 0 0 0 0,-1 1 0 0 0,1-1 0 0 0,-1 0 0 0 0,0 0 1 0 0,1 1-1 0 0,-1-1 0 0 0,0 0 0 0 0,0 1 0 0 0,0-1 1 0 0,0 0-1 0 0,0 1 0 0 0,0-1 0 0 0,0 0 0 0 0,0 0 1 0 0,-1 1-1 0 0,1-1 0 0 0,0 0 0 0 0,-1 1 0 0 0,1-1 1 0 0,-1 0-1 0 0,1 0 0 0 0,-1 0 0 0 0,0 0 0 0 0,0 0 1 0 0,0 1-6 0 0,0 0 3 0 0,0 0 6 0 0,1 0 0 0 0,-1 0-1 0 0,1 0 1 0 0,-1 0 0 0 0,1 0-1 0 0,0 0 1 0 0,0 0-1 0 0,0 0 1 0 0,0 1-9 0 0,0-2 6 0 0,0 0-1 0 0,0 0 1 0 0,0 1-1 0 0,0-1 0 0 0,0 0 1 0 0,0 0-1 0 0,0 0 1 0 0,-1 0-1 0 0,1 0 1 0 0,0 0-1 0 0,-1 1 1 0 0,1-1-1 0 0,-1 0 1 0 0,1 0-1 0 0,-1 0-5 0 0,-13 6 80 0 0,7 11 0 0 0,6-16-73 0 0,0-1 0 0 0,0 1 0 0 0,0-1-1 0 0,0 0 1 0 0,0 1 0 0 0,0-1 0 0 0,0 1-1 0 0,0-1 1 0 0,0 0 0 0 0,-1 0-7 0 0,-8 9 90 0 0,3-2-54 0 0,4-5-31 0 0,1 0 0 0 0,-1 0 0 0 0,0 0 0 0 0,0-1 1 0 0,1 0-1 0 0,-2 1 0 0 0,1-1 0 0 0,0 0 0 0 0,0 0 0 0 0,-2 0-5 0 0,2-1 10 0 0,1 0 0 0 0,-1-1 0 0 0,0 1 0 0 0,1-1 0 0 0,-1 1 0 0 0,0-1 0 0 0,-1 0-10 0 0,-1 0 12 0 0,0 0 0 0 0,-1 0-1 0 0,1 1 1 0 0,0 0 0 0 0,-4 1-12 0 0,-8 6 13 0 0,15-7-8 0 0,0 0-1 0 0,0 0 1 0 0,0 0-1 0 0,0 0 1 0 0,0 0 0 0 0,-1 0-1 0 0,1 0 1 0 0,0-1-1 0 0,0 1 1 0 0,-1-1-1 0 0,1 0 1 0 0,0 0 0 0 0,0 0-1 0 0,-1 0-4 0 0,-2 0 5 0 0,-1 0 1 0 0,1 1-1 0 0,0-1 0 0 0,0 1 1 0 0,-5 1-6 0 0,-18 12 53 0 0,19-12-50 0 0,0-1 0 0 0,-1 0 0 0 0,1 0 0 0 0,0-1 0 0 0,-8-1-3 0 0,2 1 10 0 0,-160 0 122 0 0,138 0-112 0 0,25 0 21 0 0,-3 0 38 0 0,13 0-65 0 0,-1-1 0 0 0,1 1 0 0 0,0 0 0 0 0,-1-1 0 0 0,1 1 0 0 0,0-1 0 0 0,-1 0 0 0 0,1 0 0 0 0,0 0 0 0 0,0 0 0 0 0,0 0 0 0 0,-1 0 0 0 0,1-1-14 0 0,0 1 12 0 0,0-1-1 0 0,0 1 0 0 0,0 0 1 0 0,0 0-1 0 0,-1 0 0 0 0,1 0 1 0 0,0 0-1 0 0,0 1 0 0 0,-1-1 1 0 0,1 1-1 0 0,-1 0 0 0 0,1-1 1 0 0,-1 1-12 0 0,1 0 1 0 0,0 0 0 0 0,-1 0 1 0 0,1-1-1 0 0,0 1 0 0 0,0-1 1 0 0,0 1-1 0 0,0-1 0 0 0,-1 0 0 0 0,1 0 1 0 0,0 0-1 0 0,0 0 0 0 0,0 0 1 0 0,1 0-1 0 0,-2-1-1 0 0,-7-4 0 0 0,3 2-2 0 0,-4-2 6 0 0,7-3-30 0 0,1 3-4 0 0,-4-3-64 0 0,-2 2-46 0 0,-1 3-44 0 0,0 2-41 0 0,10 2 219 0 0,0 0-1 0 0,0 0 0 0 0,0 0 1 0 0,0 1-1 0 0,-1-1 1 0 0,1 0-1 0 0,0 0 1 0 0,0 0-1 0 0,0 0 0 0 0,0 0 1 0 0,0 0-1 0 0,0 0 1 0 0,0 0-1 0 0,-1 0 0 0 0,1 0 1 0 0,0 0-1 0 0,0 0 1 0 0,0-1-1 0 0,0 1 1 0 0,0 0-1 0 0,0 0 0 0 0,0 0 1 0 0,-1 0-1 0 0,1 0 1 0 0,0 0-1 0 0,0 0 1 0 0,0 0-1 0 0,0 0 0 0 0,0 0 1 0 0,0 0-1 0 0,0 0 1 0 0,0 0-1 0 0,0-1 1 0 0,0 1-1 0 0,0 0 0 0 0,-1 0 1 0 0,1 0-1 0 0,0 0 1 0 0,0 0-1 0 0,0 0 1 0 0,0 0-1 0 0,0 0 0 0 0,0-1 1 0 0,0 1-1 0 0,0 0 1 0 0,0 0-1 0 0,0 0 1 0 0,0 0-1 0 0,0 0 0 0 0,0 0 1 0 0,0-1-1 0 0,0 1 1 0 0,0 0-1 0 0,0 0 1 0 0,0 0-1 0 0,0 0 0 0 0,1 0 7 0 0,-3-11-261 0 0,-3 2-106 0 0,0 0-85 0 0,-1 2-64 0 0,2 4-821 0 0,8-1-51 0 0,14-14-10 0 0</inkml:trace>
  <inkml:trace contextRef="#ctx0" brushRef="#br0" timeOffset="570.41">1409 0 5904 0 0,'0'0'169'0'0,"0"0"-34"0"0,0 0 3 0 0,0 0 58 0 0,0 0 172 0 0,-4 0 323 0 0,2 0-531 0 0,-3 0-8 0 0,4 0-85 0 0,-1 0 40 0 0,1 0 34 0 0,-1 0 51 0 0,0 0 63 0 0,0 0 70 0 0,2 4 228 0 0,0 10-60 0 0,0-14-484 0 0,0 0-1 0 0,0 0 1 0 0,0 1-1 0 0,0-1 1 0 0,0 0-1 0 0,0 0 0 0 0,0 0 1 0 0,0 0-1 0 0,0 0 1 0 0,0 0-1 0 0,0 0 1 0 0,0 1-1 0 0,0-1 1 0 0,0 0-1 0 0,0 0 0 0 0,0 0 1 0 0,0 0-1 0 0,0 0 1 0 0,0 0-1 0 0,0 0 1 0 0,0 1-1 0 0,0-1 1 0 0,0 0-1 0 0,-1 0 0 0 0,1 0 1 0 0,0 0-1 0 0,0 0 1 0 0,0 0-1 0 0,0 0 1 0 0,0 0-1 0 0,0 0 1 0 0,0 1-1 0 0,0-1 0 0 0,0 0 1 0 0,0 0-1 0 0,-1 0 1 0 0,1 0-1 0 0,0 0 1 0 0,0 0-1 0 0,0 0 1 0 0,0 0-1 0 0,0 0 0 0 0,0 0 1 0 0,0 0-1 0 0,-1 0 1 0 0,1 0-1 0 0,0 0 1 0 0,0 0-1 0 0,0 0 1 0 0,0 0-1 0 0,0 0 0 0 0,0 0 1 0 0,0 0-1 0 0,-1 0 1 0 0,1 0-1 0 0,0 0 1 0 0,0 0-9 0 0,-1 0 26 0 0,0 0 1 0 0,1 0 0 0 0,-1 0 0 0 0,0 0-1 0 0,0 0 1 0 0,0 0 0 0 0,1 0-1 0 0,-1 0 1 0 0,0 1 0 0 0,0-1-1 0 0,1 0 1 0 0,-1 1 0 0 0,0-1 0 0 0,1 0-1 0 0,-1 1 1 0 0,0-1 0 0 0,1 1-27 0 0,-1 0 21 0 0,1-1 0 0 0,-1 1 0 0 0,1 0 0 0 0,-1-1 0 0 0,1 1 0 0 0,0 0 0 0 0,-1-1 0 0 0,1 1 0 0 0,0 0-1 0 0,0 0 1 0 0,-1 0 0 0 0,1-1 0 0 0,0 1 0 0 0,0 0 0 0 0,0 0 0 0 0,0 0 0 0 0,0 0-21 0 0,0-1 6 0 0,0 0-1 0 0,0 0 1 0 0,0 0-1 0 0,0 0 0 0 0,0 0 1 0 0,1 0-1 0 0,-1 0 1 0 0,0 0-1 0 0,0 1 0 0 0,0-1 1 0 0,0 0-1 0 0,0 0 1 0 0,0 0-1 0 0,0 0 0 0 0,0 0 1 0 0,-1 0-1 0 0,1 1 1 0 0,0-1-1 0 0,0 0 0 0 0,0 0 1 0 0,0 0-1 0 0,0 0 1 0 0,0 0-1 0 0,0 0 0 0 0,0 0 1 0 0,0 0-1 0 0,0 0 1 0 0,0 1-1 0 0,0-1 0 0 0,0 0 1 0 0,0 0-1 0 0,-1 0 1 0 0,1 0-1 0 0,0 0 0 0 0,0 0 1 0 0,0 0-1 0 0,0 0 1 0 0,0 0-1 0 0,0 0 0 0 0,0 0 1 0 0,0 0-1 0 0,-1 0 1 0 0,1 0-1 0 0,0 0 0 0 0,0 0 1 0 0,0 0-1 0 0,0 0 1 0 0,0 0-1 0 0,0 0 0 0 0,0 0 1 0 0,-1 0-1 0 0,1 0 1 0 0,0 0-1 0 0,0 0 0 0 0,0 0 1 0 0,0 0-1 0 0,0 0-5 0 0,-2 0 34 0 0,0 0 0 0 0,0 1-1 0 0,0-1 1 0 0,1 0 0 0 0,-1 1-1 0 0,0 0 1 0 0,0-1 0 0 0,1 1-1 0 0,-1 0 1 0 0,-1 0-34 0 0,-12 11 245 0 0,12-9-13 0 0,-1 1-28 0 0,-14 10-4 0 0,9-10-113 0 0,8-4-79 0 0,0 1 1 0 0,1-1-1 0 0,-1 0 0 0 0,1 0 0 0 0,-1 1 1 0 0,0-1-1 0 0,1 0 0 0 0,-1 1 0 0 0,1-1 0 0 0,-1 1 1 0 0,0-1-1 0 0,1 0 0 0 0,-1 1 0 0 0,1-1 1 0 0,0 1-1 0 0,-1 0 0 0 0,1-1 0 0 0,-1 1 0 0 0,1-1 1 0 0,0 1-1 0 0,-1 0 0 0 0,1-1 0 0 0,0 1 1 0 0,0 0-1 0 0,-1-1 0 0 0,1 1 0 0 0,0 0 0 0 0,0-1 1 0 0,0 1-1 0 0,0 0 0 0 0,0-1 0 0 0,0 1 0 0 0,0 0 1 0 0,0-1-1 0 0,0 1 0 0 0,0 0 0 0 0,1-1 1 0 0,-1 1-9 0 0,-4 17 168 0 0,-3-4-33 0 0,0-3-38 0 0,0 7 91 0 0,2-15-132 0 0,4-3-50 0 0,1 0-1 0 0,-1 0 1 0 0,0 1-1 0 0,1-1 1 0 0,-1 1-1 0 0,0-1 0 0 0,1 0 1 0 0,-1 1-1 0 0,1-1 1 0 0,-1 1-1 0 0,1-1 1 0 0,-1 1-1 0 0,1-1 1 0 0,-1 1-1 0 0,1 0-5 0 0,-7 28 120 0 0,-8-15-6 0 0,14-11-99 0 0,1 1 1 0 0,-1-1 0 0 0,0 0 0 0 0,1 1 0 0 0,0-1-1 0 0,0 0 1 0 0,0 2-16 0 0,0-5 0 0 0,0 1 7 0 0,0 0 0 0 0,0 0 0 0 0,0 0 0 0 0,0 0 0 0 0,0 0 0 0 0,0 0 0 0 0,-1 0 0 0 0,1 0 0 0 0,0 0 0 0 0,-1-1 0 0 0,1 1 0 0 0,0 0 1 0 0,-1 0-1 0 0,1 0 0 0 0,-1 0-7 0 0,-1 4 23 0 0,-10 21 57 0 0,8 0 25 0 0,4 24 120 0 0,0-3-86 0 0,0-41-127 0 0,-2 19 64 0 0,-7 0-22 0 0,3-11-24 0 0,5-12-23 0 0,0 0 0 0 0,1 0-1 0 0,-1 1 1 0 0,1-1 0 0 0,0 0 0 0 0,0 0 0 0 0,0 1 0 0 0,0-1 0 0 0,0 1-7 0 0,1 1 8 0 0,0-1-1 0 0,0 1 0 0 0,0-1 0 0 0,0 0 0 0 0,1 1 0 0 0,-1-1 0 0 0,1 0-7 0 0,5 14 32 0 0,-6-13-23 0 0,-1 0 0 0 0,1 0 1 0 0,-1 0-1 0 0,0 0 0 0 0,0 3-9 0 0,0 11 44 0 0,5 5 34 0 0,0-8-38 0 0,4 9 27 0 0,-2 5 18 0 0,8 24 17 0 0,-12-36-60 0 0,-1-7-2 0 0,0 1 0 0 0,0-1 0 0 0,1 0 0 0 0,1 0 0 0 0,0 0 0 0 0,1 1-40 0 0,8 17 107 0 0,21 39 97 0 0,-11-25 21 0 0,13 16-225 0 0,-24-38 34 0 0,-2-1 0 0 0,0 3-34 0 0,0-2 8 0 0,0 0-1 0 0,2 0-7 0 0,-9-16 6 0 0,0 1 3 0 0,1 0 1 0 0,-1 1-1 0 0,-1-1 0 0 0,1 0 1 0 0,-1 1-1 0 0,0 0 0 0 0,1 2-9 0 0,0 0 10 0 0,1-1-1 0 0,-1 0 1 0 0,1 0-1 0 0,1 0 0 0 0,-1 0 1 0 0,1-1-1 0 0,4 5-9 0 0,-6-8 9 0 0,-1-1 0 0 0,1 1 0 0 0,0-1 0 0 0,0 1 0 0 0,0-1 0 0 0,4 1-9 0 0,-1 1 6 0 0,-5-4-4 0 0,0 0 1 0 0,0 1-1 0 0,0-1 1 0 0,0 1-1 0 0,-1-1 0 0 0,1 0 1 0 0,0 1-1 0 0,0 0 1 0 0,0-1-1 0 0,-1 1 1 0 0,1-1-1 0 0,0 1 0 0 0,-1 0 1 0 0,1 0-1 0 0,-1-1 1 0 0,1 1-1 0 0,-1 0 0 0 0,1 0 1 0 0,-1 0-1 0 0,1-1 1 0 0,-1 1-1 0 0,0 1-2 0 0,4 4 14 0 0,0 1-116 0 0,2-2 94 0 0,0-1 56 0 0,11 1 133 0 0,-3-3-119 0 0,-6-2-90 0 0,-1 0-58 0 0,-2 0-10 0 0,0 0-35 0 0,0 0-39 0 0,0-1-43 0 0,0 1-82 0 0,1 0-65 0 0,-1 0-69 0 0,0 0-77 0 0,-3 0 136 0 0,0 0-53 0 0,0 0-47 0 0,0 0-41 0 0,1 0-150 0 0,-1 0-40 0 0,1 0-180 0 0,2 0-484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26.9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0 8640 0 0,'0'0'197'0'0,"0"0"24"0"0,0 0 17 0 0,-4 0-38 0 0,-10 0-88 0 0,11 0 4 0 0,3 0 134 0 0,0 0 217 0 0,0 0 12 0 0,0 0-33 0 0,0 0-139 0 0,0 4-62 0 0,0 0-213 0 0,0 1 34 0 0,0 5 94 0 0,0 18 298 0 0,-2-21-346 0 0,0-1-34 0 0,-5 5 25 0 0,6-9-80 0 0,0 0 0 0 0,0 0 0 0 0,-1 0-1 0 0,1 0 1 0 0,0 0 0 0 0,1 0 0 0 0,-1 0 0 0 0,0 0-1 0 0,1 0 1 0 0,-1 0 0 0 0,1 1 0 0 0,0-1-1 0 0,-1 0 1 0 0,1 1-23 0 0,0 61 482 0 0,0-62-466 0 0,0 0 0 0 0,0 0 0 0 0,0 0 1 0 0,-1 1-1 0 0,1-1 0 0 0,-1 0 0 0 0,0 0 1 0 0,0 1-17 0 0,0-1 13 0 0,0 1 0 0 0,-1-1 0 0 0,1 0 1 0 0,-1 0-1 0 0,1 0 0 0 0,-1 0 0 0 0,-2 2-13 0 0,4-4 2 0 0,0 0 0 0 0,0 0 1 0 0,-1 1-1 0 0,1-1 0 0 0,0 0 0 0 0,0 0 0 0 0,0 0 0 0 0,-1 1 0 0 0,1-1 0 0 0,0 0 0 0 0,0 0 0 0 0,0 1 1 0 0,0-1-1 0 0,-1 0 0 0 0,1 1 0 0 0,0-1 0 0 0,0 0 0 0 0,0 0 0 0 0,0 1 0 0 0,0-1 0 0 0,0 0 1 0 0,0 1-1 0 0,0-1 0 0 0,0 0 0 0 0,0 1 0 0 0,0-1-2 0 0,0 60 107 0 0,0-51-124 0 0,0 25-44 0 0,0-33-91 0 0,0 0 57 0 0,0 0 48 0 0,0 0 42 0 0,0 1 81 0 0,0 1 254 0 0,0-2-274 0 0,0 0-60 0 0,0-1-36 0 0,0 1-33 0 0,0 0-38 0 0,0 0-43 0 0,0 0-63 0 0,0 0-61 0 0,0 0-64 0 0,0 0-73 0 0,0 1-76 0 0,0-1-83 0 0,0 1-88 0 0,0 0-94 0 0,0 4-933 0 0,0 6-958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3:03.0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64 6448 0 0,'0'0'190'0'0,"-3"-3"-10"0"0,-10-8-142 0 0,11 11-41 0 0,0-1-1 0 0,1 1 1 0 0,-1-1 0 0 0,0 1 0 0 0,0 0-1 0 0,1-1 1 0 0,-1 1 0 0 0,0 0 0 0 0,0 0 3 0 0,-5 1 48 0 0,3-1 57 0 0,2 0 96 0 0,-1 2 236 0 0,-3 4-22 0 0,-3-1 68 0 0,3-3-106 0 0,-2-1 59 0 0,0-1-45 0 0,2 2-81 0 0,1 1-65 0 0,0 0-52 0 0,-3 2 48 0 0,-6 1 154 0 0,-3 3 98 0 0,1 0-73 0 0,0 2-76 0 0,0 4-81 0 0,7-6 15 0 0,1 1 1 0 0,-6 8-279 0 0,7-8 149 0 0,0 1 0 0 0,1-1 0 0 0,1 2-149 0 0,-5 10 177 0 0,3 2-34 0 0,3-1-37 0 0,2 1-38 0 0,2 37-14 0 0,0-58-49 0 0,0 0 0 0 0,1 0 1 0 0,-1 1-1 0 0,1-1 0 0 0,-1 0 1 0 0,1 0-1 0 0,0 0 1 0 0,0 0-1 0 0,1 0 0 0 0,0 2-5 0 0,2 6 51 0 0,4 8 63 0 0,-7-16-96 0 0,1 0-1 0 0,0 0 1 0 0,0-1 0 0 0,-1 1-1 0 0,1-1 1 0 0,1 0-1 0 0,-1 0 1 0 0,0 0-1 0 0,1 0 1 0 0,-1 0-1 0 0,1 0 1 0 0,1 1-18 0 0,8 4 69 0 0,4 4 52 0 0,1 2 53 0 0,-15-11-152 0 0,-1 0 0 0 0,1-1-1 0 0,0 0 1 0 0,0 1 0 0 0,0-1 0 0 0,0 0 0 0 0,1 0 0 0 0,-1 0-1 0 0,0 0 1 0 0,0 0 0 0 0,0-1 0 0 0,1 1 0 0 0,-1-1-1 0 0,1 1-21 0 0,10 2 115 0 0,-1 3 69 0 0,-2-1 25 0 0,4-3 58 0 0,44-2 445 0 0,-43-1-469 0 0,-1-2-68 0 0,0-3-26 0 0,6-5 25 0 0,-1 0 19 0 0,-3 3-29 0 0,24-17 280 0 0,-20 9-237 0 0,-14 9-111 0 0,-1 1-1 0 0,0-1 1 0 0,0 0 0 0 0,3-6-96 0 0,8-20 204 0 0,-5 6-95 0 0,-4 3-76 0 0,-4 1 13 0 0,-3-14-24 0 0,0 18-14 0 0,0 16-4 0 0,0 1-2 0 0,0 0 1 0 0,0-1 0 0 0,0 1-1 0 0,0 0 1 0 0,0 0-1 0 0,-1-1 1 0 0,1 1-1 0 0,-1 0 1 0 0,1 0 0 0 0,-1-1-1 0 0,0 1 1 0 0,0 0-1 0 0,0 0 1 0 0,0 0-1 0 0,0 0 1 0 0,0 0 0 0 0,-1 0-1 0 0,1 1 1 0 0,-1-1-1 0 0,1 0 1 0 0,-1 1-1 0 0,0-1-2 0 0,-16-15-4 0 0,-6-6-106 0 0,16 15 11 0 0,0 0 0 0 0,1 0 1 0 0,-4-7 98 0 0,8 10-75 0 0,-1 0 1 0 0,0 0-1 0 0,-1 0 1 0 0,1 1-1 0 0,-4-3 75 0 0,-6-4-205 0 0,6 6 46 0 0,-1 0-48 0 0,-1-1-55 0 0,0 1-68 0 0,4 0-118 0 0,-1-1-105 0 0,0-1-119 0 0,-7-1-387 0 0,7 6 603 0 0,2 1 109 0 0,2 1 64 0 0,0-1-40 0 0,0 0-51 0 0,0 1-58 0 0,2-1 64 0 0,0 0-34 0 0,-1-2-491 0 0,1 0-297 0 0,1-3-727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28.1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0 5672 0 0,'0'0'124'0'0,"0"0"17"0"0,0 0 12 0 0,0 4-15 0 0,-1 0-62 0 0,1 1 0 0 0,0 0 0 0 0,1-1 0 0 0,-1 1 0 0 0,1 0 0 0 0,1 2-76 0 0,-2-7 13 0 0,0 1 0 0 0,0-1 0 0 0,0 0 0 0 0,1 0 0 0 0,-1 1 0 0 0,0-1 0 0 0,0 0-1 0 0,0 0 1 0 0,1 1 0 0 0,-1-1 0 0 0,0 0 0 0 0,0 0 0 0 0,1 0 0 0 0,-1 1 0 0 0,0-1 0 0 0,1 0 0 0 0,-1 0-1 0 0,0 0 1 0 0,1 0 0 0 0,-1 0 0 0 0,0 0 0 0 0,0 1 0 0 0,1-1 0 0 0,-1 0 0 0 0,0 0 0 0 0,1 0 0 0 0,-1 0-1 0 0,0 0 1 0 0,1 0 0 0 0,-1-1 0 0 0,0 1 0 0 0,1 0 0 0 0,-1 0 0 0 0,1 0-13 0 0,3 0 159 0 0,-4 0-149 0 0,1 0 0 0 0,-1 0 0 0 0,0 0 0 0 0,0 0-1 0 0,0 0 1 0 0,0-1 0 0 0,0 1 0 0 0,0 0-1 0 0,0 0 1 0 0,1 0 0 0 0,-1 0 0 0 0,0 0 0 0 0,0 0-1 0 0,0 0 1 0 0,0 0 0 0 0,0 1 0 0 0,0-1-1 0 0,0 0 1 0 0,1 0 0 0 0,-1 0 0 0 0,0 0 0 0 0,0 0-1 0 0,0 0 1 0 0,0 0 0 0 0,0 0 0 0 0,0 0-1 0 0,0 0 1 0 0,0 0 0 0 0,0 0 0 0 0,1 0 0 0 0,-1 0-1 0 0,0 1 1 0 0,0-1 0 0 0,0 0 0 0 0,0 0-1 0 0,0 0 1 0 0,0 0 0 0 0,0 0 0 0 0,0 0 0 0 0,0 0-1 0 0,0 0 1 0 0,0 1 0 0 0,0-1 0 0 0,0 0-1 0 0,0 0 1 0 0,0 0 0 0 0,0 0 0 0 0,0 0 0 0 0,0 0-1 0 0,0 0 1 0 0,0 1 0 0 0,0-1 0 0 0,0 0-1 0 0,0 0 1 0 0,0 0 0 0 0,0 0 0 0 0,0 0-10 0 0,0 15 540 0 0,0-12-84 0 0,3 1-38 0 0,2 0-357 0 0,0 1 63 0 0,6 5 158 0 0,15 17 504 0 0,-20-19-594 0 0,-2-2-59 0 0,3 15 243 0 0,-1-10-216 0 0,0-2-35 0 0,1 2-11 0 0,5 4 15 0 0,4 8 51 0 0,-6-6-2 0 0,-2 8 64 0 0,-3-13-87 0 0,0 1 0 0 0,7 9-155 0 0,-5-10 107 0 0,-1-1 1 0 0,-1 0-1 0 0,0 1 1 0 0,0 0 0 0 0,1 11-108 0 0,2 34 312 0 0,6-11-30 0 0,-7 0-122 0 0,7 11-52 0 0,-7-7-10 0 0,-3-35-72 0 0,-2-6-6 0 0,0-1 0 0 0,-1 0 0 0 0,0 1 0 0 0,0 2-20 0 0,-2-1 37 0 0,1 0 1 0 0,-2 0-1 0 0,-1 8-37 0 0,0-6 50 0 0,1 0-1 0 0,0 1 1 0 0,1 0 0 0 0,1 0-50 0 0,0 27 115 0 0,0 5 41 0 0,0-14-20 0 0,0-1 34 0 0,-1-21-106 0 0,0 0-1 0 0,0 0 0 0 0,-1 0 1 0 0,0 0-1 0 0,0 0 1 0 0,-1 0-64 0 0,-3 13 129 0 0,-1 21 113 0 0,3-31-174 0 0,-1 1-1 0 0,0-1 1 0 0,-1 0-1 0 0,-3 3-67 0 0,-1 6 80 0 0,-7 9 39 0 0,1-4 19 0 0,2 7 34 0 0,11-26-148 0 0,0 0 1 0 0,0-1-1 0 0,-1 1 0 0 0,0-1 1 0 0,-1 1-1 0 0,1-1 0 0 0,-4 2-24 0 0,-43 45 156 0 0,33-36-132 0 0,15-13-18 0 0,0 0 0 0 0,1 0 0 0 0,-1-1 0 0 0,1 1 0 0 0,0 1 0 0 0,-1 0-6 0 0,-10 17-1 0 0,2-12-60 0 0,-11-3-70 0 0,16-3 59 0 0,2-1-64 0 0,1-1-12 0 0,0 0-65 0 0,1 0-75 0 0,-1-1-91 0 0,1 0 5 0 0,0 0-59 0 0,-1 0-53 0 0,1-1-45 0 0,0 0-158 0 0,-1 1-46 0 0,0-1-190 0 0,-1 0-512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27.3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1 171 5344 0 0,'0'0'157'0'0,"0"0"31"0"0,0 0 45 0 0,0 0 21 0 0,3 4 2 0 0,1-1-194 0 0,1 2 51 0 0,0 0 57 0 0,2 2 39 0 0,14 14 550 0 0,-11-7-297 0 0,-5-5-190 0 0,-2-2-83 0 0,-2 0-44 0 0,-1-6-130 0 0,0-1-1 0 0,0 0 1 0 0,0 0 0 0 0,0 1-1 0 0,0-1 1 0 0,0 0 0 0 0,0 1-1 0 0,0-1 1 0 0,0 0 0 0 0,0 1-1 0 0,0-1 1 0 0,0 0 0 0 0,0 0-1 0 0,1 1 1 0 0,-1-1 0 0 0,0 0-1 0 0,0 0 1 0 0,0 1 0 0 0,1-1-1 0 0,-1 0 1 0 0,0 0 0 0 0,0 1-1 0 0,0-1 1 0 0,1 0 0 0 0,-1 0-1 0 0,0 0-14 0 0,9 11 211 0 0,12 27 349 0 0,-15-26-400 0 0,-6-12-157 0 0,6 14 202 0 0,-4-11-160 0 0,-1 0 0 0 0,0 0-1 0 0,1 0 1 0 0,0 0 0 0 0,0 0 0 0 0,0 0-1 0 0,0-1 1 0 0,0 1 0 0 0,1 0-45 0 0,7 9 170 0 0,10 21 295 0 0,-15-22-335 0 0,-1-3-65 0 0,2 6 82 0 0,-4-11-116 0 0,-1 0 0 0 0,1 0 0 0 0,-1 0 0 0 0,1 0 0 0 0,0 0 0 0 0,0-1 0 0 0,0 1 0 0 0,0 0 0 0 0,1-1-31 0 0,-1 1 25 0 0,1-1 0 0 0,-1 1 1 0 0,0-1-1 0 0,0 1 1 0 0,0 0-1 0 0,0 0 1 0 0,-1 0-1 0 0,1 0 0 0 0,-1 0 1 0 0,0 1-1 0 0,0-1 1 0 0,0 0-1 0 0,0 1-25 0 0,1 0 19 0 0,-1 0-3 0 0,1 0 1 0 0,-1 0-1 0 0,1-1 0 0 0,0 1 1 0 0,0 0-1 0 0,0-1 0 0 0,1 0 1 0 0,-1 0-17 0 0,16 8 128 0 0,-11 7-4 0 0,8 3-18 0 0,-9-6-37 0 0,-6-13-62 0 0,1-1 0 0 0,-1 1 0 0 0,1-1 0 0 0,0 1 0 0 0,-1-1 0 0 0,1 0 0 0 0,0 1-1 0 0,0-1 1 0 0,0 0 0 0 0,0 1 0 0 0,0-1 0 0 0,0 0 0 0 0,0 0 0 0 0,0 0 0 0 0,1 0 0 0 0,-1 0 0 0 0,0 0 0 0 0,2 0-7 0 0,14 7 80 0 0,-10 6-52 0 0,11-7 20 0 0,0 7-26 0 0,-18-14-20 0 0,0 1 0 0 0,1-1 0 0 0,-1 0 0 0 0,0 0 1 0 0,0 1-1 0 0,0-1 0 0 0,1 0 0 0 0,-1 0 0 0 0,0 0 0 0 0,0 1 0 0 0,1-1 0 0 0,-1 0 0 0 0,0 0 0 0 0,0 0 0 0 0,1 0 0 0 0,-1 0 0 0 0,0 0 0 0 0,1 1 0 0 0,-1-1 0 0 0,0 0 0 0 0,1 0 0 0 0,-1 0 0 0 0,0 0 0 0 0,0 0 1 0 0,1 0-1 0 0,-1 0-2 0 0,5 0 21 0 0,19 1 197 0 0,-20 0-210 0 0,-1 0-37 0 0,-2 0-62 0 0,0 1 62 0 0,-1-1 61 0 0,0 3 119 0 0,0-3-149 0 0,0 0-34 0 0,-1 0-43 0 0,1 0-52 0 0,1 0-61 0 0,-1 1-72 0 0,0-1-81 0 0,1 1-90 0 0,-1-2 137 0 0,0 0-45 0 0,0 0-40 0 0,0 0-34 0 0,0 0-122 0 0,0 0-35 0 0,0 0-1257 0 0</inkml:trace>
  <inkml:trace contextRef="#ctx0" brushRef="#br0" timeOffset="410.75">449 1 5904 0 0,'0'0'132'0'0,"0"0"17"0"0,0 0 11 0 0,0 0 28 0 0,0 3 91 0 0,0 2-156 0 0,4 4 42 0 0,-1-7-82 0 0,0-1 46 0 0,2 0 66 0 0,1-1 87 0 0,-6 4 74 0 0,0 14 46 0 0,0 32 606 0 0,0-17-458 0 0,0-10-243 0 0,0-2-103 0 0,-2-6-24 0 0,-6 2 24 0 0,-1 0-2 0 0,7-2-27 0 0,2 6 37 0 0,0 13 45 0 0,-4-7-103 0 0,-10 2 48 0 0,11-12-102 0 0,3 16 121 0 0,-1-1 2 0 0,-2-15-121 0 0,-11 12 103 0 0,13-24-172 0 0,0 1-1 0 0,0 0 1 0 0,0-1-1 0 0,1 1 1 0 0,0 5-33 0 0,0-3 34 0 0,0 0 0 0 0,-1-1 0 0 0,1 1 0 0 0,-2 4-34 0 0,-14 38 188 0 0,-3 9 73 0 0,18-52-226 0 0,0 0 1 0 0,0 0 0 0 0,0 0 0 0 0,1 1-36 0 0,-3 16 132 0 0,-5-1-24 0 0,1-2-30 0 0,5-13-40 0 0,1-1 0 0 0,1 1-1 0 0,-1-1 1 0 0,1 5-38 0 0,1-6 31 0 0,-1 0 0 0 0,-1-1 0 0 0,1 1 0 0 0,-1 0 0 0 0,-1 5-31 0 0,-13 17 152 0 0,13-16-86 0 0,1 0 0 0 0,0 0 0 0 0,0 0 0 0 0,1 0 0 0 0,1 7-66 0 0,0 5 78 0 0,0-8-28 0 0,0 14 47 0 0,-7-11 10 0 0,0-9-50 0 0,4-8-45 0 0,1 0 0 0 0,0 0 0 0 0,0 0-1 0 0,0 0 1 0 0,0 0 0 0 0,0 0 0 0 0,0 0-1 0 0,0 0 1 0 0,1 1 0 0 0,-1-1 0 0 0,1 0-1 0 0,0 0 1 0 0,0 1 0 0 0,-1-1 0 0 0,2 2-12 0 0,-1 0 12 0 0,0 52 181 0 0,-1-54-189 0 0,1 1 0 0 0,0-1 1 0 0,0 0-1 0 0,-1 0 0 0 0,1 0 1 0 0,-1 1-1 0 0,1-1 0 0 0,-1 0 0 0 0,0 0 1 0 0,0 0-1 0 0,0 0 0 0 0,0 0 1 0 0,-1 1-5 0 0,0-1 9 0 0,1 0 0 0 0,-1 1 0 0 0,1-1 0 0 0,0 0 0 0 0,0 1 0 0 0,0-1 0 0 0,0 1 0 0 0,1-1 0 0 0,-1 1 0 0 0,1 0 0 0 0,-1-1 0 0 0,1 1 0 0 0,0 2-9 0 0,0 0 10 0 0,0 3-1 0 0,0 14 50 0 0,0-18-21 0 0,0-4-66 0 0,0 0-56 0 0,0 0-31 0 0,0 0-114 0 0,0 0-203 0 0,0 0-14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30.9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0 342 6272 0 0,'0'0'141'0'0,"0"0"23"0"0,0 0 11 0 0,4 0-29 0 0,7 0-119 0 0,-1 0 9 0 0,8 0 39 0 0,-9 1 119 0 0,5-1 205 0 0,-13 0-350 0 0,0 0 1 0 0,0 0 0 0 0,0 0-1 0 0,1 0 1 0 0,-1 0 0 0 0,0-1-1 0 0,0 1 1 0 0,0 0 0 0 0,0 0-1 0 0,0-1 1 0 0,0 1-1 0 0,0-1 1 0 0,0 1 0 0 0,0-1-50 0 0,5-8 497 0 0,-6 9-463 0 0,1-1 0 0 0,-1 1 0 0 0,0-1 1 0 0,0 1-1 0 0,1-1 0 0 0,-1 1 0 0 0,0-1 0 0 0,1 1 1 0 0,-1 0-1 0 0,0-1 0 0 0,1 1 0 0 0,-1-1 0 0 0,0 1 1 0 0,1 0-1 0 0,-1 0 0 0 0,1-1 0 0 0,-1 1 1 0 0,1 0-35 0 0,11-2 375 0 0,0 1-66 0 0,-11 0-287 0 0,-1 1 0 0 0,1 0-1 0 0,-1 0 1 0 0,1-1 0 0 0,-1 1 0 0 0,0 0-1 0 0,1-1 1 0 0,-1 1 0 0 0,1-1 0 0 0,-1 1-1 0 0,0 0 1 0 0,1-1 0 0 0,-1 1 0 0 0,0-1 0 0 0,0 1-1 0 0,1-1 1 0 0,-1 1 0 0 0,0-1-22 0 0,6-8 295 0 0,8 2 151 0 0,-7-11-35 0 0,-6 17-388 0 0,0-1 1 0 0,0 1-1 0 0,0-1 0 0 0,1 1 1 0 0,-1-1-1 0 0,0 1 0 0 0,0 0 1 0 0,1-1-1 0 0,-1 1 0 0 0,1 0 1 0 0,-1 0-1 0 0,2 0-23 0 0,6-3 100 0 0,-8 3-91 0 0,0 1-1 0 0,-1 0 1 0 0,1 0 0 0 0,0-1-1 0 0,-1 1 1 0 0,1 0 0 0 0,0 0-1 0 0,-1-1 1 0 0,1 1 0 0 0,-1-1 0 0 0,1 1-1 0 0,-1-1 1 0 0,1 1 0 0 0,-1-1-1 0 0,1 1 1 0 0,-1-1 0 0 0,1 1 0 0 0,-1-1-1 0 0,0 1 1 0 0,1-1 0 0 0,-1 0-1 0 0,0 1 1 0 0,0-1 0 0 0,1 0-1 0 0,-1 1 1 0 0,0-1 0 0 0,0 0 0 0 0,0 1-1 0 0,0-1 1 0 0,0 0 0 0 0,0 1-1 0 0,0-1 1 0 0,0 0 0 0 0,0 0 0 0 0,0 1-1 0 0,0-1 1 0 0,0 0 0 0 0,-1 1-9 0 0,4-14 133 0 0,3 9-37 0 0,3-1-51 0 0,-2-12-15 0 0,0 7 1 0 0,-6 9-26 0 0,1 0-1 0 0,-1 1 1 0 0,0-1-1 0 0,0 0 1 0 0,0-1-1 0 0,0 1 1 0 0,0 0-1 0 0,-1 0 1 0 0,1 0-1 0 0,-1 0 1 0 0,1-1-1 0 0,-1 1 1 0 0,0 0-1 0 0,0-1-4 0 0,0 3 2 0 0,0-1 1 0 0,0 0-1 0 0,0 1 0 0 0,0-1 0 0 0,-1 0 0 0 0,1 1 1 0 0,0-1-1 0 0,1 0 0 0 0,-1 1 0 0 0,0-1 0 0 0,0 0 0 0 0,0 1 1 0 0,0-1-1 0 0,0 0 0 0 0,1 1 0 0 0,-1-1 0 0 0,0 1 1 0 0,1-1-1 0 0,-1 0 0 0 0,0 1 0 0 0,1-1 0 0 0,-1 1 0 0 0,1-1 1 0 0,-1 1-1 0 0,1-1 0 0 0,-1 1 0 0 0,1-1 0 0 0,-1 1 1 0 0,1 0-1 0 0,-1-1 0 0 0,1 1 0 0 0,0-1-2 0 0,8-5 17 0 0,-2-11 36 0 0,7-1-22 0 0,-13 18-28 0 0,-1 0 0 0 0,0-1 0 0 0,0 1 1 0 0,1 0-1 0 0,-1 0 0 0 0,0 0 0 0 0,0-1 0 0 0,0 1 1 0 0,1 0-1 0 0,-1 0 0 0 0,0-1 0 0 0,0 1 0 0 0,0 0 0 0 0,0-1 1 0 0,0 1-1 0 0,1 0 0 0 0,-1 0 0 0 0,0-1 0 0 0,0 1 1 0 0,0 0-1 0 0,0-1 0 0 0,0 1 0 0 0,0 0 0 0 0,0-1 0 0 0,0 1 1 0 0,0 0-4 0 0,0-43 182 0 0,0 35-181 0 0,0 2-42 0 0,0 2-67 0 0,0 4-10 0 0,0 0 57 0 0,0-3 54 0 0,0-3 43 0 0,0-2 77 0 0,0 7-109 0 0,0 1 0 0 0,0 0 1 0 0,0 0-1 0 0,0 0 0 0 0,0 0 0 0 0,0 0 0 0 0,0 0 1 0 0,0 0-1 0 0,0-1 0 0 0,0 1 0 0 0,0 0 0 0 0,0 0 1 0 0,0 0-1 0 0,0 0 0 0 0,0 0 0 0 0,0 0 1 0 0,0 0-1 0 0,0-1 0 0 0,0 1 0 0 0,0 0 0 0 0,0 0 1 0 0,0 0-1 0 0,0 0 0 0 0,0 0 0 0 0,0 0 0 0 0,0 0 1 0 0,0 0-1 0 0,-1-1 0 0 0,1 1 0 0 0,0 0 0 0 0,0 0 1 0 0,0 0-1 0 0,0 0 0 0 0,0 0 0 0 0,0 0 1 0 0,0 0-1 0 0,0 0 0 0 0,-1 0 0 0 0,1 0 0 0 0,0 0 1 0 0,0 0-1 0 0,0 0 0 0 0,0 0 0 0 0,0 0 0 0 0,0 0 1 0 0,0 0-1 0 0,-1 0 0 0 0,1 0 0 0 0,0 0 0 0 0,0 0 1 0 0,0 0-1 0 0,0 0 0 0 0,0 0 0 0 0,0 0 1 0 0,0 0-1 0 0,-1 0 0 0 0,1 0-4 0 0,-4 0 71 0 0,-17 0 312 0 0,14 0-315 0 0,0 0-71 0 0,5 0 3 0 0,0 0 0 0 0,0 0 0 0 0,0 0 0 0 0,0 0 0 0 0,0 1 0 0 0,0-1 0 0 0,1 0 0 0 0,-1 1 0 0 0,0 0 0 0 0,0 0 0 0 0,-20 13 0 0 0,16-11 0 0 0,5-3 0 0 0,0 1 0 0 0,0-1 0 0 0,0 0 0 0 0,0 1 0 0 0,1-1 0 0 0,-1 1 0 0 0,0-1 0 0 0,0 1 0 0 0,1-1 0 0 0,-1 1 0 0 0,0 0 0 0 0,1-1 0 0 0,-1 1 0 0 0,0 0 0 0 0,1 0 0 0 0,-1-1 0 0 0,1 1 0 0 0,-1 0 0 0 0,1 0 0 0 0,0 0 0 0 0,-1 0 0 0 0,1 0 0 0 0,-3 6 0 0 0,0-3 0 0 0,-1 1 0 0 0,1-1 0 0 0,0 0 0 0 0,-1 0 0 0 0,0 0 0 0 0,-3 2 0 0 0,2-2 0 0 0,1 0 0 0 0,0 0 0 0 0,0 0 0 0 0,1 0 0 0 0,-1 0 0 0 0,-1 5 0 0 0,-2 16 10 0 0,-8 14 33 0 0,8 0-32 0 0,-7-11-11 0 0,12-15 0 0 0,0 0 0 0 0,1 0 0 0 0,1 0 0 0 0,0 0 0 0 0,1 2 0 0 0,-1 5 0 0 0,0 44-74 0 0,0-61 70 0 0,0-1-1 0 0,1 1 0 0 0,-1-1 1 0 0,0 1-1 0 0,1 0 1 0 0,0-1-1 0 0,-1 1 0 0 0,1-1 1 0 0,0 1-1 0 0,0-1 1 0 0,1 0-1 0 0,-1 1 0 0 0,2 1 5 0 0,-2-2-1 0 0,0 0-1 0 0,0-1 0 0 0,0 1 0 0 0,0 0 0 0 0,0 1 0 0 0,0-1 0 0 0,0 0 1 0 0,-1 0-1 0 0,1 0 0 0 0,-1 0 0 0 0,0 0 0 0 0,1 1 0 0 0,-1 1 2 0 0,0-3 3 0 0,0 0-1 0 0,0 0 0 0 0,0 0 1 0 0,0 0-1 0 0,0 0 0 0 0,1 0 1 0 0,-1 0-1 0 0,0 0 0 0 0,1 0 1 0 0,-1 0-1 0 0,1 0 0 0 0,-1 0 1 0 0,1 0-1 0 0,-1 0 0 0 0,1 0 1 0 0,0 0-1 0 0,-1-1 0 0 0,1 1 0 0 0,0 0 1 0 0,0 0-1 0 0,0-1 0 0 0,-1 1 1 0 0,1 0-1 0 0,0-1 0 0 0,0 1 1 0 0,0-1-1 0 0,0 0 0 0 0,0 1 1 0 0,1-1-3 0 0,0 1 4 0 0,-1 0 0 0 0,1 0 0 0 0,-1-1 0 0 0,1 1 0 0 0,-1 0-1 0 0,1 0 1 0 0,-1 0 0 0 0,0 1 0 0 0,1-1 0 0 0,-1 0 0 0 0,0 0 0 0 0,0 1 0 0 0,0-1 0 0 0,0 1 0 0 0,0-1-4 0 0,3 9 11 0 0,-4-10-11 0 0,0 1 1 0 0,1 0-1 0 0,-1-1 0 0 0,0 1 0 0 0,0 0 0 0 0,1-1 0 0 0,-1 1 0 0 0,0-1 0 0 0,1 1 0 0 0,-1-1 0 0 0,1 1 0 0 0,-1 0 0 0 0,1-1 1 0 0,-1 0-1 0 0,1 1 0 0 0,-1-1 0 0 0,1 1 0 0 0,-1-1 0 0 0,1 0 0 0 0,0 1 0 0 0,-1-1 0 0 0,1 0 0 0 0,0 1 0 0 0,-1-1 1 0 0,1 0-1 0 0,0 0 0 0 0,-1 0 0 0 0,1 0 0 0 0,0 0 0 0 0,-1 0 0 0 0,1 0 0 0 0,0 0 0 0 0,-1 0 0 0 0,1 0 0 0 0,0 0 0 0 0,-1 0 1 0 0,1 0-1 0 0,0 0 0 0 0,1 0 2 0 0,1 0 1 0 0,-1 0-1 0 0,0 1 1 0 0,1-1-1 0 0,-1 1 1 0 0,0-1-1 0 0,1 1 1 0 0,-1 0-1 0 0,0 0 1 0 0,0 0-1 0 0,1 0 1 0 0,-1 1-1 0 0,0-1-2 0 0,0 1 8 0 0,0-1-1 0 0,0 0 0 0 0,0 0 1 0 0,0 0-1 0 0,1 0 0 0 0,-1 0 1 0 0,0 0-1 0 0,1-1 0 0 0,-1 1 1 0 0,0-1-1 0 0,1 1 0 0 0,-1-1 1 0 0,1 0-8 0 0,-1 0 6 0 0,82 0 163 0 0,-81 0-163 0 0,10 1 2 0 0,-8-1-8 0 0,0 1 1 0 0,0-1-1 0 0,0 0 0 0 0,-1 0 0 0 0,1-1 1 0 0,0 0-1 0 0,0 0 0 0 0,0 0 1 0 0,2-1-1 0 0,-4 1-70 0 0,0 0 37 0 0,5-3 56 0 0,-3 2-10 0 0,-2 1-36 0 0,0-1-26 0 0,0 1-38 0 0,-1 0-19 0 0,1 1-36 0 0,0-1-41 0 0,0 0-46 0 0,-1 1 0 0 0,1-1-37 0 0,0 1-41 0 0,0-1-44 0 0,0 1-45 0 0,1 0-49 0 0,-1 0-51 0 0,1 0-55 0 0,10 0-1164 0 0,11 0-971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31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6016 0 0,'0'0'133'0'0,"0"4"23"0"0,1-2-133 0 0,-1 0-1 0 0,1 1 0 0 0,-1-1 1 0 0,1 0-1 0 0,0 0 0 0 0,-1 0 1 0 0,1 1-1 0 0,0-1 1 0 0,1 0-1 0 0,-1 0 0 0 0,1 1-22 0 0,5 9 61 0 0,-6-10-58 0 0,0-1 0 0 0,-1 1 0 0 0,1 0 0 0 0,-1 0 0 0 0,0 0 0 0 0,1-1 1 0 0,-1 1-1 0 0,0 0 0 0 0,0 2-3 0 0,0-3 0 0 0,0 1 0 0 0,0 1 0 0 0,0-1 1 0 0,1 0-1 0 0,-1 0 0 0 0,0 0 1 0 0,1 0-1 0 0,0 0 0 0 0,0 0 0 0 0,-1 0 1 0 0,1 0-1 0 0,0 0 0 0 0,1 0 1 0 0,-1 0-1 0 0,3 6 36 0 0,1 2 46 0 0,-2 4 132 0 0,-3-3-24 0 0,0-1 26 0 0,0 0 75 0 0,0-3-42 0 0,0 1 49 0 0,3 8 337 0 0,3-4-112 0 0,3 6 5 0 0,-8-15-466 0 0,-1 0-1 0 0,1-1 0 0 0,-1 1 1 0 0,0 0-1 0 0,0 0 1 0 0,0-1-1 0 0,0 3-61 0 0,0 5 171 0 0,1 2 38 0 0,0-4-37 0 0,2 2 33 0 0,-2-7-158 0 0,3 8 152 0 0,-1-1 1 0 0,0 1-1 0 0,-1 0 0 0 0,0 0 1 0 0,1 11-200 0 0,-3-5 285 0 0,0-3-87 0 0,0 19 190 0 0,3-13-72 0 0,3-8-59 0 0,3 5-12 0 0,-5 2-54 0 0,-3 3 44 0 0,-1 2 57 0 0,-1 1 69 0 0,0-6-22 0 0,1 0 57 0 0,0-12-260 0 0,0 15 81 0 0,0-15-126 0 0,0 0 34 0 0,0 1 139 0 0,0-4-84 0 0,0-2 38 0 0,0-16-154 0 0,0 14-61 0 0,0 0-1 0 0,0-1 0 0 0,0 1 0 0 0,0 0 0 0 0,0-1 0 0 0,0 1 0 0 0,0 0 0 0 0,0-1 0 0 0,0 1 0 0 0,0 0 0 0 0,0-1 0 0 0,0 1 0 0 0,-1 0 0 0 0,1 0 0 0 0,0-1 0 0 0,0 1 0 0 0,0 0 0 0 0,0 0 0 0 0,-1-1 1 0 0,1 1-1 0 0,0 0 0 0 0,0 0 0 0 0,-1 0 0 0 0,1-1 0 0 0,0 1 0 0 0,0 0-2 0 0,-10-13 15 0 0,8 9-3 0 0,1 1 1 0 0,-1-1-1 0 0,1 0 0 0 0,0 0 1 0 0,0 1-1 0 0,0-1 1 0 0,1 0-1 0 0,-1 0 1 0 0,1 0-1 0 0,0 0 0 0 0,0 0 1 0 0,0 0-13 0 0,5-15 6 0 0,10-6-19 0 0,-15 23 8 0 0,1-1 0 0 0,-1 0 1 0 0,1 0-1 0 0,-1 1 0 0 0,0-1 0 0 0,0 0 0 0 0,0-1 5 0 0,-1-1-9 0 0,1 1 1 0 0,1-1-1 0 0,-1 1 0 0 0,0-1 0 0 0,1 1 1 0 0,0 0-1 0 0,0-1 0 0 0,1 0 9 0 0,4-9-62 0 0,3-11-85 0 0,-7 0-46 0 0,-2 22 171 0 0,0 0 0 0 0,0-1 1 0 0,0 1-1 0 0,1 0 1 0 0,-1 0-1 0 0,1 0 1 0 0,-1-1-1 0 0,1 1 1 0 0,0 0-1 0 0,0 0 1 0 0,0 0-1 0 0,1 0 0 0 0,-1 0 1 0 0,1 1-1 0 0,0-1 1 0 0,0 0-1 0 0,0 1 1 0 0,0-1-1 0 0,1 0 22 0 0,0-1-16 0 0,0 0-1 0 0,-1 1 1 0 0,1-1-1 0 0,-1 0 1 0 0,1 0-1 0 0,-1-2 17 0 0,-1 3-6 0 0,0 1-1 0 0,0-1 1 0 0,1 1 0 0 0,-1-1-1 0 0,1 1 1 0 0,-1 0-1 0 0,1-1 1 0 0,0 1-1 0 0,0 0 1 0 0,0 0-1 0 0,0 0 1 0 0,0 1 0 0 0,2-2 6 0 0,17-4-42 0 0,-10 1-9 0 0,-9 4 37 0 0,-1 1-1 0 0,1 0 1 0 0,0 0-1 0 0,0 0 1 0 0,0 0-1 0 0,1 0 1 0 0,-1 0 0 0 0,0 0-1 0 0,0 1 1 0 0,0-1-1 0 0,0 1 1 0 0,1 0-1 0 0,-1-1 1 0 0,1 1 14 0 0,40 0-230 0 0,-5 0 83 0 0,-37 0 144 0 0,-1 0 1 0 0,0 0-1 0 0,1 0 1 0 0,-1 0-1 0 0,0 0 1 0 0,1 0-1 0 0,-1 0 1 0 0,0 1-1 0 0,0-1 1 0 0,1 0-1 0 0,-1 0 1 0 0,0 0 0 0 0,1 0-1 0 0,-1 0 1 0 0,0 0-1 0 0,0 1 1 0 0,1-1-1 0 0,-1 0 1 0 0,0 0-1 0 0,0 0 1 0 0,1 1-1 0 0,-1-1 1 0 0,0 0-1 0 0,0 0 1 0 0,0 1 0 0 0,0-1 2 0 0,4 3-12 0 0,0 0 0 0 0,0-1 0 0 0,0 1 1 0 0,0-1-1 0 0,2 1 12 0 0,-1 0-1 0 0,1 0 0 0 0,-1 0 0 0 0,0 0 0 0 0,0 1 0 0 0,4 3 1 0 0,12 14 0 0 0,-9-10 0 0 0,-10-9 0 0 0,1 0 0 0 0,-1 0 0 0 0,0 0 0 0 0,0 0 0 0 0,1 0 0 0 0,-1 1 0 0 0,-1-1 0 0 0,1 1 0 0 0,0-1 0 0 0,-1 1 0 0 0,1 0 0 0 0,-1 0 0 0 0,0 0 0 0 0,0 0 0 0 0,0 0 0 0 0,0 0 0 0 0,0 0 0 0 0,-1 0 0 0 0,1 1 0 0 0,-1-1 2 0 0,0-1 0 0 0,1 0 1 0 0,-1 1-1 0 0,1-1 0 0 0,-1 0 0 0 0,1 0 1 0 0,0 0-1 0 0,0 1 0 0 0,0-1 1 0 0,0 0-1 0 0,0 0 0 0 0,1 0 1 0 0,0 1-3 0 0,23 23 58 0 0,-21-22-51 0 0,-1-1-1 0 0,1 1 1 0 0,-1 0-1 0 0,1 0 1 0 0,-1 0 0 0 0,-1 1-7 0 0,6 16 12 0 0,-2-10 11 0 0,-4-9-20 0 0,-1 0-1 0 0,0 0 1 0 0,0 0-1 0 0,0 0 1 0 0,0 0 0 0 0,0 0-1 0 0,0 0 1 0 0,-1 0-1 0 0,1 0 1 0 0,-1 1 0 0 0,1-1-1 0 0,-1 0 1 0 0,0 0 0 0 0,0 1-3 0 0,4 15 14 0 0,4-4 43 0 0,-2-3 4 0 0,1 6 53 0 0,8-10-8 0 0,-12 2-64 0 0,1 0-72 0 0,3 2-119 0 0,0 0-76 0 0,0 10-313 0 0,-3-15 343 0 0,-1-1-5 0 0,-1-3 25 0 0,0 1-51 0 0,0 0-62 0 0,-1-1-70 0 0,0 0 15 0 0,0 1-48 0 0,0-1-41 0 0,-1 0-37 0 0,0 0-134 0 0,1 1-36 0 0,-1 5-1405 0 0,0-8 2043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31.7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215 470 7424 0 0,'-5'0'81'0'0,"1"0"-140"0"0,3 0 79 0 0,-3 0 40 0 0,0 0 39 0 0,-2 0 50 0 0,-2 0 61 0 0,-3 0 68 0 0,2-1-165 0 0,-1 1 52 0 0,8 0-133 0 0,1 0 0 0 0,0 0 0 0 0,-1 0-1 0 0,1 0 1 0 0,-1 0 0 0 0,1 0 0 0 0,0 1-1 0 0,-1-1 1 0 0,1 0 0 0 0,0 1 0 0 0,0-1 0 0 0,-1 1-1 0 0,1-1 1 0 0,0 1-32 0 0,-6 13 415 0 0,-7-6-19 0 0,6 9-83 0 0,-6 5-32 0 0,7-1-7 0 0,1-10-150 0 0,-1 3 59 0 0,-1 7 38 0 0,2-6-115 0 0,-4 9 73 0 0,8-2 48 0 0,0-3-11 0 0,-6 5-18 0 0,0-3-34 0 0,1 22 170 0 0,0-23-168 0 0,1-7-47 0 0,3-2-12 0 0,1 12 159 0 0,2-3-113 0 0,0 31 238 0 0,4-22-201 0 0,10-4 32 0 0,-10-17-135 0 0,-1-1-35 0 0,5 9 80 0 0,-3-10-40 0 0,3 3 51 0 0,10 5 19 0 0,0-7 12 0 0,-12 2-60 0 0,-6-8-106 0 0,1-1-1 0 0,-1 1 1 0 0,0-1-1 0 0,1 1 0 0 0,-1 0 1 0 0,0-1-1 0 0,1 1 1 0 0,-1-1-1 0 0,1 1 0 0 0,-1-1 1 0 0,1 0-1 0 0,-1 1 1 0 0,1-1-1 0 0,0 1 0 0 0,-1-1 1 0 0,1 0-1 0 0,-1 0 1 0 0,1 1-1 0 0,0-1 1 0 0,-1 0-1 0 0,1 0 0 0 0,0 0 1 0 0,-1 1-1 0 0,1-1 1 0 0,0 0-1 0 0,-1 0 0 0 0,1 0 1 0 0,0 0-1 0 0,-1 0 1 0 0,1-1-1 0 0,0 1 1 0 0,0 0-8 0 0,1 0 21 0 0,0 0 0 0 0,1-1 0 0 0,-1 1 1 0 0,0 0-1 0 0,0-1 0 0 0,1 0 0 0 0,-1 1 1 0 0,0-1-1 0 0,0 0 0 0 0,0 0 0 0 0,0 0 1 0 0,0 0-1 0 0,0-1 0 0 0,0 1-21 0 0,9-6 113 0 0,10 0 133 0 0,0-7 2 0 0,-14 11-166 0 0,-5 3-66 0 0,-1-1-1 0 0,0 1 1 0 0,1-1 0 0 0,-1 1 0 0 0,0-1-1 0 0,0 0 1 0 0,1 0 0 0 0,-1 1 0 0 0,0-1-1 0 0,1-1-15 0 0,19-26 207 0 0,-12 21-122 0 0,0-1 23 0 0,-4-8 0 0 0,-4 13-86 0 0,-1-1 0 0 0,1 1 0 0 0,0 0-1 0 0,0 0 1 0 0,0 0 0 0 0,1 0 0 0 0,-1 0 0 0 0,1 0-1 0 0,0 1 1 0 0,0-1 0 0 0,0 0 0 0 0,2-1-22 0 0,6-6 59 0 0,-7 8-44 0 0,0-1-1 0 0,0 0 1 0 0,0 0 0 0 0,0 0-1 0 0,-1 0 1 0 0,1-1-1 0 0,-1 1 1 0 0,0-1 0 0 0,0 1-1 0 0,1-3-14 0 0,4-29 81 0 0,1 18-32 0 0,-6 15-42 0 0,-1 0 0 0 0,0 0 0 0 0,0 0 0 0 0,0 0-1 0 0,0 0 1 0 0,-1-1 0 0 0,1 1 0 0 0,0 0 0 0 0,-1 0-1 0 0,0-1 1 0 0,1 1 0 0 0,-1 0 0 0 0,0 0-1 0 0,0-1-6 0 0,0-2 13 0 0,0-1 0 0 0,-1 1 0 0 0,1 0 0 0 0,-1 0-1 0 0,-1-5-12 0 0,-7-8 43 0 0,8 17-38 0 0,0-1 1 0 0,0 0 0 0 0,0 0 0 0 0,0 0 0 0 0,0 0-1 0 0,1 0 1 0 0,-1 0 0 0 0,1 0 0 0 0,-1 0-1 0 0,1 0 1 0 0,0-1 0 0 0,-1 1 0 0 0,1 0-6 0 0,0 0 1 0 0,0 0-1 0 0,0-1 1 0 0,0 1 0 0 0,-1 0-1 0 0,1 0 1 0 0,-1 0 0 0 0,0-1 0 0 0,0 1-1 0 0,0 0 1 0 0,0 0 0 0 0,0 0 0 0 0,0 0-1 0 0,0 0 1 0 0,-1 0-1 0 0,-4-9 0 0 0,-1-3 0 0 0,-2-3-10 0 0,0 6-54 0 0,3 5-173 0 0,-1-1 98 0 0,1 1 68 0 0,-8-8-19 0 0,6 6-43 0 0,3 3-19 0 0,-1 0-77 0 0,2 0-35 0 0,0 1-77 0 0,0 0-89 0 0,-1-1-98 0 0,1 1-111 0 0,0 0-121 0 0,2 2 331 0 0,0 0-34 0 0,-1 0-35 0 0,1-1-38 0 0,-6-5-1471 0 0,-5-5-1132 0 0</inkml:trace>
  <inkml:trace contextRef="#ctx0" brushRef="#br0" timeOffset="303.36">706 0 11024 0 0,'0'0'248'0'0,"0"0"34"0"0,0 0 22 0 0,0 0-29 0 0,0 0-216 0 0,0 0-11 0 0,3 0 16 0 0,-1 0-58 0 0,-1 1-1 0 0,0-1 1 0 0,1 1 0 0 0,-1-1 0 0 0,0 1 0 0 0,1 0 0 0 0,-1 0 0 0 0,0-1 0 0 0,0 1 0 0 0,0 0 0 0 0,0 0 0 0 0,0 0 0 0 0,0 0 0 0 0,0 0-1 0 0,0 0 1 0 0,0 1 0 0 0,0-1 0 0 0,0 0 0 0 0,-1 0 0 0 0,1 1 0 0 0,0-1 0 0 0,-1 0 0 0 0,1 1-6 0 0,10 14 57 0 0,-4-5 15 0 0,-4-5-52 0 0,-1-2-8 0 0,1 0-1 0 0,-2 0 1 0 0,1 0 0 0 0,0 0 0 0 0,-1 2-12 0 0,3 22 80 0 0,-5 2-5 0 0,0 8 105 0 0,1-27-88 0 0,0-1 0 0 0,1 0 1 0 0,0 1-1 0 0,2 4-92 0 0,3 7 143 0 0,-3-13-71 0 0,0-1 1 0 0,-1 1-1 0 0,-1 0 0 0 0,1 0 1 0 0,-2 0-1 0 0,1 5-72 0 0,-1 97 469 0 0,0 158 765 0 0,1-258-1164 0 0,0-1 0 0 0,0 1 0 0 0,1-1 0 0 0,0 0 0 0 0,1 2-70 0 0,0-2 71 0 0,0 0 0 0 0,-1 1-1 0 0,-1-1 1 0 0,1 1 0 0 0,-2 2-71 0 0,0 8 120 0 0,0 33 232 0 0,0-39-287 0 0,0-2-47 0 0,0 6 37 0 0,0 9 1 0 0,0-1 37 0 0,0 2-23 0 0,0-18 15 0 0,0 3-40 0 0,0-12-91 0 0,0-1-96 0 0,0-1-96 0 0,0 0 66 0 0,0 0-40 0 0,0 0-45 0 0,0 0-41 0 0,0 0-38 0 0,0 0-34 0 0,0 0-243 0 0,0 0-57 0 0,0 0-791 0 0,0 0-628 0 0,0 0-1190 0 0</inkml:trace>
  <inkml:trace contextRef="#ctx0" brushRef="#br0" timeOffset="565.66">513 491 9168 0 0,'0'0'266'0'0,"0"0"1"0"0,1 0-199 0 0,2 0-40 0 0,8 1-9 0 0,-2-1 50 0 0,2 0 36 0 0,-8 1-51 0 0,0-2 1 0 0,0 1-1 0 0,0 0 1 0 0,0 0 0 0 0,0-1-1 0 0,0 0 1 0 0,0 0-1 0 0,3-1-54 0 0,18-12 342 0 0,-14 12-265 0 0,0 1 33 0 0,27 1 327 0 0,-9-1-104 0 0,-13-2-177 0 0,14-11 235 0 0,10 7-35 0 0,-18 0-239 0 0,0 0-30 0 0,22-1 49 0 0,0-6-10 0 0,-1 7-24 0 0,-19 1-85 0 0,-15 3-17 0 0,1 1 1 0 0,0 0-1 0 0,0 0 1 0 0,0 1-1 0 0,0 0 1 0 0,1 0-1 0 0,5 1-41 0 0,-10 0-16 0 0,0 0-35 0 0,-2-1-20 0 0,1 0-37 0 0,0 1-42 0 0,-1-1-47 0 0,0 0-52 0 0,0-1-47 0 0,0 1-42 0 0,-1-1-37 0 0,1 0-125 0 0,0-1-37 0 0,5-4-1281 0 0</inkml:trace>
  <inkml:trace contextRef="#ctx0" brushRef="#br0" timeOffset="1241.06">1303 683 6120 0 0,'0'0'176'0'0,"0"0"-32"0"0,0 0 22 0 0,0 0 88 0 0,4 0 242 0 0,-2 0-275 0 0,1 0-54 0 0,7 0 211 0 0,-5 0-185 0 0,-2 0-40 0 0,0 0 42 0 0,0 0 71 0 0,0 0 73 0 0,1 0 84 0 0,-1 0 96 0 0,-3 0-186 0 0,0-3 124 0 0,0 2-430 0 0,0 0 1 0 0,0 1-1 0 0,0-1 1 0 0,0 1-1 0 0,0-1 1 0 0,0 0-1 0 0,0 1 1 0 0,0-1-1 0 0,0 1 1 0 0,0-1-1 0 0,0 1 1 0 0,0-1-1 0 0,0 0 1 0 0,1 1-1 0 0,-1-1 1 0 0,0 1-1 0 0,1-1 1 0 0,-1 1-1 0 0,0-1 1 0 0,1 1-1 0 0,-1-1 1 0 0,0 1-1 0 0,1-1 1 0 0,-1 1-1 0 0,1 0 1 0 0,-1-1-1 0 0,1 1 1 0 0,-1 0-1 0 0,1-1 1 0 0,-1 1-1 0 0,1 0 1 0 0,-1 0-1 0 0,1-1 1 0 0,-1 1-1 0 0,1 0 1 0 0,0 0-1 0 0,-1 0 1 0 0,1 0-1 0 0,-1 0 1 0 0,1 0-1 0 0,-1 0 1 0 0,1 0-1 0 0,0 0 1 0 0,-1 0-1 0 0,1 0 1 0 0,-1 0-1 0 0,1 0-27 0 0,2 0 88 0 0,-1 0 1 0 0,1 0-1 0 0,-1 0 0 0 0,1-1 0 0 0,-1 1 0 0 0,0-1 0 0 0,1 1 0 0 0,-1-1 0 0 0,2-1-88 0 0,7-4 251 0 0,5-3 109 0 0,-1 6-83 0 0,4 0 51 0 0,-6-4-79 0 0,-11 5-220 0 0,0 1-1 0 0,0 0 1 0 0,1 0-1 0 0,-1 0 0 0 0,0 0 1 0 0,0 0-1 0 0,1 0 1 0 0,-1 1-1 0 0,0-1 0 0 0,1 1 1 0 0,-1-1-1 0 0,1 1 1 0 0,-1 0-29 0 0,14 1 112 0 0,-11-1-83 0 0,-1 1 0 0 0,0-1 0 0 0,1 0 1 0 0,-1 0-1 0 0,0-1 0 0 0,1 1 0 0 0,-1-1 0 0 0,0 0 0 0 0,0 0 1 0 0,1 0-30 0 0,17-14 148 0 0,-1 8 4 0 0,0-7 0 0 0,-19 13-140 0 0,0 1 1 0 0,0-1 0 0 0,0 0-1 0 0,0 1 1 0 0,0 0 0 0 0,0 0-1 0 0,0-1 1 0 0,0 1 0 0 0,0 0-1 0 0,0 0-12 0 0,-2 1 1 0 0,1-1 0 0 0,0 0 0 0 0,-1 0-1 0 0,1 0 1 0 0,0 0 0 0 0,-1 0 0 0 0,1 0 0 0 0,0 0-1 0 0,-1 0 1 0 0,1 0 0 0 0,0 0 0 0 0,-1 0-1 0 0,1-1 1 0 0,0 1 0 0 0,-1 0 0 0 0,1 0 0 0 0,0-1-1 0 0,-1 1 1 0 0,1 0 0 0 0,-1-1 0 0 0,1 1 0 0 0,-1-1-1 0 0,1 1 1 0 0,-1-1 0 0 0,1 1 0 0 0,-1-1 0 0 0,1 1-1 0 0,-1-1 1 0 0,0 1 0 0 0,1-1 0 0 0,-1 1-1 0 0,1-2 0 0 0,5-6 1 0 0,-6 7-1 0 0,0 1 0 0 0,0 0 0 0 0,0 0 0 0 0,0 0 0 0 0,0 0 0 0 0,0 0 0 0 0,1-1 0 0 0,-1 1 0 0 0,0 0 0 0 0,0 0 0 0 0,0 0 0 0 0,0 0 0 0 0,0 0 0 0 0,1 0 0 0 0,-1 0 0 0 0,0 0 0 0 0,0 0 0 0 0,0-1 0 0 0,0 1 0 0 0,1 0 0 0 0,-1 0 0 0 0,0 0 0 0 0,0 0 0 0 0,0 0 0 0 0,0 0 0 0 0,1 0 0 0 0,-1 0 0 0 0,0 0 0 0 0,0 0 0 0 0,0 0 0 0 0,0 0 0 0 0,1 1 0 0 0,-1-1 0 0 0,0 0 0 0 0,4-2 0 0 0,8-19 0 0 0,2-1 0 0 0,-13 21 0 0 0,-1 1 1 0 0,0-1-1 0 0,1 0 1 0 0,-1 0 0 0 0,0 0-1 0 0,1 0 1 0 0,-1 0 0 0 0,0 0-1 0 0,0 0 1 0 0,0 0-1 0 0,0 0 1 0 0,0 0 0 0 0,0 0-1 0 0,0 0 1 0 0,-1 0 0 0 0,1 0-1 0 0,0 0 1 0 0,0 0 0 0 0,-1 0-1 0 0,1 0 1 0 0,-1 0-1 0 0,-13-20 64 0 0,13 19-58 0 0,1 0 1 0 0,-1 0 0 0 0,1 0-1 0 0,-1 0 1 0 0,1 0 0 0 0,0 0-1 0 0,-1 0 1 0 0,1 1 0 0 0,0-1-1 0 0,0-1-6 0 0,1 1 7 0 0,-1 0-1 0 0,0 1 1 0 0,-1-1-1 0 0,1 0 0 0 0,0 0 1 0 0,-1 0-1 0 0,1 0 1 0 0,-1 0-1 0 0,1 0 1 0 0,-1 0-7 0 0,0 0 5 0 0,0 1 0 0 0,0-1 1 0 0,0 1-1 0 0,0-1 0 0 0,-1 1 1 0 0,1 0-1 0 0,0-1 0 0 0,-1 1 1 0 0,1 0-1 0 0,-1 0 0 0 0,1 0 1 0 0,-2-1-6 0 0,-15-5 64 0 0,12-2-26 0 0,6 9-37 0 0,0-1-1 0 0,-1 0 0 0 0,1 1 1 0 0,0-1-1 0 0,-1 1 0 0 0,1-1 1 0 0,-1 1-1 0 0,1-1 0 0 0,-1 1 1 0 0,1-1-1 0 0,-1 1 0 0 0,1-1 1 0 0,-1 1-1 0 0,1 0 0 0 0,-1-1 1 0 0,1 1-1 0 0,-1 0 0 0 0,0 0 1 0 0,1-1-1 0 0,-1 1 0 0 0,0 0 1 0 0,1 0-1 0 0,-1 0 0 0 0,0 0 1 0 0,1 0-1 0 0,-1 0 0 0 0,0 0 1 0 0,1 0-1 0 0,-1 0 0 0 0,0 0 0 0 0,1 0 1 0 0,-2 0-1 0 0,1 0-4 0 0,1 0 0 0 0,-1 0 0 0 0,0 0 0 0 0,0 0 0 0 0,0 0 0 0 0,0 0 0 0 0,0 0 0 0 0,0 0 0 0 0,0-1 0 0 0,0 1 0 0 0,0 0 0 0 0,1-1 0 0 0,-1 1 0 0 0,0 0 0 0 0,0-1 0 0 0,0 1 0 0 0,1-1 0 0 0,-1 0 0 0 0,0 1 0 0 0,1-1 0 0 0,-1 1 0 0 0,0-1 0 0 0,1 0 0 0 0,-1 0 0 0 0,1 1 0 0 0,-1-1 4 0 0,1 0-4 0 0,-1 0 1 0 0,1 0 0 0 0,-1 1-1 0 0,0-1 1 0 0,1 0 0 0 0,-1 1-1 0 0,0-1 1 0 0,1 0 0 0 0,-1 1-1 0 0,0-1 1 0 0,0 1 0 0 0,1-1-1 0 0,-1 1 1 0 0,0-1 0 0 0,0 1-1 0 0,0 0 1 0 0,0 0 0 0 0,0-1-1 0 0,0 1 1 0 0,1 0 0 0 0,-1 0-1 0 0,0 0 1 0 0,0 0 0 0 0,0 0 0 0 0,0 0-1 0 0,0 0 4 0 0,-2 0-3 0 0,1 0-1 0 0,0 0 0 0 0,0 1 1 0 0,-1-1-1 0 0,1 1 0 0 0,0 0 1 0 0,0-1-1 0 0,0 1 0 0 0,0 0 1 0 0,0 0-1 0 0,0 0 1 0 0,0 0-1 0 0,0 1 0 0 0,0-1 4 0 0,-9 6-26 0 0,-10 0-1 0 0,-1 7-26 0 0,8-7 37 0 0,11-6 10 0 0,0 0 1 0 0,0 1-1 0 0,0-1 0 0 0,0 1 1 0 0,0 0-1 0 0,1 0 0 0 0,-1 0 1 0 0,0 0-1 0 0,1 1 6 0 0,-4 4-13 0 0,0 1 1 0 0,1 0-1 0 0,0-1 0 0 0,0 2 0 0 0,1-1 0 0 0,-1 1 13 0 0,2-1 3 0 0,-5 13 10 0 0,-6 1 40 0 0,7-1-39 0 0,-7 4-28 0 0,7 11-52 0 0,-2-19 16 0 0,8-16 43 0 0,0 1 0 0 0,0 0 0 0 0,0 0 0 0 0,0 1 0 0 0,0-1 0 0 0,0 0 0 0 0,1 0 0 0 0,-1 0 0 0 0,1 1 1 0 0,-1-1-1 0 0,1 0 0 0 0,0 0 0 0 0,0 1 0 0 0,0-1 7 0 0,0 59-13 0 0,0-57 9 0 0,0 1 0 0 0,1-1 0 0 0,0 1 0 0 0,0-1 0 0 0,0 0 1 0 0,0 1-1 0 0,1-1 0 0 0,-1 0 0 0 0,3 3 4 0 0,2 7-8 0 0,-4-6 38 0 0,1-1 1 0 0,0 0-1 0 0,4 7-30 0 0,-1-3 41 0 0,1 3 22 0 0,-6-11-50 0 0,0 0-1 0 0,1 0 0 0 0,-1 0 1 0 0,1 0-1 0 0,0 0 0 0 0,0-1 1 0 0,0 1-1 0 0,0 0 1 0 0,1-1-13 0 0,12 10 10 0 0,9 2-119 0 0,5 3-15 0 0,-23-13 104 0 0,0-1-1 0 0,0 1 1 0 0,1-1 0 0 0,3 1 20 0 0,-4-3-3 0 0,0 1 1 0 0,-1 1 0 0 0,1-1 0 0 0,-1 1 0 0 0,0 0 0 0 0,1 0-1 0 0,1 2 3 0 0,-3-2 0 0 0,2 0 0 0 0,0 1 0 0 0,1-1 0 0 0,-1 0 0 0 0,5 1 0 0 0,13 4-12 0 0,1 6-56 0 0,-20-13 45 0 0,1 0 0 0 0,-1 0 1 0 0,0-1-1 0 0,0 0 0 0 0,5 0 23 0 0,15 0-126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30.2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364 684 4952 0 0,'-9'0'61'0'0,"-9"0"256"0"0,11-1-210 0 0,2 0-77 0 0,1-1-57 0 0,-17-12 51 0 0,19 13-24 0 0,0 1 0 0 0,0-1 0 0 0,1 0 0 0 0,-1 1 0 0 0,0 0 0 0 0,0-1 0 0 0,0 1 0 0 0,0 0 0 0 0,0 0 0 0 0,0 0 0 0 0,2 0 0 0 0,-11 0 6 0 0,0 0 83 0 0,1 0 88 0 0,3 0 92 0 0,6 0-246 0 0,1 0 0 0 0,0 0 0 0 0,-1 0 0 0 0,1 0 0 0 0,0 0 0 0 0,-1 0 0 0 0,1 0 0 0 0,0 0-1 0 0,0 0 1 0 0,-1 0 0 0 0,1 0 0 0 0,0 0 0 0 0,-1 0 0 0 0,1-1 0 0 0,0 1 0 0 0,0 0 0 0 0,-1 0 0 0 0,1 0 0 0 0,0 0 0 0 0,0-1 0 0 0,-1 1-1 0 0,1 0 1 0 0,0 0 0 0 0,0-1 0 0 0,0 1 0 0 0,-1 0-23 0 0,-13-14 616 0 0,14 13-593 0 0,0 1 1 0 0,0 0-1 0 0,0 0 0 0 0,-1-1 0 0 0,1 1 0 0 0,0 0 1 0 0,0 0-1 0 0,-1-1 0 0 0,1 1 0 0 0,0 0 1 0 0,0 0-1 0 0,-1 0 0 0 0,1 0 0 0 0,0 0 1 0 0,0-1-1 0 0,-1 1 0 0 0,1 0 0 0 0,0 0 0 0 0,-1 0 1 0 0,1 0-1 0 0,0 0 0 0 0,-1 0 0 0 0,1 0 1 0 0,0 0-1 0 0,0 0 0 0 0,-1 0-23 0 0,-7 0 433 0 0,-1-1-44 0 0,-2 1 23 0 0,-1 0-57 0 0,0 0-53 0 0,0 1-50 0 0,1 2-47 0 0,1 1-43 0 0,1 2-38 0 0,4 2-37 0 0,1-1-32 0 0,-1 2 54 0 0,-5-3-59 0 0,4-3-46 0 0,4-2-4 0 0,1 0 0 0 0,-1 0 0 0 0,1 0 0 0 0,-1 0 0 0 0,1 1 0 0 0,0-1 0 0 0,-1 0 0 0 0,1 1 0 0 0,0-1 0 0 0,0 1 0 0 0,0-1 0 0 0,0 1 0 0 0,0-1 0 0 0,0 1 0 0 0,1 0 0 0 0,-1-1 0 0 0,1 1 0 0 0,-1 0 0 0 0,1-1 0 0 0,-1 1 0 0 0,1 0 0 0 0,-3 9 0 0 0,-12 25 0 0 0,8-12 20 0 0,5-19-3 0 0,-1 0 0 0 0,1-1 0 0 0,0 1 0 0 0,0 0 0 0 0,1 0-1 0 0,-1 0 1 0 0,1 1 0 0 0,0-1 0 0 0,0 0 0 0 0,1 0 0 0 0,0 4-17 0 0,0-3 14 0 0,0 0 0 0 0,-1 0-1 0 0,1 0 1 0 0,-1-1-1 0 0,-1 6-13 0 0,-12 17 14 0 0,12-21-14 0 0,1 0 0 0 0,0 1 0 0 0,0-1 0 0 0,1 0 0 0 0,0 0 0 0 0,1 1 0 0 0,-1-1 0 0 0,1 0 0 0 0,2 6 0 0 0,5 4 0 0 0,-7-15 0 0 0,1 0 0 0 0,-1 0 0 0 0,0 0 0 0 0,0 0 0 0 0,-1 0 0 0 0,1 1 0 0 0,0-1 0 0 0,-1 0 0 0 0,1 0 0 0 0,-1 1 0 0 0,0-1 0 0 0,1 0 0 0 0,-1 0 0 0 0,0 1 0 0 0,-1 9 5 0 0,0-8-1 0 0,1 0 1 0 0,-1 0-1 0 0,1 0 0 0 0,0 0 1 0 0,1 0-1 0 0,-1 0 0 0 0,1 0 1 0 0,-1 0-1 0 0,1 0 1 0 0,0 0-1 0 0,1 1-4 0 0,0-2 8 0 0,1 0-1 0 0,-1 1 1 0 0,1-1 0 0 0,0 0 0 0 0,2 2-8 0 0,-2-2 25 0 0,0 0 0 0 0,0 0 0 0 0,-1 0 0 0 0,1 0 0 0 0,1 3-25 0 0,-1 1 42 0 0,-3-6-31 0 0,1 0 0 0 0,-1 0 0 0 0,0-1 0 0 0,1 1-1 0 0,-1 0 1 0 0,1 0 0 0 0,-1 0 0 0 0,1-1 0 0 0,-1 1 0 0 0,1 0 0 0 0,0 0 0 0 0,-1-1 0 0 0,1 1-1 0 0,0-1 1 0 0,0 1 0 0 0,-1-1 0 0 0,1 1 0 0 0,0-1 0 0 0,0 1 0 0 0,0-1 0 0 0,0 1-1 0 0,0-1-10 0 0,6 3 46 0 0,3 5 33 0 0,-9-7-74 0 0,0-1 0 0 0,-1 1 0 0 0,1 0 0 0 0,0-1 0 0 0,0 1 0 0 0,0-1 0 0 0,-1 1 0 0 0,1-1 0 0 0,0 1 0 0 0,0-1 0 0 0,0 0 0 0 0,0 1 0 0 0,0-1 0 0 0,0 0-5 0 0,7 1 9 0 0,0 0 1 0 0,1 0 0 0 0,7-1-10 0 0,-14 0 8 0 0,0 0-1 0 0,1-1 1 0 0,-1 1-1 0 0,1-1 0 0 0,-1 1 1 0 0,0-1-1 0 0,0 0 1 0 0,1 0-1 0 0,-1 0 1 0 0,0 0-1 0 0,0 0 1 0 0,0-1-1 0 0,0 1 0 0 0,0-1 1 0 0,0 1-1 0 0,-1-1 1 0 0,1 1-1 0 0,0-1 1 0 0,0-1-8 0 0,0 1 16 0 0,1-1 0 0 0,0 1 0 0 0,0-1 0 0 0,0 1 0 0 0,0 0 0 0 0,2-1-16 0 0,9-4 60 0 0,-11 6-55 0 0,0 0 1 0 0,0-1 0 0 0,0 1 0 0 0,0-1-1 0 0,0 0 1 0 0,-1 0 0 0 0,1 0 0 0 0,0 0 0 0 0,-1-1-6 0 0,9-7 33 0 0,-5 4-18 0 0,1 0 1 0 0,-1-1 0 0 0,-1 0 0 0 0,3-3-16 0 0,2-6 25 0 0,0 0-18 0 0,-3 5-35 0 0,0 2-25 0 0,2 0-36 0 0,5-10-72 0 0,-8 4-12 0 0,-3 3-56 0 0,0 0-108 0 0,-1 6 128 0 0,-1 0-35 0 0,1 0-39 0 0,-1 1-41 0 0,1-1-45 0 0,1 1-49 0 0,-1-1-52 0 0,1 1-54 0 0,6-6-874 0 0,4-3-789 0 0</inkml:trace>
  <inkml:trace contextRef="#ctx0" brushRef="#br0" timeOffset="285.87">449 1 4928 0 0,'0'0'141'0'0,"0"0"53"0"0,0 0 132 0 0,0 0 53 0 0,0 0 6 0 0,-3 3 15 0 0,-11 11 39 0 0,10-10 10 0 0,4 0 6 0 0,0 35 430 0 0,0 2-98 0 0,0-19-442 0 0,0-1-36 0 0,0 1-43 0 0,0 0-47 0 0,0 3-38 0 0,3 4 32 0 0,4 0-35 0 0,-4-18-90 0 0,0 0 0 0 0,-1 0-1 0 0,0 0 1 0 0,-1 11-88 0 0,-1 51 378 0 0,0-54-258 0 0,0 3 41 0 0,0-3-72 0 0,-1 20 72 0 0,1-31-90 0 0,1 1 0 0 0,0-1 0 0 0,2 9-71 0 0,3 5 115 0 0,-3-13-75 0 0,0-1 1 0 0,-1 1-1 0 0,-1 0 0 0 0,0 1 1 0 0,0-1-1 0 0,0 0-40 0 0,-1 119 316 0 0,1-115-300 0 0,0-1 0 0 0,1 0 0 0 0,0 1-1 0 0,1-1 1 0 0,1 0-16 0 0,-2-3 16 0 0,0 0 1 0 0,0 0-1 0 0,-1 1 0 0 0,0 7-16 0 0,-1 14 23 0 0,0 41 129 0 0,0-58-120 0 0,-1-11-28 0 0,1-1 0 0 0,0 1 0 0 0,0 0 0 0 0,0 0 0 0 0,1-1 1 0 0,-1 1-1 0 0,0 0 0 0 0,1-1 0 0 0,0 1 0 0 0,0 0 0 0 0,0 0-4 0 0,13 21 53 0 0,-12-10-48 0 0,0 27 75 0 0,-3-35-71 0 0,1 6 43 0 0,0 21 145 0 0,0-24-171 0 0,0-3-41 0 0,0-2-44 0 0,0-4-41 0 0,0 0-145 0 0,0 0 111 0 0,0 0 47 0 0,0 0-36 0 0,0 0-14 0 0,0 0-38 0 0,0 0-41 0 0,0 0-48 0 0,0 0-52 0 0,0 0-46 0 0,0 0-43 0 0,0 0-37 0 0,0 0-129 0 0,0 0-37 0 0,0 0-1344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47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6072 0 0,'18'18'133'0'0,"-15"-15"23"0"0,-3-3 12 0 0,0 0 41 0 0,0 4 146 0 0,0-3-330 0 0,0-1-1 0 0,0 1 1 0 0,1 0-1 0 0,-1 0 1 0 0,0 0-1 0 0,0-1 1 0 0,0 1-1 0 0,1 0 1 0 0,-1 0-1 0 0,0-1 1 0 0,0 1-1 0 0,1 0 1 0 0,-1-1-1 0 0,1 1 1 0 0,-1 0-1 0 0,1-1 1 0 0,-1 1-1 0 0,1-1 1 0 0,-1 1-1 0 0,1 0 1 0 0,0-1-1 0 0,-1 0 1 0 0,1 1-1 0 0,0 0-24 0 0,0-1 28 0 0,0 1 0 0 0,0-1 0 0 0,-1 1 0 0 0,1 0-1 0 0,0-1 1 0 0,0 1 0 0 0,-1 0 0 0 0,1 0-1 0 0,0-1 1 0 0,-1 1 0 0 0,1 0 0 0 0,-1 0 0 0 0,1 0-1 0 0,-1 0 1 0 0,0 0 0 0 0,1 0 0 0 0,-1 0-1 0 0,0 0 1 0 0,0 0 0 0 0,1 0 0 0 0,-1 0-1 0 0,0 0 1 0 0,0 0 0 0 0,0 0 0 0 0,0 0-28 0 0,0 0 27 0 0,0 0 0 0 0,0 0 1 0 0,0 0-1 0 0,0 0 1 0 0,0 0-1 0 0,0-1 0 0 0,0 1 1 0 0,0 0-1 0 0,1 0 0 0 0,-1 0 1 0 0,0 0-1 0 0,1 0 1 0 0,-1 0-1 0 0,0-1 0 0 0,1 1 1 0 0,-1 0-1 0 0,1 0 0 0 0,0-1 1 0 0,-1 1-1 0 0,1 0 0 0 0,-1-1 1 0 0,1 1-1 0 0,0 0 1 0 0,0-1-1 0 0,-1 1 0 0 0,1-1-27 0 0,0 1 28 0 0,0-1 0 0 0,0 1 0 0 0,-1-1 0 0 0,1 1 0 0 0,0 0 0 0 0,0-1 0 0 0,-1 1 0 0 0,1 0 0 0 0,-1 0 0 0 0,1-1 0 0 0,-1 1 1 0 0,1 0-1 0 0,-1 0 0 0 0,1 0 0 0 0,-1-1 0 0 0,0 1 0 0 0,0 0 0 0 0,1 0 0 0 0,-1 0 0 0 0,0 0 0 0 0,0 0 0 0 0,0 0 0 0 0,0 0 0 0 0,0 0 0 0 0,0 0 0 0 0,0 0-28 0 0,4 17 409 0 0,3-5-90 0 0,0-2-97 0 0,0 11 236 0 0,-1-12-249 0 0,1 5 103 0 0,1 6 72 0 0,-6-17-342 0 0,4 15 179 0 0,13 32 450 0 0,-13-36-501 0 0,0-1-51 0 0,0-4-20 0 0,7 20 186 0 0,-11-19-157 0 0,-1 2 36 0 0,0-1-32 0 0,0-2-35 0 0,9 14 78 0 0,-4-9-71 0 0,-2-2 19 0 0,0-2-35 0 0,4 14 54 0 0,-3-10-66 0 0,0 8 71 0 0,-6 5-20 0 0,1-15-62 0 0,0 12 95 0 0,0-1-44 0 0,0 47 135 0 0,0-38-114 0 0,0-30-129 0 0,0 0 1 0 0,0 1-1 0 0,0-1 1 0 0,0 0-1 0 0,0 1 1 0 0,-1-1 0 0 0,1 0-1 0 0,-1 1 1 0 0,0-1-1 0 0,0 0 1 0 0,0 0 0 0 0,-1 0-1 0 0,1 0 1 0 0,-1 0-1 0 0,0 0 1 0 0,1 0 0 0 0,-1-1-1 0 0,-1 2-8 0 0,-1 0 70 0 0,5-1-3 0 0,-1-1-49 0 0,0 5-78 0 0,0-5 98 0 0,-1-1 20 0 0,1 0 34 0 0,0 0 41 0 0,0 0 46 0 0,-1-30-78 0 0,0-11-31 0 0,1 32-58 0 0,0 0 1 0 0,1 0-1 0 0,0 0 0 0 0,0 0 0 0 0,2-4-12 0 0,11-13 10 0 0,-7 3-10 0 0,7-3 0 0 0,-7-10 0 0 0,8 10 0 0 0,-9 11 0 0 0,-5 11 0 0 0,1 0 0 0 0,-1 0 0 0 0,1 0 0 0 0,0 0 0 0 0,0 0 0 0 0,0 0 0 0 0,0 0 0 0 0,0 1 0 0 0,1-1 0 0 0,13-15 0 0 0,-10 12 0 0 0,0-1 0 0 0,0 1 0 0 0,0 0 0 0 0,1 1 0 0 0,0-1 0 0 0,3 0 0 0 0,11-1 0 0 0,5-10-14 0 0,-23 14 9 0 0,0 1 0 0 0,0 0 0 0 0,1 0 1 0 0,-1 0-1 0 0,0 0 0 0 0,1 0 0 0 0,-1 1 1 0 0,1-1-1 0 0,-1 1 0 0 0,1 0 1 0 0,-1 0-1 0 0,1 1 0 0 0,0-1 0 0 0,0 1 1 0 0,-1 0-1 0 0,1 0 5 0 0,12-1-35 0 0,-11 0 33 0 0,-1 1 0 0 0,0 0 0 0 0,1 0 1 0 0,-1 0-1 0 0,0 0 0 0 0,1 1 0 0 0,-1-1 0 0 0,0 1 0 0 0,0 1 0 0 0,1-1 2 0 0,17 13-10 0 0,-8-7-21 0 0,-12-7 29 0 0,0 0 0 0 0,-1 1 0 0 0,1 0 0 0 0,-1-1 0 0 0,0 1 0 0 0,1 0 0 0 0,-1 0 0 0 0,1-1 0 0 0,-1 1 0 0 0,0 0 0 0 0,0 0 0 0 0,0 1 0 0 0,1-1 0 0 0,-1 0 0 0 0,0 0 0 0 0,0 1 0 0 0,-1-1 0 0 0,2 1 2 0 0,4 12-37 0 0,-4-11 32 0 0,-1 0 0 0 0,0 1 1 0 0,1-1-1 0 0,0-1 0 0 0,0 1 0 0 0,0 0 1 0 0,0 0-1 0 0,0-1 0 0 0,1 1 5 0 0,0 1-10 0 0,1 0 0 0 0,-1 0 0 0 0,0 0-1 0 0,-1 1 1 0 0,1 0 0 0 0,0 1 10 0 0,-1-1-1 0 0,1-1 0 0 0,0 1 0 0 0,-1-1 0 0 0,2 0 0 0 0,-1 1 0 0 0,1 0 1 0 0,-2-3 0 0 0,0 0 0 0 0,0 0 0 0 0,0 0 0 0 0,0 0 0 0 0,-1 1 0 0 0,1-1 0 0 0,-1 1 0 0 0,0-1 0 0 0,1 1 0 0 0,-1-1 0 0 0,0 1 0 0 0,0 3 0 0 0,0 0 0 0 0,-1-1 0 0 0,1 1 0 0 0,-1 0 0 0 0,0 1 0 0 0,0-5 0 0 0,0 0 0 0 0,0 1 0 0 0,1-1 0 0 0,-1 0 0 0 0,1 0 0 0 0,-1 1 0 0 0,1-1 0 0 0,0 0 0 0 0,0 0 0 0 0,0 0 0 0 0,0 0 0 0 0,0 0 0 0 0,0 0 0 0 0,1 0 1 0 0,5 9-2 0 0,-7-10 1 0 0,1 1 0 0 0,0 0 0 0 0,-1 0 0 0 0,0 0 0 0 0,1 0 0 0 0,-1 0 0 0 0,0 0 0 0 0,0 0 0 0 0,0 0 0 0 0,0 0 0 0 0,0 12 0 0 0,-1 13 0 0 0,1-25 0 0 0,0-1 0 0 0,0 0 0 0 0,0 1 0 0 0,0-1 0 0 0,0 1 0 0 0,1-1 0 0 0,-1 0 0 0 0,0 1 0 0 0,1-1 0 0 0,-1 0 0 0 0,1 0 0 0 0,0 1 0 0 0,0-1 0 0 0,7 5 0 0 0,-7-5 0 0 0,0-1 0 0 0,-1 0 0 0 0,1 1 0 0 0,-1-1 0 0 0,1 0 0 0 0,0 1 0 0 0,-1-1 0 0 0,1 1 0 0 0,-1-1 0 0 0,0 1 0 0 0,1-1 0 0 0,-1 1 0 0 0,1-1 0 0 0,-1 1 0 0 0,0 0 0 0 0,1-1 0 0 0,-1 1 0 0 0,0-1 0 0 0,0 1 0 0 0,1 0 0 0 0,-1-1 0 0 0,0 1 0 0 0,0 0 0 0 0,0-1 0 0 0,0 1 0 0 0,0 0 0 0 0,0-1 0 0 0,0 1 0 0 0,0 0 0 0 0,0-1 0 0 0,0 1 0 0 0,-1 0 0 0 0,1 17-16 0 0,1-15-60 0 0,2-2-82 0 0,0-1-26 0 0,-1 0 47 0 0,4 1-169 0 0,-4 1 146 0 0,0-1 31 0 0,-2 1-36 0 0,1 0-45 0 0,0 1-54 0 0,-1-1-63 0 0,1 2-71 0 0,-1-1-80 0 0,0 2-89 0 0,0 12-681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48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22 5136 0 0,'0'0'149'0'0,"-3"0"-7"0"0,-24 0-108 0 0,13 0 73 0 0,7 0 92 0 0,-2 0 114 0 0,5 0 376 0 0,4 0 23 0 0,-3 0-28 0 0,-11 0-242 0 0,-8 0 140 0 0,19 0-115 0 0,-1 3-29 0 0,-2 3-296 0 0,1-2-47 0 0,0 1 0 0 0,0 0 0 0 0,1 1-1 0 0,-1-1 1 0 0,0 3-95 0 0,1-1 73 0 0,4-6-55 0 0,0 0 0 0 0,-1 0-1 0 0,1-1 1 0 0,0 1 0 0 0,-1 0 0 0 0,1 0 0 0 0,-1 0-1 0 0,1-1 1 0 0,-1 1 0 0 0,0 0 0 0 0,1-1-1 0 0,-1 1 1 0 0,0 0 0 0 0,1-1 0 0 0,-1 1 0 0 0,0-1-1 0 0,0 1 1 0 0,0-1 0 0 0,0 1 0 0 0,1-1-1 0 0,-1 0 1 0 0,-1 1-18 0 0,-4 2 63 0 0,4-2-51 0 0,1 0 0 0 0,0 0 0 0 0,-1 0 0 0 0,1 0 0 0 0,0 0-1 0 0,0 0 1 0 0,0 0 0 0 0,0 0 0 0 0,0 0 0 0 0,0 1 0 0 0,0-1 0 0 0,0 0 0 0 0,0 1 0 0 0,0-1 0 0 0,1 1 0 0 0,-1-1 0 0 0,1 1-1 0 0,-1 0-11 0 0,-5 13 93 0 0,-8 7 35 0 0,6-1-2 0 0,-6 4-6 0 0,13-3-50 0 0,0 1 6 0 0,-4-8 4 0 0,-1-4-27 0 0,4-9-41 0 0,1 0 0 0 0,0 0-1 0 0,0 0 1 0 0,0 0-1 0 0,0 0 1 0 0,0 0-1 0 0,0 0 1 0 0,0 0 0 0 0,1 0-1 0 0,-1 1 1 0 0,1-1-1 0 0,0 0 1 0 0,-1 0 0 0 0,1 1-12 0 0,0 61 303 0 0,0-43-238 0 0,0-3-43 0 0,0-18-19 0 0,0 1-1 0 0,0-1 0 0 0,0 0 0 0 0,0 1 1 0 0,0-1-1 0 0,0 0 0 0 0,0 1 0 0 0,1-1 1 0 0,-1 0-1 0 0,0 1 0 0 0,0-1 0 0 0,0 0 1 0 0,0 0-1 0 0,0 1 0 0 0,0-1 0 0 0,1 0 1 0 0,-1 0-1 0 0,0 1 0 0 0,0-1 0 0 0,0 0 1 0 0,1 0-1 0 0,-1 1 0 0 0,0-1 0 0 0,0 0 1 0 0,1 0-1 0 0,-1 0-2 0 0,14 18 36 0 0,-10-8 13 0 0,-4-9-45 0 0,1-1 1 0 0,-1 1-1 0 0,0 0 0 0 0,0-1 0 0 0,0 1 0 0 0,1-1 0 0 0,-1 1 0 0 0,0-1 0 0 0,0 1 0 0 0,1-1 1 0 0,-1 1-1 0 0,0-1 0 0 0,1 0 0 0 0,-1 1 0 0 0,1-1 0 0 0,-1 1 0 0 0,1-1-4 0 0,6 2 65 0 0,5-2 42 0 0,-1 1 21 0 0,-4-1-3 0 0,0 0-1 0 0,0-1 1 0 0,-1 1 0 0 0,5-2-125 0 0,5-4 178 0 0,-8 0-128 0 0,0-1-35 0 0,10-11 115 0 0,-18 18-126 0 0,1 0 1 0 0,-1 0 0 0 0,0 0 0 0 0,0-1 0 0 0,1 1 0 0 0,-1 0 0 0 0,0 0 0 0 0,0-1 0 0 0,0 1 0 0 0,1 0 0 0 0,-1 0 0 0 0,0-1 0 0 0,0 1-1 0 0,0 0 1 0 0,0 0 0 0 0,0-1 0 0 0,1 1 0 0 0,-1 0 0 0 0,0-1 0 0 0,0 1 0 0 0,0 0 0 0 0,0-1 0 0 0,0 1 0 0 0,0 0 0 0 0,0 0 0 0 0,0-1-5 0 0,3-13 100 0 0,5 1-38 0 0,-1 1-26 0 0,0-13 19 0 0,-1 11-45 0 0,3-11 13 0 0,-7 4 35 0 0,-1 18-57 0 0,-1 1 0 0 0,0-1 1 0 0,0 1-1 0 0,1 0 1 0 0,0-1-1 0 0,-1 1 1 0 0,1 0-1 0 0,0-1 1 0 0,0 1-1 0 0,0 0 1 0 0,0 0-1 0 0,1 0 1 0 0,-1 0-2 0 0,0 0 3 0 0,1 0 1 0 0,-1-1 0 0 0,0 1 0 0 0,0 0 0 0 0,0 0 0 0 0,0 0 0 0 0,0-1 0 0 0,-1 1-1 0 0,1-1 1 0 0,-1 1 0 0 0,0 0 0 0 0,1-1 0 0 0,-1 1-4 0 0,-1-8 9 0 0,1 7-8 0 0,0 0 1 0 0,0 0-1 0 0,0 0 0 0 0,0 0 1 0 0,0 0-1 0 0,1 1 0 0 0,-1-1 1 0 0,1 0-1 0 0,0 0 1 0 0,0-1-2 0 0,6-7 23 0 0,-6 9-19 0 0,1 0-1 0 0,-1 0 0 0 0,0 0 1 0 0,0 0-1 0 0,0 0 0 0 0,0 0 1 0 0,-1 0-1 0 0,1 0 0 0 0,0 0 1 0 0,-1 0-1 0 0,1-1 1 0 0,-1 1-1 0 0,0 0 0 0 0,0-1-3 0 0,0-24 49 0 0,0-31-41 0 0,0 19 38 0 0,0 35-115 0 0,0 8-2 0 0,0-4 71 0 0,0 1-4 0 0,0 0-1 0 0,0 0 1 0 0,0-1 0 0 0,0 1 0 0 0,0 0-1 0 0,0 0 1 0 0,1 0 0 0 0,-1 0-1 0 0,0 0 1 0 0,0 0 0 0 0,1 0 0 0 0,-1 0-1 0 0,1-1 1 0 0,-1 1 0 0 0,1 0 4 0 0,4 2-11 0 0,-5-3 10 0 0,1 1 0 0 0,0-1 0 0 0,-1 0 0 0 0,1 1 0 0 0,0-1 0 0 0,-1 0 0 0 0,1 1 0 0 0,-1-1 0 0 0,1 1 0 0 0,-1-1-1 0 0,1 1 1 0 0,-1-1 0 0 0,1 1 0 0 0,-1-1 0 0 0,1 2 1 0 0,0 1-7 0 0,0 1-1 0 0,0 0 0 0 0,-1 0 1 0 0,0 0-1 0 0,1-1 1 0 0,-1 1-1 0 0,-1 2 8 0 0,1-6 0 0 0,0 1-1 0 0,0 1 0 0 0,0 0 0 0 0,0 0 0 0 0,0 0 1 0 0,0 0-1 0 0,1-1 0 0 0,-1 1 0 0 0,0 0 0 0 0,1 0 0 0 0,0-1 0 0 0,-1 1 1 0 0,1 0-1 0 0,0-1 0 0 0,0 1 0 0 0,0-1 0 0 0,0 1 0 0 0,0 0 1 0 0,8 14 2 0 0,-8-9-2 0 0,0-1 0 0 0,0 1 0 0 0,0 0 0 0 0,-1-1 0 0 0,0 3 0 0 0,0-7 0 0 0,0 0 0 0 0,0-1 0 0 0,0 1 0 0 0,0 0 0 0 0,0 0 0 0 0,1 0 0 0 0,-1 0 0 0 0,1 0 0 0 0,0 0 0 0 0,-1 0 0 0 0,3 1 0 0 0,-1 1 0 0 0,0-1 0 0 0,1 0 0 0 0,0 0 0 0 0,2 2 0 0 0,-2-2 0 0 0,0 0 0 0 0,0 0 0 0 0,-1 0 0 0 0,1 1 0 0 0,1 2 0 0 0,3 15 0 0 0,0-10 0 0 0,-6-9 1 0 0,1 0 0 0 0,-1 0 0 0 0,0 0 0 0 0,0 0 0 0 0,0 0-1 0 0,0 1 1 0 0,-1-1 0 0 0,1 0 0 0 0,0 0 0 0 0,-1 1 0 0 0,1 1-1 0 0,-1-4 2 0 0,0 1 0 0 0,0-1-1 0 0,0 0 1 0 0,0 1-1 0 0,0-1 1 0 0,0 0 0 0 0,0 1-1 0 0,0-1 1 0 0,0 0 0 0 0,0 0-1 0 0,0 1 1 0 0,0-1 0 0 0,1 0-1 0 0,-1 1 1 0 0,0-1-1 0 0,0 0 1 0 0,0 0 0 0 0,0 1-1 0 0,1-1 1 0 0,-1 0 0 0 0,0 0-1 0 0,0 0 1 0 0,1 1 0 0 0,-1-1-1 0 0,0 0 1 0 0,0 0-2 0 0,18 18 11 0 0,-15-15-64 0 0,0 0 37 0 0,7 9 79 0 0,-8-8-121 0 0,-1 1-99 0 0,0-2-34 0 0,0 1-80 0 0,-1 0-93 0 0,1 1-105 0 0,2-2-385 0 0,15 15-8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48.9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1 6648 0 0,'0'0'149'0'0,"0"0"23"0"0,0 0 12 0 0,-3 0-25 0 0,-12 0-108 0 0,0 0-90 0 0,14 0 75 0 0,-3 0 93 0 0,1 0-17 0 0,-2 0 39 0 0,-10 0 243 0 0,-34 0 908 0 0,27 0-797 0 0,2 0-154 0 0,11 0-225 0 0,0 0-40 0 0,-7 2 129 0 0,-2 7 8 0 0,3-1-31 0 0,3-6-18 0 0,12-2-165 0 0,-1 0-1 0 0,1 0 1 0 0,0 0 0 0 0,0 0 0 0 0,-1 0 0 0 0,1 0 0 0 0,0 0 0 0 0,-1 0-1 0 0,1 0 1 0 0,0 0 0 0 0,-1 1 0 0 0,1-1 0 0 0,0 0 0 0 0,0 0 0 0 0,-1 0 0 0 0,1 0-1 0 0,0 1 1 0 0,0-1 0 0 0,-1 0 0 0 0,1 0 0 0 0,0 0 0 0 0,0 1 0 0 0,0-1 0 0 0,-1 0-1 0 0,1 0 1 0 0,0 1-9 0 0,-3 1 24 0 0,0 0 0 0 0,0 1 0 0 0,0-1 0 0 0,-1 0 0 0 0,1-1 0 0 0,-1 2-24 0 0,-20 10 87 0 0,7 1 1 0 0,-1 1-77 0 0,11-14-4 0 0,7-1-6 0 0,-1 0 0 0 0,1 0 0 0 0,0 0-1 0 0,0 0 1 0 0,0 0 0 0 0,-1 0 0 0 0,1 0-1 0 0,0 0 1 0 0,0 0 0 0 0,0 0 0 0 0,-1 0-1 0 0,1 0 1 0 0,0 0 0 0 0,0 0-1 0 0,0 0 1 0 0,-1 0 0 0 0,1 0 0 0 0,0 0-1 0 0,0 0 1 0 0,0 1 0 0 0,-1-1 0 0 0,1 0-1 0 0,0 0 1 0 0,0 0 0 0 0,0 0 0 0 0,0 1-1 0 0,0-1 1 0 0,-1 0 0 0 0,1 0-1 0 0,-12 21 24 0 0,-2 1-13 0 0,13-19-11 0 0,0 0 0 0 0,0 0 0 0 0,1 0 0 0 0,-1 0 1 0 0,1 0-1 0 0,0 1 0 0 0,0-1 0 0 0,0 0 0 0 0,0 3 0 0 0,0-1 9 0 0,0-5-7 0 0,0 1 0 0 0,0-1 0 0 0,0 0 1 0 0,0 1-1 0 0,0-1 0 0 0,0 0 0 0 0,1 0 0 0 0,-1 1 0 0 0,0-1 0 0 0,0 0 0 0 0,0 1 0 0 0,0-1 0 0 0,0 0 0 0 0,0 0 0 0 0,1 1 0 0 0,-1-1 0 0 0,0 0 0 0 0,0 0 0 0 0,0 1 0 0 0,0-1 0 0 0,1 0 0 0 0,-1 0 0 0 0,0 1 1 0 0,0-1-1 0 0,1 0 0 0 0,-1 0-2 0 0,1 1 1 0 0,1 1 6 0 0,-1-1 0 0 0,1 1-1 0 0,-1-1 1 0 0,0 1 0 0 0,1 0 0 0 0,-1-1-1 0 0,0 1 1 0 0,0 0 0 0 0,0 2-7 0 0,2 6-16 0 0,-2 3-50 0 0,-1-13 63 0 0,0 1 0 0 0,0 0 0 0 0,0-1 0 0 0,0 1 0 0 0,0 0 1 0 0,0-1-1 0 0,0 1 0 0 0,0-1 0 0 0,0 1 0 0 0,0 0 0 0 0,0-1 0 0 0,1 1 1 0 0,-1-1-1 0 0,0 1 0 0 0,0 0 0 0 0,1-1 0 0 0,-1 1 0 0 0,0-1 1 0 0,1 1-1 0 0,-1-1 0 0 0,1 1 0 0 0,-1-1 0 0 0,1 1 0 0 0,-1-1 0 0 0,1 0 1 0 0,-1 1-1 0 0,1-1 0 0 0,-1 0 0 0 0,1 1 0 0 0,-1-1 0 0 0,1 0 1 0 0,0 0-1 0 0,-1 1 0 0 0,1-1 0 0 0,-1 0 0 0 0,1 0 3 0 0,8 4-19 0 0,2 3 8 0 0,-9-6 11 0 0,0 0 0 0 0,0 1 0 0 0,0-1 0 0 0,0 0 0 0 0,0 0 0 0 0,0-1 0 0 0,0 1 0 0 0,0 0 0 0 0,0-1 0 0 0,1 1 0 0 0,-1-1 1 0 0,0 1-1 0 0,0-1 0 0 0,1 0 0 0 0,-1 0 0 0 0,0 0 0 0 0,1 0-1 0 0,-1 1 1 0 0,0-1 0 0 0,0 1 0 0 0,0-1 0 0 0,1 1 0 0 0,-1 0 0 0 0,0 0 0 0 0,0 0 0 0 0,0 0 0 0 0,0 0 0 0 0,0 1 0 0 0,0-1 0 0 0,9 6 11 0 0,10 0 48 0 0,0 7 33 0 0,1-7 11 0 0,-1 7-5 0 0,0-7-22 0 0,1 8-10 0 0,-8-9-23 0 0,-11-5-32 0 0,0 1 1 0 0,0-1-1 0 0,0 1 0 0 0,0 0 1 0 0,0 0-1 0 0,-1 0 0 0 0,1 0 1 0 0,0 0-1 0 0,-1 1-11 0 0,8 7 67 0 0,-6-5-21 0 0,1-1 0 0 0,-1 0 0 0 0,1 0 0 0 0,-1 0 0 0 0,1 0 0 0 0,1 0-46 0 0,3 0 84 0 0,-8-4-76 0 0,0 0 0 0 0,-1 0 0 0 0,1 1 0 0 0,0-1 0 0 0,-1 0 0 0 0,1 1 0 0 0,-1-1 0 0 0,1 0 0 0 0,0 1 0 0 0,-1-1 0 0 0,1 1 0 0 0,-1-1 0 0 0,1 0 0 0 0,-1 1 0 0 0,1 0 0 0 0,-1-1 0 0 0,0 1 0 0 0,1-1 0 0 0,-1 1 0 0 0,1-1 0 0 0,-1 1 0 0 0,0 0 0 0 0,0-1 0 0 0,1 1 0 0 0,-1 0 0 0 0,0-1 0 0 0,0 1 0 0 0,0 0 0 0 0,0-1 0 0 0,0 1 0 0 0,0 0 0 0 0,0 0 0 0 0,0-1 0 0 0,0 1 0 0 0,0 0 0 0 0,0-1 0 0 0,0 1 0 0 0,-1 0-8 0 0,1 4 63 0 0,0 2 55 0 0,0 26 661 0 0,0-25-639 0 0,0-4-117 0 0,0-1-38 0 0,0-3 23 0 0,0 1 1 0 0,0-1-1 0 0,0 0 1 0 0,0 1 0 0 0,0-1-1 0 0,0 0 1 0 0,0 1-1 0 0,0-1 1 0 0,0 0 0 0 0,0 0-1 0 0,0 1 1 0 0,0-1 0 0 0,0 0-1 0 0,-1 1 1 0 0,1-1-1 0 0,0 0 1 0 0,0 0 0 0 0,0 1-1 0 0,0-1 1 0 0,-1 0-1 0 0,1 0 1 0 0,0 0 0 0 0,0 1-1 0 0,-1-1 1 0 0,1 0 0 0 0,0 0-9 0 0,-14 19 239 0 0,10-2-34 0 0,4-17-202 0 0,0 0 1 0 0,0 0-1 0 0,0 0 1 0 0,0 0-1 0 0,0 0 1 0 0,0 1 0 0 0,0-1-1 0 0,0 0 1 0 0,0 0-1 0 0,0 0 1 0 0,0 0-1 0 0,0 0 1 0 0,0 0 0 0 0,0 0-1 0 0,0 1 1 0 0,0-1-1 0 0,0 0 1 0 0,0 0 0 0 0,0 0-1 0 0,0 0 1 0 0,0 0-1 0 0,0 0 1 0 0,0 0-1 0 0,0 1 1 0 0,0-1 0 0 0,0 0-1 0 0,0 0 1 0 0,0 0-1 0 0,-1 0 1 0 0,1 0-1 0 0,0 0 1 0 0,0 0 0 0 0,0 0-1 0 0,0 0 1 0 0,0 0-1 0 0,0 0 1 0 0,0 0 0 0 0,0 1-1 0 0,0-1 1 0 0,-1 0-1 0 0,1 0 1 0 0,0 0-1 0 0,0 0 1 0 0,0 0 0 0 0,0 0-1 0 0,0 0 1 0 0,0 0-1 0 0,-1 0 1 0 0,1 0-1 0 0,0 0 1 0 0,0 0 0 0 0,0 0-1 0 0,0 0 1 0 0,0 0-1 0 0,0 0 1 0 0,0-1 0 0 0,-1 1-4 0 0,-10 3 139 0 0,-6 5 23 0 0,15-7-136 0 0,0 1-1 0 0,0-1 0 0 0,-1 0 1 0 0,1 0-1 0 0,0 0 1 0 0,-1 0-1 0 0,1 0 1 0 0,-1-1-1 0 0,1 1 0 0 0,-1-1 1 0 0,0 1-26 0 0,3-1 4 0 0,0 0 0 0 0,0 0 0 0 0,-1 0 0 0 0,1 0 0 0 0,0 0 0 0 0,-1 0-1 0 0,1 0 1 0 0,0 0 0 0 0,-1 0 0 0 0,1 0 0 0 0,0 0 0 0 0,0 0 0 0 0,-1 0 0 0 0,1 1 0 0 0,0-1 0 0 0,-1 0 0 0 0,1 0 0 0 0,0 0 0 0 0,0 1 0 0 0,0-1 0 0 0,-1 0 0 0 0,1 0 0 0 0,0 0 0 0 0,0 1 0 0 0,0-1 0 0 0,-1 0-4 0 0,0 2 4 0 0,-1 0 1 0 0,1-1 0 0 0,-1 1-1 0 0,0-1 1 0 0,0 0 0 0 0,0 0-1 0 0,0 1 1 0 0,0-1 0 0 0,0 0-1 0 0,0-1 1 0 0,0 1 0 0 0,0 0-1 0 0,0 0 1 0 0,-1-1 0 0 0,1 0-1 0 0,0 1 1 0 0,0-1 0 0 0,-2 0-5 0 0,2 0 6 0 0,0 0 0 0 0,0 0 1 0 0,0 0-1 0 0,0 0 1 0 0,0 1-1 0 0,1-1 0 0 0,-1 1 1 0 0,0-1-1 0 0,0 1 1 0 0,0 0-7 0 0,-4 2 10 0 0,5-2-9 0 0,-1 0 0 0 0,1 0 1 0 0,0-1-1 0 0,0 1 1 0 0,-1 0-1 0 0,1-1 0 0 0,-1 1 1 0 0,1-1-1 0 0,-1 1 0 0 0,1-1 1 0 0,-1 0-1 0 0,0 0-1 0 0,-34-7 43 0 0,34 8-41 0 0,-1-1-1 0 0,0 1 1 0 0,1-1 0 0 0,-1 1-1 0 0,1 0 1 0 0,-1 0 0 0 0,-2 2-2 0 0,-16 5-11 0 0,20-8 9 0 0,0 0 0 0 0,0 0 0 0 0,0 1 0 0 0,0-1 0 0 0,0 0 0 0 0,0 0 0 0 0,1 0 0 0 0,-1-1 0 0 0,0 1 0 0 0,0 0 0 0 0,0 0 0 0 0,0 0 0 0 0,0-1 0 0 0,1 1 0 0 0,-1 0 0 0 0,0-1 0 0 0,0 1 0 0 0,0-1 0 0 0,1 1 0 0 0,-1-1 0 0 0,0 1 0 0 0,0-1 2 0 0,-1-3-36 0 0,1 1-72 0 0,0 1-21 0 0,0 0-63 0 0,0 0-76 0 0,0 1-87 0 0,0 0 1 0 0,0 0-59 0 0,-1 0-51 0 0,1 1-46 0 0,-2-1-152 0 0,1 1-45 0 0,-1 0-184 0 0,-2 0-494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51.5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0 534 7920 0 0,'0'0'174'0'0,"4"0"29"0"0,52 0 168 0 0,-30 0-303 0 0,-25 0-66 0 0,0 0 1 0 0,0 0-1 0 0,0 0 1 0 0,0 0 0 0 0,1 0-1 0 0,-1 0 1 0 0,0-1-1 0 0,0 1 1 0 0,0 0-1 0 0,0-1 1 0 0,0 1-1 0 0,0-1-2 0 0,6-6 95 0 0,0-1 68 0 0,-6 8-144 0 0,0-1 1 0 0,0 1-1 0 0,0 0 1 0 0,0-1 0 0 0,0 1-1 0 0,0 0 1 0 0,0-1-1 0 0,1 1 1 0 0,-1 0-1 0 0,0 0 1 0 0,0 0-1 0 0,0 0-19 0 0,9 0 257 0 0,-7 1-169 0 0,0-1 1 0 0,0 0 0 0 0,0 0-1 0 0,0 0 1 0 0,0-1-1 0 0,-1 1 1 0 0,1-1 0 0 0,0 1-1 0 0,0-1 1 0 0,1 0-89 0 0,7-6 279 0 0,3-1 95 0 0,4 5 56 0 0,-8 3-196 0 0,-6 0-143 0 0,0 0 0 0 0,0 0 0 0 0,-1 0 1 0 0,1 0-1 0 0,0-1 0 0 0,0 1 0 0 0,0-1 1 0 0,1-1-92 0 0,31-12 453 0 0,-18 7-205 0 0,-1-2 1 0 0,-6 4-121 0 0,-9 4-100 0 0,0 0-1 0 0,-1 1 1 0 0,1-1-1 0 0,0 1 0 0 0,0-1 1 0 0,0 1-1 0 0,0 0 1 0 0,0 0-1 0 0,0 0 1 0 0,0 0-28 0 0,0 0 24 0 0,0 0 1 0 0,0 0 0 0 0,0 0-1 0 0,0 0 1 0 0,0-1 0 0 0,0 1-1 0 0,0-1 1 0 0,0 1 0 0 0,0-1 0 0 0,0 0-25 0 0,19-13 146 0 0,-6 8-70 0 0,1-3-4 0 0,-1-4 54 0 0,3-1-58 0 0,-6 10-31 0 0,-12 4-36 0 0,0 0 0 0 0,1 0 0 0 0,-1 0 0 0 0,0 0 0 0 0,0 0 0 0 0,1 0 0 0 0,-1 0 1 0 0,0 0-1 0 0,1 0 0 0 0,-1 0 0 0 0,0 0 0 0 0,0 0 0 0 0,1 0 0 0 0,-1 0 0 0 0,0-1 0 0 0,1 1 1 0 0,-1 0-1 0 0,0 0 0 0 0,0 0 0 0 0,0 0 0 0 0,1-1 0 0 0,-1 1 0 0 0,0 0 0 0 0,0 0 0 0 0,0-1 1 0 0,1 1-1 0 0,-1 0 0 0 0,0 0 0 0 0,0-1 0 0 0,0 1 0 0 0,0 0 0 0 0,0-1 0 0 0,0 1 0 0 0,0 0 1 0 0,1-1-2 0 0,0-36 116 0 0,-1 37-116 0 0,1-1 0 0 0,-1 0 0 0 0,0 1 0 0 0,0-1 0 0 0,0 0 0 0 0,0 1 0 0 0,0-1 0 0 0,0 0 0 0 0,0 1 0 0 0,0-1 0 0 0,0 0 0 0 0,-1 1 0 0 0,1-1 0 0 0,0 0 0 0 0,0 1 0 0 0,-1-1 0 0 0,1 0 0 0 0,0 1 0 0 0,-1-1 0 0 0,1 1 0 0 0,0-1 0 0 0,-1 1 0 0 0,1-1 0 0 0,-1 1 0 0 0,1-1 0 0 0,-1 1 0 0 0,1-1 0 0 0,-1 1 0 0 0,1 0 0 0 0,-1-1 0 0 0,0 1 0 0 0,0-1 0 0 0,-8-5 0 0 0,2-8 0 0 0,-7 7 0 0 0,7-7 0 0 0,-11 7 0 0 0,-3-8 0 0 0,14 12 0 0 0,6 3 0 0 0,0 0 0 0 0,1-1 0 0 0,-1 1 0 0 0,0-1 0 0 0,0 1 0 0 0,0 0 0 0 0,0-1 0 0 0,1 0 0 0 0,-1 1 0 0 0,0-1 0 0 0,1 1 0 0 0,-1-1 0 0 0,0 0 0 0 0,1 0 0 0 0,-1 1 0 0 0,1-1 0 0 0,-1 0 0 0 0,1 0 0 0 0,-1 0 0 0 0,1 1 0 0 0,0-1 0 0 0,-1-1 0 0 0,-2-4 0 0 0,2 4 0 0 0,0 0 0 0 0,0 1 0 0 0,0-1 0 0 0,0 1 0 0 0,0-1 0 0 0,-1 1 0 0 0,1 0 0 0 0,-1 0 0 0 0,1-1 0 0 0,-1 1 0 0 0,1 0 0 0 0,-2 0 0 0 0,-18-6 0 0 0,0-8 0 0 0,20 15 0 0 0,0 0 1 0 0,0-1-1 0 0,0 1 1 0 0,0 0-1 0 0,0-1 1 0 0,0 1-1 0 0,0 0 1 0 0,0 0-1 0 0,0 0 1 0 0,0 0-1 0 0,0 0 1 0 0,0 0-1 0 0,0 0 1 0 0,0 0-1 0 0,0 0 1 0 0,0 0-1 0 0,0 1 1 0 0,0-1-1 0 0,0 0 1 0 0,0 1-1 0 0,0-1 0 0 0,-20 15 43 0 0,6-9-41 0 0,-1 3-41 0 0,1 4-65 0 0,0 8 49 0 0,-6 18 46 0 0,21-38 9 0 0,-1 3 1 0 0,0 0 1 0 0,0 0 0 0 0,0 1 0 0 0,0-1 0 0 0,1 0 0 0 0,0 1 0 0 0,0-1 0 0 0,0 0 0 0 0,0 1 0 0 0,1 0-2 0 0,-1 11 50 0 0,0 37 165 0 0,0-28-138 0 0,0-11-6 0 0,0 22-2 0 0,0-29-56 0 0,0-5-7 0 0,0 1 1 0 0,0-1-1 0 0,0 1 1 0 0,0-1-1 0 0,1 0 1 0 0,-1 1-1 0 0,1-1 1 0 0,0 2-7 0 0,0-2 3 0 0,0-1-1 0 0,0 0 1 0 0,0 0 0 0 0,0 1 0 0 0,0-1 0 0 0,0 0 0 0 0,0 0 0 0 0,0 0 0 0 0,1 0 0 0 0,-1 0 0 0 0,0-1-1 0 0,1 1 1 0 0,-1 0 0 0 0,2 0-3 0 0,1 2 11 0 0,0-1-1 0 0,0 1 1 0 0,0 1-1 0 0,0-1 0 0 0,-1 0 1 0 0,1 1-1 0 0,0 1-10 0 0,-2-2 5 0 0,0-1 0 0 0,0 1 0 0 0,0-1 0 0 0,0 1 0 0 0,1-1 0 0 0,-1 0 0 0 0,1 0 0 0 0,-1 0 0 0 0,1 0 0 0 0,0-1-1 0 0,0 1 1 0 0,0-1 0 0 0,0 1 0 0 0,0-1 0 0 0,0 0 0 0 0,0 0 0 0 0,0-1 0 0 0,1 1 0 0 0,-1-1-5 0 0,24 0 63 0 0,74 0 101 0 0,-96 0-157 0 0,-1 0 0 0 0,0-1 0 0 0,1 1 0 0 0,-1-1 0 0 0,0 0 0 0 0,0-1 0 0 0,1 1 0 0 0,-1-1 0 0 0,0 0-7 0 0,17-5 33 0 0,-17 6-30 0 0,0 0 0 0 0,0 1 0 0 0,0 0 0 0 0,0-1 0 0 0,3 2-3 0 0,-2-1 0 0 0,-1 0 0 0 0,1 0 0 0 0,-1-1 0 0 0,1 1 0 0 0,-1-1 0 0 0,1 0 0 0 0,-1 0 1 0 0,1 0-1 0 0,2-2 0 0 0,-1 0 0 0 0,1 0 0 0 0,-1-1 0 0 0,3-1 0 0 0,0-2-3 0 0,1 1-17 0 0,0 1-39 0 0,7 1-106 0 0,-6 1 15 0 0,0 0-34 0 0,-9 2 126 0 0,1-1 1 0 0,-1 1-1 0 0,1 0 0 0 0,-1-1 0 0 0,0 0 0 0 0,1 1 1 0 0,-1-1-1 0 0,0-1 58 0 0,6-5-242 0 0,-5 6 119 0 0,0-1-35 0 0,0 1-7 0 0,-1 0-36 0 0,1 0-42 0 0,0 0-45 0 0,1 0-50 0 0,-1-1-46 0 0,1 1-41 0 0,0 0-36 0 0,0 0-133 0 0,1-1-35 0 0,10-5-1381 0 0</inkml:trace>
  <inkml:trace contextRef="#ctx0" brushRef="#br0" timeOffset="432.9">961 65 7744 0 0,'18'18'174'0'0,"-15"-15"29"0"0,-3-3 12 0 0,0 4-35 0 0,0-3-178 0 0,0-1-1 0 0,0 1 1 0 0,0 0 0 0 0,0 0 0 0 0,1-1 0 0 0,-1 1 0 0 0,0 0 0 0 0,0 0 0 0 0,1-1-1 0 0,-1 1 1 0 0,0 0 0 0 0,1 0 0 0 0,-1-1 0 0 0,1 1 0 0 0,-1 0 0 0 0,0-1 0 0 0,1 1-1 0 0,0-1 1 0 0,-1 1 0 0 0,1-1 0 0 0,-1 1 0 0 0,1-1 0 0 0,0 1 0 0 0,0 0-2 0 0,0-1-1 0 0,0 1 1 0 0,-1-1 0 0 0,1 1-1 0 0,0 0 1 0 0,0-1 0 0 0,-1 1-1 0 0,1 0 1 0 0,0-1-1 0 0,-1 1 1 0 0,1 0 0 0 0,-1 0-1 0 0,1 0 1 0 0,-1 0 0 0 0,1 0-1 0 0,-1 0 1 0 0,1 0 0 0 0,-1 0-1 0 0,0 0 1 0 0,0 0 0 0 0,0 0-1 0 0,1 0 1 0 0,-1 0-1 0 0,0 0 1 0 0,0 0 0 0 0,0 0 0 0 0,0 5 36 0 0,0 0 68 0 0,0 0 55 0 0,0 0 45 0 0,0 2 114 0 0,0 16 690 0 0,0-14-617 0 0,0 0-110 0 0,0-1-96 0 0,0-1 26 0 0,2-1-35 0 0,1 1 1 0 0,2 1 47 0 0,4 8 146 0 0,-7-2-38 0 0,-2-7-253 0 0,0 0 56 0 0,0-1 49 0 0,0 1 40 0 0,0 7 302 0 0,0 21 851 0 0,0-26-1002 0 0,0 1-60 0 0,0-5-164 0 0,0 1-35 0 0,0-1-37 0 0,0 0-43 0 0,-3 13 191 0 0,-5-6-56 0 0,7-11-148 0 0,0 0 0 0 0,-1 1 0 0 0,1-1 0 0 0,0 0 0 0 0,0 0-1 0 0,0 0 1 0 0,1 1 0 0 0,-1-1 0 0 0,1 0 0 0 0,-1 1 0 0 0,1-1 0 0 0,0 1 0 0 0,0-1-23 0 0,0 16 153 0 0,0-14-8 0 0,0-4-5 0 0,0 0-17 0 0,0 0-10 0 0,0 0-1 0 0,0 0 8 0 0,0 0 35 0 0,0 0 18 0 0,0 0 3 0 0,0-4-10 0 0,-5-12-53 0 0,-8-3-8 0 0,13 19-103 0 0,-1-1 0 0 0,1 1-1 0 0,0 0 1 0 0,0 0 0 0 0,0 0 0 0 0,0 0-1 0 0,0 0 1 0 0,-1 0 0 0 0,1 0-1 0 0,0 0 1 0 0,0 0 0 0 0,0-1-1 0 0,0 1 1 0 0,0 0 0 0 0,0 0-1 0 0,0 0 1 0 0,0 0 0 0 0,-1 0-1 0 0,1 0 1 0 0,0-1 0 0 0,0 1-1 0 0,0 0 1 0 0,0 0 0 0 0,0 0 0 0 0,0 0-1 0 0,0-1 1 0 0,0 1 0 0 0,0 0-1 0 0,0 0 1 0 0,0 0 0 0 0,0 0-1 0 0,0-1 1 0 0,0 1 0 0 0,0 0-1 0 0,0 0 1 0 0,0 0 0 0 0,0 0-1 0 0,0 0 1 0 0,0-1 0 0 0,1 1-1 0 0,-1 0 1 0 0,0 0 0 0 0,0 0 0 0 0,0 0-1 0 0,0 0 1 0 0,0-1 0 0 0,0 1-1 0 0,0 0 1 0 0,0 0 0 0 0,1 0-1 0 0,-1 0 1 0 0,0 0 0 0 0,0 0-1 0 0,0 0 1 0 0,0 0 0 0 0,0 0-1 0 0,1-1-1 0 0,0 1 6 0 0,10-15 62 0 0,-10 13-65 0 0,0-1 1 0 0,0 1 0 0 0,0-1-1 0 0,-1 1 1 0 0,1-1 0 0 0,-1 1 0 0 0,0-1-1 0 0,1 1 1 0 0,-1-3-4 0 0,-1 2 3 0 0,1-1 0 0 0,0 1 0 0 0,0 0-1 0 0,1 0 1 0 0,-1-1 0 0 0,1 1 0 0 0,-1 0 0 0 0,1 0-1 0 0,0 0 1 0 0,0 0 0 0 0,1 0 0 0 0,-1 0 0 0 0,0 0-1 0 0,1 0 1 0 0,0 0 0 0 0,0 1 0 0 0,0-1 0 0 0,0 1-1 0 0,1-2-2 0 0,5-5 5 0 0,-1 0 0 0 0,0-1-1 0 0,0 0 1 0 0,-1 0 0 0 0,0 0-1 0 0,4-12-4 0 0,19-34 38 0 0,-24 49-38 0 0,-1 0-1 0 0,1 0 1 0 0,1 1-1 0 0,1-1 1 0 0,13-13-13 0 0,5-6-48 0 0,-10 11 11 0 0,-8 9 17 0 0,0 0 0 0 0,0 0 0 0 0,1 0 0 0 0,1 0 33 0 0,17-14-70 0 0,-14 6 33 0 0,-10 11 28 0 0,0 1 1 0 0,0-1-1 0 0,0 1 1 0 0,1-1-1 0 0,-1 1 1 0 0,2-1 8 0 0,-2 2-7 0 0,1 0 0 0 0,-1 0 0 0 0,1 0 0 0 0,0 0 0 0 0,-1 0 0 0 0,1 0 0 0 0,0 1 0 0 0,1-1 7 0 0,10-1-26 0 0,7-6-14 0 0,-17 6 28 0 0,0 0 0 0 0,0 1 0 0 0,0 0 1 0 0,1 0-1 0 0,-1 0 0 0 0,0 0 0 0 0,1 0 1 0 0,-1 1-1 0 0,1 0 12 0 0,55 0-26 0 0,-57 0 22 0 0,-1 0 0 0 0,0 0-1 0 0,0 0 1 0 0,1 0 0 0 0,-1 1-1 0 0,0-1 1 0 0,0 1 0 0 0,1 0-1 0 0,-1-1 1 0 0,0 1-1 0 0,0 0 1 0 0,0 0 0 0 0,0 1-1 0 0,0-1 1 0 0,1 1 4 0 0,7 5-32 0 0,-2-5-17 0 0,-7-1 35 0 0,0-1 0 0 0,1 1 0 0 0,-1-1 0 0 0,0 1 0 0 0,0 0 0 0 0,1-1 0 0 0,-1 1 0 0 0,0 0 0 0 0,0 0 0 0 0,1 0 14 0 0,5 8-48 0 0,1 1-39 0 0,16 33-286 0 0,-16-22 258 0 0,0-1 85 0 0,-5-11 61 0 0,-1 0 37 0 0,5 30 148 0 0,8-10 28 0 0,-14-25-213 0 0,0 0-1 0 0,0 0 1 0 0,-1 1-1 0 0,1-1 1 0 0,-1 0-1 0 0,0 1-30 0 0,-3 28 114 0 0,-1-16-55 0 0,0 1 0 0 0,-4 5-59 0 0,7-19 12 0 0,0 1 0 0 0,0 0 0 0 0,0 0-1 0 0,0 0 1 0 0,1 0 0 0 0,0 0 0 0 0,0 0 0 0 0,0 0 0 0 0,1 2-12 0 0,0 6 30 0 0,-1 18 83 0 0,0 2-2 0 0,-3-5 8 0 0,1-24-101 0 0,1 0 0 0 0,-1 1 0 0 0,0-1-1 0 0,1 0 1 0 0,-3 1-18 0 0,1 1 28 0 0,3-5-21 0 0,-1 0 0 0 0,1 0-1 0 0,-1 0 1 0 0,1-1 0 0 0,0 1-1 0 0,-1 0 1 0 0,1 0 0 0 0,0 0-1 0 0,0 0 1 0 0,0 0 0 0 0,-1 0-1 0 0,1 0 1 0 0,0 0 0 0 0,0 0-1 0 0,1 0-6 0 0,-1 6 31 0 0,1 22 44 0 0,-6-9 11 0 0,-9-2 5 0 0,14-18-90 0 0,-1 0 0 0 0,1 0 0 0 0,0 0 0 0 0,0 1 0 0 0,0-1 0 0 0,0 0 0 0 0,0 0 0 0 0,-1 0 0 0 0,1 0 0 0 0,0 0 0 0 0,0 0 0 0 0,0 0 0 0 0,0 0 0 0 0,0 1 1 0 0,0-1-1 0 0,0 0 0 0 0,0 0 0 0 0,-1 0 0 0 0,1 0 0 0 0,0 0 0 0 0,0 1 0 0 0,0-1 0 0 0,0 0 0 0 0,0 0 0 0 0,0 0 0 0 0,0 0 0 0 0,0 1 0 0 0,0-1 0 0 0,0 0 0 0 0,0 0 0 0 0,0 0 0 0 0,0 0 0 0 0,0 1 0 0 0,0-1 0 0 0,0 0 0 0 0,0 0 0 0 0,0 0 0 0 0,0 0 0 0 0,0 0 0 0 0,1 1 0 0 0,-1-1 0 0 0,0 0 0 0 0,0 0 0 0 0,0 0 0 0 0,0 0 0 0 0,0 0 0 0 0,0 0 0 0 0,0 1 1 0 0,0-1-1 0 0,1 0 0 0 0,-1 0 0 0 0,0 0 0 0 0,0 0 0 0 0,0 0 0 0 0,0 0 0 0 0,0 0 0 0 0,1 0-1 0 0,-1 0 0 0 0,1 1 1 0 0,0 0 1 0 0,0 0 0 0 0,0 0-1 0 0,-1 0 1 0 0,1 0 0 0 0,0 0 0 0 0,0 0-1 0 0,-1 0 1 0 0,1 1 0 0 0,-1-1-1 0 0,1 0 1 0 0,-1 0 0 0 0,1 1-1 0 0,-1-1 1 0 0,0 0-2 0 0,0 0 3 0 0,0 1 0 0 0,-1-1 0 0 0,1 0 0 0 0,-1 0 0 0 0,1 1 0 0 0,-1-1 0 0 0,1 0 0 0 0,-1 0 0 0 0,0 0 0 0 0,0 0 0 0 0,1 0 0 0 0,-1 0 0 0 0,0 0 0 0 0,0 0 0 0 0,0 0-3 0 0,1-1 0 0 0,-4 3-64 0 0,4-3-77 0 0,0 0 95 0 0,0 0-23 0 0,0 0-31 0 0,0 0-52 0 0,0 0-24 0 0,0 0-53 0 0,0 0-60 0 0,0 0-69 0 0,0 0-72 0 0,0 0-69 0 0,0 0-60 0 0,0 0-53 0 0,0 0-181 0 0,0 0-53 0 0,0 0-220 0 0,0 0-588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3:03.7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214 124 9216 0 0,'0'0'208'0'0,"0"0"33"0"0,0 0 14 0 0,0-2-42 0 0,0-4-172 0 0,0-8-42 0 0,0 4 37 0 0,0-5 43 0 0,0 11 60 0 0,0 0 75 0 0,0 0 103 0 0,0 1 64 0 0,0-2 135 0 0,-2 0 319 0 0,-1 1-15 0 0,0 3-330 0 0,-1 0-142 0 0,0 0-72 0 0,4-1 137 0 0,-2-5-288 0 0,-6 1 107 0 0,-4 5-21 0 0,2 4-124 0 0,-6 10-6 0 0,9-5-40 0 0,3-5-31 0 0,1 0 0 0 0,0 0 0 0 0,0 1 0 0 0,0-1 0 0 0,0 1 0 0 0,1 0-10 0 0,1-2 5 0 0,0 0 0 0 0,-1 0 0 0 0,1 0 0 0 0,0 0-1 0 0,-1 0 1 0 0,1-1 0 0 0,-1 1 0 0 0,1 0 0 0 0,-1-1 0 0 0,0 1-1 0 0,0 0-4 0 0,0-1 0 0 0,0 0 0 0 0,1 1 1 0 0,-1-1-1 0 0,1 0 0 0 0,0 1 0 0 0,-1 0 0 0 0,1-1 0 0 0,0 1 0 0 0,0 0 0 0 0,0-1 0 0 0,0 1 0 0 0,0 0 0 0 0,0 0 0 0 0,1 0 0 0 0,-1 0 0 0 0,1 0 0 0 0,-4 6 0 0 0,0 1 0 0 0,-1-1 0 0 0,0 0 0 0 0,-1 1 0 0 0,-15 25 0 0 0,3 13 0 0 0,7-28 0 0 0,6 7 0 0 0,2-17 0 0 0,2-8 0 0 0,1-1 0 0 0,0 1 0 0 0,-1 0 0 0 0,1 0 0 0 0,0 0 0 0 0,0 0 0 0 0,-1 0 0 0 0,1 0 0 0 0,0 0 0 0 0,0 0 0 0 0,0 0 0 0 0,0 0 0 0 0,0 0 0 0 0,0 0 0 0 0,0-1 0 0 0,1 1 0 0 0,-1 0 0 0 0,0 0 0 0 0,0 0 0 0 0,1 0 0 0 0,-1 0 0 0 0,1 0 0 0 0,-1 0 0 0 0,1-1 0 0 0,-1 1 0 0 0,1 0 0 0 0,0 0 0 0 0,-1-1 0 0 0,9 16 0 0 0,-5-14 6 0 0,1-1 6 0 0,12 12 80 0 0,-16-12-81 0 0,0 1 0 0 0,0-1 0 0 0,0 0 0 0 0,1 0 0 0 0,-1 0 0 0 0,1 0 0 0 0,-1 0 0 0 0,1 0 0 0 0,-1 0 0 0 0,1 0 0 0 0,-1 0 0 0 0,1-1 0 0 0,0 1 0 0 0,-1-1 0 0 0,1 1 0 0 0,0-1 0 0 0,0 0 0 0 0,-1 1 0 0 0,2-1-10 0 0,0 0 13 0 0,11 0 102 0 0,-10 0-57 0 0,-1-1 0 0 0,0 1 0 0 0,1 0 0 0 0,-1-1 0 0 0,0 0-1 0 0,0 0 1 0 0,1 0 0 0 0,-1 0 0 0 0,0 0-59 0 0,12-8 179 0 0,-4 3-94 0 0,1 1 43 0 0,-8 4-66 0 0,1-1-1 0 0,-1 0 1 0 0,0 0-1 0 0,0 0 0 0 0,0 0 1 0 0,0-1-1 0 0,0 0 0 0 0,1-1-61 0 0,16-12 244 0 0,-18 14-218 0 0,0 0 0 0 0,-1 0 0 0 0,1 0 0 0 0,-1 0 0 0 0,1 0 0 0 0,-1 0 0 0 0,1-2-26 0 0,4-14 78 0 0,-6 16-74 0 0,-1 0 0 0 0,1-1 0 0 0,0 1 0 0 0,0 0 0 0 0,0 0 0 0 0,0 0 0 0 0,0 0 0 0 0,0 0 0 0 0,0 0 0 0 0,1 0 0 0 0,-1 0 0 0 0,1 0-4 0 0,2-2 18 0 0,0 0-1 0 0,0 0 1 0 0,0-1-1 0 0,0 0 1 0 0,0-1-18 0 0,-3 3 6 0 0,0 1 0 0 0,0-1 0 0 0,0 0 0 0 0,0 0 0 0 0,0 0 0 0 0,-1 1 0 0 0,1-1 0 0 0,-1 0 0 0 0,0 0 0 0 0,1 0 0 0 0,-2-1-6 0 0,2-2 9 0 0,-1 1 1 0 0,1-1 0 0 0,1 0-1 0 0,-1 0 1 0 0,1 0-1 0 0,0 0-9 0 0,0 1 11 0 0,-1 0 0 0 0,0 0-1 0 0,0 0 1 0 0,0 0-1 0 0,0-5-10 0 0,-1-9 72 0 0,0-6-2 0 0,0 11-23 0 0,0-9 34 0 0,3 7-71 0 0,7 3-23 0 0,-8 14-71 0 0,0 6 57 0 0,0-2 11 0 0,2 3 6 0 0,-2-7 10 0 0,-2 0 0 0 0,1 1 0 0 0,0-1 0 0 0,0 1 0 0 0,0-1 0 0 0,-1 1-1 0 0,1 0 1 0 0,-1-1 0 0 0,1 1 0 0 0,-1 0 0 0 0,0-1 0 0 0,1 1 0 0 0,-1 0 0 0 0,0-1-1 0 0,0 2 1 0 0,0 2-5 0 0,1 0-1 0 0,0 1 0 0 0,0-1 0 0 0,0 0 0 0 0,2 4 6 0 0,-1-3-6 0 0,0-1 0 0 0,-1 1 1 0 0,0 0-1 0 0,0 0 0 0 0,0 0 0 0 0,0 0 6 0 0,-1 3 0 0 0,1 0 0 0 0,1 0 0 0 0,0 0 0 0 0,0-1 0 0 0,0 1 0 0 0,4 6 0 0 0,7 30 0 0 0,-11-35 0 0 0,-2-1 0 0 0,1 1 0 0 0,-2 8 0 0 0,1-8 0 0 0,0 0 0 0 0,0 0 0 0 0,1 0 0 0 0,0 0 0 0 0,1 1 0 0 0,-1-4 0 0 0,3 4 0 0 0,-2 1 0 0 0,0 0 0 0 0,0 0 0 0 0,-1 0 0 0 0,0 1 0 0 0,-1 50 5 0 0,0-2 50 0 0,0-40-41 0 0,0-9 12 0 0,0 0 0 0 0,0 0 0 0 0,-3 9-26 0 0,-4 12 35 0 0,-2 3 61 0 0,8-29-73 0 0,-1 1 0 0 0,-1-1 0 0 0,1 0 0 0 0,-3 3-23 0 0,2-3 29 0 0,0-1 0 0 0,0 0 1 0 0,1 1-1 0 0,0 0 0 0 0,-1 4-29 0 0,1-2 25 0 0,-1 0 30 0 0,-1 1 1 0 0,0-1 0 0 0,0 0 0 0 0,-1-1-1 0 0,-4 7-55 0 0,-5 1 127 0 0,-7-1-1 0 0,16-13-94 0 0,1 0 1 0 0,0 1-1 0 0,0 0 1 0 0,0 0-1 0 0,-3 3-32 0 0,-11 10 103 0 0,14-14-82 0 0,0 1 1 0 0,0-1-1 0 0,0 0 0 0 0,-1 0 0 0 0,-1 0-21 0 0,-17 7 95 0 0,20-7-84 0 0,-1-1 0 0 0,0 1 0 0 0,0-1 0 0 0,0 0 0 0 0,0 0 0 0 0,0 0 0 0 0,0-1 1 0 0,0 1-1 0 0,0-1 0 0 0,-2 0-11 0 0,-28 0 59 0 0,21 0-77 0 0,-1 0-50 0 0,13 0 59 0 0,-1 0 1 0 0,0-1-1 0 0,1 1 0 0 0,-1 0 0 0 0,0 0 1 0 0,1-1-1 0 0,-1 1 0 0 0,0-1 1 0 0,1 0-1 0 0,-1 1 0 0 0,0-1 9 0 0,-7-7-91 0 0,4 1 3 0 0,0 0-35 0 0,1 0-42 0 0,0-1-54 0 0,1 2 21 0 0,2 3 168 0 0,0 1-52 0 0,-1-1-50 0 0,1 0-48 0 0,0 0-46 0 0,0 1-42 0 0,0-1-40 0 0,0 0-39 0 0,1 1-35 0 0,-1-1-33 0 0,-1-3-505 0 0,1 0-103 0 0,-1 0-84 0 0,2 4 830 0 0,-5-11-2011 0 0,-4-6-1293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50.7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9040 0 0,'0'0'200'0'0,"0"0"33"0"0,0 0 15 0 0,0 0 39 0 0,0 4 135 0 0,4 12 28 0 0,10 3 78 0 0,-14-19-511 0 0,0 0 1 0 0,0 1-1 0 0,1-1 1 0 0,-1 0-1 0 0,0 0 1 0 0,0 0-1 0 0,1 1 1 0 0,-1-1-1 0 0,0 0 1 0 0,0 0 0 0 0,0 1-1 0 0,0-1 1 0 0,1 0-1 0 0,-1 1 1 0 0,0-1-1 0 0,0 0 1 0 0,0 0-1 0 0,0 1 1 0 0,0-1-1 0 0,0 0 1 0 0,0 1-1 0 0,0-1 1 0 0,0 0 0 0 0,0 1-1 0 0,0-1 1 0 0,0 0-18 0 0,2 12 201 0 0,6 3-10 0 0,1 3-24 0 0,-6-2-14 0 0,-3-2-27 0 0,0-3-39 0 0,0 19 106 0 0,0-14-61 0 0,0 2 34 0 0,0 9 35 0 0,0 48 377 0 0,0-53-426 0 0,0 0-35 0 0,-1-17-63 0 0,1 1 0 0 0,1 0 1 0 0,-1 0-1 0 0,1 0 1 0 0,1 4-55 0 0,12 18 261 0 0,-10-8-133 0 0,-4 40 241 0 0,0-40-263 0 0,2-2 34 0 0,7 1 17 0 0,-1-4-9 0 0,-6 0-17 0 0,-2-13-112 0 0,0 1 1 0 0,1-1 0 0 0,-1 0 0 0 0,0 0 0 0 0,1 0 0 0 0,0 0-1 0 0,-1 0 1 0 0,1 0 0 0 0,0 0 0 0 0,0 0 0 0 0,0 0-1 0 0,0 0 1 0 0,0 0-20 0 0,8 16 121 0 0,-7-10-65 0 0,0 12 7 0 0,-2-5 37 0 0,0-5 5 0 0,0 1 48 0 0,0 6-15 0 0,0 5-53 0 0,-1-20-78 0 0,1 0 0 0 0,0 0 0 0 0,1 0 0 0 0,-1 0 0 0 0,0-1 1 0 0,1 1-1 0 0,-1 0 0 0 0,1 0 0 0 0,-1 0 0 0 0,1 0-7 0 0,13 16 85 0 0,-13-18-83 0 0,-1 0 1 0 0,0 0-1 0 0,0 1 0 0 0,1-1 0 0 0,-1 0 1 0 0,0 0-1 0 0,0 0 0 0 0,0 1 0 0 0,1-1 1 0 0,-1 0-1 0 0,0 0 0 0 0,0 1 0 0 0,0-1 1 0 0,0 0-1 0 0,0 1 0 0 0,1-1 0 0 0,-1 0 1 0 0,0 0-1 0 0,0 1 0 0 0,0-1 1 0 0,0 0-1 0 0,0 1 0 0 0,0-1 0 0 0,0 0 1 0 0,0 1-1 0 0,0-1-2 0 0,0 2-69 0 0,0 0 47 0 0,0-2 40 0 0,0 2 165 0 0,0 0-194 0 0,0 1-64 0 0,0 1-63 0 0,0 2-82 0 0,0 2-97 0 0,0 2-111 0 0,0-10 305 0 0,0 0 12 0 0,0 0-14 0 0,1-1-41 0 0,-1 1-10 0 0,1-1-40 0 0,-1 0-47 0 0,1 1-53 0 0,1-2-55 0 0,-1 1-54 0 0,1-1-45 0 0,-1 1-41 0 0,1-1-148 0 0,1-1-41 0 0,0 0-178 0 0,1-1-482 0 0</inkml:trace>
  <inkml:trace contextRef="#ctx0" brushRef="#br0" timeOffset="351.79">492 235 6568 0 0,'18'-18'190'0'0,"-15"15"-44"0"0,-3 2 6 0 0,0 1 68 0 0,0 0 198 0 0,0 0 362 0 0,0 0 27 0 0,0 1-334 0 0,0 2-203 0 0,0 4-17 0 0,0 0-66 0 0,0-3 115 0 0,0-1-22 0 0,0-1-260 0 0,0 13 197 0 0,-3 1-56 0 0,3-15-150 0 0,0 1 0 0 0,-1-1 0 0 0,1 1 0 0 0,-1-1 0 0 0,0 1 1 0 0,1-1-1 0 0,-1 0 0 0 0,0 1 0 0 0,0-1 0 0 0,0 0 0 0 0,0 0 0 0 0,0 0 0 0 0,0 1 0 0 0,0-1 0 0 0,0 0 0 0 0,-1 0 0 0 0,1-1 0 0 0,0 1 0 0 0,-1 0-11 0 0,-5 2 52 0 0,5-3-42 0 0,1 1 0 0 0,0-1 0 0 0,-1 1 1 0 0,1 0-1 0 0,0-1 0 0 0,0 1 0 0 0,-1 0 0 0 0,1 0 0 0 0,0-1 1 0 0,-1 2-11 0 0,-19 26 146 0 0,20-27-137 0 0,0 0-1 0 0,0 0 1 0 0,0 0-1 0 0,-1 0 1 0 0,1-1-1 0 0,0 1 1 0 0,0 0-1 0 0,-1-1 1 0 0,1 1-1 0 0,-1-1-8 0 0,-5 3 39 0 0,2 0-15 0 0,0 1 0 0 0,1-1 0 0 0,0 1 0 0 0,-1 0 0 0 0,1 0 0 0 0,1 1 0 0 0,-1-1 0 0 0,1 1 0 0 0,-1 0 0 0 0,0 2-24 0 0,-19 23 94 0 0,-3-11-27 0 0,17-13-44 0 0,0 1 2 0 0,-11 4 32 0 0,3-7-19 0 0,14-4-27 0 0,-1 1 0 0 0,1-1 0 0 0,-1 1 0 0 0,1 0 1 0 0,-1 1-1 0 0,-2 0-11 0 0,5-1 6 0 0,0 0 0 0 0,0-1 1 0 0,0 1-1 0 0,0 0 0 0 0,0 0 0 0 0,0 0 1 0 0,0 0-1 0 0,0 0 0 0 0,0 0 0 0 0,0 0 1 0 0,1 0-1 0 0,-1 1 0 0 0,0-1-6 0 0,-2 6 62 0 0,3-6-47 0 0,0 1 1 0 0,-1-1 0 0 0,1 0 0 0 0,-1 1-1 0 0,0-1 1 0 0,1 0 0 0 0,-1 0-1 0 0,0 0 1 0 0,0 1 0 0 0,-1-1-16 0 0,-26 21 268 0 0,27-21-249 0 0,0 0-1 0 0,0 0 1 0 0,1 0-1 0 0,-1 0 1 0 0,0 0-1 0 0,0 1 1 0 0,1-1 0 0 0,-1 0-1 0 0,1 1 1 0 0,-1 0-19 0 0,-2 5 93 0 0,-10 10 114 0 0,-3 0-77 0 0,10-12-97 0 0,6-5-30 0 0,-1 0 0 0 0,1 1-1 0 0,0-1 1 0 0,0 0 0 0 0,-1 0-1 0 0,1 0 1 0 0,0 1 0 0 0,0-1-1 0 0,0 0 1 0 0,-1 0 0 0 0,1 1-1 0 0,0-1 1 0 0,0 0 0 0 0,0 0-1 0 0,0 1 1 0 0,0-1 0 0 0,-1 0-1 0 0,1 1 1 0 0,0-1 0 0 0,0 0-1 0 0,0 1 1 0 0,0-1 0 0 0,0 0-1 0 0,0 1 1 0 0,0-1 0 0 0,0 0-3 0 0,0 14 80 0 0,0-5 62 0 0,0-1-52 0 0,0 18 102 0 0,0-22-63 0 0,16 8 32 0 0,0-3-70 0 0,-11-7-71 0 0,0 1 0 0 0,-1-1 0 0 0,0 1 0 0 0,1 0 0 0 0,-1 1 0 0 0,1 0-20 0 0,-3-2 7 0 0,-1 0 1 0 0,1 0-1 0 0,0-1 0 0 0,-1 1 1 0 0,1-1-1 0 0,0 1 0 0 0,0-1 1 0 0,0 0-1 0 0,0 0 0 0 0,0 0 1 0 0,0 0-1 0 0,0 0 0 0 0,0 0 1 0 0,1 0-1 0 0,-1-1 0 0 0,0 1 1 0 0,1-1-1 0 0,-1 0 0 0 0,0 1 1 0 0,1-1-8 0 0,-1 0 6 0 0,0 0 0 0 0,0 0 1 0 0,0 1-1 0 0,1-1 1 0 0,-1 0-1 0 0,0 1 1 0 0,0 0-1 0 0,0 0 1 0 0,0-1-1 0 0,0 1 1 0 0,-1 0-1 0 0,1 1 1 0 0,0-1-1 0 0,0 0 1 0 0,-1 0-1 0 0,1 1 0 0 0,-1-1 1 0 0,1 1-1 0 0,0 1-6 0 0,0-1 4 0 0,1 0-1 0 0,-1 0 0 0 0,0 0 0 0 0,1 0 0 0 0,-1 0 0 0 0,1 0 1 0 0,0-1-1 0 0,-1 1 0 0 0,1-1 0 0 0,2 1-3 0 0,30 5 43 0 0,-10 7-22 0 0,0-7 22 0 0,10 8-32 0 0,-27-13-12 0 0,-1 1 1 0 0,0 0 0 0 0,7 4 0 0 0,-3-1 11 0 0,-8-5-7 0 0,0 0 0 0 0,0 0 0 0 0,0 0 0 0 0,0 0 0 0 0,0-1 0 0 0,1 1 0 0 0,-1-1 0 0 0,0 0 0 0 0,0 0 0 0 0,4-1-4 0 0,15 3 14 0 0,-4 7-14 0 0,-16-8 0 0 0,0 0 0 0 0,0 0 0 0 0,0 0 0 0 0,0 0 0 0 0,0 0 0 0 0,0-1 0 0 0,0 1 0 0 0,0 0 0 0 0,0-1 0 0 0,0 0 0 0 0,0 1 0 0 0,0-1 0 0 0,0 0 0 0 0,41 0 64 0 0,-36 0-232 0 0,-1 0 69 0 0,0 0 58 0 0,-2 0 51 0 0,4 0 114 0 0,3 0 355 0 0,-8 0-386 0 0,-2 0-71 0 0,0 0-53 0 0,0 0-41 0 0,0 0-45 0 0,0 0-51 0 0,1 0-75 0 0,-1 0-73 0 0,0 0-78 0 0,1 0-86 0 0,-1 0-92 0 0,1 0-99 0 0,1 0-107 0 0,-1 0-112 0 0,-2 0-988 0 0,0 0-1068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49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321 0 6384 0 0,'0'0'184'0'0,"0"4"46"0"0,0 17 48 0 0,0 28 226 0 0,0-33-290 0 0,0 1 73 0 0,1-5-99 0 0,0-3-51 0 0,2 0-22 0 0,2 3 2 0 0,1 0 5 0 0,-3-2-1 0 0,-1 1 26 0 0,-2 3 57 0 0,0 15 164 0 0,0 4 86 0 0,0 10 176 0 0,0 23 418 0 0,0-66-1048 0 0,0 5 103 0 0,0 0 0 0 0,0 1 0 0 0,-1-1 0 0 0,1 0 1 0 0,-2 4-104 0 0,-12 20 512 0 0,11-20-384 0 0,2 2 40 0 0,0 31 480 0 0,2-24-415 0 0,-1-8-118 0 0,0-1-54 0 0,0 9 168 0 0,0-2-38 0 0,0 14 98 0 0,0 59 305 0 0,0 1-136 0 0,0-64-413 0 0,0 8-52 0 0,0-16-36 0 0,0-15-49 0 0,0-3-40 0 0,0 0-179 0 0,0 0 165 0 0,0 0-37 0 0,0 0-66 0 0,0 0 81 0 0,0 0-32 0 0,0 0-37 0 0,0 0-34 0 0,0 0-362 0 0,0 0 90 0 0,0 0-46 0 0,0 0-690 0 0,0 0-541 0 0,0 0-1028 0 0</inkml:trace>
  <inkml:trace contextRef="#ctx0" brushRef="#br0" timeOffset="255.39">22 385 7568 0 0,'-3'3'58'0'0,"-1"1"-62"0"0,0 0 7 0 0,1-1 80 0 0,0 0 76 0 0,-1 1 112 0 0,7-4-87 0 0,6-1-151 0 0,10-9-19 0 0,-11 3 59 0 0,-5 4 62 0 0,-3 3 153 0 0,5 0 54 0 0,0 0-55 0 0,0 0-49 0 0,0 0-40 0 0,1 0 21 0 0,1 0-51 0 0,15 0 250 0 0,-12 0-189 0 0,6-3 70 0 0,-4-4-60 0 0,6-1 19 0 0,17 1 119 0 0,-6-8-61 0 0,-22 14-242 0 0,1-1-1 0 0,0 1 1 0 0,0 1 0 0 0,-1-1 0 0 0,1 1-1 0 0,7 1-73 0 0,-5 0 77 0 0,0-1 0 0 0,0 0 0 0 0,0 0 0 0 0,-1-1 0 0 0,5-2-77 0 0,9-3 88 0 0,-15 3-57 0 0,1 1-1 0 0,0 0 0 0 0,0 0 1 0 0,0 1-1 0 0,0 0 0 0 0,1 0-30 0 0,0 1 32 0 0,1-1-1 0 0,-1-1 1 0 0,1 0-1 0 0,-1 0 1 0 0,2-1-32 0 0,-2 0 29 0 0,0 0 1 0 0,1 1-1 0 0,-1 1 1 0 0,1 0 0 0 0,1 0-30 0 0,23 0 77 0 0,22 1 50 0 0,-21 5-95 0 0,-16 2-95 0 0,0 0-54 0 0,-8-4 8 0 0,3-3-48 0 0,-2 0 15 0 0,-9 0 53 0 0,1 0-34 0 0,-1 0-14 0 0,-1 0-35 0 0,1 0-41 0 0,-1 0-45 0 0,0 0-50 0 0,0 0-46 0 0,0 0-40 0 0,-1 0-36 0 0,1 0-126 0 0,0 0-35 0 0,5 0-1304 0 0</inkml:trace>
  <inkml:trace contextRef="#ctx0" brushRef="#br0" timeOffset="716.22">1452 342 7256 0 0,'0'0'165'0'0,"0"0"22"0"0,0 0 7 0 0,-3 3-23 0 0,-21 21 18 0 0,17-17-23 0 0,2-2-14 0 0,5-5-133 0 0,0 0 1 0 0,0 1-1 0 0,-1-1 1 0 0,1 0-1 0 0,0 0 1 0 0,0 1-1 0 0,0-1 1 0 0,-1 0-1 0 0,1 0 1 0 0,0 0-1 0 0,0 1 1 0 0,-1-1-1 0 0,1 0 1 0 0,0 0-1 0 0,-1 0 1 0 0,1 0-1 0 0,0 0 1 0 0,0 0-1 0 0,-1 0 0 0 0,1 1 1 0 0,0-1-1 0 0,-1 0 1 0 0,1 0-1 0 0,0 0 1 0 0,-1 0-1 0 0,1 0-19 0 0,-36 0 1035 0 0,36-1-1018 0 0,0 1-1 0 0,-1 0 1 0 0,1 0-1 0 0,0 0 1 0 0,0 1-1 0 0,-1-1 1 0 0,1 0-1 0 0,0 0 1 0 0,-1 0-1 0 0,1 0 1 0 0,0 0-1 0 0,-1 0 1 0 0,1 0-1 0 0,0 0 1 0 0,0 1-1 0 0,-1-1 1 0 0,1 0-1 0 0,0 0 1 0 0,0 0-1 0 0,-1 1 1 0 0,1-1-1 0 0,0 0 1 0 0,0 0-1 0 0,0 0 1 0 0,-1 1-1 0 0,1-1-16 0 0,-11 12 279 0 0,4-4-108 0 0,1-1 1 0 0,-2 0 0 0 0,1 0 0 0 0,-1-1 0 0 0,-5 4-172 0 0,-1-4 196 0 0,2 0-47 0 0,-5 7 28 0 0,14-10-130 0 0,0 0 0 0 0,0 0-1 0 0,1 0 1 0 0,-1 0 0 0 0,-1 3-47 0 0,2 1 76 0 0,1-5-62 0 0,1-1-1 0 0,-1 0 1 0 0,1 1-1 0 0,-1-1 1 0 0,0 0-1 0 0,1 0 1 0 0,-1 1 0 0 0,0-1-1 0 0,0 0 1 0 0,0 1-14 0 0,-28 19 128 0 0,28-20-122 0 0,0 0 0 0 0,0 0 0 0 0,1 0 0 0 0,-1 1 1 0 0,0-1-1 0 0,1 0 0 0 0,-1 0 0 0 0,0 1 0 0 0,1-1 1 0 0,-1 1-7 0 0,-1 5 28 0 0,-28 40 98 0 0,20-33-104 0 0,-32 36-8 0 0,38-44-14 0 0,0 0 0 0 0,1 0 0 0 0,0 1 0 0 0,-1 3 0 0 0,1-3-1 0 0,1 1 1 0 0,-2-1-1 0 0,-3 7 1 0 0,2-4 26 0 0,0 9 69 0 0,4-4 94 0 0,1 1 0 0 0,2 6-189 0 0,-2-12 63 0 0,0-6 9 0 0,0-4 10 0 0,4 0 46 0 0,0 0-79 0 0,21-1 304 0 0,-21 0-309 0 0,-2-1-35 0 0,4-7 94 0 0,-6 9-96 0 0,1-1-1 0 0,-1 1 1 0 0,0-1 0 0 0,1 0 0 0 0,-1 1-1 0 0,1-1 1 0 0,-1 1 0 0 0,0-1 0 0 0,1 1-1 0 0,-1-1 1 0 0,1 1 0 0 0,0 0 0 0 0,-1-1-1 0 0,1 1 1 0 0,-1-1 0 0 0,1 1-1 0 0,0 0 1 0 0,-1 0 0 0 0,1-1 0 0 0,-1 1-1 0 0,1 0 1 0 0,0 0 0 0 0,-1 0 0 0 0,1 0-1 0 0,0 0 1 0 0,-1 0 0 0 0,1 0 0 0 0,0 0-1 0 0,-1 0 1 0 0,1 0 0 0 0,0 0 0 0 0,0 0-7 0 0,1 0 15 0 0,0 0 0 0 0,0 0 0 0 0,0 0 0 0 0,0 0 1 0 0,0-1-1 0 0,0 1 0 0 0,0-1 0 0 0,-1 0 0 0 0,1 1 1 0 0,0-1-1 0 0,0 0 0 0 0,0 0-15 0 0,15-14 123 0 0,-14 12-106 0 0,-1 1-1 0 0,1-1 1 0 0,0 1 0 0 0,0-1-1 0 0,0 1 1 0 0,2-1-17 0 0,9-3 51 0 0,-11 5-40 0 0,0-1-1 0 0,0 1 1 0 0,0-1 0 0 0,0 0-1 0 0,0 0 1 0 0,0 0-1 0 0,0 0 1 0 0,-1 0 0 0 0,1-1-11 0 0,7-7 30 0 0,-5 6-23 0 0,-1 0 0 0 0,1 0 0 0 0,-1-1 0 0 0,0 0 0 0 0,-1 0 0 0 0,1 0-7 0 0,2-9 7 0 0,-4 10-1 0 0,-1 1 0 0 0,0 0-1 0 0,1 0 1 0 0,0 0 0 0 0,0 1 0 0 0,0-1 0 0 0,0 0 0 0 0,0 1 0 0 0,1-1-6 0 0,14-13 26 0 0,0 1 45 0 0,-2-2 36 0 0,-14 15-86 0 0,1 0-1 0 0,0 0 1 0 0,-1 0-1 0 0,0-1 1 0 0,1 1-1 0 0,-1 0 1 0 0,0-1-1 0 0,0 1 1 0 0,-1-1 0 0 0,1 0-1 0 0,0 1 1 0 0,-1-1-1 0 0,1 0 1 0 0,-1 0-21 0 0,2-11 82 0 0,3 3-44 0 0,9-7-62 0 0,-12 16 9 0 0,0 0 1 0 0,0 1-1 0 0,0-1 0 0 0,-1 0 1 0 0,1-1-1 0 0,-1 1 1 0 0,1 0-1 0 0,-1 0 0 0 0,0-1 1 0 0,0 1-1 0 0,0 0 1 0 0,0-1-1 0 0,0 1 0 0 0,-1-1 1 0 0,1 1-1 0 0,-1-1 1 0 0,1-2 14 0 0,-2-3-55 0 0,1-10 12 0 0,0 17 46 0 0,0 0 0 0 0,0 0 0 0 0,0 0 1 0 0,1 0-1 0 0,-1 0 0 0 0,0 1 0 0 0,0-1 0 0 0,1 0 0 0 0,-1 0 0 0 0,0 0 0 0 0,1 0 0 0 0,-1 1 0 0 0,1-2-3 0 0,8-4 62 0 0,-8 6-57 0 0,-1 0-1 0 0,1-1 1 0 0,-1 1-1 0 0,1-1 1 0 0,-1 1 0 0 0,1 0-1 0 0,-1-1 1 0 0,1 1-1 0 0,-1-1 1 0 0,1 1 0 0 0,-1-1-1 0 0,1 1 1 0 0,-1-1 0 0 0,0 1-1 0 0,1-1 1 0 0,-1 0-1 0 0,0 1 1 0 0,1-1 0 0 0,-1 0-1 0 0,0 1 1 0 0,0-1-1 0 0,0 0 1 0 0,0 1 0 0 0,0-1-1 0 0,1 0 1 0 0,-1 1-1 0 0,0-1 1 0 0,-1 0 0 0 0,1 1-1 0 0,0-1 1 0 0,0 0 0 0 0,0 0-5 0 0,0-1 9 0 0,0 0 0 0 0,0 0 1 0 0,0 0-1 0 0,0 0 0 0 0,0 0 1 0 0,1 1-1 0 0,-1-1 0 0 0,1 0 1 0 0,0 0-1 0 0,-1 0-9 0 0,15-16 29 0 0,-12 15-3 0 0,-3 3-110 0 0,0 0-62 0 0,4 0-12 0 0,-3-1 151 0 0,-1 1 0 0 0,1 0 0 0 0,0 0 0 0 0,0 0 1 0 0,-1 1-1 0 0,1-1 0 0 0,0 0 0 0 0,-1 0 1 0 0,1 0-1 0 0,0 0 0 0 0,0 1 0 0 0,-1-1 1 0 0,1 0-1 0 0,0 1 0 0 0,-1-1 7 0 0,6 10-51 0 0,-2-1 44 0 0,10 12 7 0 0,-7 1 0 0 0,8-1 0 0 0,-8 0 0 0 0,-1-10 0 0 0,-4-9 0 0 0,-1 0 0 0 0,0 0 0 0 0,0 0 0 0 0,0 0 0 0 0,0 0 0 0 0,0 0 0 0 0,0 0 0 0 0,0 0 0 0 0,-1 0 0 0 0,1 1 0 0 0,-1-1 0 0 0,0 0 0 0 0,1 0 0 0 0,-1 1 0 0 0,0 0 0 0 0,0-3 0 0 0,-1 6 0 0 0,2-1 0 0 0,-1 0 0 0 0,0 1 0 0 0,1-1 0 0 0,1 4 0 0 0,12 16 0 0 0,-7-4 0 0 0,0-10 0 0 0,-6-9 0 0 0,1 0 0 0 0,-1 0 0 0 0,0 0 0 0 0,0 0 0 0 0,0 0 0 0 0,0 0 0 0 0,0 0 0 0 0,-1 0 0 0 0,1 0 0 0 0,-1 1 0 0 0,1-1 0 0 0,-1 0 0 0 0,0 0 0 0 0,0 1 0 0 0,0 13 0 0 0,-1-12 0 0 0,1 1 0 0 0,-1-1 0 0 0,1 0 0 0 0,1 1 0 0 0,-1-1 0 0 0,0 0 0 0 0,1 1 0 0 0,0-1 0 0 0,0 0 0 0 0,1 1 0 0 0,4 6 0 0 0,-4-9 0 0 0,-1 0 0 0 0,0 0 0 0 0,0 0 0 0 0,0 0 0 0 0,0 0 0 0 0,0 0 0 0 0,0 0 0 0 0,0 0 0 0 0,-1 0 0 0 0,1 0 0 0 0,-1 1 0 0 0,0-1 0 0 0,1 0 0 0 0,-1 1 0 0 0,0 22-67 0 0,0-24 66 0 0,0-1 0 0 0,0 1 0 0 0,0 0 0 0 0,0 0 0 0 0,0 0 1 0 0,0 0-1 0 0,0 0 0 0 0,0 0 0 0 0,1 0 0 0 0,-1 0 0 0 0,0 0 0 0 0,1-1 0 0 0,-1 1 0 0 0,1 0 1 0 0,-1 0 0 0 0,14 6-35 0 0,-10 2-53 0 0,0 0-11 0 0,10 9-177 0 0,-12-16 143 0 0,-1-1-40 0 0,-1-1-63 0 0,0 0-116 0 0,0 0 124 0 0,0 0-32 0 0,1 0-348 0 0,-1 0 86 0 0,1 0-44 0 0,1 0-665 0 0,4 0-519 0 0,6 0-989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45.8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321 470 6968 0 0,'0'0'157'0'0,"0"0"23"0"0,0 0 11 0 0,0-1-65 0 0,-3-2-11 0 0,-3-2 42 0 0,-2-4 134 0 0,4 6 246 0 0,4 3 21 0 0,0 0-17 0 0,0-4-80 0 0,0-10-39 0 0,0 14-415 0 0,0 0 0 0 0,0 0 1 0 0,0-1-1 0 0,0 1 0 0 0,0 0 0 0 0,0 0 1 0 0,0 0-1 0 0,0 0 0 0 0,0 0 1 0 0,0 0-1 0 0,0 0 0 0 0,0-1 1 0 0,0 1-1 0 0,0 0 0 0 0,0 0 0 0 0,0 0 1 0 0,0 0-1 0 0,0 0 0 0 0,0 0 1 0 0,0 0-1 0 0,0-1 0 0 0,0 1 1 0 0,0 0-1 0 0,0 0 0 0 0,0 0 0 0 0,0 0 1 0 0,0 0-1 0 0,0 0 0 0 0,0 0 1 0 0,0 0-1 0 0,-1 0 0 0 0,1-1 0 0 0,0 1 1 0 0,0 0-1 0 0,0 0 0 0 0,0 0 1 0 0,0 0-1 0 0,0 0 0 0 0,0 0 1 0 0,0 0-1 0 0,-1 0 0 0 0,1 0 0 0 0,0 0 1 0 0,0 0-1 0 0,0 0 0 0 0,0 0 1 0 0,0 0-1 0 0,0 0 0 0 0,0 0 1 0 0,-1 0-1 0 0,1 0 0 0 0,0 0 0 0 0,0 0 1 0 0,0 0-1 0 0,0 0 0 0 0,0 0 1 0 0,0 0-8 0 0,-25 0 528 0 0,7 0-214 0 0,-2 0-37 0 0,11 0-187 0 0,2 0-39 0 0,-6-1 118 0 0,3-1-81 0 0,8 1-77 0 0,0 0 0 0 0,1 0-1 0 0,-1 0 1 0 0,0 0 0 0 0,0 0 0 0 0,1-1-1 0 0,-1 1 1 0 0,1 0 0 0 0,-2-2-11 0 0,2 1 18 0 0,1 2-16 0 0,-1 0 0 0 0,1 0 0 0 0,0 0 0 0 0,0 0 0 0 0,0 0 0 0 0,0-1 0 0 0,0 1 0 0 0,0 0 0 0 0,0 0 0 0 0,0 0 0 0 0,0 0 0 0 0,-1 0 0 0 0,1 0 0 0 0,0 0 0 0 0,0-1 0 0 0,0 1 0 0 0,0 0 0 0 0,0 0 0 0 0,0 0 0 0 0,-1 0 0 0 0,1 0 0 0 0,0 0 0 0 0,0 0 0 0 0,0 0 0 0 0,0 0 0 0 0,-1 0 0 0 0,1 0 0 0 0,0 0 0 0 0,0 0 0 0 0,0 0 0 0 0,0 0 0 0 0,-1 0 0 0 0,1 0 0 0 0,0 0 0 0 0,0 0 0 0 0,0 0 0 0 0,0 0 0 0 0,0 0 0 0 0,-1 0 0 0 0,1 0 0 0 0,0 0 0 0 0,0 0 0 0 0,0 1 0 0 0,0-1 0 0 0,0 0 0 0 0,-1 0 0 0 0,1 0 0 0 0,0 0 0 0 0,0 0 0 0 0,0 0 0 0 0,0 0 0 0 0,0 1 0 0 0,0-1 0 0 0,0 0 0 0 0,0 0 0 0 0,0 0 0 0 0,-1 0-2 0 0,0 2 19 0 0,0-1-7 0 0,-1 1 0 0 0,1-1 1 0 0,-1 1-1 0 0,0-1 1 0 0,1 0-1 0 0,-1 0 0 0 0,0 0 1 0 0,0 0-1 0 0,-1 1-12 0 0,-7 0 94 0 0,-3-1 80 0 0,4-1-94 0 0,-18-1 44 0 0,25 1-116 0 0,1 0-1 0 0,-1 0 1 0 0,0 0 0 0 0,1 0-1 0 0,-1 1 1 0 0,1-1-1 0 0,-1 0 1 0 0,1 1 0 0 0,-1-1-1 0 0,1 1 1 0 0,-1 0 0 0 0,0 0-8 0 0,1 0 4 0 0,1-1 1 0 0,-1 1 0 0 0,1 0 0 0 0,0 0 0 0 0,-1 0-1 0 0,1 0 1 0 0,0 0 0 0 0,0 0 0 0 0,-1-1 0 0 0,1 1-1 0 0,0 0 1 0 0,0 0 0 0 0,0 0 0 0 0,0 0 0 0 0,0 0-5 0 0,0-1 0 0 0,0 0 1 0 0,0 0 0 0 0,0 0 0 0 0,0 0 1 0 0,1 1-1 0 0,-1-1 0 0 0,0 0 0 0 0,0 0 1 0 0,0 0-1 0 0,0 0 0 0 0,0 0 0 0 0,0 0 0 0 0,0 0 1 0 0,0 1-1 0 0,0-1 0 0 0,0 0 0 0 0,0 0 1 0 0,0 0-1 0 0,-1 0 0 0 0,1 0 0 0 0,0 0 1 0 0,0 0-1 0 0,0 1 0 0 0,0-1 0 0 0,0 0 1 0 0,0 0-1 0 0,0 0 0 0 0,0 0 0 0 0,0 0 1 0 0,0 0-1 0 0,0 0 0 0 0,0 0 0 0 0,0 0 1 0 0,-1 0-1 0 0,1 1 0 0 0,0-1 0 0 0,0 0 0 0 0,0 0 1 0 0,0 0-1 0 0,0 0 0 0 0,0 0 0 0 0,0 0 1 0 0,0 0-1 0 0,-1 0 0 0 0,1 0 0 0 0,0 0 1 0 0,0 0-1 0 0,0 0 0 0 0,0 0 0 0 0,0 0 1 0 0,0 0-1 0 0,-1 0 0 0 0,1 0 0 0 0,0 0 1 0 0,0 0-1 0 0,0 0 0 0 0,0 0 0 0 0,0 0-1 0 0,-36 0 76 0 0,36 0-75 0 0,0 0 0 0 0,0-1-1 0 0,0 1 1 0 0,0 0 0 0 0,0 0 0 0 0,-1 0-1 0 0,1 0 1 0 0,0 0 0 0 0,0 0 0 0 0,0 0-1 0 0,0 0 1 0 0,0 0 0 0 0,0 0 0 0 0,0 0-1 0 0,-1 0 1 0 0,1 0 0 0 0,0 0 0 0 0,0 0-1 0 0,0 0 1 0 0,0 1 0 0 0,0-1 0 0 0,0 0-1 0 0,0 0 1 0 0,-1 0 0 0 0,1 0 0 0 0,0 0-1 0 0,0 0 1 0 0,0 0 0 0 0,0 0 0 0 0,0 0-1 0 0,0 0 1 0 0,0 0 0 0 0,0 0 0 0 0,0 1-1 0 0,0-1 1 0 0,0 0 0 0 0,0 0 0 0 0,-1 0-1 0 0,1 0 1 0 0,0 0 0 0 0,0 0 0 0 0,0 0-1 0 0,0 1 1 0 0,0-1 0 0 0,0 0 0 0 0,0 0-1 0 0,0 0 1 0 0,0 0 0 0 0,0 0 0 0 0,0 0-1 0 0,0 0 1 0 0,0 1 0 0 0,0-1 0 0 0,0 0-1 0 0,0 0 1 0 0,1 0 0 0 0,-1 0-1 0 0,0 1 1 0 0,0 0-1 0 0,0 0 1 0 0,0 0 0 0 0,0 0-1 0 0,-1 0 1 0 0,1 0 0 0 0,0 0 0 0 0,0-1-1 0 0,0 1 1 0 0,-1 0 0 0 0,1 0-1 0 0,-1 0 1 0 0,1 0 0 0 0,0 0 0 0 0,-1-1-1 0 0,0 1 0 0 0,0-1 1 0 0,1 1 0 0 0,-1-1-1 0 0,0 1 1 0 0,0-1 0 0 0,0 0 0 0 0,0 0-1 0 0,0 1 1 0 0,0-1 0 0 0,1 0-1 0 0,-1 0 1 0 0,0 0 0 0 0,0 0 0 0 0,0 0-1 0 0,0 0 0 0 0,1 0 1 0 0,0 0 0 0 0,0 0-1 0 0,-1 0 1 0 0,1 0 0 0 0,0 0 0 0 0,0 0-1 0 0,0 0 1 0 0,0 0 0 0 0,0 0 0 0 0,0 0-1 0 0,0 0 1 0 0,-1 0 0 0 0,1 0 0 0 0,0 0-1 0 0,0 0 1 0 0,0 0 0 0 0,0 0 0 0 0,0 0-1 0 0,0 0 1 0 0,0 0 0 0 0,-1 0 0 0 0,1 0-1 0 0,0 0 1 0 0,0 0 0 0 0,0 0 0 0 0,0 0-1 0 0,0 0 1 0 0,0 0 0 0 0,0 0 0 0 0,0 1-1 0 0,0-1 1 0 0,-1 0 0 0 0,1 0 0 0 0,0 0-1 0 0,0 0 1 0 0,0 0 0 0 0,0 0 0 0 0,0 0-1 0 0,0 0 1 0 0,0 1 0 0 0,0-1 0 0 0,0 0-1 0 0,0 0 1 0 0,0 0 0 0 0,0 0 0 0 0,0 0-1 0 0,0 0 1 0 0,0 0 0 0 0,0 1 0 0 0,0-1-1 0 0,0 0 1 0 0,0 0 0 0 0,0 0 0 0 0,0 0-1 0 0,0 0 1 0 0,0 0 0 0 0,0 1-1 0 0,0-1 1 0 0,0 1-1 0 0,0 0 1 0 0,0 0 0 0 0,0 0-1 0 0,0 0 1 0 0,1 0 0 0 0,-1 0 0 0 0,0 0-1 0 0,0 0 1 0 0,1 0 0 0 0,-1-1-1 0 0,0 1 1 0 0,1 0 0 0 0,-1 0 0 0 0,1 0-1 0 0,17 6 0 0 0,-17-6 0 0 0,1 0 0 0 0,-1 0 0 0 0,1 0 0 0 0,-1 0 0 0 0,1 0 0 0 0,-1 1 0 0 0,0-1 0 0 0,1 0 0 0 0,-1 1 0 0 0,0-1 0 0 0,0 1 0 0 0,0 1 0 0 0,3 3 0 0 0,-4-5 0 0 0,0 0 0 0 0,1 0 0 0 0,-1 0 0 0 0,0 0 0 0 0,1-1 0 0 0,-1 1 0 0 0,1 0 0 0 0,-1 0 0 0 0,1 0 0 0 0,0-1 0 0 0,-1 1 0 0 0,1 0 0 0 0,0-1 0 0 0,-1 1 0 0 0,1-1 0 0 0,0 1 0 0 0,0-1 0 0 0,0 1 0 0 0,0-1 0 0 0,-1 1 0 0 0,1-1 0 0 0,1 0 0 0 0,4 4 0 0 0,-2-2 0 0 0,-1 0 0 0 0,0 1 0 0 0,0-1 0 0 0,0 1 0 0 0,2 2 0 0 0,-2-2 0 0 0,0 0 0 0 0,0 0 0 0 0,1 0 0 0 0,-1-1 0 0 0,3 2 0 0 0,8 3 0 0 0,-11-6 0 0 0,0 0 0 0 0,0 1 0 0 0,0-1 0 0 0,0 1 0 0 0,0 0 0 0 0,0 0 0 0 0,-1 0 0 0 0,1 0 0 0 0,0 1 0 0 0,7 7 0 0 0,-6-5 0 0 0,0 0 0 0 0,0-1 0 0 0,1 0 0 0 0,0 0 0 0 0,0-1 0 0 0,0 1 0 0 0,17 3 0 0 0,5 10 19 0 0,-21-13 0 0 0,-1 0 0 0 0,1-1 0 0 0,0 0 1 0 0,4 2-20 0 0,-6-4 13 0 0,0 0 1 0 0,-1 0 0 0 0,0 0-1 0 0,0 0 1 0 0,1 0 0 0 0,-1 1-1 0 0,0-1 1 0 0,0 1 0 0 0,0 0 0 0 0,0 0-1 0 0,-1 0 1 0 0,1 0 0 0 0,-1 1 0 0 0,1 0-14 0 0,4 3 32 0 0,0 0 1 0 0,0-1 0 0 0,0 0 0 0 0,0 0 0 0 0,1 0-33 0 0,17 11 108 0 0,-7 0 4 0 0,-14-13-74 0 0,0 1 0 0 0,0-1 0 0 0,0 0 0 0 0,1-1 1 0 0,-1 1-1 0 0,3 0-38 0 0,-3-1 52 0 0,1 1-1 0 0,0 0 1 0 0,-1-1 0 0 0,0 2 0 0 0,1-1 0 0 0,0 1-52 0 0,-1 1 63 0 0,0-1-34 0 0,0 0 17 0 0,-1-1 34 0 0,1 1 36 0 0,2 1 58 0 0,8 10 52 0 0,-10-12-116 0 0,-4 1-44 0 0,0 1-57 0 0,0 12 54 0 0,-4 0 77 0 0,2-13-88 0 0,-4 4-2 0 0,2-5 12 0 0,0 1 26 0 0,-1 2 46 0 0,-10 12 45 0 0,8-1-51 0 0,-7-10-28 0 0,7 8-4 0 0,-11-8-16 0 0,7-1-65 0 0,9-4-10 0 0,1-1 1 0 0,-1 0-1 0 0,0 0 0 0 0,0 0 1 0 0,0 0-1 0 0,-1 0 0 0 0,1 0 1 0 0,0 0-1 0 0,0-1 0 0 0,0 1 1 0 0,0-1-1 0 0,-1 0 0 0 0,1 0 1 0 0,-1 1-6 0 0,1-1 3 0 0,0 0 1 0 0,0 0-1 0 0,0 0 1 0 0,0 1-1 0 0,0-1 1 0 0,0 1 0 0 0,0 0-1 0 0,0-1 1 0 0,0 1-1 0 0,0 0 1 0 0,0 0-1 0 0,0 0 1 0 0,0 1-4 0 0,-16 6 35 0 0,12-6-32 0 0,0-1-1 0 0,0 0 1 0 0,0-1-1 0 0,0 1 1 0 0,0-1-1 0 0,-3-1-2 0 0,-6 1 10 0 0,-26 0 50 0 0,13 0-39 0 0,11 0 12 0 0,4 0-24 0 0,-15 1-7 0 0,27-1-2 0 0,-1 0 0 0 0,1 0 0 0 0,0 0 0 0 0,-1 0 0 0 0,1 0 0 0 0,-1-1 0 0 0,1 1 0 0 0,0 0 0 0 0,-1-1 0 0 0,1 1-1 0 0,0-1 1 0 0,0 0 0 0 0,-1 0 0 0 0,-4-7 0 0 0,6 7 0 0 0,-1 0 0 0 0,1 1 0 0 0,0-1 0 0 0,-1 1 0 0 0,1-1 0 0 0,-1 0 0 0 0,1 1 0 0 0,0-1 0 0 0,-1 1 0 0 0,1 0 0 0 0,-1-1 0 0 0,0 1 0 0 0,1-1 0 0 0,-1 1 0 0 0,1 0 0 0 0,-1-1 0 0 0,1 1 0 0 0,-1 0 0 0 0,0 0 0 0 0,1-1 0 0 0,-1 1 0 0 0,0 0 0 0 0,1 0 0 0 0,-1 0 0 0 0,0 0 0 0 0,1 0 0 0 0,-1 0 0 0 0,0 0 0 0 0,1 0 0 0 0,-1 0 0 0 0,0 0 0 0 0,0 1 0 0 0,-8-2 8 0 0,3-2-35 0 0,-1-5-106 0 0,6 7 117 0 0,1 1 0 0 0,-1-1 1 0 0,1 0-1 0 0,-1 1 0 0 0,1-1 1 0 0,-1 1-1 0 0,1-1 0 0 0,-1 0 1 0 0,1 1-1 0 0,-1-1 0 0 0,0 1 0 0 0,1 0 1 0 0,-1-1-1 0 0,0 1 0 0 0,1 0 1 0 0,-1-1-1 0 0,0 1 0 0 0,0 0 1 0 0,1 0-1 0 0,-1-1 0 0 0,0 1 1 0 0,0 0-1 0 0,0 0 0 0 0,0 0 16 0 0,1 0-11 0 0,-1 0 0 0 0,1 0 0 0 0,0 0 0 0 0,-1 0 0 0 0,1 0 0 0 0,0 0 0 0 0,-1 0 0 0 0,1 0 0 0 0,0 0 0 0 0,-1 0 0 0 0,1 0 0 0 0,0 0 0 0 0,0-1 0 0 0,-1 1 0 0 0,1 0 0 0 0,0 0 0 0 0,0 0 0 0 0,-1 0 0 0 0,1-1 0 0 0,0 1 0 0 0,0 0 0 0 0,-1 0 0 0 0,1 0 0 0 0,0-1 0 0 0,0 1-1 0 0,0 0 12 0 0,-2-3-53 0 0,-6-4-138 0 0,4 2-19 0 0,2 4 33 0 0,1-1-33 0 0,0 1-154 0 0,1-2-41 0 0,0 2 175 0 0,0 0 91 0 0,0 0 56 0 0,0-2-33 0 0,0 2 26 0 0,0 0-42 0 0,0-1-67 0 0,0 0-108 0 0,0 0-116 0 0,0 0 161 0 0,0 1-37 0 0,0-1-39 0 0,0 0-41 0 0,0-16-1157 0 0</inkml:trace>
  <inkml:trace contextRef="#ctx0" brushRef="#br0" timeOffset="161.58">919 235 5584 0 0,'0'0'165'0'0,"0"4"-10"0"0,0-3-237 0 0,0 0 55 0 0,0 3 90 0 0,1 2 104 0 0,-1-1 65 0 0,-2 9 385 0 0,1-10-455 0 0,0 0-34 0 0,-2 1 37 0 0,-1 1 6 0 0,-2 3 80 0 0,4-6-127 0 0,1 1 38 0 0,0 0 10 0 0,0 1 39 0 0,1-1 46 0 0,0 2 52 0 0,0 5 1 0 0,1-6-194 0 0,-1-1-1 0 0,0 1 0 0 0,0 0 0 0 0,0 0 0 0 0,0 0 0 0 0,-1-1 1 0 0,0 1-1 0 0,0 0 0 0 0,-1 2-115 0 0,-4 3 189 0 0,-3 7 130 0 0,6 2-58 0 0,3 2-33 0 0,0 0 42 0 0,0 53 716 0 0,0-43-607 0 0,0 1-80 0 0,0-16-197 0 0,0-1-39 0 0,0-11-29 0 0,1 1 0 0 0,-1 0 1 0 0,0-1-1 0 0,1 1 0 0 0,0-1 1 0 0,0 1-1 0 0,2 3-34 0 0,8 16 203 0 0,-6-5-20 0 0,-5 10-40 0 0,-1-17-79 0 0,3 13 88 0 0,7-2-45 0 0,-1-3-8 0 0,-6 1 35 0 0,-3-5-55 0 0,1-12-64 0 0,-1 1 0 0 0,1-1 0 0 0,0 0 0 0 0,0 1 0 0 0,1-1 0 0 0,-1 0 0 0 0,1 1 0 0 0,0-1 1 0 0,0 0-1 0 0,1 1-15 0 0,4 6 30 0 0,-4-9-28 0 0,-1 0 0 0 0,0 0 1 0 0,0 0-1 0 0,0 0 1 0 0,0 0-1 0 0,0 0 1 0 0,0 0-1 0 0,-1 0 0 0 0,1 0 1 0 0,-1 1-1 0 0,1-1 1 0 0,-1 0-1 0 0,0 0 1 0 0,0 1-3 0 0,0-2-1 0 0,0 0 1 0 0,0 0 0 0 0,0 0 0 0 0,0 0 0 0 0,0-1-1 0 0,1 1 1 0 0,-1 0 0 0 0,0 0 0 0 0,0 0 0 0 0,1 0-1 0 0,-1 0 1 0 0,0 0 0 0 0,1 0 0 0 0,-1-1 0 0 0,1 1-1 0 0,-1 0 1 0 0,1 0 0 0 0,-1-1 0 0 0,1 1 0 0 0,-1 0-1 0 0,1-1 1 0 0,0 1 0 0 0,0 0 0 0 0,-1-1 0 0 0,1 1-1 0 0,0-1 1 0 0,0 1-2 0 0,0-1 0 0 0,-1 1 0 0 0,1-1 0 0 0,0 1-1 0 0,0 0 1 0 0,-1-1 0 0 0,1 1 0 0 0,-1 0-1 0 0,1-1 1 0 0,-1 1 0 0 0,1 0 0 0 0,-1 0 0 0 0,1 0-1 0 0,-1-1 1 0 0,1 1 0 0 0,-1 0 0 0 0,0 0 0 0 0,0 0-1 0 0,1 0 1 0 0,-1 0 0 0 0,0 0 0 0 0,0 0 0 0 0,0 0-1 0 0,0 0 1 0 0,0-1 0 0 0,0 2 2 0 0,0-1-169 0 0,0 1 116 0 0,0 0 100 0 0,0 0 148 0 0,0 0 11 0 0,0 0-177 0 0,0-1-61 0 0,0 0-33 0 0,0-1-38 0 0,0 1-42 0 0,0 0-11 0 0,0 0-36 0 0,0-1-38 0 0,0 1-41 0 0,0 0-43 0 0,0 0-46 0 0,0 0-49 0 0,0 0-52 0 0,0-1-561 0 0</inkml:trace>
  <inkml:trace contextRef="#ctx0" brushRef="#br0" timeOffset="162.58">599 683 7136 0 0,'0'0'208'0'0,"3"0"-10"0"0,15 0-156 0 0,-16 1-42 0 0,0-1 0 0 0,0-1 0 0 0,0 1 0 0 0,0 0 0 0 0,0 0 0 0 0,0-1 0 0 0,0 1 0 0 0,0-1 0 0 0,0 1 0 0 0,0-1 0 0 0,6-4 4 0 0,-1 0 19 0 0,3 1 35 0 0,12 2 176 0 0,-13 2-112 0 0,1 0 38 0 0,-1-2 47 0 0,1-1 59 0 0,15-12 308 0 0,-5 12-240 0 0,5 2-47 0 0,-7 1-135 0 0,-1 0-41 0 0,2 1-37 0 0,1-1 36 0 0,0 0-21 0 0,8-4-4 0 0,-5-2-41 0 0,-14 3-35 0 0,0 1 0 0 0,0-1 1 0 0,1 2-1 0 0,-1-1 0 0 0,4 1-9 0 0,-9 1 5 0 0,1 0 1 0 0,-1 0-1 0 0,1-1 1 0 0,-1 0-1 0 0,0 1 0 0 0,1-2 1 0 0,-1 1-1 0 0,0 0 1 0 0,4-3-6 0 0,12-3 11 0 0,-10 5 18 0 0,-1 1 1 0 0,0 0-1 0 0,1 1 1 0 0,6 0-30 0 0,-2 0-26 0 0,-1 0-66 0 0,1-1-90 0 0,-2-2-110 0 0,-5 2 36 0 0,0-2-61 0 0,-1 1-53 0 0,0-1-43 0 0,1 1-121 0 0,-1-1-34 0 0,6 0-717 0 0,1 3-730 0 0</inkml:trace>
  <inkml:trace contextRef="#ctx0" brushRef="#br0" timeOffset="163.58">1474 534 7112 0 0,'0'0'157'0'0,"0"0"23"0"0,0 0 13 0 0,0 4-22 0 0,0 7-139 0 0,0 17 51 0 0,0-17 125 0 0,0-1-51 0 0,0 25 345 0 0,0-22-260 0 0,0-6-79 0 0,0 2 37 0 0,2 6 175 0 0,7 2 19 0 0,-1 0-28 0 0,-6-2-45 0 0,-2 0-28 0 0,0-5-132 0 0,0 0-36 0 0,4 16 165 0 0,5-9-77 0 0,-8-15-185 0 0,0 0-1 0 0,0 0 1 0 0,0 0-1 0 0,0 0 1 0 0,0 0-1 0 0,-1 0 1 0 0,1 0-1 0 0,-1 0 1 0 0,1 0-1 0 0,-1 0 1 0 0,1 0-1 0 0,-1 1 1 0 0,0-1-28 0 0,2 13 176 0 0,7 2 34 0 0,-2-6-78 0 0,-3-3-2 0 0,-4-7-115 0 0,0 0 0 0 0,0-1 0 0 0,0 1 0 0 0,0 0 1 0 0,1-1-1 0 0,-1 1 0 0 0,0-1 0 0 0,0 1 0 0 0,1-1 0 0 0,-1 1 0 0 0,1-1 1 0 0,-1 1-1 0 0,0-1 0 0 0,1 1 0 0 0,-1-1 0 0 0,1 1 0 0 0,-1-1 0 0 0,1 0 1 0 0,-1 1-1 0 0,1-1 0 0 0,-1 0 0 0 0,1 1 0 0 0,0-1 0 0 0,-1 0 0 0 0,1 0 1 0 0,-1 1-1 0 0,1-1 0 0 0,0 0 0 0 0,-1 0 0 0 0,1 0 0 0 0,0 0 0 0 0,-1 0 1 0 0,1 0-1 0 0,-1 0 0 0 0,1 0 0 0 0,0 0-15 0 0,-1 0 6 0 0,0 0 1 0 0,0 0-1 0 0,0 0 0 0 0,0 0 0 0 0,0 0 1 0 0,1 0-1 0 0,-1 0 0 0 0,0 0 1 0 0,0 0-1 0 0,0 0 0 0 0,0 0 0 0 0,0 0 1 0 0,0 0-1 0 0,1 0 0 0 0,-1 0 1 0 0,0 0-1 0 0,0 0 0 0 0,0 0 0 0 0,0 0 1 0 0,0 0-1 0 0,0 0 0 0 0,0 0 1 0 0,0 0-1 0 0,1 0 0 0 0,-1 0 1 0 0,0 0-1 0 0,0 0 0 0 0,0 0 0 0 0,0 0 1 0 0,0 0-1 0 0,0 1 0 0 0,0-1 1 0 0,0 0-1 0 0,0 0 0 0 0,0 0 0 0 0,0 0 1 0 0,1 0-1 0 0,-1 0 0 0 0,0 0 1 0 0,0 0-1 0 0,0 1 0 0 0,0-1 0 0 0,0 0 1 0 0,0 0-1 0 0,0 0 0 0 0,0 0 1 0 0,0 0-1 0 0,0 0 0 0 0,0 0 1 0 0,0 1-1 0 0,0-1 0 0 0,0 0 0 0 0,0 0 1 0 0,0 0-1 0 0,0 0 0 0 0,0 0 1 0 0,-1 0-7 0 0,1 5 126 0 0,0 12 121 0 0,0-16-234 0 0,0 0 0 0 0,0 0-1 0 0,0 0 1 0 0,0 0-1 0 0,1 0 1 0 0,-1 0-1 0 0,0 0 1 0 0,1 0 0 0 0,-1 0-1 0 0,0 0 1 0 0,1 0-1 0 0,-1 0 1 0 0,1 0-13 0 0,17 6 149 0 0,0 7-11 0 0,-15-10-4 0 0,1-4-6 0 0,77 0 379 0 0,-78 0-491 0 0,-1 0 1 0 0,0-1-1 0 0,0 1 0 0 0,1 0 1 0 0,-1-1-1 0 0,0 0 1 0 0,0 1-1 0 0,0-1 0 0 0,0 0 1 0 0,0 0-1 0 0,0 0 1 0 0,0 0-1 0 0,0-1 1 0 0,0 1-17 0 0,9-6 73 0 0,11 0 53 0 0,-19 5-121 0 0,0-1 0 0 0,1 1 0 0 0,-1-1 0 0 0,0 0 1 0 0,2-2-6 0 0,-5 5 0 0 0,10-10 0 0 0,-5 6 0 0 0,-1 0 0 0 0,1-1 0 0 0,-1 1 0 0 0,0-1 0 0 0,-1 0 0 0 0,1 0 0 0 0,3-13 0 0 0,7 11 0 0 0,-7-11 0 0 0,0 7 0 0 0,-6 9 0 0 0,1 0 0 0 0,-1 0 0 0 0,0 0 0 0 0,0 0 0 0 0,0 0 0 0 0,0 0 0 0 0,0 0 0 0 0,-1 0 0 0 0,1 0 0 0 0,-1-1 0 0 0,1 1 0 0 0,-1 0 0 0 0,0 0 0 0 0,0-1 0 0 0,0-35 17 0 0,0 20-55 0 0,0 0-37 0 0,0-1-39 0 0,0 0-45 0 0,0-2-46 0 0,0-2-51 0 0,0 23 256 0 0,0-4-3 0 0,0 1 0 0 0,0-1 0 0 0,0 1 0 0 0,-1 0 0 0 0,1-1 0 0 0,-1 1 0 0 0,0-2 3 0 0,-10-6-53 0 0,12 10 46 0 0,-1 0 1 0 0,1-1-1 0 0,0 1 1 0 0,0-1 0 0 0,0 1-1 0 0,0 0 1 0 0,0 0-1 0 0,0-1 1 0 0,0 1 0 0 0,1 0 6 0 0,-2 1 0 0 0,3-3-70 0 0,-3 3-15 0 0,0 0 16 0 0,0 0 5 0 0,4 3 10 0 0,14 19 44 0 0,-1 10-1 0 0,-12-20-34 0 0,-4-5 33 0 0,0 2 5 0 0,6 2-13 0 0,-6-9 18 0 0,1-1 0 0 0,-1 1 0 0 0,0 0-1 0 0,0 0 1 0 0,0 0 0 0 0,0 1 0 0 0,0-1-1 0 0,-1 0 1 0 0,1 0 0 0 0,-1 0 0 0 0,1 1-1 0 0,-1-1 1 0 0,0 0 0 0 0,0 1 0 0 0,0 0 2 0 0,0-3 0 0 0,0 6 0 0 0,0-1 0 0 0,1 0 0 0 0,-1 0 0 0 0,1 1 0 0 0,1 3 0 0 0,7 9-4 0 0,-8-16 6 0 0,0-1-1 0 0,0 1 1 0 0,0 0-1 0 0,0 0 1 0 0,0 0-1 0 0,-1 0 1 0 0,1 0-1 0 0,-1 0 1 0 0,1 0-1 0 0,-1 1 1 0 0,0-1-1 0 0,1 0 1 0 0,-1 0-2 0 0,0 0 9 0 0,0 1 0 0 0,0-1 0 0 0,0 0 0 0 0,1 0-1 0 0,0 1 1 0 0,-1-1 0 0 0,1 0 0 0 0,0 0 0 0 0,0 0 0 0 0,0 0 0 0 0,0 0 0 0 0,0 0 0 0 0,0 0 0 0 0,1 0-9 0 0,4 9 41 0 0,2 10 41 0 0,6 1-16 0 0,-7-7-53 0 0,-6-12-15 0 0,0 0 0 0 0,1 0 0 0 0,-1-1 0 0 0,1 1 0 0 0,0 0 0 0 0,0 0 0 0 0,1 1 2 0 0,1-1-40 0 0,-4 1 115 0 0,0 10 15 0 0,0-11-65 0 0,3-2-83 0 0,0-1-28 0 0,0 0 0 0 0,-1 1 0 0 0,1 0 0 0 0,0 0 0 0 0,-1 0 0 0 0,1 0 0 0 0,0 0 0 0 0,-1 0 0 0 0,0 1 0 0 0,1-1 0 0 0,-1 1 86 0 0,11 4-476 0 0,-7-4 194 0 0,1-1-37 0 0,-3-1-463 0 0</inkml:trace>
  <inkml:trace contextRef="#ctx0" brushRef="#br0" timeOffset="164.58">2563 534 7080 0 0,'5'0'-70'0'0,"1"0"76"0"0,2 0 81 0 0,3 0 147 0 0,-6 0 138 0 0,-11 0-235 0 0,-6 0-75 0 0,-3 1 95 0 0,0 2 80 0 0,0 2 74 0 0,3 4 70 0 0,12-9-356 0 0,0 0-1 0 0,0 1 1 0 0,-1-1-1 0 0,1 0 1 0 0,0 1-1 0 0,-1-1 1 0 0,1 0-1 0 0,0 0 1 0 0,-1 1 0 0 0,1-1-1 0 0,-1 0 1 0 0,1 0-1 0 0,0 0 1 0 0,-1 0-1 0 0,1 0 1 0 0,-1 1-1 0 0,1-1 1 0 0,-1 0-1 0 0,1 0 1 0 0,0 0-1 0 0,-1 0 1 0 0,1 0-1 0 0,-1 0 1 0 0,1 0-1 0 0,-1-1 1 0 0,1 1-25 0 0,0 0 0 0 0,-5 0 121 0 0,0 0 0 0 0,0 1 0 0 0,1-1 0 0 0,-1 1 0 0 0,-3 1-121 0 0,-17 12 460 0 0,10-8-178 0 0,4-1-61 0 0,9-4-200 0 0,1 0 1 0 0,0-1-1 0 0,0 1 1 0 0,0 0-1 0 0,0 0 1 0 0,0 0-1 0 0,0 0 1 0 0,1 0 0 0 0,-1 0-1 0 0,0 0 1 0 0,0 0-1 0 0,1 0 1 0 0,-1 1-22 0 0,-6 12 252 0 0,2-2-64 0 0,-8 5 6 0 0,-24 23 198 0 0,33-35-346 0 0,1 0 0 0 0,-1 1 0 0 0,1-1 0 0 0,0 1 0 0 0,0-1 0 0 0,-1 5-46 0 0,-4 14 225 0 0,0 1-37 0 0,3-10-79 0 0,-2 9 163 0 0,-7 1-18 0 0,12-2-135 0 0,1-1-10 0 0,-3-6-1 0 0,-3-7-45 0 0,6-8-55 0 0,1 0 0 0 0,-1 0 0 0 0,0 0 0 0 0,0 0 1 0 0,0 0-1 0 0,1 0 0 0 0,-1 0 0 0 0,0 0 0 0 0,1 0 0 0 0,-1 1 0 0 0,1-1 0 0 0,-1 0 0 0 0,1 0 0 0 0,0 1 0 0 0,0-1 0 0 0,-1 0 0 0 0,1 1 0 0 0,0-1 0 0 0,0 0 0 0 0,0 1 0 0 0,0-1 0 0 0,1 0 0 0 0,-1 0 0 0 0,0 1 0 0 0,0-1 0 0 0,1 0 0 0 0,-1 1-8 0 0,15 19 95 0 0,-9-6-39 0 0,2 1 1 0 0,6-1 49 0 0,-11-13-94 0 0,-1 0 0 0 0,1 0 0 0 0,0 0 0 0 0,0 0 0 0 0,0-1 0 0 0,0 0 0 0 0,0 1 0 0 0,0-1 0 0 0,0 0 0 0 0,1 0 0 0 0,-1-1 0 0 0,0 1 0 0 0,0-1 0 0 0,1 1 0 0 0,-1-1 0 0 0,0 0 0 0 0,1-1 0 0 0,1 1-12 0 0,25 0 118 0 0,-5 1 129 0 0,24-3-247 0 0,-16-5 66 0 0,-28 6-65 0 0,-1-1 0 0 0,1 0 1 0 0,-1 0-1 0 0,1 0 0 0 0,2-2-1 0 0,18-14 53 0 0,-4 11-26 0 0,26-23 42 0 0,-34 21-61 0 0,-9 6-3 0 0,0 1 0 0 0,0-1 0 0 0,-1 1 0 0 0,0-1 0 0 0,1 0 0 0 0,-1 0 0 0 0,0-1 0 0 0,0 1-1 0 0,-1-1 1 0 0,1 1 0 0 0,-1-1 0 0 0,0 0 0 0 0,1-2-5 0 0,4-29 43 0 0,5 15-33 0 0,-6 11-9 0 0,-3 4-1 0 0,-1 3 0 0 0,0 0 0 0 0,0 0 0 0 0,-1 0 0 0 0,1-1 0 0 0,-1 1 0 0 0,0 0 0 0 0,0-1 0 0 0,0 0 0 0 0,0 1 0 0 0,0-1 0 0 0,-1 1 0 0 0,1-1 0 0 0,-1 0 0 0 0,1 0 0 0 0,-1 1 0 0 0,0-1 0 0 0,0 0 0 0 0,0 0 0 0 0,-1 1 0 0 0,1-1 0 0 0,0 0 0 0 0,-1 0 0 0 0,-13-36 0 0 0,6-4-12 0 0,-6 1-36 0 0,7-1 18 0 0,-7 0-67 0 0,7 1-63 0 0,4 33 99 0 0,0 0 1 0 0,-1 0-1 0 0,-4-7 61 0 0,4 7-61 0 0,0 1 0 0 0,0-1 0 0 0,-2-8 61 0 0,-1-25-175 0 0,-7-1 38 0 0,7 0 10 0 0,4 34 86 0 0,0 0 0 0 0,-1 0 1 0 0,-4-7 40 0 0,4 8-33 0 0,0-1 0 0 0,0 1 0 0 0,-2-9 33 0 0,3-3-11 0 0,1 0 1 0 0,1 0-1 0 0,1 0 1 0 0,2-12 10 0 0,-2 14-48 0 0,1 2-34 0 0,-2 2-45 0 0,-3 6 86 0 0,4 8 40 0 0,-1 0 0 0 0,0-1 0 0 0,1 1-1 0 0,-1-1 1 0 0,0 1 0 0 0,1 0 0 0 0,-1 0 0 0 0,0-1-1 0 0,1 1 1 0 0,-1 0 0 0 0,0 0 0 0 0,0 0-1 0 0,1 0 1 0 0,-1 0 0 0 0,0 0 0 0 0,0 0-1 0 0,1 0 1 0 0,-1 0 1 0 0,-3 0-66 0 0,2 13-9 0 0,-6 3 68 0 0,4-6 9 0 0,9-6-4 0 0,1-1-7 0 0,1 15-34 0 0,-5-15 42 0 0,-1 0-1 0 0,1 0 0 0 0,0-1 1 0 0,1 1-1 0 0,-1-1 1 0 0,0 1-1 0 0,1-1 2 0 0,-1 0 0 0 0,0-1 0 0 0,0 1 0 0 0,-1 0 0 0 0,1 0 0 0 0,-1 0 0 0 0,1 0 0 0 0,-1 0 0 0 0,0 0 0 0 0,1 0 0 0 0,-1 0 0 0 0,0 1 0 0 0,0-1 0 0 0,-1 0 0 0 0,1 1 0 0 0,0-1 0 0 0,-1 0 1 0 0,1 1-1 0 0,-1-1 0 0 0,0 1 0 0 0,0 1 0 0 0,0 0 3 0 0,0-1 0 0 0,0 1 0 0 0,1 0 0 0 0,-1 0 1 0 0,1 0-1 0 0,0 0 0 0 0,0-1 0 0 0,1 3-3 0 0,13 22 92 0 0,28 50 119 0 0,-28-56-124 0 0,-8-13-30 0 0,-1 0-1 0 0,0 1 0 0 0,0-1 0 0 0,-1 1 0 0 0,-1 1 1 0 0,1-1-1 0 0,1 10-56 0 0,2 23 199 0 0,-1-22-101 0 0,1 2 38 0 0,-6 1 30 0 0,-2-19-126 0 0,0 0 0 0 0,1 0 0 0 0,-1 1 0 0 0,1-1 0 0 0,1 4-40 0 0,12 20 200 0 0,-12-22-156 0 0,-1 1 1 0 0,0 0 0 0 0,0 0 0 0 0,-1-1 0 0 0,0 1 0 0 0,-1 6-45 0 0,0-6 34 0 0,1 0 0 0 0,0 0-1 0 0,0-1 1 0 0,1 1 0 0 0,0 0 0 0 0,1 6-34 0 0,12 14 128 0 0,-12-5-52 0 0,-2-20-64 0 0,0 0 1 0 0,0 0-1 0 0,0 1 0 0 0,0-1 0 0 0,0 0 0 0 0,1 0 1 0 0,0 0-1 0 0,-1 1 0 0 0,1-1 0 0 0,2 2-12 0 0,3 6 32 0 0,-4-9-29 0 0,-1 0 1 0 0,0 0-1 0 0,0 0 1 0 0,0 0 0 0 0,0 0-1 0 0,0 0 1 0 0,0 0-1 0 0,-1 0 1 0 0,1 1-1 0 0,-1-1 1 0 0,1 0-1 0 0,-1 0 1 0 0,0 1-1 0 0,0-1-3 0 0,0 0 9 0 0,1 1-1 0 0,-1-1 0 0 0,0 0 0 0 0,1 0 0 0 0,-1 1 0 0 0,1-1 0 0 0,0 0 0 0 0,0 0 0 0 0,-1 0 0 0 0,1 0 1 0 0,1 0-1 0 0,-1 0 0 0 0,0 0 0 0 0,1 0-8 0 0,4 9 31 0 0,-5-10-24 0 0,-1 1 1 0 0,1 0 0 0 0,-1-1-1 0 0,1 1 1 0 0,-1-1 0 0 0,0 1-1 0 0,1 0 1 0 0,-1 0 0 0 0,0 1-8 0 0,0 0 53 0 0,0-3-140 0 0,0 0 14 0 0,0 0-75 0 0,0 0-86 0 0,0 0 68 0 0,0 0-39 0 0,0 0-42 0 0,0 0-40 0 0,0 0-36 0 0,0 0-32 0 0,0 0-233 0 0,0 0-53 0 0,0 0-759 0 0,0 0-599 0 0,0 0-1138 0 0</inkml:trace>
  <inkml:trace contextRef="#ctx0" brushRef="#br0" timeOffset="165.58">3054 790 8408 0 0,'0'0'190'0'0,"3"0"28"0"0,2 0-142 0 0,15 0 152 0 0,-9-3-108 0 0,-5-6-75 0 0,-6 8-45 0 0,0 0 0 0 0,1 1 0 0 0,-1-1 0 0 0,0 1-1 0 0,1-1 1 0 0,-1 1 0 0 0,1-1 0 0 0,-1 1 0 0 0,0-1 0 0 0,1 1-1 0 0,0-1 1 0 0,-1 1 0 0 0,1 0 0 0 0,-1-1 0 0 0,1 1-1 0 0,-1 0 1 0 0,1-1 0 0 0,0 1 0 0 0,-1 0 0 0 0,1 0 0 0 0,0-1-1 0 0,-1 1 1 0 0,1 0 0 0 0,0 0 0 0 0,-1 0 0 0 0,1 0 0 0 0,0 0-1 0 0,-1 0 1 0 0,1 0 0 0 0,0 0 0 0 0,-1 0 0 0 0,2 1 0 0 0,0-1-2 0 0,0 0 0 0 0,0-1 0 0 0,0 1 1 0 0,0 0-1 0 0,0-1 0 0 0,0 1 0 0 0,0-1 0 0 0,0 0 1 0 0,0 1-1 0 0,0-1 0 0 0,0 0 0 0 0,1-1 2 0 0,3-3 35 0 0,0 0 52 0 0,-3 2 75 0 0,1 2 188 0 0,10-2 195 0 0,-1-5-94 0 0,-1 2-106 0 0,-5 2-159 0 0,2-1 281 0 0,-3-5-65 0 0,-3 4-273 0 0,-2 4-90 0 0,0 1 0 0 0,0-1 0 0 0,0 0 0 0 0,0 1 1 0 0,0 0-1 0 0,1-1 0 0 0,-1 1 0 0 0,0 0 0 0 0,1 0 0 0 0,-1 0 0 0 0,1 0 0 0 0,1-1-39 0 0,14-5 458 0 0,-9-7-44 0 0,1 7-231 0 0,-9 7-176 0 0,1 0 0 0 0,-1-1 1 0 0,1 1-1 0 0,-1 0 0 0 0,1 0 0 0 0,-1-1 0 0 0,1 1 1 0 0,-1 0-1 0 0,1-1 0 0 0,-1 1 0 0 0,0-1 1 0 0,1 1-1 0 0,-1-1 0 0 0,0 1 0 0 0,1-1 0 0 0,-1 1 1 0 0,0-1-1 0 0,1 1 0 0 0,-1-1 0 0 0,0 1 1 0 0,0-1-1 0 0,0 1 0 0 0,0-1 0 0 0,0 1 1 0 0,0-1-1 0 0,1 0 0 0 0,-1 1 0 0 0,0-1 0 0 0,0 1 1 0 0,-1-1-1 0 0,1 0-7 0 0,0 1 6 0 0,0 0-1 0 0,0-1 1 0 0,0 1-1 0 0,0 0 1 0 0,0-1 0 0 0,0 1-1 0 0,0 0 1 0 0,1 0 0 0 0,-1-1-1 0 0,0 1 1 0 0,0 0 0 0 0,0-1-1 0 0,0 1 1 0 0,0 0 0 0 0,0 0-1 0 0,1-1 1 0 0,-1 1-1 0 0,0 0 1 0 0,0 0 0 0 0,0-1-1 0 0,1 1 1 0 0,-1 0 0 0 0,0 0-1 0 0,0 0 1 0 0,1-1 0 0 0,-1 1-6 0 0,1-1 7 0 0,0 1 1 0 0,-1-1 0 0 0,1 0 0 0 0,0 0 0 0 0,-1 0-1 0 0,1 0 1 0 0,0 0 0 0 0,-1 0 0 0 0,1 0-1 0 0,-1 0 1 0 0,1 0 0 0 0,-1 0 0 0 0,0 0 0 0 0,1 0-1 0 0,-1 0 1 0 0,0 0 0 0 0,0-1-8 0 0,0 1 5 0 0,0 0 1 0 0,0 0-1 0 0,-1 0 0 0 0,1 0 0 0 0,0 0 0 0 0,-1 0 1 0 0,1 0-1 0 0,-1 0 0 0 0,1 0 0 0 0,-1 0 1 0 0,1 0-1 0 0,-1 0 0 0 0,0 0 0 0 0,0 0 0 0 0,1 0 1 0 0,-1 0-1 0 0,0 1-5 0 0,-2-4 34 0 0,6 4-1 0 0,-1 0-26 0 0,-1 0 0 0 0,1 0 0 0 0,0 0 0 0 0,-1-1 0 0 0,1 1 0 0 0,0 0 0 0 0,-1-1 0 0 0,1 1 1 0 0,1-2-8 0 0,-2 2 4 0 0,1-1 0 0 0,-1 0 1 0 0,1-1-1 0 0,-1 1 1 0 0,1 0-1 0 0,-1 0 1 0 0,0-1-1 0 0,1 1 1 0 0,-1-1-1 0 0,0 1 0 0 0,0-1 1 0 0,0 0-5 0 0,0 1 0 0 0,-1 1 1 0 0,1-1-1 0 0,-1 0 1 0 0,0 1-1 0 0,0-1 0 0 0,1 0 1 0 0,-1 1-1 0 0,0-1 1 0 0,0 0-1 0 0,0 1 0 0 0,0-1 1 0 0,0 0-1 0 0,0 1 1 0 0,0-1-1 0 0,0 0 0 0 0,0 0 1 0 0,0 1-1 0 0,0-1 1 0 0,0 0-1 0 0,-1 1 1 0 0,1-1-1 0 0,0 0 0 0 0,0 1 1 0 0,-1-1-1 0 0,1 1 1 0 0,-1-1-1 0 0,0 0 0 0 0,0 1 0 0 0,0-1 0 0 0,0 1 0 0 0,0-1 0 0 0,0 1 0 0 0,0 0 0 0 0,0 0 0 0 0,0-1 0 0 0,0 1 0 0 0,-1 0 0 0 0,1 0 0 0 0,0 0 0 0 0,0 0 0 0 0,-1 0 0 0 0,0 0 0 0 0,0 0 0 0 0,0 0 0 0 0,0 0 0 0 0,0 1 0 0 0,0-1 0 0 0,0 0 0 0 0,0 1 0 0 0,0-1 0 0 0,0 1 0 0 0,0 0 0 0 0,-19 13 0 0 0,14-11-1 0 0,6-2 1 0 0,1-1 0 0 0,-1 0-1 0 0,0 1 1 0 0,0-1 0 0 0,0 1 0 0 0,0-1-1 0 0,1 1 1 0 0,-1-1 0 0 0,0 1 0 0 0,0-1 0 0 0,1 1-1 0 0,-1 0 1 0 0,0-1 0 0 0,1 1 0 0 0,-1 0 0 0 0,1 0-1 0 0,-1 0 1 0 0,1-1 0 0 0,-1 1 0 0 0,1 0-1 0 0,0 0 1 0 0,-1 0 0 0 0,-2 6-6 0 0,1-4-2 0 0,0 1 0 0 0,-1-1 0 0 0,1 0 0 0 0,-1 0 0 0 0,1 0 1 0 0,-2 0 7 0 0,-17 21-27 0 0,11-8 4 0 0,5-8 12 0 0,0 0 0 0 0,0 0 0 0 0,-1 0 1 0 0,-6 5 10 0 0,10-11-1 0 0,0 1 0 0 0,0-1 1 0 0,0 1-1 0 0,0-1 1 0 0,0 1-1 0 0,1 0 1 0 0,-1 0-1 0 0,1 0 1 0 0,0 0-1 0 0,0 0 0 0 0,0 0 1 0 0,0 0-1 0 0,1 0 1 0 0,-1 1-1 0 0,1-1 1 0 0,0 0-1 0 0,-1 0 0 0 0,2 1 1 0 0,-1 0 0 0 0,-3 21-39 0 0,-6 0 25 0 0,3-11 14 0 0,6-12 0 0 0,-1-1 0 0 0,1 1 0 0 0,-1-1 0 0 0,1 1 0 0 0,0-1 0 0 0,0 1 0 0 0,0-1 0 0 0,0 1 0 0 0,0-1 0 0 0,0 1 0 0 0,0-1 0 0 0,0 1 0 0 0,1-1 0 0 0,-1 1 0 0 0,1-1 0 0 0,-1 0 0 0 0,1 1 0 0 0,0 0 0 0 0,1 1 0 0 0,0 0 0 0 0,0 0 0 0 0,1 0 0 0 0,-1 0 0 0 0,1-1 0 0 0,1 2 0 0 0,-2-2 0 0 0,0 0 0 0 0,1 0 0 0 0,-1 0 0 0 0,0 0 0 0 0,-1 1 0 0 0,3 2 0 0 0,-4-3 0 0 0,1-1 0 0 0,0 1 0 0 0,-1 0 0 0 0,1 0 0 0 0,-1-1 0 0 0,0 1 0 0 0,0 0 0 0 0,0 0 0 0 0,0 2 0 0 0,0-2 0 0 0,0 0 0 0 0,0 0 0 0 0,0 0 0 0 0,0 0 0 0 0,1 0 0 0 0,-1 0 0 0 0,1 0 0 0 0,-1 0 0 0 0,1 0 0 0 0,0 1 0 0 0,-1-2-2 0 0,1 0 0 0 0,0 0 1 0 0,0 1-1 0 0,0-1 0 0 0,0 0 0 0 0,0 0 1 0 0,0 0-1 0 0,0 0 0 0 0,0 0 1 0 0,0 0-1 0 0,0 0 0 0 0,0 0 1 0 0,1-1-1 0 0,-1 1 0 0 0,0 0 1 0 0,1-1-1 0 0,-1 1 0 0 0,0-1 1 0 0,1 1-1 0 0,-1-1 0 0 0,1 0 1 0 0,-1 1-1 0 0,1-1 0 0 0,-1 0 1 0 0,1 0-1 0 0,-1 0 0 0 0,1 0 2 0 0,28 5-18 0 0,-16 1 18 0 0,-10-4 0 0 0,0 0 0 0 0,0 0 0 0 0,1-1 0 0 0,-1 1 0 0 0,0-1 0 0 0,1 0 0 0 0,-1-1 0 0 0,1 1 0 0 0,2-1 0 0 0,8 0 3 0 0,-9 1 6 0 0,1-1-1 0 0,-1 0 0 0 0,0-1 0 0 0,0 1 1 0 0,0-1-1 0 0,3-1-8 0 0,19-13 21 0 0,-20 14-12 0 0,-1 0-1 0 0,1 0 1 0 0,-1 1-1 0 0,1-1 1 0 0,4 2-9 0 0,15-1-25 0 0,-4-4-46 0 0,5-10-78 0 0,-17 12 68 0 0,-2 0-61 0 0,-4 2 10 0 0,-1-1-49 0 0,1 0-59 0 0,0 0-66 0 0,0 0-13 0 0,-1-1-50 0 0,0 1-44 0 0,1-1-39 0 0,0 0-133 0 0,0 0-39 0 0,1-1-161 0 0,3-2-434 0 0</inkml:trace>
  <inkml:trace contextRef="#ctx0" brushRef="#br0" timeOffset="166.58">3694 449 6624 0 0,'0'0'192'0'0,"3"3"-7"0"0,15 11-146 0 0,-11-12-52 0 0,-6-2 13 0 0,-1-1 0 0 0,0 1 0 0 0,0 0 0 0 0,1 0 0 0 0,-1 0 0 0 0,0 0 0 0 0,0 0 0 0 0,0 0 0 0 0,1 0 0 0 0,-1 1 0 0 0,0-1 0 0 0,0 0 0 0 0,0 0 0 0 0,1 0 0 0 0,-1 0 0 0 0,0 0 0 0 0,0 0 0 0 0,0 0 0 0 0,1 0 0 0 0,-1 0 0 0 0,0 1 0 0 0,0-1 0 0 0,0 0 0 0 0,0 0 0 0 0,0 0 0 0 0,1 0 0 0 0,-1 0 0 0 0,0 1 0 0 0,0-1 0 0 0,12 21 91 0 0,-5-10 69 0 0,0 3 157 0 0,-3 4 114 0 0,-2-3-68 0 0,7 2 80 0 0,-2-6-155 0 0,-4-1 64 0 0,1 1 30 0 0,2 0-16 0 0,1 3 189 0 0,-3-5-225 0 0,0 3 45 0 0,5 9 108 0 0,-4-10-194 0 0,-5-11-289 0 0,3 6 245 0 0,-2 3 64 0 0,-1-5-216 0 0,0 1 0 0 0,0 0 0 0 0,1 0-1 0 0,0-1 1 0 0,0 5-93 0 0,8 8 295 0 0,-2-4-26 0 0,-5 3 46 0 0,-2-10-186 0 0,1-1-36 0 0,3 7 81 0 0,0-6-70 0 0,1 0 64 0 0,0-1 0 0 0,0 0 58 0 0,-4-4-181 0 0,1 1-5 0 0,0 0 0 0 0,-1-1 0 0 0,1 1 1 0 0,-1 0-1 0 0,1 0 0 0 0,-1 1 0 0 0,0-1 1 0 0,0 0-1 0 0,0 0 0 0 0,0 0 0 0 0,0 1 1 0 0,-1-1-1 0 0,1 1 0 0 0,-1-1 1 0 0,1 2-41 0 0,-1-1 226 0 0,0-3-8 0 0,4 0-16 0 0,10 0-54 0 0,-11 0-20 0 0,-3 0-7 0 0,0 0 1 0 0,0 0 4 0 0,0 0 2 0 0,0 0 0 0 0,-3 0-6 0 0,-11 0-29 0 0,13 0-91 0 0,1 0-1 0 0,0 0 0 0 0,0 0 1 0 0,0 0-1 0 0,0 0 1 0 0,0 0-1 0 0,0 0 1 0 0,0 0-1 0 0,-1 0 0 0 0,1 0 1 0 0,0 0-1 0 0,0 0 1 0 0,0 0-1 0 0,0 0 1 0 0,0 0-1 0 0,0 0 0 0 0,0 0 1 0 0,-1 0-1 0 0,1 0 1 0 0,0 0-1 0 0,0 0 1 0 0,0 0-1 0 0,0 0 0 0 0,0 0 1 0 0,0 0-1 0 0,0 0 1 0 0,0 0-1 0 0,-1 0 1 0 0,1 0-1 0 0,0 0 0 0 0,0 0 1 0 0,0-1-1 0 0,0 1 1 0 0,0 0-1 0 0,0 0 1 0 0,0 0-1 0 0,0 0 0 0 0,0 0 1 0 0,0 0-1 0 0,0 0 1 0 0,0-1-1 0 0,0 1 1 0 0,0 0-1 0 0,0 0 0 0 0,0 0 1 0 0,0 0-1 0 0,0 0 1 0 0,0 0-1 0 0,0 0 1 0 0,0-1-1 0 0,0 1 0 0 0,0 0 1 0 0,0 0-1 0 0,0 0 1 0 0,0 0-1 0 0,0 0 1 0 0,0 0-3 0 0,0-15 81 0 0,0 15-77 0 0,0 0-1 0 0,0-1 0 0 0,0 1 0 0 0,0 0 0 0 0,0 0 0 0 0,0-1 0 0 0,0 1 0 0 0,0 0 0 0 0,0-1 0 0 0,0 1 0 0 0,-1 0 0 0 0,1-1 0 0 0,0 1 0 0 0,0 0 0 0 0,0 0 0 0 0,0-1 0 0 0,0 1 0 0 0,-1 0 0 0 0,1 0 0 0 0,0-1 1 0 0,0 1-1 0 0,-1 0 0 0 0,1 0 0 0 0,0 0 0 0 0,0-1 0 0 0,-1 1-2 0 0,-9-13-47 0 0,9 11 35 0 0,0 0 0 0 0,0 0 0 0 0,0-1 1 0 0,0 1-1 0 0,0 0 0 0 0,1-1 0 0 0,-1 1 0 0 0,1-1 0 0 0,-1 1 0 0 0,1-1 0 0 0,0 1 0 0 0,0-1 0 0 0,0 1 0 0 0,0-1 0 0 0,1 1 0 0 0,-1-1 0 0 0,1 1 0 0 0,-1-1 0 0 0,1 1 0 0 0,0-1 12 0 0,13-32-100 0 0,-6 10 80 0 0,6 0 20 0 0,-13 2 3 0 0,0 1-12 0 0,4 6-49 0 0,3 5-85 0 0,2 0-55 0 0,-7 9 113 0 0,0-1-1 0 0,0 0 1 0 0,-1 0 0 0 0,1 0-1 0 0,0-3 86 0 0,4-8-303 0 0,0-1-18 0 0,4 1 74 0 0,-8 11 189 0 0,0 0 0 0 0,0 0 0 0 0,0 1 0 0 0,1-1 0 0 0,2-1 58 0 0,11-3-230 0 0,-9-7 7 0 0,9 7 30 0 0,-10 2 152 0 0,-6 5 36 0 0,0-1-1 0 0,0 0 1 0 0,1 1 0 0 0,-1-1 0 0 0,0 0 0 0 0,0 1 0 0 0,0-1 0 0 0,0 1-1 0 0,0 0 1 0 0,1-1 0 0 0,0 1 5 0 0,-1 0-3 0 0,0 1-1 0 0,0-1 0 0 0,1 0 1 0 0,-1 1-1 0 0,0-1 0 0 0,0 1 1 0 0,0-1-1 0 0,0 1 0 0 0,0-1 1 0 0,0 1-1 0 0,1 0 4 0 0,5 4 2 0 0,7 1 66 0 0,-11-5-48 0 0,0 1 0 0 0,0-1 0 0 0,0 1 0 0 0,0 0 0 0 0,0 0 0 0 0,0 0 0 0 0,0 0 0 0 0,-1 0 0 0 0,1 1-20 0 0,3 4 44 0 0,-1 0 1 0 0,1 1-1 0 0,-1 0 1 0 0,0 0-1 0 0,-1 1 0 0 0,0 0-44 0 0,0-1 22 0 0,2 6 26 0 0,-4-11-39 0 0,-1 0 1 0 0,0 0-1 0 0,1 0 0 0 0,0 0 0 0 0,0 0 1 0 0,0-1-1 0 0,0 1 0 0 0,0 0 1 0 0,1-1-10 0 0,18 23 12 0 0,-18-20-12 0 0,0 0 0 0 0,0 0 0 0 0,-1 0 0 0 0,0 1 0 0 0,0-1 0 0 0,1 3 0 0 0,-2 18 6 0 0,0-7 45 0 0,0-9 15 0 0,3-1 40 0 0,3 2 12 0 0,0 3 57 0 0,-3 4 47 0 0,-2-3-23 0 0,6 1-40 0 0,-2-6-33 0 0,-3-2 12 0 0,-1 0 29 0 0,-2 3 59 0 0,0-4-106 0 0,0 4-52 0 0,0-1-57 0 0,0-3-60 0 0,0-6 43 0 0,0-1 1 0 0,0 0-1 0 0,0 1 1 0 0,0-1-1 0 0,0 0 1 0 0,0 0-1 0 0,0 1 1 0 0,0-1-1 0 0,0 0 1 0 0,1 1-1 0 0,-1-1 1 0 0,0 0-1 0 0,0 0 1 0 0,0 1-1 0 0,0-1 1 0 0,0 0 0 0 0,1 1-1 0 0,-1-1 1 0 0,0 0-1 0 0,0 0 1 0 0,0 0-1 0 0,1 1 1 0 0,-1-1-1 0 0,0 0 1 0 0,0 0-1 0 0,1 0 6 0 0,18 14-169 0 0,-3-10-19 0 0,-12-4-140 0 0,-1 4-59 0 0,-3-4 387 0 0,3 2-95 0 0,-1 1 1 0 0,1-1-16 0 0,-1-1-42 0 0,0 1-13 0 0,0-1-41 0 0,0 1-47 0 0,0-1-53 0 0,0 0-57 0 0,0 0-54 0 0,1-1-46 0 0,-1 1-42 0 0,0-1-147 0 0,1 0-41 0 0,0 1-177 0 0,2-1-480 0 0</inkml:trace>
  <inkml:trace contextRef="#ctx0" brushRef="#br0" timeOffset="167.58">4740 0 8232 0 0,'0'0'182'0'0,"0"0"29"0"0,0 0 14 0 0,0 4-27 0 0,0 10-216 0 0,0 1 42 0 0,0 0 38 0 0,0 0 35 0 0,0 14 190 0 0,0 1 104 0 0,0-6-27 0 0,0 0 36 0 0,0 86 1614 0 0,0-70-1390 0 0,0-19-342 0 0,0-1-48 0 0,0 1-57 0 0,0-1-63 0 0,0 0 192 0 0,0-2-75 0 0,0-4-64 0 0,0 26 205 0 0,0-21-183 0 0,2 8 53 0 0,7 12 79 0 0,-6-29-195 0 0,-1 0 0 0 0,0 0 0 0 0,-1 0 0 0 0,1 8-127 0 0,-2-9 109 0 0,0 6 47 0 0,0-4-57 0 0,0 18 43 0 0,0-10-49 0 0,0-9-39 0 0,0-5-27 0 0,0 0 0 0 0,0 0 0 0 0,1 1 0 0 0,0-1-1 0 0,1 4-25 0 0,6 9 78 0 0,-6-16-74 0 0,-1 0 0 0 0,0 0 0 0 0,0 0 0 0 0,0 0 0 0 0,-1 0 0 0 0,1 0-1 0 0,0 0 1 0 0,-1 0 0 0 0,1 0 0 0 0,-1 0 0 0 0,0 0 0 0 0,0 0-1 0 0,0 0-3 0 0,0 37-2 0 0,0-13 41 0 0,0-6 34 0 0,0-1 48 0 0,0-16-24 0 0,0-3-35 0 0,4 4-148 0 0,10 10-66 0 0,-11-11 60 0 0,-2-3-73 0 0,-1 1-88 0 0,0-1 75 0 0,0 0-40 0 0,0 0-44 0 0,0 0-41 0 0,0 0-38 0 0,0 0-33 0 0,0 0-244 0 0,0 0-57 0 0,0 0-795 0 0,0 0-627 0 0,0 0-1192 0 0</inkml:trace>
  <inkml:trace contextRef="#ctx0" brushRef="#br0" timeOffset="168.58">4441 598 9848 0 0,'-18'0'222'0'0,"15"0"-99"0"0,6-4 6 0 0,11-10 142 0 0,-10 11-114 0 0,-1 3-82 0 0,7-2-30 0 0,4-5-32 0 0,5-2-24 0 0,2 5 74 0 0,-9 4 18 0 0,1 0 33 0 0,2 0 49 0 0,-4 0 61 0 0,-1-2-55 0 0,1-2-19 0 0,3-1 17 0 0,0-1 22 0 0,5 0 114 0 0,-4 1-75 0 0,2 1-25 0 0,7-2 34 0 0,-4 2-33 0 0,-5 0-27 0 0,6-3 44 0 0,-8 1-60 0 0,-2 3-21 0 0,-1 2 7 0 0,3 0 37 0 0,3 2-64 0 0,10-1-1 0 0,-18 0-85 0 0,-1-1 1 0 0,1 1-1 0 0,0-1 0 0 0,1-1-34 0 0,0-1 43 0 0,0 0 1 0 0,0-1 0 0 0,7-4-44 0 0</inkml:trace>
  <inkml:trace contextRef="#ctx0" brushRef="#br0" timeOffset="169.58">5786 214 7424 0 0,'3'0'73'0'0,"4"0"-115"0"0,-6 0 61 0 0,1 0 35 0 0,0 0 32 0 0,1 0 44 0 0,0 0 51 0 0,1 0 59 0 0,-3 0-236 0 0,1 0 0 0 0,0 0 0 0 0,-1 0-1 0 0,1 0 1 0 0,0 1 0 0 0,-1-1 0 0 0,1 1 0 0 0,-1-1 0 0 0,2 1-4 0 0,19 14 0 0 0,-13-12 6 0 0,-1 1 60 0 0,-4 3 88 0 0,0 0 60 0 0,13 4 258 0 0,5 17 9 0 0,-5-17-9 0 0,-9 7-60 0 0,-7-16-371 0 0,0 0 1 0 0,0 0-1 0 0,1 0 1 0 0,-1 0-1 0 0,1 0 0 0 0,-1-1 1 0 0,2 3-42 0 0,1-2 57 0 0,0 1 0 0 0,0 0 1 0 0,0-1-1 0 0,1 1 0 0 0,-1-1-57 0 0,24 14 282 0 0,-12 3-1 0 0,-6-3-118 0 0,8 11 144 0 0,-3-9-25 0 0,1-3-28 0 0,3 5-19 0 0,3 5 9 0 0,-8 4 36 0 0,15 6-31 0 0,-23-23-142 0 0,2 1 28 0 0,9-1-1 0 0,-12-10-108 0 0,-1 1 1 0 0,0-1 0 0 0,0 1-1 0 0,-1 0 1 0 0,1 0-1 0 0,0 1 1 0 0,-1-1-1 0 0,0 1 1 0 0,3 3-27 0 0,3 9 54 0 0,-4-8-9 0 0,1 0 0 0 0,-1 0 0 0 0,1 0 1 0 0,6 5-46 0 0,2 1 69 0 0,7 7-23 0 0,8 8 4 0 0,-27-26-48 0 0,1 0 0 0 0,0-1 0 0 0,1 1 0 0 0,-1 0 1 0 0,3 1-3 0 0,3 0 6 0 0,-8-4-3 0 0,0 0 0 0 0,-1 0-1 0 0,1 0 1 0 0,0 1 0 0 0,-1-1 0 0 0,1 0 0 0 0,-1 1 0 0 0,1-1 0 0 0,0 0 0 0 0,-1 1 0 0 0,1-1-1 0 0,-1 1 1 0 0,1-1 0 0 0,-1 1 0 0 0,1-1 0 0 0,-1 1 0 0 0,0-1 0 0 0,1 1 0 0 0,-1 0 0 0 0,0-1-1 0 0,1 1 1 0 0,-1 0 0 0 0,0-1 0 0 0,0 1 0 0 0,1 0 0 0 0,-1-1 0 0 0,0 1 0 0 0,0 0 0 0 0,0-1-1 0 0,0 1 1 0 0,0 0 0 0 0,0-1 0 0 0,0 1 0 0 0,0 0 0 0 0,0-1 0 0 0,0 1 0 0 0,-1 0 0 0 0,1-1-3 0 0,0 2 6 0 0,0-1 1 0 0,0 0-1 0 0,0 0 1 0 0,0 0-1 0 0,0 0 1 0 0,1 0 0 0 0,-1 0-1 0 0,0 0 1 0 0,0 0-1 0 0,1 0 1 0 0,-1 0 0 0 0,1 0-1 0 0,-1 0 1 0 0,1 0-1 0 0,0 1-6 0 0,-1-2 5 0 0,1 1 0 0 0,-1-1 0 0 0,1 1 0 0 0,0-1 0 0 0,-1 0 0 0 0,1 1 0 0 0,0-1 0 0 0,-1 0 0 0 0,1 0 0 0 0,0 1 0 0 0,0-1 0 0 0,-1 0 0 0 0,1 0 0 0 0,0 0 0 0 0,0 0 0 0 0,-1 0 0 0 0,1 0 0 0 0,0 0-5 0 0,-1 0 1 0 0,0 0 0 0 0,0 0 0 0 0,0 0 1 0 0,1 0-1 0 0,-1 0 0 0 0,0 0 1 0 0,0 0-1 0 0,0 0 0 0 0,0-1 0 0 0,0 1 1 0 0,0 0-1 0 0,1 0 0 0 0,-1 1 1 0 0,0-1-1 0 0,0 0 0 0 0,0 0 0 0 0,0 0 1 0 0,0 0-1 0 0,0 0 0 0 0,0 0 1 0 0,0 0-1 0 0,1 0 0 0 0,-1 0 0 0 0,0 0 1 0 0,0 0-1 0 0,0 0 0 0 0,0 0 1 0 0,0 0-1 0 0,0 0 0 0 0,0 0 0 0 0,0 0 1 0 0,0 1-1 0 0,1-1 0 0 0,-1 0 1 0 0,0 0-1 0 0,0 0 0 0 0,0 0 0 0 0,0 0 1 0 0,0 0-1 0 0,0 0 0 0 0,0 0 1 0 0,0 1-1 0 0,0-1 0 0 0,0 0 0 0 0,0 0 1 0 0,0 0-1 0 0,0 0 0 0 0,0 0 1 0 0,0 0-1 0 0,0 1 0 0 0,0-1 0 0 0,0 0 1 0 0,0 0-1 0 0,0 0 0 0 0,0 0 1 0 0,0 0-1 0 0,0 0-1 0 0,0 9-1 0 0,0-3-50 0 0,0-4-57 0 0,0-1-125 0 0,0-1-207 0 0,0 0 239 0 0,0 0 92 0 0,0-1-34 0 0,0 1-10 0 0,0-1-35 0 0,0 1-42 0 0,0-1-45 0 0,0-1-50 0 0,0 1-45 0 0,0 0-42 0 0,0-1-35 0 0,0 0-129 0 0,0-1-36 0 0,0-4-1347 0 0</inkml:trace>
  <inkml:trace contextRef="#ctx0" brushRef="#br0" timeOffset="1312.37">6191 86 9504 0 0,'0'0'216'0'0,"0"0"32"0"0,4 0 9 0 0,5 0-109 0 0,0 0-77 0 0,-1 0-37 0 0,1-4-24 0 0,-5-1 26 0 0,-2 1 62 0 0,3-2 223 0 0,13 3 9 0 0,-16 3-241 0 0,3 0 3 0 0,-2 0 5 0 0,0 0 84 0 0,-1 0-44 0 0,1 0 38 0 0,-3 1-84 0 0,3 2-2 0 0,11 11 12 0 0,-10-10-18 0 0,-4-1 1 0 0,0 4-27 0 0,0 9 75 0 0,0 7 61 0 0,0-12-111 0 0,0-10-73 0 0,0-1 1 0 0,0 0 0 0 0,0 0 0 0 0,0 1 0 0 0,0-1 0 0 0,0 0 0 0 0,0 1 0 0 0,0-1 0 0 0,0 0 0 0 0,0 1-1 0 0,-1-1 1 0 0,1 0 0 0 0,0 0 0 0 0,0 1 0 0 0,0-1 0 0 0,0 0 0 0 0,-1 0 0 0 0,1 1 0 0 0,0-1 0 0 0,0 0-1 0 0,0 0 1 0 0,-1 1 0 0 0,1-1 0 0 0,0 0 0 0 0,0 0 0 0 0,-1 0-10 0 0,-8 14 204 0 0,1 9 38 0 0,-1 4 19 0 0,-4-9-44 0 0,-2 0-59 0 0,-3 9-20 0 0,9-11-69 0 0,-10 13 79 0 0,-15 28 127 0 0,22-33-134 0 0,-5 12 84 0 0,9-17-33 0 0,-2 0 0 0 0,0 0 1 0 0,-12 16-193 0 0,13-24 46 0 0,5-6-29 0 0,0 0 1 0 0,1 0 0 0 0,-1 0-1 0 0,1 0 1 0 0,-2 5-18 0 0,-9 47 84 0 0,11-51-73 0 0,0-1 0 0 0,0 0 0 0 0,0 0 0 0 0,-1 0 0 0 0,-3 4-11 0 0,-2 2 19 0 0,-38 59 143 0 0,26-36-77 0 0,15-26-58 0 0,-6 12 34 0 0,5 16 13 0 0,-7-11-46 0 0,7-8 25 0 0,-7-10-26 0 0,13-6-23 0 0,0 0-1 0 0,1 1 1 0 0,0-1 0 0 0,-1 0 0 0 0,1 0 0 0 0,-1 0-1 0 0,1 0 1 0 0,0 0 0 0 0,0 0 0 0 0,0 0 0 0 0,0 1 0 0 0,0-1-1 0 0,0 0 1 0 0,0 1-4 0 0,0-2 0 0 0,0 8-25 0 0,0-4-97 0 0,0-1-97 0 0,0-1 58 0 0,0-1-40 0 0,0 0-43 0 0,0 0-41 0 0,0-1-37 0 0,0 1-35 0 0,0-1-233 0 0,0 0-57 0 0,0 1-768 0 0,0-1-612 0 0,0 0-1160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54.8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24 5840 0 0,'4'0'132'0'0,"6"0"-32"0"0,-6 0-24 0 0,0 0 57 0 0,-4-3 6 0 0,0 2-137 0 0,0 0 0 0 0,0 0-1 0 0,0 0 1 0 0,0 0 0 0 0,0 0 0 0 0,0 0 0 0 0,0 0 0 0 0,1 0 0 0 0,-1 0-1 0 0,0 1 1 0 0,1-1 0 0 0,-1 0 0 0 0,0 0 0 0 0,1 0 0 0 0,-1 0-2 0 0,1 1 22 0 0,0-1 41 0 0,0 1 170 0 0,0-1 52 0 0,0 1 59 0 0,4-1 953 0 0,-4 1-785 0 0,0 0-289 0 0,0 0-35 0 0,0 0-43 0 0,0 0-49 0 0,-16 0 472 0 0,12 0-20 0 0,-1 0-83 0 0,-12-1-49 0 0,-25 0 350 0 0,38 1-707 0 0,0 0 1 0 0,0 1 0 0 0,0-1 0 0 0,0 1-1 0 0,1 0 1 0 0,-1 0 0 0 0,-2 0-60 0 0,-6 6 148 0 0,-2 1 56 0 0,-5-5 47 0 0,9-2-117 0 0,0 2-4 0 0,7 0-52 0 0,1 2 37 0 0,0 5 132 0 0,-2-10-55 0 0,-3-1-119 0 0,3 1-46 0 0,0 0 0 0 0,0 0 0 0 0,0 0 0 0 0,0 0 0 0 0,-1 0 0 0 0,1 1 0 0 0,0 0 0 0 0,0-1 0 0 0,-2 2-27 0 0,-7 5 56 0 0,10-6-42 0 0,0 1 0 0 0,0-1 0 0 0,0 0 0 0 0,0 0 1 0 0,0 0-1 0 0,0 0 0 0 0,0 0 0 0 0,0-1 0 0 0,-1 1 0 0 0,1-1 1 0 0,-2 1-15 0 0,3-1 1 0 0,1 0 1 0 0,0 0 0 0 0,0 0 0 0 0,0 0-1 0 0,0 0 1 0 0,0 0 0 0 0,0 0 0 0 0,0 0 0 0 0,-1 0-1 0 0,1 0 1 0 0,0 0 0 0 0,0 0 0 0 0,0 0-1 0 0,0 0 1 0 0,0 0 0 0 0,0 0 0 0 0,0 0 0 0 0,-1 0-1 0 0,1 0 1 0 0,0 0 0 0 0,0 0 0 0 0,0 0-1 0 0,0 0 1 0 0,0 0 0 0 0,0 0 0 0 0,0 0 0 0 0,0 0-1 0 0,-1 0 1 0 0,1 0 0 0 0,0 0 0 0 0,0 1-1 0 0,0-1 1 0 0,0 0 0 0 0,0 0 0 0 0,0 0 0 0 0,0 0-1 0 0,0 0 1 0 0,0 0 0 0 0,0 0 0 0 0,0 0-1 0 0,0 1 1 0 0,0-1 0 0 0,0 0 0 0 0,0 0 0 0 0,0 0-1 0 0,0 0 1 0 0,0 0 0 0 0,0 0 0 0 0,0 0-1 0 0,0 1 1 0 0,0-1 0 0 0,0 0 0 0 0,0 0 0 0 0,0 0-1 0 0,0 0 1 0 0,0 0 0 0 0,0 0-2 0 0,-3 12 64 0 0,3-11-62 0 0,-1-1 0 0 0,1 1 0 0 0,-1-1 0 0 0,1 1-1 0 0,-1-1 1 0 0,1 0 0 0 0,-1 1 0 0 0,0-1 0 0 0,1 1-1 0 0,-1-1 1 0 0,0 0 0 0 0,1 0 0 0 0,-1 1-1 0 0,0-1 1 0 0,1 0 0 0 0,-1 0 0 0 0,0 0 0 0 0,1 0-1 0 0,-1 0 1 0 0,0 0 0 0 0,0 0 0 0 0,0 0-2 0 0,-2 0 73 0 0,3 4 42 0 0,-1-2-98 0 0,1 1 0 0 0,-1-1 0 0 0,1 0 0 0 0,-1 1 0 0 0,0-1 0 0 0,0 0 0 0 0,0 1 0 0 0,0-1 0 0 0,0 0 0 0 0,0 0 0 0 0,-1 0 0 0 0,1 0 0 0 0,-1 0 0 0 0,0 0 0 0 0,0 0-17 0 0,2-1 3 0 0,-1-1 0 0 0,1 0 1 0 0,0 0-1 0 0,0 0 1 0 0,-1 0-1 0 0,1 1 1 0 0,0-1-1 0 0,0 0 1 0 0,0 0-1 0 0,-1 1 1 0 0,1-1-1 0 0,0 0 1 0 0,0 0-1 0 0,0 1 1 0 0,0-1-1 0 0,0 0 1 0 0,0 1-1 0 0,-1-1 1 0 0,1 0-1 0 0,0 1 1 0 0,0-1-1 0 0,0 0 1 0 0,0 0-1 0 0,0 1 1 0 0,0-1-1 0 0,0 0-3 0 0,0 14-42 0 0,0 8-105 0 0,0-22 141 0 0,0 1 1 0 0,0-1 0 0 0,0 0-1 0 0,0 1 1 0 0,0-1-1 0 0,0 0 1 0 0,0 1-1 0 0,0-1 1 0 0,1 0 0 0 0,-1 0-1 0 0,0 1 1 0 0,0-1-1 0 0,0 0 1 0 0,0 1-1 0 0,0-1 1 0 0,1 0-1 0 0,-1 0 1 0 0,0 1 0 0 0,0-1-1 0 0,0 0 1 0 0,1 0-1 0 0,-1 0 1 0 0,0 1-1 0 0,0-1 1 0 0,1 0 0 0 0,-1 0 5 0 0,61 61-178 0 0,-40-40 148 0 0,-17-18 30 0 0,0 1 0 0 0,0-1 0 0 0,0 0 0 0 0,1 0 0 0 0,-1-1 0 0 0,3 1 0 0 0,-3 0 0 0 0,1-1 0 0 0,0 1 0 0 0,-1 0 0 0 0,0 0 0 0 0,0 0 0 0 0,2 2 0 0 0,16 14 34 0 0,-1-6 51 0 0,-13-8-37 0 0,-1-1 0 0 0,0 2 0 0 0,0-1 1 0 0,6 7-49 0 0,-7-7 46 0 0,0 0 1 0 0,0 0 0 0 0,0 0 0 0 0,1 0-47 0 0,23 9 121 0 0,-26-13-106 0 0,16 7 67 0 0,-17-7-72 0 0,-1 0-1 0 0,1 1 0 0 0,-1 0 0 0 0,1-1 1 0 0,-1 1-1 0 0,0 0 0 0 0,0 0 1 0 0,1 1-10 0 0,21 21 85 0 0,-2-2 4 0 0,-7-7 43 0 0,-2-2 58 0 0,2 2 97 0 0,-13-13-251 0 0,-1-1 0 0 0,1 2-1 0 0,0-1 1 0 0,-1 0-1 0 0,1 0 1 0 0,-1 0-1 0 0,2 3-35 0 0,-3-3 32 0 0,1 0-1 0 0,0 0 0 0 0,-1 0 0 0 0,1 0 1 0 0,-1 0-1 0 0,0 0 0 0 0,0 1 0 0 0,1 0-31 0 0,-1 3 88 0 0,0 0 35 0 0,0 27 584 0 0,0-24-562 0 0,0-3-92 0 0,0-5-43 0 0,0-1-1 0 0,0 0 1 0 0,0 1-1 0 0,0-1 1 0 0,0 0 0 0 0,-1 0-1 0 0,1 1 1 0 0,0-1-1 0 0,0 0 1 0 0,0 1 0 0 0,0-1-1 0 0,0 0 1 0 0,0 0-1 0 0,0 1 1 0 0,-1-1 0 0 0,1 0-1 0 0,0 1 1 0 0,0-1-1 0 0,0 0 1 0 0,0 0-1 0 0,-1 0 1 0 0,1 1 0 0 0,0-1-1 0 0,0 0 1 0 0,-1 0-1 0 0,1 0-9 0 0,-14 18 248 0 0,7 0-6 0 0,-8-11-29 0 0,8 7-12 0 0,-10-7-1 0 0,6 0-105 0 0,9-6-81 0 0,0 1 0 0 0,0-1 0 0 0,0 0 0 0 0,0 0 0 0 0,0 0 0 0 0,0 0 0 0 0,0 0 0 0 0,0-1 0 0 0,-1 1 0 0 0,1-1 0 0 0,0 1 0 0 0,0-1 0 0 0,-1 0 0 0 0,1 0-14 0 0,-15-1 56 0 0,12 1-40 0 0,-1 0 1 0 0,1 0-1 0 0,-1 0 0 0 0,1 0 1 0 0,0 1-1 0 0,-1 0 0 0 0,1 0 1 0 0,-3 1-17 0 0,-2 3 7 0 0,-14 5-4 0 0,23-9-3 0 0,-1-1 0 0 0,1 0 0 0 0,-1 1 0 0 0,0-1 0 0 0,1 0 0 0 0,-1 0 0 0 0,1 0 0 0 0,-1 0 0 0 0,1 0 0 0 0,-1 0 0 0 0,1-1 0 0 0,-1 1 0 0 0,0 0 0 0 0,1-1 0 0 0,0 1 0 0 0,-1-1 0 0 0,-23-13 0 0 0,-3 10-9 0 0,-24 4-55 0 0,32 0 49 0 0,3 0 2 0 0,2-2-70 0 0,6 0-31 0 0,1 0-61 0 0,0-3-146 0 0,5 2 112 0 0,1-1-38 0 0,-1 0-39 0 0,2-1-43 0 0,0-1-45 0 0,1 0-48 0 0,0 3-107 0 0,0 3 309 0 0,0 0-37 0 0,0 0 9 0 0,0 0-37 0 0,0 0-43 0 0,0 0-47 0 0,0 0-52 0 0,0 0-47 0 0,0 0-42 0 0,0 0-37 0 0,0 0-152 0 0,0 0-36 0 0,0 0-1611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55.4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0 129 7256 0 0,'0'0'165'0'0,"0"0"22"0"0,0 0 7 0 0,4 3-23 0 0,4 6-120 0 0,-2-3 18 0 0,-3-4 70 0 0,-2-1 159 0 0,-1-1 270 0 0,0 0 22 0 0,0 4-8 0 0,-1-4-559 0 0,1 1 0 0 0,0 0-1 0 0,0-1 1 0 0,0 1 0 0 0,0-1-1 0 0,0 1 1 0 0,0-1 0 0 0,1 1-1 0 0,-1-1 1 0 0,0 1 0 0 0,0 0-1 0 0,0-1 1 0 0,0 1-1 0 0,1-1 1 0 0,-1 1 0 0 0,0-1-1 0 0,1 1 1 0 0,-1-1 0 0 0,0 1-1 0 0,1-1 1 0 0,-1 0 0 0 0,0 1-1 0 0,1-1 1 0 0,-1 1 0 0 0,1-1-1 0 0,-1 0 1 0 0,1 1 0 0 0,-1-1-1 0 0,1 0 1 0 0,-1 0 0 0 0,1 1-23 0 0,8 5 363 0 0,-2 12 157 0 0,8 3-22 0 0,-8-3-88 0 0,-2-15-270 0 0,-4-3-125 0 0,-1 1 0 0 0,1-1 1 0 0,0 0-1 0 0,-1 1 0 0 0,1-1 1 0 0,-1 0-1 0 0,1 1 1 0 0,-1-1-1 0 0,1 1 0 0 0,0-1 1 0 0,-1 1-1 0 0,0-1 1 0 0,1 1-1 0 0,-1 0 0 0 0,1 0-15 0 0,6 31 362 0 0,7-7-14 0 0,-7-11-144 0 0,-2-3-42 0 0,8 6 36 0 0,-3-4-60 0 0,2 6 114 0 0,-1 1-12 0 0,-1-8-129 0 0,-4-4-22 0 0,0-1 0 0 0,-1 1 0 0 0,0 0 0 0 0,0 0 0 0 0,-1 0 0 0 0,0 2-89 0 0,0-3 57 0 0,3 7 40 0 0,-6-10-79 0 0,0-1 0 0 0,1 0 0 0 0,-1 0 0 0 0,1 0 0 0 0,0-1-1 0 0,0 1 1 0 0,0 0 0 0 0,0-1 0 0 0,1 1-18 0 0,4 4 39 0 0,0 0 7 0 0,4 4 76 0 0,3 7-89 0 0,-7 0 39 0 0,11-11 10 0 0,3 7-3 0 0,-19-13-72 0 0,0-1 0 0 0,0 1-1 0 0,0-1 1 0 0,0 1 0 0 0,0-1 0 0 0,0 0-1 0 0,0 1 1 0 0,0-1 0 0 0,0 0-1 0 0,0-1-6 0 0,-2 1 0 0 0,2 1 3 0 0,0-1-1 0 0,0 0 0 0 0,0-1 1 0 0,0 1-1 0 0,-1 0 1 0 0,1-1-1 0 0,0 1 0 0 0,0-1 1 0 0,0 1-1 0 0,0-1-2 0 0,2-1-13 0 0,2-3 63 0 0,0 0-90 0 0,-2 1-38 0 0,1-1-54 0 0,13-10-179 0 0,-13 13 214 0 0,-1 1-3 0 0,-2 0-18 0 0,1 1-43 0 0,-1-1-57 0 0,0-1-65 0 0,-1 1-33 0 0,0-1-56 0 0,-1 0-49 0 0,1 0-42 0 0,1-2-559 0 0,0 1-96 0 0,3 0-786 0 0,7 2-1077 0 0</inkml:trace>
  <inkml:trace contextRef="#ctx0" brushRef="#br0" timeOffset="366.32">534 1 7568 0 0,'0'0'166'0'0,"0"0"29"0"0,0 0 14 0 0,0 0-68 0 0,0 0-19 0 0,0 0 35 0 0,-4 0 125 0 0,3 0-179 0 0,0 0-45 0 0,0 0-33 0 0,-3 0-41 0 0,3 0 69 0 0,-1 0 63 0 0,1 0 55 0 0,-1 0 79 0 0,0 0 94 0 0,-1 0 106 0 0,3 3-66 0 0,-1 7-178 0 0,-7-4 14 0 0,2-1-30 0 0,3 1-9 0 0,1 1 21 0 0,1 2 61 0 0,2 2-71 0 0,-1-6-121 0 0,1-1 0 0 0,-1 1 1 0 0,0 0-1 0 0,0 0 0 0 0,-1 0 0 0 0,0-1 0 0 0,1 1 1 0 0,-2 0-1 0 0,1 2-71 0 0,-14 10 205 0 0,15-17-202 0 0,0 0 1 0 0,0 1-1 0 0,0-1 0 0 0,0 0 0 0 0,-1 0 1 0 0,1 0-1 0 0,0 0 0 0 0,0 0 0 0 0,0 0 1 0 0,0 0-1 0 0,0 0 0 0 0,0 0 0 0 0,0 1 0 0 0,-1-1 1 0 0,1 0-1 0 0,0 0 0 0 0,0 0 0 0 0,0 0 1 0 0,0 0-1 0 0,0 1 0 0 0,0-1 0 0 0,0 0 1 0 0,0 0-1 0 0,0 0 0 0 0,0 0 0 0 0,0 0 0 0 0,0 1 1 0 0,0-1-1 0 0,0 0 0 0 0,0 0 0 0 0,0 0 1 0 0,0 0-1 0 0,0 1 0 0 0,0-1 0 0 0,0 0 0 0 0,0 0 1 0 0,0 0-1 0 0,0 0 0 0 0,0 1 0 0 0,0-1 1 0 0,0 0-1 0 0,0 0 0 0 0,0 0 0 0 0,1 0 1 0 0,-1 0-1 0 0,0 0 0 0 0,0 1 0 0 0,0-1 0 0 0,0 0 1 0 0,0 0-1 0 0,0 0 0 0 0,0 0 0 0 0,1 0 1 0 0,-1 0-1 0 0,0 0 0 0 0,0 0 0 0 0,0 0-3 0 0,1 1 10 0 0,1 1 10 0 0,-1-1 1 0 0,1 1-1 0 0,-1 0 1 0 0,1-1-1 0 0,-1 1 1 0 0,0 0-1 0 0,0 0 1 0 0,0 0-1 0 0,1 1-20 0 0,-2 0 22 0 0,1-1 0 0 0,0 1 0 0 0,-1 0 0 0 0,1 0 0 0 0,-1-1 0 0 0,0 1 0 0 0,0 1-22 0 0,0 22 107 0 0,0 49 269 0 0,0-51-303 0 0,1 1 8 0 0,-2 34 153 0 0,-2-37-163 0 0,-4 1-5 0 0,-1 7 64 0 0,5 3 63 0 0,3-1 72 0 0,0 0-53 0 0,0 0-47 0 0,0 0-41 0 0,0 6-22 0 0,0 1-42 0 0,0 7-31 0 0,0 23-37 0 0,-1-59 49 0 0,0 1-1 0 0,0-1 0 0 0,-1 1 1 0 0,-1-1-1 0 0,0 2-40 0 0,0-2 42 0 0,1 0 1 0 0,0 1-1 0 0,0-1 0 0 0,1 1 0 0 0,0 1-41 0 0,1 8 62 0 0,0 14 87 0 0,0-2 4 0 0,0-15-82 0 0,0 18 145 0 0,0-2-36 0 0,0-31-172 0 0,0 1 1 0 0,0-1-1 0 0,-1 0 0 0 0,1 1 1 0 0,-1-1-1 0 0,1 0 1 0 0,-1 1-1 0 0,0-1 0 0 0,0 0 1 0 0,0 0-1 0 0,0 1 1 0 0,-1-1-1 0 0,1 0-9 0 0,-1 0 10 0 0,1 0 0 0 0,0 0-1 0 0,0 0 1 0 0,0 0 0 0 0,0 1 0 0 0,0-1 0 0 0,0 0-1 0 0,1 1 1 0 0,-1-1 0 0 0,1 0 0 0 0,-1 1-1 0 0,1-1 1 0 0,0 1-10 0 0,0 5 48 0 0,-1 17 234 0 0,-1-19-243 0 0,1-6-31 0 0,0 1 0 0 0,0-1 0 0 0,0 1 0 0 0,0-1 0 0 0,1 0-1 0 0,-1 1 1 0 0,0-1 0 0 0,0 0 0 0 0,0 0 0 0 0,0 0 0 0 0,0 1-1 0 0,0-1 1 0 0,0 0 0 0 0,0 0 0 0 0,0-1-8 0 0,1 1 1 0 0,0 0 0 0 0,0 0 0 0 0,0 0 0 0 0,0 0 0 0 0,0 0 1 0 0,0 0-1 0 0,-1 0 0 0 0,1 0 0 0 0,0 0 0 0 0,0 0 0 0 0,0 0 0 0 0,0 0 0 0 0,0 0 1 0 0,0 0-1 0 0,0 0 0 0 0,-1 0 0 0 0,1 0 0 0 0,0 0 0 0 0,0 0 0 0 0,0 0 0 0 0,0 0 0 0 0,0 0 1 0 0,0 1-1 0 0,0-1 0 0 0,0 0 0 0 0,-1 0 0 0 0,1 0 0 0 0,0 0 0 0 0,0 0 0 0 0,0 0 1 0 0,0 0-1 0 0,0 0 0 0 0,0 0 0 0 0,0 0 0 0 0,0 1 0 0 0,0-1 0 0 0,0 0 0 0 0,0 0 1 0 0,0 0-1 0 0,0 0 0 0 0,0 0 0 0 0,-1 0 0 0 0,1 0 0 0 0,0 0 0 0 0,0 1 0 0 0,0-1 1 0 0,0 0-1 0 0,0 0 0 0 0,0 0 0 0 0,0 0 0 0 0,0 0 0 0 0,1 0 0 0 0,-1 0 0 0 0,0 1 1 0 0,0-1-1 0 0,0 0 0 0 0,0 0-1 0 0,0 14-3 0 0,0-10-61 0 0,0-4-3 0 0,0 0 12 0 0,0 0-34 0 0,0 0-66 0 0,0 0-170 0 0,0 0-303 0 0,0 0 477 0 0,0 0 22 0 0,0-1-12 0 0,0 1-40 0 0,0 0-7 0 0,0-1-41 0 0,0 0-46 0 0,0 0-52 0 0,0 0-55 0 0,0 0-53 0 0,0-1-46 0 0,0 1-40 0 0,0-2-149 0 0,0 1-41 0 0,0-1-180 0 0,0-2-488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53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364 193 7024 0 0,'0'0'157'0'0,"0"0"23"0"0,-4 0 12 0 0,-35 0 7 0 0,-25 0 530 0 0,53 0-515 0 0,-1 4-29 0 0,6 0-77 0 0,0 1 58 0 0,2 0-7 0 0,-2 1 52 0 0,5-5-170 0 0,-10 7 156 0 0,-26 13 355 0 0,25-15-402 0 0,12-6-148 0 0,-15 6 168 0 0,13-5-154 0 0,1-1 0 0 0,-1 1-1 0 0,1-1 1 0 0,-1 1 0 0 0,1 0-1 0 0,-1-1 1 0 0,1 1 0 0 0,0 0-1 0 0,-1 0 1 0 0,1 0 0 0 0,0 0-1 0 0,0 0 1 0 0,0 1 0 0 0,0-1-1 0 0,0 0 1 0 0,0 0 0 0 0,0 1-1 0 0,-1 0-15 0 0,-5 23 210 0 0,5-19-160 0 0,-1 0 0 0 0,0 0 0 0 0,-1-1 0 0 0,-2 5-50 0 0,-11 17 233 0 0,10-5-2 0 0,-2-8-91 0 0,1-2-45 0 0,5-9-66 0 0,0 0 0 0 0,1 1 1 0 0,0 0-1 0 0,0-1 0 0 0,0 1 0 0 0,0 0 0 0 0,0 1-29 0 0,-1 10 106 0 0,2 3 45 0 0,1-18-151 0 0,0 5 46 0 0,0 0 0 0 0,-1 0 1 0 0,1 1-1 0 0,-1-1 1 0 0,-1 4-47 0 0,-6 8 144 0 0,6-15-122 0 0,1 0 1 0 0,0 0 0 0 0,0 0-1 0 0,0 0 1 0 0,0 0 0 0 0,1 1-1 0 0,-1-1 1 0 0,0 0 0 0 0,1 0-1 0 0,0 1 1 0 0,-1-1 0 0 0,1 0-1 0 0,0 0 1 0 0,0 1-23 0 0,0 4 9 0 0,0 3 43 0 0,0 8 106 0 0,0 25 308 0 0,0-32-366 0 0,0-4-50 0 0,0-6-44 0 0,0-1 0 0 0,0 0 1 0 0,0 1-1 0 0,0-1 0 0 0,0 1 1 0 0,0-1-1 0 0,0 1 0 0 0,0-1 1 0 0,0 0-1 0 0,0 1 1 0 0,0-1-1 0 0,0 1 0 0 0,0-1 1 0 0,1 1-1 0 0,-1-1 0 0 0,0 0 1 0 0,0 1-1 0 0,0-1 0 0 0,1 0 1 0 0,-1 1-1 0 0,0-1 0 0 0,0 0 1 0 0,1 1-1 0 0,-1-1 1 0 0,0 0-1 0 0,1 1-6 0 0,13 13 147 0 0,-10-10-3 0 0,-1-1-3 0 0,15 10-11 0 0,-16-12-118 0 0,0 0 0 0 0,0 0 0 0 0,0-1 0 0 0,0 1 0 0 0,0 0 0 0 0,0-1 0 0 0,0 0 0 0 0,0 1 0 0 0,0-1 0 0 0,0 0 0 0 0,0 0 1 0 0,0 0-1 0 0,0 0 0 0 0,0-1 0 0 0,0 1 0 0 0,0 0 0 0 0,0-1 0 0 0,-1 0 0 0 0,1 1 0 0 0,2-2-12 0 0,7-6 62 0 0,-7 5-24 0 0,5-7 94 0 0,-5 7-102 0 0,0 0 0 0 0,0 1 0 0 0,0-1 1 0 0,0 1-1 0 0,2-1-30 0 0,-1 0 36 0 0,1 0 0 0 0,-1 0 0 0 0,0 0-1 0 0,0-1 1 0 0,4-3-36 0 0,9-10 71 0 0,-12 12-45 0 0,1-1 1 0 0,-1-1-1 0 0,0 1 1 0 0,-1-1-1 0 0,1 0 1 0 0,0-2-27 0 0,1-5 44 0 0,-6 11-41 0 0,0 0 0 0 0,1-1 0 0 0,0 1 0 0 0,-1 1 0 0 0,1-1 0 0 0,0 0 0 0 0,0 0 0 0 0,1 1 1 0 0,-1-1-4 0 0,1 1 0 0 0,-1-1 0 0 0,0 0 0 0 0,0 1 0 0 0,0-1 0 0 0,0 0 0 0 0,-1 0 0 0 0,1 0 0 0 0,-1 0 0 0 0,1-1 0 0 0,4-10 0 0 0,8-10 14 0 0,-12 1 26 0 0,-2 20-28 0 0,0-1 0 0 0,0 1 1 0 0,0 0-1 0 0,0 0 0 0 0,0-1 0 0 0,1 1 0 0 0,0 0 0 0 0,-1 0 0 0 0,1 0 1 0 0,2-3-13 0 0,3-5 41 0 0,-4 9-32 0 0,-1 0-1 0 0,0 1 1 0 0,0-1 0 0 0,0 0-1 0 0,0-1 1 0 0,0 1-1 0 0,0 0 1 0 0,-1 0-1 0 0,1 0 1 0 0,-1 0-1 0 0,1-1 1 0 0,-1 1-1 0 0,0 0 1 0 0,0-1-9 0 0,0-61 11 0 0,0 4-95 0 0,0 56 32 0 0,4 4 84 0 0,-3 0-32 0 0,-1 0 0 0 0,1 0 0 0 0,0 0 1 0 0,0 0-1 0 0,-1 0 0 0 0,1 0 0 0 0,0 1 1 0 0,0-1-1 0 0,-1 0 0 0 0,1 0 1 0 0,0 1-1 0 0,-1-1 0 0 0,1 0 0 0 0,0 1 1 0 0,-1-1-1 0 0,6 10-43 0 0,-2-1 10 0 0,1-2 8 0 0,0-1 5 0 0,7 27-57 0 0,5 6 67 0 0,-11-29 10 0 0,-4-6 0 0 0,0 0 0 0 0,0 0 0 0 0,0 0 0 0 0,0 1 0 0 0,-1-1 0 0 0,0 0 0 0 0,0 1 0 0 0,0-1 0 0 0,0 1 0 0 0,-1-1 0 0 0,1 3 0 0 0,-1-5 0 0 0,0 1 0 0 0,0-1 0 0 0,1 0 0 0 0,-1 0 0 0 0,1 0 0 0 0,-1 1 0 0 0,1-1 0 0 0,0 0 0 0 0,0 0 0 0 0,0 0 0 0 0,0 0 0 0 0,0 0 0 0 0,0 0 0 0 0,1 0 0 0 0,5 9 0 0 0,0 10 0 0 0,-1-10 0 0 0,-4-9 0 0 0,-1 0 0 0 0,0 0 0 0 0,0 0 0 0 0,0 0 0 0 0,0 0 0 0 0,0 0 0 0 0,0 0 0 0 0,-1 0 0 0 0,1 0 0 0 0,-1 0 0 0 0,1 1 0 0 0,-1-1 0 0 0,0 0 0 0 0,0 1 0 0 0,0-1-1 0 0,0 4 11 0 0,0 0 0 0 0,1 0 0 0 0,-1 0 1 0 0,2 5-11 0 0,-2-10 1 0 0,1 1 0 0 0,-1-1 0 0 0,1 0 1 0 0,-1 1-1 0 0,1-1 0 0 0,0 0 0 0 0,0 1 1 0 0,0-1-1 0 0,-1 0 0 0 0,1 0 0 0 0,0 1 1 0 0,0-1-1 0 0,0 0 0 0 0,1 0 0 0 0,-1 0 1 0 0,0-1-1 0 0,0 1 0 0 0,1 0 1 0 0,0 0-2 0 0,7 3-1 0 0,-8-3 1 0 0,-1-1 0 0 0,1 0-1 0 0,0 0 1 0 0,-1 0 0 0 0,1 1-1 0 0,0-1 1 0 0,-1 0 0 0 0,1 1 0 0 0,-1-1-1 0 0,1 1 1 0 0,0-1 0 0 0,-1 1 0 0 0,1-1-1 0 0,-1 1 1 0 0,0-1 0 0 0,1 1 0 0 0,-1-1-1 0 0,1 1 1 0 0,-1-1 0 0 0,0 1-1 0 0,1 0 1 0 0,-1-1 0 0 0,0 1 0 0 0,0 0-1 0 0,1-1 1 0 0,-1 1 0 0 0,0 0 0 0 0,0-1-1 0 0,0 1 1 0 0,0 0 0 0 0,0-1-1 0 0,0 1 1 0 0,0 0 0 0 0,0-1 0 0 0,0 1-1 0 0,0 0 1 0 0,-1-1 0 0 0,1 1 0 0 0,0 0-2 0 0,0-1 1 0 0,0 1-1 0 0,0 0 1 0 0,-1-1-1 0 0,1 1 0 0 0,0 0 1 0 0,0 0-1 0 0,1-1 1 0 0,-1 1-1 0 0,0 0 1 0 0,0-1-1 0 0,0 1 0 0 0,0 0 1 0 0,0-1-1 0 0,1 1 1 0 0,-1-1-1 0 0,0 1 1 0 0,1 0-1 0 0,-1-1 0 0 0,0 1 1 0 0,1-1-1 0 0,-1 1 1 0 0,1-1-1 0 0,-1 1 0 0 0,1-1 1 0 0,-1 1-1 0 0,1-1 1 0 0,-1 1-1 0 0,1-1 1 0 0,-1 0-1 0 0,1 1 0 0 0,0-1 2 0 0,8 6-2 0 0,-2 12 2 0 0,2-5-11 0 0,0-5-25 0 0,0 2-44 0 0,-3-1-41 0 0,-1 1-37 0 0,-4 0-36 0 0,-1-6-126 0 0</inkml:trace>
  <inkml:trace contextRef="#ctx0" brushRef="#br0" timeOffset="447.45">1111 86 10080 0 0,'0'0'230'0'0,"0"0"30"0"0,-3-4 18 0 0,-7-5-120 0 0,2 1-83 0 0,-1-1-38 0 0,0-4-27 0 0,5 4 13 0 0,1 3 41 0 0,0 3 45 0 0,-1 0 46 0 0,-3 3 48 0 0,3 0 395 0 0,1 0 11 0 0,-6-1-307 0 0,1-2-71 0 0,-1-2-29 0 0,-1-4 4 0 0,10 9-195 0 0,-1-1 0 0 0,1 1 0 0 0,0 0 0 0 0,-1-1 0 0 0,1 1 0 0 0,0 0 0 0 0,-1 0 0 0 0,1-1 0 0 0,0 1 0 0 0,-1 0 1 0 0,1 0-1 0 0,-1 0 0 0 0,1 0 0 0 0,0-1 0 0 0,-1 1 0 0 0,1 0 0 0 0,-1 0 0 0 0,1 0 0 0 0,-1 0 0 0 0,1 0 0 0 0,0 0 0 0 0,-1 0 0 0 0,1 0 0 0 0,-1 0 0 0 0,1 0 0 0 0,-1 1-11 0 0,-2-2 38 0 0,-1 1 0 0 0,1 1 0 0 0,0-1 0 0 0,-1 0 0 0 0,1 1 0 0 0,0 0 1 0 0,-2 0-39 0 0,4-1 10 0 0,1 1 1 0 0,-1-1 0 0 0,0 1 0 0 0,1-1-1 0 0,-1 1 1 0 0,1-1 0 0 0,-1 1-1 0 0,1-1 1 0 0,-1 1 0 0 0,1-1 0 0 0,0 1-1 0 0,-1 0 1 0 0,1-1 0 0 0,0 1 0 0 0,-1 0-11 0 0,-2 4 84 0 0,2-4-73 0 0,0-1 1 0 0,0 1-1 0 0,0-1 1 0 0,0 1-1 0 0,0-1 0 0 0,0 1 1 0 0,0-1-1 0 0,0 0 1 0 0,-1 0-1 0 0,1 0 1 0 0,0 0-1 0 0,0 0 0 0 0,0 0 1 0 0,0 0-1 0 0,-1 0-11 0 0,0 0 14 0 0,0 0 0 0 0,0 0 0 0 0,0 0 0 0 0,0 1 0 0 0,-1-1 0 0 0,1 0 0 0 0,0 1 0 0 0,0 0 0 0 0,0-1-14 0 0,-9 7 59 0 0,9-6-47 0 0,0 1 1 0 0,0-1-1 0 0,1 0 0 0 0,-2 0 1 0 0,1 0-1 0 0,0 0 0 0 0,0 0 1 0 0,0-1-1 0 0,0 1 1 0 0,0-1-1 0 0,-1 1 0 0 0,1-1 1 0 0,0 0-1 0 0,-1 0-12 0 0,1 0 8 0 0,0 0-1 0 0,0 1 1 0 0,-1-1-1 0 0,1 1 1 0 0,0-1-1 0 0,0 1 1 0 0,0-1-1 0 0,-1 1 1 0 0,1 0-1 0 0,0 0 1 0 0,0 0-1 0 0,0 1 1 0 0,1-1-1 0 0,-1 0-7 0 0,-9 6 22 0 0,-11 0 5 0 0,1 7 37 0 0,6-7-48 0 0,-1 1-15 0 0,1 6 51 0 0,0 4-41 0 0,8-1-11 0 0,-7-10 0 0 0,14-6 0 0 0,-1 1 0 0 0,1-1 0 0 0,-1 0 0 0 0,1 0 0 0 0,-1 0 0 0 0,1 0 0 0 0,0 0 0 0 0,0 0 0 0 0,-1 0 0 0 0,1 1 0 0 0,0-1 0 0 0,0 0 0 0 0,0 0 0 0 0,1 1 0 0 0,-2 0-2 0 0,1 0 1 0 0,0 0 0 0 0,1 0 0 0 0,-1 0 0 0 0,0 0 0 0 0,1 0 0 0 0,-1 0 0 0 0,1 0 0 0 0,-1 0 0 0 0,1 0 1 0 0,0-1-4 0 0,0 1 1 0 0,0-1-1 0 0,0 1 1 0 0,0-1-1 0 0,1 1 1 0 0,-1-1-1 0 0,0 0 0 0 0,1 1 1 0 0,-1-1-1 0 0,1 0 1 0 0,-1 0-1 0 0,2 0 4 0 0,15 7-10 0 0,-11 6 10 0 0,11-7 0 0 0,3 7 0 0 0,-7-7 0 0 0,-11-6 0 0 0,0 0 0 0 0,0 1 0 0 0,0-1 0 0 0,0 1 0 0 0,0 0 0 0 0,0 0 0 0 0,-1 0 0 0 0,1 0 0 0 0,0 1 0 0 0,1 1-6 0 0,0-1 1 0 0,0 0-1 0 0,0 0 1 0 0,1 0-1 0 0,0-1 1 0 0,1 2 5 0 0,-1-2-5 0 0,-1 0-1 0 0,1 1 1 0 0,-1 0 0 0 0,0 0 0 0 0,0 0 0 0 0,2 2 5 0 0,-4-3 0 0 0,1 0 0 0 0,-1 0 0 0 0,1 0 0 0 0,0 0 0 0 0,0 0 0 0 0,0 0 0 0 0,0-1 0 0 0,0 0 0 0 0,1 1 0 0 0,-1-1 0 0 0,0 0 0 0 0,1-1 0 0 0,-1 1 0 0 0,1 0 0 0 0,-1-1 0 0 0,0 1 0 0 0,1 0 0 0 0,-1 1 0 0 0,0-1 0 0 0,0 0 0 0 0,0 1 0 0 0,0 0 0 0 0,0-1 0 0 0,0 1 0 0 0,0 1 0 0 0,-1-1 0 0 0,1 0 0 0 0,14 17 29 0 0,-9-11 26 0 0,1 1 0 0 0,0-1 0 0 0,0 0 0 0 0,7 4-55 0 0,1-2 72 0 0,3 3 31 0 0,24 28 41 0 0,-33-31-144 0 0,-7-6 2 0 0,1 1 0 0 0,-1-1 0 0 0,0 1 0 0 0,0 0 0 0 0,0 0 0 0 0,0 0-2 0 0,3 10 41 0 0,-6-12-25 0 0,0 0-1 0 0,1 0 0 0 0,-1 0 0 0 0,1 0 0 0 0,0 0 0 0 0,0-1 1 0 0,1 2-16 0 0,-3-4 3 0 0,0 1 0 0 0,1-1 1 0 0,-1 0-1 0 0,0 0 0 0 0,0 0 1 0 0,1 1-1 0 0,-1-1 1 0 0,0 0-1 0 0,0 0 0 0 0,0 1 1 0 0,1-1-1 0 0,-1 0 1 0 0,0 0-1 0 0,0 1 0 0 0,0-1 1 0 0,0 0-1 0 0,0 1 0 0 0,0-1 1 0 0,0 0-1 0 0,0 0 1 0 0,1 1-1 0 0,-1-1 0 0 0,0 0 1 0 0,0 1-1 0 0,0-1 1 0 0,-1 0-4 0 0,2 5 29 0 0,-1 12 89 0 0,0-16-103 0 0,0 0 0 0 0,0 0 0 0 0,0 0 0 0 0,-1 0 0 0 0,1 0 0 0 0,0 0-1 0 0,0 0 1 0 0,-1 0 0 0 0,1 0 0 0 0,0 0 0 0 0,-1 0 0 0 0,1 0 0 0 0,-1 0-15 0 0,-13 6 276 0 0,7 11 10 0 0,4-14-214 0 0,-2 4 9 0 0,1-5-1 0 0,0 1 28 0 0,-2 2 53 0 0,1 0-80 0 0,0-1-17 0 0,0 0 0 0 0,0 0 1 0 0,0-1-1 0 0,-1 1 0 0 0,-2 0-64 0 0,-13 2 167 0 0,-1 8-134 0 0,21-15-33 0 0,-1 1 0 0 0,0 0 0 0 0,0-1 0 0 0,0 1 0 0 0,0-1 0 0 0,0 0 0 0 0,0 0 0 0 0,0 0 0 0 0,0 0 0 0 0,0 0 0 0 0,2 0 0 0 0,-43 0 0 0 0,35 0-1 0 0,-13 0-36 0 0,11-3-51 0 0,7-4-39 0 0,-1-1-34 0 0,0 5 25 0 0,-1 1 38 0 0,1 0 9 0 0,2-1-31 0 0,1 0-3 0 0,0-1-49 0 0,0-1-59 0 0,1-1-70 0 0,0 4 117 0 0,0-1-1 0 0,-1 1 0 0 0,0 0 0 0 0,1 0 0 0 0,-1 0 0 0 0,0 0 0 0 0,0-1 0 0 0,-1 0 185 0 0,-4-9-796 0 0,5 6 309 0 0,2 4 373 0 0,-1 1 0 0 0,1-1 1 0 0,-1 1-1 0 0,1-1 0 0 0,0 1 0 0 0,0-1 0 0 0,-1 1 0 0 0,1 0 1 0 0,0-1-1 0 0,0 1 0 0 0,1 0 0 0 0,-1 0 0 0 0,0-1 1 0 0,1 1 113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6:53.1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426 278 7200 0 0,'0'0'165'0'0,"0"0"22"0"0,0 0 6 0 0,4 0-28 0 0,-4 0-163 0 0,0 0-1 0 0,1 1 0 0 0,-1-1 1 0 0,1 0-1 0 0,-1 0 0 0 0,1 0 0 0 0,-1 0 1 0 0,1 0-1 0 0,-1 0 0 0 0,0-1 1 0 0,1 1-1 0 0,-1 0 0 0 0,1 0 0 0 0,-1 0 1 0 0,0 0-1 0 0,1 0 0 0 0,-1-1 1 0 0,1 1-1 0 0,-1 0 0 0 0,0 0 0 0 0,1-1 1 0 0,-1 1-1 0 0,0 0 0 0 0,1-1 0 0 0,-1 1 1 0 0,0 0-2 0 0,-5-9 14 0 0,0 0 52 0 0,3 4 17 0 0,0-1 106 0 0,2-14 695 0 0,0 17-731 0 0,0 1-43 0 0,0 0-60 0 0,0 1-47 0 0,0 0 17 0 0,0 1 0 0 0,0 0 0 0 0,0 0 0 0 0,0-1 0 0 0,0 1 1 0 0,0 0-1 0 0,0-1 0 0 0,0 1 0 0 0,0 0 0 0 0,0-1 0 0 0,0 1 1 0 0,-1 0-1 0 0,1 0 0 0 0,0-1 0 0 0,0 1 0 0 0,0 0 0 0 0,0 0 0 0 0,-1-1 1 0 0,1 1-1 0 0,0 0 0 0 0,0 0 0 0 0,0-1 0 0 0,-1 1 0 0 0,1 0 1 0 0,0 0-1 0 0,0 0-20 0 0,-15-18 441 0 0,8 0-32 0 0,-7 11-7 0 0,3-11-6 0 0,7 15-321 0 0,0 0 1 0 0,-1 0 0 0 0,0 0 0 0 0,1 0-1 0 0,-2 0-75 0 0,6 3 0 0 0,-11-7 370 0 0,5 2-226 0 0,1 0-29 0 0,0 0 0 0 0,0 0 0 0 0,1 0-1 0 0,-1-1 1 0 0,0-2-115 0 0,1 1 81 0 0,4 7-64 0 0,0-1 1 0 0,-1 0-1 0 0,1 0 0 0 0,0 0 0 0 0,-1 0 1 0 0,1 1-1 0 0,-1-1 0 0 0,0 0 1 0 0,1 0-1 0 0,-1 1 0 0 0,1-1 1 0 0,-1 0-1 0 0,0 1 0 0 0,0-1 1 0 0,1 1-1 0 0,-1-1 0 0 0,0 1 1 0 0,0-1-1 0 0,0 1 0 0 0,1-1 0 0 0,-1 1 1 0 0,-1 0-18 0 0,-4-4 66 0 0,2 2-17 0 0,1 0-1 0 0,-1-1 1 0 0,1 0 0 0 0,0 1-1 0 0,-2-4-48 0 0,2 3 47 0 0,0 0 1 0 0,0 1-1 0 0,0-1 0 0 0,0 1 0 0 0,-3-2-47 0 0,-12-3 225 0 0,12-3-73 0 0,6 10-143 0 0,-1-1 0 0 0,1 1 0 0 0,0-1 0 0 0,-1 1 0 0 0,1-1 0 0 0,0 1 1 0 0,-1-1-1 0 0,1 1 0 0 0,0-1 0 0 0,-1 1 0 0 0,1 0 0 0 0,-1-1 0 0 0,1 1 0 0 0,-1 0 0 0 0,1-1 0 0 0,-1 1 0 0 0,1 0 0 0 0,-1 0 1 0 0,1-1-1 0 0,-1 1 0 0 0,1 0 0 0 0,-1 0 0 0 0,1 0 0 0 0,-1 0 0 0 0,1 0 0 0 0,-1 0 0 0 0,0 0 0 0 0,1 0 0 0 0,-1 0 0 0 0,1 0 1 0 0,-1 0-10 0 0,-3 0 190 0 0,1 0-111 0 0,0 0-75 0 0,1 0-1 0 0,0 1 1 0 0,0-1 0 0 0,-1 1 0 0 0,1 0 0 0 0,0 0-1 0 0,0 0 1 0 0,0 0 0 0 0,0 0 0 0 0,0 0 0 0 0,-2 2-4 0 0,-7 4 22 0 0,4-5-15 0 0,7-2-7 0 0,-1 0 0 0 0,0 1 0 0 0,0-1 1 0 0,1 0-1 0 0,-1 1 0 0 0,0-1 0 0 0,1 0 0 0 0,-1 1 1 0 0,0-1-1 0 0,1 1 0 0 0,-1-1 0 0 0,1 1 1 0 0,-1-1-1 0 0,1 1 0 0 0,-1-1 0 0 0,1 1 0 0 0,-1-1 1 0 0,1 1-1 0 0,-5 16 0 0 0,4-14 0 0 0,0 0 0 0 0,1 0 0 0 0,-1 1 0 0 0,-1-1 0 0 0,1 0 0 0 0,0 0 0 0 0,-1 0 0 0 0,1-1 0 0 0,-1 1 0 0 0,0 0 0 0 0,0-1 0 0 0,-2 3 0 0 0,-6 4 0 0 0,7-6 0 0 0,0 0 0 0 0,0 0 0 0 0,0 0 0 0 0,0 0 0 0 0,0 0 0 0 0,1 0 0 0 0,0 1 0 0 0,-1-1 0 0 0,1 1 0 0 0,0 1 0 0 0,-5 31 0 0 0,-8-8 0 0 0,8 12 0 0 0,4-31-5 0 0,0 0 0 0 0,0 0 0 0 0,-5 7 5 0 0,3-7-14 0 0,1 0 0 0 0,0 1 0 0 0,0 2 14 0 0,3-8-2 0 0,0-1 1 0 0,0 1-1 0 0,1 0 1 0 0,-1-1 0 0 0,1 1-1 0 0,0 0 1 0 0,0-1 0 0 0,1 1-1 0 0,-1 0 1 0 0,1-1 0 0 0,0 2 1 0 0,5 17 0 0 0,-3-13 0 0 0,-1-1 0 0 0,0 1 0 0 0,0 0 0 0 0,-1 1 0 0 0,0-1 0 0 0,0 0 0 0 0,-1 2 0 0 0,1 1 0 0 0,1-1 0 0 0,0 0 0 0 0,4 10 0 0 0,-4-11 0 0 0,1 0 0 0 0,-1 0 0 0 0,-1 0 0 0 0,1 9 0 0 0,-2-16 0 0 0,0 1 0 0 0,0 0 0 0 0,0 0 0 0 0,1 0 0 0 0,0-1 0 0 0,0 1 0 0 0,0 0 0 0 0,0-1 0 0 0,0 1 0 0 0,1-1 0 0 0,-1 1 0 0 0,1-1 0 0 0,0 1 0 0 0,0-1 0 0 0,0 0 0 0 0,3 3 0 0 0,12 19 0 0 0,-7 3 0 0 0,-9-25 0 0 0,0 0 0 0 0,0-1 0 0 0,0 1 0 0 0,0 0 0 0 0,0-1 0 0 0,1 1 0 0 0,-1 0 0 0 0,1-1 0 0 0,0 0 0 0 0,0 1 0 0 0,1 1 0 0 0,21 13 0 0 0,-21-16 0 0 0,0 1 0 0 0,0 0 0 0 0,0 0 0 0 0,0 0 0 0 0,0 0 0 0 0,0 1 0 0 0,-1-1 0 0 0,1 1 0 0 0,-1 0 0 0 0,0 0 0 0 0,1 1 0 0 0,4 11 0 0 0,-7-13 0 0 0,0-1 0 0 0,1 1 0 0 0,0-1 0 0 0,-1 1 0 0 0,1-1 0 0 0,0 0 0 0 0,0 1 0 0 0,-1-1 0 0 0,1 0 0 0 0,0 1 0 0 0,1-1 0 0 0,-1 0 0 0 0,0 0 0 0 0,0 0 0 0 0,0 0 0 0 0,1 0 0 0 0,-1 0 0 0 0,1 0 0 0 0,20 6 0 0 0,-12 0 0 0 0,-8-6 4 0 0,0 1 0 0 0,0-1 0 0 0,0 0 0 0 0,0 0 0 0 0,0 0 0 0 0,0 0 0 0 0,0 0 0 0 0,1-1 0 0 0,-1 1 0 0 0,0-1 0 0 0,0 1 0 0 0,1-1 0 0 0,-1 0 0 0 0,0 0 0 0 0,2 0-4 0 0,0 0 3 0 0,0 0 0 0 0,-1 0 0 0 0,1 0 0 0 0,0 1 1 0 0,0 0-1 0 0,0-1 0 0 0,1 2-3 0 0,-4-2 3 0 0,0 1-1 0 0,-1-1 1 0 0,1 1-1 0 0,0 0 1 0 0,0-1-1 0 0,-1 1 0 0 0,1 0 1 0 0,0 0-1 0 0,-1-1 1 0 0,1 1-1 0 0,-1 0 1 0 0,1 0-1 0 0,-1 0-2 0 0,0-1 1 0 0,0 1-1 0 0,1-1 1 0 0,-1 1-1 0 0,0-1 1 0 0,0 0-1 0 0,1 1 1 0 0,-1-1-1 0 0,0 1 0 0 0,1-1 1 0 0,-1 0-1 0 0,0 1 1 0 0,1-1-1 0 0,-1 0 1 0 0,1 1-1 0 0,-1-1 1 0 0,0 0-1 0 0,1 0 1 0 0,-1 1-1 0 0,1-1 1 0 0,-1 0-1 0 0,1 0 0 0 0,-1 0 1 0 0,1 0-1 0 0,-1 0 1 0 0,1 1-1 0 0,-1-1 1 0 0,1 0-1 0 0,-1 0 1 0 0,1 0-1 0 0,-1 0 1 0 0,1-1-1 0 0,-1 1 1 0 0,1 0-1 0 0,-1 0 0 0 0,1 0 1 0 0,-1 0-1 0 0,1 0 1 0 0,-1-1-1 0 0,0 1 1 0 0,1 0-1 0 0,-1 0 1 0 0,1-1-1 0 0,-1 1 1 0 0,0 0-1 0 0,1 0 1 0 0,-1-1-1 0 0,11-6 0 0 0,-9 6 4 0 0,0 0 0 0 0,0 0-1 0 0,0-1 1 0 0,0 1 0 0 0,0 0 0 0 0,0 1-1 0 0,0-1 1 0 0,0 0 0 0 0,0 1 0 0 0,1-1 0 0 0,-1 1-1 0 0,0-1 1 0 0,0 1 0 0 0,1 0-4 0 0,1 0-2 0 0,-1 0-1 0 0,1 0 1 0 0,-1 0 0 0 0,1-1 0 0 0,-1 1 0 0 0,0-1-1 0 0,1 0 1 0 0,-1 0 2 0 0,15-8-65 0 0,4-3-64 0 0,-14 8 133 0 0,1-2-50 0 0,1 0-50 0 0,0-2-47 0 0,1 0-47 0 0,-1-1-46 0 0,0-1-43 0 0,0 1-43 0 0,12-12-349 0 0,-1-1-7 0 0</inkml:trace>
  <inkml:trace contextRef="#ctx0" brushRef="#br0" timeOffset="282.2">746 65 5848 0 0,'0'0'168'0'0,"0"0"-36"0"0,0 0 6 0 0,0 0 61 0 0,0 0 177 0 0,0 0 327 0 0,0 0 29 0 0,0 0-38 0 0,0 0-466 0 0,0 3 67 0 0,1 14 98 0 0,1-2-34 0 0,5-1-48 0 0,5 1-61 0 0,4 0 64 0 0,-11-11-226 0 0,0 0-1 0 0,-1 0 1 0 0,1 0 0 0 0,-1 1-1 0 0,0-1 1 0 0,0 1-1 0 0,-1 0 1 0 0,1 1-1 0 0,-1-1 1 0 0,0 1-88 0 0,4 34 396 0 0,-5-35-328 0 0,0 1 1 0 0,0-1 0 0 0,0 0-1 0 0,1 0 1 0 0,-1 0 0 0 0,3 3-69 0 0,11 19 388 0 0,-15-22-333 0 0,0-1 1 0 0,0 0-1 0 0,0 0 1 0 0,0 0-1 0 0,-1 1 1 0 0,0-1-1 0 0,0 0 1 0 0,0 2-56 0 0,0 15 200 0 0,0 12 40 0 0,4-1-96 0 0,11 17 34 0 0,-10-37-119 0 0,0 1 1 0 0,-1 0 0 0 0,-1 0 0 0 0,0 1 0 0 0,-1-1 0 0 0,0 9-60 0 0,-2-13 39 0 0,1 0 1 0 0,-1-1-1 0 0,2 1 1 0 0,-1 0-1 0 0,1-1 1 0 0,1 4-40 0 0,7 17 131 0 0,-4-12-36 0 0,0-2-57 0 0,-4-11-31 0 0,0 0-1 0 0,-1 0 0 0 0,1 0 1 0 0,-1 1-1 0 0,0-1 0 0 0,0 0 1 0 0,0 1-1 0 0,-1-1 1 0 0,1 4-7 0 0,-1 25 80 0 0,0 41 21 0 0,-1-74-99 0 0,1 1 0 0 0,0 0 0 0 0,0-1 0 0 0,0 1 0 0 0,0 0 0 0 0,0-1 0 0 0,0 1 0 0 0,0 0 0 0 0,0-1 0 0 0,0 1 0 0 0,0 0 0 0 0,1-1 0 0 0,-1 1 0 0 0,0 0 0 0 0,0-1 0 0 0,1 1 0 0 0,-1-1 0 0 0,0 1 0 0 0,0 0 0 0 0,1-1-1 0 0,-1 1 1 0 0,1-1 0 0 0,-1 1 0 0 0,1-1 0 0 0,-1 1 0 0 0,1-1 0 0 0,-1 1 0 0 0,1-1 0 0 0,-1 0 0 0 0,1 1 0 0 0,-1-1 0 0 0,2 0-2 0 0,6 6 14 0 0,-4 3-14 0 0,-4-3-78 0 0,0-4-29 0 0,0-1-39 0 0,4-1-229 0 0,-3 0 315 0 0,-1 0 0 0 0,1 0 1 0 0,0 0-1 0 0,0 0 0 0 0,0 0 1 0 0,0 0-1 0 0,0 0 0 0 0,0 0 1 0 0,0-1-1 0 0,0 1 0 0 0,0 0 1 0 0,-1-1-1 0 0,1 1 1 0 0,0-1-1 0 0,0 1 60 0 0,-1-1-68 0 0,1 0 0 0 0,-1 0 0 0 0,1 0 0 0 0,-1-1-1 0 0,1 1 1 0 0,-1 0 0 0 0,0 0 0 0 0,0 0 0 0 0,1 0 0 0 0,-1 0 0 0 0,0-1 0 0 0,0 1 0 0 0,0 0 0 0 0,-1-1 68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7:06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66 442 7584 0 0,'2'0'24'0'0,"1"0"1"0"0,-1 0-1 0 0,0-1 1 0 0,0 1-1 0 0,1-1 1 0 0,-1 0-1 0 0,0 1 1 0 0,0-1-1 0 0,0 0 1 0 0,0 0 0 0 0,0 0-1 0 0,0 0 1 0 0,0-1-1 0 0,0 1-24 0 0,9-6 86 0 0,-2 4-51 0 0,0-1-27 0 0,-2-10-8 0 0,10 7 0 0 0,-5 0 27 0 0,0 0 56 0 0,0-1 59 0 0,-1 0 63 0 0,-4 3-24 0 0,0 1 33 0 0,14-13 528 0 0,-18 14-549 0 0,0 0 1 0 0,0 0-1 0 0,0 0 0 0 0,0 0 0 0 0,-1-1 0 0 0,3-3-193 0 0,-2-1 347 0 0,0 2-53 0 0,0 0-35 0 0,0 0-41 0 0,2-2 51 0 0,3-1-44 0 0,2-1 66 0 0,-5 6-144 0 0,-1 0-1 0 0,0 0 0 0 0,0-1 1 0 0,0 0-1 0 0,0 0 0 0 0,0 0-146 0 0,3-13 528 0 0,2 12-282 0 0,-9 6-234 0 0,1-1-1 0 0,-1 1 1 0 0,1 0 0 0 0,0-1 0 0 0,-1 1 0 0 0,1-1 0 0 0,-1 1-1 0 0,1-1 1 0 0,-1 1 0 0 0,1-1 0 0 0,-1 1 0 0 0,0-1 0 0 0,1 1-1 0 0,-1-1 1 0 0,0 1 0 0 0,1-1 0 0 0,-1 0 0 0 0,0 1 0 0 0,1-1-1 0 0,-1 0 1 0 0,0 1 0 0 0,0-1 0 0 0,0 1 0 0 0,0-1-1 0 0,0 0 1 0 0,0 0 0 0 0,0 1 0 0 0,0-1 0 0 0,0 0 0 0 0,0 1-1 0 0,0-1 1 0 0,0 0-12 0 0,3-17 218 0 0,5 4-52 0 0,-2 3-79 0 0,-5 9-83 0 0,0 1 0 0 0,-1-1 1 0 0,1 0-1 0 0,-1 0 0 0 0,1 0 0 0 0,-1 0 1 0 0,0 0-1 0 0,0 0 0 0 0,0 0 1 0 0,0 0-5 0 0,0 2 0 0 0,0-6 7 0 0,-2-21-16 0 0,-1 17 34 0 0,-5-1 69 0 0,-4-3 109 0 0,-24-21 109 0 0,36 34-308 0 0,0 1 1 0 0,0 0-1 0 0,0 0 1 0 0,0-1-1 0 0,-1 1 1 0 0,1 0-1 0 0,0 0 1 0 0,0 0 0 0 0,-1-1-1 0 0,1 1 1 0 0,0 0-1 0 0,0 0 1 0 0,-1 0-1 0 0,1 0 1 0 0,0 0 0 0 0,-1-1-1 0 0,1 1 1 0 0,0 0-1 0 0,0 0 1 0 0,-1 0-1 0 0,1 0 1 0 0,0 0-1 0 0,-1 0 1 0 0,1 0 0 0 0,0 0-1 0 0,-1 0-4 0 0,-1 0 16 0 0,0-1-1 0 0,0 1 1 0 0,-1-1-1 0 0,1 0 0 0 0,0 1 1 0 0,0-1-1 0 0,0 0 1 0 0,-2-1-16 0 0,-14-5 86 0 0,17 7-79 0 0,-1 0 1 0 0,0 1 0 0 0,1-1 0 0 0,-1 1 0 0 0,1-1-1 0 0,-1 1 1 0 0,1 0 0 0 0,-1-1 0 0 0,0 2-8 0 0,0-1 3 0 0,0 0 1 0 0,0 0-1 0 0,0 0 0 0 0,-1 0 1 0 0,1 0-1 0 0,0-1 0 0 0,-1 1 1 0 0,1-1-1 0 0,0 1 1 0 0,-2-1-4 0 0,1 0-4 0 0,0 1 1 0 0,1-1 0 0 0,-1 1 0 0 0,0-1 0 0 0,1 1-1 0 0,-1 0 1 0 0,1 0 0 0 0,-1 0 0 0 0,1 0 0 0 0,-1 0 0 0 0,1 1-1 0 0,0-1 1 0 0,0 1 0 0 0,-1 0 3 0 0,-6 6-17 0 0,1 0 0 0 0,-7 8 17 0 0,-1 1 7 0 0,9-9-7 0 0,1-1 0 0 0,0 1 0 0 0,0 1 0 0 0,1-1 0 0 0,0 1 0 0 0,-3 8 0 0 0,-13 20 0 0 0,13-24 0 0 0,-2 0 0 0 0,1 2 0 0 0,0-1 0 0 0,1 1 0 0 0,1 1 0 0 0,-2 5 0 0 0,7-16 4 0 0,1 0 1 0 0,0-1-1 0 0,0 1 1 0 0,1 0 0 0 0,-1 0-1 0 0,1 0 1 0 0,0 0-1 0 0,0 0 1 0 0,1 2-5 0 0,0 6 28 0 0,-1 2 21 0 0,0-7 0 0 0,0 0 1 0 0,0-1-1 0 0,1 1 1 0 0,0 2-50 0 0,6 7 146 0 0,5-1 54 0 0,-2-6-43 0 0,-6-5-71 0 0,1 0 0 0 0,-1-1 0 0 0,1 0 0 0 0,0 0 0 0 0,0-1 0 0 0,0 1-86 0 0,16 3 332 0 0,4 4-67 0 0,-21-9-226 0 0,0-1 0 0 0,1 0 1 0 0,-1 0-1 0 0,1 0 1 0 0,0 0-1 0 0,-1-1 0 0 0,4 0-39 0 0,-2 0 52 0 0,0 0-1 0 0,0 0 0 0 0,0-1 0 0 0,-1 1 0 0 0,6-2-51 0 0,17-13 256 0 0,-22 14-203 0 0,-1 0-1 0 0,1 0 0 0 0,0 1 0 0 0,-1-1 0 0 0,7 2-52 0 0,-5-1 63 0 0,1-1 0 0 0,0 1 0 0 0,-1-1-1 0 0,5-1-62 0 0,-3-1 88 0 0,0 0-1 0 0,0-1 1 0 0,7-4-88 0 0,5-2 100 0 0,0 3-91 0 0,-8 4-98 0 0,-1 0-39 0 0,7-1-140 0 0,-15 3 165 0 0,1 0 0 0 0,0-1-1 0 0,0 0 1 0 0,-1 1-1 0 0,1-2 1 0 0,-1 1-1 0 0,2-1 104 0 0,19-19-787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7:05.4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406 21 6832 0 0,'0'0'200'0'0,"-4"0"-8"0"0,4 0 7 0 0,-1 0-62 0 0,1 0-55 0 0,-1 0-49 0 0,1 0-67 0 0,-1 0-85 0 0,-2 0-463 0 0,3 0 493 0 0,-1 0 37 0 0,0 0 49 0 0,1 0 63 0 0,-1 0 74 0 0,0 0 86 0 0,0 0 59 0 0,1 0 86 0 0,-1 0 95 0 0,0 0 103 0 0,0 0 112 0 0,0 0 120 0 0,0 0-350 0 0,1 0 33 0 0,-1 0 35 0 0,1 0 34 0 0,0 4-199 0 0,0 10-10 0 0,0-14-326 0 0,0 1 0 0 0,0-1 0 0 0,0 0 0 0 0,0 1 0 0 0,0-1 0 0 0,0 0 0 0 0,0 1 0 0 0,0-1 0 0 0,0 0 0 0 0,0 0 0 0 0,0 1 0 0 0,0-1 0 0 0,0 0 0 0 0,1 1 0 0 0,-1-1 0 0 0,0 0 0 0 0,0 0 0 0 0,0 1 0 0 0,0-1 0 0 0,1 0 0 0 0,-1 0 0 0 0,0 0 0 0 0,0 1 0 0 0,1-1 0 0 0,-1 0 0 0 0,0 0-12 0 0,2 2 21 0 0,-1-1 0 0 0,1 1 0 0 0,-1 0 1 0 0,1 0-1 0 0,-1-1 0 0 0,0 1 0 0 0,1 0 1 0 0,-1 0-1 0 0,0 0 0 0 0,-1 1 0 0 0,1-1 1 0 0,0 0-1 0 0,-1 0 0 0 0,1 0 0 0 0,-1 0 1 0 0,1 1-1 0 0,-1-1 0 0 0,0 1-21 0 0,0 0 17 0 0,0-1-1 0 0,0 0 1 0 0,1 0 0 0 0,-1 0-1 0 0,1 0 1 0 0,-1 0 0 0 0,1 0-1 0 0,0 0 1 0 0,0 0-1 0 0,0 0 1 0 0,0 0 0 0 0,0 0-1 0 0,0 0-16 0 0,8 16 95 0 0,-8-13-74 0 0,0 1 0 0 0,0 0-1 0 0,-1-1 1 0 0,1 1 0 0 0,-2 5-21 0 0,1-3 19 0 0,1 0-1 0 0,-1-1 1 0 0,1 1 0 0 0,1 3-19 0 0,5 10 35 0 0,2 3 14 0 0,-7-1 17 0 0,-3-7-21 0 0,1-5 0 0 0,0 0 0 0 0,0 0 0 0 0,1 0 1 0 0,2 11-46 0 0,5-2 59 0 0,0 4 22 0 0,-6-1 15 0 0,-2 47 69 0 0,0-36-54 0 0,2-13-21 0 0,7 0-15 0 0,-1 0 36 0 0,-6 1 45 0 0,-2 3 28 0 0,0 14-31 0 0,0 23-98 0 0,0-34-59 0 0,0-9-41 0 0,0 0-52 0 0,0-14 130 0 0,0-1-69 0 0,-1-1-70 0 0,0-1-72 0 0,0 0-75 0 0,-1-1-76 0 0,0 0-78 0 0,0 0-80 0 0,0 0-63 0 0,0 0-77 0 0,0 1-81 0 0,0 0-81 0 0,-1 4-1105 0 0,2 6-1077 0 0</inkml:trace>
  <inkml:trace contextRef="#ctx0" brushRef="#br0" timeOffset="626.41">0 534 7856 0 0,'0'0'174'0'0,"0"0"29"0"0,0 0 13 0 0,4-4-31 0 0,17-11-139 0 0,18-5-54 0 0,-39 19 8 0 0,10-2 6 0 0,2-1 50 0 0,-1-1 65 0 0,3-3 131 0 0,7 0 90 0 0,18-10 66 0 0,0 0-31 0 0,-37 18-361 0 0,18-7 167 0 0,-3 1-57 0 0,-5 2-60 0 0,0-1-1 0 0,-1 0 1 0 0,0-1 0 0 0,0 0 0 0 0,0-1-66 0 0,8-6 118 0 0,0 0-32 0 0,11-3-32 0 0,-17 8-38 0 0,1 0-1 0 0,-1-1 1 0 0,-1-1 0 0 0,0 0-16 0 0,9-6 31 0 0,22-12-15 0 0,-29 16-16 0 0,14-8 0 0 0,15 5 0 0 0,-6-9 13 0 0,-14 7-24 0 0,2 1-45 0 0,16-4-201 0 0,-17 6 34 0 0,-3 0-28 0 0,4-2-84 0 0,-4 4 79 0 0,-7 7 54 0 0,8-4-357 0 0,-8 2 46 0 0,-3 1 160 0 0,6-1-428 0 0,-13 0 390 0 0,-1 0 48 0 0,5 3 59 0 0,-1 1 48 0 0,-6 1 283 0 0,1 0-66 0 0,-1 0-68 0 0,1-1-121 0 0,-1 0-57 0 0,1 1 155 0 0,-1 1 98 0 0,1 0 102 0 0,0 0 81 0 0,1 0 106 0 0,0 1 120 0 0,-1 0-148 0 0,1 0 36 0 0,-3 4-40 0 0,-1 5-122 0 0,1 3 79 0 0,0 29 647 0 0,0-31-659 0 0,1-3-60 0 0,-1 1-34 0 0,2-2-41 0 0,-1 0-50 0 0,13 23 399 0 0,-7 10-16 0 0,1-19-199 0 0,-3-6-53 0 0,-2-4-12 0 0,-1 1 15 0 0,-2 1 41 0 0,1 26 193 0 0,-1-29-248 0 0,1 0-1 0 0,0 0 0 0 0,1 0 1 0 0,0 1-1 0 0,0-1 0 0 0,1-1 0 0 0,0 1 1 0 0,4 6-125 0 0,-1-4 145 0 0,2 6 54 0 0,-4-5-25 0 0,-2 0 31 0 0,-1 3 77 0 0,-1-8-154 0 0,1 0 0 0 0,-1 0 0 0 0,1 0 0 0 0,2 6-128 0 0,0-4 156 0 0,0 0-1 0 0,1 0 1 0 0,2 5-156 0 0,-1-5 162 0 0,-1-1 1 0 0,-1 1 0 0 0,3 8-163 0 0,1 22 465 0 0,7-10-96 0 0,-6 6-45 0 0,6-6-10 0 0,-7 6-13 0 0,2-17-129 0 0,-8-16-147 0 0,0 0-1 0 0,0 0 1 0 0,0-1-1 0 0,0 1 1 0 0,0 0-1 0 0,-1 0 1 0 0,1 1-1 0 0,-1-1 1 0 0,1 0-1 0 0,-1 0 1 0 0,0 0-1 0 0,1 0 1 0 0,-1 0-25 0 0,0 16 231 0 0,0-17-222 0 0,0-1-1 0 0,0 0 0 0 0,0 0 1 0 0,0 1-1 0 0,0-1 0 0 0,0 0 0 0 0,0 1 1 0 0,0-1-1 0 0,0 0 0 0 0,0 1 0 0 0,0-1 1 0 0,0 0-1 0 0,0 0 0 0 0,1 1 0 0 0,-1-1 1 0 0,0 0-1 0 0,0 0 0 0 0,0 1 0 0 0,0-1 1 0 0,1 0-1 0 0,-1 0 0 0 0,0 1 0 0 0,0-1 1 0 0,1 0-1 0 0,-1 0 0 0 0,0 0-8 0 0,14 15 140 0 0,-10-12-39 0 0,-4-3-5 0 0,0 0-1 0 0,0 0-7 0 0,0 0-7 0 0,0 0-1 0 0,-4 0 0 0 0,-10 0 0 0 0,14 0-78 0 0,0 0-1 0 0,0 0 1 0 0,0 0-1 0 0,0 0 0 0 0,0 0 1 0 0,-1 0-1 0 0,1 0 1 0 0,0 0-1 0 0,0 0 0 0 0,0 0 1 0 0,0 0-1 0 0,0 0 1 0 0,0 0-1 0 0,0 0 1 0 0,-1 0-1 0 0,1 0 0 0 0,0 0 1 0 0,0 0-1 0 0,0 0 1 0 0,0 0-1 0 0,0 0 0 0 0,0 0 1 0 0,0 0-1 0 0,0 0 1 0 0,-1 0-1 0 0,1 0 0 0 0,0 0 1 0 0,0 0-1 0 0,0 0 1 0 0,0 0-1 0 0,0-1 0 0 0,0 1 1 0 0,0 0-1 0 0,0 0 1 0 0,0 0-1 0 0,0 0 0 0 0,0 0 1 0 0,0 0-1 0 0,-1 0 1 0 0,1 0-1 0 0,0-1 0 0 0,0 1 1 0 0,0 0-1 0 0,0 0 1 0 0,0 0-1 0 0,0 0 0 0 0,0 0 1 0 0,0 0-1 0 0,0 0 1 0 0,0-1-1 0 0,0 1 0 0 0,0 0 1 0 0,0 0-1 0 0,0 0 1 0 0,1 0-1 0 0,-1 0 0 0 0,0 0-1 0 0,-1-6 30 0 0,1 3-17 0 0,0 0 0 0 0,0 0 0 0 0,0-1 0 0 0,0 1 0 0 0,1 0 0 0 0,-1 0 0 0 0,1 0 0 0 0,0 0 0 0 0,0-3-13 0 0,6-4 11 0 0,-6 8-12 0 0,0 0 0 0 0,1 0 0 0 0,-1 0 0 0 0,0 0 0 0 0,0 0 1 0 0,0 0-1 0 0,-1 0 0 0 0,1 0 0 0 0,0-1 0 0 0,-1 1 0 0 0,1 0 0 0 0,-1 0 0 0 0,0-1 0 0 0,0 1 0 0 0,0-2 1 0 0,-1-8-24 0 0,1 8 16 0 0,-1 0-1 0 0,1 0 1 0 0,0 0-1 0 0,0 0 0 0 0,0 0 1 0 0,0 0-1 0 0,1 0 1 0 0,0 0-1 0 0,0 0 0 0 0,0 1 1 0 0,1-2 8 0 0,15-23-200 0 0,-14 23 146 0 0,1-1 0 0 0,-1 0 0 0 0,0 1 0 0 0,2-6 54 0 0,3-14-196 0 0,5-10-43 0 0,-5 24 15 0 0,-3 5 134 0 0,0 1 15 0 0,0 0 1 0 0,0 0-1 0 0,0 1 1 0 0,1-1-1 0 0,2-1 75 0 0,7-1-161 0 0,-4 2 64 0 0,2-4 8 0 0,-10 6 37 0 0,-3 6 5 0 0,0 11-42 0 0,0-14 87 0 0,0 1 1 0 0,0-1 0 0 0,0 0-1 0 0,0 0 1 0 0,0 0 0 0 0,0 0 0 0 0,0 0-1 0 0,0 0 1 0 0,0 0 0 0 0,0 1-1 0 0,0-1 1 0 0,0 0 0 0 0,0 0 0 0 0,0 0-1 0 0,0 0 1 0 0,0 0 0 0 0,0 0-1 0 0,0 0 1 0 0,0 1 0 0 0,0-1 0 0 0,0 0-1 0 0,0 0 1 0 0,0 0 0 0 0,1 0-1 0 0,-1 0 1 0 0,0 0 0 0 0,0 0 0 0 0,0 0-1 0 0,0 1 1 0 0,0-1 0 0 0,0 0-1 0 0,0 0 1 0 0,0 0 0 0 0,0 0 0 0 0,0 0-1 0 0,1 0 1 0 0,-1 0 0 0 0,0 0-1 0 0,0 0 1 0 0,0 0 0 0 0,0 0 0 0 0,0 0-1 0 0,0 0 1 0 0,0 0 0 0 0,1 0-1 0 0,-1 0 1 0 0,0 0 0 0 0,0 0-1 0 0,0 0 1 0 0,0 0 0 0 0,0 0 0 0 0,0 0-1 0 0,0 0 1 0 0,1 0 0 0 0,-1 0-1 0 0,0 0 1 0 0,0 0 1 0 0,3 0-2 0 0,0 1 0 0 0,0 0 0 0 0,0 0 0 0 0,0 0-1 0 0,-1 0 1 0 0,1 0 0 0 0,0 0 0 0 0,0 1 0 0 0,-1-1 0 0 0,1 1 0 0 0,-1 0 0 0 0,0 0-1 0 0,1 0 1 0 0,-1 0 0 0 0,0 0 0 0 0,0 1 2 0 0,11 15-40 0 0,-7-4 28 0 0,-4-11 12 0 0,-1 0 0 0 0,1 0 0 0 0,-1 0 0 0 0,1 0 0 0 0,0 0 0 0 0,0-1 0 0 0,0 1 0 0 0,0 0 0 0 0,1-1 0 0 0,-1 1 0 0 0,0-1 0 0 0,0 1 0 0 0,0-1 0 0 0,0 1 0 0 0,-1 0 0 0 0,1-1 0 0 0,-1 1 0 0 0,1 0 0 0 0,-1 0 0 0 0,0 0 0 0 0,0 0 0 0 0,-1 1 0 0 0,1-1 0 0 0,-1 0 0 0 0,5 15 0 0 0,9 7 0 0 0,-7 0 0 0 0,7 10 0 0 0,-11-27 0 0 0,0-1 0 0 0,0 0 0 0 0,4 7 0 0 0,-1-4 0 0 0,1 12 0 0 0,7-1 0 0 0,-8-6-1 0 0,-5-14 0 0 0,-1 1-1 0 0,1-1 0 0 0,-1 1 0 0 0,1-1 1 0 0,0 1-1 0 0,-1-1 0 0 0,1 1 0 0 0,0-1 0 0 0,0 0 1 0 0,0 1-1 0 0,0-1 0 0 0,0 0 0 0 0,0 0 1 0 0,1 0-1 0 0,-1 0 0 0 0,0 0 0 0 0,1 0 1 0 0,0 0 1 0 0,2 1-93 0 0,-1-1 39 0 0,0 1 30 0 0,2 0 43 0 0,1 0 36 0 0,-3 0-61 0 0,1 0-58 0 0,-1 0-81 0 0,0 1-53 0 0,1 0-85 0 0,0 0-99 0 0,0 2-113 0 0,-3-4 151 0 0,1 0-51 0 0,-1 1-46 0 0,1-1-41 0 0,0 2-141 0 0,0-1-39 0 0,1 1-172 0 0,2 1-459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7:03.5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534 150 6992 0 0,'0'0'157'0'0,"0"0"23"0"0,0 0 12 0 0,0-4-27 0 0,0-20-7 0 0,0 13 66 0 0,0 7 141 0 0,0 4 10 0 0,0-4-7 0 0,0-10-34 0 0,0 14-328 0 0,0 0 0 0 0,0 0-1 0 0,0 0 1 0 0,0 0 0 0 0,0 0-1 0 0,0-1 1 0 0,0 1-1 0 0,0 0 1 0 0,0 0 0 0 0,0 0-1 0 0,0 0 1 0 0,0 0 0 0 0,0 0-1 0 0,0 0 1 0 0,0-1 0 0 0,0 1-1 0 0,0 0 1 0 0,0 0-1 0 0,0 0 1 0 0,0 0 0 0 0,0 0-1 0 0,0 0 1 0 0,0 0 0 0 0,0-1-1 0 0,0 1 1 0 0,0 0 0 0 0,-1 0-1 0 0,1 0 1 0 0,0 0 0 0 0,0 0-1 0 0,0 0 1 0 0,0 0-1 0 0,0 0 1 0 0,0 0 0 0 0,0 0-1 0 0,0 0 1 0 0,0 0 0 0 0,-1 0-1 0 0,1-1 1 0 0,0 1 0 0 0,0 0-1 0 0,0 0 1 0 0,0 0-1 0 0,0 0 1 0 0,0 0 0 0 0,0 0-1 0 0,-1 0 1 0 0,1 0 0 0 0,0 0-1 0 0,0 0 1 0 0,0 0 0 0 0,0 0-1 0 0,0 0 1 0 0,0 0-1 0 0,0 1 1 0 0,-1-1 0 0 0,1 0-6 0 0,-6-1 153 0 0,-1-2-14 0 0,5-1-37 0 0,0-1 70 0 0,2-1-3 0 0,-1 0 56 0 0,1-8 95 0 0,1 13-308 0 0,-1 1 0 0 0,0 0 1 0 0,0-1-1 0 0,0 1 0 0 0,-1 0 1 0 0,1-1-1 0 0,0 1 0 0 0,0 0 0 0 0,0-1 1 0 0,0 1-1 0 0,0 0 0 0 0,0 0 1 0 0,0-1-1 0 0,0 1 0 0 0,-1 0 1 0 0,1 0-1 0 0,0-1 0 0 0,0 1 0 0 0,0 0 1 0 0,-1 0-1 0 0,1-1 0 0 0,0 1 1 0 0,0 0-1 0 0,0 0 0 0 0,-1 0 1 0 0,1-1-13 0 0,-3-2 90 0 0,-1 0-48 0 0,1 0 33 0 0,-1-2 71 0 0,0 2-32 0 0,1-1 33 0 0,-12-10 143 0 0,12 10-2 0 0,3 4-7 0 0,-4 0-29 0 0,-1 0-233 0 0,-1 0 44 0 0,-2 0 111 0 0,-20 0 311 0 0,14 0-389 0 0,-3 0-56 0 0,17 0-38 0 0,-1 0 1 0 0,1 0-1 0 0,0 0 0 0 0,-1 0 1 0 0,1 0-1 0 0,0 0 0 0 0,-1 0 0 0 0,1 0 1 0 0,0 1-1 0 0,0-1 0 0 0,-1 0 0 0 0,1 0 1 0 0,0 0-1 0 0,-1 0 0 0 0,1 0 0 0 0,0 1 1 0 0,0-1-1 0 0,-1 0 0 0 0,1 0 0 0 0,0 0 1 0 0,0 1-1 0 0,0-1 0 0 0,-1 0 0 0 0,1 0 1 0 0,0 1-1 0 0,0-1-2 0 0,-18 14 11 0 0,11-13-11 0 0,7-1 0 0 0,-1 0 0 0 0,1 0 0 0 0,0 0 0 0 0,0 0 0 0 0,0 0 0 0 0,-1 0 0 0 0,1 0 0 0 0,0 0 0 0 0,0 0 0 0 0,-1 0 0 0 0,1 0 0 0 0,0 0 0 0 0,0 0 0 0 0,0 0 0 0 0,-1 1 0 0 0,1-1 0 0 0,0 0 0 0 0,0 0 0 0 0,0 0 0 0 0,0 0 0 0 0,-1 0 0 0 0,1 0 0 0 0,0 1 0 0 0,0-1 0 0 0,0 0 0 0 0,0 0 0 0 0,0 0 0 0 0,-1 0 0 0 0,1 1 0 0 0,-12 20 0 0 0,10-18 0 0 0,0 1 0 0 0,-1-1 0 0 0,0 0 0 0 0,1 0 0 0 0,-4 2 0 0 0,3-2 0 0 0,0 0 0 0 0,1 0 0 0 0,-1 0 0 0 0,1 1 0 0 0,-2 2 0 0 0,-4 15-16 0 0,-6 0-60 0 0,7-3 1 0 0,-2-12 35 0 0,9-6 40 0 0,-1 1-1 0 0,0-1 1 0 0,1 0 0 0 0,-1 1-1 0 0,1-1 1 0 0,-1 1 0 0 0,1-1-1 0 0,-1 0 1 0 0,1 1 0 0 0,-1-1-1 0 0,1 1 1 0 0,-1 0 0 0 0,1-1-1 0 0,0 1 1 0 0,-1-1 0 0 0,1 1-1 0 0,0 0 1 0 0,0-1 0 0 0,-1 1-1 0 0,1-1 1 0 0,0 1 0 0 0,0 0-1 0 0,0-1 1 0 0,0 1 0 0 0,0 0-1 0 0,0-1 1 0 0,0 1 0 0 0,0 0-1 0 0,0-1 1 0 0,0 1 0 0 0,0 0-1 0 0,0 0 1 0 0,1 8 27 0 0,-1-7-18 0 0,0 0 0 0 0,0 0 0 0 0,0 1 1 0 0,0-1-1 0 0,0 0 0 0 0,0 0 0 0 0,0 1 1 0 0,-1-1-1 0 0,1 0 0 0 0,-1 0 0 0 0,0 0 1 0 0,0 2-10 0 0,-4-1 23 0 0,4-3-21 0 0,0 1 0 0 0,1-1 0 0 0,-1 0 0 0 0,0 1 0 0 0,1-1 0 0 0,-1 1 0 0 0,1-1 0 0 0,-1 0 0 0 0,1 1 0 0 0,-1-1 0 0 0,1 1 0 0 0,-1 0 0 0 0,1-1 0 0 0,-1 1 0 0 0,1 0-2 0 0,-2 7 1 0 0,1 0 1 0 0,0 0-1 0 0,0 0 1 0 0,1 0-1 0 0,0 0 0 0 0,1 3-1 0 0,-1 8-12 0 0,0-15 8 0 0,0-1-1 0 0,0 1 1 0 0,1-1 0 0 0,-1 0-1 0 0,1 1 1 0 0,0-1 0 0 0,0 1-1 0 0,0-1 1 0 0,0 0 0 0 0,1 0-1 0 0,1 3 5 0 0,-2-3-2 0 0,1 0 0 0 0,-1 0-1 0 0,1 0 1 0 0,-1 1 0 0 0,0-1-1 0 0,-1 0 1 0 0,1 1 0 0 0,0-1-1 0 0,-1 1 1 0 0,0-1 0 0 0,0 3 2 0 0,0 10-2 0 0,0-9 5 0 0,0 1 0 0 0,0 0 0 0 0,1-1 0 0 0,0 1 0 0 0,1 3-3 0 0,12 31 64 0 0,-7-3-8 0 0,7-10-29 0 0,-12-20-2 0 0,0 0-1 0 0,-2 0 1 0 0,1 1 0 0 0,-1-1 0 0 0,-1 7-25 0 0,1 0 34 0 0,2 7 27 0 0,6 1-12 0 0,0-3-13 0 0,-1 18 24 0 0,7-11-32 0 0,-10-4 7 0 0,-4 49 114 0 0,0-49-104 0 0,0-7-30 0 0,0 1 26 0 0,0 15 63 0 0,0-15-80 0 0,0-14-123 0 0,-1-1 101 0 0,1-1 57 0 0,0 2 147 0 0,0-2-140 0 0,-1-1-105 0 0,1 0-71 0 0,0 0-86 0 0,1 1-45 0 0,-1-1-81 0 0,0 1-89 0 0,1-1-100 0 0,-1-1 181 0 0,0 0-48 0 0,0 0-44 0 0,0 0-38 0 0,0 0-134 0 0,0 0-38 0 0,0 0-1393 0 0</inkml:trace>
  <inkml:trace contextRef="#ctx0" brushRef="#br0" timeOffset="557.75">0 555 4928 0 0,'0'0'141'0'0,"4"0"-6"0"0,-3 0-133 0 0,-1 0-1 0 0,1 0 1 0 0,0 0-1 0 0,0 0 1 0 0,-1 0 0 0 0,1 0-1 0 0,0-1 1 0 0,0 1 0 0 0,-1 0-1 0 0,1 0 1 0 0,0-1 0 0 0,0 1-1 0 0,-1-1 1 0 0,1 1 0 0 0,0-1-1 0 0,-1 1 1 0 0,1-1 0 0 0,-1 1-1 0 0,1-1 1 0 0,-1 1 0 0 0,1-1-1 0 0,-1 0 1 0 0,1 1 0 0 0,0-1-2 0 0,2-4 40 0 0,1 2 42 0 0,2 0 56 0 0,3 2 71 0 0,0 1 26 0 0,-6 1-152 0 0,0-1 0 0 0,0 0 0 0 0,0 0-1 0 0,0 0 1 0 0,0-1 0 0 0,0 1 0 0 0,0-1-1 0 0,0 1 1 0 0,-1-1 0 0 0,3-1-83 0 0,6-4 257 0 0,2-2 17 0 0,5 5-97 0 0,-16 3-165 0 0,1-1 1 0 0,-1 1-1 0 0,0 0 0 0 0,0-1 1 0 0,0 1-1 0 0,1-1 1 0 0,-1 1-1 0 0,0-1 0 0 0,0 0 1 0 0,0 0-1 0 0,0 0 1 0 0,0 0-1 0 0,1-1-12 0 0,-1 0 10 0 0,0 1-1 0 0,1-1 1 0 0,-1 1-1 0 0,0 0 1 0 0,1 0-1 0 0,-1 0 1 0 0,1 0-1 0 0,-1 1 1 0 0,1-1-1 0 0,0 1 1 0 0,-1-1 0 0 0,1 1-1 0 0,2 0-9 0 0,0 0 3 0 0,0 0 0 0 0,1 0 0 0 0,-1-1 0 0 0,0 1 0 0 0,4-2-3 0 0,20-13 0 0 0,-6 14 0 0 0,-20 1 0 0 0,0 0 0 0 0,0 0 0 0 0,1 0 0 0 0,-1 0 0 0 0,0 0 0 0 0,0-1 0 0 0,0 0 0 0 0,1 0 0 0 0,-1 0 0 0 0,2-1 0 0 0,0 0 0 0 0,0-1 0 0 0,-1 1 0 0 0,1 0 0 0 0,0 0 0 0 0,0 0 0 0 0,0 1 0 0 0,0 0 0 0 0,1 0 0 0 0,-1 0 0 0 0,0 1 0 0 0,4 0 0 0 0,7 0 3 0 0,14 1-4 0 0,-12-6-28 0 0,-7-2-26 0 0,3 0-63 0 0,4 3-60 0 0,-1 4 87 0 0,-1 0-34 0 0,5 0-130 0 0,-3 0-62 0 0,-9 0 113 0 0,0 0-34 0 0,5 0-244 0 0,1 0-120 0 0,-7 0 251 0 0,-1 0-35 0 0,1 0-39 0 0,0 0-38 0 0,-5 4 237 0 0,15 10 45 0 0,-16-13 177 0 0,0-1 1 0 0,-1 1-1 0 0,1-1 1 0 0,0 1-1 0 0,0-1 0 0 0,0 0 1 0 0,0 1-1 0 0,0-1 1 0 0,0 0-1 0 0,0 0 4 0 0,-2 0 0 0 0,12 0 9 0 0,-6 0 26 0 0,-3 0 60 0 0,-2 0 46 0 0,-1 3 207 0 0,0-1-262 0 0,0 3-9 0 0,0-2 18 0 0,0 1 91 0 0,0-2-43 0 0,0 0 39 0 0,3-2 229 0 0,-2 0-391 0 0,-1 0 0 0 0,1 0 0 0 0,0 0 0 0 0,-1 0 0 0 0,1 0 0 0 0,0 0 0 0 0,-1 0 0 0 0,1 0 0 0 0,0 0 0 0 0,-1 0 0 0 0,1 1 0 0 0,0-1 0 0 0,-1 0 0 0 0,1 0 0 0 0,-1 1 0 0 0,1-1 0 0 0,0 0 0 0 0,-1 1 0 0 0,1-1 0 0 0,-1 1 0 0 0,1-1 0 0 0,-1 1 0 0 0,1-1 0 0 0,-1 1 0 0 0,0-1 0 0 0,1 1 0 0 0,-1-1 0 0 0,0 1 0 0 0,1 0 0 0 0,-1-1 0 0 0,0 1 0 0 0,0-1 0 0 0,1 1 0 0 0,-1 0 0 0 0,0-1 0 0 0,0 1 0 0 0,0 0 0 0 0,0-1 0 0 0,0 1 0 0 0,0 0 0 0 0,0-1 0 0 0,0 2-20 0 0,0 1 409 0 0,0-3-61 0 0,0 0-27 0 0,0 4-7 0 0,0 13 191 0 0,0 0-42 0 0,0 1-42 0 0,0-1-37 0 0,0 19 282 0 0,0 0-116 0 0,0-3-137 0 0,0-1-59 0 0,0 14 73 0 0,0 61 499 0 0,2-92-815 0 0,7 2-6 0 0,-2-6-48 0 0,0 10 57 0 0,7 0 4 0 0,-10-10-40 0 0,-4-11-72 0 0,0 1-1 0 0,1-1 1 0 0,-1 1-1 0 0,0-1 1 0 0,0 1-1 0 0,0 0 1 0 0,1-1-1 0 0,-1 1 0 0 0,0-1 1 0 0,1 0-1 0 0,-1 1 1 0 0,0-1-1 0 0,1 1 1 0 0,-1-1-1 0 0,1 1 1 0 0,-1-1-1 0 0,1 1-5 0 0,5 0 105 0 0,7 0 85 0 0,17-1 105 0 0,21 0 266 0 0,-48 0-528 0 0,0-1 1 0 0,0 1 0 0 0,-1-1 0 0 0,1 0-1 0 0,0 1 1 0 0,-1-1 0 0 0,1-1 0 0 0,-1 1-1 0 0,1 0 1 0 0,-1 0 0 0 0,1-1 0 0 0,-1 0-1 0 0,0 1 1 0 0,1-2-34 0 0,29-28 424 0 0,-21 18-208 0 0,-4 3 61 0 0,-2 1-217 0 0,-1 1 0 0 0,1-1 1 0 0,1 1-1 0 0,0 1 0 0 0,0-1 0 0 0,1 0-60 0 0,-3 3 41 0 0,0 1 0 0 0,-1-1 0 0 0,0 0 1 0 0,0 0-1 0 0,0 0 0 0 0,0-1 0 0 0,1-4-41 0 0,6-20 128 0 0,-7 23-110 0 0,-2 2 16 0 0,0 0 0 0 0,0 0 0 0 0,0 0 0 0 0,-1 1 0 0 0,1-1 0 0 0,-1 0 0 0 0,0 0 0 0 0,-1-5-34 0 0,0-12 101 0 0,1-39-15 0 0,0 59-79 0 0,0 0-1 0 0,0 0 0 0 0,0 0 1 0 0,0 0-1 0 0,-1 1 0 0 0,1-1 0 0 0,0 0 1 0 0,-1 0-1 0 0,0 0 0 0 0,1 0-6 0 0,-5-5 21 0 0,-1 0-1 0 0,1 0 1 0 0,-1 0 0 0 0,0 1-1 0 0,0 0 1 0 0,-1 0 0 0 0,0 1-1 0 0,-6-5-20 0 0,-8 3 16 0 0,-1-7-16 0 0,1 7 0 0 0,10 0-2 0 0,-6-1-33 0 0,2 5-68 0 0,7 3-62 0 0,1-2 59 0 0,-10-6-88 0 0,9 3 21 0 0,4 3 33 0 0,-1 0-48 0 0,-2 0-157 0 0,4 2 127 0 0,-2 0-35 0 0,3 0-66 0 0,-1 0-53 0 0,0 0-48 0 0,1 0-41 0 0,-4 0-563 0 0,1 0-95 0 0,-4 0-773 0 0,-3 0-1066 0 0</inkml:trace>
  <inkml:trace contextRef="#ctx0" brushRef="#br0" timeOffset="1409.89">1302 470 5008 0 0,'14'0'72'0'0,"-11"0"-14"0"0,2 0 45 0 0,-5 3 35 0 0,3 12-54 0 0,5-2-33 0 0,-2-1-37 0 0,1 9-14 0 0,1-10 35 0 0,2-1 72 0 0,0 1 79 0 0,-2 0 84 0 0,-1 10 392 0 0,7 0 30 0 0,-7 1-22 0 0,8-1-106 0 0,-9-7-213 0 0,0-2-55 0 0,7 5 79 0 0,-9-13-231 0 0,-2-2-106 0 0,-1-1 0 0 0,1 1 0 0 0,-1-1 0 0 0,1 1 1 0 0,-1-1-1 0 0,0 1 0 0 0,0 0 0 0 0,1 1-38 0 0,0 2 145 0 0,-1 2 78 0 0,0 1 101 0 0,-1-4-115 0 0,0 1 34 0 0,0-1-164 0 0,0-1-1 0 0,0 1 1 0 0,0-1 0 0 0,1 0-1 0 0,-1 1 1 0 0,1-1 0 0 0,1 2-79 0 0,-2-4 23 0 0,0-1 0 0 0,1 1-1 0 0,-1-1 1 0 0,1 1 0 0 0,-1-1 0 0 0,1 1 0 0 0,-1-1 0 0 0,1 1 0 0 0,-1-1 0 0 0,1 1 0 0 0,-1-1 0 0 0,1 0 0 0 0,0 1 0 0 0,-1-1 0 0 0,2 1-23 0 0,3 2 198 0 0,-2 1 7 0 0,-4 11 73 0 0,1-10-151 0 0,-1 0 62 0 0,2 0 87 0 0,0 0 115 0 0,1-3-192 0 0,-1 0-44 0 0,0 0-39 0 0,1 0-33 0 0,1 1 14 0 0,2 1-83 0 0,-2-3 15 0 0,-2 1 38 0 0,3 1 179 0 0,-4-3-12 0 0,0 0-10 0 0,-4 0-35 0 0,-10 0-18 0 0,14 0-169 0 0,0 0 1 0 0,0 0 0 0 0,-1 0 0 0 0,1 0 0 0 0,0 0 0 0 0,0 0 0 0 0,0 0 0 0 0,0 0 0 0 0,0 0 0 0 0,0 0 0 0 0,0 0 0 0 0,-1 0 0 0 0,1 0 0 0 0,0 0 0 0 0,0 0 0 0 0,0 0 0 0 0,0 0 0 0 0,0 0 0 0 0,0 0-1 0 0,0 0 1 0 0,-1 0 0 0 0,1 0 0 0 0,0 0 0 0 0,0 0 0 0 0,0 0 0 0 0,0 0 0 0 0,0 0 0 0 0,0 0 0 0 0,0 1 0 0 0,0-1 0 0 0,0 0 0 0 0,0 0 0 0 0,-1 0 0 0 0,1 0 0 0 0,0 0 0 0 0,0 0 0 0 0,0 0 0 0 0,0 0-1 0 0,0 1 1 0 0,0-1 0 0 0,0 0 0 0 0,0 0 0 0 0,0 0 0 0 0,0 0 0 0 0,0 0 0 0 0,0 0 0 0 0,0 0 0 0 0,0 1 0 0 0,0-1 0 0 0,0 0 0 0 0,0 0 0 0 0,0 0 0 0 0,0 0 0 0 0,0 0 0 0 0,0 0 0 0 0,0 0 0 0 0,0 1-3 0 0,0-1 8 0 0,0 1 1 0 0,1 0-1 0 0,-1-1 1 0 0,0 1-1 0 0,-1 0 1 0 0,1-1 0 0 0,0 1-1 0 0,0 0 1 0 0,0-1-1 0 0,0 1 1 0 0,0 0-1 0 0,-1-1 1 0 0,1 1 0 0 0,0-1-1 0 0,-1 1 1 0 0,1 0-1 0 0,0-1 1 0 0,-1 1-1 0 0,1-1 1 0 0,-1 1 0 0 0,1-1-1 0 0,0 1 1 0 0,-1-1-1 0 0,0 0 1 0 0,1 1-1 0 0,-1-1 1 0 0,1 1 0 0 0,-1-1-1 0 0,1 0 1 0 0,-1 0-1 0 0,0 1 1 0 0,1-1-1 0 0,-1 0 1 0 0,0 0 0 0 0,1 0-1 0 0,-1 1 1 0 0,0-1-1 0 0,1 0 1 0 0,-1 0-1 0 0,0 0 1 0 0,1 0-1 0 0,-1-1-7 0 0,-3 1 191 0 0,4 0-1 0 0,-4-3-1 0 0,-13-11-12 0 0,-1 7-2 0 0,11-8 0 0 0,-8 8-6 0 0,8-11-29 0 0,-7-3-12 0 0,7 0-1 0 0,-7-4-6 0 0,12 2-62 0 0,3 20-50 0 0,-1 0 1 0 0,0-1 0 0 0,0 1-1 0 0,-1 0 1 0 0,1 0 0 0 0,-1 0-1 0 0,1-1 1 0 0,-1 1 0 0 0,0 0-1 0 0,-1-3-10 0 0,-5-5 35 0 0,6 10-28 0 0,-1-1 0 0 0,1 0 0 0 0,0 0 0 0 0,0 0 0 0 0,0 0 0 0 0,0 0 0 0 0,1 0 0 0 0,-1-1 0 0 0,0 1 0 0 0,1 0 0 0 0,-1 0-1 0 0,1-1 1 0 0,0 1 0 0 0,0 0-7 0 0,0-84 12 0 0,0 84-12 0 0,0 0 0 0 0,0 0 0 0 0,0 0 0 0 0,0 0 0 0 0,1 0 0 0 0,-1 1 0 0 0,0-1 0 0 0,1 0 0 0 0,0 0 0 0 0,-1 0 0 0 0,15-19 0 0 0,-8-1 0 0 0,7 1 0 0 0,-8 6-4 0 0,-5 14 0 0 0,-1-1 1 0 0,1 0-1 0 0,-1 1 1 0 0,1 0-1 0 0,0-1 1 0 0,-1 1 0 0 0,1-1-1 0 0,0 1 1 0 0,0 0-1 0 0,0-1 1 0 0,0 1-1 0 0,0 0 1 0 0,0 0 0 0 0,1 0-1 0 0,-1 0 1 0 0,0 0-1 0 0,1 0 1 0 0,0 0 3 0 0,23-6-26 0 0,-13 3 9 0 0,6-2-15 0 0,0 0 0 0 0,0-2 0 0 0,15-8 32 0 0,-5 2-36 0 0,-4 7-50 0 0,-8 4 23 0 0,-10 1 35 0 0,-1 0-1 0 0,0 0 1 0 0,1 0 0 0 0,-1-1 0 0 0,0 0-1 0 0,2-1 29 0 0,-2 0 14 0 0,0 1-58 0 0,-1 1-53 0 0,1-1-51 0 0,-2 1-48 0 0,1 1-46 0 0,0-1-42 0 0,0 1-41 0 0,0 0-37 0 0,-1 0-35 0 0,6 0-490 0 0,1 1-107 0 0,1-1-83 0 0,12 1-1057 0 0,15 0-1212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3:03.9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12840 0 0,'0'0'289'0'0,"0"0"40"0"0,0 0 23 0 0,0 0-144 0 0,0 0-100 0 0,0 3 86 0 0,0 34 1145 0 0,0-11-530 0 0,0-3-249 0 0,0-11-334 0 0,0 0-42 0 0,2 2 43 0 0,4 9 174 0 0,-2-12-214 0 0,-1 0-35 0 0,-2 4-36 0 0,-1-3 7 0 0,0-2-35 0 0,0 13 81 0 0,0-21-151 0 0,3 14 128 0 0,3-5-100 0 0,-6-9-46 0 0,1-1 0 0 0,0 0 0 0 0,0 1 0 0 0,0-1 0 0 0,-1 1 0 0 0,1-1 0 0 0,-1 1 0 0 0,1 0 0 0 0,-1-1 0 0 0,0 1 0 0 0,1-1 0 0 0,-1 1 0 0 0,0 1 0 0 0,0 8-47 0 0,0 16 60 0 0,0-18-88 0 0,0-1-64 0 0,0 0-94 0 0,0-1-115 0 0,0-4 123 0 0,0 0-37 0 0,0-2-18 0 0,0-1-45 0 0,0 1-41 0 0,0-1-36 0 0,0 1-262 0 0,0-1-60 0 0,0 0-48 0 0,0 0-34 0 0,0 0-1447 0 0,0 0-1278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7:11.7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258 363 7200 0 0,'-4'0'165'0'0,"2"0"-118"0"0,-3 0-10 0 0,2 0 5 0 0,0 0 50 0 0,-2 0 70 0 0,5 3 3 0 0,1-2-164 0 0,-1 0 0 0 0,0-1 0 0 0,0 1 0 0 0,0-1 0 0 0,0 1 0 0 0,0 0-1 0 0,0-1 1 0 0,0 1 0 0 0,0-1 0 0 0,-1 1 0 0 0,1 0 0 0 0,0-1 0 0 0,0 1 0 0 0,0-1-1 0 0,-1 1 1 0 0,1-1 0 0 0,0 1 0 0 0,0-1 0 0 0,-1 1 0 0 0,1-1 0 0 0,-1 1 0 0 0,1-1-1 0 0,0 1 1 0 0,-1-1 0 0 0,1 0 0 0 0,-1 1 0 0 0,1-1 0 0 0,-1 0 0 0 0,1 1-1 0 0,-1-1 1 0 0,1 0 0 0 0,-1 0 0 0 0,1 1 0 0 0,-1-1 0 0 0,0 0 0 0 0,1 0 0 0 0,-1 0-1 0 0,1 0 1 0 0,-1 0 0 0 0,0 0 0 0 0,1 0 0 0 0,-1 0 0 0 0,1 0 0 0 0,-1 0-1 0 0,1 0 1 0 0,-1 0 0 0 0,0 0-1 0 0,-1 0-1 0 0,-1 0 1 0 0,1 0-1 0 0,-1 0 0 0 0,1 1 0 0 0,-1-1 0 0 0,1 1 0 0 0,0-1 1 0 0,-1 1-1 0 0,0 1 1 0 0,-9 8 36 0 0,-1 11 110 0 0,11-16-110 0 0,0-1 1 0 0,0 0-1 0 0,0 0 0 0 0,-1 0 0 0 0,0 0 1 0 0,-1 0-37 0 0,-6 6 96 0 0,5-6-46 0 0,1 1-1 0 0,-1-1 0 0 0,1 1 0 0 0,0-1 0 0 0,1 1 1 0 0,-1 1-50 0 0,-3 15 157 0 0,-10 7-11 0 0,13-23-114 0 0,0 1 0 0 0,1 0 0 0 0,0-1 1 0 0,-2 6-33 0 0,-2 13 125 0 0,5-19-88 0 0,1 0 0 0 0,-1 1 0 0 0,0-1 0 0 0,-1 0-1 0 0,1 0 1 0 0,-4 4-37 0 0,-9 19 207 0 0,13-24-177 0 0,1 0-1 0 0,0 0 1 0 0,0 0 0 0 0,1 1 0 0 0,-1-1 0 0 0,1 0 0 0 0,0 0 0 0 0,0 2-30 0 0,-1 4 76 0 0,0 0 1 0 0,0 0 0 0 0,-1 0-1 0 0,0-1 1 0 0,-1 1 0 0 0,-3 6-77 0 0,4-9 53 0 0,-3 17 201 0 0,6 3-26 0 0,0-14-111 0 0,-2 1 38 0 0,1-11-119 0 0,0-1 0 0 0,0 1 0 0 0,0 0 0 0 0,0 0-1 0 0,0-1 1 0 0,0 1 0 0 0,1 0 0 0 0,-1-1-1 0 0,1 1 1 0 0,0-1 0 0 0,0 2-36 0 0,6 6 114 0 0,1 4 43 0 0,-5 4 39 0 0,0-3-62 0 0,-2-11-81 0 0,0-1-1 0 0,1 0 0 0 0,0 0 0 0 0,0 0 1 0 0,0 0-1 0 0,0 0 0 0 0,0 0 1 0 0,0 0-1 0 0,1-1 0 0 0,-1 1 0 0 0,2 0-52 0 0,11 7 179 0 0,-12-9-144 0 0,0 0 0 0 0,0-1 0 0 0,0 1 0 0 0,0-1 0 0 0,0 1 0 0 0,0-1 0 0 0,1 0 0 0 0,-1 0 0 0 0,2-1-35 0 0,1 1 61 0 0,-6 0-55 0 0,0 0 0 0 0,1 0 0 0 0,-1 0 0 0 0,0 0 0 0 0,1 0 0 0 0,-1 0 0 0 0,0 0 0 0 0,1 0 1 0 0,-1 1-1 0 0,0-1 0 0 0,0 0 0 0 0,1 0 0 0 0,-1 0 0 0 0,0 0 0 0 0,1 0 0 0 0,-1 0 0 0 0,0 1 0 0 0,0-1 1 0 0,1 0-1 0 0,-1 0 0 0 0,0 1 0 0 0,0-1 0 0 0,0 0 0 0 0,1 0 0 0 0,-1 0 0 0 0,0 1-6 0 0,1 0 8 0 0,-1-1 0 0 0,1 1 0 0 0,0 0 0 0 0,-1-1 0 0 0,1 1 0 0 0,0 0 0 0 0,0-1 0 0 0,0 1 0 0 0,-1-1 0 0 0,1 1 0 0 0,0-1 0 0 0,0 0 0 0 0,0 1 0 0 0,0-1 0 0 0,0 0 0 0 0,0 0 0 0 0,0 1-1 0 0,0-1-7 0 0,2-1 18 0 0,-1 1 0 0 0,0-1-1 0 0,0 1 1 0 0,0-1-1 0 0,0 0 1 0 0,0 0 0 0 0,0 0-1 0 0,0 0-17 0 0,2-1 20 0 0,14-5 126 0 0,-15 2-93 0 0,-3 4-47 0 0,0 0 0 0 0,1 1 0 0 0,-1-1 0 0 0,0 0 0 0 0,1 1 0 0 0,-1-1 0 0 0,1 1 0 0 0,-1-1 0 0 0,1 1 0 0 0,-1-1 0 0 0,1 1 0 0 0,-1-1 1 0 0,1 1-1 0 0,-1-1 0 0 0,2 0-6 0 0,26-6 144 0 0,-27 7-138 0 0,-1 0-1 0 0,1-1 1 0 0,-1 1 0 0 0,1-1 0 0 0,-1 1 0 0 0,1-1 0 0 0,-1 1 0 0 0,1-1 0 0 0,-1 1 0 0 0,1-1 0 0 0,-1 0 0 0 0,0 1 0 0 0,1-1 0 0 0,-1 1 0 0 0,1-2-6 0 0,2-3 49 0 0,11-2 67 0 0,-7-11-10 0 0,-5 15-94 0 0,0 1 0 0 0,0-1 0 0 0,0 1 0 0 0,1-1 0 0 0,-1 1 0 0 0,1 0 0 0 0,-1-1 0 0 0,1 1 0 0 0,0 1 0 0 0,0-1 0 0 0,0 0-12 0 0,0 0 8 0 0,0 0 0 0 0,0 1 1 0 0,-1-1-1 0 0,1-1 1 0 0,0 1-1 0 0,-1 0 0 0 0,2-3-8 0 0,-2 2 4 0 0,0 0-1 0 0,-1 0 1 0 0,1 0 0 0 0,-1-1-1 0 0,0 1 1 0 0,0-2-4 0 0,0 1 4 0 0,0 1 0 0 0,0 0 0 0 0,0 0 0 0 0,0 1 0 0 0,0-1 0 0 0,1 0 0 0 0,-1 0 0 0 0,1 0 1 0 0,0 1-1 0 0,0-1 0 0 0,0 1 0 0 0,0 0-4 0 0,0-1 1 0 0,0 1 0 0 0,0-1 0 0 0,0 1 0 0 0,-1-1 0 0 0,1 0-1 0 0,-1 1 1 0 0,1-1 0 0 0,-1 0 0 0 0,0 0 0 0 0,0 0 0 0 0,0 0 0 0 0,-1 0-1 0 0,1-1 2 0 0,0 1 0 0 0,0-1 0 0 0,1 1 0 0 0,-1 0 0 0 0,1 0 0 0 0,0-2-2 0 0,27-23 48 0 0,-28 25-47 0 0,0 0 1 0 0,0 1 0 0 0,0-1 0 0 0,0 0 0 0 0,0 1 0 0 0,0-1 0 0 0,-1 0 0 0 0,1-1-2 0 0,1-10 7 0 0,13-25 36 0 0,-13 32-39 0 0,1 0 0 0 0,0 0 0 0 0,4-7-4 0 0,-1 3 9 0 0,-5 7-3 0 0,0 1-1 0 0,0-1 1 0 0,0 0-1 0 0,0 0 0 0 0,-1 0 1 0 0,1 0-1 0 0,-1 0 1 0 0,0 0-1 0 0,-1 0 1 0 0,0-4-6 0 0,1-13 12 0 0,0 8 11 0 0,0-13 10 0 0,0 1 58 0 0,0 24-90 0 0,0-1 1 0 0,-1 0 0 0 0,1 1 0 0 0,0-1-1 0 0,0 0 1 0 0,-1 1 0 0 0,1-1 0 0 0,-1 1 0 0 0,0-2-2 0 0,-13-19 0 0 0,13 21-2 0 0,0-1 0 0 0,1 1 0 0 0,-1-1 0 0 0,1 0 1 0 0,0 1-1 0 0,-1-1 0 0 0,1 0 0 0 0,0 1 1 0 0,0-2 1 0 0,0-1-76 0 0,4 8 1 0 0,29 28-10 0 0,-20-18 37 0 0,1 0 44 0 0,-12-13 4 0 0,0 1 0 0 0,0 0 0 0 0,-1-1 0 0 0,1 1 0 0 0,-1 0 0 0 0,1 0 0 0 0,-1 0 0 0 0,0 0 0 0 0,0 0 0 0 0,0 0 0 0 0,0 0 0 0 0,0 0 0 0 0,0 0 0 0 0,0 0 0 0 0,-1 1 0 0 0,1-1 0 0 0,-1 0 0 0 0,0 1 0 0 0,1-1 0 0 0,-1 1 0 0 0,0-1 0 0 0,0 1 0 0 0,0-1 0 0 0,1 1 0 0 0,0 0 0 0 0,-1-1 1 0 0,1 0-1 0 0,0 1 0 0 0,0-1 0 0 0,0 1 0 0 0,1-1 1 0 0,-1 0-1 0 0,1 0 0 0 0,-1 0 0 0 0,1 0 0 0 0,0 0 1 0 0,-1 0-1 0 0,3 1 0 0 0,11 16-15 0 0,-14-18 10 0 0,0 1-1 0 0,-1 0 0 0 0,1 0 1 0 0,0 0-1 0 0,-1 0 0 0 0,1 0 1 0 0,-1 0-1 0 0,1 0 0 0 0,-1 0 1 0 0,0 0-1 0 0,0 1 6 0 0,0 12-16 0 0,1-9 8 0 0,-1 0-1 0 0,0 0 0 0 0,-1 0 1 0 0,1 1-1 0 0,-1-1 0 0 0,-1 3 9 0 0,-7 6-10 0 0,9-14 10 0 0,-1-1 0 0 0,0 1 0 0 0,0 0 0 0 0,1 0 0 0 0,-1 0 0 0 0,0 1 0 0 0,1-1 0 0 0,-1 0 0 0 0,1 0 0 0 0,-1 0 0 0 0,1 0 0 0 0,0 0 0 0 0,0 1 0 0 0,-1-1 0 0 0,1 0 0 0 0,0 0 0 0 0,0 0 0 0 0,0 1 0 0 0,0-1 0 0 0,0 0 0 0 0,1 0 0 0 0,-1 0 0 0 0,0 1 0 0 0,0-1 0 0 0,1 0 0 0 0,-1 1 0 0 0,1-1 0 0 0,0 0 0 0 0,0 0 0 0 0,0 0 0 0 0,-1 1 0 0 0,1-1 0 0 0,0 0 0 0 0,-1 0 0 0 0,1 0 0 0 0,-1 1 0 0 0,0-1 0 0 0,1 0 0 0 0,-1 0 0 0 0,0 1 0 0 0,1-1 0 0 0,-1 0 0 0 0,0 1 0 0 0,0-1 0 0 0,0 0 0 0 0,-1 0 0 0 0,1 1 0 0 0,0-1 0 0 0,0 0 0 0 0,-1 1 0 0 0,1-1 0 0 0,0 0 0 0 0,-1 0 0 0 0,1 0 0 0 0,-1 1 0 0 0,0-1 0 0 0,1 0 0 0 0,-1 0 0 0 0,-1 1 0 0 0,1-1 0 0 0,0 3 0 0 0,0 1 0 0 0,0-1 0 0 0,0 0 0 0 0,1 0 0 0 0,-1 0 0 0 0,1 0 0 0 0,0 0 0 0 0,0 1 0 0 0,0-1 0 0 0,1 0 0 0 0,0 0 0 0 0,-1 0 0 0 0,2 0 0 0 0,-1 3 0 0 0,14 14 0 0 0,-15-19 0 0 0,1 0 0 0 0,0-1 0 0 0,-1 1 0 0 0,1 0 0 0 0,-1 0 0 0 0,0 0 0 0 0,0 0 0 0 0,0 0 0 0 0,0 0 0 0 0,0 0 0 0 0,2 12-9 0 0,2-4-38 0 0,8 5-136 0 0,-9-12 40 0 0,-6-2-13 0 0,-15-1-162 0 0</inkml:trace>
  <inkml:trace contextRef="#ctx0" brushRef="#br0" timeOffset="295.15">813 21 9728 0 0,'0'0'222'0'0,"0"0"30"0"0,0 0 18 0 0,0 1-117 0 0,0 2-80 0 0,0 3-37 0 0,0 6-26 0 0,1 1 1 0 0,1-5 31 0 0,5 3 63 0 0,1 2 104 0 0,-8-10-170 0 0,1-1 0 0 0,0 1 0 0 0,-1 0 0 0 0,1-1 1 0 0,-1 1-1 0 0,0-1 0 0 0,0 2-39 0 0,-1 22 250 0 0,1 17 168 0 0,0-24-270 0 0,2 1-44 0 0,1-3-91 0 0,4 3 44 0 0,1 4 20 0 0,-6-1 51 0 0,-2 39 291 0 0,0-24-169 0 0,4 7 97 0 0,4-8-97 0 0,-2-12-102 0 0,1 21 124 0 0,0-24-154 0 0,-5-13-62 0 0,1 0 0 0 0,-1 0 0 0 0,0 0 0 0 0,-1 0 0 0 0,0 0 0 0 0,-1 0-56 0 0,-1 8 91 0 0,1 11 64 0 0,5-5-4 0 0,9 16 12 0 0,-7 4-3 0 0,1-22-80 0 0,-7-17-63 0 0,1 0 1 0 0,0 0-1 0 0,-1 1 1 0 0,0-1-1 0 0,0 0 0 0 0,0 0 1 0 0,-1 1-1 0 0,1-1 1 0 0,-1 1-18 0 0,0-3 5 0 0,0 1 0 0 0,0-1 1 0 0,1 1-1 0 0,-1-1 0 0 0,1 0 1 0 0,0 1-1 0 0,-1-1 0 0 0,1 0 0 0 0,0 0 1 0 0,0 1-1 0 0,1-1 0 0 0,-1 0 0 0 0,0 0-5 0 0,8 15 29 0 0,-7-2 21 0 0,-2-14-48 0 0,0 0 0 0 0,0 0 0 0 0,0 1 0 0 0,0-1 0 0 0,0 0 1 0 0,0 0-1 0 0,0 0 0 0 0,1 0 0 0 0,-1 0 0 0 0,0 1 1 0 0,1-1-1 0 0,-1 0 0 0 0,1 0 0 0 0,0 1-2 0 0,13 5 72 0 0,-14-7-71 0 0,0 0 0 0 0,1 0 0 0 0,-1 1 0 0 0,0-1 1 0 0,0 0-1 0 0,1 0 0 0 0,-1 1 0 0 0,0-1 0 0 0,0 0 0 0 0,1 0 0 0 0,-1 1 0 0 0,0-1 0 0 0,0 0 0 0 0,0 1 0 0 0,0-1 0 0 0,0 0 1 0 0,0 1-1 0 0,0-1 0 0 0,1 0 0 0 0,-1 1 0 0 0,0-1 0 0 0,0 0 0 0 0,0 1 0 0 0,0-1 0 0 0,0 0 0 0 0,0 1 0 0 0,-1-1 0 0 0,1 0 0 0 0,0 1 1 0 0,0-1-1 0 0,0 0 0 0 0,0 0 0 0 0,0 1 0 0 0,0-1 0 0 0,-1 0 0 0 0,1 1 0 0 0,0-1 0 0 0,0 0 0 0 0,0 0 0 0 0,-1 1 0 0 0,1-1 1 0 0,0 0-1 0 0,0 0 0 0 0,-1 1 0 0 0,1-1 0 0 0,0 0-1 0 0,-1 1-6 0 0,0-1-1 0 0,0 1 1 0 0,0-1 0 0 0,0 1-1 0 0,-1-1 1 0 0,1 0 0 0 0,0 1-1 0 0,0-1 1 0 0,0 0 0 0 0,0 0-1 0 0,-1 1 7 0 0,-2-1-122 0 0,4 0 44 0 0,0 0-68 0 0,0 0-80 0 0,0 0 67 0 0,0 0-38 0 0,0 0-39 0 0,0 0-37 0 0,0 0-372 0 0,0 0 87 0 0,0 0-52 0 0,0 0-718 0 0,0 0-569 0 0,0 0-1078 0 0</inkml:trace>
  <inkml:trace contextRef="#ctx0" brushRef="#br0" timeOffset="564.6">1176 0 10568 0 0,'0'0'233'0'0,"0"0"39"0"0,0 0 17 0 0,-4 0-27 0 0,-3 1-197 0 0,0 2-37 0 0,6-2-27 0 0,1 0-1 0 0,-1 0 1 0 0,1 0 0 0 0,-1 0 0 0 0,1 0 0 0 0,0 0-1 0 0,-1 0 1 0 0,1 0 0 0 0,0 1 0 0 0,0-1-1 0 0,0 0 1 0 0,0 0 0 0 0,0 0 0 0 0,0 1-1 0 0,3 16 30 0 0,4-5 78 0 0,1 2 99 0 0,-7-13-163 0 0,0 1-1 0 0,-1 0 0 0 0,1-1 0 0 0,-1 1 0 0 0,0 0 0 0 0,1-1 1 0 0,-1 2-44 0 0,-1 9 135 0 0,0 3 10 0 0,1-4-22 0 0,2-1 11 0 0,1 1 37 0 0,-1-5-109 0 0,2 2 39 0 0,-1 0 0 0 0,-1 1 0 0 0,1 0 0 0 0,-2-1 0 0 0,1 1 0 0 0,-1 8-101 0 0,-1-10 88 0 0,1 1-1 0 0,0 0 1 0 0,1-1 0 0 0,0 0 0 0 0,2 7-88 0 0,4 17 214 0 0,-7-23-136 0 0,0 0 0 0 0,-1 1 0 0 0,0 5-78 0 0,0 14 172 0 0,5 2 41 0 0,1-8-57 0 0,-3-14-66 0 0,-1 0-1 0 0,1 0 1 0 0,-2 0 0 0 0,1 1 0 0 0,-1 3-90 0 0,-1 4 183 0 0,0-1-38 0 0,3 11 61 0 0,-3-22-169 0 0,1 0 0 0 0,1-1 0 0 0,-1 1 0 0 0,1 0 0 0 0,0-1 0 0 0,0 1 0 0 0,0-1 0 0 0,1 0-1 0 0,0 2-36 0 0,13 21 254 0 0,-12-13-152 0 0,-3 12 10 0 0,-2-9-42 0 0,1 11 48 0 0,5-5 10 0 0,1-9-65 0 0,3 11 40 0 0,-6-4 19 0 0,-3-19-101 0 0,0 0 0 0 0,0 1 0 0 0,1-1-1 0 0,-1 0 1 0 0,1 0 0 0 0,-1 0-1 0 0,1 0 1 0 0,1 2-21 0 0,10 15 119 0 0,4-2-72 0 0,0-2-94 0 0,-5-5-104 0 0,-8-7 54 0 0,-3-2-72 0 0,1 0-90 0 0,-1 0 78 0 0,0 0-41 0 0,0 0-44 0 0,0 1-42 0 0,0-1-38 0 0,0 1-34 0 0,0 0-246 0 0,1 0-58 0 0,1 2-805 0 0,4-1-634 0 0,6-2-1204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7:10.4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427 558 10104 0 0,'0'0'230'0'0,"-3"0"30"0"0,-7 0 218 0 0,0 0-414 0 0,-9 0-40 0 0,5 0 2 0 0,3 0 49 0 0,2 0 41 0 0,2 0 32 0 0,-2 0 133 0 0,-6 0 445 0 0,9 0-497 0 0,-2 0-32 0 0,-2 0-71 0 0,4 0 9 0 0,3-1-86 0 0,0 1 1 0 0,0 0-1 0 0,0 0 0 0 0,0 0 0 0 0,-1 1 0 0 0,1-1 0 0 0,0 1 0 0 0,0 0 0 0 0,-2 0-49 0 0,-6 6 117 0 0,9-6-92 0 0,0 1-1 0 0,0-1 1 0 0,0 0 0 0 0,0 0-1 0 0,0 0 1 0 0,0 0 0 0 0,0-1-1 0 0,0 1 1 0 0,0 0 0 0 0,-1-1 0 0 0,1 1-1 0 0,0-1 1 0 0,0 0 0 0 0,-1 0-25 0 0,-12 2 100 0 0,-2 7-12 0 0,6-2-42 0 0,-3-1 15 0 0,11-4-50 0 0,0-1 1 0 0,0 0-1 0 0,0 1 0 0 0,0 0 1 0 0,0 0-1 0 0,1 0 0 0 0,-1 0 1 0 0,0 0-1 0 0,1 1-11 0 0,-62 61 89 0 0,61-62-81 0 0,1 1-1 0 0,0-1 0 0 0,0 1 1 0 0,1-1-1 0 0,-1 1 1 0 0,1 0-1 0 0,-1 0 1 0 0,1 0-1 0 0,0 0 0 0 0,0 0 1 0 0,0 0-1 0 0,0 0 1 0 0,1 0-1 0 0,-1 1-7 0 0,-3 13 46 0 0,-11 12 50 0 0,8 10 0 0 0,1-17-48 0 0,3-12-39 0 0,1-1 1 0 0,0 0-1 0 0,0 0 1 0 0,1 1 0 0 0,0 3-10 0 0,0 3 0 0 0,2 1 0 0 0,1 10 0 0 0,-1-22 0 0 0,0 0 0 0 0,1-1 0 0 0,-1 1 0 0 0,1 0 0 0 0,0-1 0 0 0,0 1 0 0 0,0-1 0 0 0,1 0 0 0 0,0 1 0 0 0,40 59 0 0 0,-23-38-43 0 0,4-4 82 0 0,1-3 67 0 0,-2-4 51 0 0,-12-8-70 0 0,0 2 8 0 0,5 0 88 0 0,-14-8-151 0 0,1 0 0 0 0,-1-1 0 0 0,1 1 0 0 0,-1-1 1 0 0,1 1-1 0 0,0-1 0 0 0,2 0-32 0 0,67 0 400 0 0,-45 0-212 0 0,2 0 81 0 0,-25 0-231 0 0,0 0 0 0 0,0-1 0 0 0,0 1 0 0 0,1-1 0 0 0,-1 0-1 0 0,1 0-37 0 0,0-1 65 0 0,1 0-1 0 0,-1-1 1 0 0,0 0-1 0 0,0 0 0 0 0,3-2-64 0 0,-2 2 72 0 0,0-1 0 0 0,1 1 0 0 0,-1 0 0 0 0,4-1-72 0 0,5-2 168 0 0,-5-1-52 0 0,0-2-26 0 0,1-7-5 0 0,0-1 4 0 0,0 4 11 0 0,-1 4-23 0 0,-7 6-52 0 0,0 0-1 0 0,0 1 1 0 0,0-1 0 0 0,0-1-1 0 0,-1 1 1 0 0,1 0-1 0 0,-1-1 1 0 0,0 1 0 0 0,0-1-1 0 0,1-1-24 0 0,4-31 97 0 0,7 11-29 0 0,-7 4-4 0 0,-3 13-43 0 0,6-12 14 0 0,-9 18-35 0 0,-1 0 1 0 0,1 0-1 0 0,-1 0 1 0 0,1 0-1 0 0,-1 0 1 0 0,0 0 0 0 0,0 0-1 0 0,0 0 1 0 0,0 0-1 0 0,0 0 1 0 0,0 0 0 0 0,-1 0-1 0 0,1 0 1 0 0,-1 0-1 0 0,1-1 0 0 0,-15-25 0 0 0,11 10-1 0 0,-4-7 0 0 0,-4 8-51 0 0,7 12-67 0 0,0 0 40 0 0,-17-17-116 0 0,15 15 63 0 0,1 1-98 0 0,1 1-15 0 0,0 0-81 0 0,0 0-96 0 0,0 0-107 0 0,4 4 154 0 0,-1-1-51 0 0,0 0-46 0 0,0 0-40 0 0,-1-1-150 0 0,1 1-41 0 0,-1-1-185 0 0,-1-1-499 0 0,2 2 816 0 0</inkml:trace>
  <inkml:trace contextRef="#ctx0" brushRef="#br0" timeOffset="329.34">1217 88 9856 0 0,'0'-3'82'0'0,"0"1"-42"0"0,0 0-38 0 0,0 1-67 0 0,0-1 99 0 0,0-1 55 0 0,0-2 54 0 0,0-2 72 0 0,0-2 85 0 0,0-3 98 0 0,0-2 222 0 0,0 14-608 0 0,0-1-1 0 0,0 1 0 0 0,0 0 1 0 0,0 0-1 0 0,0 0 0 0 0,0 0 1 0 0,1 0-1 0 0,-1 0 0 0 0,0 0 1 0 0,0-1-1 0 0,0 1 0 0 0,0 0 1 0 0,0 0-1 0 0,0 0 0 0 0,-1 0 1 0 0,1 0-1 0 0,0 0 1 0 0,0 0-1 0 0,0-1 0 0 0,0 1 1 0 0,0 0-1 0 0,0 0 0 0 0,0 0 1 0 0,0 0-1 0 0,0 0 0 0 0,0 0 1 0 0,0 0-1 0 0,0 0 0 0 0,0 0 1 0 0,0-1-1 0 0,0 1 0 0 0,-1 0 1 0 0,1 0-1 0 0,0 0 0 0 0,0 0 1 0 0,0 0-1 0 0,0 0 0 0 0,0 0 1 0 0,0 0-1 0 0,0 0 0 0 0,0 0 1 0 0,-1 0-1 0 0,1 0 0 0 0,0 0 1 0 0,0 0-1 0 0,0 0 0 0 0,0 0 1 0 0,0 0-1 0 0,0 0 1 0 0,0 0-1 0 0,-1 0 0 0 0,1 0 1 0 0,0 0-1 0 0,0 0 0 0 0,0 0 1 0 0,0 0-1 0 0,0 0-11 0 0,-2 0 134 0 0,-4 0 28 0 0,3 0-20 0 0,2 0-34 0 0,-1 0 36 0 0,0 0 42 0 0,0 0 50 0 0,-2-3 193 0 0,-7-6-153 0 0,7 7-193 0 0,1 1-1 0 0,-1-1 1 0 0,0 1 0 0 0,0-1 0 0 0,0 1 0 0 0,0 0 0 0 0,0 1 0 0 0,0-1-1 0 0,-3 0-82 0 0,-8 3 193 0 0,1 2-47 0 0,4 3-33 0 0,8-6-90 0 0,0 1 1 0 0,0-1-1 0 0,0 0 0 0 0,0 0 1 0 0,0 0-1 0 0,0 0 0 0 0,0 0 1 0 0,0-1-1 0 0,-1 1 0 0 0,1-1 1 0 0,0 1-1 0 0,0-1 0 0 0,-1 0 1 0 0,1 0-1 0 0,-2 0-23 0 0,-7-1 60 0 0,7 1-44 0 0,0-1 1 0 0,-1 1 0 0 0,1 0-1 0 0,0 0 1 0 0,0 0-1 0 0,0 1 1 0 0,0-1 0 0 0,0 1-1 0 0,0 0 1 0 0,1 0 0 0 0,-2 1-17 0 0,-17 12 96 0 0,8-8-35 0 0,12-5-59 0 0,1-1 0 0 0,-1 1 0 0 0,1-1 0 0 0,-1 1 0 0 0,1 0 0 0 0,-1-1 0 0 0,1 1-1 0 0,0 0 1 0 0,-1 0 0 0 0,1 0 0 0 0,0 0 0 0 0,0 0 0 0 0,0 0 0 0 0,-1 1 0 0 0,1-1 0 0 0,1 0 0 0 0,-1 0 0 0 0,-1 2-2 0 0,-1 3 0 0 0,3-5 0 0 0,-1 0 0 0 0,1 0 0 0 0,0 0 0 0 0,-1 0 0 0 0,1 0 0 0 0,-1-1 0 0 0,1 1 0 0 0,-1 0 0 0 0,1 0 0 0 0,-1-1 0 0 0,0 1 0 0 0,1 0 0 0 0,-1-1 0 0 0,0 1 0 0 0,0-1 0 0 0,1 1 0 0 0,-1-1 0 0 0,0 1 0 0 0,0-1 0 0 0,0 1 0 0 0,0-1 0 0 0,0 0 0 0 0,-6 4 0 0 0,5-3 0 0 0,0 1 0 0 0,0 0 0 0 0,0 0 0 0 0,0 0 0 0 0,0 0 0 0 0,0 0 0 0 0,0 0 0 0 0,1 1 0 0 0,-1-1 0 0 0,1 0 0 0 0,0 1 0 0 0,0-1 0 0 0,-1 2 0 0 0,0 1 0 0 0,0-1 0 0 0,0 0 0 0 0,-1 0 0 0 0,1 0 0 0 0,-1-1 0 0 0,-1 2 0 0 0,2-3 0 0 0,0-1 0 0 0,0 1 0 0 0,1-1 0 0 0,-1 1 0 0 0,1 0 0 0 0,0-1 0 0 0,-1 1 0 0 0,1 0 0 0 0,0 0 0 0 0,0 0 0 0 0,0 0 0 0 0,0 0 0 0 0,0 0 0 0 0,0 0 0 0 0,1 0 0 0 0,-1 0 0 0 0,1 0 0 0 0,0 0 0 0 0,-1 1 0 0 0,1-1 0 0 0,0 0 0 0 0,0 0 0 0 0,0 0 0 0 0,0 4 0 0 0,0-1 0 0 0,0 0 0 0 0,0 1 0 0 0,-1-1 0 0 0,-1 4 0 0 0,-12 19 10 0 0,6 12 33 0 0,2-18-33 0 0,-2 8 21 0 0,5 3 33 0 0,2-12-20 0 0,1-11-17 0 0,0 1-1 0 0,0-1 1 0 0,1 0 0 0 0,0 1-1 0 0,1 1-26 0 0,12 31 88 0 0,-6 0 0 0 0,-1-20-18 0 0,1 0-1 0 0,6 10-69 0 0,-4-9 37 0 0,7 16 29 0 0,11 15-26 0 0,-9-18-4 0 0,-12-24-25 0 0,2 1-1 0 0,0-2 1 0 0,0 1 0 0 0,1-1-11 0 0,6 9 21 0 0,31 49 53 0 0,-26-37-44 0 0,-16-25-13 0 0,16 23 26 0 0,-5-6-37 0 0,2 0-6 0 0,-11-4 11 0 0,2-8 5 0 0,-3-4-39 0 0,-3 1-74 0 0,1 1-55 0 0,-2-6 18 0 0,2 1 71 0 0,0 0 38 0 0,-2-3-29 0 0,0 1-42 0 0,-1 0-64 0 0,0-1-37 0 0,0 1-68 0 0,-1-1-79 0 0,1 2-90 0 0,-1-3 58 0 0,0 0-55 0 0,0 0-49 0 0,0 0-43 0 0,0 1-153 0 0,0-1-43 0 0,0 1-185 0 0,0 2-497 0 0</inkml:trace>
  <inkml:trace contextRef="#ctx0" brushRef="#br0" timeOffset="529.26">662 814 9384 0 0,'0'0'208'0'0,"0"0"33"0"0,0 0 16 0 0,0-1-106 0 0,0-2-78 0 0,0-2-37 0 0,4-7-26 0 0,5-1 10 0 0,0 4 53 0 0,-6 6 23 0 0,1-1-65 0 0,-2 2-17 0 0,0 0 25 0 0,-1 1 24 0 0,1-1 39 0 0,0 0 19 0 0,0-1 40 0 0,1 1 43 0 0,1-2 50 0 0,1-2 3 0 0,2-1-10 0 0,0 0 1 0 0,0 1-1 0 0,0 0 1 0 0,2-1-248 0 0,27-14 557 0 0,-27 15-396 0 0,10-6 214 0 0,-6 9-177 0 0,-9 2-132 0 0,0 0 1 0 0,0 0-1 0 0,0 0 0 0 0,0 0 1 0 0,2-2-67 0 0,13-8 221 0 0,9-6 56 0 0,-22 15-213 0 0,0 0 1 0 0,1 1-1 0 0,-1-1 0 0 0,6 1-64 0 0,8-2 119 0 0,-12 1-38 0 0,1-1 1 0 0,0 0-1 0 0,0 0 0 0 0,-1-1 0 0 0,6-3-81 0 0,21-10 238 0 0,-21 12-101 0 0,1 0 0 0 0,13-3-137 0 0,-5 5 66 0 0,0-1-32 0 0,23-10-22 0 0,-29 12-42 0 0,-5 0-76 0 0,-5 2-23 0 0,0-1-64 0 0,1 0-76 0 0,-2 0-88 0 0,0 0 0 0 0,-1-1-58 0 0,-1 1-52 0 0,1-1-46 0 0,1 0-153 0 0,-1 0-46 0 0,1-1-184 0 0,4-2-498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7:08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1 128 9272 0 0,'0'0'208'0'0,"3"4"33"0"0,3 3-133 0 0,-1 1-1 0 0,0-1 1 0 0,-1 1 0 0 0,2 4-108 0 0,-1-2 57 0 0,0-2-34 0 0,-5-8-23 0 0,6 14 0 0 0,-5-10 0 0 0,1-1 0 0 0,-1 0 0 0 0,1 0 0 0 0,0 0 0 0 0,0 0 0 0 0,0-1 0 0 0,0 1 0 0 0,0 0 0 0 0,1-1 0 0 0,7 11 64 0 0,-1 2 106 0 0,-3 0 42 0 0,5 17 347 0 0,-8-25-412 0 0,5 14 375 0 0,-1-7-107 0 0,-1-3-152 0 0,1 11 227 0 0,0-11-274 0 0,0 2 80 0 0,-3 5 70 0 0,-4-8-168 0 0,-1-7-133 0 0,1 0 0 0 0,0 0 0 0 0,0 0 0 0 0,0-1 0 0 0,1 1 0 0 0,-1 0 0 0 0,1 0 0 0 0,-1 0 0 0 0,1 0 0 0 0,1 1-65 0 0,0 1 112 0 0,2 1-10 0 0,2 3 40 0 0,-3-2 46 0 0,-1 2 84 0 0,-2-4-83 0 0,0 0 43 0 0,0 2-107 0 0,2 15 343 0 0,-2-21-453 0 0,1 0 0 0 0,-1-1 0 0 0,0 1 0 0 0,1-1 0 0 0,-1 1 0 0 0,0-1 0 0 0,1 1 0 0 0,-1-1 0 0 0,0 1 0 0 0,1-1 0 0 0,-1 1 0 0 0,1-1 0 0 0,-1 1 0 0 0,1-1 0 0 0,0 0 0 0 0,-1 1 0 0 0,1-1 0 0 0,-1 0 0 0 0,1 0-1 0 0,-1 1 1 0 0,1-1 0 0 0,0 0 0 0 0,-1 0 0 0 0,1 0 0 0 0,0 0 0 0 0,-1 0 0 0 0,1 0 0 0 0,0 0 0 0 0,-1 0 0 0 0,1 0-15 0 0,3 0 312 0 0,-4 0-100 0 0,0 0-41 0 0,0 0-10 0 0,0 0-7 0 0,0 0-30 0 0,0 0-18 0 0,-4 0-2 0 0,3 0-99 0 0,1 1-1 0 0,-1-1 1 0 0,0 0-1 0 0,0 0 0 0 0,1 0 1 0 0,-1-1-1 0 0,0 1 1 0 0,0 0-1 0 0,1 0 0 0 0,-1 0 1 0 0,0 0-1 0 0,1-1 1 0 0,-1 1-1 0 0,0 0 1 0 0,1-1-1 0 0,-1 1 0 0 0,0 0 1 0 0,1-1-5 0 0,-4-9 39 0 0,3-2 20 0 0,1 12-57 0 0,0-1 0 0 0,0 0 0 0 0,0 0 0 0 0,0 0 0 0 0,0 1 0 0 0,0-1 0 0 0,-1 0 1 0 0,1 0-1 0 0,0 1 0 0 0,0-1 0 0 0,-1 0 0 0 0,1 1 0 0 0,-1-1 0 0 0,1 0 0 0 0,0 1 0 0 0,-1-1 0 0 0,1 0 1 0 0,-1 1-1 0 0,0-1 0 0 0,1 1 0 0 0,-1-1 0 0 0,1 1 0 0 0,-1-1 0 0 0,0 1-2 0 0,0-1 2 0 0,0 1 1 0 0,0-1-1 0 0,0 0 0 0 0,0 1 1 0 0,1-1-1 0 0,-1 0 0 0 0,0 0 1 0 0,1 1-1 0 0,-1-1 0 0 0,1 0 1 0 0,-1 0-1 0 0,1 0 0 0 0,-1 0 0 0 0,1 0 1 0 0,-1 1-1 0 0,1-1 0 0 0,0 0 1 0 0,-1 0-1 0 0,1 0 0 0 0,0 0 1 0 0,0 0-1 0 0,0 0 0 0 0,0 0 0 0 0,0 0 1 0 0,0-1-3 0 0,0-25 59 0 0,0-28 15 0 0,0 51-76 0 0,0 0-1 0 0,1-1 0 0 0,-1 1 1 0 0,1-1-1 0 0,0 1 1 0 0,0 0-1 0 0,0 0 1 0 0,1-1-1 0 0,1-3 3 0 0,5-12-24 0 0,-7 16 21 0 0,-1 0 1 0 0,1 0-1 0 0,-1 0 0 0 0,0 0 0 0 0,0-3 3 0 0,0-15-37 0 0,5 3-37 0 0,-1 8 34 0 0,2-8-48 0 0,11-28-174 0 0,-5 25 149 0 0,6-3-55 0 0,-15 18 129 0 0,-3 6 31 0 0,1 0 0 0 0,-1 0 0 0 0,0 1 0 0 0,1-1 0 0 0,-1 0 0 0 0,1 0 0 0 0,-1 0-1 0 0,1 1 1 0 0,-1-1 0 0 0,1 0 0 0 0,0 1 0 0 0,-1-1 0 0 0,1 0 0 0 0,0 1 0 0 0,0-1-1 0 0,-1 1 1 0 0,1-1 0 0 0,0 1 0 0 0,0-1 0 0 0,0 1 0 0 0,0 0 0 0 0,0-1 8 0 0,6-2-31 0 0,-4 1 9 0 0,0-1 0 0 0,1 1 0 0 0,-1-1-1 0 0,0 1 1 0 0,2-4 22 0 0,-2 3-19 0 0,0 0 1 0 0,0 1-1 0 0,0-1 0 0 0,0 0 0 0 0,3-1 19 0 0,-4 4-3 0 0,0-1 0 0 0,0 0 0 0 0,0 1-1 0 0,0-1 1 0 0,0 1 0 0 0,0 0 0 0 0,0 0 0 0 0,0 0-1 0 0,0 0 1 0 0,0 0 3 0 0,0 0-5 0 0,0 0-1 0 0,0 0 1 0 0,0 0-1 0 0,0 1 1 0 0,0-1-1 0 0,0 1 1 0 0,0-1-1 0 0,-1 1 1 0 0,2 0 5 0 0,0 1-5 0 0,0 0 0 0 0,0 0 0 0 0,0 0 0 0 0,0 0 0 0 0,-1 1 0 0 0,3 1 5 0 0,-3-1-7 0 0,1 0 0 0 0,0-1 0 0 0,0 1 1 0 0,0-1-1 0 0,0 0 0 0 0,2 1 7 0 0,13 4-24 0 0,-8 11-29 0 0,3-9 42 0 0,-11-7 11 0 0,0-1 0 0 0,0 1 0 0 0,0-1-1 0 0,0 1 1 0 0,-1-1 0 0 0,1 1 0 0 0,0 0 0 0 0,-1 0 0 0 0,1 0 0 0 0,-1 0-1 0 0,0 0 1 0 0,0 0 0 0 0,1 1 0 0 0,-1-1 0 0 0,-1 0 0 0 0,1 1-1 0 0,0 1 1 0 0,4 6 0 0 0,0-1 0 0 0,0 0 0 0 0,1 0 0 0 0,0 0 0 0 0,1-1 0 0 0,0 0 0 0 0,0 0 0 0 0,6 4 0 0 0,-9-7 0 0 0,0 0 0 0 0,0 0 0 0 0,0 0 0 0 0,-1 1 0 0 0,0-1 0 0 0,1 3 0 0 0,13 20 0 0 0,-14-21 6 0 0,1-1 0 0 0,-1 0 0 0 0,0 1 0 0 0,1 3-6 0 0,-3-6 27 0 0,0 0-1 0 0,0-1 0 0 0,1 1 1 0 0,-1 0-1 0 0,1-1 0 0 0,0 1 1 0 0,0-1-1 0 0,0 1 0 0 0,0-1 0 0 0,0 0 1 0 0,2 1-27 0 0,-4-4 7 0 0,0 0-1 0 0,0 0 1 0 0,1 0 0 0 0,-1 1-1 0 0,0-1 1 0 0,0 0 0 0 0,1 0 0 0 0,-1 1-1 0 0,0-1 1 0 0,0 0 0 0 0,0 0-1 0 0,0 1 1 0 0,1-1 0 0 0,-1 0 0 0 0,0 0-1 0 0,0 1 1 0 0,0-1 0 0 0,0 0-1 0 0,0 1 1 0 0,0-1 0 0 0,0 0 0 0 0,0 1-1 0 0,0-1 1 0 0,0 0 0 0 0,0 0-1 0 0,0 1-6 0 0,4 13 128 0 0,3-1-82 0 0,0-1-44 0 0,-6-10-3 0 0,-1-1 0 0 0,1 1 0 0 0,-1-1 0 0 0,1 1 0 0 0,-1 0-1 0 0,0-1 1 0 0,0 1 0 0 0,1 0 0 0 0,-1 1 1 0 0,0 0-32 0 0,0-3 78 0 0,0 0 40 0 0,0 0 8 0 0,0 0-2 0 0,0 0-14 0 0,0-3-2 0 0,0 1-67 0 0,0-23 48 0 0,0 5 23 0 0,-1 13-69 0 0,0 3-10 0 0,1 0-1 0 0,0 0 1 0 0,-1 0-1 0 0,1-1 1 0 0,1 1-1 0 0,-1 0 1 0 0,1 0-1 0 0,0 0 0 0 0,-1 0 1 0 0,2 0-1 0 0,-1 0 0 0 0,13-21 0 0 0,-10 2 1 0 0,-4-5-59 0 0,0 19 12 0 0,0-1 0 0 0,0 1 0 0 0,1-1 0 0 0,1-4 46 0 0,13-26-160 0 0,-7 18 13 0 0,6-1-29 0 0,-11 19 156 0 0,0-3-24 0 0,1 1 0 0 0,-1 0 0 0 0,0-1 0 0 0,1-3 44 0 0,0-1-69 0 0,4-9-86 0 0,-8 19 145 0 0,1 0 1 0 0,0 0 0 0 0,0 0 0 0 0,0 0-1 0 0,0 0 1 0 0,0 0 0 0 0,0 0 0 0 0,0 1-1 0 0,0-1 1 0 0,0 0 0 0 0,0 0-1 0 0,1 0 10 0 0,13-6-68 0 0,-12 6 62 0 0,0 0-1 0 0,0-1 1 0 0,0 1-1 0 0,0-1 1 0 0,0 0 0 0 0,-1 0-1 0 0,2-1 7 0 0,-3 3-3 0 0,-1-1 0 0 0,0 1 0 0 0,0 0 0 0 0,0 0 0 0 0,1-1 0 0 0,-1 1 0 0 0,0 0 0 0 0,0 0-1 0 0,0 0 1 0 0,1 0 0 0 0,-1-1 0 0 0,0 1 0 0 0,1 0 0 0 0,-1 0 0 0 0,0 0 0 0 0,0 0 0 0 0,1 0 0 0 0,-1 0 0 0 0,0-1 0 0 0,1 1 0 0 0,-1 0-1 0 0,0 0 1 0 0,1 0 0 0 0,-1 0 0 0 0,0 0 0 0 0,1 0 3 0 0,6 1-44 0 0,-5-1 42 0 0,-1 0 0 0 0,1 1 0 0 0,0-1 0 0 0,-1 0 0 0 0,1 1 0 0 0,-1 0 0 0 0,1-1 0 0 0,-1 1 0 0 0,1 0 0 0 0,-1 0 0 0 0,0 0 0 0 0,1 0 0 0 0,0 1 2 0 0,0-1-14 0 0,0 1 0 0 0,-1 0 0 0 0,1 1 0 0 0,0-1 0 0 0,-1 0 0 0 0,0 0 0 0 0,1 2 14 0 0,-2-4 0 0 0,3 5-12 0 0,-1 0 0 0 0,1-1 0 0 0,0 1 0 0 0,0-1 0 0 0,1 1 12 0 0,17 10-11 0 0,-5 6 11 0 0,-11-13 0 0 0,0 0 0 0 0,1-1 0 0 0,5 5 0 0 0,-9-9 0 0 0,1 0 0 0 0,-1-1 0 0 0,0 1 0 0 0,0 0 0 0 0,-1 0 0 0 0,1 0 0 0 0,-1 0 0 0 0,1 0 0 0 0,-1 1 0 0 0,0-1 0 0 0,0 0 0 0 0,0 1 0 0 0,-1-1 0 0 0,1 1 0 0 0,0-1 0 0 0,0 0 0 0 0,0 1 0 0 0,0-1 0 0 0,0 0 0 0 0,1 0 0 0 0,-1 0 0 0 0,1 0 0 0 0,0 0 0 0 0,0 0 0 0 0,0 0 0 0 0,0-1 1 0 0,1 1-2 0 0,-1-2 1 0 0,-1 1 0 0 0,1-1 0 0 0,0 1 0 0 0,-1 0 0 0 0,1 0 0 0 0,-1 0 0 0 0,0-1 0 0 0,1 1 0 0 0,-1 0 0 0 0,0 1 0 0 0,0-1 0 0 0,0 0 0 0 0,-1 0 0 0 0,1 0 0 0 0,0 1 0 0 0,-1-1 0 0 0,1 0 0 0 0,-1 0 0 0 0,0 1 0 0 0,0 0 0 0 0,0-1 0 0 0,0 0 0 0 0,1 1 0 0 0,-1-1 0 0 0,1 0 0 0 0,-1 1 0 0 0,1-1 0 0 0,0 0 0 0 0,0 1 0 0 0,0-1 0 0 0,0 0 0 0 0,0 0 0 0 0,1 0 0 0 0,-1 0 0 0 0,1 0 0 0 0,-1 0 0 0 0,1-1 0 0 0,0 1 0 0 0,-1 0 0 0 0,2 0 0 0 0,-1 0 0 0 0,1 1 0 0 0,-1 0 0 0 0,1-1 0 0 0,-1 1 0 0 0,0 1 0 0 0,1 1 0 0 0,4 16 0 0 0,8 0-22 0 0,-9-6-54 0 0,-6-13 65 0 0,1-1 0 0 0,-1 1 0 0 0,1-1 0 0 0,-1 1 0 0 0,1-1 0 0 0,0 0 0 0 0,0 1 0 0 0,0-1 0 0 0,0 0 0 0 0,0 1 0 0 0,0-1 0 0 0,0 0 0 0 0,0 0 0 0 0,0 0 0 0 0,0 0 0 0 0,1 0 0 0 0,-1 0 0 0 0,1 0 11 0 0,5 2-77 0 0,-3-2-60 0 0,-1 0-11 0 0,-1-1-62 0 0,1 1-75 0 0,0 1-88 0 0,-1-1 5 0 0,0 0-57 0 0,0 1-52 0 0,0-1-44 0 0,1 1-155 0 0,-1 1-45 0 0,1 0-186 0 0,2 1-503 0 0,-5-4 1402 0 0</inkml:trace>
  <inkml:trace contextRef="#ctx0" brushRef="#br0" timeOffset="472.02">1452 0 7688 0 0,'0'0'166'0'0,"0"4"29"0"0,0-3-186 0 0,0-1 0 0 0,0 1 0 0 0,0-1 0 0 0,0 1-1 0 0,0-1 1 0 0,0 1 0 0 0,0 0 0 0 0,0-1 0 0 0,0 1 0 0 0,0-1 0 0 0,-1 1-1 0 0,1-1 1 0 0,0 1 0 0 0,0-1 0 0 0,0 1 0 0 0,-1-1 0 0 0,1 1 0 0 0,0-1 0 0 0,-1 1-1 0 0,1-1 1 0 0,0 1 0 0 0,-1-1 0 0 0,1 0 0 0 0,-1 1 0 0 0,1-1 0 0 0,-1 0-1 0 0,1 1 1 0 0,-1-1 0 0 0,1 0 0 0 0,-1 0 0 0 0,0 1-9 0 0,-8 5 118 0 0,2 12-80 0 0,5-14-38 0 0,0-1 0 0 0,-1 0 0 0 0,0 0 0 0 0,1 0 0 0 0,-4 2 0 0 0,6-5 0 0 0,-2 2 7 0 0,0 1 0 0 0,1-1 0 0 0,-1 0 0 0 0,0 0 1 0 0,1 1-1 0 0,-1-1 0 0 0,1 1 0 0 0,0 0-7 0 0,-5 18 178 0 0,1-3 59 0 0,-9 7 267 0 0,7 0 9 0 0,4-19-381 0 0,1 1 0 0 0,-2 0 0 0 0,1-1 0 0 0,-3 3-132 0 0,-1 2 221 0 0,2-2-43 0 0,3-6-118 0 0,1 0 0 0 0,0 0-1 0 0,0 0 1 0 0,0 0 0 0 0,0 1 0 0 0,0-1 0 0 0,1 0 0 0 0,-1 0 0 0 0,1 0 0 0 0,0 1-1 0 0,0-1-59 0 0,0 15 348 0 0,0-1-2 0 0,0-1-114 0 0,0 1 93 0 0,0 1 38 0 0,0 35 772 0 0,0-33-682 0 0,2-8-261 0 0,-2-11-179 0 0,0-1 0 0 0,0 1 1 0 0,1-1-1 0 0,-1 1 0 0 0,0-1 1 0 0,0 1-1 0 0,1-1 1 0 0,-1 0-1 0 0,1 1 0 0 0,-1-1 1 0 0,0 0-1 0 0,1 1 0 0 0,-1-1 1 0 0,1 0-1 0 0,-1 1 0 0 0,1-1 1 0 0,-1 0-1 0 0,1 0-13 0 0,8 6 178 0 0,-2 8 88 0 0,7-6-5 0 0,-8 0-97 0 0,-6-7-154 0 0,1 0 0 0 0,-1-1 0 0 0,0 1 1 0 0,1-1-1 0 0,-1 1 0 0 0,0-1 0 0 0,1 1 0 0 0,-1-1 1 0 0,1 1-1 0 0,-1-1 0 0 0,1 1 0 0 0,-1-1 0 0 0,1 1 1 0 0,0-1-1 0 0,-1 0 0 0 0,1 1 0 0 0,-1-1 1 0 0,1 0-1 0 0,0 0 0 0 0,-1 0 0 0 0,1 1 0 0 0,0-1 1 0 0,-1 0-1 0 0,1 0 0 0 0,0 0 0 0 0,-1 0 0 0 0,1 0 1 0 0,0 0-1 0 0,-1 0 0 0 0,1 0 0 0 0,0 0 1 0 0,0-1-11 0 0,5 1 85 0 0,2 1 39 0 0,24-1 463 0 0,-22-1-441 0 0,-2-2-73 0 0,13-11 199 0 0,-14 10-196 0 0,2-1 83 0 0,-3-5-77 0 0,-3 4-73 0 0,0 1-8 0 0,0 1 0 0 0,0 0 0 0 0,0 0 1 0 0,1 0-1 0 0,0 1 0 0 0,-1-1 0 0 0,1 1 0 0 0,0 0 0 0 0,4-3-1 0 0,7 0 6 0 0,-13 5 0 0 0,0 1 0 0 0,0-1-1 0 0,0 0 1 0 0,0 0 0 0 0,-1 0 0 0 0,1 0-1 0 0,0 0 1 0 0,0-1 0 0 0,-1 1 0 0 0,2-1-6 0 0,-2 0 3 0 0,0 0 1 0 0,0 0-1 0 0,-1 0 1 0 0,1 0-1 0 0,0 0 1 0 0,0 1-1 0 0,-1-1 1 0 0,0-1-1 0 0,1 1 0 0 0,-1 0 1 0 0,0 0-1 0 0,0 0 1 0 0,0 0-1 0 0,0-1-3 0 0,0-58 80 0 0,0 58-80 0 0,0 0 0 0 0,0-1 0 0 0,1 1 0 0 0,-1 0 0 0 0,1 0 0 0 0,-1-1 0 0 0,1 1 0 0 0,0 0 0 0 0,1 0 0 0 0,-1 0 0 0 0,0 0 0 0 0,1 0 0 0 0,0-1 0 0 0,0 1 0 0 0,-1 0 0 0 0,1-1 0 0 0,-1 1 0 0 0,0-1 0 0 0,0 0 0 0 0,-1 1 0 0 0,1-1 0 0 0,-1 0 0 0 0,0 1 0 0 0,1-1 0 0 0,-2-1 0 0 0,1-20-7 0 0,0-4-35 0 0,0-9-43 0 0,0-12-89 0 0,0 46 68 0 0,0 4 8 0 0,0 0 2 0 0,0 4 0 0 0,0 6 44 0 0,0-5 33 0 0,0 1 0 0 0,0-1 0 0 0,0 1 0 0 0,1-1 0 0 0,0 1 0 0 0,1 4 19 0 0,12 5-66 0 0,-13-14 62 0 0,-1 1-1 0 0,1 0 1 0 0,-1 0-1 0 0,0 0 1 0 0,0-1-1 0 0,0 1 1 0 0,0 0-1 0 0,0 0 1 0 0,0 1 4 0 0,0 1-7 0 0,-1-1 0 0 0,1 0 0 0 0,0 0 0 0 0,1 0 0 0 0,-1 0 0 0 0,1 0 0 0 0,-1 0 0 0 0,1 0 0 0 0,0 0 0 0 0,0 0 0 0 0,0 0 7 0 0,6 8-9 0 0,-6-9 10 0 0,1 0 0 0 0,-1 0-1 0 0,0 0 1 0 0,0 0-1 0 0,0 0 1 0 0,0 0 0 0 0,-1 0-1 0 0,1 0 1 0 0,0 1 0 0 0,-1-1-1 0 0,1 0 1 0 0,-1 0 0 0 0,0 1-1 0 0,0-1 0 0 0,0 0 4 0 0,0 1 0 0 0,1-1 0 0 0,-1 0 0 0 0,0 0 0 0 0,1 1 0 0 0,0-1 0 0 0,-1 0 0 0 0,1 0 0 0 0,0 0 0 0 0,0 0 0 0 0,0 0 0 0 0,0 0 0 0 0,1 0 0 0 0,-1 0-4 0 0,6 9 16 0 0,0 10 75 0 0,7 1 7 0 0,-7-5-2 0 0,8-10-4 0 0,-8 11-17 0 0,-7-16-69 0 0,1-1-1 0 0,0 1 1 0 0,0-1-1 0 0,0 1 1 0 0,0-1-1 0 0,0 1 1 0 0,0-1 0 0 0,0 0-1 0 0,1 0 1 0 0,-1 1-6 0 0,9 7 73 0 0,8 9-19 0 0,-17-16-53 0 0,1 0 0 0 0,0-1 1 0 0,0 1-1 0 0,0 0 0 0 0,0-1 0 0 0,0 1 1 0 0,0-1-1 0 0,0 0 0 0 0,0 1 0 0 0,0-1 1 0 0,1 0-1 0 0,-1-1 0 0 0,0 1 0 0 0,1 0 1 0 0,-1-1-1 0 0,1 1 0 0 0,0-1-1 0 0,0 0 21 0 0,1 4-122 0 0,-2-2 14 0 0,0 0 56 0 0,7 4 88 0 0,-4-3-75 0 0,-3-2-38 0 0,1 0-46 0 0,0 0-73 0 0,0 0-79 0 0,0-1-94 0 0,1 1-107 0 0,-3-1 63 0 0,-1 0-62 0 0,1 0-54 0 0,-1 0-49 0 0,1 0-164 0 0,-1 0-47 0 0,0 0-199 0 0,0 0-535 0 0</inkml:trace>
  <inkml:trace contextRef="#ctx0" brushRef="#br0" timeOffset="749.49">2071 86 12240 0 0,'0'3'273'0'0,"0"2"-168"0"0,-1-3-56 0 0,1 1 1 0 0,0-1-1 0 0,0 1 1 0 0,0-1-1 0 0,0 1 1 0 0,1-1-1 0 0,-1 1 1 0 0,1-1-1 0 0,-1 1 1 0 0,1-1-1 0 0,1 2-49 0 0,5-1 167 0 0,0 1-32 0 0,-3 5-57 0 0,-1 0-55 0 0,-1-6-21 0 0,0 1 0 0 0,1-1 0 0 0,0 0 0 0 0,-1 0 1 0 0,4 2-3 0 0,-2 0-47 0 0,0 0 60 0 0,0 1 51 0 0,0-1 44 0 0,0 2 69 0 0,0 1 39 0 0,7 13 535 0 0,-7-14-461 0 0,3 15 579 0 0,-1-12-454 0 0,2 4 48 0 0,-5-6-272 0 0,-2 2-39 0 0,2 10 103 0 0,-2-18-238 0 0,0-1 0 0 0,-1 1 1 0 0,1-1-1 0 0,0 0 0 0 0,0 0 0 0 0,0 1 0 0 0,0-1 0 0 0,0 0 0 0 0,0 0 0 0 0,0 0 1 0 0,1 0-1 0 0,-1 0 0 0 0,0 0 0 0 0,0 0 0 0 0,2 0-17 0 0,4 3 67 0 0,2 1 43 0 0,-3 5-113 0 0,-3-4-28 0 0,-1-2-2 0 0,3 3 13 0 0,0-2-41 0 0,-1-1-10 0 0,1 1-38 0 0,-1-1 67 0 0,3 3-15 0 0,4 3 91 0 0,-11-9-221 0 0,1 0 99 0 0,0-1 77 0 0,-1 0 38 0 0,1 1 109 0 0,2 1 230 0 0,-2-1-270 0 0,0 0-40 0 0,0 0-50 0 0,0 0-47 0 0,0-1-57 0 0,0 1-65 0 0,0 0-29 0 0,-1 0-57 0 0,1 0-62 0 0,0 0-67 0 0,-1 0-73 0 0,1 0-77 0 0,0 0-84 0 0,-1 0-87 0 0,0-1-666 0 0</inkml:trace>
  <inkml:trace contextRef="#ctx0" brushRef="#br0" timeOffset="1076.04">2541 43 11016 0 0,'1'21'155'0'0,"-1"-14"-44"0"0,2 0 1 0 0,-1 0-1 0 0,1 0 1 0 0,1 2-112 0 0,1 2 114 0 0,0 2-61 0 0,3 12-53 0 0,-1-17 4 0 0,3 9 72 0 0,-6 0 95 0 0,1 1 70 0 0,10 11 303 0 0,-7 6 28 0 0,2-17-196 0 0,-3-5-39 0 0,-3 3 60 0 0,-1-1-25 0 0,7 2 52 0 0,-1 0-12 0 0,-6-2-65 0 0,-2 0-55 0 0,-1-10-223 0 0,1-1-1 0 0,-1 0 0 0 0,1 1 0 0 0,1-1 0 0 0,-1 1 1 0 0,0-1-1 0 0,1 0 0 0 0,0 0 0 0 0,0 1 0 0 0,1 0-68 0 0,12 12 275 0 0,-14-16-268 0 0,1-1 0 0 0,-1 0 1 0 0,0 0-1 0 0,0 0 0 0 0,1 1 0 0 0,-1-1 0 0 0,0 0 0 0 0,0 0 0 0 0,0 0 0 0 0,1 1 1 0 0,-1-1-1 0 0,0 0 0 0 0,0 1 0 0 0,0-1 0 0 0,0 0 0 0 0,0 0 0 0 0,0 1 0 0 0,0-1 1 0 0,1 0-1 0 0,-1 1 0 0 0,0-1 0 0 0,0 0 0 0 0,0 1 0 0 0,0-1 0 0 0,0 0 0 0 0,0 1-7 0 0,0-1 7 0 0,-1 1-1 0 0,1-1 0 0 0,0 1 0 0 0,0-1 0 0 0,0 1 0 0 0,0 0 0 0 0,1-1 0 0 0,-1 1 0 0 0,0-1 0 0 0,0 1 0 0 0,0-1 1 0 0,0 1-1 0 0,1-1 0 0 0,-1 1 0 0 0,0-1 0 0 0,0 1 0 0 0,1-1 0 0 0,-1 1 0 0 0,0-1 0 0 0,1 1 0 0 0,-1-1 0 0 0,1 1 1 0 0,-1-1-1 0 0,0 0 0 0 0,1 1 0 0 0,-1-1 0 0 0,1 0 0 0 0,-1 1 0 0 0,1-1 0 0 0,-1 0 0 0 0,1 0-6 0 0,8 7 95 0 0,-1 7 29 0 0,-8-13-118 0 0,1-1-1 0 0,0 1 1 0 0,0-1-1 0 0,0 0 1 0 0,0 1-1 0 0,-1-1 0 0 0,1 0 1 0 0,0 0-1 0 0,0 0 1 0 0,0 1-1 0 0,0-1 1 0 0,0 0-1 0 0,0 0 0 0 0,0 0 1 0 0,0 0-6 0 0,2 0 92 0 0,-3 0 5 0 0,2-7 2 0 0,-3-2-77 0 0,0 7-2 0 0,1 2-18 0 0,0-1 1 0 0,0 1-1 0 0,0 0 0 0 0,0-1 0 0 0,0 1 0 0 0,0 0 0 0 0,0-1 0 0 0,0 1 0 0 0,1 0 0 0 0,-1 0 0 0 0,0-1 0 0 0,0 1 0 0 0,0 0 0 0 0,0-1 0 0 0,0 1 0 0 0,1 0 0 0 0,-1 0 0 0 0,0-1 0 0 0,0 1 0 0 0,0 0 1 0 0,1 0-1 0 0,-1-1 0 0 0,0 1 0 0 0,0 0 0 0 0,1 0 0 0 0,-1 0-2 0 0,8-12 2 0 0,0 1 1 0 0,-1-1 0 0 0,-1-1-1 0 0,0 0-2 0 0,-6 13 0 0 0,5-15-21 0 0,-6-2-105 0 0,1 3-23 0 0,0 9 90 0 0,0-1 0 0 0,0 1 0 0 0,1 0 0 0 0,0 0-1 0 0,1-5 60 0 0,12-14-296 0 0,-7 2-9 0 0,7-1-10 0 0,2-1 71 0 0,-7 11 93 0 0,-5 7 48 0 0,0 0 0 0 0,1 1 1 0 0,0-1-1 0 0,0 1 1 0 0,2-1 102 0 0,6-3-189 0 0,8 2 0 0 0,-11 1 128 0 0,-8 5 50 0 0,0-1-1 0 0,0 1 0 0 0,0 0 1 0 0,0 0-1 0 0,0 0 1 0 0,0 0-1 0 0,0 0 1 0 0,0 0-1 0 0,0 0 0 0 0,0 1 1 0 0,0-1-1 0 0,1 1 1 0 0,-1 0-1 0 0,0 0 0 0 0,0 0 1 0 0,0 0-1 0 0,1 0 1 0 0,-1 0-1 0 0,0 0 1 0 0,0 1-1 0 0,1-1 0 0 0,-1 1 1 0 0,0-1-1 0 0,1 2 12 0 0,25 15-7 0 0,-23-14 20 0 0,1 1 0 0 0,-1-1 0 0 0,1 1 1 0 0,5 0-14 0 0,-7-2 10 0 0,-1-2-3 0 0,0 1 1 0 0,1 0-1 0 0,-1 1 0 0 0,0-1 1 0 0,0 0-1 0 0,0 1 0 0 0,0 0 0 0 0,0-1 1 0 0,0 1-1 0 0,0 1 0 0 0,-1-1 1 0 0,1 0-1 0 0,0 1-7 0 0,22 23 254 0 0,35 34 410 0 0,-38-39-466 0 0,-2 4-23 0 0,-16-20-139 0 0,-1 0 0 0 0,0 1 0 0 0,0-1-1 0 0,0 1 1 0 0,0 2-36 0 0,5 14 139 0 0,-1-8-70 0 0,-1-3-47 0 0,1 10 2 0 0,0-10 2 0 0,-6-9-22 0 0,0 0-1 0 0,1-1 1 0 0,-1 1 0 0 0,0 0-1 0 0,0 1 1 0 0,0-1 0 0 0,-1 0-1 0 0,1 0 1 0 0,0 0 0 0 0,-1 0-1 0 0,0 1 1 0 0,1-1 0 0 0,-1 0-1 0 0,0 1-3 0 0,0 39 65 0 0,0-38 77 0 0,0 0-83 0 0,0 0-72 0 0,0 1-62 0 0,0 0-69 0 0,0 0-52 0 0,0 4-216 0 0,0 8-665 0 0,0-13 798 0 0,0 0 61 0 0,0-1-612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7:07.3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321 598 6704 0 0,'-4'0'149'0'0,"-6"-1"-76"0"0,6-5 91 0 0,3 5-154 0 0,1 1 0 0 0,0-1 0 0 0,0 1 0 0 0,0-1 0 0 0,-1 1 0 0 0,1-1 0 0 0,0 1 0 0 0,0-1 1 0 0,-1 1-1 0 0,1 0 0 0 0,-1-1 0 0 0,1 1 0 0 0,0-1 0 0 0,-1 1 0 0 0,1 0 0 0 0,-1-1 0 0 0,1 1 0 0 0,-1 0 0 0 0,1-1 0 0 0,-1 1 0 0 0,0 0-10 0 0,-12-4 71 0 0,-11 3-43 0 0,15 1-35 0 0,-12 0 5 0 0,11 4 83 0 0,4 5 134 0 0,6-9-196 0 0,0 1 1 0 0,-1-1-1 0 0,1 1 1 0 0,0-1-1 0 0,-1 1 1 0 0,1 0-1 0 0,-1-1 1 0 0,1 1 0 0 0,0-1-1 0 0,-1 0 1 0 0,1 1-1 0 0,-1-1 1 0 0,0 1-1 0 0,1-1 1 0 0,-1 0-1 0 0,1 1 1 0 0,-1-1-1 0 0,0 0 1 0 0,1 0-1 0 0,-1 1 1 0 0,0-1-1 0 0,1 0 1 0 0,-1 0 0 0 0,0 0-1 0 0,1 0 1 0 0,-1 0-1 0 0,0 0 1 0 0,1 0-1 0 0,-1 0 1 0 0,0 0-1 0 0,1 0 1 0 0,-2-1-20 0 0,0 2 50 0 0,0-1 0 0 0,0 0 1 0 0,0 0-1 0 0,0 1 0 0 0,0-1 0 0 0,0 1 1 0 0,0 0-1 0 0,1-1 0 0 0,-1 1-50 0 0,-18 12 411 0 0,2 3-64 0 0,3 1-86 0 0,2-4-116 0 0,3-3-53 0 0,5-6-45 0 0,1 1 0 0 0,-1-1 0 0 0,1 1 0 0 0,0 0 0 0 0,1 0 0 0 0,-1 0-47 0 0,-3 17 178 0 0,1-12-97 0 0,-1 4 39 0 0,-1 8 33 0 0,2-8-75 0 0,-4 11 56 0 0,8-4 36 0 0,0 1-2 0 0,-6-2-54 0 0,-1 2 18 0 0,7-11-47 0 0,1 3 34 0 0,1 8 25 0 0,0 38 334 0 0,0-42-373 0 0,3 0 19 0 0,6-1-2 0 0,-3-6-57 0 0,1 14 71 0 0,-5-20-114 0 0,0 0 0 0 0,0 1-1 0 0,1-1 1 0 0,0-1 0 0 0,0 1 0 0 0,0 0 0 0 0,2 2-22 0 0,15 15 159 0 0,-9-10-103 0 0,-4-4-24 0 0,0-1-1 0 0,0 0 0 0 0,0 0 1 0 0,1-1-1 0 0,5 4-31 0 0,9-3 27 0 0,-12 0 4 0 0,-8-6-23 0 0,0 0-1 0 0,0 0 1 0 0,0 1 0 0 0,0-1 0 0 0,0 0 0 0 0,0-1-1 0 0,0 1 1 0 0,1 0 0 0 0,-1-1 0 0 0,0 1-1 0 0,0-1 1 0 0,1 1 0 0 0,-1-1 0 0 0,0 0 0 0 0,2 0-8 0 0,8 1 29 0 0,17-1 37 0 0,-9-5 11 0 0,-10-1-37 0 0,-3 3 4 0 0,0-1 0 0 0,0 1 0 0 0,8-2-44 0 0,27-13 34 0 0,-31 11 1 0 0,0 0 0 0 0,0 0 0 0 0,0-1 0 0 0,8-9-35 0 0,4-7 32 0 0,-2-4-49 0 0,-3-2-75 0 0,-13 19 48 0 0,1 0 0 0 0,1 1 0 0 0,2-4 44 0 0,7-4-143 0 0,-5 6-93 0 0,-2 1 36 0 0,-7 7 127 0 0,1-1 1 0 0,-1 1-1 0 0,0 0 0 0 0,0 0 0 0 0,0-1 0 0 0,0 1 0 0 0,-1-1 73 0 0,3-14-283 0 0,-2-2-75 0 0,-2 5 55 0 0,0-2-64 0 0,0 7 122 0 0,0 0 64 0 0,0-3 27 0 0,0-18-148 0 0,0 21 163 0 0,0-8-162 0 0,0 10 95 0 0,0 0-46 0 0,0-4-202 0 0,0 7 180 0 0,0-1-36 0 0,0 1-37 0 0,0 0-40 0 0,0-1-44 0 0,0 1-45 0 0,0-11-733 0 0,0-9-676 0 0</inkml:trace>
  <inkml:trace contextRef="#ctx0" brushRef="#br0" timeOffset="285.12">427 129 7424 0 0,'0'-18'166'0'0,"0"18"-158"0"0,0-1-1 0 0,0 1 1 0 0,0 0-1 0 0,0 0 1 0 0,0-1-1 0 0,0 1 1 0 0,0 0-1 0 0,0-1 1 0 0,0 1-1 0 0,0 0 1 0 0,0-1-1 0 0,0 1 1 0 0,0 0-1 0 0,-1 0 1 0 0,1-1-1 0 0,0 1 1 0 0,0 0-1 0 0,0 0 1 0 0,-1-1-1 0 0,1 1 1 0 0,0 0-1 0 0,0 0 1 0 0,0 0-1 0 0,-1-1 1 0 0,1 1-1 0 0,0 0-7 0 0,-15-14 207 0 0,15 14-201 0 0,0-1 1 0 0,0 1 0 0 0,-1 0-1 0 0,1 0 1 0 0,0 0 0 0 0,0-1-1 0 0,0 1 1 0 0,-1 0 0 0 0,1 0-1 0 0,0-1 1 0 0,0 1 0 0 0,0 0-1 0 0,0 0 1 0 0,-1-1 0 0 0,1 1-1 0 0,0 0 1 0 0,0-1 0 0 0,0 1-1 0 0,0 0 1 0 0,0 0 0 0 0,0-1-1 0 0,0 1 1 0 0,0 0 0 0 0,0-1-1 0 0,0 1 1 0 0,0 0-7 0 0,0-26 35 0 0,0 4-22 0 0,0 13 78 0 0,0 6 78 0 0,0 2 195 0 0,0 1 331 0 0,0-3 29 0 0,0-12-36 0 0,0 13-462 0 0,0 1 69 0 0,0 1 157 0 0,0 0-17 0 0,0 0-39 0 0,0 0-282 0 0,0 0 16 0 0,0 0 44 0 0,0 3-12 0 0,3 11-43 0 0,3-2-44 0 0,-4-10-63 0 0,-1 0-1 0 0,1 1 0 0 0,-1 0 1 0 0,0-1-1 0 0,0 1 1 0 0,0-1-1 0 0,0 1 0 0 0,0 0 1 0 0,-1 0-1 0 0,1-1 1 0 0,-1 1-1 0 0,0 0 0 0 0,0 1-11 0 0,0 2 17 0 0,0-1-1 0 0,1 0 0 0 0,-1 0 0 0 0,1 1 1 0 0,1 3-17 0 0,12 19 84 0 0,-13-22-64 0 0,0 0 1 0 0,0-1 0 0 0,0 1-1 0 0,-1 0 1 0 0,0 5-21 0 0,0-3 27 0 0,0-1 0 0 0,0 1 0 0 0,1 0 1 0 0,1 3-28 0 0,4 11 55 0 0,-3-13-25 0 0,0 0-1 0 0,-1-1 0 0 0,-1 1 0 0 0,1 0 0 0 0,-2 0 0 0 0,1 5-29 0 0,-1 0 49 0 0,0-1 0 0 0,1 0 0 0 0,2 4-49 0 0,4 14 101 0 0,-4-22-65 0 0,-1-1 0 0 0,0 1 1 0 0,-1-1-1 0 0,0 1 0 0 0,0-1 1 0 0,-1 3-37 0 0,0 2 55 0 0,1 0 1 0 0,0 1-1 0 0,1 3-55 0 0,6 14 122 0 0,-6-23-74 0 0,0 0 0 0 0,0 1 0 0 0,0 0 0 0 0,-1-1 0 0 0,-1 1 0 0 0,1 1-48 0 0,-1-10 0 0 0,0 13 72 0 0,0 1 0 0 0,1-1 0 0 0,1 4-72 0 0,12 33 209 0 0,-12-41-164 0 0,-2 0 1 0 0,1 1 0 0 0,-1 4-46 0 0,-1-3 53 0 0,2-1 1 0 0,-1 0-1 0 0,1 1 1 0 0,3 8-54 0 0,2 4 86 0 0,-3-14-38 0 0,-1 0 1 0 0,0 0 0 0 0,0 0-1 0 0,-1 1 1 0 0,0 3-49 0 0,-1 11 112 0 0,0 17 25 0 0,0-14-28 0 0,0 11-15 0 0,0 27-76 0 0,0-62-14 0 0,1-1 0 0 0,-1 0-1 0 0,0 0 1 0 0,1 1-1 0 0,-1-1 1 0 0,1 0 0 0 0,0 0-1 0 0,-1 0 1 0 0,1 0-1 0 0,0 0 1 0 0,1 0 0 0 0,-1 0-1 0 0,0 0 1 0 0,1 0-4 0 0,4 9 40 0 0,-5-9-32 0 0,0 0-1 0 0,-1 0 1 0 0,1 0-1 0 0,-1-1 0 0 0,0 1 1 0 0,1 0-1 0 0,-1 0 1 0 0,0 0-1 0 0,0 0 1 0 0,0 0-8 0 0,0 4-62 0 0,1-2 54 0 0,-1-3 19 0 0,0 0 0 0 0,1 0 0 0 0,-1-1 0 0 0,1 1 1 0 0,-1 0-1 0 0,0-1 0 0 0,1 1 0 0 0,-1 0 0 0 0,1-1 0 0 0,-1 1 0 0 0,1-1 0 0 0,-1 1 0 0 0,1-1 0 0 0,0 1-11 0 0,1 1 17 0 0,0-1-33 0 0,0 1-39 0 0,0-1-47 0 0,0 2-59 0 0,-1-1-68 0 0,0 1-77 0 0,0 1-87 0 0,-1 1-96 0 0,0-5 114 0 0,0 0-56 0 0,0 0-52 0 0,0 0-44 0 0,0 0-155 0 0,0 0-44 0 0,0 0-188 0 0,0 0-504 0 0</inkml:trace>
  <inkml:trace contextRef="#ctx0" brushRef="#br0" timeOffset="588.69">1046 534 9096 0 0,'0'0'200'0'0,"-3"0"33"0"0,-12 0 16 0 0,15 0-245 0 0,0 0 0 0 0,0 0 0 0 0,0 0 0 0 0,0 0-1 0 0,0 0 1 0 0,0 0 0 0 0,0 0 0 0 0,-1 0 0 0 0,1 0-1 0 0,0 0 1 0 0,0 0 0 0 0,0 0 0 0 0,0 0 0 0 0,0 0 0 0 0,0 0-1 0 0,0 0 1 0 0,-1 0 0 0 0,1 0 0 0 0,0 0 0 0 0,0 0-1 0 0,0 0 1 0 0,0 0 0 0 0,0 0 0 0 0,0 1 0 0 0,0-1-1 0 0,0 0 1 0 0,-1 0 0 0 0,1 0 0 0 0,0 0 0 0 0,0 0 0 0 0,0 0-1 0 0,0 0 1 0 0,0 0 0 0 0,0 0 0 0 0,0 0 0 0 0,0 1-1 0 0,0-1 1 0 0,0 0 0 0 0,0 0 0 0 0,0 0 0 0 0,0 0-1 0 0,0 0 1 0 0,0 0 0 0 0,0 0 0 0 0,0 1 0 0 0,0-1 0 0 0,0 0-1 0 0,0 0 1 0 0,0 0 0 0 0,0 0 0 0 0,0 0 0 0 0,0 0-1 0 0,0 0 1 0 0,0 1 0 0 0,0-1 0 0 0,0 0 0 0 0,0 0-4 0 0,0 1 4 0 0,0 1-1 0 0,0-1 1 0 0,-1 1 0 0 0,1-1 0 0 0,0 1 0 0 0,-1-1 0 0 0,1 1-1 0 0,-1-1 1 0 0,1 0 0 0 0,-1 1 0 0 0,0-1 0 0 0,0 1-4 0 0,-11 12 8 0 0,9-11-9 0 0,1-1 0 0 0,0 1 0 0 0,0-1 0 0 0,-1 1-1 0 0,2 0 1 0 0,-1 0 0 0 0,0 0 0 0 0,0 0 0 0 0,0 3 1 0 0,-2 12 6 0 0,1 0 36 0 0,-9 1 113 0 0,6-10-70 0 0,-5 11 70 0 0,-3 17 193 0 0,4-8-97 0 0,2-12-139 0 0,4-8-11 0 0,0-1 0 0 0,0 1 0 0 0,-2 8-101 0 0,-1 26 311 0 0,2-23-170 0 0,2-12-71 0 0,1 1 0 0 0,-1-1 0 0 0,2 1 0 0 0,-1 0 0 0 0,1 0 0 0 0,1-1 0 0 0,-1 1 0 0 0,2 0 0 0 0,-1 0 1 0 0,1 0-1 0 0,1 3-70 0 0,4 10 145 0 0,-3-13-74 0 0,0-1 1 0 0,-1 1 0 0 0,-1 0 0 0 0,1 1 0 0 0,-2-1 0 0 0,1 0-72 0 0,-1-4 42 0 0,0-1 0 0 0,0 1 1 0 0,0 0-1 0 0,1-1 1 0 0,0 1-1 0 0,0 0 1 0 0,1 2-43 0 0,-1-4 28 0 0,0 0 1 0 0,1-1-1 0 0,-1 1 1 0 0,1 0-1 0 0,0-1 1 0 0,0 0-1 0 0,0 1 1 0 0,1 0-29 0 0,61 61 676 0 0,-47-51-522 0 0,-1-7 43 0 0,-8-5-84 0 0,0 0-1 0 0,0 0 1 0 0,0-1 0 0 0,1 0-113 0 0,6-1 127 0 0,18 1 101 0 0,-20 0-117 0 0,2 0 44 0 0,11-3 78 0 0,-21 1-186 0 0,0 0 1 0 0,0 0-1 0 0,-1-1 1 0 0,1 1-1 0 0,-1-1 1 0 0,3-1-48 0 0,5-6 148 0 0,0-1-1 0 0,0 0 1 0 0,2-4-148 0 0,3-2 190 0 0,-2-1-30 0 0,3-9 5 0 0,-9 12-82 0 0,0 3-10 0 0,0-3 65 0 0,-8 12-114 0 0,0 1 1 0 0,-1-1 0 0 0,1 1 0 0 0,-1-1 0 0 0,1 0 0 0 0,-1 1-1 0 0,0-3-24 0 0,0-67 363 0 0,0 44-262 0 0,0 8-8 0 0,0 0-12 0 0,-2 3-33 0 0,1 14-45 0 0,0 0 0 0 0,0 0 0 0 0,0 1 0 0 0,0-1 0 0 0,-1 1 1 0 0,1-1-1 0 0,-1 1 0 0 0,0 0 0 0 0,0-1 0 0 0,0 1 0 0 0,-2-2-3 0 0,-2-2 1 0 0,1-1 0 0 0,-1 0 0 0 0,1 0-1 0 0,0-1 1 0 0,0 1-1 0 0,1-1-9 0 0,-1 0 0 0 0,0 1 0 0 0,-1 0 0 0 0,1 0 0 0 0,-2 1 9 0 0,-1-3-143 0 0,1 0 69 0 0,-10-16-9 0 0,11 15-17 0 0,3 5 10 0 0,-1-1-36 0 0,0 1-42 0 0,0 0-49 0 0,-1-1-55 0 0,-1 0-62 0 0,4 4 58 0 0,0 0-42 0 0,0 0-36 0 0,0 0-34 0 0,-1-1-249 0 0,-1 0-56 0 0,-2-4-811 0 0,-3-1-637 0 0,-3-5-1211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7:13.8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399 300 8496 0 0,'0'0'190'0'0,"4"-4"28"0"0,-3 2-198 0 0,8-9 174 0 0,-12 8-85 0 0,-8 1-2 0 0,-1 1-64 0 0,11 0-42 0 0,1 1-1 0 0,-1 0 0 0 0,1 0 1 0 0,-1-1-1 0 0,1 1 0 0 0,0 0 1 0 0,-1-1-1 0 0,1 1 0 0 0,0 0 1 0 0,-1-1-1 0 0,1 1 0 0 0,0-1 1 0 0,-1 1-1 0 0,1-1 0 0 0,0 1 1 0 0,-1-1-1 0 0,1 1 0 0 0,0-1 0 0 0,-6-8-7 0 0,-3 3-10 0 0,2 0 32 0 0,5-3 75 0 0,2 6 53 0 0,-3 3 163 0 0,0-1-157 0 0,1 1-46 0 0,-1 0-12 0 0,-3-3 60 0 0,4 0 3 0 0,2 1-32 0 0,-1 0 40 0 0,1 0 46 0 0,-1-1 55 0 0,1 0 61 0 0,0 0 69 0 0,-4 3-77 0 0,-12-4-37 0 0,-3-10 38 0 0,19 14-305 0 0,-1 0-1 0 0,1 0 1 0 0,0-1 0 0 0,0 1-1 0 0,0 0 1 0 0,-1 0-1 0 0,1-1 1 0 0,0 1 0 0 0,0 0-1 0 0,-1 0 1 0 0,1 0 0 0 0,0 0-1 0 0,0-1 1 0 0,-1 1 0 0 0,1 0-1 0 0,0 0 1 0 0,0 0-1 0 0,-1 0 1 0 0,1 0 0 0 0,0 0-1 0 0,-1 0 1 0 0,1 0 0 0 0,0 0-1 0 0,-1 0 1 0 0,1 0 0 0 0,0 0-12 0 0,-35 0 551 0 0,9 0-228 0 0,5 0-118 0 0,0 0-86 0 0,18 0-106 0 0,1 0 0 0 0,0 0 0 0 0,0 1 0 0 0,-1-1 0 0 0,1 1 0 0 0,0-1 0 0 0,0 1 0 0 0,0 0-1 0 0,0 0 1 0 0,0 0 0 0 0,0 0 0 0 0,0 0 0 0 0,0 0 0 0 0,0 1-13 0 0,-9 5 41 0 0,-11 0-9 0 0,1 7 16 0 0,3-7-26 0 0,15-2-7 0 0,3-4-13 0 0,0 0 0 0 0,-1-1 0 0 0,1 1 0 0 0,0-1 0 0 0,-1 1-1 0 0,1 0 1 0 0,0-1 0 0 0,-1 1 0 0 0,1-1 0 0 0,-1 1 0 0 0,1-1-1 0 0,-1 1 1 0 0,0-1 0 0 0,1 1 0 0 0,-1-1-2 0 0,-28 7 11 0 0,29-6-11 0 0,-1-1 0 0 0,0 1 0 0 0,1-1 0 0 0,-1 1 0 0 0,1-1 0 0 0,-1 1 0 0 0,1-1 0 0 0,0 1 0 0 0,-1 0 0 0 0,1-1 0 0 0,-1 1 0 0 0,1 0 0 0 0,0-1 0 0 0,0 1 0 0 0,-1 0 0 0 0,1-1 0 0 0,0 1 0 0 0,0 0 0 0 0,0 0 0 0 0,0-1 0 0 0,0 1 0 0 0,0 0 0 0 0,0 0 0 0 0,0-1 0 0 0,0 1 0 0 0,0 0 0 0 0,0 0 0 0 0,0 0 0 0 0,1-1 0 0 0,-1 1 0 0 0,0 0 0 0 0,0-1 0 0 0,0 1 0 0 0,0 0 0 0 0,0-1 0 0 0,0 1 0 0 0,0 0 0 0 0,-1-1 0 0 0,1 1 0 0 0,0 0 0 0 0,0-1 0 0 0,0 1 0 0 0,-1-1 0 0 0,1 1 0 0 0,0 0 0 0 0,-1-1 0 0 0,1 1 0 0 0,0-1 0 0 0,-1 1 0 0 0,1-1 0 0 0,-1 1 0 0 0,1-1 0 0 0,-1 1 0 0 0,1-1 0 0 0,-1 1 0 0 0,0-1 0 0 0,1 0 0 0 0,-1 1 0 0 0,0-1 0 0 0,-8 6 0 0 0,2 12 0 0 0,-3 0 0 0 0,10-18 0 0 0,0 2 0 0 0,4 0 0 0 0,9 19 0 0 0,2 0 0 0 0,-11-12 0 0 0,-4-8-2 0 0,0 0 1 0 0,0-1-1 0 0,0 1 1 0 0,1 0-1 0 0,-1-1 0 0 0,0 1 1 0 0,1-1-1 0 0,-1 1 1 0 0,0 0-1 0 0,1-1 0 0 0,-1 1 1 0 0,1-1-1 0 0,-1 1 1 0 0,1-1-1 0 0,-1 1 1 0 0,1-1-1 0 0,-1 0 0 0 0,1 1 1 0 0,0-1-1 0 0,-1 0 1 0 0,1 1-1 0 0,0-1 0 0 0,-1 0 1 0 0,1 0-1 0 0,0 1 1 0 0,-1-1-1 0 0,1 0 0 0 0,0 0 1 0 0,-1 0-1 0 0,1 0 1 0 0,0 0-1 0 0,-1 0 0 0 0,1 0 1 0 0,0 0-1 0 0,-1 0 1 0 0,1 0-1 0 0,0-1 1 0 0,-1 1 1 0 0,1 0-1 0 0,0 0 1 0 0,-1 0-1 0 0,1 0 1 0 0,0 0 0 0 0,-1 0-1 0 0,1 0 1 0 0,0 0 0 0 0,-1 0-1 0 0,1 0 1 0 0,0 0-1 0 0,-1 0 1 0 0,1 0 0 0 0,0 0-1 0 0,-1 0 1 0 0,1 1-1 0 0,-1-1 1 0 0,1 0 0 0 0,0 0-1 0 0,-1 1 1 0 0,1-1 0 0 0,-1 1-1 0 0,1-1 1 0 0,-1 0-1 0 0,1 1 1 0 0,-1-1 0 0 0,1 1-1 0 0,-1-1 1 0 0,1 1 0 0 0,-1-1-1 0 0,0 1 1 0 0,1 0-1 0 0,-1-1 1 0 0,10 14 1 0 0,-8-13-2 0 0,0 1 0 0 0,0-1 1 0 0,0 1-1 0 0,0-1 1 0 0,0 0-1 0 0,1 0 1 0 0,-1 0-1 0 0,0 0 0 0 0,1 0 1 0 0,-1 0-1 0 0,1-1 1 0 0,27 12-47 0 0,-29-12 46 0 0,1 1 0 0 0,0 0 1 0 0,-1 1-1 0 0,1-1 0 0 0,-1 0 0 0 0,0 0 0 0 0,1 1 0 0 0,-1-1 0 0 0,0 1 0 0 0,0-1 0 0 0,0 1 1 0 0,1 0 0 0 0,2 8 0 0 0,1-2 0 0 0,11-2 0 0 0,-13-5 0 0 0,24 10 0 0 0,-1 1 0 0 0,9 7 0 0 0,2 0 0 0 0,-15-7 19 0 0,0 0 0 0 0,-1 2 0 0 0,-1 1 0 0 0,1 2-19 0 0,7 7 105 0 0,8 10-105 0 0,-23-19 10 0 0,-4 2 51 0 0,0-1 43 0 0,3 0 38 0 0,-1-3-32 0 0,-3 8 133 0 0,-6 2 15 0 0,-2-6-120 0 0,0-6-79 0 0,0-9-48 0 0,0 1 0 0 0,0-1 0 0 0,0 0-1 0 0,-1 0 1 0 0,0 1 0 0 0,1-1 0 0 0,-1 0-1 0 0,0 0 1 0 0,0 0 0 0 0,0 0 0 0 0,0 0 0 0 0,0 0-1 0 0,0 0 1 0 0,-1 0-11 0 0,-4 9 47 0 0,2-4-22 0 0,4-7-17 0 0,0 1 1 0 0,-1 0-1 0 0,1 0 1 0 0,0 0-1 0 0,-1 0 1 0 0,1 0-1 0 0,-1-1 1 0 0,1 1 0 0 0,-1 0-1 0 0,0-1 1 0 0,1 1-1 0 0,-1 0 1 0 0,0-1-1 0 0,1 1 1 0 0,-1 0-1 0 0,0-1 1 0 0,0 1 0 0 0,0-1-1 0 0,0 0 1 0 0,1 1-1 0 0,-1-1 1 0 0,-1 0-9 0 0,-4 4 45 0 0,-12 10 128 0 0,18-14-166 0 0,0 1 0 0 0,-1-1 0 0 0,1 0 0 0 0,0 0-1 0 0,0 0 1 0 0,0 1 0 0 0,-1-1 0 0 0,1 0-1 0 0,0 0 1 0 0,0 0 0 0 0,-1 1 0 0 0,1-1-1 0 0,0 0 1 0 0,-1 0 0 0 0,1 0 0 0 0,0 0 0 0 0,0 0-1 0 0,-1 0 1 0 0,1 0 0 0 0,0 1 0 0 0,-1-1-1 0 0,1 0 1 0 0,0 0 0 0 0,-1 0 0 0 0,1 0-1 0 0,0 0-6 0 0,-15 3 128 0 0,2 5-82 0 0,2-2-44 0 0,-11 1-2 0 0,11 0 4 0 0,-5 2-7 0 0,-3-7 84 0 0,9-2-32 0 0,3 1-24 0 0,0-1 0 0 0,0-1 0 0 0,0 1 0 0 0,0-1 0 0 0,-5-1-25 0 0,-6-7 48 0 0,6 3-57 0 0,-4 3-75 0 0,4 2-9 0 0,-11-5-30 0 0,17 4 50 0 0,1-1-45 0 0,-2 0-135 0 0,3 1 76 0 0,0 1-40 0 0,1 0-66 0 0,0 0-47 0 0,0 0-44 0 0,0 1-38 0 0,0-1-164 0 0,0 0-46 0 0,-3-1-723 0 0,-3-4-698 0 0,-4-6-1160 0 0</inkml:trace>
  <inkml:trace contextRef="#ctx0" brushRef="#br0" timeOffset="315.86">805 1 8408 0 0,'0'0'190'0'0,"0"0"28"0"0,0 0 8 0 0,3 3-28 0 0,11 15-158 0 0,-10-2-16 0 0,-4 0 49 0 0,-1 0 50 0 0,5 0 54 0 0,3-5 22 0 0,1 3 89 0 0,-5 4 76 0 0,-3 4 101 0 0,0 0-75 0 0,0-1-85 0 0,0-4-97 0 0,1-5 13 0 0,0-1-51 0 0,2-1-17 0 0,3 4 13 0 0,1 6 65 0 0,-6-12-115 0 0,0-1 1 0 0,0 1-1 0 0,0 0 0 0 0,-1 5-116 0 0,-1-6 113 0 0,2 0-1 0 0,-1 1 0 0 0,1-1 1 0 0,1 6-113 0 0,4 9 229 0 0,-3-13-120 0 0,0-1 0 0 0,-1 1 1 0 0,-1 0-1 0 0,1 1 0 0 0,-2-1 1 0 0,1 0-110 0 0,1 18 209 0 0,7 11 41 0 0,-6-28-173 0 0,-1 0 0 0 0,0 0-1 0 0,-1 1 1 0 0,1-1 0 0 0,-2 2-77 0 0,0-4 55 0 0,1-1 1 0 0,0 1 0 0 0,0-1-1 0 0,1 4-55 0 0,9 23 137 0 0,-9-27-118 0 0,2 12 52 0 0,-3 3-9 0 0,-1-18-51 0 0,0 0 1 0 0,0 0-1 0 0,0 0 0 0 0,1-1 1 0 0,0 4-12 0 0,7 15 43 0 0,-6-18-37 0 0,-1 0 1 0 0,1 0-1 0 0,-1 0 1 0 0,0 0-1 0 0,0 1 0 0 0,0-1 1 0 0,-1 0-1 0 0,1 1 1 0 0,-1-1-7 0 0,0 11 37 0 0,-1-8-30 0 0,1-1 0 0 0,0 0 0 0 0,1 0 1 0 0,0 0-1 0 0,0 0 0 0 0,0 3-7 0 0,14 16 53 0 0,-12-20-50 0 0,-2 3 11 0 0,-2 22-77 0 0,1-27-10 0 0,0 5 39 0 0,0-6-51 0 0,0 0 2 0 0,0 0-34 0 0,0 0-41 0 0,0 0-44 0 0,0-2-266 0 0</inkml:trace>
  <inkml:trace contextRef="#ctx0" brushRef="#br0" timeOffset="610.67">463 556 8840 0 0,'0'0'197'0'0,"0"0"24"0"0,0 0 19 0 0,4 0-29 0 0,1-1-178 0 0,7-2-23 0 0,-1-3-25 0 0,6-3 23 0 0,-2 6 95 0 0,-13 3-45 0 0,0 0 1 0 0,1 0-1 0 0,-1 0 0 0 0,0-1 1 0 0,0 1-1 0 0,0-1 1 0 0,0 0-1 0 0,1 1 1 0 0,-1-1-1 0 0,0 0 1 0 0,0 0-1 0 0,-1 0 0 0 0,3-2-58 0 0,4-2 256 0 0,2 1 35 0 0,9 2 179 0 0,-14 2-343 0 0,0 0 1 0 0,0 0 0 0 0,1-1 0 0 0,-1 0-1 0 0,4-1-127 0 0,16-12 567 0 0,0 7-30 0 0,14-7-7 0 0,-17 10-272 0 0,-1 1-38 0 0,1-3-61 0 0,-13 3-110 0 0,0 0 1 0 0,0 1-1 0 0,0 1 0 0 0,0-1 1 0 0,0 1-1 0 0,0 1-49 0 0,0 0 40 0 0,1-1-1 0 0,-1-1 1 0 0,0 1 0 0 0,0-1-1 0 0,-1-1 1 0 0,1 0-40 0 0,14-3 58 0 0,19-1-19 0 0,-19 1-14 0 0,-15 3-20 0 0,1 1 1 0 0,0 0 0 0 0,0 0 0 0 0,0 1 0 0 0,0 0 0 0 0,1 0-6 0 0,10 2-1 0 0,-9-1-3 0 0,-1 0 1 0 0,1 0-1 0 0,-1-1 0 0 0,1 0 1 0 0,1-1 3 0 0,31-13-92 0 0,-4 8-13 0 0,-25 0 45 0 0,0 0-42 0 0,14 4-212 0 0,-6 3 17 0 0,-8 0 54 0 0,-1-1-53 0 0,0 0-65 0 0,-3-1-72 0 0,-5 0 69 0 0,-1 0-67 0 0,0-1-58 0 0,0 1-48 0 0,0-1-149 0 0,0 1-39 0 0,4-1-904 0 0,5 2-916 0 0</inkml:trace>
  <inkml:trace contextRef="#ctx0" brushRef="#br0" timeOffset="906.19">1445 428 7456 0 0,'0'15'130'0'0,"0"30"368"0"0,0-32-391 0 0,0-1-66 0 0,1-2-8 0 0,1-2 59 0 0,6 6 214 0 0,-7-12-248 0 0,0 0-1 0 0,0 0 1 0 0,1 0-1 0 0,-1 1 0 0 0,-1-1 1 0 0,1 0-1 0 0,0 0 1 0 0,0 1-1 0 0,-1-1 1 0 0,1 1-1 0 0,-1-1 1 0 0,0 0-1 0 0,0 1-57 0 0,3 13 471 0 0,3-4-85 0 0,3 6 4 0 0,-2 18 91 0 0,7-8-53 0 0,-9-10-227 0 0,0 3 81 0 0,-3-18-240 0 0,-1-1-1 0 0,0 1 1 0 0,1-1-1 0 0,-1 1 1 0 0,1-1-1 0 0,0 0 0 0 0,0 0 1 0 0,0 1-42 0 0,9 9 177 0 0,-1 0-41 0 0,-7-6-78 0 0,1-1-1 0 0,-1 1 1 0 0,0-1 0 0 0,-1 1-1 0 0,1 2-57 0 0,1 3 109 0 0,2 6 88 0 0,-6-16-181 0 0,1 0 0 0 0,0 0 0 0 0,-1 0 1 0 0,1 0-1 0 0,0 0 0 0 0,0 0 0 0 0,0 0 0 0 0,0 0 0 0 0,0 0 0 0 0,0 0 1 0 0,0 0-1 0 0,0 0 0 0 0,0-1 0 0 0,0 1 0 0 0,1 0-16 0 0,13 5 201 0 0,-13-5-180 0 0,-1-1 0 0 0,1 1 0 0 0,-1-1 0 0 0,1 1 1 0 0,-1 0-1 0 0,0-1 0 0 0,1 1 0 0 0,-1 0 0 0 0,0 0 0 0 0,1 0 1 0 0,-1 0-1 0 0,0 0 0 0 0,0 0 0 0 0,0 1 0 0 0,0-1 0 0 0,0 0 0 0 0,0 1 1 0 0,0 0-22 0 0,0 0 78 0 0,0 0-49 0 0,-1 4-42 0 0,0-3 69 0 0,0-1 17 0 0,0-1 41 0 0,1 2 115 0 0,0-1 109 0 0,3-2-26 0 0,7-2-101 0 0,5-7 46 0 0,-4 2-79 0 0,-5 4-13 0 0,1 0-14 0 0,1-1 19 0 0,-2 0 24 0 0,-1-2 80 0 0,-2 2-83 0 0,1 0 41 0 0,4-8 84 0 0,0-4-98 0 0,1-1-87 0 0,-3 2-78 0 0,-7 14-53 0 0,8-23 74 0 0,-2 9-45 0 0,-4 11-22 0 0,-1 0-1 0 0,1 0 0 0 0,-1 0 0 0 0,1-1 1 0 0,-1 1-1 0 0,0 0 0 0 0,-1-1 1 0 0,1 1-1 0 0,-1-4-6 0 0,3-13 48 0 0,6-4-28 0 0,-3 11-8 0 0,-5 11-7 0 0,-1 1 0 0 0,1 0 0 0 0,-1 0 0 0 0,1 0-1 0 0,-1-1 1 0 0,0 1 0 0 0,0 0 0 0 0,0 0 0 0 0,0-1 0 0 0,-1 1-5 0 0,1-2 3 0 0,-1 1 0 0 0,0-1-1 0 0,-1 1 1 0 0,1-1 0 0 0,-1 1 0 0 0,1 0-1 0 0,-2-1-2 0 0,-2-7 9 0 0,3 6-3 0 0,1 0 0 0 0,0 0 1 0 0,0 0-1 0 0,1 0 0 0 0,0 1 0 0 0,-1-1 0 0 0,1 0 0 0 0,1 0 1 0 0,0-2-7 0 0,-1-6 8 0 0,0 10-4 0 0,0 0 0 0 0,0 1 0 0 0,0-1 0 0 0,-1 0 0 0 0,1 1 0 0 0,-1-1 0 0 0,0 0-4 0 0,-7-11-15 0 0,2 3-22 0 0,-2-10-63 0 0,-6 0-11 0 0,11 10 49 0 0,-1 0-36 0 0,-2 0-53 0 0,-2-2-126 0 0,4-5-105 0 0,4 13 271 0 0,0 2 5 0 0,0 1-17 0 0,0 0-44 0 0,0 0-13 0 0,0 0-45 0 0,0 1-49 0 0,0 0-57 0 0,0 0-61 0 0,0 0-57 0 0,0 0-50 0 0,0 1-44 0 0,0 0-157 0 0,0-1-45 0 0,0 1-190 0 0,0 0-514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7:20.3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471 0 5640 0 0,'0'0'124'0'0,"0"0"17"0"0,0 4 12 0 0,0 4-31 0 0,0-2 30 0 0,0-9 215 0 0,0 0-39 0 0,-2-2 225 0 0,-1 2-114 0 0,-1 1-86 0 0,-1 1-66 0 0,-9 0 322 0 0,8 1-364 0 0,-2 0 136 0 0,-1 1-70 0 0,2 0-49 0 0,0 2 4 0 0,-3 3 75 0 0,-6 2 238 0 0,9-6-340 0 0,-2-1 43 0 0,2-2-25 0 0,-1 1-53 0 0,-2 0 20 0 0,0 0-72 0 0,-19 4 146 0 0,8 4-110 0 0,8-3-64 0 0,3-2-14 0 0,1-2 11 0 0,-2 0 35 0 0,0 0 15 0 0,1 0-41 0 0,-1 3-13 0 0,-3 2 17 0 0,0 0 19 0 0,-7 2 168 0 0,6-1-64 0 0,5-1-84 0 0,-1-2 8 0 0,0-1-36 0 0,1 4-64 0 0,-1 0-46 0 0,-10 0-21 0 0,-1 8-14 0 0,1-8 0 0 0,19-6 0 0 0,1 0 0 0 0,-1 0 0 0 0,1 0 0 0 0,-1 0 0 0 0,1 0 0 0 0,0 1 0 0 0,-1-1 0 0 0,1 0 0 0 0,0 1 0 0 0,0-1 0 0 0,0 1 0 0 0,-1 1 0 0 0,1-2 0 0 0,1 1 0 0 0,-1 0 0 0 0,1 0 0 0 0,-1 0 0 0 0,1 0 0 0 0,0 0 0 0 0,0 0 0 0 0,-1 0 0 0 0,2 0 0 0 0,-1 0 0 0 0,-1-1 0 0 0,1-1 0 0 0,0 1 0 0 0,0 0 0 0 0,0-1 0 0 0,0 1 0 0 0,0 0 0 0 0,0-1 0 0 0,0 1 0 0 0,0 0 0 0 0,0-1 0 0 0,0 1 0 0 0,1 0 0 0 0,-1-1 0 0 0,0 1 0 0 0,0 0 0 0 0,0-1 0 0 0,1 1 0 0 0,-1-1 0 0 0,0 1 0 0 0,1-1 0 0 0,-1 1 0 0 0,1 0 0 0 0,-1-1 0 0 0,1 1 0 0 0,-1-1 0 0 0,1 0 0 0 0,-1 1 0 0 0,1-1 0 0 0,-1 1 0 0 0,1-1 0 0 0,-1 0 0 0 0,2 1 0 0 0,6 5 0 0 0,0 12 0 0 0,-3-11 0 0 0,0 1 0 0 0,1-1 0 0 0,0 0 0 0 0,1 0 0 0 0,0-1 0 0 0,0 0 0 0 0,0 0 0 0 0,7 4 0 0 0,-8-6 0 0 0,0-1 0 0 0,0 0 0 0 0,1 0 0 0 0,3 1 0 0 0,-5-2-1 0 0,-1-1 1 0 0,1 1 0 0 0,0 0 0 0 0,-1 0 0 0 0,0 1 0 0 0,0-1-1 0 0,0 1 1 0 0,0 0 0 0 0,3 2 0 0 0,-3-2 2 0 0,0 0 0 0 0,0 0 0 0 0,0 0 0 0 0,0-1 0 0 0,0 1 0 0 0,1-1 0 0 0,-1 0 0 0 0,1-1 0 0 0,4 2-2 0 0,0 2 18 0 0,0 0 0 0 0,0 0 0 0 0,0 1 0 0 0,0 0 0 0 0,-1 1 0 0 0,0-1 0 0 0,0 2 0 0 0,1 1-18 0 0,16 13 48 0 0,-4-8-33 0 0,-13-10-15 0 0,-1 1 0 0 0,1 0 0 0 0,-1 1 0 0 0,-1 0 1 0 0,4 3-1 0 0,26 30 0 0 0,-11-3 0 0 0,-16-30 0 0 0,0 2 0 0 0,-9-6-1 0 0,1 0 1 0 0,-1 0 0 0 0,0-1 0 0 0,1 1 0 0 0,-1 0-1 0 0,0 0 1 0 0,0 0 0 0 0,0 0 0 0 0,-1 1 0 0 0,1 0 3 0 0,0 0 0 0 0,0 0 0 0 0,0 0 1 0 0,0 1-1 0 0,1-1 0 0 0,-1 0 0 0 0,1 0 0 0 0,-1 0 0 0 0,1 0 1 0 0,0-1-1 0 0,1 2-3 0 0,0 0 16 0 0,-1-2 5 0 0,0 0-1 0 0,0 0 1 0 0,0 0-1 0 0,-1 0 1 0 0,1 0-1 0 0,0 0 1 0 0,-1 0-1 0 0,1 1-20 0 0,-1-2 11 0 0,-1 0 0 0 0,1 0 0 0 0,0 0-1 0 0,0 0 1 0 0,0 0 0 0 0,-1 0 0 0 0,1-1 0 0 0,-1 1-1 0 0,1 0 1 0 0,-1 0 0 0 0,1 0 0 0 0,-1 0 0 0 0,1 0-1 0 0,-1-1 1 0 0,0 1 0 0 0,1 0 0 0 0,-1-1-1 0 0,0 1-9 0 0,0-1 7 0 0,1 1 0 0 0,0-1 0 0 0,0 0 0 0 0,0 0 0 0 0,-1 0 0 0 0,1 1 0 0 0,0-1 0 0 0,0 0 0 0 0,-1 0 0 0 0,1 1 0 0 0,0-1 0 0 0,0 0 0 0 0,0 0 0 0 0,0 1-1 0 0,0-1 1 0 0,-1 0 0 0 0,1 1 0 0 0,0-1 0 0 0,0 0 0 0 0,0 0 0 0 0,0 1 0 0 0,0-1 0 0 0,0 0 0 0 0,0 1 0 0 0,0-1 0 0 0,0 0-8 0 0,0 3 33 0 0,0-1-1 0 0,-1 0 1 0 0,1 1-1 0 0,-1-1 0 0 0,0 0 1 0 0,0 0-1 0 0,0 0 0 0 0,0 0 1 0 0,0 0-1 0 0,0 0 0 0 0,-2 2-32 0 0,-4 8 152 0 0,4-6-68 0 0,3-5-63 0 0,0 0 1 0 0,-1 0-1 0 0,1 0 0 0 0,-1 0 0 0 0,1-1 0 0 0,-1 1 1 0 0,1 0-1 0 0,-1 0 0 0 0,1-1 0 0 0,-1 1 0 0 0,0 0 1 0 0,1-1-1 0 0,-1 1 0 0 0,0 0 0 0 0,1-1 0 0 0,-1 1 1 0 0,0-1-1 0 0,0 1 0 0 0,0-1 0 0 0,0 0 1 0 0,1 1-1 0 0,-2-1-21 0 0,-4 3 85 0 0,-16 12 213 0 0,1-8-96 0 0,-1 7-39 0 0,1-7-10 0 0,11 0-82 0 0,8-6-61 0 0,0 0 1 0 0,0 1 0 0 0,0-1-1 0 0,0 0 1 0 0,0 0-1 0 0,0 0 1 0 0,-1-1 0 0 0,1 1-1 0 0,0 0 1 0 0,0-1-1 0 0,0 0 1 0 0,-1 1 0 0 0,1-1-1 0 0,0 0 1 0 0,-2 0-11 0 0,-2 0-3 0 0,-47 0 147 0 0,38 0-132 0 0,0 0-44 0 0,1 0-64 0 0,6-1-17 0 0,-8-3 25 0 0,12 1-15 0 0,0 0-60 0 0,1 0-97 0 0,1 1 86 0 0,0 0-33 0 0,0 1-36 0 0,0-1-39 0 0,0-1-136 0 0,0 1-65 0 0,0 0-58 0 0,-1 0-50 0 0,1-1-175 0 0,-1 1-50 0 0,0-1-211 0 0,-1-2-568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7:19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108 790 6568 0 0,'3'0'190'0'0,"-1"0"-170"0"0,0 0 0 0 0,-1 0 0 0 0,1 0 0 0 0,0-1 0 0 0,-1 1 0 0 0,1 0 0 0 0,0-1 0 0 0,-1 1 0 0 0,2-1-20 0 0,18-14 38 0 0,-8 11-19 0 0,-1 1 72 0 0,4-5 117 0 0,1-2 115 0 0,-3 1 18 0 0,0 1 89 0 0,1 1 106 0 0,-1 1-4 0 0,-13 5-495 0 0,0 0 1 0 0,0 0-1 0 0,0 0 1 0 0,0 1-1 0 0,-1-1 1 0 0,1 0-1 0 0,0 0 0 0 0,0-1 1 0 0,0 1-1 0 0,-1 0 1 0 0,1 0-38 0 0,2-8 242 0 0,1 0 14 0 0,10 2 151 0 0,-7-11-20 0 0,-4 13-291 0 0,1-1 1 0 0,2-3 35 0 0,-3 2 16 0 0,-1-2 52 0 0,-2-1 101 0 0,0 4-193 0 0,1 3-59 0 0,-1 0 0 0 0,0 0 0 0 0,0 0 0 0 0,0-1 0 0 0,-1 1 0 0 0,1 0 0 0 0,-1 0 0 0 0,0 0 1 0 0,0-2-50 0 0,-2 0 59 0 0,-2-2 2 0 0,1 3 4 0 0,0 0 25 0 0,-2-1 47 0 0,2 0-73 0 0,1 2-41 0 0,0 0 32 0 0,-2-1 40 0 0,-1-3 61 0 0,-3 0-34 0 0,-28-14 339 0 0,23 14-295 0 0,13 7-164 0 0,0-1 20 0 0,-1 0 0 0 0,1 1 1 0 0,-1-1-1 0 0,1 1 0 0 0,-1-1 1 0 0,0 1-1 0 0,1 0 1 0 0,-1 0-1 0 0,0 0 0 0 0,1 0 1 0 0,-1 0-1 0 0,0 0-22 0 0,-11 3 147 0 0,2 2-56 0 0,2 0-35 0 0,-1 0-42 0 0,-4 1 45 0 0,11-4-55 0 0,0-1 0 0 0,0 1 0 0 0,0-1 0 0 0,0 1 0 0 0,0 0 0 0 0,1 0 1 0 0,-1 0-1 0 0,0 0 0 0 0,1 1-4 0 0,-3 2 0 0 0,0 0 0 0 0,1 1 0 0 0,-1-1 0 0 0,1 1 0 0 0,1 0 0 0 0,-1 0 0 0 0,1 1 0 0 0,0-1 0 0 0,0 2 0 0 0,-4 17 10 0 0,-8 0 49 0 0,8 11 34 0 0,-4-17-17 0 0,4-10-42 0 0,5-5-19 0 0,-1 1 1 0 0,1-1-1 0 0,0 0 1 0 0,1 1 0 0 0,-2 3-16 0 0,-4 27 31 0 0,6-9-31 0 0,1 21 0 0 0,0-21 3 0 0,0-22-3 0 0,0 1 0 0 0,1-1 0 0 0,-1 0 0 0 0,1 1 0 0 0,0-1 0 0 0,0 0 0 0 0,0 1 0 0 0,1-1 0 0 0,-1 0 0 0 0,3 3 0 0 0,2 7 0 0 0,-5-10 0 0 0,0-1 0 0 0,0 1 0 0 0,0-1 0 0 0,0 0 0 0 0,0 0 0 0 0,1 1 0 0 0,-1-1 0 0 0,1 0 0 0 0,0-1 0 0 0,0 1 0 0 0,0 0 0 0 0,0 0 0 0 0,1-1 0 0 0,0 1 0 0 0,7 8 1 0 0,6 5 39 0 0,0-4 51 0 0,6-5 58 0 0,-11-1-78 0 0,-5-2 3 0 0,1-1-1 0 0,0 0 1 0 0,8 3-74 0 0,-12-5 7 0 0,33 10-12 0 0,-29-9-22 0 0,0-1 0 0 0,0 0 0 0 0,0 0 1 0 0,4 0 26 0 0,9-1-85 0 0,-14 0 65 0 0,-1 0-1 0 0,1 0 1 0 0,-1 0 0 0 0,0-1-1 0 0,1 1 1 0 0,-1-1 0 0 0,1-1 20 0 0,23-12-139 0 0,6 7-11 0 0,-25 2 80 0 0,-5 2-37 0 0,-1 1 9 0 0,-1 0-34 0 0,0 1-42 0 0,1-1-47 0 0,0 1-69 0 0,0 0-55 0 0,1 1-49 0 0,-1-1-41 0 0,6-1-548 0 0,-2 0-99 0 0,4-3-748 0 0,1-7-1041 0 0</inkml:trace>
  <inkml:trace contextRef="#ctx0" brushRef="#br0" timeOffset="388.88">599 449 7568 0 0,'3'3'166'0'0,"7"11"-28"0"0,-8-10-88 0 0,-1 1 0 0 0,1-1 0 0 0,-1 0 0 0 0,0 1 0 0 0,-1-1 0 0 0,1 0 0 0 0,-1 1 0 0 0,0-1 0 0 0,0 4-50 0 0,0-6 4 0 0,0 0 0 0 0,0 0-1 0 0,1 0 1 0 0,-1 1-1 0 0,1-1 1 0 0,-1 0 0 0 0,1 0-1 0 0,0 0 1 0 0,0 0-1 0 0,0 0 1 0 0,0 0-1 0 0,0 0 1 0 0,1 1-4 0 0,0-1-1 0 0,-1 1 1 0 0,0-1-1 0 0,0 0 0 0 0,0 1 0 0 0,0-1 1 0 0,0 1-1 0 0,0-1 0 0 0,0 1 1 0 0,-1-1-1 0 0,1 1 0 0 0,-1 0 0 0 0,0-1 1 0 0,0 3 0 0 0,0 7 38 0 0,-1-1 46 0 0,0 2 50 0 0,3 0 54 0 0,2-1 56 0 0,10 13 512 0 0,-7 10 32 0 0,7-6-22 0 0,-6 6-104 0 0,6-6-44 0 0,-7 6-8 0 0,7-6-24 0 0,-7 6-88 0 0,2-18-212 0 0,-3-4-6 0 0,-3 7 62 0 0,-3-15-256 0 0,0 1 0 0 0,0-1 1 0 0,1 0-1 0 0,0 0 1 0 0,1 5-87 0 0,6 7 245 0 0,0-1 3 0 0,-7-3-53 0 0,-1-9-128 0 0,0 1 36 0 0,0 11 335 0 0,0-10-275 0 0,0-1-61 0 0,0-2-98 0 0,0-3 4 0 0,0 1 1 0 0,0-1 0 0 0,0 0-1 0 0,0 1 1 0 0,0-1 0 0 0,0 0-1 0 0,0 0 1 0 0,0 1 0 0 0,0-1-1 0 0,0 0 1 0 0,0 1 0 0 0,0-1-1 0 0,0 0 1 0 0,0 0 0 0 0,-1 1-1 0 0,1-1 1 0 0,0 0 0 0 0,0 0-1 0 0,0 1 1 0 0,-1-1 0 0 0,1 0-1 0 0,0 0 1 0 0,0 1 0 0 0,-1-1-1 0 0,1 0 1 0 0,0 0-9 0 0,-14 14 217 0 0,10-10-13 0 0,4-4-50 0 0,0 0-24 0 0,0 0-2 0 0,0 0-5 0 0,-3-4-24 0 0,-12-10-17 0 0,15 14-78 0 0,0 0-1 0 0,0 0 0 0 0,-1-1 0 0 0,1 1 0 0 0,0 0 0 0 0,0 0 0 0 0,-1 0 0 0 0,1-1 0 0 0,0 1 0 0 0,0 0 0 0 0,0 0 0 0 0,0-1 0 0 0,-1 1 1 0 0,1 0-1 0 0,0-1 0 0 0,0 1 0 0 0,0 0 0 0 0,0 0 0 0 0,0-1 0 0 0,0 1 0 0 0,0 0 0 0 0,0-1 0 0 0,0 1 0 0 0,0 0 0 0 0,0-1 0 0 0,0 1-3 0 0,0-41 100 0 0,0-64 56 0 0,0 95-153 0 0,1 0-1 0 0,1 1 1 0 0,-1-1 0 0 0,2 0-1 0 0,-1 1 1 0 0,4-8-3 0 0,-3 10 0 0 0,-2 3 0 0 0,0 0 0 0 0,0-1 0 0 0,0 1 0 0 0,-1-1 0 0 0,1 1 0 0 0,-1-1 0 0 0,0 0 0 0 0,0 0 0 0 0,-1 1-5 0 0,1 1 0 0 0,1-1 1 0 0,-1 0-1 0 0,0 0 0 0 0,2-3 5 0 0,4-18-63 0 0,0 6-51 0 0,1 0 0 0 0,3-5 114 0 0,0 8-45 0 0,7-7-31 0 0,12-5 22 0 0,-11 11 0 0 0,-13 12 45 0 0,1 0 0 0 0,0 0-1 0 0,0 0 1 0 0,0 1 9 0 0,-1 1-13 0 0,0 0 0 0 0,1 1 0 0 0,-1 0 0 0 0,0 0 0 0 0,1 0 0 0 0,0 0 0 0 0,-1 1 0 0 0,1 0 0 0 0,0 1 0 0 0,0-1 0 0 0,-1 1 0 0 0,7 0 13 0 0,5 0-80 0 0,-6 4 20 0 0,-3 0 59 0 0,0 0 0 0 0,-1 1 0 0 0,1 0 0 0 0,-1 0 0 0 0,0 0 0 0 0,0 1 0 0 0,-1 1 0 0 0,0-1 0 0 0,0 1-1 0 0,2 3 2 0 0,2 5 0 0 0,-5-6 0 0 0,0-1 0 0 0,1 0 0 0 0,0-1 0 0 0,5 6 0 0 0,-5-6 0 0 0,1 0 0 0 0,-1 0 0 0 0,-1 1 0 0 0,0-1 0 0 0,0 1 0 0 0,0 0 0 0 0,-1 1 0 0 0,0-1 0 0 0,-1 1 0 0 0,0 0 0 0 0,0-1 0 0 0,-1 1 0 0 0,0 1 0 0 0,0-1 0 0 0,-1 0 0 0 0,0 9 0 0 0,-1-13 0 0 0,0 0 0 0 0,1 1 0 0 0,0-1 0 0 0,0 0 0 0 0,0 0 0 0 0,0 0 0 0 0,1 0 0 0 0,0 0 0 0 0,0 0 0 0 0,0 0 0 0 0,3 3 0 0 0,-4-5 0 0 0,0 0 0 0 0,0 0 0 0 0,0 0 0 0 0,0 1 0 0 0,-1-1 0 0 0,0 0 0 0 0,1 0 0 0 0,-1 1 0 0 0,0-1 0 0 0,-1 3 0 0 0,3 20 0 0 0,5-5 0 0 0,-5-17 0 0 0,0 0 0 0 0,-1 0 0 0 0,1 1 0 0 0,-1-1 0 0 0,0 0 0 0 0,0 0 0 0 0,-1 1 0 0 0,0-1 0 0 0,1 1 0 0 0,-1 24 1 0 0,0 6-71 0 0,0-30-59 0 0,0 5-90 0 0,0-6 105 0 0,0 0-65 0 0,0 0-82 0 0,0-2 71 0 0,0 0-38 0 0,0 0-41 0 0,0 0-46 0 0,0 0-49 0 0,0 0-55 0 0,0 0-59 0 0,0 0-62 0 0,0-2 158 0 0,0 0-47 0 0,0 0-41 0 0,0 0-37 0 0,0 0-141 0 0,0 0-36 0 0,0 0-1493 0 0</inkml:trace>
  <inkml:trace contextRef="#ctx0" brushRef="#br0" timeOffset="695.78">1666 0 5184 0 0,'0'0'116'0'0,"0"0"17"0"0,0 4 10 0 0,0-2-135 0 0,-1 0 1 0 0,1 0 0 0 0,0 1-1 0 0,-1-1 1 0 0,0 0 0 0 0,1 0-1 0 0,-1 0 1 0 0,0 0 0 0 0,0 0-1 0 0,0 0 1 0 0,-1 0 0 0 0,1 0-9 0 0,0 0 3 0 0,-1 0 0 0 0,1 0 1 0 0,0 1-1 0 0,0-1 0 0 0,0 1 1 0 0,0-1-1 0 0,0 1 0 0 0,0-1 1 0 0,1 1-1 0 0,-1 0 0 0 0,1-1 1 0 0,0 2-4 0 0,-4 22 38 0 0,-3-9 80 0 0,0 0 86 0 0,3 9 92 0 0,4-19-42 0 0,0 1-39 0 0,1 7 157 0 0,-2-9-214 0 0,1 0 0 0 0,-1 0 0 0 0,1 0 0 0 0,-2 4-158 0 0,-5 12 380 0 0,5-13-210 0 0,-1 0-1 0 0,1 0 0 0 0,0 0 0 0 0,1 0 1 0 0,0 0-1 0 0,1 0-169 0 0,0 111 1740 0 0,0-69-964 0 0,0-34-514 0 0,2-1-42 0 0,1 1 2 0 0,2 6 58 0 0,4 20 212 0 0,-7-26-286 0 0,-2 3 41 0 0,-1 3-75 0 0,1-11-90 0 0,-1 1-1 0 0,2-1 1 0 0,-1 0 0 0 0,2 0-1 0 0,1 7-81 0 0,3 3 109 0 0,-3-13-60 0 0,-1 0 0 0 0,0 0 0 0 0,0 0 0 0 0,-1 0 0 0 0,0 0 0 0 0,0 0-49 0 0,1 19 62 0 0,7 11-25 0 0,-6-30-22 0 0,-1 1 1 0 0,0 0 0 0 0,-1 0-1 0 0,1 9-15 0 0,-2 1 17 0 0,-1-15-10 0 0,1 1 0 0 0,0-1 0 0 0,1 1 0 0 0,-1-1 1 0 0,1 0-1 0 0,0 1 0 0 0,0 0-7 0 0,8 12 10 0 0,-8-16-9 0 0,0-1 0 0 0,1 1 0 0 0,-1 0 0 0 0,-1 0 0 0 0,1 0 0 0 0,0 0 0 0 0,-1 0 0 0 0,1 0 0 0 0,-1 1 0 0 0,1-1 0 0 0,-1 0 0 0 0,0 0 0 0 0,0 0-1 0 0,0 8 23 0 0,0-7-20 0 0,-1 0 1 0 0,1 0 0 0 0,0-1-1 0 0,1 1 1 0 0,-1 0 0 0 0,0 0-1 0 0,1 0 1 0 0,0 0 0 0 0,-1 0 0 0 0,2 1-4 0 0,12 17 0 0 0,-13-19-3 0 0,-1-1 1 0 0,1 1-1 0 0,-1 0 1 0 0,1-1 0 0 0,-1 1-1 0 0,0 0 1 0 0,0-1 0 0 0,1 1-1 0 0,-1 1 3 0 0,0-3 0 0 0,0 7-92 0 0,0-3 40 0 0,0 3 10 0 0,0-4 10 0 0,0-1-2 0 0,0-1-17 0 0,0-1-24 0 0,0 1-40 0 0,0-1-18 0 0,0 0-40 0 0,0 0-46 0 0,0 0-52 0 0,0 0-56 0 0,0 0-51 0 0,0 0-46 0 0,0 0-41 0 0,0 0-138 0 0,0 0-39 0 0,0 0-167 0 0,0 0-448 0 0</inkml:trace>
  <inkml:trace contextRef="#ctx0" brushRef="#br0" timeOffset="887.1">1388 577 10880 0 0,'0'0'248'0'0,"0"0"34"0"0,0 0 20 0 0,0-4-38 0 0,-1 1-201 0 0,1 3-62 0 0,0 0 0 0 0,0 0 0 0 0,0-1 0 0 0,0 1 0 0 0,0 0 0 0 0,0 0 0 0 0,0 0 0 0 0,0 0 0 0 0,-1 0 0 0 0,1-1 0 0 0,0 1 0 0 0,0 0 0 0 0,0 0 0 0 0,0 0 0 0 0,0 0 0 0 0,0 0 0 0 0,0-1 0 0 0,0 1 0 0 0,0 0 0 0 0,0 0 0 0 0,0 0 0 0 0,0 0 0 0 0,0 0 0 0 0,0-1 0 0 0,1 1 0 0 0,-1 0 0 0 0,0 0 0 0 0,0 0 0 0 0,0 0 0 0 0,0 0 0 0 0,0 0 0 0 0,0-1 0 0 0,0 1 0 0 0,0 0 0 0 0,0 0 0 0 0,0 0 0 0 0,1 0 0 0 0,-1 0 0 0 0,0 0 0 0 0,0 0-1 0 0,22-13 1 0 0,-12 5 23 0 0,1-2 53 0 0,0 0 56 0 0,-1 2 59 0 0,8 1 282 0 0,-15 2-290 0 0,-2 4-163 0 0,-1 1 0 0 0,0-1 0 0 0,0 0 0 0 0,1 1 0 0 0,-1-1 0 0 0,1 0 0 0 0,-1 1 0 0 0,1-1 0 0 0,-1 1 0 0 0,1-1 0 0 0,-1 1 1 0 0,1-1-1 0 0,-1 1 0 0 0,1 0 0 0 0,0-1-21 0 0,1 0 31 0 0,-1 1 1 0 0,1-1 0 0 0,0 1 0 0 0,-1-1-1 0 0,1 1 1 0 0,0 0 0 0 0,0 0 0 0 0,-1 0 0 0 0,1 0-1 0 0,2 0-31 0 0,13 0 165 0 0,5-4-63 0 0,-7-2-90 0 0,-11 4-11 0 0,0 0-1 0 0,0 0 0 0 0,0 1 1 0 0,0 0-1 0 0,0-1 0 0 0,1 2 1 0 0,-1-1-1 0 0,0 0 0 0 0,1 1 1 0 0,2 0-1 0 0,5-1 0 0 0,1 0 0 0 0,-2 0 0 0 0,1-1-1 0 0,10-3 1 0 0,13-3-17 0 0,6 5-43 0 0,-35 3 78 0 0,1 0-37 0 0,-1 0-35 0 0,0 0-33 0 0,2 0-89 0 0,1 0-57 0 0,-1 0-54 0 0,0 0-47 0 0,4 0-247 0 0,0-1-81 0 0,-1 0-65 0 0,-1-1-47 0 0,10-4-896 0 0,6-6-951 0 0,-25 12 2578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7:18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429 598 7632 0 0,'0'0'166'0'0,"0"0"29"0"0,-3 0 14 0 0,2 0-196 0 0,0 0-1 0 0,0 0 0 0 0,0 0 0 0 0,0 0 1 0 0,0 0-1 0 0,0-1 0 0 0,0 1 1 0 0,1 0-1 0 0,-1 0 0 0 0,0-1 0 0 0,0 1 1 0 0,0 0-1 0 0,0-1 0 0 0,0 1 0 0 0,1-1-12 0 0,-4-6 44 0 0,1 0 36 0 0,-3 4 61 0 0,-3 2 162 0 0,9 1-303 0 0,0 0 23 0 0,0 0-1 0 0,-1 0 0 0 0,1 0 0 0 0,0 0 0 0 0,-1 0 0 0 0,1 0 0 0 0,0 0 1 0 0,0 0-1 0 0,-1 0 0 0 0,1 0 0 0 0,0 0 0 0 0,-1 0 0 0 0,1 0 1 0 0,0-1-1 0 0,0 1 0 0 0,-1 0 0 0 0,1 0 0 0 0,0 0 0 0 0,0 0 0 0 0,-1-1 1 0 0,1 1-1 0 0,0 0 0 0 0,0 0 0 0 0,0-1 0 0 0,-1 1 0 0 0,1 0-22 0 0,-14-14 598 0 0,10 10-9 0 0,1 0-45 0 0,0 2-438 0 0,0 0 1 0 0,0-1-1 0 0,0 1 1 0 0,-1 0-1 0 0,1 1 0 0 0,-1-1-106 0 0,-6-3 235 0 0,0-1 45 0 0,0-2 67 0 0,-1-1 86 0 0,-3-1-180 0 0,10 8-170 0 0,-1 1-1 0 0,1-1 0 0 0,0 1 0 0 0,-1 0 0 0 0,1 1 0 0 0,-1-1 0 0 0,1 1 0 0 0,-1 0 0 0 0,-2 0-82 0 0,-9-1 149 0 0,12 1-119 0 0,0-1-1 0 0,-1 1 1 0 0,1 0-1 0 0,0 0 1 0 0,-1 1-1 0 0,1-1 1 0 0,0 1-1 0 0,-1 0 1 0 0,1 0-1 0 0,-1 1-29 0 0,-16 12 102 0 0,7-8-84 0 0,11-5-16 0 0,0 1-1 0 0,0-1 0 0 0,0 1 1 0 0,0 0-1 0 0,0 0 0 0 0,0 0 1 0 0,0 0-1 0 0,1 0 0 0 0,-1 1-1 0 0,-15 13 37 0 0,12-10-34 0 0,-1 0-1 0 0,1 0 1 0 0,0 0 0 0 0,1 1 0 0 0,-1 0 0 0 0,0 3-3 0 0,-1 15 0 0 0,-5 6-14 0 0,-4 14-48 0 0,8-18 58 0 0,6-12 0 0 0,0 0 0 0 0,1 1 1 0 0,0-1-1 0 0,2 1 0 0 0,0 2 4 0 0,0 11-35 0 0,-1-24 34 0 0,0-1 1 0 0,0 0-1 0 0,1 1 0 0 0,-1-1 0 0 0,1 0 0 0 0,0 1 1 0 0,1-1-1 0 0,-1 0 0 0 0,1 0 0 0 0,1 3 1 0 0,3 7 8 0 0,-4-10-1 0 0,7 21 33 0 0,5-7-33 0 0,-4-8-9 0 0,14 12 5 0 0,-23-21-4 0 0,1 0-1 0 0,0 1 1 0 0,-1-1 0 0 0,1-1-1 0 0,0 1 1 0 0,0 0 0 0 0,-1 0-1 0 0,1-1 1 0 0,0 1 0 0 0,0-1-1 0 0,0 1 1 0 0,0-1 0 0 0,2 0 1 0 0,-4 0-3 0 0,0 0 1 0 0,1 0-1 0 0,-1 0 1 0 0,0 0-1 0 0,1 0 1 0 0,-1 0-1 0 0,0 0 1 0 0,0 0-1 0 0,1 1 1 0 0,-1-1-1 0 0,0 0 1 0 0,1 0 0 0 0,-1 0-1 0 0,0 0 1 0 0,0 0-1 0 0,1 0 1 0 0,-1 1-1 0 0,0-1 1 0 0,0 0-1 0 0,1 0 1 0 0,-1 0-1 0 0,0 1 1 0 0,0-1-1 0 0,0 0 1 0 0,1 0 0 0 0,-1 1 2 0 0,3 1-5 0 0,-1 0 1 0 0,1 0 0 0 0,0 0-1 0 0,0-1 1 0 0,1 1 0 0 0,-1-1-1 0 0,0 0 1 0 0,0 0 0 0 0,1 0-1 0 0,-1 0 1 0 0,1 0 0 0 0,-1-1-1 0 0,1 1 1 0 0,-1-1 0 0 0,0 0-1 0 0,3 0 5 0 0,-2 0-5 0 0,1-1 0 0 0,-1 1 0 0 0,0-1 0 0 0,1 1 0 0 0,-1-1 0 0 0,0 0 0 0 0,0-1-1 0 0,1 1 1 0 0,-1-1 0 0 0,3-1 5 0 0,7-3-31 0 0,13-3-70 0 0,-1 0 13 0 0,-15 5 53 0 0,-1 1-37 0 0,0-1 1 0 0,0-1 0 0 0,0 0-1 0 0,0-1 72 0 0,16-11-244 0 0,-17 11 132 0 0,16-12-329 0 0,-19 16 283 0 0,-2 1 15 0 0,-1-1-68 0 0,0 0-94 0 0,-2 0 109 0 0,0 1-32 0 0,0-2-75 0 0,0 1-43 0 0,0-5-451 0 0,-1-2-306 0 0,0-6-712 0 0</inkml:trace>
  <inkml:trace contextRef="#ctx0" brushRef="#br0" timeOffset="305.74">323 171 4984 0 0,'0'-45'262'0'0,"0"26"-212"0"0,0 17-50 0 0,0 0 0 0 0,0 0 0 0 0,0 0 0 0 0,0 0 0 0 0,0 0 0 0 0,1 0 0 0 0,-1 0 0 0 0,1 0 0 0 0,-1 0 0 0 0,1 0 0 0 0,6-9 50 0 0,-3 5 35 0 0,0-1 42 0 0,-2-1 46 0 0,-1-2 46 0 0,-1-8 497 0 0,0 14 27 0 0,0 1-12 0 0,0 2-526 0 0,0 0-96 0 0,0 0-75 0 0,0 0-111 0 0,0-1-76 0 0,0 0 145 0 0,-1 1 50 0 0,1 1 37 0 0,0-1 41 0 0,0 0 48 0 0,1 0 13 0 0,-1 1 41 0 0,0-1 44 0 0,0 0 49 0 0,0 0 50 0 0,0 0 56 0 0,0 0 57 0 0,0 0 63 0 0,4 5-296 0 0,1 1-161 0 0,1 0-27 0 0,-1 0 0 0 0,0 0 1 0 0,-1 0-1 0 0,0 1 1 0 0,2 2-58 0 0,1 6 113 0 0,-6-11-87 0 0,0 0 0 0 0,1 0 0 0 0,-1 0-1 0 0,1 0 1 0 0,0 0 0 0 0,0 0-1 0 0,0-1 1 0 0,0 1 0 0 0,1-1-26 0 0,7 8 95 0 0,-7-8-60 0 0,0 1-1 0 0,0 0 1 0 0,0 0-1 0 0,0 0 1 0 0,0 0-1 0 0,-1 1 1 0 0,0-1-1 0 0,1 1 0 0 0,-1-1 1 0 0,0 3-35 0 0,5 29 231 0 0,8-6 11 0 0,-14-24-184 0 0,0 1-1 0 0,0 0 1 0 0,-1 0-1 0 0,0 0 1 0 0,0 4-58 0 0,0-4 62 0 0,0-1 0 0 0,0 1 0 0 0,1 0 0 0 0,0 0 0 0 0,1 4-62 0 0,12 18 312 0 0,-9 0-92 0 0,-5 2-49 0 0,0-20-102 0 0,0-1 0 0 0,0 0 0 0 0,2 5-69 0 0,12 36 282 0 0,-13-41-213 0 0,0 0 0 0 0,0 1 1 0 0,-1 5-70 0 0,0 14 156 0 0,4 2 40 0 0,11 15 84 0 0,-14-36-211 0 0,0-1 0 0 0,-1 0 1 0 0,0 6-70 0 0,0 15 156 0 0,5 0 39 0 0,1-7-52 0 0,2 7 22 0 0,-5-1-35 0 0,0-4-4 0 0,5-4-39 0 0,1 1-4 0 0,-7 3 41 0 0,-3-14-73 0 0,0 19 59 0 0,6-11 15 0 0,3-8-55 0 0,-7-10-63 0 0,0-1 0 0 0,-1 1-1 0 0,1 0 1 0 0,0-1 0 0 0,-1 1 0 0 0,1 0 0 0 0,-1 0 0 0 0,1 0 0 0 0,-1 0-1 0 0,0 0 1 0 0,1 0 0 0 0,-1-1 0 0 0,0 1 0 0 0,0 0-7 0 0,2 8 41 0 0,-1-1 0 0 0,-1 0-1 0 0,0 8-40 0 0,0 2 14 0 0,0-14-1 0 0,0-4-68 0 0,0 0-87 0 0,0 0-154 0 0,0 0 149 0 0,0 0-50 0 0,0 0-79 0 0,0 0 89 0 0,0 0-39 0 0,0 0-42 0 0,0 0-39 0 0,0 0-413 0 0,0 0 103 0 0,0 0-55 0 0,0 0-788 0 0,0 0-619 0 0,0 0-1178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7:47.7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321 86 7744 0 0,'0'0'174'0'0,"0"0"29"0"0,-3 0 12 0 0,1 0-195 0 0,0 0 0 0 0,1 0 0 0 0,-1 1 0 0 0,0-1 0 0 0,1 0 0 0 0,-1 1 0 0 0,1-1 0 0 0,-1 1 0 0 0,-1 0-20 0 0,-8 6 33 0 0,-6 1-27 0 0,6-5 59 0 0,8-3 45 0 0,-1 3 126 0 0,-15 11 235 0 0,2-10-51 0 0,17-4-404 0 0,0 0 1 0 0,-1 0-1 0 0,1 0 1 0 0,0 0-1 0 0,-1 0 0 0 0,1 0 1 0 0,0 0-1 0 0,-1 0 1 0 0,1 0-1 0 0,0 0 1 0 0,0 0-1 0 0,-1 1 0 0 0,1-1 1 0 0,0 0-1 0 0,-1 0 1 0 0,1 0-1 0 0,0 0 0 0 0,0 1 1 0 0,-1-1-1 0 0,1 0 1 0 0,0 0-1 0 0,0 0 0 0 0,0 1 1 0 0,-1-1-1 0 0,1 0 1 0 0,0 1-17 0 0,-8 5 170 0 0,-7 2 25 0 0,1 0-27 0 0,4-2-21 0 0,2 0 11 0 0,-1 2 41 0 0,-13 5 32 0 0,-2 1 2 0 0,13-2-106 0 0,4 6 49 0 0,-11-7-67 0 0,15-7-93 0 0,0 0 0 0 0,0 1 1 0 0,0 0-1 0 0,0-1 0 0 0,0 2-16 0 0,3-6 0 0 0,-9 16 89 0 0,2-7-51 0 0,6-8-36 0 0,0 0 0 0 0,1 0-1 0 0,-1 0 1 0 0,0 0 0 0 0,0 0-1 0 0,1 0 1 0 0,-1 0 0 0 0,1 0 0 0 0,-1 0-1 0 0,1 1 1 0 0,-1-1 0 0 0,1 0 0 0 0,0 0-1 0 0,0 0 1 0 0,-1 1 0 0 0,1-1-1 0 0,0 0 1 0 0,0 1 0 0 0,0-1 0 0 0,1 1-2 0 0,-3 13 53 0 0,-6 1-34 0 0,-1 2 31 0 0,6 1 68 0 0,3 59 154 0 0,0-75-198 0 0,0 1-2 0 0,0 10 6 0 0,0-14-77 0 0,0 0 0 0 0,0 1 1 0 0,0-1-1 0 0,0 0 1 0 0,0 0-1 0 0,0 0 0 0 0,0 0 1 0 0,0 0-1 0 0,0 0 1 0 0,0 0-1 0 0,0 1 0 0 0,0-1 1 0 0,0 0-1 0 0,0 0 1 0 0,0 0-1 0 0,0 0 0 0 0,0 0 1 0 0,0 0-1 0 0,0 0 1 0 0,0 1-1 0 0,0-1 0 0 0,0 0 1 0 0,0 0-1 0 0,0 0 1 0 0,0 0-1 0 0,0 0 0 0 0,1 0 1 0 0,-1 0-1 0 0,0 0 1 0 0,0 0-1 0 0,0 1 1 0 0,0-1-1 0 0,0 0 0 0 0,0 0 1 0 0,0 0-1 0 0,0 0 1 0 0,0 0-1 0 0,1 0 0 0 0,-1 0 1 0 0,0 0-1 0 0,0 0 1 0 0,0 0-1 0 0,0 0 0 0 0,0 0 1 0 0,0 0-1 0 0,0 0 1 0 0,1 0-1 0 0,-1 0 0 0 0,0 0 1 0 0,0 0-1 0 0,0 0 1 0 0,0 0-1 0 0,0 0 0 0 0,0 0 1 0 0,0 0-1 0 0,1 0 1 0 0,-1 0-2 0 0,4 0 28 0 0,-1-1-14 0 0,-1 1-1 0 0,1 0 0 0 0,-1 0 1 0 0,1 0-1 0 0,-1 0 1 0 0,1 1-1 0 0,-1-1 0 0 0,1 1 1 0 0,-1-1-1 0 0,0 1 1 0 0,2 0-14 0 0,1 6 99 0 0,-5-7-96 0 0,1 0-1 0 0,-1 0 1 0 0,0 1-1 0 0,0-1 1 0 0,0 0-1 0 0,0 0 1 0 0,0 0-1 0 0,0 0 1 0 0,0 0-1 0 0,0 1 1 0 0,0-1-1 0 0,0 0 1 0 0,0 0-1 0 0,1 0 1 0 0,-1 0-1 0 0,0 0 1 0 0,0 0-1 0 0,0 1 1 0 0,0-1-1 0 0,0 0 1 0 0,1 0-1 0 0,-1 0 1 0 0,0 0-1 0 0,0 0 1 0 0,0 0-1 0 0,0 0 1 0 0,0 0-1 0 0,1 0 1 0 0,-1 0-1 0 0,0 0 1 0 0,0 0-1 0 0,0 0 1 0 0,0 0-1 0 0,1 0 1 0 0,-1 0-1 0 0,0 0 1 0 0,0 0-1 0 0,0 0 1 0 0,0 0-1 0 0,1 0 1 0 0,-1 0-1 0 0,0 0 0 0 0,0 0-2 0 0,6-5 116 0 0,5-6 98 0 0,-10 10-198 0 0,2-1 23 0 0,0-1 0 0 0,0 1 1 0 0,0 0-1 0 0,0 0 1 0 0,1 1-1 0 0,0-2-39 0 0,7-3 101 0 0,2-1 33 0 0,4-7 131 0 0,2-4-97 0 0,-10 10-109 0 0,1 0 0 0 0,-1-1 0 0 0,-1-1 0 0 0,0 1 1 0 0,7-11-60 0 0,-8-2 73 0 0,0 11-56 0 0,0-1 0 0 0,1 1 0 0 0,0 0 0 0 0,1-1-17 0 0,13-2 21 0 0,-20 12-17 0 0,0-1-1 0 0,0 0 0 0 0,0 0 1 0 0,0 0-1 0 0,0 0 0 0 0,-1 0 1 0 0,1 0-1 0 0,-1-1 0 0 0,0 1 1 0 0,0 0-1 0 0,0-1 0 0 0,0 1 1 0 0,-1-1-1 0 0,1 1 0 0 0,-1-1 1 0 0,0-2-4 0 0,0 4 0 0 0,0 0 0 0 0,1-1 0 0 0,-1 1 0 0 0,1-1 0 0 0,-1 1 0 0 0,1 0 0 0 0,0 0 0 0 0,0-1 0 0 0,0 1 0 0 0,0 0 0 0 0,0 0 0 0 0,1 0 0 0 0,-1 0 0 0 0,1 0 0 0 0,-1 0 0 0 0,1 1 0 0 0,-1-1 0 0 0,1 0 0 0 0,1 0 0 0 0,-1 0 0 0 0,1-1 0 0 0,-1 0 0 0 0,1 0 0 0 0,-1 0 0 0 0,0 0 0 0 0,1-2 0 0 0,4-16 0 0 0,8 0 0 0 0,-8-1 0 0 0,-1 11 0 0 0,-4 10 0 0 0,-1-1 0 0 0,0 0 0 0 0,0 0 0 0 0,0 0 0 0 0,0 0 0 0 0,0 0 0 0 0,0-1 0 0 0,-1 1 0 0 0,1 0 0 0 0,-1 0 0 0 0,1 0 0 0 0,-1-1 0 0 0,0 1 0 0 0,0 0 0 0 0,0-16 10 0 0,0 17-8 0 0,0 1 1 0 0,0 0-1 0 0,0 0 0 0 0,0-1 0 0 0,0 1 1 0 0,0 0-1 0 0,1-1 0 0 0,-1 1 1 0 0,0 0-1 0 0,0-1 0 0 0,0 1 0 0 0,0 0 1 0 0,0 0-1 0 0,0-1 0 0 0,0 1 0 0 0,1 0 1 0 0,-1 0-1 0 0,0-1 0 0 0,0 1 0 0 0,0 0 1 0 0,1 0-1 0 0,-1-1 0 0 0,0 1 0 0 0,0 0 1 0 0,1 0-1 0 0,-1 0-2 0 0,14-15 91 0 0,-11 12-43 0 0,-6 3 0 0 0,-11 0 48 0 0,10 0-6 0 0,1 3-56 0 0,-11 12-149 0 0,13-15 109 0 0,1 0 1 0 0,0 0-1 0 0,0 0 0 0 0,-1 1 1 0 0,1-1-1 0 0,0 0 1 0 0,0 0-1 0 0,0 0 1 0 0,-1 1-1 0 0,1-1 0 0 0,0 0 1 0 0,0 1-1 0 0,0-1 1 0 0,0 0-1 0 0,-1 0 0 0 0,1 1 1 0 0,0-1-1 0 0,0 0 1 0 0,0 1-1 0 0,0-1 0 0 0,0 0 1 0 0,0 0-1 0 0,0 1 1 0 0,0-1-1 0 0,0 0 1 0 0,0 1 5 0 0,0 10-99 0 0,0-1 38 0 0,0 8-43 0 0,0-4 80 0 0,-1 13 18 0 0,1-25 7 0 0,0-1-1 0 0,0 0 1 0 0,0 1-1 0 0,0-1 0 0 0,0 0 1 0 0,1 1-1 0 0,-1-1 1 0 0,0 1-1 0 0,1-1 0 0 0,-1 0 1 0 0,1 0-1 0 0,0 1 1 0 0,0-1-1 0 0,7 5 0 0 0,-7-5 0 0 0,0-1 0 0 0,-1 0 0 0 0,1 1 0 0 0,-1-1 0 0 0,1 0 0 0 0,0 1 0 0 0,-1-1 0 0 0,1 1 0 0 0,-1-1 0 0 0,0 1 0 0 0,1-1 0 0 0,-1 1 0 0 0,1-1 0 0 0,-1 1 0 0 0,0 0 0 0 0,1-1 0 0 0,-1 1 0 0 0,0-1 0 0 0,0 1 0 0 0,1 0 0 0 0,-1-1 0 0 0,0 1 0 0 0,0 0 0 0 0,0-1 0 0 0,0 1 0 0 0,0 0 0 0 0,0-1 0 0 0,0 1 0 0 0,0 0 0 0 0,0-1 0 0 0,0 1 0 0 0,-1 0 0 0 0,1 9-2 0 0,0-7 4 0 0,0 0-1 0 0,-1 0 1 0 0,2 0-1 0 0,-1 0 1 0 0,0-1 0 0 0,0 1-1 0 0,1 0 1 0 0,0 0 0 0 0,0 0-1 0 0,0 1-1 0 0,6 7 36 0 0,-1-3-11 0 0,-3 1 29 0 0,-2 0 35 0 0,0 4 53 0 0,-1 19-22 0 0,0-25-114 0 0,0 0 0 0 0,0 0 0 0 0,1 0 1 0 0,1 4-7 0 0,-1-8 1 0 0,-1-1 0 0 0,1 0 1 0 0,0 0-1 0 0,0 0 0 0 0,0 0 1 0 0,0 0-1 0 0,0 0 0 0 0,1-1 1 0 0,-1 1-1 0 0,1 0 1 0 0,1 1-2 0 0,-3-3 3 0 0,0 0 0 0 0,0 0 0 0 0,1 1 0 0 0,-1-1 0 0 0,0 0 0 0 0,0 0 0 0 0,0 0 0 0 0,1 1 0 0 0,-1-1 0 0 0,0 0 0 0 0,0 0 0 0 0,0 1 1 0 0,0-1-1 0 0,1 0 0 0 0,-1 1 0 0 0,0-1 0 0 0,0 0 0 0 0,0 0 0 0 0,0 1 0 0 0,0-1 0 0 0,0 0 0 0 0,0 1 0 0 0,0-1 0 0 0,0 0 0 0 0,0 1 1 0 0,0-1-4 0 0,0 10 65 0 0,0 1 54 0 0,0-9-111 0 0,0 0 0 0 0,0-1 0 0 0,0 1 0 0 0,1 0 0 0 0,-1-1 0 0 0,0 1 1 0 0,1 0-1 0 0,-1-1 0 0 0,2 2-8 0 0,12 18 15 0 0,-7-3-15 0 0,7-11 0 0 0,-10 3-12 0 0,-4-2-30 0 0,0 9-266 0 0,0-12 160 0 0,0 1-53 0 0,0-2-19 0 0,0-1-60 0 0,0 0-70 0 0,0-2-80 0 0,0 0 79 0 0,0 0-53 0 0,0 0-45 0 0,0-1-40 0 0,0 0-144 0 0,0 1-39 0 0,0-1-173 0 0,0 0-465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7:48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21 11280 0 0,'0'0'332'0'0,"0"0"-4"0"0,0 0-203 0 0,0 0 12 0 0,0 0 108 0 0,0 0 270 0 0,0 0 488 0 0,0-3 49 0 0,-1-5-527 0 0,-3 2-68 0 0,-1 3-76 0 0,-3 2-80 0 0,4 1 239 0 0,4 0-27 0 0,0 0-222 0 0,0 0-134 0 0,0 0-49 0 0,0 0-11 0 0,0 0 1 0 0,0 0-24 0 0,0 0-49 0 0,0 0-66 0 0,0 0-73 0 0,0 4-158 0 0,0 10-280 0 0,0-11-30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3:04.2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12008 0 0,'0'0'266'0'0,"0"0"44"0"0,0-3 15 0 0,0-3-129 0 0,0 2-93 0 0,0 1 31 0 0,0 3 48 0 0,0 0 39 0 0,0 0 10 0 0,0 0-191 0 0,0 0-43 0 0,0 0-32 0 0,1 0-41 0 0,-1 0-26 0 0,0 0-41 0 0,1 0-48 0 0,0 0-53 0 0,0 0-57 0 0,0 0-53 0 0,0 0-47 0 0,0 0-42 0 0,1 0-135 0 0,-1 0-40 0 0,1 0-164 0 0,2 0-435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8:15.5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1 214 6504 0 0,'0'-3'190'0'0,"0"-6"-43"0"0,0 3 9 0 0,0 4 73 0 0,0 1 210 0 0,0 1 388 0 0,0 0 33 0 0,0 0-36 0 0,0-5-376 0 0,0 1-115 0 0,1 1-146 0 0,0 1-45 0 0,1-2 46 0 0,5 1 46 0 0,-4 3-119 0 0,1-1 52 0 0,-1 1 372 0 0,-3 0-130 0 0,0 0-51 0 0,4 0-8 0 0,10 0-27 0 0,-11 0-96 0 0,-3 0-41 0 0,4 0-8 0 0,32 0 132 0 0,-36 0-305 0 0,0 0 0 0 0,1 0 0 0 0,-1 0 0 0 0,0 0 0 0 0,0 0 0 0 0,1 1 0 0 0,-1-1 0 0 0,0 0 0 0 0,1 0 0 0 0,-1 0 0 0 0,0 0 0 0 0,1 0 0 0 0,-1 0 0 0 0,0 0 0 0 0,0 1 0 0 0,1-1 0 0 0,-1 0 0 0 0,0 0 0 0 0,0 0 0 0 0,1 1 0 0 0,-1-1 0 0 0,0 0 0 0 0,0 0 0 0 0,0 0 0 0 0,1 1 0 0 0,-1-1-5 0 0,19 14 136 0 0,-3-10-15 0 0,-15-4-116 0 0,-1 0 0 0 0,0 0 0 0 0,1 0 1 0 0,-1 0-1 0 0,0 0 0 0 0,0 0 0 0 0,1 0 0 0 0,-1 0 0 0 0,0 0 1 0 0,1 0-1 0 0,-1 0 0 0 0,0 0 0 0 0,0 1 0 0 0,1-1 1 0 0,-1 0-1 0 0,0 0 0 0 0,1 0 0 0 0,-1 0 0 0 0,0 1 0 0 0,0-1 1 0 0,0 0-1 0 0,1 0 0 0 0,-1 1 0 0 0,0-1 0 0 0,0 0 1 0 0,0 0-6 0 0,36 36 272 0 0,-36-36-268 0 0,0 0 1 0 0,0 1 0 0 0,1-1 0 0 0,-1 0 0 0 0,0 0 0 0 0,0 1 0 0 0,1-1 0 0 0,-1 0-1 0 0,0 0 1 0 0,0 0 0 0 0,1 1 0 0 0,-1-1 0 0 0,0 0 0 0 0,0 0 0 0 0,1 0-1 0 0,-1 0 1 0 0,0 0 0 0 0,1 0 0 0 0,-1 0 0 0 0,0 1 0 0 0,0-1 0 0 0,1 0 0 0 0,-1 0-1 0 0,0 0 1 0 0,1 0 0 0 0,-1 0-5 0 0,16 3 82 0 0,-14-2-77 0 0,-1 0 1 0 0,1-1-1 0 0,-1 1 0 0 0,1 0 0 0 0,-1 0 0 0 0,1 0 0 0 0,-1 1 0 0 0,0-1 0 0 0,0 0 0 0 0,0 0 0 0 0,0 1 0 0 0,0-1 0 0 0,0 1 1 0 0,1 0-6 0 0,4 12 43 0 0,-5-11-33 0 0,1 0 1 0 0,-1 0-1 0 0,1 0 1 0 0,0 0-1 0 0,0 0 1 0 0,0 0-1 0 0,0-1 0 0 0,0 1 1 0 0,1 0-11 0 0,7 7 50 0 0,-6-5-18 0 0,0-1-1 0 0,0 0 0 0 0,1 0 1 0 0,0 0-1 0 0,0 0 1 0 0,0 0-33 0 0,17 3 130 0 0,-4 4-37 0 0,10 7-15 0 0,-14-8-48 0 0,-7-5-5 0 0,-1 0-1 0 0,0 0 1 0 0,0 1 0 0 0,4 4-24 0 0,-4-3 27 0 0,0-1 0 0 0,0 0 1 0 0,0-1-1 0 0,6 4-27 0 0,4 1 47 0 0,6 4 36 0 0,1 5 34 0 0,-5-2-6 0 0,10 11 80 0 0,-10-6-31 0 0,3 10 34 0 0,-20-31-181 0 0,0 0 0 0 0,0 0 1 0 0,0 0-1 0 0,1 0 0 0 0,-1-1 0 0 0,0 1 0 0 0,0-1 1 0 0,1 1-1 0 0,-1 0 0 0 0,1-1-13 0 0,5 3 66 0 0,4 4 50 0 0,-1 1-1 0 0,-1 0 0 0 0,1 1 0 0 0,-2-1 0 0 0,9 11-115 0 0,0 0 200 0 0,-9-11-12 0 0,0-1-57 0 0,-1 1-29 0 0,2 1-5 0 0,2 2 65 0 0,-8-8 86 0 0,-3 1-25 0 0,3 8-123 0 0,-2-12-95 0 0,-1 1-1 0 0,1-1 0 0 0,-1 1 0 0 0,1-1 0 0 0,-1 1 0 0 0,1-1 1 0 0,-1 0-1 0 0,1 1 0 0 0,0-1 0 0 0,-1 0 0 0 0,1 1 0 0 0,0-1 1 0 0,-1 0-1 0 0,1 0 0 0 0,0 1 0 0 0,-1-1 0 0 0,1 0 0 0 0,0 0 1 0 0,0 0-1 0 0,-1 0 0 0 0,1 0 0 0 0,0 0-4 0 0,-1 0 1 0 0,0 0 0 0 0,1 0 0 0 0,-1 0 1 0 0,0 0-1 0 0,0 0 0 0 0,0 0 0 0 0,0-1 0 0 0,0 1 0 0 0,0 0 1 0 0,0 0-1 0 0,1 0 0 0 0,-1 0 0 0 0,0 0 0 0 0,0 0 0 0 0,0 1 0 0 0,0-1 1 0 0,0 0-1 0 0,0 0 0 0 0,0 0 0 0 0,1 0 0 0 0,-1 0 0 0 0,0 0 0 0 0,0 0 1 0 0,0 0-1 0 0,0 0 0 0 0,0 0 0 0 0,0 0 0 0 0,0 0 0 0 0,0 0 0 0 0,0 0 1 0 0,1 0-1 0 0,-1 1 0 0 0,0-1 0 0 0,0 0 0 0 0,0 0 0 0 0,0 0 0 0 0,0 0 1 0 0,0 0-1 0 0,0 0 0 0 0,0 0 0 0 0,0 0 0 0 0,0 1 0 0 0,0-1 0 0 0,0 0 1 0 0,0 0-1 0 0,0 0 0 0 0,0 0 0 0 0,0 0 0 0 0,0 0 0 0 0,0 0 1 0 0,0 1-1 0 0,0-1 0 0 0,0 0 0 0 0,0 0 0 0 0,0 0 0 0 0,0 0 0 0 0,0 0-1 0 0,0 0 0 0 0,0 1 5 0 0,0 0-1 0 0,0 0 0 0 0,0 0 0 0 0,0 0 1 0 0,0 0-1 0 0,0 0 0 0 0,0 0 1 0 0,1 0-1 0 0,-1 0 0 0 0,0-1 0 0 0,1 1 1 0 0,-1 0-1 0 0,0 0 0 0 0,1 0 0 0 0,-1 0-4 0 0,1-1 5 0 0,0 1 0 0 0,0-1-1 0 0,0 0 1 0 0,0 1-1 0 0,-1-1 1 0 0,1 0 0 0 0,0 1-1 0 0,0-1 1 0 0,0 0 0 0 0,0 0-1 0 0,0 0 1 0 0,0 0-1 0 0,0 0 1 0 0,0 0 0 0 0,0 0-5 0 0,-1 0 1 0 0,0 0 1 0 0,0 0-1 0 0,0 0 1 0 0,0 0-1 0 0,0 0 1 0 0,0 0-1 0 0,0 0 1 0 0,1 0-1 0 0,-1 0 1 0 0,0 0-1 0 0,0 0 1 0 0,0 0-1 0 0,0 0 1 0 0,0 0-1 0 0,0 0 1 0 0,0 0-1 0 0,1 0 1 0 0,-1 0-1 0 0,0 0 1 0 0,0 0-1 0 0,0 0 1 0 0,0 0-1 0 0,0 0 1 0 0,0 0-1 0 0,0 0 1 0 0,1 0-1 0 0,-1 0 1 0 0,0 1-1 0 0,0-1 1 0 0,0 0-1 0 0,0 0 1 0 0,0 0-1 0 0,0 0 1 0 0,0 0-1 0 0,0 0 1 0 0,0 0-1 0 0,0 0 1 0 0,0 0-1 0 0,0 1 1 0 0,0-1-1 0 0,0 0 1 0 0,0 0-1 0 0,0 0 1 0 0,0 0-1 0 0,0 0 1 0 0,0 0-1 0 0,0 0 1 0 0,0 1-1 0 0,0-1 1 0 0,0 0-1 0 0,0 0 1 0 0,0 0-1 0 0,0 0 1 0 0,0 0-1 0 0,0 0 1 0 0,0 0-1 0 0,0 1-1 0 0,0 13 69 0 0,0-11-5 0 0,0-3 0 0 0,0 0 0 0 0,0 4-10 0 0,0 1-55 0 0,0-1-28 0 0,0-1-24 0 0,0-1-36 0 0,0 1-367 0 0,0 0 108 0 0,0-1 94 0 0,0 0 79 0 0,0-1 54 0 0,0 0 60 0 0,0 2 27 0 0,0-2-32 0 0,0-1-23 0 0,0 1-52 0 0,0 0-10 0 0,0 0-42 0 0,0 0-48 0 0,0 0-54 0 0,0 1-59 0 0,0 0-65 0 0,0 0-68 0 0,0 0-76 0 0,0-1 123 0 0,0 0-50 0 0,0 1-44 0 0,0-1-41 0 0,0 2-157 0 0,0-1-40 0 0,0 1-191 0 0,0 2-524 0 0</inkml:trace>
  <inkml:trace contextRef="#ctx0" brushRef="#br0" timeOffset="527.41">620 1 4832 0 0,'0'1'107'0'0,"0"-1"-32"0"0,0 2-10 0 0,0-1-80 0 0,0 0-45 0 0,0 3-239 0 0,0-3 229 0 0,0 0 70 0 0,0 0 34 0 0,0 0 39 0 0,0-1 45 0 0,0 1 31 0 0,0 0 46 0 0,0 0 50 0 0,0 0 55 0 0,0 0 58 0 0,0 0 65 0 0,0 0 67 0 0,0 0 72 0 0,-4-1 114 0 0,-10 0 18 0 0,11 0-291 0 0,2 0-177 0 0,1 0-56 0 0,0 0 11 0 0,0 0 51 0 0,0 4-28 0 0,1-4-195 0 0,-1 1 0 0 0,0-1 1 0 0,0 1-1 0 0,0-1 0 0 0,0 1 1 0 0,0 0-1 0 0,-1-1 0 0 0,1 1 1 0 0,0-1-1 0 0,0 1 0 0 0,0-1 1 0 0,0 1-1 0 0,-1-1 1 0 0,1 1-1 0 0,0 0 0 0 0,0-1 1 0 0,-1 0-1 0 0,1 1 0 0 0,0-1 1 0 0,-1 1-1 0 0,1-1 0 0 0,0 1 1 0 0,-1-1-1 0 0,1 0 0 0 0,-1 1 1 0 0,1-1-1 0 0,-1 0 0 0 0,1 1 1 0 0,-1-1-1 0 0,1 0 0 0 0,-1 1-9 0 0,-8 5 192 0 0,2 12 96 0 0,4-14-211 0 0,-3 4 0 0 0,3-5 17 0 0,-1 1 36 0 0,-2 2 67 0 0,4-4-160 0 0,0 1 1 0 0,0-1 0 0 0,0 1 0 0 0,1 0 0 0 0,-1 0-1 0 0,1 0 1 0 0,-1 2-38 0 0,-5 10 134 0 0,-7 10 44 0 0,6 10-13 0 0,-3-15-77 0 0,5-11-56 0 0,-16 26 67 0 0,19-29-73 0 0,-1 0 1 0 0,1 0 0 0 0,0 1 0 0 0,-1 1-27 0 0,-5 22 61 0 0,7-20-49 0 0,-1-1 1 0 0,0 1 0 0 0,-5 9-13 0 0,-14 20 59 0 0,18-32-47 0 0,0 0 0 0 0,0 0 0 0 0,1 1 0 0 0,0-1 0 0 0,0 1 0 0 0,1 0 0 0 0,-1 2-12 0 0,1 0 25 0 0,-1 0 0 0 0,0-1 0 0 0,-5 10-25 0 0,-11 27 79 0 0,16-34-46 0 0,-1-1 0 0 0,-1 0-1 0 0,0-1 1 0 0,-2 3-33 0 0,-7 7 103 0 0,10-14-53 0 0,-1 1-1 0 0,1-1 1 0 0,0 1-1 0 0,1 0 1 0 0,-2 4-50 0 0,-5 15 212 0 0,-2-6-50 0 0,9-16-141 0 0,0 0 9 0 0,1 1 1 0 0,-1-1 0 0 0,1 1-1 0 0,0 0 1 0 0,0 0 0 0 0,0 3-31 0 0,-2 13 144 0 0,3 4 44 0 0,0-22-166 0 0,1-1 1 0 0,0 1 0 0 0,-1 0-1 0 0,1-1 1 0 0,-1 1 0 0 0,0-1 0 0 0,0 1-1 0 0,0-1 1 0 0,0 1 0 0 0,0-1 0 0 0,-1 0-1 0 0,0 2-22 0 0,-6 11 140 0 0,6-4-16 0 0,2-7 60 0 0,-3-1-11 0 0,1-1-157 0 0,0 0-1 0 0,1 0 1 0 0,-1 0-1 0 0,1 0 1 0 0,-1 0 0 0 0,1 0-1 0 0,0 0 1 0 0,0 0 0 0 0,0 1-1 0 0,0-1 1 0 0,0 0 0 0 0,0 1-1 0 0,1-1 1 0 0,-1 0 0 0 0,1 2-16 0 0,0 0 104 0 0,-4-1-7 0 0,-8 12-42 0 0,11-13-54 0 0,1 0 1 0 0,-1 0-1 0 0,0 0 1 0 0,0 0 0 0 0,1 0-1 0 0,-1 0 1 0 0,1 0-1 0 0,0 0 1 0 0,0 1 0 0 0,0 0-2 0 0,-1 3 1 0 0,0 4 3 0 0,3-4 61 0 0,-6-6-10 0 0,4 0-55 0 0,-1 0 1 0 0,0-1-1 0 0,0 1 1 0 0,0 1 0 0 0,0-1-1 0 0,0 0 1 0 0,0 0 0 0 0,1 0 0 0 0,-1 0-1 0 0,0 1 1 0 0,0-1 0 0 0,0 0-1 0 0,0 1 1 0 0,0-1 0 0 0,1 1 0 0 0,-1-1-1 0 0,-2 5-34 0 0,2-1-88 0 0,1-1-91 0 0,0-2 57 0 0,0 0-39 0 0,0 0-42 0 0,0 0-40 0 0,0 0-382 0 0,0 0 87 0 0,0-1-54 0 0,0 0-741 0 0,0 0-583 0 0,0 0-1106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8:34.8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7024 0 0,'17'18'157'0'0,"-13"-15"23"0"0,-4-3 12 0 0,0 4-27 0 0,0-4-165 0 0,0 1 12 0 0,0 1-1 0 0,0 0 0 0 0,0-1 0 0 0,1 1 0 0 0,-1 0 0 0 0,0-1 0 0 0,1 1 0 0 0,-1 0 0 0 0,1 0-11 0 0,6 9 136 0 0,1 3 134 0 0,-5 4 99 0 0,-3-8-165 0 0,0-7-136 0 0,-1 0-1 0 0,1-1 1 0 0,0 1-1 0 0,1 0 1 0 0,-1 0-1 0 0,0 0 0 0 0,1 0 1 0 0,0 0-1 0 0,-1 0 1 0 0,2 1-68 0 0,12 17 366 0 0,-7 0-22 0 0,0-10-185 0 0,1 3 70 0 0,-8-12-189 0 0,1 1-1 0 0,0-1 1 0 0,-1 1 0 0 0,1 0-1 0 0,-1-1 1 0 0,0 1 0 0 0,0 1-40 0 0,0-4 0 0 0,0 5 58 0 0,0 0 1 0 0,0 1 0 0 0,1-1-1 0 0,0 0 1 0 0,1 4-59 0 0,12 20 275 0 0,-7 6-3 0 0,4-15-83 0 0,-4-11-112 0 0,4 14 81 0 0,7 23 197 0 0,-12-27-227 0 0,-2-8-59 0 0,3 13 129 0 0,-2-10-105 0 0,-4-10-62 0 0,1 0 0 0 0,0 0 0 0 0,0 0 0 0 0,0 0 0 0 0,2 2-31 0 0,13 19 210 0 0,-9-3-2 0 0,6-1 2 0 0,-8-7-60 0 0,-4-11-117 0 0,-1 0 1 0 0,0 0 0 0 0,1 0 0 0 0,0 0 0 0 0,0 0-1 0 0,0 0 1 0 0,0 0 0 0 0,0-1 0 0 0,1 1-34 0 0,15 15 232 0 0,-18-18-224 0 0,0 0 1 0 0,0 0-1 0 0,1 0 1 0 0,-1 0-1 0 0,0 1 1 0 0,0-1 0 0 0,0 0-1 0 0,1 0 1 0 0,-1 1-1 0 0,0-1 1 0 0,0 0-1 0 0,0 0 1 0 0,0 1-1 0 0,1-1 1 0 0,-1 0 0 0 0,0 1-1 0 0,0-1 1 0 0,0 0-1 0 0,0 0 1 0 0,0 1-1 0 0,0-1 1 0 0,0 0 0 0 0,0 1-1 0 0,0-1 1 0 0,0 0-1 0 0,0 1-8 0 0,0 3 68 0 0,0-1-43 0 0,-1-1 0 0 0,1 1 1 0 0,0-1-1 0 0,0 1 0 0 0,1-1 0 0 0,-1 1 1 0 0,0-1-1 0 0,1 0 0 0 0,-1 1 0 0 0,1-1 1 0 0,1 2-26 0 0,5 1 92 0 0,-6-5-88 0 0,-1 0 1 0 0,1 0-1 0 0,-1 0 1 0 0,1 1-1 0 0,-1-1 1 0 0,1 0 0 0 0,-1 0-1 0 0,1 1 1 0 0,-1-1-1 0 0,1 0 1 0 0,-1 0-1 0 0,0 1 1 0 0,1-1-1 0 0,-1 1 1 0 0,1-1-1 0 0,-1 0 1 0 0,0 1-1 0 0,0-1 1 0 0,1 1 0 0 0,-1-1-1 0 0,0 1 1 0 0,0-1-1 0 0,1 0 1 0 0,-1 1-1 0 0,0-1 1 0 0,0 1-1 0 0,0-1 1 0 0,0 1-1 0 0,0 0 1 0 0,0-1 0 0 0,0 1-1 0 0,0-1 1 0 0,0 1-1 0 0,0-1 1 0 0,0 1-1 0 0,0-1 1 0 0,0 1-1 0 0,0-1 1 0 0,0 1-1 0 0,0-1 1 0 0,-1 1-1 0 0,1-1 1 0 0,0 1 0 0 0,0-1-1 0 0,-1 0 1 0 0,1 1-1 0 0,0-1 1 0 0,-1 1-1 0 0,1-1-4 0 0,-14 18 131 0 0,10-15-16 0 0,4-3-3 0 0,0 0-3 0 0,0 0-10 0 0,0 0-3 0 0,0 0 0 0 0,0 0-6 0 0,0 0-20 0 0,0 0-66 0 0,0-1 0 0 0,0 0 0 0 0,0 0 0 0 0,0 0 0 0 0,0 0 0 0 0,0 1 0 0 0,0-1 0 0 0,0 0 1 0 0,0 0-1 0 0,-1 0 0 0 0,1 0 0 0 0,0 1 0 0 0,0-1 0 0 0,-1 0 0 0 0,1 0 0 0 0,-1 1 1 0 0,1-1-1 0 0,-1 0 0 0 0,1 1 0 0 0,-1-1 0 0 0,1 0 0 0 0,-1 1 0 0 0,0-1 0 0 0,1 1 0 0 0,-1-1 1 0 0,0 1-1 0 0,0-1-4 0 0,0 0 5 0 0,1 1 0 0 0,-1 0 1 0 0,0-1-1 0 0,1 0 0 0 0,-1 1 1 0 0,0-1-1 0 0,1 1 0 0 0,-1-1 1 0 0,1 0-1 0 0,-1 1 0 0 0,1-1 1 0 0,-1 0-1 0 0,1 0 0 0 0,-1 0-5 0 0,-1-15 92 0 0,2 15-89 0 0,0-1 0 0 0,0 0 0 0 0,-1 0 0 0 0,1 1 0 0 0,0-1 0 0 0,-1 1 0 0 0,1-1 0 0 0,-1 0-1 0 0,0-1-2 0 0,-13-18 64 0 0,13 20-63 0 0,1 0 0 0 0,0-1-1 0 0,-1 1 1 0 0,1 0-1 0 0,0-1 1 0 0,0 1-1 0 0,0 0 1 0 0,0 0 0 0 0,0-1-1 0 0,0 1 1 0 0,0 0-1 0 0,0-1 1 0 0,1 1-1 0 0,-1 0 1 0 0,0 0 0 0 0,1-1-1 0 0,-1 1 1 0 0,1 0-1 0 0,-1 0 1 0 0,1 0-1 0 0,0 0 1 0 0,0-1 0 0 0,-1 1-1 0 0,1 0 1 0 0,0 0-1 0 0,0 0 1 0 0,0 1-1 0 0,5-10 0 0 0,-5 9 0 0 0,0-1 0 0 0,-1 0 0 0 0,1 0 0 0 0,-1 0 0 0 0,0 0 0 0 0,1 0 0 0 0,-1 0 0 0 0,0 0 0 0 0,0 0 0 0 0,0 0 0 0 0,0 2 0 0 0,0-2 0 0 0,0 0 0 0 0,0-1 0 0 0,1 1 0 0 0,-1 0 0 0 0,1 0 0 0 0,-1-1 0 0 0,1 1 0 0 0,0 0 0 0 0,0 0 0 0 0,0 0 0 0 0,0 0 0 0 0,0 0 0 0 0,0 0 0 0 0,1 0 0 0 0,5-9 0 0 0,-4 5 2 0 0,-3 5-4 0 0,0 0-1 0 0,1 0 0 0 0,-1 0 1 0 0,1 0-1 0 0,-1 1 0 0 0,0-1 1 0 0,1 0-1 0 0,0 0 0 0 0,-1 0 1 0 0,1 1-1 0 0,-1-1 0 0 0,1 0 1 0 0,0 1-1 0 0,0-1 1 0 0,-1 1-1 0 0,1-1 0 0 0,0 1 1 0 0,0-1-1 0 0,0 1 0 0 0,-1-1 1 0 0,1 1-1 0 0,1 0 3 0 0,4-4-17 0 0,-4 4 15 0 0,0-1-1 0 0,-1 0 1 0 0,1-1 0 0 0,-1 1-1 0 0,1 0 1 0 0,-1 0 0 0 0,0-1-1 0 0,0 1 1 0 0,1-1 0 0 0,-1 1-1 0 0,0-1 1 0 0,0 0 2 0 0,2-5-16 0 0,-2 6 14 0 0,-1 0-1 0 0,0 0 0 0 0,1 0 1 0 0,-1 1-1 0 0,1-1 0 0 0,-1 0 0 0 0,1 0 1 0 0,-1 0-1 0 0,1 1 0 0 0,-1-1 1 0 0,1 0-1 0 0,0 1 0 0 0,0-1 1 0 0,-1 1-1 0 0,1-1 0 0 0,0 0 1 0 0,0 1-1 0 0,-1 0 0 0 0,1-1 1 0 0,0 1-1 0 0,0-1 0 0 0,0 1 3 0 0,6-3-6 0 0,4-4-23 0 0,-9 6 24 0 0,0 0 1 0 0,0-1 0 0 0,0 1-1 0 0,0 0 1 0 0,0 0 0 0 0,0 0 0 0 0,0 1-1 0 0,0-1 1 0 0,0 0 0 0 0,0 1-1 0 0,1 0 1 0 0,-1-1 0 0 0,0 1-1 0 0,1 0 6 0 0,40 0-97 0 0,21 0 40 0 0,-62 0 53 0 0,0 0 1 0 0,0 0 0 0 0,0 1 0 0 0,0-1 0 0 0,0 1 0 0 0,0-1 0 0 0,0 1-1 0 0,0 0 1 0 0,0 0 0 0 0,0 0 0 0 0,0 0 0 0 0,0 0 0 0 0,0 0 2 0 0,16 8-32 0 0,-2-6 21 0 0,-14-3 11 0 0,1 0 0 0 0,-1 1 0 0 0,0-1 0 0 0,0 0 0 0 0,0 1 0 0 0,0-1 0 0 0,0 1 0 0 0,0 0 0 0 0,0 0 0 0 0,0 0-1 0 0,-1 0 1 0 0,1 0 0 0 0,0 0 0 0 0,0 0 0 0 0,-1 0 0 0 0,1 1 0 0 0,-1-1 0 0 0,1 1 0 0 0,-1-1 0 0 0,1 1 0 0 0,0 1 0 0 0,1 3 1 0 0,-3-5-3 0 0,1 0 0 0 0,-1 0 0 0 0,0 0 0 0 0,1 0 0 0 0,-1 0 0 0 0,1-1 0 0 0,-1 1 0 0 0,1 0 1 0 0,-1 0-1 0 0,1-1 0 0 0,0 1 0 0 0,-1 0 0 0 0,1-1 0 0 0,0 1 0 0 0,0-1 0 0 0,-1 1 0 0 0,1-1 0 0 0,0 1 0 0 0,0-1 0 0 0,0 1 0 0 0,0-1 0 0 0,0 0 2 0 0,6 4-12 0 0,-6-4 12 0 0,0 1-1 0 0,1 0 0 0 0,-1 0 1 0 0,0 0-1 0 0,0 0 1 0 0,0 0-1 0 0,0 0 0 0 0,0 0 1 0 0,0 0-1 0 0,0 0 1 0 0,0 0-1 0 0,0 0 0 0 0,0 1 1 0 0,-1-1-1 0 0,1 0 1 0 0,0 1-1 0 0,-1-1 0 0 0,1 1 1 0 0,-1 0 0 0 0,1 4 0 0 0,0 0 0 0 0,0 0 1 0 0,-1 0-1 0 0,0 5 0 0 0,0-9 0 0 0,0 0 0 0 0,0 0 0 0 0,0 0 0 0 0,0 0 0 0 0,0 0 0 0 0,-1 0 0 0 0,1 0 0 0 0,-1 0 0 0 0,1 0 0 0 0,-1-1 0 0 0,0 1 0 0 0,-13 20 13 0 0,7-1 40 0 0,-7 0-3 0 0,11-14-12 0 0,2-6-25 0 0,1 0 0 0 0,0 0 1 0 0,-1 0-1 0 0,1-1 1 0 0,-1 1-1 0 0,1 0 1 0 0,-1 0-1 0 0,1 0 1 0 0,-1-1-1 0 0,1 1 1 0 0,-1 0-1 0 0,0-1 1 0 0,0 1-1 0 0,1 0 0 0 0,-1-1 1 0 0,0 1-1 0 0,0-1 1 0 0,1 1-1 0 0,-1-1 1 0 0,0 0-1 0 0,0 1 1 0 0,0-1-14 0 0,-6 3 54 0 0,3-1-18 0 0,1 1 1 0 0,-1-1 0 0 0,1 1 0 0 0,0 0 0 0 0,0 0 0 0 0,0 0-37 0 0,1-1 17 0 0,1-1 0 0 0,-1 1 0 0 0,0 0 0 0 0,0-1 0 0 0,1 1 0 0 0,-1-1 0 0 0,0 0 0 0 0,0 1 0 0 0,0-1-1 0 0,-1 0 1 0 0,1 0 0 0 0,0 0 0 0 0,0-1 0 0 0,0 1 0 0 0,-1 0 0 0 0,1-1 0 0 0,-2 0-17 0 0,-6 4 81 0 0,-19 10-8 0 0,14-5-12 0 0,6-1-44 0 0,8-7-17 0 0,0-1 0 0 0,0 1 1 0 0,0 0-1 0 0,0 0 0 0 0,0-1 1 0 0,0 1-1 0 0,0 0 0 0 0,-1-1 1 0 0,1 1-1 0 0,0-1 0 0 0,0 0 1 0 0,0 1-1 0 0,-1-1 0 0 0,1 0 1 0 0,0 0-1 0 0,0 0 0 0 0,-1 0 1 0 0,1 0-1 0 0,0 0 0 0 0,-2 0 0 0 0,1 0 5 0 0,0 0 0 0 0,0 0-1 0 0,0 1 1 0 0,0-1-1 0 0,0 1 1 0 0,0-1 0 0 0,0 1-1 0 0,0 0 1 0 0,0-1-1 0 0,0 1 1 0 0,0 0 0 0 0,-1 1-5 0 0,-9 8-26 0 0,9-7-140 0 0,-1-6-79 0 0,-1-2 118 0 0,2 1-55 0 0,0 1-78 0 0,1 2 81 0 0,1 0-38 0 0,0 0-41 0 0,0 0-38 0 0,0 0-400 0 0,0 0 97 0 0,0 1-52 0 0,-1 0-765 0 0,-4 0-600 0 0,-6 0-1141 0 0</inkml:trace>
  <inkml:trace contextRef="#ctx0" brushRef="#br0" timeOffset="314.83">940 556 10536 0 0,'0'0'233'0'0,"0"0"39"0"0,0 0 17 0 0,0 0-27 0 0,0 0-162 0 0,0 0 18 0 0,0 0 95 0 0,0 0 236 0 0,0 0 427 0 0,0 0 41 0 0,0 0-371 0 0,0 0-209 0 0,0 0-38 0 0,0 0 100 0 0,0 0 219 0 0,0 0-12 0 0,0 0-254 0 0,0 0-148 0 0,0 0-38 0 0,0 0 33 0 0,0 0 87 0 0,0 3-20 0 0,0 2-158 0 0,0 12 201 0 0,0-11-230 0 0,0-1-41 0 0,0-2-68 0 0,0-3 32 0 0,0 0 1 0 0,0 1-1 0 0,0-1 0 0 0,0 0 0 0 0,0 1 0 0 0,0-1 0 0 0,0 0 0 0 0,0 1 0 0 0,-1-1 0 0 0,1 0 0 0 0,0 0 0 0 0,0 1 0 0 0,0-1 0 0 0,0 0 0 0 0,0 1 0 0 0,0-1 0 0 0,-1 0 0 0 0,1 0 0 0 0,0 1 0 0 0,0-1 0 0 0,0 0 1 0 0,-1 0-1 0 0,1 0 0 0 0,0 1 0 0 0,0-1 0 0 0,-1 0-2 0 0,-13 14-4 0 0,10-10-66 0 0,4-4 6 0 0,0 0 2 0 0,0 1-34 0 0,0-1-16 0 0,0 1-35 0 0,0-1-41 0 0,0 1-44 0 0,0 0-49 0 0,0 1-45 0 0,0-1-43 0 0,0 1-38 0 0,0 0-265 0 0,0 1-64 0 0,0-1-49 0 0,0 0-36 0 0,0 0-1474 0 0,0-1-1307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9:00.5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512 86 9008 0 0,'0'0'200'0'0,"0"0"33"0"0,0 0 15 0 0,0 0 47 0 0,0 0-128 0 0,0-3 130 0 0,0 2-272 0 0,0 0 1 0 0,0 1 0 0 0,1-1 0 0 0,-2 0-1 0 0,1 1 1 0 0,0-1 0 0 0,0 0 0 0 0,0 1-1 0 0,0-1 1 0 0,0 0 0 0 0,0 1 0 0 0,-1-1-1 0 0,1 0 1 0 0,0 1 0 0 0,-1-1 0 0 0,1 1-1 0 0,0-1 1 0 0,-1 1 0 0 0,1-1 0 0 0,-1 1-1 0 0,1-1 1 0 0,-1 1 0 0 0,1-1 0 0 0,-1 1-1 0 0,1-1 1 0 0,-1 1 0 0 0,1 0 0 0 0,-1-1-1 0 0,1 1 1 0 0,-1 0 0 0 0,0 0 0 0 0,1-1-1 0 0,-1 1 1 0 0,0 0 0 0 0,1 0 0 0 0,-1 0-1 0 0,0 0 1 0 0,1 0 0 0 0,-1 0-1 0 0,0 0 1 0 0,1 0 0 0 0,-2 0-26 0 0,2 0 10 0 0,0 0-1 0 0,0 0 1 0 0,0 0-1 0 0,0 0 1 0 0,0 0 0 0 0,0 0-1 0 0,0 0 1 0 0,0 0-1 0 0,-1 0 1 0 0,1 0-1 0 0,0 0 1 0 0,0 0 0 0 0,0 0-1 0 0,0 0 1 0 0,0 0-1 0 0,0 0 1 0 0,0 0 0 0 0,-1 0-1 0 0,1 0 1 0 0,0 0-1 0 0,0 0 1 0 0,0 0 0 0 0,0 0-1 0 0,0 0 1 0 0,0 0-1 0 0,0 0 1 0 0,0 0 0 0 0,-1-1-1 0 0,1 1 1 0 0,0 0-1 0 0,0 0 1 0 0,0 0-1 0 0,0 0 1 0 0,0 0 0 0 0,0 0-1 0 0,0 0 1 0 0,0 0-1 0 0,0 0 1 0 0,0-1 0 0 0,0 1-1 0 0,0 0 1 0 0,0 0-1 0 0,0 0 1 0 0,0 0 0 0 0,0 0-1 0 0,0 0 1 0 0,0 0-1 0 0,0-1 1 0 0,0 1 0 0 0,0 0-1 0 0,0 0 1 0 0,0 0-1 0 0,0 0 1 0 0,0 0-1 0 0,0 0 1 0 0,0 0 0 0 0,0-1-10 0 0,0-2 149 0 0,0 0-43 0 0,-3-4 124 0 0,-1 5-62 0 0,1 1-47 0 0,0 0 36 0 0,-2 1 118 0 0,-2 0 91 0 0,-1-2-108 0 0,0-1-44 0 0,-1-2-1 0 0,-2-3 51 0 0,11 7-248 0 0,0 1 0 0 0,0 0 0 0 0,0 0 0 0 0,0-1 0 0 0,-1 1 0 0 0,1 0 0 0 0,0 0 0 0 0,0 0 0 0 0,-1-1 0 0 0,1 1 0 0 0,0 0 0 0 0,0 0 1 0 0,-1 0-1 0 0,1 0 0 0 0,0 0 0 0 0,-1-1 0 0 0,1 1 0 0 0,0 0 0 0 0,0 0 0 0 0,-1 0 0 0 0,1 0 0 0 0,0 0 0 0 0,-1 0 0 0 0,1 0 0 0 0,0 0 0 0 0,-1 0-16 0 0,-9-2 251 0 0,0-2-38 0 0,-5-8 117 0 0,15 12-320 0 0,-1 0 1 0 0,1 0 0 0 0,0-1 0 0 0,0 1 0 0 0,0 0 0 0 0,-1 0 0 0 0,1-1 0 0 0,0 1 0 0 0,0 0 0 0 0,-1 0 0 0 0,1 0 0 0 0,0 0 0 0 0,0-1-1 0 0,-1 1 1 0 0,1 0 0 0 0,0 0 0 0 0,0 0 0 0 0,-1 0 0 0 0,1 0 0 0 0,0 0 0 0 0,-1 0 0 0 0,1 0 0 0 0,0 0 0 0 0,-1 0 0 0 0,1 0 0 0 0,0 0-11 0 0,-29 0 366 0 0,-3 0-45 0 0,0 0-46 0 0,0 0-50 0 0,14 3-113 0 0,4 5-73 0 0,3-1-38 0 0,-10 0-1 0 0,0 7 0 0 0,6-8 0 0 0,13-5 0 0 0,1-1 0 0 0,-1 1 0 0 0,1-1 0 0 0,-1 1 0 0 0,1 0 0 0 0,0-1 0 0 0,-1 1 0 0 0,1 0 0 0 0,0 0 0 0 0,-1 0 0 0 0,1 0 0 0 0,0 0 0 0 0,0 0 0 0 0,0 1 0 0 0,0-1 0 0 0,0 0 0 0 0,0 1 0 0 0,0 0 0 0 0,-3 5 0 0 0,4-7 0 0 0,0 1 0 0 0,-1 0 0 0 0,1 0 0 0 0,0 0 0 0 0,-1 0 0 0 0,1 0 0 0 0,-1-1 0 0 0,1 1 0 0 0,-1 0 0 0 0,0-1 0 0 0,1 1 0 0 0,-1 0 0 0 0,0-1 0 0 0,1 1 0 0 0,-1 0 0 0 0,0-1 0 0 0,0 1 0 0 0,0-1 0 0 0,1 0 0 0 0,-1 1 0 0 0,0-1 0 0 0,-1 1 0 0 0,-4 2 0 0 0,-16 11 0 0 0,16-11 0 0 0,5-2 0 0 0,0-1 0 0 0,0 0 0 0 0,0 1 0 0 0,0-1 0 0 0,1 0 0 0 0,-1 1 0 0 0,0 0 0 0 0,0-1 0 0 0,0 1 0 0 0,1-1 0 0 0,-1 1 0 0 0,0 0 0 0 0,1-1 0 0 0,-1 1 0 0 0,1 0 0 0 0,-1 0 0 0 0,1-1 0 0 0,-1 1 0 0 0,1 0 0 0 0,0 0 0 0 0,-1 0 0 0 0,1 0 0 0 0,-4 6 0 0 0,-10 14 0 0 0,14-19 0 0 0,-1 0 0 0 0,0 0 0 0 0,1 0 0 0 0,-1 0 0 0 0,1 0 0 0 0,0 0 0 0 0,0-1 0 0 0,0 1 0 0 0,0 0 0 0 0,0 1 0 0 0,0-3 0 0 0,0 17 20 0 0,0-13 79 0 0,0 7 43 0 0,0 0-60 0 0,0 0-57 0 0,2 8-92 0 0,-1-17 44 0 0,-1 1 0 0 0,1 0-1 0 0,0-1 1 0 0,0 1 0 0 0,1-1 0 0 0,-1 1-1 0 0,0-1 1 0 0,2 1 23 0 0,5 7-51 0 0,4 6-47 0 0,-3 0 54 0 0,-6-11 40 0 0,-1 0 1 0 0,1-1 0 0 0,0 1-1 0 0,0-1 1 0 0,0 0 0 0 0,2 1 3 0 0,5 6-22 0 0,-6-7 17 0 0,0 1 0 0 0,0-1-1 0 0,1 0 1 0 0,0 0 0 0 0,0 0-1 0 0,0-1 6 0 0,9 4 0 0 0,-10-6-1 0 0,-1 1 0 0 0,0-1 0 0 0,0 1 0 0 0,0-1 0 0 0,0 1-1 0 0,-1 0 1 0 0,1 1 0 0 0,-1-1 0 0 0,1 0 1 0 0,3 4-16 0 0,1 0 0 0 0,0-1 1 0 0,6 4 15 0 0,15 12-7 0 0,-12 2 7 0 0,-14-20 0 0 0,0 0 0 0 0,0 0 0 0 0,0 0 0 0 0,0 0 0 0 0,0 0 0 0 0,0 0 0 0 0,1-1 0 0 0,0 1 0 0 0,-1-1 0 0 0,1 0 0 0 0,2 2 0 0 0,9 2 0 0 0,-12-6 0 0 0,0 1 0 0 0,0 0 0 0 0,0 0 0 0 0,0 0 0 0 0,0 0 0 0 0,-1 0 0 0 0,1 0 0 0 0,0 0 0 0 0,-1 1 0 0 0,1-1 0 0 0,0 1 0 0 0,-1-1 0 0 0,0 1 0 0 0,1 0 0 0 0,-1-1 0 0 0,1 2 0 0 0,7 12 0 0 0,-4-6-2 0 0,0-1-1 0 0,1 0 0 0 0,0 0 1 0 0,5 4 2 0 0,11 13-43 0 0,-1 15 32 0 0,-4-11 11 0 0,-11-19 0 0 0,0 0 0 0 0,-1 0 0 0 0,0 0 0 0 0,2 9 0 0 0,7 17 15 0 0,-11-29 10 0 0,0 1 0 0 0,0-1 0 0 0,4 7-25 0 0,-1-4 12 0 0,-5-8-3 0 0,-1 0 0 0 0,1 0 0 0 0,0 0 0 0 0,-1 0 0 0 0,0 0 0 0 0,1 0 0 0 0,-1 0 0 0 0,0 0 0 0 0,0 0 0 0 0,0 0 0 0 0,0 0 0 0 0,0 0 0 0 0,-1 0 0 0 0,1 0 0 0 0,0 0 0 0 0,-1 0 0 0 0,0 0 0 0 0,1 0 0 0 0,-1 0 0 0 0,0 0 0 0 0,0 0 0 0 0,0-1 0 0 0,0 1 0 0 0,-1 0-9 0 0,-7 17 82 0 0,2 16 38 0 0,-7-10 16 0 0,8-11-4 0 0,4-10-98 0 0,1-1-1 0 0,0 0 1 0 0,-1 0-1 0 0,0 0 1 0 0,0-1-1 0 0,0 1 1 0 0,0 0-1 0 0,0-1 1 0 0,-1 1-34 0 0,-1 1 58 0 0,0 0-27 0 0,0 0 12 0 0,1-1 28 0 0,-1 2 30 0 0,-2 0 49 0 0,-21 13-3 0 0,-6-1-94 0 0,33-16-53 0 0,-21 6 100 0 0,10-1-13 0 0,-3 2 60 0 0,-4-5 49 0 0,2-3-38 0 0,3 0-50 0 0,-22 0 98 0 0,13 0-84 0 0,20 0-112 0 0,0 0 0 0 0,0 0 0 0 0,0 0 0 0 0,0-1 0 0 0,0 1 0 0 0,0-1 0 0 0,0 0 0 0 0,0 1 0 0 0,0-1 0 0 0,0 0 0 0 0,0 0 0 0 0,0 0 0 0 0,0-1-10 0 0,-16-6 58 0 0,-8 4 1 0 0,-4 0-29 0 0,29 4-31 0 0,-1 0 0 0 0,1-1 0 0 0,-1 0 0 0 0,1 1 0 0 0,0-1 0 0 0,-1 0 0 0 0,1 0 0 0 0,0 1 1 0 0,0-1-1 0 0,0 0 0 0 0,0 0 0 0 0,-1 0 0 0 0,1 0 0 0 0,1-1 0 0 0,-1 1 0 0 0,0 0 0 0 0,0 0 0 0 0,0-1 1 0 0,-2-5-17 0 0,3 7 14 0 0,0-1 0 0 0,0 0 1 0 0,0 1-1 0 0,-1-1 1 0 0,1 0-1 0 0,0 1 1 0 0,-1-1-1 0 0,1 0 1 0 0,-1 1-1 0 0,1-1 0 0 0,-1 0 1 0 0,1 1-1 0 0,-1-1 1 0 0,1 1-1 0 0,-1-1 1 0 0,1 1-1 0 0,-1-1 0 0 0,0 1 3 0 0,-9-3-18 0 0,0 0-20 0 0,2-2-50 0 0,3-3-66 0 0,2-2-56 0 0,0 0-82 0 0,-6 2-179 0 0,0 2 90 0 0,7 3 210 0 0,0 1 56 0 0,-4-7-88 0 0,4 5 86 0 0,0-1-94 0 0,1 2 55 0 0,0 0-43 0 0,0 0-80 0 0,0 0-69 0 0,0-1-79 0 0,0 1-87 0 0,1-1-96 0 0,-1 0-106 0 0,1 1-114 0 0,0-1-123 0 0,0-5-1195 0 0,0-4-1202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9:00.9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406 1 6992 0 0,'0'0'157'0'0,"0"0"23"0"0,0 0 12 0 0,-4 3-27 0 0,-10 15-131 0 0,11-6-6 0 0,2-6 73 0 0,1-6-101 0 0,0 3 210 0 0,-3-2 247 0 0,2-2-418 0 0,0 1 0 0 0,1 0 0 0 0,-1 0 0 0 0,1 0 0 0 0,-1 0 0 0 0,0 0 0 0 0,1 1 0 0 0,-1-1 1 0 0,0 0-1 0 0,1 0 0 0 0,-1 0 0 0 0,1 0 0 0 0,-1 1 0 0 0,0-1 0 0 0,1 0 0 0 0,-1 1 0 0 0,1-1 0 0 0,-1 0 0 0 0,1 1 0 0 0,-1-1 1 0 0,1 0-1 0 0,-1 1 0 0 0,1-1 0 0 0,0 1 0 0 0,-1-1 0 0 0,1 1 0 0 0,-1-1 0 0 0,1 1 0 0 0,0 0 0 0 0,0-1 0 0 0,-1 1 1 0 0,1-1-1 0 0,0 1 0 0 0,0 0 0 0 0,0-1 0 0 0,0 1-39 0 0,-5 8 382 0 0,-9 12 495 0 0,11-13-613 0 0,0-2-37 0 0,-3 6 157 0 0,-7 5 84 0 0,4-7-191 0 0,1 0-35 0 0,-7 11 148 0 0,0 7-54 0 0,5-7-152 0 0,0 0-35 0 0,-8 17 90 0 0,-1 2 3 0 0,2-3-54 0 0,-32 82 240 0 0,24-59-260 0 0,15-41-121 0 0,5-10-20 0 0,0 0 0 0 0,1 1 0 0 0,0 0 1 0 0,0 1-28 0 0,1 1 25 0 0,1 1 0 0 0,0-1 0 0 0,1 5-25 0 0,-2 11 29 0 0,-1-3 15 0 0,-2 0 1 0 0,-6 20-45 0 0,-5 16 59 0 0,-7 41 1 0 0,17-64-56 0 0,2 0 0 0 0,1 0 0 0 0,1 17-4 0 0,3 112 53 0 0,1-139-50 0 0,1-1 1 0 0,2 0-1 0 0,1 5-3 0 0,1 3 1 0 0,-2-7-1 0 0,-2-5 3 0 0,2-1 1 0 0,1 1-1 0 0,5 13-3 0 0,54 138 107 0 0,-59-162-102 0 0,-1 0-2 0 0,1 0 0 0 0,6 9-3 0 0,12 10 2 0 0,-11-15 6 0 0,6 7 18 0 0,-6-6-12 0 0,1 0 0 0 0,12 11-14 0 0,-18-20 0 0 0,1-1 0 0 0,-1 0 0 0 0,2 0 0 0 0,-1 0 0 0 0,1-1 0 0 0,0 0 0 0 0,0-1 0 0 0,0 0 0 0 0,5 1 0 0 0,-2-1 0 0 0,0-1 0 0 0,-1 1 0 0 0,11 6 0 0 0,-10-3-14 0 0,-5-3-36 0 0,-1 0-36 0 0,0 0-57 0 0,-2-2 6 0 0,-1 0-36 0 0,1 1-41 0 0,0-2-47 0 0,0 2-93 0 0,1-2-59 0 0,-1 1-51 0 0,0 0-46 0 0,1 0-152 0 0,0-1-45 0 0,1 2-184 0 0,4 0-494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9:05.1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1089 513 5456 0 0,'0'0'158'0'0,"0"3"-4"0"0,0 7-99 0 0,-3-2 40 0 0,2-6 66 0 0,-1 0-108 0 0,1 0-66 0 0,-2 1-73 0 0,1-2 92 0 0,0 0 68 0 0,1 1 94 0 0,0-1-40 0 0,0 0 34 0 0,0 0 114 0 0,0 1 76 0 0,0-1 83 0 0,0 1 92 0 0,0 0-156 0 0,1 0-86 0 0,0-1-76 0 0,0 1-64 0 0,0 0-37 0 0,0 0-56 0 0,1 3-24 0 0,-1-4 20 0 0,0 0 78 0 0,0 3 362 0 0,0-4-21 0 0,0 3-17 0 0,0 12-56 0 0,0-15-388 0 0,0 0 0 0 0,0 0 1 0 0,0 0-1 0 0,0 0 1 0 0,0 0-1 0 0,0 0 0 0 0,0 0 1 0 0,0 1-1 0 0,0-1 1 0 0,0 0-1 0 0,0 0 0 0 0,0 0 1 0 0,0 0-1 0 0,0 0 0 0 0,0 0 1 0 0,0 0-1 0 0,0 1 1 0 0,0-1-1 0 0,0 0 0 0 0,0 0 1 0 0,0 0-1 0 0,0 0 1 0 0,0 0-1 0 0,0 0 0 0 0,0 0 1 0 0,0 0-1 0 0,0 1 0 0 0,1-1 1 0 0,-1 0-1 0 0,0 0 1 0 0,0 0-1 0 0,0 0 0 0 0,0 0 1 0 0,0 0-1 0 0,0 0 1 0 0,0 0-1 0 0,0 0 0 0 0,0 0 1 0 0,1 0-1 0 0,-1 0 0 0 0,0 0 1 0 0,0 0-1 0 0,0 0 1 0 0,0 0-1 0 0,0 0 0 0 0,0 0 1 0 0,0 0-1 0 0,1 0 1 0 0,-1 0-1 0 0,0 0 0 0 0,0 0 1 0 0,0 0-1 0 0,0 0 0 0 0,0 0 1 0 0,0 0-1 0 0,0 0 1 0 0,1 0-7 0 0,-1 0 14 0 0,1 0 0 0 0,-1 0 0 0 0,1 0 1 0 0,-1 0-1 0 0,1 0 0 0 0,-1 0 1 0 0,1 0-1 0 0,0 0 0 0 0,-1 0 0 0 0,1 0 1 0 0,-1 0-1 0 0,1 0 0 0 0,-1 1 1 0 0,1-1-1 0 0,-1 0 0 0 0,1 0 0 0 0,-1 1 1 0 0,1-1-1 0 0,-1 0 0 0 0,0 1 0 0 0,1-1 1 0 0,-1 0-1 0 0,1 1 0 0 0,-1-1 1 0 0,0 0-1 0 0,1 1 0 0 0,-1-1 0 0 0,0 1 1 0 0,1-1-1 0 0,-1 1 0 0 0,0 0-14 0 0,11 12 271 0 0,17 9 53 0 0,-17-4-17 0 0,6-11-3 0 0,2 3-74 0 0,9 9 17 0 0,-14-9-124 0 0,-2-1 86 0 0,1 1 0 0 0,-2 1 1 0 0,0 0-1 0 0,7 8-209 0 0,6 6 321 0 0,40 39 462 0 0,-61-61-741 0 0,0 0 0 0 0,0 0-1 0 0,0-1 1 0 0,0 1 0 0 0,3 1-42 0 0,1-1 65 0 0,-5-3-52 0 0,-1 1 0 0 0,0-1-1 0 0,1 1 1 0 0,-1-1 0 0 0,0 1-1 0 0,0 0 1 0 0,1-1 0 0 0,-1 1-1 0 0,0 0 1 0 0,1 1-13 0 0,9 15 106 0 0,-9-14-83 0 0,0 1 0 0 0,0-1 1 0 0,0 0-1 0 0,1 1 0 0 0,-1-1 1 0 0,1 0-1 0 0,-1-1 1 0 0,1 1-1 0 0,0 0 0 0 0,0-1 1 0 0,1 1-24 0 0,10 4 103 0 0,-11-6-83 0 0,1 0 1 0 0,-1 1-1 0 0,0-1 1 0 0,0 1-1 0 0,-1 0 0 0 0,1 0 1 0 0,0 0-1 0 0,-1 0 0 0 0,1 1-20 0 0,13 12 86 0 0,19 21 223 0 0,-26-23-232 0 0,-1 5 19 0 0,0-12-34 0 0,-7-6-60 0 0,0 0 1 0 0,-1 1 0 0 0,1-1 0 0 0,-1 0-1 0 0,1 1 1 0 0,-1-1 0 0 0,1 1 0 0 0,-1-1-1 0 0,1 1 1 0 0,-1-1 0 0 0,1 1 0 0 0,-1-1-1 0 0,1 1 1 0 0,-1-1 0 0 0,0 1 0 0 0,1 0-1 0 0,-1-1 1 0 0,0 1 0 0 0,0-1 0 0 0,1 1-1 0 0,-1 0 1 0 0,0-1 0 0 0,0 1 0 0 0,0 0 0 0 0,0-1-1 0 0,0 1 1 0 0,0 0 0 0 0,0-1 0 0 0,0 1-1 0 0,0 0 1 0 0,0-1 0 0 0,-1 2-3 0 0,1 15 25 0 0,0-16-24 0 0,0-1 1 0 0,0 0-1 0 0,0 0 0 0 0,0 0 1 0 0,0 0-1 0 0,0 0 0 0 0,0 0 0 0 0,0 0 1 0 0,0 1-1 0 0,0-1 0 0 0,0 0 1 0 0,0 0-1 0 0,0 0 0 0 0,0 0 0 0 0,0 0 1 0 0,0 0-1 0 0,0 0 0 0 0,0 1 1 0 0,0-1-1 0 0,0 0 0 0 0,0 0 0 0 0,0 0 1 0 0,0 0-1 0 0,0 0 0 0 0,1 0 1 0 0,-1 0-1 0 0,0 0 0 0 0,0 1 0 0 0,0-1 1 0 0,0 0-1 0 0,0 0 0 0 0,0 0 1 0 0,0 0-1 0 0,0 0 0 0 0,0 0 0 0 0,1 0 1 0 0,-1 0-1 0 0,0 0 0 0 0,0 0 1 0 0,0 0-1 0 0,0 0 0 0 0,0 0 0 0 0,0 0 1 0 0,0 0-1 0 0,0 0 0 0 0,1 0 1 0 0,-1 0-1 0 0,0 0 0 0 0,0 0 0 0 0,0 0 1 0 0,0 0-1 0 0,0 0 0 0 0,0 0 1 0 0,1 0-1 0 0,-1 0 0 0 0,0 0 0 0 0,0 0-1 0 0,11 3 62 0 0,-10-3-60 0 0,0 1 0 0 0,-1-1 0 0 0,1 1-1 0 0,-1-1 1 0 0,1 1 0 0 0,-1-1 0 0 0,0 1 0 0 0,1 0-1 0 0,-1-1 1 0 0,0 1 0 0 0,1 0 0 0 0,-1-1 0 0 0,0 1-1 0 0,0 0 1 0 0,0-1 0 0 0,1 1 0 0 0,-1 0 0 0 0,0-1-1 0 0,0 1 1 0 0,0 0 0 0 0,0 0 0 0 0,0 0-2 0 0,0 2 37 0 0,0-3-102 0 0,0 0-25 0 0,0 0-2 0 0,0 0 19 0 0,0 0-35 0 0,0 0-42 0 0,0 0-37 0 0,0 0-148 0 0,0 0-45 0 0,0 0-161 0 0,0 0-312 0 0,0 0-611 0 0</inkml:trace>
  <inkml:trace contextRef="#ctx0" brushRef="#br0" timeOffset="303.18">1516 449 9072 0 0,'0'0'200'0'0,"0"0"33"0"0,0 0 15 0 0,-3 0-36 0 0,0 0-239 0 0,0 0 55 0 0,0 0 47 0 0,0 0 41 0 0,-1 0 69 0 0,1 0 37 0 0,-9 2 559 0 0,5 1-328 0 0,3-2-198 0 0,0 1-90 0 0,1 1-53 0 0,1-1-69 0 0,0 0-53 0 0,0 1-58 0 0,0 0-66 0 0,-5 15 387 0 0,-7-11-11 0 0,6 11-5 0 0,-6 3-10 0 0,7 0-3 0 0,-10 7 11 0 0,6-11-130 0 0,3-1-35 0 0,1 7-42 0 0,4-13-52 0 0,-1 1 1 0 0,0-1 0 0 0,-2 3 23 0 0,1-4-27 0 0,1-1 0 0 0,1 1 1 0 0,-3 8 26 0 0,-1 26-67 0 0,-7-5 67 0 0,-16 19 82 0 0,20-39-27 0 0,1-1 0 0 0,-7 20-55 0 0,16-35 1 0 0,-5 14 24 0 0,0 0-1 0 0,-2 0 0 0 0,0 0 0 0 0,0-1 1 0 0,-8 11-25 0 0,9-17 17 0 0,-6 10 30 0 0,8-1-34 0 0,4-15-13 0 0,-1 0 1 0 0,0 0-1 0 0,0 0 0 0 0,0 0 0 0 0,0 0 0 0 0,0 0 0 0 0,0 0 1 0 0,-1 0-1 0 0,1 0 0 0 0,-1-1 0 0 0,0 1 0 0 0,0 0 0 0 0,0-1 1 0 0,-1 1-1 0 0,-3 4 0 0 0,1 0 0 0 0,-1 1 0 0 0,1 0 0 0 0,1 0 0 0 0,-1 1 0 0 0,1 0 0 0 0,0-1 0 0 0,1-2-22 0 0,-1 3 47 0 0,0 1-6 0 0,0-4-105 0 0,1-2-97 0 0,2-2 42 0 0,-1 0-39 0 0,1-1-22 0 0,0 0-35 0 0,0 0-328 0 0,1-1 72 0 0,0 0-48 0 0,-1 0-644 0 0,1 0-511 0 0,0 0-969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9:09.9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1153 897 10016 0 0,'0'0'230'0'0,"0"0"30"0"0,0 0 18 0 0,0 0 28 0 0,0 0 113 0 0,0 0 49 0 0,0 0 11 0 0,0 0-42 0 0,0 0-314 0 0,0 0 14 0 0,0 0 51 0 0,0 0-17 0 0,3 0 1 0 0,3-1-96 0 0,-1 1 66 0 0,10 1 266 0 0,-11-1-299 0 0,1 2-49 0 0,0-1-83 0 0,-1 1 80 0 0,2 3-17 0 0,-1 0 60 0 0,-1-1 15 0 0,1 1 61 0 0,1 1-76 0 0,-1 0-19 0 0,0-1-1 0 0,0-1 1 0 0,0 1 0 0 0,1-1 0 0 0,2 2-81 0 0,6 0 153 0 0,-12-5-138 0 0,-1-1-1 0 0,1 1 1 0 0,-1-1-1 0 0,1 1 1 0 0,-1 0 0 0 0,1-1-1 0 0,-1 1 1 0 0,1 0-1 0 0,-1 0 1 0 0,0 0-1 0 0,0 0 1 0 0,0 0 0 0 0,1 0-1 0 0,-1 1 1 0 0,0-1-1 0 0,0 0 1 0 0,-1 1 0 0 0,2 0-15 0 0,4 13 140 0 0,-6-14-126 0 0,1 1 0 0 0,-1-1 0 0 0,1 1-1 0 0,0-1 1 0 0,-1 1 0 0 0,1-1 0 0 0,0 0 0 0 0,0 1 0 0 0,0-1-1 0 0,0 0 1 0 0,0 1 0 0 0,0-1 0 0 0,0 0 0 0 0,0 0-1 0 0,1 0 1 0 0,-1 0 0 0 0,0 0 0 0 0,2 0-14 0 0,3 2 42 0 0,-5-2-33 0 0,0-1 0 0 0,0 0 0 0 0,0 1 0 0 0,0-1 0 0 0,0 1 0 0 0,-1-1 0 0 0,1 1 0 0 0,0-1 0 0 0,0 1 0 0 0,-1-1 0 0 0,1 1 0 0 0,0 0 0 0 0,-1-1 0 0 0,1 1 0 0 0,-1 0-1 0 0,1 0 1 0 0,-1 0 0 0 0,1-1 0 0 0,-1 1 0 0 0,1 0 0 0 0,-1 0 0 0 0,0 0-9 0 0,4 6 34 0 0,-2-4-9 0 0,0 1-1 0 0,1-1 1 0 0,-1 0-1 0 0,1 0 0 0 0,2 2-24 0 0,-2-2 23 0 0,0 0-1 0 0,0 0 1 0 0,0 0-1 0 0,-1 1 1 0 0,2 2-23 0 0,3 11 85 0 0,7-9-12 0 0,-6 9-1 0 0,-7-15-67 0 0,-1 0 0 0 0,2-1 0 0 0,-1 1 0 0 0,0-1 0 0 0,0 0 0 0 0,0 1 0 0 0,1-1 0 0 0,-1 0 0 0 0,1 0 0 0 0,-1 1 0 0 0,1-1 0 0 0,0 0-5 0 0,16 6 12 0 0,-11 7 0 0 0,11-6 36 0 0,3 6-36 0 0,-12-11-11 0 0,0-2-46 0 0,-1-1-49 0 0,0 0-51 0 0,-2-1-41 0 0,-3 1-338 0 0,-3 0 398 0 0,0 0 13 0 0,0 0-14 0 0,0 0-39 0 0,0 0-11 0 0,0 0-39 0 0,0 0-47 0 0,0 0-51 0 0,0 0-57 0 0,0 0-51 0 0,0 0-46 0 0,0 0-40 0 0,0 0-148 0 0,0 0-39 0 0,0 0-177 0 0,0 0-480 0 0</inkml:trace>
  <inkml:trace contextRef="#ctx0" brushRef="#br0" timeOffset="285.83">1580 747 8328 0 0,'0'0'241'0'0,"0"0"0"0"0,0 1-177 0 0,0 2-37 0 0,0-2-82 0 0,0 0 35 0 0,0 1 79 0 0,-1 1 118 0 0,1 0 102 0 0,0 2 172 0 0,0 0 95 0 0,-1 1 144 0 0,1 9 1020 0 0,0-9-1141 0 0,0-2-171 0 0,0 0-46 0 0,1 0-55 0 0,-1 0-67 0 0,0-1-112 0 0,1 0-43 0 0,-1-1-46 0 0,1 1-52 0 0,-1-1-54 0 0,1 0-58 0 0,0 0-62 0 0,-1 0-67 0 0,7 8 407 0 0,1 4 58 0 0,-5 4 37 0 0,-3-3-83 0 0,0 0-43 0 0,0-10-84 0 0,0-1 0 0 0,0 0 0 0 0,1 1 0 0 0,0-1 0 0 0,-1 0 1 0 0,2 1-29 0 0,12 23 200 0 0,-12-21-158 0 0,-1-1 1 0 0,0 1-1 0 0,0 0 1 0 0,-1-1-1 0 0,1 4-42 0 0,-3 39 179 0 0,1-20-66 0 0,1-3 19 0 0,0-4-43 0 0,0 40 88 0 0,1-52-146 0 0,0 0-1 0 0,0 0 1 0 0,1 0-1 0 0,0 0 1 0 0,2 3-31 0 0,-1-3 34 0 0,-1 1 0 0 0,0 0 0 0 0,0-1 0 0 0,-1 1 0 0 0,0 5-34 0 0,-1 81 241 0 0,0-27-4 0 0,3-30-99 0 0,4-7-66 0 0,-4-20-50 0 0,0 0 0 0 0,-1 0 0 0 0,0 0 0 0 0,-1 0 0 0 0,-1 2-22 0 0,0 277 299 0 0,3-267-260 0 0,5-3-24 0 0,0-2 0 0 0,-5 2 23 0 0,-3-21-208 0 0,0 1 53 0 0,0 0 46 0 0,0-1 41 0 0,0 1 39 0 0,0 0 40 0 0,0 0 49 0 0,0 2 92 0 0,0-1 27 0 0,0 0-115 0 0,0-1-67 0 0,0 0-61 0 0,0 0-53 0 0,0-1-62 0 0,0 1-71 0 0,0 0-79 0 0,0-1-19 0 0,0 0-67 0 0,0 1-71 0 0,0-1-77 0 0,0 0-82 0 0,0 0-88 0 0,0 0-91 0 0,0 1-98 0 0,0-2-1237 0 0,0 0-1206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9:12.5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1 129 6336 0 0,'0'0'141'0'0,"0"0"23"0"0,0 0 11 0 0,3 0-29 0 0,33 0-54 0 0,-33 0 10 0 0,-3-4 116 0 0,4-6 70 0 0,4 5-88 0 0,13 3 92 0 0,-18 2-245 0 0,-3 0-31 0 0,1 0 0 0 0,-1 0-1 0 0,1 0 1 0 0,-1 0 0 0 0,1 0 0 0 0,-1 0 0 0 0,0 0-1 0 0,1 0 1 0 0,-1 0 0 0 0,1 0 0 0 0,-1 0 0 0 0,1 0-1 0 0,-1 0 1 0 0,0-1 0 0 0,1 1 0 0 0,-1 0 0 0 0,1 0-1 0 0,-1 0 1 0 0,0-1 0 0 0,1 1 0 0 0,-1 0 0 0 0,0 0-1 0 0,1-1 1 0 0,-1 1 0 0 0,0 0 0 0 0,1-1-16 0 0,0 0 38 0 0,1-1 0 0 0,-1 1-1 0 0,1 0 1 0 0,0 0 0 0 0,0 0 0 0 0,0 0 0 0 0,0 0 0 0 0,1-1-38 0 0,18-3 230 0 0,-2 0-57 0 0,9-9 165 0 0,8 6-25 0 0,-12-6-94 0 0,1 7-41 0 0,11-7-8 0 0,-11 7 10 0 0,0-7 50 0 0,-18 11-163 0 0,6 2-3 0 0,-6 1 19 0 0,1 0 34 0 0,3 0 62 0 0,7 0-35 0 0,-4 0-75 0 0,7 0-13 0 0,-9 0 62 0 0,-2 0-16 0 0,-7 0 58 0 0,-3 0 7 0 0,0 0 1 0 0,0 0 0 0 0,0 0 0 0 0,0 0-10 0 0,0 0-39 0 0,0 0-20 0 0,4 4-3 0 0,10 10-3 0 0,-10-11-12 0 0,-4 1-7 0 0,0 19 65 0 0,0 1-36 0 0,0 7-16 0 0,0 15-3 0 0,-1-43-79 0 0,1-1 0 0 0,0 1 0 0 0,0-1 0 0 0,-1 0 0 0 0,0 1 0 0 0,1-1 0 0 0,-1 0 0 0 0,0 1 0 0 0,0-1 0 0 0,0 0 0 0 0,0 0 0 0 0,-1 0 0 0 0,1 0-5 0 0,-8 15 31 0 0,7-2 22 0 0,3-5-11 0 0,-1-7-26 0 0,0 0-1 0 0,0 0 1 0 0,0 0-1 0 0,0 0 1 0 0,0 0-1 0 0,-1-1 1 0 0,1 1 0 0 0,-1 0-1 0 0,0 0 1 0 0,0 1-16 0 0,-5 7 47 0 0,2-4 8 0 0,1 0 0 0 0,0 0 0 0 0,-3 7-55 0 0,-8 22 124 0 0,7-11 4 0 0,-7 0 0 0 0,7 7 1 0 0,-8-18 7 0 0,8 14 7 0 0,-1-20-63 0 0,-1-1-16 0 0,7-5-54 0 0,0 0 1 0 0,1 0 0 0 0,-1 0 0 0 0,1 0 0 0 0,0 0 0 0 0,0 0 0 0 0,0 1 0 0 0,0-1 0 0 0,0 1 0 0 0,0-1 0 0 0,1 1-11 0 0,-5 11 71 0 0,-1 2 43 0 0,3-12-70 0 0,-2 3-2 0 0,1-3 13 0 0,0 0 22 0 0,-2 2 40 0 0,2-1-56 0 0,-1 2 1 0 0,1-1-1 0 0,0 1 1 0 0,-1 2-62 0 0,-8 17 103 0 0,13-26-102 0 0,-7 18 80 0 0,-2-12-27 0 0,8-6-51 0 0,1 0 0 0 0,-1 0 1 0 0,1 0-1 0 0,-1 1 0 0 0,1-1 0 0 0,-1 0 1 0 0,1 1-1 0 0,0-1 0 0 0,-1 0 0 0 0,1 0 1 0 0,0 1-1 0 0,-1-1 0 0 0,1 1 1 0 0,0-1-1 0 0,-1 0 0 0 0,1 1 0 0 0,0-1 1 0 0,0 1-1 0 0,-1-1-3 0 0,0 13 108 0 0,-3-10-36 0 0,-10 11-1 0 0,10-10-6 0 0,4-4-1 0 0,-3 4 0 0 0,-11 10 0 0 0,14-14-63 0 0,-1 0 0 0 0,1 0 0 0 0,0 0 0 0 0,0 0 0 0 0,0 0 0 0 0,0 0 0 0 0,0 0 0 0 0,-1 0 0 0 0,1 1 0 0 0,0-1 0 0 0,0 0 0 0 0,0 0 0 0 0,0 0 0 0 0,0 0 0 0 0,0 0-1 0 0,0 0 1 0 0,-1 1 0 0 0,1-1 0 0 0,0 0 0 0 0,0 0 0 0 0,0 0 0 0 0,0 0 0 0 0,0 0 0 0 0,0 1 0 0 0,0-1 0 0 0,0 0 0 0 0,0 0 0 0 0,0 0 0 0 0,0 0 0 0 0,0 1-1 0 0,0-1 1 0 0,0 0 0 0 0,0 0 0 0 0,0 0 0 0 0,0 0 0 0 0,0 1 0 0 0,0-1 0 0 0,0 0 0 0 0,0 0 0 0 0,0 0 0 0 0,1 0 0 0 0,-1 0 0 0 0,0 1 0 0 0,0-1 0 0 0,0 0 0 0 0,0 0-1 0 0,0 0 1 0 0,0 0 0 0 0,0 0 0 0 0,1 0 0 0 0,-1 0 0 0 0,0 1 0 0 0,0-1 0 0 0,0 0 0 0 0,0 0 0 0 0,0 0 0 0 0,1 0-1 0 0,13 14 21 0 0,-14-14-19 0 0,0 0-1 0 0,1 1 1 0 0,-1-1 0 0 0,0 0-1 0 0,0 0 1 0 0,1 0 0 0 0,-1 1-1 0 0,0-1 1 0 0,0 0 0 0 0,0 0-1 0 0,1 1 1 0 0,-1-1-1 0 0,0 0 1 0 0,0 1 0 0 0,0-1-1 0 0,0 0 1 0 0,0 0 0 0 0,0 1-1 0 0,0-1 1 0 0,0 0 0 0 0,0 1-1 0 0,0-1 1 0 0,1 0 0 0 0,-1 1-1 0 0,-1-1 1 0 0,1 0-2 0 0,0 14 21 0 0,0-13-20 0 0,0-1 0 0 0,0 0 0 0 0,0 0 0 0 0,0 0 0 0 0,0 0 0 0 0,0 0 0 0 0,0 0 0 0 0,0 0 0 0 0,0 1-1 0 0,0-1 1 0 0,0 0 0 0 0,0 0 0 0 0,0 0 0 0 0,0 0 0 0 0,0 0 0 0 0,0 0 0 0 0,0 0 0 0 0,0 1 0 0 0,0-1 0 0 0,0 0 0 0 0,0 0 0 0 0,0 0 0 0 0,1 0 0 0 0,-1 0 0 0 0,0 0-1 0 0,0 0 1 0 0,0 0 0 0 0,0 1 0 0 0,0-1 0 0 0,0 0 0 0 0,0 0 0 0 0,0 0 0 0 0,0 0 0 0 0,0 0 0 0 0,0 0 0 0 0,1 0 0 0 0,-1 0 0 0 0,0 0 0 0 0,0 0 0 0 0,0 0-1 0 0,0 0 1 0 0,0 0 0 0 0,0 0 0 0 0,0 0 0 0 0,1 0 0 0 0,-1 0 0 0 0,0 0 0 0 0,0 0 0 0 0,0 0 0 0 0,0 0 0 0 0,0 0 0 0 0,0 0 0 0 0,0 0 0 0 0,1 0 0 0 0,-1 0 0 0 0,0 0-1 0 0,0 0 0 0 0,17 0 60 0 0,19 0-46 0 0,-19 0 56 0 0,5 0 105 0 0,-8 0-36 0 0,1 0 41 0 0,0 1-344 0 0,-5-1 100 0 0,-8 0 56 0 0,0 0-1 0 0,0 0 0 0 0,0 0 0 0 0,0-1 1 0 0,-1 1-1 0 0,1-1 0 0 0,0 1 1 0 0,0-1-1 0 0,0 1 0 0 0,0-2 9 0 0,20-12-19 0 0,-21 14 19 0 0,1-1 0 0 0,0 0 0 0 0,0 1 0 0 0,0-1 0 0 0,0 1 0 0 0,0 0 0 0 0,0 0 0 0 0,0 0 0 0 0,0 0 0 0 0,0 0 0 0 0,23 0 0 0 0,10 0 0 0 0,-7 0-55 0 0,-1 0 62 0 0,57 0 203 0 0,-49 0-164 0 0,-13 0-67 0 0,-1 0-51 0 0,-18 0 34 0 0,-1 0 1 0 0,0-1-1 0 0,0 1 0 0 0,0 0 1 0 0,0-1-1 0 0,0 1 0 0 0,0-1 1 0 0,0 0-1 0 0,0 0 0 0 0,1 0 38 0 0,13-11-307 0 0,-16 12 293 0 0,0-1-1 0 0,0 1 0 0 0,1 0 1 0 0,-1-1-1 0 0,0 1 0 0 0,1 0 1 0 0,-1 0-1 0 0,0-1 1 0 0,1 1-1 0 0,-1 0 0 0 0,1 0 1 0 0,-1 0-1 0 0,0-1 1 0 0,1 1-1 0 0,-1 0 0 0 0,1 0 1 0 0,-1 0-1 0 0,1 0 0 0 0,-1 0 1 0 0,0 0-1 0 0,1 0 1 0 0,-1 0-1 0 0,1 0 0 0 0,-1 0 1 0 0,1 0-1 0 0,-1 0 15 0 0,8 1-141 0 0,8 0-60 0 0,-3-1 23 0 0,-3-2-21 0 0,0-1-62 0 0,-3-1 89 0 0,-3 1 9 0 0,-2 1 27 0 0,1 0-35 0 0,0 0-42 0 0,-1 1-49 0 0,1 0-13 0 0,-1 0-39 0 0,2-1-417 0 0,-1 2 201 0 0,-1-1-37 0 0,2-2-649 0 0,-1-2-623 0 0,-2-7-1034 0 0</inkml:trace>
  <inkml:trace contextRef="#ctx0" brushRef="#br0" timeOffset="333.31">65 428 6896 0 0,'0'0'200'0'0,"-4"0"-8"0"0,-7 0-152 0 0,18 0-15 0 0,1 0 67 0 0,0 0 99 0 0,1 0 221 0 0,-8 0-398 0 0,-1 0-1 0 0,0 0 1 0 0,0 0 0 0 0,0 0 0 0 0,0 0 0 0 0,0 0 0 0 0,0 0-1 0 0,0 0 1 0 0,1 0 0 0 0,-1 0 0 0 0,0 0 0 0 0,0 0-1 0 0,0 0 1 0 0,0 0 0 0 0,0 0 0 0 0,0 0 0 0 0,0 0 0 0 0,1 0-1 0 0,-1 0 1 0 0,0 0 0 0 0,0 0 0 0 0,0 0 0 0 0,0 0 0 0 0,0 0-1 0 0,0 0 1 0 0,0 0 0 0 0,0 0 0 0 0,1-1 0 0 0,-1 1-1 0 0,0 0 1 0 0,0 0 0 0 0,0 0 0 0 0,0 0 0 0 0,0 0 0 0 0,0 0-1 0 0,0 0 1 0 0,0 0 0 0 0,0 0 0 0 0,0-1 0 0 0,0 1 0 0 0,0 0-1 0 0,0 0 1 0 0,0 0 0 0 0,0 0 0 0 0,0 0 0 0 0,0 0-1 0 0,0 0 1 0 0,0-1 0 0 0,0 1 0 0 0,0 0 0 0 0,0 0 0 0 0,0 0-1 0 0,0 0 1 0 0,0 0 0 0 0,0 0 0 0 0,0 0 0 0 0,0-1-14 0 0,1-8 443 0 0,2 0-73 0 0,2 2-72 0 0,-4 6-245 0 0,0 0 0 0 0,0 0-1 0 0,0 0 1 0 0,1 0-1 0 0,-1 0 1 0 0,0 0 0 0 0,1 0-1 0 0,-1 0 1 0 0,1 0 0 0 0,-1 1-1 0 0,1-1 1 0 0,0 0 0 0 0,-1 1-1 0 0,1 0-52 0 0,11-2 340 0 0,2 0 19 0 0,2-6 40 0 0,0-1-18 0 0,-2 7-55 0 0,1-1-46 0 0,-4-3-73 0 0,6-3 7 0 0,5 7-15 0 0,-5 2-29 0 0,1-5 68 0 0,6-6-104 0 0,-21 9-123 0 0,0 1 0 0 0,1 0 0 0 0,-1 0 0 0 0,1 0 0 0 0,0 1 0 0 0,-1-1 0 0 0,5 1-11 0 0,97 0 124 0 0,-96 0-121 0 0,0-1 0 0 0,0-1 0 0 0,-1 0 0 0 0,1 0 0 0 0,-1 0 0 0 0,8-4-3 0 0,-10 3 6 0 0,16-2 35 0 0,5 6-23 0 0,-11 0-17 0 0,1-2-28 0 0,9-3 69 0 0,-16 2-49 0 0,0-1-48 0 0,0 1-73 0 0,-5 0 3 0 0,1 1-43 0 0,-1-1-48 0 0,0 1-52 0 0,-1 0-46 0 0,0 0-50 0 0,0 1-47 0 0,0-1-39 0 0,0 1-135 0 0,1 0-39 0 0,0 0-164 0 0,3-1-436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9:24.3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22 108 8376 0 0,'0'0'190'0'0,"0"0"28"0"0,0 0 8 0 0,-1 0-72 0 0,-2 0-14 0 0,3 0 36 0 0,-1 0-51 0 0,1 0-45 0 0,-1 0-40 0 0,1 0-34 0 0,-1 0-36 0 0,0 0-75 0 0,-1 0-224 0 0,2 0 260 0 0,-1 0 39 0 0,0 0 47 0 0,0 0 52 0 0,1 0 61 0 0,-1 0 71 0 0,0 0 47 0 0,0 0 71 0 0,1 0 78 0 0,-1 0 85 0 0,0 0 92 0 0,0 0 100 0 0,0 0 105 0 0,-1 0 113 0 0,6-4-716 0 0,10-10-14 0 0,-14 14-157 0 0,0-1 1 0 0,1 1 0 0 0,-1 0 0 0 0,0 0 0 0 0,0-1 0 0 0,0 1 0 0 0,1 0 0 0 0,-1 0 0 0 0,0 0 0 0 0,0-1-1 0 0,1 1 1 0 0,-1 0 0 0 0,0 0 0 0 0,1 0 0 0 0,-1 0 0 0 0,0 0 0 0 0,0-1 0 0 0,1 1 0 0 0,-1 0 0 0 0,0 0-1 0 0,1 0 1 0 0,-1 0 0 0 0,0 0 0 0 0,1 0 0 0 0,-1 0 0 0 0,0 0-6 0 0,14 0 124 0 0,-10 0-17 0 0,0 4-3 0 0,-3-2-96 0 0,1-1 1 0 0,0 1 0 0 0,1-1-1 0 0,-1 1 1 0 0,0-1 0 0 0,0 0-1 0 0,0 0 1 0 0,1 0 0 0 0,-1 0 0 0 0,1 0-1 0 0,-1 0 1 0 0,0-1 0 0 0,1 1-1 0 0,0-1 1 0 0,-1 0 0 0 0,1 0-1 0 0,-1 0 1 0 0,1 0 0 0 0,-1 0-1 0 0,1 0 1 0 0,-1-1 0 0 0,1 1 0 0 0,0-1-9 0 0,21-13 96 0 0,-2 7 0 0 0,3-8 5 0 0,-3 14-28 0 0,-3 1-4 0 0,0-6 40 0 0,-8 1-51 0 0,-4 1 5 0 0,0 0 0 0 0,0 1 1 0 0,7-2-64 0 0,12-6 67 0 0,-5 1 26 0 0,11-5-21 0 0,-29 15-64 0 0,-1-1 1 0 0,1 0-1 0 0,0 1 1 0 0,0-1-1 0 0,0 1 1 0 0,0 0 0 0 0,2 0-9 0 0,18 0 59 0 0,-11 0-25 0 0,-5 0-43 0 0,11 0 19 0 0,-14 0 44 0 0,-1 3 10 0 0,3 2-38 0 0,-6-5-25 0 0,1 1 0 0 0,0-1 0 0 0,-1 1 1 0 0,1 0-1 0 0,0-1 0 0 0,-1 1 0 0 0,1-1 1 0 0,-1 1-1 0 0,1 0 0 0 0,-1 0 0 0 0,1-1 1 0 0,-1 1-1 0 0,0 0 0 0 0,1 0 0 0 0,-1-1 1 0 0,0 1-1 0 0,1 0-1 0 0,1 15 28 0 0,-1 12 38 0 0,-1 0-5 0 0,0-3-50 0 0,0-10 50 0 0,0 51 222 0 0,0-51-241 0 0,0-12-37 0 0,0-1 0 0 0,1 1 0 0 0,-1-1 0 0 0,0 0 0 0 0,1 1 0 0 0,0-1 0 0 0,0 0-1 0 0,-1 1 1 0 0,2-1 0 0 0,-1 0 0 0 0,0 0 0 0 0,0 0 0 0 0,1 0-5 0 0,-1 0 0 0 0,0 0 0 0 0,1 1 0 0 0,-1-1 0 0 0,0 0 0 0 0,0 0 0 0 0,-1 0 0 0 0,1 1 0 0 0,0-1 0 0 0,-1 0 0 0 0,1 1 0 0 0,-1-1 0 0 0,0 1 0 0 0,0-1 0 0 0,0 8 0 0 0,0-7 6 0 0,-1 0-1 0 0,1 0 0 0 0,0 0 1 0 0,1 0-1 0 0,-1 0 0 0 0,0-1 1 0 0,1 1-1 0 0,0 0 0 0 0,-1 0 1 0 0,2 1-6 0 0,12 21 10 0 0,-12-12-10 0 0,0 0 0 0 0,-1 0 0 0 0,-1 0 0 0 0,0 0 0 0 0,-1 2 0 0 0,1 5 0 0 0,0-16 0 0 0,0 0 0 0 0,0 1 0 0 0,1-1 0 0 0,0 1 0 0 0,-1-1 0 0 0,2 0 0 0 0,-1 0 0 0 0,0 1 0 0 0,3 3 0 0 0,3 12 0 0 0,1 19 0 0 0,6-10 0 0 0,-13-24 0 0 0,0 1 0 0 0,0 0 0 0 0,-1-1 0 0 0,1 1 0 0 0,-1 5 0 0 0,-1-3 0 0 0,2 0 0 0 0,-1-1 0 0 0,1 1 0 0 0,1 4 0 0 0,13 36 25 0 0,-10-35-7 0 0,0 0-1 0 0,-1 0 1 0 0,-1 0 0 0 0,0 0-1 0 0,-1 1 1 0 0,0 8-18 0 0,-2-1 12 0 0,-1-11 1 0 0,1 1 1 0 0,0-1 0 0 0,1 1-1 0 0,0-1 1 0 0,2 2-14 0 0,3 11 12 0 0,-3-15 0 0 0,-1 1-1 0 0,0 0 0 0 0,0 0 1 0 0,-1 0-1 0 0,0 0 0 0 0,-1 1-11 0 0,1 1 15 0 0,0 0 1 0 0,1 0-1 0 0,0 1 0 0 0,4 9-15 0 0,-4-11 36 0 0,1 0 1 0 0,-1 0-1 0 0,-1 0 1 0 0,1 8-37 0 0,0 4 93 0 0,5 1-14 0 0,1 3-13 0 0,0 28 54 0 0,6-22 0 0 0,-11-12-51 0 0,-2 40 156 0 0,-2-41-160 0 0,1-5-6 0 0,0-11-44 0 0,-1 0 0 0 0,1-1 0 0 0,0 1 1 0 0,0 0-1 0 0,1-1 0 0 0,-1 1 0 0 0,1 0 0 0 0,-1-1 0 0 0,1 1 0 0 0,0 0 0 0 0,0 0-15 0 0,6 7 61 0 0,-1 0-33 0 0,-3-3 31 0 0,-2 1 39 0 0,0 3 66 0 0,-1-8-149 0 0,0 2 60 0 0,0 16 318 0 0,0-15-294 0 0,0-2 59 0 0,0-4-20 0 0,0 0-2 0 0,0 0-9 0 0,0 0-40 0 0,0 4-21 0 0,0-2-42 0 0,1 7-7 0 0,-1-6 35 0 0,-1 0 47 0 0,-3-3-45 0 0,-10 0-33 0 0,14 0-20 0 0,0 0 0 0 0,0 0-1 0 0,0 0 1 0 0,-1 0 0 0 0,1 0 0 0 0,0 0-1 0 0,0 0 1 0 0,0 0 0 0 0,0 0 0 0 0,0 0-1 0 0,0 0 1 0 0,0 0 0 0 0,-1 0 0 0 0,1 0-1 0 0,0 0 1 0 0,0 0 0 0 0,0 0 0 0 0,0 0-1 0 0,0 0 1 0 0,0 0 0 0 0,0 0-1 0 0,-1 0 1 0 0,1 0 0 0 0,0 0 0 0 0,0 1-1 0 0,0-1 1 0 0,0 0 0 0 0,0 0 0 0 0,0 0-1 0 0,0 0 1 0 0,0 0 0 0 0,0 0 0 0 0,0 0-1 0 0,-1 0 1 0 0,1 0 0 0 0,0 0 0 0 0,0 1-1 0 0,0-1 1 0 0,0 0 0 0 0,0 0 0 0 0,0 0-1 0 0,0 0 1 0 0,0 0 0 0 0,0 0 0 0 0,0 0-1 0 0,0 1 1 0 0,0-1 0 0 0,0 0 0 0 0,0 0-1 0 0,0 0 1 0 0,0 0 0 0 0,0 0 0 0 0,0 0-1 0 0,0 0 1 0 0,0 1 0 0 0,0-1 0 0 0,0 0-1 0 0,0 14 21 0 0,0-14-20 0 0,0 0 0 0 0,1 0-1 0 0,-1 1 1 0 0,0-1 0 0 0,0 0 0 0 0,0 0-1 0 0,0 0 1 0 0,0 0 0 0 0,0 0 0 0 0,0 0-1 0 0,0 0 1 0 0,0 1 0 0 0,0-1 0 0 0,0 0-1 0 0,0 0 1 0 0,0 0 0 0 0,0 0 0 0 0,0 0-1 0 0,0 0 1 0 0,-1 0 0 0 0,1 1-1 0 0,0-1 1 0 0,0 0 0 0 0,0 0 0 0 0,0 0-1 0 0,0 0 1 0 0,0 0 0 0 0,0 0 0 0 0,0 0-1 0 0,0 0 1 0 0,0 0 0 0 0,0 1 0 0 0,0-1-1 0 0,-1 0 1 0 0,1 0 0 0 0,0 0 0 0 0,0 0-1 0 0,0 0 1 0 0,0 0 0 0 0,0 0 0 0 0,0 0-1 0 0,0 0 1 0 0,-1 0 0 0 0,1 0 0 0 0,0 0-1 0 0,0 0 1 0 0,0 0 0 0 0,0 0 0 0 0,0 0-1 0 0,0 0 1 0 0,0 0 0 0 0,-1 0 0 0 0,1 0-1 0 0,0 0 1 0 0,0 0 0 0 0,0 0 0 0 0,0 0-1 0 0,-14 0 21 0 0,10 0 38 0 0,0 0 15 0 0,-10 0-42 0 0,14 0-30 0 0,0 0-1 0 0,0 0 1 0 0,0 0-1 0 0,0 0 0 0 0,0 0 1 0 0,0 0-1 0 0,-1 0 1 0 0,1 0-1 0 0,0 0 0 0 0,0 0 1 0 0,0 0-1 0 0,0 0 1 0 0,0 0-1 0 0,0 0 0 0 0,-1 0 1 0 0,1 0-1 0 0,0 0 1 0 0,0 0-1 0 0,0 0 0 0 0,0 0 1 0 0,0 0-1 0 0,0 0 1 0 0,0 0-1 0 0,0 0 0 0 0,-1 0 1 0 0,1-1-1 0 0,0 1 1 0 0,0 0-1 0 0,0 0 0 0 0,0 0 1 0 0,0 0-1 0 0,0 0 1 0 0,0 0-1 0 0,0 0 1 0 0,0 0-1 0 0,0 0 0 0 0,0-1 1 0 0,0 1-1 0 0,0 0 1 0 0,-1 0-1 0 0,1 0 0 0 0,0 0 1 0 0,0 0-1 0 0,0 0 1 0 0,0 0-1 0 0,0-1 0 0 0,0 1 1 0 0,0 0-1 0 0,0 0 1 0 0,0 0-1 0 0,0 0 0 0 0,0 0 1 0 0,0 0-1 0 0,1 0 1 0 0,-1-1-1 0 0,0 1 0 0 0,0 0-1 0 0,0-1 5 0 0,0 1-1 0 0,0-1 0 0 0,0 0 1 0 0,0 0-1 0 0,0 1 0 0 0,0-1 1 0 0,-1 0-1 0 0,1 0 0 0 0,0 1 1 0 0,0-1-1 0 0,-1 0 0 0 0,1 1 1 0 0,0-1-1 0 0,-1 0 0 0 0,1 1 1 0 0,0-1-1 0 0,-1 0 0 0 0,1 1-4 0 0,-1-1 3 0 0,0 0-1 0 0,0 1 0 0 0,0-1 0 0 0,0 1 1 0 0,0 0-1 0 0,0-1 0 0 0,0 1 0 0 0,0 0 1 0 0,0 0-1 0 0,0-1 0 0 0,-1 1 1 0 0,1 0-1 0 0,0 0 0 0 0,0 0 0 0 0,-1 0-2 0 0,1 0 3 0 0,1 1 0 0 0,-1-1 0 0 0,0 0 1 0 0,0-1-1 0 0,0 1 0 0 0,0 0 0 0 0,0 0 0 0 0,0 0 0 0 0,0 0 0 0 0,0-1 0 0 0,0 1 0 0 0,1 0 0 0 0,-1-1 0 0 0,0 1 0 0 0,0-1 0 0 0,0 1 0 0 0,1-1 0 0 0,-1 1 0 0 0,0-1 0 0 0,1 0 0 0 0,-1 1 0 0 0,0-1 0 0 0,1 0 0 0 0,-1 0 1 0 0,1 1-1 0 0,-1-1-3 0 0,1 0 2 0 0,-1 0 1 0 0,0 0-1 0 0,1 1 1 0 0,-1-1 0 0 0,1 0-1 0 0,-1 1 1 0 0,0-1-1 0 0,1 0 1 0 0,-1 1 0 0 0,0-1-1 0 0,0 1 1 0 0,0-1-1 0 0,1 1 1 0 0,-1 0-1 0 0,0-1 1 0 0,0 1 0 0 0,0 0-1 0 0,0-1 1 0 0,0 1-1 0 0,0 0 1 0 0,1 0 0 0 0,-1 0-1 0 0,0 0 1 0 0,0 0-1 0 0,0 0 1 0 0,0 0-3 0 0,-9 0 11 0 0,7 1-4 0 0,0-1 0 0 0,0 0-1 0 0,0 0 1 0 0,0 0 0 0 0,1-1 0 0 0,-1 1 0 0 0,0-1 0 0 0,0 1 0 0 0,0-1 0 0 0,-1-1-7 0 0,-7-4 12 0 0,9 5-8 0 0,0-1 0 0 0,0 1 0 0 0,0 0 0 0 0,0 0-1 0 0,0 0 1 0 0,0 0 0 0 0,0 0 0 0 0,0 1 0 0 0,0-1 0 0 0,0 1 0 0 0,-1-1 0 0 0,1 1 0 0 0,0 0 0 0 0,-1 0-4 0 0,-75 0 68 0 0,-103 0-62 0 0,141 0-6 0 0,1 0 0 0 0,18 0-14 0 0,17 0-58 0 0,1-4-10 0 0,-3-1 54 0 0,1 2-27 0 0,1 0-26 0 0,0 0-45 0 0,0 2-19 0 0,0-1-45 0 0,-1 2-49 0 0,1-1-57 0 0,1 1-918 0 0,3 0-60 0 0</inkml:trace>
  <inkml:trace contextRef="#ctx0" brushRef="#br0" timeOffset="271.13">619 769 7136 0 0,'0'0'208'0'0,"0"0"-48"0"0,0-3 5 0 0,0-4 156 0 0,-1 6-295 0 0,1 1 1 0 0,0-1-1 0 0,0 1 0 0 0,0-1 1 0 0,-1 1-1 0 0,1-1 0 0 0,0 1 1 0 0,0-1-1 0 0,-1 1 0 0 0,1 0 1 0 0,0-1-1 0 0,-1 1 0 0 0,1-1 1 0 0,-1 1-1 0 0,1 0 0 0 0,0-1 1 0 0,-1 1-1 0 0,1 0 0 0 0,-1 0 1 0 0,1-1-1 0 0,-1 1 0 0 0,0 0-26 0 0,-4-1 251 0 0,-1 0 74 0 0,-1 1 107 0 0,3 0-167 0 0,0 0 39 0 0,-2 0 72 0 0,1 0 54 0 0,0 0-129 0 0,2-1-169 0 0,-1 1-1 0 0,1 0 1 0 0,0 0 0 0 0,0 1-1 0 0,0-1 1 0 0,-1 0 0 0 0,1 1 0 0 0,0 0-1 0 0,-2 1-131 0 0,-6 4 343 0 0,-2 2 140 0 0,-6-5 90 0 0,2-3-108 0 0,12-1-322 0 0,0 1 0 0 0,-1 0 1 0 0,1 0-1 0 0,0 0 0 0 0,-1 1 0 0 0,1 0 0 0 0,0 0 1 0 0,-3 1-144 0 0,-7 4 209 0 0,-9 3 114 0 0,14-7-177 0 0,-2-1 34 0 0,-3-2 34 0 0,0 1-50 0 0,11 0-120 0 0,-1 0 0 0 0,1 1 1 0 0,0-1-1 0 0,0 1 1 0 0,-1 0-1 0 0,1 0-44 0 0,-25 13 293 0 0,16-11-204 0 0,0-2 0 0 0,0 0 0 0 0,0-1 0 0 0,0 0-1 0 0,-2-1-88 0 0,-4 1 88 0 0,-6 0 46 0 0,17 0-152 0 0,6 0-30 0 0,-1 1-34 0 0,1-1-19 0 0,0 1-33 0 0,0 0-40 0 0,-1 0-43 0 0,1 0-46 0 0,0 0-44 0 0,0 1-41 0 0,0-1-36 0 0,-1 1-252 0 0,1 1-60 0 0,-1-1-47 0 0,2 0-34 0 0,1-2 777 0 0,-3 3-2170 0 0,2-3-1233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9:23.1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22 108 8696 0 0,'0'0'197'0'0,"0"0"24"0"0,0 0 18 0 0,-3 0-34 0 0,-6 0-140 0 0,3 0 30 0 0,4 0 98 0 0,1 0 224 0 0,1 0 379 0 0,0 0 32 0 0,0 0-342 0 0,0 0-199 0 0,0 0-50 0 0,0 0 53 0 0,0 0 127 0 0,0 0-22 0 0,0 0-34 0 0,0 0-129 0 0,4 0-88 0 0,-1 0-63 0 0,8 0 29 0 0,-11 0-105 0 0,0 0 1 0 0,1 0 0 0 0,-1 0 0 0 0,0 0 0 0 0,0 0 0 0 0,1 0 0 0 0,-1 0 0 0 0,0 0 0 0 0,1 0 0 0 0,-1-1 0 0 0,0 1 0 0 0,1 0 0 0 0,-1 0 0 0 0,0 0 0 0 0,0 0 0 0 0,1 0 0 0 0,-1-1 0 0 0,0 1 0 0 0,0 0 0 0 0,1 0-1 0 0,-1 0 1 0 0,0-1 0 0 0,0 1 0 0 0,0 0 0 0 0,1 0 0 0 0,-1-1-6 0 0,2-1 20 0 0,1 0 0 0 0,0 0 0 0 0,0 0 0 0 0,-1 1-1 0 0,1-1 1 0 0,1 1 0 0 0,-1 0 0 0 0,0 0 0 0 0,0 0 0 0 0,0 0 0 0 0,0 0-1 0 0,1 1 1 0 0,-1-1 0 0 0,0 1 0 0 0,1 0 0 0 0,-1 0 0 0 0,0 0 0 0 0,2 0-20 0 0,11 1 82 0 0,-12 0-67 0 0,1-1 0 0 0,-1 0-1 0 0,0 0 1 0 0,1 0 0 0 0,-1 0-1 0 0,1-1 1 0 0,-1 1 0 0 0,0-1-1 0 0,0-1 1 0 0,1 1-15 0 0,17-13 27 0 0,-1 7 37 0 0,-10 0-50 0 0,-9 6-10 0 0,0-1 0 0 0,-1 1 0 0 0,1 0-1 0 0,0 0 1 0 0,0 0 0 0 0,1 0 0 0 0,-1 0 0 0 0,0 1 0 0 0,0-1 0 0 0,0 1 0 0 0,1-1 0 0 0,-1 1 0 0 0,0 0 0 0 0,1 0-4 0 0,35 0 22 0 0,-12 0 57 0 0,-25 0-76 0 0,-1 0 0 0 0,1 0-1 0 0,0 0 1 0 0,0 0 0 0 0,0 0 0 0 0,0 0-1 0 0,0-1 1 0 0,0 1 0 0 0,0 0-1 0 0,0 0 1 0 0,0-1 0 0 0,-1 1 0 0 0,1 0-1 0 0,0-1 1 0 0,0 1 0 0 0,0-1 0 0 0,-1 1-1 0 0,1-1 1 0 0,0 0 0 0 0,-1 1-1 0 0,1-1 1 0 0,0 0 0 0 0,-1 1 0 0 0,1-1-1 0 0,-1 0 1 0 0,1 0-3 0 0,8-7 38 0 0,3 5 19 0 0,3 1 9 0 0,-11-4-18 0 0,-4 6-45 0 0,0-1 1 0 0,0 1 0 0 0,1-1 0 0 0,-1 1 0 0 0,0-1 0 0 0,0 1 0 0 0,1-1-1 0 0,-1 1 1 0 0,0-1 0 0 0,1 1 0 0 0,-1 0 0 0 0,0-1 0 0 0,1 1 0 0 0,-1-1 0 0 0,1 1-1 0 0,-1 0 1 0 0,1 0 0 0 0,-1-1 0 0 0,1 1 0 0 0,-1 0 0 0 0,1-1-4 0 0,3 0 23 0 0,1 0 0 0 0,-1 0 1 0 0,1 1-1 0 0,-1-1 0 0 0,1 1 1 0 0,-1 0-1 0 0,2 0-23 0 0,18 0 70 0 0,2 0 10 0 0,-8 0 11 0 0,-4 0-13 0 0,-10 0-6 0 0,-4 0 13 0 0,0 0-10 0 0,3 0 15 0 0,12 0 6 0 0,-12 0 0 0 0,-3 0-5 0 0,0 9-1 0 0,-1-7-82 0 0,1 1 1 0 0,0-1-1 0 0,0 0 0 0 0,0 0 0 0 0,0 0 1 0 0,0 0-1 0 0,1 0 0 0 0,-1 0 0 0 0,0 0 1 0 0,1 0-1 0 0,0 0 0 0 0,-1 0 0 0 0,2 1-8 0 0,7 3 43 0 0,-3-1-2 0 0,-4 13 83 0 0,-2 10 27 0 0,0-17-158 0 0,0 36 20 0 0,0-40 23 0 0,0 6 43 0 0,1-10-71 0 0,-1-1 0 0 0,0 0-1 0 0,1 0 1 0 0,-1 0 0 0 0,1 0-1 0 0,0 0 1 0 0,0 0-1 0 0,0 0 1 0 0,0 0 0 0 0,0 0-1 0 0,0 0 1 0 0,0 0-8 0 0,1 0 3 0 0,-1 1 0 0 0,0-1 0 0 0,1 0 0 0 0,-1 1 0 0 0,0-1 0 0 0,0 1 0 0 0,-1-1 0 0 0,1 1 0 0 0,0 0 0 0 0,-1-1 0 0 0,0 1 0 0 0,1 1-3 0 0,-2 6 0 0 0,1-6 0 0 0,0 0 0 0 0,0 0 0 0 0,0-1 0 0 0,1 1 0 0 0,-1 0 0 0 0,1 0 0 0 0,0 0 0 0 0,0 1 0 0 0,35 95 0 0 0,-35-97 0 0 0,0 0 0 0 0,-1 0 0 0 0,1 0 0 0 0,-1 0 0 0 0,0 0 0 0 0,0 0 0 0 0,0 1 0 0 0,0-1 0 0 0,0 0 0 0 0,1 0 0 0 0,-1 0 0 0 0,1 0 0 0 0,-1 0 0 0 0,1 0 0 0 0,0 1 0 0 0,13 35-18 0 0,-7 3-72 0 0,8 1 0 0 0,-8-4 22 0 0,7-10 54 0 0,-7 13 14 0 0,7 15 11 0 0,-10-40 4 0 0,-3-6 2 0 0,1-1 0 0 0,1 0 0 0 0,0 1 0 0 0,0-1 0 0 0,1-1 0 0 0,1 2-17 0 0,-1-4 13 0 0,-1 0 0 0 0,0 0 0 0 0,-1 0 0 0 0,1 0-1 0 0,-1 1 1 0 0,-1-1 0 0 0,1 1 0 0 0,-1-1 0 0 0,-1 1-1 0 0,1 5-12 0 0,-1-5 21 0 0,0 1-1 0 0,1 0 1 0 0,0-1-1 0 0,1 1 1 0 0,1 3-21 0 0,9 25 137 0 0,-7-19-47 0 0,10 17 52 0 0,-8-10 10 0 0,7 0 35 0 0,-12-2-62 0 0,-2-5-13 0 0,5 2 64 0 0,9-3 35 0 0,-13-16-202 0 0,-1-1-1 0 0,0 0 1 0 0,0 0-1 0 0,1 0 1 0 0,-1 1-1 0 0,0-1 1 0 0,0 0-1 0 0,0 0 1 0 0,1 1-1 0 0,-1-1 1 0 0,0 0-1 0 0,0 0 1 0 0,0 1-1 0 0,0-1 1 0 0,1 0-1 0 0,-1 0 1 0 0,0 1-1 0 0,0-1 1 0 0,0 0-1 0 0,0 1 1 0 0,0-1-1 0 0,0 0 1 0 0,0 1-1 0 0,0-1 1 0 0,0 0-1 0 0,0 1-8 0 0,0 13 224 0 0,0-11 0 0 0,0 1-8 0 0,0-3-150 0 0,0 0-52 0 0,1 4-43 0 0,-1-3 45 0 0,0 0 33 0 0,0 0 27 0 0,0 0 39 0 0,0-1 47 0 0,-1 1 55 0 0,-3-2-64 0 0,-10 0-8 0 0,11 0-1 0 0,3 0-12 0 0,-4 0-49 0 0,-4 0-46 0 0,-9 0-13 0 0,3 0 14 0 0,-7 0 35 0 0,-44 0-20 0 0,-41 0-38 0 0,103 0-8 0 0,1 0-1 0 0,0 1 1 0 0,-1-1-1 0 0,1 1 1 0 0,0-1 0 0 0,-1 1-1 0 0,1 0 1 0 0,0 0-1 0 0,0 0 1 0 0,-2 1-7 0 0,3-1 3 0 0,-1 0-1 0 0,1 0 1 0 0,-1-1-1 0 0,1 1 1 0 0,-1-1 0 0 0,1 1-1 0 0,-1-1 1 0 0,1 1-1 0 0,-2-1-2 0 0,1 0 6 0 0,1-1-1 0 0,-1 1 1 0 0,1 0-1 0 0,-1-1 1 0 0,1 1-1 0 0,-1-1 0 0 0,1 0 1 0 0,-1 1-1 0 0,0-2-5 0 0,0 1 3 0 0,0 0 1 0 0,0 0-1 0 0,-1 0 0 0 0,1 0 0 0 0,0 0 0 0 0,0 0 0 0 0,-1 1 0 0 0,1-1 0 0 0,-1 1 0 0 0,-1 0-3 0 0,4 0 0 0 0,-134 0 1 0 0,55 0-62 0 0,65 0 27 0 0,-6 0-74 0 0,15 0 48 0 0,1 0-126 0 0,4 0 2 0 0,0 0 41 0 0,0 0-51 0 0,0 0-129 0 0,0 0 12 0 0,0 0-36 0 0,0 0-917 0 0,0 0 970 0 0,0 0 69 0 0,1-1 3 0 0,-1 1-41 0 0,0 0 6 0 0,1-1-42 0 0,0 0-48 0 0,0 0-53 0 0,0 0-147 0 0,1-1-74 0 0,0 0-63 0 0,0 0-54 0 0,2-2-673 0 0,3-3-842 0 0</inkml:trace>
  <inkml:trace contextRef="#ctx0" brushRef="#br0" timeOffset="280.77">577 556 7136 0 0,'-14'1'179'0'0,"-5"-1"66"0"0,6 0 0 0 0,3-2 42 0 0,2-1 98 0 0,-3-3 78 0 0,5 2-143 0 0,-1 0 38 0 0,-2 2 46 0 0,-1 1 55 0 0,3 0-51 0 0,-1 1-39 0 0,-3-1 13 0 0,1 1-34 0 0,-2 1 33 0 0,-4 3 151 0 0,5 3-219 0 0,-2 1 127 0 0,-5-5 72 0 0,2-4-137 0 0,11 1-285 0 0,1-1 0 0 0,0 1 0 0 0,-1 0 0 0 0,1 0-1 0 0,0 1 1 0 0,-1-1 0 0 0,1 1 0 0 0,0 0 0 0 0,0 0 0 0 0,-1 1-90 0 0,-6 5 189 0 0,0 0-40 0 0,1-4-68 0 0,-1 1-48 0 0,-10 10-21 0 0,3-7-39 0 0,16-5-61 0 0,1 0 45 0 0,-1 0 37 0 0,1 1 50 0 0,-1 0 14 0 0,1-1-69 0 0,-1 0-56 0 0,0-1-74 0 0,0-1-47 0 0,-1 1-76 0 0,0-1-86 0 0,-1 0-99 0 0,4 0 102 0 0,0 0-54 0 0,0 0-47 0 0,0 0-43 0 0,0 0-144 0 0,0 0-41 0 0,0 0-176 0 0,0 0-470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9:26.1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 6336 0 0,'0'0'141'0'0,"0"0"23"0"0,0 0 11 0 0,4 4-29 0 0,-4-3-46 0 0,2 0-35 0 0,-1 1-65 0 0,8 5-178 0 0,-5-4 158 0 0,-1-2 62 0 0,-1 1 57 0 0,1-1 71 0 0,0 0 82 0 0,0-1 96 0 0,0 0 109 0 0,0 0 123 0 0,-2-1-240 0 0,1 1 35 0 0,-2 0 171 0 0,0 3-212 0 0,0 3-77 0 0,2 0-38 0 0,2 2 55 0 0,1 0-46 0 0,2 3 71 0 0,0 7 280 0 0,2-12-213 0 0,-3-1-47 0 0,-3 9-68 0 0,-4-4-98 0 0,1-7-104 0 0,0-1 1 0 0,0 1-1 0 0,0 0 0 0 0,0 0 1 0 0,0 0-1 0 0,1 0 0 0 0,-1 0 1 0 0,1 0-1 0 0,0 0 0 0 0,0 1-49 0 0,13 17 303 0 0,-7-6-113 0 0,-5-12-147 0 0,-1 0 0 0 0,0 0 0 0 0,1 0 0 0 0,0 0 0 0 0,-1 0 0 0 0,1-1 0 0 0,2 2-43 0 0,-4-3 8 0 0,0-1 1 0 0,1 0 0 0 0,-1 0 0 0 0,0 1 0 0 0,1-1 0 0 0,-1 0 0 0 0,0 1 0 0 0,0-1 0 0 0,0 1 0 0 0,1-1 0 0 0,-1 0 0 0 0,0 1 0 0 0,0-1-1 0 0,0 1 1 0 0,0-1 0 0 0,0 0 0 0 0,1 1 0 0 0,-1-1 0 0 0,0 1 0 0 0,0-1 0 0 0,0 1 0 0 0,0-1 0 0 0,0 1 0 0 0,-1-1 0 0 0,1 0 0 0 0,0 1-9 0 0,0 3 34 0 0,0-1 1 0 0,1 1-1 0 0,-1 0 1 0 0,1 0 0 0 0,-1-1-1 0 0,1 1 1 0 0,1 3-35 0 0,0-4 24 0 0,-1-1 1 0 0,0 1 0 0 0,1 0-1 0 0,0-1 1 0 0,0 1-1 0 0,-1-1 1 0 0,1 1-1 0 0,2 0-24 0 0,-1 1 55 0 0,1 1 0 0 0,-1 0 0 0 0,1 0 0 0 0,-1 0-1 0 0,-1 0 1 0 0,1 0 0 0 0,1 5-55 0 0,6 20 187 0 0,-7-22-158 0 0,4 16 138 0 0,-5-19-131 0 0,-1 0 1 0 0,1 0-1 0 0,0 0 1 0 0,1 1-1 0 0,-1-2 1 0 0,4 6-37 0 0,0-2 57 0 0,5 12 77 0 0,-3 16 56 0 0,3-17-65 0 0,-5-10-73 0 0,37 69 285 0 0,-20-42-143 0 0,-4-4 92 0 0,3 11-286 0 0,-1-4 152 0 0,-6-13-12 0 0,-4 11 17 0 0,-8-28-98 0 0,0 1-1 0 0,0 0 0 0 0,5 8-58 0 0,9 15 290 0 0,7 9-290 0 0,-1-7 149 0 0,-19-28-127 0 0,25 36 296 0 0,2 10-318 0 0,-13-13 109 0 0,-8-19-11 0 0,-9-19-88 0 0,1 0 0 0 0,-1 0-1 0 0,1-1 1 0 0,0 1 0 0 0,-1-1 0 0 0,1 1-1 0 0,0-1 1 0 0,2 1-10 0 0,8 8 48 0 0,-11-9-40 0 0,0 0 0 0 0,0 0-1 0 0,0 0 1 0 0,-1 1 0 0 0,1-1-1 0 0,0 0 1 0 0,-1 0-1 0 0,1 1 1 0 0,-1-1 0 0 0,1 1-8 0 0,2 5 41 0 0,0-2-5 0 0,0 0 0 0 0,1-1 0 0 0,-1 0 0 0 0,1 0 0 0 0,0 0 0 0 0,3 3-36 0 0,-2-4 38 0 0,-1 1 0 0 0,0 0-1 0 0,-1 0 1 0 0,1 0 0 0 0,-1 0-1 0 0,3 4-37 0 0,1 14 127 0 0,-1-11-105 0 0,-4-10-22 0 0,-1 1 0 0 0,0 0 1 0 0,0 0-1 0 0,0 0 0 0 0,0 0 0 0 0,0 0 1 0 0,0 0-1 0 0,0 1 0 0 0,-1-1 0 0 0,1 0 1 0 0,-1 0-1 0 0,0 1 0 0 0,0-1 0 0 0,1 0 0 0 0,-2-1 0 0 0,1 0 0 0 0,0-1 0 0 0,0 1 0 0 0,0 0 0 0 0,0-1 0 0 0,0 1 0 0 0,0 0 0 0 0,0 0 0 0 0,0-1 0 0 0,0 1 0 0 0,0 0 0 0 0,0-1 0 0 0,0 1 0 0 0,1 0 0 0 0,-1-1 0 0 0,0 1 0 0 0,0 0 0 0 0,1-1 0 0 0,-1 1 0 0 0,0-1 0 0 0,1 1 0 0 0,-1-1 0 0 0,1 1 0 0 0,-1 0 0 0 0,1-1 0 0 0,-1 0 0 0 0,1 1 0 0 0,-1-1 0 0 0,1 1 0 0 0,-1-1 0 0 0,1 0 0 0 0,0 1 0 0 0,-1-1 0 0 0,1 0 0 0 0,-1 1 0 0 0,1-1 0 0 0,0 0 0 0 0,0 0 0 0 0,8 4 0 0 0,-8-3 10 0 0,12 7-27 0 0,-9-4 60 0 0,-1 1 72 0 0,-2-2-29 0 0,0 1-37 0 0,-2 4-7 0 0,0-5-10 0 0,1 0 80 0 0,0-3 10 0 0,0 0 39 0 0,-1-3-18 0 0,1 0-56 0 0,0 0-36 0 0,1-3-28 0 0,-1 0 38 0 0,0-21 288 0 0,0-1-102 0 0,0 0-82 0 0,0 0-65 0 0,0-5-41 0 0,0-15-32 0 0,0 40-16 0 0,0 1-1 0 0,1-1 1 0 0,0 1 0 0 0,1-6-11 0 0,2-1 7 0 0,-2 10-6 0 0,-1 0-1 0 0,0 1 1 0 0,0-1-1 0 0,-1 0 1 0 0,1 0-1 0 0,-1-1 0 0 0,0 0 1 0 0,0 1-1 0 0,-1 0 1 0 0,0 0-1 0 0,0 0 1 0 0,-1-2-1 0 0,-3-14 9 0 0,3 9-1 0 0,0-1-1 0 0,1 0 1 0 0,1 0-1 0 0,0 0 1 0 0,0 0-1 0 0,1 0 1 0 0,1 1-1 0 0,0-1-7 0 0,4-13 0 0 0,-3 12 0 0 0,0 0 0 0 0,-1-1 0 0 0,0 1 0 0 0,-1 0 0 0 0,0-3 0 0 0,-1 0 0 0 0,0 0 0 0 0,3-13 0 0 0,11-35 0 0 0,-9 30 0 0 0,-3 17 0 0 0,1 1 0 0 0,1-1 0 0 0,0 1 0 0 0,3-8 0 0 0,-1 6 0 0 0,0 0 0 0 0,-1 0 0 0 0,-2 0 0 0 0,1-3 0 0 0,-2 5 0 0 0,1 0 0 0 0,1 1 0 0 0,1 0 0 0 0,0-1 0 0 0,33-78 0 0 0,9-8 0 0 0,-28 66 0 0 0,-5 11 0 0 0,-2-1 0 0 0,4-11 0 0 0,-14 30-11 0 0,1-1 0 0 0,0 1 0 0 0,4-7 11 0 0,-1 4-20 0 0,1-5 4 0 0,-6 12 4 0 0,1 0 1 0 0,-1 0 0 0 0,1 0 0 0 0,-1 0 0 0 0,1 0-1 0 0,0 1 1 0 0,1-2 11 0 0,1 0-68 0 0,-4 4 4 0 0,0 0-29 0 0,0 0-123 0 0,0 0-52 0 0,0 0-11 0 0,0 0-30 0 0,0 0-124 0 0,0 0-58 0 0,0 0-12 0 0,0 0-34 0 0,0 0-139 0 0,0 0-57 0 0,0 0 434 0 0,0 0 11 0 0,0 0-51 0 0,0 0 125 0 0,0 0-34 0 0,0 0-38 0 0,0 0-34 0 0,0 0-415 0 0,0 0 114 0 0,0 0-48 0 0,0 0-773 0 0,0 0-599 0 0,0 0-1142 0 0</inkml:trace>
  <inkml:trace contextRef="#ctx0" brushRef="#br0" timeOffset="392.56">278 769 7424 0 0,'0'0'166'0'0,"0"0"29"0"0,0 0 12 0 0,0 0-69 0 0,0 0-8 0 0,0 0 51 0 0,0 0 158 0 0,0 0 290 0 0,0 0 19 0 0,0-3-33 0 0,0 1-509 0 0,0-3 7 0 0,0 2-11 0 0,0-1 85 0 0,0 2-46 0 0,0 0 39 0 0,3 2 183 0 0,11 0 3 0 0,-13 0-351 0 0,-1 0 1 0 0,0 0-1 0 0,1 0 0 0 0,-1 0 0 0 0,0 0 0 0 0,1 0 1 0 0,-1 0-1 0 0,0 0 0 0 0,0 0 0 0 0,1 0 0 0 0,-1 0 0 0 0,0-1 1 0 0,1 1-1 0 0,-1 0 0 0 0,0 0 0 0 0,0 0 0 0 0,1 0 1 0 0,-1-1-1 0 0,0 1 0 0 0,0 0 0 0 0,1 0 0 0 0,-1 0 0 0 0,0-1 1 0 0,0 1-1 0 0,0 0 0 0 0,1-1-15 0 0,8-6 185 0 0,1 2 41 0 0,-5 4-112 0 0,0-1 0 0 0,0 1 0 0 0,0 1 0 0 0,0-1-1 0 0,0 1 1 0 0,0 0 0 0 0,1 0-114 0 0,9-3 236 0 0,2-5 12 0 0,0 0-16 0 0,-2 5-21 0 0,2 4 16 0 0,2 0-41 0 0,-15-1-152 0 0,1-1 1 0 0,-1 1 0 0 0,0-1 0 0 0,1 1 0 0 0,-1-2 0 0 0,2 1-35 0 0,8-5 61 0 0,11-3 40 0 0,-4 6 13 0 0,1 1-55 0 0,-1-7-38 0 0,0 1-9 0 0,0 6 34 0 0,38 2-44 0 0,-14 0-72 0 0,-20 0-10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18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443 17 9464 0 0,'0'0'274'0'0,"0"0"0"0"0,0 0-169 0 0,0 0 15 0 0,0 0 97 0 0,0 0 241 0 0,0 0 434 0 0,0 0 41 0 0,0 0-385 0 0,0 0-233 0 0,0 0-68 0 0,0 0 34 0 0,0 0 100 0 0,0 0-28 0 0,-3 0-22 0 0,-3 0-276 0 0,3 2 47 0 0,2-1-75 0 0,1-1 1 0 0,0 1 0 0 0,-1-1 0 0 0,1 1 0 0 0,0 0 0 0 0,0-1 0 0 0,-1 1 0 0 0,1-1-1 0 0,0 1 1 0 0,0 0 0 0 0,0-1 0 0 0,0 1 0 0 0,0 0 0 0 0,0-1 0 0 0,0 1 0 0 0,0 0-28 0 0,-1 10 273 0 0,-2-4-152 0 0,-1 1-13 0 0,-3 6 106 0 0,6-13-188 0 0,1 1 1 0 0,-1 0 0 0 0,1 0 0 0 0,0 0 0 0 0,0-1 0 0 0,0 1 0 0 0,0 0-1 0 0,0 0 1 0 0,0 0 0 0 0,0 0 0 0 0,1-1 0 0 0,-1 1 0 0 0,1 0-1 0 0,0 1-26 0 0,3 8 97 0 0,1-1-10 0 0,-3-2 0 0 0,-1 0 19 0 0,0 2 40 0 0,-2 13 90 0 0,1-10-71 0 0,-1 0 0 0 0,2 0 0 0 0,0 1 0 0 0,1 5-165 0 0,3-1 107 0 0,2 16 77 0 0,-5-7-23 0 0,-3-7-63 0 0,1-2 6 0 0,0-1 0 0 0,1 1-1 0 0,1 1-103 0 0,3 5 88 0 0,-2-8-8 0 0,-1-1-1 0 0,0 1 1 0 0,-1 8-80 0 0,0-6 118 0 0,1 1 0 0 0,4 17-118 0 0,-3-18 81 0 0,-1-1 1 0 0,0 17-82 0 0,-2 105 229 0 0,1-131-216 0 0,-1 0-1 0 0,1 0 1 0 0,1 0 0 0 0,-1 0 0 0 0,2 3-13 0 0,-1-3 12 0 0,0-1 0 0 0,0 0 1 0 0,-1 0-1 0 0,-1 1 0 0 0,1 1-12 0 0,-1 39 80 0 0,0-47-77 0 0,0 1 0 0 0,0 0 0 0 0,1 0-1 0 0,-1 0 1 0 0,1-1 0 0 0,-1 1 0 0 0,1 0 0 0 0,-1-1-1 0 0,1 1 1 0 0,0 0 0 0 0,0-1 0 0 0,0 1-1 0 0,0-1-2 0 0,0 1 3 0 0,0-1 0 0 0,0 1 0 0 0,0-1-1 0 0,-1 1 1 0 0,1 0 0 0 0,0-1 0 0 0,-1 1 0 0 0,1 0-1 0 0,-1 0 1 0 0,0-1 0 0 0,1 1 0 0 0,-1 0-1 0 0,0 0-2 0 0,0 0-108 0 0,0-1 72 0 0,-1 1 62 0 0,1-2 95 0 0,0 1 15 0 0,0 1-114 0 0,0 0-83 0 0,0 0-100 0 0,0 2-67 0 0,0 0-102 0 0,0 1-115 0 0,1-2 175 0 0,-1 1-36 0 0,0-4 2 0 0,0 0-45 0 0,0 0-42 0 0,0 0-38 0 0,-1 0-275 0 0,1 0-63 0 0,-1 0-49 0 0,0 0-35 0 0,-3 0-1523 0 0,-5 0-1344 0 0</inkml:trace>
  <inkml:trace contextRef="#ctx0" brushRef="#br0" timeOffset="516.29">32 222 5384 0 0,'0'0'116'0'0,"0"0"17"0"0,0 0 12 0 0,0 0 45 0 0,0 0 136 0 0,-2 0 61 0 0,-24 0 424 0 0,23 0-350 0 0,3 0 19 0 0,0 0 7 0 0,0 0 6 0 0,0 0 23 0 0,0 0 11 0 0,0 0 1 0 0,0 0-3 0 0,0 0-12 0 0,0 0-7 0 0,0 0-2 0 0,0 0-23 0 0,0 0-94 0 0,0 0-41 0 0,0 0-8 0 0,3 0 0 0 0,9-3-12 0 0,2-7 50 0 0,-14 9-363 0 0,0 1 1 0 0,0 0-1 0 0,1 0 1 0 0,-1-1-1 0 0,0 1 1 0 0,0 0-1 0 0,1 0 1 0 0,-1 0-1 0 0,0 0 1 0 0,1-1-1 0 0,-1 1 1 0 0,0 0 0 0 0,0 0-1 0 0,1 0 1 0 0,-1 0-1 0 0,0 0 1 0 0,1 0-1 0 0,-1 0 1 0 0,0 0-1 0 0,1 0 1 0 0,-1 0-1 0 0,0 0 1 0 0,1 0-1 0 0,-1 0 1 0 0,0 0 0 0 0,1 0-14 0 0,1 0 50 0 0,1 0 1 0 0,-1 0 0 0 0,1 0 0 0 0,-1-1 0 0 0,1 1 0 0 0,-1-1 0 0 0,2 0-51 0 0,6-9 373 0 0,14 5 9 0 0,-3-6 2 0 0,8 6-14 0 0,-2-2-99 0 0,16-4 82 0 0,-5 2-99 0 0,-13 5-57 0 0,-3-1-69 0 0,4 0-36 0 0,14-2-6 0 0,54-19 77 0 0,-46 21-149 0 0,-1-6-2 0 0,-22 8 15 0 0,-8 0-16 0 0,0 0 0 0 0,-1-1 0 0 0,4-1-11 0 0,3-3 0 0 0,1 0-78 0 0,21-5 78 0 0,6 4-104 0 0,-32 6 9 0 0,-5 1-26 0 0,-1 0-59 0 0,1 0-73 0 0,1-1-88 0 0,8-2-309 0 0,6-1-163 0 0,-2 4 97 0 0,7 2-404 0 0</inkml:trace>
  <inkml:trace contextRef="#ctx0" brushRef="#br0" timeOffset="1513.77">1026 553 8752 0 0,'0'0'197'0'0,"0"0"24"0"0,0 0 19 0 0,0-3-29 0 0,0-4-137 0 0,0 4-12 0 0,0 1 90 0 0,0 1 173 0 0,0 1 291 0 0,0 0 22 0 0,0 0-30 0 0,0 0-134 0 0,0 0-52 0 0,0 0-8 0 0,0 6-126 0 0,-1-3-85 0 0,-1 0-46 0 0,-2 0-34 0 0,0 1-36 0 0,1 0 6 0 0,2 1 40 0 0,1 1 75 0 0,0 22 239 0 0,0 2-46 0 0,0 1-63 0 0,0-2-81 0 0,0-10-134 0 0,1-1 71 0 0,5-2-57 0 0,1 0 5 0 0,-6-7-56 0 0,-1 3 35 0 0,0 23 92 0 0,0-24-116 0 0,0 4 52 0 0,1-9-83 0 0,0 0 0 0 0,0 0 0 0 0,0 0 0 0 0,1-1 0 0 0,1 4-66 0 0,-1-3 57 0 0,-1-1-1 0 0,0 0 1 0 0,0 0-1 0 0,0 0 0 0 0,0 4-56 0 0,-1 4 123 0 0,0-3-39 0 0,0 15 67 0 0,2-12-44 0 0,5 1 12 0 0,-7-13-103 0 0,1 1 0 0 0,0-1-1 0 0,0 0 1 0 0,0 1-1 0 0,-1-1 1 0 0,1 1 0 0 0,-1 0-1 0 0,1-1 1 0 0,-1 1-1 0 0,0-1 1 0 0,1 1 0 0 0,-1 0-1 0 0,0 1-15 0 0,0-1-152 0 0,0 0 63 0 0,0 0 58 0 0,0 1 50 0 0,0 0 64 0 0,0 0 52 0 0,0 1 146 0 0,0 0 59 0 0,0-1 259 0 0,0-3-249 0 0,0-1-177 0 0,0-1-50 0 0,0-1-64 0 0,0-2-74 0 0,-1-15 103 0 0,1-10 4 0 0,4 1-78 0 0,0 13-14 0 0,-2 10 0 0 0,0-1 0 0 0,0 0 0 0 0,-1 1 0 0 0,0-1 0 0 0,-1 0 0 0 0,1 0 0 0 0,-1 0 0 0 0,1-1 0 0 0,0 0 0 0 0,1 0 0 0 0,0 1 0 0 0,0-1 0 0 0,1 0 0 0 0,4-17 0 0 0,-2 11 0 0 0,1-1 0 0 0,0 1 0 0 0,1 0 0 0 0,1 0 0 0 0,5-7 0 0 0,-11 18 0 0 0,0 1 0 0 0,0-1 0 0 0,1 0 0 0 0,-1 1 0 0 0,1-1 0 0 0,-1 1 0 0 0,1 0 0 0 0,0 0 0 0 0,0 0 0 0 0,0 0 0 0 0,2-1 0 0 0,0 1 0 0 0,0-1 0 0 0,0 0 0 0 0,-1-1 0 0 0,1 1 0 0 0,-1-1 0 0 0,1 0 0 0 0,4-7 0 0 0,-3 5 0 0 0,-1 0 0 0 0,1 1 0 0 0,0-1 0 0 0,0 1 0 0 0,3-1 0 0 0,0 0 0 0 0,-4 2-3 0 0,1 0 1 0 0,-1 0 0 0 0,1 1 0 0 0,0 0-1 0 0,4-2 3 0 0,3 2-23 0 0,-9 2 19 0 0,0 0-1 0 0,0-1 0 0 0,0 1 1 0 0,0-1-1 0 0,-1 0 1 0 0,1 0-1 0 0,0 0 0 0 0,0 0 5 0 0,5-5 0 0 0,-6 4 0 0 0,1 1 0 0 0,-1-1 0 0 0,1 0 0 0 0,0 1 0 0 0,0 0 0 0 0,0 0 0 0 0,0 0 0 0 0,0 1 0 0 0,1-1 0 0 0,-1 1 0 0 0,4-1 0 0 0,-6 2 1 0 0,0 0-1 0 0,-1 0 0 0 0,1 0 1 0 0,0-1-1 0 0,0 1 0 0 0,-1-1 1 0 0,1 1-1 0 0,0-1 1 0 0,-1 0-1 0 0,1 0 0 0 0,0 0 1 0 0,-1 0-1 0 0,1 0 0 0 0,10-5-14 0 0,-1 4-30 0 0,5 2-260 0 0,2-1-17 0 0,-6 1 64 0 0,-3 1 1 0 0,-1 2-49 0 0,-4-1 118 0 0,-1 0-34 0 0,1 2-160 0 0,-1-1-40 0 0,-3-3 421 0 0,5 2-1524 0 0,8-2-61 0 0</inkml:trace>
  <inkml:trace contextRef="#ctx0" brushRef="#br0" timeOffset="2186.19">2099 663 7424 0 0,'0'0'166'0'0,"0"0"29"0"0,0 0 12 0 0,0 0-72 0 0,0-2-12 0 0,0-2 43 0 0,0-3 140 0 0,0 7-296 0 0,0 0 0 0 0,0 0 0 0 0,0 0 0 0 0,0 0 0 0 0,0 0 0 0 0,0 0 0 0 0,0 0 0 0 0,0 0 0 0 0,0 0 0 0 0,0-1 0 0 0,0 1 0 0 0,0 0 0 0 0,0 0 0 0 0,0 0 0 0 0,0 0 0 0 0,0 0 0 0 0,0 0 0 0 0,0 0 0 0 0,0 0 0 0 0,0 0 0 0 0,0 0 0 0 0,0-1 0 0 0,0 1 0 0 0,0 0 0 0 0,0 0-1 0 0,0 0 1 0 0,0 0 0 0 0,0 0 0 0 0,0 0 0 0 0,0 0 0 0 0,0 0 0 0 0,0 0 0 0 0,0 0 0 0 0,-1 0 0 0 0,1 0 0 0 0,0 0 0 0 0,0 0 0 0 0,0 0 0 0 0,0 0 0 0 0,0 0 0 0 0,0 0 0 0 0,0-1 0 0 0,0 1 0 0 0,0 0 0 0 0,0 0 0 0 0,-1 0 0 0 0,1 0 0 0 0,0 0 0 0 0,0 0 0 0 0,0 0 0 0 0,0 0 0 0 0,0 1 0 0 0,0-1-1 0 0,0 0 1 0 0,0 0 0 0 0,0 0 0 0 0,0 0-10 0 0,-1 0 35 0 0,0 0 0 0 0,1 0-1 0 0,-1 0 1 0 0,1-1 0 0 0,-1 1-1 0 0,0 0 1 0 0,1 0 0 0 0,-1 0-1 0 0,1 0 1 0 0,-1-1 0 0 0,1 1-1 0 0,-1 0 1 0 0,1 0 0 0 0,-1-1-1 0 0,1 1 1 0 0,-1 0 0 0 0,1-1-1 0 0,-1 1 1 0 0,1-1 0 0 0,0 1-1 0 0,-1-1 1 0 0,1 1 0 0 0,0-1-1 0 0,-1 0-34 0 0,1 1 36 0 0,-1-1-1 0 0,1 1 0 0 0,-1-1 1 0 0,1 0-1 0 0,-1 1 0 0 0,1-1 0 0 0,-1 1 1 0 0,1-1-1 0 0,-1 1 0 0 0,0 0 1 0 0,1-1-1 0 0,-1 1 0 0 0,1-1 1 0 0,-1 1-1 0 0,0 0 0 0 0,0 0 1 0 0,1-1-1 0 0,-1 1 0 0 0,0 0 0 0 0,1 0 1 0 0,-1 0-1 0 0,0 0 0 0 0,0 0 1 0 0,1 0-1 0 0,-1 0-35 0 0,-19-1 646 0 0,9-2-254 0 0,4-1-110 0 0,0-1-57 0 0,5 3-16 0 0,1 1-48 0 0,-1 1-42 0 0,0-1-35 0 0,-2 1 14 0 0,-1 1-54 0 0,4-1-5 0 0,-1 0 39 0 0,-9 0 228 0 0,-12-1 192 0 0,10 5-234 0 0,-37 21 520 0 0,14-7-353 0 0,28-14-344 0 0,-9 9 68 0 0,2 0-58 0 0,5-8-50 0 0,7-4-38 0 0,1 0 0 0 0,0 0 1 0 0,-1 0-1 0 0,1 1 1 0 0,0-1-1 0 0,0 1 1 0 0,0-1-1 0 0,0 1 1 0 0,0 0-10 0 0,-19 22 61 0 0,-5 12-58 0 0,21-28-3 0 0,1 1 0 0 0,0-1 0 0 0,-2 4 0 0 0,-6 14 0 0 0,5-17-1 0 0,6-8 4 0 0,0 0 0 0 0,0 1 0 0 0,1-1 1 0 0,-1 0-1 0 0,0 1 0 0 0,0-1 0 0 0,0 1 0 0 0,1-1 0 0 0,-1 1 1 0 0,1-1-1 0 0,0 1 0 0 0,-1 0 0 0 0,1-1 0 0 0,0 1 1 0 0,0 0-1 0 0,0-1 0 0 0,0 2-3 0 0,0 0 0 0 0,0-1 1 0 0,0 0 0 0 0,0 1-1 0 0,0-1 1 0 0,-1 1-1 0 0,1-1 1 0 0,-1 0-1 0 0,1 1 1 0 0,-1-1-1 0 0,0 0 1 0 0,0 0 0 0 0,0 0-1 0 0,0 1 1 0 0,0-1-1 0 0,0 0 1 0 0,-1 0-1 0 0,1 0 1 0 0,-1-1 0 0 0,0 2-1 0 0,0-1 0 0 0,0 0 0 0 0,1 1 0 0 0,-1-1 0 0 0,1 0 0 0 0,-1 1 0 0 0,1-1 0 0 0,0 1 0 0 0,0 0 0 0 0,0-1 0 0 0,0 1 0 0 0,1 0 0 0 0,-1 0 0 0 0,1-1 0 0 0,-1 1 0 0 0,1 0 0 0 0,0 0 0 0 0,0 0 0 0 0,0 0 0 0 0,1 1 0 0 0,-1 5 0 0 0,3 7 0 0 0,10 0 20 0 0,-6-9 29 0 0,-5-4-16 0 0,1-1 1 0 0,-1 1-1 0 0,1-1 1 0 0,0 1-1 0 0,0-1 1 0 0,0 0-1 0 0,0 0 0 0 0,1 0-33 0 0,10 1 75 0 0,-9-3-41 0 0,42-2 319 0 0,-26-3-194 0 0,-2-4-35 0 0,-14 7-73 0 0,-1-1 0 0 0,1 1 0 0 0,-1-1 0 0 0,1 1-1 0 0,0 1 1 0 0,2-1-51 0 0,-3 0 46 0 0,1 0 0 0 0,0 1 0 0 0,0-2-1 0 0,-1 1 1 0 0,1 0 0 0 0,1-2-46 0 0,15-11 36 0 0,13-7-67 0 0,5-4-12 0 0,-12 7 43 0 0,-6-7 11 0 0,-7 13 14 0 0,-10 10-20 0 0,-1-1 0 0 0,1 1 0 0 0,-1-1 0 0 0,0 1-1 0 0,0-1 1 0 0,0 0 0 0 0,0 0 0 0 0,1-4-5 0 0,18-26 44 0 0,1 8-35 0 0,-21 24-8 0 0,0 0-1 0 0,-1 0 0 0 0,1 1 0 0 0,-1-1 0 0 0,0 0 0 0 0,1 0 0 0 0,-1 0 1 0 0,0-1-1 0 0,0 1 0 0 0,0 0 0 0 0,0 0 0 0 0,-1-1 0 0 0,1 1 0 0 0,0 0 1 0 0,-1-2-1 0 0,3-9 11 0 0,13-24 69 0 0,-14 31-65 0 0,7-23 35 0 0,-7 4 18 0 0,-2 23-64 0 0,0 0 0 0 0,1 0 0 0 0,-1 0 0 0 0,0 0 0 0 0,1 0-1 0 0,0 0 1 0 0,-1 0 0 0 0,1 1 0 0 0,0-1 0 0 0,0 0 0 0 0,0 0 0 0 0,1 0-4 0 0,3-7 49 0 0,-3-2 72 0 0,-2 19-110 0 0,1-4-11 0 0,-1-1 0 0 0,0 1 0 0 0,0-1 1 0 0,0 1-1 0 0,0-1 0 0 0,-1 1 0 0 0,0 0 0 0 0,1-1 0 0 0,-2 2 0 0 0,0-1 0 0 0,0 0 0 0 0,0 0 0 0 0,1 0 0 0 0,-1 0 0 0 0,1 0 0 0 0,0 0 0 0 0,0 0 0 0 0,0 1 0 0 0,1-1 0 0 0,-1 0 0 0 0,1 1 0 0 0,0-1 0 0 0,1 1 0 0 0,-1-1 0 0 0,1 0 0 0 0,0 0 0 0 0,0 1 0 0 0,4 10 0 0 0,-3-11 0 0 0,-1-1 0 0 0,0 0 0 0 0,0 1 0 0 0,0-1 0 0 0,0 1 0 0 0,-1-1 0 0 0,1 1 0 0 0,-1-1 0 0 0,0 1 0 0 0,-1 22 0 0 0,0-15 0 0 0,1 0 0 0 0,0-1 0 0 0,1 1 0 0 0,0 0 0 0 0,1 4 0 0 0,4 0 0 0 0,-5-12 0 0 0,1 0 0 0 0,-1 0 0 0 0,0 0 0 0 0,0 0 0 0 0,-1 1 0 0 0,1-1 0 0 0,-1 0 0 0 0,0 0 0 0 0,1 4 0 0 0,-1-3 0 0 0,0 0 0 0 0,1 0 0 0 0,-1 0 0 0 0,1 0 0 0 0,0-1 0 0 0,1 1 0 0 0,-1 0 0 0 0,1 0 0 0 0,-1-1 0 0 0,3 3 0 0 0,-3-2 0 0 0,0-1 0 0 0,-1 0 0 0 0,1 0 0 0 0,-1 0 0 0 0,1 0 0 0 0,-1 1 0 0 0,0-1 0 0 0,0 0 0 0 0,-1 0 0 0 0,1 1 0 0 0,-1 8 0 0 0,4 4 0 0 0,13 15-14 0 0,-6-18-56 0 0,-7-10 2 0 0,-3-3-8 0 0,0 0 11 0 0,0 0-34 0 0,0 0-39 0 0,0 0-36 0 0,0 0-139 0 0,0 0-42 0 0,3 0-951 0 0,10 0-63 0 0</inkml:trace>
  <inkml:trace contextRef="#ctx0" brushRef="#br0" timeOffset="2633.66">2430 600 11952 0 0,'0'0'266'0'0,"0"0"44"0"0,0 0 14 0 0,0 0-132 0 0,0 0-91 0 0,1 1-40 0 0,1 1-22 0 0,8 11-32 0 0,-3 0 70 0 0,-2-3 90 0 0,-3-6-35 0 0,0 1 39 0 0,-2-5-164 0 0,6 31 1244 0 0,-3-23-977 0 0,0-1-62 0 0,0 1-54 0 0,0 0-42 0 0,2 6 15 0 0,4 20 77 0 0,-7-3-40 0 0,-2-27-130 0 0,0 1-1 0 0,1-1 1 0 0,-1 0 0 0 0,0 0 0 0 0,2 5-38 0 0,4 6 174 0 0,-5-12-128 0 0,1 1 0 0 0,-1-1 1 0 0,0 0-1 0 0,-1 1 0 0 0,1-1 0 0 0,0 0 1 0 0,-1 1-1 0 0,0 1-46 0 0,0 10 299 0 0,0 3-78 0 0,0 43 302 0 0,0-41-213 0 0,0-12-92 0 0,0-3 53 0 0,0-2 64 0 0,0-4 76 0 0,0-6-402 0 0,0 5 0 0 0,0-1 0 0 0,0 1 0 0 0,0 0 1 0 0,0 0-1 0 0,0 0 0 0 0,0 0 0 0 0,1-1 1 0 0,-1 1-1 0 0,1 0 0 0 0,0-1-9 0 0,5-10 33 0 0,-1-1-1 0 0,-1 0 1 0 0,0 0-1 0 0,1-10-32 0 0,3-7 33 0 0,2 6 14 0 0,6 1-47 0 0,2-6-89 0 0,-15 26 74 0 0,-1-1-1 0 0,1 1 0 0 0,0 0 0 0 0,0 0 1 0 0,0 1-1 0 0,1-1 0 0 0,-1 1 0 0 0,4-3 16 0 0,7-7-32 0 0,-1-2 20 0 0,-11 12 12 0 0,0 1-1 0 0,1-1 1 0 0,-1 1 0 0 0,0-1 0 0 0,1 1 0 0 0,0 0 0 0 0,-1 0 0 0 0,1 0 0 0 0,0 0 0 0 0,0 1-1 0 0,3-2 1 0 0,73-18-80 0 0,-63 15 34 0 0,-13 5 40 0 0,0-1 0 0 0,0 1 0 0 0,1 0-1 0 0,-1 1 1 0 0,1-1 0 0 0,-1 0 0 0 0,0 1-1 0 0,2 0 7 0 0,11 1-55 0 0,0 7 30 0 0,5 1 25 0 0,-18-7 0 0 0,1 0 0 0 0,-1-1 0 0 0,0 2 0 0 0,0-1 0 0 0,-1 0 0 0 0,1 1 0 0 0,0-1 0 0 0,-1 1 0 0 0,1 0 0 0 0,-1-1 0 0 0,1 4 0 0 0,2 0 0 0 0,-1 0 0 0 0,0 0 0 0 0,-1 1 0 0 0,0 0 0 0 0,2 4 0 0 0,4 12 0 0 0,-8-19 0 0 0,1 0 0 0 0,-1 0 0 0 0,1 0 0 0 0,-1 0 0 0 0,0 0 0 0 0,-1 0 0 0 0,1 1 0 0 0,-1 2 0 0 0,0 7-51 0 0,0 0 38 0 0,0 8 50 0 0,0 29 133 0 0,0-34-155 0 0,0 0-44 0 0,0-1-45 0 0,0 1-58 0 0,0 1-68 0 0,0 1-79 0 0,3-14-522 0 0,0-2 520 0 0,-1-1 11 0 0,0 0 42 0 0,-1-1-60 0 0,0 1-72 0 0,0-1-83 0 0,0-1 21 0 0,0 1-54 0 0,-1-1-49 0 0,1 1-43 0 0,-1-1-162 0 0,0 0-42 0 0,0 0-195 0 0,0 0-529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3:04.5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316 111 9328 0 0,'0'0'208'0'0,"0"0"33"0"0,0 0 15 0 0,0-1-108 0 0,0-1-77 0 0,0-1-39 0 0,0-2-24 0 0,0-2 36 0 0,0-7 44 0 0,0 12-33 0 0,0 0 35 0 0,-1-3 176 0 0,0 2 73 0 0,-3-5 555 0 0,3 6-645 0 0,-1 0-35 0 0,1 0-60 0 0,0 1-50 0 0,0-1-59 0 0,0 0-70 0 0,-4-11 870 0 0,-2 8-361 0 0,6 5-458 0 0,1 0 0 0 0,0 0-1 0 0,-1-1 1 0 0,1 1-1 0 0,-1 0 1 0 0,1 0 0 0 0,0-1-1 0 0,-1 1 1 0 0,1 0 0 0 0,0-1-1 0 0,0 1 1 0 0,-1 0-1 0 0,1 0 1 0 0,0-1 0 0 0,0 1-1 0 0,-1-1 1 0 0,1 1 0 0 0,0 0-1 0 0,0-1 1 0 0,0 1 0 0 0,0-1-1 0 0,0 1 1 0 0,-1 0-1 0 0,1-1 1 0 0,0 1 0 0 0,0-1-1 0 0,0 1 1 0 0,0 0 0 0 0,0-1-1 0 0,0 1 1 0 0,0-1-26 0 0,-2-4 587 0 0,-3 0-449 0 0,-1 2 75 0 0,1 1 59 0 0,-2 0 47 0 0,-29 1 1123 0 0,29 1-1249 0 0,3 0-164 0 0,-6 0 56 0 0,6 0-48 0 0,1 0-1 0 0,0 0 0 0 0,0 1 0 0 0,0-1 0 0 0,0 1 0 0 0,0 0 0 0 0,0 0 0 0 0,0 0 0 0 0,0 0-36 0 0,-10 8 115 0 0,1 1-56 0 0,-10 0-15 0 0,19-9-37 0 0,0 0 0 0 0,0 0 0 0 0,0 0 0 0 0,0 1-1 0 0,1 0 1 0 0,-1-1 0 0 0,-1 2-7 0 0,-6 15 13 0 0,3-9-5 0 0,0-1 0 0 0,0-1-1 0 0,-3 3-7 0 0,-1 1 31 0 0,8-7-29 0 0,0-1-1 0 0,0 1 1 0 0,0 0 0 0 0,1 0 0 0 0,-1 0 0 0 0,0 2-2 0 0,-9 15-1 0 0,10-17 1 0 0,0 0 0 0 0,0 1 0 0 0,0-1 0 0 0,1 0 0 0 0,-1 1 0 0 0,1-1 0 0 0,0 1 0 0 0,0 0 0 0 0,1 3 0 0 0,-2 49 0 0 0,2-38 0 0 0,1-18 0 0 0,-1 1 0 0 0,0 0 0 0 0,0-1 0 0 0,0 1 0 0 0,1 0 0 0 0,-1-1 0 0 0,1 1 0 0 0,0-1 0 0 0,-1 1 0 0 0,1-1 0 0 0,0 1 0 0 0,0-1 0 0 0,0 1 0 0 0,0-1 0 0 0,4 7 0 0 0,-1 3 0 0 0,-3-10 0 0 0,-1 0 0 0 0,0 0 0 0 0,1 1 0 0 0,-1-1 0 0 0,1 0 0 0 0,-1 0 0 0 0,1 0 0 0 0,0 0 0 0 0,-1 0 0 0 0,1 0 0 0 0,0 0 0 0 0,0-1 0 0 0,0 1 0 0 0,-1 0 0 0 0,1 0 0 0 0,0-1 0 0 0,0 1 0 0 0,1 0 0 0 0,8 4-5 0 0,-7-4-5 0 0,-1 0-1 0 0,0 0 1 0 0,0 0-1 0 0,1 0 1 0 0,-1 1-1 0 0,0-1 1 0 0,0 1-1 0 0,0 0 0 0 0,0-1 11 0 0,11 11-100 0 0,-11-11 88 0 0,-1-1 0 0 0,0 1-1 0 0,1-1 1 0 0,-1 1 0 0 0,1-1-1 0 0,-1 1 1 0 0,1-1-1 0 0,-1 0 1 0 0,1 0 0 0 0,-1 0-1 0 0,1 0 13 0 0,11 1-130 0 0,5 6-68 0 0,-11-4 72 0 0,2 0-75 0 0,-1-1 6 0 0,3-2-61 0 0,-8 0 233 0 0,0 0-38 0 0,1 0-37 0 0,-1 0-39 0 0,1 0-39 0 0,0 0-40 0 0,0 0-42 0 0,0 0-41 0 0,0 0-42 0 0,0 0-44 0 0,0 0-44 0 0,0 0-44 0 0,0 0-46 0 0,1 0-47 0 0,-1 0-46 0 0,1 0-48 0 0,12 0-1390 0 0,11 0-1156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9:34.0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86 10080 0 0,'0'0'230'0'0,"0"0"30"0"0,0 0 18 0 0,0 0 30 0 0,0 3 118 0 0,0-2-428 0 0,0 1 43 0 0,0 1 74 0 0,0 1 51 0 0,0 11 528 0 0,1-8-433 0 0,1-3-145 0 0,-1-1-41 0 0,13 19 378 0 0,-7-5-18 0 0,2-11-154 0 0,-8-5-263 0 0,-1-1-1 0 0,1 0 1 0 0,0 1 0 0 0,-1-1-1 0 0,1 0 1 0 0,-1 1-1 0 0,1-1 1 0 0,-1 1-1 0 0,1-1 1 0 0,-1 1 0 0 0,1-1-1 0 0,-1 1 1 0 0,0-1-1 0 0,1 1 1 0 0,-1 0-1 0 0,0-1 1 0 0,1 1 0 0 0,-1-1-1 0 0,0 1 1 0 0,0 0-1 0 0,0-1 1 0 0,1 1-1 0 0,-1 0 1 0 0,0-1 0 0 0,0 1-1 0 0,0 0 1 0 0,0-1-1 0 0,0 1 1 0 0,0 0-1 0 0,0-1 1 0 0,-1 1 0 0 0,1 0-18 0 0,0 9 159 0 0,-1-7-113 0 0,1 0 0 0 0,0 0 0 0 0,0 0 0 0 0,0 0 0 0 0,1-1-1 0 0,-1 1 1 0 0,1 0 0 0 0,-1 0 0 0 0,1 0 0 0 0,1 1-46 0 0,12 21 282 0 0,-7 10-4 0 0,2-17-98 0 0,-3-5-15 0 0,-3 3 35 0 0,-3-14-171 0 0,0 0-1 0 0,0 0 1 0 0,0 0-1 0 0,1 0 1 0 0,-1 0-1 0 0,1 0 1 0 0,-1 0-1 0 0,1 0 0 0 0,0-1 1 0 0,0 1-1 0 0,0 1-28 0 0,14 15 216 0 0,-13-16-194 0 0,0 0 0 0 0,0 0 1 0 0,0 0-1 0 0,-1 0 0 0 0,1 0 0 0 0,-1 0 0 0 0,0 0 0 0 0,1 1 0 0 0,-1-1 0 0 0,0 0 0 0 0,0 1 0 0 0,0-1 0 0 0,-1 1 0 0 0,1-1 0 0 0,0 1 0 0 0,-1-1 0 0 0,0 3-22 0 0,1-3 19 0 0,-1 1-1 0 0,0-1 0 0 0,0 0 0 0 0,1 0 0 0 0,-1 1 0 0 0,1-1 0 0 0,0 0 0 0 0,0 0 0 0 0,0 0 0 0 0,0 0 0 0 0,0 0 0 0 0,0 0 0 0 0,0 0 0 0 0,1 0-18 0 0,4 9 66 0 0,1 10 5 0 0,8 0-47 0 0,-8 1 44 0 0,0-11-25 0 0,1 5-4 0 0,-5 3 45 0 0,-3-5-80 0 0,-1-14-5 0 0,1 1 0 0 0,0-1 0 0 0,0 0-1 0 0,0 0 1 0 0,0 0 0 0 0,0 0 0 0 0,0 0-1 0 0,0 0 1 0 0,0 0 0 0 0,0 1 0 0 0,0-1-1 0 0,0 0 1 0 0,0 0 0 0 0,0 0-1 0 0,0 0 1 0 0,0 0 0 0 0,0 0 0 0 0,0 0-1 0 0,0 1 1 0 0,0-1 0 0 0,0 0 0 0 0,1 0-1 0 0,-1 0 1 0 0,0 0 0 0 0,0 0 0 0 0,0 0-1 0 0,0 0 1 0 0,0 0 0 0 0,0 0 0 0 0,0 1-1 0 0,0-1 1 0 0,0 0 0 0 0,0 0-1 0 0,0 0 1 0 0,1 0 0 0 0,-1 0 0 0 0,0 0-1 0 0,0 0 1 0 0,0 0 0 0 0,0 0 0 0 0,0 0-1 0 0,0 0 1 0 0,0 0 0 0 0,1 0 0 0 0,-1 0-1 0 0,0 0 1 0 0,0 0 0 0 0,0 0 0 0 0,0 0-1 0 0,0 0 1 0 0,0 0 0 0 0,0 0-1 0 0,1 0 1 0 0,-1 0 0 0 0,0 0 0 0 0,0 0-1 0 0,0 0 2 0 0,1 0-163 0 0,-1 0 49 0 0,1 0 46 0 0,-1 0 40 0 0,1 0 53 0 0,0 0 69 0 0,1 0 373 0 0,-1 0-355 0 0,0 0-112 0 0,0 0-51 0 0,-1 0-60 0 0,1 0-71 0 0,0 0-47 0 0,0 0-71 0 0,0 0-77 0 0,0 0-84 0 0,0 0-92 0 0,0 0-97 0 0,0 0-105 0 0,0 0-112 0 0,-1 0-477 0 0</inkml:trace>
  <inkml:trace contextRef="#ctx0" brushRef="#br0" timeOffset="317.39">343 0 7920 0 0,'0'0'174'0'0,"0"0"29"0"0,0 0 13 0 0,0 0-70 0 0,0 0-8 0 0,0 0 52 0 0,0 0 163 0 0,0 0 300 0 0,0 0 19 0 0,0 0-278 0 0,0 0-167 0 0,0 0-48 0 0,-4 4 24 0 0,-10 10 71 0 0,14-14-264 0 0,0 0 0 0 0,-1 1 0 0 0,1-1 0 0 0,0 0 0 0 0,0 0-1 0 0,-1 0 1 0 0,1 1 0 0 0,0-1 0 0 0,0 0 0 0 0,0 0 0 0 0,0 1-1 0 0,-1-1 1 0 0,1 0 0 0 0,0 0 0 0 0,0 1 0 0 0,0-1 0 0 0,0 0 0 0 0,0 1-1 0 0,0-1 1 0 0,0 0 0 0 0,0 1 0 0 0,0-1 0 0 0,0 0 0 0 0,0 0-1 0 0,0 1 1 0 0,0-1-10 0 0,-3 11 165 0 0,-4-5-93 0 0,6-6-72 0 0,0 1 1 0 0,0 0-1 0 0,1-1 1 0 0,-1 1-1 0 0,0 0 1 0 0,0-1-1 0 0,1 1 1 0 0,-1 0-1 0 0,0 0 1 0 0,1 0-1 0 0,-1-1 1 0 0,1 1-1 0 0,-1 0 1 0 0,1 0 0 0 0,0 0-1 0 0,-1 0 1 0 0,1 0-1 0 0,0 0 1 0 0,0 0-1 0 0,-1 0 1 0 0,1 0-1 0 0,0 0 1 0 0,0 0-1 0 0,0 0 1 0 0,0 0-1 0 0,1 26-1 0 0,0-16 41 0 0,-1 1 0 0 0,0-1 0 0 0,-1 0-1 0 0,0 0 1 0 0,-2 9-40 0 0,-12 9 82 0 0,14-24-65 0 0,0 1 1 0 0,0 0-1 0 0,1-1 1 0 0,0 1-1 0 0,0 6-17 0 0,0-5 27 0 0,0 1-1 0 0,-1 0 0 0 0,0-1 1 0 0,-1 5-27 0 0,-4 10 59 0 0,3-13-29 0 0,1 0 0 0 0,0 0 0 0 0,0 0 0 0 0,1 0 0 0 0,0 0 0 0 0,1 0-30 0 0,-1 0 34 0 0,0-1 1 0 0,0 1 0 0 0,0-1-1 0 0,-1 1 1 0 0,-2 5-35 0 0,-4 18 100 0 0,1 28 59 0 0,-8 5 1 0 0,8-5 16 0 0,-7-10 66 0 0,7 10 29 0 0,0-27-127 0 0,0 2 33 0 0,3 8 55 0 0,4-32-164 0 0,0 0 1 0 0,-1 1-1 0 0,-1-1 0 0 0,-1 4-68 0 0,1-7 55 0 0,0 0 0 0 0,-1 0 0 0 0,0 0 1 0 0,-2 3-56 0 0,2-4 50 0 0,0 0 0 0 0,0 0 1 0 0,0 1-1 0 0,1 2-50 0 0,-5 27 167 0 0,3-10-51 0 0,-10 19 145 0 0,7-3 9 0 0,-8 0 2 0 0,8-1-18 0 0,-7-3-81 0 0,7-14-40 0 0,-7 0-5 0 0,12-20-104 0 0,2 0-1 0 0,-1 1 1 0 0,0-1-1 0 0,1 0 1 0 0,0 5-24 0 0,0-7 11 0 0,0 1 1 0 0,0-1-1 0 0,0 0 1 0 0,-1 1-1 0 0,1-1 0 0 0,-1 0 1 0 0,0 2-12 0 0,-14 31 74 0 0,12-23-64 0 0,3-5-36 0 0,0-5-44 0 0,0-2-36 0 0,0-1-170 0 0,0 0 200 0 0,0-1-7 0 0,0 1-24 0 0,0 0-44 0 0,0-1-18 0 0,0 1-45 0 0,0-1-53 0 0,0 0-57 0 0,0 0-64 0 0,0 0-59 0 0,0-1-51 0 0,0 0-46 0 0,0 0-160 0 0,0 0-44 0 0,0-1-194 0 0,0-2-519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9:32.9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64 257 8664 0 0,'0'0'197'0'0,"0"0"24"0"0,0 0 18 0 0,1 1-79 0 0,2 2-17 0 0,-2-2-277 0 0,1 0 51 0 0,-1 0 47 0 0,1 1 43 0 0,-1-1 39 0 0,1 0 36 0 0,2 2 176 0 0,0-1 93 0 0,0 0 71 0 0,13 1 1124 0 0,-9-3-971 0 0,-4 0-338 0 0,1-1-50 0 0,-1 0-61 0 0,1 0-70 0 0,9-5 167 0 0,0 0-17 0 0,-3 3-30 0 0,-1 1 12 0 0,1 1 49 0 0,6 2-28 0 0,-3-1-100 0 0,-9 1-82 0 0,-1-2-1 0 0,1 1 1 0 0,-1 0 0 0 0,1-1-1 0 0,-1 0 1 0 0,1 0-1 0 0,0-1-26 0 0,9-4 50 0 0,11-3 53 0 0,-15 7-27 0 0,1 2 35 0 0,75 0 623 0 0,-80 0-831 0 0,-1 1 70 0 0,2 1 69 0 0,5 5 131 0 0,-8-5-182 0 0,1 1-76 0 0,-1-1-101 0 0,-1-1 48 0 0,0 0-36 0 0,1 0-117 0 0,0-1-75 0 0,1 1-83 0 0,0-1-90 0 0,13 0-693 0 0,3 0-14 0 0</inkml:trace>
  <inkml:trace contextRef="#ctx0" brushRef="#br0" timeOffset="301.69">21 577 6768 0 0,'0'0'149'0'0,"0"0"23"0"0,-3 0 12 0 0,-6 0-56 0 0,4 0-1 0 0,2 0 54 0 0,2 0 160 0 0,1 0 293 0 0,0 0 26 0 0,0 0-26 0 0,0 0-122 0 0,0 0-52 0 0,5 0-194 0 0,-1 0-52 0 0,-1-1-46 0 0,1 0-39 0 0,2-2 30 0 0,-2 1-82 0 0,5-4 46 0 0,-5 1 21 0 0,-4 5-129 0 0,1 0-1 0 0,-1 0 1 0 0,0-1-1 0 0,0 1 1 0 0,0 0-1 0 0,1 0 1 0 0,-1-1-1 0 0,0 1 0 0 0,0 0 1 0 0,1 0-1 0 0,-1 0 1 0 0,0 0-1 0 0,0-1 1 0 0,1 1-1 0 0,-1 0 1 0 0,0 0-1 0 0,1 0 1 0 0,-1 0-1 0 0,0 0 1 0 0,0 0-1 0 0,1 0 0 0 0,-1 0 1 0 0,0 0-1 0 0,1 0 1 0 0,-1 0-1 0 0,0 0-14 0 0,6 0 141 0 0,-3 0-76 0 0,0 1 0 0 0,0-1-1 0 0,1-1 1 0 0,-1 1 0 0 0,0 0 0 0 0,0-1 0 0 0,0 1-1 0 0,0-1 1 0 0,3-1-65 0 0,4-3 143 0 0,8-4 93 0 0,0 2-49 0 0,-4 1-78 0 0,11-3 76 0 0,-4 6 38 0 0,-5 0-65 0 0,-3-3-40 0 0,5-3 7 0 0,-14 8-99 0 0,0 0 0 0 0,0 1 0 0 0,0-1 0 0 0,1 1 0 0 0,-1-1 0 0 0,1 1-26 0 0,10 1 92 0 0,0-1 26 0 0,-13 0-102 0 0,0 0 1 0 0,0 0 0 0 0,1 1 0 0 0,-1-1 0 0 0,0 1 0 0 0,0-1 0 0 0,0 1-1 0 0,0 0 1 0 0,0 0 0 0 0,0-1 0 0 0,0 2 0 0 0,0-1 0 0 0,-1 0-17 0 0,17 8 105 0 0,-11-8-65 0 0,0 0 1 0 0,1 0 0 0 0,-1 0 0 0 0,0 0 0 0 0,1-1-41 0 0,19-1 42 0 0,-1 1-59 0 0,-2-1-103 0 0,-14 1 13 0 0,-2 0 50 0 0,15 0 7 0 0,-14 0-14 0 0,-4 0-16 0 0,1 0-43 0 0,0 0-68 0 0,1 0-73 0 0,0 0-87 0 0,1 0-97 0 0,-6 0 221 0 0,0 0-34 0 0,2 0-348 0 0,-1 0 86 0 0,0-1-45 0 0,1-1-665 0 0,-1-4-520 0 0,-3-6-991 0 0</inkml:trace>
  <inkml:trace contextRef="#ctx0" brushRef="#br0" timeOffset="695.79">278 1 8864 0 0,'0'0'200'0'0,"0"0"33"0"0,0 0 14 0 0,0 0-3 0 0,0 0-16 0 0,0 0-4 0 0,0 3 0 0 0,0 3-139 0 0,0-3-52 0 0,0 0 0 0 0,0 0 0 0 0,0 1 0 0 0,0-1 0 0 0,0 0 0 0 0,-1 0 0 0 0,1 0 0 0 0,-1 0 0 0 0,-1 3-33 0 0,-12 11 152 0 0,14-17-146 0 0,-1 1 0 0 0,1-1-1 0 0,0 0 1 0 0,0 0-1 0 0,-1 0 1 0 0,1 1-1 0 0,0-1 1 0 0,0 0 0 0 0,0 0-1 0 0,-1 1 1 0 0,1-1-1 0 0,0 0 1 0 0,0 0 0 0 0,0 1-1 0 0,0-1 1 0 0,0 0-1 0 0,-1 1 1 0 0,1-1 0 0 0,0 0-1 0 0,0 1 1 0 0,0-1-1 0 0,0 0 1 0 0,0 0-1 0 0,0 1 1 0 0,0-1 0 0 0,0 0-6 0 0,0 31 200 0 0,0 20 0 0 0,0-46-178 0 0,0-1 0 0 0,-1 0 1 0 0,1 1-1 0 0,-1-1 0 0 0,-1 0 1 0 0,1 0-1 0 0,0 1 0 0 0,-1-1 1 0 0,0 0-23 0 0,-5 17 124 0 0,4-10-73 0 0,2 1 36 0 0,1 4 53 0 0,0 8 113 0 0,0 16 176 0 0,-1-28-326 0 0,-2-2-34 0 0,-5 7 123 0 0,1-4 1 0 0,5 7 45 0 0,2-5-100 0 0,0 18 78 0 0,-4-3-36 0 0,-5-12-37 0 0,8-16-121 0 0,0-1-1 0 0,0 1 1 0 0,0 0 0 0 0,0 0 0 0 0,0 0-1 0 0,1 0 1 0 0,-1 0 0 0 0,0 0 0 0 0,1 0-1 0 0,0 1 1 0 0,-1-1 0 0 0,1 0 0 0 0,0 0-22 0 0,1 18 182 0 0,-1 8-27 0 0,0-24-138 0 0,0-1 0 0 0,0 1-1 0 0,-1 0 1 0 0,1 0 0 0 0,-1-1 0 0 0,0 1-1 0 0,0 0-16 0 0,0-3 5 0 0,1 0 0 0 0,0-1 0 0 0,-1 1-1 0 0,1-1 1 0 0,-1 1 0 0 0,1-1 0 0 0,-1 1-1 0 0,1-1 1 0 0,-1 1 0 0 0,0-1 0 0 0,1 1-1 0 0,-1-1 1 0 0,0 0 0 0 0,1 1 0 0 0,-1-1-5 0 0,-5 3 42 0 0,6-2-34 0 0,-1 1 0 0 0,0-1 1 0 0,1 1-1 0 0,-1-1 1 0 0,1 0-1 0 0,0 1 0 0 0,-1-1 1 0 0,1 1-1 0 0,0 0 1 0 0,0-1-1 0 0,0 1 0 0 0,0 0-8 0 0,0 27 74 0 0,1-17-54 0 0,-1-11-18 0 0,0 0-1 0 0,0 0 1 0 0,0 0 0 0 0,0 0-1 0 0,0 0 1 0 0,0 0-1 0 0,-1 0 1 0 0,1 0 0 0 0,0 0-1 0 0,0 0 1 0 0,-1 0-1 0 0,1 0 1 0 0,-1 0 0 0 0,1 0-1 0 0,-1 1-1 0 0,0-2-4 0 0,0 1 0 0 0,1-1 0 0 0,-1 1 0 0 0,0-1 0 0 0,1 0 0 0 0,-1 1 0 0 0,0-1 0 0 0,1 0 0 0 0,-1 0-1 0 0,0 1 1 0 0,0-1 0 0 0,1 0 0 0 0,-1 0 0 0 0,0 0 0 0 0,0 0 0 0 0,1 0 0 0 0,-1 0 0 0 0,0 0 4 0 0,-2 0-131 0 0,3 0 91 0 0,0 0-16 0 0,0 0-24 0 0,0 0-41 0 0,0 0-17 0 0,0 0-42 0 0,0 0-47 0 0,0 0-53 0 0,0 0-57 0 0,0 0-53 0 0,0 0-47 0 0,0 0-41 0 0,0 0-141 0 0,0 0-41 0 0,0 0-172 0 0,0 0-459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9:41.1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6824 0 0,'0'0'149'0'0,"3"0"23"0"0,0 0-147 0 0,-1 0 1 0 0,0 1-1 0 0,0-1 0 0 0,1 1 0 0 0,-1 0 1 0 0,0 0-1 0 0,0 0 0 0 0,0 0 0 0 0,0 0 1 0 0,0 0-1 0 0,2 2-25 0 0,7 4 71 0 0,3-1-39 0 0,-10-5-32 0 0,-1 1 0 0 0,0-1 0 0 0,0 1 1 0 0,0 0-1 0 0,0-1 0 0 0,-1 1 0 0 0,1 1 1 0 0,-1-1-1 0 0,1 0 0 0 0,7 9 2 0 0,10 9 2 0 0,-4-8 76 0 0,0-2 63 0 0,-3-2 60 0 0,1 2 61 0 0,3 3 112 0 0,-13-8-218 0 0,1-1 0 0 0,-1 1 0 0 0,0 0 0 0 0,1 3-158 0 0,1 1 164 0 0,13 17 245 0 0,4-9-105 0 0,0-1 4 0 0,-8 1-47 0 0,-11-9-153 0 0,0 0 0 0 0,-1 0 0 0 0,0 1 0 0 0,0-1 0 0 0,0 1 0 0 0,0 6-108 0 0,5 15 271 0 0,3 0-36 0 0,-7-23-155 0 0,-1 1 0 0 0,0 0 0 0 0,0 0 0 0 0,0 3-80 0 0,-1 0 94 0 0,0 1 0 0 0,-1-1 0 0 0,-1 0 0 0 0,1 5-94 0 0,-1-3 137 0 0,1-1 0 0 0,1 1 0 0 0,0 0 0 0 0,3 8-137 0 0,3 17 282 0 0,-7-32-242 0 0,-1-1 0 0 0,0 0 1 0 0,0 0-1 0 0,0 0 0 0 0,0 0 1 0 0,-2 3-41 0 0,-5 23 234 0 0,4-22-149 0 0,1-1 0 0 0,0 1 0 0 0,1-1 0 0 0,0 1 0 0 0,0 0 0 0 0,1 1-85 0 0,0 3 136 0 0,-1 0 0 0 0,0 1 0 0 0,-1 3-136 0 0,-12 32 417 0 0,7 8 6 0 0,-2-29-188 0 0,3-9-90 0 0,3 2-28 0 0,-1 0-41 0 0,1-10-45 0 0,-1-1 0 0 0,0 1 0 0 0,-1-1 1 0 0,0 0-1 0 0,-1 0 0 0 0,0-1 0 0 0,-6 9-31 0 0,-3 4 58 0 0,11-16-51 0 0,0 0 0 0 0,1 0 0 0 0,0 1 0 0 0,-1 3-7 0 0,2-4 11 0 0,0 0 0 0 0,0-1 0 0 0,0 1 0 0 0,-1-1 0 0 0,0 0 0 0 0,0 0 0 0 0,-2 3-11 0 0,2-4 3 0 0,-1 2 5 0 0,1 0 0 0 0,-1 1 0 0 0,1-1 0 0 0,-1 4-8 0 0,-3 12-99 0 0,4-19 7 0 0,-3 0 83 0 0,3-1 6 0 0,1-1-40 0 0,1 0-38 0 0,0 2-54 0 0,0-1-30 0 0,1 0-54 0 0,0 2-63 0 0,0 0-70 0 0,0-2-11 0 0,0 0-57 0 0,0 0-51 0 0,0 0-43 0 0,0 1-153 0 0,0-1-44 0 0,0 1-183 0 0,0 2-495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9:42.0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1 535 7568 0 0,'0'0'166'0'0,"0"0"29"0"0,0 0 14 0 0,0 0-63 0 0,0 0-6 0 0,0 0 54 0 0,0 0 168 0 0,0-4 310 0 0,0 1-192 0 0,0-1-58 0 0,0 0-55 0 0,0 0-50 0 0,-1-3 128 0 0,1 0-112 0 0,0 0-50 0 0,2-3-7 0 0,1 2-56 0 0,1 4-37 0 0,0 3 28 0 0,2 0 77 0 0,-6 1-280 0 0,0 0 0 0 0,0 0 1 0 0,0 0-1 0 0,0 0 0 0 0,1 0 0 0 0,-1 0 1 0 0,0 0-1 0 0,0 0 0 0 0,0 0 0 0 0,0 0 0 0 0,0 0 1 0 0,0 0-1 0 0,0 0 0 0 0,1 0 0 0 0,-1 0 1 0 0,0 0-1 0 0,0 0 0 0 0,0 0 0 0 0,0 0 1 0 0,0 0-1 0 0,0 0 0 0 0,0 0 0 0 0,0 0 1 0 0,1 0-1 0 0,-1 0 0 0 0,0 0 0 0 0,0 0 0 0 0,0-1 1 0 0,0 1-1 0 0,0 0 0 0 0,0 0 0 0 0,0 0 1 0 0,0 0-1 0 0,0 0 0 0 0,0 0 0 0 0,0 0 1 0 0,1 0-1 0 0,-1 0 0 0 0,0-1 0 0 0,0 1 1 0 0,0 0-1 0 0,0 0 0 0 0,0 0 0 0 0,0 0 0 0 0,0 0 1 0 0,0 0-1 0 0,0 0 0 0 0,0-1 0 0 0,0 1 1 0 0,0 0-1 0 0,0 0 0 0 0,0 0 0 0 0,0 0 1 0 0,0 0-1 0 0,0 0 0 0 0,0 0 0 0 0,-1-1-8 0 0,1-4 163 0 0,0 2-88 0 0,0 0-1 0 0,0-1 1 0 0,0 1 0 0 0,0 0 0 0 0,0 0 0 0 0,1 0 0 0 0,0 0-1 0 0,-1-1 1 0 0,2-1-75 0 0,12-16 390 0 0,-7-1-88 0 0,8 1-40 0 0,-8 0-6 0 0,7-1-22 0 0,-8 8-128 0 0,-4 11-90 0 0,-1 0 0 0 0,0 0 0 0 0,1 0 1 0 0,0 0-1 0 0,0 0 0 0 0,0 1 1 0 0,0-1-1 0 0,0 0 0 0 0,1 1-16 0 0,0-2 23 0 0,1 0 0 0 0,-1 0 0 0 0,0-1 0 0 0,-1 1 0 0 0,1-1 0 0 0,0-1-23 0 0,6-11 53 0 0,3 2-40 0 0,-8 11-5 0 0,-1 0 1 0 0,1-1-1 0 0,-2 1 0 0 0,1-1 0 0 0,0 1 0 0 0,0-2-8 0 0,-1 1 1 0 0,1 0 0 0 0,-1 1-1 0 0,1-1 1 0 0,0 1 0 0 0,1 0-1 0 0,0-1 0 0 0,18-17 0 0 0,-1 1 0 0 0,0 0 0 0 0,1-1 0 0 0,-1 1 0 0 0,-18 18 0 0 0,0 0 0 0 0,0 0 0 0 0,-1 0 0 0 0,1 0 0 0 0,1-3 0 0 0,-4 4 2 0 0,1 1-1 0 0,0-1 0 0 0,-1 0 0 0 0,0 1 0 0 0,1-1 1 0 0,-1 0-1 0 0,0 1 0 0 0,0-1 0 0 0,0-1-1 0 0,0 3 1 0 0,0 0 0 0 0,0 0 0 0 0,0-1 0 0 0,0 1 0 0 0,0 0 0 0 0,0 0 0 0 0,0 0 0 0 0,0 0 0 0 0,0 0 0 0 0,0 0-1 0 0,0 0 1 0 0,0-1 0 0 0,0 1 0 0 0,0 0 0 0 0,0 0 0 0 0,0 0 0 0 0,0 0 0 0 0,0 0 0 0 0,0 0 0 0 0,0 0 0 0 0,0-1 0 0 0,0 1 0 0 0,0 0 0 0 0,0 0 0 0 0,0 0-1 0 0,1 0 1 0 0,-1 0 0 0 0,0 0 0 0 0,0 0 0 0 0,0 0 0 0 0,0 0 0 0 0,0-1 0 0 0,0 1 0 0 0,0 0 0 0 0,0 0 0 0 0,0 0 0 0 0,0 0 0 0 0,1 0 0 0 0,-1 0 0 0 0,0 0 0 0 0,0 0-1 0 0,0 0 1 0 0,0 0 0 0 0,0 0 0 0 0,0 0 0 0 0,0 0 0 0 0,1 0 0 0 0,-1 0 0 0 0,0 0 0 0 0,0 0 0 0 0,0 0 0 0 0,0 0 0 0 0,0 0 0 0 0,0 0 0 0 0,0 0 0 0 0,1 0-1 0 0,-1 0 0 0 0,14 0 64 0 0,-10 0 4 0 0,-4 0 15 0 0,0 0-4 0 0,0 0-13 0 0,0 4-12 0 0,-1 0-53 0 0,1 0 1 0 0,1-1-1 0 0,-1 1 1 0 0,0 0-1 0 0,1 0 1 0 0,0 0-1 0 0,1 2-1 0 0,-2-5 0 0 0,0 0 1 0 0,1-1-1 0 0,-1 1 0 0 0,0-1 0 0 0,1 1 0 0 0,-1-1 0 0 0,0 1 0 0 0,1-1 0 0 0,-1 0 0 0 0,1 1 0 0 0,-1-1 0 0 0,1 1 0 0 0,-1-1 0 0 0,1 0 0 0 0,-1 1 0 0 0,1-1 0 0 0,-1 0 0 0 0,1 0 0 0 0,0 1 0 0 0,4 3-1 0 0,-2 10 1 0 0,-3-13 0 0 0,0 0 0 0 0,0 0 0 0 0,0 0 0 0 0,0 0 0 0 0,0 0 0 0 0,0 0 0 0 0,0 0 0 0 0,0 0 0 0 0,1 0 0 0 0,-1-1 0 0 0,0 1 0 0 0,1 0 0 0 0,-1 0 0 0 0,1 0 0 0 0,-1 0 0 0 0,1-1 0 0 0,-1 1 0 0 0,1 0 0 0 0,-1 0 0 0 0,1-1 0 0 0,0 1 0 0 0,-1-1 0 0 0,1 1 0 0 0,0 0 0 0 0,0-1 0 0 0,0 1 0 0 0,-1-1 0 0 0,1 1 0 0 0,0-1 0 0 0,0 1 0 0 0,-1-1 0 0 0,1 1 0 0 0,0 0 0 0 0,-1-1 0 0 0,1 1 0 0 0,-1 0 0 0 0,1 0 0 0 0,-1-1 0 0 0,1 1 0 0 0,-1 0 0 0 0,1 0 0 0 0,-1 0 0 0 0,0 0 0 0 0,1 0 0 0 0,-1-1 0 0 0,0 1 0 0 0,0 0 0 0 0,0 0 0 0 0,0 0 0 0 0,0 0 0 0 0,0 0 0 0 0,0 0 0 0 0,0 0 0 0 0,0 1 1 0 0,0 0-1 0 0,1 0 0 0 0,-1 1 0 0 0,1-1 0 0 0,-1 0 0 0 0,1 0 0 0 0,-1 0 0 0 0,1 0 0 0 0,0 0 0 0 0,0 0 0 0 0,0 0 0 0 0,0 0 0 0 0,0-1 0 0 0,8 17 10 0 0,-2 18 33 0 0,7-11-17 0 0,-6-4 49 0 0,6 0-16 0 0,-8-7-45 0 0,-5-10-7 0 0,1-1 0 0 0,-1 0 0 0 0,1 0 0 0 0,0 0 0 0 0,0 0 0 0 0,0-1 0 0 0,0 1 0 0 0,0-1 0 0 0,1 1-7 0 0,13 18 30 0 0,3 15 86 0 0,-15-29-89 0 0,3 14 53 0 0,-1-10-41 0 0,-4-9-30 0 0,-1 0 0 0 0,0 0 1 0 0,0 0-1 0 0,0 0 0 0 0,0 0 0 0 0,0 0 0 0 0,0 0 0 0 0,0 0 0 0 0,-1 1 1 0 0,1-1-1 0 0,-1 0 0 0 0,0 0 0 0 0,1 1 0 0 0,-1-1-9 0 0,0 0 10 0 0,-1 0 0 0 0,1-1 0 0 0,1 1 0 0 0,-1 0 0 0 0,0-1 0 0 0,0 1 0 0 0,1 0 0 0 0,-1-1 0 0 0,1 1 0 0 0,-1-1 0 0 0,1 1 0 0 0,0-1 0 0 0,-1 1 0 0 0,1-1 0 0 0,0 1 0 0 0,0-1 0 0 0,0 1 0 0 0,0-1 0 0 0,0 0 0 0 0,1 0 0 0 0,-1 0 0 0 0,0 0 0 0 0,0 1 0 0 0,1-2 0 0 0,-1 1 0 0 0,1 0 0 0 0,-1 0 0 0 0,1 0 0 0 0,-1-1 0 0 0,1 1 0 0 0,0-1 0 0 0,-1 1 0 0 0,1-1 0 0 0,-1 0-1 0 0,1 1 1 0 0,0-1 0 0 0,1 0-10 0 0,-3 0 3 0 0,0 0-1 0 0,0 0 0 0 0,0 0 0 0 0,0 0 0 0 0,0 0 0 0 0,1 0 0 0 0,-1 0 0 0 0,0 0 0 0 0,0 0 0 0 0,0 0 0 0 0,0 0 0 0 0,0 0 0 0 0,0 0 0 0 0,0 0 0 0 0,1 0 0 0 0,-1 0 0 0 0,0 0 0 0 0,0 0 1 0 0,0 0-1 0 0,0 0 0 0 0,0 0 0 0 0,0 0 0 0 0,0 0 0 0 0,1 0 0 0 0,-1 0 0 0 0,0 0 0 0 0,0 0 0 0 0,0 0 0 0 0,0 0 0 0 0,0 0 0 0 0,0 1 0 0 0,0-1 0 0 0,0 0 0 0 0,0 0 0 0 0,0 0 1 0 0,0 0-1 0 0,0 0 0 0 0,1 0 0 0 0,-1 0 0 0 0,0 0 0 0 0,0 1 0 0 0,0-1 0 0 0,0 0 0 0 0,0 0 0 0 0,0 0 0 0 0,0 0 0 0 0,0 0 0 0 0,0 0 0 0 0,0 0 0 0 0,0 1 0 0 0,0-1 0 0 0,0 0 1 0 0,0 0-1 0 0,0 0 0 0 0,0 0 0 0 0,-1 0 0 0 0,1 0-2 0 0,0 5 29 0 0,0 3 0 0 0,0 15 57 0 0,0-19-1 0 0,4-4-16 0 0,-4 0-69 0 0,1-1 5 0 0,0 1 0 0 0,0 0-1 0 0,0 1 1 0 0,0-1 0 0 0,0 0-1 0 0,-1 0 1 0 0,1 0-1 0 0,0 0 1 0 0,0 1 0 0 0,0-1-1 0 0,0 0 1 0 0,0 1 0 0 0,0-1-1 0 0,-1 1 1 0 0,1-1-5 0 0,3 9 24 0 0,-1 0-99 0 0,3-1-117 0 0,-1-2-15 0 0,-1-2-34 0 0,-1-1-663 0 0,-3-3-50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9:43.0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469 22 5344 0 0,'0'0'157'0'0,"0"0"-38"0"0,0 0 3 0 0,0 0 54 0 0,0 0 159 0 0,0 0 293 0 0,0 0 20 0 0,-3 0-24 0 0,1 0-590 0 0,1 0 42 0 0,-3 0 178 0 0,-1 0 92 0 0,-5 0 584 0 0,7 0-676 0 0,0 0-42 0 0,0 0-55 0 0,1 0-79 0 0,0 0-93 0 0,1 0-112 0 0,1 0 143 0 0,-1 0 0 0 0,1 0 0 0 0,0 0 0 0 0,-1 0 0 0 0,1 0 0 0 0,0 0 0 0 0,-1 0 0 0 0,1 0 0 0 0,0 0 0 0 0,0 0 0 0 0,-1-1 0 0 0,1 1 0 0 0,0 0 0 0 0,-1 0 0 0 0,1 0 0 0 0,0 0 0 0 0,0-1 0 0 0,-1 1 0 0 0,1 0 0 0 0,0 0 0 0 0,0 0 0 0 0,0-1 0 0 0,-1 1 0 0 0,1 0 0 0 0,0 0 0 0 0,0-1-16 0 0,-14-13 416 0 0,13 14-400 0 0,1 0-1 0 0,0-1 1 0 0,0 1 0 0 0,0 0 0 0 0,-1 0 0 0 0,1-1 0 0 0,0 1-1 0 0,0 0 1 0 0,0 0 0 0 0,-1 0 0 0 0,1-1 0 0 0,0 1 0 0 0,-1 0-1 0 0,1 0 1 0 0,0 0 0 0 0,0 0 0 0 0,-1 0 0 0 0,1 0 0 0 0,0 0 0 0 0,-1 0-1 0 0,1 0 1 0 0,0-1 0 0 0,-1 1 0 0 0,1 0 0 0 0,0 1 0 0 0,-1-1-16 0 0,-4-1 146 0 0,0 1 55 0 0,-10 1 337 0 0,10-1-385 0 0,1 2-48 0 0,-1-1-84 0 0,-6 6 162 0 0,10-6-150 0 0,-1 0 1 0 0,0 1-1 0 0,0-1 1 0 0,0 0-1 0 0,0 0 1 0 0,0-1-1 0 0,0 1 1 0 0,-1 0-1 0 0,1-1 1 0 0,0 1-1 0 0,0-1 1 0 0,0 1-1 0 0,-1-1 1 0 0,1 0-34 0 0,-12 0 327 0 0,-1-1-86 0 0,-2 1-53 0 0,1-1-63 0 0,12 1-96 0 0,-1 0 0 0 0,1 0 0 0 0,0 1 1 0 0,0-1-1 0 0,0 1 0 0 0,-1 0 0 0 0,1 0 0 0 0,0 0-29 0 0,-10 14 186 0 0,-15-8-17 0 0,15 7-62 0 0,-14-7-31 0 0,27-6-73 0 0,0-1 0 0 0,1 0 0 0 0,-1 1 0 0 0,1-1 0 0 0,-1 1 0 0 0,1-1 0 0 0,-1 1 0 0 0,1-1 0 0 0,-1 1 0 0 0,1-1 0 0 0,0 1 0 0 0,-1 0 0 0 0,1-1 0 0 0,0 1 0 0 0,-1 0-3 0 0,-2 4 27 0 0,-15 2 33 0 0,15-4-58 0 0,-1-1 0 0 0,1 1 1 0 0,0-1-1 0 0,0 1 1 0 0,-2 2-3 0 0,-16 17 0 0 0,18-20 0 0 0,0 1 0 0 0,0 0 0 0 0,0 1 0 0 0,1-1 0 0 0,-2 3 0 0 0,-3 15 0 0 0,6-19 0 0 0,0 0 0 0 0,0-1 0 0 0,0 1 0 0 0,-1-1 0 0 0,1 0 0 0 0,0 1 0 0 0,-1-1 0 0 0,1 0 0 0 0,0 0 0 0 0,-1 1 0 0 0,1-1 0 0 0,-2 0 0 0 0,-15 6 0 0 0,18-6 0 0 0,-1-1 0 0 0,1 0 0 0 0,0 1 0 0 0,0-1 0 0 0,0 1 0 0 0,-1-1 0 0 0,1 0 0 0 0,0 1 0 0 0,0-1 0 0 0,0 1 0 0 0,0-1 0 0 0,0 1 0 0 0,-1-1 0 0 0,1 1 0 0 0,0-1 0 0 0,0 1 0 0 0,0-1 0 0 0,0 1 0 0 0,1-1 0 0 0,-1 0 0 0 0,0 1 0 0 0,0-1 0 0 0,0 1 0 0 0,0-1 0 0 0,0 1 0 0 0,1-1 0 0 0,-1 1 0 0 0,0-1 0 0 0,0 0 0 0 0,1 1 0 0 0,-1-1 0 0 0,1 1-1 0 0,0-1 0 0 0,-1 1 0 0 0,1-1 0 0 0,0 1 0 0 0,0-1 0 0 0,0 0 0 0 0,0 0 0 0 0,0 1 0 0 0,0-1 0 0 0,0 0 0 0 0,0 0 0 0 0,-1 0 0 0 0,1 0 0 0 0,0 0 0 0 0,0 0 1 0 0,-1 0 0 0 0,0 0-1 0 0,0 0-1 0 0,1 0 1 0 0,-1 0 0 0 0,0 0 0 0 0,0 0 0 0 0,0 0-1 0 0,0 0 1 0 0,0 0 0 0 0,0 0 0 0 0,0 0-1 0 0,1 0 1 0 0,-1 0 0 0 0,0 0 0 0 0,0 0 0 0 0,0 0-1 0 0,0 0 1 0 0,0 0 0 0 0,0 0 0 0 0,1 0 0 0 0,-1 0-1 0 0,0 0 1 0 0,0 0 0 0 0,0 0 0 0 0,0 0-1 0 0,0 0 1 0 0,0 0 0 0 0,0 0 0 0 0,0 0 0 0 0,0 0-1 0 0,1 1 1 0 0,-1-1 0 0 0,0 0 0 0 0,0 0 0 0 0,0 0-1 0 0,0 0 1 0 0,0 0 0 0 0,0 0 0 0 0,0 0-1 0 0,0 0 1 0 0,0 1 0 0 0,0-1 0 0 0,0 0 0 0 0,0 0-1 0 0,0 0 1 0 0,0 0 0 0 0,0 0 0 0 0,0 0-1 0 0,0 0 1 0 0,0 1 0 0 0,0-1 0 0 0,0 0 0 0 0,0 0-1 0 0,0 0 1 0 0,0 0 0 0 0,0 0 0 0 0,0 0 0 0 0,0 1 1 0 0,0 3-26 0 0,-1-1 22 0 0,1-1 0 0 0,0 1 0 0 0,0-1 1 0 0,0 1-1 0 0,0-1 0 0 0,1 1 0 0 0,-1-1 0 0 0,1 0 0 0 0,-1 1 0 0 0,1-1 1 0 0,0 2 3 0 0,14 3-11 0 0,-8 7-32 0 0,11-6 33 0 0,-15-6 7 0 0,0 0 0 0 0,1 1 1 0 0,-1-1-1 0 0,0 1 0 0 0,2 2 3 0 0,-2-2-10 0 0,0 0-1 0 0,0 0 0 0 0,0 0 1 0 0,0-1-1 0 0,3 2 11 0 0,12 3-13 0 0,-11 8 13 0 0,11-8 0 0 0,-13-4 0 0 0,-1 0 0 0 0,0 0 0 0 0,1 1 0 0 0,-1 0 0 0 0,-1 0 0 0 0,4 3 0 0 0,-4-3 0 0 0,1 0 0 0 0,0 0 0 0 0,0 0 0 0 0,0 0 0 0 0,1-1 0 0 0,3 3 0 0 0,6 0 0 0 0,-11-5 0 0 0,0 1 0 0 0,0-1 0 0 0,0 1 0 0 0,0 0 0 0 0,0-1 0 0 0,0 1 0 0 0,-1 1 0 0 0,1-1 0 0 0,0 0 0 0 0,253 255 0 0 0,-235-236 0 0 0,22 22 0 0 0,-22-22 0 0 0,-8-6 5 0 0,10 26 69 0 0,-20-33-71 0 0,4 7 29 0 0,-5-12-27 0 0,-1 0-1 0 0,0 0 1 0 0,1 0-1 0 0,0 0 1 0 0,-1 0 0 0 0,1-1-1 0 0,2 2-4 0 0,-4-4 2 0 0,0 0-1 0 0,0 1 1 0 0,1-1 0 0 0,-1 0-1 0 0,0 0 1 0 0,0 0 0 0 0,1 1-1 0 0,-1-1 1 0 0,0 0 0 0 0,0 0-1 0 0,0 1 1 0 0,0-1 0 0 0,1 0-1 0 0,-1 1 1 0 0,0-1-1 0 0,0 0 1 0 0,0 0 0 0 0,0 1-1 0 0,0-1 1 0 0,0 0 0 0 0,0 1-1 0 0,0-1 1 0 0,0 0 0 0 0,0 1-1 0 0,0-1 1 0 0,0 0-2 0 0,0 2 3 0 0,1 1 1 0 0,-1-1-1 0 0,1 0 0 0 0,-1 0 1 0 0,1 0-1 0 0,0 0 1 0 0,-1 0-1 0 0,1 0 0 0 0,0 0 1 0 0,0 0-1 0 0,1 0 1 0 0,-1 0-4 0 0,7 13 61 0 0,-4 4 65 0 0,-4 45 357 0 0,-1-62-472 0 0,1 1 1 0 0,0-1 0 0 0,0 0 0 0 0,-1 1-1 0 0,0-1 1 0 0,1 0 0 0 0,-1 1 0 0 0,0-1-1 0 0,0 0 1 0 0,0 0 0 0 0,0 1 0 0 0,-1-1-1 0 0,1 0-11 0 0,-1 0 10 0 0,1 0-1 0 0,0 0 1 0 0,0 0-1 0 0,0 0 1 0 0,0 1-1 0 0,0-1 1 0 0,0 0-1 0 0,1 1 1 0 0,-1-1-1 0 0,1 0 1 0 0,-1 1-1 0 0,1-1 1 0 0,0 1-10 0 0,0-1 7 0 0,0 0 1 0 0,0-1 0 0 0,0 1-1 0 0,0 0 1 0 0,0 0 0 0 0,-1 0 0 0 0,1 0-1 0 0,-1 0 1 0 0,1-1 0 0 0,-1 1-1 0 0,0 1-7 0 0,-9 9 71 0 0,0-2 34 0 0,9-9-93 0 0,-12 21 96 0 0,12-19-95 0 0,0 0 0 0 0,-1 0 0 0 0,1 0 0 0 0,-1 0 0 0 0,0-1 0 0 0,0 1 0 0 0,0 0 0 0 0,0-1 0 0 0,0 1 0 0 0,-1-1 0 0 0,1 0-1 0 0,-2 1-12 0 0,-14 4 72 0 0,11 7 0 0 0,-11-7-1 0 0,-3 8 0 0 0,0-8 14 0 0,10-1-50 0 0,9-4-31 0 0,0-1-1 0 0,0 0 0 0 0,0 0 1 0 0,0 0-1 0 0,0 0 1 0 0,0 0-1 0 0,0 0 0 0 0,0 0 1 0 0,0-1-1 0 0,-1 1 1 0 0,1-1-1 0 0,0 0 0 0 0,0 0 1 0 0,-1 1-4 0 0,-50-1 138 0 0,21 0-130 0 0,30 0-6 0 0,0 0-1 0 0,0 0 0 0 0,0-1 0 0 0,0 1 0 0 0,0 0 0 0 0,0-1 0 0 0,0 1 0 0 0,0-1 0 0 0,0 1 0 0 0,0-1-1 0 0,-19-13 43 0 0,0 7-33 0 0,-1-8-10 0 0,5 8-29 0 0,9-7-131 0 0,-6 7-84 0 0,12 3 147 0 0,1 1-24 0 0,0 1 5 0 0,0 0-42 0 0,0 0-48 0 0,0 1-58 0 0,0 0-62 0 0,-1 0-59 0 0,0 0-52 0 0,0 0-45 0 0,0 0-44 0 0,0 1-32 0 0,-1-2-632 0 0,0-4-822 0 0,2-6-1140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9:43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 0 6592 0 0,'-4'4'51'0'0,"-3"3"-59"0"0,4-4 61 0 0,0 1 87 0 0,1-2-24 0 0,-1 0 36 0 0,0-2 1 0 0,1 0-149 0 0,0 0-1 0 0,1 0 0 0 0,-1 0 1 0 0,0 0-1 0 0,1 1 1 0 0,-1-1-1 0 0,0 1 0 0 0,1-1 1 0 0,-2 1-4 0 0,-9 8 25 0 0,6-3 67 0 0,3-3 148 0 0,1-1-39 0 0,-2 2 97 0 0,2-2-168 0 0,0 0-36 0 0,0 0 4 0 0,-3 2 45 0 0,3-3-63 0 0,-1 0 41 0 0,-15 6 710 0 0,15 0-419 0 0,-1 0-35 0 0,-3-3-63 0 0,0-1-44 0 0,0 15 226 0 0,-7 4-16 0 0,7-1-38 0 0,-8 0-137 0 0,8 1-60 0 0,1-12-135 0 0,4-8-88 0 0,1 0 1 0 0,0 0 0 0 0,0 0-1 0 0,0 0 1 0 0,0 0 0 0 0,0 0-1 0 0,0 0 1 0 0,0 0 0 0 0,1 1-1 0 0,-1-1 1 0 0,1 0 0 0 0,0 0-1 0 0,0 1 1 0 0,-1-1 0 0 0,2 2-23 0 0,-1 12 72 0 0,0-7-32 0 0,1 0 0 0 0,-2 1-1 0 0,1-1 1 0 0,-1 0-1 0 0,-2 7-39 0 0,-11 13 114 0 0,11-17-70 0 0,2 0 0 0 0,-1 0 0 0 0,2 0 0 0 0,-1 1 0 0 0,2-1 0 0 0,0 5-44 0 0,0 17 112 0 0,-2 1 1 0 0,0-20-56 0 0,1-1 0 0 0,0 1 1 0 0,1-1-1 0 0,1 1 1 0 0,1 5-58 0 0,11 26 128 0 0,-13-36-97 0 0,0-1 1 0 0,-1 0 0 0 0,0 6-32 0 0,0-5 38 0 0,0 1 0 0 0,1-1-1 0 0,0 0 1 0 0,2 10-38 0 0,11 22 80 0 0,-7 1-25 0 0,8 0-28 0 0,-8-1 49 0 0,-4-33-51 0 0,0 0 0 0 0,1 0 0 0 0,4 7-25 0 0,-4-7 21 0 0,0-1 1 0 0,0 1 0 0 0,1 8-22 0 0,-1-1 23 0 0,-3-11-11 0 0,0 0 1 0 0,1 0-1 0 0,-1 0 0 0 0,1 0 1 0 0,0 0-1 0 0,0 0 0 0 0,1 0 1 0 0,0-1-1 0 0,1 3-12 0 0,5 11 42 0 0,4 14 70 0 0,-10-22-70 0 0,0 0 0 0 0,2-1 0 0 0,-1 1 0 0 0,2 1-42 0 0,12 14 109 0 0,-12-11-42 0 0,-5-11-53 0 0,1 0 1 0 0,-1 0-1 0 0,1 0 0 0 0,0 0 0 0 0,0 0 0 0 0,0 0 0 0 0,0-1 0 0 0,0 1 1 0 0,1-1-15 0 0,4 6 33 0 0,0-1 10 0 0,4 3 68 0 0,-7-5-84 0 0,2 1 2 0 0,5 5 55 0 0,10 10-24 0 0,-13-14-177 0 0,-2 0-55 0 0,-2-3-242 0 0,-4-4-30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9:13.5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228 0 7368 0 0,'0'0'165'0'0,"0"0"22"0"0,0 0 10 0 0,0 0 48 0 0,0 0 119 0 0,0 0 55 0 0,0 0 12 0 0,0 4 9 0 0,0 10 32 0 0,0-14-464 0 0,0 0 1 0 0,1 1-1 0 0,-1-1 0 0 0,0 0 1 0 0,0 0-1 0 0,0 0 1 0 0,0 0-1 0 0,0 0 1 0 0,0 0-1 0 0,0 0 1 0 0,0 1-1 0 0,0-1 0 0 0,0 0 1 0 0,0 0-1 0 0,0 0 1 0 0,0 0-1 0 0,0 0 1 0 0,0 0-1 0 0,0 0 1 0 0,-1 1-1 0 0,1-1 0 0 0,0 0 1 0 0,0 0-1 0 0,0 0 1 0 0,0 0-1 0 0,0 0 1 0 0,0 0-1 0 0,0 0 1 0 0,0 0-1 0 0,0 0 0 0 0,0 1 1 0 0,0-1-1 0 0,0 0 1 0 0,-1 0-1 0 0,1 0 1 0 0,0 0-1 0 0,0 0 1 0 0,0 0-1 0 0,0 0 0 0 0,0 0 1 0 0,0 0-1 0 0,0 0 1 0 0,-1 0-1 0 0,1 0 1 0 0,0 0-1 0 0,0 0 1 0 0,0 0-1 0 0,0 0 0 0 0,0 0 1 0 0,0 0-1 0 0,0 0 1 0 0,-1 0-1 0 0,1 0 1 0 0,0 0-1 0 0,0 0 1 0 0,0 0-1 0 0,0 0-8 0 0,-1 0 21 0 0,1 0 0 0 0,-1 0 1 0 0,0 0-1 0 0,1 0 0 0 0,-1 0 0 0 0,0 0 0 0 0,1 0 0 0 0,-1 0 1 0 0,1 0-1 0 0,-1 0 0 0 0,0 0 0 0 0,1 1 0 0 0,-1-1 0 0 0,1 0 1 0 0,-1 0-1 0 0,0 1 0 0 0,1-1 0 0 0,-1 0 0 0 0,1 1 1 0 0,-1-1-1 0 0,1 1 0 0 0,-1-1 0 0 0,1 1 0 0 0,0-1 0 0 0,-1 1 1 0 0,1-1-1 0 0,0 1 0 0 0,-1-1 0 0 0,1 1 0 0 0,0-1 0 0 0,-1 1 1 0 0,1 0-1 0 0,0-1 0 0 0,0 1 0 0 0,0-1 0 0 0,0 1-21 0 0,-5 8 179 0 0,-1 2-12 0 0,5-9-138 0 0,-1 0 0 0 0,1 0 0 0 0,0 0 0 0 0,0 0 1 0 0,0 0-1 0 0,0 0 0 0 0,0 0 0 0 0,1 0 0 0 0,-1 0 0 0 0,1 1 1 0 0,-1-1-1 0 0,1 0 0 0 0,0 0 0 0 0,0 1-29 0 0,0 10 129 0 0,0 5 24 0 0,0-15-120 0 0,-1 1-1 0 0,1-1 0 0 0,0 1 1 0 0,-1-1-1 0 0,0 0 0 0 0,0 1 1 0 0,0-1-1 0 0,-1 3-32 0 0,-4 5 111 0 0,-3 3 41 0 0,5-6-62 0 0,0 0 0 0 0,1 0 0 0 0,0 0 0 0 0,0 1 0 0 0,0-1 0 0 0,0 8-90 0 0,-7 20 274 0 0,1-13-124 0 0,-6 17-11 0 0,3 18-31 0 0,9-39-62 0 0,-1 0 0 0 0,-5 16-46 0 0,-4 16 53 0 0,1 25-17 0 0,9-47-7 0 0,-1 0-1 0 0,-7 17-28 0 0,5-25 14 0 0,1 1-1 0 0,1 0 0 0 0,1-1 1 0 0,1 1-1 0 0,1 0 0 0 0,1 1-13 0 0,0 7 14 0 0,-4 26-14 0 0,0-29 0 0 0,2-11 0 0 0,0 0 0 0 0,0 14 0 0 0,3 3 16 0 0,4 18-16 0 0,0-11 37 0 0,-2 28-37 0 0,-3-48 3 0 0,0 1 1 0 0,2-1 0 0 0,3 18-4 0 0,0-21 0 0 0,0-1 0 0 0,7 15 0 0 0,-2-6 0 0 0,4 17 20 0 0,-2 1 0 0 0,5 36-20 0 0,8 31 24 0 0,-19-90-24 0 0,1-1 0 0 0,1 0 0 0 0,1 0 0 0 0,8 13 0 0 0,13 16 0 0 0,4 0 0 0 0,4 7 0 0 0,-30-43 2 0 0,1-1 1 0 0,0 1 0 0 0,2 0-3 0 0,1-1 29 0 0,0 1 0 0 0,12 7-29 0 0,-17-14 11 0 0,0 1 0 0 0,0 0 0 0 0,-1 1 0 0 0,0-1 0 0 0,1 3-11 0 0,21 30 205 0 0,0-18-14 0 0,-12-10-63 0 0,1 3 35 0 0,-2-1 12 0 0,26 10 464 0 0,-33-20-524 0 0,7 4 146 0 0,-2 0-17 0 0,-2 1-45 0 0,-8-5 85 0 0,-3-3-27 0 0,4-3-8 0 0,10-12-26 0 0,-10 12-106 0 0,-4 3-42 0 0,0 0-90 0 0,0 0-30 0 0,0 0-35 0 0,0 0-19 0 0,0 0-35 0 0,0 0-40 0 0,0 0-44 0 0,0 0-49 0 0,0 0-46 0 0,0 0-42 0 0,0 0-38 0 0,0 0-258 0 0,0 0-63 0 0,0 0-50 0 0,0 0-35 0 0,0 0-1438 0 0,0 0-1279 0 0</inkml:trace>
  <inkml:trace contextRef="#ctx0" brushRef="#br0" timeOffset="18827.07">1274 854 8176 0 0,'0'0'182'0'0,"0"0"29"0"0,0 0 13 0 0,0 0-76 0 0,0 0-19 0 0,0 0 40 0 0,0 4 136 0 0,0 0-116 0 0,1-1-104 0 0,-1-1 1 0 0,0 1-1 0 0,0-1 0 0 0,0 1 1 0 0,0-1-1 0 0,0 1 0 0 0,-1-1 1 0 0,1 1-1 0 0,-1-1 0 0 0,0 0 1 0 0,0 2-86 0 0,-7 1 328 0 0,-1 1 32 0 0,9-5-345 0 0,0-1 0 0 0,0 1-1 0 0,0 0 1 0 0,0-1-1 0 0,0 1 1 0 0,0 0 0 0 0,0-1-1 0 0,0 1 1 0 0,0 0 0 0 0,0-1-1 0 0,0 1 1 0 0,0 0 0 0 0,0-1-1 0 0,0 1 1 0 0,0 0-1 0 0,1-1 1 0 0,-1 1 0 0 0,0-1-1 0 0,1 1 1 0 0,-1-1 0 0 0,0 1-15 0 0,7 10 195 0 0,1 3 74 0 0,-5 4 63 0 0,-3-2-73 0 0,0 0-68 0 0,2 5-17 0 0,7-2-14 0 0,2-6 6 0 0,2 5 27 0 0,-11-13-147 0 0,-1-1 0 0 0,1 0 0 0 0,-1 0 1 0 0,0 0-1 0 0,0 3-46 0 0,3 11 120 0 0,-2-9-42 0 0,1-1-1 0 0,0 0 1 0 0,0 0 0 0 0,1 0-1 0 0,0 0 1 0 0,1 0 0 0 0,-1-1-1 0 0,1 0 1 0 0,4 4-78 0 0,27 18 367 0 0,-31-23-290 0 0,0 0 0 0 0,-1 1 1 0 0,1 0-1 0 0,-1 0 1 0 0,-1 0-1 0 0,1 2-77 0 0,12 20 288 0 0,-3-10-40 0 0,0 0-14 0 0,4 10 51 0 0,-2 0-14 0 0,15 18 269 0 0,-18-29-341 0 0,-5-8-105 0 0,11 10 204 0 0,-16-17-258 0 0,1-1 0 0 0,-1 0 0 0 0,0 0 0 0 0,0 1 0 0 0,0 0 0 0 0,0-1 0 0 0,-1 1 0 0 0,1 0 0 0 0,-1 0 0 0 0,1 0-40 0 0,2 15 127 0 0,-3-15-105 0 0,-1 0 1 0 0,1 0 0 0 0,0 1 0 0 0,0-1-1 0 0,0 0 1 0 0,0 0 0 0 0,1-1 0 0 0,-1 1-1 0 0,1 0 1 0 0,-1 0 0 0 0,1-1 0 0 0,0 1-1 0 0,0-1 1 0 0,1 1-23 0 0,40 40 364 0 0,17 17 41 0 0,-56-56-341 0 0,-3 2 12 0 0,-1-2-52 0 0,0-4-23 0 0,0 1 0 0 0,0-1-1 0 0,0 0 1 0 0,0 0 0 0 0,0 1-1 0 0,0-1 1 0 0,0 0 0 0 0,0 1-1 0 0,0-1 1 0 0,0 0 0 0 0,0 1-1 0 0,0-1 1 0 0,0 0 0 0 0,0 0-1 0 0,0 1 1 0 0,0-1 0 0 0,0 0-1 0 0,0 1 1 0 0,1-1 0 0 0,-1 0-1 0 0,0 0 1 0 0,0 1 0 0 0,0-1-1 0 0,1 0 1 0 0,-1 0 0 0 0,0 0-1 0 0,1 1 1 0 0,0-1 1 0 0,-1 1 0 0 0,1-1-1 0 0,0 1 1 0 0,0-1-1 0 0,0 0 1 0 0,0 0 0 0 0,0 1-1 0 0,0-1 1 0 0,0 0-1 0 0,0 0 1 0 0,-1 0 0 0 0,1 0-1 0 0,0 0 1 0 0,0 0-2 0 0,-1 0 0 0 0,4 0 66 0 0,-4 0-28 0 0,0 0-76 0 0,0 0-66 0 0,0 0-114 0 0,0 0 95 0 0,0 0 42 0 0,0 0-34 0 0,0 0-14 0 0,0 0-34 0 0,0 0-39 0 0,0 0-45 0 0,0 0-48 0 0,0 0-45 0 0,0 0-42 0 0,0 0-37 0 0,0 0-272 0 0,0 0-61 0 0,0 0-50 0 0,0 0-34 0 0,0 0-1500 0 0,0 0-1324 0 0</inkml:trace>
  <inkml:trace contextRef="#ctx0" brushRef="#br0" timeOffset="19142.22">1637 812 5008 0 0,'-18'17'108'0'0,"18"-17"-103"0"0,0 1-1 0 0,0-1 1 0 0,-1 0 0 0 0,1 0 0 0 0,0 0 0 0 0,0 1 0 0 0,-1-1-1 0 0,1 0 1 0 0,0 0 0 0 0,0 1 0 0 0,0-1 0 0 0,0 0 0 0 0,-1 0-1 0 0,1 1 1 0 0,0-1 0 0 0,0 0 0 0 0,0 1 0 0 0,0-1-1 0 0,0 0 1 0 0,0 1 0 0 0,0-1 0 0 0,0 0 0 0 0,0 0 0 0 0,0 1-1 0 0,0-1 1 0 0,0 0-5 0 0,0 40 261 0 0,0-38-258 0 0,0 0 0 0 0,0-1-1 0 0,0 1 1 0 0,-1 0-1 0 0,1 0 1 0 0,0 0-1 0 0,-1 0 1 0 0,1 0-1 0 0,-1 0 1 0 0,0 0-3 0 0,-13 23 0 0 0,12-15 26 0 0,0 1 54 0 0,2 1 58 0 0,0 0 62 0 0,0 3 88 0 0,0-7 3 0 0,-2-1-34 0 0,-6 9 389 0 0,-1 2 47 0 0,8-9-416 0 0,0 1 40 0 0,-3 21 236 0 0,-9 13 130 0 0,12-41-628 0 0,-2 9 226 0 0,1-1-58 0 0,2-2-47 0 0,0 0-34 0 0,0-5-72 0 0,0 0 1 0 0,0 0-1 0 0,0 0 0 0 0,-1 0 0 0 0,0 3-70 0 0,-13 35 420 0 0,7 1-61 0 0,3-30-223 0 0,-1-1 0 0 0,0 1 0 0 0,-1-1 1 0 0,-1 0-1 0 0,-5 8-136 0 0,-1 3 207 0 0,4 5 15 0 0,6-11-134 0 0,-3 4 34 0 0,-13 34 262 0 0,12-40-303 0 0,0-3-45 0 0,-1-1 14 0 0,6-9-38 0 0,1-1 0 0 0,-1 1 0 0 0,1 0-1 0 0,0 0 1 0 0,0 0 0 0 0,0 0 0 0 0,0 0 0 0 0,0 0-1 0 0,1 0 1 0 0,-1 0 0 0 0,0 0 0 0 0,1 1-1 0 0,0-1 1 0 0,-1 0 0 0 0,1 0 0 0 0,0 0 0 0 0,0 3-12 0 0,0-5 0 0 0,0 5 22 0 0,0 0 0 0 0,0 0 0 0 0,0 1 0 0 0,-1-1 0 0 0,-1 4-22 0 0,-7 9 48 0 0,8-16-46 0 0,0 0 0 0 0,0-1 0 0 0,0 1 0 0 0,0 0 0 0 0,0 0 0 0 0,0 0 0 0 0,1 0 0 0 0,-1 1 0 0 0,1-1 0 0 0,-1 0 0 0 0,1 0 0 0 0,0 0 0 0 0,0 0-2 0 0,0 0 0 0 0,0 0 0 0 0,0 0 0 0 0,0 0 0 0 0,0 0 0 0 0,-1 0 0 0 0,1 0 0 0 0,-1 0 0 0 0,1 0 0 0 0,-1 0 0 0 0,0 0 0 0 0,-13 19 0 0 0,12-13-30 0 0,1-4-78 0 0,1-1-79 0 0,0-1 49 0 0,0-1-34 0 0,0-1 172 0 0,0 1-209 0 0,0 0-35 0 0,0 0-337 0 0,0-1 77 0 0,0 0-49 0 0,0 0-653 0 0,0 0-518 0 0,0 0-980 0 0</inkml:trace>
  <inkml:trace contextRef="#ctx0" brushRef="#br0" timeOffset="26985.68">1125 427 5072 0 0,'-4'0'144'0'0,"-13"0"-16"0"0,-5 0-80 0 0,21 0-48 0 0,0 0 0 0 0,0 0 0 0 0,0 0 0 0 0,-1 0 0 0 0,1 0 0 0 0,0 0 0 0 0,0 1 0 0 0,0-1 0 0 0,0 0 0 0 0,0 0 0 0 0,-1 1 0 0 0,1-1 0 0 0,0 1 0 0 0,-1 0 0 0 0,-1 6 15 0 0,1-3 22 0 0,0-1 35 0 0,-1-1 42 0 0,-1 0 37 0 0,-3 1 224 0 0,0 11 471 0 0,-11-6 33 0 0,6-1-396 0 0,0 4-101 0 0,0 1-79 0 0,1 0-56 0 0,-6 6 69 0 0,-2 4 7 0 0,6-1-102 0 0,9-14-154 0 0,-1 1 0 0 0,0-1 0 0 0,-1 0 0 0 0,0 0-1 0 0,0-1-66 0 0,0 1 40 0 0,1-1 0 0 0,0 1-1 0 0,0-1 1 0 0,0 2-40 0 0,-6 11 160 0 0,-8 18-160 0 0,5-8 96 0 0,-1-2 40 0 0,1-3 23 0 0,12-18-112 0 0,0 0 1 0 0,1 0 0 0 0,-1-1 0 0 0,1 5-48 0 0,-2 4 57 0 0,-1 1 39 0 0,0 0 0 0 0,-5 7-96 0 0,-6 24 209 0 0,13-39-157 0 0,0 1 1 0 0,1 0 0 0 0,0 0-1 0 0,0 0 1 0 0,1 1-53 0 0,-4 30 195 0 0,-3-5-52 0 0,0 0-35 0 0,5-22-73 0 0,0 1-1 0 0,1 0 1 0 0,1-1-1 0 0,0 1 1 0 0,0-1-1 0 0,1 1 1 0 0,3 9-35 0 0,10 39 96 0 0,-7 3-6 0 0,6-13-40 0 0,13 22-16 0 0,-18-56-15 0 0,0 0 0 0 0,1-1 0 0 0,4 6-19 0 0,10 17 17 0 0,5 21-17 0 0,-2-26 0 0 0,-13-18 0 0 0,-3-3-54 0 0,0 0-111 0 0,-2-4-24 0 0,-1 1-63 0 0,1-1-65 0 0,0 1-66 0 0,0 0-70 0 0,2 1-71 0 0,0 0-74 0 0,0 0-77 0 0,13 11-916 0 0,15 16-912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9:55.2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0 10592 0 0,'0'0'241'0'0,"0"0"38"0"0,0 0 10 0 0,3 4-33 0 0,3 0-207 0 0,-5-3-46 0 0,-1-1-1 0 0,1 1 0 0 0,0-1 1 0 0,-1 1-1 0 0,1 0 0 0 0,0-1 1 0 0,-1 1-1 0 0,1 0 0 0 0,-1-1 1 0 0,1 1-1 0 0,-1 0 0 0 0,0-1 1 0 0,1 1-1 0 0,-1 0 0 0 0,0 0 1 0 0,1 0-1 0 0,-1 0-2 0 0,1 6 16 0 0,0 1-1 0 0,0 0 1 0 0,-1-1 0 0 0,0 6-16 0 0,0 7 266 0 0,0 42 665 0 0,0-37-580 0 0,0-5-129 0 0,0-12-157 0 0,0 0-37 0 0,0-8-18 0 0,0 1 0 0 0,1-1 0 0 0,-1 0 0 0 0,0 1 0 0 0,0-1 1 0 0,0 1-1 0 0,0-1 0 0 0,0 1 0 0 0,-1-1 0 0 0,1 0 0 0 0,0 1 0 0 0,0-1 1 0 0,0 1-1 0 0,0-1 0 0 0,0 1 0 0 0,0-1 0 0 0,-1 0 0 0 0,1 1 1 0 0,0-1-1 0 0,0 0 0 0 0,-1 1 0 0 0,1-1 0 0 0,0 0 0 0 0,-1 1 0 0 0,1-1 1 0 0,0 0-11 0 0,-2 3 45 0 0,0-1 1 0 0,0 1-1 0 0,0 0 1 0 0,0 0-1 0 0,1 0 1 0 0,-1 0 0 0 0,0 1-46 0 0,-5 11 158 0 0,7-13-148 0 0,-1-1 2 0 0,0 0 1 0 0,0 0-1 0 0,0 0 0 0 0,1 0 1 0 0,-1 1-1 0 0,1-1 0 0 0,-1 0 1 0 0,1 0-1 0 0,-1 0 0 0 0,1 1 1 0 0,0-1-1 0 0,-1 0 0 0 0,1 1 1 0 0,0-1-1 0 0,0 0 1 0 0,0 1-1 0 0,0-1 0 0 0,0 0 1 0 0,1 0-1 0 0,-1 1 0 0 0,0-1 1 0 0,0 0-1 0 0,1 1 0 0 0,-1-1 1 0 0,1 0-1 0 0,-1 0 0 0 0,1 0 1 0 0,0 0-1 0 0,-1 1 1 0 0,1-1-1 0 0,1 1-12 0 0,-2-1 10 0 0,1 0-1 0 0,-1 0 1 0 0,1 0 0 0 0,-1 0 0 0 0,0 0-1 0 0,0 0 1 0 0,1 0 0 0 0,-1 0 0 0 0,0 0-1 0 0,0 0 1 0 0,0 0 0 0 0,0 0 0 0 0,0 0 0 0 0,0 0-1 0 0,0 0 1 0 0,-1 0 0 0 0,1 0 0 0 0,0 0-1 0 0,-1 0-9 0 0,0 1 23 0 0,0 0-1 0 0,0 0 1 0 0,0 0-1 0 0,-1 0 1 0 0,1 0-1 0 0,-1 0 1 0 0,1 0-1 0 0,-1-1 1 0 0,0 1-23 0 0,1-1 22 0 0,1-1-15 0 0,0 1 1 0 0,-1-1 0 0 0,1 0-1 0 0,0 0 1 0 0,0 0 0 0 0,-1 1-1 0 0,1-1 1 0 0,0 0 0 0 0,0 0-1 0 0,0 1 1 0 0,-1-1 0 0 0,1 0 0 0 0,0 0-1 0 0,0 1 1 0 0,0-1 0 0 0,0 0-1 0 0,0 1 1 0 0,0-1 0 0 0,0 0-1 0 0,0 0 1 0 0,0 1 0 0 0,0-1-1 0 0,0 0 1 0 0,0 1 0 0 0,0-1 0 0 0,0 0-8 0 0,0 1-139 0 0,0 0 42 0 0,0 0 38 0 0,0 0 34 0 0,0 0 34 0 0,0 1 37 0 0,-1 0 77 0 0,1 0 45 0 0,0 4 355 0 0,0-3-398 0 0,0-1-55 0 0,0 0-69 0 0,0-1-63 0 0,0 1-75 0 0,0 0-85 0 0,0 0-36 0 0,0-1-73 0 0,0 0-81 0 0,0 1-85 0 0,0-1-93 0 0,0 0-99 0 0,1 0-105 0 0,-1 1-111 0 0,0-2-979 0 0,0 0-1072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9:54.4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6896 0 0,'0'0'200'0'0,"0"3"-8"0"0,2 8-129 0 0,2-1 96 0 0,2-2 83 0 0,0-1 70 0 0,-2-4 490 0 0,-4-3 29 0 0,-1 3-471 0 0,0 0-59 0 0,1 0-55 0 0,1 0-47 0 0,-1 0-42 0 0,2 0-37 0 0,1 2 35 0 0,7 8 26 0 0,-7-10-32 0 0,-3-2-61 0 0,5 3 159 0 0,-2 1-33 0 0,4 4 126 0 0,-3-1-97 0 0,1 1-74 0 0,-1-1-42 0 0,-3-6-98 0 0,0 0 0 0 0,0 0 0 0 0,0 0 0 0 0,1 0 0 0 0,-1-1 1 0 0,1 1-1 0 0,-1 0 0 0 0,1 0-29 0 0,5 2 116 0 0,7 2 86 0 0,-11-5-159 0 0,0 1 1 0 0,0-1 0 0 0,0 1-1 0 0,0 0 1 0 0,0 0 0 0 0,-1 0 0 0 0,1 0-1 0 0,0 0 1 0 0,-1 1-44 0 0,9 9 161 0 0,0 8 140 0 0,0-1-9 0 0,-1-6-135 0 0,7 5 95 0 0,-9-9-91 0 0,1-1 0 0 0,0 1 0 0 0,0-2 0 0 0,7 6-161 0 0,-1-5 124 0 0,13 10 120 0 0,-11 2-10 0 0,4 12 118 0 0,1-18 21 0 0,-14-4-233 0 0,-6-7-100 0 0,0-1-1 0 0,0 1 0 0 0,0-1 1 0 0,0 1-1 0 0,0-1 0 0 0,3 2-39 0 0,11 2 173 0 0,-14-5-155 0 0,-1-1 0 0 0,1 1 1 0 0,-1-1-1 0 0,1 1 0 0 0,-1 0 1 0 0,1-1-1 0 0,-1 1 0 0 0,0 0 1 0 0,2 1-19 0 0,-2-1 12 0 0,0 0 0 0 0,0 1 0 0 0,-1-1 1 0 0,1 1-1 0 0,0-1 0 0 0,-1 1 0 0 0,1-1 1 0 0,-1 1-1 0 0,1 1-12 0 0,6 13 64 0 0,-1-10-35 0 0,0 0-1 0 0,1 0 1 0 0,-1-1-1 0 0,1 0 0 0 0,0 0 1 0 0,1-1-1 0 0,2 1-28 0 0,-3-1 24 0 0,-7-4-17 0 0,1 0-1 0 0,0 1 0 0 0,0-1 0 0 0,0 1 0 0 0,0-1 0 0 0,0 0 0 0 0,-1 1 1 0 0,1 0-1 0 0,0-1 0 0 0,-1 1 0 0 0,1-1 0 0 0,0 1 0 0 0,-1 0 0 0 0,1 0 1 0 0,0-1-1 0 0,-1 1 0 0 0,1 0 0 0 0,-1 0 0 0 0,0 0 0 0 0,1-1 0 0 0,-1 1 1 0 0,1 1-7 0 0,2 4 25 0 0,0-1-3 0 0,0-1-1 0 0,0 0 0 0 0,0 0 1 0 0,0 0-1 0 0,1-1 0 0 0,0 1 1 0 0,0-1-1 0 0,0 0 0 0 0,4 3-21 0 0,-1-3 28 0 0,-7-3-24 0 0,1 0-1 0 0,0 1 1 0 0,0-1-1 0 0,0 1 1 0 0,0-1-1 0 0,0 0 1 0 0,-1 1-1 0 0,1 0 1 0 0,0-1-1 0 0,0 1 1 0 0,-1-1-1 0 0,1 1 1 0 0,-1 0-1 0 0,1 0 1 0 0,0-1-1 0 0,-1 1 0 0 0,1 0 1 0 0,-1 0-1 0 0,0 0 1 0 0,1 0-1 0 0,-1-1 1 0 0,1 2-4 0 0,2 4 7 0 0,-2-4 0 0 0,0 0 0 0 0,0-1-1 0 0,0 1 1 0 0,0-1 0 0 0,0 1-1 0 0,1-1 1 0 0,-1 0 0 0 0,0 0-1 0 0,1 1 1 0 0,-1-1 0 0 0,1 0-1 0 0,1 0-6 0 0,18 6 80 0 0,0 8-64 0 0,-13-13-54 0 0,-6-1-15 0 0,0-1-35 0 0,0 0-17 0 0,0 0-36 0 0,-1 0-39 0 0,0 0-45 0 0,-1 0 225 0 0,1 0-274 0 0,0 0-45 0 0,-1 0-42 0 0,1 0-39 0 0,-1 0-261 0 0,1 0-65 0 0,-1 0-49 0 0,0 0-37 0 0,0 0-309 0 0,0 0-34 0 0,0 0-2426 0 0</inkml:trace>
  <inkml:trace contextRef="#ctx0" brushRef="#br0" timeOffset="316.3">491 22 8464 0 0,'0'3'45'0'0,"0"5"-12"0"0,0-5 16 0 0,0 0 52 0 0,0 1 79 0 0,-3-4 48 0 0,2 0-222 0 0,0 0-1 0 0,1 0 1 0 0,-1 0 0 0 0,0 0 0 0 0,1 0 0 0 0,-1 0 0 0 0,0 0-1 0 0,1 1 1 0 0,-1-1 0 0 0,0 0 0 0 0,1 0 0 0 0,-1 0 0 0 0,1 1-1 0 0,-1-1 1 0 0,0 0 0 0 0,1 1 0 0 0,-1-1 0 0 0,1 0 0 0 0,-1 1-1 0 0,1-1 1 0 0,-1 1-6 0 0,-1 12 82 0 0,2-11-78 0 0,-1 1 1 0 0,1-1-1 0 0,0 1 0 0 0,0-1 1 0 0,-1 0-1 0 0,0 1 1 0 0,1-1-1 0 0,-1 0 1 0 0,-1 2-5 0 0,-12 18 0 0 0,11-12 11 0 0,-1 1 67 0 0,-3 0 124 0 0,0-1 52 0 0,0 12 331 0 0,0-11-283 0 0,0 1-49 0 0,-9 11 149 0 0,7-9-175 0 0,2-5-79 0 0,-4 10 160 0 0,4 17 96 0 0,-5-16-127 0 0,6-11-160 0 0,-6 8 82 0 0,-1 2 148 0 0,0 0 1 0 0,0 3-348 0 0,3 4 226 0 0,7-10-99 0 0,-4 8 136 0 0,-8 3 45 0 0,12-21-245 0 0,-1 1-1 0 0,1-1 0 0 0,0 1 1 0 0,-1 3-63 0 0,-5 11 181 0 0,2-7-43 0 0,1-3-45 0 0,-1 10 88 0 0,-7 1-78 0 0,7-1-46 0 0,0-10-48 0 0,6-9-4 0 0,0 0 0 0 0,-1 0 0 0 0,1 0-1 0 0,0 0 1 0 0,0 0 0 0 0,0 0 0 0 0,1 0-1 0 0,-1 0 1 0 0,0 0 0 0 0,1 0 0 0 0,0 1-1 0 0,-1-1 1 0 0,1 0 0 0 0,0 1-5 0 0,0 14-43 0 0,0 5-99 0 0,0-20 104 0 0,0-1-18 0 0,0-1-24 0 0,0 0-42 0 0,0 0-20 0 0,0 0-42 0 0,0 0-49 0 0,0 0-55 0 0,0 0-59 0 0,0 0-54 0 0,0 0-49 0 0,0 0-43 0 0,0 0-146 0 0,0 0-42 0 0,0 0-177 0 0,0 0-474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09:56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22 726 7224 0 0,'0'0'165'0'0,"0"0"22"0"0,0 4 7 0 0,0-3-182 0 0,0 0-1 0 0,0-1 1 0 0,0 1-1 0 0,0 0 0 0 0,-1 0 1 0 0,1 0-1 0 0,0 0 0 0 0,0 0 1 0 0,0 0-1 0 0,-1 0 1 0 0,1 0-1 0 0,-1-1 0 0 0,1 1 1 0 0,0 0-1 0 0,-1 0-11 0 0,-8 2 52 0 0,4-3 19 0 0,5 0-71 0 0,-3 0 143 0 0,2 0 164 0 0,1 0 277 0 0,0 0 22 0 0,4 0-26 0 0,10 0-118 0 0,-10 0-50 0 0,-4 0-10 0 0,3 0-30 0 0,6 0-250 0 0,28 0 431 0 0,-22 0-374 0 0,-1-2 7 0 0,2-6-24 0 0,-7 4-55 0 0,1 0 65 0 0,-2 2-2 0 0,2 1 60 0 0,26 1-121 0 0,-26-3-66 0 0,-4 0-36 0 0,-2 1-7 0 0,0-1 1 0 0,0 2-1 0 0,0-1 0 0 0,0 0 1 0 0,0 1-1 0 0,1 0 0 0 0,-1 0 1 0 0,1 0-1 0 0,-1 0 0 0 0,1 1 1 0 0,-1 0-1 0 0,46 0 53 0 0,-45 0-74 0 0,2 0 37 0 0,25 0 126 0 0,-19 0-124 0 0,5 0-6 0 0,-15 0 50 0 0,-3 0 20 0 0,0 0-14 0 0,0 0-4 0 0,0 6 17 0 0,0 3-34 0 0,0-3 33 0 0,0-6-8 0 0,0 0 4 0 0,0 0 16 0 0,0 0 4 0 0,0 0 0 0 0,4 4-4 0 0,-2-3-83 0 0,-1 1 1 0 0,1 0 0 0 0,0 0 0 0 0,-1 0 0 0 0,0 0 0 0 0,1 0 0 0 0,-1 0-1 0 0,0 1 1 0 0,0-1 0 0 0,0 0 0 0 0,0 0 0 0 0,-1 1 0 0 0,1-1 0 0 0,-1 1 0 0 0,1 0-10 0 0,-1-2 2 0 0,0-1 1 0 0,0 0 0 0 0,0 0 0 0 0,0 1-1 0 0,0-1 1 0 0,0 0 0 0 0,0 1 0 0 0,0-1-1 0 0,-1 0 1 0 0,1 1 0 0 0,0-1 0 0 0,0 0 0 0 0,0 0-1 0 0,0 1 1 0 0,0-1 0 0 0,0 0 0 0 0,-1 1-1 0 0,1-1 1 0 0,0 0 0 0 0,0 0 0 0 0,0 0-1 0 0,-1 1 1 0 0,1-1 0 0 0,0 0 0 0 0,0 0 0 0 0,-1 0-3 0 0,-13 15 76 0 0,14-15-74 0 0,-1 0 1 0 0,1 0 0 0 0,0 0 0 0 0,0 1 0 0 0,-1-1 0 0 0,1 0 0 0 0,0 0 0 0 0,0 0 0 0 0,0 1 0 0 0,0-1 0 0 0,-1 0 0 0 0,1 0 0 0 0,0 1-1 0 0,0-1 1 0 0,0 0 0 0 0,0 1 0 0 0,0-1 0 0 0,0 0 0 0 0,-1 0 0 0 0,1 1 0 0 0,0-1 0 0 0,0 0 0 0 0,0 1 0 0 0,0-1 0 0 0,0 0 0 0 0,0 1-3 0 0,1 4 10 0 0,-1-2 1 0 0,0 0 0 0 0,0 1-1 0 0,0-1 1 0 0,0 0 0 0 0,-1 0-1 0 0,1 0 1 0 0,-1 0 0 0 0,1 1-1 0 0,-2 1-10 0 0,-12 16 75 0 0,13-19-66 0 0,0 0 0 0 0,1 0 0 0 0,-1 0 1 0 0,1 0-1 0 0,0 0 0 0 0,-1 1 0 0 0,1-1 0 0 0,0 0 1 0 0,0 0-10 0 0,1-1 4 0 0,-1 1 0 0 0,0-1 0 0 0,0 0 0 0 0,0 0 0 0 0,-1 0 0 0 0,1 0 0 0 0,0 0 0 0 0,0 1 0 0 0,0-1 0 0 0,-1 0 1 0 0,1 0-1 0 0,-1 0 0 0 0,1 0 0 0 0,-1 0 0 0 0,1 0-4 0 0,-18 6 11 0 0,16-6-11 0 0,1 0 0 0 0,0 0 0 0 0,0 0 0 0 0,-1-1 0 0 0,1 1 0 0 0,0 0 0 0 0,0 0 0 0 0,0 1 0 0 0,0-1 0 0 0,0 0 0 0 0,0 0 0 0 0,0 0 0 0 0,1 1 0 0 0,-1-1 0 0 0,0 0 0 0 0,1 1 0 0 0,-1-1 0 0 0,1 1 0 0 0,-1 0 0 0 0,0 4 0 0 0,0 0 0 0 0,1 0 0 0 0,-1 0 0 0 0,1 5 0 0 0,0-9 0 0 0,0 0 3 0 0,0 1-1 0 0,0-1 1 0 0,-1 1 0 0 0,1-1 0 0 0,-1 0 0 0 0,1 1 0 0 0,-1-1 0 0 0,0 0 0 0 0,0 0 0 0 0,0 1 0 0 0,0-1 0 0 0,-1 0 0 0 0,1 0-3 0 0,-1 0 5 0 0,1 0-1 0 0,0 0 0 0 0,0 0 0 0 0,0 0 0 0 0,0 1 1 0 0,0-1-1 0 0,0 0 0 0 0,1 1 0 0 0,-1-1 0 0 0,1 0 0 0 0,-1 1 1 0 0,1-1-1 0 0,0 1-4 0 0,1 14 51 0 0,-1-12-29 0 0,1 1 0 0 0,-1-1 0 0 0,0 0 0 0 0,-1 1 0 0 0,1-1 0 0 0,-1 0 0 0 0,0 1 0 0 0,-2 2-22 0 0,-7 17 60 0 0,-1-4 38 0 0,8-16-81 0 0,-8 22 39 0 0,7-2 17 0 0,4-23-65 0 0,0 1 0 0 0,0-1 1 0 0,-1 0-1 0 0,1 1 0 0 0,-1-1 0 0 0,1 0 1 0 0,-1 1-1 0 0,0-1 0 0 0,0 0 1 0 0,0 0-1 0 0,-1 0 0 0 0,1 1 1 0 0,0-1-9 0 0,-8 15 71 0 0,7-2 7 0 0,2-7-28 0 0,1-5-34 0 0,-1-1 0 0 0,0 0-1 0 0,0 0 1 0 0,0 1 0 0 0,0-1-1 0 0,0 0 1 0 0,-1 0 0 0 0,1 1-1 0 0,-1-1 1 0 0,1 0 0 0 0,-1 0-1 0 0,-1 2-15 0 0,-15 3 119 0 0,15-6-112 0 0,1-1 0 0 0,0 1 0 0 0,0 0 1 0 0,-1 0-1 0 0,1-1 0 0 0,0 1 0 0 0,0 0 0 0 0,0 0 0 0 0,0 0 0 0 0,0 1 0 0 0,0-1 1 0 0,0 0-1 0 0,0 0 0 0 0,1 0 0 0 0,-1 1 0 0 0,0-1 0 0 0,1 0 0 0 0,-1 1 0 0 0,1-1 0 0 0,-1 2-7 0 0,0 5 76 0 0,0 3 43 0 0,-3 5-16 0 0,-9 3 2 0 0,9-15-9 0 0,4-4 0 0 0,4 3-16 0 0,-4-3-80 0 0,1 1 2 0 0,0 0 0 0 0,-1 0 0 0 0,1 0 0 0 0,0 0-1 0 0,0 0 1 0 0,0 0 0 0 0,-1 0 0 0 0,1 0-1 0 0,0 1 1 0 0,-1-1 0 0 0,1 0 0 0 0,-1 0 0 0 0,1 1-1 0 0,-1-1 1 0 0,0 0-2 0 0,0 0 4 0 0,0 1-1 0 0,-1-1 1 0 0,1 0 0 0 0,-1 0-1 0 0,1 1 1 0 0,-1-1 0 0 0,0 0-1 0 0,1 0 1 0 0,-1 0 0 0 0,0 0-1 0 0,0 0 1 0 0,0 0-1 0 0,1 0 1 0 0,-1 0 0 0 0,0 0-4 0 0,-3 2 69 0 0,4-3 2 0 0,0 0 19 0 0,0 0 4 0 0,0 0-12 0 0,0 4-4 0 0,0 10-6 0 0,0-10 13 0 0,4-4-26 0 0,81 0-49 0 0,-3 0-10 0 0,-73 0 0 0 0,-6 0 0 0 0,0 1 0 0 0,0-1 0 0 0,0 0 0 0 0,0 0 0 0 0,0-1 0 0 0,0 1 0 0 0,0-1 0 0 0,-1 1 0 0 0,1-1 0 0 0,1-1 0 0 0,18-12 0 0 0,-20 13 0 0 0,-1 1 0 0 0,1-1 0 0 0,0 1 0 0 0,0-1 0 0 0,0 1 0 0 0,0 0 0 0 0,0-1 0 0 0,0 1 0 0 0,0 0 0 0 0,0 0 0 0 0,8 1 0 0 0,-7-1 0 0 0,0 0 0 0 0,-1 0 0 0 0,1 0 0 0 0,0 0 0 0 0,0 0 0 0 0,0-1 0 0 0,0 1 0 0 0,0-1 0 0 0,0 0 0 0 0,1 0 0 0 0,7-6 0 0 0,-9 6 0 0 0,-1 0 0 0 0,1 0 0 0 0,0-1 0 0 0,0 1 0 0 0,0 0 0 0 0,0 1 0 0 0,1-1 0 0 0,-1 0 0 0 0,0 1 0 0 0,0-1 0 0 0,0 1 0 0 0,1-1 0 0 0,-1 1 0 0 0,0 0 0 0 0,7 0 1 0 0,-7 1 0 0 0,1-1 0 0 0,-1 0-1 0 0,0 0 1 0 0,0 0 0 0 0,1 0 0 0 0,-1 0 0 0 0,0-1 0 0 0,0 1 0 0 0,0 0-1 0 0,1-1 1 0 0,-1 0 0 0 0,2 0-1 0 0,2-8 22 0 0,-1 2-52 0 0,9 5-67 0 0,-1 2-62 0 0,0 1-51 0 0,1-1-109 0 0,-7 0 109 0 0,-1-1-41 0 0,0-1-43 0 0,-1 0-49 0 0,-3 1 126 0 0,0 0 92 0 0,-1 0 60 0 0,3-2-29 0 0,-2 1-48 0 0,0 1 9 0 0,-1 0-55 0 0,0-1-67 0 0,1 1-78 0 0,0-1-169 0 0,-1 1 199 0 0,0-1-37 0 0,-1 2-1050 0 0</inkml:trace>
  <inkml:trace contextRef="#ctx0" brushRef="#br0" timeOffset="308.83">171 1110 9168 0 0,'-2'0'176'0'0,"1"0"-106"0"0,-1 0-74 0 0,1 0-41 0 0,-2 0-194 0 0,1 0 189 0 0,1 0 96 0 0,0 0 27 0 0,0 0 41 0 0,1 0 28 0 0,-1 0 41 0 0,0 0 45 0 0,0 0 50 0 0,0 0 53 0 0,0 0 59 0 0,0 0 60 0 0,0 0 67 0 0,1-3-160 0 0,0-2-324 0 0,1 1 33 0 0,2 0 47 0 0,2 1 100 0 0,9 1 154 0 0,-1 2-196 0 0,-3 0-123 0 0,10 0 27 0 0,40 0 153 0 0,-37-4-165 0 0,0-2-13 0 0,-14 3-25 0 0,0 1-1 0 0,0 0 1 0 0,0 0 0 0 0,1 1 0 0 0,3 0-25 0 0,7 1 57 0 0,-13 0-39 0 0,0 0 0 0 0,0 0 0 0 0,0-1-1 0 0,0 1 1 0 0,5-3-18 0 0,35-11 14 0 0,-19 11-15 0 0,0 1 0 0 0,0 2 0 0 0,1 1 1 0 0,0-1-16 0 0,78 0-173 0 0,-61 0 93 0 0</inkml:trace>
  <inkml:trace contextRef="#ctx0" brushRef="#br0" timeOffset="1710.03">854 0 6176 0 0,'1'0'-175'0'0,"1"0"74"0"0,0 0 68 0 0,-1 0 64 0 0,1 0 58 0 0,0 0 55 0 0,0 0 48 0 0,0 0 45 0 0,0 0 33 0 0,0 0 33 0 0,2 0 385 0 0,1 0 174 0 0,6 0 1244 0 0,-8 0-1416 0 0,0 0-214 0 0,0 0-60 0 0,0 0-74 0 0,0 0-87 0 0,-2 0-149 0 0,1 0-39 0 0,-1 0-40 0 0,1 0-45 0 0,-1 0-46 0 0,1 0-49 0 0,-1 0-53 0 0,0 0-55 0 0,2 0 295 0 0,5 0-2 0 0,-5 0 5 0 0,0 0 72 0 0,1 0 109 0 0,0 4 28 0 0,-2-2-259 0 0,-1-1 0 0 0,1 1-1 0 0,0 0 1 0 0,0-1 0 0 0,0 0-1 0 0,0 1 1 0 0,1-1 0 0 0,-1 0-1 0 0,0 0 1 0 0,0 0 0 0 0,1 0-1 0 0,-1-1 1 0 0,0 1 0 0 0,1-1-1 0 0,1 1-26 0 0,-4-1 7 0 0,0 0 0 0 0,0 0 0 0 0,1 0 0 0 0,-1 0-1 0 0,0 0 1 0 0,1 0 0 0 0,-1 0 0 0 0,0 0 0 0 0,1 0-1 0 0,-1 0 1 0 0,0 0 0 0 0,0 0 0 0 0,1 1 0 0 0,-1-1 0 0 0,0 0-1 0 0,1 0 1 0 0,-1 0 0 0 0,0 0 0 0 0,0 1 0 0 0,0-1-1 0 0,1 0 1 0 0,-1 0 0 0 0,0 0 0 0 0,0 1 0 0 0,0-1 0 0 0,1 0-7 0 0,26 19 218 0 0,6-2-78 0 0,-33-17-140 0 0,14 6 55 0 0,-11-4-44 0 0,0-1-1 0 0,0 0 0 0 0,0 1 1 0 0,0 0-1 0 0,0 0 0 0 0,0 0 1 0 0,0 0-1 0 0,-1 0 0 0 0,1 1-10 0 0,2 2 9 0 0,0 0 0 0 0,1-1 0 0 0,-1 0 0 0 0,1 0 0 0 0,0 0 0 0 0,0 0-1 0 0,1-1 1 0 0,-1 0 0 0 0,2 0-9 0 0,1 0 6 0 0,-6-3-1 0 0,0 1 1 0 0,0 1-1 0 0,0-1 0 0 0,0 0 1 0 0,0 1-1 0 0,0-1 0 0 0,0 1 0 0 0,-1 0 1 0 0,1 0-1 0 0,0 0 0 0 0,-1 0 1 0 0,0 0-1 0 0,1 1 0 0 0,-1-1-5 0 0,16 15 22 0 0,2-2 1 0 0,-1 0-1 0 0,2-1-22 0 0,-12-8 9 0 0,-1 1 0 0 0,1 0 0 0 0,-2 0 0 0 0,1 0 1 0 0,2 4-10 0 0,7 8 18 0 0,4 1-9 0 0,-10-10-9 0 0,0 0 0 0 0,-1 1 1 0 0,-1 1-1 0 0,0-1 1 0 0,2 4-1 0 0,17 42 0 0 0,-2-23 5 0 0,-13-18 6 0 0,30 40 69 0 0,-34-45-56 0 0,0 0 0 0 0,-1 1 0 0 0,-1-1 0 0 0,0 1 0 0 0,0 1 0 0 0,-1-1 0 0 0,-1 1 0 0 0,1 3-24 0 0,30 85 203 0 0,-23-66-91 0 0,2 3 38 0 0,-10-26-82 0 0,-1-1-1 0 0,-1 1 1 0 0,2 11-68 0 0,-3-11 66 0 0,-1 0-1 0 0,0 0 1 0 0,-1 1-66 0 0,0 17 106 0 0,0 67 278 0 0,0-61-252 0 0,-2 2 28 0 0,-8 6 35 0 0,5-19-83 0 0,-2 25 157 0 0,-8 7 3 0 0,12-40-179 0 0,-5 20 98 0 0,-6-2-80 0 0,-50 93 177 0 0,60-120-240 0 0,0 1-1 0 0,0 0 1 0 0,-1 8-48 0 0,1 1 65 0 0,-2 5 49 0 0,5-20-96 0 0,0-1 1 0 0,-1 1-1 0 0,1-1 1 0 0,-1 1-1 0 0,1-1 1 0 0,-1 0-1 0 0,0 0 0 0 0,-1 2-18 0 0,-41 39 403 0 0,12-11-46 0 0,15-15-140 0 0,-1 1 34 0 0,1-4-152 0 0,9-13-69 0 0,8-1-29 0 0,0 0 0 0 0,0 0-1 0 0,0 0 1 0 0,-1 0 0 0 0,1 0 0 0 0,0 0 0 0 0,0 0 0 0 0,-1 0-1 0 0,1 0 1 0 0,0 0 0 0 0,0 0 0 0 0,0 0 0 0 0,-1 0 0 0 0,1 0-1 0 0,0 1 1 0 0,0-1 0 0 0,0 0 0 0 0,-1 0 0 0 0,1 0 0 0 0,0 0 0 0 0,0 0-1 0 0,0 0 1 0 0,0 1 0 0 0,-1-1 0 0 0,1 0 0 0 0,0 0 0 0 0,0 0-1 0 0,0 0 1 0 0,0 1-1 0 0,-5 6 38 0 0,-2 7 33 0 0,-8 4-45 0 0,12-15 34 0 0,3-3 12 0 0,0 0 0 0 0,0 0-1 0 0,-4 0-16 0 0,-10 0-74 0 0,11 0-124 0 0,3 0-11 0 0,0 0 60 0 0,0 0 20 0 0,0 0-35 0 0,0 0-17 0 0,0 0-37 0 0,0 0-42 0 0,0 0-47 0 0,0 0-51 0 0,0 0-49 0 0,0 0-44 0 0,0 0-40 0 0,0 0-283 0 0,0 0-67 0 0,0 0-52 0 0,0 0-38 0 0,0 0-331 0 0,0 0-34 0 0,0 0-2599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3:07.0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1 127 10680 0 0,'0'0'241'0'0,"0"0"38"0"0,0 0 11 0 0,0 3-28 0 0,0 2-197 0 0,2 3-37 0 0,11 10-17 0 0,-9-12 19 0 0,-1 0 55 0 0,0 1 44 0 0,0 0 33 0 0,1 2 139 0 0,0 0 0 0 0,0-1 0 0 0,3 3-301 0 0,-3-4 168 0 0,0 1 63 0 0,6 19 623 0 0,-6-16-547 0 0,0 0-61 0 0,-1-5-130 0 0,-1 0-50 0 0,12 20 340 0 0,-8-17-235 0 0,-1 1 0 0 0,0 0 0 0 0,-1 0 1 0 0,0 0-1 0 0,0 1 0 0 0,-1 1-171 0 0,1 7 183 0 0,2 15 110 0 0,0-14-69 0 0,-2-3 43 0 0,-4-3-98 0 0,1 5 3 0 0,10 13-27 0 0,-6-1-66 0 0,5 1-14 0 0,6 28 95 0 0,-15-56-143 0 0,0-1-1 0 0,0 0 0 0 0,-1 0 0 0 0,1 1 1 0 0,-1-1-1 0 0,0 0 0 0 0,0 1 0 0 0,0-1-16 0 0,1 15 62 0 0,5-3 3 0 0,-4-11-53 0 0,-1-1 0 0 0,0 0 0 0 0,0 0 0 0 0,0 1 0 0 0,-1-1 0 0 0,1 1 0 0 0,-1-1-1 0 0,1 2-11 0 0,-1-1 75 0 0,0 0-35 0 0,0 1-32 0 0,0 6-116 0 0,1-7 96 0 0,1-1 84 0 0,-1-2 11 0 0,0 0 38 0 0,1-1 45 0 0,-1 1 50 0 0,1-1 55 0 0,1 0 63 0 0,-12-2-233 0 0,8 2-95 0 0,1-1-1 0 0,0 1 0 0 0,-1-1 1 0 0,1 0-1 0 0,0 1 1 0 0,0-1-1 0 0,-1 1 0 0 0,1-1 1 0 0,0 1-1 0 0,0-1 0 0 0,0 0 1 0 0,0 1-1 0 0,0-1 1 0 0,0 1-1 0 0,0-1 0 0 0,0 0 1 0 0,0 0-6 0 0,0 0 8 0 0,0-1 1 0 0,0 0 0 0 0,-1 0-1 0 0,1 0 1 0 0,0 1 0 0 0,-1-1-1 0 0,1 0 1 0 0,-1 1-1 0 0,0-2-8 0 0,-4-5 30 0 0,4 6-27 0 0,0 1-1 0 0,0 0 1 0 0,0-1-1 0 0,1 1 1 0 0,-1-1-1 0 0,0 1 0 0 0,1-1 1 0 0,-1 0-1 0 0,1 1 1 0 0,0-1-1 0 0,-1 0 1 0 0,1 1-1 0 0,0-1 0 0 0,0 0-2 0 0,0-1 0 0 0,-1 0 0 0 0,1-1 0 0 0,-1 1 0 0 0,1 0 0 0 0,-1 0 0 0 0,0-1 0 0 0,0 1 0 0 0,0 0 0 0 0,-2-2 0 0 0,-1-5 0 0 0,-10-35-11 0 0,-2-16-114 0 0,14 53 109 0 0,-2-22-33 0 0,5 1 35 0 0,0 12 13 0 0,-1 11 1 0 0,0-1 0 0 0,1 1 0 0 0,0 0 0 0 0,0-1 0 0 0,1 1 0 0 0,0-1 0 0 0,4-16 0 0 0,-1-22 0 0 0,2 6 0 0 0,1 1 0 0 0,6-11 0 0 0,-4 21 0 0 0,3 2-55 0 0,0 1-50 0 0,1-1-44 0 0,1 0-43 0 0,-1-1-35 0 0,-11 20 166 0 0,12-18-106 0 0,1 10 155 0 0,1 3 61 0 0,-5 4 47 0 0,-1-1 1 0 0,9-9-97 0 0,-18 16 1 0 0,-1 1 1 0 0,1-1-1 0 0,-1 1 1 0 0,1 0-1 0 0,-1 0 1 0 0,1-1-1 0 0,0 1 1 0 0,0 0 0 0 0,0 1-1 0 0,-1-1 1 0 0,2 0-2 0 0,26-1-17 0 0,-24 2 10 0 0,-4-1 5 0 0,0 1 0 0 0,0 0 0 0 0,0 0 0 0 0,0 0 0 0 0,0 0 0 0 0,0 0 0 0 0,0 0 0 0 0,0 0 0 0 0,0 1 0 0 0,0-1 0 0 0,0 0 0 0 0,0 0 0 0 0,-1 1 0 0 0,1-1 0 0 0,0 1 0 0 0,0-1 0 0 0,0 1 0 0 0,0-1 0 0 0,0 1 0 0 0,-1-1 0 0 0,1 1 0 0 0,0 0 0 0 0,0-1 0 0 0,-1 1 0 0 0,1 0 0 0 0,0 0 0 0 0,-1 0 0 0 0,1-1 0 0 0,-1 1 0 0 0,1 0-1 0 0,-1 0 1 0 0,0 0 0 0 0,1 1 2 0 0,1 1-6 0 0,1 1 0 0 0,0-1-1 0 0,-1 0 1 0 0,1 1 0 0 0,1-1-1 0 0,-1 0 1 0 0,3 1 6 0 0,16 17-35 0 0,-12-4 42 0 0,-8-4-7 0 0,-1-1 0 0 0,0 1 0 0 0,0 0 0 0 0,-2-1 0 0 0,0 6 0 0 0,0 6 0 0 0,2-21 0 0 0,-1-1 0 0 0,-1 1 0 0 0,1 0 0 0 0,0-1 0 0 0,-1 1 0 0 0,1-1 0 0 0,-1 0 0 0 0,0 1 0 0 0,1-1 0 0 0,-1 1 0 0 0,0-1 0 0 0,-1 0 0 0 0,1 0 0 0 0,0 1 0 0 0,-1-1 0 0 0,1 0 0 0 0,-1 0 0 0 0,0 0 0 0 0,0 1 0 0 0,0 0 0 0 0,0 0 0 0 0,0 1 0 0 0,1-1 0 0 0,-1 0 0 0 0,0 2 0 0 0,-1 8 0 0 0,3-11 0 0 0,0 0 0 0 0,-1 1 0 0 0,0-1 0 0 0,1 0 0 0 0,-1 0 0 0 0,0 1 0 0 0,0-1 0 0 0,0 0 0 0 0,0 0 0 0 0,-1 0 0 0 0,1 0 0 0 0,-1 0 0 0 0,1 0 0 0 0,-1-1 0 0 0,-10 11 0 0 0,-1-1 0 0 0,-1-1 0 0 0,-7 5 0 0 0,5-2 0 0 0,15-11 1 0 0,-1 0 0 0 0,0-1 0 0 0,1 1 0 0 0,-1-1 1 0 0,0 1-1 0 0,0-1 0 0 0,0 0 0 0 0,0 0 0 0 0,0 1 0 0 0,-1-1-1 0 0,-14 0 27 0 0,15-1-24 0 0,-1 0-1 0 0,1 0 1 0 0,-1 0 0 0 0,1 0-1 0 0,0 0 1 0 0,-1 1 0 0 0,1-1-1 0 0,0 1 1 0 0,-1-1-1 0 0,-1 2-2 0 0,1 0-55 0 0,-2 1 87 0 0,1 0 25 0 0,1-2-48 0 0,0 0-42 0 0,1 0-53 0 0,-1 0-37 0 0,1 0-55 0 0,-1-1-64 0 0,0 0-73 0 0,1 0 29 0 0,0 0-46 0 0,1 0-42 0 0,-1 0-39 0 0,0 0-268 0 0,-1 0-64 0 0,1 0-50 0 0,0 0-36 0 0,-5 0-1492 0 0,-2 0-1322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10:07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193 428 8408 0 0,'0'0'190'0'0,"0"0"28"0"0,0 0 8 0 0,0 0-70 0 0,0 0-9 0 0,0 0 55 0 0,0 0 175 0 0,0 0 319 0 0,0 0 28 0 0,1 0-298 0 0,1 3-171 0 0,0-1-140 0 0,4 3 10 0 0,-3-2-16 0 0,0 1 91 0 0,-1-2-49 0 0,0 0 41 0 0,2-2 195 0 0,-1 0-277 0 0,2 0 50 0 0,2-1 74 0 0,12 1 378 0 0,-7 1-290 0 0,-4 0-162 0 0,-2 1-86 0 0,5 5 128 0 0,2 1 86 0 0,-10-7-239 0 0,-1-1 1 0 0,1 1 0 0 0,0-1 0 0 0,-1 1 0 0 0,1-1-1 0 0,-1 0 1 0 0,2 0-50 0 0,9 1 156 0 0,3 0 7 0 0,-4-1-24 0 0,-1-2 12 0 0,1-1 41 0 0,3-3-30 0 0,9-4 87 0 0,1 8-8 0 0,5 3-57 0 0,-14 0-87 0 0,-1-1-1 0 0,0 0 1 0 0,1-1 0 0 0,-1-1-1 0 0,3-1-96 0 0,28-11 133 0 0,-32 12-99 0 0,0 1-1 0 0,0 0 0 0 0,5 1-33 0 0,-2 1 44 0 0,0-2 0 0 0,13-2-44 0 0,30-11 84 0 0,-10 7-16 0 0,10-8-4 0 0,5 8 0 0 0,-5-7-10 0 0,-10 7-44 0 0,-25 1-9 0 0,-12 3 14 0 0,1 0 0 0 0,-1 0-1 0 0,1 2 1 0 0,10-1-15 0 0,-18 2 3 0 0,0 0-1 0 0,-1 0 1 0 0,1-1-1 0 0,0 1 0 0 0,4-2-2 0 0,19-13 11 0 0,6 8 32 0 0,-6-7-33 0 0,6 7-10 0 0,-17-2 0 0 0,-16 8 0 0 0,0 0 0 0 0,0 0 0 0 0,-1 0 0 0 0,1 0 0 0 0,0 0 0 0 0,0 1 0 0 0,1-1 0 0 0,-1 0 0 0 0,0 1 0 0 0,0 0 0 0 0,0-1 0 0 0,0 1 0 0 0,0 0 0 0 0,7 0-1 0 0,12 0 1 0 0,-11-3-28 0 0,-4-7-70 0 0,-6 10 88 0 0,0-1 1 0 0,1 1-1 0 0,-1-1 1 0 0,0 1-1 0 0,1-1 0 0 0,-1 1 1 0 0,0-1-1 0 0,1 1 0 0 0,-1 0 1 0 0,0-1-1 0 0,1 1 1 0 0,-1-1-1 0 0,1 1 0 0 0,-1 0 1 0 0,1-1-1 0 0,-1 1 1 0 0,1 0-1 0 0,-1 0 0 0 0,1-1 1 0 0,-1 1-1 0 0,1 0 1 0 0,-1 0-1 0 0,1 0 0 0 0,0 0 1 0 0,-1 0-1 0 0,1 0 1 0 0,-1 0-1 0 0,1 0 0 0 0,-1 0 1 0 0,1 0-1 0 0,0 0 10 0 0,1 0-127 0 0,-1-1-64 0 0,-1 0-87 0 0,0 0 86 0 0,0 0-41 0 0,0 1 233 0 0,0-1-278 0 0,0 0-43 0 0,1-1-38 0 0,-1 1-34 0 0,0-2-256 0 0,1 1-57 0 0,0 0-45 0 0,0 0-33 0 0,5-1-1404 0 0,6 2-1240 0 0</inkml:trace>
  <inkml:trace contextRef="#ctx0" brushRef="#br0" timeOffset="590.61">1367 22 6768 0 0,'-4'0'149'0'0,"-10"0"23"0"0,14 0-169 0 0,0 0 1 0 0,0 0-1 0 0,0 0 0 0 0,-1 0 0 0 0,1 0 0 0 0,0 0 1 0 0,0 0-1 0 0,0 0 0 0 0,0 0 0 0 0,0 0 1 0 0,0 0-1 0 0,-1 0 0 0 0,1 0 0 0 0,0 0 1 0 0,0 0-1 0 0,0 0 0 0 0,0 0 0 0 0,0 0 0 0 0,0 0 1 0 0,0 0-1 0 0,0 0 0 0 0,-1 0 0 0 0,1 0 1 0 0,0 0-1 0 0,0 0 0 0 0,0 0 0 0 0,0 0 0 0 0,0 0 1 0 0,0 1-1 0 0,0-1 0 0 0,0 0 0 0 0,0 0 1 0 0,-1 0-1 0 0,1 0 0 0 0,0 0 0 0 0,0 0 1 0 0,0 0-1 0 0,0 0 0 0 0,0 0 0 0 0,0 1 0 0 0,0-1 1 0 0,0 0-1 0 0,0 0 0 0 0,0 0 0 0 0,0 0 1 0 0,0 0-1 0 0,0 0 0 0 0,0 0 0 0 0,0 1 1 0 0,0-1-1 0 0,0 0 0 0 0,0 0 0 0 0,0 0 0 0 0,0 0 1 0 0,0 0-1 0 0,0 0 0 0 0,0 1-3 0 0,0 0 18 0 0,0 1-1 0 0,0 0 1 0 0,0-1 0 0 0,0 1-1 0 0,-1 0 1 0 0,1-1 0 0 0,0 1-1 0 0,-1-1 1 0 0,0 2-18 0 0,-13 19 93 0 0,10-13 18 0 0,0 0 90 0 0,-5-3 73 0 0,9-6-257 0 0,-1 0 0 0 0,1 1 0 0 0,-1-1 0 0 0,1 0 0 0 0,-1 1 0 0 0,1-1 0 0 0,-1 0 0 0 0,1 1 1 0 0,-1-1-1 0 0,1 0 0 0 0,0 1 0 0 0,-1-1 0 0 0,1 1 0 0 0,0-1 0 0 0,-1 1 0 0 0,1-1 0 0 0,0 1 0 0 0,-1-1 0 0 0,1 1 0 0 0,0-1 0 0 0,0 1 0 0 0,0-1 0 0 0,0 1 0 0 0,0 0 0 0 0,0-1 0 0 0,-1 1 1 0 0,1-1-1 0 0,0 1 0 0 0,0-1 0 0 0,1 1 0 0 0,-1 0-17 0 0,0 2 381 0 0,0 1-112 0 0,0 32 161 0 0,0-33-240 0 0,3 1-71 0 0,15 10-30 0 0,0-7-7 0 0,-12 2-31 0 0,-6-9-48 0 0,0 1 0 0 0,1 0 0 0 0,-1-1 0 0 0,0 1 0 0 0,1-1-1 0 0,-1 1 1 0 0,1-1 0 0 0,-1 1 0 0 0,1-1 0 0 0,-1 1 0 0 0,1-1 0 0 0,-1 1 0 0 0,1-1 0 0 0,-1 0 0 0 0,1 1-1 0 0,0-1 1 0 0,-1 0 0 0 0,1 1 0 0 0,-1-1 0 0 0,1 0 0 0 0,0 0 0 0 0,-1 0 0 0 0,1 0 0 0 0,0 0-1 0 0,-1 0 1 0 0,1 0 0 0 0,0 0 0 0 0,-1 0 0 0 0,1 0 0 0 0,0 0 0 0 0,-1 0 0 0 0,2 0-3 0 0,1 0 9 0 0,0 1 0 0 0,0-1 0 0 0,1 1 0 0 0,-1 0 0 0 0,0 0 0 0 0,0 1 0 0 0,0-1 1 0 0,0 1-1 0 0,-1-1 0 0 0,1 1 0 0 0,0 0 0 0 0,-1 0 0 0 0,1 0 0 0 0,-1 0 0 0 0,1 0 0 0 0,-1 1 1 0 0,0-1-1 0 0,1 2-9 0 0,4 4 34 0 0,-7-8-30 0 0,1 0 0 0 0,-1 1 0 0 0,0-1 0 0 0,0 0-1 0 0,0 0 1 0 0,1 1 0 0 0,-1-1 0 0 0,0 0-1 0 0,0 0 1 0 0,0 0 0 0 0,1 1 0 0 0,-1-1 0 0 0,0 0-1 0 0,1 0 1 0 0,-1 0 0 0 0,0 0 0 0 0,0 0 0 0 0,1 0-1 0 0,-1 0 1 0 0,0 0 0 0 0,1 0 0 0 0,-1 1 0 0 0,0-1-1 0 0,1 0 1 0 0,-1 0 0 0 0,0-1-4 0 0,3 2 15 0 0,-1-1 0 0 0,0 1 0 0 0,0-1 0 0 0,1 1 0 0 0,-1 0 1 0 0,0-1-1 0 0,0 1 0 0 0,0 0 0 0 0,0 1 0 0 0,0-1 0 0 0,2 2-15 0 0,7 3 57 0 0,11 1 68 0 0,-11 0-44 0 0,2 1 49 0 0,5-5 39 0 0,-17-3-160 0 0,0 0-1 0 0,-1 0 1 0 0,1 0 0 0 0,0 0-1 0 0,-1-1 1 0 0,1 1 0 0 0,0 1 0 0 0,-1-1-1 0 0,1 0 1 0 0,0 0 0 0 0,-1 0-1 0 0,1 0 1 0 0,0 0 0 0 0,-1 0 0 0 0,1 1-1 0 0,0-1 1 0 0,-1 0 0 0 0,1 1-1 0 0,-1-1 1 0 0,1 0 0 0 0,0 1-1 0 0,-1-1 1 0 0,1 1 0 0 0,-1-1 0 0 0,1 1-1 0 0,-1-1 1 0 0,0 1 0 0 0,1-1-1 0 0,-1 1 1 0 0,1-1 0 0 0,-1 1-1 0 0,0 0-8 0 0,6 8 123 0 0,12-2 15 0 0,-7 0-85 0 0,-9-6-42 0 0,0 0 1 0 0,0 1-1 0 0,0-1 0 0 0,0 0 1 0 0,0 0-1 0 0,0-1 0 0 0,0 1 1 0 0,0 0-1 0 0,0-1 0 0 0,1 1 1 0 0,-1-1-1 0 0,0 1 0 0 0,0-1 1 0 0,1 0-12 0 0,-1 0 17 0 0,0 0 1 0 0,1 0-1 0 0,-1 1 1 0 0,0-1-1 0 0,0 1 1 0 0,1-1-1 0 0,-1 1 0 0 0,0 0 1 0 0,0 0-1 0 0,0 0 1 0 0,0 0-1 0 0,0 0 1 0 0,0 0-1 0 0,0 1 1 0 0,-1-1-1 0 0,1 1 1 0 0,0-1-1 0 0,0 2-17 0 0,2 0 223 0 0,-4-3 8 0 0,3 4-2 0 0,11 10-12 0 0,-10-10-7 0 0,-4-4-2 0 0,3 3-8 0 0,12 11-32 0 0,-15-14-162 0 0,0 1 0 0 0,0-1 0 0 0,1 0 0 0 0,-1 0 0 0 0,0 0 0 0 0,0 1 0 0 0,1-1 0 0 0,-1 0 0 0 0,0 0 1 0 0,0 1-1 0 0,0-1 0 0 0,0 0 0 0 0,1 0 0 0 0,-1 1 0 0 0,0-1 0 0 0,0 0 0 0 0,0 1 0 0 0,0-1 1 0 0,0 0-1 0 0,0 1 0 0 0,0-1 0 0 0,0 0 0 0 0,0 0 0 0 0,0 1 0 0 0,0-1 0 0 0,0 0-6 0 0,0 2 11 0 0,1 4 57 0 0,-2 14 175 0 0,-2-12-166 0 0,2-7-72 0 0,0-1 1 0 0,0 0-1 0 0,0 1 1 0 0,1-1-1 0 0,-1 1 1 0 0,0-1-1 0 0,0 0 1 0 0,0 0-1 0 0,0 0 1 0 0,0 1 0 0 0,0-1-1 0 0,0 0 1 0 0,0 0-1 0 0,0 0 1 0 0,0 0-6 0 0,1 0 1 0 0,0-1 0 0 0,0 1 1 0 0,0 0-1 0 0,0 0 1 0 0,0 0-1 0 0,0 0 0 0 0,0 0 1 0 0,-1 0-1 0 0,1 0 1 0 0,0 0-1 0 0,0 0 0 0 0,0 0 1 0 0,0 0-1 0 0,0 0 1 0 0,0 0-1 0 0,0 0 0 0 0,-1 0 1 0 0,1 0-1 0 0,0 0 1 0 0,0 0-1 0 0,0 1 0 0 0,0-1 1 0 0,0 0-1 0 0,0 0 1 0 0,0 0-1 0 0,0 0 0 0 0,-1 0 1 0 0,1 0-1 0 0,0 0 1 0 0,0 0-1 0 0,0 0 0 0 0,0 0 1 0 0,0 0-1 0 0,0 1 1 0 0,0-1-1 0 0,0 0 0 0 0,0 0 1 0 0,0 0-1 0 0,0 0 1 0 0,0 0-1 0 0,0 0 0 0 0,0 0 1 0 0,0 0-1 0 0,0 1 1 0 0,0-1-1 0 0,0 0 1 0 0,0 0-1 0 0,0 0 0 0 0,0 0 1 0 0,0 0-1 0 0,0 0 1 0 0,0 0-1 0 0,0 1 0 0 0,0-1 1 0 0,0 0-1 0 0,0 0 1 0 0,0 0-2 0 0,0 18 106 0 0,0 0 96 0 0,0-18-193 0 0,0 0 0 0 0,0 1 1 0 0,0-1-1 0 0,0 0 1 0 0,0 1-1 0 0,0-1 1 0 0,0 0-1 0 0,0 0 0 0 0,0 1 1 0 0,0-1-1 0 0,-1 0 1 0 0,1 1-1 0 0,0-1 1 0 0,0 0-1 0 0,0 0 1 0 0,0 1-1 0 0,-1-1 0 0 0,1 0 1 0 0,0 0-1 0 0,0 1 1 0 0,0-1-1 0 0,-1 0 1 0 0,1 0-1 0 0,0 0 0 0 0,0 1 1 0 0,-1-1-10 0 0,-13 14 255 0 0,14-14-246 0 0,0 0 0 0 0,-1 1 0 0 0,1-1 0 0 0,0 0 0 0 0,0 0 0 0 0,-1 0 0 0 0,1 1 0 0 0,0-1 0 0 0,0 0 0 0 0,0 0 0 0 0,-1 1 0 0 0,1-1 0 0 0,0 0 0 0 0,0 0 0 0 0,0 1 0 0 0,0-1 0 0 0,0 0 0 0 0,0 1 0 0 0,0-1 0 0 0,0 0 0 0 0,0 1 0 0 0,-1-1 0 0 0,1 0 0 0 0,0 0 0 0 0,0 1 0 0 0,1-1-9 0 0,-1 1 6 0 0,0-1 0 0 0,0 1 0 0 0,0-1 0 0 0,0 1 0 0 0,0 0 0 0 0,0-1-1 0 0,0 1 1 0 0,-1-1 0 0 0,1 1 0 0 0,0-1 0 0 0,0 1 0 0 0,0-1 0 0 0,0 1 0 0 0,-1 0-1 0 0,1-1 1 0 0,0 1 0 0 0,0-1 0 0 0,-1 0 0 0 0,1 1 0 0 0,-1-1 0 0 0,1 1 0 0 0,0-1 0 0 0,-1 1-1 0 0,1-1 1 0 0,-1 0 0 0 0,1 1 0 0 0,-1-1 0 0 0,1 0 0 0 0,-1 0 0 0 0,1 1 0 0 0,-1-1-6 0 0,-8 7 77 0 0,2 7 29 0 0,-11-7 6 0 0,0 7 33 0 0,18-14-139 0 0,0 1 0 0 0,0-1 0 0 0,-1 0 0 0 0,1 0 0 0 0,0 1 0 0 0,0-1 1 0 0,-1 0-1 0 0,1 0 0 0 0,0 0 0 0 0,0 1 0 0 0,-1-1 0 0 0,1 0 0 0 0,0 0 0 0 0,0 0 0 0 0,-1 0 0 0 0,1 0 1 0 0,0 0-1 0 0,-1 1 0 0 0,1-1 0 0 0,0 0 0 0 0,0 0 0 0 0,-1 0 0 0 0,1 0 0 0 0,0 0 0 0 0,-1 0 0 0 0,1 0-6 0 0,-1 0 8 0 0,1 0 0 0 0,-1 0 0 0 0,0 0 0 0 0,0 0 0 0 0,1 0 0 0 0,-1 0 0 0 0,0 0 0 0 0,1 0 0 0 0,-1 1 0 0 0,0-1 0 0 0,1 0 0 0 0,-1 0 0 0 0,0 1 0 0 0,1-1 0 0 0,-1 0 0 0 0,1 1 0 0 0,-1-1 0 0 0,1 1 0 0 0,-1-1 0 0 0,1 1 0 0 0,-1-1 0 0 0,1 1 0 0 0,-1-1 0 0 0,1 1 0 0 0,-1 0 0 0 0,1 0-8 0 0,-1 0 13 0 0,1-1 0 0 0,-1 1 0 0 0,1 0 0 0 0,-1 0 0 0 0,0-1 0 0 0,1 1 0 0 0,-1 0 0 0 0,0-1 0 0 0,0 1 0 0 0,1 0 0 0 0,-1-1 0 0 0,0 1 1 0 0,0-1-14 0 0,-16 3 190 0 0,3-3-70 0 0,14 0-116 0 0,-1 0 0 0 0,1 0 0 0 0,0 0 0 0 0,-1 0 0 0 0,1 0 0 0 0,0 0-1 0 0,0 0 1 0 0,-1 0 0 0 0,1 0 0 0 0,0 0 0 0 0,-1 0 0 0 0,1 1-1 0 0,0-1 1 0 0,0 0 0 0 0,-1 0 0 0 0,1 0 0 0 0,0 0 0 0 0,0 1 0 0 0,-1-1-1 0 0,1 0 1 0 0,0 0 0 0 0,0 0 0 0 0,-1 1 0 0 0,1-1 0 0 0,0 0-1 0 0,0 1-3 0 0,-14 13 31 0 0,14-14-29 0 0,-1 0-1 0 0,1 1 1 0 0,0-1 0 0 0,0 0-1 0 0,0 0 1 0 0,-1 0 0 0 0,1 1-1 0 0,0-1 1 0 0,0 0 0 0 0,-1 0-1 0 0,1 0 1 0 0,0 1-1 0 0,0-1 1 0 0,-1 0 0 0 0,1 0-1 0 0,0 0 1 0 0,-1 0 0 0 0,1 0-1 0 0,0 0 1 0 0,-1 0 0 0 0,1 0-1 0 0,0 0 1 0 0,0 0 0 0 0,-1 0-1 0 0,1 0 1 0 0,0 0-2 0 0,-15 0-7 0 0,12 0-77 0 0,3 0 15 0 0,0 0-81 0 0,0 0-92 0 0,0 0 68 0 0,0 0-40 0 0,0 0-45 0 0,0 0-41 0 0,0 0-39 0 0,0 0-34 0 0,0 0-244 0 0,0 0-57 0 0,0 0-796 0 0,0 0-629 0 0,0 0-1195 0 0</inkml:trace>
  <inkml:trace contextRef="#ctx0" brushRef="#br0" timeOffset="1296.07">299 1 8032 0 0,'0'0'182'0'0,"0"0"29"0"0,0 0 12 0 0,-3 3 39 0 0,1 0-158 0 0,-4 2-35 0 0,4-3 34 0 0,0 0-4 0 0,0 0 38 0 0,0 0 46 0 0,0 0 52 0 0,2 2 278 0 0,0 13-29 0 0,0-6-288 0 0,0-4-36 0 0,0-7-149 0 0,0 1 1 0 0,0-1-1 0 0,0 0 0 0 0,0 1 1 0 0,0-1-1 0 0,0 0 0 0 0,0 1 1 0 0,0-1-1 0 0,0 0 0 0 0,0 1 1 0 0,0-1-1 0 0,0 0 0 0 0,-1 0 1 0 0,1 1-1 0 0,0-1 0 0 0,0 0 1 0 0,0 0-1 0 0,0 1 0 0 0,-1-1 1 0 0,1 0-1 0 0,0 0 0 0 0,0 1 1 0 0,-1-1-1 0 0,1 0 0 0 0,0 0 1 0 0,0 0-12 0 0,-12 16 250 0 0,11-15-220 0 0,0 1 0 0 0,0 0 0 0 0,1-1 0 0 0,-1 1 0 0 0,0 0-1 0 0,1-1 1 0 0,0 1 0 0 0,-1 0 0 0 0,1 0 0 0 0,0 1-30 0 0,0-3 7 0 0,0 0 0 0 0,0 1 0 0 0,0-1 0 0 0,0 0 0 0 0,0 1 0 0 0,0-1 1 0 0,0 0-1 0 0,0 1 0 0 0,0-1 0 0 0,-1 0 0 0 0,1 0 0 0 0,0 1 0 0 0,0-1 0 0 0,0 0 0 0 0,0 1 0 0 0,0-1 0 0 0,-1 0 0 0 0,1 0 0 0 0,0 1 1 0 0,0-1-1 0 0,0 0 0 0 0,-1 0 0 0 0,1 0 0 0 0,0 1 0 0 0,0-1 0 0 0,-1 0-7 0 0,-13 18 153 0 0,7 0-7 0 0,-7-11 26 0 0,7 10 117 0 0,4-12-199 0 0,-2 2-6 0 0,1-3 28 0 0,0 0 48 0 0,-2 1 85 0 0,0 1-106 0 0,-10 10 89 0 0,3 1-81 0 0,9-10-107 0 0,4-6-31 0 0,0 0 0 0 0,-1 0-1 0 0,1 0 1 0 0,0 0 0 0 0,-1-1 0 0 0,1 1 0 0 0,-1 0 0 0 0,1 0 0 0 0,-1-1 0 0 0,0 1-1 0 0,1 0 1 0 0,-1-1 0 0 0,0 1 0 0 0,1 0 0 0 0,-1-1 0 0 0,0 1 0 0 0,0-1 0 0 0,0 1-1 0 0,1-1 1 0 0,-1 0 0 0 0,0 1 0 0 0,-1-1-9 0 0,-4 3 35 0 0,-3 3-10 0 0,-1 2 49 0 0,-21 24 267 0 0,17-17-197 0 0,10-12-123 0 0,-25 26 311 0 0,25-25-291 0 0,2-1-35 0 0,-2 1 114 0 0,4-4-6 0 0,-4 3-22 0 0,-10 11-10 0 0,11-10-2 0 0,3-1-3 0 0,0 12-5 0 0,0-12 13 0 0,0 6 12 0 0,4 0-22 0 0,-3-9-70 0 0,-1 1 0 0 0,1-1 1 0 0,-1 0-1 0 0,1 1 0 0 0,0-1 0 0 0,0 0 1 0 0,-1 1-1 0 0,1-1 0 0 0,0 0 1 0 0,0 0-1 0 0,-1 0 0 0 0,1 1 0 0 0,0-1 1 0 0,0 0-1 0 0,-1 0 0 0 0,1 0 1 0 0,0 0-6 0 0,3 0 95 0 0,-4 0 0 0 0,4 0-6 0 0,-4-1-84 0 0,1 1 0 0 0,0 0 0 0 0,0 0-1 0 0,-1 0 1 0 0,1 1 0 0 0,0-1 0 0 0,0 0-1 0 0,-1 0 1 0 0,1 0 0 0 0,0 0-1 0 0,0 1 1 0 0,-1-1 0 0 0,1 0 0 0 0,0 1-1 0 0,-1-1 1 0 0,1 1 0 0 0,0-1-5 0 0,3 9 75 0 0,-4 0 35 0 0,4-9-14 0 0,14-1 7 0 0,21 0 73 0 0,-11 6-130 0 0,8 10 26 0 0,-29-13-33 0 0,0 1-1 0 0,1 0 1 0 0,5 4-39 0 0,-2-1 29 0 0,-7-5-14 0 0,0 1-1 0 0,1-1 0 0 0,-1-1 1 0 0,0 1-1 0 0,1-1 0 0 0,-1 0 0 0 0,0 1 1 0 0,1-2-1 0 0,-1 1 0 0 0,1-1-14 0 0,11 1 57 0 0,23 0 167 0 0,-35 0-104 0 0,-4 0 0 0 0,3 3 0 0 0,12 11 0 0 0,-12-10 0 0 0,-3-4-8 0 0,4 0-33 0 0,-3 0-75 0 0,0 0-1 0 0,0 0 1 0 0,-1 0 0 0 0,1 0-1 0 0,0 0 1 0 0,0 0 0 0 0,0 0-1 0 0,0 1 1 0 0,0-1 0 0 0,0 0-1 0 0,0 1 1 0 0,0-1-1 0 0,-1 1 1 0 0,1-1 0 0 0,0 1-4 0 0,2 7-11 0 0,-2-2-64 0 0,-1-3-131 0 0,3-3-90 0 0,11 0-398 0 0,-10 0-39 0 0,-4 0-9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10:09.6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620 149 7344 0 0,'0'0'165'0'0,"0"0"22"0"0,0 0 9 0 0,0-3-20 0 0,0-1-158 0 0,0 0 0 0 0,0 0 0 0 0,-1 0 0 0 0,1 0 0 0 0,-1 0 0 0 0,0 1 0 0 0,0-3-18 0 0,-3 0 91 0 0,-1 4 82 0 0,2 0 60 0 0,0-1 112 0 0,2 0-123 0 0,0-1 37 0 0,0-1 40 0 0,1-1 45 0 0,-2-2 67 0 0,-3 2-34 0 0,-2 0-34 0 0,-1 2-38 0 0,-1-2-16 0 0,1 0-46 0 0,8 6-220 0 0,0 0 0 0 0,0 0 1 0 0,-1-1-1 0 0,1 1 1 0 0,0 0-1 0 0,0 0 0 0 0,0-1 1 0 0,-1 1-1 0 0,1 0 0 0 0,0 0 1 0 0,0 0-1 0 0,-1 0 1 0 0,1-1-1 0 0,0 1 0 0 0,-1 0 1 0 0,1 0-1 0 0,0 0 1 0 0,0 0-1 0 0,-1 0 0 0 0,1 0 1 0 0,0 0-1 0 0,-1 0 0 0 0,1 0 1 0 0,0 0-1 0 0,-1 0 1 0 0,1 0-24 0 0,-10-3 389 0 0,5-3-35 0 0,-1-3-23 0 0,-12 2 113 0 0,0-7-10 0 0,18 13-419 0 0,0 1 1 0 0,0 0-1 0 0,-1 0 1 0 0,1-1 0 0 0,0 1-1 0 0,0 0 1 0 0,0 0 0 0 0,-1 0-1 0 0,1-1 1 0 0,0 1 0 0 0,0 0-1 0 0,-1 0 1 0 0,1 0 0 0 0,0 0-1 0 0,-1-1 1 0 0,1 1-1 0 0,0 0 1 0 0,0 0 0 0 0,-1 0-1 0 0,1 0 1 0 0,0 0 0 0 0,-1 0-1 0 0,1 0 1 0 0,0 0 0 0 0,-1 0-1 0 0,1 0-15 0 0,-19 0 289 0 0,-1 0-39 0 0,-1 0-37 0 0,0 0-34 0 0,-23 0 86 0 0,2 0-108 0 0,27 2-95 0 0,-2 7-27 0 0,15-8-30 0 0,0 0-1 0 0,0 1 1 0 0,-1-1 0 0 0,1 0-1 0 0,0 0 1 0 0,0 0-1 0 0,-1-1 1 0 0,1 1-1 0 0,0-1 1 0 0,-1 1-1 0 0,1-1 1 0 0,-1 0 0 0 0,1 0-6 0 0,0 0 4 0 0,-1 1 0 0 0,1-1 0 0 0,0 0 0 0 0,0 1 0 0 0,0-1 0 0 0,0 1-1 0 0,0-1 1 0 0,0 1 0 0 0,0 0 0 0 0,0 0 0 0 0,0 0 0 0 0,0 0-1 0 0,0 1-2 0 0,-16 6 29 0 0,-21-1-19 0 0,34-5-10 0 0,-1 0 0 0 0,1 0 0 0 0,0 0 0 0 0,0 1 0 0 0,0-1 0 0 0,-3 3 0 0 0,-16 16 0 0 0,21-18 0 0 0,0 0 0 0 0,1-1 0 0 0,-2 1 0 0 0,1-1 0 0 0,0 1 0 0 0,-1-1 0 0 0,-17 5 11 0 0,19-6-7 0 0,0 0-1 0 0,1 0 1 0 0,-1 0-1 0 0,1 1 1 0 0,0-1-1 0 0,-1 0 1 0 0,1 1 0 0 0,0-1-1 0 0,0 0 1 0 0,-1 1-1 0 0,1-1 1 0 0,0 2-4 0 0,-6 12 8 0 0,-1 1-8 0 0,-6-1-71 0 0,0 3 56 0 0,13-16 14 0 0,1 0 0 0 0,-1 0 0 0 0,1 0 0 0 0,-1 0 0 0 0,1-1 0 0 0,0 1 0 0 0,0 0 0 0 0,-1 0 0 0 0,1 0 0 0 0,1 1 1 0 0,-1-3 0 0 0,-1 0-2 0 0,1 1 0 0 0,0 0 0 0 0,0 0 0 0 0,0 0 0 0 0,1 0 0 0 0,-1 0 0 0 0,0 0 0 0 0,0 0 0 0 0,0 0 1 0 0,1 0-1 0 0,-1-1 0 0 0,0 1 0 0 0,1 0 0 0 0,-1 0 0 0 0,1 0 0 0 0,-1 0 0 0 0,1-1 0 0 0,-1 1 0 0 0,1 0 0 0 0,0-1 0 0 0,-1 1 0 0 0,1 0 0 0 0,0-1 0 0 0,0 1 1 0 0,-1-1-1 0 0,1 1 2 0 0,0-1-1 0 0,0 1 1 0 0,0-1 0 0 0,-1 1 0 0 0,1 0 0 0 0,0-1 0 0 0,-1 1 0 0 0,1 0 0 0 0,0-1 0 0 0,-1 1-1 0 0,1 0 1 0 0,-1 0 0 0 0,1-1 0 0 0,-1 1 0 0 0,0 0 0 0 0,1 0 0 0 0,-1 0 0 0 0,0 0-1 0 0,1 0 1 0 0,-1 0 0 0 0,0-1 0 0 0,0 1 0 0 0,0 0 0 0 0,0 0 0 0 0,0 0 0 0 0,0 0-1 0 0,0 0 1 0 0,0 1 0 0 0,0 0 0 0 0,0 0 0 0 0,0 0 0 0 0,0 0 0 0 0,1 0 0 0 0,-1 0 0 0 0,0 0 0 0 0,1 0 0 0 0,0 0 0 0 0,-1 0 0 0 0,3 1 0 0 0,-1 0 0 0 0,1 1 0 0 0,-1-1 0 0 0,1 0 0 0 0,2 2 0 0 0,59 59 0 0 0,-60-60 0 0 0,-1 0 0 0 0,0 0 0 0 0,0 1 0 0 0,0-1 0 0 0,0 1 0 0 0,0 1 1 0 0,-1-1-1 0 0,0-1 0 0 0,1 1 0 0 0,0-1 0 0 0,0 1 0 0 0,0-1 0 0 0,2 1-1 0 0,2 2 1 0 0,1-1 1 0 0,-1 0-1 0 0,1-1 0 0 0,7 4 0 0 0,0 1-1 0 0,-11-8 1 0 0,1 2 0 0 0,0-1 0 0 0,1 0 0 0 0,-1 0 0 0 0,0-1 0 0 0,1 1 0 0 0,0-1 0 0 0,2 1 0 0 0,-1-1 0 0 0,-1 1 0 0 0,1 0 0 0 0,-1 1 0 0 0,0-1 0 0 0,0 1 0 0 0,0 0 0 0 0,-1 1 0 0 0,0 0 0 0 0,2 1 0 0 0,0 0 0 0 0,0 0 0 0 0,1 0 0 0 0,0 0 0 0 0,7 3 0 0 0,0 0 0 0 0,-2 0 1 0 0,0 0-1 0 0,2 1 0 0 0,-1-2 0 0 0,1 0 0 0 0,0 0 0 0 0,7 1-1 0 0,-20-9 1 0 0,1 1 0 0 0,-1 0 0 0 0,0 0 0 0 0,0-1 0 0 0,0 1 0 0 0,1 1 0 0 0,-1-1 0 0 0,0 0 0 0 0,0 0 0 0 0,-1 1 0 0 0,1-1 0 0 0,0 1 0 0 0,0 0 0 0 0,-1-1 0 0 0,1 1 0 0 0,-1 0 0 0 0,2 2 1 0 0,-2-2-1 0 0,0 0 0 0 0,1 0 0 0 0,-1-1 0 0 0,1 1 0 0 0,-1 0 0 0 0,1-1 0 0 0,0 1 0 0 0,0-1 0 0 0,0 1 0 0 0,0-1 0 0 0,0 0 0 0 0,0 0 0 0 0,0 0 0 0 0,0 0 0 0 0,1 0 0 0 0,-1 0 0 0 0,2 0-1 0 0,2 1 1 0 0,0 1 0 0 0,0 0 0 0 0,0 1 0 0 0,3 2 0 0 0,19 11 0 0 0,-14-10 8 0 0,-11-6 7 0 0,0 0 0 0 0,0 1 0 0 0,0-1 0 0 0,0 1 0 0 0,0 0 0 0 0,-1 0 0 0 0,1 0 0 0 0,0 1 0 0 0,-1-1-15 0 0,-1-1 10 0 0,9 9 46 0 0,-4-4 11 0 0,2 2 73 0 0,10 10 8 0 0,0 0 43 0 0,-18-18-183 0 0,0 0 1 0 0,1 0-1 0 0,-1 0 0 0 0,0 1 0 0 0,0-1 0 0 0,0 0 1 0 0,1 0-1 0 0,-1 0 0 0 0,0 1 0 0 0,0-1 0 0 0,0 0 1 0 0,1 0-1 0 0,-1 1 0 0 0,0-1 0 0 0,0 0 0 0 0,0 1 1 0 0,0-1-1 0 0,0 0 0 0 0,0 0 0 0 0,0 1 0 0 0,0-1 1 0 0,0 0-1 0 0,0 1 0 0 0,0-1 0 0 0,0 0 0 0 0,0 1-8 0 0,2 10 151 0 0,5 3-13 0 0,0-3-38 0 0,-4-2-6 0 0,-1-1 15 0 0,-1 3 35 0 0,-1-2-79 0 0,0 29 282 0 0,-4-25-255 0 0,-10 9 12 0 0,7-5 8 0 0,-7-10 34 0 0,6 8 12 0 0,-9-8 2 0 0,4 2-83 0 0,-7 11 81 0 0,0-1-13 0 0,9-10-85 0 0,-11-2 24 0 0,11-1-51 0 0,5-3-16 0 0,-1 1 0 0 0,0-1 0 0 0,-8 2-17 0 0,1 1 27 0 0,10-4-14 0 0,0 0 0 0 0,-1 0 0 0 0,1-1 0 0 0,0 0 0 0 0,-1 0 0 0 0,1 0 0 0 0,0 0 0 0 0,-1 0 0 0 0,-2-1-13 0 0,-61 0 192 0 0,29 0-128 0 0,0 0 0 0 0,14 0-10 0 0,23 0-53 0 0,0 0 0 0 0,0 0 0 0 0,0 0 0 0 0,0 0 0 0 0,0-1 0 0 0,0 1 0 0 0,0-1 0 0 0,0 1 0 0 0,0-1 0 0 0,0 0-1 0 0,-21-15 27 0 0,7 0-46 0 0,3 2-33 0 0,1 1-40 0 0,3 3-31 0 0,1 1-44 0 0,6 7 93 0 0,1 1-14 0 0,1 1-28 0 0,-1-1-54 0 0,1 0-22 0 0,0 1-53 0 0,0-1-63 0 0,0 0-69 0 0,0 0-74 0 0,0 0-69 0 0,0-1-63 0 0,0 0-53 0 0,0 0-187 0 0,0 0-54 0 0,0-1-227 0 0,0-2-609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10:10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280 1 6648 0 0,'0'0'149'0'0,"0"0"23"0"0,0 0 12 0 0,-4 0-25 0 0,3 0-153 0 0,1 0 1 0 0,-1 0-1 0 0,0 0 0 0 0,1 0 1 0 0,-1 0-1 0 0,0 0 0 0 0,1 0 1 0 0,-1 1-1 0 0,0-1 1 0 0,1 0-1 0 0,-1 0 0 0 0,0 1 1 0 0,1-1-1 0 0,-1 0 1 0 0,1 1-1 0 0,-1-1 0 0 0,0 0 1 0 0,1 1-1 0 0,-1-1 0 0 0,1 1-6 0 0,-3 3 93 0 0,0 0 82 0 0,1-1-44 0 0,-1-2 35 0 0,0 1 41 0 0,-1-1 46 0 0,-1 0 51 0 0,-2-1 56 0 0,-4 4 105 0 0,4 3-56 0 0,7-6-377 0 0,0 0-1 0 0,-1-1 1 0 0,0 1-1 0 0,1 0 1 0 0,-1-1-1 0 0,1 1 1 0 0,-1 0-1 0 0,0-1 1 0 0,1 1-1 0 0,-1-1 1 0 0,0 1-1 0 0,0-1 1 0 0,1 1-1 0 0,-1-1 0 0 0,0 0 1 0 0,0 1-1 0 0,0-1 1 0 0,0 0-1 0 0,0 0 1 0 0,1 0-1 0 0,-1 1 1 0 0,0-1-1 0 0,0 0-31 0 0,0 0 18 0 0,1 0 0 0 0,0 0 0 0 0,-1 0 0 0 0,1 0 0 0 0,0 0 0 0 0,0 0 0 0 0,-1 0 0 0 0,1 0-1 0 0,0 0 1 0 0,-1 0 0 0 0,1 0 0 0 0,0 0 0 0 0,-1 0 0 0 0,1 1 0 0 0,0-1 0 0 0,0 0 0 0 0,-1 0-1 0 0,1 0 1 0 0,0 1 0 0 0,0-1 0 0 0,0 0 0 0 0,-1 0 0 0 0,1 0 0 0 0,0 1 0 0 0,0-1 0 0 0,0 0-18 0 0,-18 15 472 0 0,9-11-264 0 0,8-4-185 0 0,1 0 0 0 0,-1 0 0 0 0,0 0-1 0 0,1 0 1 0 0,-1 1 0 0 0,1-1 0 0 0,-1 0 0 0 0,0 0 0 0 0,1 1 0 0 0,-1-1 0 0 0,1 1-1 0 0,-1-1 1 0 0,1 0 0 0 0,-1 1 0 0 0,1-1 0 0 0,0 1 0 0 0,-1-1 0 0 0,1 1 0 0 0,-1-1 0 0 0,1 1-1 0 0,0-1 1 0 0,0 1 0 0 0,-1 0 0 0 0,1-1 0 0 0,0 1 0 0 0,0-1 0 0 0,0 1 0 0 0,-1 0-1 0 0,1-1 1 0 0,0 1 0 0 0,0 0 0 0 0,0-1 0 0 0,0 1 0 0 0,0-1 0 0 0,0 1 0 0 0,0 0-23 0 0,0-1 20 0 0,0 0 0 0 0,0 1 1 0 0,0-1-1 0 0,0 0 0 0 0,0 1 0 0 0,0-1 1 0 0,0 0-1 0 0,0 1 0 0 0,0-1 1 0 0,0 0-1 0 0,0 1 0 0 0,0-1 1 0 0,0 0-1 0 0,0 0 0 0 0,-1 1 1 0 0,1-1-1 0 0,0 0 0 0 0,0 0 0 0 0,0 1 1 0 0,-1-1-1 0 0,1 0 0 0 0,0 0 1 0 0,0 0-1 0 0,-1 1 0 0 0,1-1 1 0 0,0 0-21 0 0,-8 7 243 0 0,0 1-55 0 0,-1 1-46 0 0,8-7-123 0 0,-1 0 0 0 0,1 0 1 0 0,-1 0-1 0 0,1 0 0 0 0,0 0 1 0 0,0 1-1 0 0,0-1 0 0 0,0 0 0 0 0,0 0 1 0 0,1 1-1 0 0,-1-1 0 0 0,1 0 1 0 0,-1 1-1 0 0,1-1 0 0 0,0 1-19 0 0,0 0 13 0 0,0-1 0 0 0,-1 0 0 0 0,1 0 0 0 0,0 1 0 0 0,-1-1 1 0 0,0 0-1 0 0,1 0 0 0 0,-1 0 0 0 0,0 0 0 0 0,0 0 0 0 0,0 0 0 0 0,0 0 0 0 0,0 0 0 0 0,-1 0 0 0 0,1 0 0 0 0,-1 0-13 0 0,-6 9 50 0 0,5-6-22 0 0,0-1 0 0 0,1 2 1 0 0,-1-1-1 0 0,1 0 0 0 0,0 0 0 0 0,0 4-28 0 0,-6 30 190 0 0,-6-11 2 0 0,7 12-6 0 0,-7 6-22 0 0,7 11-10 0 0,-1-26-58 0 0,5-23-61 0 0,1 1-1 0 0,0-1 0 0 0,1 1 1 0 0,0-1-1 0 0,0 1 0 0 0,1 1-34 0 0,-1 14 62 0 0,1-10-5 0 0,-1 1 0 0 0,2-1 0 0 0,0 0 0 0 0,3 12-57 0 0,1-1 62 0 0,5 19 56 0 0,-8-6-1 0 0,0-14 1 0 0,1 1-1 0 0,0-1 1 0 0,4 9-118 0 0,-4-18 53 0 0,4 34 163 0 0,7 8 8 0 0,-11-41-146 0 0,-2-10-32 0 0,0 0-1 0 0,0 0 0 0 0,1 0 0 0 0,1 4-45 0 0,26 51 277 0 0,-15-1 3 0 0,3-32-119 0 0,-6-10-46 0 0,4 25 145 0 0,-13-39-227 0 0,1 0-1 0 0,0 0 0 0 0,0 0 0 0 0,0 0 1 0 0,0 0-1 0 0,4 2-32 0 0,9 10 128 0 0,0 6 62 0 0,-11-14-112 0 0,-1 0-1 0 0,0 1 0 0 0,-1 0 1 0 0,0 2-78 0 0,11 24 230 0 0,-4-19-139 0 0,-9-15-80 0 0,0 0 0 0 0,1-1 0 0 0,-1 1-1 0 0,0 0 1 0 0,0 0 0 0 0,0-1 0 0 0,1 1 0 0 0,-1-1 0 0 0,1 1 0 0 0,-1-1-1 0 0,0 1 1 0 0,1-1-11 0 0,6 2 47 0 0,-4 0-26 0 0,0-1-1 0 0,-1 1 0 0 0,1 0 1 0 0,0 0-1 0 0,-1 0 0 0 0,0 0 1 0 0,1 0-1 0 0,-1 1-20 0 0,11 18 108 0 0,-12-19-101 0 0,0 0-1 0 0,0-1 1 0 0,0 1 0 0 0,1-1 0 0 0,-1 0-1 0 0,0 0 1 0 0,0 0 0 0 0,1 0-1 0 0,-1 0 1 0 0,1 0 0 0 0,0-1-7 0 0,26 11 95 0 0,-7 4-28 0 0,-5-8-54 0 0,-10 7-13 0 0,-4-12-11 0 0,-1-1-29 0 0,0-1-32 0 0,0 1-45 0 0,0-1-53 0 0,1 1-65 0 0,-1 0-77 0 0,0 0-87 0 0,0 0-47 0 0,1 1-73 0 0,-1-1-65 0 0,0 1-58 0 0,0 0-191 0 0,1 0-57 0 0,0 1-232 0 0,2 2-621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10:14.8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1 150 12032 0 0,'0'0'273'0'0,"0"0"40"0"0,0 0 21 0 0,0 0-143 0 0,0 0-92 0 0,0 0 23 0 0,0 0-38 0 0,0 0 97 0 0,0 0 199 0 0,0 0 351 0 0,0 0 34 0 0,0 0-22 0 0,3 4-134 0 0,11 14-59 0 0,-10-9-312 0 0,-3-8-212 0 0,-1-1 1 0 0,0 1 0 0 0,0 0-1 0 0,0-1 1 0 0,1 1 0 0 0,-1-1-1 0 0,0 1 1 0 0,1-1-1 0 0,-1 1 1 0 0,1 0 0 0 0,-1-1-1 0 0,0 1 1 0 0,1-1 0 0 0,-1 0-1 0 0,1 1 1 0 0,-1-1 0 0 0,1 1-1 0 0,0-1 1 0 0,-1 0-27 0 0,13 2 310 0 0,-2-1-102 0 0,-2 2-42 0 0,-7-3-141 0 0,-1 1 0 0 0,1 0-1 0 0,-1-1 1 0 0,0 1 0 0 0,1 0 0 0 0,-1 0-1 0 0,0 0 1 0 0,0 0 0 0 0,0 0-1 0 0,0 1 1 0 0,0-1 0 0 0,0 0 0 0 0,0 0-1 0 0,0 1 1 0 0,0 0-25 0 0,3 5 90 0 0,-4-6-68 0 0,0 0 0 0 0,1 0 0 0 0,-1 0 0 0 0,0-1 0 0 0,1 1 0 0 0,-1 0 0 0 0,1 0 0 0 0,-1 0 0 0 0,1-1 1 0 0,0 1-1 0 0,-1 0 0 0 0,1-1 0 0 0,0 1 0 0 0,-1-1 0 0 0,1 1 0 0 0,0 0 0 0 0,0-1 0 0 0,0 0 0 0 0,0 1 0 0 0,-1-1 0 0 0,1 1 0 0 0,1-1-22 0 0,4 3 80 0 0,-2-1-33 0 0,-1 1 1 0 0,0-1-1 0 0,1 1 1 0 0,-1 0-1 0 0,2 2-47 0 0,-3-2 40 0 0,1 0-1 0 0,0 0 1 0 0,1-1-1 0 0,-1 1 0 0 0,3 1-39 0 0,1-1 51 0 0,-6-3-38 0 0,-1 1-1 0 0,1-1 1 0 0,0 0-1 0 0,0 1 0 0 0,0-1 1 0 0,0 1-1 0 0,-1-1 1 0 0,1 1-1 0 0,0-1 1 0 0,0 1-1 0 0,-1 0 1 0 0,1-1-1 0 0,0 1 1 0 0,-1 0-1 0 0,1 0 1 0 0,-1-1-1 0 0,1 1 1 0 0,-1 0-1 0 0,0 0 1 0 0,1 0-1 0 0,-1 0 1 0 0,1 0-13 0 0,2 6 42 0 0,-2-6-32 0 0,-1 1-1 0 0,1-1 1 0 0,0 1-1 0 0,0-1 1 0 0,0 1-1 0 0,0-1 1 0 0,0 0-1 0 0,1 1 0 0 0,-1-1 1 0 0,1 0-10 0 0,7 9 96 0 0,5 7-23 0 0,-6 5-13 0 0,6-1-36 0 0,-7-3 24 0 0,-7-18-47 0 0,0 0-1 0 0,0 0 0 0 0,0 0 0 0 0,0 1 1 0 0,1-1-1 0 0,-1 0 0 0 0,0 0 0 0 0,0 0 1 0 0,0 0-1 0 0,0 0 0 0 0,0 0 0 0 0,0 1 1 0 0,1-1-1 0 0,-1 0 0 0 0,0 0 0 0 0,0 0 1 0 0,0 0-1 0 0,0 0 0 0 0,1 0 0 0 0,-1 0 1 0 0,0 0-1 0 0,0 0 0 0 0,0 0 0 0 0,1 0 1 0 0,-1 0-1 0 0,0 0 0 0 0,0 0 0 0 0,0 0 1 0 0,0 0-1 0 0,1 0 0 0 0,-1 0 0 0 0,0 0 1 0 0,0 0-1 0 0,0 0 0 0 0,4 2 3 0 0,8 19-3 0 0,-3-9-39 0 0,-6-9-14 0 0,-1 0-36 0 0,0-2-40 0 0,-1 0-37 0 0,0 0-137 0 0,-1-1-44 0 0,0 0-151 0 0,0 0-294 0 0,0 0-568 0 0</inkml:trace>
  <inkml:trace contextRef="#ctx0" brushRef="#br0" timeOffset="343.22">406 1 11312 0 0,'0'0'256'0'0,"0"0"34"0"0,0 0 21 0 0,0 0-35 0 0,0 0-145 0 0,4 3 57 0 0,-3-1-157 0 0,1-1-8 0 0,-1 1 0 0 0,0-1 0 0 0,1 1 0 0 0,-1-1 0 0 0,0 1-1 0 0,0 0 1 0 0,0 0 0 0 0,0-1 0 0 0,1 3-23 0 0,1 6 160 0 0,-3-4-35 0 0,0 1 39 0 0,0 13-27 0 0,0 14 4 0 0,0-4-23 0 0,0-11-11 0 0,0-16-92 0 0,0-1-1 0 0,0 1 1 0 0,-1-1-1 0 0,1 0 1 0 0,-1 1 0 0 0,1-1-1 0 0,-1 0 1 0 0,0 1-1 0 0,0-1 1 0 0,0 0 0 0 0,0 0-1 0 0,-1 0 1 0 0,1 0-15 0 0,-1 0 15 0 0,1 0 0 0 0,0 0 1 0 0,0 1-1 0 0,0-1 0 0 0,0 0 0 0 0,0 0 1 0 0,0 1-1 0 0,1-1 0 0 0,-1 0 0 0 0,1 1 0 0 0,-1-1 1 0 0,1 1-1 0 0,0-1-15 0 0,0 13 101 0 0,1-9-63 0 0,-1 1 1 0 0,0-1-1 0 0,-1 0 0 0 0,0 0 0 0 0,0 0 1 0 0,0 3-39 0 0,-14 19 176 0 0,14-19-131 0 0,-1-1 1 0 0,1 1 0 0 0,1 0 0 0 0,0 0 0 0 0,0-1 0 0 0,0 2-46 0 0,1 10 94 0 0,-1 24 96 0 0,0 15 19 0 0,0-50-165 0 0,-1 0 0 0 0,0-1 1 0 0,0 1-1 0 0,-1-1 0 0 0,0 1 0 0 0,-1 1-44 0 0,-5 21 117 0 0,6-13-28 0 0,0 1 0 0 0,2-1 0 0 0,0 9-89 0 0,1-9 87 0 0,-1 1 0 0 0,-1-1 0 0 0,-2 8-87 0 0,-5 7 112 0 0,5-25-67 0 0,1 0 0 0 0,0 0 0 0 0,1 1 0 0 0,0-1 0 0 0,0 7-45 0 0,2 20 140 0 0,0-20-72 0 0,-1 0 0 0 0,0-1 0 0 0,-1 1-1 0 0,0-1 1 0 0,-2 6-68 0 0,-5 1 68 0 0,0 3 25 0 0,6-1 19 0 0,3-11-64 0 0,-1-8-35 0 0,1 0 0 0 0,-1 0 0 0 0,0 0 0 0 0,0 0 0 0 0,0 0 0 0 0,-1 0-1 0 0,1 0 1 0 0,-1 0 0 0 0,0 0 0 0 0,0 0 0 0 0,-1 0-13 0 0,-4 7 9 0 0,4-9-4 0 0,1 0-1 0 0,0 0 1 0 0,0 0-1 0 0,0 0 0 0 0,0 0 1 0 0,0 0-1 0 0,0 0 0 0 0,0 0 1 0 0,1 1-1 0 0,-1-1 0 0 0,1 0 1 0 0,0 0-1 0 0,-1 1 0 0 0,1-1-4 0 0,0 37-2 0 0,0-36-55 0 0,0-3-2 0 0,0 1-32 0 0,0-1-17 0 0,0 0-32 0 0,0 0-37 0 0,0 0-43 0 0,0 0-45 0 0,0 0-43 0 0,0 0-40 0 0,0 0-35 0 0,0 0-249 0 0,0 0-60 0 0,0 0-46 0 0,0 0-33 0 0,0 0-1385 0 0,0 0-1228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10:15.5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1623 6384 0 0,'0'0'184'0'0,"-1"1"-40"0"0,-1 2 9 0 0,0-2-63 0 0,-1 2 44 0 0,-3 5 66 0 0,4-4-104 0 0,0-1 46 0 0,1 2 89 0 0,0 0 99 0 0,0-2-121 0 0,1 0 33 0 0,0 1 37 0 0,0-1 39 0 0,0 6 104 0 0,0-1-60 0 0,0 3 15 0 0,0 6 134 0 0,0 4 124 0 0,0-6-116 0 0,0-2 11 0 0,0-7-222 0 0,0 1 33 0 0,-2 5 14 0 0,-6 3 46 0 0,-1 3 26 0 0,6-2-57 0 0,3-7-173 0 0,0 12 211 0 0,0-2-45 0 0,0 1-45 0 0,0-1-44 0 0,0 1-45 0 0,0-1-46 0 0,0 1-44 0 0,0 0-46 0 0,1-16-91 0 0,2-1-73 0 0,0 0-27 0 0,1 1-37 0 0,3 3-213 0 0,-3-3-491 0 0,-4-1-60 0 0,0 15-11 0 0</inkml:trace>
  <inkml:trace contextRef="#ctx0" brushRef="#br0" timeOffset="606.87">235 983 8720 0 0,'0'0'197'0'0,"0"0"24"0"0,0 0 19 0 0,1 0-77 0 0,2 0-20 0 0,4 0 54 0 0,2 0 107 0 0,0 0 121 0 0,15 0 671 0 0,-15 0-754 0 0,-4 0-125 0 0,1 0-51 0 0,-1 0-64 0 0,-1 0-75 0 0,12 0 315 0 0,-1 0-50 0 0,1 0-45 0 0,-1 0-39 0 0,4 0-2 0 0,-1 0-38 0 0,4 0-4 0 0,10 0 41 0 0,-30 0-189 0 0,1-1 1 0 0,-1 1-1 0 0,1 0 1 0 0,-1-1 0 0 0,0 1-1 0 0,1-1 1 0 0,-1 0-1 0 0,0 0 1 0 0,1 0 0 0 0,-1 0-1 0 0,0 0 1 0 0,0 0 0 0 0,0-1-17 0 0,0 1 16 0 0,0-1 1 0 0,0 1-1 0 0,0 0 1 0 0,1 0 0 0 0,-1 0-1 0 0,0 0 1 0 0,0 1-1 0 0,1-1 1 0 0,-1 0 0 0 0,1 1-1 0 0,-1 0 1 0 0,0 0 0 0 0,1-1-17 0 0,2 1 65 0 0,12 0 120 0 0,-10 0-45 0 0,-3 0-25 0 0,0 0 38 0 0,1 0 43 0 0,-1 0 51 0 0,14 0-224 0 0,3 0 41 0 0,-19 0-58 0 0,-1 0 0 0 0,0 0 0 0 0,0 0 1 0 0,0 0-1 0 0,0 0 0 0 0,1 0 1 0 0,-1 1-1 0 0,0-1 0 0 0,0 0 0 0 0,0 1 1 0 0,0-1-1 0 0,0 0 0 0 0,0 1 1 0 0,1 0-7 0 0,5 13 64 0 0,8-7-52 0 0,-15-5-12 0 0,1 0 0 0 0,0 1 0 0 0,0-1 0 0 0,-1 0 0 0 0,1 0 0 0 0,-1 0 0 0 0,0 1 0 0 0,0-1 0 0 0,0 0-1 0 0,0 0 1 0 0,0 1 0 0 0,-1 1 1 0 0,1 4-1 0 0,0 22 7 0 0,0 2-8 0 0,0-24 42 0 0,0 2 42 0 0,0-1-5 0 0,0-6-67 0 0,0-1 1 0 0,-1 0-1 0 0,1 0 1 0 0,-1 0-1 0 0,1 0 1 0 0,-1 0-1 0 0,0 0 1 0 0,0 0-1 0 0,0 0 1 0 0,0 0-1 0 0,0 0 1 0 0,-1 0-12 0 0,1 0 9 0 0,-1 1-1 0 0,1-1 1 0 0,0 0 0 0 0,0 1 0 0 0,0-1 0 0 0,0 1 0 0 0,0-1 0 0 0,0 1 0 0 0,1 0 0 0 0,-1-1 0 0 0,1 1 0 0 0,0 1-9 0 0,0 5 8 0 0,0-6 0 0 0,1 0-1 0 0,-1 0 1 0 0,0 0-1 0 0,-1 0 1 0 0,1 0 0 0 0,0 0-1 0 0,-1 0 1 0 0,0 0-1 0 0,1-1 1 0 0,-2 3-8 0 0,-4 5 14 0 0,-3 7 33 0 0,6-2 30 0 0,3-13-65 0 0,0 1-1 0 0,0-1 0 0 0,0 0 1 0 0,-1 0-1 0 0,1 1 0 0 0,-1-1 0 0 0,0 0 1 0 0,0 0-1 0 0,0 0 0 0 0,0 0 0 0 0,0 0 1 0 0,0 0-1 0 0,0 0 0 0 0,-1 0-11 0 0,-4 9 46 0 0,-1 10 34 0 0,0-10-65 0 0,6-9-10 0 0,-1 0 1 0 0,1 0-1 0 0,0 0 0 0 0,0 0 1 0 0,0 0-1 0 0,0 0 0 0 0,0 0 1 0 0,1 0-1 0 0,-1 0 0 0 0,1 1 1 0 0,-1-1-1 0 0,1 0 0 0 0,0 0 1 0 0,0 1-6 0 0,0-1 4 0 0,-1 1 1 0 0,1-1-1 0 0,0 1 0 0 0,-1-1 1 0 0,1 0-1 0 0,-1 1 1 0 0,0-1-1 0 0,0 0 1 0 0,0 0-1 0 0,0 1 0 0 0,0-1 1 0 0,0 0-1 0 0,-1 0-4 0 0,-5 12 68 0 0,3 4 55 0 0,5-16-111 0 0,-1-1 1 0 0,0 1-1 0 0,0-1 0 0 0,-1 1 1 0 0,1-1-1 0 0,0 1 1 0 0,0-1-1 0 0,-1 1 0 0 0,1-1 1 0 0,-1 1-1 0 0,1-1 1 0 0,-1 1-1 0 0,0-1 0 0 0,1 0 1 0 0,-1 1-1 0 0,0-1 1 0 0,-1 1-13 0 0,-7 14 122 0 0,8-9-90 0 0,0-1 1 0 0,0 1-1 0 0,0-1 0 0 0,1 1 0 0 0,0 2-32 0 0,0-7 0 0 0,0 0 0 0 0,0 0 0 0 0,0 0 0 0 0,0 0 0 0 0,-1 0 0 0 0,1 0 0 0 0,0 0 0 0 0,-1 0 0 0 0,0 0 0 0 0,1 0 0 0 0,-15 19 15 0 0,15-19-7 0 0,-1-1 0 0 0,0 1-1 0 0,1-1 1 0 0,0 1 0 0 0,-1 0-1 0 0,1-1 1 0 0,0 1 0 0 0,0 0-1 0 0,0 1-7 0 0,0-3 0 0 0,0 3 68 0 0,0-3-4 0 0,0 0 0 0 0,3 0-10 0 0,2 0-45 0 0,20 0 64 0 0,-16-3-70 0 0,13-11 50 0 0,-20 13-47 0 0,-1 0-1 0 0,1 1 0 0 0,0-1 1 0 0,0 1-1 0 0,0-1 0 0 0,0 1 1 0 0,0 0-1 0 0,0 0 0 0 0,0 0 1 0 0,0 0-6 0 0,0 0 1 0 0,0 0 0 0 0,0 0 0 0 0,0 0 0 0 0,0 0 0 0 0,0-1 0 0 0,0 1 0 0 0,0 0 0 0 0,0-1 0 0 0,-1 0 0 0 0,1 0-1 0 0,9-5 0 0 0,-9 5 0 0 0,0-1 0 0 0,0 1 0 0 0,0 0 0 0 0,0 0 0 0 0,0 0 0 0 0,0 0 0 0 0,0 0 0 0 0,0 1 0 0 0,1-1 0 0 0,-1 1 0 0 0,0-1 0 0 0,0 1 0 0 0,1 0 0 0 0,-1 0 0 0 0,8 0 0 0 0,-7 0 0 0 0,0 1 0 0 0,0-1 0 0 0,-1 0 0 0 0,1-1 0 0 0,0 1 0 0 0,0 0 0 0 0,0-1 0 0 0,0 0 0 0 0,0 1 0 0 0,1-2 0 0 0,7-5-3 0 0,5-1 6 0 0,3 5-96 0 0,-16 3 77 0 0,-1 0 0 0 0,0-1 0 0 0,1 0-1 0 0,-1 1 1 0 0,0-1 0 0 0,1 0 0 0 0,-1 0 0 0 0,0 0 0 0 0,0 0-1 0 0,0-1 1 0 0,0 1 0 0 0,0-1 0 0 0,0 1 0 0 0,0-1-1 0 0,1 0 17 0 0,1-2-92 0 0,-1 4-16 0 0,-1 0 32 0 0,1-1 0 0 0,-1 1 0 0 0,0-1 0 0 0,1 0 0 0 0,-1 1 0 0 0,0-1 0 0 0,1 0 0 0 0,-1-1 0 0 0,0 1 0 0 0,0 0 0 0 0,0 0 0 0 0,0-1 0 0 0,0 0 0 0 0,0 1 0 0 0,0-2 76 0 0,0 1-152 0 0,-1 2 20 0 0,-1-1-11 0 0,1 1-40 0 0,-1 0-8 0 0,0 0-41 0 0,0 0-47 0 0,0 0-52 0 0,0 0-58 0 0,0 0-52 0 0,0 0-47 0 0,0 0-40 0 0,0 0-153 0 0,0 0-40 0 0,0 0-183 0 0,0 0-496 0 0</inkml:trace>
  <inkml:trace contextRef="#ctx0" brushRef="#br0" timeOffset="1721.48">683 86 5208 0 0,'0'0'116'0'0,"0"0"17"0"0,0 0 11 0 0,4 0-19 0 0,-3 0-124 0 0,-1 0 0 0 0,1 0 0 0 0,0 0 0 0 0,-1 0-1 0 0,1 0 1 0 0,0 0 0 0 0,-1 1 0 0 0,1-1-1 0 0,-1 0 1 0 0,1 0 0 0 0,0 0 0 0 0,-1 1 0 0 0,1-1-1 0 0,-1 0 1 0 0,1 1 0 0 0,0-1 0 0 0,-1 0-1 0 0,1 1 1 0 0,-1-1 0 0 0,0 1 0 0 0,1-1-1 0 0,-1 1 1 0 0,1-1 0 0 0,-1 1 0 0 0,1-1 0 0 0,-1 1-1 0 0,0-1 1 0 0,0 1 0 0 0,1-1 0 0 0,-1 1-1 0 0,2 12 2 0 0,-2-3 30 0 0,0-4 12 0 0,0-3 79 0 0,3 2 144 0 0,15 9 245 0 0,-11-11-369 0 0,-6-3-108 0 0,0 1 1 0 0,0-1-1 0 0,-1 0 1 0 0,1 1 0 0 0,0-1-1 0 0,0 1 1 0 0,0-1-1 0 0,-1 1 1 0 0,1-1-1 0 0,0 1 1 0 0,-1 0 0 0 0,1-1-1 0 0,0 1 1 0 0,-1 0-1 0 0,1 0 1 0 0,-1-1-1 0 0,1 1 1 0 0,-1 0 0 0 0,1 0-1 0 0,-1 0 1 0 0,0 0-1 0 0,1 0-35 0 0,2 6 143 0 0,7 4 176 0 0,12 2 269 0 0,-4-3-147 0 0,-7-2-203 0 0,7 8 158 0 0,9 1 44 0 0,-12-7-204 0 0,7 5 176 0 0,-7-6-169 0 0,-2 0-36 0 0,1 1 19 0 0,-1-1 30 0 0,-1 1-62 0 0,-1 1-21 0 0,4 5 13 0 0,-2-2-7 0 0,-2-3-4 0 0,-1-1-33 0 0,4 5 55 0 0,19 13 141 0 0,-9-10-94 0 0,8 5 11 0 0,-27-18-214 0 0,0-1 1 0 0,0 1-1 0 0,-1 0 1 0 0,3 3-42 0 0,12 20 143 0 0,-3-1-36 0 0,-6-11-25 0 0,0-1 1 0 0,2 2-83 0 0,1-1 62 0 0,13 18 66 0 0,-11-4 27 0 0,-1 0 0 0 0,8 29-155 0 0,-5-15 100 0 0,-5-14-23 0 0,-6-16-29 0 0,0 0 1 0 0,-1 1 0 0 0,-1-1 0 0 0,2 10-49 0 0,-1 10 77 0 0,-3-17-24 0 0,1-1-1 0 0,0 1 1 0 0,1-1 0 0 0,4 8-53 0 0,-3-12 64 0 0,-1 0 1 0 0,-1 0 0 0 0,2 9-65 0 0,-3-9 81 0 0,-1 1 0 0 0,0-1 0 0 0,-1 5-81 0 0,0 37 295 0 0,0 81 496 0 0,0-90-563 0 0,0-31-113 0 0,0 1 0 0 0,-1-1-1 0 0,-1 4-114 0 0,-13 28 344 0 0,8-3-24 0 0,-7-1-100 0 0,10-26-154 0 0,3-10-34 0 0,0-1-1 0 0,0 0 0 0 0,-1 0 1 0 0,0 0-1 0 0,0 0 0 0 0,0 0 1 0 0,-1-1-1 0 0,1 1 0 0 0,-3 2-31 0 0,1-1 42 0 0,1 0 0 0 0,-1 1 0 0 0,1-1 0 0 0,-1 5-42 0 0,2-4 87 0 0,-1 0-1 0 0,0 0 0 0 0,-4 7-86 0 0,1-3 77 0 0,-1 4 47 0 0,-1 1 8 0 0,-5-1 40 0 0,-2-1-96 0 0,12-10-4 0 0,3-4-1 0 0,0 0-6 0 0,0 0-36 0 0,0 0-38 0 0,0 0-37 0 0,0 0-73 0 0,0 0-130 0 0,0 0 179 0 0,0 0-15 0 0,0 0-28 0 0,0 0-52 0 0,0 0-22 0 0,0 0-53 0 0,0 0-61 0 0,0 0-68 0 0,0 0-72 0 0,0 0-69 0 0,0 0-60 0 0,0 0-53 0 0,0 0-184 0 0,0 0-53 0 0,0 0-221 0 0,0 0-598 0 0</inkml:trace>
  <inkml:trace contextRef="#ctx0" brushRef="#br0" timeOffset="4481.36">1516 1 6248 0 0,'0'0'133'0'0,"0"0"23"0"0,0 0 15 0 0,0 0-45 0 0,0 0 5 0 0,0 0 114 0 0,0 0 65 0 0,0 0 379 0 0,3 0 23 0 0,5 1-357 0 0,-2 2-46 0 0,-3 3-51 0 0,-2 2-55 0 0,-1-8-188 0 0,0 0-1 0 0,0 1 0 0 0,0-1 0 0 0,0 0 0 0 0,0 1 0 0 0,0-1 0 0 0,0 0 1 0 0,0 0-1 0 0,1 1 0 0 0,-1-1 0 0 0,0 0 0 0 0,0 1 0 0 0,0-1 1 0 0,0 0-1 0 0,0 0 0 0 0,1 1 0 0 0,-1-1 0 0 0,0 0 0 0 0,0 0 0 0 0,0 1 1 0 0,1-1-1 0 0,-1 0 0 0 0,0 0 0 0 0,0 0 0 0 0,1 1 0 0 0,-1-1-14 0 0,14 18 352 0 0,-11-12-258 0 0,-2-5-72 0 0,-1 0 0 0 0,0 0 1 0 0,1 0-1 0 0,-1 0 1 0 0,1-1-1 0 0,-1 1 0 0 0,1 0 1 0 0,-1 0-1 0 0,1-1 0 0 0,-1 1 1 0 0,1 0-1 0 0,0 0 0 0 0,-1-1 1 0 0,1 1-1 0 0,0-1 1 0 0,0 1-1 0 0,0-1 0 0 0,-1 1 1 0 0,1-1-1 0 0,0 0 0 0 0,0 1 1 0 0,0-1-23 0 0,6 3 88 0 0,-4 0-23 0 0,1-1 1 0 0,-1 1 0 0 0,0-1-1 0 0,0 1 1 0 0,2 2-66 0 0,-2-2 65 0 0,0 0 1 0 0,0 0 0 0 0,0 0-1 0 0,1-1 1 0 0,2 2-66 0 0,8 3 225 0 0,-11-6-171 0 0,0 0 0 0 0,0 1 1 0 0,0-1-1 0 0,0 1 1 0 0,0 0-1 0 0,-1 0 0 0 0,1 0 1 0 0,0 0-1 0 0,-1 1-54 0 0,14 12 265 0 0,-1 1-66 0 0,18 13 135 0 0,7 0 30 0 0,-23-6-218 0 0,-6-7-80 0 0,9 8 74 0 0,0-2 0 0 0,23 20-140 0 0,-16-17 106 0 0,-1 1 1 0 0,5 9-107 0 0,12 23 174 0 0,6 18-174 0 0,-13-21 89 0 0,-25-39-28 0 0,-2 1 1 0 0,0 0-1 0 0,0 1 1 0 0,0 5-62 0 0,7 26 303 0 0,-1 1-303 0 0,-7-23 87 0 0,9 42 90 0 0,-2 1-68 0 0,-5-24-63 0 0,-3-14-7 0 0,-1 1 0 0 0,-2-1 0 0 0,-1 1 0 0 0,-1 11-39 0 0,-1 18 58 0 0,0-12 114 0 0,-2 0-1 0 0,-4 19-171 0 0,-9 3 174 0 0,9-36-91 0 0,-1 18 73 0 0,3-39-41 0 0,-1 1 1 0 0,-3 8-116 0 0,1-6 157 0 0,1 0 0 0 0,-2 10-157 0 0,2 7 172 0 0,3-18-59 0 0,-1-1 0 0 0,0 1-1 0 0,-1-1 1 0 0,-4 8-113 0 0,-10 22 229 0 0,11-3-33 0 0,3-30-116 0 0,-1-1 0 0 0,0 0 0 0 0,-1 1 0 0 0,0-2 0 0 0,-7 10-80 0 0,11-17 28 0 0,-11 16 198 0 0,3 6 90 0 0,-4 9-14 0 0,6-13-48 0 0,1-8-75 0 0,1-4-70 0 0,-1 12 117 0 0,-8-1-2 0 0,8-6-67 0 0,1-1-40 0 0,-2-4-44 0 0,5-6 28 0 0,3-4-5 0 0,0 0-4 0 0,-8 0-18 0 0,-2 0-61 0 0,6 0 43 0 0,4 0 21 0 0,0 0-23 0 0,0 0-73 0 0,-3 0-34 0 0,2 0-61 0 0,1 0 36 0 0,-1 0 7 0 0,0 0 84 0 0,0 0 47 0 0,-1 0 241 0 0,0 0-233 0 0,2 0-72 0 0,-1 0-33 0 0,0 0-42 0 0,0 0-48 0 0,1 0-31 0 0,-1 0-48 0 0,0 0-53 0 0,0 0-56 0 0,0 0-62 0 0,0 0-67 0 0,0 0-70 0 0,0 0-76 0 0,1 0-637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19:36.8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1 12032 0 0,'0'0'273'0'0,"0"2"40"0"0,0 3-158 0 0,1 10 146 0 0,-5-1-34 0 0,2-8-264 0 0,-1-1 1 0 0,2 1 0 0 0,-1-1-1 0 0,0 1 1 0 0,1 0-1 0 0,0-1 1 0 0,1 1-1 0 0,-1 0 1 0 0,1 1-4 0 0,0 13 152 0 0,1 17 126 0 0,-3-27-219 0 0,0-1-33 0 0,-4 4 0 0 0,5-12-22 0 0,0 1 1 0 0,0-1 0 0 0,1 1-1 0 0,-1-1 1 0 0,0 1-1 0 0,1 0 1 0 0,-1-1 0 0 0,1 1-1 0 0,0 0 1 0 0,-1-1-1 0 0,1 1 1 0 0,0 0 0 0 0,0-1-1 0 0,0 1-4 0 0,0 2 7 0 0,0 0 0 0 0,-1 0-1 0 0,0 0 1 0 0,0 0 0 0 0,0 0-1 0 0,0 0 1 0 0,0-1 0 0 0,-1 1-1 0 0,0 0 1 0 0,-1 2-7 0 0,2-5 1 0 0,1 1 0 0 0,-1-1 0 0 0,1 0 0 0 0,0 1 0 0 0,0-1 1 0 0,-1 0-1 0 0,1 1 0 0 0,0-1 0 0 0,0 1 0 0 0,0 0-1 0 0,-2 16 0 0 0,1-14-5 0 0,-9 27 9 0 0,8-20-39 0 0,2 1-48 0 0,-3-7-64 0 0,1-2 131 0 0,0-2-25 0 0,1 1-22 0 0,0 0-36 0 0,0-1-17 0 0,0 1-34 0 0,0 0-39 0 0,0-1-45 0 0,0 1 3 0 0,1-1-37 0 0,-1 1-40 0 0,1-1-41 0 0,-1 1-44 0 0,1-1-48 0 0,0 1-50 0 0,0 0-52 0 0,0 0-1109 0 0,0-2-938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19:35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0 222 8384 0 0,'0'0'242'0'0,"0"0"5"0"0,0-1-138 0 0,0-1-39 0 0,0-2 79 0 0,0-3 162 0 0,0 5 293 0 0,0 2 32 0 0,0 0-35 0 0,0 0-408 0 0,0 0 53 0 0,0 0 120 0 0,0 0-12 0 0,0 0-5 0 0,0 0-12 0 0,0 0-7 0 0,0 0-2 0 0,0 0-2 0 0,0 0-6 0 0,0 0-6 0 0,3 0-2 0 0,6 2-141 0 0,-6-1-103 0 0,-1 1 1 0 0,0-1-1 0 0,1 1 0 0 0,-1 0 1 0 0,0-1-1 0 0,0 1 1 0 0,1 1-70 0 0,5 4 196 0 0,0-1-55 0 0,-3-4-81 0 0,2 2 76 0 0,-3 3-44 0 0,-1-2-70 0 0,0 0-1 0 0,0-1 1 0 0,0 0-1 0 0,0 0 0 0 0,1 0 0 0 0,-1 0 0 0 0,1-1 0 0 0,2 2-20 0 0,11 10 46 0 0,-3 3-36 0 0,-7-7-10 0 0,-3-5 0 0 0,0 0 0 0 0,0 0 0 0 0,0-1 0 0 0,0 0 0 0 0,4 3 0 0 0,12 12 0 0 0,-4-5 0 0 0,0 1 0 0 0,-1 1 0 0 0,-1 0 0 0 0,-1 1 0 0 0,3 5 0 0 0,-8-11 0 0 0,1 0 0 0 0,1-1 0 0 0,0-1 0 0 0,0 0 0 0 0,1 0-1 0 0,3 1 1 0 0,3 4 4 0 0,-1 0 0 0 0,-1 0 0 0 0,4 6-4 0 0,-7-5 17 0 0,10 11 1 0 0,1-1 0 0 0,2 0-18 0 0,-18-19 0 0 0,0 1 0 0 0,0 0 0 0 0,-1 0 0 0 0,0 1 0 0 0,-1 0 0 0 0,2 3 0 0 0,-4-6 0 0 0,1-1 0 0 0,0 1 0 0 0,1 0 0 0 0,-1-1 0 0 0,1 0 0 0 0,0 0 0 0 0,0 0 0 0 0,1-1 0 0 0,1 1 0 0 0,23 21 0 0 0,-16-10 0 0 0,-9-3 0 0 0,5-7 11 0 0,-4 4 32 0 0,-6-10-43 0 0,1 1 0 0 0,-1-1 0 0 0,1 0 0 0 0,0 1 0 0 0,-1-1 0 0 0,1 0 0 0 0,0 0 0 0 0,-1 0 0 0 0,1 1 0 0 0,0-1 0 0 0,-1 0 0 0 0,1 0 0 0 0,0 0 0 0 0,-1 0 0 0 0,1 0 0 0 0,2 0-64 0 0,-3 0-54 0 0,0 0-11 0 0,0 0 35 0 0,0 0-10 0 0,0 0-55 0 0,0 0-152 0 0,-2 0-38 0 0,0 0 99 0 0,0 0 67 0 0,1 0 33 0 0,-2-1-131 0 0,2 1 151 0 0,0-1-157 0 0,0 1 88 0 0,1-1-46 0 0,-1 0-106 0 0,0 0-47 0 0,1 0-42 0 0,0 0-37 0 0,-1-1-136 0 0,1 1-38 0 0,0-5-1427 0 0</inkml:trace>
  <inkml:trace contextRef="#ctx0" brushRef="#br0" timeOffset="384.75">679 1 4576 0 0,'0'0'101'0'0,"0"0"22"0"0,0 0 5 0 0,-3 0-21 0 0,-10 2-86 0 0,4 5-9 0 0,5-1 33 0 0,3-4 22 0 0,1-1-37 0 0,0 2-54 0 0,0 0 6 0 0,0-2 43 0 0,0 1 35 0 0,-1-1 45 0 0,1 1 27 0 0,-1-1 45 0 0,0 0 52 0 0,-1 1 59 0 0,-8 8 141 0 0,7-7 123 0 0,3 0 51 0 0,-1 3-299 0 0,-1 0-40 0 0,-8 8 401 0 0,9-13-412 0 0,0 1-48 0 0,0-1-43 0 0,0 0-38 0 0,1 1-16 0 0,0-1-38 0 0,1 1 13 0 0,0 0-48 0 0,0-1 17 0 0,-1 0 21 0 0,-1 1 38 0 0,1-1 17 0 0,-1 0 38 0 0,0 0 44 0 0,0 1 49 0 0,-1-1-182 0 0,1 1 0 0 0,0-1 1 0 0,0 0-1 0 0,0 1 0 0 0,0-1 1 0 0,0 1-1 0 0,0 0 0 0 0,0-1 1 0 0,1 1-1 0 0,-1 0 0 0 0,0-1 1 0 0,1 1-1 0 0,-1 0 0 0 0,1 0 1 0 0,0 0-78 0 0,-3 4 438 0 0,-3 1-234 0 0,5-6-138 0 0,0 1-1 0 0,0 0 1 0 0,1 0-1 0 0,-1 0 1 0 0,0 0-1 0 0,1 0 0 0 0,-1 0 1 0 0,1 0-1 0 0,0 1-65 0 0,-1 5 141 0 0,1 1-51 0 0,0-7-77 0 0,0-1 0 0 0,0 1 0 0 0,-1-1 0 0 0,1 1 0 0 0,0-1 0 0 0,0 0 0 0 0,-1 1 0 0 0,1-1-1 0 0,-1 0 1 0 0,0 1 0 0 0,1-1 0 0 0,-1 0-13 0 0,-10 12 109 0 0,-2 4-7 0 0,4 6-60 0 0,0-2-4 0 0,-17 20 15 0 0,-9 21-29 0 0,4-7-25 0 0,24-44 1 0 0,2 0 0 0 0,0 1 0 0 0,0 0 0 0 0,-10 21 0 0 0,-12 4 0 0 0,16-15 0 0 0,1 0 0 0 0,-6 22 0 0 0,3-11 0 0 0,-15 36 0 0 0,-7 6 0 0 0,30-66-1 0 0,0 0 1 0 0,-1 0 0 0 0,-1 0 0 0 0,-12 18 11 0 0,12-6 18 0 0,5-17-25 0 0,1 0 0 0 0,0 0 0 0 0,-1 0 0 0 0,0 0 1 0 0,0-1-1 0 0,-2 3-4 0 0,-16 29 7 0 0,6-9-50 0 0,5-14-173 0 0,4-7 75 0 0,-1 1-116 0 0,4-4 74 0 0,0 0-47 0 0,1-1-29 0 0,0 0-50 0 0,0-1-1 0 0,0 1-46 0 0,1-1-41 0 0,0 1-36 0 0,-1-1-127 0 0,1 0-35 0 0,0 0-1315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19:50.7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35 774 12928 0 0,'0'0'297'0'0,"-3"0"39"0"0,3 0-321 0 0,-1-1 0 0 0,1 1-1 0 0,0 0 1 0 0,-1 0 0 0 0,1 0 0 0 0,-1 1 0 0 0,1-1-1 0 0,0 0 1 0 0,-1 0 0 0 0,1 0 0 0 0,-1 0 0 0 0,1 0 0 0 0,0 0-1 0 0,-1 0 1 0 0,1 1 0 0 0,-1-1 0 0 0,1 0 0 0 0,0 0-1 0 0,-1 1 1 0 0,1-1 0 0 0,0 0 0 0 0,-1 0 0 0 0,1 1 0 0 0,0-1-1 0 0,0 0 1 0 0,-1 1 0 0 0,1-1 0 0 0,0 1 0 0 0,0-1-1 0 0,0 0 1 0 0,-1 1-15 0 0,-3 6 204 0 0,3-7-194 0 0,0 0 0 0 0,1 1 1 0 0,-1-1-1 0 0,1 0 1 0 0,-1 1-1 0 0,0-1 0 0 0,1 0 1 0 0,-1 0-1 0 0,0 0 1 0 0,1 0-1 0 0,-1 0 0 0 0,0 0 1 0 0,0 0-1 0 0,1 0 1 0 0,-1 0-11 0 0,-2 0 257 0 0,3 3 60 0 0,0 2-96 0 0,0-1-33 0 0,-1 6 99 0 0,1-1-127 0 0,-1-1-45 0 0,1-2-65 0 0,0-1 1 0 0,0 0-1 0 0,1 0 0 0 0,-1 0 0 0 0,1 0 1 0 0,0 0-1 0 0,1 2-50 0 0,2 3 35 0 0,3 9 22 0 0,-5-3 13 0 0,-2-13-55 0 0,1 0-1 0 0,-1 0 0 0 0,0 1 0 0 0,1-1 0 0 0,0 0 0 0 0,0 0 1 0 0,0 0-1 0 0,0 0 0 0 0,1 0-14 0 0,3 13 48 0 0,-4-11-24 0 0,0 1 0 0 0,0-1 0 0 0,-1 1 0 0 0,0 3-24 0 0,0-3 24 0 0,0 0 0 0 0,0-1 0 0 0,1 1 0 0 0,1 3-24 0 0,8 25 80 0 0,-5 8-48 0 0,6-5 32 0 0,-6 5-32 0 0,6-5 32 0 0,-6 8-37 0 0,5 2 16 0 0,-4 0-22 0 0,4 1 22 0 0,11 81-33 0 0,6-22-10 0 0,-25-75 12 0 0,-2-27-1 0 0,0 1-1 0 0,1 0 0 0 0,-1-1 1 0 0,2 4-11 0 0,3 8 8 0 0,-3-11-10 0 0,0 0 0 0 0,-1 0 0 0 0,0 0 0 0 0,0 1 0 0 0,0-1 0 0 0,-1 0 0 0 0,0 1 0 0 0,0 3 2 0 0,0-8-91 0 0,0-2-8 0 0,0 0 28 0 0,0 0-19 0 0,0 0-55 0 0,0 0-146 0 0,0 0-265 0 0,0 0 322 0 0,0 0-6 0 0,0 0-52 0 0,0 0-116 0 0,0 0 152 0 0,0 0-32 0 0,0 0-376 0 0,0 0 100 0 0,0 0-45 0 0,0 0-706 0 0,0 0-550 0 0,0 0-1046 0 0</inkml:trace>
  <inkml:trace contextRef="#ctx0" brushRef="#br0" timeOffset="746.83">982 632 8864 0 0,'0'0'200'0'0,"0"0"33"0"0,-3 2 14 0 0,-10 9-41 0 0,0-6-164 0 0,7 6-42 0 0,2-8 21 0 0,-1-1 37 0 0,-7 3 135 0 0,10-4-135 0 0,-1 0 0 0 0,1 0 0 0 0,0 0 0 0 0,-1 0 0 0 0,1 0 0 0 0,0 0 0 0 0,0 1 0 0 0,-1 0-58 0 0,-2 8 384 0 0,-5-3-12 0 0,-12 2 125 0 0,-4-4 10 0 0,5 6 5 0 0,8-8-270 0 0,-2 2 95 0 0,-4 5 66 0 0,16-8-329 0 0,-1 0 0 0 0,1 0 1 0 0,-1-1-1 0 0,1 1 0 0 0,-1-1 0 0 0,-3 1-74 0 0,2-1 121 0 0,-1 0 0 0 0,0 0 0 0 0,0 0 1 0 0,-4-1-122 0 0,-20 4 422 0 0,5 3-93 0 0,20-5-270 0 0,-15 2 260 0 0,6-3-152 0 0,2-2-38 0 0,7 0-73 0 0,1 1-1 0 0,-1 0 1 0 0,1 0-1 0 0,-1 0 1 0 0,1 1-1 0 0,-5 0-55 0 0,-6 4 113 0 0,-7 1 94 0 0,-4-4 82 0 0,12-2-134 0 0,-35 0 26 0 0,33 0-165 0 0,3 0-28 0 0,13 0 12 0 0,0 0-1 0 0,0 0 0 0 0,0 0 0 0 0,0 0 0 0 0,0 0 0 0 0,0 0 1 0 0,0 0-1 0 0,0 0 0 0 0,-1 0 0 0 0,1 0 0 0 0,0 0 0 0 0,0 0 1 0 0,0 0-1 0 0,0 0 0 0 0,0 0 0 0 0,0 0 0 0 0,0 0 0 0 0,0 0 0 0 0,0 0 1 0 0,0 0-1 0 0,-1 0 0 0 0,1 0 0 0 0,0 0 0 0 0,0 0 0 0 0,0 1 1 0 0,0-1-1 0 0,0 0 0 0 0,0 0 0 0 0,0 0 0 0 0,0 0 0 0 0,0 0 1 0 0,0 0-1 0 0,0 0 0 0 0,0 0 0 0 0,0 0 0 0 0,0 0 0 0 0,0 0 0 0 0,-1 0 1 0 0,1 0-1 0 0,0 1 0 0 0,0-1 0 0 0,0 0 0 0 0,0 0 0 0 0,0 0 1 0 0,0 0-1 0 0,0 0 0 0 0,0 0 0 0 0,0 0 0 0 0,0 0 0 0 0,0 0 1 0 0,0 0-1 0 0,0 1 0 0 0,0-1 0 0 0,0 0 0 0 0,0 0 0 0 0,1 0 0 0 0,-1 0 1 0 0,0 1-1 0 0,0-1-1 0 0,0 1 0 0 0,0-1 0 0 0,0 1 0 0 0,0 0 0 0 0,0-1 0 0 0,0 1 0 0 0,0-1 1 0 0,1 1-1 0 0,-1-1 0 0 0,0 1 0 0 0,0-1 0 0 0,1 1 0 0 0,-1-1 0 0 0,0 1 1 0 0,1-1-1 0 0,-1 1 0 0 0,1-1 0 0 0,-1 0 0 0 0,0 1 0 0 0,1-1 0 0 0,-1 1 0 0 0,1-1 1 0 0,0 0 1 0 0,-1 1-2 0 0,1-1 0 0 0,0 1 1 0 0,-1-1-1 0 0,1 1 1 0 0,-1-1-1 0 0,1 1 1 0 0,-1-1-1 0 0,1 1 0 0 0,-1-1 1 0 0,1 1-1 0 0,-1 0 1 0 0,0-1-1 0 0,1 1 1 0 0,-1 0-1 0 0,0-1 1 0 0,1 1-1 0 0,-1 0 0 0 0,0 0 1 0 0,0-1-1 0 0,0 1 1 0 0,0 0-1 0 0,0 0 1 0 0,0-1-1 0 0,0 1 0 0 0,0 0 2 0 0,0 0 0 0 0,0 1 0 0 0,0-1-1 0 0,0 0 1 0 0,1 0-1 0 0,-1 1 1 0 0,0-1-1 0 0,0 0 1 0 0,1 0-1 0 0,-1 1 1 0 0,1-1-1 0 0,-1 0 1 0 0,1 0-1 0 0,-1 0 1 0 0,1 1-1 0 0,0-1 1 0 0,-1 0-1 0 0,1 0 1 0 0,0 0-1 0 0,0 0 1 0 0,0 0-1 0 0,0-1 1 0 0,0 1-1 0 0,0 0 1 0 0,0 0-1 0 0,1 0 1 0 0,3 1-13 0 0,-4-2 11 0 0,-1 1-1 0 0,1-1 1 0 0,0 0 0 0 0,-1 1 0 0 0,1-1 0 0 0,-1 0 0 0 0,1 1-1 0 0,0-1 1 0 0,-1 1 0 0 0,1-1 0 0 0,-1 0 0 0 0,1 1-1 0 0,-1 0 1 0 0,1-1 0 0 0,-1 1 0 0 0,0-1 0 0 0,1 1 0 0 0,-1-1-1 0 0,0 1 1 0 0,1 0 0 0 0,-1-1 0 0 0,0 1 2 0 0,3 4 1 0 0,12 24-1 0 0,-11-27 0 0 0,3 4 0 0 0,-2 18 0 0 0,0-13 0 0 0,0 1 0 0 0,1-1 0 0 0,0-1 0 0 0,3 4 0 0 0,-3-4 0 0 0,-1-1 0 0 0,1 1 0 0 0,-1 1 0 0 0,0 1 0 0 0,-3-5 0 0 0,1 0 0 0 0,0-1 0 0 0,1 0 0 0 0,1 3 0 0 0,-2-5 0 0 0,-1 0 0 0 0,0 1 0 0 0,0-1 0 0 0,0 0 0 0 0,0 1 0 0 0,0 0 0 0 0,4 21 0 0 0,9 29 0 0 0,-12-46 0 0 0,-1 0 0 0 0,0 0 0 0 0,0 0 0 0 0,0 0 0 0 0,-1 1 0 0 0,-1-1 0 0 0,1 4 0 0 0,-1 50 0 0 0,-1-58 0 0 0,1-3 0 0 0,14 22 0 0 0,-12-11 11 0 0,-2-12-10 0 0,0-1 0 0 0,0 0 0 0 0,0 0 0 0 0,0 0 0 0 0,0 0 0 0 0,0 0 0 0 0,0 0 0 0 0,0 0 0 0 0,0 0 0 0 0,0 0 0 0 0,0 0 0 0 0,0 1 0 0 0,0-1 0 0 0,0 0 0 0 0,0 0-1 0 0,0 0 1 0 0,0 0 0 0 0,0 0 0 0 0,0 0 0 0 0,0 0 0 0 0,0 0 0 0 0,0 0 0 0 0,1 0 0 0 0,-1 0 0 0 0,0 1 0 0 0,0-1 0 0 0,0 0 0 0 0,0 0 0 0 0,0 0 0 0 0,0 0 0 0 0,0 0 0 0 0,0 0 0 0 0,0 0 0 0 0,0 0 0 0 0,0 0 0 0 0,0 0 0 0 0,0 0 0 0 0,0 0 0 0 0,1 0 0 0 0,-1 0-1 0 0,0 0 1 0 0,0 0 0 0 0,0 0 0 0 0,0 0 0 0 0,0 0 0 0 0,0 0 0 0 0,0 0 0 0 0,0 0 0 0 0,0 0 0 0 0,0 0 0 0 0,1 0 0 0 0,-1 0 0 0 0,0 0 0 0 0,0 0 0 0 0,0 0 0 0 0,0 0 0 0 0,0 0-1 0 0,11 0 69 0 0,-6-3-14 0 0,8-7-31 0 0,0 5 29 0 0,-8-6-24 0 0,9 6 35 0 0,17-21 19 0 0,-21 21-67 0 0,-7 4-10 0 0,-1 0-1 0 0,0 0 1 0 0,1 0 0 0 0,-1-1-1 0 0,0 1 1 0 0,0-1 0 0 0,0 1-1 0 0,0-1 1 0 0,0 0-6 0 0,15-16 38 0 0,-8 8-3 0 0,0 0 0 0 0,1 1-1 0 0,4-3-34 0 0,-11 10 8 0 0,1-1-1 0 0,-1 1 1 0 0,0 0-1 0 0,1 1 1 0 0,-1-1-1 0 0,1 0 1 0 0,-1 1-1 0 0,1 0 1 0 0,0 0-1 0 0,0 0 1 0 0,-1 0-1 0 0,1 1 1 0 0,4-1-8 0 0,0 1 2 0 0,0-1 0 0 0,0-1 0 0 0,0 0 0 0 0,0 0 0 0 0,7-3-2 0 0,-12 4 0 0 0,2 0 0 0 0,1 0 0 0 0,-1 0 0 0 0,1 0 0 0 0,-1 1 0 0 0,1 0 0 0 0,0 0 0 0 0,-1 0 0 0 0,2 1 0 0 0,5 0 0 0 0,35-1 0 0 0,-44 0 0 0 0,1 0 0 0 0,-1 0 0 0 0,0 0 0 0 0,0 1 0 0 0,0 0 0 0 0,1-1 0 0 0,-1 1 0 0 0,0 1 0 0 0,0-1 0 0 0,2 1 0 0 0,5 3 0 0 0,-7-4 1 0 0,0-1 0 0 0,-1 1 0 0 0,1 0 0 0 0,-1 0 1 0 0,0 0-1 0 0,1 0 0 0 0,-1 0 0 0 0,0 0 0 0 0,0 1 1 0 0,0-1-1 0 0,1 1 0 0 0,-2-1 0 0 0,1 1 0 0 0,1 0-1 0 0,-1 1 19 0 0,2-1 0 0 0,-1 1-1 0 0,0-1 1 0 0,0 0-1 0 0,1 0 1 0 0,1 0-19 0 0,-2 0 14 0 0,0 0 1 0 0,1 0-1 0 0,-1 0 0 0 0,0 0 0 0 0,0 0 1 0 0,1 2-15 0 0,0 0 6 0 0,32 31 59 0 0,-13-11-62 0 0,-21-22-2 0 0,0-1 0 0 0,-1 1-1 0 0,1 0 1 0 0,-1 0-1 0 0,1 1 1 0 0,-1-1 0 0 0,0 0-1 0 0,0 0 1 0 0,0 1-1 0 0,0-1 1 0 0,0 0 0 0 0,0 1-1 0 0,-1 0 0 0 0,1 0 3 0 0,10 26 40 0 0,-10-25-37 0 0,-1 0 0 0 0,1 1 0 0 0,-1-1 0 0 0,0 0 0 0 0,0 1 0 0 0,0-1-1 0 0,0 0 1 0 0,-1 1 0 0 0,0-1 0 0 0,0 0 0 0 0,0 0 0 0 0,0 0 0 0 0,-1 0 0 0 0,1 0 0 0 0,-1 0 0 0 0,0 0 0 0 0,-1 1-6 0 0,-9 16 43 0 0,9-16-32 0 0,1-1-1 0 0,0 0 1 0 0,-1 0 0 0 0,0 0-1 0 0,0 0 1 0 0,-1 0-11 0 0,-30 41 64 0 0,24-37-61 0 0,-1 0 1 0 0,0 0-1 0 0,-10 5-3 0 0,0 0 0 0 0,7-3 0 0 0,11-8 0 0 0,-1 1 0 0 0,1-1 0 0 0,-1 1 0 0 0,0-1 0 0 0,0 0 0 0 0,0-1 0 0 0,0 1 0 0 0,-2 0 0 0 0,-4 0 0 0 0,-11 4 0 0 0,5 4 0 0 0,13-7 0 0 0,0-1 0 0 0,0 0 0 0 0,0 0 0 0 0,-1 0 0 0 0,1 0 0 0 0,-1-1 0 0 0,1 1 0 0 0,-1-1 0 0 0,0 0 0 0 0,-28 13-17 0 0,-15 4-54 0 0,37-15 46 0 0,-25 10-56 0 0,32-11 53 0 0,-1 0 0 0 0,0-1-1 0 0,1 1 1 0 0,-1-1 0 0 0,0 0 0 0 0,0 0 0 0 0,0 0 0 0 0,0 0 0 0 0,-2-1 28 0 0,-17 1-161 0 0,20-1 146 0 0,0 0-46 0 0,-3 0-114 0 0,-7 0-321 0 0,11 0 396 0 0,0 0 58 0 0,0 0-136 0 0,2 0-35 0 0,0 0-71 0 0,0 0 95 0 0,0 0-37 0 0,0 0-40 0 0,0 0-38 0 0,0 0-404 0 0,0 0 103 0 0,0-1-52 0 0,0-1-767 0 0,0-2-601 0 0,0-5-1142 0 0</inkml:trace>
  <inkml:trace contextRef="#ctx0" brushRef="#br0" timeOffset="1278.42">1439 1 14080 0 0,'0'0'322'0'0,"3"0"45"0"0,-3-1-351 0 0,1 1 0 0 0,-1 0 0 0 0,0 0 1 0 0,1 0-1 0 0,-1 0 0 0 0,1 0 0 0 0,-1 1 0 0 0,0-1 0 0 0,1 0 0 0 0,-1 0 1 0 0,1 0-1 0 0,-1 0 0 0 0,0 0 0 0 0,1 0 0 0 0,-1 1 0 0 0,1-1 1 0 0,-1 0-1 0 0,0 0 0 0 0,1 1 0 0 0,-1-1 0 0 0,0 0 0 0 0,1 0 1 0 0,-1 1-1 0 0,0-1 0 0 0,0 0 0 0 0,1 1 0 0 0,-1-1 0 0 0,0 0 1 0 0,0 1-1 0 0,0-1 0 0 0,1 1-16 0 0,3 6 222 0 0,3-4-132 0 0,0-1-62 0 0,-3 1-26 0 0,1 0 0 0 0,-1 1 1 0 0,1 0-1 0 0,-1-1 0 0 0,0 1 0 0 0,3 5-2 0 0,10 8 37 0 0,-11-11-5 0 0,19 20 134 0 0,35 39 311 0 0,-28-22-267 0 0,-11-15-146 0 0,0-2-39 0 0,13 17-20 0 0,-7-4-1 0 0,11 27 53 0 0,10 13 8 0 0,-7-13-40 0 0,-20-23 42 0 0,-1 0 1 0 0,9 31-68 0 0,-5-10 3 0 0,-3 1 1 0 0,-3 0-1 0 0,-2 7-3 0 0,-13-53 0 0 0,19 131 11 0 0,-18-112 32 0 0,-2 20-43 0 0,-3-5 46 0 0,-7 26-46 0 0,4-37 34 0 0,2-15-7 0 0,-4 27 38 0 0,-9-1 3 0 0,7-27-34 0 0,-4 15 21 0 0,2-5 27 0 0,-2 0 0 0 0,-4 6-82 0 0,-47 90 341 0 0,53-109-284 0 0,4-8-8 0 0,-1 0-1 0 0,0-1 1 0 0,-1 0-1 0 0,0 0 1 0 0,-1-1-1 0 0,-2 2-48 0 0,-6 6 42 0 0,-87 98 67 0 0,65-82-127 0 0,15-19-54 0 0,0-5-46 0 0,-5 0-70 0 0,24-11 206 0 0,0 0-42 0 0,0 0-42 0 0,-1 0-43 0 0,0 0-44 0 0,0 1-45 0 0,1-1-45 0 0,-1 0-47 0 0,0 0-47 0 0,0-1-48 0 0,0 1-49 0 0,0 0-50 0 0,1-1-50 0 0,-1 1-52 0 0,1-1-53 0 0,0 0-53 0 0,-10 1-1450 0 0,-4-1-1214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19:48.8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80 174 8272 0 0,'0'0'241'0'0,"0"3"-10"0"0,-1 4-161 0 0,-1-1 25 0 0,-2 0 96 0 0,-3 1 218 0 0,5-4 364 0 0,2-1-397 0 0,0-1-82 0 0,0 0-72 0 0,0 1-61 0 0,0-1-56 0 0,0-1-36 0 0,0 2-7 0 0,0 0 21 0 0,0-1-14 0 0,0 0 46 0 0,0 1 128 0 0,0-1 66 0 0,-3 1 155 0 0,-7 9-16 0 0,7-9-30 0 0,3 1-102 0 0,0 1-219 0 0,0-3-57 0 0,1 1 0 0 0,-1 0 1 0 0,0 0-1 0 0,0 0 0 0 0,-1 0 0 0 0,1-1 1 0 0,0 1-1 0 0,0 0 0 0 0,-1 0 0 0 0,0-1 1 0 0,0 2-41 0 0,-5 2 167 0 0,5-5-159 0 0,1 0 1 0 0,0 1-1 0 0,-1-1 0 0 0,1 0 0 0 0,-1 0 0 0 0,1 1 0 0 0,-1-1 1 0 0,1 0-1 0 0,0 1 0 0 0,-1-1 0 0 0,1 0 0 0 0,0 1 1 0 0,0-1-1 0 0,-1 1 0 0 0,1-1 0 0 0,0 1 0 0 0,0-1 0 0 0,-1 1 1 0 0,1-1-1 0 0,0 0 0 0 0,0 1 0 0 0,0-1 0 0 0,0 1 0 0 0,0-1 1 0 0,0 1-1 0 0,0-1 0 0 0,0 1 0 0 0,0-1 0 0 0,0 1 1 0 0,0-1-1 0 0,0 1 0 0 0,0 0-8 0 0,1 11 119 0 0,-1-9-87 0 0,0 0 0 0 0,1 0-1 0 0,-1 0 1 0 0,0 1 0 0 0,-1-1-1 0 0,1 0 1 0 0,-1 0 0 0 0,1 0-1 0 0,-1 1 1 0 0,0-1-32 0 0,-4 5 55 0 0,4-6-44 0 0,0-1 0 0 0,0 0 0 0 0,0 1 0 0 0,0-1-1 0 0,1 1 1 0 0,-1-1 0 0 0,0 1 0 0 0,1 0 0 0 0,0-1-1 0 0,-1 1 1 0 0,1-1 0 0 0,0 1 0 0 0,0 0 0 0 0,-1 0-11 0 0,1 19 107 0 0,0 1-43 0 0,0 40 25 0 0,0-59-84 0 0,0 5 6 0 0,-1 0 1 0 0,0 0-1 0 0,0 0 0 0 0,-1 0 1 0 0,-1 3-12 0 0,1-4 9 0 0,1 0 1 0 0,-1 0 0 0 0,1 1-1 0 0,0-1 1 0 0,1 3-10 0 0,0 288 337 0 0,0-168-236 0 0,3-92-93 0 0,7-2 37 0 0,-9-33-44 0 0,-1 0 1 0 0,1-1-1 0 0,-1 1 1 0 0,0 0-1 0 0,1 0 1 0 0,-1 0-1 0 0,-1 1-1 0 0,1 94 6 0 0,0-28 63 0 0,0-57-16 0 0,0-10-13 0 0,0-3-105 0 0,0 0-64 0 0,0-16-248 0 0,0 0-85 0 0,0 8 182 0 0,0 0-40 0 0,0-7-294 0 0</inkml:trace>
  <inkml:trace contextRef="#ctx0" brushRef="#br0" timeOffset="500.37">206 1 9960 0 0,'0'0'222'0'0,"-3"2"30"0"0,-7 9 20 0 0,7-8-101 0 0,2-1-69 0 0,0 1-49 0 0,1 2-54 0 0,0-2-12 0 0,-1-1 40 0 0,-8 16 62 0 0,4-11-1 0 0,5-6-59 0 0,1 2 70 0 0,-1 0 225 0 0,-2 0 18 0 0,-9 7-22 0 0,9-8-199 0 0,1 0-34 0 0,0 2 10 0 0,2 4-32 0 0,-1-8-37 0 0,0 3 142 0 0,0-1-6 0 0,1 2-109 0 0,-2 14 265 0 0,-1-11-275 0 0,0-5-9 0 0,-1 1-24 0 0,-1 1 11 0 0,2-2 25 0 0,1 0 25 0 0,0 1 40 0 0,-1 10 173 0 0,2-4-139 0 0,1 0-38 0 0,-1-8-94 0 0,0 0 0 0 0,1 0 0 0 0,-1 0 1 0 0,0 0-1 0 0,1 0 0 0 0,-1 0 0 0 0,1 0 0 0 0,-1 0 0 0 0,1 0 1 0 0,-1 0-1 0 0,1 0 0 0 0,0 0-15 0 0,7 2 155 0 0,-8-3-152 0 0,0 0 0 0 0,0 0 0 0 0,0 0 0 0 0,0 0 0 0 0,0 0 0 0 0,0 0 0 0 0,0 0 0 0 0,1 0 0 0 0,-1 0 0 0 0,0 0 1 0 0,0 0-1 0 0,0 0 0 0 0,0 0 0 0 0,0 0 0 0 0,0 0 0 0 0,0 0 0 0 0,0 0 0 0 0,0 0 0 0 0,0 0 0 0 0,1 0 0 0 0,-1 0 0 0 0,0 0 1 0 0,0 0-1 0 0,0 0 0 0 0,0 0 0 0 0,0 0 0 0 0,0 0 0 0 0,0 0 0 0 0,0 1 0 0 0,0-1 0 0 0,0 0 0 0 0,0 0 0 0 0,0 0 1 0 0,0 0-1 0 0,0 0 0 0 0,0 0 0 0 0,1 0 0 0 0,-1 0 0 0 0,0 0 0 0 0,0 0 0 0 0,0 0 0 0 0,0 0 0 0 0,0 1 0 0 0,0-1 1 0 0,0 0-1 0 0,0 0 0 0 0,0 0 0 0 0,0 0 0 0 0,0 0 0 0 0,0 0 0 0 0,0 0 0 0 0,0 0 0 0 0,0 0 0 0 0,0 0 0 0 0,0 1 0 0 0,0-1 1 0 0,-1 0-4 0 0,1 5 103 0 0,0 24 360 0 0,1-24-401 0 0,1-2-34 0 0,5 1 74 0 0,-7-4-96 0 0,1 1 0 0 0,-1-1-1 0 0,0 0 1 0 0,1 0 0 0 0,-1 1 0 0 0,1-1-1 0 0,-1 0 1 0 0,0 1 0 0 0,1-1-1 0 0,-1 1 1 0 0,0-1 0 0 0,1 0 0 0 0,-1 1-1 0 0,0-1 1 0 0,0 1 0 0 0,1-1-1 0 0,-1 0 1 0 0,0 1 0 0 0,0-1-1 0 0,0 1 1 0 0,0-1 0 0 0,1 1 0 0 0,-1-1-1 0 0,0 1 1 0 0,0-1 0 0 0,0 1-1 0 0,0-1 1 0 0,0 1 0 0 0,0-1-1 0 0,0 1 1 0 0,-1-1 0 0 0,1 1-6 0 0,0 0 5 0 0,0-1-1 0 0,0 1 1 0 0,0-1 0 0 0,0 1 0 0 0,0-1 0 0 0,0 1-1 0 0,0-1 1 0 0,0 1 0 0 0,0-1 0 0 0,0 1 0 0 0,0-1-1 0 0,0 1 1 0 0,0-1 0 0 0,0 1 0 0 0,1-1 0 0 0,-1 1-1 0 0,0-1 1 0 0,0 0 0 0 0,1 1 0 0 0,-1-1 0 0 0,0 1-1 0 0,0-1 1 0 0,1 0 0 0 0,-1 1 0 0 0,1-1 0 0 0,-1 0-1 0 0,0 1 1 0 0,1-1 0 0 0,-1 0 0 0 0,1 1 0 0 0,-1-1-1 0 0,1 0-4 0 0,5 5 74 0 0,0 10 19 0 0,-5-9-84 0 0,1 0-8 0 0,0 0 0 0 0,0 0 1 0 0,1 0-1 0 0,-1 0 0 0 0,1-1 0 0 0,1 1 0 0 0,-1-1 1 0 0,4 4-2 0 0,1 1 0 0 0,-1 0 0 0 0,0 1 0 0 0,0 0 0 0 0,-1 0 0 0 0,0 0 0 0 0,-1 1 0 0 0,3 9 0 0 0,-1-3 0 0 0,1-1 0 0 0,4 6 0 0 0,7 5 0 0 0,-12-20 0 0 0,-1 0 0 0 0,-1 1 0 0 0,3 4 0 0 0,20 34-1 0 0,-11-18 14 0 0,1 8 35 0 0,-8-13-37 0 0,17 46 51 0 0,-19-43-59 0 0,-5-11-4 0 0,-3-12 7 0 0,1 1 0 0 0,0 0 0 0 0,0 0 0 0 0,1 0 0 0 0,-1 0 0 0 0,1-1 0 0 0,0 1 0 0 0,1 0 0 0 0,-1-1-6 0 0,8 10 10 0 0,-7-10-8 0 0,-1-1 0 0 0,1 1 1 0 0,-1-1-1 0 0,0 1 0 0 0,0 0 0 0 0,0 0 1 0 0,-1 0-1 0 0,1 2-2 0 0,1 6 24 0 0,-3-8-7 0 0,1-1-1 0 0,0 1 1 0 0,0 0 0 0 0,1 0-1 0 0,-1-1 1 0 0,1 1-1 0 0,0-1 1 0 0,0 1-1 0 0,1 1-16 0 0,1 3 35 0 0,0-1 1 0 0,0 1-1 0 0,-1 1 0 0 0,0 1-35 0 0,11 24 100 0 0,-2-15-48 0 0,-9-15-30 0 0,0 1 0 0 0,0 0-1 0 0,-1-1 1 0 0,1 1-1 0 0,0 3-21 0 0,2 18 67 0 0,-2-19-41 0 0,0 1-1 0 0,1-2 1 0 0,3 7-26 0 0,2 3 30 0 0,-6 0 23 0 0,-3-3-29 0 0,0-10-8 0 0,0-3-51 0 0,0 0-59 0 0,0 0-102 0 0,0 0-18 0 0,0 0-41 0 0,0 0 60 0 0,0-3-36 0 0,0 1 232 0 0,-1 0-104 0 0,1-1-92 0 0,-1 1-81 0 0,0 0-144 0 0,0-1-80 0 0,-1 0-174 0 0,-1-1-417 0 0,0-1-127 0 0,2 2 498 0 0,-1-3-1094 0 0,1-3-1021 0 0,1 9 2834 0 0</inkml:trace>
  <inkml:trace contextRef="#ctx0" brushRef="#br0" timeOffset="768.17">95 742 9912 0 0,'0'0'290'0'0,"-2"0"-3"0"0,-9 0-144 0 0,9 0 87 0 0,2 0 61 0 0,0 0 12 0 0,0 0-35 0 0,0-2-148 0 0,-1 1-118 0 0,1 1 1 0 0,0-1-1 0 0,0 1 1 0 0,0-1-1 0 0,0 1 1 0 0,1-1-1 0 0,-1 1 1 0 0,0-1 0 0 0,0 1-1 0 0,0-1 1 0 0,0 1-1 0 0,0-1 1 0 0,0 1-1 0 0,1 0 1 0 0,-1-1-1 0 0,0 1 1 0 0,0-1-1 0 0,1 1 1 0 0,-1 0 0 0 0,0-1-1 0 0,1 0-2 0 0,8 0 15 0 0,-7 1-15 0 0,0 0 0 0 0,0 0 0 0 0,0-1 0 0 0,-1 1 0 0 0,1 0 0 0 0,0-1 0 0 0,0 1 0 0 0,-1-1 0 0 0,2 0 0 0 0,5-4 0 0 0,-6 4 0 0 0,-1 0 0 0 0,0 0 0 0 0,1 0 0 0 0,-1 1 0 0 0,1-1 0 0 0,-1 0 0 0 0,1 1 0 0 0,0-1 0 0 0,-1 1 0 0 0,1-1 0 0 0,-1 1 0 0 0,1 0 0 0 0,0 0 0 0 0,0 0 0 0 0,74 0 0 0 0,-73 0-10 0 0,-1 0 1 0 0,1 0-1 0 0,-1 0 0 0 0,1-1 1 0 0,0 1-1 0 0,-1-1 1 0 0,1 1-1 0 0,-1-1 1 0 0,1 0-1 0 0,-1 0 0 0 0,1 0 1 0 0,0-1 9 0 0,10-4-123 0 0,8 4-103 0 0,8 2 2 0 0,3 0 0 0 0</inkml:trace>
  <inkml:trace contextRef="#ctx0" brushRef="#br0" timeOffset="1569.54">758 269 8464 0 0,'0'0'190'0'0,"0"0"28"0"0,0 0 10 0 0,-3 0-26 0 0,-4 0-132 0 0,4 0-13 0 0,1 0 81 0 0,1 0 159 0 0,1 0 257 0 0,0 0 20 0 0,0 0-26 0 0,0 0-118 0 0,3-3-50 0 0,5-3-162 0 0,2 2 49 0 0,17 1 370 0 0,-14 1-313 0 0,-3-4-65 0 0,-2 1-74 0 0,-1 2-8 0 0,-1 0-34 0 0,6-2 62 0 0,-1 1-86 0 0,14 1 91 0 0,-7 1-16 0 0,0-5-47 0 0,-7 3-74 0 0,10-5 58 0 0,-5 2-68 0 0,10 2 11 0 0,27-22 174 0 0,-27 22-160 0 0,-13-1-35 0 0,-12 5-50 0 0,1 0-1 0 0,-1 0 1 0 0,1 0 0 0 0,-1 1-1 0 0,1-1 1 0 0,-1 1 0 0 0,1-1-1 0 0,-1 1 1 0 0,1-1 0 0 0,-1 1-1 0 0,1 0 1 0 0,-1 0 0 0 0,1 0-3 0 0,27 0-15 0 0,-29 0 14 0 0,0 0 0 0 0,0 0 0 0 0,0 0 0 0 0,0 0 0 0 0,0 0 0 0 0,1 0 0 0 0,-1 0 0 0 0,0 0 0 0 0,0 0 0 0 0,0 0 0 0 0,0 0-1 0 0,0 0 1 0 0,0 0 0 0 0,0 0 0 0 0,0 0 0 0 0,0 0 0 0 0,0 0 0 0 0,1 0 0 0 0,-1 0 0 0 0,0 0 0 0 0,0 0 0 0 0,0 0 0 0 0,0 0 0 0 0,0 0 0 0 0,0 0 0 0 0,0 0 0 0 0,0 0 0 0 0,0 0 0 0 0,0-1 0 0 0,0 1 0 0 0,0 0 0 0 0,0 0 0 0 0,1 0 0 0 0,-1 0 0 0 0,0 0 0 0 0,0 0 0 0 0,0 0 0 0 0,0 0 0 0 0,0 0 0 0 0,0 0 0 0 0,0 0 0 0 0,0 0 0 0 0,0-1 0 0 0,0 1 0 0 0,0 0-1 0 0,0 0 1 0 0,0 0 0 0 0,0 0 0 0 0,0 0 0 0 0,0 0 0 0 0,0 0 0 0 0,0 0 0 0 0,0 0 0 0 0,0 0 0 0 0,0-1 0 0 0,0 1 0 0 0,0 0 1 0 0,-1-2-7 0 0,1-2-1 0 0,16-6 19 0 0,-2 0 43 0 0,-12 7 10 0 0,1 6-11 0 0,10 10-32 0 0,0 3 22 0 0,-12-13-42 0 0,0 0 0 0 0,0-1 0 0 0,-1 1-1 0 0,1 0 1 0 0,-1 0 0 0 0,0 0 0 0 0,0 0 0 0 0,0 0 0 0 0,0 0 0 0 0,0 0 0 0 0,-1 1-1 0 0,1 5 0 0 0,0 6 1 0 0,1-12-1 0 0,-1 0 0 0 0,0 0 0 0 0,0 0 0 0 0,0 0 0 0 0,0 0 0 0 0,0 0 0 0 0,-1-1 0 0 0,1 1 0 0 0,-1 0 0 0 0,-1 2 0 0 0,-3 4 0 0 0,4-8 0 0 0,0 0 0 0 0,0 1 0 0 0,1-1-1 0 0,-1 1 1 0 0,0-1 0 0 0,0 1 0 0 0,1-1 0 0 0,-1 1 0 0 0,1 0 0 0 0,0-1 0 0 0,-1 1 0 0 0,1-1 0 0 0,0 1 0 0 0,0 0 0 0 0,0 0 0 0 0,0 1 0 0 0,-1-1 0 0 0,1 0 0 0 0,-1 1 0 0 0,1-1 0 0 0,-1 0 0 0 0,0 0 0 0 0,1 0 0 0 0,-1 0 0 0 0,-1 1 0 0 0,0 0 0 0 0,-7 19 11 0 0,4-11 6 0 0,4-8-13 0 0,-1 0 0 0 0,1 0 0 0 0,0 0 0 0 0,0 0 0 0 0,0 0 0 0 0,1 0 0 0 0,-1 1 0 0 0,1-1 1 0 0,-1 3-5 0 0,1-3 0 0 0,0 0 0 0 0,0 1 0 0 0,-1-1 0 0 0,0 0-1 0 0,0 0 1 0 0,0 1 0 0 0,0-1 0 0 0,0 0 0 0 0,-1 2 0 0 0,-3 5 0 0 0,-11 38 1 0 0,8-25-4 0 0,3-13 25 0 0,0 0 0 0 0,-1 0 1 0 0,-4 5-23 0 0,0 8-1 0 0,8-19 1 0 0,1 1 0 0 0,-1-1 0 0 0,0 0 0 0 0,-1 0 0 0 0,1 0 0 0 0,-1 0 0 0 0,1 0 0 0 0,-2 1 0 0 0,2-4 0 0 0,1 0 0 0 0,0 0 0 0 0,0 0 0 0 0,-1 0 0 0 0,1 1 0 0 0,0-1 0 0 0,0 1 0 0 0,0-1 0 0 0,1 1 0 0 0,-1-1 0 0 0,0 1 0 0 0,0-1 0 0 0,1 1 0 0 0,-1 0 0 0 0,1-1 0 0 0,0 1 0 0 0,-1 0 0 0 0,1-1 0 0 0,0 1 0 0 0,0 0 0 0 0,0 0 0 0 0,0 0 0 0 0,0-1 0 0 0,-1 1 0 0 0,1 0 0 0 0,-1 0 0 0 0,1-1 0 0 0,-1 1 0 0 0,1 0 0 0 0,-1-1 0 0 0,0 1 0 0 0,0 0 0 0 0,0-1 0 0 0,0 1 0 0 0,0-1 0 0 0,0 1 0 0 0,0-1 0 0 0,0 1 0 0 0,1 0 1 0 0,-1-1-1 0 0,0 1 0 0 0,1 0 0 0 0,-1-1 0 0 0,1 1 0 0 0,0 0 0 0 0,-1 0 0 0 0,1-1 0 0 0,0 1 0 0 0,0 30-1 0 0,0-19-9 0 0,0-13 9 0 0,0 0 0 0 0,0 0 1 0 0,0 0-1 0 0,0 1 0 0 0,0-1 0 0 0,0 0 1 0 0,0 0-1 0 0,0 0 0 0 0,0 0 0 0 0,0 0 1 0 0,0 0-1 0 0,0 0 0 0 0,0 0 0 0 0,0 0 1 0 0,0 0-1 0 0,0 1 0 0 0,0-1 0 0 0,0 0 1 0 0,0 0-1 0 0,0 0 0 0 0,0 0 0 0 0,0 0 1 0 0,0 0-1 0 0,0 0 0 0 0,0 0 0 0 0,0 0 1 0 0,0 0-1 0 0,0 0 0 0 0,1 0 0 0 0,-1 1 1 0 0,0-1-1 0 0,0 0 0 0 0,0 0 0 0 0,0 0 1 0 0,0 0-1 0 0,0 0 0 0 0,0 0 0 0 0,0 0 1 0 0,0 0-1 0 0,0 0 0 0 0,0 0 0 0 0,0 0 1 0 0,1 0-1 0 0,-1 0 0 0 0,0 0 0 0 0,0 0 1 0 0,0 0-1 0 0,0 0 0 0 0,0 0 0 0 0,0 0 1 0 0,0 0-1 0 0,0 0 0 0 0,0 0 0 0 0,0 0 1 0 0,1 0-1 0 0,-1 0 0 0 0,0 0 1 0 0,202 0-75 0 0,-195 0 75 0 0,0 1 0 0 0,0 0 0 0 0,-1 0 0 0 0,1 0 0 0 0,-1 1 0 0 0,1 0 0 0 0,9 3 1 0 0,16 0-2 0 0,-1 6-9 0 0,-13-7-15 0 0,-10-3 19 0 0,-1 1 1 0 0,1 0-1 0 0,-1 1 0 0 0,0 0 0 0 0,2 0 6 0 0,-4 0 1 0 0,2-1-1 0 0,-1 0 0 0 0,0 0 0 0 0,3 0 0 0 0,-6-2 0 0 0,1 1 0 0 0,0 0 0 0 0,0 0 0 0 0,-1 0 0 0 0,1 1 0 0 0,-1-1 0 0 0,1 1 0 0 0,-1 0 0 0 0,0 0 0 0 0,1 0 0 0 0,-1 0 0 0 0,0 2 0 0 0,42 30 53 0 0,-29-14-45 0 0,6 19 110 0 0,-5 1 31 0 0,-9-18-86 0 0,-7-19-50 0 0,0 0 0 0 0,-1 0 0 0 0,0 0 0 0 0,1 0-1 0 0,-1 0 1 0 0,0 0 0 0 0,0 0 0 0 0,-1 0-1 0 0,1 0 1 0 0,-1 0 0 0 0,1 0 0 0 0,-1 0-1 0 0,0 0 1 0 0,0 0 0 0 0,-1 0 0 0 0,1 0 0 0 0,0 0-13 0 0,-3 6 40 0 0,-17 43 312 0 0,19-47-339 0 0,0-1 1 0 0,-1 1 0 0 0,1-1-1 0 0,-1 0 1 0 0,0 0-1 0 0,0-1 1 0 0,0 1-1 0 0,0 0 1 0 0,-1-1-1 0 0,1 0 1 0 0,-1 0 0 0 0,0 0-1 0 0,0 0 1 0 0,0-1-1 0 0,-1 1 1 0 0,1-1-1 0 0,-1 0-13 0 0,-20 11 53 0 0,-46 22-21 0 0,41-20 15 0 0,15-9-37 0 0,0 0 0 0 0,-1-1 0 0 0,0-1 0 0 0,-1 0-10 0 0,1 0 26 0 0,5-2-24 0 0,0-1 0 0 0,0 0 0 0 0,-1 0 0 0 0,1-1 0 0 0,-10-1-2 0 0,-15 0 0 0 0,33 0 0 0 0,-1 1 0 0 0,1 0 0 0 0,-1-1 0 0 0,1 0 0 0 0,0 0 0 0 0,-1 0 0 0 0,1 0-1 0 0,-1-1 1 0 0,-12-4-21 0 0,-10 1-99 0 0,-1-7-137 0 0,4-5-81 0 0,11 1-133 0 0,8 9 227 0 0,1 1-18 0 0,-1 0-72 0 0,0 0-91 0 0,-1 0-111 0 0,2 3-9 0 0,0 0-119 0 0,1 0 100 0 0,0 1-44 0 0,-1-3-704 0 0,1-1-547 0 0,1-4-1043 0 0,1 10 2902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19:47.1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 7424 0 0,'0'0'166'0'0,"0"0"29"0"0,0 0 12 0 0,0 0-70 0 0,0 0-9 0 0,0 0 49 0 0,0 0 153 0 0,0 0 284 0 0,0 0 24 0 0,0 0-25 0 0,0 0-112 0 0,0 0-49 0 0,0 0-10 0 0,0 0-25 0 0,0 0-94 0 0,0 0-41 0 0,0 0-8 0 0,0 0-9 0 0,0 0-28 0 0,0 0-11 0 0,0 0-2 0 0,0 3-8 0 0,0 8-35 0 0,0-11-178 0 0,0 0 0 0 0,0 0-1 0 0,0 0 1 0 0,0 0 0 0 0,0 0 0 0 0,0 0 0 0 0,0 0 0 0 0,0 0 0 0 0,0 0-1 0 0,0 1 1 0 0,0-1 0 0 0,0 0 0 0 0,0 0 0 0 0,0 0 0 0 0,0 0 0 0 0,0 0-1 0 0,0 0 1 0 0,0 0 0 0 0,0 0 0 0 0,0 0 0 0 0,0 0 0 0 0,0 1 0 0 0,0-1-1 0 0,0 0 1 0 0,0 0 0 0 0,0 0 0 0 0,0 0 0 0 0,0 0 0 0 0,0 0-1 0 0,0 0 1 0 0,1 0 0 0 0,-1 0 0 0 0,0 0 0 0 0,0 0 0 0 0,0 0 0 0 0,0 0-1 0 0,0 0 1 0 0,0 0 0 0 0,0 0 0 0 0,0 0 0 0 0,0 0 0 0 0,0 0 0 0 0,0 0-1 0 0,1 0 1 0 0,-1 1 0 0 0,0-1 0 0 0,0 0 0 0 0,0 0 0 0 0,0-1 0 0 0,0 1-1 0 0,0 0 1 0 0,0 0 0 0 0,0 0 0 0 0,0 0 0 0 0,0 0 0 0 0,1 0 0 0 0,-1 0-3 0 0,10 0 160 0 0,-10 0-158 0 0,0 0 1 0 0,0 0 0 0 0,0 0-1 0 0,1 0 1 0 0,-1 0 0 0 0,0 0 0 0 0,0 0-1 0 0,0 0 1 0 0,0 0 0 0 0,0 0-1 0 0,0 0 1 0 0,0 0 0 0 0,0 0 0 0 0,0 0-1 0 0,0 0 1 0 0,1 0 0 0 0,-1 0-1 0 0,0 0 1 0 0,0 0 0 0 0,0 0 0 0 0,0 0-1 0 0,0 0 1 0 0,0 0 0 0 0,0 0-1 0 0,0 0 1 0 0,0 0 0 0 0,0 1 0 0 0,0-1-1 0 0,1 0 1 0 0,-1 0 0 0 0,0 0-1 0 0,0 0 1 0 0,0 0 0 0 0,0 0 0 0 0,0 0-1 0 0,0 0 1 0 0,0 0 0 0 0,0 0-1 0 0,0 0 1 0 0,0 0 0 0 0,0 1 0 0 0,0-1-1 0 0,0 0 1 0 0,0 0 0 0 0,0 0-1 0 0,0 0 1 0 0,0 0 0 0 0,0 0 0 0 0,0 0-1 0 0,0 0 1 0 0,0 0 0 0 0,0 0-1 0 0,0 1 1 0 0,0-1 0 0 0,0 0 0 0 0,0 0-1 0 0,0 0-2 0 0,0 26 246 0 0,0-23-134 0 0,0-1 2 0 0,0 2-67 0 0,0-1-24 0 0,0-1 0 0 0,0 0 0 0 0,0 1 0 0 0,0-1 0 0 0,0 1 0 0 0,-1-1 0 0 0,1 0 0 0 0,-1 0 0 0 0,0 2-23 0 0,-4 4 61 0 0,4-6-48 0 0,0-1 0 0 0,0 1 1 0 0,1-1-1 0 0,-1 1 0 0 0,0-1 0 0 0,1 1 0 0 0,-1-1 1 0 0,0 1-1 0 0,1-1 0 0 0,0 1 0 0 0,-1 0 1 0 0,1-1-1 0 0,0 1 0 0 0,0 0-13 0 0,0 29 145 0 0,0 0-52 0 0,0 62 60 0 0,0-91-152 0 0,0 0-1 0 0,0 0 1 0 0,0-1 0 0 0,1 1 0 0 0,-1 0 0 0 0,0 0 0 0 0,1-1-1 0 0,-1 1 1 0 0,1 0 0 0 0,0-1 0 0 0,0 1 0 0 0,0 0 0 0 0,-1-1-1 0 0,2 1 0 0 0,-1 0 0 0 0,0-1 0 0 0,0 1 0 0 0,0 0 0 0 0,-1-1 0 0 0,1 1 0 0 0,0 0 0 0 0,-1-1 0 0 0,1 1 0 0 0,-1 0 0 0 0,0 0 0 0 0,1-1 0 0 0,-1 1 0 0 0,0 0-1 0 0,0 1 1 0 0,0 4 7 0 0,1 0-1 0 0,0 0 0 0 0,1-1 0 0 0,-1 1 0 0 0,2 2-6 0 0,2 8 23 0 0,0 12-2 0 0,6-8 22 0 0,-6 8-21 0 0,6 5 26 0 0,-8-14-37 0 0,-2-12 0 0 0,0-1 1 0 0,0 0-1 0 0,1 1 0 0 0,0-1 1 0 0,1 0-1 0 0,2 5-11 0 0,1 2 16 0 0,-1 0 0 0 0,-1 0 0 0 0,0 1-1 0 0,0-1 1 0 0,-1 3-16 0 0,5 22 10 0 0,3-8 38 0 0,-6 1-36 0 0,5-1-12 0 0,-4 1 11 0 0,-2-16 11 0 0,-2-9-16 0 0,0-1-1 0 0,0 1 0 0 0,-1 0 0 0 0,0-1 0 0 0,-1 1 0 0 0,1 0-5 0 0,-1 1 10 0 0,1 1-1 0 0,0-1 0 0 0,1 0 1 0 0,2 8-10 0 0,-2-9 11 0 0,0 0 0 0 0,-1 1 1 0 0,0-1-1 0 0,1 7-11 0 0,-2 29 87 0 0,0-10-46 0 0,-1-32-39 0 0,1-1-1 0 0,0 0 1 0 0,0 1 0 0 0,0-1-1 0 0,0 0 1 0 0,0 0 0 0 0,0 1-1 0 0,0-1 1 0 0,0 0 0 0 0,0 1-1 0 0,1-1 1 0 0,-1 0-1 0 0,0 1 1 0 0,0-1 0 0 0,0 0-1 0 0,0 1 1 0 0,0-1 0 0 0,0 0-1 0 0,1 0 1 0 0,-1 1 0 0 0,0-1-1 0 0,0 0 1 0 0,0 0 0 0 0,1 1-1 0 0,-1-1 1 0 0,0 0-2 0 0,11 13 24 0 0,-9 0 40 0 0,-2-10 4 0 0,-2-3-10 0 0,-9 0-35 0 0,9 0 30 0 0,2 0-11 0 0,0 0-97 0 0,0 0-45 0 0,0 0-11 0 0,0 0-31 0 0,0-4-142 0 0,0-1 95 0 0,0-1 55 0 0,-2-6-85 0 0,1 10 100 0 0,-6-2-119 0 0,3 0-93 0 0,2-6-94 0 0,2 5 184 0 0,0-6-156 0 0,0 8 231 0 0,0 0-60 0 0,0 0 15 0 0,0 1-51 0 0,0 0-58 0 0,0-1-66 0 0,0 2 46 0 0,0-1-44 0 0,0 0-39 0 0,0 1-35 0 0,0-1-129 0 0,0 0-35 0 0,0-4-1361 0 0</inkml:trace>
  <inkml:trace contextRef="#ctx0" brushRef="#br0" timeOffset="1122.12">190 206 3536 0 0,'0'0'76'0'0,"0"0"16"0"0,0 0 5 0 0,0 0 47 0 0,0 0-35 0 0,0 0 100 0 0,0-2 179 0 0,0 1-22 0 0,0 0-121 0 0,0 0-105 0 0,0 0-89 0 0,0-1-77 0 0,0 1-67 0 0,0-4-389 0 0,0 3 336 0 0,0 1 116 0 0,0 0 60 0 0,0-1 58 0 0,0 1 67 0 0,0 0 78 0 0,0 0 87 0 0,0 0 130 0 0,0 0 122 0 0,0 0-236 0 0,0 1 35 0 0,0-1 37 0 0,0 1 38 0 0,0-1 39 0 0,0 1 42 0 0,0-1 42 0 0,0 1 43 0 0,0-1 47 0 0,0 1 46 0 0,0-1 49 0 0,0 1 50 0 0,3 0-447 0 0,8 0-18 0 0,-9 0-3 0 0,-2 0-19 0 0,0 0-80 0 0,0 0-39 0 0,0 0-6 0 0,3 2-11 0 0,7 9-44 0 0,-7-9-17 0 0,-3-2-6 0 0,6 1-4 0 0,0 0-44 0 0,-5 0-55 0 0,1 0-1 0 0,0-1 0 0 0,-1 1 1 0 0,1 0-1 0 0,-1 0 0 0 0,1 0 1 0 0,-1 0-1 0 0,1 0 0 0 0,-1 1 1 0 0,1 0-11 0 0,2 3 95 0 0,-4 2-58 0 0,1-1-8 0 0,0-5-22 0 0,-1 0 1 0 0,1 0 0 0 0,0 0-1 0 0,0 0 1 0 0,0 0-1 0 0,0 0 1 0 0,0 0 0 0 0,0 0-1 0 0,0 0 1 0 0,0 0-1 0 0,0-1 1 0 0,0 1 0 0 0,0 0-1 0 0,1-1 1 0 0,-1 1-1 0 0,0-1 1 0 0,0 1 0 0 0,1-1-1 0 0,-1 0 1 0 0,0 0-1 0 0,1 1 1 0 0,-1-1-1 0 0,0 0-7 0 0,-1 0 2 0 0,1 0 0 0 0,-1 0-1 0 0,0 0 1 0 0,0 0-1 0 0,0 0 1 0 0,0 0-1 0 0,0 0 1 0 0,0 0-1 0 0,0 0 1 0 0,0 0-1 0 0,0 0 1 0 0,0 0 0 0 0,1 0-1 0 0,-1 0 1 0 0,0 0-1 0 0,0 0 1 0 0,0 0-1 0 0,0 0 1 0 0,0 0-1 0 0,0 0 1 0 0,0 0-1 0 0,0 0 1 0 0,0 0 0 0 0,0 0-1 0 0,0 0 1 0 0,1 0-1 0 0,-1 0 1 0 0,0 0-1 0 0,0 0 1 0 0,0 0-1 0 0,0 0 1 0 0,0 0-1 0 0,0 0 1 0 0,0 1 0 0 0,0-1-1 0 0,0 0 1 0 0,0 0-1 0 0,0 0 1 0 0,0 0-1 0 0,0 0 1 0 0,0 0-1 0 0,0 0 1 0 0,0 0-1 0 0,0 0 1 0 0,0 0 0 0 0,0 0-1 0 0,0 1 1 0 0,0-1-1 0 0,0 0 1 0 0,0 0-1 0 0,0 0 1 0 0,0 0-1 0 0,0 0 1 0 0,0 0-1 0 0,0 0 1 0 0,0 0-1 0 0,0 0-1 0 0,0 2 8 0 0,0-1 0 0 0,0 0 0 0 0,0 0 0 0 0,1 0-1 0 0,-1 0 1 0 0,0 1 0 0 0,1-1 0 0 0,-1 0-1 0 0,1 0 1 0 0,-1 0 0 0 0,1 0 0 0 0,0 1-8 0 0,9 10 44 0 0,4 5-14 0 0,-9-7 19 0 0,-4-7-40 0 0,0-1 1 0 0,0 0-1 0 0,0 1 0 0 0,0-1 1 0 0,1 0-1 0 0,-1 0 1 0 0,1 0-1 0 0,-1 0 1 0 0,1 0-10 0 0,61 61 157 0 0,-49-47-128 0 0,-5-1 34 0 0,6-3-40 0 0,-8-8-13 0 0,-5-3 0 0 0,0 1 0 0 0,0-1 0 0 0,-1 1-1 0 0,1 0 1 0 0,0-1 0 0 0,-1 1 0 0 0,0 0-1 0 0,1 0 1 0 0,-1 0 0 0 0,0 0 0 0 0,0 0-1 0 0,0 0 1 0 0,0 0-10 0 0,5 10 86 0 0,5 1 45 0 0,3 0-30 0 0,-7-7-25 0 0,0 0 0 0 0,0 1-1 0 0,-1 0 1 0 0,0 0 0 0 0,5 8-76 0 0,-6-5 85 0 0,-1-1-43 0 0,5 3-33 0 0,-1-4-18 0 0,4 4-54 0 0,-5-5 35 0 0,-2-2 40 0 0,8 8 4 0 0,-5-5 81 0 0,-4-4-65 0 0,0 0-7 0 0,-2-2 53 0 0,-2-2 2 0 0,0 0 0 0 0,0 0 3 0 0,3 3 10 0 0,-2-2-44 0 0,1 1-52 0 0,0 0-35 0 0,1 1 99 0 0,-1-1 104 0 0,-1-1-28 0 0,1 1 42 0 0,1-5-89 0 0,7-10-10 0 0,-7 7-67 0 0,-3 5-12 0 0,0 1-1 0 0,1-1 0 0 0,-1 1 1 0 0,0-1-1 0 0,0 1 1 0 0,0-1-1 0 0,0 1 1 0 0,1 0-1 0 0,-1-1 0 0 0,0 1 1 0 0,0-1-1 0 0,1 1 1 0 0,-1 0-1 0 0,0-1 0 0 0,1 1 1 0 0,-1 0-1 0 0,0-1 1 0 0,1 1-1 0 0,-1 0 1 0 0,1 0-1 0 0,-1-1 0 0 0,0 1 1 0 0,1 0-1 0 0,-1 0 1 0 0,1 0-1 0 0,-1 0 1 0 0,1-1-1 0 0,-1 1 0 0 0,1 0 1 0 0,-1 0-1 0 0,1 0 1 0 0,-1 0-1 0 0,1 0 1 0 0,-1 0-1 0 0,0 0 0 0 0,1 0 0 0 0,-1 0 1 0 0,0 1 0 0 0,0-1 0 0 0,0 0 0 0 0,0 0 0 0 0,0 0-1 0 0,1 0 1 0 0,-1 0 0 0 0,0 0 0 0 0,0 0 0 0 0,0 0 0 0 0,0 0 0 0 0,0 0-1 0 0,0 0 1 0 0,0 0 0 0 0,0 0 0 0 0,0 0 0 0 0,0 0 0 0 0,1 0-1 0 0,-1 0 1 0 0,0 0 0 0 0,0-1 0 0 0,0 1 0 0 0,0 0 0 0 0,0 0-1 0 0,0 0 1 0 0,0 0 0 0 0,0 0 0 0 0,0 0 0 0 0,0 0 0 0 0,0 0 0 0 0,0 0-1 0 0,1 0 1 0 0,-1 0 0 0 0,0 0 0 0 0,0 0 0 0 0,0 0 0 0 0,0 0-1 0 0,0-1 1 0 0,0 1 0 0 0,0 0 0 0 0,0 0 0 0 0,0 0 0 0 0,0 0-1 0 0,0 0 1 0 0,0 0 0 0 0,0 0 0 0 0,0 0 0 0 0,0 0 0 0 0,0 0 0 0 0,0-1-1 0 0,0 1 1 0 0,0 0 0 0 0,0 0 0 0 0,0 0 0 0 0,0 0 0 0 0,0 0-1 0 0,0 0 0 0 0,0-13 24 0 0,0-3 24 0 0,0 13-46 0 0,0-1 0 0 0,0 1 0 0 0,-1-1 0 0 0,1 1-1 0 0,-1 0 1 0 0,1 0 0 0 0,-2-2-2 0 0,2 5 0 0 0,0 0 0 0 0,0-1 0 0 0,0 1 0 0 0,0-1 0 0 0,-1 1 0 0 0,1 0 0 0 0,0-1 0 0 0,0 1 0 0 0,-1 0-1 0 0,1 0 1 0 0,0-1 0 0 0,-1 1 0 0 0,1 0 0 0 0,0 0 0 0 0,-1-1 0 0 0,1 1 0 0 0,0 0 0 0 0,-1 0 0 0 0,1 0 0 0 0,0-1 0 0 0,-1 1 0 0 0,0 0 0 0 0,1 0 1 0 0,0 0-1 0 0,-1-1 0 0 0,1 1 1 0 0,-1 0-1 0 0,1 0 0 0 0,0-1 1 0 0,-1 1-1 0 0,1 0 0 0 0,0-1 1 0 0,-1 1-1 0 0,1 0 0 0 0,0-1 0 0 0,0 1 1 0 0,-1 0-1 0 0,1-1 0 0 0,0 1 1 0 0,0-1-1 0 0,0 1 0 0 0,0 0 1 0 0,-1-1-1 0 0,1 1 0 0 0,0-1 1 0 0,0 1-1 0 0,0-1 0 0 0,0 1 1 0 0,0-1-1 0 0,0 1 0 0 0,0-1 1 0 0,0 1-1 0 0,0 0 0 0 0,0-1 0 0 0,0 1 1 0 0,1-1-1 0 0,-1 1 0 0 0,0-32 53 0 0,-3 16-53 0 0,-2 8 0 0 0,5 8 0 0 0,0 0 0 0 0,0-1 0 0 0,0 1 0 0 0,0 0 0 0 0,0 0 0 0 0,0 0 0 0 0,-1 0 0 0 0,1 0 0 0 0,0 0 0 0 0,0 0 0 0 0,0-1 0 0 0,0 1 0 0 0,0 0 0 0 0,0 0 0 0 0,0 0 0 0 0,0 0 0 0 0,0 0 0 0 0,0-1 0 0 0,0 1 0 0 0,0 0 0 0 0,0 0 0 0 0,0 0 0 0 0,0 0 0 0 0,0 0 0 0 0,0-1 0 0 0,0 1 0 0 0,0 0 0 0 0,0 0 0 0 0,0 0 0 0 0,0 0 0 0 0,0 0 0 0 0,0-1 0 0 0,0 1 0 0 0,0 0 0 0 0,0 0 0 0 0,0 0 0 0 0,0 0 0 0 0,1 0 0 0 0,-1 0 0 0 0,0-1 0 0 0,0 1 0 0 0,0 0 0 0 0,0 0 0 0 0,0 0 0 0 0,0 0 0 0 0,0 0 0 0 0,1 0 0 0 0,-1 0 0 0 0,0 0 0 0 0,0 0 0 0 0,0 0 0 0 0,4-4 0 0 0,-2 2 0 0 0,-1-4 0 0 0,-1-15 0 0 0,0-42 0 0 0,0 61 0 0 0,0 1 1 0 0,0-1-1 0 0,0 0 0 0 0,1 1 0 0 0,-1-1 0 0 0,1 0 0 0 0,-1 1 0 0 0,1-1 0 0 0,-1 1 0 0 0,1-1 0 0 0,0 1 0 0 0,0 0 1 0 0,0-2-2 0 0,5-8 39 0 0,-3-5 78 0 0,-4 6-62 0 0,1-10 43 0 0,3 3 13 0 0,3 0-32 0 0,1-3-37 0 0,7-17-32 0 0,-13 33-9 0 0,0 1 0 0 0,-1-1 0 0 0,1 1 0 0 0,-1-1 0 0 0,1 0 0 0 0,-1 1 0 0 0,0-1 0 0 0,-1 0 0 0 0,1-1 0 0 0,-1-4 0 0 0,1 7-2 0 0,0 0-1 0 0,0 0 1 0 0,0 1-1 0 0,1-1 0 0 0,-1 0 1 0 0,0 1-1 0 0,1-1 0 0 0,-1 1 1 0 0,1-1-1 0 0,0 0 1 0 0,-1 1-1 0 0,1-1 0 0 0,0 1 1 0 0,0-1 2 0 0,5-10-49 0 0,-4-5 2 0 0,-3 15 38 0 0,1-1 0 0 0,0 1 1 0 0,0-1-1 0 0,0 1 0 0 0,1 0 0 0 0,-1-1 1 0 0,1 1-1 0 0,-1 0 0 0 0,1-1 0 0 0,1-1 9 0 0,2-4-9 0 0,2-2 32 0 0,-3-4 45 0 0,-3 4-11 0 0,0-11 28 0 0,0 8-59 0 0,0 10 39 0 0,0 3 8 0 0,2 0-27 0 0,2 0-61 0 0,-4 0 14 0 0,1 0 0 0 0,-1 0-1 0 0,0-1 1 0 0,0 1 0 0 0,1 0-1 0 0,-1 0 1 0 0,0 0 0 0 0,0 0 0 0 0,0 0-1 0 0,1 0 1 0 0,-1 0 0 0 0,0 0-1 0 0,0 0 1 0 0,0 0 0 0 0,1 0-1 0 0,-1 1 1 0 0,0-1 0 0 0,0 0-1 0 0,1 0 1 0 0,-1 0 0 0 0,0 0 0 0 0,0 0-1 0 0,0 0 1 0 0,0 0 0 0 0,1 0-1 0 0,-1 1 1 0 0,0-1 0 0 0,0 0-1 0 0,0 0 1 0 0,0 0 0 0 0,1 0 0 0 0,-1 1-1 0 0,0-1 1 0 0,0 0 0 0 0,0 0-1 0 0,0 0 1 0 0,0 1 0 0 0,0-1 1 0 0,3 29-100 0 0,-4-29 103 0 0,1 1 1 0 0,0 0-1 0 0,0-1 1 0 0,0 1 0 0 0,1 0-1 0 0,-1 0 1 0 0,0-1-1 0 0,0 1 1 0 0,0 0-1 0 0,0-1 1 0 0,1 1-1 0 0,-1-1 1 0 0,0 1 0 0 0,1 0-1 0 0,-1-1 1 0 0,0 1-1 0 0,1-1 1 0 0,-1 1-1 0 0,1-1 1 0 0,-1 1 0 0 0,1-1-1 0 0,-1 1 1 0 0,1-1-1 0 0,-1 1 1 0 0,1-1-1 0 0,-1 0-3 0 0,1 1 4 0 0,0-1-1 0 0,-1 1 0 0 0,1-1 1 0 0,-1 0-1 0 0,1 1 1 0 0,-1-1-1 0 0,1 1 0 0 0,-1-1 1 0 0,0 1-1 0 0,1 0 0 0 0,-1-1 1 0 0,1 1-1 0 0,-1-1 0 0 0,0 1 1 0 0,0 0-1 0 0,1-1 0 0 0,-1 1 1 0 0,0 0-1 0 0,0-1 1 0 0,0 1-1 0 0,0 0 0 0 0,0-1 1 0 0,0 1-1 0 0,0 0 0 0 0,0-1 1 0 0,0 1-4 0 0,0 11 3 0 0,-1-9-17 0 0,1 0-1 0 0,0 1 1 0 0,0-1-1 0 0,0 0 1 0 0,0 0-1 0 0,1 1 1 0 0,-1-1-1 0 0,1 0 1 0 0,0 0-1 0 0,0 1 15 0 0,4 4-29 0 0,1 4-1 0 0,-4-1 40 0 0,2 19 113 0 0,3-5-61 0 0,-5-19-56 0 0,-1-2-5 0 0,0 0 1 0 0,0 1 0 0 0,0-1-1 0 0,-1 1 1 0 0,0-1-1 0 0,0 1 1 0 0,0 3-2 0 0,0-5 0 0 0,0 0 0 0 0,0 0 0 0 0,0 0 0 0 0,0 0 0 0 0,0 0-1 0 0,1 0 1 0 0,-1 0 0 0 0,11 18 0 0 0,-6 8-16 0 0,0-13-18 0 0,-3-9 13 0 0,0-1 1 0 0,-1 1-1 0 0,0-1 0 0 0,0 1 0 0 0,0 0 1 0 0,-1 0 20 0 0,0 18-55 0 0,-1 11 50 0 0,1-31 21 0 0,0 0 0 0 0,1-1 0 0 0,-1 1 0 0 0,1 0 0 0 0,1 2-16 0 0,11 16 81 0 0,-10-16-71 0 0,0 0-1 0 0,-1 0 1 0 0,0 0-1 0 0,-1 1 1 0 0,1-1-1 0 0,-2 0 1 0 0,1 3-10 0 0,1 12-20 0 0,-2 2-38 0 0,0-16 39 0 0,1-1-1 0 0,0 1 0 0 0,1 0 0 0 0,-1 0 0 0 0,2 0 20 0 0,-1 0-6 0 0,0-1-1 0 0,-1 1 1 0 0,0 0-1 0 0,0-1 0 0 0,0 2 7 0 0,-1-1 0 0 0,1 0 0 0 0,0 0 0 0 0,1 0 0 0 0,-1 0 0 0 0,2 0 0 0 0,-1 0 0 0 0,0-1 0 0 0,-1 1 0 0 0,0-1 0 0 0,0 1 0 0 0,0 1 0 0 0,-2 10 0 0 0,1-9 0 0 0,-1 1 0 0 0,2-1 0 0 0,0 0 0 0 0,1 9 0 0 0,3-2 0 0 0,-3-11 0 0 0,0 1 0 0 0,-1 0 0 0 0,1 0 0 0 0,-2 0 0 0 0,1 2 0 0 0,-1 54 0 0 0,0-47 11 0 0,0-11 32 0 0,0 6-22 0 0,0-9-5 0 0,0-1-35 0 0,0-1-46 0 0,0 0-88 0 0,0 0-133 0 0,0 0 145 0 0,0 0 54 0 0,0 0-33 0 0,0 0-13 0 0,0 0-33 0 0,0 0-40 0 0,0 0-43 0 0,0 0-48 0 0,0 0-45 0 0,0 0-41 0 0,0-1-37 0 0,0 1-272 0 0,0 0-60 0 0,0-1-50 0 0,0 0-34 0 0,0-3-1497 0 0,0-5-1323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3:10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17015 0 0,'0'0'388'0'0,"0"0"52"0"0,0 0 30 0 0,0 0-197 0 0,0 0-132 0 0,0 0 62 0 0,0 0-63 0 0,0 0 40 0 0,0 0 225 0 0,-2 0 13 0 0,0 0-337 0 0,0 0-56 0 0,1 0-38 0 0,-1 0-39 0 0,1 0-31 0 0,0 0-41 0 0,0 0-46 0 0,0 0-54 0 0,1 0-57 0 0,-1 0-55 0 0,1 0-48 0 0,-1 0-45 0 0,1 0-288 0 0,0 0-73 0 0,0 1-56 0 0,0 0-42 0 0,0 1-335 0 0,0 0-36 0 0,0 7-2637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19:55.6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 1 9960 0 0,'0'0'222'0'0,"0"0"30"0"0,0 0 20 0 0,0 0-24 0 0,0 0-104 0 0,0 0-20 0 0,0 0 40 0 0,0 0 210 0 0,0 0 11 0 0,0 0-4 0 0,0 0-38 0 0,0 0-20 0 0,0 2-3 0 0,0 9-2 0 0,0-11-312 0 0,0 0-1 0 0,0 0 1 0 0,0 0-1 0 0,0 0 1 0 0,0 0-1 0 0,0 0 1 0 0,0 1-1 0 0,0-1 1 0 0,0 0-1 0 0,0 0 0 0 0,0 0 1 0 0,0 0-1 0 0,0 0 1 0 0,0 0-1 0 0,0 0 1 0 0,0 0-1 0 0,0 0 1 0 0,0 0-1 0 0,0 1 1 0 0,0-1-1 0 0,0 0 1 0 0,0 0-1 0 0,0 0 1 0 0,0 0-1 0 0,0 0 1 0 0,0 0-1 0 0,0 0 1 0 0,0 0-1 0 0,0 0 0 0 0,0 0 1 0 0,0 0-1 0 0,0 0 1 0 0,1 0-1 0 0,-1 0 1 0 0,0 1-1 0 0,0-1 1 0 0,0 0-1 0 0,0 0 1 0 0,0 0-1 0 0,0 0 1 0 0,0 0-1 0 0,0 0 1 0 0,0 0-1 0 0,0 0 1 0 0,0 0-1 0 0,1 0 1 0 0,-1 0-1 0 0,0 0 0 0 0,0 0 1 0 0,0 0-1 0 0,0 0 1 0 0,0 0-1 0 0,0 0 1 0 0,0 0-1 0 0,0 0 1 0 0,0 0-1 0 0,1 0-5 0 0,11 3 285 0 0,2 7 40 0 0,-13-9-186 0 0,1 0-32 0 0,2 0 26 0 0,0 0-72 0 0,1-2-44 0 0,-3 0 52 0 0,23 1 306 0 0,0 0-84 0 0,-1 0-75 0 0,1 0-62 0 0,-2 0-58 0 0,1 0-36 0 0,14 0-20 0 0,54 0-23 0 0,-64 0 26 0 0,0 0 45 0 0,-18-1-52 0 0,2-5-25 0 0,2-1 3 0 0,-1 6 32 0 0,-11 0-45 0 0,0 1 0 0 0,0 0 0 0 0,0-1 0 0 0,0 1 0 0 0,0-1 1 0 0,-1 0-1 0 0,1 1 0 0 0,0-1 0 0 0,-1 0 0 0 0,1 0 0 0 0,0 0-1 0 0,8-5 15 0 0,1 4 32 0 0,-9 2 17 0 0,1 0 0 0 0,23 0 66 0 0,-23 0-60 0 0,-3 0 2 0 0,0 0 0 0 0,2 0 2 0 0,6 0-22 0 0,-6 0 12 0 0,2 0 58 0 0,-4 2-36 0 0,0 0-86 0 0,0 2 30 0 0,0 0 34 0 0,0 14 236 0 0,0-6-202 0 0,0 9-70 0 0,0-16-20 0 0,0-3-9 0 0,-14 22 58 0 0,14-23-55 0 0,-1 0 0 0 0,1 0 0 0 0,-1 0 0 0 0,1 0 0 0 0,0 0 0 0 0,-1 0 0 0 0,1 0 1 0 0,0 1-1 0 0,0-1 0 0 0,-1 0 0 0 0,1 0 0 0 0,0 0 0 0 0,0 0 0 0 0,0 0 0 0 0,0 0 0 0 0,1 1-2 0 0,0 27 49 0 0,-1 79-49 0 0,0-107 0 0 0,0 1 0 0 0,0 0 0 0 0,0-1 0 0 0,0 1 0 0 0,1 0 0 0 0,-1-1 0 0 0,0 1 0 0 0,1 0 0 0 0,0-1 0 0 0,-1 1 0 0 0,1-1 0 0 0,0 1 0 0 0,0-1 0 0 0,0 1 0 0 0,5 10 0 0 0,-5-8 0 0 0,-1-1 0 0 0,1 0 0 0 0,-1 1 0 0 0,1-1 0 0 0,-1 1 0 0 0,0-1 0 0 0,-1 1 0 0 0,1 2 0 0 0,-1-2 0 0 0,1 1 0 0 0,0-1 0 0 0,0 1 0 0 0,0-1 0 0 0,0 1 0 0 0,1-1 0 0 0,0 1 0 0 0,0-1 0 0 0,0 1 0 0 0,1 0 0 0 0,0 2 0 0 0,1 0 0 0 0,-2 0 0 0 0,1 0 0 0 0,-1 0 0 0 0,0 1 0 0 0,0 5 0 0 0,-1 2 0 0 0,0-7 0 0 0,0-1 0 0 0,0 1 0 0 0,0 0 0 0 0,1 0 0 0 0,1 1 0 0 0,3 7 0 0 0,-3-9 0 0 0,-1-1 0 0 0,1 1 0 0 0,-1 0 0 0 0,0-1 0 0 0,0 1 0 0 0,-1 0 0 0 0,0 12 0 0 0,-1-7 0 0 0,1 0 0 0 0,1 0 0 0 0,0 0 0 0 0,1 2 0 0 0,24 94 0 0 0,-25-100 0 0 0,0-1 0 0 0,0 1 0 0 0,0-1 0 0 0,-1 8 0 0 0,1 16 0 0 0,10 6 0 0 0,-6 5 0 0 0,1-18 0 0 0,-4-18 0 0 0,-1 0 0 0 0,1 1 0 0 0,-1-1 0 0 0,0 0 0 0 0,-1 5 0 0 0,1-4 0 0 0,-1 0 0 0 0,1 0 0 0 0,1 0 0 0 0,-1 0 0 0 0,1-1 0 0 0,1 1 0 0 0,-1 0 0 0 0,1 0 0 0 0,0 0 0 0 0,0-1 0 0 0,0 1 0 0 0,-1 0 0 0 0,0 0 0 0 0,-1 0 0 0 0,0 0 0 0 0,0 1 0 0 0,0 0 0 0 0,0 4 0 0 0,1 0 0 0 0,0 0 0 0 0,1-1 0 0 0,0 1 0 0 0,1-1 0 0 0,2 7 0 0 0,2 2 0 0 0,-3 1 0 0 0,8 8 0 0 0,3 0 0 0 0,-3-11 0 0 0,-4-2 0 0 0,-6-15 0 0 0,1 1 0 0 0,-4-2 1 0 0,0 1 0 0 0,1 0 0 0 0,-1-1 0 0 0,0 1 0 0 0,1-1 0 0 0,-1 1 0 0 0,0 0 0 0 0,0-1 0 0 0,0 1 0 0 0,0 0 0 0 0,0 0 0 0 0,0-1 0 0 0,0 1 0 0 0,0 0 0 0 0,0-1-1 0 0,0 3 69 0 0,0-3-1 0 0,0 3-2 0 0,0 7 3 0 0,0-7-4 0 0,0-3-1 0 0,0 0 7 0 0,0 0 24 0 0,-2-3-6 0 0,-1 1-62 0 0,-3-3 4 0 0,2-1 76 0 0,2 5-15 0 0,0 1-42 0 0,-9 1-8 0 0,10-1-14 0 0,-1 0-15 0 0,0 0 0 0 0,0 0 0 0 0,1-1 0 0 0,-1 1 0 0 0,0-1 0 0 0,0 1 0 0 0,1-1 0 0 0,-1 1 0 0 0,0-1 0 0 0,1 0 0 0 0,-1 0-1 0 0,1 0 1 0 0,-1 0-13 0 0,1 0 12 0 0,-1 0 0 0 0,1 0-1 0 0,-1 0 1 0 0,0 1-1 0 0,1-1 1 0 0,-1 0 0 0 0,0 1-1 0 0,1-1 1 0 0,-1 1-1 0 0,0 0 1 0 0,0-1-1 0 0,0 1 1 0 0,1 0-12 0 0,-1 0 9 0 0,0 0 0 0 0,1 0 1 0 0,-1 0-1 0 0,1-1 0 0 0,-1 1 0 0 0,1-1 0 0 0,-1 1 1 0 0,1-1-1 0 0,-1 1 0 0 0,1-1 0 0 0,-1 0 0 0 0,1 0 1 0 0,0 0-10 0 0,-13-5 57 0 0,6 4-31 0 0,-1 1-1 0 0,0 1 0 0 0,0-1 1 0 0,0 1-1 0 0,-4 1-25 0 0,-6-1 41 0 0,4 1-27 0 0,7-1 3 0 0,0 0-1 0 0,1 0 0 0 0,-1-1 1 0 0,0 0-1 0 0,-1 0-16 0 0,-7-4 14 0 0,9 3-13 0 0,1 0-1 0 0,-1 1 0 0 0,0 0 1 0 0,0 0-1 0 0,1 0 0 0 0,-1 1 0 0 0,-55 0 18 0 0,-79 0 106 0 0,140 0-120 0 0,-1 0 1 0 0,0 0-1 0 0,1 0 1 0 0,-1 0 0 0 0,0 0-1 0 0,1 1 1 0 0,-1-1-1 0 0,0 1 1 0 0,1-1-1 0 0,-1 1 1 0 0,1 0 0 0 0,-1 0-1 0 0,1-1 1 0 0,-1 2-5 0 0,-10 4 16 0 0,-16-3 35 0 0,-3-3-32 0 0,16-1-23 0 0,12 1 4 0 0,-1 1 0 0 0,1-1 0 0 0,0 0 0 0 0,0 1 0 0 0,-1 0 0 0 0,1-1 0 0 0,0 1 0 0 0,0 0 0 0 0,-3 2 0 0 0,-9 3 0 0 0,-3-3-18 0 0,-28-2 55 0 0,30-2-67 0 0,0 0-51 0 0,2 1-72 0 0,5 0-9 0 0,-1 0-72 0 0,1 0-19 0 0,-8 0-393 0 0,17 0 635 0 0,0 0 0 0 0,0 0-1 0 0,0 0 1 0 0,-1 0 0 0 0,1 0-1 0 0,0 0 1 0 0,0 0 0 0 0,0 0-1 0 0,0 0 1 0 0,0 0 0 0 0,0 0-1 0 0,0 0 1 0 0,0 0 0 0 0,0 0-1 0 0,0 0 1 0 0,-1 0 0 0 0,1 0-1 0 0,0 0 1 0 0,0 0 0 0 0,0 0-1 0 0,0 0 1 0 0,0 0-1 0 0,0 0 1 0 0,0 0 0 0 0,0 0-1 0 0,0 0 1 0 0,0 0 0 0 0,0 0-1 0 0,0 0 1 0 0,-1 0 0 0 0,1 0-1 0 0,0 0 1 0 0,0 0 0 0 0,0-1-1 0 0,0 1 1 0 0,0 0 0 0 0,0 0-1 0 0,0 0 1 0 0,0 0 0 0 0,0 0-1 0 0,0 0 1 0 0,0 0 0 0 0,0 0-1 0 0,0 0 1 0 0,0 0 0 0 0,0 0-1 0 0,0-1 1 0 0,0 1-1 0 0,0 0 1 0 0,0 0 0 0 0,0 0-1 0 0,0 0 1 0 0,0 0 0 0 0,0 0-1 0 0,0 0 1 0 0,0 0 0 0 0,0 0 11 0 0,0-3-155 0 0,0 2 20 0 0,1-1-14 0 0,-1 1-45 0 0,0-1-10 0 0,1 1-44 0 0,-1-1-53 0 0,1 0-57 0 0,0 1-63 0 0,0-1-58 0 0,0 1-51 0 0,0-1-46 0 0,1 0-165 0 0,-1 0-44 0 0,2 0-201 0 0,0-1-541 0 0</inkml:trace>
  <inkml:trace contextRef="#ctx0" brushRef="#br0" timeOffset="585.41">726 569 7688 0 0,'0'0'166'0'0,"0"0"29"0"0,0 0 14 0 0,0 0-63 0 0,0 0-6 0 0,0 0 53 0 0,0 0 168 0 0,0 0 305 0 0,-3 0 26 0 0,-23 0 692 0 0,23 0-696 0 0,3 0 0 0 0,-2 0-22 0 0,-9 0-88 0 0,9 0-40 0 0,2 0-8 0 0,0 0-34 0 0,0 0-135 0 0,-3 0-60 0 0,-1 0-114 0 0,0 0 4 0 0,0 0-34 0 0,-4 0 73 0 0,0 0-95 0 0,2 1-70 0 0,-12 6-42 0 0,12-2 13 0 0,-1-1 35 0 0,-2-5-67 0 0,7 0 8 0 0,-38 1 58 0 0,-1 0 50 0 0,-89 0 399 0 0,75 0-349 0 0,26 0-120 0 0,1 0-33 0 0,0 0-39 0 0,0 0-48 0 0,24 1 91 0 0,1-1-121 0 0,0 1-112 0 0,0 0-105 0 0,0 0-95 0 0,0 1-88 0 0,1-1-78 0 0,0 1-71 0 0,0-1 81 0 0,0 0-36 0 0,-2 2-692 0 0,-3-1-953 0 0,-2-2-1282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12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47 10512 0 0,'0'0'306'0'0,"0"0"-4"0"0,0 0-141 0 0,0 0-65 0 0,0 0 93 0 0,0 3 167 0 0,-2 8-56 0 0,-3-2-64 0 0,-1 2-40 0 0,3 3-60 0 0,3 35 27 0 0,0-1-101 0 0,0 93-95 0 0,0-114 51 0 0,0-17-18 0 0,1-1 0 0 0,0 0 0 0 0,0 0 1 0 0,1 0-1 0 0,1 3 0 0 0,-1-3-3 0 0,0 0 0 0 0,0 0-1 0 0,-1 1 1 0 0,0-1 0 0 0,-1 3 3 0 0,0-3-15 0 0,0-1-1 0 0,1 0 1 0 0,0 1 0 0 0,1 2 15 0 0,10 20 0 0 0,-3-7 43 0 0,-3 0 40 0 0,-3-15-32 0 0,0 1 1 0 0,0-1-1 0 0,0 1 1 0 0,1-1-52 0 0,5 11 93 0 0,-6-12-54 0 0,1-1 0 0 0,-1 0 0 0 0,1 0 0 0 0,2 2-39 0 0,-4-6 20 0 0,0 0 0 0 0,1-1 1 0 0,-1 1-1 0 0,1-1 1 0 0,-1 1-1 0 0,1-1 1 0 0,1 1-21 0 0,8 4 52 0 0,-6-3-6 0 0,0-1 1 0 0,0 2 0 0 0,-1-1-1 0 0,5 4-46 0 0,13 12 136 0 0,-17-17-111 0 0,-1 1-1 0 0,1-1 0 0 0,0 0 0 0 0,0-1 1 0 0,1 1-1 0 0,-1-1 0 0 0,0 0 1 0 0,1-1-1 0 0,-1 0-24 0 0,16 2 96 0 0,1-2 40 0 0,-20-1-113 0 0,1-1 0 0 0,-1 1 1 0 0,1-1-1 0 0,-1 0 0 0 0,0 1 1 0 0,1-2-1 0 0,-1 1 0 0 0,2-1-23 0 0,10-3 101 0 0,-2 1-34 0 0,-9 3-45 0 0,0 0-1 0 0,0 0 1 0 0,0-1-1 0 0,-1 1 1 0 0,1-1-1 0 0,0 0 1 0 0,-1 0 0 0 0,1-1-22 0 0,8-4 41 0 0,-8 6-26 0 0,-1-1 1 0 0,1 0-1 0 0,-1 0 1 0 0,1-1-1 0 0,-1 1 0 0 0,0-1 1 0 0,0 0-1 0 0,0 1 1 0 0,0-1-1 0 0,0 0 1 0 0,-1-1-1 0 0,0 1 0 0 0,1 0 1 0 0,0-4-16 0 0,3-14 23 0 0,-4 13-5 0 0,0 1 0 0 0,0 0 0 0 0,0 0 0 0 0,3-3-18 0 0,-3 4 10 0 0,1 0 1 0 0,-1 0-1 0 0,0 0 1 0 0,-1 0 0 0 0,2-6-11 0 0,-1-4 110 0 0,-1-1 0 0 0,-1-15-110 0 0,-1 13 71 0 0,-1-12 37 0 0,-4 4-32 0 0,1 8-40 0 0,-1-17-41 0 0,-2-10-94 0 0,1-1-8 0 0,3 23 58 0 0,-2-10 8 0 0,3 0 34 0 0,3 25 7 0 0,-1-1 0 0 0,0 0 0 0 0,-1 0 0 0 0,0 0 0 0 0,-1-1 0 0 0,-1-7 0 0 0,-1-4 53 0 0,-6-20-53 0 0,11 41 3 0 0,-1-1 0 0 0,1 0-1 0 0,0 0 1 0 0,-1 0 0 0 0,1 0 0 0 0,0 0 0 0 0,0 0 0 0 0,1 0-1 0 0,-1 0 1 0 0,0 0 0 0 0,1 0 0 0 0,-1 0 0 0 0,1 0 0 0 0,-1 0-1 0 0,1 0 1 0 0,0 1 0 0 0,0-1 0 0 0,0 0 0 0 0,1 0-3 0 0,2-7 17 0 0,-2 3-11 0 0,-1-1-1 0 0,-2-14-4 0 0,1 8-15 0 0,1 11-12 0 0,1 4-1 0 0,9 8 3 0 0,-6-6-21 0 0,0-4 35 0 0,0 2 12 0 0,1 11-2 0 0,20 18-43 0 0,-17-8 108 0 0,0-1 10 0 0,-6-18-50 0 0,0 1 1 0 0,-1-1 0 0 0,0 1-1 0 0,0-1 1 0 0,0 1-1 0 0,0 2-25 0 0,-1-2 9 0 0,1 0 0 0 0,0 0 0 0 0,0-1 0 0 0,0 1 0 0 0,1-1 0 0 0,1 2-9 0 0,2 6 0 0 0,0 0 0 0 0,-1 0 0 0 0,0 0 0 0 0,-1 0 0 0 0,0 1 0 0 0,-1 0 0 0 0,0-1 0 0 0,0 9 0 0 0,8 31 0 0 0,-1-20 0 0 0,-4-1 25 0 0,4 1 103 0 0,-5-1 31 0 0,0-14-79 0 0,-3-11-39 0 0,0 1-1 0 0,-1 0 0 0 0,1-1 1 0 0,-2 1-1 0 0,1 0 0 0 0,-1 0-40 0 0,1-4 26 0 0,-1 1 0 0 0,0-1 0 0 0,1 1 0 0 0,-1-1 0 0 0,1 1 0 0 0,0-1 0 0 0,0 0 0 0 0,0 1 0 0 0,1-1-26 0 0,4 13 123 0 0,-1 10 61 0 0,5-5-18 0 0,-4 5-88 0 0,7 1-19 0 0,-11-25-49 0 0,0 1 1 0 0,0 0-1 0 0,-1 0 1 0 0,1 0 0 0 0,-1 0-1 0 0,0 0 1 0 0,0 0-1 0 0,0 0 1 0 0,0 1 0 0 0,0-1-1 0 0,0 3-10 0 0,-1 5 16 0 0,0 7 45 0 0,0-18-60 0 0,-1 0 0 0 0,1 0 0 0 0,0 0 0 0 0,0 0 0 0 0,0 0 0 0 0,0 0 0 0 0,0 0 0 0 0,0 1 0 0 0,0-1 0 0 0,0 0 0 0 0,0 0 0 0 0,0 0 0 0 0,0 0 0 0 0,0 0-1 0 0,0 0 1 0 0,0 0 0 0 0,0 0 0 0 0,0 0 0 0 0,0 0 0 0 0,0 0 0 0 0,1 1 0 0 0,-1-1 0 0 0,0 0 0 0 0,0 0 0 0 0,0 0 0 0 0,0 0 0 0 0,0 0 0 0 0,0 0 0 0 0,0 0 0 0 0,0 0-1 0 0,0 0 1 0 0,0 0 0 0 0,0 0 0 0 0,0 0 0 0 0,0 0 0 0 0,0 0 0 0 0,0 0 0 0 0,1 1 0 0 0,-1-1 0 0 0,0 0 0 0 0,0 0 0 0 0,0 0 0 0 0,0 0 0 0 0,0 0 0 0 0,0 0-1 0 0,0 0 1 0 0,0 0 0 0 0,0 0 0 0 0,0 0 0 0 0,1 0 0 0 0,-1 0 0 0 0,0 0 0 0 0,0 0 0 0 0,0 0 0 0 0,0 0 0 0 0,0-1 0 0 0,0 1-1 0 0,0 0-103 0 0,1 0 70 0 0,0 0 88 0 0,2 0 140 0 0,-2-1-146 0 0,1 1-62 0 0,-1 0-95 0 0,1 0-93 0 0,-2 1 56 0 0,1-1-32 0 0,-1 0-35 0 0,1 0-39 0 0,-1 0-41 0 0,0 0-43 0 0,0 0-52 0 0,0 0-60 0 0,0 0-53 0 0,0 0-48 0 0,0 0-162 0 0,0 0-46 0 0,0 0-196 0 0,0 0-526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11.0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0 9728 0 0,'0'0'222'0'0,"0"3"30"0"0,0 7 18 0 0,1-7-117 0 0,1-3-80 0 0,1 0 1 0 0,0 0-80 0 0,5 0-65 0 0,-6 0 78 0 0,1 0 33 0 0,-1 0 32 0 0,1 0 44 0 0,-1 0 50 0 0,1 0 59 0 0,-1 2 392 0 0,9 9 21 0 0,-9-9-265 0 0,-2-1-154 0 0,1-1-42 0 0,1 0 35 0 0,6 2 48 0 0,-1 5-44 0 0,3 15 152 0 0,-3-6-107 0 0,-3-8-153 0 0,3 5 106 0 0,-6-11-187 0 0,-1 0-1 0 0,1 0 0 0 0,-1 0 0 0 0,0-1 0 0 0,0 1 1 0 0,0 0-1 0 0,0 0 0 0 0,0 0 0 0 0,0 0 1 0 0,0-1-1 0 0,-1 1 0 0 0,1 0 0 0 0,-1 0 1 0 0,0 1-27 0 0,-3 7 81 0 0,-3 9 46 0 0,5 2 25 0 0,3 1-57 0 0,-1 37 157 0 0,-4-32-171 0 0,0-9-47 0 0,2-8-12 0 0,-1-1 1 0 0,2 1 0 0 0,0 0 0 0 0,0 0-1 0 0,0 2-21 0 0,2 23 51 0 0,0-11-41 0 0,-1 1-1 0 0,-1-1 1 0 0,-2 7-11 0 0,-3-6 26 0 0,4-16-18 0 0,0 1 1 0 0,0 0-1 0 0,1 0 1 0 0,0 5-10 0 0,1-6 8 0 0,0-1 0 0 0,-1 1 0 0 0,-1 0 0 0 0,-1 7-7 0 0,0-7 7 0 0,1 1 0 0 0,0 0 1 0 0,1 0-1 0 0,0 0 0 0 0,1 0-7 0 0,0 12 3 0 0,0 43-1 0 0,0-10 58 0 0,0-46-76 0 0,0-5-39 0 0,0-2-60 0 0,0-1-135 0 0,0-1-237 0 0,0 0-22 0 0,0 0 169 0 0,0 0 18 0 0,0 0-126 0 0,-1 0 46 0 0,-1 0-36 0 0,1 0 334 0 0,1 0 0 0 0,-1 0 0 0 0,0 0 0 0 0,1 0 0 0 0,-1 0 0 0 0,0 0 0 0 0,1 0 0 0 0,-1-1-1 0 0,0 1 1 0 0,1 0 0 0 0,-1 0 0 0 0,0-1 0 0 0,1 1 0 0 0,-1 0 0 0 0,1-1 104 0 0,-1 1-116 0 0,1-1 1 0 0,-1 0-1 0 0,1 0 1 0 0,0 0-1 0 0,-1 1 1 0 0,1-1-1 0 0,0 0 1 0 0,0 0-1 0 0,0 0 1 0 0,0 0-1 0 0,0 1 1 0 0,0-1-1 0 0,0 0 1 0 0,0-1 115 0 0</inkml:trace>
  <inkml:trace contextRef="#ctx0" brushRef="#br0" timeOffset="568.82">2 95 10592 0 0,'0'0'241'0'0,"0"0"38"0"0,0-3 10 0 0,0 3-260 0 0,-1-10 141 0 0,4 4-21 0 0,20-17-112 0 0,-19 20 19 0 0,-1 1 273 0 0,-1 0-113 0 0,1 2-68 0 0,1-1-50 0 0,0 1-12 0 0,-2 0 39 0 0,7-5 196 0 0,6-3 251 0 0,-8 3-305 0 0,1 1-50 0 0,-4 2-115 0 0,0-1-41 0 0,-1 3-9 0 0,-1-1 1 0 0,0 0-1 0 0,0 0 1 0 0,1 1 0 0 0,-1-1-1 0 0,0 1 1 0 0,0 0-1 0 0,2 0-52 0 0,19 0 334 0 0,-5 1-173 0 0,-2-3-104 0 0,-3-3-6 0 0,7-2 26 0 0,-3 9 15 0 0,11 5-15 0 0,1 0-47 0 0,-10-3-31 0 0,0 1 0 0 0,-1 0 0 0 0,0 2 1 0 0,6 2 0 0 0,-21-7 0 0 0,33 16 0 0 0,0 2 0 0 0,3 3 0 0 0,-34-19 6 0 0,0 0 1 0 0,0 0 0 0 0,0 1-1 0 0,0-1 1 0 0,0 1 0 0 0,-1 0-1 0 0,0 1 1 0 0,2 2-7 0 0,26 29 23 0 0,-24-25 1 0 0,0 0 6 0 0,0 0-1 0 0,0 1 1 0 0,4 12-30 0 0,4 22 71 0 0,-15-43-61 0 0,0 0 1 0 0,0 0-1 0 0,-1-1 1 0 0,1 1-1 0 0,-1 0 1 0 0,0 0-1 0 0,0 0 1 0 0,-1 2-11 0 0,1 7 18 0 0,0-12-14 0 0,0 1 0 0 0,0 0 0 0 0,-1-1 0 0 0,1 1-1 0 0,0-1 1 0 0,-1 1 0 0 0,1-1 0 0 0,-1 1 0 0 0,0-1 0 0 0,1 1 0 0 0,-1-1-1 0 0,0 1 1 0 0,0-1-4 0 0,-5 12 4 0 0,3-1-4 0 0,3-11 2 0 0,0 0-1 0 0,0-1 0 0 0,0 1 1 0 0,-1 0-1 0 0,1 0 1 0 0,0 0-1 0 0,-1 0 1 0 0,1 0-1 0 0,0 0 0 0 0,-1-1 1 0 0,1 1-1 0 0,-1 0 1 0 0,0 0-2 0 0,-10 7 41 0 0,8-6-40 0 0,0 0 1 0 0,-1 0 0 0 0,1 1 0 0 0,0 0 0 0 0,0 0 0 0 0,1 0-1 0 0,-1 0-1 0 0,-1 2 0 0 0,-1-1 0 0 0,1 0 0 0 0,-1 0 0 0 0,-3 2 0 0 0,-4 1-2 0 0,-1-1 0 0 0,-1-1 1 0 0,-12 3 1 0 0,18-5-7 0 0,-10 1-35 0 0,-2-4 24 0 0,10-1 18 0 0,4 1 5 0 0,-1 0 1 0 0,1 1 0 0 0,0 0 0 0 0,-1 0 0 0 0,1 1 0 0 0,0 0 0 0 0,-5 1-6 0 0,3 0 12 0 0,5-2-11 0 0,0 0-1 0 0,0 0 1 0 0,0-1 0 0 0,0 1 0 0 0,0-1-1 0 0,0 0 1 0 0,-1 0 0 0 0,1 0 0 0 0,0 0-1 0 0,0-1 1 0 0,0 1 0 0 0,0-1 0 0 0,0 0 0 0 0,-1 0-1 0 0,4 1 0 0 0,0-1 0 0 0,-1 1 0 0 0,1 0 0 0 0,0 0 0 0 0,0-1 0 0 0,0 1 0 0 0,0 0 0 0 0,-1-1 0 0 0,1 1 0 0 0,0 0 0 0 0,0-1 0 0 0,0 1 0 0 0,0 0 0 0 0,0-1 0 0 0,0 1 0 0 0,0 0 0 0 0,0-1 0 0 0,0 1 0 0 0,0 0 0 0 0,0-1 0 0 0,0 1 0 0 0,0 0 0 0 0,0-1 0 0 0,1 1 0 0 0,-1 0 0 0 0,0-1 0 0 0,0 1 0 0 0,0 0 0 0 0,0-1 0 0 0,1 1 0 0 0,-1 0 0 0 0,11-6 0 0 0,-7 0 0 0 0,-4 5 0 0 0,0 1 0 0 0,1-1 0 0 0,-1 1 0 0 0,0 0 0 0 0,0-1 0 0 0,1 1 0 0 0,-1-1 0 0 0,0 1 0 0 0,1 0 0 0 0,-1-1 0 0 0,1 1 0 0 0,-1 0 0 0 0,0-1 0 0 0,1 1 0 0 0,-1 0 0 0 0,1 0 0 0 0,-1-1 0 0 0,1 1 0 0 0,-1 0 0 0 0,1 0 0 0 0,-1 0 0 0 0,1 0 0 0 0,-1 0 0 0 0,1 0 0 0 0,-1 0 0 0 0,1 0 0 0 0,-1 0 0 0 0,1 0 0 0 0,-1 0 0 0 0,1 0 0 0 0,-1 0 0 0 0,1 0 0 0 0,12-2 13 0 0,-2-4 35 0 0,-10 5-37 0 0,1 0 1 0 0,-1 0 0 0 0,1 1 0 0 0,-1-1 0 0 0,1 0-1 0 0,0 0 1 0 0,-1 1 0 0 0,1-1 0 0 0,0 1 0 0 0,0 0 0 0 0,-1 0-1 0 0,1-1 1 0 0,0 1-12 0 0,14-1 75 0 0,-1-5-17 0 0,-13 4-50 0 0,1 1 0 0 0,-1 0 1 0 0,1 0-1 0 0,0 0 0 0 0,-1 1 0 0 0,1-1 0 0 0,0 0 0 0 0,-1 1 0 0 0,1 0 1 0 0,0 0-1 0 0,0-1 0 0 0,0 2-8 0 0,7-2 9 0 0,10 0 17 0 0,-3 5 40 0 0,-14-3-54 0 0,25 9 37 0 0,18 8-41 0 0,-12-4 16 0 0,-26-12-14 0 0,0 1 0 0 0,0 1 0 0 0,0 0 0 0 0,2 1-10 0 0,11 8 0 0 0,-13-8 0 0 0,0 0 0 0 0,-1 1 0 0 0,1-1 0 0 0,-1 2 0 0 0,0-1 0 0 0,-1 1 1 0 0,0 0-1 0 0,0 0 0 0 0,-1 0 0 0 0,0 1 0 0 0,0 0 0 0 0,9 14 10 0 0,-12-19-3 0 0,0 1 0 0 0,0 0-1 0 0,-1-1 1 0 0,1 1 0 0 0,-1 0-1 0 0,0 0 1 0 0,0 0 0 0 0,0 0 0 0 0,0 2-7 0 0,1 41 106 0 0,-2-42-92 0 0,0-4-7 0 0,-1 1 0 0 0,1 0 0 0 0,0-1 0 0 0,0 1 0 0 0,-1 0 0 0 0,1-1 0 0 0,-1 1 0 0 0,1-1 0 0 0,-1 1 0 0 0,0-1 0 0 0,0 1 0 0 0,0-1 0 0 0,1 1 0 0 0,-2-1-7 0 0,-2 7 30 0 0,0 0 2 0 0,3-5-19 0 0,-1 0 1 0 0,1 0 0 0 0,-1 0-1 0 0,0 0 1 0 0,0 0-1 0 0,0 0 1 0 0,-1 0 0 0 0,1-1-1 0 0,0 1 1 0 0,-1-1-1 0 0,0 1 1 0 0,1-1-1 0 0,-4 2-13 0 0,-73 43 227 0 0,67-41-209 0 0,1 0-1 0 0,-1 0 0 0 0,-1-2 1 0 0,1 1-1 0 0,-1-2 1 0 0,1 1-1 0 0,-1-2 0 0 0,-8 1-17 0 0,-31 8 34 0 0,48-10-34 0 0,-8 2 15 0 0,-1 0 0 0 0,0 0 0 0 0,0-2 0 0 0,-8 1-15 0 0,-60-2 15 0 0,1 0-34 0 0,76 0 4 0 0,-1 0-1 0 0,1-1 0 0 0,0 1 0 0 0,-1-1 0 0 0,1 0 0 0 0,-2-1 16 0 0,-25-11-193 0 0,25 9 152 0 0,-6-3-68 0 0,1 5-9 0 0,3 1-1 0 0,2-3-56 0 0,3 0 13 0 0,2-3-49 0 0,1 3 142 0 0,-1 0-93 0 0,0 1-85 0 0,0 0-80 0 0,0 1-73 0 0,0-1-67 0 0,-1 1-60 0 0,1-1-55 0 0,-2-1-452 0 0,1 0-98 0 0,0-2-821 0 0,1-4-1103 0 0,1 10 3044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10.0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252 427 8496 0 0,'0'0'190'0'0,"0"0"28"0"0,0 0 10 0 0,0 0-74 0 0,0 0-20 0 0,0 0 85 0 0,0 0 40 0 0,0-3 307 0 0,0 3-556 0 0,0-1 33 0 0,0 0 89 0 0,0-1 67 0 0,0 0 58 0 0,0 0 49 0 0,0-2 332 0 0,-2-6 1004 0 0,2 7-1111 0 0,-2 1-82 0 0,2 1-267 0 0,-1 0-33 0 0,0 1-38 0 0,0-1-41 0 0,0 1-49 0 0,-1 1-93 0 0,1 0-101 0 0,-1 1-112 0 0,-3 4 416 0 0,5-5-123 0 0,0-1 0 0 0,0 1 0 0 0,-1-1 0 0 0,1 0 0 0 0,0 1 0 0 0,-1-1 0 0 0,1 1 0 0 0,0-1 0 0 0,-1 0 0 0 0,1 1 0 0 0,0-1 0 0 0,-1 0 0 0 0,1 1 0 0 0,-1-1 0 0 0,1 0 0 0 0,-1 0 0 0 0,1 1 0 0 0,0-1 1 0 0,-1 0-1 0 0,1 0 0 0 0,-1 0 0 0 0,1 0 0 0 0,-1 0 0 0 0,1 0 0 0 0,-1 0 0 0 0,1 0 0 0 0,-1 0 0 0 0,1 0 0 0 0,-1 0 0 0 0,1 0 0 0 0,-1 0 0 0 0,0 0-8 0 0,1 0 6 0 0,-13 0 146 0 0,0 2-58 0 0,12-2-89 0 0,0 0-1 0 0,0 1 1 0 0,0-1-1 0 0,0 1 1 0 0,0-1-1 0 0,0 1 1 0 0,0-1-1 0 0,0 1 1 0 0,0-1-1 0 0,0 1 1 0 0,0 0-1 0 0,0 0 1 0 0,0-1-1 0 0,0 1 1 0 0,1 0-1 0 0,-1 0 1 0 0,0 0-1 0 0,1 0 1 0 0,-1 1-5 0 0,-3 5 12 0 0,0 0 34 0 0,-7-6 44 0 0,10-1-83 0 0,1 0 0 0 0,-1 1 0 0 0,0-1 0 0 0,0 0 0 0 0,0 0 1 0 0,1 0-1 0 0,-1 0 0 0 0,0 1 0 0 0,0-1 0 0 0,1 0 1 0 0,-1 1-1 0 0,0-1 0 0 0,0 0 0 0 0,1 1 0 0 0,-1-1 0 0 0,1 1 1 0 0,-1-1-1 0 0,0 1 0 0 0,1 0 0 0 0,-1-1 0 0 0,1 1 1 0 0,-1-1-1 0 0,1 1 0 0 0,-1 0 0 0 0,1-1 0 0 0,0 1 1 0 0,-1 0-1 0 0,1 0 0 0 0,0 0-7 0 0,-1 0 6 0 0,1 0 1 0 0,-1 1 0 0 0,1-1-1 0 0,-1 0 1 0 0,0 0-1 0 0,0 0 1 0 0,1 0-1 0 0,-1 0 1 0 0,0 0-1 0 0,0 0 1 0 0,0-1 0 0 0,0 1-1 0 0,0 0 1 0 0,0 0-1 0 0,0-1-6 0 0,-10 5 8 0 0,10-5-15 0 0,-1 1 0 0 0,1-1-1 0 0,0 0 1 0 0,0 1 0 0 0,0-1 0 0 0,0 1 0 0 0,0 0 0 0 0,0-1-1 0 0,0 1 1 0 0,0 0 0 0 0,0 0 0 0 0,0-1 0 0 0,1 1 0 0 0,-1 0-1 0 0,0 0 1 0 0,0 0 0 0 0,1 0 0 0 0,-1 1 7 0 0,-8 18-152 0 0,4-9 107 0 0,-1 0 37 0 0,0 0 40 0 0,-3-1 44 0 0,6-7-45 0 0,0 1 0 0 0,0 0 1 0 0,1 0-1 0 0,-1 0 0 0 0,0 1-31 0 0,-6 13 53 0 0,7-13-58 0 0,-11 30 5 0 0,10-25 0 0 0,-1 9 4 0 0,4 8-63 0 0,1-23 44 0 0,-1 0 0 0 0,0 0 0 0 0,0 0 0 0 0,0 0 0 0 0,-1 0 0 0 0,1 0 0 0 0,-1 1 15 0 0,-6 6-43 0 0,7-10 41 0 0,-1-1 1 0 0,1 1-1 0 0,-1 0 1 0 0,1-1-1 0 0,-1 1 1 0 0,1 0 0 0 0,-1 0-1 0 0,1 0 1 0 0,0-1-1 0 0,-1 1 1 0 0,1 0-1 0 0,0 0 1 0 0,0 0 0 0 0,-1 0-1 0 0,1 0 1 0 0,0 0-1 0 0,0 0 1 0 0,0-1-1 0 0,0 1 1 0 0,0 0 0 0 0,1 0-1 0 0,-1 0 1 0 0,0 0-1 0 0,0 0 1 0 0,0 0 0 0 0,1 0 1 0 0,4 7 0 0 0,-4-7 0 0 0,0 1 0 0 0,0-1 0 0 0,0 1 0 0 0,-1-1 0 0 0,1 1 0 0 0,0-1 0 0 0,-1 1 0 0 0,1-1 0 0 0,-1 1 0 0 0,0 0 0 0 0,1-1 0 0 0,-1 1 0 0 0,0 0 0 0 0,0 0 0 0 0,0 5 0 0 0,0-5 0 0 0,0 0 0 0 0,-1 0 0 0 0,1 0 0 0 0,1 0 0 0 0,-1 1 0 0 0,0-1 0 0 0,1 0 0 0 0,-1 0 0 0 0,1 0 0 0 0,0 1 0 0 0,12 13 0 0 0,0 0 0 0 0,-11-11-2 0 0,3 2 24 0 0,2-3 36 0 0,-3-2-28 0 0,5 3 15 0 0,-8-4-37 0 0,0 0 0 0 0,1 0 0 0 0,-1 0 0 0 0,1-1 0 0 0,-1 1 0 0 0,1 0 0 0 0,-1-1 1 0 0,1 1-1 0 0,-1-1 0 0 0,1 0 0 0 0,0 1 0 0 0,-1-1 0 0 0,1 0 0 0 0,0 0-8 0 0,0 0 2 0 0,82 0 23 0 0,-55 0 18 0 0,1 0 45 0 0,-29 0-84 0 0,1 0 1 0 0,0-1 0 0 0,-1 1 0 0 0,1-1 0 0 0,0 1 0 0 0,-1-1 0 0 0,1 1 0 0 0,-1-1 0 0 0,1 0 0 0 0,-1 0 0 0 0,2-1-5 0 0,6-3 28 0 0,-5 3-22 0 0,-3 1-4 0 0,0 1 1 0 0,-1 0 0 0 0,1 0-1 0 0,0-1 1 0 0,-1 1 0 0 0,1 0-1 0 0,-1-1 1 0 0,1 1 0 0 0,0-1-1 0 0,-1 1 1 0 0,1-1 0 0 0,-1 1-1 0 0,1-1 1 0 0,-1 1 0 0 0,0-1-1 0 0,1 1 1 0 0,-1-1 0 0 0,0 0-1 0 0,1 1 1 0 0,-1-1 0 0 0,0 1-1 0 0,1-1-2 0 0,1-4 16 0 0,13-26 62 0 0,2-1 34 0 0,-8 20-90 0 0,-8 11-18 0 0,1 0-1 0 0,-1 0 1 0 0,0 0 0 0 0,0 0 0 0 0,0 0-1 0 0,0-1 1 0 0,0 1 0 0 0,0 0 0 0 0,-1-1 0 0 0,1 1-1 0 0,0 0 1 0 0,-1-1 0 0 0,1 1 0 0 0,-1-1-1 0 0,1 1 1 0 0,-1-2-4 0 0,-4-13 15 0 0,-1 0 10 0 0,4 4 27 0 0,-1-3 8 0 0,-4-2-11 0 0,1 1-12 0 0,-1-13 34 0 0,-4 8 31 0 0,4-5 122 0 0,1 10-34 0 0,3 13-143 0 0,1 0-1 0 0,0 0 1 0 0,0-1-1 0 0,0 1 1 0 0,1 0-1 0 0,-1-1 1 0 0,1 1-1 0 0,-1-2-46 0 0,1-5 134 0 0,-2 3-49 0 0,-4-4-17 0 0,5 10-68 0 0,0 0 0 0 0,0-1 1 0 0,1 1-1 0 0,-1-1 0 0 0,0 1 0 0 0,1-1 0 0 0,-1 1 0 0 0,1-1 0 0 0,-1 1 0 0 0,1-1 0 0 0,0 0 0 0 0,0 1 0 0 0,0-2 0 0 0,0-45-16 0 0,-1 48 12 0 0,1-1-1 0 0,0 0 1 0 0,0 0-1 0 0,0 0 1 0 0,0 0-1 0 0,1 0 0 0 0,-1 1 1 0 0,0-1-1 0 0,0 0 1 0 0,0 0-1 0 0,1 0 1 0 0,-1 1-1 0 0,0-1 0 0 0,1-1 5 0 0,0 2 0 0 0,-1 0 0 0 0,1-1 0 0 0,0 1 0 0 0,-1 0 0 0 0,1-1 0 0 0,0 1 0 0 0,-1 0 0 0 0,1 0 0 0 0,0 0 0 0 0,-1 0-1 0 0,1 0 1 0 0,0 0 0 0 0,-1 0 0 0 0,1 0 0 0 0,0 0 0 0 0,4-3 69 0 0,5-7-22 0 0,-7 7-95 0 0,-3 3-43 0 0,3 3-5 0 0,11 7 28 0 0,-2-7 108 0 0,-12-3-38 0 0,0 0-1 0 0,0 0 1 0 0,0 0-1 0 0,0 0 1 0 0,1-1-1 0 0,-1 1 1 0 0,0 0-1 0 0,0 0 1 0 0,0 0-1 0 0,0 0 1 0 0,0 0-1 0 0,0 0 1 0 0,0 0-1 0 0,0 0 1 0 0,0 0-1 0 0,0 0 1 0 0,1 1-1 0 0,-1-1 1 0 0,0 0-1 0 0,0 0 1 0 0,0 0-1 0 0,0 0 1 0 0,0 0-1 0 0,0 0 1 0 0,0 0-1 0 0,0 0 1 0 0,0 0-1 0 0,0 0 1 0 0,0 0-1 0 0,0 0 1 0 0,0 0-1 0 0,1 0 1 0 0,-1 0-1 0 0,0 0 1 0 0,0 0-1 0 0,0 1 1 0 0,0-1-1 0 0,0 0 1 0 0,0 0-1 0 0,0 0 1 0 0,0 0-1 0 0,0 0 1 0 0,0 0-1 0 0,0 0 1 0 0,0 0-1 0 0,0 0 1 0 0,0 0-1 0 0,0 0 1 0 0,0 1-1 0 0,0-1 1 0 0,0 0-1 0 0,0 0 1 0 0,0 0-1 0 0,0 0 1 0 0,0 0-1 0 0,0 0 1 0 0,0 0-2 0 0,0 0 12 0 0,-2 8 29 0 0,3-4-1 0 0,2 0 41 0 0,5 7-65 0 0,-10-7-16 0 0,1 0-1 0 0,9 6-12 0 0,6 3-66 0 0,-12-9-23 0 0,-1-1 45 0 0,-1 6 10 0 0,-1-6 10 0 0,1 10-43 0 0,0 2 95 0 0,0 32 284 0 0,0-38-266 0 0,0-1-37 0 0,0-7-3 0 0,0 1 1 0 0,0 0-1 0 0,0-1 0 0 0,1 1 1 0 0,-1 0-1 0 0,0-1 0 0 0,1 1 1 0 0,-1 0-1 0 0,1-1 0 0 0,0 1 1 0 0,-1-1-1 0 0,1 1 0 0 0,0-1 1 0 0,0 1 6 0 0,5 10-75 0 0,-4 5-4 0 0,-3-14 65 0 0,1-1 0 0 0,0 0 0 0 0,0 1 0 0 0,0-1 0 0 0,1 0 0 0 0,-1 1 0 0 0,1-1-1 0 0,-1 1 1 0 0,1-1 0 0 0,1 2 14 0 0,1 2 6 0 0,-2-4 2 0 0,0-1 1 0 0,0 1-1 0 0,0 0 1 0 0,0 0-1 0 0,-1-1 1 0 0,1 1-1 0 0,0 0 1 0 0,-1 0-1 0 0,1 0 1 0 0,-1 0-1 0 0,0 0 1 0 0,0 0-1 0 0,1 0 0 0 0,-1 0 1 0 0,-1 0-1 0 0,1 0 1 0 0,0 0-1 0 0,0 0 1 0 0,-1 1-9 0 0,-2 5 40 0 0,3-7-31 0 0,-1 0 0 0 0,1 0 0 0 0,0 0 0 0 0,-1 0 0 0 0,1-1 0 0 0,0 1 0 0 0,0 0 0 0 0,0 0 1 0 0,0 0-1 0 0,-1 0 0 0 0,1 0 0 0 0,1 0 0 0 0,-1 0 0 0 0,0 0-9 0 0,5 10 52 0 0,-5-10-51 0 0,3 8 7 0 0,-3 6-160 0 0,0 0-34 0 0,2-7 128 0 0,9 5 103 0 0,-8-10 62 0 0,-3-3 11 0 0,0 0-62 0 0,0 0-66 0 0,0 0-64 0 0,0 3-120 0 0,0-3 51 0 0,0 0 35 0 0,0 0-19 0 0,0 1 99 0 0,0-1 76 0 0,0 1 52 0 0,0 1 197 0 0,0-1-178 0 0,1 0-107 0 0,-1 0-55 0 0,0-1-65 0 0,0 1-81 0 0,0 0-37 0 0,0-1-71 0 0,-1 1-78 0 0,1-1-85 0 0,0 1-92 0 0,0 0-100 0 0,0-1-107 0 0,0 1-114 0 0,0-1 525 0 0,0 0-44 0 0,0 0-39 0 0,0 0-35 0 0,0 0-131 0 0,0 0-34 0 0,0 0-1381 0 0</inkml:trace>
  <inkml:trace contextRef="#ctx0" brushRef="#br0" timeOffset="399.77">867 1 10136 0 0,'0'0'230'0'0,"0"0"30"0"0,0 0 19 0 0,3 2 45 0 0,1 2-148 0 0,2 3 129 0 0,-3-5 243 0 0,-1 1 18 0 0,9 10-28 0 0,-8-6-351 0 0,-3-7-171 0 0,0 1 1 0 0,0-1-1 0 0,0 1 1 0 0,1-1-1 0 0,-1 1 1 0 0,0-1-1 0 0,0 0 1 0 0,0 1-1 0 0,1-1 1 0 0,-1 1-1 0 0,0-1 1 0 0,0 0-1 0 0,1 1 1 0 0,-1-1-1 0 0,0 0 1 0 0,1 1-1 0 0,-1-1 1 0 0,1 0-1 0 0,-1 1 0 0 0,0-1 1 0 0,1 0-1 0 0,-1 0 1 0 0,1 0-1 0 0,-1 1 1 0 0,1-1-1 0 0,-1 0 1 0 0,0 0-1 0 0,1 0 1 0 0,-1 0-1 0 0,1 0 1 0 0,-1 0-1 0 0,1 0 1 0 0,-1 0-1 0 0,1 0 1 0 0,-1 0-1 0 0,1 0-16 0 0,-1 0 6 0 0,0 0 1 0 0,0 0-1 0 0,0 0 0 0 0,0 0 0 0 0,0 0 0 0 0,0 0 1 0 0,0 0-1 0 0,0 0 0 0 0,1 0 0 0 0,-1 0 0 0 0,0 0 1 0 0,0 0-1 0 0,0 0 0 0 0,0 0 0 0 0,0 0 0 0 0,0 0 1 0 0,0 0-1 0 0,0 0 0 0 0,0 0 0 0 0,0 0 0 0 0,1 0 1 0 0,-1 0-1 0 0,0 0 0 0 0,0 0 0 0 0,0 0 0 0 0,0 0 1 0 0,0 0-1 0 0,0 0 0 0 0,0 0 0 0 0,0 0 0 0 0,0 1 1 0 0,0-1-1 0 0,0 0 0 0 0,0 0 0 0 0,0 0 0 0 0,0 0 1 0 0,0 0-1 0 0,0 0 0 0 0,1 0 0 0 0,-1 0 0 0 0,0 0 1 0 0,0 0-1 0 0,0 0 0 0 0,0 1 0 0 0,0-1 0 0 0,0 0 1 0 0,0 0-1 0 0,0 0 0 0 0,0 0 0 0 0,0 0 0 0 0,0 0 1 0 0,0 0-1 0 0,0 0 0 0 0,0 0 0 0 0,-1 0 0 0 0,1 1 1 0 0,0-1-7 0 0,0 4 134 0 0,0 8 114 0 0,3 1-58 0 0,2-5-91 0 0,-4-7-78 0 0,0 0 0 0 0,0 1 1 0 0,0-1-1 0 0,-1 1 0 0 0,1-1 0 0 0,0 1 0 0 0,-1-1 0 0 0,1 1 1 0 0,-1 0-1 0 0,0-1 0 0 0,1 1 0 0 0,-1 0 0 0 0,0-1 1 0 0,0 1-22 0 0,2 9 126 0 0,4 1-4 0 0,-5-11-107 0 0,0 1-1 0 0,0 0 1 0 0,0-1-1 0 0,-1 1 1 0 0,1 0 0 0 0,0 0-1 0 0,-1 0 1 0 0,1 0 0 0 0,-1 0-1 0 0,1-1 1 0 0,-1 1 0 0 0,0 0-1 0 0,0 2-14 0 0,0 8 51 0 0,-1-5-18 0 0,1 0 0 0 0,0-1 1 0 0,1 1-1 0 0,0 0 1 0 0,1 5-34 0 0,3 3 50 0 0,-3-12-41 0 0,-1 1-1 0 0,0-1 0 0 0,0 0 0 0 0,0 1 1 0 0,0-1-1 0 0,-1 1 0 0 0,0-1 1 0 0,1 1-1 0 0,-1 0-8 0 0,0 5 11 0 0,1 0 1 0 0,0-1 0 0 0,0 1-1 0 0,1 0 1 0 0,0 1-12 0 0,1-1 10 0 0,-1 1-1 0 0,-1-1 1 0 0,0 1 0 0 0,0-1-1 0 0,-1 3-9 0 0,0 222 5 0 0,0-154 35 0 0,0-2 51 0 0,0-74-90 0 0,0 0 0 0 0,0-1 0 0 0,-1 1 0 0 0,1 0 0 0 0,-1 0 0 0 0,0 0 0 0 0,-1-1 0 0 0,1 1 0 0 0,-1 0 0 0 0,1-1 0 0 0,-3 3-1 0 0,3-3 6 0 0,0-1 1 0 0,1 1-1 0 0,-1 0 0 0 0,0 0 1 0 0,1-1-1 0 0,0 1 0 0 0,0 0 0 0 0,0 0 1 0 0,0 0-1 0 0,0 0-6 0 0,1 12-64 0 0,-1-5-73 0 0,1 0-105 0 0,-1-10 232 0 0,0 0-1 0 0,0 0 0 0 0,0 1 1 0 0,0-1-1 0 0,0 0 0 0 0,0 0 1 0 0,0 0-1 0 0,0 1 0 0 0,0-1 1 0 0,0 0-1 0 0,0 0 0 0 0,0 0 1 0 0,0 1-1 0 0,0-1 0 0 0,0 0 1 0 0,0 0-1 0 0,0 0 0 0 0,0 1 1 0 0,0-1-1 0 0,0 0 0 0 0,0 0 1 0 0,0 0-1 0 0,0 0 1 0 0,0 1-1 0 0,0-1 0 0 0,0 0 1 0 0,-1 0-1 0 0,1 0 0 0 0,0 0 1 0 0,0 1-1 0 0,0-1 0 0 0,0 0 1 0 0,0 0-1 0 0,-1 0 0 0 0,1 0 1 0 0,0 0-1 0 0,0 0 0 0 0,0 1 1 0 0,0-1-1 0 0,-1 0 0 0 0,1 0 1 0 0,0 0-1 0 0,0 0 0 0 0,0 0 1 0 0,-1 0-1 0 0,1 0 0 0 0,0 0 1 0 0,0 0 10 0 0,-9-7-497 0 0,7 5 247 0 0,1 2 124 0 0,1-1-37 0 0,0 1-8 0 0,0 0-36 0 0,0 0-43 0 0,0 0-47 0 0,0 0-51 0 0,0 0-48 0 0,0 0-42 0 0,0 0-38 0 0,0 0-135 0 0,0 0-38 0 0,0 0-1423 0 0</inkml:trace>
  <inkml:trace contextRef="#ctx0" brushRef="#br0" timeOffset="631.6">583 411 11720 0 0,'0'0'264'0'0,"0"0"34"0"0,3 0 22 0 0,6-2-103 0 0,-1-2-100 0 0,6-3-64 0 0,13 1-42 0 0,-6-4-11 0 0,-7 7 13 0 0,1 1 66 0 0,0-4 118 0 0,1 1 82 0 0,2 1 71 0 0,-11 3-159 0 0,1-1-1 0 0,-1 0 1 0 0,1-1 0 0 0,-1 0 0 0 0,1 0-191 0 0,8-4 312 0 0,-2 2-87 0 0,0 2-69 0 0,0 1-52 0 0,-3 0-44 0 0,0-1 0 0 0,0 1 0 0 0,0-2 0 0 0,0 0-60 0 0,-6 2 65 0 0,0 0-41 0 0,1 0-41 0 0,-1 0-42 0 0,1 0-43 0 0,0 0-44 0 0,0 0-44 0 0,0 0-46 0 0,0 0-46 0 0,0 0-47 0 0,0 0-47 0 0,0 0-50 0 0,0 1-49 0 0,0 0-51 0 0,0-1-50 0 0,-1 1-53 0 0,14-1-1314 0 0,10 2-1111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23.0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302 64 7136 0 0,'0'0'208'0'0,"0"-3"-10"0"0,0 2-195 0 0,0 1 0 0 0,0-1 0 0 0,0 0-1 0 0,0 1 1 0 0,0-1 0 0 0,0 0 0 0 0,0 1-1 0 0,-1-1 1 0 0,1 0 0 0 0,0 1 0 0 0,0-1 0 0 0,-1 0-1 0 0,1 1 1 0 0,0-1 0 0 0,-1 1-3 0 0,-5-3 17 0 0,2 3 47 0 0,4 0-64 0 0,-2 0 132 0 0,-1-3 152 0 0,-8-7 251 0 0,9 8-228 0 0,0 1-81 0 0,0 0-70 0 0,0 1-55 0 0,0 0-32 0 0,-3 1 6 0 0,4-1-1 0 0,1 0 4 0 0,-17 0 782 0 0,8 0-404 0 0,0 0-49 0 0,0 0-52 0 0,1 1-51 0 0,0 1-55 0 0,0 1-57 0 0,1 1-57 0 0,1 2-59 0 0,-7 6 164 0 0,1 1-63 0 0,-2 1-38 0 0,0 0-50 0 0,-28 28 42 0 0,39-39-131 0 0,0 1 0 0 0,1 0 0 0 0,-1 0 0 0 0,1 0 0 0 0,0 0 0 0 0,0 0 0 0 0,0 1 0 0 0,0 0 0 0 0,-8 18 0 0 0,6-18 0 0 0,0 1 0 0 0,0-1 0 0 0,1 1 0 0 0,0 0 0 0 0,0 0 0 0 0,1 0 0 0 0,0 0 0 0 0,0 0 0 0 0,0 1 0 0 0,1-1 0 0 0,0 0 0 0 0,0 2 0 0 0,1-5 0 0 0,0-1 0 0 0,0 1 0 0 0,0-1 0 0 0,-1 1 0 0 0,1 0 0 0 0,-1-1 0 0 0,1 1 0 0 0,-1-1 0 0 0,0 1 0 0 0,0-1 0 0 0,0 1 0 0 0,-1 0 0 0 0,-3 10-16 0 0,2 8-42 0 0,3-12 47 0 0,-1-6 11 0 0,1 0 0 0 0,0 0-1 0 0,0 0 1 0 0,0 0 0 0 0,0 0-1 0 0,0 0 1 0 0,1 0 0 0 0,-1 0-1 0 0,1 0 1 0 0,0-1 0 0 0,0 2 0 0 0,4 4 0 0 0,-4-7 1 0 0,0 1-1 0 0,0-1 1 0 0,-1 1 0 0 0,1-1 0 0 0,0 1-1 0 0,-1-1 1 0 0,1 1 0 0 0,0-1 0 0 0,-1 1-1 0 0,0 0 1 0 0,1-1 0 0 0,-1 1 0 0 0,0 0-1 0 0,0 0 0 0 0,0-1 3 0 0,0 0 0 0 0,0 1 0 0 0,0-1 0 0 0,0 1 0 0 0,1-1 0 0 0,-1 0 0 0 0,0 1 0 0 0,1-1 0 0 0,-1 0 0 0 0,1 1 0 0 0,0-1 0 0 0,-1 0 0 0 0,1 0 0 0 0,0 1 0 0 0,0-1 0 0 0,-1 0 0 0 0,1 0-3 0 0,9 5-22 0 0,1-4-44 0 0,-6 1-3 0 0,8 5 17 0 0,-10-7 51 0 0,-1 0 0 0 0,0 0 0 0 0,1 0-1 0 0,-1 0 1 0 0,0-1 0 0 0,1 1-1 0 0,-1-1 1 0 0,1 0 0 0 0,-1 0-1 0 0,1 0 1 0 0,-1 0 0 0 0,1 0-1 0 0,-1 0 1 0 0,1-1 0 0 0,-1 1 0 0 0,1-1-1 0 0,-1 1 1 0 0,2-2 1 0 0,29-16-69 0 0,0-4 84 0 0,6-9 77 0 0,-27 21-26 0 0,-1-1-1 0 0,-1 0 1 0 0,7-9-66 0 0,0-3 69 0 0,-5 9 4 0 0,-2-1 0 0 0,0 0 0 0 0,6-13-73 0 0,-8 14 59 0 0,1 0 0 0 0,0 1 0 0 0,1 0-59 0 0,-3 4 36 0 0,-1 0-1 0 0,0 0 1 0 0,0-1 0 0 0,-1 0 0 0 0,0 1 0 0 0,1-5-36 0 0,0-3 75 0 0,0-1-15 0 0,-2 6-22 0 0,-4 9-25 0 0,1 1 1 0 0,-1-1 0 0 0,1 0-1 0 0,-1 1 1 0 0,0-1-1 0 0,0 0 1 0 0,0 0-1 0 0,0-1-13 0 0,0 2 10 0 0,-1 0 0 0 0,1 0 0 0 0,0 0 0 0 0,0 1 0 0 0,0-1 0 0 0,1 0 0 0 0,-1 0 0 0 0,0 0 0 0 0,1 0 1 0 0,-1 1-1 0 0,2-3-10 0 0,8-9 72 0 0,-7 10 0 0 0,-3 3 0 0 0,0 0 0 0 0,0-2-12 0 0,0-9-32 0 0,0 9 52 0 0,0 4 0 0 0,0 140 0 0 0,0-134-80 0 0,1-1 0 0 0,0 1 0 0 0,1-1 0 0 0,1 6 0 0 0,0-5 0 0 0,-1 0 0 0 0,-1 1 0 0 0,0-1 0 0 0,1 8 0 0 0,-3 10 0 0 0,0-17 0 0 0,1 0 0 0 0,0 0 0 0 0,0 0 0 0 0,1 0 0 0 0,0 0 0 0 0,1 3 0 0 0,4 4 0 0 0,-5-13 0 0 0,1 0 0 0 0,-1 1 0 0 0,0-1 0 0 0,0 0 0 0 0,-1 1 0 0 0,1-1 0 0 0,-1 1 0 0 0,0 1 0 0 0,0 22 8 0 0,0-6-16 0 0,0 25-31 0 0,0-43-45 0 0,0-3-36 0 0,0 0-168 0 0,0 0 150 0 0,0 0-37 0 0,0 0-62 0 0,0 0-114 0 0,0 0-134 0 0,0 0-119 0 0,0-1 86 0 0,0 1-45 0 0,0-2-658 0 0,0-2-516 0 0,0-5-983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24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379 16 7744 0 0,'0'0'174'0'0,"0"0"29"0"0,-3 0 12 0 0,-1 0-53 0 0,-21 0-108 0 0,15 0-3 0 0,0 0 87 0 0,-4 0 156 0 0,-5 0 278 0 0,14 0-351 0 0,5 0-195 0 0,0 0 1 0 0,-1 0 0 0 0,1 0-1 0 0,0 0 1 0 0,-1 0-1 0 0,1 0 1 0 0,0 0 0 0 0,-1 0-1 0 0,1 0 1 0 0,0 0-1 0 0,-1 0 1 0 0,1 0 0 0 0,0 0-1 0 0,-1 0 1 0 0,1-1 0 0 0,0 1-1 0 0,0 0 1 0 0,-1 0-1 0 0,1 0 1 0 0,0 0 0 0 0,-1-1-1 0 0,1 1 1 0 0,0 0-1 0 0,0 0 1 0 0,0-1 0 0 0,-1 1-27 0 0,-4-4 204 0 0,0 1 49 0 0,-2 0 57 0 0,1 2 64 0 0,-2 0 71 0 0,0 0 77 0 0,-1 1 85 0 0,-1 0 92 0 0,5 0-395 0 0,-19 0 394 0 0,13 0-424 0 0,-1 0-49 0 0,6 0-159 0 0,1 0-39 0 0,3 0-27 0 0,-13 3 131 0 0,2 5-54 0 0,-11 16-24 0 0,19-19-44 0 0,0 1-1 0 0,0-1 1 0 0,0 0 0 0 0,-5 2-9 0 0,-1 0 0 0 0,-11 8 0 0 0,20-14 0 0 0,1 0 0 0 0,0 0 0 0 0,1 0 0 0 0,-1 0 0 0 0,0 1 0 0 0,0-1 0 0 0,0 0 0 0 0,1 1 0 0 0,-1-1 0 0 0,0 0 0 0 0,1 1 0 0 0,0-1 0 0 0,-1 1 0 0 0,1-1 0 0 0,0 1 0 0 0,0-1 0 0 0,-1 1 0 0 0,1-1 0 0 0,0 3 0 0 0,0-1 0 0 0,0 0 0 0 0,-1 1 0 0 0,0-1 0 0 0,1 0 0 0 0,-1 0 0 0 0,-1 0 0 0 0,1 0 0 0 0,-1 3 0 0 0,-3 4 0 0 0,-10 37 0 0 0,14-45 0 0 0,1 0 0 0 0,-1 0 0 0 0,1 0 0 0 0,0 0 0 0 0,0 0 0 0 0,0 0 0 0 0,0 0 0 0 0,0 0 0 0 0,0 0 0 0 0,0 0 0 0 0,1 0 0 0 0,-1-1 0 0 0,1 1 0 0 0,-1 0 0 0 0,1 0 0 0 0,0 0 0 0 0,0-1 0 0 0,0 1 0 0 0,0 0 0 0 0,4 10 0 0 0,-3-3-10 0 0,-1 1 1 0 0,0-1 0 0 0,-1 0 0 0 0,0 0 0 0 0,0 6 9 0 0,-1-6-8 0 0,1 0-1 0 0,1-1 1 0 0,-1 1 0 0 0,2 4 8 0 0,-1-9 1 0 0,0-1 0 0 0,0 1 0 0 0,0-1 0 0 0,0 1 0 0 0,1-1 0 0 0,0 0 0 0 0,1 4-1 0 0,-1-5 0 0 0,0 1 0 0 0,0-1 0 0 0,-1 1 0 0 0,1 0 0 0 0,-1 0 0 0 0,0-1 0 0 0,0 1 0 0 0,0 0 0 0 0,0 0 0 0 0,0 0 0 0 0,0 0 0 0 0,-1 0 0 0 0,0 0 0 0 0,0 0 0 0 0,0 1 0 0 0,0 0 0 0 0,0-1 0 0 0,1 1 0 0 0,-1-1 0 0 0,0 1 0 0 0,1-1 0 0 0,0 1 0 0 0,0-1 0 0 0,0 1 0 0 0,0-1 0 0 0,1 1 0 0 0,3 11 0 0 0,1 11-12 0 0,0-13-21 0 0,-5-11 31 0 0,0-1 0 0 0,0 0 0 0 0,-1 1 0 0 0,1-1 0 0 0,0 1-1 0 0,-1-1 1 0 0,0 1 0 0 0,1-1 0 0 0,-1 1 0 0 0,0-1 0 0 0,1 1 0 0 0,-1 0 0 0 0,0-1 2 0 0,0 0-1 0 0,0 1 1 0 0,0-1 0 0 0,1 0 0 0 0,-1 1 0 0 0,0-1 0 0 0,1 0 0 0 0,-1 0-1 0 0,1 1 1 0 0,-1-1 0 0 0,1 0 0 0 0,0 0 0 0 0,-1 0 0 0 0,1 0 0 0 0,0 0-1 0 0,0 0 1 0 0,0 0 0 0 0,0 0 0 0 0,0 0 0 0 0,0 0 0 0 0,0-1 0 0 0,0 1-1 0 0,0 0 1 0 0,0-1 0 0 0,0 1 0 0 0,0-1 0 0 0,2 1 0 0 0,5 4-7 0 0,0 1-9 0 0,-7-5 13 0 0,1 0 1 0 0,-1 0 0 0 0,0 0 0 0 0,1 0 0 0 0,-1-1 0 0 0,1 1-1 0 0,-1 0 1 0 0,1-1 0 0 0,-1 1 0 0 0,1-1 0 0 0,-1 1-1 0 0,1-1 1 0 0,0 0 0 0 0,-1 1 0 0 0,1-1 0 0 0,0 0 0 0 0,1 0 2 0 0,2 0 0 0 0,0 1 0 0 0,0-1 0 0 0,0 2 0 0 0,0-1 0 0 0,5 2 0 0 0,-5-1 0 0 0,1 0 0 0 0,0-1 0 0 0,0 0 0 0 0,-1 0 0 0 0,1 0 0 0 0,1-1 0 0 0,8 0-5 0 0,-1-2-60 0 0,-1-1-56 0 0,-1 0-50 0 0,1-2-43 0 0,-1 1-39 0 0,12-8-346 0 0,17-6-455 0 0,4 2 168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25.0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12984 0 0,'0'0'297'0'0,"0"0"39"0"0,0 0 17 0 0,0 0-145 0 0,0 0-100 0 0,0 0 66 0 0,1 1-61 0 0,1 1 115 0 0,2 2-131 0 0,-1 1 37 0 0,2 11 393 0 0,-4-5-201 0 0,-1-4-140 0 0,0 0-64 0 0,0 0-41 0 0,0-4-61 0 0,2 12 79 0 0,4 2-30 0 0,-1-1-20 0 0,-3-8-27 0 0,-1 0-1 0 0,0 1 0 0 0,0-1 0 0 0,-1 2-21 0 0,-1 35 42 0 0,0-32-33 0 0,1 0-1 0 0,0-1 0 0 0,1 1 1 0 0,1 3-9 0 0,4 12 0 0 0,-4-19 2 0 0,0 0 0 0 0,0 1 1 0 0,-1-1-1 0 0,0 2-2 0 0,-1-3 11 0 0,0-1 0 0 0,-1 1 0 0 0,0 0 0 0 0,-1 1-11 0 0,-1 4 7 0 0,0 3-6 0 0,0 0-1 0 0,1 0 1 0 0,1 0 0 0 0,0 1-1 0 0,1 131 9 0 0,0-43 65 0 0,0-97-60 0 0,0 0 1 0 0,1 0-1 0 0,1 7-14 0 0,8 9 10 0 0,-8-15-4 0 0,-1 1-1 0 0,0 0 0 0 0,-1-1 0 0 0,0 1 0 0 0,-1 1-5 0 0,1 3 28 0 0,0 21-18 0 0,-3-20 1 0 0,-7-1 1 0 0,8-12-54 0 0,1-2-67 0 0,1 0-117 0 0,0 0 106 0 0,0 0-55 0 0,0 0-79 0 0,0 0 80 0 0,0 0-38 0 0,0 0-40 0 0,0 0-37 0 0,0 0-392 0 0,0 0 96 0 0,0 0-53 0 0,0 0-750 0 0,0 0-590 0 0,0 0-1121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30.3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6968 0 0,'0'0'157'0'0,"0"0"23"0"0,3 0 11 0 0,10 0-31 0 0,-4-1-97 0 0,-2-1 60 0 0,-1-2 129 0 0,-2 0 4 0 0,-1 1 35 0 0,-3 3-291 0 0,2-2 1059 0 0,-2 2 42 0 0,0 0-451 0 0,0 0-261 0 0,0 0-62 0 0,0 0 84 0 0,0 1-126 0 0,0 1-63 0 0,0-1-55 0 0,0 0-45 0 0,0 0-32 0 0,0 0-35 0 0,0 3 59 0 0,0-2 21 0 0,1 1 197 0 0,1-1-150 0 0,4 3-34 0 0,9 12 161 0 0,-9-6-204 0 0,-4 3-44 0 0,-3 18 23 0 0,0-17-49 0 0,0 0 0 0 0,1-1 0 0 0,1 1 1 0 0,1 0-1 0 0,0 3-35 0 0,-1-14 2 0 0,3 8 1 0 0,-1 1-1 0 0,-1 0 0 0 0,0 0 0 0 0,0 8-2 0 0,-3-2-3 0 0,1-10 8 0 0,0-1-1 0 0,0 1 1 0 0,1 0 0 0 0,1 6-5 0 0,3 3 28 0 0,-3-8 4 0 0,0 0 1 0 0,0 0 0 0 0,-1 0-1 0 0,0 8-32 0 0,-1 0 42 0 0,0-5-8 0 0,0 0 0 0 0,1 0 0 0 0,1 6-34 0 0,9 15 55 0 0,-6-2-28 0 0,-1-16 6 0 0,-1-9-16 0 0,-2-1 0 0 0,1 1-1 0 0,-1 0 1 0 0,0-1-1 0 0,0 1 1 0 0,-1 0-17 0 0,1 5 5 0 0,1 0 0 0 0,0-1 0 0 0,1 1 0 0 0,0 0-1 0 0,1-1 1 0 0,3 7-5 0 0,0 2 35 0 0,-2-2-24 0 0,6-5-1 0 0,-3-9 44 0 0,1-7-58 0 0,-8 2 8 0 0,6-2-4 0 0,-3 2 0 0 0,-1-1 0 0 0,1 1 0 0 0,-1-1 0 0 0,1 0 0 0 0,-1 0 0 0 0,0-1 0 0 0,0 1 0 0 0,0-1 0 0 0,0 1 0 0 0,2-4 0 0 0,0-5 14 0 0,1-1-33 0 0,14-41-199 0 0,-19 50 201 0 0,0 0 1 0 0,0 0-1 0 0,-1-1 0 0 0,1 1 1 0 0,-1 0-1 0 0,0-1 0 0 0,0 1 1 0 0,0-1 16 0 0,2-13-78 0 0,8-4-48 0 0,-5-8-2 0 0,-4 25 113 0 0,6-26-85 0 0,-5 22 72 0 0,0-1 0 0 0,-1 0 0 0 0,0-7 28 0 0,-1 8-20 0 0,0 0 1 0 0,1 1-1 0 0,1-1 0 0 0,-1 0 1 0 0,2-3 19 0 0,0 3-17 0 0,-2 1 0 0 0,1-1 0 0 0,-1 1 0 0 0,0-1 0 0 0,-1-4 17 0 0,0-6-8 0 0,-1 9-3 0 0,1 0 0 0 0,0 0-1 0 0,1 0 1 0 0,0 0 0 0 0,1-5 11 0 0,3-2-9 0 0,-3 10-1 0 0,-1-1 1 0 0,1 0 0 0 0,-1 1 0 0 0,0-1 0 0 0,0 0 0 0 0,-1 0 9 0 0,-1-18-10 0 0,0 16 10 0 0,1 0 0 0 0,0 0 0 0 0,0-1 0 0 0,1 1 0 0 0,0 0 0 0 0,2-3 0 0 0,7-9 18 0 0,-5-5 73 0 0,2 12-20 0 0,-6 12-60 0 0,0 1 1 0 0,0 0-1 0 0,-1 0 0 0 0,1-1 0 0 0,0 1 0 0 0,-1-1 1 0 0,0 1-1 0 0,1 0 0 0 0,-1-1 0 0 0,0 1 1 0 0,1-2-12 0 0,1-2 92 0 0,9-8-18 0 0,-6 0-8 0 0,2 8-23 0 0,-2 1 12 0 0,-4 0 5 0 0,-1-1 38 0 0,0 5 31 0 0,0 0 6 0 0,0 2-22 0 0,0-1-112 0 0,0-1 1 0 0,0 1-1 0 0,0 0 0 0 0,1-1 1 0 0,-1 1-1 0 0,0-1 0 0 0,0 1 1 0 0,0-1-1 0 0,1 1 0 0 0,-1-1 1 0 0,0 1-1 0 0,1 0 0 0 0,-1-1 1 0 0,0 0-1 0 0,1 1 0 0 0,-1-1 1 0 0,0 1-1 0 0,1 0-1 0 0,11 6-24 0 0,0 1-39 0 0,-8-1-36 0 0,-5 2 78 0 0,1-6 7 0 0,0-2 13 0 0,0 1 0 0 0,0 0 0 0 0,0-1 0 0 0,1 1 0 0 0,-1-1 0 0 0,0 1 0 0 0,1-1 0 0 0,0 1 0 0 0,-1-1 0 0 0,1 1 0 0 0,0-1 0 0 0,0 0 1 0 0,-1 1 0 0 0,7 11 10 0 0,-6-8 2 0 0,0 1 0 0 0,-1-1-1 0 0,1 1 1 0 0,-1-1 0 0 0,0 5-12 0 0,-1-3 30 0 0,1 0 1 0 0,1 0 0 0 0,-1 0 0 0 0,2 4-31 0 0,-1-7 14 0 0,2 8 44 0 0,0 1 1 0 0,0 0-1 0 0,-1 0 1 0 0,-1 9-59 0 0,3 9 94 0 0,9 11-67 0 0,-1-5-28 0 0,9 79 1 0 0,-17-98 0 0 0,-1-8 0 0 0,-1 0 0 0 0,0 0 0 0 0,-1 0 0 0 0,0 8 0 0 0,0-10 6 0 0,-1-1 1 0 0,1 1 0 0 0,0-1-1 0 0,1 1 1 0 0,0-1 0 0 0,0 0-1 0 0,0 0 1 0 0,3 4-7 0 0,8 29 29 0 0,-12-34-19 0 0,0-1 1 0 0,0 1-1 0 0,-1-1 0 0 0,0 5-10 0 0,0-5 6 0 0,0 1 0 0 0,0 0-1 0 0,1-1 1 0 0,1 4-6 0 0,2 7 23 0 0,-2-10-9 0 0,0 1 0 0 0,-1-1 0 0 0,1 1 0 0 0,-1 0 0 0 0,-1-1 0 0 0,1 3-14 0 0,-1-6 2 0 0,0 1-1 0 0,0 0 1 0 0,0 0 0 0 0,1 0-1 0 0,0-1 1 0 0,-1 1 0 0 0,2 0-2 0 0,7 10-20 0 0,-7-11-67 0 0,-2-3 25 0 0,0 0-12 0 0,0 0-48 0 0,0 0-126 0 0,0 0-231 0 0,0 0 362 0 0,0 0 12 0 0,0 0-14 0 0,0 0-37 0 0,0 0-11 0 0,0 0-37 0 0,0 0-45 0 0,0 0-49 0 0,0 0-53 0 0,0 0-49 0 0,0 0-44 0 0,0 0-38 0 0,0 0-140 0 0,0 0-38 0 0,0 0-1451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30.6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15808 0 0,'0'0'362'0'0,"0"3"47"0"0,0-2-416 0 0,0 0 94 0 0,0 0 84 0 0,0 1 69 0 0,0-1 50 0 0,0 1 41 0 0,0 6 1402 0 0,0-6-1269 0 0,0 0-95 0 0,0-1-229 0 0,0 0-39 0 0,0 0-44 0 0,0 0-49 0 0,0-1-52 0 0,0 1-59 0 0,0-1-63 0 0,0 1-67 0 0,0-1 234 0 0,0 0 0 0 0,0 0 1 0 0,0 0-1 0 0,0 0 0 0 0,0 0 1 0 0,0 0-1 0 0,0 0 0 0 0,0 1 1 0 0,0-1-1 0 0,0 0 0 0 0,0 0 0 0 0,0 0 1 0 0,0 0-1 0 0,0 0 0 0 0,0 0 1 0 0,0 0-1 0 0,0 0 0 0 0,0 0 1 0 0,0 0-1 0 0,0 1 0 0 0,0-1 1 0 0,0 0-1 0 0,0 0 0 0 0,0 0 0 0 0,0 0 1 0 0,0 0-1 0 0,0 0 0 0 0,0 0 1 0 0,0 0-1 0 0,0 0 0 0 0,0 0 1 0 0,-1 0-1 0 0,1 0 0 0 0,0 0 1 0 0,0 0-1 0 0,0 0 0 0 0,0 1 1 0 0,0-1-1 0 0,0 0 0 0 0,0 0 0 0 0,0 0 1 0 0,0 0-1 0 0,0 0 0 0 0,0 0 1 0 0,-1 0-1 0 0,1 0 0 0 0,0 0 1 0 0,0 0-1 0 0,0 0 0 0 0,0 0 1 0 0,0 0-1 0 0,0 0 0 0 0,0 0 0 0 0,0 0 1 0 0,0 0-1 0 0,0 0 0 0 0,-1-1-1 0 0,2 1-209 0 0,-2 0 80 0 0,1 1 69 0 0,0-1 59 0 0,0 0 44 0 0,-1 0 34 0 0,-2 0 421 0 0,2 0-411 0 0,-1 0-85 0 0,2 0-54 0 0,-1 0-47 0 0,0 0-55 0 0,1 0-61 0 0,-1 0-91 0 0,0 0-85 0 0,1 0-93 0 0,-1 0-102 0 0,1 0-110 0 0,0 0-118 0 0,-1 0-126 0 0,1 0 421 0 0,0-1-35 0 0,0 1-645 0 0,0 0-35 0 0,0 0-2594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32.6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5 12528 0 0,'0'0'281'0'0,"0"0"40"0"0,0 3 22 0 0,0-3-309 0 0,-1 10 169 0 0,4-4-29 0 0,8 4-166 0 0,5 8-4 0 0,-15-18-4 0 0,-1 1 0 0 0,0 0 1 0 0,0-1-1 0 0,1 1 1 0 0,-1 0-1 0 0,0 0 0 0 0,0-1 1 0 0,0 1-1 0 0,0 0 1 0 0,0-1-1 0 0,1 1 0 0 0,-2 0 1 0 0,1 0-1 0 0,0 0 0 0 0,0 4 8 0 0,0-3-3 0 0,0 0 0 0 0,1-1-1 0 0,-1 1 1 0 0,0-1 0 0 0,0 1 0 0 0,1-1 0 0 0,-1 1 0 0 0,1-1 0 0 0,0 1-1 0 0,-1-1 1 0 0,1 1 0 0 0,0-1 0 0 0,0 0-5 0 0,5 13 17 0 0,0 12 36 0 0,-1-11-34 0 0,-3-11-10 0 0,-1-1 0 0 0,0 0 1 0 0,0 1-1 0 0,0-1 0 0 0,0 0 1 0 0,-1 1-1 0 0,0-1 1 0 0,1 2-10 0 0,-1-3 4 0 0,0 0 0 0 0,0-1 0 0 0,0 1 0 0 0,0 0 0 0 0,1-1 1 0 0,-1 1-1 0 0,0 0 0 0 0,1-1 0 0 0,0 1 0 0 0,-1-1 0 0 0,1 1 1 0 0,0-1-1 0 0,0 1 0 0 0,0-1-4 0 0,5 12 96 0 0,-5-8-79 0 0,0 1 41 0 0,1 7 159 0 0,-2-1 60 0 0,-1 20 458 0 0,1-20-467 0 0,0 0-81 0 0,-2-1-70 0 0,-4 2 5 0 0,5-12-105 0 0,0 1-1 0 0,0-1 0 0 0,0 1 0 0 0,0-1 0 0 0,0 1 0 0 0,1 0 0 0 0,-1 0 0 0 0,1-1 1 0 0,-1 1-1 0 0,1 0 0 0 0,0 0 0 0 0,0-1 0 0 0,0 1-16 0 0,0 12 116 0 0,0-12-11 0 0,0 1-1 0 0,0-3-100 0 0,0 1 0 0 0,0-1 0 0 0,0 1 0 0 0,0-1 0 0 0,0 1 0 0 0,0-1 0 0 0,0 1 0 0 0,0-1 0 0 0,-1 1 0 0 0,1-1 0 0 0,0 1 0 0 0,0-1 0 0 0,0 1 0 0 0,0-1 0 0 0,-1 0 0 0 0,1 1 0 0 0,0-1 0 0 0,0 1 0 0 0,-1-1 0 0 0,1 0 0 0 0,0 1 0 0 0,-1-1 0 0 0,1 0 0 0 0,-1 1 0 0 0,1-1 0 0 0,0 0 0 0 0,-1 1 0 0 0,1-1 0 0 0,-1 0 0 0 0,1 0 0 0 0,-1 0 0 0 0,1 1 0 0 0,-1-1 0 0 0,1 0 0 0 0,-1 0 0 0 0,1 0 0 0 0,-1 0 0 0 0,1 0 0 0 0,-1 0 0 0 0,1 0 0 0 0,-1 0 0 0 0,1 0-4 0 0,-3 0 70 0 0,3-6-2 0 0,-1 4-56 0 0,1 0 0 0 0,0-1 1 0 0,0 1-1 0 0,0 0 1 0 0,1-1-1 0 0,-1 1 1 0 0,0 0-1 0 0,1 0 0 0 0,0 0 1 0 0,0-2-13 0 0,3-4 26 0 0,-3 7-22 0 0,0 0-1 0 0,0-1 1 0 0,0 1 0 0 0,0-1-1 0 0,0 1 1 0 0,-1-1 0 0 0,1 1-1 0 0,-1-1 1 0 0,1 0 0 0 0,-1 1-1 0 0,0-1 1 0 0,1 0-1 0 0,-1 1 1 0 0,0-1-4 0 0,0 0 4 0 0,0 1 0 0 0,0-1 0 0 0,0 0 0 0 0,1 1 0 0 0,-1-1-1 0 0,0 1 1 0 0,1-1 0 0 0,0 1 0 0 0,-1-1 0 0 0,1 1 0 0 0,0 0 0 0 0,0-1 0 0 0,-1 1-4 0 0,7-12 13 0 0,-2-14 50 0 0,1 12 10 0 0,-5 12-55 0 0,0 0 0 0 0,1-1 1 0 0,-1 1-1 0 0,-1-1 1 0 0,1 1-1 0 0,0-1 1 0 0,-1 1-1 0 0,0-1 0 0 0,0 0-18 0 0,3-23 128 0 0,5 1-63 0 0,3 2-60 0 0,2-1-61 0 0,0 1-56 0 0,-10 18 68 0 0,0-1 1 0 0,1 1-1 0 0,-1 0 1 0 0,1 0-1 0 0,1 0 0 0 0,4-4 44 0 0,4-6-40 0 0,-5 5-12 0 0,3 7 24 0 0,-1 1 15 0 0,-9 2 7 0 0,0 1-1 0 0,-1 0 0 0 0,1-1 1 0 0,0 1-1 0 0,0 0 1 0 0,0 0-1 0 0,-1 0 1 0 0,1 0-1 0 0,0 0 0 0 0,0 0 1 0 0,0 0-1 0 0,-1 0 1 0 0,1 0-1 0 0,0 0 7 0 0,1 1-4 0 0,0-1 0 0 0,-1 1 0 0 0,1-1 0 0 0,-1 1 0 0 0,1 0-1 0 0,-1 0 1 0 0,1 0 0 0 0,-1 0 0 0 0,0 0 0 0 0,1 0 0 0 0,-1 0 4 0 0,4 4-12 0 0,-1 0 0 0 0,1 0 1 0 0,-1 1-1 0 0,1 1 12 0 0,-3-2-1 0 0,0-1-1 0 0,0 0 1 0 0,0 1-1 0 0,-1-1 0 0 0,1 1 1 0 0,-1 0-1 0 0,0 1 2 0 0,4 14 0 0 0,6 4 0 0 0,-6 15 0 0 0,6-4 0 0 0,-6-4 0 0 0,-1-14 0 0 0,-2-11 0 0 0,0 1 0 0 0,0-1 0 0 0,-1 1 0 0 0,0 0 0 0 0,0-1 0 0 0,-1 1 0 0 0,0 71 1 0 0,0-48-35 0 0,0-24-65 0 0,1-1 42 0 0,7 13-23 0 0,-5-14-15 0 0,-1 0-95 0 0,-1-2 49 0 0,-1 1-36 0 0,1 0-42 0 0,-1-1-44 0 0,0-1 10 0 0,0 0-39 0 0,0-1-394 0 0,0 1 95 0 0,0-1-52 0 0,0 0-757 0 0,0 0-596 0 0,0 0-1132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3:09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379 79 9672 0 0,'0'0'282'0'0,"0"-2"-2"0"0,-2-6-193 0 0,-3 5-63 0 0,-2-2-25 0 0,2-5 1 0 0,-2 6 28 0 0,4 2 38 0 0,0-1 58 0 0,1 0 37 0 0,0-1 162 0 0,-10 1 209 0 0,-17 3 807 0 0,23 0-1089 0 0,1 0-33 0 0,-1 0-29 0 0,0 0-66 0 0,2 0-80 0 0,0 0-93 0 0,-11 2 303 0 0,6 3-50 0 0,-4 1-24 0 0,0-2-76 0 0,9-3-74 0 0,0 0 1 0 0,0 0-1 0 0,0 1 0 0 0,1-1 1 0 0,-1 1-1 0 0,0 0 1 0 0,1 0-1 0 0,-1 1-28 0 0,-8 4 56 0 0,6-4-18 0 0,1 1 0 0 0,-1 0 0 0 0,0 0 1 0 0,1 1-1 0 0,-3 2-38 0 0,-7 8 43 0 0,-5 4 13 0 0,0 2 0 0 0,2 0-56 0 0,5-2 15 0 0,10-14-15 0 0,-1 1 0 0 0,0-1 0 0 0,0 0 1 0 0,-2 2-1 0 0,4-5 0 0 0,0 0 0 0 0,1 0 0 0 0,-1 0 0 0 0,1 0 0 0 0,0 0 0 0 0,0 0 0 0 0,0 0 0 0 0,0 0 0 0 0,0 0 0 0 0,0 0 0 0 0,1 1 0 0 0,-1-1 0 0 0,1 0 0 0 0,-1 1 0 0 0,1 0 0 0 0,-3 10 0 0 0,-2-1 1 0 0,-2 9 19 0 0,9-4 32 0 0,24 56 65 0 0,-18-56-18 0 0,-7-15-89 0 0,0-1 0 0 0,0 0 0 0 0,0 1 0 0 0,1-1 0 0 0,-1 0 0 0 0,1 0 0 0 0,-1 0-1 0 0,1 0 1 0 0,0 0-10 0 0,10 7 44 0 0,12 12 42 0 0,2 2 90 0 0,-12-12-41 0 0,1-1 38 0 0,-14-9-165 0 0,25 13 290 0 0,-19-10-207 0 0,0 0 0 0 0,1 0 0 0 0,-1-1 0 0 0,1 0 1 0 0,-1 0-1 0 0,8 0-91 0 0,12-1 281 0 0,62-1 295 0 0,-61-1-370 0 0,-4-3-52 0 0,3-4-24 0 0,11-6 3 0 0,-28 10-104 0 0,0-1 2 0 0,0 0 0 0 0,-1-1 0 0 0,1 0 0 0 0,-1 0 0 0 0,0-1 0 0 0,0 0-31 0 0,19-14 77 0 0,-24 18-75 0 0,0 0 1 0 0,0 0 0 0 0,0 0-1 0 0,-1 0 1 0 0,0-1 0 0 0,1 1-1 0 0,-1-1 1 0 0,-1 0 0 0 0,1 0-1 0 0,0 0 1 0 0,-1 0 0 0 0,0 0-1 0 0,0 0 1 0 0,1-5-3 0 0,-2 6-2 0 0,0-1 1 0 0,0 1-1 0 0,-1 0 1 0 0,0-1-1 0 0,1 1 0 0 0,-1-1 1 0 0,0 1-1 0 0,-1-1 0 0 0,1 1 1 0 0,-1 0-1 0 0,0-2 2 0 0,0 1-17 0 0,0 0 0 0 0,0 1 0 0 0,-1-1 0 0 0,0 0 0 0 0,0 1 0 0 0,-2-3 17 0 0,3 2-15 0 0,-1 1 1 0 0,0-1-1 0 0,1 0 0 0 0,-1 1 0 0 0,1-1 1 0 0,0 0-1 0 0,0 0 15 0 0,-9-27-122 0 0,-13-3-78 0 0,11 13 83 0 0,7 12 46 0 0,0 0 1 0 0,0 1-1 0 0,-1 0 1 0 0,0 0-1 0 0,-3-3 71 0 0,-4-2-218 0 0,1 0 91 0 0,-21-20-68 0 0,18 20 23 0 0,6 6 10 0 0,-1 1-62 0 0,0 0-78 0 0,-1 0-89 0 0,8 5 133 0 0,0-1-39 0 0,-3-1-397 0 0,1 0 97 0 0,1 1-53 0 0,-4-3-762 0 0,0-1-564 0 0,-2-3-1119 0 0,10 9 3002 0 0</inkml:trace>
  <inkml:trace contextRef="#ctx0" brushRef="#br0" timeOffset="468.31">836 174 10880 0 0,'0'0'248'0'0,"3"0"34"0"0,1 0-183 0 0,-4 0-92 0 0,0 0-1 0 0,0 0 0 0 0,0-1 1 0 0,1 1-1 0 0,-1 0 1 0 0,0 0-1 0 0,0 0 0 0 0,1 0 1 0 0,-1 0-1 0 0,0 0 0 0 0,0 0 1 0 0,0 0-1 0 0,1 0 0 0 0,-1 0 1 0 0,0 0-1 0 0,0 1 0 0 0,0-1 1 0 0,1 0-1 0 0,-1 0 1 0 0,0 0-1 0 0,0 0 0 0 0,0 0 1 0 0,1 0-1 0 0,-1 0 0 0 0,0 0 1 0 0,0 1-1 0 0,0-1 0 0 0,1 0 1 0 0,-1 0-1 0 0,0 0 0 0 0,0 0 1 0 0,0 1-1 0 0,0-1 1 0 0,0 0-1 0 0,0 0 0 0 0,0 0 1 0 0,1 1-1 0 0,-1-1-6 0 0,1 10 140 0 0,0 9 38 0 0,-2-7-172 0 0,1 1 26 0 0,0-4 65 0 0,1-2 62 0 0,2 2 94 0 0,-1-3-152 0 0,1 5 165 0 0,1 2 113 0 0,-1 1 117 0 0,-2 2 120 0 0,-2-9-363 0 0,1-5-177 0 0,0 1 0 0 0,0-1 0 0 0,0 0 0 0 0,0 0 0 0 0,0 0 0 0 0,1 0 0 0 0,-1 0 0 0 0,1 1 0 0 0,-1-1 1 0 0,1 1-77 0 0,4 5 230 0 0,1 2 95 0 0,-4 3 76 0 0,-2-7-191 0 0,0 0-33 0 0,0 3 65 0 0,0 12 259 0 0,0-15-309 0 0,0 1 43 0 0,0-1 23 0 0,0 0 55 0 0,0 0 67 0 0,0 0 75 0 0,-2-6-371 0 0,-9 0-16 0 0,9 0-4 0 0,-1 0 0 0 0,2 0-60 0 0,1 0-1 0 0,-1-1 0 0 0,1 1 1 0 0,-1 0-1 0 0,0 0 1 0 0,1-1-1 0 0,-1 1 0 0 0,1-1 1 0 0,-1 1-1 0 0,1 0 0 0 0,-1-1 1 0 0,1 1-1 0 0,-1-1 0 0 0,1 1 1 0 0,0-1-1 0 0,-1 1 0 0 0,1-1 1 0 0,0 0-1 0 0,-1 1 0 0 0,1-1 1 0 0,0 1-1 0 0,0-1 0 0 0,-1 0 1 0 0,1 1-1 0 0,0-1 1 0 0,0 0-1 0 0,0 0-3 0 0,-4-31 134 0 0,5-11-13 0 0,3 22-117 0 0,6-12 54 0 0,2 0 1 0 0,8-14-59 0 0,-2 5 21 0 0,-12 27-5 0 0,2 1-1 0 0,-1 1 0 0 0,1-1 1 0 0,1 1-1 0 0,6-6-15 0 0,-8 9-5 0 0,-2 4 5 0 0,0 0 0 0 0,-1 0 0 0 0,2 1 0 0 0,-1-1 0 0 0,1 1 0 0 0,0 0 0 0 0,5-3 0 0 0,-6 5 0 0 0,0 0 0 0 0,1 0 0 0 0,-1 1 0 0 0,1-1 0 0 0,0 1 0 0 0,-1 1 0 0 0,3-1 0 0 0,-1 0 0 0 0,1 0 0 0 0,-1-1 0 0 0,6-3 0 0 0,-4 2 0 0 0,-6 2 0 0 0,-1 1 0 0 0,1-1 0 0 0,0 1 0 0 0,0 0 0 0 0,0 0 0 0 0,0 0 0 0 0,0 0 0 0 0,0 1 0 0 0,0-1 0 0 0,1 1 0 0 0,-1 0 0 0 0,2 0 0 0 0,-3 0 0 0 0,6-1 0 0 0,0 2 0 0 0,0-1 0 0 0,0 1 0 0 0,8 2 0 0 0,-13-2 0 0 0,0 0 0 0 0,0 0 0 0 0,0 0 0 0 0,-1 0 0 0 0,1 1 0 0 0,0-1 0 0 0,-1 1 0 0 0,1 0 0 0 0,-1-1 0 0 0,1 1 0 0 0,-1 0 0 0 0,0 1 0 0 0,0-1 0 0 0,0 0 0 0 0,0 1 0 0 0,0 0 0 0 0,17 23 0 0 0,-5-13 0 0 0,-10-10 0 0 0,-1 1 0 0 0,1-1 0 0 0,-1 1 0 0 0,0-1 0 0 0,0 1 0 0 0,0 0 0 0 0,0 0 0 0 0,1 4 0 0 0,0 0 1 0 0,-1 1 0 0 0,0 0-1 0 0,-1-1 1 0 0,1 2-1 0 0,-2-3 11 0 0,1-1-1 0 0,-1 0 1 0 0,2 1 0 0 0,-1-1-1 0 0,1 0 1 0 0,2 4-11 0 0,-1-3 13 0 0,-1-1-1 0 0,1 1 1 0 0,-1 0 0 0 0,-1 0-1 0 0,1 0 1 0 0,-1 0 0 0 0,0 3-13 0 0,4 11 18 0 0,2 3 39 0 0,0-1-48 0 0,-4 0 16 0 0,-5 1 53 0 0,0 8 21 0 0,1-29-25 0 0,-2-1 2 0 0,-5 5-89 0 0,3-3-88 0 0,2-2-199 0 0,0 0 57 0 0,0 0 50 0 0,0 0 42 0 0,1-1 19 0 0,0 0 40 0 0,-1 1-48 0 0,0 0 14 0 0,0 0-49 0 0,0 0-183 0 0,2-2 24 0 0,0 0-49 0 0,0 0 144 0 0,0 0-37 0 0,0 0-39 0 0,0 0-37 0 0,0 0-453 0 0,0 0 127 0 0,0 0-51 0 0,0 0-841 0 0,0 0-648 0 0,0 0-1242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33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366 16 7080 0 0,'0'0'157'0'0,"0"0"23"0"0,0 0 13 0 0,-3 0-22 0 0,-1 0-142 0 0,2 0-28 0 0,-1 1 0 0 0,1-1-1 0 0,0 0 1 0 0,-1-1-1 0 0,1 1 1 0 0,-1 0 0 0 0,1-1-1 0 0,0 1 1 0 0,-2-2-1 0 0,-4-3 59 0 0,3 2 42 0 0,0 1 52 0 0,-2 0 56 0 0,-2 1 57 0 0,-1 1 473 0 0,-1 0-121 0 0,1 0-106 0 0,-1 0-92 0 0,-2 0-16 0 0,0 0-85 0 0,-3 0-11 0 0,-8 0 94 0 0,15 1-234 0 0,1 2-54 0 0,-2 2-33 0 0,-4 4-34 0 0,-5 2-10 0 0,3-5-33 0 0,1 0 83 0 0,-1 2 93 0 0,-7 5 161 0 0,6-4-106 0 0,6-3-114 0 0,4-3-110 0 0,1 0-51 0 0,6-3 33 0 0,-1 1 1 0 0,1 0-1 0 0,0-1 0 0 0,0 1 0 0 0,-1-1 0 0 0,1 1 1 0 0,0 0-1 0 0,0-1 0 0 0,0 1 0 0 0,-1 0 1 0 0,1-1-1 0 0,0 1 0 0 0,0 0 0 0 0,0 0 0 0 0,0-1 1 0 0,0 1-1 0 0,0 0 7 0 0,0 0-13 0 0,0 0 1 0 0,0 0-1 0 0,0 0 0 0 0,0 0 1 0 0,-1 0-1 0 0,1 0 1 0 0,0 0-1 0 0,-1 0 0 0 0,1 0 1 0 0,-1 0-1 0 0,1 0 0 0 0,-1-1 1 0 0,0 1-1 0 0,1 0 1 0 0,-1 0-1 0 0,0-1 0 0 0,1 1 1 0 0,-1 0 12 0 0,0 0-9 0 0,0-1 1 0 0,0 1 0 0 0,1 0-1 0 0,-1-1 1 0 0,1 1 0 0 0,-1 0 0 0 0,0-1-1 0 0,1 1 1 0 0,0 0 0 0 0,-1 0-1 0 0,1 0 1 0 0,-1 0 0 0 0,1 0 0 0 0,0-1-1 0 0,0 1 1 0 0,-1 0 0 0 0,1 0-1 0 0,0 0 1 0 0,0 0 0 0 0,0 0 0 0 0,0 0-1 0 0,0 0 1 0 0,0 0 0 0 0,0 0-1 0 0,0 0 1 0 0,1 0 0 0 0,-1 0 0 0 0,0-1-1 0 0,1 1 1 0 0,-1 0 0 0 0,0 0-1 0 0,1 0 1 0 0,-1 0 0 0 0,1 0 0 0 0,-1-1 8 0 0,13 17-147 0 0,0-4 83 0 0,-3-4 61 0 0,-1-3 70 0 0,1-1-23 0 0,-7-4-36 0 0,-1 0 1 0 0,0 0-1 0 0,1 0 1 0 0,-1 1-1 0 0,0-1 1 0 0,0 1-1 0 0,1-1 0 0 0,-1 1 1 0 0,1 2-9 0 0,4 3 9 0 0,-5-5-7 0 0,0 0 0 0 0,0 0 0 0 0,0 0 0 0 0,0 0-1 0 0,0 0 1 0 0,0-1 0 0 0,1 1-2 0 0,21 8 69 0 0,-14-6-49 0 0,0 1 1 0 0,0 0 0 0 0,-1 0 0 0 0,0 1 0 0 0,0 1-1 0 0,3 1-20 0 0,1 2 23 0 0,0-1-1 0 0,1 0 1 0 0,0-1-23 0 0,-2-1 46 0 0,0 1 0 0 0,-1 0 1 0 0,1 1-1 0 0,-2 0 1 0 0,9 10-47 0 0,-14-14 27 0 0,1 0 0 0 0,-1-1 1 0 0,1 1-1 0 0,0-1 1 0 0,2 1-28 0 0,-3-2 22 0 0,0 0 1 0 0,0 0-1 0 0,0 1 0 0 0,-1 0 1 0 0,2 1-23 0 0,-4-3 4 0 0,-1 0 0 0 0,1 0 0 0 0,-1 0 0 0 0,0 0 0 0 0,1 0-1 0 0,-1 0 1 0 0,0 0 0 0 0,0 0 0 0 0,0 0 0 0 0,-1 0 0 0 0,1 1 0 0 0,-1-1 0 0 0,1 0 0 0 0,-1 1-4 0 0,3 10 26 0 0,4 0-9 0 0,-6-12-11 0 0,0 1 0 0 0,-1-1 0 0 0,1 1 0 0 0,0-1 0 0 0,-1 1 0 0 0,1-1 1 0 0,-1 1-1 0 0,1-1 0 0 0,-1 1 0 0 0,0-1 0 0 0,0 1 0 0 0,1 0 0 0 0,-1-1-6 0 0,-1 3 38 0 0,1 0 0 0 0,-1 0-1 0 0,0-1 1 0 0,0 1 0 0 0,0 0 0 0 0,0-1-1 0 0,-2 4-37 0 0,-1 2 39 0 0,3-9-40 0 0,-4 10 128 0 0,-1-4-69 0 0,2-1-11 0 0,3-4-37 0 0,1 1 1 0 0,-1-1-1 0 0,1 0 1 0 0,-1 0-1 0 0,0 0 1 0 0,1 0-1 0 0,-1 0 1 0 0,0 0-1 0 0,0 0 1 0 0,0-1-1 0 0,0 1 1 0 0,0 0 0 0 0,0 0-11 0 0,-10 0 70 0 0,-4-2 2 0 0,2 6 11 0 0,5 0-64 0 0,7-4-18 0 0,-1-1-1 0 0,1 1 1 0 0,-1 0 0 0 0,1 0 0 0 0,-1 0 0 0 0,1-1 0 0 0,-1 1 0 0 0,0-1 0 0 0,1 1 0 0 0,-1-1 0 0 0,0 0-1 0 0,1 1 1 0 0,-1-1 0 0 0,0 0 0 0 0,0 0-1 0 0,-24 0 41 0 0,6 0-63 0 0,5 0-43 0 0,2 0-54 0 0,4-1-13 0 0,-10-3-87 0 0,12 1 88 0 0,4 2 25 0 0,-1-1-34 0 0,0 1-41 0 0,0 0-49 0 0,0 0-34 0 0,1 0-45 0 0,-1 1-39 0 0,0-1-35 0 0,-3 0-590 0 0,0-1-103 0 0,-1-2-645 0 0,-2-5-975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33.6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11672 0 0,'0'0'341'0'0,"0"0"-121"0"0,0 0-100 0 0,0 0 21 0 0,0 0-55 0 0,0 0 95 0 0,0 0 195 0 0,0 0 348 0 0,0 0 39 0 0,0 0-322 0 0,0 0-205 0 0,0 0-77 0 0,0 3-22 0 0,2 5-48 0 0,4 3-4 0 0,-5-9-74 0 0,0 0 1 0 0,0-1-1 0 0,0 1 1 0 0,-1 0-1 0 0,1 0 1 0 0,0 0-1 0 0,-1 0 1 0 0,1 0-1 0 0,-1 0 1 0 0,1 0-1 0 0,-1 0 1 0 0,0 0-12 0 0,0 18 124 0 0,0-1-37 0 0,0 18-1 0 0,0 9-92 0 0,0 24-82 0 0,1-61 95 0 0,-1 0 0 0 0,1 0 1 0 0,1 0-1 0 0,2 7-7 0 0,-2-7 12 0 0,0 1-1 0 0,0-1 0 0 0,-1 1 0 0 0,0 8-11 0 0,-2 8 35 0 0,0-15-18 0 0,1 0 0 0 0,0-1 0 0 0,1 1 0 0 0,0 0 0 0 0,2 4-17 0 0,1 1 12 0 0,-2-9-12 0 0,0-1 0 0 0,0 1 1 0 0,-1 0-1 0 0,0-1 0 0 0,-1 1 1 0 0,1 0-1 0 0,-2 5-1 0 0,1-8 0 0 0,-1 0-1 0 0,1-1 1 0 0,0 1-1 0 0,0 0 1 0 0,1-1-1 0 0,-1 1 1 0 0,1-1 0 0 0,0 1-1 0 0,0 1 2 0 0,4 5-29 0 0,-1 1-10 0 0,-1-3-43 0 0,-2 0-46 0 0,-1 2-71 0 0,0-8-27 0 0,0 0 80 0 0,0-1 68 0 0,0 1 57 0 0,0 1 76 0 0,0 4 315 0 0,0-3-294 0 0,0-2-90 0 0,0-1-39 0 0,0 1-47 0 0,0 0-52 0 0,0 0-88 0 0,0 0-84 0 0,0 0-93 0 0,0 1-103 0 0,0-1-112 0 0,0 1-121 0 0,0-2 328 0 0,0 1-35 0 0,0-1-34 0 0,0 1-37 0 0,0 2-1276 0 0,0 5-1018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34.8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0 176 7744 0 0,'0'0'174'0'0,"3"2"29"0"0,8 12 12 0 0,-9-5-96 0 0,-2-9-116 0 0,0 0 0 0 0,0 0 0 0 0,0 1 0 0 0,0-1 0 0 0,0 0 0 0 0,1 0 0 0 0,-1 1 0 0 0,0-1 0 0 0,0 0 0 0 0,0 0 0 0 0,0 1 0 0 0,0-1 0 0 0,0 0 0 0 0,0 0 1 0 0,1 0-1 0 0,-1 1 0 0 0,0-1 0 0 0,0 0 0 0 0,0 0 0 0 0,1 0 0 0 0,-1 0 0 0 0,0 1 0 0 0,0-1 0 0 0,0 0 0 0 0,1 0 0 0 0,-1 0-3 0 0,25 13 41 0 0,-22-11-39 0 0,4 0 84 0 0,10-2 254 0 0,-10 0-277 0 0,-7 3-149 0 0,0 7-29 0 0,0-10 114 0 0,0 0-1 0 0,0 1 0 0 0,0-1 1 0 0,0 0-1 0 0,0 0 1 0 0,0 0-1 0 0,0 0 1 0 0,0 0-1 0 0,0 0 1 0 0,0 0-1 0 0,0 0 1 0 0,0 0-1 0 0,0 0 0 0 0,0 1 1 0 0,0-1-1 0 0,0 0 1 0 0,0 0-1 0 0,0 0 1 0 0,0 0-1 0 0,0 0 1 0 0,0 0-1 0 0,0 0 1 0 0,0 0-1 0 0,0 0 0 0 0,0 0 1 0 0,1 0-1 0 0,-1 1 1 0 0,0-1-1 0 0,0 0 1 0 0,0 0-1 0 0,0 0 1 0 0,0 0-1 0 0,0 0 1 0 0,0 0-1 0 0,0 0 0 0 0,0 0 1 0 0,0 0-1 0 0,0 0 1 0 0,0 0-1 0 0,0 0 1 0 0,1 0-1 0 0,-1 0 1 0 0,0 0-1 0 0,0 0 1 0 0,0 0-1 0 0,0 0 1 0 0,0 0-1 0 0,0 0 0 0 0,0 0 1 0 0,0 0-1 0 0,0 0 1 0 0,0 0-1 0 0,1 0 1 0 0,-1 0-1 0 0,0 0 1 0 0,0 0-1 0 0,0 0 2 0 0,4 0-31 0 0,-2 0-38 0 0,1 0-47 0 0,-2 0-73 0 0,1 0-88 0 0,-1 0-78 0 0,-1 0-293 0 0,0 0-92 0 0,0 0-321 0 0,0 0-606 0 0</inkml:trace>
  <inkml:trace contextRef="#ctx0" brushRef="#br0" timeOffset="315.25">237 192 9224 0 0,'9'0'147'0'0,"16"0"232"0"0,-18-1-297 0 0,-3-1-50 0 0,0-5-49 0 0,1 2 30 0 0,4 4 81 0 0,-7 1-35 0 0,0 0 0 0 0,0-1-1 0 0,-1 1 1 0 0,1 0 0 0 0,0-1-1 0 0,0 1 1 0 0,-1-1 0 0 0,1 0-1 0 0,0 1 1 0 0,-1-1-1 0 0,1 0 1 0 0,-1 0 0 0 0,1 0-59 0 0,8-4 426 0 0,-4 3-173 0 0,2 1 40 0 0,-2 1-48 0 0,-1-2-45 0 0,1 0 35 0 0,0-2-55 0 0,7-2 135 0 0,-2 4-46 0 0,-11 2-254 0 0,1 1 0 0 0,-1-1 1 0 0,1 0-1 0 0,-1 0 0 0 0,1 0 0 0 0,-1 0 1 0 0,1 0-1 0 0,-1 0 0 0 0,1 0 0 0 0,-1 0 0 0 0,1 0 1 0 0,-1-1-1 0 0,1 1 0 0 0,-1 0 0 0 0,1 0 1 0 0,-1 0-1 0 0,1-1 0 0 0,-1 1 0 0 0,0 0 1 0 0,1 0-1 0 0,-1-1 0 0 0,1 1 0 0 0,-1 0 1 0 0,0-1-1 0 0,1 1 0 0 0,-1 0 0 0 0,0-1 0 0 0,1 1 1 0 0,-1-1-1 0 0,0 1 0 0 0,0 0 0 0 0,1-1-15 0 0,3-6 225 0 0,7 2 80 0 0,-10 3-188 0 0,0 1-49 0 0,0-1-37 0 0,0 0-43 0 0,0 0-14 0 0,0 1 57 0 0,1 0 54 0 0,-1 0 76 0 0,1 0 46 0 0,0 1 79 0 0,0 0 90 0 0,1 0 103 0 0,-3-3-316 0 0,0-7-31 0 0,0 7-4 0 0,3 0-3 0 0,-3 3-119 0 0,1 0 0 0 0,-1-1-1 0 0,0 1 1 0 0,1 0 0 0 0,-1-1 0 0 0,0 1 0 0 0,1 0 0 0 0,-1-1 0 0 0,0 1 0 0 0,1-1-1 0 0,-1 1 1 0 0,0-1 0 0 0,0 1 0 0 0,0 0 0 0 0,1-1 0 0 0,-1 1 0 0 0,0-1 0 0 0,0 1-1 0 0,0-1 1 0 0,0 1 0 0 0,0-1 0 0 0,0 1 0 0 0,0-1 0 0 0,0 1 0 0 0,0-1 0 0 0,0 1-1 0 0,0-1 1 0 0,0 1 0 0 0,-1-1 0 0 0,1 1 0 0 0,0-1 0 0 0,0 1 0 0 0,0-1 0 0 0,-1 1-1 0 0,1-1 1 0 0,0 1-6 0 0,-4-10 118 0 0,2-6 43 0 0,0 11-107 0 0,-1 2-43 0 0,1 1-18 0 0,-5-1 28 0 0,-10-5 59 0 0,-3-2 28 0 0,7 4-44 0 0,-5-1-2 0 0,8 4-21 0 0,7 2-19 0 0,0 0 1 0 0,0 0 0 0 0,0 1-1 0 0,0-1 1 0 0,0 1-1 0 0,-1 0 1 0 0,1 0-1 0 0,0 0 1 0 0,0 0 0 0 0,0 1-1 0 0,0-1 1 0 0,0 1-1 0 0,0 0 1 0 0,-1 0-23 0 0,2 3 14 0 0,-4 2-10 0 0,-18 0-4 0 0,3 4 0 0 0,9-6 0 0 0,8-3 0 0 0,0 0 0 0 0,0 0 0 0 0,0 1 0 0 0,0-1 0 0 0,0 1 0 0 0,0 0 0 0 0,1 0 0 0 0,-1 1 0 0 0,-11 7-20 0 0,0 1 0 0 0,1 0 0 0 0,0 1 20 0 0,12-10 0 0 0,1 0-1 0 0,-1-1 0 0 0,1 1 1 0 0,-1 0-1 0 0,1 0 0 0 0,-1 0 0 0 0,1 0 1 0 0,0 0-1 0 0,0 0 0 0 0,0 0 1 0 0,0 0-1 0 0,1 1 0 0 0,-1-1 0 0 0,1 0 1 0 0,-1 1-1 0 0,1 1 1 0 0,-3 9-1 0 0,1-5 1 0 0,-1 0 0 0 0,0-1 0 0 0,-1 1 0 0 0,-4 5 0 0 0,4-6 0 0 0,0 0 0 0 0,1 1 0 0 0,0-1 0 0 0,0 1 0 0 0,0 0 0 0 0,1 1 0 0 0,-3 33 0 0 0,0-19 0 0 0,2-13 0 0 0,1 1 0 0 0,1-1 0 0 0,-1 1 0 0 0,2 5 0 0 0,-1 8 0 0 0,2 37 0 0 0,0-54 0 0 0,0 0 0 0 0,0 0 0 0 0,1 0 0 0 0,0-1 0 0 0,0 1 0 0 0,0 0 0 0 0,2 2 0 0 0,4 11 5 0 0,-3-1 33 0 0,1 3 55 0 0,-5-20-76 0 0,0 1 0 0 0,0-1 0 0 0,0 0-1 0 0,1 0 1 0 0,-1 1 0 0 0,1-1 0 0 0,-1 0-1 0 0,2 1-16 0 0,24 20 115 0 0,-23-20-92 0 0,3 2 16 0 0,1-1 0 0 0,-1 0 0 0 0,1 0-1 0 0,-1 0 1 0 0,1-1 0 0 0,0 0-1 0 0,1-1 1 0 0,-1 0 0 0 0,3 0-39 0 0,3 2 59 0 0,3 0 10 0 0,-11-2-37 0 0,1 0 0 0 0,-1 0 0 0 0,1-1 0 0 0,0 0 1 0 0,-1 0-1 0 0,1-1-32 0 0,26 0 79 0 0,8 0-22 0 0,-38 0-51 0 0,1 0 0 0 0,-1 0 0 0 0,0-1 0 0 0,0 1 0 0 0,1-1 0 0 0,-1 1 0 0 0,0-1 0 0 0,0 0-1 0 0,1-1 1 0 0,1 0-6 0 0,9-3 31 0 0,-4 2-124 0 0,-1 2 98 0 0,10-4 174 0 0,-12 3-130 0 0,-2 0-58 0 0,0-1-54 0 0,1 0-88 0 0,0-1-107 0 0,-3 1 84 0 0,0 1-35 0 0,0-1-37 0 0,0 0-40 0 0,-1 1-132 0 0,-1 0-69 0 0,1 1-61 0 0,0-1-54 0 0,-1 0-180 0 0,1 0-52 0 0,1 0-219 0 0,0-1-582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34.1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364 411 9384 0 0,'0'0'208'0'0,"0"0"33"0"0,-3 0 16 0 0,0 0-172 0 0,-10 0 53 0 0,3-3-91 0 0,5-3-47 0 0,5 5 0 0 0,0 1 0 0 0,0-1 0 0 0,-1 1 0 0 0,1 0 0 0 0,0-1 0 0 0,0 1 0 0 0,-1-1 0 0 0,1 1 0 0 0,0 0 0 0 0,-1-1 0 0 0,1 1 0 0 0,-1 0 0 0 0,1-1 0 0 0,0 1 0 0 0,-1 0 0 0 0,1 0 0 0 0,-1 0 0 0 0,1-1 0 0 0,-1 1 0 0 0,1 0 0 0 0,-1 0 0 0 0,1 0 0 0 0,-1 0 0 0 0,1 0 0 0 0,-1 0 0 0 0,1 0 0 0 0,-1 0 0 0 0,1 0 0 0 0,-1 0 0 0 0,1 0 0 0 0,-1 0 0 0 0,0 0 0 0 0,-5 0 28 0 0,0 0 49 0 0,-5-1 123 0 0,8 1-120 0 0,0 0 0 0 0,-1 0 0 0 0,1 1 0 0 0,0-1 0 0 0,0 1 0 0 0,-1 0 0 0 0,0 0-80 0 0,-6 3 187 0 0,-1 1-16 0 0,4-3-23 0 0,-1-1 12 0 0,0 0 45 0 0,-1-1-71 0 0,2 2-44 0 0,-1 0-23 0 0,-2 3-11 0 0,-1-1 13 0 0,-11 4 124 0 0,-4 4 1 0 0,24-11-184 0 0,-2 1 8 0 0,0 1 1 0 0,1 0-1 0 0,-1 0 0 0 0,1 0 0 0 0,-1 0 1 0 0,1 0-1 0 0,0 0 0 0 0,-1 2-18 0 0,-21 32 78 0 0,19-28-83 0 0,3-5 5 0 0,1 0 0 0 0,-1 1 0 0 0,1 0 0 0 0,0-1 0 0 0,0 1 0 0 0,0 2 0 0 0,1-2 0 0 0,-1 0 0 0 0,0-1 0 0 0,0 1 0 0 0,0 0 0 0 0,-1-1 0 0 0,-1 2 0 0 0,3-4 0 0 0,-1 1 1 0 0,0 0 1 0 0,1 0-1 0 0,-1 0 0 0 0,1 0 1 0 0,-1 0-1 0 0,1 1-1 0 0,-2 19 45 0 0,3-19-41 0 0,-1-1 1 0 0,1 0-1 0 0,0 0 1 0 0,-1 0-1 0 0,0 0 1 0 0,0 0-1 0 0,0 2-4 0 0,-7 13 80 0 0,7-16-68 0 0,0-1 0 0 0,1 1 1 0 0,-1-1-1 0 0,1 1 1 0 0,0-1-1 0 0,-1 1 1 0 0,1-1-1 0 0,0 1 1 0 0,0 0-1 0 0,0-1 0 0 0,0 1 1 0 0,0-1-1 0 0,1 1 1 0 0,-1-1-1 0 0,0 1 1 0 0,1 0-1 0 0,-1-1 0 0 0,1 0 1 0 0,0 1-1 0 0,-1-1 1 0 0,1 1-1 0 0,0-1 1 0 0,0 0-1 0 0,0 1-12 0 0,0 0 18 0 0,0 0 0 0 0,0 0 0 0 0,0 0 0 0 0,0 0 0 0 0,0 0 0 0 0,0 0 0 0 0,-1 1 0 0 0,1-1 0 0 0,-1 0 0 0 0,1 2-18 0 0,-1-2 1 0 0,0-1 0 0 0,1 1 0 0 0,0-1 0 0 0,-1 0 0 0 0,1 1 0 0 0,0-1 0 0 0,-1 0 0 0 0,1 1 0 0 0,0-1-1 0 0,0 0 1 0 0,0 0 0 0 0,0 0 0 0 0,0 0 0 0 0,0 0 0 0 0,1 0 0 0 0,-1 0 0 0 0,0 0 0 0 0,0 0 0 0 0,1 0 0 0 0,-1-1 0 0 0,0 1 0 0 0,1-1-1 0 0,-1 1 1 0 0,2 0-1 0 0,2 1 0 0 0,11 1 31 0 0,0-1 54 0 0,-15-1-80 0 0,0 0 0 0 0,-1-1 1 0 0,1 1 0 0 0,0-1 0 0 0,0 1 0 0 0,0-1-1 0 0,0 1 1 0 0,0-1 0 0 0,-1 0 0 0 0,1 1-1 0 0,0-1 1 0 0,0 0 0 0 0,0 0 0 0 0,0 0-1 0 0,0 0 1 0 0,0 0 0 0 0,0 0 0 0 0,0 0-1 0 0,0 0 1 0 0,0 0 0 0 0,0 0 0 0 0,0 0-1 0 0,0 0 1 0 0,0-1 0 0 0,0 1 0 0 0,0 0 0 0 0,-1-1-1 0 0,1 1 1 0 0,0-1 0 0 0,0 1 0 0 0,0-1-1 0 0,0 0-5 0 0,0 0 5 0 0,1 1 2 0 0,-1-1 0 0 0,0 1 0 0 0,1 0 1 0 0,-1-1-1 0 0,0 1 0 0 0,1 0 0 0 0,-1 0 1 0 0,1 0-1 0 0,-1 0 0 0 0,1 0-7 0 0,17-3 29 0 0,-6-3 7 0 0,0-1 1 0 0,-1-1-1 0 0,12-8-36 0 0,-13 8 36 0 0,-4 3 4 0 0,0 0-1 0 0,0-1 0 0 0,-1-1 1 0 0,4-3-40 0 0,3-4 60 0 0,-8 9-32 0 0,0-1 0 0 0,-1 1 0 0 0,0-1 0 0 0,3-5-28 0 0,0-1 32 0 0,-3 5-8 0 0,-1 0 0 0 0,1 0 1 0 0,-1-1-1 0 0,0 1 1 0 0,-1-1-1 0 0,0 0 0 0 0,0 0 1 0 0,0-4-25 0 0,7-26 109 0 0,-3 22-48 0 0,-5 13-47 0 0,0 0 1 0 0,0 0-1 0 0,0-1 0 0 0,0 1 1 0 0,0 0-1 0 0,-1-1 0 0 0,1 1 1 0 0,-1-2-15 0 0,0 3 13 0 0,0 0 0 0 0,0 0 0 0 0,0 0 0 0 0,1 0 1 0 0,-1 0-1 0 0,1 0 0 0 0,-1 0 0 0 0,1 0 1 0 0,0 1-1 0 0,-1-1 0 0 0,1 0 0 0 0,0 0 1 0 0,1-1-14 0 0,3-6 97 0 0,-2-4 35 0 0,-3-9 99 0 0,0 15-167 0 0,0 5-67 0 0,0 1-36 0 0,0 1-79 0 0,0 0-12 0 0,0 0 8 0 0,2 0 56 0 0,-1 0 65 0 0,-1 0-1 0 0,1 0 0 0 0,-1 0 1 0 0,1 0-1 0 0,-1 0 0 0 0,0 0 1 0 0,1 0-1 0 0,-1 0 0 0 0,1 0 1 0 0,-1 0-1 0 0,1 0 0 0 0,-1 0 1 0 0,0 1-1 0 0,1-1 0 0 0,-1 0 1 0 0,1 0-1 0 0,-1 0 0 0 0,0 1 1 0 0,1-1-1 0 0,-1 0 0 0 0,0 0 1 0 0,1 1-1 0 0,-1-1 0 0 0,0 0 1 0 0,1 1-1 0 0,-1-1 0 0 0,0 0 1 0 0,0 1-1 0 0,1-1 0 0 0,-1 1 1 0 0,0-1-1 0 0,0 0 0 0 0,0 1 1 0 0,0-1-1 0 0,1 1 1 0 0,-1-1-1 0 0,0 0 0 0 0,0 1 1 0 0,0-1-1 0 0,0 1 0 0 0,0-1 1 0 0,0 1-1 0 0,0-1 0 0 0,0 1 1 0 0,0-1-1 0 0,0 0 0 0 0,-1 1 2 0 0,1 1-3 0 0,0 0 0 0 0,1-1 0 0 0,-1 1 0 0 0,0 0-1 0 0,0 0 1 0 0,1 0 0 0 0,-1-1 0 0 0,1 1 0 0 0,0 1 3 0 0,4 5 0 0 0,-4-7 0 0 0,0 1 0 0 0,0-1 0 0 0,0 0 0 0 0,-1 1 0 0 0,1-1 0 0 0,0 1 0 0 0,-1 0 0 0 0,1-1 0 0 0,-1 1 0 0 0,1-1 0 0 0,-1 1 0 0 0,0 0 0 0 0,0-1 0 0 0,0 1 0 0 0,0 9 0 0 0,0-6 3 0 0,0-1 1 0 0,0 1-1 0 0,0-1 1 0 0,1 1-1 0 0,0-1 1 0 0,0 3-4 0 0,9 14 112 0 0,-4 5 44 0 0,-1-10-40 0 0,1-1 0 0 0,-4 2-41 0 0,0 1-48 0 0,5 0-28 0 0,-3-7 3 0 0,12 36-2 0 0,-16-44 0 0 0,1 0 0 0 0,0 0 0 0 0,0 0 0 0 0,0 0 0 0 0,1-1 0 0 0,-1 1 0 0 0,0 0 0 0 0,1-1 0 0 0,0 1 0 0 0,0-1 0 0 0,0 1 0 0 0,0-1 0 0 0,0 0 0 0 0,0 0 0 0 0,0 0 0 0 0,1 0 0 0 0,-1 0 0 0 0,3 1 0 0 0,0-1 1 0 0,2 2-22 0 0,-3 3-44 0 0,-2-2 28 0 0,9 8-124 0 0,-9-11 66 0 0,-2-1-61 0 0,1-1-76 0 0,-1 0 71 0 0,0 0-36 0 0,0 0-39 0 0,0 0-36 0 0,0 0-369 0 0,0 0 88 0 0,0 0-49 0 0,2 0-710 0 0,2 0-559 0 0,5 0-1062 0 0</inkml:trace>
  <inkml:trace contextRef="#ctx0" brushRef="#br0" timeOffset="315.58">900 1 14512 0 0,'-13'0'330'0'0,"10"0"45"0"0,6 0 20 0 0,4 0-204 0 0,-2 0-50 0 0,1 0-43 0 0,-2 0-37 0 0,4 1-15 0 0,9 5-47 0 0,-11-4 54 0 0,1 2 62 0 0,0-1-17 0 0,-6-3-88 0 0,-1 0-1 0 0,1 0 1 0 0,-1 1 0 0 0,1-1 0 0 0,-1 0-1 0 0,1 0 1 0 0,-1 0 0 0 0,1 1 0 0 0,-1-1-1 0 0,0 0 1 0 0,1 1 0 0 0,-1-1-1 0 0,1 0 1 0 0,-1 1 0 0 0,0-1 0 0 0,1 1-1 0 0,-1-1 1 0 0,0 0 0 0 0,0 1-1 0 0,1-1 1 0 0,-1 1 0 0 0,0-1 0 0 0,0 1-1 0 0,0-1 1 0 0,1 1 0 0 0,-1-1 0 0 0,0 1-1 0 0,0-1 1 0 0,0 1 0 0 0,0-1-1 0 0,0 1 1 0 0,0-1 0 0 0,0 1 0 0 0,0-1-1 0 0,0 1 1 0 0,0-1 0 0 0,-1 1-1 0 0,1-1-9 0 0,1 9 129 0 0,2-1-52 0 0,2 2-36 0 0,4 4-44 0 0,2 6-1 0 0,-10-16 4 0 0,0 0 0 0 0,0 0 0 0 0,0 0 0 0 0,-1 1 0 0 0,1-1 0 0 0,-1 0 0 0 0,0 0 0 0 0,-1 0 0 0 0,1 1 0 0 0,-1-1 0 0 0,0 0 0 0 0,0 0 0 0 0,0 0 0 0 0,0 0 0 0 0,-1 2 0 0 0,0-1 0 0 0,0-1 0 0 0,1 1 0 0 0,0 0 0 0 0,0 0 0 0 0,0 0 0 0 0,0 0 0 0 0,1 0 0 0 0,0 0 0 0 0,0 0 0 0 0,0 0 0 0 0,2 4 0 0 0,1 8 0 0 0,0-9 0 0 0,-2 0 0 0 0,1 0 0 0 0,-1 1 0 0 0,0-1 0 0 0,-1 0 0 0 0,0 0 0 0 0,0 1 0 0 0,-1 0 0 0 0,-2 12-1 0 0,-1-6 10 0 0,2 0 0 0 0,0 0 1 0 0,1 0-1 0 0,0 0 1 0 0,1 0-1 0 0,1 1 0 0 0,1-1-9 0 0,2 10 0 0 0,-1-9 0 0 0,0 0 0 0 0,-1 0 0 0 0,-1 3 0 0 0,-2 14 0 0 0,1-19 0 0 0,-1 0 0 0 0,2 1 0 0 0,0-1 0 0 0,1 4 0 0 0,9 6 12 0 0,-9-7 20 0 0,-3-13-27 0 0,1-1 0 0 0,0 0 0 0 0,1 0 0 0 0,-1 1 0 0 0,1-1-1 0 0,-1 0 1 0 0,1 0 0 0 0,0 1-5 0 0,11 17 25 0 0,0-2-81 0 0,-8-10-20 0 0,-3 0-44 0 0,-1-7 29 0 0,0-1-70 0 0,-1 0-85 0 0,0-1 73 0 0,1 1-39 0 0,-2 0-113 0 0,1 1-60 0 0,0-1-55 0 0,-1 0-47 0 0,1 1-41 0 0,-1-1-33 0 0,0 2-637 0 0,0-1-837 0 0,1-2-1154 0 0</inkml:trace>
  <inkml:trace contextRef="#ctx0" brushRef="#br0" timeOffset="515.41">695 411 11808 0 0,'0'0'266'0'0,"0"0"44"0"0,0 0 11 0 0,1-1-135 0 0,3-1-89 0 0,14-5-3 0 0,-12 6-91 0 0,0-1-1 0 0,0 1 1 0 0,0 0 0 0 0,0 1 0 0 0,4-1-3 0 0,8-1 34 0 0,-4-3 75 0 0,2-1 110 0 0,3 5 25 0 0,-5 1-21 0 0,-7-2-67 0 0,0 0 44 0 0,1-2-10 0 0,2-2 13 0 0,-3 3-140 0 0,2 0-36 0 0,31-15-13 0 0,-12 4-9 0 0,-8 7-50 0 0,-3 3-41 0 0,2 2-60 0 0,-9 2 16 0 0,12-3-7 0 0,-16 1 50 0 0,0 0-63 0 0,-1 0-7 0 0,-1 0-52 0 0,1 0-60 0 0,0 0-69 0 0,-2 0 17 0 0,0 0-47 0 0,0 1-43 0 0,0-1-37 0 0,1 0-131 0 0,0 0-36 0 0,7-3-1360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31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7424 0 0,'0'2'166'0'0,"0"0"-132"0"0,0 1 0 0 0,1-1 0 0 0,-1 0 0 0 0,1 0 0 0 0,0 0 0 0 0,-1 0 0 0 0,1 0 0 0 0,0 0-1 0 0,0 0 1 0 0,1 1-34 0 0,8 20 236 0 0,1-4-201 0 0,-8-14-35 0 0,0-1 0 0 0,-1 0 0 0 0,1 1 0 0 0,-1-1 0 0 0,1 3 0 0 0,2 14-1 0 0,2 3 12 0 0,-1-9 43 0 0,-4-10-11 0 0,9 17 186 0 0,12 30 380 0 0,-14-23-314 0 0,-5-5-14 0 0,1 0-43 0 0,4 7 25 0 0,1 1 28 0 0,-5-5-55 0 0,-1-7-81 0 0,2 4 67 0 0,-5-18-131 0 0,1 0 1 0 0,-1 0-1 0 0,0 0 1 0 0,0 1 0 0 0,0 4-92 0 0,-1-7 68 0 0,0 0 1 0 0,0 0 0 0 0,0 1 0 0 0,1-1 0 0 0,0 4-69 0 0,3 0 129 0 0,0 5 86 0 0,-9 10 78 0 0,0-6-82 0 0,4-4-13 0 0,1-1 25 0 0,3 1 68 0 0,-1-9-246 0 0,1 8 151 0 0,1 2 80 0 0,-1 0 67 0 0,-1 0 51 0 0,-2-11-42 0 0,0 0-6 0 0,-1-2-250 0 0,1 0-69 0 0,0 2-32 0 0,0-2 45 0 0,0 1 41 0 0,0-1 29 0 0,0 0 45 0 0,0 0 53 0 0,1 1 61 0 0,-4-2-203 0 0,-10-3-6 0 0,12 3-56 0 0,0-1-1 0 0,0 1 0 0 0,1-1 0 0 0,-1 1 1 0 0,0-1-1 0 0,0 0 0 0 0,1 1 1 0 0,-1-1-1 0 0,0 0 0 0 0,1 0 0 0 0,-1 1 1 0 0,0-1-1 0 0,1 0 0 0 0,0 0 0 0 0,-1 0-3 0 0,0-3 9 0 0,0 1 0 0 0,0-1 1 0 0,0 1-1 0 0,1-1 0 0 0,-1 0 0 0 0,1 1 0 0 0,0-1 0 0 0,0-1-9 0 0,0 4 3 0 0,0-1-1 0 0,0 1 1 0 0,-1-1 0 0 0,1 0 0 0 0,0 1-1 0 0,-1-1 1 0 0,1 1 0 0 0,-1-1-1 0 0,0 1 1 0 0,1-1 0 0 0,-1 1 0 0 0,0 0-1 0 0,0-1-2 0 0,-5-11 29 0 0,4 4-27 0 0,1-1 0 0 0,0 0 0 0 0,1 1 0 0 0,0-1 0 0 0,1-1-2 0 0,-1-3 0 0 0,0 3 0 0 0,1 0 0 0 0,0 0 0 0 0,0 1 0 0 0,1-1 0 0 0,0 1 0 0 0,1 0 0 0 0,0-1 0 0 0,1 1 0 0 0,0 0 0 0 0,0 1 0 0 0,3-4 0 0 0,40-66-98 0 0,-44 75 90 0 0,0-1 1 0 0,1 1-1 0 0,-1 0 0 0 0,1 0 1 0 0,0 0-1 0 0,0 0 0 0 0,3-1 8 0 0,-3 2 0 0 0,0-1 0 0 0,0 1 0 0 0,0-1 0 0 0,0 0 0 0 0,-1-1 0 0 0,0 1 1 0 0,2-3-2 0 0,2-4 0 0 0,-6 8-1 0 0,1-1 0 0 0,0 1-1 0 0,0 0 1 0 0,0 0 0 0 0,0 0-1 0 0,1 1 1 0 0,-1-1 0 0 0,1 0-1 0 0,-1 1 1 0 0,1 0 0 0 0,0-1 2 0 0,0 2-130 0 0,0-1 41 0 0,2-2 13 0 0,1 0 96 0 0,8-7 205 0 0,-7 5-192 0 0,-3 3-72 0 0,0 0-68 0 0,0-1-81 0 0,0 0-97 0 0,-1 2 13 0 0,0-1-64 0 0,0 1-68 0 0,0-1-75 0 0,-1 0-81 0 0,1 1-85 0 0,0-1-92 0 0,0 0-98 0 0,3-3-1117 0 0,3-3-1109 0 0</inkml:trace>
  <inkml:trace contextRef="#ctx0" brushRef="#br0" timeOffset="460.72">806 253 8840 0 0,'-27'0'197'0'0,"22"0"24"0"0,5 0 19 0 0,-3 0-29 0 0,-7 0-126 0 0,5-3 129 0 0,4 2-142 0 0,-2-1 10 0 0,-5-4-88 0 0,5 5 63 0 0,0 0 77 0 0,0 0 25 0 0,0 1 64 0 0,-1-1 74 0 0,0 1 85 0 0,2 0-314 0 0,-1 0 8 0 0,1 0-1 0 0,-2 0 61 0 0,-1 0 95 0 0,1 0-189 0 0,-2 3-30 0 0,1 10-12 0 0,-6 0 16 0 0,7-7 76 0 0,3 1-58 0 0,1-2-8 0 0,-5 3 7 0 0,4-6-26 0 0,0-1-1 0 0,0 1 1 0 0,0-1-1 0 0,0 1 1 0 0,1-1-1 0 0,-1 1 1 0 0,0-1 0 0 0,1 1-1 0 0,0-1 1 0 0,-1 1-1 0 0,1 0 1 0 0,0 0-1 0 0,0-1 1 0 0,0 1 0 0 0,0 1-7 0 0,0 6 9 0 0,1-5-9 0 0,-1 0 0 0 0,0-1 1 0 0,0 1-1 0 0,0 0 0 0 0,-1-1 1 0 0,1 1-1 0 0,-1-1 0 0 0,0 1 1 0 0,0 1-1 0 0,-25 69 0 0 0,25-71 4 0 0,0 1 1 0 0,0-1-1 0 0,0 1 1 0 0,1-1-1 0 0,0 1 1 0 0,0 0-1 0 0,0-1 1 0 0,0 1-1 0 0,0 1-4 0 0,1 8 20 0 0,-2-2-11 0 0,1-8-9 0 0,0 0 0 0 0,-1 0 1 0 0,1 0-1 0 0,0 0 0 0 0,1 0 0 0 0,-1 0 1 0 0,0-1-1 0 0,1 1 0 0 0,-1 0 0 0 0,1 0 1 0 0,1 1-1 0 0,3 4 0 0 0,-4-7 0 0 0,-1 1 0 0 0,1-1 0 0 0,0 1 0 0 0,0-1 0 0 0,0 1 0 0 0,-1-1 0 0 0,1 1 0 0 0,-1-1 0 0 0,1 1 0 0 0,-1 0 0 0 0,0-1 0 0 0,1 1 0 0 0,-1 0 0 0 0,0-1 0 0 0,0 1 0 0 0,0 0 0 0 0,0-1 0 0 0,0 1 0 0 0,1 0 0 0 0,-1-1 1 0 0,1 1-1 0 0,-1 0 0 0 0,1-1 0 0 0,0 1 0 0 0,-1-1 0 0 0,1 1 0 0 0,0-1 1 0 0,0 0-1 0 0,0 1 0 0 0,4 6 12 0 0,-3-3 6 0 0,-1-4-15 0 0,-1-1 0 0 0,0 1 0 0 0,0 0 0 0 0,1-1 0 0 0,-1 1-1 0 0,0-1 1 0 0,1 1 0 0 0,-1-1 0 0 0,1 1 0 0 0,-1 0 0 0 0,1-1 0 0 0,-1 1 0 0 0,1-1 0 0 0,-1 0 0 0 0,1 1 0 0 0,-1-1 0 0 0,1 1 0 0 0,0-1 0 0 0,-1 0 0 0 0,1 0 0 0 0,-1 1 0 0 0,1-1-3 0 0,4 2 7 0 0,9 9 78 0 0,-10-8 33 0 0,0-2-58 0 0,5-5-9 0 0,-8 4-28 0 0,18-11 138 0 0,-10 6-44 0 0,-1-1 1 0 0,0 1-1 0 0,-1-2 1 0 0,5-4-118 0 0,1-2 171 0 0,7-6 4 0 0,-2-1-64 0 0,-3 0-53 0 0,-5 0-45 0 0,10-31 92 0 0,-11 31-48 0 0,-2 0 0 0 0,1-4-57 0 0,-6 17 31 0 0,-1 0 1 0 0,1 0-1 0 0,-2 0 0 0 0,1 0 1 0 0,-1-1-32 0 0,0 7 14 0 0,0-1 0 0 0,0 0-1 0 0,1 0 1 0 0,-1 0 0 0 0,0 1 0 0 0,1-1 0 0 0,-1 0 0 0 0,1 0 0 0 0,-1 1 0 0 0,1-1 0 0 0,0 0 0 0 0,0 1 0 0 0,0-1 0 0 0,0 0-14 0 0,0 1 15 0 0,0-1 0 0 0,0 1 0 0 0,0-1 0 0 0,0 0 0 0 0,-1 1 0 0 0,1-1-1 0 0,-1 0 1 0 0,1 0 0 0 0,-1 1 0 0 0,1-1 0 0 0,-1 0 0 0 0,0 0 0 0 0,0 0 0 0 0,0 0-15 0 0,0-3 1 0 0,0-1 46 0 0,0-25 381 0 0,0 29-352 0 0,3 4-19 0 0,5 8-40 0 0,10 24-90 0 0,-18-34 73 0 0,1 3-4 0 0,0-1 0 0 0,-1 0 0 0 0,1 1 0 0 0,-1-1 0 0 0,1 0 0 0 0,-1 1 0 0 0,0-1 0 0 0,0 1 0 0 0,0-1 0 0 0,0 2 4 0 0,1 13-13 0 0,15 20 13 0 0,-12-26 0 0 0,-2-8 0 0 0,-1 0 0 0 0,0 0 0 0 0,0 0 0 0 0,0 0 0 0 0,0 0 0 0 0,0 0 0 0 0,-1 1 0 0 0,1-1 0 0 0,-1 3 0 0 0,0-5 0 0 0,0 1 0 0 0,0 0 0 0 0,1-1 0 0 0,-1 1 0 0 0,1 0 0 0 0,-1-1 0 0 0,1 1 0 0 0,-1-1 0 0 0,1 1 0 0 0,0-1 0 0 0,-1 1 0 0 0,1-1 0 0 0,0 1 0 0 0,0-1 0 0 0,4 7 0 0 0,16 40 0 0 0,-16-40-15 0 0,1 2-43 0 0,-4 1-57 0 0,-2-9-123 0 0,0-2 118 0 0,0 0-45 0 0,0 0-67 0 0,0 0 73 0 0,0 0-33 0 0,0 0-35 0 0,0 0-35 0 0,0 0-350 0 0,0 0 86 0 0,0 0-47 0 0,0 0-672 0 0,0 0-528 0 0,0 0-1003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31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363 95 11200 0 0,'0'0'256'0'0,"0"3"34"0"0,2 7-42 0 0,3-1-52 0 0,1 2-43 0 0,-3 3-75 0 0,-3-7-69 0 0,-1-4-9 0 0,1-1 0 0 0,0 0 0 0 0,0 0 0 0 0,0 0 1 0 0,1 0-1 0 0,-1 1 0 0 0,0-1 0 0 0,1 0 0 0 0,-1 0 1 0 0,2 1-1 0 0,6 16 165 0 0,-1 1 106 0 0,-1-1 51 0 0,6 39 717 0 0,-7-33-634 0 0,-1 0-96 0 0,-2-12-197 0 0,1 0-34 0 0,1 5 30 0 0,3 15 82 0 0,-5-5-23 0 0,-3-11-76 0 0,1 18 89 0 0,4-11-25 0 0,-3-20-132 0 0,6 26 155 0 0,-6-22-107 0 0,1 1 1 0 0,-1 0-1 0 0,0 7-71 0 0,-1 31 258 0 0,0 52 532 0 0,0-64-604 0 0,0 5-73 0 0,0-37-184 0 0,0-3-87 0 0,0 0-139 0 0,-1 0 4 0 0,-1 0-37 0 0,-8 0-865 0 0,7 0-47 0 0</inkml:trace>
  <inkml:trace contextRef="#ctx0" brushRef="#br0" timeOffset="316.51">0 158 10448 0 0,'0'0'301'0'0,"3"0"4"0"0,2 0-227 0 0,3 0-46 0 0,2 0-1 0 0,-4-2 42 0 0,2-3 104 0 0,-3 3-5 0 0,0-1 41 0 0,2 0 42 0 0,2 0 40 0 0,10-8 202 0 0,-6 3-136 0 0,2 0 46 0 0,0 6-223 0 0,-1-1-83 0 0,18-7 54 0 0,-14 6-81 0 0,-11 2-43 0 0,1 0 0 0 0,-1 0 1 0 0,1 0-1 0 0,-1-1 1 0 0,1-1-32 0 0,-1 1 9 0 0,0 1 0 0 0,0-1 1 0 0,0 1-1 0 0,1 0 1 0 0,-1 1-1 0 0,6-1-9 0 0,7-1 24 0 0,14-8-2 0 0,-2 6 21 0 0,-1-5-32 0 0,-2 4-11 0 0,-13 1 8 0 0,-13 3-5 0 0,0 1 1 0 0,0 0 0 0 0,1 0 0 0 0,-1 0 0 0 0,1 0 0 0 0,-1 1 0 0 0,1-1-1 0 0,-1 1 1 0 0,1 0-4 0 0,9-1-57 0 0,15-6 66 0 0,-19 4-66 0 0,0 1-78 0 0,0 0-108 0 0,-5 2 72 0 0,1-1-37 0 0,-3 1-7 0 0,0 0-34 0 0,2 0-339 0 0,-1 0 79 0 0,-1 0-46 0 0,3 0-657 0 0,1 0-518 0 0,4 0-984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29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2 104 8568 0 0,'0'0'249'0'0,"0"0"-1"0"0,0 0-153 0 0,0 0 6 0 0,0 0 77 0 0,0 0 193 0 0,0 0 352 0 0,0 3 40 0 0,0 2-383 0 0,0 2-95 0 0,-1 2-34 0 0,1 2-88 0 0,0-8-128 0 0,0 0 0 0 0,0 0 0 0 0,0-1-1 0 0,0 1 1 0 0,1 0 0 0 0,-1 0-1 0 0,1 0 1 0 0,0-1 0 0 0,0 1-35 0 0,10 16 150 0 0,-6 7-38 0 0,0-11-47 0 0,-3-12-52 0 0,-1 0 1 0 0,0 1-1 0 0,0 0 0 0 0,0-1 1 0 0,0 1-1 0 0,-1-1 1 0 0,1 1-1 0 0,-1 0 1 0 0,0 1-14 0 0,0 4 29 0 0,0-1 1 0 0,1 0 0 0 0,0 0-1 0 0,2 4-29 0 0,8 22 167 0 0,-2-2-18 0 0,-2 19 122 0 0,-6-6 205 0 0,-2 0-476 0 0,0-2 203 0 0,1-17-46 0 0,0 33 151 0 0,0-28-125 0 0,0-5-61 0 0,0 45 313 0 0,0-50-356 0 0,0 0-67 0 0,-3 4-4 0 0,-7-3 37 0 0,10-20-44 0 0,-1 0 0 0 0,1 0 0 0 0,-1 1 0 0 0,1-1 1 0 0,0 0-1 0 0,0 0 0 0 0,0 0 0 0 0,0 0 0 0 0,0 0 0 0 0,0 1-1 0 0,0-2 0 0 0,1 0 0 0 0,-1 1 0 0 0,0-1 0 0 0,0 0 0 0 0,0 0 0 0 0,0 1 0 0 0,0-1 0 0 0,0 0 0 0 0,-1 1 0 0 0,1-1 0 0 0,0 0 0 0 0,-1 0 0 0 0,1 1 0 0 0,-1-1 0 0 0,1 0 0 0 0,-1 0 0 0 0,0 0-107 0 0,1-1 34 0 0,-2 1 14 0 0,1 1 104 0 0,-2-1 155 0 0,1 0 20 0 0,1 0-188 0 0,1-1-36 0 0,-1 0-33 0 0,1 1-37 0 0,-1 0-41 0 0,1-1-48 0 0,0 1-12 0 0,0-1-40 0 0,-1 1-42 0 0,1 0-45 0 0,0 0-49 0 0,0 0-51 0 0,0 0-55 0 0,0 0-57 0 0,0-12-1049 0 0,0 9-18 0 0</inkml:trace>
  <inkml:trace contextRef="#ctx0" brushRef="#br0" timeOffset="442.44">50 25 10656 0 0,'-13'13'241'0'0,"10"-10"38"0"0,3-3 10 0 0,0 0-33 0 0,0 0-192 0 0,-3 0-36 0 0,-19 0 0 0 0,18 0 32 0 0,2 0 66 0 0,1 0 148 0 0,1 0 261 0 0,0 0 29 0 0,0-3-36 0 0,0 2-442 0 0,0-3 9 0 0,0 2-15 0 0,0-1 64 0 0,0 0 104 0 0,0 3 27 0 0,0 0-7 0 0,0-2-18 0 0,0 1-239 0 0,0 1 0 0 0,0-1-1 0 0,0 1 1 0 0,0-1 0 0 0,0 1 0 0 0,0-1-1 0 0,1 1 1 0 0,-1-1 0 0 0,0 1 0 0 0,0-1-1 0 0,0 1 1 0 0,0-1 0 0 0,1 1-1 0 0,-1 0 1 0 0,0-1 0 0 0,0 1 0 0 0,1-1-1 0 0,-1 1 1 0 0,0 0 0 0 0,1-1 0 0 0,-1 1-1 0 0,0 0 1 0 0,1-1 0 0 0,-1 1 0 0 0,0 0-1 0 0,1 0 1 0 0,-1-1 0 0 0,1 1-1 0 0,-1 0 1 0 0,1 0-11 0 0,16-2 310 0 0,-13 2-239 0 0,-1 0 73 0 0,2-2-31 0 0,-3 1-104 0 0,0 0 0 0 0,0 0-1 0 0,-1 0 1 0 0,1 1 0 0 0,0-1 0 0 0,0 1-1 0 0,0 0 1 0 0,0-1 0 0 0,0 1-1 0 0,0 0 1 0 0,0 0 0 0 0,0 0 0 0 0,0 0-1 0 0,0 0 1 0 0,0 1 0 0 0,0-1 0 0 0,0 1-1 0 0,-1-1 1 0 0,1 1 0 0 0,0-1-1 0 0,0 1 1 0 0,1 1-9 0 0,1-1 4 0 0,0-1-1 0 0,1 1 1 0 0,-1-1 0 0 0,0 1-1 0 0,4-2-3 0 0,-4 1 0 0 0,0 0 0 0 0,1 1 0 0 0,-1-1 0 0 0,0 1-1 0 0,4 0 1 0 0,-3 1 0 0 0,0 0 0 0 0,0 1 1 0 0,-1 0-1 0 0,1-1 0 0 0,2 3 0 0 0,12 7 0 0 0,7 3-1 0 0,17 12 1 0 0,-36-22 0 0 0,-4-3 1 0 0,0 1-1 0 0,-1-1 0 0 0,1 1 0 0 0,0-1 1 0 0,-1 1-1 0 0,0 0 0 0 0,0 0 0 0 0,0 0 0 0 0,0 0 1 0 0,0 1-1 0 0,0-1 0 0 0,4 8 9 0 0,4 3 25 0 0,-7-10-30 0 0,-1-1 1 0 0,1 1 0 0 0,-1 0-1 0 0,0-1 1 0 0,0 1 0 0 0,0 0-1 0 0,-1 0 1 0 0,1 2-5 0 0,14 54 53 0 0,-15-57-49 0 0,0-1-1 0 0,-1 0 0 0 0,1 1 1 0 0,-1-1-1 0 0,1 1 0 0 0,-1-1 1 0 0,0 1-1 0 0,0-1 0 0 0,0 1 1 0 0,0-1-1 0 0,0 1 0 0 0,0-1 1 0 0,-1 1-1 0 0,0-1 0 0 0,1 1 1 0 0,-1-1-1 0 0,0 0 0 0 0,0 1 1 0 0,0-1-1 0 0,-1 1-3 0 0,-5 14 19 0 0,2 9 45 0 0,-11 11 18 0 0,10-24-44 0 0,-1 0 0 0 0,-1 0-1 0 0,-8 10-37 0 0,9-11 21 0 0,0-3-8 0 0,-1 0 1 0 0,1-1-1 0 0,-2 1 1 0 0,-5 4-14 0 0,-5 4 20 0 0,-23 15-20 0 0,35-19 0 0 0,-7-8 0 0 0,1 6-13 0 0,11-9-64 0 0,2-2-59 0 0,0 0-22 0 0,0 0-4 0 0,0 0-13 0 0,1-7-79 0 0,3 1 92 0 0,4 0 55 0 0,5-1 37 0 0,-8 4 46 0 0,-3 3 18 0 0,1-1 0 0 0,-1 0 1 0 0,0 0-1 0 0,1 1 0 0 0,-1 0 1 0 0,0-1-1 0 0,1 1 0 0 0,-1 0 1 0 0,1 0-1 0 0,1 0 6 0 0,13-1-54 0 0,-2-5 7 0 0,-11 5 44 0 0,-1 0 0 0 0,0 0 0 0 0,1 0 0 0 0,-1 0 0 0 0,0 0 0 0 0,1 1 0 0 0,-1-1 1 0 0,2 1 2 0 0,31-1-2 0 0,-24 0-11 0 0,-1 1 1 0 0,0 0-1 0 0,1 0 1 0 0,-1 1 0 0 0,9 3 12 0 0,12 6 0 0 0,-14-6 0 0 0,-11-2 0 0 0,1 0 0 0 0,-1 0 0 0 0,1 0 0 0 0,-1 1 0 0 0,1 1 0 0 0,7 3 0 0 0,-6-2 0 0 0,0 0 0 0 0,0-1 0 0 0,0-1 0 0 0,3 1 0 0 0,0-1 0 0 0,-8-2 0 0 0,0 0 0 0 0,-1 0 0 0 0,1 0 0 0 0,0 0 0 0 0,-1 1 0 0 0,1 0 0 0 0,-1 0 0 0 0,1-1 0 0 0,1 3 0 0 0,6 2 0 0 0,6 5 33 0 0,-14-9-14 0 0,-1 0 0 0 0,0 0 0 0 0,0 0 0 0 0,0 0 1 0 0,0 0-1 0 0,2 3-19 0 0,13 23 143 0 0,0 5 36 0 0,-7-20-113 0 0,-10-13-65 0 0,1 0 0 0 0,-1 0 0 0 0,0 0 0 0 0,0 0 0 0 0,0 0 0 0 0,0 0 0 0 0,0 0 0 0 0,0 0 1 0 0,0 0-1 0 0,0 0 0 0 0,1 0 0 0 0,-1 1 0 0 0,0-1 0 0 0,0 0 0 0 0,0 0 0 0 0,0 0 1 0 0,0 0-1 0 0,0 0 0 0 0,0 0 0 0 0,0 0 0 0 0,0 0 0 0 0,0 1 0 0 0,0-1 0 0 0,0 0 1 0 0,0 0-1 0 0,0 0 0 0 0,0 0 0 0 0,0 0 0 0 0,0 0 0 0 0,0 1 0 0 0,0-1 0 0 0,0 0 1 0 0,0 0-1 0 0,0 0 0 0 0,0 0 0 0 0,0 0 0 0 0,0 0 0 0 0,0 0 0 0 0,0 1 0 0 0,0-1 1 0 0,0 0-1 0 0,0 0 0 0 0,0 0 0 0 0,0 0 0 0 0,0 0 0 0 0,0 0 0 0 0,-1 0 0 0 0,1 0 1 0 0,0 0-1 0 0,0 1 0 0 0,0-1 0 0 0,0 0 0 0 0,0 0 0 0 0,0 0 0 0 0,0 0 0 0 0,0 0 1 0 0,-1 0-2 0 0,-10 19 96 0 0,9-15-67 0 0,-1 0 0 0 0,1 0-1 0 0,0-1 1 0 0,-1 1 0 0 0,-3 3-29 0 0,-18 12 107 0 0,0-6-53 0 0,-4 2-40 0 0,23-11-12 0 0,0-1-1 0 0,-1 1 1 0 0,0-1-1 0 0,0-1 1 0 0,0 1-1 0 0,0-1 1 0 0,0 0-1 0 0,0 0 1 0 0,0-1-1 0 0,-4 1-1 0 0,-19 4 7 0 0,13 0-68 0 0,0 1-38 0 0,-15 6-146 0 0,-1-7-13 0 0,29-5 230 0 0,-10 2-129 0 0,0 0-1 0 0,0-1 0 0 0,1 0 1 0 0,-10 0 157 0 0,12-2-124 0 0,-10 0-84 0 0,7 0 8 0 0,5 0-36 0 0,-1 0-113 0 0,5 0 95 0 0,-1 0-50 0 0,1 0-56 0 0,-1 0-61 0 0,0 0-66 0 0,0 0-71 0 0,1 0-78 0 0,-1 0-82 0 0,-8 0-1029 0 0,-6 0-983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28.1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295 426 9488 0 0,'-3'0'276'0'0,"-2"0"-139"0"0,0 0-36 0 0,-5 0 15 0 0,-1 0-85 0 0,-15 0-51 0 0,18 0 43 0 0,0 0 38 0 0,-2 0 82 0 0,1 0 97 0 0,-4 3 173 0 0,2 2-68 0 0,3 0-98 0 0,2-2-46 0 0,1-1-54 0 0,-1 0-4 0 0,-11 12 82 0 0,13-10-218 0 0,1 0 9 0 0,-1 0 1 0 0,0 0 0 0 0,0-1 0 0 0,0 0 0 0 0,-2 2-17 0 0,5-5 0 0 0,-1 1 1 0 0,1-1-1 0 0,-1 1 1 0 0,1 0-1 0 0,-1-1 1 0 0,1 1 0 0 0,-1 0-1 0 0,1 0 1 0 0,0 0-1 0 0,-1 0 1 0 0,1 0 0 0 0,0 1-1 0 0,0-1 1 0 0,0 0-1 0 0,0 0 1 0 0,0 1-1 0 0,0-1 1 0 0,0 1 0 0 0,0-1-1 0 0,1 1 1 0 0,-1-1-1 0 0,1 1 1 0 0,-1 0-1 0 0,1-1 1 0 0,-1 1 0 0 0,1 0-1 0 0,-6 18 1 0 0,2-11-1 0 0,0-1 0 0 0,0 0 0 0 0,-1 0 0 0 0,-2 2 0 0 0,-14 23 0 0 0,18-25 0 0 0,0 0 0 0 0,1 0 0 0 0,0 0 0 0 0,0 0 0 0 0,0 1 0 0 0,1-1 0 0 0,0 0 0 0 0,1 1 0 0 0,0-1 0 0 0,1 5 0 0 0,-2-7 0 0 0,1 0 0 0 0,-1 0 0 0 0,0 0 0 0 0,-2 4 0 0 0,-2 19 0 0 0,16 32 0 0 0,-9-40-12 0 0,11 5-36 0 0,3-8 36 0 0,0-5 24 0 0,-1-5 66 0 0,-4-5 51 0 0,-9-3-87 0 0,1 0 0 0 0,-1-1 0 0 0,1 1-1 0 0,-1-1 1 0 0,1 1 0 0 0,-1-1-1 0 0,1 0 1 0 0,1 0-42 0 0,13 0 160 0 0,-1 0 19 0 0,-4-3 15 0 0,-7 1-83 0 0,0-1 0 0 0,0 0-1 0 0,0 0 1 0 0,0-1 0 0 0,-1 0-1 0 0,2-1-110 0 0,6-7 258 0 0,-3 2-88 0 0,-2 0-41 0 0,-1-1-15 0 0,0-7 9 0 0,3-7 32 0 0,1 7 2 0 0,-7 16-130 0 0,-1-1 0 0 0,0-1 1 0 0,-1 1-1 0 0,1 0 0 0 0,-1 0 0 0 0,0-1 1 0 0,0 1-1 0 0,0-1 0 0 0,0 1 1 0 0,-1-5-28 0 0,1-16 63 0 0,-1 19-45 0 0,1 0-1 0 0,0 1 1 0 0,0-1 0 0 0,1 0 0 0 0,-1 0 0 0 0,1 0-18 0 0,4-12 35 0 0,-4 1-33 0 0,-2 14 2 0 0,0-1 0 0 0,-1 1 0 0 0,1 0 0 0 0,-1 0 0 0 0,1-1 0 0 0,-1 1 0 0 0,0 0 0 0 0,0 0 0 0 0,-2-3-4 0 0,-2-9 24 0 0,2-2-17 0 0,3-13 84 0 0,0 1 24 0 0,-3 13-76 0 0,-3 3 4 0 0,5 11-40 0 0,0 1-1 0 0,1 0 0 0 0,-1-1 0 0 0,0 1 0 0 0,1-1 0 0 0,-1 1 1 0 0,1-1-1 0 0,-1 1 0 0 0,1-1 0 0 0,0 1 0 0 0,-1-1 0 0 0,1 0 1 0 0,0 1-3 0 0,0-9 3 0 0,0-12 66 0 0,0 9-80 0 0,2 23-37 0 0,4 4 36 0 0,5 9-35 0 0,1 2 36 0 0,-8-18 11 0 0,0 0 0 0 0,0 0 0 0 0,-1 0 1 0 0,1 4-1 0 0,7 17 0 0 0,-6 1-11 0 0,6-8-32 0 0,-6 6 33 0 0,5-6 10 0 0,-4 5 0 0 0,-1-10 0 0 0,-3-13 0 0 0,-1 0 0 0 0,0 0 0 0 0,0 1 0 0 0,0-1 0 0 0,0 0 0 0 0,-1 1 0 0 0,0-1 0 0 0,1 2 0 0 0,-1 58 10 0 0,0-61-4 0 0,0 0 0 0 0,0-1-1 0 0,0 1 1 0 0,0-1 0 0 0,0 1-1 0 0,0 0 1 0 0,1-1 0 0 0,-1 1 0 0 0,1-1-1 0 0,-1 1 1 0 0,1-1 0 0 0,0 1-1 0 0,0-1 1 0 0,-1 0 0 0 0,1 1-1 0 0,0-1 1 0 0,0 0 0 0 0,0 1 0 0 0,0-1-1 0 0,1 0-5 0 0,-1 0 4 0 0,2 2 60 0 0,-3-1-32 0 0,0-1-214 0 0,0 0 57 0 0,0-1 49 0 0,0 1 43 0 0,0 0 41 0 0,0 0 37 0 0,0 1 92 0 0,0 2 273 0 0,0-2-319 0 0,0-1-44 0 0,0 1-53 0 0,0-1-57 0 0,0 0-68 0 0,0 1-78 0 0,0-1-52 0 0,0 0-78 0 0,0 0-87 0 0,0 0-93 0 0,0 1-102 0 0,0-1-108 0 0,0 0-117 0 0,0 0-124 0 0,0-1-935 0 0,0 0-1080 0 0</inkml:trace>
  <inkml:trace contextRef="#ctx0" brushRef="#br0" timeOffset="300.33">831 0 10080 0 0,'0'0'230'0'0,"0"0"30"0"0,0 0 18 0 0,0 1-120 0 0,0 1-83 0 0,-3 25 22 0 0,-3-15 85 0 0,1-4 41 0 0,3 8 75 0 0,2 11 136 0 0,0 5-94 0 0,0-16-216 0 0,0 2-37 0 0,0 0-43 0 0,0 0-45 0 0,1-9 17 0 0,0 0-1 0 0,0-1 1 0 0,2 8-16 0 0,4 15 118 0 0,-5-23-76 0 0,-1-1 0 0 0,0 1-1 0 0,-1-1 1 0 0,0 8-42 0 0,2 19 95 0 0,8 13 54 0 0,-6-22-33 0 0,8 43 291 0 0,-9-44-210 0 0,-3-2-38 0 0,2 10 71 0 0,9 3 113 0 0,-6-4 17 0 0,0-14-177 0 0,-3-11-99 0 0,-1 1 0 0 0,1-1 0 0 0,-1 1 1 0 0,0 0-1 0 0,0-1 0 0 0,-1 1-84 0 0,-1 6 72 0 0,1 4-24 0 0,4 3-34 0 0,-1-11-13 0 0,-1 0 0 0 0,1-1 0 0 0,-2 1 0 0 0,2 6-1 0 0,-2 14 50 0 0,-2-19-42 0 0,1-5-7 0 0,-1 0-1 0 0,1 0 0 0 0,0 0 0 0 0,0-1 1 0 0,0 1-1 0 0,1 0 0 0 0,0 0 0 0 0,0-1 1 0 0,1 4-1 0 0,2-1 4 0 0,3 9-70 0 0,-7-15 63 0 0,0-1 0 0 0,0 1 0 0 0,0-1 0 0 0,0 0 0 0 0,0 1 0 0 0,0-1 0 0 0,0 0 0 0 0,-1 1 0 0 0,1-1 0 0 0,0 0 0 0 0,0 1 0 0 0,0-1 0 0 0,0 0 0 0 0,-1 1 0 0 0,1-1-1 0 0,0 0 1 0 0,0 0 0 0 0,-1 1 0 0 0,1-1 0 0 0,0 0 0 0 0,-1 0 0 0 0,1 1 0 0 0,0-1 0 0 0,-1 0 0 0 0,1 0 0 0 0,0 0 0 0 0,-1 0 0 0 0,1 0 0 0 0,0 0 0 0 0,-1 1 0 0 0,1-1 0 0 0,0 0 0 0 0,-1 0 0 0 0,1 0 0 0 0,0 0 0 0 0,-1 0 0 0 0,1 0 0 0 0,-1 0 0 0 0,1 0 0 0 0,0-1 0 0 0,-1 1 0 0 0,1 0 0 0 0,0 0 3 0 0,-3 0-72 0 0,3 0-19 0 0,0 0-56 0 0,0 0-149 0 0,-3 0-268 0 0,-10 0-18 0 0</inkml:trace>
  <inkml:trace contextRef="#ctx0" brushRef="#br0" timeOffset="617.32">531 505 13824 0 0,'3'0'314'0'0,"13"0"127"0"0,-4-1-177 0 0,-3-1-75 0 0,0 1-36 0 0,-2-1-60 0 0,0-1-36 0 0,0 0-40 0 0,0-1-45 0 0,-2 1 29 0 0,0 0 0 0 0,0 0 0 0 0,1 1 0 0 0,0 0 1 0 0,-1 0-1 0 0,1 0 0 0 0,2 0-1 0 0,9-3 12 0 0,1-2 36 0 0,18-11 285 0 0,23-9 312 0 0,-33 15-399 0 0,1 1-53 0 0,1 0-87 0 0,-15 6-137 0 0,19-6 108 0 0,-20 7-110 0 0,-1 0-85 0 0,-5 2 15 0 0,-1 0-34 0 0,1 0-39 0 0,-1 0-42 0 0,-1 0-68 0 0,0 1-53 0 0,3-2-341 0 0,0 0-112 0 0,0 1-86 0 0,0 0-59 0 0,10 0-1103 0 0,11 1-1166 0 0,-28 1 3180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26.9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16 411 9384 0 0,'8'0'11'0'0,"2"0"108"0"0,19 0 457 0 0,-28 0-568 0 0,0 0 0 0 0,-1 0 0 0 0,1 0-1 0 0,0 0 1 0 0,0 0 0 0 0,-1 0-1 0 0,1 0 1 0 0,0 0 0 0 0,-1 0 0 0 0,1-1-1 0 0,0 1 1 0 0,-1 0 0 0 0,1-1-1 0 0,-1 1 1 0 0,1 0 0 0 0,0-1 0 0 0,-1 1-1 0 0,1 0 1 0 0,-1-1 0 0 0,1 1-1 0 0,-1-1 1 0 0,1 1 0 0 0,-1-1 0 0 0,0 1-1 0 0,1-1 1 0 0,-1 0-8 0 0,5-4 51 0 0,6 2-33 0 0,-11 3-19 0 0,1 1 1 0 0,-1-1 0 0 0,1 0-1 0 0,-1 0 1 0 0,1 0-1 0 0,-1 0 1 0 0,1 0 0 0 0,-1 0-1 0 0,1 0 1 0 0,-1 0 0 0 0,1 0-1 0 0,-1-1 1 0 0,1 1 0 0 0,-1 0-1 0 0,1 0 1 0 0,-1 0-1 0 0,1 0 1 0 0,-1-1 0 0 0,1 1-1 0 0,-1 0 1 0 0,0-1 0 0 0,1 1-1 0 0,-1 0 1 0 0,1-1-1 0 0,-1 1 1 0 0,0 0 0 0 0,1-1-1 0 0,-1 1 1 0 0,0-1 0 0 0,0 1-1 0 0,1 0 1 0 0,-1-1 0 0 0,4-6 97 0 0,3 4 114 0 0,0 1 11 0 0,-3-1-29 0 0,2-1 86 0 0,14-16 839 0 0,-16 16-913 0 0,-1 0-36 0 0,1 0-24 0 0,-1 1-104 0 0,0 0 272 0 0,-2 0-106 0 0,0 1-67 0 0,-2-1-64 0 0,1 0-25 0 0,1 1 62 0 0,6-2 173 0 0,-2 0-27 0 0,-3-6-40 0 0,-2 6-153 0 0,0-1 48 0 0,0-3 152 0 0,0-13 440 0 0,0 15-546 0 0,0 0-60 0 0,0 5-94 0 0,0 1 0 0 0,0-1 0 0 0,0 1 0 0 0,0 0 0 0 0,0-1 0 0 0,0 1 0 0 0,0-1 0 0 0,0 1 0 0 0,0 0 0 0 0,-1-1 0 0 0,1 1 0 0 0,0-1 0 0 0,0 1 0 0 0,0 0 0 0 0,0-1 0 0 0,-1 1 0 0 0,1-1 0 0 0,0 1 0 0 0,0 0 0 0 0,-1-1 0 0 0,1 1 0 0 0,0 0 0 0 0,-1 0 0 0 0,1-1 0 0 0,0 1 0 0 0,-1 0 0 0 0,1 0 0 0 0,0-1 0 0 0,-1 1 0 0 0,1 0 1 0 0,-1 0-7 0 0,-6-5 58 0 0,1-6-5 0 0,6 10-51 0 0,-1 0 0 0 0,1 0 0 0 0,-1 0 0 0 0,1 0-1 0 0,-1 0 1 0 0,1 0 0 0 0,-1 0 0 0 0,0 0 0 0 0,1 0 0 0 0,-1 0-1 0 0,0 0 1 0 0,0 1 0 0 0,0-1 0 0 0,0 0 0 0 0,0 0-1 0 0,0 1-1 0 0,-5-1 23 0 0,-1 0 13 0 0,2-3 56 0 0,3 3-85 0 0,1 0 0 0 0,0 0 1 0 0,-1 0-1 0 0,1 0 0 0 0,0 0 0 0 0,-1 0 0 0 0,1 0 0 0 0,-1 1 0 0 0,0-1 1 0 0,1 0-1 0 0,-1 1 0 0 0,0-1 0 0 0,0 1-7 0 0,-12-2 67 0 0,-4 2 82 0 0,9 0-49 0 0,-5 3-40 0 0,13-2-59 0 0,0-1 0 0 0,0 1 0 0 0,0 0 0 0 0,0 0 0 0 0,0 0 0 0 0,0 0 0 0 0,0 0 0 0 0,0 0 0 0 0,0 0 0 0 0,0 0 0 0 0,0 0 0 0 0,0 1-1 0 0,-5 10 0 0 0,1 0 0 0 0,0 0 0 0 0,1 0 0 0 0,0 1 0 0 0,1-1 0 0 0,1 1 0 0 0,0 0 0 0 0,0 0 0 0 0,1 0 0 0 0,1 4 0 0 0,0-10 0 0 0,-1 1-1 0 0,0-1 1 0 0,0 0-1 0 0,-1 0 1 0 0,0 3 0 0 0,-1-2-12 0 0,1 0 1 0 0,1 0-1 0 0,0 0 1 0 0,0 0-1 0 0,0 3 12 0 0,2 5-6 0 0,1-1 0 0 0,3 15 6 0 0,-2-15 0 0 0,0 0 0 0 0,-1 15 0 0 0,-2-23 0 0 0,1 0 0 0 0,0-1 0 0 0,0 1-1 0 0,0-1 1 0 0,1 1 0 0 0,1 3 0 0 0,1 6-9 0 0,0 2-17 0 0,-3-13 23 0 0,0 0-1 0 0,0 0 1 0 0,0-1-1 0 0,1 1 1 0 0,0 0-1 0 0,0-1 1 0 0,0 1-1 0 0,1-1 4 0 0,9 18 0 0 0,-10-18-10 0 0,0 0 0 0 0,1 0 0 0 0,-1 0 0 0 0,1 0 0 0 0,0 0 0 0 0,1 0 10 0 0,12 10-24 0 0,-14-14 11 0 0,0 1 0 0 0,1 0 0 0 0,-1 0 0 0 0,0-1 0 0 0,1 0 0 0 0,-1 1 0 0 0,1-1 0 0 0,-1 0 0 0 0,0 0 0 0 0,3 0 13 0 0,12 1-108 0 0,-2 5-25 0 0,-13-5 119 0 0,-1 0-1 0 0,1 0 1 0 0,-1-1 0 0 0,1 1 0 0 0,-1-1-1 0 0,1 1 1 0 0,0-1 0 0 0,-1 0 0 0 0,1 1-1 0 0,0-1 1 0 0,-1 0 0 0 0,1 0 0 0 0,0 0-1 0 0,-1 0 1 0 0,1 0 0 0 0,0-1 0 0 0,-1 1 0 0 0,2-1 14 0 0,3-1-13 0 0,-1 0-86 0 0,1-1-77 0 0,-1 1-65 0 0,0-1-33 0 0,-1 0-37 0 0,4-3-270 0 0,9-8-839 0 0,-12 10 1032 0 0,0-1 49 0 0,11-11-963 0 0</inkml:trace>
  <inkml:trace contextRef="#ctx0" brushRef="#br0" timeOffset="513.65">505 143 5344 0 0,'0'0'157'0'0,"3"0"-9"0"0,4-1-98 0 0,-1-1 31 0 0,0-2 81 0 0,1-2 189 0 0,-4 3 320 0 0,-3 3 29 0 0,0-3-342 0 0,0 1-71 0 0,0 0-63 0 0,1 0-54 0 0,0-1 37 0 0,6 0 75 0 0,-5 2-188 0 0,0 1 42 0 0,-2 0-127 0 0,0 0 0 0 0,0 0 0 0 0,0 1 0 0 0,0-1 0 0 0,0 0 0 0 0,0 0-1 0 0,1 0 1 0 0,-1 0 0 0 0,0 0 0 0 0,0 0 0 0 0,0 0 0 0 0,0 0 0 0 0,0 0-1 0 0,0 0 1 0 0,0 0 0 0 0,0 0 0 0 0,0 0 0 0 0,0 0 0 0 0,1-1 0 0 0,-1 1 0 0 0,0 0-1 0 0,0 0 1 0 0,0 0 0 0 0,0 0 0 0 0,0 0 0 0 0,0 0 0 0 0,0 0 0 0 0,0 0-1 0 0,0 0 1 0 0,0 0 0 0 0,0 0 0 0 0,0 0 0 0 0,0 0 0 0 0,0 0 0 0 0,0 0 0 0 0,1 0-1 0 0,-1-1 1 0 0,0 1 0 0 0,0 0 0 0 0,0 0 0 0 0,0 0 0 0 0,0 0 0 0 0,0 0-1 0 0,0 0 1 0 0,0 0 0 0 0,0 0 0 0 0,0 0 0 0 0,0 0 0 0 0,0-1 0 0 0,0 1-1 0 0,0 0 1 0 0,0 0 0 0 0,0 0 0 0 0,0 0 0 0 0,0 0 0 0 0,0 0 0 0 0,-1 0-9 0 0,1-2 99 0 0,0-1 73 0 0,0 0 33 0 0,0-6 454 0 0,0 5-407 0 0,0 2-122 0 0,0 1-32 0 0,0-1-42 0 0,0 1-47 0 0,1 1 1 0 0,-1 0 1 0 0,0 0-1 0 0,0 0 1 0 0,0 0-1 0 0,0 0 1 0 0,0 0-1 0 0,0 0 1 0 0,0 0-1 0 0,0 0 1 0 0,0 0-1 0 0,0-1 1 0 0,0 1-1 0 0,0 0 1 0 0,0 0 0 0 0,0 0-1 0 0,0 0 1 0 0,0 0-1 0 0,0 0 1 0 0,0 0-1 0 0,0 0 1 0 0,0 0-1 0 0,-1 0 1 0 0,1 0-1 0 0,0-1 1 0 0,0 1-1 0 0,0 0 1 0 0,0 0-1 0 0,0 0 1 0 0,0 0-1 0 0,0 0 1 0 0,0 0-1 0 0,0 0 1 0 0,0 0 0 0 0,0 0-1 0 0,0 0 1 0 0,0 0-1 0 0,0 0 1 0 0,0 0-1 0 0,-1 0 1 0 0,1 0-1 0 0,0 0 1 0 0,0 0-1 0 0,0 0 1 0 0,0 0-1 0 0,0 0 1 0 0,0 0-1 0 0,0 0 1 0 0,0 0-1 0 0,0 0 1 0 0,0 0-1 0 0,-1 0 1 0 0,1 0 0 0 0,0 0-1 0 0,0 0 1 0 0,0 0-1 0 0,0 0 1 0 0,0 0-11 0 0,-6-1 297 0 0,0-1-53 0 0,-1-2-6 0 0,0-2 51 0 0,4 3 16 0 0,2 0-113 0 0,1 1-72 0 0,1-1-63 0 0,0 0-5 0 0,-1 1 61 0 0,-1 0 71 0 0,-2-1 110 0 0,-11-7 91 0 0,2 6-75 0 0,7 2 18 0 0,3 1-290 0 0,1-1 0 0 0,0 1 0 0 0,-1 0 0 0 0,1 0 0 0 0,-1 0 0 0 0,1 0 0 0 0,-1 0 1 0 0,1 0-1 0 0,-1 1 0 0 0,0-1 0 0 0,0 0 0 0 0,1 1 0 0 0,-1-1 0 0 0,0 1 1 0 0,-1 0-39 0 0,-4-3 228 0 0,-14-7-5 0 0,15 7-23 0 0,1 6-109 0 0,1-1-83 0 0,-15 6 11 0 0,0-5 34 0 0,17-3-52 0 0,1 0 0 0 0,-1 0 0 0 0,0 0 0 0 0,1 1 0 0 0,-1-1 0 0 0,0 1 0 0 0,1-1 0 0 0,-1 1-1 0 0,1-1 1 0 0,-1 1 0 0 0,1 0 0 0 0,-1 0 0 0 0,1 0 0 0 0,-1 0-1 0 0,-6 4 0 0 0,6-4 0 0 0,0 0 0 0 0,-1 1 0 0 0,1-1 0 0 0,0 1 0 0 0,0-1 0 0 0,0 1 0 0 0,0 0 0 0 0,0 0 0 0 0,0 0 0 0 0,0 0 0 0 0,0 0 0 0 0,0 0 0 0 0,0 0 0 0 0,0 0 0 0 0,0 0 0 0 0,0 0 0 0 0,0-1 0 0 0,0 1 0 0 0,0-1 0 0 0,-1 0 0 0 0,0 1 0 0 0,1-1-2 0 0,0 0-1 0 0,0 0 1 0 0,0 0-1 0 0,0 1 1 0 0,1-1-1 0 0,-1 1 1 0 0,0-1-1 0 0,1 1 1 0 0,-1-1-1 0 0,1 1 1 0 0,-1 0-1 0 0,1 0 1 0 0,0 0-1 0 0,-1 1 3 0 0,1 1-10 0 0,0-1-1 0 0,0 0 0 0 0,0 1 1 0 0,0-1-1 0 0,0 1 1 0 0,1 0-1 0 0,0-1 0 0 0,-1 1 1 0 0,2 0 10 0 0,-2-2-5 0 0,1 0 0 0 0,0-1 0 0 0,-1 1 0 0 0,1 0 0 0 0,-1 0 0 0 0,1-1 0 0 0,-1 1 0 0 0,0 0 0 0 0,0-1 0 0 0,0 1 0 0 0,0 0 5 0 0,0-1-5 0 0,0 0 1 0 0,0 0-1 0 0,1 0 0 0 0,-1 0 0 0 0,1 0 0 0 0,-1 0 0 0 0,1 0 1 0 0,-1 0-1 0 0,1 0 0 0 0,0 0 0 0 0,-1 0 0 0 0,1 0 0 0 0,0 0 1 0 0,0 0-1 0 0,0 0 0 0 0,0 0 0 0 0,0 1 0 0 0,0-1 0 0 0,0 0 1 0 0,0 0-1 0 0,0 0 0 0 0,1 0 0 0 0,-1 0 0 0 0,0 0 5 0 0,11 19-53 0 0,11 11-149 0 0,-10-18 151 0 0,-5-6 13 0 0,-5-5 32 0 0,0 1 0 0 0,0-1 0 0 0,0 0 0 0 0,0 0 0 0 0,1 0 0 0 0,-1 0 0 0 0,1-1 0 0 0,-1 1 0 0 0,1 0 0 0 0,1 0 6 0 0,9 1-34 0 0,-10-3 26 0 0,-1 0 1 0 0,0 1-1 0 0,0 0 1 0 0,1-1-1 0 0,-1 1 1 0 0,0 0-1 0 0,0 0 0 0 0,0 0 1 0 0,0 0-1 0 0,0 1 1 0 0,0-1-1 0 0,0 1 1 0 0,0-1-1 0 0,0 1 8 0 0,1 1-7 0 0,0 0 0 0 0,0 0 0 0 0,1-1 0 0 0,-1 1 0 0 0,1-1 0 0 0,0 0-1 0 0,0 0 1 0 0,-1 0 0 0 0,1 0 0 0 0,1-1 0 0 0,-1 1 0 0 0,0-1 0 0 0,0 0 0 0 0,4 0 7 0 0,11 3-10 0 0,-16-3 5 0 0,0 0-1 0 0,0 1 1 0 0,0-1 0 0 0,0 1 0 0 0,0-1-1 0 0,0 1 1 0 0,0 1 5 0 0,1-1-3 0 0,0 1 0 0 0,-1-1-1 0 0,1 0 1 0 0,0 0 0 0 0,3 0 3 0 0,5 2 0 0 0,-7-3 0 0 0,-1 0 0 0 0,-1 0 0 0 0,1 1 0 0 0,0-1 0 0 0,0 1 0 0 0,0 0 0 0 0,-1 0 0 0 0,1 1 0 0 0,18 10 0 0 0,17 8 0 0 0,-8 5 0 0 0,-20-21 0 0 0,-10-5 0 0 0,0 1 0 0 0,0-1 0 0 0,1 0 0 0 0,-1 1 0 0 0,0-1 0 0 0,0 1 0 0 0,0 0 0 0 0,0-1 0 0 0,0 1 0 0 0,0 0 0 0 0,0-1 0 0 0,-1 1 0 0 0,1 0 0 0 0,0 0 0 0 0,0 0 0 0 0,-1 0 0 0 0,1 0 0 0 0,0 1 0 0 0,4 11 16 0 0,2-9 29 0 0,-7-4-41 0 0,1 1-1 0 0,-1-1 1 0 0,1 0-1 0 0,-1 0 0 0 0,0 1 1 0 0,1-1-1 0 0,-1 0 1 0 0,1 1-1 0 0,-1-1 0 0 0,0 0 1 0 0,1 1-1 0 0,-1-1 1 0 0,0 1-1 0 0,0-1 0 0 0,1 1 1 0 0,-1-1-1 0 0,0 0 1 0 0,0 1-1 0 0,0-1 0 0 0,1 1 1 0 0,-1-1-1 0 0,0 1 1 0 0,0-1-1 0 0,0 1 0 0 0,0-1 1 0 0,0 1-1 0 0,0-1 1 0 0,0 1-1 0 0,0-1 0 0 0,0 1 1 0 0,0-1-1 0 0,-1 1-3 0 0,2 11 90 0 0,-1-9-60 0 0,1 0 1 0 0,-1 1 0 0 0,0-1 0 0 0,0 0 0 0 0,-1 0-1 0 0,1 0 1 0 0,0 1 0 0 0,-1-1 0 0 0,0 0-1 0 0,0 1-29 0 0,-4 4 67 0 0,4-7-56 0 0,0 0 0 0 0,0 1 0 0 0,0-1 0 0 0,1 1 0 0 0,-1-1 0 0 0,0 1 0 0 0,1-1 0 0 0,-1 1 1 0 0,1 0-1 0 0,-1-1 0 0 0,1 1 0 0 0,0 0 0 0 0,0-1 0 0 0,0 1-12 0 0,-1 1 12 0 0,1-1 1 0 0,0 0-1 0 0,-1 1 0 0 0,0-1 1 0 0,1 0-1 0 0,-1 0 1 0 0,0 1-1 0 0,0-1 1 0 0,-1 0-1 0 0,1 0 0 0 0,0 0 1 0 0,-1 0-1 0 0,1 0 1 0 0,-2 1-13 0 0,-28 27 75 0 0,15-15-70 0 0,-9 7 51 0 0,-11 3-52 0 0,9-4-6 0 0,9-7-30 0 0,0-4-46 0 0,-8 2-211 0 0,18-8 193 0 0,1-1 2 0 0,-1 2-112 0 0,7-2 102 0 0,1 2-36 0 0,0-3-131 0 0,-3-2-264 0 0,1 0 207 0 0,-8 0-311 0 0,6 0 400 0 0,1 0-53 0 0,1 0 40 0 0,0 0-45 0 0,0 0-51 0 0,1 0-59 0 0,0 0 64 0 0,1 0-40 0 0,-1 0-482 0 0,1 0-307 0 0,0 0-735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25.5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332 238 10192 0 0,'0'0'230'0'0,"0"0"30"0"0,0 0 19 0 0,-2 3-30 0 0,2-3-249 0 0,-6 5 64 0 0,-1 1-37 0 0,-3-4 4 0 0,4-2 46 0 0,-45 0 2069 0 0,33 0-1506 0 0,1 0-96 0 0,3 0-189 0 0,0 0-112 0 0,7 0-170 0 0,0 0-35 0 0,0 0-39 0 0,0 0-40 0 0,-9 2 135 0 0,-2 5-25 0 0,7-3-40 0 0,3-1-18 0 0,7-3-8 0 0,0 0 1 0 0,-1 1-1 0 0,1-1 0 0 0,0 0 0 0 0,-1 1 0 0 0,1-1 0 0 0,0 1 1 0 0,0 0-1 0 0,0-1 0 0 0,0 1 0 0 0,-1 0 0 0 0,1-1 0 0 0,0 1 0 0 0,0 0 1 0 0,0 0-1 0 0,0 0 0 0 0,1 0 0 0 0,-1 0 0 0 0,0 0 0 0 0,0 0 1 0 0,1 1-4 0 0,-3 3 5 0 0,3-5-3 0 0,0 1 0 0 0,-1 0 0 0 0,1-1 0 0 0,0 1 1 0 0,-1 0-1 0 0,1-1 0 0 0,0 1 0 0 0,-1-1 0 0 0,1 1 0 0 0,-1-1 0 0 0,1 1 1 0 0,-1-1-1 0 0,1 1 0 0 0,-1-1 0 0 0,1 1 0 0 0,-1-1 0 0 0,1 0 0 0 0,-1 1 1 0 0,0-1-1 0 0,1 0 0 0 0,-1 0 0 0 0,0 1-2 0 0,-4 1 13 0 0,3 0-8 0 0,-1-1 1 0 0,1 1-1 0 0,0-1 0 0 0,0 1 1 0 0,0 0-1 0 0,0 0 1 0 0,0 0-1 0 0,0 0 1 0 0,0 1-6 0 0,-3 5 40 0 0,0 0 0 0 0,0 1 0 0 0,-1 3-40 0 0,3-7 18 0 0,3-3-17 0 0,-1 0 1 0 0,0 0 0 0 0,0 1-1 0 0,1-1 1 0 0,0 1 0 0 0,-1-1-1 0 0,1 0 1 0 0,0 1 0 0 0,0-1-1 0 0,0 3-1 0 0,-1 11 0 0 0,-4 0 0 0 0,3-13 0 0 0,1 0 0 0 0,0 0 0 0 0,0 1 0 0 0,0-1 0 0 0,0 1 0 0 0,1-1 0 0 0,-1 1 0 0 0,1-1 0 0 0,0 1 0 0 0,0 23 0 0 0,1 49 0 0 0,0-68 0 0 0,-1 0 0 0 0,1 0 0 0 0,1 0 0 0 0,0-1 0 0 0,0 1 0 0 0,0 0 0 0 0,3 3 0 0 0,-2-4 0 0 0,1 0 0 0 0,-1 1 0 0 0,2 7 0 0 0,-2-2 0 0 0,7 3-20 0 0,13 6-136 0 0,-11-10 61 0 0,1 1-18 0 0,-10-11 39 0 0,1-1 38 0 0,5-1 41 0 0,-7-1-12 0 0,6 2 7 0 0,-5-1 0 0 0,0 0 0 0 0,-1 0 0 0 0,1 0 0 0 0,0-1 0 0 0,0 1 0 0 0,0 0 0 0 0,0-1 0 0 0,1 0 0 0 0,22-12 12 0 0,-23 10-7 0 0,0 1 1 0 0,-1 0 0 0 0,1-1-1 0 0,0 0 1 0 0,-1 1 0 0 0,0-1-1 0 0,0 0 1 0 0,0 0 0 0 0,0 0 0 0 0,0-1-1 0 0,0 1-5 0 0,4-8 11 0 0,2-1 34 0 0,-1 0-1 0 0,0 0 1 0 0,-1-1 0 0 0,4-13-45 0 0,-7 19 12 0 0,-2 0 0 0 0,1 1 0 0 0,-1-1 0 0 0,0-1 0 0 0,0 1 0 0 0,-1-2-12 0 0,2-10 57 0 0,4 3-34 0 0,1 1-8 0 0,-6-4 30 0 0,-1-29-13 0 0,0-3 36 0 0,0 42-32 0 0,0 17-60 0 0,0-6 21 0 0,0 0-1 0 0,0 0 0 0 0,0 0 1 0 0,0 0-1 0 0,0 1 0 0 0,0-1 1 0 0,1 0-1 0 0,-1 0 0 0 0,1 0 1 0 0,0 1 3 0 0,6 10-13 0 0,10 24-41 0 0,-16-33 54 0 0,0-1 1 0 0,0 1-1 0 0,0-1 1 0 0,-1 1-1 0 0,1-1 1 0 0,-1 2-1 0 0,0 8-4 0 0,-1-10 0 0 0,1 0 1 0 0,0 0-1 0 0,0 0 1 0 0,0 0-1 0 0,1 1 0 0 0,-1-1 1 0 0,1 0-1 0 0,-1 0 1 0 0,1 0-1 0 0,0 0 1 0 0,0 0-1 0 0,1 0 1 0 0,-1 0-1 0 0,1-1 1 0 0,-1 1-1 0 0,1 0 1 0 0,2 2 3 0 0,-3-3-2 0 0,1 1 1 0 0,0 0-1 0 0,0 0 1 0 0,-1-1-1 0 0,0 1 1 0 0,1 0-1 0 0,-1 1 1 0 0,0-1 0 0 0,-1 0-1 0 0,1 0 1 0 0,0 0-1 0 0,-1 0 1 0 0,0 3 1 0 0,2 10-77 0 0,5 2 14 0 0,-3-7 31 0 0,6 15-73 0 0,-6-18 22 0 0,-1-1-34 0 0,1 0-70 0 0,-3-5 139 0 0,1 2-73 0 0,7 2-66 0 0,-5-4 65 0 0,-1-1-21 0 0,0 1-66 0 0,-1-1-83 0 0,1 1-102 0 0,-2-1 97 0 0,-1 1-48 0 0,1-1-42 0 0,-1 1-38 0 0,2 1-511 0 0,-1-1-85 0 0,3 0-707 0 0,5-1-974 0 0</inkml:trace>
  <inkml:trace contextRef="#ctx0" brushRef="#br0" timeOffset="446.45">853 191 10680 0 0,'0'0'241'0'0,"-3"3"38"0"0,-7 7 11 0 0,7-7-28 0 0,3-3-197 0 0,-2 0-37 0 0,-2 0-17 0 0,-11 0-9 0 0,7 3 65 0 0,4 3 142 0 0,4-5-190 0 0,-1-1 1 0 0,1 0 0 0 0,0 1 0 0 0,0-1 0 0 0,-1 1 0 0 0,1-1 0 0 0,0 0 0 0 0,-1 1 0 0 0,1-1 0 0 0,0 0-1 0 0,-1 1 1 0 0,1-1 0 0 0,-1 0 0 0 0,1 1 0 0 0,0-1 0 0 0,-1 0 0 0 0,1 0 0 0 0,-1 0 0 0 0,1 1 0 0 0,-1-1-1 0 0,1 0 1 0 0,-1 0 0 0 0,1 0 0 0 0,-1 0 0 0 0,1 0 0 0 0,-1 0 0 0 0,1 0 0 0 0,-1 0 0 0 0,1 0-1 0 0,-1 0 1 0 0,1 0 0 0 0,-1 0-20 0 0,-6-1 232 0 0,-8 2 240 0 0,5 1-197 0 0,2 3-116 0 0,7-4-134 0 0,0 0 0 0 0,-1 0 1 0 0,1 0-1 0 0,-1 0 0 0 0,1-1 0 0 0,-1 1 0 0 0,0 0 1 0 0,1-1-1 0 0,-1 0 0 0 0,1 1 0 0 0,-1-1 0 0 0,0 0 1 0 0,1 0-1 0 0,-1 0-25 0 0,-5 0 94 0 0,5 0-64 0 0,-1 0 0 0 0,1 0 1 0 0,0 0-1 0 0,0 0 1 0 0,0 0-1 0 0,0 1 0 0 0,-1-1 1 0 0,1 0-1 0 0,0 1 0 0 0,-1 0-30 0 0,-1 1 53 0 0,-21 12 228 0 0,21-8-177 0 0,4-5-98 0 0,-1-1 1 0 0,1 1 0 0 0,0-1-1 0 0,0 1 1 0 0,-1-1 0 0 0,1 0-1 0 0,0 1 1 0 0,-1-1-1 0 0,1 0 1 0 0,0 1 0 0 0,-1-1-1 0 0,1 0 1 0 0,-1 1-1 0 0,1-1 1 0 0,0 0 0 0 0,-1 0-1 0 0,1 1 1 0 0,-1-1 0 0 0,1 0-1 0 0,-1 0 1 0 0,1 0-1 0 0,-1 0 1 0 0,1 0 0 0 0,-1 0-1 0 0,1 1 1 0 0,-1-1-1 0 0,1 0 1 0 0,-1-1 0 0 0,1 1-1 0 0,-1 0 1 0 0,1 0 0 0 0,-1 0-7 0 0,-1 0 14 0 0,1 0 1 0 0,-1 0 0 0 0,0 1 0 0 0,1-1 0 0 0,-1 0 0 0 0,1 1 0 0 0,-1-1 0 0 0,0 1 0 0 0,1 0 0 0 0,0-1-1 0 0,-1 1 1 0 0,1 0 0 0 0,-2 1-15 0 0,-14 15 148 0 0,14-15-125 0 0,1 1 0 0 0,-1 0 0 0 0,1-1 0 0 0,-1 1 0 0 0,0-1 0 0 0,0 0 0 0 0,-1 1-23 0 0,-9 2 18 0 0,11-4-17 0 0,1 0-1 0 0,-1-1 0 0 0,1 1 1 0 0,-1 0-1 0 0,1-1 0 0 0,-1 1 1 0 0,1 0-1 0 0,0 0 1 0 0,-1 0-1 0 0,1 0 0 0 0,0 1 0 0 0,-3 3 0 0 0,0 1 0 0 0,0 0 0 0 0,1 0 0 0 0,-2 5 0 0 0,-4 5-15 0 0,4-8 42 0 0,5-7-37 0 0,0 0-51 0 0,1 4-72 0 0,1-2 37 0 0,7 6 25 0 0,-5-4 10 0 0,1 1 0 0 0,1-1 0 0 0,-1 0 0 0 0,1 0 0 0 0,4 2 61 0 0,0-2-98 0 0,-7-4 78 0 0,-1 0 0 0 0,0 0 0 0 0,0 0 0 0 0,1 0-1 0 0,-1 1 1 0 0,0-1 0 0 0,0 1 0 0 0,0-1 0 0 0,0 1 20 0 0,1 1-23 0 0,1 0 1 0 0,0 0-1 0 0,0-1 0 0 0,0 1 1 0 0,0-1-1 0 0,0 0 1 0 0,1-1-1 0 0,0 1 23 0 0,18 9-60 0 0,-5-1 5 0 0,-1-2 36 0 0,-12-6 19 0 0,1 1 0 0 0,-1-1 0 0 0,0 1 1 0 0,0 0-1 0 0,0 1 0 0 0,0-1 0 0 0,0 1 1 0 0,1 1-1 0 0,57 58 10 0 0,-58-56-7 0 0,0 0 43 0 0,-1 9 152 0 0,-2-3 28 0 0,-2 9 155 0 0,-1-8-148 0 0,-2 1 29 0 0,-10 1 31 0 0,0 1-10 0 0,9-7-94 0 0,0-1-68 0 0,4-8-112 0 0,-1 0-1 0 0,1-1 1 0 0,-1 1-1 0 0,0 0 1 0 0,1 0-1 0 0,-1-1 1 0 0,0 1-1 0 0,1 0 1 0 0,-1-1-1 0 0,0 1 1 0 0,0-1-1 0 0,1 1 0 0 0,-2-1-8 0 0,-24 14 196 0 0,-8 7-62 0 0,25-15-120 0 0,8-5-14 0 0,0 0 0 0 0,-1 0 1 0 0,1 0-1 0 0,0 0 0 0 0,-1-1 0 0 0,1 1 1 0 0,-1 0-1 0 0,1-1 0 0 0,-1 1 1 0 0,1-1-1 0 0,-1 1 0 0 0,0-1 0 0 0,1 0 1 0 0,-1 0-1 0 0,0 1 0 0 0,1-1 0 0 0,-2-1 0 0 0,-5 2-5 0 0,0 0 1 0 0,-1 1-1 0 0,2-1 0 0 0,-1 2 0 0 0,-8 2 5 0 0,14-4-8 0 0,-6 1-77 0 0,-9-1-32 0 0,12-1 27 0 0,0-1-76 0 0,-1-1-102 0 0,4 2 64 0 0,-1-1-45 0 0,0-1-50 0 0,1 1-56 0 0,-1 0-61 0 0,1 0-65 0 0,-1 0-71 0 0,1-1-76 0 0,-1 1-32 0 0,1 0-76 0 0,-4-1-1267 0 0,-4 1-1135 0 0</inkml:trace>
  <inkml:trace contextRef="#ctx0" brushRef="#br0" timeOffset="1047.03">1279 33 6056 0 0,'0'0'176'0'0,"0"0"-35"0"0,0 0 15 0 0,0 0 76 0 0,-3 0 217 0 0,-5-2 225 0 0,7 2-626 0 0,1 0 0 0 0,0-1 0 0 0,-1 1-1 0 0,1 0 1 0 0,0-1 0 0 0,-1 1 0 0 0,1-1 0 0 0,0 1 0 0 0,-1-1 0 0 0,1 1 0 0 0,0-1-1 0 0,0 1 1 0 0,0-1 0 0 0,-1 1 0 0 0,1-1 0 0 0,0 1 0 0 0,0-1 0 0 0,0 1-1 0 0,0-1 1 0 0,0 1 0 0 0,0-1 0 0 0,0 0-48 0 0,0-1 844 0 0,0 2-558 0 0,0 0 93 0 0,-2 0 207 0 0,-6-2-234 0 0,1-1-54 0 0,-5-6 178 0 0,11 8-243 0 0,-1 0-55 0 0,0 0-45 0 0,0 1-39 0 0,-2 0 16 0 0,-1 0-61 0 0,4 1-5 0 0,0-1 43 0 0,-15-1 393 0 0,-9 0 88 0 0,13 2-330 0 0,2 2-34 0 0,2 2-73 0 0,-18 6 287 0 0,-1 0-269 0 0,26-11-142 0 0,0 0 1 0 0,0 0-1 0 0,0 0 0 0 0,1 1 0 0 0,-1-1 0 0 0,0 0 0 0 0,0 1 0 0 0,0-1 1 0 0,0 1-1 0 0,0-1 0 0 0,1 1 0 0 0,-1-1 0 0 0,0 1 0 0 0,0-1 1 0 0,1 1-1 0 0,-1 0 0 0 0,0 0 0 0 0,1-1 0 0 0,-1 1-7 0 0,-4 6 60 0 0,-3-2 3 0 0,-9 3-36 0 0,13-6-27 0 0,-12 4 0 0 0,15-6 1 0 0,0 1 0 0 0,0 0 0 0 0,0 0 0 0 0,0-1 0 0 0,0 1 0 0 0,0 0 0 0 0,0 0 0 0 0,0 0 1 0 0,0 0-1 0 0,0 1 0 0 0,0-1 0 0 0,0 1-1 0 0,-4 9 47 0 0,-1 1 16 0 0,-4-1 54 0 0,0-1-71 0 0,6-4-178 0 0,5 4 36 0 0,-1-10 78 0 0,3 5-144 0 0,10 6-2 0 0,0-6 11 0 0,-8 6 8 0 0,9-3-19 0 0,4 0 64 0 0,8-3 60 0 0,-5 5-24 0 0,-8-6 49 0 0,-9-3 7 0 0,0 0-1 0 0,0 0 1 0 0,0 1-1 0 0,0-1 1 0 0,-1 1-1 0 0,1 0 0 0 0,0 0 1 0 0,0 1 8 0 0,1 0-2 0 0,1 0-1 0 0,0-1 1 0 0,1 1 0 0 0,-1-1 0 0 0,0 0 0 0 0,6 0 2 0 0,-4 0-3 0 0,1 0 0 0 0,0 1 1 0 0,-1 0-1 0 0,2 1 3 0 0,1 2-15 0 0,47 22-27 0 0,-14-12 99 0 0,-40-14-57 0 0,1 0 1 0 0,-1 0-1 0 0,1 0 1 0 0,-1 1 0 0 0,0-1-1 0 0,0 1 1 0 0,0 0-1 0 0,0 0 1 0 0,-1 0-1 0 0,1 1 1 0 0,-1-1-1 0 0,0 1 1 0 0,0 0-1 0 0,0 0 1 0 0,-1 0-1 0 0,1 0 1 0 0,-1 1-1 0 0,1 2 0 0 0,-1-2 8 0 0,0 0 0 0 0,-1 0 0 0 0,0 0-1 0 0,0 0 1 0 0,0 0 0 0 0,0 0 0 0 0,-1 4-8 0 0,0-2 8 0 0,0-5-1 0 0,1 0 0 0 0,-1 1 0 0 0,0-1 0 0 0,-1 0 0 0 0,1 0 0 0 0,0 0 0 0 0,-1 0-1 0 0,1 0 1 0 0,-1 1 0 0 0,0 0-7 0 0,-1 1 8 0 0,-6 13 27 0 0,2-10 26 0 0,-7-1-2 0 0,-21 23 32 0 0,32-27-90 0 0,-1-1 0 0 0,0 1 0 0 0,0 0 0 0 0,0-1 1 0 0,0 1-1 0 0,0-1 0 0 0,0 0 0 0 0,0 0 1 0 0,0 0-1 0 0,0-1 0 0 0,0 1 0 0 0,-1-1 1 0 0,-2 0-2 0 0,5 0 0 0 0,-1 1 0 0 0,0-1 0 0 0,1 0 0 0 0,-1 0 0 0 0,1 1 0 0 0,-1-1 0 0 0,0 1 0 0 0,1-1 0 0 0,-1 1 0 0 0,1 0 0 0 0,-1 0 0 0 0,1 0 0 0 0,0 0 0 0 0,-1 0 0 0 0,-6 4 0 0 0,-3 0-11 0 0,-4 3-62 0 0,9-6 33 0 0,4 0 68 0 0,-1-2-84 0 0,0 1-86 0 0,-1-1-90 0 0,1 0-91 0 0,0 0-96 0 0,0 0-97 0 0,0 0-100 0 0,1 0 199 0 0,0 0-38 0 0,1 0-37 0 0,-1 0-39 0 0,-5 0-1248 0 0,-2 0-1011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3:08.5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317 205 7024 0 0,'0'0'157'0'0,"0"0"23"0"0,0 0 12 0 0,0 0-58 0 0,0 0 3 0 0,0 0 60 0 0,0 0 179 0 0,0-2 327 0 0,0-3-185 0 0,0-1-33 0 0,0-1 140 0 0,0 0-69 0 0,0 0-71 0 0,-1 1-70 0 0,-1-1-73 0 0,-1 2-71 0 0,-1 0-74 0 0,-2 2-74 0 0,-4-2 242 0 0,-4-2 25 0 0,7 3-190 0 0,-3 1 130 0 0,-1 1-33 0 0,-1 2-38 0 0,-1 1-40 0 0,-7 0 44 0 0,-2-2-38 0 0,-5 0-37 0 0,-2 2-46 0 0,3 4-53 0 0,24-4-86 0 0,0 0 0 0 0,0 0 0 0 0,0 0 0 0 0,0 0 0 0 0,0 0 0 0 0,0 0 0 0 0,1 1 0 0 0,-1-1 1 0 0,-1 1-4 0 0,2 0 1 0 0,-1-1 1 0 0,0 1 0 0 0,0 0 0 0 0,0-1-1 0 0,-1 0 1 0 0,1 1 0 0 0,0-1 0 0 0,0 0-1 0 0,-1 0-1 0 0,-7 3 1 0 0,-6 10-1 0 0,3 1 0 0 0,8-1 0 0 0,-2-10 0 0 0,7-4 0 0 0,-1 0 0 0 0,1 1 0 0 0,-1-1 0 0 0,1 0 0 0 0,-1 0 0 0 0,1 1 0 0 0,0-1 0 0 0,-1 0 0 0 0,1 1 0 0 0,0-1 0 0 0,-1 1 0 0 0,1-1 0 0 0,0 0 0 0 0,0 1 0 0 0,-1-1 0 0 0,1 1 0 0 0,0-1 0 0 0,0 1 0 0 0,-1-1 0 0 0,1 1 0 0 0,0-1 0 0 0,0 1 0 0 0,0-1 0 0 0,0 1 0 0 0,0-1 0 0 0,0 1 0 0 0,0-1 0 0 0,0 1 0 0 0,0-1 0 0 0,0 1 0 0 0,0-1 0 0 0,0 1 0 0 0,0 6 0 0 0,0-5 0 0 0,0 0 0 0 0,0 1 0 0 0,0-1 0 0 0,0 0 0 0 0,0 0 0 0 0,1 0 0 0 0,-1 0 0 0 0,0 0 0 0 0,1 0 0 0 0,0 1 0 0 0,3 5-3 0 0,5 10 5 0 0,0-1-1 0 0,3 2-1 0 0,-6-11-18 0 0,0 1 0 0 0,1-1 0 0 0,3 3 18 0 0,64 62-10 0 0,-59-58 10 0 0,0-1 0 0 0,1-1 0 0 0,5 3 0 0 0,-7-5 0 0 0,5 6 2 0 0,-14-11 11 0 0,1-1-1 0 0,-1 0 1 0 0,1 0 0 0 0,3 1-13 0 0,6 5 7 0 0,1 1 48 0 0,30 29 213 0 0,-45-40-254 0 0,1 1 0 0 0,-1-1 0 0 0,0 1 0 0 0,1 0 0 0 0,-1 0 0 0 0,0-1 0 0 0,0 1 0 0 0,0 0 0 0 0,0 0 0 0 0,0 2-14 0 0,1 19 220 0 0,-2-20-84 0 0,-2 0 8 0 0,-9 10 34 0 0,9-8-127 0 0,2-5-39 0 0,-1 1 1 0 0,1 0 0 0 0,0-1 0 0 0,-1 1-1 0 0,1-1 1 0 0,0 1 0 0 0,-1 0 0 0 0,1-1-1 0 0,0 1 1 0 0,-1-1 0 0 0,1 1 0 0 0,-1-1-1 0 0,1 1 1 0 0,-1-1 0 0 0,0 0-1 0 0,1 1 1 0 0,-1-1 0 0 0,1 1 0 0 0,-1-1-1 0 0,0 0 1 0 0,1 0 0 0 0,-1 1-13 0 0,-4 1 51 0 0,-3 3 41 0 0,6-4-74 0 0,1 0 0 0 0,0 0 0 0 0,-1 0 0 0 0,1-1 0 0 0,-1 1 0 0 0,1 0 0 0 0,-1-1 0 0 0,0 1 0 0 0,1-1-1 0 0,-1 1 1 0 0,0-1 0 0 0,1 0 0 0 0,-1 0 0 0 0,0 0-18 0 0,-20 0 180 0 0,0 0-39 0 0,0 0-38 0 0,1 0-37 0 0,-1 0-37 0 0,1 0-36 0 0,0 0-35 0 0,1 0-35 0 0,6-2-94 0 0,12 2 146 0 0,0-1-1 0 0,1 0 0 0 0,-1 0 0 0 0,0 0 1 0 0,0 0-1 0 0,1-1 0 0 0,-1 1 0 0 0,1 0 1 0 0,-1-1-1 0 0,1 1 0 0 0,-1-1 26 0 0,-5-5-151 0 0,-2 1-68 0 0,3 4-119 0 0,-1-1-229 0 0,2-7-573 0 0,4 9 1055 0 0,0 1 1 0 0,1-1-1 0 0,-1 1 0 0 0,0 0 0 0 0,0-1 1 0 0,0 1-1 0 0,1 0 0 0 0,-1 0 0 0 0,0 0 1 0 0,0 0-1 0 0,0 0 0 0 0,0 0 0 0 0,0 0 1 0 0,0 0 84 0 0</inkml:trace>
  <inkml:trace contextRef="#ctx0" brushRef="#br0" timeOffset="452.6">838 158 10824 0 0,'0'0'241'0'0,"0"0"38"0"0,-3-3 14 0 0,-8-7-21 0 0,7 3-193 0 0,4 3-52 0 0,-1-1-26 0 0,-6 0 52 0 0,3 2 103 0 0,2-5 112 0 0,2 8-259 0 0,0 0 1 0 0,0 0-1 0 0,0 0 0 0 0,0 0 1 0 0,0 0-1 0 0,0 0 1 0 0,0 0-1 0 0,0-1 0 0 0,0 1 1 0 0,0 0-1 0 0,0 0 1 0 0,0 0-1 0 0,0 0 0 0 0,0 0 1 0 0,0 0-1 0 0,0 0 0 0 0,0 0 1 0 0,0 0-1 0 0,0 0 1 0 0,0-1-1 0 0,0 1 0 0 0,0 0 1 0 0,0 0-1 0 0,0 0 0 0 0,0 0 1 0 0,0 0-1 0 0,0 0 1 0 0,0 0-1 0 0,0 0 0 0 0,0 0 1 0 0,0 0-1 0 0,-1 0 0 0 0,1 0 1 0 0,0 0-1 0 0,0 0 1 0 0,0-1-1 0 0,0 1 0 0 0,0 0 1 0 0,0 0-1 0 0,0 0 1 0 0,0 0-1 0 0,0 0 0 0 0,0 0 1 0 0,0 0-1 0 0,-1 0 0 0 0,1 0 1 0 0,0 0-1 0 0,0 0 1 0 0,0 0-1 0 0,0 0 0 0 0,0 0 1 0 0,0 0-1 0 0,0 0 0 0 0,0 0 1 0 0,0 0-1 0 0,0 0 1 0 0,-1 1-10 0 0,-6-3 344 0 0,0-1-49 0 0,0-1-46 0 0,2-1-39 0 0,3 4-20 0 0,1 0-45 0 0,-3 0 36 0 0,0 0-97 0 0,-1 2-55 0 0,4 0 3 0 0,0-1 35 0 0,-6 0 81 0 0,4-1-99 0 0,1 1 0 0 0,0 0 0 0 0,0 0-1 0 0,0 0 1 0 0,0 0 0 0 0,0 1 0 0 0,-1-1 0 0 0,1 1-1 0 0,0-1 1 0 0,-1 1-49 0 0,-5 4 143 0 0,-2 1 53 0 0,-3-3 45 0 0,1-1-33 0 0,3 2-39 0 0,-5 3-9 0 0,1-4-70 0 0,11-2-74 0 0,-1-1 1 0 0,1 1-1 0 0,-1-1 1 0 0,1 1-1 0 0,0 0 1 0 0,0 0-1 0 0,-1 0 1 0 0,1 0-1 0 0,0 0 1 0 0,0 1-1 0 0,-2 0-16 0 0,-6 7 121 0 0,0-4-72 0 0,1 0-16 0 0,2 8 27 0 0,-5-7-35 0 0,11-5-21 0 0,0-1-1 0 0,0 1 1 0 0,0-1 0 0 0,0 1-1 0 0,0-1 1 0 0,0 1 0 0 0,0 0-1 0 0,0-1 1 0 0,1 1 0 0 0,-1 0-1 0 0,0 0 1 0 0,0-1 0 0 0,0 1-1 0 0,1 0 1 0 0,-1 0 0 0 0,0 0-4 0 0,1 5 11 0 0,-1 1-1 0 0,-3-1 37 0 0,3-5-46 0 0,-1 1 0 0 0,1-1 0 0 0,0 1 0 0 0,0 0 0 0 0,0 0 0 0 0,0-1 0 0 0,1 1 0 0 0,-1 0 0 0 0,0 0 0 0 0,1 0 0 0 0,-1 0 0 0 0,1 0 0 0 0,-1 0 0 0 0,1 0 1 0 0,0 0-1 0 0,0 0 0 0 0,0 0 0 0 0,0 0 0 0 0,0 0 0 0 0,1 0 0 0 0,-1 0 0 0 0,1-1 0 0 0,-1 1 0 0 0,1 0 0 0 0,0 0 0 0 0,-1 0 0 0 0,1 0 0 0 0,1 0-1 0 0,2 6 8 0 0,0-1-1 0 0,1 0 1 0 0,0 0-1 0 0,0 0 1 0 0,0-1-1 0 0,6 6-7 0 0,23 32 0 0 0,-26-37 0 0 0,1 0 0 0 0,0-1 0 0 0,0 0 0 0 0,1 0 0 0 0,22 15 0 0 0,-17-9 0 0 0,-6-5 0 0 0,0 0 0 0 0,1 0 0 0 0,-1-1 0 0 0,2 0 0 0 0,16 9 0 0 0,15 12 0 0 0,-35-22 0 0 0,-4-3 0 0 0,0-1 0 0 0,-1 1 0 0 0,1 0 0 0 0,0 0 0 0 0,-1 1 0 0 0,0-1 0 0 0,1 1 0 0 0,26 27 0 0 0,-16-14 0 0 0,-12-15 6 0 0,-1 1 0 0 0,1-1 0 0 0,0 0 0 0 0,-1 1 0 0 0,0-1 0 0 0,1 0 0 0 0,-1 1-1 0 0,0-1 1 0 0,0 1 0 0 0,0-1 0 0 0,0 1 0 0 0,0-1 0 0 0,0 1 0 0 0,0-1 0 0 0,0 0-1 0 0,0 1 1 0 0,-1-1 0 0 0,1 1 0 0 0,-1-1 0 0 0,1 0 0 0 0,-1 1 0 0 0,1-1-1 0 0,-1 0 1 0 0,0 0 0 0 0,0 1 0 0 0,1-1 0 0 0,-1 0 0 0 0,0 0 0 0 0,0 0 0 0 0,-1 0-6 0 0,-3 3 46 0 0,1 0 1 0 0,-2 0-1 0 0,1-1 1 0 0,0 0 0 0 0,-1 0-1 0 0,-1 1-46 0 0,7-4 0 0 0,-18 8 76 0 0,15-7-70 0 0,-1 0-1 0 0,1 0 1 0 0,-1 0 0 0 0,0-1 0 0 0,0 0 0 0 0,-1 1-6 0 0,-13-1 39 0 0,14 0-38 0 0,-1 0-1 0 0,0 0 1 0 0,1 0 0 0 0,-1 0 0 0 0,1-1 0 0 0,-1 0 0 0 0,0 0-1 0 0,1 0 1 0 0,0 0 0 0 0,-1-1 0 0 0,1 0 0 0 0,0 0-1 0 0,-1 0 0 0 0,3 1 0 0 0,0 0 0 0 0,0 1 0 0 0,0-1 0 0 0,1 1 0 0 0,-1 0 0 0 0,0 0 0 0 0,0 0 0 0 0,0 0 0 0 0,0 0 0 0 0,0 0 0 0 0,-2 0 0 0 0,-7 0-29 0 0,0-2-58 0 0,5-1-64 0 0,-12-7-43 0 0,14 8 109 0 0,0 0-45 0 0,0-1-84 0 0,0 0-90 0 0,0 0-109 0 0,2 1 161 0 0,1 1-35 0 0,-1-1-102 0 0,0 0-58 0 0,1 1-51 0 0,-1-1-46 0 0,0 0-158 0 0,0 0-46 0 0,0 0-191 0 0,-1-1-519 0 0</inkml:trace>
  <inkml:trace contextRef="#ctx0" brushRef="#br0" timeOffset="732.9">1185 300 10224 0 0,'0'0'230'0'0,"0"2"30"0"0,0 2-156 0 0,0 11 170 0 0,2-5-124 0 0,8 14-63 0 0,-9-18-84 0 0,0 0 0 0 0,0 0 0 0 0,-1 0 0 0 0,1 0 0 0 0,-2 3-3 0 0,2 0 22 0 0,-1-1 39 0 0,1 5 154 0 0,-1-9-84 0 0,1 0-1 0 0,1 0 0 0 0,-1 1 0 0 0,0-1 1 0 0,1 0-1 0 0,0 0 0 0 0,1 1-130 0 0,0 2 318 0 0,-2 0-73 0 0,-1 0-26 0 0,-2 3 13 0 0,0 7 125 0 0,4-10-186 0 0,1 1 53 0 0,2 0-37 0 0,1 4 120 0 0,-4-1-57 0 0,-1-3-73 0 0,1-1-43 0 0,2 0-17 0 0,2 0 0 0 0,-3-3 18 0 0,-2-1-61 0 0,-2 6-23 0 0,1-6-8 0 0,0 2-26 0 0,0-2-107 0 0,0 0-98 0 0,0-2 43 0 0,0 0-40 0 0,0-1-43 0 0,0 1-40 0 0,0-1-37 0 0,0 1-33 0 0,0-1-225 0 0,0 0-56 0 0,0 0-737 0 0,0 0-589 0 0,0 0-1114 0 0</inkml:trace>
  <inkml:trace contextRef="#ctx0" brushRef="#br0" timeOffset="952.01">1153 16 12584 0 0,'0'0'281'0'0,"0"0"40"0"0,0 0 23 0 0,0 0-141 0 0,0 0-96 0 0,-2-3 61 0 0,-3-1-61 0 0,-1-2 107 0 0,3 3 195 0 0,3 3 21 0 0,0 0-184 0 0,0 0-118 0 0,0 0-86 0 0,0 0-43 0 0,1 1-87 0 0,0-1-101 0 0,-1 1 44 0 0,1 0-39 0 0,0 0-41 0 0,0 0-40 0 0,1 1-367 0 0,0 0 80 0 0,0-1-54 0 0,3 2-721 0 0,1-1-571 0 0,4-1-1086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23.2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64 10592 0 0,'0'0'241'0'0,"0"3"38"0"0,0-3-265 0 0,0 1 1 0 0,0-1-1 0 0,0 1 0 0 0,0-1 1 0 0,0 1-1 0 0,0-1 1 0 0,0 1-1 0 0,0-1 0 0 0,-1 1 1 0 0,1-1-1 0 0,0 1 1 0 0,0-1-1 0 0,0 0 1 0 0,0 1-1 0 0,-1-1 0 0 0,1 1 1 0 0,0-1-1 0 0,-1 1 1 0 0,1-1-1 0 0,0 0 0 0 0,-1 1 1 0 0,1-1-1 0 0,0 0 1 0 0,-1 1-1 0 0,1-1 1 0 0,0 0-1 0 0,-1 0 0 0 0,0 1-14 0 0,-5 0 142 0 0,3-1-78 0 0,0 2-36 0 0,-15 16 202 0 0,13-12 33 0 0,2-3-117 0 0,0-1 564 0 0,3-2 33 0 0,0 1-306 0 0,0 1-185 0 0,0 28 557 0 0,0-15-493 0 0,0-7-175 0 0,0 0-35 0 0,0-1-43 0 0,0-1-51 0 0,0-5-2 0 0,0 1-1 0 0,1 0 1 0 0,-1 0 0 0 0,0 0 0 0 0,0-1-1 0 0,1 1 1 0 0,-1 0 0 0 0,1 0-1 0 0,0-1 1 0 0,-1 1 0 0 0,1 0 0 0 0,0-1-1 0 0,0 1 1 0 0,0 0-10 0 0,0-1 8 0 0,0 1-1 0 0,0 0 1 0 0,0-1-1 0 0,0 1 1 0 0,0-1-1 0 0,-1 1 1 0 0,1 0-1 0 0,-1 0 1 0 0,1-1-1 0 0,-1 1 1 0 0,0 0-1 0 0,0 0 1 0 0,0 0-1 0 0,0 0-7 0 0,1 4 9 0 0,-1 1-1 0 0,1-1 1 0 0,1 0-1 0 0,-1 0 1 0 0,1 2-9 0 0,4 16 37 0 0,-3 4-24 0 0,-3 20 61 0 0,0 1 1 0 0,3-21-64 0 0,3-4 36 0 0,-5-18-30 0 0,1 0 1 0 0,-1 0-1 0 0,0 0 0 0 0,0 1 1 0 0,0 4-18 0 0,-1-6 8 0 0,1 1 1 0 0,-1-1-1 0 0,2 0 0 0 0,-1 1 1 0 0,0-1-1 0 0,2 2-8 0 0,-2-2 9 0 0,1 0 0 0 0,-1 1 0 0 0,1-1 0 0 0,-2 1 0 0 0,1-1 0 0 0,0 2-9 0 0,-1 101 160 0 0,2-86-107 0 0,4-9-39 0 0,-5-11-14 0 0,0 1 0 0 0,0-1 0 0 0,0 0 0 0 0,0 0 0 0 0,-1 1 0 0 0,1-1 0 0 0,0 0 0 0 0,-1 1 0 0 0,0-1 0 0 0,0 1 0 0 0,0-1-1 0 0,0 1 1 0 0,0-2-204 0 0,0 1 64 0 0,0-1 58 0 0,0 0 50 0 0,0 1 74 0 0,0-1 89 0 0,-2 3 505 0 0,2-3-536 0 0,-1-1-39 0 0,0 1-51 0 0,1-1-64 0 0,-1 1-78 0 0,0-1-89 0 0,0 0-62 0 0,0 0-90 0 0,0 0-99 0 0,0 1-107 0 0,0-1-116 0 0,-1 0-126 0 0,2 0 361 0 0,-1 0-34 0 0,0 0-36 0 0,1 0-37 0 0,0 0-1407 0 0,0 0-1116 0 0</inkml:trace>
  <inkml:trace contextRef="#ctx0" brushRef="#br0" timeOffset="400.52">348 1 8376 0 0,'0'0'190'0'0,"0"0"28"0"0,0 0 8 0 0,-3 0-28 0 0,-5 0-132 0 0,5 0-12 0 0,1 0 75 0 0,2 0 148 0 0,0 0 239 0 0,0 3 18 0 0,1 3-269 0 0,1 0-52 0 0,2 0-11 0 0,2 2 32 0 0,-4-6-39 0 0,-1 0-51 0 0,-1 0-43 0 0,0 0-34 0 0,0 0-22 0 0,-3 5 41 0 0,3-6-22 0 0,-5 7 101 0 0,-1 2 61 0 0,4 4 45 0 0,2-12-262 0 0,0 1 50 0 0,0 2 109 0 0,0 9 336 0 0,-1-10-387 0 0,-1-1-47 0 0,-3 5 58 0 0,4-6-102 0 0,0-1 0 0 0,0 1 0 0 0,1-1 0 0 0,-1 1 0 0 0,0-1-1 0 0,1 1 1 0 0,-1-1 0 0 0,0 1 0 0 0,1-1 0 0 0,0 1 0 0 0,-1 0 0 0 0,1-1 0 0 0,0 1 0 0 0,0 0-26 0 0,-1 14 230 0 0,-2-2-55 0 0,0-1-51 0 0,-1-2-44 0 0,2-5-52 0 0,1-1 31 0 0,-1 0 0 0 0,2 0-1 0 0,-1 0 1 0 0,0 0 0 0 0,1 1-59 0 0,0 15 157 0 0,2-5-68 0 0,1-5-52 0 0,3 5 25 0 0,-5-13-48 0 0,0 0-1 0 0,0 1 1 0 0,0-1-1 0 0,0 0 0 0 0,0 1 1 0 0,-1-1-1 0 0,1 1 1 0 0,-1 1-14 0 0,3 16 85 0 0,9 5 0 0 0,-10-23-74 0 0,-1-1 0 0 0,0 1 0 0 0,1-1 0 0 0,-1 1 0 0 0,0 0 0 0 0,0-1 0 0 0,-1 1 0 0 0,1 0 0 0 0,0 0 0 0 0,-1 1-11 0 0,-5 18 104 0 0,6-18-85 0 0,0 1 1 0 0,0-1 0 0 0,1 0 0 0 0,-1 1 0 0 0,1-1 0 0 0,0 0 0 0 0,2 3-20 0 0,6 13 94 0 0,-2 3 79 0 0,-2-7-66 0 0,-5-12-87 0 0,0-1 0 0 0,0 1 0 0 0,-1 0 0 0 0,1 0 0 0 0,-1-1 0 0 0,0 2-20 0 0,0 1 24 0 0,1 0 1 0 0,0 0 0 0 0,0 0-1 0 0,1-1 1 0 0,-1 1 0 0 0,1 0-25 0 0,0-1 23 0 0,0 0 0 0 0,-1 0-1 0 0,0 0 1 0 0,0 0 0 0 0,0 5-23 0 0,-1-8 6 0 0,0 0-1 0 0,0-1 1 0 0,0 1-1 0 0,-1 0 1 0 0,1-1-1 0 0,0 1 1 0 0,-1 0-1 0 0,1-1 1 0 0,-1 1-1 0 0,0 0 1 0 0,1-1-1 0 0,-1 1 1 0 0,0-1-1 0 0,0 1-5 0 0,-5 10 3 0 0,5-9-1 0 0,1 0 1 0 0,0-1-1 0 0,0 1 0 0 0,0 0 0 0 0,0-1 0 0 0,0 1 0 0 0,0 0 0 0 0,1 0 0 0 0,-1-1 0 0 0,1 1 0 0 0,0-1 0 0 0,0 1 0 0 0,0-1 0 0 0,1 3-2 0 0,-1-3 5 0 0,0 0 0 0 0,0 1 1 0 0,0-1-1 0 0,0 1 1 0 0,0-1-1 0 0,0 1 0 0 0,-1-1 1 0 0,0 1-1 0 0,1 0 1 0 0,-1-1-1 0 0,0 1 0 0 0,0 0 1 0 0,0-1-1 0 0,-1 1 1 0 0,1-1-1 0 0,-1 1 0 0 0,1 0 1 0 0,-2 1-6 0 0,-2 4 5 0 0,3-7-2 0 0,0 0 0 0 0,0 1 0 0 0,0-1 0 0 0,0 1-1 0 0,0-1 1 0 0,1 1 0 0 0,-1-1 0 0 0,1 1 0 0 0,-1-1 0 0 0,1 1 0 0 0,-1 0 0 0 0,1-1 0 0 0,0 1 0 0 0,0-1-1 0 0,0 1 1 0 0,0 0 0 0 0,0-1 0 0 0,0 1 0 0 0,0 0 0 0 0,0-1 0 0 0,1 1 0 0 0,-1 0 0 0 0,1-1-1 0 0,0 2-2 0 0,9 10 12 0 0,-7-8 36 0 0,-3 5-53 0 0,0-9 3 0 0,0-1 1 0 0,0 0-1 0 0,0 0 0 0 0,0 0 0 0 0,0 0 1 0 0,0 0-1 0 0,0 0 0 0 0,0 0 0 0 0,0 0 1 0 0,0 0-1 0 0,0 0 0 0 0,0 1 0 0 0,0-1 1 0 0,0 0-1 0 0,0 0 0 0 0,0 0 0 0 0,0 0 1 0 0,0 0-1 0 0,0 0 0 0 0,0 0 0 0 0,0 0 1 0 0,0 0-1 0 0,0 0 0 0 0,0 0 0 0 0,0 1 1 0 0,0-1-1 0 0,0 0 0 0 0,0 0 0 0 0,0 0 1 0 0,0 0-1 0 0,0 0 0 0 0,0 0 0 0 0,0 0 1 0 0,1 0-1 0 0,-1 0 0 0 0,0 0 0 0 0,0 0 0 0 0,0 0 1 0 0,0 0-1 0 0,0 0 0 0 0,0 0 0 0 0,0 0 1 0 0,0 0-1 0 0,0 0 0 0 0,0 0 0 0 0,1 0 1 0 0,-1 0-1 0 0,0 0 0 0 0,0 0 0 0 0,0 0 1 0 0,0 0-1 0 0,0 0 0 0 0,0 0 0 0 0,0 0 1 0 0,0 0-1 0 0,0 0 0 0 0,0 0 2 0 0,11 0-172 0 0,-10 0 120 0 0,0 0-16 0 0,-1 0-25 0 0,0 0-47 0 0,1 0-20 0 0,-1 0-46 0 0,0 0-53 0 0,0 0-60 0 0,0 0-64 0 0,0 0-60 0 0,0 0-54 0 0,0 0-45 0 0,0 0-161 0 0,0 0-46 0 0,0 0-195 0 0,0 0-520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21.0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396 315 5640 0 0,'0'0'124'0'0,"0"0"17"0"0,-3 0 12 0 0,-10 3-15 0 0,7 0-218 0 0,1 0 46 0 0,0-1 42 0 0,0 0 37 0 0,-2 0 139 0 0,0 0 97 0 0,-5-1 724 0 0,7-2-614 0 0,2 1-230 0 0,1 0-37 0 0,-1-1-46 0 0,0 1-52 0 0,-2 0 158 0 0,0 0 60 0 0,-12-1 527 0 0,10 2-471 0 0,0 0-49 0 0,3 0-173 0 0,1 0-39 0 0,-5 4 188 0 0,-2 0 99 0 0,-3-2 85 0 0,6-3-188 0 0,5 0-150 0 0,0-1 0 0 0,-1 1 0 0 0,1 0 0 0 0,0 1-1 0 0,0-1 1 0 0,0 0 0 0 0,0 0 0 0 0,-1 1 0 0 0,1 0 0 0 0,-1 0-73 0 0,-23 12 561 0 0,-11 5 142 0 0,22-5-523 0 0,-1 0-42 0 0,5-8-47 0 0,10-5-82 0 0,0 1-1 0 0,-1-1 0 0 0,1 1 0 0 0,0-1 0 0 0,0 1 0 0 0,0-1 0 0 0,0 1 0 0 0,0-1 0 0 0,0 1 0 0 0,0 0 0 0 0,0 0 0 0 0,0 0 0 0 0,1-1 0 0 0,-1 1 0 0 0,0 0 0 0 0,0 0 0 0 0,1 0 0 0 0,-1 1-8 0 0,-4 8 20 0 0,4-7-20 0 0,0-1 1 0 0,0 0-1 0 0,0 0 0 0 0,-1 1 0 0 0,1-1 0 0 0,0 0 0 0 0,-1 0 0 0 0,0-1 1 0 0,0 1-1 0 0,-5 6-1 0 0,3-5-9 0 0,1 0 0 0 0,0 0 0 0 0,0 1 1 0 0,0-1-1 0 0,0 1 0 0 0,0 0 10 0 0,-12 28-12 0 0,14-31 9 0 0,0 1 0 0 0,1 0 0 0 0,-1 0 0 0 0,1 0 0 0 0,0 0 0 0 0,0 0 0 0 0,0-1 0 0 0,-1 1 1 0 0,2 0-1 0 0,-1 0 0 0 0,0 1 3 0 0,0-1-3 0 0,1 0 0 0 0,-1 0 0 0 0,0 0 0 0 0,0 0 0 0 0,-1 0 0 0 0,1 0 0 0 0,0-1 0 0 0,0 1 0 0 0,-1 0 1 0 0,0 0-1 0 0,0 1 3 0 0,-3 5 0 0 0,3-7 0 0 0,0 0 0 0 0,0 1 0 0 0,0-1 0 0 0,0 0 0 0 0,1 1 0 0 0,-1-1 0 0 0,0 1 0 0 0,1-1 0 0 0,-1 1 0 0 0,1 0 0 0 0,0-1 0 0 0,-1 1 0 0 0,1-1 0 0 0,0 1 0 0 0,0 0 0 0 0,0-1 0 0 0,0 1 0 0 0,0 0 0 0 0,0-1 0 0 0,1 1 0 0 0,-1 0 0 0 0,0-1 0 0 0,1 1 0 0 0,0 0 0 0 0,9 14 0 0 0,-7 0 0 0 0,-3-10 0 0 0,0-5 0 0 0,0 0 0 0 0,-1 0 0 0 0,1 0 0 0 0,0 0 0 0 0,0 0 0 0 0,0 0 0 0 0,0 0 0 0 0,0 0 0 0 0,0 0 0 0 0,0 0 0 0 0,1 0 0 0 0,-1 0 0 0 0,0 0 0 0 0,0-1 0 0 0,1 1 0 0 0,-1 0 0 0 0,1 0 0 0 0,-1 0 0 0 0,1 0 0 0 0,-1-1 0 0 0,1 1 0 0 0,-1 0 0 0 0,1 0 0 0 0,0-1 0 0 0,-1 1 0 0 0,1 0 0 0 0,0-1 0 0 0,0 1 0 0 0,-1-1 0 0 0,1 1 0 0 0,0-1 0 0 0,0 1 0 0 0,0-1 0 0 0,0 0 0 0 0,-1 1 0 0 0,2-1 0 0 0,-1 1 0 0 0,0-1 0 0 0,0 1 0 0 0,0 0 0 0 0,0 0 0 0 0,0 0 0 0 0,0-1 0 0 0,0 1 0 0 0,0 0 0 0 0,-1 0 0 0 0,1 0 0 0 0,0 1 0 0 0,-1-1 0 0 0,1 0 0 0 0,-1 0 0 0 0,1 0 0 0 0,-1 0 0 0 0,0 0 0 0 0,1 0 0 0 0,-1-1 0 0 0,0 1 0 0 0,1 0 0 0 0,-1-1 0 0 0,1 1 0 0 0,-1 0 0 0 0,1-1 0 0 0,-1 1 0 0 0,1-1 0 0 0,-1 1 0 0 0,1 0 0 0 0,0-1 0 0 0,-1 1 0 0 0,1-1 0 0 0,0 0 0 0 0,-1 1 0 0 0,1-1 0 0 0,0 0 0 0 0,-1 1 0 0 0,1-1 0 0 0,0 0 0 0 0,0 0 0 0 0,0 1 0 0 0,-1-1 0 0 0,1 0 0 0 0,0 0 0 0 0,0 0 0 0 0,0 0-1 0 0,0 0 1 0 0,-1 0 0 0 0,1 0 0 0 0,0 0 0 0 0,0 0 0 0 0,-1 0 0 0 0,1 0 0 0 0,0 0 0 0 0,-1 0-1 0 0,1 1 1 0 0,-1-1 0 0 0,1 0 0 0 0,0 1 0 0 0,-1-1 0 0 0,1 0 0 0 0,-1 1 0 0 0,1-1-1 0 0,0 0 1 0 0,-1 1 0 0 0,1-1 0 0 0,-1 1 0 0 0,1-1 0 0 0,-1 1 0 0 0,0-1 0 0 0,1 1-1 0 0,-1 0 1 0 0,1-1-1 0 0,-1 1-1 0 0,0-1 0 0 0,1 1 0 0 0,-1 0 0 0 0,1-1 0 0 0,-1 1 0 0 0,1-1 0 0 0,-1 0 0 0 0,1 1 0 0 0,-1-1 0 0 0,1 1 0 0 0,-1-1 0 0 0,1 0 0 0 0,0 1 0 0 0,-1-1 1 0 0,1 0-1 0 0,0 0 0 0 0,-1 0 0 0 0,1 1 0 0 0,0-1 0 0 0,-1 0 0 0 0,1 0 0 0 0,0 0 0 0 0,-1 0 0 0 0,1 0 0 0 0,0 0 2 0 0,6 0-8 0 0,-5 0 7 0 0,0 0 1 0 0,1 0 0 0 0,-1 0 0 0 0,0 0 0 0 0,0 0-1 0 0,0 0 1 0 0,0-1 0 0 0,0 1 0 0 0,0-1 0 0 0,1 0 0 0 0,6-4 0 0 0,-8 4 0 0 0,0 0 0 0 0,1 0 0 0 0,-1 0 0 0 0,1 1 0 0 0,-1-1 0 0 0,1 0 0 0 0,-1 1 0 0 0,1-1 0 0 0,0 1 0 0 0,-1 0 0 0 0,1-1 0 0 0,-1 1 0 0 0,1 0 0 0 0,0 0 0 0 0,1 0 8 0 0,1-1 1 0 0,-1 1-1 0 0,0-1 0 0 0,0 1 1 0 0,1-1-1 0 0,-1 0 1 0 0,0 0-1 0 0,0 0 1 0 0,2-2-9 0 0,6-1 46 0 0,23-10 148 0 0,-20 8-70 0 0,-12 5-106 0 0,5-4 56 0 0,-1 0 0 0 0,1 0-1 0 0,-1-1 1 0 0,0 0 0 0 0,0 0 0 0 0,2-3-74 0 0,9-10 105 0 0,-15 16-93 0 0,1 0-1 0 0,-1 0 0 0 0,0 0 1 0 0,0 0-1 0 0,0-1 1 0 0,1 0-12 0 0,-2 0 12 0 0,1 1 1 0 0,0-1 0 0 0,0 1 0 0 0,1 0 0 0 0,-1 0 0 0 0,1-1-13 0 0,-1 2 4 0 0,0 0 0 0 0,-1 0 0 0 0,0 0 0 0 0,1 0 0 0 0,-1 0 0 0 0,0 0 0 0 0,0 0 0 0 0,0 0 0 0 0,0-1 0 0 0,-1 1 0 0 0,1 0 0 0 0,0-3-4 0 0,3-7 28 0 0,6 1-6 0 0,-4-10 21 0 0,4 11-32 0 0,-9-4-6 0 0,-1 11 3 0 0,0 0 1 0 0,0 0-1 0 0,0 0 0 0 0,1 0 1 0 0,-1 0-1 0 0,1 0 0 0 0,0 0 1 0 0,0-1-9 0 0,15-28 0 0 0,-5 16 0 0 0,-9 1 0 0 0,-2 14 0 0 0,0 0 0 0 0,0 0 0 0 0,0 0 0 0 0,0 0 0 0 0,0 0 0 0 0,0 1 0 0 0,0-1 0 0 0,1 0 0 0 0,-1 0 0 0 0,0 0 0 0 0,0 0 0 0 0,1 1 0 0 0,-1-1 0 0 0,1-1 0 0 0,-1 2 0 0 0,0 0 0 0 0,1 0 0 0 0,-1 0 0 0 0,0-1 0 0 0,1 1 0 0 0,-1 0 0 0 0,0 0 0 0 0,1 0 0 0 0,-1 0 0 0 0,0 0 0 0 0,1 0 0 0 0,-1 0 0 0 0,0-1 0 0 0,1 1 0 0 0,-1 0 0 0 0,0 0 0 0 0,1 0 0 0 0,-1 0 0 0 0,0 1 0 0 0,1-1 0 0 0,-1 0 0 0 0,0 0 0 0 0,1 0 0 0 0,-1 0 0 0 0,0 0 0 0 0,1 0 0 0 0,-1 0 0 0 0,0 1 0 0 0,1-1 0 0 0,-1 0 0 0 0,0 0 0 0 0,1 5-1 0 0,0 1 10 0 0,3-1 36 0 0,4 7-27 0 0,-4 3 65 0 0,-3 23 136 0 0,-1-24-167 0 0,0-11-48 0 0,0 0 0 0 0,0 0 0 0 0,0-1 0 0 0,-1 1 0 0 0,1 0 0 0 0,-1 0 0 0 0,0 1-4 0 0,-9 6 53 0 0,8 1-32 0 0,1-1-1 0 0,0 1 0 0 0,0-1 1 0 0,1 1-1 0 0,2 6-20 0 0,-2 0-8 0 0,-1-1 16 0 0,1-12-1 0 0,0 0 0 0 0,0-1 0 0 0,0 1 0 0 0,0 0 0 0 0,0-1 0 0 0,1 1 0 0 0,0 0 0 0 0,1 3-7 0 0,0-1 0 0 0,0 0 0 0 0,0 1 0 0 0,0 0 0 0 0,0-1 0 0 0,-1 1 0 0 0,0 0 0 0 0,-1 0 0 0 0,1 0 0 0 0,-1 56 0 0 0,0-62 0 0 0,0-1 0 0 0,-1 1 0 0 0,1-1 0 0 0,0 1 0 0 0,0-1 0 0 0,0 1 0 0 0,0-1 0 0 0,0 1 0 0 0,0-1 0 0 0,0 1 0 0 0,1-1 0 0 0,-1 1 0 0 0,0-1 0 0 0,0 1 0 0 0,0-1 0 0 0,0 0 0 0 0,1 1 0 0 0,-1-1 0 0 0,0 1 0 0 0,0-1 0 0 0,1 1 0 0 0,-1-1 0 0 0,0 0 0 0 0,1 1 0 0 0,-1-1 0 0 0,0 0 0 0 0,1 1 0 0 0,-1-1 0 0 0,1 0 0 0 0,-1 1 0 0 0,1-1 0 0 0,-1 0 0 0 0,7 5 0 0 0,-5 1-16 0 0,-1-2-39 0 0,-1-2-60 0 0,0-1-133 0 0,0-1-222 0 0,0 0 255 0 0,0 0 100 0 0,0 0-36 0 0,0 0-11 0 0,0 0-37 0 0,0 0-43 0 0,0 0-48 0 0,0 0-52 0 0,0 0-48 0 0,0 0-43 0 0,0 0-37 0 0,0 0-137 0 0,0 0-37 0 0,0 0-1416 0 0</inkml:trace>
  <inkml:trace contextRef="#ctx0" brushRef="#br0" timeOffset="469.1">617 252 9008 0 0,'0'0'200'0'0,"0"3"33"0"0,0 18 192 0 0,0-17-369 0 0,0 0-34 0 0,2 12-22 0 0,3-8 44 0 0,-2-3 29 0 0,0 0 37 0 0,-1 1 37 0 0,-2 1 40 0 0,2 4 216 0 0,4 1 76 0 0,0 1 24 0 0,-4 1-88 0 0,-2-10-356 0 0,1-1 0 0 0,-1 1 1 0 0,1-1-1 0 0,-1 0 0 0 0,1 1 1 0 0,0-1-1 0 0,1 0 0 0 0,0 2-59 0 0,3 11 202 0 0,1 10 73 0 0,-1-11-83 0 0,-3-11-142 0 0,-1-1 0 0 0,0 0 0 0 0,0 0 0 0 0,0 1 0 0 0,-1-1 0 0 0,1 1 0 0 0,-1-1 0 0 0,1 2-50 0 0,-2 9 230 0 0,1-1-55 0 0,-1-7-95 0 0,1 1 0 0 0,0-1 0 0 0,0 0 0 0 0,1 0 1 0 0,-1 0-1 0 0,1 0 0 0 0,1 3-80 0 0,5 4 187 0 0,-6-11-160 0 0,-1-1 0 0 0,1 0 0 0 0,0 1 0 0 0,0-1 0 0 0,-1 1 0 0 0,1-1 0 0 0,-1 1 0 0 0,1-1 0 0 0,-1 1 0 0 0,0-1 0 0 0,0 1 0 0 0,0 0 0 0 0,0-1-27 0 0,0 19 324 0 0,0 0-54 0 0,0 19 152 0 0,1-38-413 0 0,-1 0 1 0 0,0 0 0 0 0,0-1 0 0 0,-1 1 0 0 0,1 0 0 0 0,0 0 0 0 0,0 0 0 0 0,0-1 0 0 0,0 1 0 0 0,-1 0 0 0 0,1 0 0 0 0,0-1 0 0 0,-1 1 0 0 0,1 0 0 0 0,-1 0-10 0 0,1-1 7 0 0,-1 1-1 0 0,1-1 0 0 0,-1 0 0 0 0,1 0 1 0 0,-1 1-1 0 0,1-1 0 0 0,-1 0 0 0 0,1 0 1 0 0,-1 0-1 0 0,1 1 0 0 0,-1-1 1 0 0,1 0-1 0 0,-1 0 0 0 0,1 0 0 0 0,-1 0 1 0 0,0 0-1 0 0,1 0 0 0 0,-1 0-6 0 0,1 0 2 0 0,0 0 0 0 0,0 0-1 0 0,0 0 1 0 0,0 0 0 0 0,0 0-1 0 0,0 0 1 0 0,0 0 0 0 0,0 0-1 0 0,-1 0 1 0 0,1 0 0 0 0,0 0-1 0 0,0 0 1 0 0,0 0 0 0 0,0 0-1 0 0,0 0 1 0 0,0 0 0 0 0,0 0-1 0 0,0 0 1 0 0,0 0 0 0 0,0 0 0 0 0,0 0-1 0 0,-1 0 1 0 0,1 0 0 0 0,0 0-1 0 0,0 0 1 0 0,0 0 0 0 0,0 0-1 0 0,0 0 1 0 0,0 0 0 0 0,0 0-1 0 0,0 0 1 0 0,0 0 0 0 0,0 0-1 0 0,0 1 1 0 0,0-1 0 0 0,0 0-1 0 0,0 0 1 0 0,0 0 0 0 0,0 0-1 0 0,0 0 1 0 0,-1 0 0 0 0,1 0 0 0 0,0 0-1 0 0,0 0 1 0 0,0 0 0 0 0,0 1-1 0 0,0-1 1 0 0,0 0 0 0 0,0 0-1 0 0,0 0 1 0 0,0 0 0 0 0,0 0-1 0 0,1 0 1 0 0,-1 0 0 0 0,0 0-1 0 0,0 0 1 0 0,0 0-2 0 0,0 11 89 0 0,0-8-2 0 0,0-3-6 0 0,0 0-3 0 0,0-3-6 0 0,0-1-40 0 0,0 2-19 0 0,0-1-1 0 0,0 1 0 0 0,0 0 1 0 0,0-1-1 0 0,0 1 1 0 0,-1 0-1 0 0,1-1 0 0 0,-1 1 1 0 0,0-2-13 0 0,-4-4 9 0 0,4 7-9 0 0,0-1 0 0 0,0 1 0 0 0,0-1 0 0 0,1 1 0 0 0,-1-1 1 0 0,0 1-1 0 0,1-1 0 0 0,-1 1 0 0 0,1-1 0 0 0,0 0 0 0 0,-1 1 0 0 0,1-1 0 0 0,0 0 0 0 0,0 1 0 0 0,0-44 0 0 0,0 42 0 0 0,0 1 0 0 0,0-1 0 0 0,0 0 0 0 0,0 1 0 0 0,1-1 0 0 0,-1 1 0 0 0,1-1 0 0 0,0 1 0 0 0,0-1 0 0 0,0 1 0 0 0,0-1 0 0 0,1 0 0 0 0,-1 0 0 0 0,0 1 0 0 0,0 0 0 0 0,0-1 0 0 0,0 1 0 0 0,0-1 0 0 0,-1 1 0 0 0,1-1 0 0 0,-1 0 0 0 0,1 1 0 0 0,-1-1 0 0 0,0 0 0 0 0,0-1 0 0 0,0 0 0 0 0,0-1 0 0 0,0 0 0 0 0,1 1 0 0 0,0-1 0 0 0,0 0 0 0 0,0 1 0 0 0,1-1 0 0 0,-1 1 0 0 0,1-1 0 0 0,0 1 0 0 0,2-3 0 0 0,13-22-1 0 0,-13 21 0 0 0,1 0 1 0 0,0 1-1 0 0,0-1 1 0 0,0 1 0 0 0,-3 5-9 0 0,0 0 0 0 0,1-1 1 0 0,-1 1-1 0 0,1 0 0 0 0,-1 0 1 0 0,1 1-1 0 0,0-1 0 0 0,0 0 9 0 0,44-24-79 0 0,-44 25 79 0 0,-1 1 0 0 0,1-1 0 0 0,0 1 0 0 0,0 0 0 0 0,0 0 0 0 0,-1 0 0 0 0,1 0 0 0 0,0 0 0 0 0,0 0 0 0 0,0 1 0 0 0,-1-1 0 0 0,1 1 0 0 0,0 0 0 0 0,-1 0 0 0 0,1 0 0 0 0,-1 0 0 0 0,1 0 0 0 0,0 1 0 0 0,5 2 0 0 0,4-1 0 0 0,-1 1 0 0 0,0 1 0 0 0,0 0 0 0 0,0 1 0 0 0,-1 0 0 0 0,0 0 0 0 0,0 1 0 0 0,-1 0 0 0 0,0 1 0 0 0,0 0 0 0 0,-5-3 0 0 0,-1-1 0 0 0,0 0 0 0 0,0 1 0 0 0,0-1 0 0 0,0 1 0 0 0,-1 0 0 0 0,0 0 0 0 0,1 2 0 0 0,6 13 0 0 0,4 3 5 0 0,0 1 44 0 0,-12-20-47 0 0,0 0 0 0 0,0 1 1 0 0,0-1-1 0 0,-1 0 0 0 0,1 1 1 0 0,-1-1-1 0 0,0 0 0 0 0,-1 1 1 0 0,0 3-3 0 0,1 8 49 0 0,0 31-37 0 0,0-43-243 0 0,0-1 68 0 0,0 0 60 0 0,0 0 54 0 0,0 1 64 0 0,0-1 94 0 0,0 1 468 0 0,0-3-491 0 0,0-1-39 0 0,0 0-53 0 0,0 0-67 0 0,0 1-80 0 0,0-1-92 0 0,0 0-63 0 0,0 0-93 0 0,0 1-103 0 0,0-1-111 0 0,0 1-121 0 0,0 0 320 0 0,0-1-33 0 0,0 1-36 0 0,0-1-35 0 0,0 1-37 0 0,0 0-38 0 0,0-1-1340 0 0,0 0-1090 0 0</inkml:trace>
  <inkml:trace contextRef="#ctx0" brushRef="#br0" timeOffset="1069.48">1374 379 6240 0 0,'0'0'182'0'0,"0"0"-34"0"0,0 0 24 0 0,0 0 95 0 0,0 0 258 0 0,0 0 473 0 0,0 0 39 0 0,0 0-419 0 0,0 0-235 0 0,0 0-37 0 0,0 0 122 0 0,0 0 265 0 0,0 0-18 0 0,0 0-299 0 0,0 0-172 0 0,0 0-44 0 0,-3 0 41 0 0,1-1-152 0 0,-4 0 109 0 0,5 1-141 0 0,-1 0-1 0 0,1 0 0 0 0,-1 0 1 0 0,1 0-1 0 0,0 0 0 0 0,-1 0 0 0 0,1 0 1 0 0,-1 0-1 0 0,1 0 0 0 0,-1 1 1 0 0,1-1-1 0 0,0 1 0 0 0,-1-1 1 0 0,1 1-1 0 0,-1 0-56 0 0,-9 10 117 0 0,6-7 4 0 0,-1-4-74 0 0,1 1-23 0 0,0 9-6 0 0,-1-5-16 0 0,5-5 0 0 0,1 0 0 0 0,-1 1-1 0 0,1-1 1 0 0,-1 0-1 0 0,1 0 1 0 0,0 1 0 0 0,-1-1-1 0 0,1 0 1 0 0,-1 1-1 0 0,1-1 1 0 0,0 1-1 0 0,0-1 1 0 0,-1 0 0 0 0,1 1-1 0 0,0-1 1 0 0,0 1-1 0 0,-1-1 1 0 0,1 1-1 0 0,0-1 1 0 0,0 1 0 0 0,0-1-1 0 0,0 1 1 0 0,0-1-1 0 0,-1 0 1 0 0,1 1-1 0 0,0-1 1 0 0,0 1 0 0 0,0-1-1 0 0,1 1 1 0 0,-1-1-1 0 0,0 1 1 0 0,0 0-2 0 0,0 1 1 0 0,0-1-1 0 0,0 1 1 0 0,-1 0 0 0 0,1-1 0 0 0,0 1-1 0 0,-1-1 1 0 0,1 1 0 0 0,-1 0 0 0 0,0-1-1 0 0,0 1 1 0 0,1-1 0 0 0,-1 0-1 0 0,0 1 1 0 0,0-1-1 0 0,-4 7 1 0 0,-16 40-1 0 0,10-30 0 0 0,6 8 0 0 0,-1-10 0 0 0,5-13 0 0 0,0 0 0 0 0,0 1 0 0 0,0-1 0 0 0,0 0 0 0 0,0 1 0 0 0,1-1 0 0 0,-1 1 0 0 0,1 0 0 0 0,0-1 0 0 0,0 12-1 0 0,1-8-1 0 0,-1-1 1 0 0,0 1-1 0 0,-1-1 0 0 0,1 1 1 0 0,-1-1-1 0 0,-1 1 2 0 0,-3 8-30 0 0,3-12 27 0 0,1 1 1 0 0,0-1-1 0 0,0 0 1 0 0,0 1-1 0 0,0-1 0 0 0,1 1 1 0 0,-1-1-1 0 0,1 1 1 0 0,0 0 2 0 0,3 20-9 0 0,6 7-51 0 0,-8-26 49 0 0,0 0-3 0 0,0-1 0 0 0,0 0 0 0 0,0 1 0 0 0,-1-1 0 0 0,0 1 1 0 0,0-1-1 0 0,0 4 14 0 0,-1-6-7 0 0,1 0 0 0 0,0 0 0 0 0,0 1 0 0 0,0-1 0 0 0,0 0 0 0 0,1 0 0 0 0,-1 0 0 0 0,1 0 0 0 0,-1 1 7 0 0,7 2-41 0 0,-3-2 18 0 0,2 8-38 0 0,-5-10 57 0 0,-1 0 0 0 0,1 0 1 0 0,-1 0-1 0 0,1 0 1 0 0,-1 0-1 0 0,1 0 1 0 0,0 0-1 0 0,-1 0 1 0 0,1 0-1 0 0,0 0 1 0 0,0-1-1 0 0,-1 1 1 0 0,1 0-1 0 0,0 0 1 0 0,0-1-1 0 0,0 1 4 0 0,2 0-1 0 0,-1-1-1 0 0,0 1 1 0 0,0-1-1 0 0,1 1 1 0 0,-1-1-1 0 0,1 0 1 0 0,-1 0-1 0 0,0 0 1 0 0,2 0 1 0 0,0 0-9 0 0,2-3-39 0 0,-3 0 46 0 0,1 0-1 0 0,1 1 1 0 0,-1 0 0 0 0,0 0 0 0 0,1 0 0 0 0,3-1 2 0 0,16-9-11 0 0,-19 8-4 0 0,0 0 1 0 0,0 0 0 0 0,0 0 0 0 0,2-4 14 0 0,-3 4-1 0 0,0-1 0 0 0,1 1 0 0 0,0 0 1 0 0,3-2 0 0 0,-1 1 0 0 0,0 0 0 0 0,-1-1 0 0 0,0 0 0 0 0,0 0 0 0 0,0 0 0 0 0,-1-1 0 0 0,1 1 0 0 0,-2-1 0 0 0,3-5 0 0 0,7-12 0 0 0,7-12 0 0 0,-16 28 0 0 0,0 1 0 0 0,0-1 0 0 0,-1 0 0 0 0,0-1 0 0 0,0 1 0 0 0,2-8 0 0 0,3-18-24 0 0,-4-8-91 0 0,1 19 39 0 0,-4 17 52 0 0,-1 0-1 0 0,1-1 1 0 0,-1 1 0 0 0,-1 0 0 0 0,1-1 0 0 0,-1 0 24 0 0,1-10-40 0 0,-1 10 14 0 0,0-1 0 0 0,0 0 0 0 0,-1 1 0 0 0,0-1 1 0 0,0 0 25 0 0,0 4-21 0 0,0 0 1 0 0,0 0-1 0 0,-1 1 1 0 0,1-1-1 0 0,-1 0 1 0 0,0 1 0 0 0,-2-3 20 0 0,1 0-14 0 0,0 0 0 0 0,1 0 1 0 0,-1 0-1 0 0,1 0 0 0 0,1 0 1 0 0,-2-6 13 0 0,1 3-6 0 0,0 1 1 0 0,-1-1-1 0 0,0 0 1 0 0,-1 0 5 0 0,-9-16 25 0 0,-4-8 146 0 0,2 0 1 0 0,-6-20-172 0 0,10 34 89 0 0,8 14-57 0 0,1 1-1 0 0,-1 0 1 0 0,1-1 0 0 0,0 1 0 0 0,-1-3-32 0 0,-1-6 64 0 0,4 10-46 0 0,-1 1-1 0 0,1 0 0 0 0,-1-1 1 0 0,0 1-1 0 0,1 0 1 0 0,-1-1-1 0 0,0 1 0 0 0,-1 0 1 0 0,1 0-1 0 0,0 0 1 0 0,-2-2-18 0 0,-1-4 80 0 0,5 0-38 0 0,-1 6-36 0 0,0-11-20 0 0,1 11-12 0 0,1 4-1 0 0,19 17 51 0 0,-18-14 6 0 0,-1-1-13 0 0,4 10 51 0 0,0-10-28 0 0,-5-3-36 0 0,-1 0 0 0 0,1-1 0 0 0,0 1 0 0 0,-1-1 0 0 0,1 1 1 0 0,0 0-1 0 0,-1 0 0 0 0,1-1 0 0 0,-1 1 0 0 0,1 0 0 0 0,-1 0 0 0 0,1 0 0 0 0,-1 0 0 0 0,0 0 0 0 0,1 0 0 0 0,-1-1 0 0 0,0 1 0 0 0,0 0 0 0 0,0 1-4 0 0,11 27 24 0 0,-6 0 29 0 0,6-8-26 0 0,-6 5 26 0 0,5-5-26 0 0,-4 8 26 0 0,-5-26-51 0 0,2 10 21 0 0,0 0-1 0 0,-1 0 0 0 0,0-1 0 0 0,0 10-22 0 0,-2 63 107 0 0,0-2 39 0 0,0 83 244 0 0,0-158-366 0 0,1 1 1 0 0,0-1 0 0 0,1 0 0 0 0,2 8-25 0 0,-2-9 21 0 0,0 0-1 0 0,-1 1 0 0 0,0-1 1 0 0,1 7-21 0 0,-3 2 11 0 0,1-14-10 0 0,-1 1 0 0 0,1 0 0 0 0,0 0 0 0 0,0 0 0 0 0,0 0 0 0 0,1 0 0 0 0,-1 0 0 0 0,1 0 0 0 0,-1 0 0 0 0,2 2-1 0 0,3 3 13 0 0,0-1 11 0 0,-3-2-58 0 0,-1 1-56 0 0,-1 2-75 0 0,0-8-62 0 0,0 1 116 0 0,1-1 93 0 0,-1 1 69 0 0,0 1 317 0 0,0 0-276 0 0,0-2-98 0 0,0 1-56 0 0,0 0-68 0 0,0-1-80 0 0,0 1-36 0 0,0 0-70 0 0,0-1-79 0 0,0 1-86 0 0,0 0-92 0 0,0-1-99 0 0,0 1-106 0 0,-1-1-114 0 0,1 0-1043 0 0,0 0-1098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38.6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12032 0 0,'0'0'356'0'0,"0"0"-130"0"0,0 0-104 0 0,0 0-35 0 0,3 0-52 0 0,5 3-37 0 0,-2 4 57 0 0,-1 3 86 0 0,0 2 114 0 0,-2-4 6 0 0,1 0 79 0 0,0-1-91 0 0,5 11 372 0 0,-5-11-386 0 0,3 2-46 0 0,-4-5-135 0 0,2 1-33 0 0,-1 0 17 0 0,0 0 0 0 0,0 0 0 0 0,-1 0 0 0 0,1 1 0 0 0,-1 0 0 0 0,0-1 0 0 0,-1 1 0 0 0,1 0 0 0 0,0 5-38 0 0,6 21 123 0 0,-3-1-96 0 0,-4-21-28 0 0,1 1 1 0 0,0-1 0 0 0,1 4 0 0 0,14 26-1 0 0,0 2 16 0 0,-9-8 24 0 0,-6-15-30 0 0,-1-8 6 0 0,0 0 1 0 0,0-1-1 0 0,1 1 1 0 0,3 6-16 0 0,3 10 44 0 0,-2 2 1 0 0,3 18-45 0 0,-7-29 5 0 0,-2-13 4 0 0,0 1 0 0 0,-1-1-1 0 0,0 1 1 0 0,0-1 0 0 0,-1 6-9 0 0,1-7 1 0 0,0 1 0 0 0,-1-1 0 0 0,1 1 0 0 0,1-1 0 0 0,-1 1 0 0 0,1-1 0 0 0,0 1 0 0 0,0-1 1 0 0,0 2-2 0 0,3 1 0 0 0,-3-5 0 0 0,0-1 0 0 0,0 1 0 0 0,0 0 0 0 0,0-1 0 0 0,-1 1 0 0 0,1 0 0 0 0,0 0 0 0 0,-1-1 0 0 0,1 1 0 0 0,-1 0 0 0 0,0 0 0 0 0,0 0 0 0 0,0 0 0 0 0,1-1 0 0 0,-2 1 0 0 0,1 0 0 0 0,0 0 0 0 0,0 0 0 0 0,-1 1 0 0 0,-6 6-14 0 0,3-4-34 0 0,3-4-114 0 0,0 1 35 0 0,0 1-40 0 0,0 1 70 0 0,2 1 27 0 0,0-2-48 0 0,-1 0 13 0 0,0-1 8 0 0,0 0-15 0 0,0 0-39 0 0,0-1-10 0 0,0 0-39 0 0,0 0-44 0 0,0 0-50 0 0,0 0-53 0 0,0-1-50 0 0,0 1-43 0 0,0-1-40 0 0,0 0-138 0 0,0 1-39 0 0,0-1-167 0 0,0 0-454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38.9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10424 0 0,'0'0'233'0'0,"0"0"39"0"0,0 3 15 0 0,0 5-148 0 0,1 0-38 0 0,3 9 10 0 0,0-1-87 0 0,8 18-62 0 0,-8-23 51 0 0,0 0 43 0 0,0 6 169 0 0,-4-4-38 0 0,1 10 61 0 0,12 14 106 0 0,0 2 80 0 0,-9-23-255 0 0,-1-1-34 0 0,-1-5-26 0 0,0 1 0 0 0,1 0 1 0 0,2 2-120 0 0,3 12 225 0 0,0 8 42 0 0,-1-1 8 0 0,1-6-34 0 0,0-4-69 0 0,1 16 196 0 0,3 7 105 0 0,-8-31-375 0 0,-4 2-58 0 0,2 4-29 0 0,2-5 12 0 0,3 12 13 0 0,-5-6 19 0 0,-3-16-46 0 0,2-3-10 0 0,3 5 17 0 0,5 11 38 0 0,-9-18-261 0 0,1 1 80 0 0,-1 0 71 0 0,0 0 58 0 0,0-1 57 0 0,0 1 44 0 0,1 1 353 0 0,-1-1-300 0 0,0-1-101 0 0,0 1-40 0 0,0 0-75 0 0,0-1-114 0 0,0 1 36 0 0,0-1-38 0 0,0 1-40 0 0,0-1-43 0 0,0 1-47 0 0,0-1-49 0 0,0 1-52 0 0,0-1-56 0 0,0 1-57 0 0,0-1-62 0 0,0 1-64 0 0,1-1-66 0 0,-1 0-1223 0 0,0 0-1102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40.2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15520 0 0,'0'0'356'0'0,"0"2"49"0"0,0 0-347 0 0,-1 3 139 0 0,1 4 228 0 0,1-4-275 0 0,0-1-57 0 0,0 0-88 0 0,4 4 7 0 0,-4-7-11 0 0,0 1-1 0 0,0-1 0 0 0,0 1 0 0 0,0-1 0 0 0,-1 1 0 0 0,1-1 0 0 0,0 1 1 0 0,-1-1-1 0 0,0 1 0 0 0,1 0 0 0 0,-1-1 0 0 0,0 1 0 0 0,0 0 0 0 0,1 0 0 0 0,-1 22 114 0 0,0-1 71 0 0,0 0 66 0 0,0 4 59 0 0,0-8-240 0 0,0 44-43 0 0,0-37 28 0 0,0 18 23 0 0,0-28-92 0 0,0-13-46 0 0,0-3-12 0 0,0 0 0 0 0,0 0-65 0 0,0 0-115 0 0,0 0 1 0 0,0 0-33 0 0,0 0-757 0 0,0 0-49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40.5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34 12032 0 0,'0'2'356'0'0,"0"0"-245"0"0,-1 11 153 0 0,2-6-185 0 0,1 0-49 0 0,7 9 18 0 0,1 0 91 0 0,-2 2 102 0 0,-5-5-20 0 0,2 2 112 0 0,5 4 93 0 0,-3-6-187 0 0,2 11 193 0 0,-5-12-225 0 0,1 0-33 0 0,2 1-28 0 0,2 5 132 0 0,-1 8 44 0 0,-1-5-50 0 0,0-7-59 0 0,3 5 163 0 0,-5-4-71 0 0,-1-2-94 0 0,2 1 101 0 0,1-1-76 0 0,2 2-19 0 0,-8-13-186 0 0,0 0-1 0 0,0 0 1 0 0,0 0 0 0 0,-1 1-1 0 0,1-1 1 0 0,-1 0-1 0 0,1 0 1 0 0,-1 1-1 0 0,0 1-30 0 0,3 11 158 0 0,8-1-14 0 0,-9-12-30 0 0,-2-2-2 0 0,0 0-6 0 0,0 0-29 0 0,0 0-12 0 0,2-7 24 0 0,-3 0-57 0 0,1 6-32 0 0,0 0 1 0 0,-1 1-1 0 0,1-1 1 0 0,0 0-1 0 0,0 1 0 0 0,0-1 1 0 0,0 0-1 0 0,0 1 0 0 0,0-1 1 0 0,0 0-1 0 0,0 1 0 0 0,1-1 1 0 0,-1 0-1 0 0,0 1 1 0 0,0-1-1 0 0,0 0 0 0 0,1 1 1 0 0,-1-1-1 0 0,0 0 0 0 0,1 1 0 0 0,3-3 0 0 0,2-2 0 0 0,-5 1-1 0 0,0-1-1 0 0,0 1 0 0 0,-1 0 0 0 0,1 0 0 0 0,-1 0 0 0 0,0 0 0 0 0,-1-3 2 0 0,2-13-52 0 0,1 2-49 0 0,24-45-309 0 0,-22 45 292 0 0,2-4-2 0 0,2-1 49 0 0,12-25-33 0 0,-16 37 72 0 0,0 0-1 0 0,1 1 1 0 0,0-1 0 0 0,5-6 32 0 0,8-9-126 0 0,-14 21 95 0 0,0-1-1 0 0,1 1 1 0 0,0 0 0 0 0,0 1-1 0 0,0-1 1 0 0,1 1-1 0 0,2-2 32 0 0,15-15-113 0 0,-19 17 99 0 0,-1 0 1 0 0,1 1-1 0 0,0 0 1 0 0,0-1-1 0 0,4-1 14 0 0,-7 4-4 0 0,0 1 0 0 0,0-1 0 0 0,1 1-1 0 0,-1-1 1 0 0,0 1 0 0 0,1-1 0 0 0,-1 1-1 0 0,1 0 1 0 0,-1 0 0 0 0,0 0 0 0 0,1 0-1 0 0,-1 0 1 0 0,1 0 0 0 0,-1 0 0 0 0,0 0-1 0 0,1 0 1 0 0,-1 1 0 0 0,0-1 0 0 0,1 0-1 0 0,-1 1 1 0 0,0-1 0 0 0,2 2 4 0 0,6 5 7 0 0,8 19 179 0 0,-12-17-170 0 0,9 18 67 0 0,-2 12-80 0 0,-9-24 0 0 0,-1-1-3 0 0,0 0 0 0 0,-1 0 0 0 0,-1-1 0 0 0,-1 14 0 0 0,0 2 0 0 0,1 1 15 0 0,0 2-71 0 0,0-1-89 0 0,0-1-110 0 0,2-25 51 0 0,3 0 70 0 0,-1 2-40 0 0,-1 0-45 0 0,-1 1-50 0 0,-2-6 79 0 0,0-2-28 0 0,0 0-63 0 0,0 0 95 0 0,0 0-35 0 0,0 0-37 0 0,0 0-37 0 0,0 0-389 0 0,0 0 101 0 0,0 0-50 0 0,2 0-738 0 0,2 0-575 0 0,5 0-1098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40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32 11600 0 0,'-8'7'124'0'0,"5"-4"-51"0"0,-1 0 0 0 0,1 0 0 0 0,0 1 0 0 0,0-1 0 0 0,0 1 0 0 0,1 0-73 0 0,-1 3 127 0 0,-3 0 167 0 0,-4-3-130 0 0,8-3-147 0 0,-14 7 63 0 0,-3 12-51 0 0,9-9-30 0 0,-6 0 1 0 0,7 1 34 0 0,0 3 63 0 0,-7 0 68 0 0,12-13-117 0 0,1 0 0 0 0,0 0 0 0 0,-1 0 0 0 0,1 1 0 0 0,0 0 0 0 0,0 0 0 0 0,0 0 0 0 0,0 0 0 0 0,1 0 0 0 0,-1 0 0 0 0,1 1 0 0 0,0-1 0 0 0,0 1 0 0 0,0 0-48 0 0,-2 6 167 0 0,0-3-49 0 0,0-2-26 0 0,-3 0-15 0 0,-4 5 27 0 0,4 6 56 0 0,4-6-91 0 0,-3 10 49 0 0,-1-5 53 0 0,2-7-43 0 0,0 2 70 0 0,2 1 64 0 0,6-6 58 0 0,7 5-26 0 0,-6-7-135 0 0,-1-2-74 0 0,1-1-47 0 0,1-1-28 0 0,-2 1 34 0 0,-1 0-27 0 0,-1 0 0 0 0,1 1 0 0 0,0-1 1 0 0,0 0-1 0 0,-1 1 0 0 0,1-1 0 0 0,0 1 0 0 0,-1 0 0 0 0,1 0 0 0 0,0 0-17 0 0,10 3 126 0 0,0-8 63 0 0,-3 0-23 0 0,2 2 41 0 0,2-1 92 0 0,1-3-109 0 0,-1-2-87 0 0,-2 0-70 0 0,-2 1-49 0 0,-4 4-7 0 0,0-2 1 0 0,0 1-1 0 0,-1 0 0 0 0,1-1 0 0 0,-1 0 1 0 0,0 0-1 0 0,-1 0 0 0 0,1 0 0 0 0,0-3 23 0 0,3-3-23 0 0,8-16 13 0 0,-1-12 72 0 0,-9 10-22 0 0,1 14 42 0 0,-5 12-61 0 0,1 0 0 0 0,-1-1-1 0 0,0 1 1 0 0,0-1 0 0 0,-1 1 0 0 0,1-1 0 0 0,-1 1 0 0 0,1-1-1 0 0,-1 0-20 0 0,0-50 256 0 0,0-2-96 0 0,0 43-160 0 0,0 10-76 0 0,0 3-13 0 0,0 0-51 0 0,2 0-20 0 0,-1 0 152 0 0,-1 0 1 0 0,1 0-1 0 0,-1 0 1 0 0,1 0-1 0 0,-1 0 0 0 0,1 0 1 0 0,-1 1-1 0 0,1-1 0 0 0,-1 0 1 0 0,1 0-1 0 0,-1 0 1 0 0,1 1-1 0 0,-1-1 0 0 0,0 0 1 0 0,1 0-1 0 0,-1 1 0 0 0,1-1 1 0 0,-1 0-1 0 0,0 1 1 0 0,1-1-1 0 0,-1 0 0 0 0,0 1 1 0 0,1-1-1 0 0,-1 1 0 0 0,0-1 1 0 0,0 1-1 0 0,0-1 1 0 0,1 0-1 0 0,-1 1 0 0 0,0 0 8 0 0,2 18-143 0 0,0-2 88 0 0,0-13 38 0 0,-1 0 0 0 0,1 0-1 0 0,1 0 1 0 0,-1 0-1 0 0,2 1 18 0 0,-2-2-8 0 0,0 0-1 0 0,-1 0 0 0 0,1 0 1 0 0,-1 0-1 0 0,1 0 0 0 0,-1 0 0 0 0,0 1 9 0 0,5 27-60 0 0,4 1 48 0 0,-6-14 12 0 0,-2-11 0 0 0,-1 1 0 0 0,2-1 0 0 0,-1 1 0 0 0,1-1 0 0 0,0 1 0 0 0,8 15-10 0 0,-2 1-1 0 0,4 16 11 0 0,-5-16-21 0 0,1 0-1 0 0,7 14 22 0 0,58 104 0 0 0,-62-116-8 0 0,32 63 64 0 0,-21-40 136 0 0,11 40-192 0 0,-23-61 42 0 0,-6-17-28 0 0,-1 0-1 0 0,0 0 1 0 0,1 9-14 0 0,0 25 43 0 0,-2-29-35 0 0,2 15 5 0 0,-6-18 0 0 0,0-1 0 0 0,-1 1 0 0 0,0-1-1 0 0,-1 0 1 0 0,0 0 0 0 0,-1 0 0 0 0,-1 0 0 0 0,0-1-1 0 0,0 0 1 0 0,-6 9-13 0 0,6-14 11 0 0,0 1-1 0 0,0-1 1 0 0,0 0-1 0 0,-1-1 1 0 0,-2 2-11 0 0,-3 3 0 0 0,8-7-4 0 0,0 0-1 0 0,-1 0 1 0 0,1 0-1 0 0,-1 0 1 0 0,0-1-1 0 0,0 1 1 0 0,0-1-1 0 0,0 0 0 0 0,0-1 1 0 0,0 1-1 0 0,-4 0 5 0 0,-6 3-16 0 0,4-1 12 0 0,0-1 0 0 0,-1 0 1 0 0,0-1-1 0 0,-6 1 4 0 0,-3 1-11 0 0,-3 2-20 0 0,17-5 26 0 0,0 1 1 0 0,0-1-1 0 0,-1 0 0 0 0,1 0 0 0 0,-1 0 0 0 0,0-1 5 0 0,-29 1-13 0 0,5-1-51 0 0,16 1-6 0 0,-1-2 0 0 0,1 0-1 0 0,-9-2 71 0 0,-13-7-136 0 0,17 6 65 0 0,7 2-45 0 0,-1 0-86 0 0,0-2-115 0 0,6 1 107 0 0,1-1-39 0 0,-9-3-315 0 0,-28-17-1228 0 0,25 8 578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41.1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15976 0 0,'0'0'465'0'0,"0"0"-166"0"0,0 0-137 0 0,0 0-46 0 0,0 0-83 0 0,0 0-98 0 0,0 0-3 0 0,0 0-78 0 0,0 0-90 0 0,0 0 67 0 0,0 0-40 0 0,0 0-42 0 0,0 0-42 0 0,0 0-36 0 0,0 0-34 0 0,0 0-237 0 0,0 0-56 0 0,0 0-776 0 0,0 0-614 0 0,0 0-1166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41.3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 15088 0 0,'0'0'340'0'0,"0"0"50"0"0,0 0 25 0 0,0 0-174 0 0,0 0-116 0 0,0 0-84 0 0,0 0-44 0 0,0 0-29 0 0,0 0-33 0 0,0 0-21 0 0,0 0-34 0 0,0 0-36 0 0,0 0-42 0 0,0 0-45 0 0,0 0-42 0 0,0 0-38 0 0,0 0-35 0 0,0 0-236 0 0,0-1-56 0 0,0 0-772 0 0,0-4-607 0 0,0-4-1151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41.7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0 7920 0 0,'0'0'174'0'0,"0"0"29"0"0,0 0 13 0 0,-3 0-31 0 0,-10 0-147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3:07.6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12528 0 0,'0'0'281'0'0,"0"0"40"0"0,0 0 22 0 0,0 0-143 0 0,0 0-96 0 0,0 1-29 0 0,0 1-43 0 0,0 3-84 0 0,0 0 54 0 0,0 1 48 0 0,0-1 43 0 0,0 5 142 0 0,0 1 75 0 0,0 25 879 0 0,0-20-770 0 0,0-8-264 0 0,0 0-53 0 0,0 0-63 0 0,0 0-75 0 0,3 11 233 0 0,6 13 171 0 0,-2-7-98 0 0,-3-10-128 0 0,5 10 182 0 0,0-1 1 0 0,-5-9-182 0 0,0 4 43 0 0,-3-14-110 0 0,1 1 0 0 0,-1-1-1 0 0,1 0 1 0 0,0 1 0 0 0,2 3-76 0 0,3 3 163 0 0,4 0 45 0 0,-1 1 12 0 0,-4 6 25 0 0,0-1-4 0 0,4-5-27 0 0,-8-10-139 0 0,1 0-1 0 0,-1 0 0 0 0,0 1 0 0 0,0-1 1 0 0,0 0-1 0 0,1 2-74 0 0,3 7 183 0 0,-1-6-135 0 0,-1 0-43 0 0,10 7 20 0 0,-12-11 34 0 0,-2-2 26 0 0,0 0-16 0 0,0 0-5 0 0,0 0 3 0 0,0 0 10 0 0,0 0 3 0 0,0-2 0 0 0,0 1-76 0 0,0 1-1 0 0,0-1 0 0 0,0 1 0 0 0,0 0 0 0 0,0-1 0 0 0,0 1 1 0 0,0-1-1 0 0,0 1 0 0 0,0 0 0 0 0,0-1 0 0 0,0 1 0 0 0,0-1 1 0 0,0 1-1 0 0,-1 0 0 0 0,1-1 0 0 0,0 1 0 0 0,0-1 0 0 0,-1 1 1 0 0,1 0-1 0 0,0-1 0 0 0,0 1 0 0 0,-1 0 0 0 0,1 0 0 0 0,0-1 1 0 0,-1 1-1 0 0,1 0 0 0 0,0 0 0 0 0,-1-1 0 0 0,1 1 0 0 0,0 0 1 0 0,-1 0-4 0 0,-6-5 35 0 0,-9-24 66 0 0,8 11-39 0 0,0-7-55 0 0,3 8-7 0 0,0 1 0 0 0,3 13 0 0 0,1 0 0 0 0,0-1 0 0 0,0 1 0 0 0,0 0 0 0 0,0-1 0 0 0,1 1 0 0 0,-1-1 0 0 0,1-1 0 0 0,-1-22 0 0 0,1 19 0 0 0,0 1 0 0 0,0-1 0 0 0,0 1 0 0 0,1-1 0 0 0,0 1 0 0 0,1-2 0 0 0,8-23-10 0 0,-6 14-16 0 0,-3 13 23 0 0,0 0-1 0 0,0 0 1 0 0,1 1-1 0 0,-1-1 1 0 0,1 0-1 0 0,0 1 1 0 0,0 0-1 0 0,1-1 4 0 0,3-4-2 0 0,25-36 4 0 0,-3 15-62 0 0,-18 19 51 0 0,-7 7 7 0 0,1 0 0 0 0,0-1 0 0 0,0 1 0 0 0,0 1 0 0 0,1-1 1 0 0,0 1-1 0 0,1-2 2 0 0,17-4-49 0 0,-1 0 44 0 0,-19 7 5 0 0,1 0 0 0 0,-1 0 0 0 0,1 0-1 0 0,0 0 1 0 0,0 1 0 0 0,0-1 0 0 0,0 1-1 0 0,0 0 1 0 0,9-2-11 0 0,8-8-42 0 0,5 6 29 0 0,-10-1-7 0 0,2 0-2 0 0,-4 5-29 0 0,-8 1 3 0 0,1 0-37 0 0,0 0-47 0 0,-1 0-55 0 0,0 0-66 0 0,1 0-76 0 0,-1 0-85 0 0,0 0-97 0 0,-3 0 117 0 0,1 0-50 0 0,0 0-53 0 0,-1 0-56 0 0,1 0-58 0 0,-1 0-62 0 0,1 0-64 0 0,-1 0-68 0 0,5 0-1592 0 0,2 0-1358 0 0</inkml:trace>
  <inkml:trace contextRef="#ctx0" brushRef="#br0" timeOffset="344.78">663 316 6296 0 0,'3'0'184'0'0,"1"0"-26"0"0,21 0-100 0 0,-19 0-13 0 0,1 0 82 0 0,0 0 69 0 0,1 0 57 0 0,2 0 140 0 0,17 0 864 0 0,-17 0-763 0 0,-2 0-134 0 0,-2 0-112 0 0,-6 0-216 0 0,1 0 0 0 0,-1 0 0 0 0,0 0 0 0 0,1 1 0 0 0,-1-1 0 0 0,0 0 0 0 0,1 0 0 0 0,-1-1 0 0 0,0 1 0 0 0,1 0 0 0 0,-1 0 0 0 0,0 0 0 0 0,0 0 0 0 0,1 0 0 0 0,-1 0 0 0 0,0 0 0 0 0,1 0 0 0 0,-1-1 0 0 0,0 1 0 0 0,0 0 0 0 0,1 0 0 0 0,-1 0 0 0 0,0-1 0 0 0,0 1 0 0 0,1 0 0 0 0,-1 0-32 0 0,3-3 243 0 0,1 1-1 0 0,-1-1 1 0 0,1 1 0 0 0,0 0 0 0 0,0 1-1 0 0,2-2-242 0 0,1 0 282 0 0,0 1-35 0 0,1-1 10 0 0,-3 0-111 0 0,-2 2 61 0 0,0-1-33 0 0,1 0 86 0 0,-2 0-130 0 0,-1 1-44 0 0,1-1-7 0 0,2-1-28 0 0,-2 2 0 0 0,1 0 44 0 0,20-5 419 0 0,-12-7-34 0 0,-9 11-465 0 0,1 0 38 0 0,6-4 134 0 0,8-6 237 0 0,-6 3-215 0 0,0 0-46 0 0,0 3-41 0 0,4-2 7 0 0,-14 7-122 0 0,0 0-1 0 0,-1 0 1 0 0,1 0-1 0 0,0 0 1 0 0,0 0-1 0 0,0 0 1 0 0,-1 0-1 0 0,1 0 1 0 0,-1 0-1 0 0,1 0 1 0 0,-1 0 0 0 0,1 0-1 0 0,-1-1 1 0 0,1 1-1 0 0,-1 0 1 0 0,0 0-1 0 0,0 0 1 0 0,0-1-1 0 0,0 1 1 0 0,0 0-1 0 0,0-1-6 0 0,0 0 12 0 0,1 0 0 0 0,-1 0-1 0 0,0 0 1 0 0,1 0 0 0 0,-1 1-1 0 0,1-1 1 0 0,0 0-1 0 0,-1 0 1 0 0,1 0 0 0 0,0 0-1 0 0,0 1 1 0 0,1-2-12 0 0,-1 2 13 0 0,0 0 0 0 0,0-1 0 0 0,-1 1 0 0 0,1-1 0 0 0,0 1 0 0 0,-1-1 0 0 0,1 1 0 0 0,-1-1 0 0 0,0 1 0 0 0,1-1 0 0 0,-1 0 0 0 0,0 1-13 0 0,-2-5 112 0 0,-9-4-2 0 0,7 4 7 0 0,3-1-73 0 0,1 1-11 0 0,-1 5-25 0 0,1 0-1 0 0,-1 0 0 0 0,0 0 0 0 0,0 0 0 0 0,1 0 0 0 0,-1 1 0 0 0,0-1 0 0 0,0 0 0 0 0,0 0 0 0 0,0 1 0 0 0,0-1 0 0 0,0 0 1 0 0,0 1-1 0 0,0-1 0 0 0,0 1 0 0 0,0-1 0 0 0,0 1 0 0 0,-1-1 0 0 0,1 1 0 0 0,-1 0-7 0 0,-27-2 155 0 0,18 3-122 0 0,8-1-32 0 0,-1 1 0 0 0,1 0 1 0 0,0-1-1 0 0,0 2 0 0 0,-1-1 0 0 0,1 0 0 0 0,0 1 1 0 0,0-1-1 0 0,0 1 0 0 0,0 0 0 0 0,0 0 1 0 0,0 0-2 0 0,-16 10-1 0 0,11-10 2 0 0,6-2 0 0 0,0 1 0 0 0,1-1 0 0 0,-1 1 0 0 0,1-1 0 0 0,-1 1 0 0 0,1 0 0 0 0,0-1 0 0 0,-1 1 0 0 0,1 0 0 0 0,0 0 0 0 0,-1 0-1 0 0,1 0 1 0 0,0 0 0 0 0,0 0 0 0 0,0 0 0 0 0,0 1 0 0 0,0-1 0 0 0,0 0 0 0 0,0 2-1 0 0,-3 2 22 0 0,0 0-1 0 0,0 1 1 0 0,-1-2-1 0 0,1 1 1 0 0,-1 0-1 0 0,0-1 1 0 0,0 0-1 0 0,-4 2-21 0 0,5-3 13 0 0,1 0 0 0 0,-1 0 0 0 0,1 1 0 0 0,0-1 0 0 0,0 1 0 0 0,0 0 0 0 0,0-1-1 0 0,1 1 1 0 0,0 0 0 0 0,0 1 0 0 0,0-1 0 0 0,-1 4-13 0 0,-10 17 62 0 0,11-22-48 0 0,0 1 0 0 0,0-1 0 0 0,0 1-1 0 0,0 0 1 0 0,1 0 0 0 0,-1 0 0 0 0,1 0-1 0 0,0 0-13 0 0,-2 9 34 0 0,-3 2 20 0 0,4-11-35 0 0,1-1-1 0 0,0 0 1 0 0,0 1 0 0 0,0-1-1 0 0,1 0 1 0 0,-1 1-1 0 0,1-1 1 0 0,-1 2-19 0 0,1 31 273 0 0,0-21-182 0 0,0-3-39 0 0,2 2 2 0 0,5-1-29 0 0,-2-6-11 0 0,-2 0 21 0 0,-2-4-28 0 0,0 0 0 0 0,0 0 0 0 0,1 0 0 0 0,-1-1 0 0 0,1 1 0 0 0,0-1 0 0 0,0 1 0 0 0,0-1 0 0 0,0 0 0 0 0,0 0 0 0 0,0 0 0 0 0,0 0 0 0 0,1 0 0 0 0,-1 0 0 0 0,2 0-7 0 0,6 3 12 0 0,-8-4-11 0 0,1 0 1 0 0,-1 0-1 0 0,0 0 0 0 0,0 1 1 0 0,0-1-1 0 0,0 0 1 0 0,0 1-1 0 0,0 0 0 0 0,0 0-1 0 0,0-1 4 0 0,-1 0-1 0 0,0 1 1 0 0,1-1-1 0 0,-1 0 0 0 0,1 1 1 0 0,-1-1-1 0 0,1 0 0 0 0,-1 0 1 0 0,1 0-1 0 0,1 0-3 0 0,13 1-51 0 0,-3 0 95 0 0,-5-1-69 0 0,-1 1-83 0 0,-4-1 13 0 0,1 1-34 0 0,1-1-119 0 0,0 1-89 0 0,0-1-101 0 0,0 0-114 0 0,-3 0 229 0 0,1 0-33 0 0,-1-1-35 0 0,1 0-36 0 0,-1 1-38 0 0,0-1-40 0 0,1 0-40 0 0,-1 0-44 0 0,6 0-1725 0 0,2 0-1317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39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553 142 11376 0 0,'-10'1'202'0'0,"-13"-1"253"0"0,15-1-357 0 0,2-1-61 0 0,-9-5-6 0 0,2 3 66 0 0,-2 2 72 0 0,-5 2 76 0 0,9-2 174 0 0,-2-4 88 0 0,1-1-13 0 0,1 6-100 0 0,1 1-223 0 0,0 0-36 0 0,-8 0 49 0 0,1 0-88 0 0,-26 0 50 0 0,31-1-146 0 0,4 1 0 0 0,0 0 0 0 0,0 0 0 0 0,0 1 0 0 0,-8 1 0 0 0,-4 4-4 0 0,-13 6-90 0 0,10-3 25 0 0,7-4 19 0 0,-6 2-3 0 0,19-5 47 0 0,-1 0 1 0 0,1 0 0 0 0,-1 1 0 0 0,1-1-1 0 0,0 1 1 0 0,0 0 0 0 0,-2 2 5 0 0,-6 6-22 0 0,1 0-1 0 0,0 0 1 0 0,1 1-1 0 0,0 1 1 0 0,1 0 0 0 0,-4 9 22 0 0,7-12-11 0 0,1 1 0 0 0,0-1 0 0 0,1 1 0 0 0,0 1 11 0 0,1 0-3 0 0,0-1 0 0 0,0 1 0 0 0,1-1 1 0 0,1 4 2 0 0,0-1 0 0 0,-1-4 0 0 0,1-1 0 0 0,0 1 0 0 0,1 0 0 0 0,0-1 0 0 0,1 2 0 0 0,8 10 0 0 0,-6-9 0 0 0,-4-9 0 0 0,1-1 0 0 0,-1 1 0 0 0,1 0 0 0 0,0-1 0 0 0,0 1 0 0 0,0-1 0 0 0,0 1 0 0 0,1-1 0 0 0,-1 0 0 0 0,1 1 0 0 0,-1-1 0 0 0,1 0 0 0 0,0 0 0 0 0,0 0 0 0 0,0 0 0 0 0,0 0 0 0 0,0 0 0 0 0,0-1 0 0 0,2 2 0 0 0,16 6-9 0 0,0 0 61 0 0,-1-2 56 0 0,-1 0 50 0 0,-3-4 39 0 0,-2-2-45 0 0,1-3-12 0 0,7-5 25 0 0,-3 1-3 0 0,1 2-26 0 0,-14 3-98 0 0,-1 0 0 0 0,1 0-1 0 0,0-1 1 0 0,0 1-1 0 0,-1-1 1 0 0,1 0-1 0 0,-1 0 1 0 0,1-1-38 0 0,13-12 190 0 0,0-5 31 0 0,0-1-50 0 0,1-7-11 0 0,5-14 35 0 0,-5 12-128 0 0,-15 24-52 0 0,0 0 0 0 0,0 0 0 0 0,0-1 0 0 0,-1 1 0 0 0,0-1-1 0 0,1-3-14 0 0,-2 0 3 0 0,-1 0 0 0 0,0 0-1 0 0,0-1 1 0 0,-1 1-1 0 0,0 0 1 0 0,-1-5-3 0 0,-1-20 0 0 0,3 23 0 0 0,-1 8 0 0 0,1 0 0 0 0,-1 1 0 0 0,0-1 0 0 0,0 1 0 0 0,-1-1 0 0 0,1 0 0 0 0,-1 1 0 0 0,0-1 0 0 0,0-1 0 0 0,-8-15-5 0 0,0 1 0 0 0,-1-1-1 0 0,-1 2 1 0 0,-11-15 5 0 0,13 11-78 0 0,5 12 10 0 0,-1-3-46 0 0,3 9 102 0 0,0 2-33 0 0,0 1-30 0 0,0-1-44 0 0,1 1-21 0 0,-1 0-44 0 0,0 0-50 0 0,1 0-54 0 0,-1 0 1 0 0,1 1-45 0 0,-1-1-50 0 0,1 1-52 0 0,-1 0-56 0 0,1-1-58 0 0,-1 1-63 0 0,1 0-66 0 0,-2 0-1383 0 0,3 0-1172 0 0</inkml:trace>
  <inkml:trace contextRef="#ctx0" brushRef="#br0" timeOffset="546">774 127 11920 0 0,'0'0'266'0'0,"0"0"44"0"0,0 0 14 0 0,0 0-132 0 0,0 0-91 0 0,0 0-40 0 0,0 2-22 0 0,3 11-28 0 0,2-5-6 0 0,-2-3 28 0 0,-1 0 41 0 0,0 1 53 0 0,-1 2 70 0 0,-2 4 187 0 0,1 10 289 0 0,4-6-272 0 0,-2-9-319 0 0,6 22 187 0 0,-5-2-50 0 0,-3-17-162 0 0,2 0 0 0 0,-1-1 0 0 0,1 1 0 0 0,1 0 0 0 0,2 7-57 0 0,-2-10 38 0 0,0 1 1 0 0,0-1 0 0 0,0 0 0 0 0,3 3-39 0 0,3 7 98 0 0,-4-2 44 0 0,1 2 108 0 0,-1-9-83 0 0,2 1 33 0 0,4 3 123 0 0,2 2-4 0 0,-4-5-147 0 0,-1-3-68 0 0,1-2-49 0 0,17 1 50 0 0,-13 1-45 0 0,-12-5-51 0 0,1 0 0 0 0,-1 0 0 0 0,1-1 0 0 0,-1 1 0 0 0,1 0 0 0 0,-1-1 0 0 0,1 1 0 0 0,0-1 0 0 0,-1 0 0 0 0,1 1 0 0 0,0-1 0 0 0,-1 0 0 0 0,1 0 0 0 0,0 0-9 0 0,51 0 177 0 0,-33 0-91 0 0,2 0 33 0 0,-20 0-105 0 0,1 0 0 0 0,0 0 0 0 0,0 0-1 0 0,0-1 1 0 0,0 1 0 0 0,-1-1-1 0 0,2 0-13 0 0,7-12 96 0 0,-9 11-84 0 0,1 0 0 0 0,-1 1 0 0 0,1-1 0 0 0,-1 1 0 0 0,1-1 0 0 0,0 1 0 0 0,-1 0 0 0 0,1 0-12 0 0,0 0 13 0 0,0 0 0 0 0,-1 0 0 0 0,1 0-1 0 0,-1 0 1 0 0,0-1 0 0 0,1 1-1 0 0,0-2-12 0 0,0 0 4 0 0,0 0-1 0 0,0 0 0 0 0,-1 0 0 0 0,0 0 1 0 0,0 0-1 0 0,0-1 0 0 0,0 1-3 0 0,8-14 38 0 0,-1 5-32 0 0,16-27 53 0 0,-14 14-72 0 0,-10 23 9 0 0,0-6-49 0 0,2 0 0 0 0,-1 0 0 0 0,1 0 0 0 0,3-5 53 0 0,-5 10-95 0 0,0-1 52 0 0,1-14 68 0 0,-3 13-105 0 0,1 2-3 0 0,0 0-36 0 0,0 0-73 0 0,0 0-66 0 0,0 0-75 0 0,-1 1-84 0 0,-1 4 90 0 0,1-1 293 0 0,-1 1 0 0 0,1-1-1 0 0,0 1 1 0 0,0-1 0 0 0,0 1-1 0 0,0-1 1 0 0,1 1-1 0 0,-1 0 1 0 0,0-1 0 0 0,1 1-1 0 0,-1 0 1 0 0,1 0-1 0 0,-1 1 35 0 0,0 31-360 0 0,1-29 320 0 0,0 24-105 0 0,0 0 70 0 0,0-26 68 0 0,0 1 0 0 0,0-1 1 0 0,1 0-1 0 0,-1 0 0 0 0,1 0 1 0 0,0 1-1 0 0,0-1 0 0 0,0 0 1 0 0,0 0-1 0 0,1 2 7 0 0,3 5-25 0 0,-3-5 23 0 0,-1-1 0 0 0,1 1 0 0 0,1-1 0 0 0,-1 0 0 0 0,1 0 0 0 0,0 0 0 0 0,0 0 0 0 0,0 0 0 0 0,0-1 0 0 0,2 2 2 0 0,5 3 7 0 0,0 0 1 0 0,0 0-1 0 0,1-1-7 0 0,-3-2 14 0 0,0 1 34 0 0,3 1 88 0 0,7-4 66 0 0,-15-3-166 0 0,0 0 0 0 0,0 0 0 0 0,0 1 0 0 0,0-1 0 0 0,0 1 0 0 0,0 0 0 0 0,2 1-36 0 0,13 6 247 0 0,-3-4 55 0 0,6-5-7 0 0,-12 0-152 0 0,6-1 159 0 0,-6-2-54 0 0,4-3-4 0 0,13 2 135 0 0,-20 3-207 0 0,0-1 1 0 0,0 1-1 0 0,0-2 0 0 0,2 0-172 0 0,13-11 409 0 0,-6 0-151 0 0,-1-3-110 0 0,-7 8-75 0 0,14-25 193 0 0,-17 24-192 0 0,-3-6-21 0 0,0 1-14 0 0,5 4-3 0 0,-6 12-33 0 0,1-1-1 0 0,0 0 1 0 0,-1 1-1 0 0,1-1 1 0 0,-1 0-1 0 0,1 0 1 0 0,-1 1-1 0 0,0-1 1 0 0,1 0-1 0 0,-1 0 1 0 0,0 0-1 0 0,0 0 1 0 0,1 0-1 0 0,-1 0 1 0 0,0 1 0 0 0,0-1-1 0 0,0 0 1 0 0,0 0-1 0 0,0 0 1 0 0,0 0-1 0 0,0 0 1 0 0,0 0-1 0 0,-1 0 1 0 0,1 1-1 0 0,0-1 1 0 0,-1-1-3 0 0,-4-5-23 0 0,0-4-46 0 0,2-5-37 0 0,-1-6 4 0 0,1 12 28 0 0,0 3-15 0 0,0-1-47 0 0,1 1-13 0 0,0 1-41 0 0,0-1-112 0 0,0-1-68 0 0,-2-1-68 0 0,-2-1-69 0 0,2 4 250 0 0,2 2 56 0 0,0 1 0 0 0,0-1-39 0 0,1 1 2 0 0,-1 0-40 0 0,0 0-47 0 0,1 0-52 0 0,-1 0-14 0 0,1 0-44 0 0,-1 0-38 0 0,1 0-36 0 0,-1 0-140 0 0,1-1-37 0 0,-1 0-175 0 0,-2-2-479 0 0,3 3 711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37.8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632 175 8720 0 0,'0'0'197'0'0,"0"-3"24"0"0,0 2-209 0 0,0 1 1 0 0,-1-1-1 0 0,1 0 0 0 0,0 0 0 0 0,0 1 0 0 0,0-1 0 0 0,-1 0 0 0 0,1 1 0 0 0,0-1 0 0 0,-1 0 0 0 0,1 1 0 0 0,-1-1 0 0 0,1 1 0 0 0,-1-1 1 0 0,1 0-1 0 0,-1 1 0 0 0,1-1 0 0 0,-1 1 0 0 0,1 0 0 0 0,-1-1 0 0 0,0 1 0 0 0,1-1 0 0 0,-1 1 0 0 0,0 0 0 0 0,1 0 0 0 0,-1-1 0 0 0,0 1-12 0 0,-8-5 119 0 0,2-4-70 0 0,2-1-49 0 0,4 7 0 0 0,0 1 0 0 0,0 0 0 0 0,0 0 0 0 0,-1-1 0 0 0,1 1 0 0 0,0 0 0 0 0,-1 0 0 0 0,0 1 0 0 0,0-1 0 0 0,-4-5 45 0 0,0 0 79 0 0,-4-4 182 0 0,-8-5 310 0 0,11 12-378 0 0,-3-1 243 0 0,-1 0 28 0 0,1-4-98 0 0,5 6-231 0 0,1 0-1 0 0,0-1 1 0 0,-1 1-1 0 0,1 1 1 0 0,-1-1-1 0 0,0 1 1 0 0,0 0-1 0 0,-2-1-179 0 0,-13-6 600 0 0,12 4-429 0 0,7 4-142 0 0,0 0 1 0 0,-1 1 0 0 0,1-1-1 0 0,-1 0 1 0 0,1 0-1 0 0,-1 1 1 0 0,1-1 0 0 0,-1 1-1 0 0,0-1 1 0 0,1 1 0 0 0,-1 0-1 0 0,0-1 1 0 0,1 1 0 0 0,-1 0-30 0 0,-10 0 198 0 0,-10-1 107 0 0,9 5-179 0 0,-27 17 141 0 0,20-10-149 0 0,1-1-44 0 0,14-8-58 0 0,4-2-12 0 0,0 1 0 0 0,1-1 0 0 0,-1 0 0 0 0,1 1 0 0 0,-1-1 1 0 0,0 0-1 0 0,1 1 0 0 0,-1-1 0 0 0,1 0 0 0 0,-1 1 0 0 0,1-1 0 0 0,-1 1 0 0 0,1-1 0 0 0,-1 1 0 0 0,1 0 0 0 0,0-1 0 0 0,-1 1 0 0 0,1-1 0 0 0,0 1 0 0 0,-1 0 1 0 0,1-1-1 0 0,0 1-4 0 0,-3 4 11 0 0,-23 27 0 0 0,17-9-11 0 0,0-2 0 0 0,3-12 0 0 0,-2 2-23 0 0,6 6-48 0 0,1-12 49 0 0,1 1 0 0 0,-1-1-1 0 0,0 0 1 0 0,-1 0 0 0 0,-1 4 22 0 0,-2 11-39 0 0,2 2 49 0 0,2 3 46 0 0,1-14-29 0 0,-1 0 0 0 0,1 0 0 0 0,1 0 0 0 0,0-1 0 0 0,2 5-27 0 0,1 1 8 0 0,2 7-47 0 0,-3 4-50 0 0,-4-10 42 0 0,1-8 19 0 0,-1 0-1 0 0,2 0 1 0 0,-1 0-1 0 0,1 0 1 0 0,1 5 28 0 0,9 18-16 0 0,-6-1 16 0 0,-1-15 0 0 0,8 34 66 0 0,-10-43-62 0 0,0 1-1 0 0,0-1 0 0 0,1 0 1 0 0,1 3-4 0 0,8 19 3 0 0,-1 6-44 0 0,0 4-9 0 0,-9-33 50 0 0,1 1 0 0 0,-1-1 0 0 0,0 1 0 0 0,-1 0 0 0 0,1 0 0 0 0,-2 0 0 0 0,1-1 0 0 0,-1 1 0 0 0,0 4 0 0 0,0 10-36 0 0,0-20-150 0 0,0-1 57 0 0,0 1 52 0 0,0-1 44 0 0,0 1 62 0 0,0 0 78 0 0,0 2 419 0 0,0-3-447 0 0,0 1-35 0 0,0-1-45 0 0,0 1-58 0 0,0 0-69 0 0,0-1-80 0 0,0 1-54 0 0,0-1-80 0 0,0 1-88 0 0,0 0-96 0 0,0-1-104 0 0,0 1-111 0 0,0 0-119 0 0,0 0-127 0 0,0-1-850 0 0,0 0-1044 0 0</inkml:trace>
  <inkml:trace contextRef="#ctx0" brushRef="#br0" timeOffset="462.51">1 585 9616 0 0,'0'0'216'0'0,"0"0"32"0"0,2 0 12 0 0,6 0-153 0 0,11 1 19 0 0,-1-5-83 0 0,-10 0-52 0 0,5-3 13 0 0,0 2 62 0 0,-1 1 43 0 0,0-2 33 0 0,-4 2 5 0 0,-1 0 0 0 0,1 1 0 0 0,6-2-147 0 0,3 1 213 0 0,11-3 135 0 0,-8 0-152 0 0,-2-1-75 0 0,-6 3-4 0 0,0 0 0 0 0,0 1 0 0 0,13-3-117 0 0,17 2 202 0 0,-5-6-25 0 0,-17 8-128 0 0,-12 2-41 0 0,-1 0 0 0 0,0-1 0 0 0,1 0 0 0 0,-1 0 0 0 0,0 0 0 0 0,5-3-8 0 0,-5 1 8 0 0,1 2 0 0 0,-1-1 0 0 0,0 1 0 0 0,1 0-1 0 0,-1 1 1 0 0,1-1 0 0 0,5 1-8 0 0,13 0 32 0 0,18 2-32 0 0,-5 0 31 0 0,-18-1-16 0 0,2 0-36 0 0,-1 0-33 0 0,20 0-142 0 0,-40 0 235 0 0,1 2 75 0 0,8 7 93 0 0,4-4 82 0 0,-12-5-147 0 0,0 2-91 0 0,1 2-58 0 0,2 3-82 0 0,-3-4-107 0 0,-2 1 84 0 0,-1 0 53 0 0,-1 1 23 0 0,1-3-35 0 0,2 9-103 0 0,4-1 103 0 0,-6-9 70 0 0,1 0 0 0 0,0 0 0 0 0,-1 0 0 0 0,1 0 0 0 0,0 0 1 0 0,-1 0-1 0 0,1 0 0 0 0,-1 0 0 0 0,0 0 0 0 0,1 0 0 0 0,-1 0 0 0 0,0 0 0 0 0,0 0 0 0 0,0 0 0 0 0,0 0 0 0 0,1 0 0 0 0,-2 1 0 0 0,1-1 1 0 0,0 0-1 0 0,0 0 0 0 0,0 0 0 0 0,0 0 0 0 0,-1 0 0 0 0,1 1 1 0 0,-2 2-7 0 0,0 0 0 0 0,0 0 0 0 0,0 0 0 0 0,0 1 0 0 0,1 1 7 0 0,-1 35-18 0 0,2-34 22 0 0,0 1 0 0 0,-1 0 0 0 0,-1 6-4 0 0,-8 9 48 0 0,8-14-46 0 0,1 0 0 0 0,0 0 0 0 0,0 1 1 0 0,1-1-1 0 0,0 0 0 0 0,1 3-2 0 0,0 13-1 0 0,-1 83 1 0 0,0-105 1 0 0,1 0 0 0 0,-1 0 1 0 0,1 0-1 0 0,0 0 0 0 0,0-1 1 0 0,0 1-1 0 0,0 0 0 0 0,0-1 0 0 0,1 1 1 0 0,-1 0-1 0 0,1-1 0 0 0,0 0 1 0 0,-1 1-1 0 0,1-1 0 0 0,0 0 1 0 0,1 0-1 0 0,-1 0 0 0 0,0 0 1 0 0,0-1-1 0 0,1 1 0 0 0,-1 0 1 0 0,2 0-2 0 0,26 13 61 0 0,-5-6 53 0 0,-24-9-95 0 0,0 1 1 0 0,0-1 0 0 0,0 0-1 0 0,0 1 1 0 0,0-1 0 0 0,0 0-1 0 0,0 0 1 0 0,0 0 0 0 0,0 0 0 0 0,0 0-1 0 0,1 0 1 0 0,-1 0 0 0 0,0-1-1 0 0,0 1 1 0 0,0 0 0 0 0,0-1-1 0 0,0 1 1 0 0,0 0 0 0 0,0-1 0 0 0,0 1-1 0 0,-1-1 1 0 0,1 1 0 0 0,0-1-1 0 0,1 0-19 0 0,9-5 196 0 0,6 4 22 0 0,-9 3-104 0 0,0-2 44 0 0,-2 0-16 0 0,0-2 38 0 0,-1 0 3 0 0,0-1 1 0 0,0 0 0 0 0,0 0-1 0 0,0 0 1 0 0,0-1-1 0 0,2-3-183 0 0,2-2 252 0 0,-1 1-35 0 0,1 0-53 0 0,3-2 37 0 0,-8 8-149 0 0,-1 0 0 0 0,0 0-1 0 0,1 0 1 0 0,-1-1 0 0 0,0 1 0 0 0,-1-1 0 0 0,1 0-1 0 0,0 1 1 0 0,-1-1 0 0 0,0-1-52 0 0,4-21 122 0 0,0 13-68 0 0,-5 12-47 0 0,0-1 0 0 0,-1 1 1 0 0,1-1-1 0 0,0 1 0 0 0,-1-1 1 0 0,1 0-1 0 0,-1 1 0 0 0,1-1 1 0 0,-1 0-1 0 0,0 1 0 0 0,1-1 1 0 0,-1 0-1 0 0,0 1 0 0 0,0-1-7 0 0,0-27 59 0 0,0 0-46 0 0,-1 23-7 0 0,1 1-1 0 0,-1-1 1 0 0,-1 0-1 0 0,1 1 1 0 0,-1-1-1 0 0,0 1 1 0 0,0 0-1 0 0,0-1 1 0 0,-1 1-1 0 0,1 0 1 0 0,-1 0-1 0 0,-1 1 1 0 0,1-1-1 0 0,-3-2-5 0 0,-8-12-5 0 0,8 8 5 0 0,4 8-2 0 0,1-1 1 0 0,-1 1 0 0 0,0 0-1 0 0,0 0 1 0 0,-1 0-1 0 0,1 1 1 0 0,-1-1 0 0 0,1 0-1 0 0,-1 1 1 0 0,0 0-1 0 0,0-1 2 0 0,-15-9-67 0 0,0 0-65 0 0,-5-3-83 0 0,-12-9-179 0 0,17 16 221 0 0,8 5 44 0 0,0 1-34 0 0,0 0-51 0 0,0-1-48 0 0,7 2 115 0 0,0 0 39 0 0,-6-3-150 0 0,5 2 104 0 0,0 0-87 0 0,2 1 76 0 0,0 0-38 0 0,0 0-7 0 0,0 0-36 0 0,0 0-38 0 0,1 0-42 0 0,-1 0-26 0 0,0 0-45 0 0,1 0-40 0 0,-1 0-35 0 0,0-1-134 0 0,0 0-35 0 0,-3-3-1401 0 0,5 5 2041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0:36.3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331 32 6296 0 0,'-2'0'184'0'0,"1"0"-172"0"0,0 0 0 0 0,1 0 0 0 0,-1 0-1 0 0,0 0 1 0 0,1 0 0 0 0,-1 0 0 0 0,0 0 0 0 0,1 0 0 0 0,-1-1 0 0 0,0 1 0 0 0,1 0 0 0 0,-1 0 0 0 0,0-1 0 0 0,1 1-1 0 0,-1-1-11 0 0,-1-5 55 0 0,2 2 17 0 0,0 4-72 0 0,0-2 145 0 0,0 1 167 0 0,-3-1 279 0 0,-8-9 17 0 0,9 9-9 0 0,2 2-66 0 0,0 0-28 0 0,0 0-7 0 0,0 0-12 0 0,0 0-39 0 0,0 0-20 0 0,0 0-3 0 0,0 0-16 0 0,0 0-67 0 0,-3 2-28 0 0,-2 3-150 0 0,-9 9 266 0 0,9-7-271 0 0,2 3-44 0 0,1 2-98 0 0,2 48 261 0 0,0-47-234 0 0,-1 23 97 0 0,0 3-43 0 0,1-31-87 0 0,1-1 1 0 0,0 1-1 0 0,0-1 1 0 0,1 1-11 0 0,-1-4 7 0 0,2 8 11 0 0,0 1 0 0 0,-1 0 1 0 0,0 0-1 0 0,0 8-18 0 0,-2-14 11 0 0,1-1-1 0 0,-1 1 1 0 0,1-1-1 0 0,1 0 1 0 0,-1 1 0 0 0,1 0-11 0 0,4 16 13 0 0,-4-6 9 0 0,-1 0 1 0 0,0 0-1 0 0,-2 16-22 0 0,0-16 17 0 0,1 0 0 0 0,0 1 0 0 0,3 14-17 0 0,2-9 0 0 0,-2-12 0 0 0,-1 0 0 0 0,0-1 0 0 0,-1 1 0 0 0,0 2 0 0 0,-1 113 117 0 0,0-123-113 0 0,0 0-1 0 0,-1-1 1 0 0,1 1-1 0 0,0 0 1 0 0,-1 0 0 0 0,1-1-1 0 0,-1 1 1 0 0,0 0 0 0 0,0-1-1 0 0,0 1 1 0 0,0-1 0 0 0,-1 1-4 0 0,1-1 3 0 0,0 1 1 0 0,0-1-1 0 0,0 0 1 0 0,0 0-1 0 0,1 1 0 0 0,-1-1 1 0 0,1 0-1 0 0,-1 1 1 0 0,1-1-1 0 0,0 1 1 0 0,0-1-1 0 0,0 1-3 0 0,0 13 43 0 0,-3-1-58 0 0,-7-1-107 0 0,7-12-9 0 0,3-2 46 0 0,0 0-7 0 0,0 0-48 0 0,0 0-132 0 0,-3 0-247 0 0,-10 0-22 0 0</inkml:trace>
  <inkml:trace contextRef="#ctx0" brushRef="#br0" timeOffset="683.09">0 363 5472 0 0,'0'0'124'0'0,"0"0"17"0"0,0 3 10 0 0,0 3-48 0 0,0-1 0 0 0,0-3 47 0 0,3 1 138 0 0,7 7 254 0 0,-7-7 24 0 0,-1-3-22 0 0,15 0-17 0 0,8 0 186 0 0,-17-3-349 0 0,5-2-225 0 0,-8 4-80 0 0,1-1 0 0 0,-1-1 0 0 0,0 1 0 0 0,0-1 0 0 0,0 0 1 0 0,0 0-1 0 0,-1 0 0 0 0,1-1-59 0 0,-1 1 41 0 0,-1 0 1 0 0,1 0 0 0 0,0 1-1 0 0,0-1 1 0 0,1 1-1 0 0,0-1-41 0 0,16-9 79 0 0,-8 3-50 0 0,25-16 48 0 0,-13 14-55 0 0,-13 8-28 0 0,-8 3-3 0 0,0-1 1 0 0,0 0 0 0 0,0 0 0 0 0,-1-1 0 0 0,1 1-1 0 0,-1-1 1 0 0,1 0 0 0 0,-1 0 0 0 0,2-1 8 0 0,5-3 3 0 0,1 0-47 0 0,13-6-156 0 0,-5 3-32 0 0,7-6-161 0 0,-15 9 146 0 0,15-6-393 0 0,-12 6 292 0 0,-2-1 91 0 0,7-3-280 0 0,-3 5 102 0 0,-4 1 131 0 0,1-2-111 0 0,-11 5 361 0 0,-1 0 1 0 0,1 1-1 0 0,-1-1 0 0 0,0 0 1 0 0,1 1-1 0 0,-1-1 1 0 0,1 1-1 0 0,-1-1 1 0 0,1 1-1 0 0,0 0 1 0 0,-1-1-1 0 0,1 1 0 0 0,-1 0 54 0 0,6 0-149 0 0,11-1-431 0 0,-13-3 311 0 0,-3-4 37 0 0,-2 6 141 0 0,3 2 53 0 0,10 2 23 0 0,-11 0 57 0 0,1 1-100 0 0,0 1 42 0 0,0-2 102 0 0,-1-1 85 0 0,-1 0-42 0 0,1-1 32 0 0,0 0 80 0 0,1 0-97 0 0,-1 0-60 0 0,1 0-43 0 0,-1 0 2 0 0,-1 0 22 0 0,1 0 307 0 0,-2 10 68 0 0,0-1-54 0 0,0 2-52 0 0,0-1-49 0 0,0 0-49 0 0,0 0-45 0 0,0-1-43 0 0,0-1-41 0 0,2 5 102 0 0,4 0 1 0 0,0 0-29 0 0,-4 0-23 0 0,-3 9 13 0 0,1 21 95 0 0,4-16-143 0 0,6 7-3 0 0,-5-5-45 0 0,-4-17-36 0 0,2 0 0 0 0,-1 0 1 0 0,1-1-1 0 0,2 3-39 0 0,7 25 157 0 0,-1 16 36 0 0,-5-23-77 0 0,1 4 25 0 0,-1-6-81 0 0,-4-17-48 0 0,0 0 8 0 0,0-1 0 0 0,-1 1 0 0 0,-1 2-20 0 0,-1 38 114 0 0,0-17-7 0 0,1-22-67 0 0,-1 0 35 0 0,2-3 37 0 0,4-3 44 0 0,3-5 48 0 0,-8-3-200 0 0,0 0 1 0 0,0 0-1 0 0,0 0 0 0 0,0 0 1 0 0,1 0-1 0 0,-1 0 0 0 0,0 0 1 0 0,0 0-1 0 0,0 0 0 0 0,0 0 1 0 0,0 0-1 0 0,0 0 0 0 0,0 0 1 0 0,0 0-1 0 0,0 0 0 0 0,0 0 1 0 0,1 0-1 0 0,-1 0 0 0 0,0 0 1 0 0,0 0-1 0 0,0 0 0 0 0,0 0 1 0 0,0 0-1 0 0,0 0 0 0 0,0 0 0 0 0,0 0 1 0 0,0 0-1 0 0,0 0 0 0 0,0 0 1 0 0,0 0-1 0 0,1 0 0 0 0,-1 0 1 0 0,0 0-1 0 0,0 1 0 0 0,0-1 1 0 0,0 0-1 0 0,0 0 0 0 0,0 0 1 0 0,0 0-1 0 0,0 0 0 0 0,0 0 1 0 0,0 0-1 0 0,0 0 0 0 0,0 0 1 0 0,0 0-1 0 0,0 0 0 0 0,0 1 1 0 0,0-1-1 0 0,0 0 0 0 0,0 0 1 0 0,0 0-1 0 0,0 0 0 0 0,0 0 1 0 0,0 0-1 0 0,0 0 0 0 0,0 0 1 0 0,0 0-5 0 0,0 7 102 0 0,0-5 48 0 0,0-6 207 0 0,0-2-167 0 0,0-1-66 0 0,0 3-97 0 0,0 1-57 0 0,2-5 166 0 0,7-6-51 0 0,5-11 57 0 0,-5 3-97 0 0,20-41-45 0 0,-22 45 0 0 0,-4 7 0 0 0,2 0 0 0 0,-1 0 0 0 0,1 1 0 0 0,2-2 0 0 0,-4 7 0 0 0,0 1 0 0 0,-1-1 0 0 0,0 1 0 0 0,0-1 0 0 0,0 0 0 0 0,0-2 0 0 0,0 3 0 0 0,-1-1 0 0 0,1 0 0 0 0,0 0 0 0 0,1 1 0 0 0,-1-1 0 0 0,2-1 0 0 0,2-5-1 0 0,-5 9-1 0 0,1-1 1 0 0,-1 0-1 0 0,1 0 1 0 0,0 1-1 0 0,0-1 1 0 0,0 1-1 0 0,0-1 1 0 0,0 1-1 0 0,0 0 1 0 0,1 0-1 0 0,1-2 2 0 0,13-4-85 0 0,-2 0 30 0 0,-12 7 55 0 0,0 1-1 0 0,0-1 0 0 0,0 0 0 0 0,0 1 0 0 0,-1 0 1 0 0,1 0-1 0 0,0 0 0 0 0,0 0 0 0 0,0 0 1 0 0,0 0-1 0 0,0 1 0 0 0,0-1 0 0 0,0 1 1 0 0,1 0 0 0 0,1 10 29 0 0,6-5 114 0 0,-10-5-128 0 0,0-1-1 0 0,0 1 1 0 0,0-1-1 0 0,0 1 0 0 0,0-1 1 0 0,0 1-1 0 0,0-1 0 0 0,0 1 1 0 0,0 0-1 0 0,0 0 0 0 0,0-1 1 0 0,-1 1-1 0 0,1 0 1 0 0,0 0-1 0 0,-1 0 0 0 0,1 0-14 0 0,5 12 180 0 0,-3-2-67 0 0,7 10 53 0 0,1 0-32 0 0,-10-19-120 0 0,0 1-1 0 0,0 0 1 0 0,-1 0-1 0 0,1-1 1 0 0,-1 1 0 0 0,0 0-1 0 0,1 0 1 0 0,-2 1-14 0 0,1-2 9 0 0,0 0 0 0 0,1-1 1 0 0,-1 1-1 0 0,0 0 1 0 0,0-1-1 0 0,1 1 0 0 0,-1 0 1 0 0,1-1-1 0 0,-1 1 1 0 0,1-1-1 0 0,0 1 0 0 0,-1-1 1 0 0,1 1-1 0 0,0 0-9 0 0,6 10 45 0 0,-7-8-43 0 0,1 0 0 0 0,-1 0 1 0 0,1 0-1 0 0,-1 0 0 0 0,0 0 1 0 0,-1 4-3 0 0,0 15-37 0 0,1-20 28 0 0,1-1 0 0 0,-1 0 0 0 0,0 1 0 0 0,1-1 1 0 0,-1 0-1 0 0,1 0 0 0 0,0 0 0 0 0,0 1 9 0 0,4 5-75 0 0,0 2-71 0 0,-2 4-43 0 0,-3-12 43 0 0,0 0 77 0 0,0 2 74 0 0,0 2 117 0 0,0-3-108 0 0,0-1-68 0 0,0 1-103 0 0,0-1-97 0 0,0-1 80 0 0,0 1-36 0 0,0-1-39 0 0,0 0-41 0 0,0 0-45 0 0,0 0-47 0 0,0-1 96 0 0,0 0-42 0 0,0 0-435 0 0,0 0-295 0 0,0 0-688 0 0</inkml:trace>
  <inkml:trace contextRef="#ctx0" brushRef="#br0" timeOffset="1022.25">1325 726 7224 0 0,'0'0'209'0'0,"3"-2"-5"0"0,10-9-161 0 0,-8 9 115 0 0,-1 0 0 0 0,1-1 0 0 0,-1 1 0 0 0,0-1 0 0 0,0 0 0 0 0,0 0 0 0 0,1-2-158 0 0,7-3 786 0 0,-1 3-64 0 0,-5 3-342 0 0,-1-1-41 0 0,-1-1-38 0 0,-1-1-34 0 0,1-2 104 0 0,-1 0-43 0 0,1 0-61 0 0,-3 5-181 0 0,0 0 1 0 0,1 0 0 0 0,-1 0 0 0 0,1 0 0 0 0,-1 0 0 0 0,1 0-1 0 0,0 1 1 0 0,0-1 0 0 0,1-1-87 0 0,3-1 222 0 0,0 2 2 0 0,-1 0-47 0 0,4-2 62 0 0,-4 0-130 0 0,-1-2-36 0 0,-1 0 9 0 0,-1 1-34 0 0,4-7 75 0 0,-2 7-34 0 0,2-1 53 0 0,-4 5-115 0 0,-1 0-9 0 0,0 0 1 0 0,-1 0 0 0 0,1 0 0 0 0,0 0-1 0 0,0 0 1 0 0,0 0 0 0 0,-1 0 0 0 0,1 0 0 0 0,-1 0-1 0 0,1 0 1 0 0,-1 0 0 0 0,1 0 0 0 0,-1 0-1 0 0,1-1-18 0 0,0-5 106 0 0,-1-2 47 0 0,0-3 64 0 0,1-4 79 0 0,-4 1-275 0 0,2 13-16 0 0,1 1-1 0 0,-1 0 1 0 0,0 0-1 0 0,0 0 1 0 0,0 0 0 0 0,0 0-1 0 0,0 0 1 0 0,0 0-1 0 0,0 0 1 0 0,0 0-1 0 0,0 1 1 0 0,-1-2-5 0 0,-14 0 59 0 0,14 2-59 0 0,0 0 1 0 0,0 0 0 0 0,1 1 0 0 0,-1-1 0 0 0,0 0 0 0 0,0 1 0 0 0,0-1 0 0 0,1 1 0 0 0,-1 0 0 0 0,-1 1-1 0 0,-15 12-45 0 0,3 6-62 0 0,2 2-66 0 0,1-3-77 0 0,6-10 147 0 0,-11 18-113 0 0,-1 1 93 0 0,10-15 91 0 0,1 2 0 0 0,0-1 0 0 0,1 1 0 0 0,1 0 0 0 0,-2 10 32 0 0,-7 12-96 0 0,12-34 78 0 0,0 1 0 0 0,0 0 0 0 0,0 0 0 0 0,1 0 0 0 0,-1 0 0 0 0,1 0 1 0 0,0 0-1 0 0,0 0 0 0 0,0 0 0 0 0,1 1 0 0 0,-1-1 0 0 0,1 0 1 0 0,0 0-1 0 0,1 3 18 0 0,-1-2-24 0 0,0 28-128 0 0,0-6 10 0 0,2-21 66 0 0,7 0 4 0 0,-6-5 74 0 0,0 1 0 0 0,1-1 0 0 0,-1 0 1 0 0,1 0-1 0 0,-1 0 0 0 0,1-1 0 0 0,2 1-2 0 0,6 0-86 0 0,-5-2-10 0 0,0 1-43 0 0,0-2-51 0 0,0 0-60 0 0,-2 0-161 0 0,0 0-110 0 0,0 1 10 0 0,-1-1-52 0 0,6-1-675 0 0,3 1-445 0 0,6 1-953 0 0,-19 1 2617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3:32.1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59 7400 0 0,'0'0'216'0'0,"0"-3"-11"0"0,0-4-136 0 0,0 4-15 0 0,0-1 171 0 0,0 1 34 0 0,0-10 1086 0 0,0 10-1004 0 0,0 0-90 0 0,0 1-146 0 0,0 1-74 0 0,0-1-86 0 0,0 1-98 0 0,0-1 284 0 0,0 2 35 0 0,0 0-51 0 0,0 0 100 0 0,0-3 186 0 0,0 1-405 0 0,0 1 80 0 0,0-1 70 0 0,0 1 61 0 0,1 0 108 0 0,-1 0 57 0 0,1 1 127 0 0,0 0 299 0 0,1 0-27 0 0,-1 1-319 0 0,0 0-136 0 0,0 0-74 0 0,-1-1-109 0 0,1 1-71 0 0,0 0-82 0 0,0 0-91 0 0,0 0-114 0 0,0 0-121 0 0,5 4 330 0 0,-3-7 0 0 0,-3 2 15 0 0,0 0 1 0 0,0 0-1 0 0,0 0 1 0 0,0 0-1 0 0,0-1 1 0 0,1 1-1 0 0,-1 0 1 0 0,0 0-1 0 0,0 0 0 0 0,0 0 1 0 0,0 0-1 0 0,0 0 1 0 0,1 0-1 0 0,-1 0 1 0 0,0 0-1 0 0,0 0 1 0 0,0 0-1 0 0,0-1 0 0 0,1 1 1 0 0,-1 0-1 0 0,0 0 1 0 0,0 0-1 0 0,0 0 1 0 0,0 0-1 0 0,1 0 0 0 0,-1 0 1 0 0,0 0-1 0 0,0 1 1 0 0,0-1-1 0 0,0 0 1 0 0,1 0-1 0 0,-1 0 1 0 0,0 0-1 0 0,0 0 0 0 0,0 0 1 0 0,0 0 0 0 0,20 16-8 0 0,-4-2 8 0 0,-11-12 0 0 0,-4-2 0 0 0,-1 0 0 0 0,1 1 0 0 0,-1-1 0 0 0,1 0 0 0 0,0 1 0 0 0,-1-1 0 0 0,1 0 0 0 0,-1 1 0 0 0,1-1 0 0 0,-1 1 0 0 0,1-1 0 0 0,-1 1 0 0 0,1-1 0 0 0,-1 1 0 0 0,1-1 0 0 0,-1 1 0 0 0,0 0 0 0 0,1-1 0 0 0,-1 1 0 0 0,0-1 0 0 0,1 1 0 0 0,-1 0 0 0 0,2 4 0 0 0,3 2 0 0 0,0 0 0 0 0,0-1 0 0 0,1 0 0 0 0,0 0 0 0 0,0 0 0 0 0,3 2 0 0 0,10 9 0 0 0,-3-1 0 0 0,21 21 0 0 0,-34-33 0 0 0,0-1 0 0 0,-1 1 0 0 0,1 0 0 0 0,-1 0 0 0 0,1 1 0 0 0,-1-1 0 0 0,0 0 0 0 0,-1 1 0 0 0,1 0 0 0 0,0 5 0 0 0,-2-8 0 0 0,1 0 0 0 0,-1 0 0 0 0,1 0 0 0 0,-1 0 0 0 0,1 0 0 0 0,0 0 0 0 0,-1 0 0 0 0,2 1 0 0 0,19 18 0 0 0,-20-19 0 0 0,0 0 0 0 0,0 0 0 0 0,0 0 0 0 0,-1 0 0 0 0,1 0 0 0 0,-1 0 0 0 0,1 1 0 0 0,-1 1 0 0 0,2 6 0 0 0,3 10-2 0 0,2 0 1 0 0,7 16 1 0 0,5 12 15 0 0,-3 4 44 0 0,0 0-55 0 0,30 106-106 0 0,-30-102 105 0 0,-10-34-3 0 0,-2 1 0 0 0,1 12 0 0 0,-2-9 0 0 0,1 0 0 0 0,6 16 0 0 0,-5-21 0 0 0,-1 1 0 0 0,0 4 0 0 0,1 12 0 0 0,6 12 0 0 0,-6 8 0 0 0,5-8 0 0 0,-6-25 0 0 0,0-2 8 0 0,0 0 0 0 0,3 3-8 0 0,6 33 80 0 0,3 35-80 0 0,-14-77-2 0 0,6 32 0 0 0,0-15 30 0 0,-3-17 38 0 0,-2 0 0 0 0,1 9-66 0 0,0 37 224 0 0,-3-31 148 0 0,6 29-372 0 0,-3-28 342 0 0,0 33-342 0 0,-2-26 278 0 0,4 19-278 0 0,-2-19 312 0 0,0 21-312 0 0,-4-9 133 0 0,0 59 81 0 0,0-64-126 0 0,0 3 95 0 0,0 103 574 0 0,-1-145-727 0 0,0 0 0 0 0,0-1-1 0 0,0 1 1 0 0,-1 0-1 0 0,0 0-29 0 0,0 0 30 0 0,0-1 0 0 0,0 1-1 0 0,1 0 1 0 0,0 0-1 0 0,1 1-29 0 0,0-6 7 0 0,-2 29 145 0 0,2-30-136 0 0,0 0-1 0 0,-1 0 0 0 0,1 0 0 0 0,-1-1 0 0 0,0 1 0 0 0,1 0 0 0 0,-1 0 1 0 0,0 0-1 0 0,0-1 0 0 0,0 1 0 0 0,0-1 0 0 0,-1 1 0 0 0,1 0-15 0 0,-2 2 79 0 0,2-1-41 0 0,2 6-49 0 0,-1-6 12 0 0,0 10-65 0 0,0-11-3 0 0,0-2 18 0 0,0 0-19 0 0,0 0-44 0 0,0 0-116 0 0,0 0-204 0 0,0 0 239 0 0,-1 0-34 0 0,1 0-72 0 0,-1 0 100 0 0,0 0-38 0 0,0 0-40 0 0,1 0-40 0 0,-3 0-421 0 0,2 0 108 0 0,-1 0-54 0 0,-1 0-797 0 0,1 0-624 0 0,1 0-1186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3:46.3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568 1 3712 0 0,'0'0'83'0'0,"0"0"11"0"0,0 0 9 0 0,0 0 2 0 0,0 0 6 0 0,0 0 1 0 0,0 0 0 0 0,0 0-35 0 0,0 0 2 0 0,0 0 37 0 0,0 0 108 0 0,0 0 195 0 0,0 0 18 0 0,0 0-163 0 0,0 0-63 0 0,0 0 39 0 0,-2 3 176 0 0,-6 3 34 0 0,2-2-107 0 0,0-2-14 0 0,-1-1 52 0 0,5-1 69 0 0,2 0-182 0 0,0 0-38 0 0,0 0 70 0 0,-3 0 159 0 0,1 0-373 0 0,-1 0 49 0 0,-8 0 466 0 0,7 0-387 0 0,0 0-86 0 0,3 0-118 0 0,0 0-41 0 0,-2 0 313 0 0,1 2-10 0 0,-13 9 13 0 0,3-8-46 0 0,10-3 15 0 0,-1 0 0 0 0,-4 1-100 0 0,-3 3 193 0 0,7-1-229 0 0,-1-1-48 0 0,2 1-73 0 0,-1-1 225 0 0,3-2-3 0 0,-3 3-12 0 0,-18 10 97 0 0,7-5-113 0 0,7-3-100 0 0,5-2 13 0 0,-1-2-42 0 0,0 0-27 0 0,-1-1-26 0 0,-2 1 29 0 0,5-1-40 0 0,0 1 1 0 0,0-1 0 0 0,0 1 0 0 0,0 0 0 0 0,1 0 0 0 0,-1 0 0 0 0,0-1 0 0 0,0 1 0 0 0,1 0 0 0 0,-1 0 0 0 0,1 0 0 0 0,-1 0 0 0 0,0 0 0 0 0,1 0 0 0 0,0 0 0 0 0,-1 1-9 0 0,-5 9 122 0 0,-8-6-19 0 0,3 4-24 0 0,4-2 26 0 0,-6 6-39 0 0,6-6-41 0 0,3-3-28 0 0,-1-2 15 0 0,-2 1 10 0 0,7-3-21 0 0,-1 0 0 0 0,1 1 0 0 0,-1-1 0 0 0,1 0 0 0 0,-1 0 0 0 0,1 0 0 0 0,-1 1 0 0 0,1-1 0 0 0,0 0 0 0 0,-1 1 0 0 0,1-1 0 0 0,-1 0 0 0 0,1 1 0 0 0,0-1 0 0 0,-1 0 0 0 0,1 1 0 0 0,0-1 0 0 0,-1 1 0 0 0,1-1 0 0 0,0 1 0 0 0,0-1 0 0 0,0 0 0 0 0,-1 1 0 0 0,1-1 0 0 0,0 1 0 0 0,0-1 0 0 0,0 1 0 0 0,0-1 0 0 0,0 1 0 0 0,0-1 0 0 0,0 1 0 0 0,0 0 0 0 0,0-1-1 0 0,0 1 1 0 0,0-1 0 0 0,0 1 0 0 0,0-1 0 0 0,0 1 0 0 0,1-1 0 0 0,-1 1-1 0 0,0-1 1 0 0,0 1 0 0 0,0-1 0 0 0,0 1 0 0 0,0-1 0 0 0,0 1 0 0 0,0-1 0 0 0,0 1 0 0 0,0-1 0 0 0,0 1 0 0 0,0-1 0 0 0,0 1 0 0 0,-1-1 0 0 0,1 1 0 0 0,0-1 0 0 0,0 1 0 0 0,0-1 0 0 0,-1 0 0 0 0,1 1 0 0 0,0-1 0 0 0,-1 1 0 0 0,1-1 0 0 0,0 0 0 0 0,-1 1 0 0 0,1-1 0 0 0,0 1 0 0 0,-1-1 0 0 0,1 0 0 0 0,-1 0 0 0 0,1 1 0 0 0,-1-1 0 0 0,1 0 0 0 0,-1 0 0 0 0,1 0 0 0 0,0 1 0 0 0,-1-1 0 0 0,0 0-1 0 0,-5 3 23 0 0,-10 10 1 0 0,14-10-16 0 0,-1-1 0 0 0,1 1 0 0 0,0 0 0 0 0,1-1 0 0 0,-1 1 0 0 0,-1 3-8 0 0,-6 10 25 0 0,-1-4 36 0 0,-1 1 25 0 0,6 0 1 0 0,-6-7 1 0 0,6 7-14 0 0,2-9-77 0 0,-5 4 42 0 0,-7 11 51 0 0,9-6-33 0 0,1-2-37 0 0,-5 13-5 0 0,-3 3 44 0 0,11-19-58 0 0,1 1-1 0 0,0-7 0 0 0,0 0 0 0 0,0 0 0 0 0,0 0 0 0 0,0-1 0 0 0,0 1 0 0 0,0 0 0 0 0,-1-1 0 0 0,1 1 0 0 0,-1-1 0 0 0,1 1 0 0 0,-1-1 0 0 0,1 1 0 0 0,-1 0 0 0 0,1 0 0 0 0,-1 0 0 0 0,1 0 0 0 0,0 0 0 0 0,0 0 0 0 0,0 1 0 0 0,0-1 0 0 0,0 0 0 0 0,1 0 0 0 0,-1 1 0 0 0,1-1 0 0 0,-1 0 0 0 0,1 1 0 0 0,0-1 0 0 0,0 1 0 0 0,0-1 0 0 0,0 1 0 0 0,0-1 0 0 0,0 0 0 0 0,0 0 0 0 0,0 0 0 0 0,-1 0 0 0 0,1 0 0 0 0,-1 0 0 0 0,1 0 0 0 0,-1 0 0 0 0,0-1 0 0 0,1 1 0 0 0,-1 0 0 0 0,0 0 0 0 0,-1 1 0 0 0,1-2 0 0 0,0 0 0 0 0,0 1 0 0 0,0-1 0 0 0,1 1 0 0 0,-1-1 0 0 0,0 1 0 0 0,1-1 0 0 0,-1 1 0 0 0,1 0 0 0 0,0-1 0 0 0,0 1 0 0 0,-1 0 0 0 0,1 0 0 0 0,0 5 0 0 0,1-4 0 0 0,-1-1 0 0 0,0 0 0 0 0,0 0 0 0 0,0 0 0 0 0,0 0 0 0 0,-1 1 0 0 0,1-1 0 0 0,-1 0 0 0 0,1 0 0 0 0,-1 1 0 0 0,-4 5 0 0 0,4-7 0 0 0,0 1 0 0 0,0-1 0 0 0,0 1 0 0 0,0-1 0 0 0,1 1 0 0 0,-1-1 0 0 0,0 1 0 0 0,1-1 0 0 0,0 1 0 0 0,-1 0 0 0 0,1-1 0 0 0,0 1 0 0 0,0 0 0 0 0,-1-1 0 0 0,1 6 0 0 0,0 0 0 0 0,-1 0 0 0 0,-1 0 0 0 0,1 0 0 0 0,-1 0 0 0 0,0-1 0 0 0,-1 1 0 0 0,1-1 0 0 0,-7 15 0 0 0,8-19 0 0 0,-1 0 0 0 0,1 0 0 0 0,0 1 0 0 0,0-1 0 0 0,1 0 0 0 0,-1 0 0 0 0,0 1 0 0 0,1-1 0 0 0,-1 0 0 0 0,1 1 0 0 0,0-1 0 0 0,0 3 0 0 0,1 3 0 0 0,-1-5 0 0 0,0 0 0 0 0,1 0 0 0 0,-1 0 0 0 0,0 0 0 0 0,-1 0 0 0 0,1 0 0 0 0,0 0 0 0 0,-1 0 0 0 0,0 0 0 0 0,1 0 0 0 0,-2 0 0 0 0,-3 5 0 0 0,4-6 0 0 0,0-1 0 0 0,1 0 0 0 0,-1 1 0 0 0,0-1 0 0 0,0 1 0 0 0,1-1 0 0 0,-1 1 0 0 0,1 0 0 0 0,-1-1 0 0 0,1 1 0 0 0,0 0 0 0 0,-1-1 0 0 0,1 1 0 0 0,0 0 0 0 0,0 61 0 0 0,0-61 0 0 0,0 1 0 0 0,0-1 0 0 0,0 1 0 0 0,-1-1 0 0 0,1 0 0 0 0,-1 1 0 0 0,1-1 0 0 0,-1 0 0 0 0,0 1 0 0 0,0-1 0 0 0,0 0 0 0 0,0 1 0 0 0,-1-1 0 0 0,1 1 0 0 0,0-1 0 0 0,0 1 0 0 0,0-1 0 0 0,0 1 0 0 0,1 0 0 0 0,-1-1 0 0 0,1 1 0 0 0,-1 0 0 0 0,1 0 0 0 0,0-1 0 0 0,0 2 0 0 0,0 69 0 0 0,0-71 0 0 0,0 0 0 0 0,0 0 0 0 0,1 0 0 0 0,-1-1 0 0 0,0 1 0 0 0,1 0 0 0 0,-1 0 0 0 0,1-1 0 0 0,-1 1 0 0 0,1 0 0 0 0,0-1 0 0 0,0 1 0 0 0,0-1 0 0 0,0 2 0 0 0,0-2 0 0 0,0 1 0 0 0,0-1 0 0 0,0 1 0 0 0,0-1 0 0 0,-1 1 0 0 0,1 0 0 0 0,0 0 0 0 0,-1-1 0 0 0,0 1 0 0 0,1 0 0 0 0,-1 0 0 0 0,0 0 0 0 0,0-1 0 0 0,0 2 0 0 0,0 89 0 0 0,0-90 0 0 0,0 1 0 0 0,0-1 0 0 0,1 1 0 0 0,-1-1 0 0 0,0 0 0 0 0,1 1 0 0 0,0-1 0 0 0,-1 0 0 0 0,1 1 0 0 0,0-1 0 0 0,0 0 0 0 0,1 1 0 0 0,-1-1 0 0 0,0 0 0 0 0,0 1 0 0 0,0 0 0 0 0,0-1 0 0 0,0 1 0 0 0,0 0 0 0 0,-1-1 0 0 0,1 1 0 0 0,-1 0 0 0 0,0-1 0 0 0,0 1 0 0 0,0 1 0 0 0,0 75-32 0 0,0 105-216 0 0,0-181 248 0 0,0 0 0 0 0,0 0 0 0 0,1 1 0 0 0,-1-1 0 0 0,1 0 0 0 0,0 0 0 0 0,0 0 0 0 0,0 0 0 0 0,2 3 0 0 0,2 10 0 0 0,-4-9 0 0 0,0 0 0 0 0,0 0 0 0 0,-1 0 0 0 0,0 1 0 0 0,-1 2 0 0 0,1-4 0 0 0,0 0 0 0 0,0-1 0 0 0,0 1 0 0 0,0 0 0 0 0,1 0 0 0 0,1 5 0 0 0,9 10 0 0 0,-6 5 0 0 0,11 11 0 0 0,-12-26 0 0 0,0-1 0 0 0,0 1 0 0 0,1-1 0 0 0,1 0 0 0 0,0 1 0 0 0,7 7-6 0 0,23 25-66 0 0,-22-28 78 0 0,-4-5-44 0 0,-1 1-1 0 0,7 11 39 0 0,-4-4-3 0 0,-10-16 0 0 0,0 1 0 0 0,0 0-1 0 0,1-1 1 0 0,-1 1-1 0 0,1-1 1 0 0,0 1 3 0 0,15 9-58 0 0,-13-10 33 0 0,-1 1-1 0 0,0-1 0 0 0,1 1 1 0 0,-2 0-1 0 0,4 3 26 0 0,23 22-150 0 0,-18-17 36 0 0,1 1 0 0 0,-1 0 0 0 0,-1 1 1 0 0,6 9 113 0 0,-10-11-56 0 0,4 6-35 0 0,3-1-38 0 0,-1 0-15 0 0,-11-11 104 0 0,2 2-50 0 0,3-3 32 0 0,-2-1 48 0 0,-3-2 5 0 0,1 1 0 0 0,-1 0 0 0 0,0 0 0 0 0,0 0 0 0 0,0 0 0 0 0,0 0 0 0 0,0 0 0 0 0,0 0 0 0 0,-1 1 0 0 0,1-1 0 0 0,-1 1 0 0 0,0-1 0 0 0,0 1 0 0 0,0 0 0 0 0,0-1 0 0 0,0 1 0 0 0,0 0 5 0 0,0 1-2 0 0,0 0-1 0 0,1-1 0 0 0,-1 1 0 0 0,1 0 1 0 0,0-1-1 0 0,0 0 0 0 0,1 1 1 0 0,1 2 2 0 0,14 13-1 0 0,-10-11-1 0 0,0 1-1 0 0,0-1 0 0 0,1-1 1 0 0,6 5 2 0 0,59 35-68 0 0,-59-38 145 0 0,-7-7-82 0 0,1 1-42 0 0,2-1-95 0 0,0-1-110 0 0,-2-1-56 0 0,0 0-103 0 0,1 0-115 0 0,-6 0 216 0 0,1 0-33 0 0,0-1-88 0 0,0 1-47 0 0,-1 0-49 0 0,1 0-51 0 0,10 0-1204 0 0,4 0-1012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14.8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33 190 5008 0 0,'0'0'108'0'0,"0"0"17"0"0,0 0 13 0 0,3 2-15 0 0,2 4-92 0 0,0-1 29 0 0,-3-3 46 0 0,-1-1 124 0 0,2-1 209 0 0,-3-1-417 0 0,1 1-1 0 0,-1 0 1 0 0,1 0 0 0 0,-1 0 0 0 0,1 0-1 0 0,-1 0 1 0 0,1 1 0 0 0,-1-1 0 0 0,0 0-1 0 0,1 0 1 0 0,-1 0 0 0 0,1 0-1 0 0,-1 0 1 0 0,1 1 0 0 0,-1-1 0 0 0,1 0-1 0 0,-1 0 1 0 0,0 1 0 0 0,1-1 0 0 0,-1 0-1 0 0,1 1 1 0 0,-1-1 0 0 0,0 0 0 0 0,1 1-1 0 0,-1-1 1 0 0,0 1 0 0 0,0-1 0 0 0,1 1-1 0 0,-1-1 1 0 0,0 0 0 0 0,0 1 0 0 0,0-1-1 0 0,0 1 1 0 0,1-1 0 0 0,-1 1 0 0 0,0-1-1 0 0,0 1 1 0 0,0-1 0 0 0,0 1 0 0 0,0-1-1 0 0,0 1 1 0 0,0 0-22 0 0,0-1 9 0 0,0 0 0 0 0,0 0 0 0 0,0 0-1 0 0,0 0 1 0 0,0 0 0 0 0,0 0 0 0 0,-1 0 0 0 0,1 0-1 0 0,0 0 1 0 0,0 1 0 0 0,0-1 0 0 0,0 0 0 0 0,0 0 0 0 0,0 0-1 0 0,1 0 1 0 0,-1 0 0 0 0,0 0 0 0 0,0 0 0 0 0,0 0-1 0 0,0 0 1 0 0,0 0 0 0 0,0 1 0 0 0,0-1 0 0 0,0 0 0 0 0,0 0-1 0 0,0 0 1 0 0,0 0 0 0 0,0 0 0 0 0,0 0 0 0 0,0 0-1 0 0,0 0 1 0 0,0 0 0 0 0,0 0 0 0 0,0 0 0 0 0,0 0 0 0 0,1 0-1 0 0,-1 0 1 0 0,0 0 0 0 0,0 0 0 0 0,0 0 0 0 0,0 1-1 0 0,0-1 1 0 0,0 0 0 0 0,0 0 0 0 0,0 0 0 0 0,0 0 0 0 0,0 0-1 0 0,1 0 1 0 0,-1 0 0 0 0,0 0 0 0 0,0 0 0 0 0,0-1-1 0 0,0 1 1 0 0,0 0 0 0 0,0 0 0 0 0,0 0 0 0 0,0 0-9 0 0,5 0 148 0 0,0 0 47 0 0,0 0 39 0 0,0 0 33 0 0,6 0 328 0 0,16 0 927 0 0,-19 0-1088 0 0,0 0-46 0 0,3 0-9 0 0,-6 0-231 0 0,0 0-34 0 0,-4 0-89 0 0,-1 0 0 0 0,1 0 0 0 0,0 0 0 0 0,-1 0 0 0 0,1 0 0 0 0,0 0 0 0 0,-1-1 0 0 0,1 1 0 0 0,-1 0 0 0 0,1 0 0 0 0,0-1 0 0 0,-1 1 0 0 0,1-1 0 0 0,-1 1 0 0 0,1 0 0 0 0,-1-1 0 0 0,1 1 0 0 0,-1-1 0 0 0,1 1 0 0 0,-1-1-1 0 0,0 1 1 0 0,1-1 0 0 0,-1 0-25 0 0,0 1 24 0 0,1-1 0 0 0,-1 1 0 0 0,1-1-1 0 0,-1 1 1 0 0,0-1 0 0 0,1 1-1 0 0,-1-1 1 0 0,1 1 0 0 0,-1-1-1 0 0,1 1 1 0 0,0 0 0 0 0,-1-1 0 0 0,1 1-1 0 0,-1 0 1 0 0,1 0 0 0 0,0-1-1 0 0,-1 1 1 0 0,1 0 0 0 0,-1 0-1 0 0,1 0 1 0 0,0 0 0 0 0,-1 0 0 0 0,1 0-24 0 0,5-3 360 0 0,8-7 17 0 0,-2 7-68 0 0,-7 0 13 0 0,6-10-2 0 0,-6 0-16 0 0,5 8-70 0 0,-4-6-36 0 0,0 7-74 0 0,-1 0 0 0 0,-3-9 72 0 0,-2 8-191 0 0,0-24 150 0 0,-3 18-141 0 0,-10-4 40 0 0,5 7-24 0 0,5 5-22 0 0,0 0-1 0 0,-1 0 0 0 0,1-1 1 0 0,1 1-1 0 0,-1-1 0 0 0,0 0-7 0 0,1-1 12 0 0,1 4-10 0 0,1 1 0 0 0,0-1 0 0 0,0 0 0 0 0,-1 1 0 0 0,1-1 0 0 0,0 1 0 0 0,-1-1 0 0 0,1 1 0 0 0,-1-1 0 0 0,1 0 0 0 0,-1 1 0 0 0,1-1-1 0 0,-1 1 1 0 0,1 0 0 0 0,-1-1 0 0 0,1 1 0 0 0,-1-1 0 0 0,1 1 0 0 0,-1 0 0 0 0,0 0 0 0 0,1-1 0 0 0,-1 1-2 0 0,-4-2-2 0 0,-3-4 2 0 0,-2 0 0 0 0,-20 4 0 0 0,29 2 0 0 0,-1 1 0 0 0,0-1 0 0 0,1 0 0 0 0,-1 0 0 0 0,0 1 0 0 0,1-1 0 0 0,-1 0 0 0 0,1 1 0 0 0,-1 0 0 0 0,1-1 0 0 0,-1 1 0 0 0,1 0 0 0 0,-1 0 0 0 0,1 0 0 0 0,0 0 0 0 0,-1 0 0 0 0,1 0 0 0 0,0 0 0 0 0,-3 3 0 0 0,1 0 0 0 0,0 0 0 0 0,1 1 0 0 0,-1-1 0 0 0,0 1 0 0 0,1 0 0 0 0,-1-1 0 0 0,1 0 0 0 0,-1 0 0 0 0,0 0 0 0 0,-1 1 0 0 0,-3 1 1 0 0,5-4 0 0 0,-1 0 0 0 0,1 0 0 0 0,0 1 0 0 0,0-1 0 0 0,0 0 0 0 0,0 1 0 0 0,0-1 0 0 0,1 1 0 0 0,-1 0 0 0 0,0 1-1 0 0,-3 16 38 0 0,4-15-25 0 0,0-1 1 0 0,0 1 0 0 0,0 0-1 0 0,-1-1 1 0 0,0 0 0 0 0,0 1-1 0 0,-1 1-13 0 0,-1 0 26 0 0,0 1 0 0 0,1-1 0 0 0,0 1 0 0 0,1 0 0 0 0,-1 1 0 0 0,1-1 0 0 0,0 2-26 0 0,-4 12 60 0 0,5-17-45 0 0,0-1-1 0 0,0 0 1 0 0,1 0 0 0 0,0 1-1 0 0,-1-1 1 0 0,1 0 0 0 0,0 1 0 0 0,0-1-15 0 0,-1 15 56 0 0,-6-5 2 0 0,6-12-48 0 0,1 1-1 0 0,-1-1 0 0 0,0 1 1 0 0,0-1-1 0 0,1 0 1 0 0,-1 1-1 0 0,1-1 0 0 0,0 1 1 0 0,-1 0-1 0 0,1-1 1 0 0,0 1-1 0 0,0-1 0 0 0,0 1-9 0 0,-1 10 84 0 0,1-9-58 0 0,-1 0 1 0 0,1 0-1 0 0,0 1 1 0 0,0-1-1 0 0,1 0 1 0 0,-1 0-1 0 0,1 0 1 0 0,-1 1-1 0 0,1-1 0 0 0,0 0-26 0 0,4 6 60 0 0,-4-8-53 0 0,0 1-1 0 0,0-1 1 0 0,0 1 0 0 0,0-1 0 0 0,-1 1 0 0 0,1-1 0 0 0,0 1 0 0 0,-1 0-1 0 0,1-1 1 0 0,-1 1 0 0 0,0 1-7 0 0,3 2 59 0 0,-2-3-55 0 0,1-1 1 0 0,-1 0-1 0 0,1 0 1 0 0,-1 0 0 0 0,1 0-1 0 0,-1 0 1 0 0,1 0-1 0 0,0-1 1 0 0,-1 1-1 0 0,1 0 1 0 0,0-1-1 0 0,0 1 1 0 0,1-1-5 0 0,31 2 80 0 0,-29-2-71 0 0,10 0 1 0 0,29 0 53 0 0,-29-3-62 0 0,0-3 0 0 0,-12 5 0 0 0,0 0 0 0 0,1 0 0 0 0,-1 0 0 0 0,1 0 0 0 0,-1 0 1 0 0,1 1-1 0 0,-1-1 0 0 0,1 1 0 0 0,0 0-1 0 0,12-1 25 0 0,0-1-87 0 0,-1-2-73 0 0,1 1-62 0 0,0-2-45 0 0,2 1-34 0 0,-6 2 87 0 0,-3-1-21 0 0,-4 2 20 0 0,1-1-60 0 0,-1 1-72 0 0,0 0-84 0 0,-1 0 13 0 0,0 1-55 0 0,-1-1-50 0 0,1 1-42 0 0,0 0-157 0 0,0-1-43 0 0,0 1-189 0 0,3 0-510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21.4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14448 0 0,'0'0'424'0'0,"0"0"-152"0"0,0 0-124 0 0,0-1-43 0 0,3-1-62 0 0,10-8 2 0 0,0 7 104 0 0,-10 3 41 0 0,-3 0-156 0 0,0 0-113 0 0,0 0-102 0 0,0 0 40 0 0,0 0-40 0 0,0 0-44 0 0,0 0-40 0 0,0 0-38 0 0,0 0-33 0 0,0 0-224 0 0,0 0-55 0 0,0 0-736 0 0,0 0-585 0 0,0 0-1109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21.7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12752 0 0,'0'0'373'0'0,"0"0"-134"0"0,0 0-110 0 0,0 0 99 0 0,0 0-60 0 0,0 0 176 0 0,0 0 323 0 0,0 0 33 0 0,0 0-297 0 0,0 0-189 0 0,0 0-74 0 0,0 0-27 0 0,0 0-18 0 0,0 0-91 0 0,0 0-35 0 0,0 0-33 0 0,0 0-46 0 0,-1 0-26 0 0,1 0-47 0 0,-1 0-53 0 0,0 0-61 0 0,1 0-66 0 0,-1 0-59 0 0,-1 0-54 0 0,1 0-48 0 0,0 0-156 0 0,-1 0-47 0 0,0 0-191 0 0,-2 0-508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20.6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1 473 9616 0 0,'0'27'216'0'0,"0"-27"-207"0"0,0 0 1 0 0,0 1-1 0 0,0-1 1 0 0,0 0-1 0 0,0 1 1 0 0,0-1-1 0 0,0 0 1 0 0,0 1 0 0 0,0-1-1 0 0,0 0 1 0 0,0 1-1 0 0,0-1 1 0 0,0 0-1 0 0,0 1 1 0 0,0-1-1 0 0,0 0 1 0 0,1 0-1 0 0,-1 1 1 0 0,0-1-1 0 0,0 0 1 0 0,0 0 0 0 0,1 1-1 0 0,-1-1 1 0 0,0 0-1 0 0,0 0 1 0 0,1 1-10 0 0,0 0 15 0 0,0 1 0 0 0,0-1 0 0 0,1 1 0 0 0,-1 0 0 0 0,0 0 0 0 0,-1 0 0 0 0,1 0 0 0 0,0-1 0 0 0,0 1 0 0 0,-1 0 0 0 0,1 0 0 0 0,-1 0 0 0 0,1 2-15 0 0,0 32 209 0 0,-1-13-114 0 0,2-2-58 0 0,3-4 9 0 0,-2-6 41 0 0,0 0 47 0 0,-1 1 50 0 0,-2 1 51 0 0,4 16 471 0 0,4-3-35 0 0,-6-21-533 0 0,0 4 216 0 0,-1-1-92 0 0,0-1-70 0 0,-2-1-51 0 0,3 14 189 0 0,2-5-114 0 0,0-4-11 0 0,-2 0 50 0 0,0 2 56 0 0,-1 3 60 0 0,-1-10-240 0 0,-1 18 176 0 0,2-17-156 0 0,2-2 44 0 0,-2-4 12 0 0,1 0-103 0 0,-1 0-79 0 0,2 1-102 0 0,-1-1-9 0 0,-1 0 128 0 0,0 0 106 0 0,-1-1-24 0 0,1 1 41 0 0,-1 0 5 0 0,0-1 34 0 0,0 1 35 0 0,1 0 39 0 0,-1 0 41 0 0,0-1 44 0 0,0 1 45 0 0,0 1 50 0 0,0-22-206 0 0,0 0-101 0 0,0-4-63 0 0,0-13-49 0 0,0 14-5 0 0,0 17-32 0 0,1-1 0 0 0,0 1 0 0 0,0 0 1 0 0,0 0-1 0 0,2-5-2 0 0,3-13 10 0 0,-1-20 33 0 0,6-4-33 0 0,-9 30-10 0 0,0 8 0 0 0,0-1 0 0 0,0 1 0 0 0,1-1 0 0 0,0 1 0 0 0,1-1 0 0 0,7-16 0 0 0,1 1 0 0 0,0 0 0 0 0,16-21 0 0 0,-22 37 0 0 0,-5 7 0 0 0,0 1 0 0 0,0 0 0 0 0,0-1 0 0 0,0 1 0 0 0,1 0 0 0 0,-1 0 0 0 0,1 0 0 0 0,-1 0 0 0 0,1 0 0 0 0,0 1 0 0 0,0-1 0 0 0,0 0 0 0 0,0 1 0 0 0,0 0 0 0 0,0-1 0 0 0,1 0 0 0 0,24-3-13 0 0,-15-1-21 0 0,-10 5 32 0 0,-1 0-1 0 0,1 0 1 0 0,-1 1 0 0 0,1-1-1 0 0,-1 0 1 0 0,1 1 0 0 0,0-1-1 0 0,-1 1 1 0 0,1 0 0 0 0,0-1-1 0 0,-1 1 1 0 0,1 0 0 0 0,0 0-1 0 0,0 0 3 0 0,4 0 0 0 0,-3 0 0 0 0,0-1 0 0 0,0 1 0 0 0,0 0 0 0 0,0 0 0 0 0,0 1 0 0 0,-1-1 0 0 0,1 1 0 0 0,0-1 0 0 0,0 1 0 0 0,0 0 0 0 0,0 0 0 0 0,-1 0 0 0 0,1 0 0 0 0,0 1 0 0 0,-1-1 0 0 0,1 1 0 0 0,-1 0 0 0 0,2 1 0 0 0,41 31 0 0 0,-38-24 0 0 0,1 0 0 0 0,-2 0 0 0 0,1 0 0 0 0,-1 1 0 0 0,-1 0 0 0 0,0 1 0 0 0,1 3 0 0 0,-2-5 0 0 0,1-1 0 0 0,0 0 0 0 0,1 0 0 0 0,0 0 0 0 0,5 5 0 0 0,-6-8 0 0 0,0 0 0 0 0,0 1 0 0 0,-1-1 0 0 0,0 1 0 0 0,0 0 0 0 0,-1 0 0 0 0,0 1 0 0 0,0-1 0 0 0,0 1 0 0 0,1 10 1 0 0,-3-10 1 0 0,1-1 0 0 0,0 1 0 0 0,1-1 0 0 0,0 0 0 0 0,0 1-2 0 0,12 25 43 0 0,15 42-22 0 0,-18-49 30 0 0,-8-18-65 0 0,-1-1-14 0 0,-3-7 25 0 0,0 1 0 0 0,0-1 0 0 0,0 1-1 0 0,0-1 1 0 0,1 1 0 0 0,-1-1 0 0 0,0 1 0 0 0,0-1-1 0 0,0 0 1 0 0,1 1 0 0 0,-1-1 0 0 0,0 0-1 0 0,1 1 1 0 0,-1-1 0 0 0,0 0 0 0 0,1 1 0 0 0,-1-1-1 0 0,0 0 1 0 0,1 1 0 0 0,-1-1 0 0 0,1 0-1 0 0,-1 0 1 0 0,0 0 0 0 0,1 1 0 0 0,-1-1 0 0 0,1 0-1 0 0,-1 0 1 0 0,1 0 0 0 0,-1 0 0 0 0,1 0-1 0 0,-1 0 1 0 0,1 0 0 0 0,-1 0 0 0 0,1 0 0 0 0,-1 0-1 0 0,1 0 4 0 0,1 0-50 0 0,-2 0-17 0 0,0 2-98 0 0,0-1 34 0 0,0 2-45 0 0,0-1 77 0 0,0 2-10 0 0,0-3 17 0 0,0 1-104 0 0,1-1-39 0 0,0-1-79 0 0,-1 0 104 0 0,1 0-40 0 0,0 0-45 0 0,0 0-41 0 0,0 0-39 0 0,0 0-34 0 0,1-1-262 0 0,0 1-57 0 0,1-1-45 0 0,-1 0-33 0 0,4-3-1440 0 0,4-5-1268 0 0</inkml:trace>
  <inkml:trace contextRef="#ctx0" brushRef="#br0" timeOffset="353.21">1310 0 12296 0 0,'0'0'273'0'0,"0"0"40"0"0,0 0 23 0 0,0 0-137 0 0,0 0-95 0 0,-2 3 39 0 0,-6 7 14 0 0,-6 15 227 0 0,10-16-248 0 0,3-9-133 0 0,-1 16 229 0 0,-1 0-60 0 0,-7 2-32 0 0,4 9-4 0 0,0-12-27 0 0,-3 7 54 0 0,4-12-108 0 0,-2 8 41 0 0,5 1 25 0 0,2-11-67 0 0,-1 0 1 0 0,0 0-1 0 0,-1 0 1 0 0,-1 5-55 0 0,0-5 61 0 0,2-1 1 0 0,-1 1-1 0 0,1 0 1 0 0,0 5-62 0 0,1 47 369 0 0,0-3-82 0 0,0 10-24 0 0,0 33 33 0 0,0-92-266 0 0,1 0-1 0 0,0 1 1 0 0,0-1-1 0 0,1 0 1 0 0,1 3-30 0 0,-1-4 20 0 0,0 0-1 0 0,-1 0 1 0 0,0 0-1 0 0,0 1 1 0 0,-1 2-20 0 0,1-3 12 0 0,0 0 0 0 0,0 0 0 0 0,0 0 0 0 0,1 1 0 0 0,0-1 0 0 0,2 5-12 0 0,-2-7 12 0 0,-1-1-6 0 0,0-1-1 0 0,-1 1 1 0 0,1-1 0 0 0,-1 1-1 0 0,1-1 1 0 0,-1 1 0 0 0,0 0 0 0 0,-1-1-1 0 0,1 3-5 0 0,-1 3 17 0 0,1-7-17 0 0,0 0 1 0 0,0-1 0 0 0,0 1 0 0 0,1 0-1 0 0,-1-1 1 0 0,0 1 0 0 0,1 0-1 0 0,-1-1 1 0 0,1 1 0 0 0,0 0-1 0 0,-1-1 1 0 0,1 1 0 0 0,0-1-1 0 0,0 0 1 0 0,1 2-1 0 0,2 5 0 0 0,6 12-23 0 0,-4-9-30 0 0,-3 2-73 0 0,-3-11 38 0 0,0-1-74 0 0,0-1-90 0 0,0 0 74 0 0,0 0-40 0 0,0 0-43 0 0,0 0-42 0 0,0 0-37 0 0,0 0-35 0 0,0 0-242 0 0,0 0-58 0 0,0 0-795 0 0,0 0-627 0 0,0 0-1192 0 0</inkml:trace>
  <inkml:trace contextRef="#ctx0" brushRef="#br0" timeOffset="615.64">900 537 11552 0 0,'3'0'334'0'0,"1"0"-187"0"0,8 0 83 0 0,-5-1-167 0 0,-1-1-43 0 0,10-7-6 0 0,4-2-8 0 0,-6 5 88 0 0,-8 4 5 0 0,2 1 33 0 0,7-2 154 0 0,16-7 403 0 0,-13 6-287 0 0,5-2 134 0 0,-1-3-64 0 0,-9 4-256 0 0,-1 1-33 0 0,21-4 237 0 0,-1 2-71 0 0,-9-2-50 0 0,-6 1-108 0 0,13-5 75 0 0,2 2-41 0 0,-12 7-130 0 0,-12 2-49 0 0,-1 0 1 0 0,0-1 0 0 0,1 0-1 0 0,-1 0 1 0 0,0 0-1 0 0,5-3-46 0 0,8-5 99 0 0,-2 3-89 0 0,-5 2-52 0 0,1 0-34 0 0,19-3-149 0 0,-24 6 160 0 0,-3 1-12 0 0,-1-1-24 0 0,0 0-45 0 0,-1 1-20 0 0,-1-1-46 0 0,1 1-53 0 0,-1-1-59 0 0,0 1-65 0 0,0-1-58 0 0,-1 1-54 0 0,1-1-46 0 0,-1 0-162 0 0,0 0-45 0 0,1 0-195 0 0,0-2-524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19.7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95 10912 0 0,'0'3'248'0'0,"-1"1"-144"0"0,1-2-51 0 0,0 1 0 0 0,0-1 1 0 0,0 0-1 0 0,0 1 0 0 0,1-1 1 0 0,-1 1-1 0 0,0-1 0 0 0,1 0 1 0 0,0 2-54 0 0,5 8 199 0 0,0 0-86 0 0,1 4-58 0 0,0 7-54 0 0,-1 9-1 0 0,-1-16 9 0 0,0-1 52 0 0,-2-3 40 0 0,-1-3 32 0 0,1 0 38 0 0,1 0 38 0 0,3 2 36 0 0,-3-3-82 0 0,-1-1 1 0 0,1 1 0 0 0,-2 0-1 0 0,1 0 1 0 0,-1 1-1 0 0,1 1-163 0 0,0 6 224 0 0,2 2 6 0 0,-5-16-212 0 0,8 26 384 0 0,-1-10-58 0 0,-6-17-308 0 0,-1 0 1 0 0,1 1-1 0 0,-1-1 1 0 0,1 1-1 0 0,-1-1 1 0 0,0 0 0 0 0,0 1-1 0 0,0-1 1 0 0,0 1-1 0 0,0 0-36 0 0,3 13 305 0 0,1-7-165 0 0,2 2 52 0 0,-3 4 46 0 0,-3-1 43 0 0,0-11 7 0 0,0-2 6 0 0,0 0 2 0 0,0 0-28 0 0,0 0-117 0 0,0 0-50 0 0,0 0-6 0 0,-3-2-20 0 0,-7-9-45 0 0,6 4 48 0 0,5-2-73 0 0,-1 7 8 0 0,-2-17 49 0 0,-4 7-42 0 0,5 10-21 0 0,0-1 0 0 0,0 1-1 0 0,0-1 1 0 0,0 1 0 0 0,0-1 0 0 0,1 0-1 0 0,-1 1 1 0 0,1-1 0 0 0,-1 0 0 0 0,1 0-1 0 0,0 1 1 0 0,0-2 1 0 0,0-2-12 0 0,-1 0-1 0 0,0-1 1 0 0,0 1-1 0 0,-1 0 1 0 0,0-1 12 0 0,-4-18-33 0 0,3 4-31 0 0,2 0-82 0 0,1 0-1 0 0,1-11 147 0 0,2 6-95 0 0,8-11-31 0 0,-6-5 100 0 0,5 8 41 0 0,-5 15 16 0 0,0-3 9 0 0,1 8-48 0 0,1 3-40 0 0,5-2-51 0 0,-1 0-63 0 0,13-10-200 0 0,-10 15 228 0 0,2 5 85 0 0,30 5 54 0 0,-23 2 25 0 0,-2 6 34 0 0,7 13 46 0 0,-5 1-46 0 0,-11-11-43 0 0,-5-4-12 0 0,1 0 0 0 0,-1 0 0 0 0,-1 1 1 0 0,0 0-1 0 0,0 0 0 0 0,-1 1 0 0 0,0 0 1 0 0,-1-1-1 0 0,1 8-9 0 0,17 35 53 0 0,-14-37-44 0 0,-3-8 8 0 0,-1 1 0 0 0,0 0 0 0 0,0 0 0 0 0,0 4-17 0 0,1 15 27 0 0,1-12 10 0 0,-5-13-32 0 0,1 0 0 0 0,-1 1-1 0 0,0-1 1 0 0,0 0 0 0 0,-1 1 0 0 0,1-1-1 0 0,-1 1 1 0 0,1 0 0 0 0,-1-1-5 0 0,-1 2 10 0 0,2-1 1 0 0,-1 0 0 0 0,0 1-1 0 0,1-1 1 0 0,0 3-11 0 0,2 2 7 0 0,0 3 39 0 0,-9 1 53 0 0,6-12-96 0 0,-1 2 29 0 0,0 0 0 0 0,1 1 0 0 0,-1-1 0 0 0,1 1 0 0 0,-1 0 1 0 0,1-1-1 0 0,0 1 0 0 0,1-1 0 0 0,-1 2-32 0 0,1 3 75 0 0,-1-5 10 0 0,0-3-12 0 0,-3 2-1 0 0,-8 9 2 0 0,6-7-1 0 0,-5-5-62 0 0,10 1-3 0 0,0 0-7 0 0,0 0 0 0 0,-1 0 0 0 0,1 0 0 0 0,0 0-1 0 0,0 0 1 0 0,0 0 0 0 0,0 0 0 0 0,0 0 0 0 0,0 0 0 0 0,0 0 0 0 0,0 0 0 0 0,0 0 0 0 0,0 0 0 0 0,-1 0 0 0 0,1 0 0 0 0,0 0 0 0 0,0 0 0 0 0,0 0 0 0 0,0 0-1 0 0,0 0 1 0 0,0 0 0 0 0,0 0 0 0 0,0 0 0 0 0,0 0 0 0 0,0 0 0 0 0,0-1 0 0 0,-1 1 0 0 0,1 0 0 0 0,0 0 0 0 0,0 0 0 0 0,0 0 0 0 0,0 0 0 0 0,0 0 0 0 0,0 0 0 0 0,0 0-1 0 0,0 0 1 0 0,0 0 0 0 0,0 0 0 0 0,0 0 0 0 0,0-1 0 0 0,0 1 0 0 0,0 0 0 0 0,0 0 0 0 0,0 0 0 0 0,0 0 0 0 0,0 0 0 0 0,0 0 0 0 0,0 0 0 0 0,0 0 0 0 0,0 0-1 0 0,0 0 1 0 0,0-1 0 0 0,0 1 0 0 0,0 0 0 0 0,0 0 0 0 0,0 0 0 0 0,0 0-1 0 0,0-1 1 0 0,0 1-1 0 0,0-1 1 0 0,0 1-1 0 0,0-1 1 0 0,0 1-1 0 0,0-1 1 0 0,-1 0-1 0 0,1 1 1 0 0,0-1-1 0 0,0 1 1 0 0,0-1-1 0 0,-1 1 1 0 0,1-1-1 0 0,0 1 1 0 0,-1-1-1 0 0,1 1 1 0 0,0-1-1 0 0,-1 1 0 0 0,1 0 1 0 0,-1-1-1 0 0,1 1 1 0 0,-1-1-1 0 0,1 1 1 0 0,-1 0-1 0 0,0-1-3 0 0,1 1 1 0 0,-1-1-1 0 0,0 1 1 0 0,1-1-1 0 0,-1 1 0 0 0,1-1 1 0 0,-1 1-1 0 0,1-1 0 0 0,-1 1 1 0 0,1-1-1 0 0,0 0 1 0 0,-1 1-1 0 0,1-1 0 0 0,0 0 1 0 0,-1 1-1 0 0,1-1 1 0 0,0 0-1 0 0,0 0 0 0 0,0 1 1 0 0,-1-1-1 0 0,1 0 1 0 0,0 1-1 0 0,0-1 0 0 0,0 0 1 0 0,0 0 2 0 0,0-11-25 0 0,-1 8-7 0 0,1 0-1 0 0,0 0 1 0 0,0 0-1 0 0,0 0 1 0 0,1 0 0 0 0,0 0-1 0 0,-1 0 1 0 0,2-2 32 0 0,0 1-22 0 0,0-2-15 0 0,0 0 1 0 0,0 0-1 0 0,0 0 1 0 0,-1 0-1 0 0,0 0 0 0 0,0-6 37 0 0,0 3-38 0 0,0 1-1 0 0,1-1 0 0 0,0 1 0 0 0,1 0 0 0 0,0 0 1 0 0,0 0-1 0 0,1 0 0 0 0,0 1 0 0 0,1-1 0 0 0,2-3 39 0 0,5-12-97 0 0,-7 15 46 0 0,1 1 0 0 0,-1-1 0 0 0,1 1 0 0 0,1-1 0 0 0,0 2-1 0 0,2-3 52 0 0,11-15-182 0 0,-18 22 166 0 0,-1 1 0 0 0,1-1 0 0 0,0 1 0 0 0,-1 0 0 0 0,1 0 0 0 0,0 0 0 0 0,1 0 0 0 0,-1 0 16 0 0,15-3-76 0 0,-8 2 40 0 0,4-3-28 0 0,-11 5 54 0 0,-1 0 0 0 0,1 0 0 0 0,-1 1 0 0 0,0-1 0 0 0,1 1 0 0 0,-1-1 0 0 0,1 1 0 0 0,-1-1 0 0 0,1 1 0 0 0,0 0 0 0 0,-1-1 0 0 0,1 1 0 0 0,-1 0 10 0 0,12 1-66 0 0,-3 0 42 0 0,4 4 41 0 0,-12-3-8 0 0,1 0 1 0 0,0 0-1 0 0,-1 0 1 0 0,1 0-1 0 0,-1 1 1 0 0,1-1-1 0 0,-1 1 1 0 0,0-1-1 0 0,0 1 1 0 0,0 1-10 0 0,7 9 0 0 0,4 6 113 0 0,-9-13-44 0 0,0 0-1 0 0,0 0 0 0 0,-1 0 0 0 0,0 1 0 0 0,0-1 0 0 0,-1 2-68 0 0,3 23 256 0 0,6 1-6 0 0,-6-3-30 0 0,1-14-82 0 0,-5-12-109 0 0,1 0 0 0 0,-1 1 1 0 0,0-1-1 0 0,-1 1 1 0 0,1-1-1 0 0,0 1 1 0 0,-1-1-1 0 0,0 1 0 0 0,0 0-29 0 0,0 0 27 0 0,1-1 0 0 0,-1 1-1 0 0,1 0 1 0 0,-1 0 0 0 0,1 0-1 0 0,0 0 1 0 0,1-1 0 0 0,-1 1-1 0 0,0-1 1 0 0,1 1 0 0 0,2 2-27 0 0,-4-3 14 0 0,1-1 1 0 0,0 1 0 0 0,0 0-1 0 0,-1 0 1 0 0,1 0-1 0 0,-1 0 1 0 0,0 0 0 0 0,0-1-1 0 0,0 1 1 0 0,-1 0-1 0 0,1 0 1 0 0,-1 1-15 0 0,0 17 3 0 0,2-11-48 0 0,2 0-39 0 0,-3-9-79 0 0,1 0 110 0 0,-1 0 71 0 0,1 0 48 0 0,0 2 147 0 0,1-2-135 0 0,-2 0-78 0 0,1 0-40 0 0,0 0-46 0 0,-1 0-55 0 0,1-1 1 0 0,0 1-36 0 0,-1-1-38 0 0,1 1-41 0 0,0-1-46 0 0,-1 1-48 0 0,1-1-50 0 0,0 1-55 0 0,-1-1-748 0 0</inkml:trace>
  <inkml:trace contextRef="#ctx0" brushRef="#br0" timeOffset="447.67">1074 379 11552 0 0,'1'0'18'0'0,"0"0"0"0"0,-1 0 1 0 0,1 0-1 0 0,0 0 0 0 0,-1 0 1 0 0,1 0-1 0 0,-1 0 0 0 0,1 1 1 0 0,0-1-1 0 0,-1 0 0 0 0,1 0 0 0 0,-1 0 1 0 0,1 1-1 0 0,0-1 0 0 0,-1 0 1 0 0,1 1-1 0 0,-1-1 0 0 0,1 0 1 0 0,-1 1-1 0 0,1-1 0 0 0,-1 1 1 0 0,1-1-1 0 0,-1 1 0 0 0,0-1 1 0 0,1 1-1 0 0,-1-1 0 0 0,1 1-18 0 0,4 5 225 0 0,0-5-163 0 0,4 0-49 0 0,-1-1-3 0 0,-5-1-10 0 0,0 1 1 0 0,0 0-1 0 0,0 0 0 0 0,0 0 1 0 0,0 0-1 0 0,0 0 0 0 0,0 1 1 0 0,0-1-1 0 0,0 1 0 0 0,0 0 1 0 0,0 0-1 0 0,3 2-4 0 0,0-1 33 0 0,4 3 115 0 0,2-3 90 0 0,2-1 63 0 0,-6-1-41 0 0,0 1 0 0 0,0 1 1 0 0,1-1-1 0 0,-1 1 1 0 0,1 1-257 0 0,-2-1 214 0 0,0-1 1 0 0,0 1 0 0 0,1-1 0 0 0,-1-1 0 0 0,1 1-215 0 0,5-1 186 0 0,0 0-49 0 0,22 0 129 0 0,-18-2-112 0 0,0-4-34 0 0,-1 1-40 0 0,3 3 10 0 0,-15 2-71 0 0,-1 0 1 0 0,0 0 0 0 0,1 0 0 0 0,-1 0 0 0 0,1-1 0 0 0,-1 0 0 0 0,0 0-1 0 0,1 0-18 0 0,6-2 43 0 0,9-3 35 0 0,-4 0 13 0 0,-8 2-57 0 0,19-10 55 0 0,-14 3-63 0 0,-10 6-8 0 0,-1 4-16 0 0,-1 0-1 0 0,0 1 1 0 0,0-1 0 0 0,1 1 0 0 0,-1-1 0 0 0,0 0 0 0 0,1 1 0 0 0,-1-1 0 0 0,1 1 0 0 0,-1-1 0 0 0,1 1 0 0 0,-1-1-1 0 0,1 1 1 0 0,-1-1 0 0 0,1 1 0 0 0,-1-1 0 0 0,1 1 0 0 0,0 0 0 0 0,-1 0 0 0 0,1-1 0 0 0,-1 1 0 0 0,1 0-3 0 0,4-3-3 0 0,-4 3 3 0 0,1-1 0 0 0,-1 0 0 0 0,0 1 0 0 0,-1-1 0 0 0,1 0 0 0 0,0 0 0 0 0,0 0 0 0 0,0 0 0 0 0,0 0 0 0 0,-1 0 0 0 0,1 0 0 0 0,0 0 0 0 0,-1 0 0 0 0,1 0 0 0 0,-1 0 0 0 0,1 0 0 0 0,-1 0 0 0 0,0 0 0 0 0,1-1 0 0 0,-1 1 0 0 0,1-29 0 0 0,-1 20 0 0 0,0 8 0 0 0,0 0 0 0 0,0 1 0 0 0,0-1 0 0 0,-1 0 0 0 0,1 1 0 0 0,-1-1 0 0 0,1 1 0 0 0,-1-1 0 0 0,0 1 0 0 0,1-1 0 0 0,-1 1 0 0 0,0-1 0 0 0,0 1 0 0 0,0-1 0 0 0,-4-6 0 0 0,0-2-4 0 0,4 8-3 0 0,0-1 0 0 0,0 1 0 0 0,0 0 1 0 0,0 0-1 0 0,-1 0 0 0 0,1-1 0 0 0,-1 2 0 0 0,1-1 0 0 0,-1 0 7 0 0,-3-3-9 0 0,1 0-1 0 0,0 0 1 0 0,0-1 0 0 0,0 1-1 0 0,1-1 10 0 0,0 0-6 0 0,-1 1 0 0 0,0 0 0 0 0,0-1 0 0 0,0 1-1 0 0,-1 1 7 0 0,-2-4 0 0 0,4 4 0 0 0,0 1 0 0 0,0 0 0 0 0,-1 0 0 0 0,1 0 0 0 0,-1 0 0 0 0,0 1 0 0 0,-28-14 0 0 0,19 11 0 0 0,9-2 0 0 0,3 7 0 0 0,1-1 0 0 0,0 1 0 0 0,0-1 0 0 0,-1 1 0 0 0,1-1 0 0 0,0 1 0 0 0,0 0 0 0 0,-1-1 0 0 0,1 1 0 0 0,-1 0 0 0 0,1-1 0 0 0,0 1 0 0 0,-1 0 0 0 0,1 0 0 0 0,-1-1 0 0 0,1 1 0 0 0,-1 0 0 0 0,1 0 0 0 0,-1-1 0 0 0,1 1 0 0 0,0 0 0 0 0,-1 0 0 0 0,1 0 0 0 0,-1 0 0 0 0,1 0 0 0 0,-1 0 0 0 0,1 0 0 0 0,-1 0 0 0 0,1 0 0 0 0,-1 0 0 0 0,1 0 0 0 0,-1 0 0 0 0,0 0-1 0 0,1 0 0 0 0,-1 0 0 0 0,1 0 0 0 0,-1 0 0 0 0,1 0-1 0 0,-1 0 1 0 0,1 0 0 0 0,-1 0 0 0 0,1 0 0 0 0,-1 0 0 0 0,1 0-1 0 0,-1 0 1 0 0,1 1 0 0 0,-1-1 0 0 0,1 0 0 0 0,-1 0-1 0 0,1 0 1 0 0,-1 1 0 0 0,1-1 0 0 0,0 0 0 0 0,-1 0 0 0 0,1 1-1 0 0,-1-1 1 0 0,1 0 0 0 0,0 1 0 0 0,-1-1 0 0 0,1 1 0 0 0,0-1-1 0 0,0 0 1 0 0,-1 1 0 0 0,1-1 0 0 0,0 1 1 0 0,-5 6-53 0 0,-8-2-17 0 0,8-2 44 0 0,0 1-1 0 0,1-1 1 0 0,-1 1-1 0 0,1 0 0 0 0,-3 3 27 0 0,5-5-7 0 0,0 1 1 0 0,0-1-1 0 0,0 1 0 0 0,1-1 0 0 0,-1 1 0 0 0,0 0 0 0 0,0 1 7 0 0,-3 22-21 0 0,-5-4-22 0 0,4 6 32 0 0,1-12 11 0 0,3-13-1 0 0,1 0 0 0 0,0 0 0 0 0,0 0 0 0 0,0 0 0 0 0,1 0-1 0 0,-1 0 1 0 0,1 1 0 0 0,-1-1 0 0 0,1 3 1 0 0,0 6-20 0 0,0 17-10 0 0,3-9 43 0 0,7 11 64 0 0,-4-2 4 0 0,4-8-9 0 0,-8-12-49 0 0,4 9 9 0 0,15 3-6 0 0,-10 5 49 0 0,-11-25-72 0 0,1 0 1 0 0,0 0-1 0 0,0 0 0 0 0,0 0 1 0 0,1 0-1 0 0,-1 0 0 0 0,0 0 1 0 0,0 0-1 0 0,0 0 0 0 0,1-1 1 0 0,-1 1-1 0 0,0 0 0 0 0,1-1 1 0 0,-1 1-1 0 0,0-1 0 0 0,1 0 1 0 0,0 1-4 0 0,18 6 12 0 0,0 6-12 0 0,4 0 11 0 0,-11-8 10 0 0,15 4-48 0 0,-22-8-3 0 0,1 0 0 0 0,-1 0 0 0 0,0 0 0 0 0,1 0 0 0 0,2-1 30 0 0,-4 0-97 0 0,2 0 70 0 0,-3 1 0 0 0,-1-1-48 0 0,0 0-15 0 0,-1 0-41 0 0,0 0-15 0 0,1 0-40 0 0,-1 0-43 0 0,0 0-49 0 0,0 0 6 0 0,0-1-39 0 0,0 1-43 0 0,0 0-44 0 0,0-1-48 0 0,0 1-51 0 0,1-1-53 0 0,-1 0-56 0 0,8-3-1408 0 0,9-5-1146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3:05.9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0 411 10536 0 0,'0'0'233'0'0,"0"0"39"0"0,0 0 17 0 0,0 0-27 0 0,0 0-197 0 0,3-3-37 0 0,3-3 2 0 0,-2 2 45 0 0,-2 2 127 0 0,-1 1-39 0 0,2 0 61 0 0,-1 1-87 0 0,1 1-68 0 0,-2 0-26 0 0,1-1 15 0 0,-1 0 21 0 0,0 0 35 0 0,0 0 15 0 0,0-1 35 0 0,1 0 40 0 0,-1 0 45 0 0,10-10 435 0 0,-10 10-427 0 0,1 0-47 0 0,-1 0-43 0 0,0 0-38 0 0,1 1-16 0 0,-1 0-38 0 0,1-1-21 0 0,0 1-17 0 0,2 0 33 0 0,-2 0 77 0 0,6-5 148 0 0,2-1 122 0 0,4 4 81 0 0,-8 1-267 0 0,0 0-42 0 0,10-6 248 0 0,-4 1-131 0 0,-2 2-40 0 0,0 1-89 0 0,9-3 96 0 0,-4-1-52 0 0,3-2-30 0 0,-8 3-35 0 0,1 1-1 0 0,-1 0 0 0 0,7-1-155 0 0,-12 4 42 0 0,4-2-6 0 0,-4 2 7 0 0,1-1 32 0 0,3-2 49 0 0,12-5-6 0 0,-5-1-260 0 0,-3-4 10 0 0,-8 9 48 0 0,-2 2-53 0 0,-2 0 77 0 0,-2-4 36 0 0,1 8 8 0 0,0 0 15 0 0,0 0 0 0 0,0 0 0 0 0,0 0-1 0 0,0 0 1 0 0,0 0 0 0 0,0 0 0 0 0,0 0 0 0 0,0 0 0 0 0,0-1-1 0 0,0 1 1 0 0,0 0 0 0 0,0 0 0 0 0,0 0 0 0 0,0 0 0 0 0,0 0-1 0 0,0 0 1 0 0,0 0 0 0 0,0 0 0 0 0,0 0 0 0 0,0 0 0 0 0,0-1-1 0 0,0 1 1 0 0,0 0 0 0 0,0 0 0 0 0,0 0 0 0 0,0 0-1 0 0,0 0 1 0 0,0 0 0 0 0,0 0 0 0 0,1 0 0 0 0,-1 0 0 0 0,0 0-1 0 0,0 0 1 0 0,0 0 0 0 0,0 0 0 0 0,0 0 0 0 0,0 0 0 0 0,0 0-1 0 0,0-1 1 0 0,0 1 0 0 0,0 0 0 0 0,0 0 0 0 0,1 0 0 0 0,-1 0-1 0 0,0 0 1 0 0,0 0 0 0 0,0 0 0 0 0,0 0 0 0 0,0 0 0 0 0,0 0-1 0 0,0 0 1 0 0,0 0 0 0 0,0 0 0 0 0,0 0 0 0 0,1 1 0 0 0,-1-1-1 0 0,0 0 2 0 0,0 0-2 0 0,1 0 0 0 0,-1 0 0 0 0,0 0 0 0 0,1 0 0 0 0,-1 0 0 0 0,1 0 0 0 0,-1 0 0 0 0,1 0 0 0 0,-1 0 0 0 0,0 0 0 0 0,1 0 0 0 0,-1 0 0 0 0,1 0-1 0 0,-1-1 1 0 0,0 1 0 0 0,1 0 0 0 0,-1 0 0 0 0,1 0 0 0 0,-1-1 0 0 0,0 1 0 0 0,1 0 0 0 0,-1 0 0 0 0,0-1 0 0 0,1 1 0 0 0,-1 0 0 0 0,0-1 0 0 0,0 1 0 0 0,1 0-1 0 0,-1-1 1 0 0,0 1 0 0 0,0 0 0 0 0,1-1 0 0 0,-1 1 2 0 0,0-1-10 0 0,0 0 0 0 0,-1 0 1 0 0,1 0-1 0 0,0 0 0 0 0,0 0 0 0 0,-1 0 0 0 0,1 0 0 0 0,0 0 0 0 0,-1 0 1 0 0,1 0-1 0 0,-1 0 0 0 0,1 0 0 0 0,-1 0 0 0 0,0 0 10 0 0,-6-8-196 0 0,-1 0 0 0 0,-9-7 196 0 0,11 10-112 0 0,-2 1 38 0 0,3 2 61 0 0,-15-4-56 0 0,8 5 28 0 0,0 1 1 0 0,1 1-1 0 0,-2 0 41 0 0,11 0 0 0 0,0 0-1 0 0,1 0 0 0 0,-1 0 0 0 0,0 1 0 0 0,1-1 0 0 0,-1 1 1 0 0,1-1-1 0 0,-1 1 0 0 0,0-1 0 0 0,1 1 0 0 0,0 0 0 0 0,-1 0 1 0 0,1 0-1 0 0,-1 0 1 0 0,-6 4-1 0 0,-3 0-3 0 0,10-5 1 0 0,0 0 0 0 0,0 1 0 0 0,0-1 0 0 0,0 0 0 0 0,0 1 0 0 0,0 0-1 0 0,0-1 1 0 0,0 1 0 0 0,0 0 0 0 0,0-1 0 0 0,0 1 0 0 0,0 0 0 0 0,0 0 0 0 0,0 0 0 0 0,1 0 0 0 0,-1 0 0 0 0,0 0-1 0 0,0 0 4 0 0,-1 4-7 0 0,2-4 6 0 0,-1 0 1 0 0,1-1-1 0 0,0 1 1 0 0,0-1-1 0 0,-1 1 1 0 0,1 0-1 0 0,-1-1 1 0 0,1 1-1 0 0,0-1 1 0 0,-1 1-1 0 0,1-1 1 0 0,-1 1-1 0 0,1-1 1 0 0,-1 1-1 0 0,0-1 1 0 0,1 0-1 0 0,-1 1 1 0 0,1-1-1 0 0,-1 0 1 0 0,0 1-1 0 0,1-1 1 0 0,-1 0 0 0 0,-4 3-10 0 0,4-2 7 0 0,-1 0-1 0 0,1 0 0 0 0,0 0 0 0 0,0 0 0 0 0,0 0 0 0 0,0 0 0 0 0,0 0 0 0 0,0 0 0 0 0,0 1 1 0 0,0-1-1 0 0,1 0 0 0 0,-1 1 0 0 0,0-1 0 0 0,1 1 0 0 0,-1-1 0 0 0,1 1 0 0 0,0-1 0 0 0,-1 1 0 0 0,1-1 1 0 0,0 1-1 0 0,0 0 4 0 0,-3 11-12 0 0,-12 24-55 0 0,10-27 67 0 0,4-7 0 0 0,-1 0 0 0 0,1 0 0 0 0,0 0 0 0 0,0 0 0 0 0,0 0 0 0 0,1 0 0 0 0,-1 1 0 0 0,1-1 0 0 0,0 0 0 0 0,-1 3 0 0 0,1 4 1 0 0,-1-7 1 0 0,1 1-1 0 0,0-1 1 0 0,0 1-1 0 0,0 0 1 0 0,1-1-1 0 0,-1 1 1 0 0,1 0 0 0 0,0-1-1 0 0,0 2-1 0 0,5 11 48 0 0,1-1 0 0 0,0 0 1 0 0,1-1-1 0 0,4 5-48 0 0,23 34 213 0 0,-18-27-66 0 0,-14-22-131 0 0,-1 0 0 0 0,1 0 0 0 0,0 0 0 0 0,1 0 0 0 0,-1-1 0 0 0,0 1 0 0 0,1-1 0 0 0,0 0-1 0 0,0 0 1 0 0,0 0 0 0 0,0-1 0 0 0,2 2-16 0 0,70 34 155 0 0,-25-13-117 0 0,-44-22-38 0 0,0 0 0 0 0,0-1 0 0 0,0 0 0 0 0,4 1 0 0 0,10 2 0 0 0,0 6-21 0 0,5-6-98 0 0,-19-3 42 0 0,2 2 23 0 0,2 0-39 0 0,-7-3 19 0 0,0 0-39 0 0,-1-1-17 0 0,1 1-40 0 0,0-1-46 0 0,0 0-51 0 0,0 0-15 0 0,-1 0-44 0 0,0 0-39 0 0,0 0-36 0 0,2 0-261 0 0,0-1-59 0 0,-1 1-47 0 0,1-1-34 0 0,8-4-1436 0 0,6-4-1270 0 0</inkml:trace>
  <inkml:trace contextRef="#ctx0" brushRef="#br0" timeOffset="296.77">773 111 8664 0 0,'13'-26'197'0'0,"-11"21"-45"0"0,-1 2-56 0 0,-1 0-35 0 0,-1 0-29 0 0,0 0-2 0 0,2 1 28 0 0,0 0 34 0 0,1-1 52 0 0,5-3-84 0 0,0 2 19 0 0,-6 3-22 0 0,2 0 38 0 0,2 0 191 0 0,1 1 80 0 0,10-1 583 0 0,-12 2-693 0 0,0-1-43 0 0,-1 1-37 0 0,-1 1-107 0 0,4 8 500 0 0,7-5-32 0 0,-9-2-379 0 0,0 0 0 0 0,1 0 0 0 0,-1 1 1 0 0,-1-1-1 0 0,1 1 0 0 0,0 0 0 0 0,1 2-158 0 0,0 0 251 0 0,0-1 1 0 0,0 1 0 0 0,1-1 0 0 0,5 4-252 0 0,16 9 528 0 0,-6 9 0 0 0,5-6-1 0 0,-5 5-26 0 0,-17-21-390 0 0,0 0 0 0 0,0 0 0 0 0,1 0 0 0 0,-1 0 0 0 0,4 2-111 0 0,19 15 491 0 0,-16-10-297 0 0,1 3-39 0 0,0 1-22 0 0,21 29 278 0 0,-26-35-289 0 0,0-2-35 0 0,6 5 12 0 0,4 6-20 0 0,4 10 21 0 0,6-8-11 0 0,7 24 53 0 0,-23-33-89 0 0,0 1 0 0 0,0 1 1 0 0,3 7-54 0 0,2-3 10 0 0,-15-16-11 0 0,1-1 0 0 0,-1 0 0 0 0,0 1 0 0 0,1-1 0 0 0,-1 0-1 0 0,0 1 1 0 0,0-1 0 0 0,0 1 0 0 0,0 0 0 0 0,-1-1-1 0 0,1 1 1 0 0,0 0 0 0 0,-1 0 0 0 0,1-1 0 0 0,-1 1 0 0 0,0 0-1 0 0,1 0 2 0 0,-1 1-110 0 0,0-3-65 0 0,0 0-17 0 0,0 0 41 0 0,0 0-45 0 0,0 0-125 0 0,0 0 15 0 0,0 0-35 0 0,0 0-893 0 0,0-3-57 0 0,0-10-11 0 0</inkml:trace>
  <inkml:trace contextRef="#ctx0" brushRef="#br0" timeOffset="484.56">1294 1 10568 0 0,'0'0'308'0'0,"0"0"-2"0"0,-1 0-228 0 0,-1 2-46 0 0,-2 1-23 0 0,1 1-11 0 0,-6 21 60 0 0,6-14 19 0 0,-2 1 87 0 0,-9 26 428 0 0,10-23-422 0 0,0 3 40 0 0,2-10-105 0 0,1-1 0 0 0,-2 1 1 0 0,1-1-1 0 0,-1 0 0 0 0,0 1-105 0 0,-5 8 176 0 0,3-6 5 0 0,0 0 0 0 0,-1 0 1 0 0,-5 7-182 0 0,-15 18 369 0 0,5 7 38 0 0,-1-10-56 0 0,-2-3-48 0 0,10-11-117 0 0,-6 5 78 0 0,2 0-35 0 0,-42 46 431 0 0,31-40-334 0 0,14-13-156 0 0,-9 7 56 0 0,3 1-40 0 0,0 5 39 0 0,-5-8-8 0 0,10 0-57 0 0,-3 3-44 0 0,12-14-109 0 0,-3 6 52 0 0,5-6-45 0 0,-2-1-75 0 0,5-7-98 0 0,2-2-71 0 0,0 0-328 0 0,0 0-38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17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427 238 10104 0 0,'0'-3'230'0'0,"0"2"-217"0"0,0 1 0 0 0,0-1 0 0 0,0 1 0 0 0,0-1-1 0 0,0 1 1 0 0,0-1 0 0 0,0 1 0 0 0,0 0 0 0 0,-1-1 0 0 0,1 1-1 0 0,0-1 1 0 0,0 1 0 0 0,0-1 0 0 0,0 1 0 0 0,-1-1 0 0 0,1 1-1 0 0,0-1 1 0 0,-1 1 0 0 0,1 0 0 0 0,0-1 0 0 0,0 1-1 0 0,-1 0 1 0 0,1-1 0 0 0,-1 1 0 0 0,1 0 0 0 0,0-1 0 0 0,-1 1-1 0 0,1 0 1 0 0,-1 0 0 0 0,1-1 0 0 0,-1 1 0 0 0,1 0 0 0 0,-1 0-1 0 0,1 0 1 0 0,-1 0 0 0 0,1 0 0 0 0,-1 0 0 0 0,1 0 0 0 0,-1 0-1 0 0,1 0 1 0 0,-1 0 0 0 0,1 0-13 0 0,-3-1 161 0 0,0-1-83 0 0,-7-9-43 0 0,-8-5-25 0 0,12 14-2 0 0,1 2 29 0 0,0 0 15 0 0,3 0 8 0 0,0 0 0 0 0,0 0 0 0 0,0 0 0 0 0,1-1-1 0 0,-1 1 1 0 0,0-1 0 0 0,1 1 0 0 0,-1-1 0 0 0,0 0 0 0 0,1 0-1 0 0,-1 0 1 0 0,1 0 0 0 0,-1 0-60 0 0,-8-4 421 0 0,4 3-171 0 0,-2 1 39 0 0,1 1 5 0 0,0 0-57 0 0,-1 0-49 0 0,2 0-41 0 0,-8 0 50 0 0,-19 0 96 0 0,23 0-163 0 0,-2 0 58 0 0,2 0-129 0 0,7-1-41 0 0,-1 1 0 0 0,0 0 0 0 0,1 0 0 0 0,-1 0 0 0 0,0 1 0 0 0,1-1-1 0 0,-1 1 1 0 0,1 0 0 0 0,-2 0-18 0 0,-32 12 116 0 0,17-5-71 0 0,3-3-44 0 0,13-3-1 0 0,1-1 0 0 0,-1 0 0 0 0,1 1 0 0 0,-1 0 0 0 0,1-1 0 0 0,-1 1 0 0 0,1 1 0 0 0,0-1 0 0 0,0 0 0 0 0,0 1 0 0 0,0 0 0 0 0,-1 2 0 0 0,-2 1 0 0 0,-10 7 0 0 0,7-11-3 0 0,9-2 2 0 0,0 0 0 0 0,0 0 0 0 0,-1 0 0 0 0,1 1 0 0 0,0-1 1 0 0,0 0-1 0 0,-1 0 0 0 0,1 0 0 0 0,0 0 0 0 0,0 0 0 0 0,-1 0 1 0 0,1 0-1 0 0,0 0 0 0 0,0 1 0 0 0,-1-1 0 0 0,1 0 0 0 0,0 0 0 0 0,0 0 1 0 0,0 1-1 0 0,0-1 0 0 0,-1 0 0 0 0,1 0 0 0 0,0 0 0 0 0,0 1 1 0 0,0-1-1 0 0,0 0 1 0 0,-13 25-62 0 0,11-22 57 0 0,0 1-6 0 0,1 2-10 0 0,2 15-7 0 0,1-5 17 0 0,12 0-32 0 0,67 66-85 0 0,-63-66 125 0 0,2 1-1 0 0,-1-2 1 0 0,19 10 3 0 0,-17-13 0 0 0,-13-8 0 0 0,1 1 0 0 0,-1 0 0 0 0,0 1 0 0 0,-1-1 0 0 0,1 2 0 0 0,-1-1 0 0 0,33 30 1 0 0,1-2 0 0 0,19 12-1 0 0,-28-23 10 0 0,-26-19 4 0 0,0 0 1 0 0,0-1-1 0 0,0 0 1 0 0,2 1-15 0 0,-4-3 11 0 0,0 1 1 0 0,0 0-1 0 0,0 0 1 0 0,-1 0-1 0 0,1 0 1 0 0,-1 1 0 0 0,1-1-1 0 0,-1 1 1 0 0,0 0-1 0 0,0 0 1 0 0,0 0-1 0 0,-1 0 1 0 0,1 1-12 0 0,11 20 93 0 0,-9-15 24 0 0,1-1-57 0 0,-2-3-31 0 0,-2-1 22 0 0,-1 2 34 0 0,-1 1 54 0 0,0-6-131 0 0,0-1-1 0 0,0 0 1 0 0,0 1 0 0 0,0-1-1 0 0,0 1 1 0 0,0-1 0 0 0,0 1-1 0 0,0-1 1 0 0,0 0 0 0 0,0 1-1 0 0,0-1 1 0 0,-1 1 0 0 0,1-1-1 0 0,0 0 1 0 0,0 1 0 0 0,0-1-1 0 0,-1 0 1 0 0,1 1 0 0 0,0-1-1 0 0,0 0 1 0 0,-1 1-1 0 0,1-1 1 0 0,0 0 0 0 0,-1 1-1 0 0,1-1 1 0 0,0 0 0 0 0,-1 0-1 0 0,1 1 1 0 0,0-1 0 0 0,-1 0-1 0 0,1 0-7 0 0,-7 5 129 0 0,2 1-11 0 0,5-5-112 0 0,0-1 1 0 0,0 1-1 0 0,-1-1 1 0 0,1 1-1 0 0,0-1 1 0 0,0 0-1 0 0,-1 1 1 0 0,1-1-1 0 0,-1 1 1 0 0,1-1-1 0 0,0 0 1 0 0,-1 0-1 0 0,1 1 1 0 0,-1-1-1 0 0,1 0 1 0 0,0 0-1 0 0,-1 1 1 0 0,1-1-1 0 0,-1 0 1 0 0,1 0-1 0 0,-1 0 1 0 0,1 0 0 0 0,-1 0-1 0 0,1 1 1 0 0,-1-1-1 0 0,1 0 1 0 0,-1 0-1 0 0,1 0 1 0 0,-1-1-1 0 0,1 1 1 0 0,-1 0-1 0 0,0 0-6 0 0,-14 2 122 0 0,-4 5-27 0 0,9-3-38 0 0,-8-2 45 0 0,-2-9-75 0 0,8 2-43 0 0,5 3-16 0 0,-1 1 0 0 0,1 1 0 0 0,0-1 0 0 0,0 1 0 0 0,-5 1 32 0 0,-11-1-98 0 0,-1-3-47 0 0,6-3-104 0 0,0-3-78 0 0,-6-2-209 0 0,17 9 321 0 0,4 1 32 0 0,-1 0-75 0 0,0 0-103 0 0,3 0 132 0 0,-1-1-35 0 0,-1 1-85 0 0,1-1-47 0 0,-1-1-41 0 0,0 1-37 0 0,-1-1-135 0 0,1-1-35 0 0,-8-7-1415 0 0</inkml:trace>
  <inkml:trace contextRef="#ctx0" brushRef="#br0" timeOffset="315.35">805 48 9672 0 0,'0'0'282'0'0,"0"0"-2"0"0,0 0-161 0 0,0 0-40 0 0,0 0 90 0 0,0 0 183 0 0,0 3 329 0 0,0-2-672 0 0,0 0 58 0 0,0 1 76 0 0,0 0 54 0 0,1 13 938 0 0,-1-11-883 0 0,1-2-172 0 0,0 0-37 0 0,4 6 194 0 0,1 2 66 0 0,-4 1 69 0 0,1-3 38 0 0,-1-4-333 0 0,6 15 103 0 0,-5 2 6 0 0,-3-14-124 0 0,1 0 1 0 0,0-1 0 0 0,1 1-1 0 0,-1-1 1 0 0,3 5-63 0 0,5 24 218 0 0,1 11-6 0 0,1 2 28 0 0,-5-18-113 0 0,9 62 309 0 0,-13-83-343 0 0,-1 1-1 0 0,0-1 0 0 0,-1 9-92 0 0,2 15 154 0 0,8 1-21 0 0,-5-3-33 0 0,0-14-52 0 0,-3-11-26 0 0,0 1-1 0 0,-1 0 0 0 0,1-1 1 0 0,-1 1-1 0 0,-1 0 0 0 0,1 0-21 0 0,-1-2 2 0 0,1 1 0 0 0,0 0-1 0 0,0 0 1 0 0,1 0 0 0 0,-1-1 0 0 0,1 1-1 0 0,1-1 1 0 0,-1 1 0 0 0,1-1-1 0 0,2 4-1 0 0,2 4 10 0 0,-5-9-1 0 0,-1 3 12 0 0,-1 11 14 0 0,0-15-11 0 0,0-3-53 0 0,0 0-58 0 0,0 0-97 0 0,0 0 81 0 0,0 0-69 0 0,0 0-86 0 0,0 0 77 0 0,0 0-39 0 0,0 0-44 0 0,0 0-41 0 0,0 0-37 0 0,0 0-34 0 0,0 0-243 0 0,0 0-57 0 0,0 0-795 0 0,0 0-628 0 0,0 0-1190 0 0</inkml:trace>
  <inkml:trace contextRef="#ctx0" brushRef="#br0" timeOffset="962.4">616 506 9760 0 0,'0'0'284'0'0,"0"0"1"0"0,0-1-159 0 0,0-1-36 0 0,1-4 184 0 0,1 3-6 0 0,1 1 35 0 0,4-3 263 0 0,-2-5 271 0 0,0 7-413 0 0,1-1-117 0 0,1 0-93 0 0,0 1-67 0 0,-3 1-56 0 0,10-4 133 0 0,-2 2-100 0 0,10-4 38 0 0,1-2 1 0 0,1 4-63 0 0,0-1-50 0 0,-1-2-36 0 0,-16 6-5 0 0,0 0 0 0 0,0 1 0 0 0,0 0 0 0 0,1 0 1 0 0,-1 1-1 0 0,0-1 0 0 0,3 2-9 0 0,9-3-12 0 0,10-3-35 0 0,19-3-100 0 0,-9 1 12 0 0,-18 4 77 0 0,25-3-243 0 0,-14 1-108 0 0,-15 4 157 0 0,0-1-140 0 0,-2 2 48 0 0,6 1-100 0 0,-2 1 58 0 0,20-1-393 0 0,-22-3 410 0 0,6-2-146 0 0,0 1 22 0 0,13 0-132 0 0,-8 4 414 0 0,0 0-71 0 0,64 0-847 0 0,-52 0 693 0 0,-20 0 257 0 0,0 0 40 0 0,0 0 50 0 0,0 0 57 0 0,-16 0 34 0 0,-1 0-1 0 0,0 1 1 0 0,1-1 0 0 0,-1 1-1 0 0,0-1 1 0 0,1 1 0 0 0,2 1-2 0 0,11 6 102 0 0,-13-6-33 0 0,1-1 84 0 0,9-1 562 0 0,-12 0-591 0 0,0 0-33 0 0,0 0-50 0 0,-2 0-36 0 0,3 0 455 0 0,-3 0 52 0 0,0 0 28 0 0,0 0 4 0 0,0 0-22 0 0,0 0-90 0 0,0 0-42 0 0,0 2-210 0 0,0-1-39 0 0,0 2 43 0 0,0-2-100 0 0,0 3-12 0 0,0-2 19 0 0,0 1 207 0 0,-3-1-36 0 0,1 1-235 0 0,-3 2 122 0 0,-11 10 332 0 0,10-11-388 0 0,-57 27 870 0 0,51-23-741 0 0,3 2-55 0 0,-3 2 2 0 0,5-9-69 0 0,-3 1 42 0 0,-13 8 35 0 0,16-8-107 0 0,1 1 0 0 0,-1 1 0 0 0,1-1 0 0 0,0 1 1 0 0,0 0-1 0 0,1 0 0 0 0,-5 7-70 0 0,-3 6 118 0 0,-1-1-1 0 0,-1-1 1 0 0,-6 5-118 0 0,17-16 33 0 0,-1-1-1 0 0,1 1 0 0 0,1 0 1 0 0,-1 0-1 0 0,1 0 1 0 0,0 1-33 0 0,0-1 23 0 0,1 9 34 0 0,2-14-56 0 0,0 0 0 0 0,0 0 0 0 0,0 0 0 0 0,0 0 0 0 0,0-1 0 0 0,0 1 0 0 0,0 0 0 0 0,-1 0 0 0 0,1 0 0 0 0,0 0 0 0 0,0-1 0 0 0,-1 1 0 0 0,1 0 0 0 0,-1 0-1 0 0,1 0 0 0 0,-6 2 1 0 0,6-3-1 0 0,0 0 0 0 0,0 0 0 0 0,0 0 0 0 0,0 0 0 0 0,0 0 0 0 0,0 0 0 0 0,-1 0 0 0 0,1 0 0 0 0,0 0 0 0 0,0 0 0 0 0,0 0 0 0 0,0 0 0 0 0,0 1 0 0 0,0-1 0 0 0,0 0 0 0 0,0 0 0 0 0,0 0 0 0 0,-1 0-1 0 0,1 0 1 0 0,0 0 0 0 0,0 0 0 0 0,0 0 0 0 0,0 0 0 0 0,0 0 0 0 0,0 1 0 0 0,0-1 0 0 0,0 0 0 0 0,0 0 0 0 0,0 0 0 0 0,0 0 0 0 0,0 0 0 0 0,0 0 0 0 0,0 0 0 0 0,0 1 0 0 0,0-1 0 0 0,0 0 0 0 0,0 0 0 0 0,0 0 0 0 0,0 0 0 0 0,0 0 0 0 0,0 0 0 0 0,0 0 0 0 0,0 1 0 0 0,0-1 0 0 0,0 0 0 0 0,0 0 0 0 0,0 0 0 0 0,0 0-1 0 0,0 0 2 0 0,10 20 7 0 0,-7-13-5 0 0,-2-6 1 0 0,0 0-1 0 0,-1 0 1 0 0,1 1-1 0 0,0-1 1 0 0,0 0-1 0 0,0 0 1 0 0,0 0 0 0 0,0-1-1 0 0,0 1 1 0 0,0 0-1 0 0,0 0 1 0 0,1 0-4 0 0,1 0 3 0 0,0 0 0 0 0,1 0-1 0 0,-1-1 1 0 0,0 1 0 0 0,0-1 0 0 0,0 0 0 0 0,1 0 0 0 0,-1 0-1 0 0,0 0 1 0 0,1-1-3 0 0,8 1 36 0 0,-9 0-35 0 0,0-1 1 0 0,1 1-1 0 0,-1-1 0 0 0,0 1 1 0 0,0-1-1 0 0,0 0 1 0 0,1 0-1 0 0,-1-1 0 0 0,2 0-1 0 0,5-3 9 0 0,14-3 37 0 0,-17 5-44 0 0,-1 0 1 0 0,0 0-1 0 0,0 0 0 0 0,0-1 0 0 0,0-1-2 0 0,2 0 7 0 0,3-2 12 0 0,-5 4-11 0 0,0-1 1 0 0,0 0 0 0 0,0-1-1 0 0,3-3-8 0 0,-5 4 0 0 0,0 1 0 0 0,0 0 0 0 0,0 0 0 0 0,0 0 0 0 0,4-1 0 0 0,-4 2 5 0 0,-1 0 0 0 0,0 0 0 0 0,0 0 0 0 0,1 0 0 0 0,-1 0 0 0 0,-1-1-1 0 0,1 0 1 0 0,0 1 0 0 0,-1-1 0 0 0,1 0 0 0 0,-1-1-5 0 0,8-18 15 0 0,-1-1 34 0 0,1 5-28 0 0,-4-9 22 0 0,4 6-17 0 0,-5-8 38 0 0,0 14-51 0 0,-1-1 15 0 0,-1 5 27 0 0,-2 1 25 0 0,0-1 43 0 0,2-4 62 0 0,7 1 35 0 0,-8 12-105 0 0,-2 2-68 0 0,3 2-61 0 0,-1 1 14 0 0,0 0-1 0 0,-1 1 0 0 0,1-1 0 0 0,-1 0 1 0 0,0 0-1 0 0,1 1 0 0 0,-2-1 0 0 0,1 0 0 0 0,0 1 1 0 0,-1-1-1 0 0,1 1 0 0 0,-1-1 0 0 0,0 1 1 0 0,0-1-1 0 0,-1 4 1 0 0,1-6-1 0 0,0 3 1 0 0,0-1 0 0 0,1 0 0 0 0,-1 0 0 0 0,1 1 0 0 0,-1-1 0 0 0,1 0 0 0 0,0 0 0 0 0,0 0 0 0 0,2 3 0 0 0,2 9 0 0 0,-3 5 0 0 0,-2-17 0 0 0,0 1 0 0 0,0-1 0 0 0,0 0 0 0 0,0 1 0 0 0,1-1 0 0 0,0 0 0 0 0,-1 1 0 0 0,2-1 0 0 0,-1 2 0 0 0,2 2 0 0 0,-1 0 0 0 0,0 0 0 0 0,-1 0 0 0 0,1 0 0 0 0,-1 1 0 0 0,0 5 0 0 0,-1-10 0 0 0,0 1 0 0 0,0-1 0 0 0,1 1 0 0 0,0-1 0 0 0,-1 1 0 0 0,1-1 0 0 0,0 1 0 0 0,1-1 0 0 0,-1 0 0 0 0,5 13 0 0 0,-1 10 0 0 0,2-13 0 0 0,-7-12 0 0 0,1 1 0 0 0,0-1 0 0 0,0 1 0 0 0,-1-1 0 0 0,1 1 0 0 0,-1-1 0 0 0,1 1 0 0 0,-1-1 0 0 0,1 1 0 0 0,-1-1 0 0 0,0 1 0 0 0,0-1 0 0 0,0 1 0 0 0,0 0 0 0 0,0-1 0 0 0,1 1 0 0 0,-1 0 0 0 0,0-1 0 0 0,1 1 0 0 0,-1 0 0 0 0,1-1 0 0 0,-1 1 0 0 0,1-1 0 0 0,0 1 0 0 0,0-1 0 0 0,-1 1 0 0 0,1-1 0 0 0,1 1 0 0 0,2 6 0 0 0,2 5 0 0 0,-6-13 0 0 0,1 1-1 0 0,-1-1 0 0 0,1 0 0 0 0,0 0 0 0 0,-1 1 0 0 0,1-1 0 0 0,0 0 0 0 0,-1 0 0 0 0,1 0 1 0 0,0 0-1 0 0,-1 0 0 0 0,1 1 0 0 0,0-1 0 0 0,-1-1 0 0 0,1 1 1 0 0,-1 0 0 0 0,2 0-32 0 0,-1 0-33 0 0,-1 3-175 0 0,0 8-59 0 0,0-9 155 0 0,0-2-50 0 0,1 0-78 0 0,0 0 88 0 0,-1 0-39 0 0,1 0-41 0 0,0 0-39 0 0,2 0-406 0 0,-1 0 100 0 0,0 0-54 0 0,3 0-777 0 0,1 0-611 0 0,3 0-1163 0 0</inkml:trace>
  <inkml:trace contextRef="#ctx0" brushRef="#br0" timeOffset="1262.77">2083 1 11912 0 0,'0'0'349'0'0,"0"0"-124"0"0,0 0-103 0 0,1 1 29 0 0,1 1-46 0 0,3 2 133 0 0,1 0 114 0 0,1-1 114 0 0,1-1 114 0 0,-3 0 393 0 0,-2 1-690 0 0,8 8 664 0 0,-6-5-610 0 0,-2-4-201 0 0,-1 1-49 0 0,0-1-59 0 0,-1 0-69 0 0,5 11 324 0 0,0-2-69 0 0,-3-3-98 0 0,-2-7-100 0 0,0 0-1 0 0,-1 1 1 0 0,0-1 0 0 0,1 1-1 0 0,-1-1 1 0 0,0 0-1 0 0,0 1 1 0 0,0-1-1 0 0,0 1 1 0 0,0 0-16 0 0,3 16 83 0 0,1-8-52 0 0,3 9 19 0 0,-5-1 18 0 0,-2 7 12 0 0,-1-7-12 0 0,1 1 0 0 0,1 0 0 0 0,2 6-68 0 0,1-2 61 0 0,-1-13-19 0 0,-1 1-1 0 0,0 0 1 0 0,-1-1-1 0 0,0 3-41 0 0,-1 23 135 0 0,0 7 15 0 0,0-35-110 0 0,1 0 0 0 0,0 1 0 0 0,0-1-1 0 0,1 0 1 0 0,1 3-40 0 0,-1-4 29 0 0,0 0 0 0 0,-1 0 0 0 0,0 0 0 0 0,0 1 0 0 0,-1 2-29 0 0,0 2 39 0 0,-1-8-23 0 0,1-1-1 0 0,0 1 0 0 0,0 0 0 0 0,0-1 1 0 0,1 1-1 0 0,-1-1 0 0 0,1 1 0 0 0,0-1 0 0 0,0 3-15 0 0,2 4 13 0 0,10 24 1 0 0,-8-26 7 0 0,-4-6-19 0 0,0-1 1 0 0,0 0-1 0 0,-1 1 0 0 0,1-1 1 0 0,0 1-1 0 0,-1-1 0 0 0,1 1 0 0 0,0 0 1 0 0,-1-1-1 0 0,0 1 0 0 0,1 0 1 0 0,-1-1-1 0 0,0 1 0 0 0,0 0-2 0 0,-1 7-2 0 0,2 0 7 0 0,12 20-45 0 0,-10-19-73 0 0,-3 5-155 0 0,0-11 148 0 0,0-2-33 0 0,0-2 63 0 0,0 0-32 0 0,0 1-11 0 0,0-1-32 0 0,0 0-39 0 0,0 0-43 0 0,0 0-45 0 0,0 0-43 0 0,0 0-41 0 0,0 0-35 0 0,0 0-265 0 0,0 0-59 0 0,0 0-48 0 0,0 0-32 0 0,0 0-1460 0 0,0 0-1286 0 0</inkml:trace>
  <inkml:trace contextRef="#ctx0" brushRef="#br0" timeOffset="1531.93">1973 380 12528 0 0,'0'0'281'0'0,"0"0"40"0"0,0 0 22 0 0,0 0-143 0 0,0 0-96 0 0,0-1-29 0 0,2-1-43 0 0,1-1-60 0 0,1 1 38 0 0,3-3 105 0 0,3-1 158 0 0,-3 2-59 0 0,4-1 150 0 0,12-6 424 0 0,-16 7-570 0 0,0-1-44 0 0,18-8 154 0 0,-9 7-13 0 0,0 0 1 0 0,16-2-316 0 0,-29 7 28 0 0,9-3 118 0 0,0 0 0 0 0,-1-1 0 0 0,5-2-146 0 0,14-6 205 0 0,0 4-41 0 0,-5 5-30 0 0,16-3 85 0 0,-15 0-104 0 0,8-5-29 0 0,-26 11-79 0 0,0 0-1 0 0,0 0 1 0 0,0 0-1 0 0,5 1-6 0 0,-5 0 40 0 0,0-1-115 0 0,0 0-108 0 0,-1 0-97 0 0,0 0-89 0 0,-1 0-79 0 0,0-1-69 0 0,1 1-61 0 0,-1-1-23 0 0,0 1-40 0 0,6-1-724 0 0,7 0-866 0 0,10 1-1275 0 0</inkml:trace>
  <inkml:trace contextRef="#ctx0" brushRef="#br0" timeOffset="2031.96">2620 600 9440 0 0,'0'0'216'0'0,"0"0"32"0"0,2 0 9 0 0,2 1-174 0 0,8-1 51 0 0,-1-3-88 0 0,-7-4-46 0 0,-4 7 0 0 0,0-1 0 0 0,1 1 0 0 0,-1-1 0 0 0,0 1 0 0 0,0 0 0 0 0,1-1 0 0 0,-1 1 0 0 0,0 0 0 0 0,1-1 0 0 0,-1 1 0 0 0,1 0 0 0 0,-1-1 0 0 0,0 1 0 0 0,1 0 0 0 0,-1-1 0 0 0,1 1 0 0 0,-1 0 0 0 0,1 0 0 0 0,-1 0 0 0 0,1 0 0 0 0,-1-1 0 0 0,1 1 0 0 0,-1 0 0 0 0,1 0 0 0 0,-1 0 0 0 0,1 0 0 0 0,-1 0 0 0 0,1 0 0 0 0,-1 0 0 0 0,1 0 0 0 0,-1 0 0 0 0,1 1 0 0 0,3-1 52 0 0,0 1 90 0 0,-1-1 24 0 0,1 0 33 0 0,10-1 542 0 0,-6-2-453 0 0,13-7 572 0 0,-15 7-357 0 0,-2 3-212 0 0,4 0-94 0 0,-6 0-154 0 0,0-1 0 0 0,0 1 1 0 0,1-1-1 0 0,-1 1 0 0 0,0-1 1 0 0,0 1-1 0 0,0-1 0 0 0,0 0 0 0 0,0 0 1 0 0,0 0-1 0 0,0 0 0 0 0,0-1 1 0 0,0 1-1 0 0,0 0 0 0 0,-1-1 1 0 0,1 0-44 0 0,8-5 191 0 0,4-2 141 0 0,1 1-61 0 0,-6 1-188 0 0,8-12 77 0 0,10-10 44 0 0,-8 16-159 0 0,-14 11-31 0 0,6-4 15 0 0,-10 4-30 0 0,1-1 1 0 0,0 1-1 0 0,0-1 0 0 0,-1 1 1 0 0,0-1-1 0 0,1 0 0 0 0,-1 1 1 0 0,0-1 0 0 0,5-15-85 0 0,4 4-89 0 0,-8 11 9 0 0,-1-1 74 0 0,-1 0 46 0 0,0-1 27 0 0,-1 3-30 0 0,1 1 43 0 0,0 1 1 0 0,0-1-1 0 0,1 1 0 0 0,-1-1 1 0 0,0 1-1 0 0,0-1 0 0 0,0 1 0 0 0,0-1 1 0 0,0 1-1 0 0,-1-1 0 0 0,1 1 0 0 0,0-1 1 0 0,0 1-1 0 0,0-1 0 0 0,0 1 0 0 0,0-1 1 0 0,-1 1-1 0 0,1-1 0 0 0,0 1 0 0 0,0 0 1 0 0,-1-1-1 0 0,1 1 0 0 0,0-1 0 0 0,-1 1 1 0 0,1 0-1 0 0,-1-1 0 0 0,1 1 1 0 0,0 0-1 0 0,-1-1 0 0 0,1 1 0 0 0,-1 0 1 0 0,1 0 4 0 0,-7-5-62 0 0,2-5-27 0 0,-6 4 15 0 0,6-4 60 0 0,-24-6 14 0 0,16 13 14 0 0,-10 3 103 0 0,12 0-40 0 0,9 1-67 0 0,0-1 0 0 0,1 0 1 0 0,-1 0-1 0 0,0 0 1 0 0,1 1-1 0 0,-1-1 1 0 0,1 1-1 0 0,-1 0 0 0 0,1-1 1 0 0,-1 1-1 0 0,1 0 1 0 0,-1 0-1 0 0,1 0 1 0 0,-1 0-11 0 0,-6 4 47 0 0,-3-1 25 0 0,10-3-65 0 0,0-1 1 0 0,0 0-1 0 0,0 1 1 0 0,0-1-1 0 0,0 1 1 0 0,0-1-1 0 0,0 1 1 0 0,0 0-1 0 0,0-1 1 0 0,0 1-1 0 0,0 0 1 0 0,0 0-1 0 0,0 0 1 0 0,0-1-1 0 0,1 1 1 0 0,-1 0-1 0 0,0 0 1 0 0,0 1-8 0 0,-7 13 107 0 0,1-1-34 0 0,-19 26 73 0 0,17-27-96 0 0,4-4-7 0 0,1 0 0 0 0,0 1 0 0 0,0-1 0 0 0,-1 7-43 0 0,-2 7 41 0 0,3 7-14 0 0,5 17 78 0 0,0-11-53 0 0,-1-33-44 0 0,0 1-1 0 0,1-1 1 0 0,-1 1 0 0 0,1-1 0 0 0,0 0 0 0 0,0 1 0 0 0,0-1-1 0 0,1 2-7 0 0,4 10 18 0 0,-3-3 9 0 0,7 14 10 0 0,-9-25-37 0 0,0 1 0 0 0,0 0 0 0 0,0 0 1 0 0,1-1-1 0 0,-1 1 0 0 0,1-1 0 0 0,-1 1 0 0 0,1-1 1 0 0,-1 0-1 0 0,1 1 0 0 0,0-1 0 0 0,0 0 1 0 0,0 0-2 0 0,4 2 14 0 0,1 0-1 0 0,-1 0 1 0 0,1 0-1 0 0,0-1 1 0 0,3 1-13 0 0,10-2 1 0 0,-11 0 1 0 0,0 0 0 0 0,0 0 0 0 0,0 1 0 0 0,6 2-2 0 0,11 1-10 0 0,-8-2-42 0 0,-3-4-34 0 0,1-1-49 0 0,-9 0 20 0 0,3-1 44 0 0,-1 0 32 0 0,-3 1-19 0 0,0 1-33 0 0,0 0-59 0 0,-1 0-31 0 0,0 1-62 0 0,1 0-71 0 0,0-1-82 0 0,-2 1 38 0 0,0 0-53 0 0,1 0-47 0 0,-1 0-41 0 0,1 0-147 0 0,1 0-40 0 0,1 0-176 0 0,3 0-476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15.3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0 8720 0 0,'0'0'256'0'0,"0"0"-7"0"0,0 0-72 0 0,0 0-29 0 0,0 0 158 0 0,0 0 290 0 0,0 0 32 0 0,0 0-12 0 0,2 0-68 0 0,-1 0-521 0 0,-1 1 0 0 0,1-1 0 0 0,-1 0 1 0 0,0 0-1 0 0,1 0 0 0 0,-1 0 0 0 0,1 0 0 0 0,-1 0 1 0 0,1 0-1 0 0,-1 1 0 0 0,0-1 0 0 0,1 0 1 0 0,-1 0-1 0 0,1 1 0 0 0,-1-1 0 0 0,0 0 0 0 0,1 0 1 0 0,-1 1-1 0 0,0-1 0 0 0,1 0-27 0 0,-1 2 81 0 0,1-1 0 0 0,0 0 0 0 0,-1 1 0 0 0,1-1 0 0 0,-1 1 0 0 0,1-1 0 0 0,-1 1 0 0 0,1-1 0 0 0,-1 0 0 0 0,0 1 1 0 0,0 0-82 0 0,1 10 430 0 0,-1 0-39 0 0,-1-4-163 0 0,1 0-35 0 0,0 0-18 0 0,-1-1-68 0 0,1 19 480 0 0,-1-6-258 0 0,1-2-63 0 0,1-1-68 0 0,2-4-76 0 0,3 3 13 0 0,-5-13-107 0 0,0 0 1 0 0,0 0-1 0 0,0 1 0 0 0,0-1 0 0 0,0 1 1 0 0,-1-1-1 0 0,1 1 0 0 0,-1-1 0 0 0,0 1-28 0 0,0 12 93 0 0,0 8 22 0 0,3-1-37 0 0,-2-19-69 0 0,2 9 28 0 0,0-1-1 0 0,-1 1 0 0 0,0 0 0 0 0,0 9-36 0 0,-2-13 25 0 0,1 1-1 0 0,0 0 1 0 0,0-1-1 0 0,1 1 1 0 0,1 1-25 0 0,-1-3 28 0 0,0 1 0 0 0,0 0 1 0 0,-1 0-1 0 0,-1 0 0 0 0,1 1-28 0 0,-1 21 105 0 0,0 1-43 0 0,0 15-32 0 0,0-2-49 0 0,0-43 14 0 0,0-1 0 0 0,0 1 0 0 0,0 0 0 0 0,0-1 0 0 0,1 1 0 0 0,-1 0 0 0 0,0-1 0 0 0,1 1 0 0 0,0-1 0 0 0,-1 1 0 0 0,1 0 0 0 0,0-1 0 0 0,0 1 0 0 0,0-1 5 0 0,5 12-4 0 0,-5-9 2 0 0,1 9 6 0 0,-3 14-31 0 0,1-26-168 0 0,1 1 56 0 0,-1-1 52 0 0,0 0 44 0 0,0 0 42 0 0,0 0 45 0 0,0 1 55 0 0,0 0 105 0 0,0 1 53 0 0,0-2-127 0 0,0 1-71 0 0,0-1-64 0 0,0 1-62 0 0,0-1-66 0 0,0 0-78 0 0,0 0-88 0 0,0 1-23 0 0,0-1-75 0 0,0 0-79 0 0,0 0-85 0 0,0 0-92 0 0,0 0-98 0 0,0 0-102 0 0,-1 0-109 0 0,1-1-1137 0 0,0 0-1190 0 0</inkml:trace>
  <inkml:trace contextRef="#ctx0" brushRef="#br0" timeOffset="331.52">0 442 7344 0 0,'0'0'165'0'0,"0"0"22"0"0,3 0 9 0 0,10 0-20 0 0,3-2-140 0 0,-8-3 18 0 0,1 1 95 0 0,-1-1 70 0 0,1 1 55 0 0,22-11 786 0 0,-17 10-637 0 0,-7 3-211 0 0,1 0-42 0 0,10-3 335 0 0,5 0 93 0 0,-1-4-117 0 0,-9 3-172 0 0,0 0 0 0 0,1 0 0 0 0,0 1 0 0 0,-1 1 0 0 0,1 0 1 0 0,3 1-310 0 0,14-5 295 0 0,2-5 330 0 0,10-5-625 0 0,7-4 437 0 0,-23 15-341 0 0,1 2-35 0 0,-19 3-43 0 0,1 1 0 0 0,0-1-1 0 0,-1-1 1 0 0,1 0 0 0 0,-1 0 0 0 0,3-2-18 0 0,14-7-90 0 0,-10 5-14 0 0,-3 1-39 0 0,1 1-74 0 0,-3 1-34 0 0,1 0-76 0 0,0 0-88 0 0,1 0-100 0 0,-1 0-12 0 0,17-9-433 0 0</inkml:trace>
  <inkml:trace contextRef="#ctx0" brushRef="#br0" timeOffset="784.88">726 111 6296 0 0,'0'0'184'0'0,"0"0"-39"0"0,0 0 10 0 0,0 0 71 0 0,0 0 209 0 0,0 0 382 0 0,0 0 30 0 0,0 3-24 0 0,0 7-263 0 0,0 6 198 0 0,2-11-140 0 0,15 21 364 0 0,-12-16-702 0 0,0-1-66 0 0,-5-9-210 0 0,3 7 189 0 0,0-1-44 0 0,1 6 54 0 0,4 10 74 0 0,-3-12-104 0 0,-1 1 0 0 0,-1 0 0 0 0,0 0-1 0 0,1 2-172 0 0,3 25 386 0 0,-4-24-261 0 0,2 9 124 0 0,-1 1-61 0 0,5 10-32 0 0,-4-18-47 0 0,-1 1 1 0 0,1 13-110 0 0,0-1 106 0 0,5 8 60 0 0,-4 5 47 0 0,0-18-61 0 0,-5-18-88 0 0,1 0-1 0 0,-1 1 1 0 0,0-1 0 0 0,0 0-1 0 0,0 5-63 0 0,-2 8 148 0 0,1 18 204 0 0,3-17-188 0 0,4-6-26 0 0,-6-13-119 0 0,0 0 1 0 0,-1 1-1 0 0,1-1 1 0 0,0 1 0 0 0,-1-1-1 0 0,1 1 1 0 0,-1-1-1 0 0,1 1 1 0 0,-1-1 0 0 0,0 1-1 0 0,0-1 1 0 0,1 1-1 0 0,-1 0-19 0 0,0 3 87 0 0,0-2-87 0 0,0 4-66 0 0,0-4 76 0 0,0 0 35 0 0,0 1 36 0 0,0 1 46 0 0,0 2 55 0 0,0 0 64 0 0,-1-8-237 0 0,1-1 0 0 0,0 0-1 0 0,0 1 1 0 0,-1-1-1 0 0,1 1 1 0 0,-1-1-1 0 0,0 1 1 0 0,1-1 0 0 0,-1 1-1 0 0,0-1 1 0 0,0 1-1 0 0,0 0-8 0 0,0-1 4 0 0,0 0-1 0 0,0 0 1 0 0,0 1-1 0 0,0-1 0 0 0,1 0 1 0 0,-1 0-1 0 0,0 0 1 0 0,1 0-1 0 0,0 0 1 0 0,-1 0-1 0 0,1 0 0 0 0,0 0-3 0 0,0-6-15 0 0,1 0-1 0 0,0 0 0 0 0,0 1 1 0 0,1-1-1 0 0,1-1 16 0 0,3-18-65 0 0,-4 7-20 0 0,-2 13 48 0 0,1-1 0 0 0,0 1-1 0 0,0 0 1 0 0,1 0 0 0 0,-1 0-1 0 0,2 0 1 0 0,2-6 37 0 0,26-48-232 0 0,-13 27 105 0 0,-11 19 74 0 0,-5 9 25 0 0,1-1 0 0 0,0 1 1 0 0,1 0-1 0 0,0 0 0 0 0,0 1 0 0 0,3-4 28 0 0,19-12-90 0 0,-13 7 44 0 0,-10 10 32 0 0,1 0-1 0 0,-1 0 1 0 0,1 1-1 0 0,-1 0 1 0 0,1 0-1 0 0,0 0 1 0 0,1 0-1 0 0,2-1 15 0 0,2-1-22 0 0,-7 4 16 0 0,1-1 0 0 0,0 1 1 0 0,0 0-1 0 0,0-1 0 0 0,0 1 0 0 0,0 1 0 0 0,0-1 0 0 0,0 0 0 0 0,0 1 0 0 0,0-1 0 0 0,1 1 0 0 0,1 0 6 0 0,5-1-26 0 0,22 0-21 0 0,-13 6-13 0 0,-1 5 46 0 0,-9-8 14 0 0,8 4 0 0 0,-14-4 0 0 0,-1 1 0 0 0,0-1 0 0 0,1 0 0 0 0,-1 1 0 0 0,0-1 0 0 0,0 1 0 0 0,0 1 0 0 0,14 17 0 0 0,-11-16 0 0 0,-1 0 0 0 0,0 0 0 0 0,0 1 0 0 0,0-1 0 0 0,-1 1 0 0 0,0-1 0 0 0,1 1 0 0 0,0-1 0 0 0,0 0 0 0 0,0 0 0 0 0,1 0 0 0 0,-4-3 0 0 0,1 0 0 0 0,-1 0 0 0 0,1 0 0 0 0,-1 0 0 0 0,0 0 0 0 0,0 0 0 0 0,0 0 0 0 0,0 0 0 0 0,0 0 0 0 0,0 1 0 0 0,0-1 0 0 0,-1 0 0 0 0,1 0 0 0 0,-1 1 0 0 0,3 10 0 0 0,3 3 0 0 0,-5-13 0 0 0,1 0 0 0 0,-1 0 0 0 0,0 1 0 0 0,-1-1 0 0 0,1 0 0 0 0,0 1 0 0 0,-1-1 0 0 0,0 2 0 0 0,1 16 0 0 0,0-17 0 0 0,-1 0 0 0 0,1 0 0 0 0,-1 0 0 0 0,0 0 0 0 0,-1 0 0 0 0,1 0 0 0 0,-1 0 0 0 0,0 0 0 0 0,0-1 0 0 0,0 3 0 0 0,-4 2-1 0 0,-1 2-38 0 0,4 4-79 0 0,2-14 110 0 0,0 1 0 0 0,0-1 0 0 0,0 1 0 0 0,0-1 0 0 0,0 1 1 0 0,0-1-1 0 0,0 1 0 0 0,0-1 0 0 0,0 1 0 0 0,0-1 0 0 0,0 1 0 0 0,0-1 0 0 0,-1 1 0 0 0,1-1 1 0 0,0 0-1 0 0,0 1 0 0 0,0-1 0 0 0,-1 1 0 0 0,1-1 0 0 0,0 1 0 0 0,0-1 0 0 0,-1 0 1 0 0,1 1-1 0 0,0-1 0 0 0,-1 1 0 0 0,1-1 0 0 0,-1 0 0 0 0,1 0 0 0 0,0 1 0 0 0,-1-1 1 0 0,1 0-1 0 0,-1 1 8 0 0,-6 3-127 0 0,5 1 10 0 0,1-2 26 0 0,-1 0-40 0 0,-1-1-135 0 0,-1 0-65 0 0,0 1-246 0 0,2 5-362 0 0,2-5-297 0 0,0-3-10 0 0</inkml:trace>
  <inkml:trace contextRef="#ctx0" brushRef="#br0" timeOffset="1169.7">1483 695 7968 0 0,'3'0'233'0'0,"10"-3"-9"0"0,-5-2-184 0 0,-7 4-39 0 0,1 0-1 0 0,-1 0 1 0 0,1 0-1 0 0,-1 1 0 0 0,1-1 1 0 0,-1 0-1 0 0,1 1 1 0 0,-1-1-1 0 0,1 1 1 0 0,0 0-1 0 0,-1-1 1 0 0,1 1-1 0 0,-1 0 1 0 0,1 0-1 0 0,6-1 18 0 0,-2 0 66 0 0,-1-2 66 0 0,-1 0 65 0 0,1 0 93 0 0,1 1 76 0 0,1 0 77 0 0,2 1 75 0 0,-1 1-293 0 0,-2-1 45 0 0,2-1 99 0 0,2-3 240 0 0,0-1-2 0 0,-3 0-241 0 0,-1 1-101 0 0,0-1-44 0 0,5-7 268 0 0,11-9 341 0 0,-5 12-347 0 0,-6 6-337 0 0,-8 4-131 0 0,0-1-1 0 0,0 1 1 0 0,-1-1-1 0 0,1 0 1 0 0,-1 0-1 0 0,1 0 1 0 0,-1 0-1 0 0,1-1 1 0 0,-1 1-1 0 0,0 0 1 0 0,1-1 0 0 0,-1 0-1 0 0,0 0 1 0 0,0 0-1 0 0,0 0 1 0 0,-1 0-1 0 0,1 0 1 0 0,0 0-1 0 0,1-2-32 0 0,1-8 146 0 0,1 3-62 0 0,20-18-30 0 0,-21 22-44 0 0,0-1 0 0 0,0 1 0 0 0,0-1 0 0 0,0 0 0 0 0,-1 0 0 0 0,0-1-10 0 0,0 1 5 0 0,-1-10 59 0 0,-1 0 34 0 0,0 12-73 0 0,-1-1 1 0 0,0 1-1 0 0,1 0 1 0 0,-2-1-1 0 0,1 1 1 0 0,0 0-1 0 0,-1-1 1 0 0,0 1-1 0 0,-1-4-25 0 0,-11-8 13 0 0,-3 3-13 0 0,0 11 0 0 0,0 4 11 0 0,-13 14 106 0 0,24-3-53 0 0,-3 1-19 0 0,-4 3-27 0 0,-5 10-11 0 0,7-3 47 0 0,2-9-44 0 0,-3 2 58 0 0,7-11-30 0 0,0-1 1 0 0,1 1-1 0 0,0 0 1 0 0,0 0-1 0 0,0 0 0 0 0,0 3-38 0 0,2-4 37 0 0,0 1-1 0 0,0 0 0 0 0,1-1 0 0 0,0 5-36 0 0,-3 21 162 0 0,2-28-133 0 0,0 0-1 0 0,0 0 1 0 0,-1 0-1 0 0,1 0 1 0 0,-1 0-1 0 0,0 0 1 0 0,0 0-29 0 0,-6 9 136 0 0,2 2 39 0 0,4 2-16 0 0,1 14 221 0 0,1-16-206 0 0,1-12-160 0 0,-1 0 1 0 0,0-1-1 0 0,0 1 0 0 0,0 0 0 0 0,1-1 1 0 0,-1 1-1 0 0,1 0 0 0 0,0-1 0 0 0,-1 1 1 0 0,1-1-1 0 0,0 1 0 0 0,0-1 0 0 0,0 0 1 0 0,0 1-15 0 0,4 6 61 0 0,-1 3 28 0 0,-3-10-81 0 0,-1 0 0 0 0,0 0 0 0 0,1 0 0 0 0,-1 0-1 0 0,1 1 1 0 0,-1-1 0 0 0,1 0 0 0 0,0 0 0 0 0,-1 0 0 0 0,1-1 0 0 0,0 1 0 0 0,0 0 0 0 0,0 0-1 0 0,-1 0 1 0 0,1 0 0 0 0,0-1 0 0 0,0 1 0 0 0,1 0-8 0 0,45 20 273 0 0,-43-19-271 0 0,1 0-1 0 0,-1 0 0 0 0,0 0 0 0 0,0-1 1 0 0,1 0-1 0 0,-1 0 0 0 0,1 0 0 0 0,-1 0 0 0 0,1 0 1 0 0,-1-1-1 0 0,1 0 0 0 0,0 0 0 0 0,3-1-1 0 0,3 1 8 0 0,0 1-35 0 0,17 0-139 0 0,-10-2 14 0 0,6-3-120 0 0,-16 2 170 0 0,-2 0-5 0 0,-1 0-29 0 0,0 1-56 0 0,0-1-71 0 0,0 1-85 0 0,0 0-29 0 0,1 0-66 0 0,-1 1-60 0 0,0-1-51 0 0,1 1-52 0 0,-1-1-38 0 0,5 0-726 0 0,5-4-941 0 0,5-3-1307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13.1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302 205 7976 0 0,'0'0'174'0'0,"-3"0"29"0"0,-15 0 174 0 0,-9 0-307 0 0,21 0-30 0 0,1 0 72 0 0,-1 0 61 0 0,0 0 50 0 0,-2 0 123 0 0,-14 0 755 0 0,13 0-672 0 0,1 0-120 0 0,-1 0-102 0 0,1-1 192 0 0,2-2-166 0 0,-1-1-35 0 0,-9-3 294 0 0,12 7-291 0 0,1 2 40 0 0,0 2-35 0 0,-2 3 106 0 0,0-6-246 0 0,-4-1 100 0 0,-11 1 303 0 0,12 2-306 0 0,-7 4 34 0 0,4-1-110 0 0,5-3-68 0 0,-10 10 4 0 0,3 3 25 0 0,-2 15-36 0 0,12-23-17 0 0,1 1-39 0 0,3 21-211 0 0,0-14 111 0 0,-1-14 130 0 0,2 23-232 0 0,-2-23 234 0 0,0-1 0 0 0,1 0 1 0 0,-1 0-1 0 0,1 0 1 0 0,-1 0-1 0 0,1 0 1 0 0,-1 0-1 0 0,1 0 0 0 0,0-1 1 0 0,-1 1-1 0 0,1 0 1 0 0,0 0-1 0 0,0 0 0 0 0,-1 0 1 0 0,1-1-1 0 0,0 1 1 0 0,0-1-1 0 0,0 1 1 0 0,1 0 11 0 0,5 2-72 0 0,-7-3 63 0 0,1 1-1 0 0,0-1 0 0 0,-1 0 1 0 0,1 1-1 0 0,-1-1 1 0 0,1 0-1 0 0,0 1 1 0 0,-1-1-1 0 0,1 1 1 0 0,-1-1-1 0 0,1 1 1 0 0,-1 0-1 0 0,0-1 1 0 0,1 1-1 0 0,-1-1 1 0 0,1 1-1 0 0,-1 0 0 0 0,0-1 1 0 0,0 1-1 0 0,1 0 1 0 0,-1-1-1 0 0,0 1 1 0 0,0 0-1 0 0,0-1 1 0 0,0 1-1 0 0,0 0 1 0 0,0 0 9 0 0,1 1-11 0 0,2 4-19 0 0,0 0 0 0 0,0-1 0 0 0,1 1 1 0 0,0-1-1 0 0,0 0 0 0 0,0 1 0 0 0,1-2 1 0 0,-1 1-1 0 0,2 0 30 0 0,13 15-86 0 0,-2 2 52 0 0,-9-11 34 0 0,-5-6 0 0 0,0 1 0 0 0,1-1 0 0 0,-1 0 0 0 0,1 0 0 0 0,1 0 0 0 0,-1-1 0 0 0,1 1 0 0 0,0-1 0 0 0,1 1 0 0 0,6 2 6 0 0,-6-3 6 0 0,0 0-1 0 0,0 0 1 0 0,-1 0 0 0 0,5 5-12 0 0,-5-5 11 0 0,0 0 0 0 0,0 1 1 0 0,0-2-1 0 0,1 1 0 0 0,0-1-11 0 0,9 7 70 0 0,1 4 64 0 0,-3-2 4 0 0,-8-8-75 0 0,0 1-1 0 0,-1-1 1 0 0,1 1 0 0 0,-1 0 0 0 0,0 0 0 0 0,1 2-63 0 0,0 6 154 0 0,6-7-8 0 0,-6 7-2 0 0,5 0 16 0 0,-10-13-156 0 0,1 0-1 0 0,-1 0 1 0 0,0 0 0 0 0,0 0 0 0 0,0 0 0 0 0,0 0 0 0 0,0 0 0 0 0,0 0 0 0 0,0 1 0 0 0,0-1 0 0 0,1 0 0 0 0,-1 0 0 0 0,0 0 0 0 0,0 0 0 0 0,0 0 0 0 0,0 0 0 0 0,0 0 0 0 0,0 0 0 0 0,0 1 0 0 0,0-1 0 0 0,0 0 0 0 0,0 0 0 0 0,0 0 0 0 0,0 0 0 0 0,0 0 0 0 0,0 0 0 0 0,0 0 0 0 0,0 1 0 0 0,0-1 0 0 0,0 0 0 0 0,0 0 0 0 0,0 0 0 0 0,0 0 0 0 0,0 0 0 0 0,0 0 0 0 0,0 1 0 0 0,0-1 0 0 0,0 0 0 0 0,0 0 0 0 0,0 0 0 0 0,0 0 0 0 0,0 0 0 0 0,0 0 0 0 0,0 0-1 0 0,0 0 1 0 0,0 1 0 0 0,-1-1 0 0 0,1 0 0 0 0,0 0 0 0 0,0 0 0 0 0,0 0 0 0 0,0 0 0 0 0,0 0 0 0 0,0 0 0 0 0,0 0 0 0 0,0 0 0 0 0,-1 0-4 0 0,-4 6 143 0 0,-1 1 36 0 0,-12 11 316 0 0,10-13-341 0 0,0 0-36 0 0,1-2-51 0 0,-1-2-66 0 0,-5 2 82 0 0,1 3-52 0 0,11-5-31 0 0,-1-1 0 0 0,1 1 0 0 0,0 0 0 0 0,-1 0 0 0 0,1-1 0 0 0,-1 1 0 0 0,1 0 0 0 0,-1-1 0 0 0,1 0 0 0 0,-1 1-1 0 0,1-1 1 0 0,-1 0 0 0 0,0 0 0 0 0,1 1 0 0 0,-1-1 0 0 0,1-1 0 0 0,-1 1 0 0 0,1 0 0 0 0,-1 0 0 0 0,0-1 0 0 0,1 1 0 0 0,-1 0 0 0 0,1-1-1 0 0,-1 0 1 0 0,-6-4-2 0 0,-2 0-56 0 0,3 3-13 0 0,-2 1-41 0 0,6 1-9 0 0,1 0 35 0 0,-2-1 1 0 0,0 1 82 0 0,-7-3 137 0 0,7 2-129 0 0,1 0-55 0 0,0 0-55 0 0,0 0-70 0 0,0-1-82 0 0,1 1-7 0 0,-1 0-63 0 0,0 0-70 0 0,0 0-75 0 0,0 0-81 0 0,0 0-89 0 0,0 0-93 0 0,-1 0-100 0 0,-6-4-1068 0 0,-8-4-1078 0 0</inkml:trace>
  <inkml:trace contextRef="#ctx0" brushRef="#br0" timeOffset="331.28">428 95 7728 0 0,'0'0'225'0'0,"0"2"-8"0"0,0 2-179 0 0,0 11-25 0 0,1-10 28 0 0,0-2 50 0 0,3-1 88 0 0,-1 0 53 0 0,0 0 106 0 0,-2-2-294 0 0,-1 1-1 0 0,0-1 1 0 0,1 1-1 0 0,-1-1 1 0 0,0 1-1 0 0,1 0 1 0 0,-1-1 0 0 0,0 1-1 0 0,0-1 1 0 0,0 1-1 0 0,1-1 1 0 0,-1 1-1 0 0,0 0 1 0 0,0-1-1 0 0,0 1 1 0 0,0 0-1 0 0,0-1 1 0 0,0 1-1 0 0,0-1 1 0 0,0 1-44 0 0,-1 11 741 0 0,0 1 9 0 0,2-4-301 0 0,0-2-127 0 0,1-1-64 0 0,3 2 9 0 0,2 5 193 0 0,-6 1-82 0 0,-1 8 39 0 0,-1-11-199 0 0,1 0 0 0 0,0 1-1 0 0,1-1 1 0 0,0 1 0 0 0,1 1-218 0 0,9 18 480 0 0,-6 1-32 0 0,-1-16-276 0 0,-1-9-108 0 0,-2-1 0 0 0,1 1 1 0 0,-1 0-1 0 0,0-1 1 0 0,0 1-1 0 0,-1 0-64 0 0,0 8 114 0 0,-1-7-44 0 0,1 0 0 0 0,0-1 0 0 0,1 1 0 0 0,0 0 0 0 0,1 1-70 0 0,3 6 112 0 0,1 3 40 0 0,-4-1 33 0 0,-2-13-143 0 0,0 0-1 0 0,1 0 0 0 0,0 0 0 0 0,0 0 0 0 0,0 0 0 0 0,0-1 0 0 0,0 1 0 0 0,1 0 0 0 0,-1-1 0 0 0,3 4-41 0 0,-4-6 4 0 0,1 1 0 0 0,-1-1-1 0 0,1 1 1 0 0,-1 0 0 0 0,0 0 0 0 0,1-1-1 0 0,-1 1 1 0 0,0 0 0 0 0,0-1-1 0 0,0 1-3 0 0,0 24 0 0 0,0-24 0 0 0,0 0 0 0 0,0 0 0 0 0,0 0 0 0 0,0 0 0 0 0,1 0 0 0 0,-1 0 0 0 0,1 0 0 0 0,-1 0 0 0 0,1-1 0 0 0,0 1 0 0 0,0 0 0 0 0,0 0 0 0 0,1 1 0 0 0,-1-2 0 0 0,0 0 0 0 0,0 1 0 0 0,-1-1 0 0 0,1 1 0 0 0,0-1 0 0 0,-1 1 0 0 0,1-1 0 0 0,-1 1 0 0 0,1 0 0 0 0,-1-1 0 0 0,0 1 0 0 0,0-1 0 0 0,0 2 0 0 0,0-1-200 0 0,0-1 65 0 0,0 0 57 0 0,0-1 50 0 0,0 1 50 0 0,0-1 50 0 0,0 0 61 0 0,0 1 118 0 0,0-1 15 0 0,0 1-136 0 0,0-1-75 0 0,0 1-65 0 0,0 0-60 0 0,0 0-65 0 0,0 0-75 0 0,0 1-84 0 0,0 0-22 0 0,0-1-70 0 0,0 2-75 0 0,0-1-82 0 0,0 1-85 0 0,0 0-93 0 0,0 1-96 0 0,0-1-102 0 0,0 2-1248 0 0,0 4-1227 0 0</inkml:trace>
  <inkml:trace contextRef="#ctx0" brushRef="#br0" timeOffset="870.17">1059 521 11600 0 0,'0'0'264'0'0,"0"-3"34"0"0,0 1-229 0 0,0-1 3 0 0,0 1 4 0 0,0-2 66 0 0,0-1 101 0 0,0 0-174 0 0,-3-3-41 0 0,-3-1-6 0 0,2 5 23 0 0,1 1 164 0 0,2 1-68 0 0,0-1-39 0 0,2 0-34 0 0,-1 0-10 0 0,-1 1 30 0 0,0 2-61 0 0,0 0-1 0 0,1-1 1 0 0,-1 1-1 0 0,0 0 1 0 0,1-1-1 0 0,-1 1 1 0 0,1 0-1 0 0,-1 0 1 0 0,0 0-1 0 0,0 0 1 0 0,1 0-1 0 0,-1 0 1 0 0,0 0-1 0 0,1 0 1 0 0,-1 0-27 0 0,1 0 6 0 0,0 0 1 0 0,0 0-1 0 0,0 0 1 0 0,0 0-1 0 0,0 0 1 0 0,-1 0-1 0 0,1 0 1 0 0,0 0 0 0 0,0 0-1 0 0,0 0 1 0 0,0 0-1 0 0,0 0 1 0 0,0 0-1 0 0,0 0 1 0 0,0 0-1 0 0,0 0 1 0 0,0 0-1 0 0,-1 0 1 0 0,1 0 0 0 0,0 0-1 0 0,0 0 1 0 0,0 0-1 0 0,0 0 1 0 0,0 0-1 0 0,0 0 1 0 0,0-1-1 0 0,0 1 1 0 0,0 0 0 0 0,0 0-1 0 0,0 0 1 0 0,0 0-1 0 0,0 0 1 0 0,-1 0-1 0 0,1 0 1 0 0,0 0-1 0 0,0 0 1 0 0,0 0-1 0 0,0 0 1 0 0,0 0 0 0 0,0 0-1 0 0,0-1 1 0 0,0 1-1 0 0,0 0 1 0 0,0 0-1 0 0,0 0 1 0 0,0 0-1 0 0,0 0 1 0 0,0 0 0 0 0,0 0-1 0 0,0 0 1 0 0,0 0-1 0 0,0-1 1 0 0,0 1-1 0 0,0 0 1 0 0,0 0-1 0 0,0 0 1 0 0,0 0-7 0 0,0-10 261 0 0,0 9-257 0 0,0 1 0 0 0,0 0-1 0 0,1 0 1 0 0,-1 0 0 0 0,0 0 0 0 0,0 0-1 0 0,0 0 1 0 0,0 0 0 0 0,0 0-1 0 0,0 0 1 0 0,0 0 0 0 0,0-1 0 0 0,0 1-1 0 0,0 0 1 0 0,0 0 0 0 0,0 0-1 0 0,0 0 1 0 0,0 0 0 0 0,-1 0 0 0 0,1 0-1 0 0,0 0 1 0 0,0 0 0 0 0,0 0-1 0 0,0 0 1 0 0,0-1 0 0 0,0 1 0 0 0,0 0-1 0 0,0 0 1 0 0,0 0 0 0 0,0 0 0 0 0,0 0-1 0 0,0 0 1 0 0,0 0 0 0 0,0 0-1 0 0,0 0 1 0 0,0 0 0 0 0,-1 0 0 0 0,1 0-1 0 0,0 0 1 0 0,0 0 0 0 0,0 0-1 0 0,0 0 1 0 0,0 0 0 0 0,0 0 0 0 0,0 0-1 0 0,0 0 1 0 0,0 0 0 0 0,0 0-1 0 0,-1 0 1 0 0,1 0 0 0 0,0 0 0 0 0,0 0-1 0 0,0 0 1 0 0,0 0 0 0 0,0 0 0 0 0,0 0-1 0 0,0 0-3 0 0,-4 0 70 0 0,3 0-40 0 0,-1 0 0 0 0,0 1 0 0 0,0-1-1 0 0,0-1 1 0 0,0 1 0 0 0,1 0 0 0 0,-1 0-1 0 0,0-1 1 0 0,0 1 0 0 0,0-1 0 0 0,-1 0-30 0 0,-1-5 118 0 0,4 5-111 0 0,0 1 0 0 0,-1-1 0 0 0,1 1 0 0 0,0 0 1 0 0,0-1-1 0 0,-1 1 0 0 0,1-1 0 0 0,0 1 0 0 0,-1 0 1 0 0,1-1-1 0 0,-1 1 0 0 0,1 0 0 0 0,0-1 0 0 0,-1 1 0 0 0,1 0 1 0 0,-1 0-1 0 0,1-1 0 0 0,-1 1 0 0 0,1 0 0 0 0,-1 0 1 0 0,1 0-1 0 0,-1 0 0 0 0,1 0 0 0 0,-1 0 0 0 0,1 0 0 0 0,-1 0 1 0 0,1 0-1 0 0,-1 0 0 0 0,1 0 0 0 0,-1 0 0 0 0,1 0 1 0 0,-1 0-8 0 0,-6 0 80 0 0,-11 1 302 0 0,15 0-336 0 0,-1 0-34 0 0,-4 4 81 0 0,7-4-68 0 0,-1 0 0 0 0,1 0 0 0 0,-1-1 0 0 0,1 1 0 0 0,-1 0 0 0 0,1 0 0 0 0,-1-1 0 0 0,0 1 0 0 0,1-1 0 0 0,-1 0-1 0 0,-1 1-24 0 0,-3 2 168 0 0,-15 10-31 0 0,18-11-124 0 0,0-1-1 0 0,0 1 0 0 0,0 0 1 0 0,0 0-1 0 0,0 0 1 0 0,0 0-1 0 0,0 1 0 0 0,1-1 1 0 0,-1 1-1 0 0,1-1 0 0 0,0 1 1 0 0,-2 2-13 0 0,0 6 10 0 0,3-9-10 0 0,0 0 0 0 0,0 0 0 0 0,-1 1 0 0 0,1-1 0 0 0,0 0 0 0 0,-1 0 0 0 0,1 0 0 0 0,-1 0 0 0 0,0 0 0 0 0,-1 2 0 0 0,-1 0 0 0 0,1 0 0 0 0,0 1 0 0 0,0-1 0 0 0,1 1 0 0 0,0 0 0 0 0,-1-1 0 0 0,2 1 0 0 0,-1 0 0 0 0,0 0 0 0 0,1 1 0 0 0,0-1 0 0 0,0 0 0 0 0,1 5 0 0 0,0-8 0 0 0,-1 0 0 0 0,1 0 0 0 0,0 0 0 0 0,0 0 0 0 0,-1 0 0 0 0,1 0 0 0 0,-1-1 0 0 0,1 1 0 0 0,-1 0 0 0 0,0 0 0 0 0,0 0 0 0 0,0-1 0 0 0,-1 2 0 0 0,1-1 0 0 0,0-1 0 0 0,0 0 0 0 0,1 1 0 0 0,-1-1 0 0 0,0 1 0 0 0,1-1 0 0 0,-1 1 0 0 0,1 0 0 0 0,-1-1 0 0 0,1 1 0 0 0,0-1 0 0 0,0 1 0 0 0,0 1 0 0 0,0 35-1 0 0,0-13-58 0 0,0-23 56 0 0,0-1 3 0 0,0 0-1 0 0,0 0 1 0 0,0-1 0 0 0,0 1-1 0 0,0 0 1 0 0,0 0 0 0 0,0-1 0 0 0,0 1-1 0 0,0 0 1 0 0,1 0 0 0 0,-1-1-1 0 0,0 1 1 0 0,0 0 0 0 0,1-1 0 0 0,-1 1-1 0 0,1-1 1 0 0,-1 1 0 0 0,0 0-1 0 0,1-1 1 0 0,-1 1 0 0 0,1-1-1 0 0,0 1 1 0 0,-1-1 0 0 0,1 1 0 0 0,-1-1-1 0 0,1 0 1 0 0,0 1 0 0 0,8 8-1 0 0,20 7 1 0 0,-27-15 0 0 0,0-1 0 0 0,0 1 0 0 0,-1 0 0 0 0,1-1 0 0 0,0 1 0 0 0,0-1 0 0 0,0 0 0 0 0,0 1 0 0 0,0-1 0 0 0,0 0 0 0 0,0 0 0 0 0,0 0 0 0 0,0-1 0 0 0,2 1 0 0 0,25-11 0 0 0,-7 2 0 0 0,2-4 0 0 0,-17 9 0 0 0,0 0 0 0 0,0 1 0 0 0,0 0 0 0 0,4-2 0 0 0,-6 4 0 0 0,-1-2 0 0 0,1 1 0 0 0,0 0 0 0 0,-1-1 0 0 0,0 0 0 0 0,1 0 0 0 0,-1 0 0 0 0,0-1 0 0 0,0 0 0 0 0,-1 1 0 0 0,0 1 0 0 0,0-1 0 0 0,1 1 0 0 0,-1 0 0 0 0,0 0 0 0 0,2 0 0 0 0,-2 0 2 0 0,1 0 0 0 0,-1 0-1 0 0,0 0 1 0 0,1 0 0 0 0,-1-1 0 0 0,1 0-2 0 0,3-4 22 0 0,-3 4-17 0 0,-1-1 0 0 0,0 1 1 0 0,0 0-1 0 0,0-1 0 0 0,0 1 0 0 0,0-2-5 0 0,-1 0 0 0 0,1 0 0 0 0,-1 0 0 0 0,1 0 0 0 0,-1-1 0 0 0,-1 1 0 0 0,1-1 0 0 0,-1 0 0 0 0,0 1 0 0 0,0-1 0 0 0,-1 0 0 0 0,0 4 0 0 0,0 0 0 0 0,0 0 0 0 0,0 0 0 0 0,1 0 0 0 0,-1 0 0 0 0,1 0 0 0 0,-1 1 0 0 0,1-1 0 0 0,0 0 0 0 0,0 0 0 0 0,-1 0 0 0 0,1 1 0 0 0,1-2 0 0 0,-1 1 0 0 0,0 1 0 0 0,0-1 0 0 0,0 1 0 0 0,0 0 0 0 0,-1-1 0 0 0,1 1 0 0 0,-1-1 0 0 0,1 0 0 0 0,-1 1 0 0 0,0-1 0 0 0,1 1 0 0 0,-1-1 0 0 0,0-1 0 0 0,0-2 1 0 0,0-2 5 0 0,0-13 58 0 0,0 7-24 0 0,0 11-60 0 0,2 4-8 0 0,9 11 13 0 0,-10-10 15 0 0,0 0 0 0 0,0 0 0 0 0,-1 0 0 0 0,1 0 0 0 0,-1 0 0 0 0,0 0 0 0 0,0 0 0 0 0,0 0 0 0 0,0 0 0 0 0,0 0 0 0 0,-1 0 0 0 0,1 6 0 0 0,-1 7 0 0 0,0-13 0 0 0,1-1 0 0 0,0 1 0 0 0,0 0 0 0 0,0 0 0 0 0,0 0 0 0 0,1 0 0 0 0,-1 0 0 0 0,1 0 0 0 0,-1 0 0 0 0,2 2 0 0 0,0-1 0 0 0,0 0 0 0 0,0 1 0 0 0,0-1 0 0 0,-1 0 0 0 0,1 1 0 0 0,-1-1 0 0 0,-1 1 0 0 0,1-1 0 0 0,0 1 0 0 0,-1 0 0 0 0,0-1 0 0 0,0 1 0 0 0,-1 0 0 0 0,1 2 0 0 0,0-5 0 0 0,0 1 0 0 0,0-1 0 0 0,0 0 0 0 0,0 0 0 0 0,0 0 0 0 0,0 0 0 0 0,1 1 0 0 0,-1-1 0 0 0,1 0 0 0 0,0 1 0 0 0,4 5 0 0 0,-4-7 0 0 0,0 1 0 0 0,0-1 0 0 0,0 0 0 0 0,-1 1 0 0 0,1-1 0 0 0,0 1 0 0 0,-1 0 0 0 0,1-1 0 0 0,-1 1 0 0 0,0-1 0 0 0,1 1 0 0 0,-1 0 0 0 0,0-1 0 0 0,0 1 0 0 0,0 5 0 0 0,0-6 0 0 0,0 1 0 0 0,-1 0 0 0 0,1-1 0 0 0,0 1 0 0 0,0 0 0 0 0,1-1 0 0 0,-1 1 0 0 0,0 0 0 0 0,1-1 0 0 0,-1 1 0 0 0,1-1 0 0 0,0 2 0 0 0,5 2 0 0 0,-5-5 0 0 0,-1 0 0 0 0,1 0 0 0 0,-1 1 0 0 0,0-1 0 0 0,1 0 0 0 0,-1 0 0 0 0,1 1 0 0 0,-1-1 0 0 0,0 0 0 0 0,1 1 0 0 0,-1-1 0 0 0,0 1 0 0 0,1-1 0 0 0,-1 1 0 0 0,0-1 0 0 0,0 0 0 0 0,1 1 0 0 0,-1-1 0 0 0,0 1 0 0 0,0-1 0 0 0,0 1 0 0 0,0-1 0 0 0,0 1 0 0 0,0-1 0 0 0,0 1 0 0 0,0-1 0 0 0,0 1 0 0 0,0-1 0 0 0,0 1 0 0 0,0-1 0 0 0,0 1 0 0 0,0 0 0 0 0,0-1 1 0 0,0 1 0 0 0,0 0 0 0 0,0 0 0 0 0,0 0-1 0 0,0 0 1 0 0,0 0 0 0 0,0-1 0 0 0,0 1-1 0 0,0 0 1 0 0,1 0 0 0 0,-1 0 0 0 0,0 0-1 0 0,1-1 1 0 0,0 2-1 0 0,-1-2 4 0 0,1 1-1 0 0,-1-1 1 0 0,1 0-1 0 0,0 0 1 0 0,-1 1-1 0 0,1-1 1 0 0,0 0 0 0 0,-1 0-1 0 0,1 0 1 0 0,0 0-1 0 0,-1 0 1 0 0,1 0-1 0 0,0 0 1 0 0,-1 0-1 0 0,1 0-3 0 0,-1 0 1 0 0,0 0-1 0 0,0 0 1 0 0,0 0-1 0 0,0 0 1 0 0,1 0-1 0 0,-1 0 1 0 0,0 0-1 0 0,0 0 1 0 0,0 0-1 0 0,0 0 1 0 0,0 0-1 0 0,0 0 1 0 0,0 0-1 0 0,0 0 1 0 0,0 0-1 0 0,0 0 1 0 0,1 0-1 0 0,-1 0 1 0 0,0 0-1 0 0,0 0 1 0 0,0 0-1 0 0,0 0 1 0 0,0 0-1 0 0,0 0 1 0 0,0 1-1 0 0,0-1 1 0 0,0 0-1 0 0,0 0 1 0 0,0 0-1 0 0,0 0 1 0 0,1 0-1 0 0,-1 0 1 0 0,0 0-1 0 0,0 0 1 0 0,0 0-1 0 0,0 0 1 0 0,0 0-1 0 0,0 0 1 0 0,0 0-1 0 0,0 1 1 0 0,0-1-1 0 0,0 0 1 0 0,0 0-1 0 0,0 0 1 0 0,0 0-1 0 0,0 0 1 0 0,0 0-1 0 0,0 0 1 0 0,0 0-1 0 0,0 0 1 0 0,0 0-1 0 0,0 1 1 0 0,0-1-1 0 0,0 0 1 0 0,0 0-1 0 0,0 0 1 0 0,0 0-2 0 0,0 11-121 0 0,0-9-64 0 0,0-2 84 0 0,0 0-64 0 0,0 0-82 0 0,0 0 75 0 0,0 0-39 0 0,0 0-41 0 0,0 0-38 0 0,0 0-397 0 0,0 0 95 0 0,0 0-53 0 0,0 0-761 0 0,0 0-599 0 0,0 0-1136 0 0</inkml:trace>
  <inkml:trace contextRef="#ctx0" brushRef="#br0" timeOffset="1170.33">1453 0 13824 0 0,'0'0'314'0'0,"0"0"46"0"0,0 0 22 0 0,0 0-163 0 0,0 0-106 0 0,0 0-45 0 0,0 3-24 0 0,0 7 8 0 0,1-8 13 0 0,1-1 75 0 0,-1-1-120 0 0,-1 0-1 0 0,1 0 1 0 0,0 0 0 0 0,0 1-1 0 0,-1-1 1 0 0,1 0 0 0 0,0 0 0 0 0,-1 1-1 0 0,1-1 1 0 0,0 0 0 0 0,-1 1-1 0 0,1-1 1 0 0,-1 0 0 0 0,1 1 0 0 0,-1-1-1 0 0,1 1 1 0 0,-1-1 0 0 0,1 1-1 0 0,-1 0-19 0 0,9 15 296 0 0,-3 4-98 0 0,-4-3-116 0 0,1 7 36 0 0,10 4-27 0 0,-11-23-70 0 0,1-1 1 0 0,-1 1-1 0 0,0 0 0 0 0,0 0 0 0 0,0 1-21 0 0,-1 1 55 0 0,0 1 0 0 0,0-1 0 0 0,0 1-1 0 0,-2 7-54 0 0,3 19 144 0 0,3-10-44 0 0,-2-8-1 0 0,-1 0 0 0 0,0 0 0 0 0,-1 4-99 0 0,1 11 165 0 0,5 8 3 0 0,-5-28-92 0 0,0 1 0 0 0,0-1 0 0 0,-1 11-76 0 0,-1-8-199 0 0,0 0 96 0 0,0-1 83 0 0,0 1 70 0 0,0-1 55 0 0,0 0 41 0 0,0 48 716 0 0,0-42-669 0 0,0 0-99 0 0,0-8-99 0 0,0 0-56 0 0,0-1-63 0 0,0 1-71 0 0,0 1-102 0 0,0 0-100 0 0,0 0-110 0 0,0 0-119 0 0,0-6 266 0 0,0-1-35 0 0,0 1-33 0 0,0 0-37 0 0,0 0-36 0 0,0 0-39 0 0,0 0-39 0 0,0 0-40 0 0,0-6-1592 0 0,0 0-1254 0 0</inkml:trace>
  <inkml:trace contextRef="#ctx0" brushRef="#br0" timeOffset="1469.9">1359 489 12640 0 0,'0'0'289'0'0,"2"-2"40"0"0,7-5-90 0 0,-8 6-201 0 0,0 0-1 0 0,1 0 1 0 0,-1 1 0 0 0,0-1 0 0 0,1 0-1 0 0,-1 1 1 0 0,1 0 0 0 0,-1-1-1 0 0,0 1 1 0 0,1 0 0 0 0,1-1-38 0 0,-1 1 62 0 0,1-2-23 0 0,1-1-38 0 0,0 0 0 0 0,0 1 1 0 0,0-1-1 0 0,0 1 0 0 0,1 0 0 0 0,3-1-1 0 0,6-2 26 0 0,-3-1 57 0 0,-3-1 98 0 0,-1 0 62 0 0,-5 6-159 0 0,-1-1 1 0 0,1 0-1 0 0,0 1 0 0 0,0-1 1 0 0,0 1-1 0 0,-1 0 1 0 0,1-1-1 0 0,1 1 0 0 0,-1 0 1 0 0,1 0-85 0 0,18-5 589 0 0,-2 1-110 0 0,1-2-70 0 0,16-13 153 0 0,9-4-1 0 0,-35 20-402 0 0,-1 0 1 0 0,1 0-1 0 0,6-1-159 0 0,2 1 81 0 0,0 0-50 0 0,9-6-27 0 0,-22 7 44 0 0,0 1-61 0 0,0 0-59 0 0,0 0-55 0 0,0 1-55 0 0,0 0-50 0 0,0 0-48 0 0,-1 0-46 0 0,1 0-44 0 0,0 0-39 0 0,-1 1-39 0 0,1-1-34 0 0,4 1-579 0 0,1 0-110 0 0,4 0-1080 0 0,6 0-1284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10.6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410 2 9760 0 0,'0'0'284'0'0,"0"0"1"0"0,0 0-161 0 0,0 0-39 0 0,0 0 102 0 0,0 0 202 0 0,0 0 366 0 0,0 0 40 0 0,0 0-326 0 0,0 2-189 0 0,0 14 309 0 0,0 1-81 0 0,0 0-71 0 0,0 0-59 0 0,0 5 13 0 0,0-1-50 0 0,0 43 571 0 0,0-57-781 0 0,-1 1-1 0 0,0-1 1 0 0,-1 1 0 0 0,-1 5-131 0 0,0-5 136 0 0,2 0 0 0 0,-1 0 0 0 0,1 1 1 0 0,-1 7-137 0 0,2 8 15 0 0,0 0 51 0 0,0 0 43 0 0,0 1 36 0 0,0 22 216 0 0,0 65 609 0 0,0-78-717 0 0,0 0-54 0 0,0 7-61 0 0,0-21-118 0 0,0 1-40 0 0,0 13-110 0 0,0-17 15 0 0,0-1-37 0 0,0 1-40 0 0,0 0-42 0 0,0 0-43 0 0,0 0-48 0 0,0 0-48 0 0,0 0-51 0 0,0 0-54 0 0,0 0-56 0 0,0-1-59 0 0,0 1-61 0 0,0 0-63 0 0,0 0-65 0 0,0-16-398 0 0,0 0-34 0 0,0-1-2545 0 0</inkml:trace>
  <inkml:trace contextRef="#ctx0" brushRef="#br0" timeOffset="369.1">0 128 11144 0 0,'0'0'248'0'0,"0"0"34"0"0,0 0 22 0 0,0 0-29 0 0,0 0-207 0 0,3 0-40 0 0,0 0-25 0 0,3 0 47 0 0,1 0 55 0 0,-1 1 60 0 0,-2 1 65 0 0,0 4 159 0 0,-3-5-362 0 0,-1-1-1 0 0,0 0 1 0 0,0 1 0 0 0,1-1-1 0 0,-1 1 1 0 0,0-1 0 0 0,1 0-1 0 0,-1 1 1 0 0,0-1-1 0 0,1 1 1 0 0,-1-1 0 0 0,0 0-1 0 0,1 0 1 0 0,-1 1 0 0 0,1-1-1 0 0,-1 0 1 0 0,1 0 0 0 0,-1 1-1 0 0,1-1 1 0 0,-1 0 0 0 0,1 0-1 0 0,-1 0 1 0 0,1 0-1 0 0,-1 0 1 0 0,1 0 0 0 0,-1 0-1 0 0,1 0 1 0 0,-1 0 0 0 0,0 0-1 0 0,1 0 1 0 0,-1 0 0 0 0,1 0-27 0 0,66 0 1902 0 0,-38 0-1163 0 0,-13 0-390 0 0,0 0-59 0 0,-1 0-72 0 0,0 0-85 0 0,12-3 163 0 0,-3-3-35 0 0,-3 1-73 0 0,2 3-41 0 0,-13 1-77 0 0,1 0-1 0 0,-1 0 0 0 0,0-1 0 0 0,1 0 0 0 0,0-1-69 0 0,23-5 153 0 0,79-17-11 0 0,-74 15-152 0 0,-4 0-69 0 0,-5 1-22 0 0,2 2-39 0 0,32-9-199 0 0,-42 10 134 0 0,2 0-46 0 0,46-6-630 0 0,-44 7 554 0 0,-12 3 41 0 0,0 1 0 0 0,1 0 0 0 0,2 1 286 0 0,-4 0-221 0 0,0 1-35 0 0,7-1-193 0 0,-9 1 181 0 0,1-1-34 0 0,33 0-607 0 0</inkml:trace>
  <inkml:trace contextRef="#ctx0" brushRef="#br0" timeOffset="932.24">1026 491 7344 0 0,'0'0'216'0'0,"0"2"-11"0"0,0 15 220 0 0,0-3 64 0 0,0 20 1256 0 0,0-21-1079 0 0,0-7-378 0 0,0 2-47 0 0,0-1-56 0 0,0 2-64 0 0,2 3 218 0 0,2-3-63 0 0,3 4 24 0 0,-6-6-190 0 0,0 1 39 0 0,0 36 709 0 0,-2-36-715 0 0,1-1-35 0 0,1 10 251 0 0,0-3-102 0 0,1 1-39 0 0,4 6 44 0 0,-3-6-72 0 0,0 2 47 0 0,-2 14 276 0 0,-2-18-328 0 0,1-5-92 0 0,0-1-44 0 0,0 46 518 0 0,0-18-252 0 0,0-7-116 0 0,0 0-80 0 0,0-26-114 0 0,0 0-1 0 0,0-1 1 0 0,0 1-1 0 0,-1 0 0 0 0,1-1 1 0 0,-1 1-1 0 0,1-1 1 0 0,-1 1-1 0 0,1-1 1 0 0,-1 1-1 0 0,0-1 0 0 0,0 1 1 0 0,0 0-5 0 0,-5 9 42 0 0,3 5 33 0 0,3-7-64 0 0,1-8 92 0 0,-1-12 241 0 0,0-2-108 0 0,-1 4-143 0 0,0 3-80 0 0,0 1-77 0 0,-4-3 76 0 0,4 7-8 0 0,0 0 1 0 0,0-1-1 0 0,0 1 1 0 0,0-1 0 0 0,1 1-1 0 0,-1-1 1 0 0,0 0-1 0 0,1 1 1 0 0,-1-1-1 0 0,1 1 1 0 0,0-1-1 0 0,0 0 1 0 0,0 0 0 0 0,-1 1-1 0 0,2-2-4 0 0,-2-12 12 0 0,1-29 67 0 0,3 29-77 0 0,3 0-2 0 0,-5 12 0 0 0,1-1 0 0 0,-1 1 0 0 0,0 0 0 0 0,-1-1 0 0 0,1 1 0 0 0,0 0 0 0 0,-1-1 0 0 0,0-1 0 0 0,0 2 0 0 0,0 0 0 0 0,1-1 0 0 0,-1 1 0 0 0,1 0 0 0 0,-1 0 0 0 0,1 0 0 0 0,0-1 0 0 0,0 1 0 0 0,1 0 0 0 0,0-2 0 0 0,2-5 0 0 0,17-59 0 0 0,-17 62-9 0 0,0 0 0 0 0,0 0 0 0 0,0 0 0 0 0,2-1 9 0 0,-2 1-9 0 0,1 0 0 0 0,-1 0 0 0 0,-1 0 0 0 0,2-2 9 0 0,-2 1 0 0 0,1 0 0 0 0,0 1 0 0 0,1 0 0 0 0,-1 0 0 0 0,1 0 0 0 0,1 1 0 0 0,0-1 0 0 0,-1 1 0 0 0,2 1 0 0 0,4-5 0 0 0,10-10 0 0 0,-10 8-9 0 0,7-7-37 0 0,-16 17 35 0 0,0 0 0 0 0,0 1 0 0 0,0-1 0 0 0,1 1 0 0 0,-1 0 0 0 0,0-1 0 0 0,1 1-1 0 0,0 0 12 0 0,10-2-135 0 0,0 0-55 0 0,-7 1 37 0 0,2-2 56 0 0,-5 2 25 0 0,0 1-13 0 0,-1 0-20 0 0,1 0-41 0 0,-1 0-13 0 0,0 1-38 0 0,1-1-44 0 0,0 1-48 0 0,-2 0 11 0 0,1 0-39 0 0,1 0-423 0 0,-1 0 107 0 0,1 0-54 0 0,1 0-803 0 0,3 0-629 0 0,2 0-1195 0 0</inkml:trace>
  <inkml:trace contextRef="#ctx0" brushRef="#br0" timeOffset="1517.16">1799 712 9384 0 0,'0'0'208'0'0,"0"0"33"0"0,0-3 16 0 0,0-4-106 0 0,0 1-78 0 0,-1 0-37 0 0,-1-4-26 0 0,-3 2 31 0 0,2 4 27 0 0,0-2 36 0 0,1-1 35 0 0,2-2 38 0 0,0 6 17 0 0,0 1-108 0 0,0 0 1 0 0,0 0-1 0 0,0 0 0 0 0,0 0 1 0 0,0 1-1 0 0,0-1 1 0 0,0 0-1 0 0,-1 0 0 0 0,1 0 1 0 0,-1 1-1 0 0,0-2-86 0 0,-9-3 549 0 0,4-4-139 0 0,-4 5-68 0 0,8 2-230 0 0,0-1-7 0 0,0 1-6 0 0,0 1 1 0 0,-3 1 108 0 0,2 1-56 0 0,-2-1 40 0 0,-21 1 418 0 0,20 3-325 0 0,-1 4-191 0 0,-7 7 144 0 0,-1 1 2 0 0,7-6-148 0 0,4-6-88 0 0,1 1 1 0 0,1 0-1 0 0,-1 0 1 0 0,0 0-1 0 0,1 0 1 0 0,-1 2-5 0 0,-9 15 10 0 0,6-12 6 0 0,2-4-8 0 0,0 0-1 0 0,0 1 1 0 0,1 0-1 0 0,0-1 1 0 0,-2 6-8 0 0,0 15 0 0 0,-6-5 0 0 0,6 6 0 0 0,-5-6 0 0 0,4 5 0 0 0,0-13 0 0 0,5-12 0 0 0,0 0 0 0 0,0 1 0 0 0,1-1 0 0 0,-1 1 0 0 0,0 0 0 0 0,1-1 0 0 0,-1 1 0 0 0,1-1 0 0 0,0 1 0 0 0,-1 0 0 0 0,1-1 0 0 0,0 1 0 0 0,0 0 0 0 0,0 0 0 0 0,0 7 0 0 0,-1 12 15 0 0,5-6 23 0 0,-1-10-30 0 0,0 3 0 0 0,7 10 40 0 0,5 11-27 0 0,-2-24 22 0 0,6 6-32 0 0,-15-10-11 0 0,0-1 0 0 0,0 1 0 0 0,1-1 0 0 0,-1 1 0 0 0,4-2 0 0 0,-8 1 0 0 0,11 1 0 0 0,-8 0 1 0 0,0-1 0 0 0,0 0 0 0 0,0 0 0 0 0,0 0 0 0 0,0 0 0 0 0,0 0-1 0 0,0-1 1 0 0,0 1 0 0 0,-1-1 0 0 0,1 0 0 0 0,1 0-1 0 0,28-15 64 0 0,-17 3-10 0 0,1-3-3 0 0,0 1-37 0 0,16-17-15 0 0,-21 18 9 0 0,-10 13-4 0 0,-1-1 0 0 0,1 1 0 0 0,0-1 0 0 0,-1 1 0 0 0,0 0 0 0 0,1-1 0 0 0,-1 1 1 0 0,0-1-1 0 0,0 1 0 0 0,0-1 0 0 0,0 0-4 0 0,0 0 1 0 0,0-1 0 0 0,1 0 0 0 0,-1 1 0 0 0,0-1 0 0 0,1 1 0 0 0,-1-1 0 0 0,1 1 0 0 0,0 0 0 0 0,0-1 0 0 0,0 1-1 0 0,1-2 0 0 0,-1 1 1 0 0,1 1 0 0 0,-1 0 0 0 0,0-1 0 0 0,-1 1 0 0 0,1-1 0 0 0,0 1 0 0 0,-1-1 0 0 0,1 1 0 0 0,-1-1 0 0 0,0 1 0 0 0,0-3-1 0 0,0-98 89 0 0,0 33-60 0 0,3 54-30 0 0,-3 15 1 0 0,1 0 0 0 0,-1 0 0 0 0,0 1 0 0 0,1-1 0 0 0,-1 0 0 0 0,1 1 0 0 0,0-1 0 0 0,-1 0 0 0 0,1 1 0 0 0,-1-1 0 0 0,1 1 0 0 0,0-1 0 0 0,0 1 0 0 0,-1-1 0 0 0,1 1 0 0 0,0-1 0 0 0,0 2 0 0 0,-1-1 0 0 0,0 0 0 0 0,1 1 0 0 0,-1-1 0 0 0,0 1 0 0 0,0-1 0 0 0,0 1 0 0 0,1-1 0 0 0,-1 0 0 0 0,0 1 0 0 0,0-1 0 0 0,0 1 0 0 0,0-1 0 0 0,0 1 0 0 0,0-1 0 0 0,0 1 0 0 0,0-1 0 0 0,0 1 0 0 0,0-1 0 0 0,0 1 0 0 0,0-1 0 0 0,0 1 0 0 0,3 15 0 0 0,-1-12 0 0 0,0 0 0 0 0,0 0 0 0 0,-1 0 0 0 0,1 1 0 0 0,-1-1 0 0 0,0 0 0 0 0,0 1 0 0 0,0 0 0 0 0,-1-1 0 0 0,0 1 0 0 0,1-1 0 0 0,-2 1 0 0 0,1 3 0 0 0,0 0 0 0 0,1 1 0 0 0,1-1 0 0 0,0 0 0 0 0,0-1 0 0 0,3 9 0 0 0,-4-14 1 0 0,0 2-2 0 0,0-1 1 0 0,0 1 0 0 0,-1-1 0 0 0,1 1 0 0 0,-1-1 0 0 0,0 1 0 0 0,0 0 0 0 0,0-1 0 0 0,-1 3 0 0 0,0 6 0 0 0,1 1 0 0 0,-1-10 0 0 0,1 1 0 0 0,0-1 0 0 0,0 1 0 0 0,0 0 0 0 0,1-1 0 0 0,-1 1 0 0 0,1-1 0 0 0,0 1 0 0 0,0 1 0 0 0,1 1 0 0 0,1 1 0 0 0,-1-1 0 0 0,0 1 0 0 0,-1 0 0 0 0,0 0 0 0 0,0 0 0 0 0,0 0 0 0 0,-1 0 0 0 0,0 0 0 0 0,0-5 0 0 0,0 0 0 0 0,0 0 0 0 0,0 0 0 0 0,0 0 1 0 0,0 1-1 0 0,0-1 0 0 0,1 0 0 0 0,-1 0 0 0 0,1 0 0 0 0,0 1 0 0 0,5 5 1 0 0,-1 1-6 0 0,-3 21 62 0 0,-2-23-50 0 0,2-2-52 0 0,6 9-225 0 0,-5-11 219 0 0,-1-1-7 0 0,-2-2-12 0 0,0 1-23 0 0,1-1-42 0 0,-1 0-19 0 0,0 0-43 0 0,0 0-50 0 0,0 0-56 0 0,0 0-60 0 0,0 0-56 0 0,0 0-49 0 0,0 0-44 0 0,0 0-150 0 0,0 0-44 0 0,0 0-182 0 0,0 0-491 0 0</inkml:trace>
  <inkml:trace contextRef="#ctx0" brushRef="#br0" timeOffset="1901.49">2177 491 9728 0 0,'0'0'222'0'0,"0"0"30"0"0,0 2 18 0 0,0 10-155 0 0,-1 14 3 0 0,1-24-114 0 0,0 1 1 0 0,0-1 0 0 0,0 1 0 0 0,1-1 0 0 0,-1 1 0 0 0,1-1 0 0 0,0 0 0 0 0,0 2-5 0 0,4 7 22 0 0,0 0 47 0 0,-3 0 47 0 0,-1 3 47 0 0,1 4 48 0 0,4 5 187 0 0,0-1-34 0 0,-4-6-163 0 0,-2 57 813 0 0,0-42-554 0 0,0 3 101 0 0,0-1 76 0 0,0-23-412 0 0,1-1-56 0 0,2-2-23 0 0,1 2 0 0 0,2 6 63 0 0,-5-8-105 0 0,0 2 34 0 0,-1-5-30 0 0,0 1-32 0 0,0 2-1 0 0,0 10 36 0 0,0-11-39 0 0,0-1 40 0 0,0 0 35 0 0,0-1 54 0 0,0 1 63 0 0,0 0 74 0 0,2-5-212 0 0,-2 0-126 0 0,1 0 9 0 0,0 0 0 0 0,-1 0-1 0 0,1 0 1 0 0,0 0-1 0 0,-1 0 1 0 0,1 0-1 0 0,0-1 1 0 0,-1 1-1 0 0,1 0 1 0 0,0 0-1 0 0,-1 0 1 0 0,1-1-1 0 0,-1 1 1 0 0,1 0-1 0 0,0-1-8 0 0,-1 0 8 0 0,1 1 0 0 0,-1-1-1 0 0,0 0 1 0 0,0 0 0 0 0,1 1-1 0 0,-1-1 1 0 0,0 0-1 0 0,0 0 1 0 0,0 0 0 0 0,0 0-1 0 0,1 0 1 0 0,-1 1-1 0 0,-1-1 1 0 0,1-1-8 0 0,0 0 2 0 0,0 1-1 0 0,1-1 1 0 0,-1 1 0 0 0,0-1-1 0 0,1 1 1 0 0,-1-1 0 0 0,1 1-1 0 0,-1-1 1 0 0,1 1 0 0 0,0-1-1 0 0,-1 1 1 0 0,1-1 0 0 0,0 1-2 0 0,5-12-14 0 0,0-16-39 0 0,4-3 39 0 0,-6 15 14 0 0,-2 9 0 0 0,0 1 0 0 0,0-1 0 0 0,0 1 0 0 0,1-1 0 0 0,1 0 0 0 0,-2 3 0 0 0,1-1 0 0 0,-1 0 0 0 0,-1 0 0 0 0,2-4 0 0 0,7-22 0 0 0,11-9-14 0 0,23-27-77 0 0,-36 56 71 0 0,-6 9 16 0 0,-1 1 0 0 0,1 0 0 0 0,-1-1 0 0 0,1 1 0 0 0,0 0 0 0 0,0 0 0 0 0,0 0 1 0 0,0 0-1 0 0,0 0 0 0 0,0 1 0 0 0,0-1 0 0 0,1 1 0 0 0,-1-1 0 0 0,0 1 0 0 0,1 0 0 0 0,0 0 0 0 0,-1 0 0 0 0,1 0 0 0 0,-1 1 0 0 0,1-1 0 0 0,0 1 0 0 0,0-1 0 0 0,-1 1 0 0 0,1 0 0 0 0,0 0 0 0 0,1 0 4 0 0,5 0-28 0 0,9 1-3 0 0,-15-1 31 0 0,-1 0 0 0 0,0 0 0 0 0,0 1 0 0 0,0-1 0 0 0,1 1 0 0 0,-1-1 0 0 0,0 1 0 0 0,0 0 0 0 0,0 0 0 0 0,0 0 0 0 0,0 0 0 0 0,0 0 0 0 0,0 0 0 0 0,0 1 0 0 0,-1-1-1 0 0,3 2 1 0 0,2 4 13 0 0,0 0-1 0 0,0 0 0 0 0,-1 1 0 0 0,0-1 0 0 0,0 1-12 0 0,9 14 27 0 0,-9-14-9 0 0,24 38 82 0 0,-27-41-92 0 0,0-1 0 0 0,0 1 0 0 0,-1 0 0 0 0,1 0 0 0 0,-1 0 0 0 0,0 0 0 0 0,0 0 0 0 0,0 0 0 0 0,-1 2-8 0 0,2 12 48 0 0,4-3-29 0 0,0-1-5 0 0,-4 1 25 0 0,-2-9-31 0 0,-1-5-1 0 0,1 0 0 0 0,0 0 0 0 0,0 1 0 0 0,0-1 0 0 0,1 0 0 0 0,-1 0-1 0 0,0 0 1 0 0,1 0 0 0 0,0 0 0 0 0,0 1-7 0 0,4 5 13 0 0,1 2 12 0 0,-4 20 46 0 0,-2-25-109 0 0,0-3-14 0 0,0 0-34 0 0,0-1-17 0 0,0 0-35 0 0,0 0-39 0 0,0 0-45 0 0,0 0-46 0 0,0-1-46 0 0,0 1-40 0 0,0-1-38 0 0,0 0-256 0 0,0 0-61 0 0,0 1-47 0 0,0-1-34 0 0,0 0-1414 0 0,0 0-1248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26.9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11616 0 0,'0'0'340'0'0,"0"0"-123"0"0,0 0-100 0 0,0 0 99 0 0,0 0-49 0 0,0 0 176 0 0,0-3 315 0 0,0 0-447 0 0,0 0-171 0 0,0 1-121 0 0,0 1-11 0 0,0 0-39 0 0,0 0-43 0 0,0 0-42 0 0,0 1-36 0 0,0 0-34 0 0,0-1-198 0 0,0 1-56 0 0,0 0-660 0 0,0 0-535 0 0,0 0-1007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27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 79 6072 0 0,'13'0'133'0'0,"-10"0"23"0"0,0 0 12 0 0,3 0-78 0 0,12 0 15 0 0,0 0-8 0 0,-16 0 94 0 0,-2 0 221 0 0,0 0 377 0 0,0 0 38 0 0,0 0-26 0 0,0 0-128 0 0,0 0-53 0 0,0 0-10 0 0,-2-3-14 0 0,-9-8-52 0 0,8 9-28 0 0,3 2-4 0 0,0-3-267 0 0,0 0-43 0 0,0 1-37 0 0,-1 1-33 0 0,0-2 81 0 0,-3 1-48 0 0,0 0-26 0 0,1-1 24 0 0,-2-7 285 0 0,-5 5-8 0 0,5-2-173 0 0,5 7-250 0 0,0-1-1 0 0,-1 1 0 0 0,1-1 1 0 0,0 1-1 0 0,0 0 1 0 0,-1-1-1 0 0,1 1 0 0 0,0-1 1 0 0,-1 1-1 0 0,1 0 0 0 0,-1-1 1 0 0,1 1-1 0 0,0 0 1 0 0,-1 0-1 0 0,1-1 0 0 0,-1 1 1 0 0,1 0-1 0 0,-1 0 0 0 0,1 0 1 0 0,-1-1-1 0 0,1 1 1 0 0,0 0-1 0 0,-1 0 0 0 0,1 0 1 0 0,-1 0-1 0 0,1 0 1 0 0,-1 0-1 0 0,1 0 0 0 0,-1 0 1 0 0,1 0-1 0 0,-1 0 0 0 0,0 0-16 0 0,-6 1 176 0 0,5-1-120 0 0,0 0 1 0 0,0 0-1 0 0,-1 0 0 0 0,1 0 1 0 0,0 0-1 0 0,0-1 0 0 0,0 1 0 0 0,0 0 1 0 0,0-1-1 0 0,-1 0-56 0 0,-4-4 114 0 0,6 5-103 0 0,0-1-1 0 0,1 0 1 0 0,-1 1 0 0 0,0-1 0 0 0,0 1-1 0 0,1-1 1 0 0,-1 1 0 0 0,0-1 0 0 0,0 1-1 0 0,0-1 1 0 0,0 1 0 0 0,0 0 0 0 0,0-1-1 0 0,0 1 1 0 0,1 0 0 0 0,-1 0 0 0 0,0 0-1 0 0,0 0 1 0 0,0 0 0 0 0,0 0 0 0 0,0 0-1 0 0,0 0 1 0 0,0 0 0 0 0,0 0 0 0 0,0 1-1 0 0,0-1 1 0 0,0 0-11 0 0,-7 5 78 0 0,7-4-62 0 0,-1 0 0 0 0,1 0 1 0 0,-1 0-1 0 0,1 0 0 0 0,-1-1 0 0 0,1 1 1 0 0,-1 0-1 0 0,1-1 0 0 0,-1 0 0 0 0,0 1 1 0 0,1-1-1 0 0,-1 0 0 0 0,0 0 0 0 0,0 0-16 0 0,0 1 8 0 0,0-1 0 0 0,-1 1-1 0 0,1-1 1 0 0,0 1-1 0 0,-1 0 1 0 0,1 0-1 0 0,0 0 1 0 0,0 0-1 0 0,0 0 1 0 0,0 0-1 0 0,0 0 1 0 0,0 1 0 0 0,0-1-1 0 0,-1 2-7 0 0,-27 28 37 0 0,15-14-36 0 0,-12 13-9 0 0,6 0-37 0 0,17-24 32 0 0,0 1 1 0 0,1 0-1 0 0,-1 0 0 0 0,1 0 0 0 0,1 0 1 0 0,-1 0-1 0 0,0 7 13 0 0,1 0-17 0 0,0-1 1 0 0,1 0-1 0 0,1 11 17 0 0,0-20 0 0 0,-1-1 0 0 0,1 0 0 0 0,0 0 0 0 0,-1 1 0 0 0,0-1 0 0 0,0 0 0 0 0,0 0 0 0 0,-1 3 0 0 0,-2 10 0 0 0,4-15 0 0 0,0 1 0 0 0,1-1 0 0 0,-1 0 0 0 0,0 1 0 0 0,1-1 0 0 0,-1 1 0 0 0,1-1 0 0 0,-1 0 0 0 0,1 1 0 0 0,0-1 0 0 0,0 1 0 0 0,0-1 0 0 0,-1 1 0 0 0,1-1 0 0 0,0 1 0 0 0,-1 0 0 0 0,1-1 0 0 0,-1 1 0 0 0,0-1 0 0 0,0 1 0 0 0,1 1 0 0 0,-1-2 0 0 0,0 1 0 0 0,0 0 0 0 0,0-1 0 0 0,1 1 0 0 0,-1 0 0 0 0,1-1 0 0 0,-1 1 0 0 0,1-1 0 0 0,-1 1 0 0 0,1-1 0 0 0,0 1 0 0 0,0-1 0 0 0,0 1 0 0 0,0-1 0 0 0,4 7 0 0 0,-1 3 0 0 0,-3-10 0 0 0,-1 1 0 0 0,1-1 0 0 0,-1 0 0 0 0,0 0 0 0 0,1 0 0 0 0,0 0 0 0 0,-1 0 0 0 0,1 0 0 0 0,0 0 0 0 0,-1 0 0 0 0,1 0 0 0 0,0 0 0 0 0,0-1 0 0 0,0 1 0 0 0,0 0 0 0 0,0 0 0 0 0,0-1 0 0 0,0 1 0 0 0,31 15 0 0 0,-30-15 1 0 0,0 0-1 0 0,0-1 0 0 0,0 1 1 0 0,0 0-1 0 0,1-1 0 0 0,-1 0 1 0 0,0 0-1 0 0,2 1 0 0 0,20-2 65 0 0,-3 0 19 0 0,-13 1-60 0 0,14 1 32 0 0,-8-5 26 0 0,5-6 20 0 0,-7 6-52 0 0,-8 3-30 0 0,0 0 0 0 0,0 0 0 0 0,0-1 0 0 0,0 1 0 0 0,0-1 0 0 0,-1 0 0 0 0,1 0 0 0 0,0-1-20 0 0,19-7 93 0 0,-19 8-63 0 0,0 0 1 0 0,1 1-1 0 0,-1-2 0 0 0,0 1 0 0 0,0 0 0 0 0,0-1 0 0 0,0 0 0 0 0,0 0-30 0 0,12-15 104 0 0,2-9-42 0 0,-4 6-37 0 0,-8 8 16 0 0,0 0-1 0 0,-1 0 1 0 0,4-13-41 0 0,-6 17 18 0 0,-2 6-12 0 0,0-1-1 0 0,-1 1 1 0 0,1-1-1 0 0,-1 0 1 0 0,1 1 0 0 0,-1-1-1 0 0,0 0 1 0 0,0 1-1 0 0,-1-2-5 0 0,0-5 17 0 0,1 6-24 0 0,1-52 57 0 0,0 49-72 0 0,0 6-37 0 0,3 3 37 0 0,2 3-20 0 0,0 19 10 0 0,0-11-8 0 0,-5-12 36 0 0,0 0 0 0 0,0 1 1 0 0,-1-1-1 0 0,1 1 0 0 0,0 0 0 0 0,-1-1 0 0 0,1 1 1 0 0,-1 0-1 0 0,0-1 0 0 0,1 1 0 0 0,-1 0 1 0 0,0-1-1 0 0,0 1 0 0 0,0 0 4 0 0,0 10-25 0 0,-1-6 17 0 0,1 1 0 0 0,0 0-1 0 0,1 0 1 0 0,-1 0-1 0 0,3 5 9 0 0,2 3 0 0 0,-3-11 0 0 0,-1-1 0 0 0,0 0 0 0 0,0 0 0 0 0,0 1 0 0 0,-1-1 0 0 0,1 1 0 0 0,-1-1 0 0 0,1 2 0 0 0,-1 42 0 0 0,0-45 0 0 0,0 0 0 0 0,0 0 0 0 0,0 0 0 0 0,0 0 0 0 0,1 0 0 0 0,-1 0 0 0 0,1 0 0 0 0,0 0 0 0 0,-1-1 0 0 0,1 1 0 0 0,0 0 0 0 0,0 0 0 0 0,1 1 0 0 0,-1-2 0 0 0,0 0 0 0 0,0 1 0 0 0,-1-1 0 0 0,1 1 0 0 0,0-1 0 0 0,-1 1 0 0 0,1-1 0 0 0,-1 1 0 0 0,1 0 0 0 0,-1-1 0 0 0,0 1 0 0 0,0-1 0 0 0,0 2 0 0 0,0 4 1 0 0,0-6-7 0 0,0 1 1 0 0,0 0-1 0 0,0-1 1 0 0,0 1-1 0 0,0 0 0 0 0,0-1 1 0 0,0 1-1 0 0,1 0 1 0 0,-1-1-1 0 0,0 1 0 0 0,1-1 1 0 0,0 2 5 0 0,10 3-27 0 0,-6 7-26 0 0,-4-11-164 0 0,0-1 75 0 0,0 1 65 0 0,0 0 52 0 0,2 2 90 0 0,2 2 174 0 0,-2-4-159 0 0,0 0-56 0 0,0 0-87 0 0,-2-1-28 0 0,1 0-48 0 0,0 0-54 0 0,0 0-61 0 0,0 0-92 0 0,1 0-84 0 0,-1 0-92 0 0,0-1-101 0 0,1 1-107 0 0,-1-1-116 0 0,1 0-123 0 0,-2 0 436 0 0,0 0-34 0 0,3 0-1613 0 0,5 0-1230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28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33 8520 0 0,'0'0'190'0'0,"0"0"28"0"0,0 3 11 0 0,0 1-44 0 0,0 21-119 0 0,-2-12-36 0 0,-3-4 62 0 0,-1 2 83 0 0,4 6 82 0 0,2 13 542 0 0,0 24 637 0 0,0-30-855 0 0,0 1-57 0 0,0 0-104 0 0,2-10-190 0 0,4 8 172 0 0,0-1-55 0 0,-5-9-160 0 0,-1-5 109 0 0,0-1-106 0 0,0-1-92 0 0,0 0-44 0 0,0 13 9 0 0,0-11 0 0 0,0-1 82 0 0,0-3-28 0 0,0 0 36 0 0,0-1 20 0 0,0 1 36 0 0,0-1 41 0 0,0 0 45 0 0,0 0 48 0 0,0 1 53 0 0,0-1 55 0 0,0 0 60 0 0,3-14-338 0 0,2 2-68 0 0,-4 7-91 0 0,0 1 1 0 0,0-1 0 0 0,0 0 0 0 0,0 0 0 0 0,-1 1 0 0 0,1-1 0 0 0,0 0 0 0 0,-1 0 0 0 0,1 0 0 0 0,-1 0-1 0 0,0 0 1 0 0,0-1-15 0 0,0-4 48 0 0,0 5-34 0 0,0 0 0 0 0,0 0 1 0 0,0-1-1 0 0,0 1 0 0 0,0 0 1 0 0,0 0-1 0 0,1 0 0 0 0,-1 0 1 0 0,1 0-1 0 0,0-1-14 0 0,1-1 7 0 0,0 1-1 0 0,-1-1 0 0 0,1 1 1 0 0,-1-1-1 0 0,0 0 1 0 0,0 1-1 0 0,0-1 0 0 0,0 0 1 0 0,-1 0-1 0 0,1 0 1 0 0,-1-3-7 0 0,0-1 2 0 0,1 1 0 0 0,0-1 1 0 0,1 0-1 0 0,0 0 0 0 0,0 0-2 0 0,0 0 0 0 0,0 0 0 0 0,-1 1 0 0 0,1-1 0 0 0,-2 0-1 0 0,1 0 1 0 0,-1 1 0 0 0,1 0 0 0 0,0 0 0 0 0,0 1 0 0 0,0-1 0 0 0,1 0 0 0 0,0 1 0 0 0,3-11 0 0 0,-4 15 1 0 0,15-54-13 0 0,-13 49-2 0 0,0 0 0 0 0,0 0 0 0 0,1 1 1 0 0,0-1 13 0 0,8-12-39 0 0,-9 13 16 0 0,0 0 0 0 0,1 0 1 0 0,-1 1-1 0 0,4-4 23 0 0,-6 8-4 0 0,0 0 0 0 0,1-1 0 0 0,-1 1 0 0 0,0 0 0 0 0,1 0 0 0 0,-1 0-1 0 0,1 0 1 0 0,-1 0 0 0 0,1 1 0 0 0,0-1 0 0 0,-1 0 0 0 0,1 1 0 0 0,0-1 0 0 0,0 1 0 0 0,-1-1 0 0 0,1 1 0 0 0,0 0 0 0 0,1 0 4 0 0,9-1-42 0 0,-8 1 31 0 0,0-1 0 0 0,0 1 0 0 0,0 1 0 0 0,0-1 1 0 0,0 0-1 0 0,2 1 11 0 0,-5 0-6 0 0,1-1 1 0 0,-1 1-1 0 0,1-1 0 0 0,-1 1 1 0 0,0 0-1 0 0,1 0 1 0 0,-1-1-1 0 0,0 1 1 0 0,1 0-1 0 0,-1 0 0 0 0,0 0 1 0 0,0 1-1 0 0,0-1 1 0 0,0 0-1 0 0,0 0 0 0 0,0 1 1 0 0,0-1-1 0 0,0 0 1 0 0,0 2 5 0 0,2 3-11 0 0,1 0 0 0 0,0 0-1 0 0,0 0 1 0 0,0 0 0 0 0,0 0 0 0 0,2 0 11 0 0,0 1-13 0 0,0 0 0 0 0,0 0 1 0 0,0 0-1 0 0,-1 1 0 0 0,0 0 13 0 0,8 14-11 0 0,-6-12 11 0 0,-1 2 0 0 0,-1-1 0 0 0,0 1 0 0 0,0-1 0 0 0,1 10 0 0 0,-6-20 0 0 0,11 18 0 0 0,-8-15 0 0 0,0 1 0 0 0,-1-1 0 0 0,1 0 0 0 0,-1 1 0 0 0,1 2 0 0 0,-2 9 0 0 0,-1-13 0 0 0,0-1 0 0 0,0 1 0 0 0,0-1 0 0 0,0 0 0 0 0,0 1 0 0 0,1-1 0 0 0,-1 1 0 0 0,1-1 0 0 0,-1 0 0 0 0,2 2 0 0 0,3 5 1 0 0,-4-8-1 0 0,0 0 1 0 0,0 1 0 0 0,0-1 0 0 0,-1 1-1 0 0,1-1 1 0 0,0 1 0 0 0,-1-1 0 0 0,1 1-1 0 0,-1 0 1 0 0,0-1 0 0 0,1 1 0 0 0,-1-1-1 0 0,0 1 1 0 0,0 0-1 0 0,0 31 75 0 0,0-21-13 0 0,0-10 6 0 0,0-2-4 0 0,0 3-10 0 0,0 8-28 0 0,0-9 54 0 0,0-2 27 0 0,0 0 44 0 0,0 0 17 0 0,0 0 6 0 0,0-2-27 0 0,0-27-118 0 0,0 16-29 0 0,-1 9 0 0 0,1 0 0 0 0,0 0 0 0 0,0 0 0 0 0,0 0 0 0 0,1 0 0 0 0,-1 0 0 0 0,1 1 0 0 0,1-3 0 0 0,8-23 0 0 0,-4 0 0 0 0,4 8 0 0 0,-4-1-2 0 0,-5 17-1 0 0,0 0 1 0 0,1 0-1 0 0,0 0 1 0 0,0 0-1 0 0,1-2 3 0 0,4-4-41 0 0,3-1-33 0 0,3-3-68 0 0,-2-2-15 0 0,-9 15 143 0 0,-1 1 0 0 0,1-1 0 0 0,0 1 0 0 0,0 0 0 0 0,0 0 1 0 0,0 0-1 0 0,0 0 0 0 0,0-1 14 0 0,-1 2-6 0 0,17-11-78 0 0,-17 10 81 0 0,0 0 0 0 0,0 0 0 0 0,0 1 0 0 0,0-1 0 0 0,0 0 0 0 0,0 1 0 0 0,0-1 0 0 0,0 0 0 0 0,0 1 0 0 0,0 0 0 0 0,0-1 0 0 0,0 1 0 0 0,1 0 0 0 0,-1-1 0 0 0,0 1 0 0 0,0 0 0 0 0,0 0 0 0 0,1 0 0 0 0,-1 0 0 0 0,0 0 0 0 0,0 0 0 0 0,0 0 0 0 0,1 1 0 0 0,-1-1 0 0 0,0 0 0 0 0,0 1 0 0 0,0-1 0 0 0,0 1 0 0 0,0-1 0 0 0,1 1 3 0 0,5 2 0 0 0,-4-1 0 0 0,1-1 0 0 0,-1 1 0 0 0,1 0 0 0 0,-1 0 0 0 0,1 0 0 0 0,-1 0 0 0 0,0 1 0 0 0,0-1 0 0 0,0 1 0 0 0,2 2 0 0 0,13 42 0 0 0,-6-28 0 0 0,-9-14 2 0 0,0-1 1 0 0,0 1-1 0 0,-1 0 1 0 0,1 0-1 0 0,0 2-2 0 0,2 22 48 0 0,1-14-37 0 0,-5-12-10 0 0,0 0 1 0 0,0 0-1 0 0,0 1 1 0 0,0-1-1 0 0,0 0 1 0 0,0 0-1 0 0,-1 0 1 0 0,0 1-1 0 0,0 2-1 0 0,0 3 17 0 0,-1-6-12 0 0,1 0 0 0 0,0 0 0 0 0,0 0 0 0 0,0 0 0 0 0,0 0 0 0 0,0 0 0 0 0,1 0-1 0 0,-1-1 1 0 0,1 1 0 0 0,0 0 0 0 0,0 1-5 0 0,4 4 21 0 0,-4-7-18 0 0,0 1 0 0 0,0-1 0 0 0,0 0 0 0 0,-1 1 1 0 0,1-1-1 0 0,0 1 0 0 0,-1 0 0 0 0,1-1 0 0 0,-1 1 0 0 0,0-1 0 0 0,1 1 0 0 0,-1 0 0 0 0,0-1 0 0 0,0 1-3 0 0,0 10 35 0 0,-1-9-33 0 0,1 1 0 0 0,0-1 0 0 0,0 0-1 0 0,0 0 1 0 0,0 0 0 0 0,1 1 0 0 0,-1-1 0 0 0,1 0 0 0 0,0 0-1 0 0,0 1-1 0 0,9 11-13 0 0,-7-6-55 0 0,-3-4-83 0 0,0-5 151 0 0,0 2-279 0 0,0-2 3 0 0,0 0-34 0 0,3 0-813 0 0,10 0-40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28.9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239 127 8328 0 0,'0'-3'241'0'0,"0"-5"-63"0"0,0-13-24 0 0,-1 20-153 0 0,1-1 1 0 0,0 0-1 0 0,0 1 0 0 0,0-1 1 0 0,-1 1-1 0 0,1-1 0 0 0,0 1 1 0 0,-1-1-1 0 0,0 1 0 0 0,1-1 1 0 0,-1 1-1 0 0,0 0 0 0 0,0-1 1 0 0,0 0-2 0 0,-5-4 57 0 0,4 3 195 0 0,1 1-97 0 0,1 0-61 0 0,1-1-47 0 0,0 0 24 0 0,-1 1 63 0 0,-1-1 69 0 0,-2 0 112 0 0,3 3-260 0 0,-3-3 72 0 0,-3-5 74 0 0,4 5-109 0 0,0-1 39 0 0,1-1 151 0 0,1 2-87 0 0,1 0 42 0 0,-4 1 179 0 0,-7-9-24 0 0,7 8-102 0 0,1 3-46 0 0,-14 0 134 0 0,-16 0 278 0 0,26 1-567 0 0,0 2-34 0 0,-8 7-3 0 0,13-10-50 0 0,1 1 0 0 0,0-1 0 0 0,-1 0 1 0 0,1 1-1 0 0,-1-1 0 0 0,1 0 1 0 0,-1 1-1 0 0,0-1 0 0 0,1 0 0 0 0,-1 0 1 0 0,1 1-1 0 0,-1-1 0 0 0,1 0 0 0 0,-1 0 1 0 0,0 0-1 0 0,1 0 0 0 0,-1 0 1 0 0,0 0-1 0 0,1 0 0 0 0,-1 0 0 0 0,0 0-2 0 0,-4 1 13 0 0,2 0-8 0 0,1 1 0 0 0,0 0 0 0 0,1 0 0 0 0,-1 0 0 0 0,0 0 0 0 0,1 0 1 0 0,-1 0-1 0 0,1 0 0 0 0,-1 1 0 0 0,1-1 0 0 0,0 0 0 0 0,-1 2-5 0 0,-8 15 40 0 0,-3 3 80 0 0,-8 17-120 0 0,19-36 1 0 0,0 1 0 0 0,0-1 0 0 0,1 1 0 0 0,-1 0 0 0 0,1 0 0 0 0,0 0 0 0 0,0-1 0 0 0,1 1 0 0 0,-1 0 1 0 0,1 3-2 0 0,0-5 2 0 0,0 0 1 0 0,-1 0-1 0 0,1 0 1 0 0,0 0 0 0 0,-1 0-1 0 0,1 0 1 0 0,-1 0-1 0 0,1 0 1 0 0,-1-1 0 0 0,0 1-1 0 0,0 0 1 0 0,0 0 0 0 0,-1 1-3 0 0,1-2 2 0 0,0 0 0 0 0,1 1 0 0 0,-1-1 1 0 0,0 1-1 0 0,0-1 0 0 0,1 1 1 0 0,-1-1-1 0 0,1 1 0 0 0,0 0 1 0 0,-1-1-1 0 0,1 1 0 0 0,0-1 1 0 0,0 2-3 0 0,-1 9 9 0 0,1-9 2 0 0,0 1 0 0 0,-1-1 1 0 0,1 0-1 0 0,1 0 1 0 0,-1 0-1 0 0,0 1 0 0 0,1-1 1 0 0,0 0-1 0 0,-1 0 0 0 0,1 1-11 0 0,4 4 54 0 0,-3-6-41 0 0,-2-1 0 0 0,1 0 0 0 0,0 1 0 0 0,0-1 0 0 0,0 1 0 0 0,-1 0 0 0 0,1-1 0 0 0,-1 1 0 0 0,1 0 0 0 0,-1-1 1 0 0,1 3-14 0 0,-1-4 2 0 0,0 0 0 0 0,0 0 0 0 0,-1 0 0 0 0,1 0 0 0 0,0 0 0 0 0,0 0 0 0 0,0 0 0 0 0,0 0 0 0 0,0 0 0 0 0,0 0 0 0 0,0 1 0 0 0,0-1 0 0 0,0 0 0 0 0,0 0 0 0 0,0 0 0 0 0,0 0 0 0 0,0 0 0 0 0,0 0 0 0 0,1 0 0 0 0,-1 0 0 0 0,0 0 0 0 0,0 0 0 0 0,0 1 0 0 0,0-1 0 0 0,0 0 0 0 0,0 0 1 0 0,0 0-1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1 0 0,0 0-1 0 0,0 0-2 0 0,2 0 28 0 0,0 1 1 0 0,0-1-1 0 0,-1 1 1 0 0,1-1 0 0 0,0 1-1 0 0,0-1 1 0 0,-1 1 0 0 0,1 0-1 0 0,-1 0 1 0 0,1 0-1 0 0,-1 0 1 0 0,1 0 0 0 0,-1 0-1 0 0,1 0 1 0 0,0 1-29 0 0,1 1 207 0 0,0-2-92 0 0,1-1-58 0 0,1-1-31 0 0,-2 1 40 0 0,4 0 28 0 0,-5 0-66 0 0,0 1 0 0 0,1-1 1 0 0,-1 0-1 0 0,0 0 0 0 0,0-1 0 0 0,0 1 0 0 0,0 0 0 0 0,0-1 0 0 0,0 0 1 0 0,2 0-30 0 0,4-3 87 0 0,4-3 60 0 0,-1 5-3 0 0,5 0 114 0 0,2-5-26 0 0,-7 3-92 0 0,-8 3-92 0 0,15-6 312 0 0,-12 3-224 0 0,1-2-35 0 0,3-3-24 0 0,-2 5-40 0 0,-3 2-37 0 0,0-1 0 0 0,0 0 0 0 0,0 0 0 0 0,-1 0 0 0 0,0-1 1 0 0,1 1-1 0 0,-1-1 0 0 0,-1 0 0 0 0,2-2 1 0 0,3-2-30 0 0,-6 7 21 0 0,0 0 0 0 0,0-1 0 0 0,0 1 0 0 0,-1-1 0 0 0,1 0 1 0 0,-1 1-1 0 0,1-1 0 0 0,-1 0 0 0 0,0 0 0 0 0,0 0 0 0 0,0 0 0 0 0,0 0 1 0 0,0 0-1 0 0,0 0 0 0 0,0-1 0 0 0,-1 1 0 0 0,1 0 0 0 0,-1 0 0 0 0,1-2 9 0 0,-1 2 0 0 0,0 1-1 0 0,0-1 0 0 0,0 0 0 0 0,1 1 0 0 0,-1-1 0 0 0,0 0 1 0 0,1 1-1 0 0,0-1 0 0 0,-1 1 0 0 0,1-1 0 0 0,0 1 0 0 0,0-1 1 0 0,0 1-1 0 0,0 0 1 0 0,4-8-1 0 0,-3-6 1 0 0,1-1 0 0 0,8 3-17 0 0,-9 10-63 0 0,-2 6 20 0 0,0-2 56 0 0,1 1 0 0 0,-1 0 0 0 0,0-1-1 0 0,1 1 1 0 0,-1-1 0 0 0,1 1 0 0 0,-1-1-1 0 0,1 1 1 0 0,0-1 0 0 0,0 1 0 0 0,-1-1 0 0 0,1 0 4 0 0,1 1-5 0 0,-1 0 0 0 0,0 0 0 0 0,-1-1 0 0 0,1 1 0 0 0,0 0 0 0 0,0 0 0 0 0,-1 0 0 0 0,1 0 1 0 0,-1 0-1 0 0,1 0 0 0 0,-1 0 0 0 0,0 0 5 0 0,0 0-4 0 0,0 0 0 0 0,0 0-1 0 0,1 0 1 0 0,-1-1 0 0 0,0 1 0 0 0,1 0 0 0 0,0 0 0 0 0,-1-1 0 0 0,1 1 0 0 0,0-1 0 0 0,0 1 0 0 0,0 0-1 0 0,0-1 5 0 0,0 1-4 0 0,0-1 0 0 0,0 1 0 0 0,0-1 0 0 0,-1 1 0 0 0,1 0 0 0 0,0-1 0 0 0,-1 1 0 0 0,1 0 0 0 0,-1-1-1 0 0,0 1 1 0 0,0 0 0 0 0,1 0 0 0 0,-1 0 4 0 0,-1 5-8 0 0,1-5 2 0 0,0 0 1 0 0,0 0-1 0 0,0 1 0 0 0,0-1 1 0 0,0 0-1 0 0,1 0 1 0 0,-1 0-1 0 0,1 0 1 0 0,-1 0-1 0 0,1 1 6 0 0,4 5-9 0 0,-4-6 9 0 0,0-1 0 0 0,0 1 0 0 0,0-1 0 0 0,0 1-1 0 0,-1-1 1 0 0,1 1 0 0 0,0-1 0 0 0,-1 1 0 0 0,0-1 0 0 0,1 1 0 0 0,-1 0 0 0 0,0-1 0 0 0,0 1-1 0 0,0 0 1 0 0,-1 7 0 0 0,2 1 0 0 0,13 18 0 0 0,-14-26 1 0 0,1 0-1 0 0,0-1 0 0 0,-1 1 0 0 0,1 0 0 0 0,-1 0 0 0 0,0-1 0 0 0,0 1 0 0 0,0 0 0 0 0,0 1 0 0 0,0-3 0 0 0,0 1-1 0 0,0-1 1 0 0,0 1-1 0 0,0-1 0 0 0,0 0 1 0 0,0 1-1 0 0,0-1 1 0 0,0 1-1 0 0,0-1 1 0 0,0 1-1 0 0,0-1 0 0 0,0 1 1 0 0,0-1-1 0 0,1 0 1 0 0,-1 1-1 0 0,0-1 0 0 0,0 1 1 0 0,0-1-1 0 0,0 0 1 0 0,1 1-1 0 0,-1-1 0 0 0,0 0 1 0 0,1 1-1 0 0,-1-1 1 0 0,0 0-1 0 0,0 1 1 0 0,1-1-1 0 0,-1 0 0 0 0,1 0 1 0 0,-1 1-1 0 0,0-1 1 0 0,1 0-1 0 0,-1 0 0 0 0,0 0 1 0 0,1 1-1 0 0,-1-1 1 0 0,1 0-1 0 0,-1 0 1 0 0,1 0-1 0 0,-1 0 0 0 0,0 0 1 0 0,1 0-1 0 0,-1 0 1 0 0,1 0-1 0 0,-1 0 0 0 0,1 0 1 0 0,-1 0 0 0 0,6 2-134 0 0,-5 0 76 0 0,1-1 56 0 0,0 2 19 0 0,1-1-95 0 0,-1 1-98 0 0,-1-2 37 0 0,1 1-41 0 0,-2-2-279 0 0,1 0 95 0 0,1 1 84 0 0,-1-1 70 0 0,0 0 44 0 0,1-1 54 0 0,2 1-87 0 0,-2 0 83 0 0,-2 0 7 0 0,0 0-42 0 0,3 0-1130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29.4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1 175 5584 0 0,'2'2'165'0'0,"-1"0"-152"0"0,1-1-1 0 0,-1 0 1 0 0,0 1-1 0 0,0-1 1 0 0,0 1-1 0 0,-1-1 1 0 0,1 1-1 0 0,0-1 1 0 0,0 1-1 0 0,-1-1 0 0 0,1 2-12 0 0,1 23 50 0 0,1-13 5 0 0,2-2 116 0 0,1-1 125 0 0,-5-4-99 0 0,0 1 36 0 0,-1 0 149 0 0,0-1-54 0 0,0 0-46 0 0,1-1-38 0 0,0 3 155 0 0,2 5 170 0 0,-1-8-300 0 0,1 1 54 0 0,0 1 70 0 0,0-1-21 0 0,-2 1-80 0 0,0 16 441 0 0,-2-13-357 0 0,1-5-146 0 0,-1 0 44 0 0,1 0 51 0 0,0 0 60 0 0,0 22 751 0 0,0-25-580 0 0,0-2-51 0 0,0 0-22 0 0,0 0-3 0 0,0 0-17 0 0,0 0-68 0 0,0 0-38 0 0,0 0-5 0 0,0 0-9 0 0,0 0-39 0 0,0 0-16 0 0,0 0-7 0 0,0-2-22 0 0,0 1-252 0 0,0 1 0 0 0,0-1-1 0 0,0 1 1 0 0,0-1 0 0 0,0 1 0 0 0,0 0 0 0 0,0-1 0 0 0,0 1-1 0 0,0-1 1 0 0,0 1 0 0 0,0-1 0 0 0,0 1 0 0 0,1 0-1 0 0,-1-1 1 0 0,0 1 0 0 0,0 0 0 0 0,0-1 0 0 0,1 1-1 0 0,-1 0 1 0 0,0-1 0 0 0,0 1 0 0 0,1 0 0 0 0,-1-1-1 0 0,0 1 1 0 0,1 0 0 0 0,-1 0 0 0 0,0-1 0 0 0,1 1-1 0 0,-1 0 1 0 0,1 0 0 0 0,-1-1-7 0 0,7-3 89 0 0,0-7 28 0 0,0-3-35 0 0,-5 10-60 0 0,-1 2-17 0 0,0-1 0 0 0,-1 1 0 0 0,1 0-1 0 0,-1-1 1 0 0,1 1 0 0 0,-1 0-1 0 0,0-1 1 0 0,0 1 0 0 0,0-1-1 0 0,0-1-4 0 0,1-13 27 0 0,10-4-17 0 0,-8 8-9 0 0,-2 9 0 0 0,0 0 0 0 0,0 0 1 0 0,1 0-1 0 0,0 1 0 0 0,-1-1 0 0 0,1 0 1 0 0,0 1-1 0 0,1-1-1 0 0,0-2 9 0 0,0 0-1 0 0,0 0 1 0 0,-1 0-1 0 0,0-1 1 0 0,0 1-1 0 0,0-5-8 0 0,0 2 1 0 0,1 0-1 0 0,0 0 1 0 0,0 1-1 0 0,1-1 0 0 0,9-23 0 0 0,-11 22 0 0 0,-2 8 0 0 0,0 0 0 0 0,1 0 0 0 0,-1 0 0 0 0,1 0 0 0 0,-1 0 0 0 0,1 0 0 0 0,0 0 0 0 0,1-1 0 0 0,21-18 0 0 0,11-24 0 0 0,-27 38 0 0 0,-5 5 0 0 0,0-1 0 0 0,0 1 0 0 0,1 0 0 0 0,-1 0 0 0 0,0 0 0 0 0,1 0 0 0 0,-1 1 0 0 0,1-1 0 0 0,0 1 0 0 0,1-1 0 0 0,22-4 0 0 0,-10 1 0 0 0,-13 3 2 0 0,0 1-1 0 0,0 0 0 0 0,1 0 1 0 0,-1 0-1 0 0,0 0 0 0 0,1 1 1 0 0,-1-1-1 0 0,2 1-1 0 0,-2 0 7 0 0,0 0 0 0 0,0 0 0 0 0,0 0 0 0 0,0 0 0 0 0,0 0 0 0 0,0 1 0 0 0,0-1 0 0 0,0 1 0 0 0,-1 0 0 0 0,1 0 0 0 0,0 0 1 0 0,0 0-1 0 0,-1 0 0 0 0,1 1 0 0 0,-1-1 0 0 0,1 1 0 0 0,-1 0 0 0 0,1 0-7 0 0,5 3 8 0 0,0 0 14 0 0,0 1 0 0 0,0-1 0 0 0,0 2 0 0 0,-1-1 0 0 0,1 1 0 0 0,-2 0 0 0 0,1 1 0 0 0,1 2-22 0 0,10 16 28 0 0,-3-13 2 0 0,-12-10-25 0 0,1 0-1 0 0,0 1 1 0 0,-1 0-1 0 0,0-1 1 0 0,0 1-1 0 0,0 0 1 0 0,0 0-1 0 0,1 4-4 0 0,0 0 7 0 0,-1 1 0 0 0,0-1 0 0 0,-1 1-1 0 0,0 1-6 0 0,0-4 6 0 0,-1 1 1 0 0,1-1-1 0 0,0 0 0 0 0,1 1 0 0 0,-1-1 0 0 0,4 4-6 0 0,-4-7 5 0 0,0 1 0 0 0,0 0 0 0 0,0-1 0 0 0,0 1-1 0 0,-1 0 1 0 0,0 0 0 0 0,1 0 0 0 0,-1 1-5 0 0,2 7 32 0 0,4 2 11 0 0,-7-13-36 0 0,1 0 0 0 0,0 1-1 0 0,0-1 1 0 0,-1 0-1 0 0,1 1 1 0 0,0-1 0 0 0,-1 1-1 0 0,0 0 1 0 0,1-1 0 0 0,-1 1-1 0 0,0-1 1 0 0,0 1-1 0 0,0-1-6 0 0,0 39 222 0 0,0-23-102 0 0,0 2 101 0 0,0-11-59 0 0,0 1 43 0 0,0-7 1 0 0,0-2-93 0 0,0 0-72 0 0,0 0-47 0 0,0 0-55 0 0,0 0-67 0 0,-2 3-7 0 0,-4 2 42 0 0,4-2-2 0 0,-1-1-58 0 0,2 0-21 0 0,0-2-41 0 0,1 1-167 0 0,0-1-50 0 0,0 0-338 0 0,0 0-37 0 0,0 0-848 0 0,0 0-8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26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13504 0 0,'0'0'306'0'0,"0"0"46"0"0,0 0 22 0 0,0 0-160 0 0,0 0-103 0 0,0 0-32 0 0,-2 2-47 0 0,-5 5-9 0 0,3-1 20 0 0,0 7 191 0 0,5 9 248 0 0,-1-7-155 0 0,0 1-101 0 0,0 5 30 0 0,0-5-117 0 0,1-3-55 0 0,1 0-38 0 0,2 6 23 0 0,3 14 59 0 0,-5-9-12 0 0,0 1 2 0 0,4 6 2 0 0,0-1 1 0 0,-4-5-2 0 0,-3 1 14 0 0,0-16-63 0 0,1 1-1 0 0,0 0 1 0 0,1 0-1 0 0,0 0 0 0 0,2 3-69 0 0,1 3 82 0 0,-2-10-37 0 0,0 0-1 0 0,0 0 1 0 0,-1-1-1 0 0,0 1 0 0 0,0 3-44 0 0,-2 0 47 0 0,1-8-43 0 0,0 0 0 0 0,0 0 0 0 0,0 0 0 0 0,0 0 0 0 0,0 0 1 0 0,0 0-1 0 0,1 0 0 0 0,-1 0 0 0 0,1 0 0 0 0,-1 0 0 0 0,1 0-4 0 0,4 6 24 0 0,-4-6-20 0 0,0-1-1 0 0,0 0 0 0 0,0 1 1 0 0,0-1-1 0 0,-1 1 0 0 0,1-1 1 0 0,0 1-1 0 0,-1 0 0 0 0,0-1 1 0 0,1 1-1 0 0,-1-1 0 0 0,0 1 1 0 0,0 0-1 0 0,0 0-3 0 0,0-1 3 0 0,0-1 0 0 0,0 1 0 0 0,0 0 0 0 0,0 0 0 0 0,0 0 0 0 0,0 0 0 0 0,1 0 0 0 0,-1-1 1 0 0,0 1-1 0 0,0 0 0 0 0,1 0 0 0 0,-1 0 0 0 0,0-1 0 0 0,1 2-3 0 0,0-2 1 0 0,-1 1 1 0 0,1-1-1 0 0,-1 0 1 0 0,1 0-1 0 0,0 1 1 0 0,-1-1-1 0 0,1 0 1 0 0,0 0-1 0 0,-1 0 1 0 0,1 0-1 0 0,0 1 1 0 0,0-1-1 0 0,-1 0 1 0 0,1 0-1 0 0,0-1-1 0 0,1 1 21 0 0,-2 0-36 0 0,0 1-46 0 0,0 1-92 0 0,0 9-165 0 0,0-9 161 0 0,1-2-50 0 0,0 0-81 0 0,-1 0 93 0 0,1 0-40 0 0,0 0-43 0 0,0 0-40 0 0,0 0-39 0 0,0 0-32 0 0,1 0-252 0 0,-1 0-55 0 0,2 0-816 0 0,-1 0-641 0 0,-1 0-1218 0 0</inkml:trace>
  <inkml:trace contextRef="#ctx0" brushRef="#br0" timeOffset="423.67">522 95 11312 0 0,'0'0'332'0'0,"0"0"-4"0"0,0 0-245 0 0,0-2-48 0 0,0-5-6 0 0,0 3 30 0 0,0 2 63 0 0,0 1 143 0 0,-3-1 252 0 0,-1-2-440 0 0,0 1 82 0 0,-2 1 114 0 0,-4-1 242 0 0,-1 2 36 0 0,3 1-215 0 0,0 0-101 0 0,1 0-58 0 0,5 0-142 0 0,-12 0 269 0 0,0 0-54 0 0,0 0-51 0 0,1 0-43 0 0,-1 0-40 0 0,0 0-32 0 0,-14 0 4 0 0,23-1-73 0 0,3 1-1 0 0,-22 14 23 0 0,11-9-37 0 0,7 6 0 0 0,-4-6 0 0 0,10-5 0 0 0,-1 1-1 0 0,1-1 1 0 0,0 1-1 0 0,0-1 1 0 0,0 1-1 0 0,-1-1 1 0 0,1 1-1 0 0,0-1 1 0 0,0 1-1 0 0,0-1 1 0 0,0 1-1 0 0,0-1 1 0 0,0 1-1 0 0,0-1 1 0 0,0 1-1 0 0,0-1 1 0 0,0 1-1 0 0,0-1 1 0 0,0 1-1 0 0,1-1 1 0 0,-1 1-1 0 0,0-1 1 0 0,0 1-1 0 0,0-1 1 0 0,1 0-1 0 0,-1 1 1 0 0,10 15-53 0 0,-4-3 39 0 0,4-8 14 0 0,-3 6-10 0 0,-7-10 8 0 0,0 0-1 0 0,1 0 0 0 0,-1 0 1 0 0,1 0-1 0 0,0 0 0 0 0,-1 0 0 0 0,1 0 1 0 0,-1 0-1 0 0,1 0 0 0 0,0 0 1 0 0,0 0-1 0 0,0 0 0 0 0,0-1 1 0 0,-1 1-1 0 0,1 0 0 0 0,1-1 3 0 0,3 3-6 0 0,-5-3 6 0 0,1 0 0 0 0,0 1 0 0 0,-1-1-1 0 0,1 0 1 0 0,-1 0 0 0 0,1 1 0 0 0,0-1 0 0 0,-1 1 0 0 0,1-1-1 0 0,-1 1 1 0 0,1-1 0 0 0,-1 1 0 0 0,1-1 0 0 0,-1 1-1 0 0,0-1 1 0 0,1 1 0 0 0,-1-1 0 0 0,1 1 0 0 0,-1 0-1 0 0,0-1 1 0 0,0 1 0 0 0,1 0 0 0 0,1 4 0 0 0,3 2-12 0 0,0-1 1 0 0,0 1 0 0 0,1-1 0 0 0,-1 0 0 0 0,1 0 0 0 0,4 2 11 0 0,9 9 2 0 0,-7-6-2 0 0,-9-8 0 0 0,1 0 0 0 0,-1 0 0 0 0,1 0 0 0 0,-1 0 0 0 0,0 1 0 0 0,-1 0 0 0 0,1-1 0 0 0,-1 1 0 0 0,1 0 0 0 0,-1 1 0 0 0,2 8 0 0 0,-3-9 0 0 0,0 0 0 0 0,0 0 0 0 0,1-1 0 0 0,-1 1 0 0 0,1 0 0 0 0,0 0 0 0 0,0-1 0 0 0,1 1 0 0 0,4 8 0 0 0,-4-6 0 0 0,1 0 0 0 0,0 0 0 0 0,1-1 0 0 0,3 5 1 0 0,-6-8 1 0 0,-1-1 1 0 0,1 1 0 0 0,-1 0 0 0 0,1 0 0 0 0,-1 0-1 0 0,0 0 1 0 0,0 1 0 0 0,0-1 0 0 0,0 0 0 0 0,0 0-1 0 0,-1 1 1 0 0,1-1 0 0 0,-1 0 0 0 0,1 1 0 0 0,-1-1-1 0 0,0 0 1 0 0,0 1 0 0 0,0-1 0 0 0,0 2-3 0 0,3 12 32 0 0,2-5 45 0 0,0-2 32 0 0,-2 5 35 0 0,-3-12-110 0 0,0 1 0 0 0,0-1 0 0 0,0 0 0 0 0,0 1 0 0 0,0-1 0 0 0,-1 1-1 0 0,1-1 1 0 0,-1 1 0 0 0,1-1 0 0 0,-1 0 0 0 0,0 1 0 0 0,0-1 0 0 0,0 0-1 0 0,0 0 1 0 0,0 0 0 0 0,-1 1 0 0 0,1-1 0 0 0,-1 0-34 0 0,-1 2 229 0 0,2-1-101 0 0,1 1-63 0 0,1 1-31 0 0,-1-2 44 0 0,0-3-61 0 0,0 1 0 0 0,0 0 0 0 0,0 0-1 0 0,0 0 1 0 0,-1-1 0 0 0,1 1-1 0 0,0 0 1 0 0,0 0 0 0 0,0-1-1 0 0,-1 1 1 0 0,1 0 0 0 0,-1-1 0 0 0,1 1-1 0 0,0 0 1 0 0,-1-1 0 0 0,1 1-1 0 0,-1-1 1 0 0,0 1-17 0 0,-10 7 239 0 0,-1 0-60 0 0,9-6-28 0 0,1 0-52 0 0,-1-2-32 0 0,0 0-31 0 0,0 0-13 0 0,1 1 29 0 0,-2 5 73 0 0,4-5-118 0 0,-1-1 1 0 0,1 1-1 0 0,0-1 1 0 0,0 1-1 0 0,-1-1 1 0 0,1 0-1 0 0,0 1 1 0 0,-1-1-1 0 0,1 0 1 0 0,0 1 0 0 0,-1-1-1 0 0,1 0 1 0 0,-1 1-1 0 0,1-1 1 0 0,0 0-1 0 0,-1 0 1 0 0,1 1-1 0 0,-1-1 1 0 0,1 0-1 0 0,-1 0 1 0 0,1 0-1 0 0,-1 0 1 0 0,1 0-1 0 0,-1 0 1 0 0,1 1-1 0 0,-1-1 1 0 0,1 0-1 0 0,-1-1 1 0 0,1 1-1 0 0,-1 0 1 0 0,1 0-1 0 0,-1 0-7 0 0,-9 0 156 0 0,0 1-86 0 0,0-1-61 0 0,0-1-71 0 0,3-2-81 0 0,-2-1 40 0 0,2-1 23 0 0,2 3-16 0 0,0 1-32 0 0,-1 0-61 0 0,-4 0-429 0 0,9 1 479 0 0,-1-1-1 0 0,1 1 1 0 0,0-1 0 0 0,-1 0-1 0 0,1 1 1 0 0,-1-1 0 0 0,1 0-1 0 0,0 0 1 0 0,0 0 0 0 0,-1 0-1 0 0,1 0 140 0 0,-5-5-498 0 0,-9-9-1062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3:05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396 600 9792 0 0,'0'0'222'0'0,"0"-2"30"0"0,0 1-243 0 0,0 1 1 0 0,0 0-1 0 0,0 0 0 0 0,0-1 0 0 0,0 1 0 0 0,0 0 0 0 0,0-1 0 0 0,0 1 0 0 0,0 0 0 0 0,0 0 1 0 0,0-1-1 0 0,0 1 0 0 0,0 0 0 0 0,0 0 0 0 0,0-1 0 0 0,0 1 0 0 0,0 0 0 0 0,0-1 0 0 0,0 1 1 0 0,0 0-1 0 0,-1 0 0 0 0,1-1 0 0 0,0 1 0 0 0,0 0 0 0 0,0 0 0 0 0,0 0 0 0 0,0-1 0 0 0,-1 1 1 0 0,1 0-1 0 0,0 0 0 0 0,0 0 0 0 0,-1-1 0 0 0,1 1-9 0 0,-7-6 193 0 0,-2-8-145 0 0,2 5-27 0 0,1 4 55 0 0,-1 3 101 0 0,1-1 143 0 0,1-7 320 0 0,-6 4 22 0 0,6-4-30 0 0,-6 5-135 0 0,7-2-209 0 0,4 7-270 0 0,-1-1 0 0 0,1 1-1 0 0,0-1 1 0 0,0 1 0 0 0,-1 0 0 0 0,1-1 0 0 0,0 1 0 0 0,-1-1 0 0 0,1 1 0 0 0,0 0 0 0 0,-1-1 0 0 0,1 1 0 0 0,-1 0 0 0 0,1 0 0 0 0,0-1 0 0 0,-1 1 0 0 0,1 0 0 0 0,-1 0 0 0 0,1 0 0 0 0,-1-1 0 0 0,1 1 0 0 0,-1 0 0 0 0,1 0 0 0 0,-1 0 0 0 0,1 0 0 0 0,-1 0 0 0 0,1 0 0 0 0,-1 0 0 0 0,1 0 0 0 0,-1 0 0 0 0,1 0 0 0 0,-1 0-18 0 0,-20 0 584 0 0,2 0-81 0 0,0 0-99 0 0,-1 0-117 0 0,7 2-66 0 0,-2 5 2 0 0,3-1-70 0 0,2-2-17 0 0,4-2-82 0 0,1 1 0 0 0,-1 0 0 0 0,1 0-1 0 0,0 0 1 0 0,0 1 0 0 0,0 0 0 0 0,-3 3-54 0 0,-18 18 213 0 0,9-7-108 0 0,-3 2-45 0 0,16-15-50 0 0,-1 0 1 0 0,1 0-1 0 0,1 0 0 0 0,-1 1 0 0 0,0 0-10 0 0,1-1 4 0 0,0 1-1 0 0,-1-1 0 0 0,0 0 1 0 0,-1 0-1 0 0,1 0-3 0 0,2-3 9 0 0,0 0-1 0 0,1 1 0 0 0,-1-1 1 0 0,1 1-1 0 0,-1-1 1 0 0,1 1-1 0 0,0-1 0 0 0,0 1 1 0 0,0 0-1 0 0,0-1 1 0 0,1 1-1 0 0,-1 0 0 0 0,1 0 1 0 0,-1-1-1 0 0,1 1 1 0 0,0 0-1 0 0,0 0 0 0 0,0 0 1 0 0,1 2-9 0 0,-1 3 9 0 0,0-7-9 0 0,0 1 0 0 0,0-1 0 0 0,0 0 0 0 0,0 1 0 0 0,1-1 0 0 0,-1 0 0 0 0,0 0 0 0 0,0 1 0 0 0,1-1 0 0 0,-1 0 0 0 0,1 0 0 0 0,-1 0 0 0 0,1 1 0 0 0,0-1 0 0 0,-1 0 0 0 0,1 0 0 0 0,0 0 0 0 0,0 0 0 0 0,0 0 0 0 0,0 0 0 0 0,0 0 0 0 0,0-1 0 0 0,0 1 0 0 0,0 0 0 0 0,1 0 0 0 0,11 4 0 0 0,-8 2 6 0 0,-2-2 37 0 0,8-4 32 0 0,-4-1-24 0 0,-5 0-35 0 0,0 0-1 0 0,0 0 0 0 0,0 0 1 0 0,0 0-1 0 0,1 0 0 0 0,-1 1 1 0 0,0-1-1 0 0,0 0 0 0 0,0 1 0 0 0,1 0-15 0 0,-1 0 10 0 0,-1 0-1 0 0,1 0 1 0 0,0-1-1 0 0,-1 1 1 0 0,1-1 0 0 0,0 1-1 0 0,0-1 1 0 0,0 1-1 0 0,-1-1 1 0 0,1 0-1 0 0,0 0 1 0 0,0 0-1 0 0,0 0 1 0 0,0 0-1 0 0,-1 0 1 0 0,1-1-1 0 0,0 1 1 0 0,0-1-1 0 0,0 1 1 0 0,-1-1-1 0 0,1 0 1 0 0,0 0-10 0 0,2 0 14 0 0,13-3 95 0 0,0 5-25 0 0,0 1-4 0 0,0-6 22 0 0,2-7-40 0 0,-15 8-45 0 0,0 0-1 0 0,1 1 1 0 0,-1-1 0 0 0,1 1-1 0 0,1 0-16 0 0,7-2 31 0 0,-10 4-25 0 0,-1 0 0 0 0,0-1 0 0 0,1 0 1 0 0,-1 1-1 0 0,0-1 0 0 0,0 0 0 0 0,0 0 1 0 0,1 0-1 0 0,-1 0 0 0 0,0-1 0 0 0,0 1 0 0 0,-1 0 1 0 0,1-1-1 0 0,0 0-6 0 0,6-6 9 0 0,-5 5-9 0 0,0 0 0 0 0,0 0 1 0 0,0 0-1 0 0,1 0 0 0 0,0 0 0 0 0,0 0 0 0 0,1 1-1 0 0,-5 2 3 0 0,1-1 0 0 0,0 1 0 0 0,-1 0 0 0 0,1 0 0 0 0,-1-1 0 0 0,1 1 0 0 0,0-1-1 0 0,-1 1 1 0 0,1 0 0 0 0,-1-1 0 0 0,1 1 0 0 0,-1-1 0 0 0,1 1 0 0 0,-1-1 0 0 0,1 0 0 0 0,-1 1 0 0 0,0-1 0 0 0,1 1 0 0 0,-1-1 0 0 0,0 0 0 0 0,0 1 0 0 0,1-1-2 0 0,1-4 12 0 0,-1 4-10 0 0,0-1 1 0 0,-1 1 0 0 0,1 0-1 0 0,0 0 1 0 0,0 0 0 0 0,0 0-1 0 0,0 0 1 0 0,0 0 0 0 0,1 1-1 0 0,-1-1 1 0 0,0 0 0 0 0,0 0-1 0 0,0 1 1 0 0,1-1-3 0 0,-1 1 3 0 0,0-1-1 0 0,-1 1 1 0 0,1 0-1 0 0,0 0 0 0 0,-1-1 1 0 0,1 1-1 0 0,0 0 1 0 0,-1-1-1 0 0,1 1 1 0 0,-1-1-1 0 0,1 1 1 0 0,-1-1-1 0 0,1 1 1 0 0,-1-1-1 0 0,1 0 1 0 0,-1 1-1 0 0,1-1 1 0 0,-1 1-1 0 0,0-1 0 0 0,1 0 1 0 0,-1 1-1 0 0,0-1 1 0 0,0 0-1 0 0,1 0 1 0 0,-1 1-1 0 0,0-1 1 0 0,0 0-3 0 0,0 1 1 0 0,0 0 0 0 0,0 0 0 0 0,0 0-1 0 0,0 0 1 0 0,0-1 0 0 0,0 1 0 0 0,0 0 0 0 0,0 0 0 0 0,0 0 0 0 0,0 0 0 0 0,0 0 0 0 0,0 0 0 0 0,0 0 0 0 0,0 0 0 0 0,0 0 0 0 0,0-1 0 0 0,0 1 0 0 0,0 0 0 0 0,0 0-1 0 0,0 0 1 0 0,0 0 0 0 0,0 0 0 0 0,0 0 0 0 0,0 0 0 0 0,0 0 0 0 0,0 0 0 0 0,0 0 0 0 0,0 0 0 0 0,0 0 0 0 0,0 0 0 0 0,1-1 0 0 0,-1 1 0 0 0,0 0 0 0 0,0 0-1 0 0,0 0 1 0 0,0 0 0 0 0,0 0 0 0 0,0 0 0 0 0,0 0 0 0 0,0 0 0 0 0,0 0 0 0 0,0 0 0 0 0,0 0 0 0 0,1 0 0 0 0,-1 0 0 0 0,0 0 0 0 0,0 0 0 0 0,0 0 0 0 0,0 0 0 0 0,0 0-1 0 0,0 0 1 0 0,0 0 0 0 0,0 0 0 0 0,0 0 0 0 0,0 0 0 0 0,1 0 0 0 0,-1 0-1 0 0,10 0 0 0 0,-10 0-1 0 0,0 0 0 0 0,0 0 0 0 0,0 0 0 0 0,1 0 0 0 0,-1 0 0 0 0,0 0 1 0 0,0 0-1 0 0,0 0 0 0 0,0 0 0 0 0,0 0 0 0 0,0 0 0 0 0,0 0 0 0 0,0 0 0 0 0,0 0 0 0 0,0 0 0 0 0,1 0 0 0 0,-1 0 0 0 0,0 0 0 0 0,0 0 0 0 0,0 0 0 0 0,0 0 0 0 0,0 0 1 0 0,0 0-1 0 0,0 0 0 0 0,0 0 0 0 0,0 0 0 0 0,0 1 0 0 0,0-1 0 0 0,1 0 0 0 0,-1 0 0 0 0,0 0 0 0 0,0 0 0 0 0,0 0 0 0 0,0 0 0 0 0,0 0 0 0 0,0 0 0 0 0,0 0 1 0 0,0 0-1 0 0,0 0 0 0 0,0 0 0 0 0,0 0 0 0 0,0 1 0 0 0,0-1 0 0 0,0 0 0 0 0,0 0 0 0 0,0 0 0 0 0,0 0 0 0 0,0 0 0 0 0,0 0 0 0 0,0 0 0 0 0,0 0 0 0 0,0 0 0 0 0,0 1 1 0 0,0-1-1 0 0,0 0 0 0 0,0 0 0 0 0,0 0 1 0 0,0 29-74 0 0,-3-13 62 0 0,0-11 12 0 0,-2 5 0 0 0,10 2 0 0 0,-4-10 1 0 0,-1-1 0 0 0,1 1 1 0 0,0 0-1 0 0,-1-1 0 0 0,1 1 0 0 0,0 0 1 0 0,-1-1-1 0 0,0 1 0 0 0,1 0 0 0 0,-1 1-1 0 0,0-1-53 0 0,0 0 52 0 0,-1 4 92 0 0,2 7 251 0 0,0-9-298 0 0,0-2-71 0 0,6 2-44 0 0,-7-4 66 0 0,1 1 0 0 0,-1-1 0 0 0,1 0-1 0 0,-1 0 1 0 0,1 1 0 0 0,-1-1-1 0 0,0 0 1 0 0,1 1 0 0 0,-1-1 0 0 0,0 0-1 0 0,1 1 1 0 0,-1-1 0 0 0,0 1-1 0 0,1-1 1 0 0,-1 1 0 0 0,0-1 0 0 0,0 0-1 0 0,0 1 1 0 0,1-1 0 0 0,-1 1-1 0 0,0-1 1 0 0,0 1 0 0 0,0-1 0 0 0,0 1-1 0 0,0-1 1 0 0,0 1 0 0 0,0-1 0 0 0,0 1-1 0 0,0-1 1 0 0,0 1 0 0 0,0-1-1 0 0,0 1 6 0 0,0 2 7 0 0,0 0-40 0 0,1 1-130 0 0,0 0-85 0 0,3 4-427 0 0,-2-6 505 0 0,-1 0 44 0 0,1-1 57 0 0,0 1 112 0 0,0 1-585 0 0</inkml:trace>
  <inkml:trace contextRef="#ctx0" brushRef="#br0" timeOffset="265.2">601 80 8536 0 0,'0'-3'8'0'0,"-1"0"40"0"0,2-15 428 0 0,0 14-422 0 0,0 0-51 0 0,12-12 8 0 0,-4 8 12 0 0,-5 3 60 0 0,-3 5-69 0 0,0-1 270 0 0,0-1-54 0 0,0 1-48 0 0,-1-1-42 0 0,0 0 0 0 0,1 0-50 0 0,-2-3 73 0 0,0 4-42 0 0,1 1-11 0 0,0 0-95 0 0,0 0 0 0 0,0 0 1 0 0,0 0-1 0 0,0 0 1 0 0,0 0-1 0 0,0 0 0 0 0,0 0 1 0 0,0 0-1 0 0,0-1 1 0 0,0 1-1 0 0,0 0 0 0 0,0 0 1 0 0,0 0-1 0 0,0 0 1 0 0,0 0-1 0 0,0 0 0 0 0,0 0 1 0 0,0 0-1 0 0,0 0 0 0 0,0 0 1 0 0,0-1-1 0 0,0 1 1 0 0,0 0-1 0 0,0 0 0 0 0,0 0 1 0 0,0 0-1 0 0,0 0 1 0 0,1 0-1 0 0,-1 0 0 0 0,0 0 1 0 0,0 0-1 0 0,0 0 1 0 0,0 0-1 0 0,0 0 0 0 0,0 0 1 0 0,0 0-1 0 0,0 0 1 0 0,0 0-1 0 0,0 0 0 0 0,0-1 1 0 0,0 1-1 0 0,1 0 0 0 0,-1 0 1 0 0,0 0-1 0 0,0 0 1 0 0,0 0-1 0 0,0 0 0 0 0,0 0 1 0 0,0 0-1 0 0,0 0 1 0 0,0 0-1 0 0,0 0 0 0 0,0 0 1 0 0,1 1-1 0 0,-1-1 1 0 0,0 0-1 0 0,0 0-15 0 0,1 0 58 0 0,1 0 97 0 0,0 0 33 0 0,1 0 40 0 0,6 0 625 0 0,-6 0-519 0 0,1 0-66 0 0,-3 0-175 0 0,0 0-33 0 0,-1 0-48 0 0,0 0-1 0 0,0 0 0 0 0,0 0 1 0 0,1-1-1 0 0,-1 1 1 0 0,0 0-1 0 0,0 0 0 0 0,0 0 1 0 0,0 0-1 0 0,0 0 1 0 0,0 0-1 0 0,0 0 0 0 0,0 0 1 0 0,0 0-1 0 0,0 0 1 0 0,1 0-1 0 0,-1 0 0 0 0,0 1 1 0 0,0-1-1 0 0,0 0 0 0 0,0 0 1 0 0,0 0-1 0 0,0 0 1 0 0,0 0-1 0 0,0 0 0 0 0,0 0 1 0 0,0 0-1 0 0,0 0 1 0 0,0 0-1 0 0,1 0 0 0 0,-1 0 1 0 0,0 0-1 0 0,0 0 1 0 0,0 0-1 0 0,0 0 0 0 0,0 0 1 0 0,0 1-1 0 0,0-1 1 0 0,0 0-1 0 0,0 0 0 0 0,0 0 1 0 0,0 0-1 0 0,0 0 0 0 0,0 0 1 0 0,0 0-1 0 0,0 0 1 0 0,0 0-1 0 0,0 0 0 0 0,0 1 1 0 0,0-1-1 0 0,0 0 1 0 0,0 0-1 0 0,0 0 0 0 0,0 0 1 0 0,0 0-1 0 0,0 0 1 0 0,0 0-12 0 0,0 6 283 0 0,2-1-49 0 0,4 5 122 0 0,-1-2-124 0 0,1 5 147 0 0,-1-1-90 0 0,0 3-27 0 0,-3 8 41 0 0,2 8-43 0 0,6 13 18 0 0,-8-24-155 0 0,-2 41 166 0 0,0 83 212 0 0,1-125-367 0 0,1 0 0 0 0,3 16-134 0 0,-2-18 135 0 0,0 1 0 0 0,-1 13-135 0 0,-2 95 742 0 0,0-102-612 0 0,0-3-38 0 0,2 0 32 0 0,4-3-50 0 0,0-4-14 0 0,-4 2 30 0 0,-3-7-33 0 0,1 0-22 0 0,14 20 48 0 0,-12-16-47 0 0,-2-10-115 0 0,0-3 4 0 0,0 0 7 0 0,0 0-36 0 0,0 1-17 0 0,0-1-37 0 0,0 1-42 0 0,0-1-48 0 0,0 1-52 0 0,0 0-48 0 0,0 0-44 0 0,0 1-41 0 0,0-1-283 0 0,0 1-66 0 0,0 0-53 0 0,0-1-38 0 0,0 0-330 0 0,0 0-34 0 0,0 0-2593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23.5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442 127 14512 0 0,'0'0'330'0'0,"0"0"45"0"0,0 0 20 0 0,0 0-162 0 0,0 0-110 0 0,0 0-36 0 0,0-2-52 0 0,0-5-7 0 0,0 3 31 0 0,0 2 60 0 0,0 1 140 0 0,0 1 243 0 0,0 0 18 0 0,0 0-219 0 0,0 0-141 0 0,0 0-55 0 0,0 0-21 0 0,-3 3-18 0 0,-7 8-44 0 0,10-11-20 0 0,-1 0 0 0 0,1 0 0 0 0,0 0 0 0 0,0 1 0 0 0,-1-1 0 0 0,1 0-1 0 0,0 0 1 0 0,0 1 0 0 0,0-1 0 0 0,0 0 0 0 0,-1 1 0 0 0,1-1-1 0 0,0 0 1 0 0,0 1 0 0 0,0-1 0 0 0,0 0 0 0 0,0 0 0 0 0,0 1 0 0 0,0-1-1 0 0,0 0 1 0 0,0 1 0 0 0,0-1 0 0 0,0 0 0 0 0,0 1 0 0 0,0-1-1 0 0,0 0-1 0 0,0 32 42 0 0,0 26 66 0 0,0 42 267 0 0,0-61-257 0 0,2-12-27 0 0,4 4 0 0 0,0 0-2 0 0,-4-4 1 0 0,-2 36 62 0 0,0-18-105 0 0,0-37-32 0 0,1-1-1 0 0,0 1 1 0 0,1 0 0 0 0,-1 0-1 0 0,2 0-14 0 0,-1 0 14 0 0,0-1-1 0 0,-1 1 0 0 0,0 0 1 0 0,0-1-1 0 0,0 2-13 0 0,-1 68 88 0 0,0-75-84 0 0,0 0 0 0 0,0-1 0 0 0,0 1 0 0 0,1 0 0 0 0,-1 0 0 0 0,0 0 0 0 0,1 0 0 0 0,0 0 0 0 0,-1 0-1 0 0,1-1 1 0 0,0 1 0 0 0,0 0 0 0 0,1 1-4 0 0,-1-2 1 0 0,0 1 0 0 0,0-1 0 0 0,0 1 0 0 0,-1-1 0 0 0,1 1 0 0 0,-1-1 0 0 0,1 1 0 0 0,-1-1 0 0 0,1 1 0 0 0,-1-1 0 0 0,0 1 0 0 0,0 0 0 0 0,1 1-1 0 0,-1 4 20 0 0,0 1-36 0 0,0 0-43 0 0,0-3-50 0 0,0-2-148 0 0,0-3 120 0 0,0 0 52 0 0,0 0-34 0 0,0 0-12 0 0,0 0-34 0 0,0 0-40 0 0,0 0-43 0 0,0 0-47 0 0,0 0-45 0 0,0 0-41 0 0,0 0-37 0 0,0 0-270 0 0,0 0-61 0 0,0 0-48 0 0,0 0-36 0 0,0 0-1488 0 0,0 0-1316 0 0</inkml:trace>
  <inkml:trace contextRef="#ctx0" brushRef="#br0" timeOffset="515.01">0 222 7920 0 0,'0'0'174'0'0,"0"0"29"0"0,0 0 13 0 0,0 0-67 0 0,0 0-2 0 0,0 0 62 0 0,0-3 186 0 0,0 3-364 0 0,0-1 0 0 0,0 1 0 0 0,0 0 1 0 0,0-1-1 0 0,0 1 0 0 0,0-1 0 0 0,0 1 0 0 0,0-1 0 0 0,0 1 0 0 0,0 0 0 0 0,1-1 1 0 0,-1 1-1 0 0,0-1 0 0 0,0 1 0 0 0,0 0 0 0 0,1-1 0 0 0,-1 1 0 0 0,0 0 0 0 0,0-1 1 0 0,1 1-1 0 0,-1 0 0 0 0,0-1 0 0 0,0 1 0 0 0,1 0 0 0 0,-1-1 0 0 0,0 1 0 0 0,1 0 1 0 0,-1 0-1 0 0,1 0 0 0 0,-1-1 0 0 0,1 1-31 0 0,5-5 534 0 0,0-5 199 0 0,7 5-145 0 0,-6 0-348 0 0,2-3 264 0 0,0 0 70 0 0,-2 3-226 0 0,0 3-113 0 0,1 1-75 0 0,3 0 128 0 0,-2-1-72 0 0,-1-2-24 0 0,3-3 26 0 0,3-3 61 0 0,-1 5 3 0 0,1 2-109 0 0,1 3-35 0 0,19-2 86 0 0,-16-3-135 0 0,13-2 91 0 0,6-2 29 0 0,-13 3-98 0 0,18 1 27 0 0,-5-6-2 0 0,-8 7-53 0 0,-17 2-66 0 0,0 0-1 0 0,0-1 1 0 0,-1 0 0 0 0,3-1-17 0 0,29-10 57 0 0,17 3-24 0 0,-34 7-21 0 0,21-1-94 0 0,-23 0 15 0 0,-8 2-7 0 0,-1 1 0 0 0,1 0-1 0 0,7 1 75 0 0,-15 1 33 0 0,0-1-47 0 0,0 0-43 0 0,0 0-39 0 0,8-1-197 0 0,-1-1-105 0 0,4-1-180 0 0,12 0-444 0 0,-17 4 608 0 0,33 0-1074 0 0</inkml:trace>
  <inkml:trace contextRef="#ctx0" brushRef="#br0" timeOffset="1054.28">915 175 8288 0 0,'0'0'190'0'0,"0"0"28"0"0,0 0 7 0 0,3 2-33 0 0,7 11-153 0 0,-5-3-6 0 0,0-1 70 0 0,-2-3 41 0 0,0 1 54 0 0,-2-6-146 0 0,-1 0 0 0 0,1 1 0 0 0,-1-1 0 0 0,0 1 0 0 0,1-1 0 0 0,-1 0 1 0 0,0 1-1 0 0,0-1 0 0 0,0 1 0 0 0,0 0-52 0 0,2 16 513 0 0,4-6-272 0 0,7 9 180 0 0,4 5 68 0 0,-10-9-256 0 0,-3 0-6 0 0,-2-4 73 0 0,2-1-1 0 0,4 12-299 0 0,-5-14 141 0 0,0 1-1 0 0,0-1 0 0 0,0 4-140 0 0,3 17 351 0 0,5 3 27 0 0,-7-10-167 0 0,4 16 95 0 0,1-9-9 0 0,-5-20-214 0 0,3 7 58 0 0,-5 0 25 0 0,-2-7-110 0 0,0 79 477 0 0,0-71-457 0 0,0-2-39 0 0,0-14 37 0 0,0-3 15 0 0,0 0 20 0 0,0 0-17 0 0,0 0-10 0 0,0 0-4 0 0,0 0-5 0 0,0-3-1 0 0,0-32 111 0 0,0-22 40 0 0,2 43-150 0 0,4-3-8 0 0,-1 1-17 0 0,-4 11-29 0 0,0 1-1 0 0,-1 0 0 0 0,0-1 0 0 0,1 1 1 0 0,-2-1-1 0 0,1-4-18 0 0,-1 5 9 0 0,1-1 0 0 0,0 1 0 0 0,0-1 1 0 0,0 0-1 0 0,0 1 0 0 0,1-1 0 0 0,0 1 0 0 0,0-1 0 0 0,0 0-9 0 0,10-14 6 0 0,-8 15 5 0 0,0 0 0 0 0,-1 0 0 0 0,1-1 0 0 0,-1 1-1 0 0,1-3-10 0 0,0-6 11 0 0,-3 11-10 0 0,1-1 0 0 0,-1 1 0 0 0,1 0-1 0 0,0-1 1 0 0,-1 1 0 0 0,1 0 0 0 0,0 0 0 0 0,0 0 0 0 0,1 0 0 0 0,-1 0 0 0 0,0 0-1 0 0,1 0 1 0 0,-1 0 0 0 0,1 0-1 0 0,0 0 8 0 0,1-1-1 0 0,-1 0 1 0 0,-1 0-1 0 0,1 0 0 0 0,0 0 1 0 0,0-1-8 0 0,-1 1 3 0 0,0 1 0 0 0,0 0 0 0 0,0 1-1 0 0,0-1 1 0 0,1 0 0 0 0,-1 0 0 0 0,1 0 0 0 0,-1 1 0 0 0,1-1 0 0 0,0 0-3 0 0,6-2 51 0 0,2 3 37 0 0,-2 0 6 0 0,8 0 38 0 0,-10 3-37 0 0,1 1 50 0 0,17 10-55 0 0,-3 5-9 0 0,1 13-71 0 0,-15-20-9 0 0,-4-6-1 0 0,0 0 0 0 0,-1 0 0 0 0,0 0 0 0 0,0 1 0 0 0,0-1 0 0 0,0 0-1 0 0,0 3 1 0 0,-1-4 3 0 0,0 1-1 0 0,0-1 0 0 0,1 1 0 0 0,0-1 0 0 0,0 0 0 0 0,0 1 0 0 0,0-1-2 0 0,1 0 8 0 0,-1-1 1 0 0,0 1-1 0 0,0-1 1 0 0,-1 1-1 0 0,1 0 1 0 0,-1 0-1 0 0,0 0 1 0 0,0 1-9 0 0,3 7 9 0 0,2 2 20 0 0,-5-13-27 0 0,0 0 1 0 0,0 1 0 0 0,-1-1-1 0 0,1 1 1 0 0,0-1 0 0 0,-1 1 0 0 0,1-1-1 0 0,-1 1 1 0 0,0-1 0 0 0,1 1 0 0 0,-1-1-1 0 0,0 1 1 0 0,0 0-3 0 0,0-1 4 0 0,0 1 0 0 0,0 0 0 0 0,1 0 1 0 0,-1-1-1 0 0,1 1 0 0 0,-1 0 0 0 0,1 0 0 0 0,-1-1 0 0 0,1 1 0 0 0,0 0 0 0 0,0-1 0 0 0,0 1 0 0 0,0-1-4 0 0,0 1 5 0 0,0-1-1 0 0,0 1 0 0 0,0-1 0 0 0,-1 1 0 0 0,1 0 0 0 0,0-1 0 0 0,-1 1 0 0 0,1 0 0 0 0,-1 0 0 0 0,0-1 1 0 0,1 1-1 0 0,-1 0 0 0 0,0 0-4 0 0,0 8 7 0 0,0 3-5 0 0,0 9-79 0 0,0-20-51 0 0,0-2-143 0 0,0 0-229 0 0,0 0 380 0 0,0 0 7 0 0,0 0-16 0 0,0 0-45 0 0,0 0-12 0 0,0 0-45 0 0,0 0-51 0 0,0 0-57 0 0,0 0-63 0 0,0 0-56 0 0,0 0-52 0 0,0 0-45 0 0,0 0-160 0 0,0 0-44 0 0,0 0-196 0 0,0 0-523 0 0</inkml:trace>
  <inkml:trace contextRef="#ctx0" brushRef="#br0" timeOffset="1501.24">1562 664 9760 0 0,'0'0'222'0'0,"0"0"30"0"0,3 0 18 0 0,6 0-167 0 0,19 1 24 0 0,-26-1-124 0 0,-1 0 1 0 0,1 0-1 0 0,-1 0 1 0 0,1 0-1 0 0,-1 0 1 0 0,1-1-1 0 0,0 1 1 0 0,-1 0-1 0 0,1-1 1 0 0,-1 1-1 0 0,0-1 1 0 0,2 0-4 0 0,-1-2 18 0 0,0-1 38 0 0,-1 2 42 0 0,2 0 44 0 0,1 0 45 0 0,2 2 46 0 0,-4 0-123 0 0,0 0 35 0 0,3 0 224 0 0,0 0 27 0 0,7 1 591 0 0,-4-2-466 0 0,-5 1-299 0 0,0-1-68 0 0,0 0-82 0 0,-1 0-97 0 0,2-5 321 0 0,-4 5-278 0 0,1 1 0 0 0,-1-1 0 0 0,0 1 1 0 0,0-1-1 0 0,1 1 0 0 0,-1 0 0 0 0,0-1 0 0 0,1 1 0 0 0,-1 0 0 0 0,0-1 0 0 0,1 1 0 0 0,-1 0 0 0 0,1-1 0 0 0,-1 1 0 0 0,0 0 0 0 0,1 0 0 0 0,-1-1 1 0 0,1 1-1 0 0,-1 0 0 0 0,1 0 0 0 0,-1 0 0 0 0,1 0 0 0 0,-1 0 0 0 0,1 0 0 0 0,-1 0 0 0 0,1 0 0 0 0,-1 0 0 0 0,1 0 0 0 0,-1 0 0 0 0,1 0 0 0 0,-1 0 1 0 0,1 0-19 0 0,4 0 114 0 0,-1-1 35 0 0,7-3 414 0 0,-8 1-364 0 0,1-1-74 0 0,-3 2-103 0 0,0 0-35 0 0,2-5 170 0 0,-3 7-143 0 0,0-1 1 0 0,0 1-1 0 0,1-1 0 0 0,-1 1 0 0 0,0-1 0 0 0,0 1 0 0 0,1 0 0 0 0,-1-1 1 0 0,0 1-1 0 0,0-1 0 0 0,1 1 0 0 0,-1-1 0 0 0,0 1 0 0 0,1 0 1 0 0,-1-1-1 0 0,1 1 0 0 0,-1 0 0 0 0,1 0 0 0 0,-1-1 0 0 0,0 1 0 0 0,1 0 1 0 0,-1 0-1 0 0,1-1 0 0 0,-1 1 0 0 0,1 0 0 0 0,-1 0 0 0 0,1 0 1 0 0,-1 0-1 0 0,1 0 0 0 0,-1 0 0 0 0,1 0 0 0 0,-1 0 0 0 0,1 0 1 0 0,-1 0-1 0 0,1 0 0 0 0,-1 0 0 0 0,1 0 0 0 0,-1 0-14 0 0,12-2 189 0 0,-12 2-180 0 0,0 0 0 0 0,1 0 0 0 0,-1-1-1 0 0,0 1 1 0 0,1-1 0 0 0,-1 1 0 0 0,0 0-1 0 0,1-1 1 0 0,-1 1 0 0 0,0-1 0 0 0,0 1-1 0 0,1 0 1 0 0,-1-1 0 0 0,0 1 0 0 0,0-1-1 0 0,0 1 1 0 0,0-1 0 0 0,0 1 0 0 0,0-1-1 0 0,0 1 1 0 0,0-1 0 0 0,0 1 0 0 0,0-1-1 0 0,0 1 1 0 0,0-1-9 0 0,3-4 169 0 0,0 2-112 0 0,3-3 6 0 0,14-14 52 0 0,-4 4-51 0 0,15-15-51 0 0,-18 15-13 0 0,-8 3 0 0 0,2 8 0 0 0,-6 5 1 0 0,-1 0-1 0 0,0 0 0 0 0,1-1 1 0 0,-1 1-1 0 0,1 0 0 0 0,-1 0 1 0 0,0-1-1 0 0,1 1 0 0 0,-1 0 1 0 0,0 0-1 0 0,0-1 1 0 0,1 1-1 0 0,-1 0 0 0 0,0-1 1 0 0,0 1-1 0 0,1 0 0 0 0,-1-1 1 0 0,0 1-1 0 0,0-1 0 0 0,0 1 1 0 0,0 0-1 0 0,1-1 0 0 0,-1 1 1 0 0,0-1-1 0 0,0 1 0 0 0,0-1 1 0 0,0 1-1 0 0,0 0 0 0 0,0-1 1 0 0,0 1-1 0 0,0-1 0 0 0,2-4 43 0 0,9-8-22 0 0,-11 11-18 0 0,1 1 0 0 0,-1-1 0 0 0,1 1 0 0 0,-1-1 0 0 0,0 1 0 0 0,1-1 0 0 0,-1 1 0 0 0,0-1 0 0 0,0 1 0 0 0,0-1 0 0 0,0 1 0 0 0,0-1 0 0 0,-1 1 0 0 0,1-1 0 0 0,0 1 0 0 0,-1-1-1 0 0,1 1 1 0 0,-1-1-3 0 0,-10-3 0 0 0,6-6 0 0 0,-6 6 0 0 0,7-2 1 0 0,4 7-2 0 0,-1-1 0 0 0,1 1 1 0 0,0-1-1 0 0,0 1 1 0 0,0 0-1 0 0,-1-1 1 0 0,1 1-1 0 0,0 0 1 0 0,-1-1-1 0 0,1 1 0 0 0,0 0 1 0 0,0-1-1 0 0,-1 1 1 0 0,1 0-1 0 0,-1 0 1 0 0,1 0-1 0 0,0-1 0 0 0,-1 1 1 0 0,1 0-1 0 0,0 0 1 0 0,-1 0-1 0 0,1 0 1 0 0,-1 0-1 0 0,1 0 0 0 0,-1-1 1 0 0,1 1-1 0 0,0 0 1 0 0,-1 0-1 0 0,1 0 1 0 0,-1 0-1 0 0,1 1 1 0 0,-3-1-81 0 0,0 2 5 0 0,1 1 59 0 0,-18 16-153 0 0,14-14 130 0 0,1-3 13 0 0,4-2 20 0 0,0 0 0 0 0,1 1 0 0 0,-1-1 0 0 0,0 0 0 0 0,1 1 1 0 0,-1-1-1 0 0,1 0 0 0 0,-1 1 0 0 0,0-1 0 0 0,1 1 0 0 0,-1-1 0 0 0,1 1 0 0 0,0-1 0 0 0,-1 1 1 0 0,1-1-1 0 0,-1 1 0 0 0,1-1 0 0 0,0 1 0 0 0,-1 0 0 0 0,1-1 0 0 0,0 1 0 0 0,0 0 7 0 0,-3 4-28 0 0,-10 11-56 0 0,0-1 50 0 0,4 9-33 0 0,-1-3 47 0 0,8-17 12 0 0,0-1 0 0 0,0 1-1 0 0,0 0 1 0 0,1-1 0 0 0,-1 1-1 0 0,1 0 1 0 0,0 0 0 0 0,0 1 8 0 0,-3 8-1 0 0,-7 8 1 0 0,6 5-10 0 0,-1-14-17 0 0,5-10 25 0 0,0-1 0 0 0,0 1 0 0 0,1-1 0 0 0,-1 1 0 0 0,0-1 0 0 0,1 1 1 0 0,-1 0-1 0 0,1-1 0 0 0,0 1 0 0 0,-1 0 0 0 0,1-1 0 0 0,0 1 0 0 0,0 0 0 0 0,0 0 2 0 0,0 32-1 0 0,0-8-51 0 0,0-25 52 0 0,0 1-1 0 0,0-1 1 0 0,0 0-1 0 0,0 1 1 0 0,0-1 0 0 0,1 0-1 0 0,-1 0 1 0 0,0 1-1 0 0,1-1 1 0 0,-1 0-1 0 0,1 0 1 0 0,-1 0 0 0 0,1 1-1 0 0,0-1 1 0 0,-1 0-1 0 0,1 0 1 0 0,0 0-1 0 0,0 0 1 0 0,0 0 0 0 0,0 0-1 0 0,0 0 1 0 0,0-1-1 0 0,0 1 1 0 0,0 0-1 0 0,1 0 1 0 0,5 2 0 0 0,-7-3 0 0 0,1 0 0 0 0,-1 1 0 0 0,1-1 0 0 0,-1 0 0 0 0,1 0 0 0 0,-1 0 0 0 0,1 1 0 0 0,-1-1 0 0 0,0 0 0 0 0,1 0 0 0 0,-1 1 0 0 0,1-1 0 0 0,-1 1 0 0 0,0-1 0 0 0,1 0 0 0 0,-1 1 0 0 0,0-1 0 0 0,1 1 0 0 0,-1-1 0 0 0,0 0 0 0 0,0 1 0 0 0,0-1 0 0 0,1 1 0 0 0,-1-1 0 0 0,0 1 0 0 0,0-1 0 0 0,0 1 0 0 0,0-1 0 0 0,0 1 0 0 0,0-1 0 0 0,0 1 0 0 0,0-1 0 0 0,0 1 0 0 0,0-1 0 0 0,0 1 0 0 0,0-1 0 0 0,0 1 0 0 0,0-1 0 0 0,-1 1 0 0 0,1-1 0 0 0,0 1 0 0 0,0-1 0 0 0,0 1 0 0 0,0-1 0 0 0,0 1 0 0 0,0-1 0 0 0,0 1 0 0 0,0-1 0 0 0,0 1 0 0 0,0-1 0 0 0,0 1 0 0 0,0-1 0 0 0,0 1 0 0 0,1-1 0 0 0,-1 1 0 0 0,0-1 0 0 0,0 1 0 0 0,0-1 0 0 0,1 0 0 0 0,-1 1 0 0 0,0-1 0 0 0,0 1 0 0 0,1-1 0 0 0,-1 0 0 0 0,1 1 0 0 0,-1-1 0 0 0,0 0 0 0 0,1 1 0 0 0,-1-1 0 0 0,0 0 0 0 0,1 0 0 0 0,-1 1 0 0 0,1-1 0 0 0,-1 0 0 0 0,1 0 0 0 0,-1 0 0 0 0,1 0 0 0 0,-1 1 0 0 0,1-1 0 0 0,-1 0 0 0 0,1 0 0 0 0,-1 0 0 0 0,1 0 0 0 0,-1 0 0 0 0,1 0 0 0 0,-1 0 0 0 0,1 0 0 0 0,-1-1 0 0 0,2 1 0 0 0,0 0 0 0 0,-1 0 0 0 0,1 1 0 0 0,0-1 0 0 0,-1 0 0 0 0,1 1 0 0 0,-1-1 0 0 0,1 1 0 0 0,0-1 0 0 0,-1 1 0 0 0,7 4-5 0 0,-1-1 6 0 0,-1-2-32 0 0,0 0-29 0 0,1-2-45 0 0,-3 0 59 0 0,11 0-55 0 0,-9-1 24 0 0,-2-1-46 0 0,0 0-24 0 0,0 0-42 0 0,1-2-107 0 0,0 2-67 0 0,1 0-67 0 0,2 1-67 0 0,8-1-643 0 0,-1-12-10 0 0</inkml:trace>
  <inkml:trace contextRef="#ctx0" brushRef="#br0" timeOffset="1870.02">2098 380 8984 0 0,'0'0'265'0'0,"0"0"-4"0"0,0 0-146 0 0,0 0-38 0 0,1 0 90 0 0,1 2 182 0 0,4 4-14 0 0,2-2 57 0 0,-2-1-84 0 0,0-3 48 0 0,0 3 320 0 0,-6-3-676 0 0,4 4 218 0 0,5 3 63 0 0,-4-5-165 0 0,-5-2-89 0 0,1 0 1 0 0,0 1-1 0 0,-1-1 0 0 0,1 0 0 0 0,0 1 1 0 0,-1-1-1 0 0,1 0 0 0 0,-1 1 0 0 0,1-1 1 0 0,-1 1-1 0 0,1-1 0 0 0,-1 1 1 0 0,1-1-1 0 0,-1 1 0 0 0,1-1 0 0 0,-1 1 1 0 0,0-1-1 0 0,1 1 0 0 0,-1 0 0 0 0,0-1 1 0 0,0 1-1 0 0,1 0-27 0 0,1 4 108 0 0,5 8 186 0 0,2 6 21 0 0,7 12 36 0 0,-5-18-196 0 0,-9-11-123 0 0,-1 0-1 0 0,1-1 1 0 0,0 1 0 0 0,-1 0 0 0 0,0 0 0 0 0,1 0 0 0 0,-1 0 0 0 0,0 0 0 0 0,1 2-32 0 0,-1 13 174 0 0,0-1 23 0 0,2-4 14 0 0,2-4-69 0 0,1 2 56 0 0,-4 3 46 0 0,-2-2-68 0 0,0 21 442 0 0,0-19-383 0 0,0-2-84 0 0,0-1-84 0 0,0-8 44 0 0,0-2-6 0 0,0 0-1 0 0,0 0 0 0 0,-3 0-13 0 0,1 0-39 0 0,-6 0 29 0 0,6 0 39 0 0,2 0 0 0 0,0 0-5 0 0,0 0-23 0 0,0-2-11 0 0,0 0-71 0 0,-1 0 0 0 0,1 1-1 0 0,0-1 1 0 0,-1 1-1 0 0,1-1 1 0 0,-1 1-1 0 0,1-1 1 0 0,-1 1-1 0 0,0-1 1 0 0,0 1-1 0 0,0-1 1 0 0,0 1-10 0 0,-5-13 85 0 0,4 3 14 0 0,1-1 20 0 0,1 8-78 0 0,0 0 0 0 0,0 0-1 0 0,0 0 1 0 0,0 0 0 0 0,1 0 0 0 0,-1 0 0 0 0,1 0-1 0 0,1-2-40 0 0,11-31 160 0 0,0 0-16 0 0,-8 23-78 0 0,1 2-37 0 0,13-18-33 0 0,-15 23 9 0 0,0 2-6 0 0,0-1 0 0 0,0 1-1 0 0,1 0 1 0 0,0 0 0 0 0,0 0-1 0 0,0 0 1 0 0,0 1 0 0 0,5-3 1 0 0,1 2-30 0 0,-9 4 27 0 0,0 0 1 0 0,1 0-1 0 0,-1 0 0 0 0,0 0 1 0 0,0-1-1 0 0,0 1 1 0 0,0-1-1 0 0,0 1 0 0 0,0-1 3 0 0,5-6 0 0 0,5-4-41 0 0,0 3-40 0 0,19-5-95 0 0,-21 10 63 0 0,1-1-65 0 0,-1 1-92 0 0,0-2-113 0 0,-4 2 52 0 0,0 0-69 0 0,0 0-76 0 0,-1-1-83 0 0,-3 3 269 0 0,-1 1-37 0 0,2-2-425 0 0,0 0 114 0 0,-1 2-51 0 0,3-2-797 0 0,1 1-620 0 0,4 1-1181 0 0</inkml:trace>
  <inkml:trace contextRef="#ctx0" brushRef="#br0" timeOffset="2354.39">2745 522 8032 0 0,'0'0'182'0'0,"0"0"29"0"0,0 0 12 0 0,3 0-37 0 0,8 0-110 0 0,0 0-150 0 0,-11 0 87 0 0,1 0 37 0 0,0 0 37 0 0,0 0 47 0 0,2 0 57 0 0,1 0 66 0 0,-4 0-212 0 0,1 0 1 0 0,-1 0-1 0 0,1-1 0 0 0,-1 1 1 0 0,1 0-1 0 0,0 0 1 0 0,-1 0-1 0 0,1 0 1 0 0,-1 0-1 0 0,1-1 0 0 0,-1 1 1 0 0,1 0-1 0 0,-1-1 1 0 0,1 1-1 0 0,-1 0 0 0 0,1-1 1 0 0,-1 1-1 0 0,1 0 1 0 0,-1-1-1 0 0,0 1 1 0 0,1-1-1 0 0,-1 1 0 0 0,0-1 1 0 0,1 0-46 0 0,-1 1 50 0 0,1-1 0 0 0,-1 1 1 0 0,1-1-1 0 0,-1 0 0 0 0,1 1 1 0 0,-1-1-1 0 0,1 1 0 0 0,-1-1 1 0 0,1 1-1 0 0,0-1 0 0 0,-1 1 1 0 0,1 0-1 0 0,0-1 0 0 0,-1 1 1 0 0,1 0-1 0 0,0 0 0 0 0,-1-1 0 0 0,1 1 1 0 0,0 0-1 0 0,0 0 0 0 0,-1 0 1 0 0,1 0-1 0 0,0 0 0 0 0,0 0 1 0 0,-1 0-51 0 0,7 0 321 0 0,-6 0-227 0 0,1 0 1 0 0,0 1-1 0 0,-1-1 0 0 0,1 0 0 0 0,0-1 0 0 0,-1 1 1 0 0,1 0-1 0 0,0 0 0 0 0,-1-1 0 0 0,1 1 0 0 0,-1-1 1 0 0,2 0-95 0 0,3-9 712 0 0,-3 7-444 0 0,1 1-43 0 0,1-1 0 0 0,4 0 55 0 0,5-2 165 0 0,-7 0-58 0 0,-2-6 151 0 0,8 6-36 0 0,-5-1-263 0 0,15-15 449 0 0,-16 13-504 0 0,-3 4-106 0 0,-1 1-51 0 0,-1 0 77 0 0,0 0-37 0 0,-2 1-25 0 0,0-1-26 0 0,1-2 19 0 0,10 0 62 0 0,-6-8-17 0 0,5-1-52 0 0,-6 9 27 0 0,-5-5-45 0 0,1 10-4 0 0,0-6 37 0 0,-2-20-32 0 0,2 26-11 0 0,-1 0 0 0 0,1 0 0 0 0,0-1 0 0 0,0 1 1 0 0,0 0-1 0 0,0 0 0 0 0,0 0 0 0 0,-1-1 0 0 0,1 1 0 0 0,0 0 0 0 0,0 0 0 0 0,0 0 0 0 0,-1 0 0 0 0,1 0 0 0 0,0-1 0 0 0,0 1 1 0 0,0 0-1 0 0,-1 0 0 0 0,1 0 0 0 0,0 0 0 0 0,0 0 0 0 0,-1 0 0 0 0,1 0 0 0 0,0 0 0 0 0,0 0 0 0 0,-1 0 0 0 0,1 0 1 0 0,0 0-1 0 0,0 0 0 0 0,-1 0 0 0 0,1 0 0 0 0,0 0 0 0 0,0 0 0 0 0,-1 0 0 0 0,-2 0 7 0 0,-2-2 36 0 0,-6-9-22 0 0,6 9 22 0 0,-23 4-42 0 0,19 3-38 0 0,1 1-1 0 0,3-4 19 0 0,4-2 15 0 0,1 1-1 0 0,-1-1 1 0 0,1 0 0 0 0,-1 1-1 0 0,0-1 1 0 0,1 0 0 0 0,-1 1-1 0 0,1-1 1 0 0,-1 1 0 0 0,1-1-1 0 0,-1 0 1 0 0,1 1 0 0 0,-1 0-1 0 0,1-1 1 0 0,-1 1 0 0 0,1-1-1 0 0,0 1 1 0 0,-1-1 0 0 0,1 1-1 0 0,0 0 1 0 0,-1-1 0 0 0,1 1 4 0 0,-2 4-18 0 0,-12 14-57 0 0,-14 8 12 0 0,9-10 20 0 0,17-14 38 0 0,0 0 0 0 0,0 0 1 0 0,0 0-1 0 0,0 0 0 0 0,0 0 0 0 0,1 0 0 0 0,0 0 1 0 0,-1 1-1 0 0,1-1 0 0 0,0 1 0 0 0,1-1 0 0 0,-1 2 5 0 0,0 0-2 0 0,0-1-1 0 0,0 0 1 0 0,-1 0 0 0 0,1 0-1 0 0,-1-1 1 0 0,1 1-1 0 0,-2 2 3 0 0,0-3 0 0 0,1 1 0 0 0,0-1 0 0 0,0 1 0 0 0,1 0 0 0 0,-1 0 0 0 0,1 0 0 0 0,0 0 0 0 0,0 0 0 0 0,-3 9 0 0 0,-1 3 0 0 0,3-13-1 0 0,1 0-1 0 0,0 0 0 0 0,0 1 1 0 0,0-1-1 0 0,0 0 0 0 0,1 1 1 0 0,-1-1-1 0 0,1 2 2 0 0,0 30-83 0 0,0 12 19 0 0,3-31 64 0 0,23 15 11 0 0,-26-30-9 0 0,1 0 0 0 0,-1 0 0 0 0,0 0 0 0 0,1 0 0 0 0,-1-1 0 0 0,1 1 0 0 0,-1 0 0 0 0,1 0 0 0 0,0-1 0 0 0,-1 1 0 0 0,1 0 0 0 0,0-1 0 0 0,-1 1 1 0 0,1 0-1 0 0,0-1 0 0 0,0 1 0 0 0,-1-1 0 0 0,1 1 0 0 0,0-1 0 0 0,0 0 0 0 0,0 1 0 0 0,0-1 0 0 0,0 0 0 0 0,0 0 0 0 0,0 1 0 0 0,0-1 0 0 0,0 0-2 0 0,11 3 9 0 0,1 3 20 0 0,-12-5-27 0 0,0 0 0 0 0,1-1-1 0 0,-1 1 1 0 0,1 0 0 0 0,-1-1 0 0 0,1 1 0 0 0,-1-1 0 0 0,1 1 0 0 0,-1-1 0 0 0,1 0 0 0 0,0 1 0 0 0,-1-1-1 0 0,1 0-1 0 0,9 0 0 0 0,-7-1 0 0 0,1 1 0 0 0,-1 0 0 0 0,1 1 0 0 0,-1-1 0 0 0,1 1 0 0 0,1 0 0 0 0,10 5-7 0 0,-1 0-44 0 0,-13-6 42 0 0,0 0-1 0 0,0 0 1 0 0,0 1 0 0 0,0-2-1 0 0,0 1 1 0 0,0 0-1 0 0,-1 0 1 0 0,1-1 0 0 0,0 1 9 0 0,5-2-74 0 0,3-1 44 0 0,6-1-2 0 0,-11 3-24 0 0,1-1-45 0 0,-2 2-27 0 0,1-1-48 0 0,0 1-56 0 0,1 0-62 0 0,-3 0 22 0 0,0 0-42 0 0,0 0-39 0 0,0 0-34 0 0,2 0-253 0 0,0 0-58 0 0,-1 0-45 0 0,1 0-34 0 0,8 0-1390 0 0,6 0-1232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32.4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1 7072 0 0,'0'0'202'0'0,"-2"3"1"0"0,-3 1-169 0 0,-3 2-25 0 0,-2-3 18 0 0,4-3 74 0 0,-5 1 314 0 0,-2 6 272 0 0,5-2-267 0 0,3-3-185 0 0,-2 3 559 0 0,3 1-302 0 0,2-1-291 0 0,-3 2 33 0 0,-5-2 60 0 0,-1 2 50 0 0,4 3-26 0 0,0 4-84 0 0,5-9-154 0 0,-3 5 54 0 0,-1 3-14 0 0,1 1-24 0 0,0-4-4 0 0,-6 8 26 0 0,6 9-18 0 0,-1-15-41 0 0,5-10-49 0 0,0-1-1 0 0,0 1 1 0 0,0-1-1 0 0,1 1 0 0 0,-1-1 1 0 0,1 1-1 0 0,-1-1 1 0 0,1 1-1 0 0,-1 0 1 0 0,1-1-1 0 0,0 1 1 0 0,0 0-1 0 0,0-1 1 0 0,0 1-10 0 0,0-1 1 0 0,0 45 95 0 0,0 28-23 0 0,2-68-30 0 0,21 16 81 0 0,-19-18-71 0 0,-1-2 85 0 0,1 0-62 0 0,5-3-21 0 0,-7 1-10 0 0,3 0-20 0 0,1 0 83 0 0,10-1 226 0 0,-11-1-264 0 0,4-3 122 0 0,1 0 0 0 0,-1-1 0 0 0,7-6-192 0 0,3-5 207 0 0,-8 6-72 0 0,11-12 118 0 0,-19 19-222 0 0,-1 1 0 0 0,1-1 0 0 0,-1 0 0 0 0,0 0 0 0 0,0 0 0 0 0,1-4-31 0 0,8-11 61 0 0,-9 14-41 0 0,1 1 0 0 0,0 0-1 0 0,-1-1 1 0 0,0 1 0 0 0,1-3-20 0 0,2-19 74 0 0,1 13-30 0 0,-5 12-37 0 0,0-1 0 0 0,0 1 0 0 0,0-1 1 0 0,0 1-1 0 0,-1-1 0 0 0,1 1 0 0 0,-1-1 0 0 0,1 0 0 0 0,-1 1 0 0 0,0-1 0 0 0,0 0 0 0 0,0 1 0 0 0,0-1 1 0 0,0 0-8 0 0,0-7 26 0 0,-1-12 37 0 0,5 6 25 0 0,1 7-35 0 0,-4 7-41 0 0,0 0 0 0 0,0-1 0 0 0,0 1 0 0 0,-1-1 0 0 0,1 1 0 0 0,0-1 1 0 0,-1 1-1 0 0,1-1 0 0 0,-1 0 0 0 0,1 1 0 0 0,-1-1 0 0 0,0 0 0 0 0,0 1 0 0 0,0-1-12 0 0,0-17 147 0 0,0-7 130 0 0,0 23-117 0 0,0 3-16 0 0,0 3-74 0 0,0 5-61 0 0,-1-4-9 0 0,1-1 0 0 0,0 1 1 0 0,0-1-1 0 0,0 1 0 0 0,1-1 0 0 0,-1 1 0 0 0,1-1 0 0 0,-1 1 0 0 0,2 1 0 0 0,3 3 0 0 0,-4-7 0 0 0,0 1 0 0 0,0-1 0 0 0,-1 0 0 0 0,1 1 0 0 0,0 0 0 0 0,-1-1 0 0 0,1 1 0 0 0,0-1 0 0 0,-1 1 0 0 0,0-1 0 0 0,1 1 0 0 0,-1 0 0 0 0,0-1 0 0 0,0 1 0 0 0,0 3 0 0 0,-1 0 0 0 0,1-1 0 0 0,1 1 0 0 0,-1 0 0 0 0,1-1 0 0 0,0 1 0 0 0,0-1 0 0 0,0 1 0 0 0,0-1 0 0 0,1 0 0 0 0,0 1 0 0 0,0-1 0 0 0,0 0 0 0 0,-1-1 4 0 0,0 0 0 0 0,0 0-1 0 0,-1 0 1 0 0,1 0-1 0 0,-1 0 1 0 0,0 0-1 0 0,0 0 1 0 0,0 0-1 0 0,0 0 1 0 0,0 0-1 0 0,-1 1-3 0 0,1 4 15 0 0,-1 2-6 0 0,1-8-9 0 0,0 0 0 0 0,0 0 0 0 0,0 0 1 0 0,0 0-1 0 0,0 0 0 0 0,1 0 0 0 0,-1 0 0 0 0,0 0 0 0 0,1 0 0 0 0,0 0 0 0 0,-1 0 0 0 0,27 46 64 0 0,-25-33-64 0 0,-2-14 1 0 0,0 0-1 0 0,0 0 1 0 0,0 0 0 0 0,0 0 0 0 0,0-1-1 0 0,0 1 1 0 0,0 0 0 0 0,0 0 0 0 0,1 0-1 0 0,-1 0 1 0 0,0-1 0 0 0,1 1 0 0 0,-1 0-1 0 0,0 0 1 0 0,1 0-1 0 0,9 4 43 0 0,-4 8-33 0 0,-1-5-26 0 0,-2-4-22 0 0,-1 0-38 0 0,1 2-153 0 0,-1-2-1 0 0,0-1-37 0 0,-2-3 222 0 0,0 0-1 0 0,1 1 1 0 0,-1-1 0 0 0,0 0 0 0 0,1 0 0 0 0,-1 1 0 0 0,1-1 0 0 0,-1 0 0 0 0,1 0 0 0 0,-1 0 0 0 0,0 0 0 0 0,1 1-1 0 0,-1-1 1 0 0,1 0 0 0 0,-1 0 0 0 0,1 0 0 0 0,-1 0 0 0 0,1 0 0 0 0,-1 0 0 0 0,1 0 45 0 0,2 0-1001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33.6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12352 0 0,'0'0'281'0'0,"0"0"40"0"0,0 0 21 0 0,0 0-146 0 0,0 0-95 0 0,0 0 39 0 0,0 2 76 0 0,0 40 545 0 0,0-23-515 0 0,0-18-230 0 0,0 1 1 0 0,0 0 0 0 0,0-1 0 0 0,1 1 0 0 0,-1-1 0 0 0,0 1 0 0 0,1-1-1 0 0,-1 1 1 0 0,1-1 0 0 0,0 1 0 0 0,0-1 0 0 0,-1 0 0 0 0,1 1-17 0 0,6 11 105 0 0,-2 16 56 0 0,2-2-16 0 0,6 24 97 0 0,-7-21-126 0 0,-1-7-8 0 0,-2-6 1 0 0,1 0 0 0 0,3 7-109 0 0,-2-4 116 0 0,0 0-1 0 0,1 12-115 0 0,-3-12 111 0 0,1-1 0 0 0,4 12-111 0 0,-4-17 73 0 0,-1 0 0 0 0,2 12-73 0 0,-4-16 38 0 0,1 0 0 0 0,0 0-1 0 0,1 0 1 0 0,0 0 0 0 0,0 0-1 0 0,3 2-37 0 0,-3-5 33 0 0,0 0-1 0 0,-1 1 1 0 0,0-1-1 0 0,1 4-32 0 0,2 10 54 0 0,6 0 0 0 0,-6 5-28 0 0,1-13 17 0 0,-5-11-39 0 0,0-1 0 0 0,0 0 0 0 0,0 1 0 0 0,-1-1 0 0 0,1 1 0 0 0,-1-1 0 0 0,1 1 0 0 0,-1-1 0 0 0,1 1 0 0 0,-1 0 0 0 0,0-1 0 0 0,0 1 0 0 0,0-1-4 0 0,0 28 87 0 0,0-26-23 0 0,0-3 2 0 0,0 0-2 0 0,0 0 0 0 0,0 0 0 0 0,0-3 0 0 0,1-3-10 0 0,1 0-48 0 0,3 0-46 0 0,3-3-76 0 0,1-1-18 0 0,-5 3 75 0 0,0-8-52 0 0,-4 2 48 0 0,1-4 0 0 0,10-4-35 0 0,-6-5 2 0 0,6 5 16 0 0,-8 8 67 0 0,-3 10 13 0 0,1 1-1 0 0,-1 0 1 0 0,1-1 0 0 0,-1 1 0 0 0,1 0 0 0 0,0 0 0 0 0,0 0-1 0 0,0-1 1 0 0,1 1 0 0 0,-1 0 0 0 0,0 0 0 0 0,1 1 0 0 0,-1-1-1 0 0,1 0 1 0 0,1-2 1 0 0,0 0-1 0 0,0 0 1 0 0,0 0-1 0 0,-1 0 1 0 0,1-1-1 0 0,-1 0-6 0 0,1 1 1 0 0,0-1-1 0 0,0 1 1 0 0,0 0-1 0 0,1 0 6 0 0,-3 2-3 0 0,0 1 0 0 0,0 0-1 0 0,1 0 1 0 0,-1 0 0 0 0,0 0 0 0 0,1 1 0 0 0,-1-1 0 0 0,1 0-1 0 0,-1 0 1 0 0,1 1 0 0 0,-1-1 0 0 0,1 1 0 0 0,0-1 0 0 0,-1 1-1 0 0,1 0 1 0 0,0 0 0 0 0,-1 0 0 0 0,1 0 3 0 0,0 0-3 0 0,0-1 0 0 0,-1 1 1 0 0,1 0-1 0 0,0-1 0 0 0,0 1 0 0 0,-1-1 1 0 0,1 1-1 0 0,0-1 0 0 0,-1 0 0 0 0,2-1 3 0 0,9-2 42 0 0,0 8 21 0 0,-11-3-51 0 0,1 0 0 0 0,-1 0-1 0 0,1 0 1 0 0,0-1 0 0 0,-1 1 0 0 0,1-1-1 0 0,0 1 1 0 0,0-1 0 0 0,-1 0-1 0 0,2 1-11 0 0,-2-1 7 0 0,0 0-1 0 0,0 0 0 0 0,0 0 0 0 0,0 1 0 0 0,0-1 0 0 0,-1 0 0 0 0,1 1 0 0 0,0-1 0 0 0,0 1 1 0 0,0-1-1 0 0,-1 1 0 0 0,1-1 0 0 0,0 1 0 0 0,0 0 0 0 0,0 0-6 0 0,12 16 52 0 0,-9-10-37 0 0,0 0 1 0 0,0 1-1 0 0,2 6-15 0 0,6 22 102 0 0,-8-24-74 0 0,-2 6 35 0 0,-2-17-56 0 0,0 1-1 0 0,0-1 1 0 0,0 0-1 0 0,0 1 1 0 0,1-1-1 0 0,-1 1 1 0 0,0-1-1 0 0,1 0 1 0 0,-1 1-1 0 0,1 0-6 0 0,5 10 41 0 0,-5-8-37 0 0,0-1 0 0 0,1 0 1 0 0,-2 1-1 0 0,1-1 1 0 0,0 1-1 0 0,-1-1 0 0 0,1 1 1 0 0,-1-1-5 0 0,0 17 42 0 0,0-9-12 0 0,0 2-42 0 0,0-1-49 0 0,0-1-55 0 0,0-9 148 0 0,0 1-42 0 0,1-2-42 0 0,-1 1-44 0 0,0 0-44 0 0,1-1-45 0 0,0 0-46 0 0,-1 0-47 0 0,1 0-47 0 0,0-1-50 0 0,0 1-48 0 0,0-1-51 0 0,1 1-52 0 0,-1-1-51 0 0,1 0-53 0 0,-1 0-54 0 0,1 0-1434 0 0,-1 0-1204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34.1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33 9384 0 0,'-3'0'208'0'0,"0"0"-127"0"0,1 0-43 0 0,0 0 0 0 0,0 0 0 0 0,0 0 0 0 0,1 0-1 0 0,-1 0 1 0 0,0 0 0 0 0,0 0 0 0 0,0-1 0 0 0,1 1 0 0 0,-1-1 0 0 0,-1 0-38 0 0,-2-5 146 0 0,2 1-54 0 0,-8 3-60 0 0,-4-1-32 0 0,11 1 20 0 0,0 0 37 0 0,-1-1 55 0 0,0 0 36 0 0,3 3-109 0 0,1-1-1 0 0,0 0 1 0 0,0 1 0 0 0,-1 0 0 0 0,1-1 0 0 0,0 1-1 0 0,-1 0 1 0 0,1 0 0 0 0,0-1 0 0 0,-1 1 0 0 0,1 0-1 0 0,0 0 1 0 0,-1 1 0 0 0,1-1 0 0 0,-1 0 0 0 0,1 0-1 0 0,0 1 1 0 0,0-1 0 0 0,-1 0 0 0 0,1 1 0 0 0,-1 0-39 0 0,-11 9 609 0 0,12-8-384 0 0,-1-1-43 0 0,1-1-40 0 0,0 1-34 0 0,-1 0-17 0 0,1-1-35 0 0,-1 0-22 0 0,0 0-25 0 0,-2 0 10 0 0,2 1 82 0 0,-9 6 304 0 0,1 2-116 0 0,2 3-95 0 0,2 0-74 0 0,-1 4-43 0 0,6-11-57 0 0,0-1 0 0 0,0 1-1 0 0,0 0 1 0 0,0 0 0 0 0,0 4-20 0 0,-1 13 58 0 0,-3-10-43 0 0,3-10-15 0 0,1 1 0 0 0,0-1 0 0 0,0 1 0 0 0,0-1 0 0 0,1 1-1 0 0,-1-1 1 0 0,0 1 0 0 0,1-1 0 0 0,0 1 0 0 0,0 0 0 0 0,0-1 0 0 0,0 2 0 0 0,0 167 0 0 0,0-169 0 0 0,0 0 0 0 0,0-1 0 0 0,0 1 0 0 0,1 0 0 0 0,-1-1 0 0 0,1 1 0 0 0,-1-1 0 0 0,1 1 1 0 0,-1-1-1 0 0,1 1 0 0 0,0-1 0 0 0,0 1 0 0 0,0-1 0 0 0,0 1 0 0 0,4 6 9 0 0,-3-3 2 0 0,-2-5-6 0 0,1 1 0 0 0,-1 0 0 0 0,0-1 0 0 0,1 1-1 0 0,-1 0 1 0 0,0-1 0 0 0,1 1 0 0 0,-1-1 0 0 0,0 1 0 0 0,1-1 0 0 0,-1 1 0 0 0,1-1-1 0 0,-1 1 1 0 0,1-1 0 0 0,0 1 0 0 0,-1-1 0 0 0,1 0 0 0 0,-1 1 0 0 0,1-1-1 0 0,0 0 1 0 0,-1 0 0 0 0,1 1-5 0 0,4 1 24 0 0,8 9 64 0 0,-9-9-12 0 0,-1-1-33 0 0,6-1-2 0 0,-6-1-5 0 0,6 0 87 0 0,6-6 337 0 0,-11 4-390 0 0,-1 1-63 0 0,17-7 288 0 0,13-7 86 0 0,-31 15-354 0 0,0-1 0 0 0,1 1 0 0 0,-1-1 0 0 0,0 0 1 0 0,0 0-1 0 0,0 0 0 0 0,0 0 0 0 0,-1 0 0 0 0,1-1 0 0 0,-1 1 0 0 0,2-2-27 0 0,1-6 70 0 0,-3 8-61 0 0,0-1 0 0 0,0 1 0 0 0,1 0 0 0 0,-1 0 0 0 0,0 0 0 0 0,1 0 0 0 0,-1 0 0 0 0,1 0 0 0 0,0 0-9 0 0,0 0 4 0 0,-1 0 0 0 0,1 0 0 0 0,-1 0 1 0 0,0 0-1 0 0,1 0 0 0 0,-1 0 0 0 0,0 0 1 0 0,0 0-1 0 0,-1 0 0 0 0,1 0 0 0 0,0-1 0 0 0,-1 1 1 0 0,1 0-1 0 0,-1-1-4 0 0,3-10 31 0 0,13-24-4 0 0,-13 30-15 0 0,-1 1-6 0 0,0-1 0 0 0,0 1 0 0 0,-1 0 0 0 0,0 0 0 0 0,0-1 0 0 0,0 1-1 0 0,-1-6-5 0 0,0-52 2 0 0,0 52-92 0 0,0 14 90 0 0,1 0 0 0 0,-1 1 0 0 0,0-1 0 0 0,1 0 0 0 0,-1 1 0 0 0,1-1 0 0 0,0 0 0 0 0,0 0 0 0 0,0 0 0 0 0,0 0 0 0 0,1 2 0 0 0,8 18 0 0 0,-9-20 0 0 0,1 6 0 0 0,1 0 0 0 0,-1 0 0 0 0,0 0 0 0 0,-1 0 0 0 0,1 8 0 0 0,-2-13 0 0 0,0 0 0 0 0,0 0 0 0 0,1 1 0 0 0,-1-1 0 0 0,1 0 0 0 0,0 0 0 0 0,0 0 0 0 0,0 0 0 0 0,0 0 0 0 0,2 2 0 0 0,1 6 0 0 0,12 36 54 0 0,-14-28-44 0 0,-2-18-8 0 0,0 0-1 0 0,0 1 0 0 0,0-1 0 0 0,0 1 0 0 0,1-1 0 0 0,-1 0 0 0 0,0 1 0 0 0,1-1 0 0 0,-1 0 0 0 0,1 1-1 0 0,31 62 128 0 0,-28-59-77 0 0,2 2-106 0 0,10 12-234 0 0,-14-15 299 0 0,-1-1-119 0 0,0-1-94 0 0,0 0-100 0 0,0 0-106 0 0,0-1-106 0 0,1 0-112 0 0,0-1-113 0 0,1 1-117 0 0,1-1-119 0 0,3 0-1004 0 0,2 0-1124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34.8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32 10680 0 0,'0'-3'241'0'0,"1"3"-228"0"0,-1-1-1 0 0,0 1 1 0 0,0-1-1 0 0,0 1 1 0 0,-1-1-1 0 0,1 1 1 0 0,0-1-1 0 0,0 1 1 0 0,0-1-1 0 0,0 1 1 0 0,0-1-1 0 0,-1 1 1 0 0,1-1-1 0 0,0 1 1 0 0,0 0-1 0 0,0-1 1 0 0,-1 1-1 0 0,1 0 1 0 0,0-1-1 0 0,-1 1 1 0 0,1-1 0 0 0,0 1-1 0 0,-1 0 1 0 0,1 0-1 0 0,-1-1 1 0 0,1 1-1 0 0,0 0 1 0 0,-1 0-1 0 0,1-1 1 0 0,-1 1-13 0 0,-16-1 374 0 0,13 1-293 0 0,1 0-16 0 0,0-3-37 0 0,1 2-27 0 0,0-1 0 0 0,0 1-1 0 0,0 0 1 0 0,0-1 0 0 0,-1 1 0 0 0,1 0 0 0 0,0 1-1 0 0,-1-1 1 0 0,1 0 0 0 0,-1 1 0 0 0,1-1 0 0 0,-1 1-1 0 0,1 0 1 0 0,-1-1 0 0 0,0 1-1 0 0,-15 0 56 0 0,16 0-45 0 0,-16 0 391 0 0,1 0-35 0 0,2 0-39 0 0,0 0-39 0 0,0 0-42 0 0,0 0-44 0 0,-2 0-45 0 0,-2 0-47 0 0,15 0-91 0 0,0 1 0 0 0,-1-1 0 0 0,1 1 0 0 0,0 0 0 0 0,0 0 0 0 0,0 1 0 0 0,0-1 0 0 0,-2 2-20 0 0,-18 9 60 0 0,11-5-69 0 0,-19-2 9 0 0,31-4 0 0 0,0 0 0 0 0,0-1 0 0 0,0 1 0 0 0,-1 0 0 0 0,1 0 0 0 0,0 0 0 0 0,0 0 0 0 0,1 0 0 0 0,-1 0 0 0 0,0 0 0 0 0,0 0 0 0 0,0 1 0 0 0,-2 12-14 0 0,3-5-63 0 0,0 0 33 0 0,2 1 32 0 0,-2-10 12 0 0,0 1 0 0 0,1-1 0 0 0,-1 1 0 0 0,1-1 0 0 0,-1 0 0 0 0,1 1 0 0 0,-1-1 0 0 0,1 1 1 0 0,-1-1-1 0 0,1 0 0 0 0,-1 0 0 0 0,1 1 0 0 0,-1-1 0 0 0,1 0 0 0 0,-1 0 0 0 0,1 1 1 0 0,-1-1-1 0 0,1 0 0 0 0,0 0 0 0 0,-1 0 0 0 0,1 0 0 0 0,-1 0 0 0 0,1 0 0 0 0,0 0 0 0 0,-1 0 1 0 0,1 0-1 0 0,1 0-2 0 0,0 0 0 0 0,0 0 0 0 0,-1 0 0 0 0,1 1 0 0 0,0-1 0 0 0,0 1 0 0 0,-1-1 0 0 0,1 1 0 0 0,0 0 0 0 0,-1 0 0 0 0,1 0 0 0 0,-1 0 0 0 0,1 0 0 0 0,-1 0 0 0 0,1 0 0 0 0,-1 0 0 0 0,0 0 0 0 0,0 1 1 0 0,1 0 1 0 0,16 13 58 0 0,86 58 419 0 0,-72-48-270 0 0,0 2 0 0 0,3 6-207 0 0,-16-14 21 0 0,0-1-20 0 0,-1 1 1 0 0,2 4-2 0 0,-15-16-1 0 0,13 18 20 0 0,-10-7 33 0 0,-2 8 3 0 0,-1-10-39 0 0,1-1 22 0 0,-4 2 40 0 0,-2-16-54 0 0,0 1 1 0 0,0 0 0 0 0,0-1-1 0 0,-1 1 1 0 0,1 0-1 0 0,0-1 1 0 0,-1 1-1 0 0,1 0 1 0 0,-1-1 0 0 0,0 1-1 0 0,1-1 1 0 0,-1 1-1 0 0,0-1 1 0 0,0 1-1 0 0,0 0-24 0 0,-4 6 128 0 0,-1 5 151 0 0,-4-8 5 0 0,3 6 1 0 0,7-10-264 0 0,0 0-1 0 0,-1 0 0 0 0,1 0 1 0 0,-1 0-1 0 0,1 0 1 0 0,-1 0-1 0 0,0 0 0 0 0,1 0 1 0 0,-1 0-1 0 0,0 0 1 0 0,0 0-1 0 0,0 0 0 0 0,1-1 1 0 0,-1 1-1 0 0,0 0 0 0 0,-1-1-20 0 0,-13 3 314 0 0,-1 0-32 0 0,9 1-196 0 0,6-3-78 0 0,0 0 0 0 0,1 0 0 0 0,-1-1-1 0 0,0 1 1 0 0,0-1 0 0 0,0 1 0 0 0,0-1 0 0 0,0 1 0 0 0,0-1 0 0 0,0 1 0 0 0,0-1 0 0 0,0 0-1 0 0,0 1 1 0 0,0-1 0 0 0,-1 0 0 0 0,1 0 0 0 0,0 0 0 0 0,0 0 0 0 0,0 0 0 0 0,0 0 0 0 0,0 0-1 0 0,0-1 1 0 0,0 1 0 0 0,0 0 0 0 0,-1-1-8 0 0,-4-1 15 0 0,-30-8 147 0 0,17 9-130 0 0,17 1-31 0 0,1 0-1 0 0,-1 0 0 0 0,0-1 0 0 0,0 1 1 0 0,1-1-1 0 0,-1 1 0 0 0,0-1 0 0 0,1 0 0 0 0,-1 1 1 0 0,1-1-1 0 0,-1 0 0 0 0,1 0 0 0 0,-1 0 1 0 0,1 0-1 0 0,-1 0 0 0 0,1-1 0 0 0,0 1 0 0 0,0 0 1 0 0,-1-1-1 0 0,-5-5-20 0 0,-2 1-34 0 0,2 3-162 0 0,1 0 75 0 0,-7-4-132 0 0,6 2 29 0 0,4 1 48 0 0,0 1-61 0 0,0-1-74 0 0,0-1-87 0 0,2 3 73 0 0,1 0-56 0 0,-1 0-49 0 0,1 0-44 0 0,-1-2-593 0 0,-1 0-98 0 0,-2-2-824 0 0,-5-4-1130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36.1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11048 0 0,'0'0'324'0'0,"0"0"-4"0"0,0 0-252 0 0,0 3-24 0 0,0 18-53 0 0,0 2 91 0 0,0 1 108 0 0,0-12-48 0 0,0 0 33 0 0,2 2-4 0 0,3 0-31 0 0,-1-4-44 0 0,-1-3-1 0 0,-1 1 23 0 0,-2 2 47 0 0,0 4 58 0 0,0 0-42 0 0,0 15 84 0 0,0 56 233 0 0,1-78-441 0 0,-1 0 1 0 0,1 1 0 0 0,0-1 0 0 0,1 0 0 0 0,1 3-58 0 0,-1-3 76 0 0,0 1 1 0 0,-1 0-1 0 0,1 0 1 0 0,-2 1 0 0 0,1 2-77 0 0,-1 19 178 0 0,0 48 329 0 0,0-71-458 0 0,1 0 0 0 0,0 1 0 0 0,0-1 0 0 0,1 0 0 0 0,0 0 0 0 0,2 5-49 0 0,-2-7 29 0 0,2 16 99 0 0,-5-8-93 0 0,0-10-36 0 0,1-1 1 0 0,0 1 0 0 0,-1-1 0 0 0,1 1-1 0 0,0-1 1 0 0,0 1 0 0 0,1-1 0 0 0,-1 1-1 0 0,0-1 1 0 0,1 1 0 0 0,0-1 0 0 0,0 3 0 0 0,1 1-7 0 0,1 0 17 0 0,-1 1 0 0 0,0 0 0 0 0,-1-1 0 0 0,1 1 0 0 0,-1 0 0 0 0,-1 0 1 0 0,0 0-11 0 0,0-2-1 0 0,0 2 3 0 0,0 10-73 0 0,0-15-121 0 0,0-1-248 0 0,0-1-449 0 0,0 0-58 0 0,0 0-11 0 0</inkml:trace>
  <inkml:trace contextRef="#ctx0" brushRef="#br0" timeOffset="315.81">395 206 12296 0 0,'0'0'273'0'0,"0"0"40"0"0,0 0 23 0 0,0 0-137 0 0,0 0-95 0 0,0 0 69 0 0,0 0-55 0 0,0 0 120 0 0,0 0 218 0 0,0 0 22 0 0,0 1-200 0 0,0 1-120 0 0,-1 4-9 0 0,-5-1 7 0 0,0-1-41 0 0,0 10 43 0 0,-6 2-19 0 0,-5-3-54 0 0,7-7-41 0 0,5 5-23 0 0,-1 3-4 0 0,-5-1 22 0 0,9-12-35 0 0,0 1 1 0 0,0 0-1 0 0,0 0 1 0 0,0 0-1 0 0,0 0 1 0 0,1 1-1 0 0,-1-1 1 0 0,1 0-1 0 0,0 1-4 0 0,-28 42 54 0 0,-3-8-43 0 0,22-21-11 0 0,-14 28 63 0 0,16-26-50 0 0,6-13-1 0 0,1 1 1 0 0,0-1 0 0 0,0 0 0 0 0,1 0-1 0 0,-1 1 1 0 0,1-1 0 0 0,1 3-13 0 0,-2-1 26 0 0,1-4-11 0 0,0-1 1 0 0,0 0-1 0 0,0 0 1 0 0,0 0-1 0 0,0 0 0 0 0,1 1 1 0 0,-1-1-1 0 0,1 0 0 0 0,-1 0 1 0 0,1 1-16 0 0,10 15 118 0 0,-6 6 2 0 0,8-13 14 0 0,-5-2-56 0 0,3 2 63 0 0,2-3 50 0 0,-10-5-135 0 0,1-1-1 0 0,-1 1 1 0 0,0-1-1 0 0,0 1 1 0 0,0 0-1 0 0,1 2-55 0 0,8 8 144 0 0,0-4-38 0 0,3-3 9 0 0,5 0-28 0 0,-10-3-40 0 0,7 1 52 0 0,3-4-29 0 0,-10-1-40 0 0,8 1 32 0 0,33 0 81 0 0,-43-1-143 0 0,0 0 0 0 0,0 0 0 0 0,0-1 0 0 0,0 0 0 0 0,7-3 0 0 0,-13 4-4 0 0,2 0-5 0 0,-1 0-1 0 0,0 0 0 0 0,0 1 0 0 0,1-1 0 0 0,-1 1 1 0 0,0 0-1 0 0,1 0 0 0 0,-1 0 10 0 0,15-1-76 0 0,-14-1-24 0 0,1 0 1 0 0,-1-1 0 0 0,1 1 0 0 0,-1-1-1 0 0,2-1 100 0 0,13-7-358 0 0,-12 9 109 0 0,-1 0-83 0 0,0 0-73 0 0,-2 0-66 0 0,2 1-171 0 0,-2-1-69 0 0,3 0-459 0 0,0 0-81 0 0,-7 1 1176 0 0,9-1-2024 0 0,1 2-1182 0 0</inkml:trace>
  <inkml:trace contextRef="#ctx0" brushRef="#br0" timeOffset="900.72">837 474 10328 0 0,'16'1'211'0'0,"14"0"184"0"0,-21-3-313 0 0,-1 0-50 0 0,0-3-53 0 0,-1 0 9 0 0,-2 3 35 0 0,0 1 29 0 0,1 0 39 0 0,9 2 596 0 0,4-1 164 0 0,-8-1-353 0 0,-2 1-165 0 0,-2-2-106 0 0,8-5 525 0 0,6-2 32 0 0,-11 5-646 0 0,-1-2 49 0 0,17-16 509 0 0,-6 5-247 0 0,-6 6-249 0 0,1 0-87 0 0,29-24 334 0 0,-26 18-305 0 0,-16 14-122 0 0,0 0 1 0 0,0 0 0 0 0,0 0-1 0 0,0 0 1 0 0,-1 0 0 0 0,1-1-21 0 0,-1 2 10 0 0,0 0 1 0 0,0 1-1 0 0,0-1 1 0 0,0 0-1 0 0,0 0 0 0 0,0 0 1 0 0,0 1-1 0 0,1-1 1 0 0,-1 1-1 0 0,1-1 1 0 0,-1 1-1 0 0,1 0 1 0 0,0-1-11 0 0,-1 2 0 0 0,0-1 1 0 0,0 1-1 0 0,0 0 0 0 0,0-1 1 0 0,-1 1-1 0 0,1-1 0 0 0,0 1 1 0 0,0-1-1 0 0,0 1 1 0 0,-1-1-1 0 0,1 0 0 0 0,0 1 1 0 0,-1-1-1 0 0,1 0 0 0 0,0 1 1 0 0,-1-1-1 0 0,1 0 1 0 0,-1 0-1 0 0,1 0 0 0 0,-1 1 1 0 0,0-1-1 0 0,1 0 0 0 0,-1 0 1 0 0,0 0-1 0 0,0 0 1 0 0,1 0-1 0 0,-1 0 0 0 0,0 0 1 0 0,0 0-1 0 0,0 0 0 0 0,0 0 1 0 0,0 0-1 0 0,0 1 1 0 0,0-1-1 0 0,-1 0 0 0 0,1-1 0 0 0,0-4 1 0 0,0-10-1 0 0,-3 0 0 0 0,0 12-1 0 0,0 0 0 0 0,0 0 0 0 0,-1 0 0 0 0,1 0 0 0 0,-3-1 1 0 0,2 1-13 0 0,-4-1-87 0 0,-13-6-47 0 0,11 9-12 0 0,7 2 140 0 0,1 0 0 0 0,-1 0 0 0 0,0-1 0 0 0,1 1 0 0 0,0 0 0 0 0,-1-1 0 0 0,0 0 19 0 0,-8-9-27 0 0,10 9 27 0 0,0 1 0 0 0,1 0 0 0 0,-1-1 0 0 0,0 1 0 0 0,0 0 0 0 0,0 0 0 0 0,0 0 0 0 0,0 0 0 0 0,0-1 0 0 0,1 1 0 0 0,-1 1 0 0 0,0-1 0 0 0,0 0 0 0 0,0 0 0 0 0,0 0 0 0 0,0 0 0 0 0,0 1 0 0 0,1-1 0 0 0,-1 0 0 0 0,0 1 0 0 0,0-1 0 0 0,0 0 0 0 0,1 1 0 0 0,-1-1 0 0 0,0 1 0 0 0,1-1 0 0 0,-1 1 0 0 0,0 0 0 0 0,1-1 0 0 0,-1 1 0 0 0,1 0 0 0 0,-1-1 0 0 0,1 1 0 0 0,-1 0 0 0 0,-1 1 0 0 0,1-1 1 0 0,1-1-1 0 0,-1 0 0 0 0,0 1 0 0 0,0-1 0 0 0,0 0 0 0 0,1 1 0 0 0,-1-1 0 0 0,0 0 0 0 0,0 0 0 0 0,0 0 0 0 0,0 0 0 0 0,1 0 0 0 0,-1 0 0 0 0,0 0 0 0 0,0 0 0 0 0,-15 2-11 0 0,9 2-13 0 0,4-3 20 0 0,-1 1-1 0 0,1-1 1 0 0,-1 1 0 0 0,1 0-1 0 0,-1 0 1 0 0,1 0-1 0 0,0 1 1 0 0,0-1-1 0 0,0 1 1 0 0,-2 2 4 0 0,1 6-41 0 0,3-9 36 0 0,0 0 0 0 0,0 1-1 0 0,-1-1 1 0 0,1 0 0 0 0,0 0 0 0 0,-1 0 0 0 0,1 0 0 0 0,-1 0 0 0 0,0 0 5 0 0,0 0-5 0 0,1-1 0 0 0,-1 1 1 0 0,1 0-1 0 0,0 0 0 0 0,0 0 0 0 0,-1 0 0 0 0,1 0 0 0 0,0 1 1 0 0,1-1-1 0 0,-1 0 0 0 0,0 0 0 0 0,1 1 0 0 0,-1-1 0 0 0,1 1 5 0 0,-3 10-11 0 0,-13 23-59 0 0,14-31 62 0 0,0 2 0 0 0,-1 0 1 0 0,2 0-1 0 0,-1 0 1 0 0,1 0-1 0 0,0 1 0 0 0,0 5 8 0 0,0 2 0 0 0,1-7 0 0 0,0 0 0 0 0,0-1 0 0 0,1 1 0 0 0,0 0 0 0 0,0 1 0 0 0,10 22-10 0 0,-6-2-33 0 0,6-8 32 0 0,-8-8 11 0 0,-3-10-1 0 0,1-1 1 0 0,-1 0-1 0 0,1 1 0 0 0,0-1 0 0 0,-1 0 1 0 0,1 0-1 0 0,0 0 0 0 0,0 1 1 0 0,1-1-1 0 0,-1 0 0 0 0,0 0 0 0 0,1-1 1 0 0,-1 1-1 0 0,1 0 1 0 0,16 15-44 0 0,25 13 22 0 0,-37-25-3 0 0,0-2 1 0 0,1 1-1 0 0,-1-1 0 0 0,5 1 25 0 0,1 0-59 0 0,1 0-36 0 0,-2 0-11 0 0,1 0-34 0 0,-5-2 64 0 0,-2 0-16 0 0,0 0-61 0 0,-1-1-86 0 0,1 0-111 0 0,-1-2-53 0 0,-1 0-88 0 0,0 0-74 0 0,0-1-64 0 0,1 0-195 0 0,0 1-52 0 0,7-1-1080 0 0,7 1-1110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35.2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1 11072 0 0,'0'0'324'0'0,"0"0"-3"0"0,0 0-175 0 0,0 0-44 0 0,0 0 121 0 0,0 0 245 0 0,0 0 440 0 0,2 0 41 0 0,6 1-343 0 0,-5 4-108 0 0,-1-2-279 0 0,1 1-37 0 0,8 1 310 0 0,-5 6-40 0 0,1 3-113 0 0,-5-10-219 0 0,-1-3-87 0 0,-1 0 0 0 0,1 1 1 0 0,-1-1-1 0 0,1 1 0 0 0,-1-1 0 0 0,0 0 1 0 0,0 1-1 0 0,0-1 0 0 0,0 1 1 0 0,0 0-34 0 0,3 16 268 0 0,0-10-157 0 0,1 0-1 0 0,0-1 1 0 0,0 1 0 0 0,5 4-111 0 0,11 20 250 0 0,-12-15-168 0 0,-3 1-40 0 0,0 12 44 0 0,-2-14-1 0 0,0 0-1 0 0,5 15-84 0 0,0-8 60 0 0,-2-5 27 0 0,0 0-1 0 0,3 17-86 0 0,-4 10 112 0 0,6-8-18 0 0,-6 7-64 0 0,14 39 48 0 0,-12-55-42 0 0,-6-24-32 0 0,0 1 1 0 0,-1-1 0 0 0,0 1 0 0 0,0-1-1 0 0,0 1 1 0 0,0 3-5 0 0,-1-3 6 0 0,1-1 1 0 0,0 1-1 0 0,0 0 0 0 0,0-1 1 0 0,0 1-1 0 0,1-1 0 0 0,0 1 1 0 0,0-1-1 0 0,0 1-6 0 0,1 1 16 0 0,3 8-10 0 0,-1 2-76 0 0,-2-4-41 0 0,-2 1-69 0 0,0-8 61 0 0,0-3 40 0 0,0 0-34 0 0,0-1-14 0 0,0 0-34 0 0,0 0-40 0 0,0 0-44 0 0,0 0-48 0 0,0-1-45 0 0,0 1-41 0 0,0-1-38 0 0,0 0-270 0 0,0 1-63 0 0,0-1-48 0 0,0 0-36 0 0,0 0-1494 0 0,0 0-1322 0 0</inkml:trace>
  <inkml:trace contextRef="#ctx0" brushRef="#br0" timeOffset="231.42">1 332 8176 0 0,'0'0'234'0'0,"0"-3"6"0"0,0-10-179 0 0,3 1-27 0 0,1 7 0 0 0,-1 4 26 0 0,-1 0 34 0 0,0-1 56 0 0,-1-1 67 0 0,-1-2 84 0 0,3 0 655 0 0,2 0-542 0 0,1 1 45 0 0,2 1 60 0 0,-1 2 76 0 0,-1-2 254 0 0,-6 2-805 0 0,7-5 426 0 0,0 3-122 0 0,0 1-19 0 0,3 1 47 0 0,8-1 119 0 0,-1-3-94 0 0,3-1-84 0 0,-9 4-208 0 0,-1 1-34 0 0,12 1 130 0 0,0 0-57 0 0,1 0-48 0 0,-1 0-43 0 0,5 0-33 0 0,0 0-37 0 0,49 0-118 0 0,-60 0-189 0 0,-2-2 76 0 0,24-4-335 0 0,-24 3 285 0 0,-7 2 107 0 0,0 0-34 0 0,1 0-41 0 0,0 0-47 0 0,0 1-53 0 0,0-1-59 0 0,-3 1 59 0 0,0 0-44 0 0,0 0-40 0 0,-1 0-33 0 0,2 0-136 0 0,0 0-33 0 0,11 0-1416 0 0</inkml:trace>
  <inkml:trace contextRef="#ctx0" brushRef="#br0" timeOffset="669.43">1073 269 8984 0 0,'0'0'200'0'0,"0"0"33"0"0,0 0 15 0 0,-2 0-36 0 0,-11 0-207 0 0,2 0 76 0 0,2 0 63 0 0,2 0 53 0 0,-4 0 252 0 0,-14 0 735 0 0,19 0-916 0 0,0 1-45 0 0,1 2 1 0 0,-2 1 54 0 0,-6 2 161 0 0,2-4-58 0 0,-1 0 11 0 0,3 2-74 0 0,-4 3 2 0 0,0-4-124 0 0,-6 3 95 0 0,6 3-64 0 0,0 4 105 0 0,-1 2-108 0 0,0 0-87 0 0,1 1-63 0 0,6-8-58 0 0,1 0 0 0 0,1 1 0 0 0,0 0-1 0 0,-2 4-15 0 0,-1 7 53 0 0,3 9-38 0 0,-5-8-15 0 0,4 8 0 0 0,3-17-14 0 0,1-5 25 0 0,0-1 1 0 0,0 0-1 0 0,1 1 1 0 0,0 0-1 0 0,0-1 0 0 0,1 1 1 0 0,-1-1-1 0 0,2 1 1 0 0,-1 0-1 0 0,1-1 1 0 0,0 2-12 0 0,5 5 46 0 0,-5-11-37 0 0,0-1 0 0 0,0 0-1 0 0,-1 1 1 0 0,1-1 0 0 0,0 1 0 0 0,-1-1-1 0 0,1 1 1 0 0,-1-1 0 0 0,0 1-1 0 0,1 0 1 0 0,-1-1 0 0 0,0 1-1 0 0,0-1-8 0 0,0 1 10 0 0,1-1-1 0 0,-1 1 0 0 0,1-1 1 0 0,-1 1-1 0 0,1-1 0 0 0,0 0 1 0 0,0 1-1 0 0,-1-1 0 0 0,1 0 1 0 0,0 0-1 0 0,0 0 0 0 0,0 0 1 0 0,0 1-1 0 0,1-1 0 0 0,-1-1 1 0 0,0 1-1 0 0,0 0 0 0 0,1 0 1 0 0,-1 0-1 0 0,0-1 0 0 0,1 1 1 0 0,-1 0-1 0 0,0-1 0 0 0,2 1-9 0 0,2 1 30 0 0,-1-1 5 0 0,-1 0 1 0 0,0 0-1 0 0,0-1 1 0 0,0 1 0 0 0,0-1-1 0 0,1 0 1 0 0,-1 0-1 0 0,0 0 1 0 0,0 0-1 0 0,1-1-35 0 0,8 1 135 0 0,-11 0-115 0 0,1 0 0 0 0,0 0 0 0 0,-1-1 0 0 0,1 1 0 0 0,-1 0 0 0 0,1-1 0 0 0,-1 1 0 0 0,1-1-1 0 0,-1 0 1 0 0,1 1 0 0 0,-1-1 0 0 0,0 0 0 0 0,1 0-20 0 0,11-5 152 0 0,0 3-38 0 0,2-2 54 0 0,-12 4-138 0 0,-1 0 1 0 0,1-1-1 0 0,-1 1 0 0 0,0-1 0 0 0,0 1 0 0 0,0-1 0 0 0,1-1-30 0 0,47-47 400 0 0,-28 28-271 0 0,-4 4-66 0 0,1-3 36 0 0,-17 17-89 0 0,0 1 1 0 0,0-1-1 0 0,-1 0 0 0 0,1 1 1 0 0,-1-1-1 0 0,1-3-10 0 0,4-11 22 0 0,4-1 22 0 0,-7 15-36 0 0,0 0 0 0 0,0-1 1 0 0,-1 1-1 0 0,0-1 0 0 0,1-1-8 0 0,-2 1 10 0 0,0 1-1 0 0,-1-1 1 0 0,1 1-1 0 0,-1-1 0 0 0,0 1 1 0 0,0-3-10 0 0,-1-4 3 0 0,1 9 0 0 0,1 1 0 0 0,-1-1-1 0 0,0 0 1 0 0,0 1-1 0 0,1-1 1 0 0,-1 0 0 0 0,1 1-1 0 0,-1-1 1 0 0,1 1-1 0 0,0-1 1 0 0,0 1 0 0 0,0-1-1 0 0,0 1 1 0 0,0-1-3 0 0,4-6 23 0 0,-3-7 1 0 0,-2 1 8 0 0,0 16-42 0 0,1 0 0 0 0,-1-1 0 0 0,0 1 0 0 0,1-1-1 0 0,-1 1 1 0 0,1 0 0 0 0,-1-1 0 0 0,1 1 0 0 0,0-1 0 0 0,0 0-1 0 0,-1 1 1 0 0,1-1 10 0 0,1 1-8 0 0,-1 0-1 0 0,0-1 0 0 0,-1 1 1 0 0,1 0-1 0 0,0 0 1 0 0,0 0-1 0 0,-1-1 0 0 0,1 1 1 0 0,-1 0-1 0 0,1 0 1 0 0,-1 0-1 0 0,0 1 9 0 0,0 8-9 0 0,0-5 9 0 0,0 0-1 0 0,0-1 1 0 0,0 1 0 0 0,1 0-1 0 0,1 1 1 0 0,2 10 0 0 0,-2-11 0 0 0,0 1 0 0 0,0 0 0 0 0,-1-1 0 0 0,0 1 0 0 0,-1 0 0 0 0,1 0 0 0 0,-2 8 0 0 0,1-7 0 0 0,0-1 0 0 0,0 1 0 0 0,1 0 0 0 0,0 0 0 0 0,0 1 0 0 0,4 7 0 0 0,-3-10 0 0 0,0 1 0 0 0,-1-1 0 0 0,1 1 0 0 0,-2 0 0 0 0,1-1 0 0 0,0 4 0 0 0,-2-1 0 0 0,2-1 0 0 0,-1 0 0 0 0,2 7 0 0 0,9 9 0 0 0,-10-7 0 0 0,-1-14 0 0 0,0 1 0 0 0,0-1 0 0 0,0 0 0 0 0,1 1 0 0 0,-1-1 0 0 0,1 0 0 0 0,0 0 0 0 0,0 1 0 0 0,10 15-10 0 0,1 1-67 0 0,-11-18 60 0 0,0 0 0 0 0,0 0 1 0 0,-1 0-1 0 0,1 0 0 0 0,0 0 0 0 0,-1 0 0 0 0,0 0 1 0 0,1 0-1 0 0,-1 1 17 0 0,2 6-47 0 0,3-2-63 0 0,0-4-17 0 0,0 0-55 0 0,1 0-133 0 0,0 1-118 0 0,-4-1-705 0 0,-2-3-57 0 0,0 0-11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32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1 8032 0 0,'0'0'233'0'0,"-3"2"-9"0"0,-3 5-156 0 0,2-3 24 0 0,2-2 92 0 0,1-1 213 0 0,1-1 358 0 0,0 0 21 0 0,0 0-317 0 0,-2 0-181 0 0,-4 2 96 0 0,2 4 39 0 0,-1 14 447 0 0,5-5-377 0 0,0 0-68 0 0,0-5-193 0 0,1-1-57 0 0,-1-1-62 0 0,0-1-92 0 0,1 2 158 0 0,0-1-45 0 0,1 0-22 0 0,2 1-7 0 0,2 7 27 0 0,-5-11-65 0 0,-1 0 1 0 0,1 1-1 0 0,-1-1 0 0 0,0 6-57 0 0,3 22 215 0 0,23 57 191 0 0,-21-67-286 0 0,-2-6 5 0 0,1 1-1 0 0,2 5-124 0 0,6 23 170 0 0,-5-13-95 0 0,3-1-48 0 0,-4-1 37 0 0,4 1-34 0 0,6 28 47 0 0,-15-55-64 0 0,0 1 0 0 0,0-1 0 0 0,0 0 0 0 0,-1 0 0 0 0,0 1 0 0 0,0-1 0 0 0,0 0 0 0 0,-1 2-13 0 0,1 10 35 0 0,0-8-12 0 0,0-5-36 0 0,0-2-68 0 0,0-1-54 0 0,0-1-203 0 0,0 0-27 0 0</inkml:trace>
  <inkml:trace contextRef="#ctx0" brushRef="#br0" timeOffset="306.39">0 427 10568 0 0,'0'0'233'0'0,"0"0"39"0"0,0 0 17 0 0,0 0-27 0 0,1 0-197 0 0,1 0-37 0 0,3-1-16 0 0,1-1 61 0 0,-1 0 52 0 0,-1-1 45 0 0,5-2 203 0 0,1 0 239 0 0,1 1-87 0 0,0 1-77 0 0,0 0-66 0 0,-1 0-64 0 0,1-1-45 0 0,4-1 70 0 0,-2-3-52 0 0,1-1 78 0 0,0-1-45 0 0,8 1 64 0 0,-5 5-106 0 0,-5 1-123 0 0,-1 0-35 0 0,1-1-36 0 0,2-1-33 0 0,-3 1-13 0 0,0 1-1 0 0,0 0 1 0 0,1 1-1 0 0,0 0-41 0 0,21-4 71 0 0,3-5-44 0 0,-19 5-119 0 0,3 1-45 0 0,4 0-69 0 0,13-2-151 0 0,2 1-46 0 0,-5 3-69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31.0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12 8520 0 0,'0'0'190'0'0,"0"0"28"0"0,0 0 11 0 0,-3 0-21 0 0,-8 0-66 0 0,4 0-39 0 0,2 0 133 0 0,2 0-104 0 0,3 0-121 0 0,0 0 0 0 0,0 0 0 0 0,-1 0 0 0 0,1 0-1 0 0,0 0 1 0 0,0 0 0 0 0,0 1 0 0 0,0-1 0 0 0,0 0-1 0 0,0 0 1 0 0,0 0 0 0 0,0 0 0 0 0,0 0 0 0 0,0 0-1 0 0,-1-1 1 0 0,1 1 0 0 0,0 0 0 0 0,0 0 0 0 0,0 0-1 0 0,0 0 1 0 0,0 0 0 0 0,0 0 0 0 0,0 0 0 0 0,0 0 0 0 0,0 0-1 0 0,0 0 1 0 0,0 0 0 0 0,-1 0 0 0 0,1 0 0 0 0,0 0-1 0 0,0 0 1 0 0,0 0 0 0 0,0 0 0 0 0,0 0 0 0 0,0 0-1 0 0,0-1 1 0 0,0 1 0 0 0,0 0 0 0 0,0 0 0 0 0,0 0-1 0 0,0 0 1 0 0,0 0 0 0 0,0 0 0 0 0,0 0 0 0 0,0 0-1 0 0,0 0 1 0 0,0 0 0 0 0,0-1 0 0 0,0 1 0 0 0,0 0-1 0 0,0 0 1 0 0,0 0 0 0 0,0 0 0 0 0,0 0 0 0 0,0 0 0 0 0,0 0-1 0 0,0 0-10 0 0,0-2-30 0 0,0 0 79 0 0,0 0 74 0 0,0 1 67 0 0,0 0 61 0 0,0 1 55 0 0,0-1 48 0 0,0 1 43 0 0,0 0 310 0 0,0 0 65 0 0,0 4 1685 0 0,0-2-1754 0 0,0 0-48 0 0,0 0-68 0 0,0 0-86 0 0,0 0-224 0 0,0-1-53 0 0,0 1-58 0 0,0-1-63 0 0,0 0-69 0 0,0 1-52 0 0,0-1-55 0 0,0 0-56 0 0,0 0-62 0 0,0 0-64 0 0,0 0-67 0 0,0 0-71 0 0,0 12 445 0 0,-1-10-38 0 0,1 1-1 0 0,0 0 1 0 0,0 0-1 0 0,0 0 1 0 0,1 0-1 0 0,-1 0 1 0 0,1 0-1 0 0,1 2-13 0 0,24 86 91 0 0,-25-84-79 0 0,1-1 0 0 0,-2 1 0 0 0,1-1 0 0 0,-1 8-12 0 0,1 16 5 0 0,2-20 3 0 0,0 0-1 0 0,0-1 0 0 0,3 5-7 0 0,-3-9 7 0 0,-1 1-1 0 0,0 0 0 0 0,0 0 0 0 0,0 0 1 0 0,-1 0-1 0 0,0 0 0 0 0,0 0 0 0 0,-1 7-6 0 0,1 4 2 0 0,1-1-1 0 0,1 0 1 0 0,1 1-1 0 0,3 10-1 0 0,5 11 48 0 0,-11-36-43 0 0,0 1 0 0 0,0-1 1 0 0,-1 1-1 0 0,1 0 0 0 0,-1-1 1 0 0,0 1-1 0 0,0 0 0 0 0,0-1 1 0 0,-1 2-6 0 0,1 5 16 0 0,0 85 60 0 0,0-93-178 0 0,0-2-119 0 0,0 0-204 0 0,0 0 232 0 0,0 0-34 0 0,0 0-72 0 0,0 0 100 0 0,0 0-38 0 0,0 0-41 0 0,0 0-40 0 0,0 0-420 0 0,0 0 106 0 0,0 0-53 0 0,0 0-800 0 0,0 0-625 0 0,0 0-1190 0 0</inkml:trace>
  <inkml:trace contextRef="#ctx0" brushRef="#br0" timeOffset="469.74">0 359 6896 0 0,'0'0'200'0'0,"3"0"-8"0"0,1 0-155 0 0,11 0-23 0 0,-11 0 34 0 0,-1 0 47 0 0,-1 0 157 0 0,-1 0-52 0 0,1-2 143 0 0,-1 1-288 0 0,5-4 447 0 0,2 0 82 0 0,-1 3-127 0 0,3 2 69 0 0,-7 0-368 0 0,0 0-1 0 0,0-1 1 0 0,0 1-1 0 0,0 0 1 0 0,1-1 0 0 0,-1 0-1 0 0,2 0-157 0 0,-3 0 97 0 0,0 0-1 0 0,0 0 1 0 0,0 0 0 0 0,0-1-1 0 0,0 1 1 0 0,-1 0-1 0 0,1-1 1 0 0,1 0-97 0 0,7-6 461 0 0,1 2-77 0 0,1 2-60 0 0,1 1-43 0 0,-7 2-118 0 0,0-1 0 0 0,0 0 0 0 0,0 0 1 0 0,3-2-164 0 0,14-5 302 0 0,0 3-62 0 0,-13 3-141 0 0,0 1 1 0 0,-1-2-1 0 0,1 1 1 0 0,-1-1-100 0 0,6-4 123 0 0,9-4-10 0 0,0 3-93 0 0,-6 5-21 0 0,-10 2-1 0 0,-1 0 0 0 0,1 0-1 0 0,-1 0 1 0 0,0-1 0 0 0,1-1 2 0 0,9-3-54 0 0,0 2-111 0 0,-1 1-109 0 0,0 1-106 0 0,-5 1 72 0 0,-1 0-45 0 0,1 0-43 0 0,-1-2-44 0 0,9 2-834 0 0</inkml:trace>
  <inkml:trace contextRef="#ctx0" brushRef="#br0" timeOffset="870.19">742 44 9560 0 0,'0'0'216'0'0,"0"0"32"0"0,0 0 10 0 0,0 0 4 0 0,0 2-33 0 0,-1 6 25 0 0,1 1-68 0 0,-1 4 9 0 0,2 9 33 0 0,2-13-104 0 0,6 9 40 0 0,-8-15-137 0 0,0 0 1 0 0,0 1-1 0 0,-1-1 0 0 0,1 0 1 0 0,-1 1-1 0 0,0-1 1 0 0,1 3-28 0 0,-2 10 94 0 0,1-9-32 0 0,0 1 0 0 0,0 0 0 0 0,1-1 0 0 0,0 1 0 0 0,0 1-62 0 0,4 8 104 0 0,-3-11-53 0 0,0 1-1 0 0,-1-1 1 0 0,0 1-1 0 0,0 0 1 0 0,0 0 0 0 0,-1-1-51 0 0,1 5 64 0 0,0-1 1 0 0,0 1 0 0 0,1-1 0 0 0,0 0-1 0 0,2 1-64 0 0,4 24 157 0 0,-4-17-92 0 0,-1-8-19 0 0,-1 0-1 0 0,-1 0 1 0 0,1 0 0 0 0,-1 8-46 0 0,-1-3 46 0 0,-1-7-18 0 0,1 0-1 0 0,0 0 1 0 0,1-1-1 0 0,0 1 1 0 0,0 1-28 0 0,26 67 216 0 0,-27-74-209 0 0,1 0 0 0 0,0-1 0 0 0,-1 1 0 0 0,1 0 0 0 0,-1 0 0 0 0,0-1 0 0 0,0 1 0 0 0,0 0 0 0 0,0 0 0 0 0,0 0 0 0 0,0 1-7 0 0,0 6 43 0 0,-1 7 34 0 0,1-14 8 0 0,0-2-15 0 0,0 0-1 0 0,0 0 16 0 0,0 0-14 0 0,0 0 0 0 0,0 0 1 0 0,3 0 0 0 0,-2 0-68 0 0,0 0 1 0 0,0 0 0 0 0,0 0 0 0 0,1 0 0 0 0,-1 0-1 0 0,0 0 1 0 0,0-1 0 0 0,0 1 0 0 0,0 0-1 0 0,0-1 1 0 0,0 1 0 0 0,0-1 0 0 0,0 0-5 0 0,1 0 0 0 0,-1 0 1 0 0,0-1-1 0 0,0 1 1 0 0,0-1-1 0 0,1 1 1 0 0,-1-1-1 0 0,-1 0 1 0 0,1 1-1 0 0,0-1 1 0 0,0-1-1 0 0,4-6-9 0 0,-1 1-16 0 0,7-18-40 0 0,-10 22 56 0 0,5-11-62 0 0,10-29-169 0 0,-10 30 192 0 0,-3 8 23 0 0,-1 0 1 0 0,0 0-1 0 0,0 0 0 0 0,0-3 25 0 0,-1 6-1 0 0,-1-1-1 0 0,1 0 0 0 0,0 0 0 0 0,1 1 0 0 0,-1-1 1 0 0,1 1-1 0 0,-1-1 0 0 0,1 1 0 0 0,0 0 0 0 0,0-1 0 0 0,1 1 1 0 0,0-1 1 0 0,9-9 0 0 0,-8 8 2 0 0,1 1-1 0 0,-1-1 1 0 0,1 1 0 0 0,0 0 0 0 0,0 0-1 0 0,2-1-1 0 0,25-11 126 0 0,-20 13-53 0 0,1 3 70 0 0,-9 0-50 0 0,1 3 167 0 0,8 8 11 0 0,-6-7-142 0 0,-1 0-40 0 0,-1 0-23 0 0,1 3-15 0 0,2 2 0 0 0,5 2 41 0 0,-9 2-42 0 0,-3-9-34 0 0,1 0 1 0 0,-1 1-1 0 0,1-1 0 0 0,0 0 1 0 0,0 0-1 0 0,2 3-16 0 0,3 5 28 0 0,-2 1 0 0 0,1 1 0 0 0,2 12-28 0 0,-5-18 4 0 0,6 15 45 0 0,-7-19-48 0 0,-1 0-1 0 0,1-1 1 0 0,-1 1-1 0 0,0 0 1 0 0,0 0-1 0 0,-1 0 1 0 0,1 0-1 0 0,-1 0 1 0 0,0 4-1 0 0,1-1 9 0 0,1-3-43 0 0,4 2-140 0 0,-2-3-12 0 0,-1 6-145 0 0,-3-6-81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42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7744 0 0,'0'0'174'0'0,"0"0"29"0"0,0 0 12 0 0,0 0-69 0 0,0 0 2 0 0,0 0 67 0 0,0 0 196 0 0,0 0 359 0 0,0 0 29 0 0,0 0-23 0 0,0 0-128 0 0,0 0-59 0 0,0 0-11 0 0,0 0-44 0 0,0 0-371 0 0,0 0 36 0 0,0 2 86 0 0,0-1-274 0 0,0-1 0 0 0,0 0 0 0 0,0 1 1 0 0,0-1-1 0 0,0 1 0 0 0,0-1 0 0 0,0 1 0 0 0,0-1 0 0 0,0 0 1 0 0,0 1-1 0 0,0-1 0 0 0,1 1 0 0 0,-1-1 0 0 0,0 0 1 0 0,0 1-1 0 0,0-1 0 0 0,1 0 0 0 0,-1 1 0 0 0,0-1 0 0 0,0 0 1 0 0,1 1-1 0 0,-1-1 0 0 0,0 0 0 0 0,1 1 0 0 0,-1-1 1 0 0,0 0-1 0 0,1 0 0 0 0,-1 1 0 0 0,0-1 0 0 0,1 0 0 0 0,-1 0-11 0 0,7 5 173 0 0,-2 8 29 0 0,22 19 160 0 0,-23-23-259 0 0,1 0-45 0 0,4 7-43 0 0,-5-8-16 0 0,0 1 1 0 0,0-1 0 0 0,-1 1 0 0 0,-1 0 0 0 0,1 0 0 0 0,-1 1 0 0 0,5 17 25 0 0,-1-10 73 0 0,6 16 85 0 0,-9-28-146 0 0,0 1 1 0 0,-1-1 0 0 0,0 1-1 0 0,-1-1 1 0 0,1 1 0 0 0,-1 0-1 0 0,0-1 1 0 0,0 1-1 0 0,-1 5-37 0 0,2 7 167 0 0,5 0-32 0 0,-3-7-57 0 0,5 13 173 0 0,-3-9-118 0 0,-2 9-15 0 0,-4-2 13 0 0,0 4 27 0 0,0 5 38 0 0,0-28-103 0 0,0-3-2 0 0,-4 1-22 0 0,-4-5-68 0 0,7 4 9 0 0,-5-11 33 0 0,0 7-33 0 0,5 4-10 0 0,1 0 0 0 0,0-1 0 0 0,-1 1 0 0 0,1 0 0 0 0,-1 0 0 0 0,1-1 0 0 0,-1 1 0 0 0,1 0 0 0 0,0-1 0 0 0,-1 1 0 0 0,1-1 0 0 0,0 1 0 0 0,0 0 0 0 0,-1-1 0 0 0,1 1 0 0 0,0-1 0 0 0,0 1 0 0 0,-1-1 0 0 0,1 1 0 0 0,0-1 0 0 0,0 1 0 0 0,0-1 0 0 0,0 1 0 0 0,0-1 0 0 0,0 1 0 0 0,0-1 0 0 0,0 1 0 0 0,0-1 0 0 0,0 1 0 0 0,0-1 0 0 0,0 1 0 0 0,0-1 0 0 0,0-6 0 0 0,1 5 0 0 0,-1 0 0 0 0,0-1 0 0 0,0 1 0 0 0,0 0 0 0 0,0 0 0 0 0,-1 0 0 0 0,1 0 0 0 0,-1 0 0 0 0,1 0 0 0 0,-1-2 0 0 0,-2 0 5 0 0,1 0 0 0 0,1 0 0 0 0,-1 0 0 0 0,0-1 0 0 0,1 1 0 0 0,0 0 0 0 0,0-1 0 0 0,0 1 0 0 0,1-1 0 0 0,0 0 0 0 0,0 1 0 0 0,0-1-1 0 0,0-3-4 0 0,1 2 0 0 0,0 0 0 0 0,0 0 0 0 0,0 1 0 0 0,1-1 0 0 0,1-3 0 0 0,-2 4 0 0 0,1 0 0 0 0,-1-1 0 0 0,0 1 0 0 0,0-1 0 0 0,0-3 0 0 0,0 4 0 0 0,-1 1 0 0 0,1-1 0 0 0,0 0 0 0 0,0 1 0 0 0,0-1 0 0 0,0 1 0 0 0,1-1 0 0 0,0 1 0 0 0,0 0 0 0 0,0-1 0 0 0,2-1 0 0 0,7-17 0 0 0,-5 4 0 0 0,-6 16 0 0 0,1 0 0 0 0,0 1 0 0 0,-1-1 0 0 0,1 0 0 0 0,0 1 0 0 0,1-1 0 0 0,-1 1 0 0 0,0-1 0 0 0,1 1 0 0 0,-1-1 0 0 0,1 1 0 0 0,0 0 0 0 0,0 0 0 0 0,0 0 0 0 0,0 0 0 0 0,0 0 0 0 0,0 0 0 0 0,1 1 0 0 0,0-1 0 0 0,23-17 11 0 0,-15 7 9 0 0,-10 10-16 0 0,1 0 0 0 0,-1 0 0 0 0,1 0 0 0 0,0 1 0 0 0,0-1 0 0 0,0 0 0 0 0,0 1 0 0 0,0-1 0 0 0,0 1 0 0 0,1 0 0 0 0,-1 0-4 0 0,18-12 42 0 0,-18 11-41 0 0,0 0 0 0 0,0 1-1 0 0,1-1 1 0 0,-1 1 0 0 0,1-1 0 0 0,-1 1-1 0 0,1 0 1 0 0,-1 0 0 0 0,1 0-1 0 0,0 1 1 0 0,0-1 0 0 0,-1 0-1 0 0,1 1 1 0 0,0 0 0 0 0,0 0-1 0 0,2 0 0 0 0,12-1 7 0 0,23 2 44 0 0,-37-1-51 0 0,-1 0 1 0 0,1 1-1 0 0,-1 0 1 0 0,1-1-1 0 0,-1 1 1 0 0,1 0-1 0 0,-1 0 0 0 0,0 0 1 0 0,1 1-1 0 0,-1-1 1 0 0,0 0-1 0 0,0 1 1 0 0,0 0-1 0 0,0-1 0 0 0,6 7 0 0 0,-4-3 0 0 0,1 0 0 0 0,0-1 0 0 0,0 0 0 0 0,2 2 0 0 0,-3-4 0 0 0,0 1 0 0 0,0 0 0 0 0,0 0 0 0 0,-1 0 0 0 0,1 0 0 0 0,-1 0 0 0 0,0 1 0 0 0,1 2 0 0 0,-1 0 0 0 0,0-1 0 0 0,-1 1 0 0 0,1 0 0 0 0,-1 0 0 0 0,0 1 0 0 0,24 82 12 0 0,-22-72 30 0 0,-5 4-24 0 0,1-9-18 0 0,0 3 1 0 0,0-8 9 0 0,1-1 0 0 0,-2 0 0 0 0,1 1 0 0 0,-1-1-1 0 0,0 1 1 0 0,0 0-10 0 0,-5 5 12 0 0,5-11-11 0 0,0 1 0 0 0,0-1 0 0 0,0 1 0 0 0,1-1 0 0 0,-1 1 0 0 0,1 0 0 0 0,-1-1 0 0 0,1 1 0 0 0,-1 0 0 0 0,1-1 0 0 0,0 1 0 0 0,0 0 0 0 0,0-1 0 0 0,0 1-1 0 0,0 9 3 0 0,0 26 100 0 0,0-21-91 0 0,0-2-54 0 0,0-2-74 0 0,0-10-102 0 0,0-2 155 0 0,0 0-14 0 0,0 0-27 0 0,0 0-49 0 0,0 0-20 0 0,0 0-50 0 0,0 0-55 0 0,0 0-64 0 0,0 0-67 0 0,0 0-64 0 0,0 0-56 0 0,0 0-49 0 0,0 0-170 0 0,0 0-49 0 0,0 0-206 0 0,0 0-554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3:00.3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1 11488 0 0,'0'0'264'0'0,"0"0"34"0"0,0 0 20 0 0,0 0-41 0 0,0 0-122 0 0,0 0-52 0 0,0 2 108 0 0,2 7 58 0 0,3 2 56 0 0,2 3 27 0 0,-5-3-64 0 0,-2-2-167 0 0,1-2-35 0 0,2 0-16 0 0,0 1-11 0 0,4 8 34 0 0,-5 3 58 0 0,0 2-26 0 0,3-1 35 0 0,1 5 57 0 0,-4 4 34 0 0,-2-12-121 0 0,0 18 132 0 0,3-9-21 0 0,-1-15-153 0 0,2 7 133 0 0,-1 0 0 0 0,-1 0 0 0 0,0 7-221 0 0,-2 29 500 0 0,0 0-78 0 0,0-1-74 0 0,0 0-67 0 0,0 0-60 0 0,0 11-26 0 0,0-1-66 0 0,0 33-30 0 0,0 0-80 0 0,0-94-23 0 0,0-1 0 0 0,0 1 0 0 0,1-1 0 0 0,-1 1 0 0 0,0 0-1 0 0,1-1 1 0 0,-1 1 0 0 0,1-1 0 0 0,-1 0 0 0 0,2 2 4 0 0,6 8-139 0 0,-5-8-91 0 0,-3-3 164 0 0,0 0-15 0 0,0 0-26 0 0,0 0-50 0 0,0 0-21 0 0,0 0-51 0 0,0 0-58 0 0,0 0-64 0 0,0 0-70 0 0,0 0-66 0 0,0 0-57 0 0,0 0-50 0 0,0 0-176 0 0,0 0-50 0 0,0 0-212 0 0,0 0-569 0 0</inkml:trace>
  <inkml:trace contextRef="#ctx0" brushRef="#br0" timeOffset="313.33">1 506 11224 0 0,'0'0'330'0'0,"0"0"-7"0"0,0-1-240 0 0,0-1-49 0 0,0 2-33 0 0,0-1-1 0 0,0 1 1 0 0,-1-1-1 0 0,1 1 1 0 0,1-1-1 0 0,-1 1 1 0 0,0 0-1 0 0,0-1 1 0 0,0 1-1 0 0,0-1 1 0 0,0 1-1 0 0,0 0 1 0 0,0-1-1 0 0,1 1 1 0 0,-1-1 0 0 0,0 1-1 0 0,0 0 1 0 0,0-1-1 0 0,1 1 1 0 0,-1 0-1 0 0,0-1 1 0 0,1 1-1 0 0,-1 0 1 0 0,0 0-1 0 0,1-1 1 0 0,-1 1-1 0 0,0 0 1 0 0,1 0-1 0 0,-1-1 1 0 0,0 1-1 0 0,1 0 0 0 0,6-5-2 0 0,-5 0 18 0 0,0 2 23 0 0,-1 1 38 0 0,4-2 290 0 0,15-6 589 0 0,-16 8-686 0 0,-3 1-172 0 0,1 1 0 0 0,-1-1 1 0 0,0 1-1 0 0,1 0 0 0 0,-1-1 0 0 0,1 1 1 0 0,-1 0-1 0 0,0 0 0 0 0,1 0 0 0 0,0 0-98 0 0,6 0 454 0 0,2-2-57 0 0,1-3-151 0 0,7-2 51 0 0,-10 6-167 0 0,3 1 36 0 0,-6-1-94 0 0,1 1 1 0 0,0-1-1 0 0,-1 0 0 0 0,1 0 0 0 0,0-1-72 0 0,15-5 187 0 0,-19 6-169 0 0,12-2 65 0 0,3 3-50 0 0,2-2-33 0 0,-2-3 0 0 0,-11 3 6 0 0,0 1-1 0 0,1-1 0 0 0,-1 1 1 0 0,1 0-1 0 0,0 0 0 0 0,3 1-5 0 0,6 0-32 0 0,3 0-40 0 0,44 0-279 0 0,-40 0 229 0 0,-6 0-68 0 0,22 0-148 0 0,-28 0 196 0 0,0 0-48 0 0,2 0-98 0 0,-1 0-104 0 0,-5 0 150 0 0,-1 0-35 0 0,0 0-37 0 0,1 0-41 0 0,-4 0 4 0 0,0 0-49 0 0,0 0-42 0 0,0 0-39 0 0,1 0-137 0 0,0 0-38 0 0,7 0-1442 0 0</inkml:trace>
  <inkml:trace contextRef="#ctx0" brushRef="#br0" timeOffset="609.23">853 458 7632 0 0,'0'0'166'0'0,"0"0"29"0"0,0 0 14 0 0,0 0-66 0 0,0 0-16 0 0,0 0 40 0 0,0 0 139 0 0,0 0 254 0 0,0 0 16 0 0,0 0-5 0 0,0 0-51 0 0,0 0-28 0 0,0 0-4 0 0,0 0-14 0 0,-3 0-56 0 0,-3 1-299 0 0,0 2 52 0 0,-10 9 483 0 0,8-5-340 0 0,4-3-195 0 0,-1-2-39 0 0,-5 3 117 0 0,8-4-156 0 0,-1 0 1 0 0,1 0-1 0 0,0 0 1 0 0,0 1-1 0 0,0-1 1 0 0,0 0-1 0 0,0 1 1 0 0,0 0 0 0 0,0 0-42 0 0,-14 15 277 0 0,2 1-81 0 0,3 0-5 0 0,1 0 1 0 0,-2 5-192 0 0,-20 30 261 0 0,29-46-252 0 0,0 0 0 0 0,1 0 0 0 0,0 0 1 0 0,0 0-1 0 0,1 0 0 0 0,0 1 0 0 0,0-1 0 0 0,0 0 1 0 0,1 2-10 0 0,0-2 15 0 0,-1-1 0 0 0,1 0 0 0 0,-2 1 0 0 0,1-1 0 0 0,-2 4-15 0 0,-3 14 5 0 0,3 16-5 0 0,3-36 0 0 0,0 1 0 0 0,0 0 0 0 0,1-1 0 0 0,-1 1 0 0 0,1-1 0 0 0,0 1 0 0 0,0-1 0 0 0,1 1 0 0 0,0 1-1 0 0,4 12 2 0 0,-4-4-2 0 0,-2-12 1 0 0,0 1 0 0 0,1-1 0 0 0,-1 0 0 0 0,1 1 0 0 0,-1-1 0 0 0,1 0 0 0 0,0 0 0 0 0,0 0 0 0 0,0 1 0 0 0,0-1 0 0 0,0 0 0 0 0,1 0 0 0 0,-1 0 0 0 0,0-1 0 0 0,1 1 0 0 0,0 0 1 0 0,4 5-2 0 0,3 1 14 0 0,0 1 0 0 0,0-1 0 0 0,0 0 0 0 0,2-1-13 0 0,-7-4 6 0 0,-1-1 0 0 0,1 0 0 0 0,1 0 0 0 0,-1-1 1 0 0,0 1-1 0 0,0-1 0 0 0,1 0 0 0 0,-1 0 0 0 0,1 0 0 0 0,-1-1 1 0 0,1 0-1 0 0,1 0-6 0 0,14 1 11 0 0,13-1 109 0 0,-24-1-59 0 0,-1 1 1 0 0,1-1-1 0 0,0-1 1 0 0,-1 0-1 0 0,1 0-61 0 0,13-6 108 0 0,-4-1-4 0 0,1 0 33 0 0,8-3 103 0 0,-13 5-27 0 0,0 0 0 0 0,0-1 0 0 0,6-6-213 0 0,11-12 307 0 0,-27 23-280 0 0,17-14 138 0 0,-18 14-139 0 0,0 0-1 0 0,0 0 1 0 0,0 0-1 0 0,-1 0 1 0 0,0-1-1 0 0,1 1 1 0 0,-1-1-1 0 0,0 0-25 0 0,10-20 141 0 0,1-1-31 0 0,-2 0-40 0 0,-3 0-43 0 0,-5-3-51 0 0,-4-11-34 0 0,1 33 57 0 0,-1-1 0 0 0,0 1 0 0 0,-1 0 0 0 0,1 0 0 0 0,-1 0 0 0 0,0 0-1 0 0,-1 0 1 0 0,0 0 1 0 0,-15-32 0 0 0,6 11-13 0 0,-2 0 0 0 0,-5-5 13 0 0,15 26-45 0 0,-1 0 0 0 0,0 0 1 0 0,0 1-1 0 0,-3-3 45 0 0,-7-8-83 0 0,5-2-77 0 0,-11 2-134 0 0,10 3-61 0 0,5 11 215 0 0,0 1-24 0 0,3 0 32 0 0,0 1-40 0 0,0-1-46 0 0,0 0-53 0 0,0 0-183 0 0,0-1-94 0 0,0 0-80 0 0,0 1-68 0 0,0-1-199 0 0,0 0-52 0 0,-3 0-1191 0 0,-4 1-1209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43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47 9848 0 0,'0'0'222'0'0,"0"0"30"0"0,-2 0 19 0 0,1 0-263 0 0,1 0 1 0 0,-1 0-1 0 0,0 0 0 0 0,1 0 1 0 0,-1 0-1 0 0,1-1 0 0 0,-1 1 1 0 0,1 0-1 0 0,-1 0 0 0 0,1 0 1 0 0,-1-1-1 0 0,1 1 0 0 0,-1 0 1 0 0,1 0-1 0 0,-1-1 0 0 0,1 1 1 0 0,-1-1-1 0 0,1 1 0 0 0,-1 0 1 0 0,1-1-1 0 0,0 1 0 0 0,-1-1 1 0 0,1 1-1 0 0,-1-1-8 0 0,-4-5 59 0 0,-6 3-39 0 0,1 4 14 0 0,0-1 46 0 0,-1 0 48 0 0,3-1 50 0 0,2-1 52 0 0,2-5 220 0 0,4 7-419 0 0,-1-1-1 0 0,1 1 0 0 0,0-1 1 0 0,0 1-1 0 0,-1-1 0 0 0,1 1 1 0 0,0 0-1 0 0,-1-1 0 0 0,1 1 1 0 0,0 0-1 0 0,-1-1 1 0 0,1 1-1 0 0,-1 0 0 0 0,1-1 1 0 0,-1 1-1 0 0,1 0 0 0 0,0 0 1 0 0,-1 0-1 0 0,1-1 0 0 0,-1 1 1 0 0,1 0-1 0 0,-1 0 0 0 0,1 0 1 0 0,-1 0-1 0 0,1 0 0 0 0,-1 0 1 0 0,1 0-1 0 0,-1 0 1 0 0,1 0-1 0 0,-1 0 0 0 0,1 0 1 0 0,-1 0-31 0 0,-2 0 140 0 0,-6 0 216 0 0,0 0-72 0 0,1 0-61 0 0,1-1-46 0 0,-4-2 36 0 0,-3-6 48 0 0,14 9-256 0 0,0 0-1 0 0,0 0 0 0 0,0 0 1 0 0,0 0-1 0 0,0 0 0 0 0,0 0 1 0 0,0-1-1 0 0,0 1 1 0 0,0 0-1 0 0,0 0 0 0 0,0 0 1 0 0,-1 0-1 0 0,1 0 0 0 0,0 0 1 0 0,0 0-1 0 0,0 0 1 0 0,0 0-1 0 0,0 0 0 0 0,0 0 1 0 0,0-1-1 0 0,0 1 0 0 0,-1 0 1 0 0,1 0-1 0 0,0 0 1 0 0,0 0-1 0 0,0 0 0 0 0,0 0 1 0 0,0 0-1 0 0,0 0 0 0 0,0 0 1 0 0,-1 0-1 0 0,1 0 1 0 0,0 0-1 0 0,0 0 0 0 0,0 0 1 0 0,0 0-1 0 0,0 0 0 0 0,0 1 1 0 0,-1-1-1 0 0,1 0 1 0 0,0 0-1 0 0,0 0 0 0 0,0 0 1 0 0,0 0-1 0 0,0 0 0 0 0,0 0 1 0 0,0 0-1 0 0,0 0 1 0 0,0 0-1 0 0,-1 0 0 0 0,1 1 1 0 0,0-1-1 0 0,0 0 0 0 0,0 0 1 0 0,0 0-1 0 0,0 0 1 0 0,0 0-5 0 0,-1 1 13 0 0,0 1 1 0 0,-1-1 0 0 0,1 0-1 0 0,0 0 1 0 0,0 0 0 0 0,-1 0-1 0 0,1 0 1 0 0,-1-1 0 0 0,1 1 0 0 0,-1 0-1 0 0,0-1 1 0 0,1 1 0 0 0,-1-1-1 0 0,1 1 1 0 0,-1-1 0 0 0,0 0 0 0 0,1 0-1 0 0,-2 0-13 0 0,-2 0 29 0 0,3 0-15 0 0,-5 4 21 0 0,-10 6 50 0 0,6-6-71 0 0,10-4-14 0 0,-1 1 0 0 0,1-1 0 0 0,0 1 0 0 0,0-1 0 0 0,0 1 0 0 0,0-1 0 0 0,0 1 0 0 0,0 0 0 0 0,0-1 0 0 0,0 1 0 0 0,0 0 0 0 0,0 0 0 0 0,1-1 0 0 0,-1 1 0 0 0,0 0 0 0 0,0 0 0 0 0,1 0 1 0 0,-1 1-1 0 0,-11 23 0 0 0,-8 26 0 0 0,15-14 0 0 0,-3-9-12 0 0,6-19-6 0 0,0 0 0 0 0,1 0 1 0 0,1 1-1 0 0,0 4 18 0 0,-1-5-15 0 0,1-6 12 0 0,-1-1-1 0 0,1 1 1 0 0,0 0-1 0 0,0 0 1 0 0,0 0-1 0 0,1 0 1 0 0,-1 0-1 0 0,1 0 1 0 0,-1 0-1 0 0,1 0 1 0 0,0 1 3 0 0,10 14 0 0 0,-8-5 0 0 0,-3-11 0 0 0,1 1 0 0 0,-1-1 0 0 0,1 0 0 0 0,0 0 0 0 0,0 1 0 0 0,-1-1 0 0 0,1 0 0 0 0,1 0 0 0 0,-1 0 0 0 0,0 0 0 0 0,0 0 0 0 0,1 0 0 0 0,-1 0 0 0 0,1 0 0 0 0,13 14 0 0 0,16 15 0 0 0,-30-29 0 0 0,1 0 0 0 0,0-1 0 0 0,0 0 0 0 0,0 1 0 0 0,0-1 0 0 0,0 0 0 0 0,0 0 0 0 0,1 0 0 0 0,-1 0 0 0 0,0 0 0 0 0,1-1 0 0 0,-1 1 0 0 0,0-1 0 0 0,2 1 0 0 0,-2-1 0 0 0,1 0 0 0 0,-1 1 0 0 0,0-1 0 0 0,0 1 0 0 0,0 0 0 0 0,0-1 0 0 0,0 1 0 0 0,0 0 0 0 0,0 0 0 0 0,2 1 0 0 0,-3-1 0 0 0,1 0 0 0 0,-1 0 0 0 0,0 0 0 0 0,1 0 0 0 0,-1-1 0 0 0,1 1 0 0 0,-1-1 0 0 0,1 1 0 0 0,-1-1 0 0 0,1 1 0 0 0,-1-1 0 0 0,1 0 0 0 0,0 0 0 0 0,-1 0 0 0 0,1 0 0 0 0,-1 0 0 0 0,1 0 0 0 0,0 0 0 0 0,-1 0 0 0 0,1-1 0 0 0,-1 1 0 0 0,1-1 0 0 0,-1 1 0 0 0,1-1 0 0 0,4-2 0 0 0,0 0 0 0 0,0 0 0 0 0,0 0 0 0 0,0-1 0 0 0,0 0 0 0 0,0 0 0 0 0,0-1 0 0 0,-3 2-1 0 0,0 1 1 0 0,0-1-1 0 0,1 1 1 0 0,-1 0-1 0 0,5-2 1 0 0,-4 2 7 0 0,0 0 0 0 0,-1 0 0 0 0,1 0 0 0 0,0-1 0 0 0,2-2-7 0 0,-5 4 12 0 0,1-1-1 0 0,-1 1 1 0 0,0-1-1 0 0,0 1 1 0 0,0-1-1 0 0,0 0 1 0 0,0 1-1 0 0,0-1 1 0 0,-1 0 0 0 0,1 0-12 0 0,4-24 132 0 0,11-11 116 0 0,-11 26-210 0 0,-4 9-26 0 0,0-1-1 0 0,1 0 0 0 0,-1 0 1 0 0,0-1-1 0 0,-1 1 0 0 0,1 0 1 0 0,0 0-1 0 0,-1 0 0 0 0,0-1 1 0 0,0-1-12 0 0,0-16 29 0 0,0-2 53 0 0,0-88 535 0 0,0 109-609 0 0,0 1 1 0 0,0-1 0 0 0,0 1 0 0 0,0 0 0 0 0,0-1 0 0 0,-1 1 0 0 0,1-1 0 0 0,0 1-1 0 0,-1 0 1 0 0,1 0 0 0 0,-1-1 0 0 0,0 1 0 0 0,1 0 0 0 0,-1 0 0 0 0,0-1 0 0 0,-1 1-9 0 0,-6-8 140 0 0,11 9-92 0 0,-2 0-50 0 0,0 0-1 0 0,0 0 1 0 0,-1 1 0 0 0,1-1-1 0 0,0 0 1 0 0,0 1-1 0 0,-1-1 1 0 0,1 0 0 0 0,0 1-1 0 0,0-1 1 0 0,-1 1-1 0 0,1-1 1 0 0,-1 1 0 0 0,1-1-1 0 0,0 1 1 0 0,-1 0 0 0 0,1-1-1 0 0,-1 1 1 0 0,1 0-1 0 0,-1 0 3 0 0,11 18-68 0 0,-10-16 55 0 0,2 3-1 0 0,0 1 0 0 0,0 0 1 0 0,-1 1-1 0 0,0-1 0 0 0,-1 2 14 0 0,0-3-9 0 0,1-1 0 0 0,-1 1 0 0 0,1 0-1 0 0,0 0 1 0 0,1-1 0 0 0,-1 1-1 0 0,1-1 1 0 0,2 3 9 0 0,-3-3-2 0 0,1 1 0 0 0,-1-1 0 0 0,1 1 0 0 0,-2 0 1 0 0,1 0-1 0 0,0 5 2 0 0,0-5 0 0 0,-1 0 0 0 0,1-1 0 0 0,-1 1 0 0 0,2 0 0 0 0,-1-1 0 0 0,3 5 0 0 0,12 14 1 0 0,-12-17 0 0 0,0 0 1 0 0,0 0-1 0 0,-1 0 1 0 0,0 1-1 0 0,-1-1 1 0 0,1 1-1 0 0,-1 1-1 0 0,7 13 37 0 0,12 17-21 0 0,-22-38-16 0 0,1 0-1 0 0,0 0 0 0 0,-1 0 0 0 0,1 0 0 0 0,0 0 0 0 0,0 0 0 0 0,0 0 0 0 0,0 0 0 0 0,0-1 0 0 0,0 1 0 0 0,0 0 0 0 0,0-1 0 0 0,0 1 0 0 0,1 0 1 0 0,10 2-60 0 0,-9-3-52 0 0,-3 0 34 0 0,0 0-72 0 0,0 0-85 0 0,0 0 68 0 0,0 0-37 0 0,0 0-42 0 0,0 0-39 0 0,0 0-389 0 0,0 0 92 0 0,0 0-54 0 0,0 0-751 0 0,0 0-591 0 0,0 0-1126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45.3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80 6160 0 0,'0'0'133'0'0,"0"0"23"0"0,0 0 13 0 0,0-3-18 0 0,-3-10-120 0 0,-3 4-8 0 0,0 3 59 0 0,5 5-62 0 0,-1-1-19 0 0,0 0 59 0 0,0 0 53 0 0,-1-1 48 0 0,-1-2 217 0 0,-1 0 94 0 0,1 1 6 0 0,-8-7 702 0 0,8 8-782 0 0,0 0-32 0 0,-1 0-48 0 0,1 1-61 0 0,1 1-127 0 0,0 1-37 0 0,0-1-41 0 0,0 1-45 0 0,2 0 8 0 0,-6 0 310 0 0,-11 2 543 0 0,12 0-605 0 0,1 1-68 0 0,1 1-95 0 0,2-2-93 0 0,0 1-35 0 0,0 2 105 0 0,1-5-59 0 0,1 1 1 0 0,0 0-1 0 0,0-1 1 0 0,-1 1 0 0 0,1-1-1 0 0,0 1 1 0 0,-1 0 0 0 0,1-1-1 0 0,-1 1 1 0 0,1-1-1 0 0,-1 1 1 0 0,1-1 0 0 0,-1 1-1 0 0,1-1 1 0 0,-1 1-1 0 0,1-1 1 0 0,-1 0 0 0 0,1 1-1 0 0,-1-1 1 0 0,0 0-1 0 0,1 0 1 0 0,-1 1-19 0 0,-4 1 60 0 0,2 0-43 0 0,0-1 1 0 0,0 1 0 0 0,1 0-1 0 0,-1 0 1 0 0,1 0 0 0 0,0 0 0 0 0,-2 2-18 0 0,-12 19 77 0 0,11-10-57 0 0,0 1 0 0 0,0-1 0 0 0,1 4-20 0 0,-5 12 3 0 0,7-24-16 0 0,0 2 0 0 0,0 0 0 0 0,0 0-1 0 0,0 0 1 0 0,1 0 0 0 0,0 1 0 0 0,0 5 13 0 0,1 16-45 0 0,0 39 16 0 0,0-42-35 0 0,2-8 11 0 0,-1-17 52 0 0,-1 0 0 0 0,1 0 1 0 0,-1 0-1 0 0,1 0 0 0 0,-1 0 0 0 0,1 0 1 0 0,0-1-1 0 0,-1 1 0 0 0,1 0 0 0 0,0 0 0 0 0,0-1 1 0 0,0 1-1 0 0,0 0 0 0 0,0-1 0 0 0,-1 1 0 0 0,1-1 1 0 0,1 1 0 0 0,11 4 0 0 0,-9 2 0 0 0,-4-7 0 0 0,1 1 0 0 0,-1-1 0 0 0,0 1 0 0 0,0-1 0 0 0,1 0 0 0 0,-1 1 0 0 0,0-1 0 0 0,1 0 0 0 0,-1 1 0 0 0,0-1 0 0 0,1 0 0 0 0,-1 1 0 0 0,1-1 0 0 0,-1 0 0 0 0,0 1 0 0 0,1-1 0 0 0,-1 0 0 0 0,1 0 0 0 0,-1 0 0 0 0,1 0 0 0 0,-1 1 0 0 0,1-1 0 0 0,-1 0 0 0 0,1 0 0 0 0,-1 0 0 0 0,1 0 0 0 0,-1 0 0 0 0,1 0 0 0 0,-1 0 0 0 0,1 0 0 0 0,-1 0 0 0 0,1-1 0 0 0,15 1-6 0 0,0 0 36 0 0,-1 0 36 0 0,1 0 34 0 0,-14 0-88 0 0,-1 0-1 0 0,1 0 0 0 0,-1 0 1 0 0,1-1-1 0 0,0 1 0 0 0,-1 0 1 0 0,1-1-1 0 0,-1 1 0 0 0,0-1 1 0 0,1 0-1 0 0,-1 0 0 0 0,1 1 1 0 0,-1-1-1 0 0,0 0 0 0 0,0 0 1 0 0,1 0-1 0 0,-1 0 0 0 0,0-1 1 0 0,1 0-12 0 0,-1 1 18 0 0,1-1 1 0 0,-1 0 0 0 0,1 1 0 0 0,0 0-1 0 0,0-1 1 0 0,0 1 0 0 0,0 0-1 0 0,0 0 1 0 0,0 0 0 0 0,1-1-19 0 0,9-1 68 0 0,-9 2-37 0 0,1 0-1 0 0,-1 0 0 0 0,1 0 0 0 0,-1-1 1 0 0,1 1-1 0 0,-1-1 0 0 0,0 0 1 0 0,0 0-1 0 0,2-1-30 0 0,6-12 88 0 0,-6 5-27 0 0,-4 8-49 0 0,0-1 0 0 0,0 1 0 0 0,0 0 0 0 0,0 0 0 0 0,1 0 0 0 0,-1 0 0 0 0,1 0 0 0 0,0 0 1 0 0,-1 0-13 0 0,4-4 41 0 0,-1 1 0 0 0,0-1 0 0 0,0 0 0 0 0,-1 0 0 0 0,0 0 0 0 0,1-1-41 0 0,-2 1 34 0 0,0 2 4 0 0,-1-1 1 0 0,-1 0 0 0 0,1 0 0 0 0,-1 1-1 0 0,1-1 1 0 0,-2 0 0 0 0,1 0 0 0 0,0 0 0 0 0,-1 0-1 0 0,0 1 1 0 0,-1-4-39 0 0,-4-5 150 0 0,1 4-7 0 0,3-3 34 0 0,2 5-68 0 0,1-6 37 0 0,-4 1-53 0 0,-3 4-45 0 0,1-1 2 0 0,3-1 3 0 0,1-8 36 0 0,2 16-116 0 0,1 4-11 0 0,-1 0 32 0 0,0-1 0 0 0,1 0 0 0 0,-1 0 0 0 0,0 1 0 0 0,0-1 0 0 0,0 0 0 0 0,-1 1 0 0 0,1-1 0 0 0,0 1 0 0 0,0-1 1 0 0,-1 1-1 0 0,1 0 0 0 0,-1-1 0 0 0,0 1 0 0 0,1 0 0 0 0,-1-1 0 0 0,0 1 0 0 0,0 0 6 0 0,0 0-6 0 0,0 0 0 0 0,1-1 0 0 0,-1 1 0 0 0,0 0 0 0 0,1-1 1 0 0,-1 1-1 0 0,1-1 0 0 0,-1 1 0 0 0,1 0 0 0 0,0-1 0 0 0,0 1 1 0 0,-1-1-1 0 0,1 0 0 0 0,0 1 6 0 0,4 6-14 0 0,0 1-28 0 0,9 16 4 0 0,-10-17 38 0 0,0 0 0 0 0,-1 0 0 0 0,0 0 0 0 0,1 2 0 0 0,9 24 0 0 0,-9-24 0 0 0,0-1 0 0 0,-1 1 0 0 0,0 0 0 0 0,-1-1 0 0 0,1 1 0 0 0,-1-1 0 0 0,1 1 0 0 0,1-1 0 0 0,0 0 0 0 0,1 3 0 0 0,-1-1 0 0 0,0 1 0 0 0,-1 0 0 0 0,1 8 0 0 0,7 23 0 0 0,3-3 0 0 0,-6-20 0 0 0,0 1 0 0 0,-2 1 0 0 0,3 20 0 0 0,-4 16 18 0 0,1-25 34 0 0,-3-19-12 0 0,-1 1 0 0 0,-1 0 0 0 0,1 5-40 0 0,-2 3 38 0 0,0-6 22 0 0,0 0 1 0 0,-1 0 0 0 0,-1 4-61 0 0,1-18 9 0 0,-5 32 115 0 0,-2 1 35 0 0,5-27-103 0 0,0-1-1 0 0,0 1 1 0 0,-1-1-1 0 0,0 0 0 0 0,0 0 1 0 0,-1 0-1 0 0,-1 2-55 0 0,-9 7 118 0 0,-29 27 283 0 0,29-29-292 0 0,-13 7 42 0 0,-14 1-18 0 0,1-2-30 0 0,38-19-107 0 0,0 0 0 0 0,-1 0 0 0 0,0 0 1 0 0,1-1-1 0 0,-1 1 0 0 0,-2 0 4 0 0,0-1-30 0 0,0 0 0 0 0,0 0-1 0 0,1-1 1 0 0,-1 0 0 0 0,-4 0 30 0 0,-2 0-34 0 0,-3-2-58 0 0,5-3-63 0 0,-2-2-82 0 0,3 5 87 0 0,-8-3-140 0 0,10-2 115 0 0,4 5 87 0 0,1-1-35 0 0,-1 0-18 0 0,1 0-40 0 0,0 0-50 0 0,0 0-56 0 0,0 1-1 0 0,1-1-48 0 0,-1 1-53 0 0,1-1-58 0 0,-1 1-61 0 0,1 0-66 0 0,0 0-71 0 0,0 0-74 0 0,-1-5-1313 0 0,1-2-1144 0 0,1 9 3175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45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8328 0 0,'0'0'241'0'0,"0"0"0"0"0,0 1-177 0 0,0 1-37 0 0,0 6-18 0 0,0 0 23 0 0,0 5 34 0 0,0-7 102 0 0,0 0 41 0 0,-1 5 200 0 0,1-8-256 0 0,0 1 0 0 0,0-1 0 0 0,1 0-1 0 0,-1 0 1 0 0,1 1 0 0 0,0-1 0 0 0,0 1-153 0 0,3 6 283 0 0,3 9 150 0 0,-6-11-249 0 0,0 2 36 0 0,-1-2-83 0 0,1-1 0 0 0,0 0 0 0 0,1 1 0 0 0,1 5-137 0 0,0-5 136 0 0,-1 0-1 0 0,-1 1 1 0 0,0-1-1 0 0,1 8-135 0 0,-1 4 186 0 0,5 7 47 0 0,-3-19-155 0 0,-2-1-1 0 0,1 1 0 0 0,-1 0 0 0 0,0 0 1 0 0,-1 1-78 0 0,4 21 231 0 0,4-5-57 0 0,-6-20-143 0 0,1 12 105 0 0,-3-3-51 0 0,2 5 18 0 0,2-2-24 0 0,2 5-12 0 0,-3 2-43 0 0,-3 39 56 0 0,0-62-74 0 0,0-1 1 0 0,-1 1-1 0 0,1-1 0 0 0,0 1 0 0 0,0 0 0 0 0,0-1 1 0 0,0 1-1 0 0,0-1 0 0 0,0 1 0 0 0,0-1 0 0 0,0 1 1 0 0,1-1-1 0 0,-1 1 0 0 0,0-1 0 0 0,0 1 0 0 0,0-1 1 0 0,0 1-1 0 0,1-1 0 0 0,-1 1 0 0 0,0-1 0 0 0,0 0 1 0 0,1 1-1 0 0,-1-1 0 0 0,0 1 0 0 0,1-1 0 0 0,-1 0 1 0 0,1 1-1 0 0,-1-1 0 0 0,0 0 0 0 0,1 1 1 0 0,-1-1-1 0 0,1 0 0 0 0,-1 0 0 0 0,1 1 0 0 0,-1-1 1 0 0,1 0-1 0 0,-1 0 0 0 0,1 0 0 0 0,-1 0 0 0 0,1 0 1 0 0,-1 0-1 0 0,1 0 0 0 0,-1 0 0 0 0,1 0 0 0 0,-1 0 1 0 0,1 0-7 0 0,2 0 152 0 0,-3 0 4 0 0,0 0 17 0 0,0 0 10 0 0,0 0 1 0 0,0 0 16 0 0,0 0 66 0 0,2 0 29 0 0,-1 0-274 0 0,0 0 0 0 0,-1 0 1 0 0,1 0-1 0 0,0 0 0 0 0,-1 0 1 0 0,1 0-1 0 0,-1-1 0 0 0,1 1 0 0 0,0 0 1 0 0,-1-1-1 0 0,1 1 0 0 0,-1 0 1 0 0,1-1-1 0 0,-1 1 0 0 0,1 0 0 0 0,0-1-21 0 0,6-10 242 0 0,-1-4-79 0 0,-2-1-55 0 0,0 2-28 0 0,6-7 65 0 0,-4-1-33 0 0,-4 15-68 0 0,0 0 0 0 0,0-1 0 0 0,1 1 0 0 0,1-3-44 0 0,19-37 217 0 0,1 0-26 0 0,-22 42-189 0 0,1 1 0 0 0,0 0 0 0 0,-1 0 0 0 0,1 0 0 0 0,1 0 0 0 0,-1 1 0 0 0,0-1 0 0 0,1 1 0 0 0,0 0 0 0 0,0 0 0 0 0,0 0 0 0 0,2-1-2 0 0,-3 2 0 0 0,-1 0 0 0 0,1 0 0 0 0,-1 0 0 0 0,0-1 0 0 0,1 1 0 0 0,-1-1 0 0 0,0 0 0 0 0,-1 1 0 0 0,2-2 0 0 0,-2 2 0 0 0,0 0 0 0 0,0 0 0 0 0,1 0 0 0 0,-1 0 0 0 0,1 1 0 0 0,-1-1 0 0 0,1 1 0 0 0,1-2 0 0 0,14-3 0 0 0,-8 4 0 0 0,6-4 0 0 0,-13 5 0 0 0,-1 0-1 0 0,1 1 0 0 0,-1-1 1 0 0,1 0-1 0 0,0 1 0 0 0,-1-1 1 0 0,1 1-1 0 0,0 0 0 0 0,-1-1 1 0 0,1 1-1 0 0,0 0 0 0 0,-1 0 1 0 0,1 0-1 0 0,0 0 0 0 0,-1 0 1 0 0,1 1-1 0 0,0-1 0 0 0,0 1 1 0 0,35 15-60 0 0,-33-15 60 0 0,-1 0 0 0 0,0 0 0 0 0,1 1 0 0 0,-1-1 0 0 0,0 1 0 0 0,0 0 0 0 0,0 0 0 0 0,0 0 0 0 0,-1 1 0 0 0,1-1 0 0 0,0 0 0 0 0,-1 1 0 0 0,1 0 0 0 0,0 1 0 0 0,6 9 0 0 0,-3-5 0 0 0,0 1 0 0 0,-1-1 0 0 0,0 1 0 0 0,0 0 0 0 0,-1 0 0 0 0,0 2 0 0 0,2 21 0 0 0,4-1 0 0 0,-4 1 0 0 0,-2-16 1 0 0,-2-9 10 0 0,0-1 0 0 0,0 1 0 0 0,-1 0 0 0 0,0 0 0 0 0,-1-1 0 0 0,1 1-11 0 0,-1 0 10 0 0,1 1-1 0 0,0-1 1 0 0,0 0 0 0 0,1 0-1 0 0,0 0 1 0 0,2 6-10 0 0,-2-8 9 0 0,-1-1-8 0 0,0 0 0 0 0,-1 0 1 0 0,1 0-1 0 0,-1 0 0 0 0,0 0 1 0 0,0 0-1 0 0,0 0 0 0 0,-1 1 0 0 0,1-1-1 0 0,-1-1 0 0 0,1 0 0 0 0,-1 0 0 0 0,1 0 0 0 0,0 0 0 0 0,0 0 0 0 0,1 0 0 0 0,-1 0 0 0 0,0 0 0 0 0,1 0 0 0 0,0 0 0 0 0,0 0-1 0 0,0 1 1 0 0,10 9-13 0 0,-9-10-21 0 0,-2-3-44 0 0,0 0-60 0 0,0 0-41 0 0,0 0-227 0 0,0 0 223 0 0,0 0-37 0 0,0 0-75 0 0,0 0 99 0 0,0 0-39 0 0,0 0-41 0 0,0 0-40 0 0,0 0-420 0 0,1 0 106 0 0,-1 0-53 0 0,2 0-800 0 0,2 0-623 0 0,5 0-1190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47.0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48 7632 0 0,'0'0'166'0'0,"0"0"29"0"0,0 0 14 0 0,0 0-63 0 0,0 0-9 0 0,0 0 53 0 0,0 0 164 0 0,0-3 306 0 0,0-8 20 0 0,0 9 3 0 0,-2-1-17 0 0,1 2-574 0 0,-2-1 73 0 0,-4-4 107 0 0,3 5-120 0 0,1 0 32 0 0,-1 0 70 0 0,-1 0 87 0 0,0 1 105 0 0,-1 0-231 0 0,1 0-45 0 0,-1 0-31 0 0,1 0-37 0 0,-3 0 15 0 0,6 0-94 0 0,0 1 0 0 0,0-1 0 0 0,0 1 0 0 0,0 0 0 0 0,0-1-1 0 0,0 1 1 0 0,0 0 0 0 0,1 0 0 0 0,-2 0-23 0 0,-3 4 106 0 0,-1 1 47 0 0,-6 7 4 0 0,-10 9-4 0 0,19-18-143 0 0,1 0 0 0 0,0 1 1 0 0,-1-1-1 0 0,2 1 0 0 0,-1-1 0 0 0,0 1 0 0 0,1 0 1 0 0,-1 3-11 0 0,-13 47-16 0 0,10-36-22 0 0,1-1-34 0 0,4-8 26 0 0,-1-1 1 0 0,1 0-1 0 0,1 1 0 0 0,-1 6 46 0 0,3 21-33 0 0,-2-19 65 0 0,1 0 42 0 0,-1-13-54 0 0,0 1 0 0 0,1-1 0 0 0,-1 1 0 0 0,1-1 0 0 0,1 0 0 0 0,-1 1-20 0 0,10 16 53 0 0,-9-18-50 0 0,0-1 0 0 0,0 1 1 0 0,0 0-1 0 0,-1 0 0 0 0,2 4-3 0 0,-3-6 0 0 0,1-1-1 0 0,-1 1 0 0 0,1-1 0 0 0,-1 0 0 0 0,1 1 0 0 0,-1-1 1 0 0,1 1-1 0 0,0-1 0 0 0,0 0 0 0 0,0 0 0 0 0,0 1 1 0 0,0-1-1 0 0,0 0 0 0 0,0 0 0 0 0,0 0 0 0 0,0 0 0 0 0,0 0 1 0 0,1 0-1 0 0,-1-1 0 0 0,1 2 1 0 0,33 20-76 0 0,-25-15 68 0 0,-7-5 1 0 0,1 0 0 0 0,0 0 0 0 0,0 0-1 0 0,0-1 1 0 0,0 1 0 0 0,0-1 0 0 0,0 0 0 0 0,0 0 0 0 0,4 0 7 0 0,3 0-21 0 0,1 0 0 0 0,10-2 21 0 0,6 0-11 0 0,0 2 15 0 0,-4 0 40 0 0,0-2 0 0 0,23-2-44 0 0,6-8 182 0 0,-37 7-94 0 0,0 0-1 0 0,0-1 1 0 0,0-1-1 0 0,-1-1 0 0 0,0 0 1 0 0,0-1-1 0 0,-1-1-87 0 0,-8 6 36 0 0,-1-1 1 0 0,0-1-1 0 0,0 1 0 0 0,0-1 0 0 0,0 0 0 0 0,-1 0 0 0 0,0 0 1 0 0,2-3-37 0 0,15-18 181 0 0,-18 23-161 0 0,0 0 1 0 0,-1-1-1 0 0,1 1 0 0 0,0-1 1 0 0,-1 1-1 0 0,0-1 1 0 0,0 0-1 0 0,1-4-20 0 0,0-12 95 0 0,-3-5 19 0 0,0-26 4 0 0,0 49-111 0 0,0 0-1 0 0,0 1 0 0 0,0-1 1 0 0,0 0-1 0 0,0 1 0 0 0,-1-1 0 0 0,1 0 1 0 0,-1 1-1 0 0,1-1 0 0 0,-1 1 0 0 0,0-1 1 0 0,0 1-1 0 0,0-1 0 0 0,0 1-6 0 0,-5-12 30 0 0,3 0-21 0 0,3 11-9 0 0,-1-1 0 0 0,1 1 0 0 0,-1 0 0 0 0,0 0 1 0 0,1-1-1 0 0,-1 1 0 0 0,0 0 0 0 0,-1 0 0 0 0,1 0 0 0 0,0 0 0 0 0,0 0 0 0 0,-1 0 0 0 0,1 0 0 0 0,-1 0 0 0 0,-3-3 0 0 0,1 0 0 0 0,0 0 0 0 0,0 0 0 0 0,1-1 0 0 0,-1 1 0 0 0,-6-11-45 0 0,-4 0-96 0 0,7 9 59 0 0,4 3 41 0 0,0 1 1 0 0,0 0-1 0 0,-1 0 1 0 0,1 0-1 0 0,-1 0 0 0 0,0 0 42 0 0,-3 0-84 0 0,-11-7-236 0 0,16 9 267 0 0,0 0 1 0 0,0-1 0 0 0,1 1-1 0 0,-1 0 1 0 0,0-1-1 0 0,1 0 1 0 0,-1 1 0 0 0,1-1-1 0 0,0 0 1 0 0,-1 0-1 0 0,1 0 1 0 0,0 0 51 0 0,0-2-49 0 0,-1 1-94 0 0,1 1-81 0 0,0 0-89 0 0,0 0-92 0 0,0 1-94 0 0,0 0-98 0 0,-1 1-99 0 0,-1-1-103 0 0,0 1-105 0 0,1 0-909 0 0,2 0-1022 0 0</inkml:trace>
  <inkml:trace contextRef="#ctx0" brushRef="#br0" timeOffset="415.96">776 158 4800 0 0,'13'16'136'0'0,"-11"-11"-91"0"0,3 2 46 0 0,2-3-56 0 0,-3-2-38 0 0,6 5 21 0 0,-8-5-23 0 0,1 0 0 0 0,-1 1-1 0 0,0-1 1 0 0,0 1 0 0 0,0 0 0 0 0,1 2 5 0 0,1 3 28 0 0,0-1 36 0 0,0-1 50 0 0,1 1 63 0 0,0-1 74 0 0,13 11 531 0 0,11 10 408 0 0,-21-17-836 0 0,-3-1-43 0 0,5 11 383 0 0,0 3 13 0 0,2-6-72 0 0,-11-15-364 0 0,1 0-72 0 0,-2 0-61 0 0,1 0-49 0 0,-1 0-29 0 0,-1 3 7 0 0,1-4 0 0 0,-1-1 4 0 0,1 3 410 0 0,0-3 6 0 0,0 0 1 0 0,0 0 0 0 0,0 0-31 0 0,0 0-129 0 0,0 0-59 0 0,0 0-11 0 0,0 0-5 0 0,0 0-12 0 0,0 0-7 0 0,0 0-2 0 0,0 0-18 0 0,0-6-97 0 0,-1 3-42 0 0,0 0-25 0 0,-3 1-19 0 0,-3-3 34 0 0,-8-24 193 0 0,4 8-15 0 0,6 11-137 0 0,4 8-80 0 0,0 0-1 0 0,1 0 0 0 0,-1 0 0 0 0,1 0 1 0 0,0 0-1 0 0,-1 0 0 0 0,1 0 0 0 0,0 0 0 0 0,0 0 1 0 0,1 0-1 0 0,-1 0-25 0 0,0-8 108 0 0,0-15 78 0 0,0-35 269 0 0,5 32-288 0 0,-4 24-155 0 0,0 1 0 0 0,1-1-1 0 0,-1 1 1 0 0,1 0 0 0 0,0 0-1 0 0,0-1-11 0 0,12-18 102 0 0,0 0-23 0 0,5 0-52 0 0,-13 17-27 0 0,0 0 0 0 0,-1 1 0 0 0,2 0 0 0 0,-1 0 0 0 0,0 0 0 0 0,7-2 0 0 0,14-9 0 0 0,-24 13 0 0 0,0 0 0 0 0,-1 0 0 0 0,1 1 0 0 0,0-1 0 0 0,0 1 0 0 0,-1 0 0 0 0,1-1 0 0 0,0 1 0 0 0,0 1 0 0 0,1-1 0 0 0,-1 0 0 0 0,0 1 0 0 0,0 0 0 0 0,0-1 0 0 0,0 1 0 0 0,0 0 0 0 0,3 1 0 0 0,7-1 0 0 0,-4-1 1 0 0,-7 1 0 0 0,1 0 0 0 0,0-1 0 0 0,0 1 0 0 0,0 0 0 0 0,0 1 0 0 0,0-1 0 0 0,0 0 0 0 0,0 1 0 0 0,0 0 0 0 0,0-1 0 0 0,1 2-1 0 0,11 8 48 0 0,-10-7-41 0 0,-1 0 0 0 0,0-1 0 0 0,-1 2 0 0 0,1-1 0 0 0,0 0 0 0 0,-1 1-1 0 0,0-1 1 0 0,0 1 0 0 0,0 0 0 0 0,2 4-7 0 0,6 11 9 0 0,8 18-9 0 0,-11-21-2 0 0,-1-1 3 0 0,-2 1 0 0 0,0-1 0 0 0,-1 1 0 0 0,0 1-1 0 0,0-1 8 0 0,-1 15 39 0 0,-3-25-44 0 0,0 0 1 0 0,0-1-1 0 0,1 1 0 0 0,0 3-3 0 0,4 8 0 0 0,-3-11 0 0 0,0 1 0 0 0,0 0 0 0 0,-1 0 0 0 0,0 0 0 0 0,0 3 0 0 0,-1 58 75 0 0,0-46-104 0 0,0 1-65 0 0,0-10-115 0 0,0-11 94 0 0,0-2-68 0 0,0 0-88 0 0,0 0 83 0 0,0 0-42 0 0,0 0-43 0 0,0 0-43 0 0,0 0-39 0 0,0 0-35 0 0,0 0-251 0 0,0 0-58 0 0,0 0-46 0 0,0 0-33 0 0,0 0-1393 0 0,0 0-1232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46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1 10480 0 0,'0'0'233'0'0,"0"0"39"0"0,0 0 16 0 0,0 0-32 0 0,0 0-162 0 0,0 0 5 0 0,0 0 75 0 0,0 0 190 0 0,0 0 346 0 0,0 0 33 0 0,0 0-307 0 0,0 0-185 0 0,0 0-55 0 0,0 0 26 0 0,0 0 78 0 0,0 0-20 0 0,0 2-24 0 0,0 5-141 0 0,-1-4-79 0 0,1 0 1 0 0,0 0 0 0 0,0 0-1 0 0,0 1 1 0 0,0-1 0 0 0,1 0-1 0 0,-1 0 1 0 0,1 0 0 0 0,0 0 0 0 0,0 1-37 0 0,5 1 88 0 0,-1-2-5 0 0,-3 10-17 0 0,-3-3-33 0 0,1 10 28 0 0,4-2 8 0 0,11 36 75 0 0,13 83 95 0 0,-14-60-55 0 0,-8-32-80 0 0,0-8-31 0 0,-2-15-21 0 0,2 0 1 0 0,7 20-53 0 0,-1 1 42 0 0,-2-10 6 0 0,-1-14-44 0 0,6 8 1 0 0,-1 9 44 0 0,-14-35-49 0 0,0 0 1 0 0,1 0-1 0 0,-1 0 1 0 0,0 0 0 0 0,0 0-1 0 0,1-1 1 0 0,-1 1-1 0 0,0 0 1 0 0,1 0-1 0 0,-1 0 1 0 0,1 0-1 0 0,0-1 1 0 0,-1 1 0 0 0,1 0-1 0 0,-1 0 1 0 0,1-1-1 0 0,0 1 1 0 0,0-1-1 0 0,0 1 0 0 0,5 4 0 0 0,0 6 1 0 0,-5-10-3 0 0,-1 0 0 0 0,1 0 0 0 0,-1 0 0 0 0,1 0 0 0 0,-1 0 0 0 0,1 0 0 0 0,-1 0 0 0 0,1 0 0 0 0,0 0 0 0 0,0 0 0 0 0,-1 0 0 0 0,1-1 0 0 0,0 1 0 0 0,0 0 0 0 0,0-1-1 0 0,0 1 3 0 0,0 0-83 0 0,0-1 34 0 0,0 1 30 0 0,4 0 238 0 0,-5-1-212 0 0,1 0-47 0 0,0 0-64 0 0,0 0-77 0 0,1 0-95 0 0,-1 0-109 0 0,0 0 10 0 0,0 0-80 0 0,-1 0 73 0 0,0 0-60 0 0,0 0-51 0 0,0 0-46 0 0,0 0-159 0 0,0 0-45 0 0,0 0-191 0 0,0 0-517 0 0</inkml:trace>
  <inkml:trace contextRef="#ctx0" brushRef="#br0" timeOffset="284.31">1 379 9792 0 0,'0'0'289'0'0,"0"0"-8"0"0,0 0-210 0 0,0-2-43 0 0,3-12-17 0 0,0 10 25 0 0,1 0 67 0 0,3-1 145 0 0,2 0 76 0 0,7-3 320 0 0,-11 3-395 0 0,2-1 80 0 0,-1 2-38 0 0,4 1 87 0 0,-1 0-45 0 0,10-3 293 0 0,-7-4-155 0 0,-3 3-179 0 0,-1 3-38 0 0,9 0 172 0 0,-3 1-176 0 0,1-3 41 0 0,-12 5-233 0 0,0 0 0 0 0,0 0 1 0 0,0 0-1 0 0,0 0 0 0 0,1 0 0 0 0,-1 1 0 0 0,0-1 1 0 0,0 1-1 0 0,4 0-58 0 0,0 0 28 0 0,11 0 135 0 0,-12 0-143 0 0,0 0-39 0 0,2 0-104 0 0,-4 0 7 0 0,1 0-42 0 0,0 0-74 0 0,-1 0-67 0 0,1 0-74 0 0,0 0-81 0 0,0 0-87 0 0,-1 0-95 0 0,1 0-103 0 0,0 0-109 0 0,7 0-1191 0 0,7 0-1168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43.6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521 81 9728 0 0,'0'0'222'0'0,"0"0"30"0"0,0 0 18 0 0,0 0 36 0 0,0 0 148 0 0,0-2 67 0 0,0 1-499 0 0,0 1 1 0 0,0-1-1 0 0,0 1 1 0 0,0 0-1 0 0,0-1 1 0 0,0 1-1 0 0,0-1 1 0 0,0 1-1 0 0,0-1 1 0 0,0 1-1 0 0,0 0 1 0 0,0-1-1 0 0,-1 1 1 0 0,1-1-1 0 0,0 1 1 0 0,0 0-1 0 0,0-1 0 0 0,-1 1 1 0 0,1 0-1 0 0,0-1 1 0 0,0 1-1 0 0,-1 0 1 0 0,1-1-1 0 0,0 1 1 0 0,-1 0-1 0 0,1 0 1 0 0,0 0-1 0 0,-1-1 1 0 0,1 1-1 0 0,-1 0 1 0 0,1 0-23 0 0,-7-5 346 0 0,2-2-64 0 0,5 7-268 0 0,0-1 0 0 0,0 1 1 0 0,-1 0-1 0 0,1-1 1 0 0,0 1-1 0 0,0-1 1 0 0,0 1-1 0 0,-1 0 1 0 0,1-1-1 0 0,0 1 1 0 0,-1 0-1 0 0,1 0 1 0 0,0-1-1 0 0,-1 1 1 0 0,1 0-1 0 0,0 0 1 0 0,-1 0-1 0 0,1-1 1 0 0,-1 1-1 0 0,1 0 1 0 0,0 0-1 0 0,-1 0 0 0 0,1 0 1 0 0,-1 0-1 0 0,1 0 1 0 0,0 0-1 0 0,-1 0 1 0 0,1 0-1 0 0,-1 0 1 0 0,1 0-1 0 0,-1 0-14 0 0,-4-3 330 0 0,0-2-181 0 0,3 2-40 0 0,-1 1 1 0 0,1-1-1 0 0,-1 1 0 0 0,0-1 1 0 0,0 1-1 0 0,0 0 0 0 0,-3-2-109 0 0,-1 2 120 0 0,-1 1-42 0 0,8 1-68 0 0,-1 0 0 0 0,1 0 0 0 0,-1 1 0 0 0,1-1 0 0 0,-1 0 0 0 0,1 0 0 0 0,-1-1 0 0 0,1 1 0 0 0,-1 0 0 0 0,1 0 0 0 0,-1 0 0 0 0,1 0 0 0 0,-1 0 0 0 0,1 0 0 0 0,-1-1 0 0 0,1 1 0 0 0,-1 0 0 0 0,1 0 0 0 0,-1-1 0 0 0,1 1 0 0 0,0 0 0 0 0,-1-1 0 0 0,1 1 0 0 0,0 0 0 0 0,-1-1 0 0 0,1 1 0 0 0,0-1 0 0 0,-1 1 0 0 0,1-1-10 0 0,-8-6 179 0 0,1 5-115 0 0,-3 0 33 0 0,-31 2 309 0 0,22 1-265 0 0,4-1-74 0 0,2 0-72 0 0,-10 1 76 0 0,19-1-70 0 0,0 1 0 0 0,0 0 0 0 0,0 0 0 0 0,0 0 0 0 0,0 0 0 0 0,0 1 0 0 0,0-1 0 0 0,1 1 0 0 0,-2 1-1 0 0,-8 2 1 0 0,8 5-1 0 0,2-8 0 0 0,1-1 0 0 0,0 1 0 0 0,0-1 0 0 0,0 0 0 0 0,-1 0 0 0 0,1 0 0 0 0,-1 0 0 0 0,0 0 0 0 0,1 0 0 0 0,0-1 0 0 0,-1 1 0 0 0,1 0 0 0 0,-1 1 0 0 0,1-1 0 0 0,0 0 0 0 0,0 1 0 0 0,-1-1 0 0 0,-12 28 0 0 0,14-23 0 0 0,0 1-7 0 0,-3-1-40 0 0,3-5 46 0 0,0 1 0 0 0,0-1 0 0 0,0 1 1 0 0,0-1-1 0 0,0 1 0 0 0,0 0 0 0 0,0-1 0 0 0,0 1 0 0 0,1 0 0 0 0,-1 0 0 0 0,1 0 0 0 0,-1-1 1 0 0,1 2 0 0 0,-2 30 1 0 0,2-30-1 0 0,0 4 0 0 0,0-5-6 0 0,0 1 1 0 0,0-1 0 0 0,0 0-1 0 0,0 0 1 0 0,0 0 0 0 0,0 0-1 0 0,1 1 1 0 0,-1-1 0 0 0,1 0-1 0 0,0 1 6 0 0,4 5-9 0 0,-4-7 9 0 0,0 0 0 0 0,0 1 0 0 0,-1-1 0 0 0,1 1 0 0 0,0-1-1 0 0,0 1 1 0 0,-1-1 0 0 0,1 1 0 0 0,-1 0 0 0 0,0-1 0 0 0,1 1 0 0 0,-1 0 0 0 0,0-1 0 0 0,0 1 0 0 0,0 1 0 0 0,-1 7 0 0 0,1-7 0 0 0,0 1 0 0 0,0 0 0 0 0,0-1 0 0 0,0 1 0 0 0,0-1 0 0 0,1 1 0 0 0,-1 0 0 0 0,1-1 0 0 0,1 2 0 0 0,7 28 0 0 0,11 29 0 0 0,-15-46 0 0 0,-1 0 0 0 0,2 12 0 0 0,-2-11 0 0 0,0-1 0 0 0,4 12 0 0 0,1-6 0 0 0,-4-12 0 0 0,-1 1 0 0 0,0-1 0 0 0,-1 1 0 0 0,1 6 0 0 0,-1 1 0 0 0,-2-7 0 0 0,1-1 0 0 0,0 1 0 0 0,1-1 0 0 0,0 0 0 0 0,1 2 0 0 0,0-2 0 0 0,-1 1 0 0 0,0-1 0 0 0,-1 4 0 0 0,5 17 0 0 0,3 1 0 0 0,-4-3 12 0 0,-1-14 22 0 0,-3-12-29 0 0,-1 1 0 0 0,0-1 0 0 0,0 0-1 0 0,0 1 1 0 0,0-1 0 0 0,-1 1 0 0 0,1-1 0 0 0,-1 2-5 0 0,0-3 5 0 0,0 0 0 0 0,0 0 1 0 0,0 0-1 0 0,1 0 0 0 0,-1 0 0 0 0,0-1 0 0 0,1 1 1 0 0,0 0-1 0 0,-1 0 0 0 0,1 0 0 0 0,0-1 1 0 0,0 1-1 0 0,1 1-5 0 0,-1-1 5 0 0,0-1 0 0 0,0 0 0 0 0,0 1 0 0 0,-1-1 0 0 0,1 1 0 0 0,0-1 0 0 0,-1 1 0 0 0,0 0 0 0 0,1-1 0 0 0,-1 1 0 0 0,0-1 0 0 0,0 1 0 0 0,1 1-5 0 0,-1 3-36 0 0,0 3 89 0 0,1 3 32 0 0,-1-4-127 0 0,0-5-20 0 0,0 0-33 0 0,-1 0-38 0 0,1 0-43 0 0,0-3 86 0 0,0 0 1 0 0,0 0-18 0 0,0 0-42 0 0,0-1-13 0 0,1 1-42 0 0,-1-1-47 0 0,1 1-53 0 0,0-2-222 0 0,1 1-100 0 0,0-1-98 0 0,0 0-70 0 0,0-1-226 0 0,2-1-586 0 0</inkml:trace>
  <inkml:trace contextRef="#ctx0" brushRef="#br0" timeOffset="347.01">0 491 7512 0 0,'0'0'166'0'0,"0"0"29"0"0,0 0 13 0 0,0 0-65 0 0,0 0-5 0 0,0 0 57 0 0,0 0 174 0 0,3 0 322 0 0,-2 1-684 0 0,0-1 59 0 0,1 0 78 0 0,0 0 53 0 0,13-1 966 0 0,-11 0-896 0 0,-2 1-178 0 0,0-1-37 0 0,16-10 480 0 0,9 6-10 0 0,-6-5-18 0 0,-9 6-290 0 0,7-2 135 0 0,-3-3-66 0 0,-10 6-173 0 0,1 0 0 0 0,-1 0-1 0 0,1 0 1 0 0,0 1 0 0 0,0 0 0 0 0,4 0-110 0 0,8-2 182 0 0,-1 0-37 0 0,-1 1-44 0 0,23-5 218 0 0,-5 1-59 0 0,-1-1-73 0 0,2 0-84 0 0,-5 5-77 0 0,-27 3-18 0 0,0 0 0 0 0,1 0 0 0 0,-1 0 1 0 0,0-1-1 0 0,4-1-8 0 0,13-8-5 0 0,1 4-58 0 0,-15 5 20 0 0,1-1 0 0 0,-1-1 1 0 0,0 1-1 0 0,3-2 43 0 0,-4 1-46 0 0,0 0 1 0 0,0 1-1 0 0,1-1 0 0 0,4 0 46 0 0,1 1-92 0 0,0 2-43 0 0,-5 0-193 0 0,-1-1 83 0 0,-1 0 69 0 0,1-1 55 0 0,2-1 4 0 0,5-3 25 0 0,-8 3 21 0 0,2-1-90 0 0,-4 3 37 0 0,0-1-37 0 0,0 0-42 0 0,1 1-48 0 0,-1 0-54 0 0,1-1-58 0 0,1 1-222 0 0,-2 1 246 0 0,0-1-34 0 0,0 1-35 0 0,0-1-37 0 0,0 1-39 0 0,0 0-39 0 0,8 0-1086 0 0,7 0-895 0 0</inkml:trace>
  <inkml:trace contextRef="#ctx0" brushRef="#br0" timeOffset="647.29">947 271 10424 0 0,'0'0'233'0'0,"0"0"39"0"0,0 0 15 0 0,0 0-37 0 0,0 0-84 0 0,0 0-36 0 0,0 0 138 0 0,0 0 255 0 0,0 0 21 0 0,0 0-24 0 0,0 2-128 0 0,0 3-270 0 0,1-2-37 0 0,4 5 88 0 0,-3-5-95 0 0,1 0 34 0 0,1 3 49 0 0,-1 0 63 0 0,8 15-8 0 0,-8-10-38 0 0,-1 9-30 0 0,11 5 35 0 0,-11-23-171 0 0,0 0 6 0 0,-1 1 1 0 0,1 0-1 0 0,0 0 1 0 0,-1 0-1 0 0,1 0 0 0 0,-1 2-18 0 0,2 18 125 0 0,-2-16-92 0 0,0 0 0 0 0,0 0 0 0 0,0 0 0 0 0,1 0 1 0 0,1 2-34 0 0,1 7 55 0 0,3 10 28 0 0,0 4 11 0 0,0-1 19 0 0,-3-14-72 0 0,1 6 11 0 0,2 3 46 0 0,-5-19-81 0 0,0 2 9 0 0,1 0 1 0 0,-2 0 0 0 0,1 0 0 0 0,-1 0 0 0 0,0 0-1 0 0,0 7-26 0 0,-1-11 9 0 0,1 1 0 0 0,-1 0 0 0 0,1 0 0 0 0,-1 0 0 0 0,1 0 0 0 0,0-1 0 0 0,0 1 0 0 0,1 0 0 0 0,-1-1 0 0 0,1 1 0 0 0,1 2-9 0 0,3 25 64 0 0,-1-22-43 0 0,-4-8-19 0 0,0 0 1 0 0,-1 1-1 0 0,1-1 0 0 0,0 1 1 0 0,0-1-1 0 0,-1 1 0 0 0,1-1 1 0 0,-1 1-1 0 0,1-1 0 0 0,-1 1 1 0 0,0 0-1 0 0,1-1 0 0 0,-1 1 0 0 0,0 0-2 0 0,0 0 1 0 0,0-1 0 0 0,0 1-1 0 0,0 0 1 0 0,1-1-1 0 0,-1 1 1 0 0,1 0 0 0 0,-1-1-1 0 0,1 1 1 0 0,-1-1-1 0 0,1 1 1 0 0,0-1 0 0 0,0 1-1 0 0,0-1 1 0 0,0 0-1 0 0,0 1 1 0 0,0-1 0 0 0,0 0-1 0 0,1 1 0 0 0,1 1 24 0 0,-3-3-113 0 0,0 0-58 0 0,0 0 57 0 0,0 0-70 0 0,0 0-84 0 0,0 0 73 0 0,0 0-40 0 0,0 0-41 0 0,0 0-40 0 0,0 0-396 0 0,0 0 93 0 0,0 0-54 0 0,0 0-765 0 0,0 0-605 0 0,0 0-1146 0 0</inkml:trace>
  <inkml:trace contextRef="#ctx0" brushRef="#br0" timeOffset="931.82">1231 476 14280 0 0,'0'0'322'0'0,"0"0"45"0"0,0 2 21 0 0,0 6-118 0 0,0-2-122 0 0,0 5-66 0 0,0 9-54 0 0,0-14 30 0 0,1-1 44 0 0,-1-2-9 0 0,0 0 0 0 0,1 0 0 0 0,-1 0 0 0 0,1 0 0 0 0,0 0-1 0 0,0-1 1 0 0,0 1-93 0 0,2 3 119 0 0,1-1-106 0 0,-1-2 71 0 0,-2 1-45 0 0,-2 5-38 0 0,1-7 15 0 0,0 14 48 0 0,0-15-64 0 0,0 0 0 0 0,0-1 0 0 0,0 1 0 0 0,0 0 0 0 0,0 0 0 0 0,0 0 0 0 0,0 0 0 0 0,0 0 0 0 0,0-1 0 0 0,1 1 0 0 0,-1 0 0 0 0,0 0 0 0 0,1 0 0 0 0,-1 0 0 0 0,1-1-5 0 0,0 1 0 0 0,-1-1-1 0 0,1 0 1 0 0,0 1 0 0 0,-1-1-1 0 0,1 0 1 0 0,-1 0 0 0 0,1 0-1 0 0,0 1 1 0 0,0-1 0 0 0,-1 0-1 0 0,1 0 1 0 0,0 0 0 0 0,-1 0 0 0 0,1 0 4 0 0,-1 0 1 0 0,2 0-68 0 0,-2 0-80 0 0,1 0-89 0 0,-1 0 68 0 0,0 0-40 0 0,0 0-43 0 0,0 0-41 0 0,0 0-36 0 0,0 0-35 0 0,0 0-235 0 0,0 0-57 0 0,0 0-773 0 0,0 0-610 0 0,0 0-1160 0 0</inkml:trace>
  <inkml:trace contextRef="#ctx0" brushRef="#br0" timeOffset="1116.35">1231 239 11280 0 0,'0'0'332'0'0,"0"0"-4"0"0,0 0-245 0 0,-3 0-48 0 0,-10-3-21 0 0,4-3 8 0 0,5 2 60 0 0,4 4-82 0 0,-2-2 169 0 0,1 1 200 0 0,1 1 351 0 0,0 0 31 0 0,0 0-316 0 0,0-2-201 0 0,0-2-75 0 0,0-3-20 0 0,0 5-1 0 0,0 2-132 0 0,0 0-100 0 0,0 0-93 0 0,0 0 45 0 0,0 0-38 0 0,0 0-41 0 0,0 0-37 0 0,0 0-363 0 0,0 0 80 0 0,0 0-53 0 0,0 0-707 0 0,0 0-561 0 0,0 0-1065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48.6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1 269 8720 0 0,'0'0'197'0'0,"0"0"24"0"0,0 0 19 0 0,2 3-29 0 0,11 7-168 0 0,-5-7 2 0 0,2-2 78 0 0,1 0 98 0 0,7-2 184 0 0,-1 0-13 0 0,-8 1 40 0 0,1 0-43 0 0,0 0-44 0 0,1 0-46 0 0,-1 0-49 0 0,-1 0-50 0 0,0 0-52 0 0,-1 0-55 0 0,2-1 111 0 0,-2 0-49 0 0,-1-1-19 0 0,2-2 0 0 0,7-2 56 0 0,2 4 27 0 0,7-1-81 0 0,-5-2 58 0 0,0-1-1 0 0,1-2-195 0 0,-2 1 117 0 0,-2 2 5 0 0,-4 1-50 0 0,5-3 24 0 0,1-2 47 0 0,7-8-69 0 0,-22 13-66 0 0,0 1 1 0 0,1 0-1 0 0,-1 0 1 0 0,1 1-1 0 0,0-1 1 0 0,2 0-9 0 0,15-7 75 0 0,-20 9-57 0 0,-1 0 0 0 0,0 0 0 0 0,0 0 0 0 0,-1-1 0 0 0,1 1 0 0 0,0 0 0 0 0,0-1 0 0 0,-1 1 0 0 0,1 0 0 0 0,0-1-18 0 0,3-8 93 0 0,10-7 108 0 0,-9 11-151 0 0,0-1-39 0 0,-1 0-54 0 0,-3-1-67 0 0,-3 3-31 0 0,-3 0 79 0 0,-1-1 59 0 0,-10-9 142 0 0,13 12-16 0 0,0 2-56 0 0,-1 1-36 0 0,-2 1-27 0 0,4-1 17 0 0,-11 0-71 0 0,-7 0-122 0 0,-10 0-108 0 0,28 0 276 0 0,1 0 0 0 0,-1 0 0 0 0,0 1 0 0 0,1-1-1 0 0,-1 0 1 0 0,0 1 0 0 0,1-1 0 0 0,-1 1 0 0 0,1 0-1 0 0,-1 0 1 0 0,1-1 0 0 0,-1 1 0 0 0,1 0 0 0 0,-1 0 4 0 0,-6 4-22 0 0,-5 0 12 0 0,5 9-4 0 0,-1-7-9 0 0,7-5 18 0 0,0-1 0 0 0,0 1 0 0 0,0 0 0 0 0,1 0 0 0 0,-1 0 0 0 0,0-1 1 0 0,1 2-1 0 0,-1-1 0 0 0,1 0 0 0 0,0 0 0 0 0,-1 1 5 0 0,0 2-11 0 0,-1-1 1 0 0,-1 0-1 0 0,1 0 0 0 0,-1 0 1 0 0,1 0-1 0 0,-1-1 0 0 0,-2 2 11 0 0,0 0-13 0 0,0 0 0 0 0,1 1-1 0 0,0-1 1 0 0,-4 7 13 0 0,2-3-17 0 0,3-4 10 0 0,1 1 0 0 0,-1-1-1 0 0,1 1 1 0 0,0 0 0 0 0,-2 4 7 0 0,2 3 0 0 0,2-10 0 0 0,1-1 0 0 0,-1 0 0 0 0,1 0 0 0 0,-1 1 0 0 0,0-1 0 0 0,0 0 0 0 0,0 0 0 0 0,0 0 0 0 0,0 0 0 0 0,0 0 0 0 0,-1 0 0 0 0,1 0 0 0 0,-1 0 0 0 0,1 0 0 0 0,-1 0 0 0 0,0 1 0 0 0,0 0 0 0 0,0 0 1 0 0,1 0-1 0 0,-1-1 0 0 0,1 1 0 0 0,0 0 1 0 0,0 1-1 0 0,0-1 0 0 0,0 0 0 0 0,1 0 1 0 0,-1 0-1 0 0,1 1 0 0 0,0 0 0 0 0,-1 12-3 0 0,1 1 0 0 0,1 5 3 0 0,0 1-13 0 0,-1-13-28 0 0,1 21-6 0 0,0-29 42 0 0,-1 0 1 0 0,1 0 0 0 0,0 0-1 0 0,0 0 1 0 0,0 0 0 0 0,0-1-1 0 0,0 1 1 0 0,0 0 0 0 0,0 0-1 0 0,1-1 1 0 0,-1 1 0 0 0,2 0 4 0 0,9 11-12 0 0,-8-8 12 0 0,0 0 0 0 0,1 0 0 0 0,0-1 0 0 0,0 0 0 0 0,0 0 0 0 0,2 1 0 0 0,56 27 0 0 0,-60-32 0 0 0,0 1 0 0 0,-1 0 0 0 0,1 0 0 0 0,0-1 0 0 0,0 0 0 0 0,0 1 0 0 0,0-1 0 0 0,0 0 0 0 0,0 0 0 0 0,2-1 0 0 0,11 0 0 0 0,-4 2-4 0 0,17 0 9 0 0,-7-5-70 0 0,-2-4-185 0 0,-3 2 9 0 0,-7 3 34 0 0,0-1-57 0 0,-1 1-70 0 0,-1 0-80 0 0,-6 2 135 0 0,1 1-46 0 0,0-1-40 0 0,-1 1-35 0 0,3-1-498 0 0,1-1-83 0 0,4-2-667 0 0,9-5-930 0 0</inkml:trace>
  <inkml:trace contextRef="#ctx0" brushRef="#br0" timeOffset="353.15">742 174 6624 0 0,'0'0'192'0'0,"3"0"-7"0"0,0 0-154 0 0,-1 0-31 0 0,0 0 1 0 0,0 0 0 0 0,0 0 0 0 0,-1 0-1 0 0,1 0 1 0 0,0 0 0 0 0,0 1 0 0 0,0-1-1 0 0,-1 0 1 0 0,1 1 0 0 0,1 0-1 0 0,0 4 16 0 0,-2-2 22 0 0,0 0 37 0 0,10 3 543 0 0,-1 0-44 0 0,-4 0-229 0 0,-4-1-106 0 0,-2-4-179 0 0,0-1-1 0 0,1 1 1 0 0,-1 0 0 0 0,0-1-1 0 0,1 1 1 0 0,-1-1-1 0 0,0 1 1 0 0,1 0-1 0 0,-1-1 1 0 0,1 1-1 0 0,-1-1 1 0 0,1 1-1 0 0,-1-1 1 0 0,1 0-1 0 0,-1 1 1 0 0,1-1-1 0 0,0 1 1 0 0,-1-1-1 0 0,1 0 1 0 0,-1 0-1 0 0,1 1 1 0 0,0-1-60 0 0,4 2 219 0 0,4 4 139 0 0,-3 1-109 0 0,-4-5-177 0 0,-1 1 0 0 0,1 0 0 0 0,-1 0 0 0 0,0 0 0 0 0,1 1 0 0 0,-1-1 0 0 0,-1 0-72 0 0,4 9 285 0 0,-2-6-89 0 0,1 0 48 0 0,2 3 30 0 0,0-1-69 0 0,1 1-24 0 0,3 3 20 0 0,3 4 21 0 0,-4-4-9 0 0,0-1-59 0 0,21 34 467 0 0,-21-28-434 0 0,-7-14-147 0 0,4 13 206 0 0,7-1 36 0 0,-10-12-229 0 0,0 0 0 0 0,0 0 0 0 0,0 0 0 0 0,0 0 0 0 0,0 0 1 0 0,0 1-54 0 0,5 10 173 0 0,4-5-51 0 0,-5-6-57 0 0,-5-3-59 0 0,-1 0 1 0 0,1 1 0 0 0,-1-1-1 0 0,0 0 1 0 0,1 0-1 0 0,-1 0 1 0 0,1 0 0 0 0,-1 1-1 0 0,1-1 1 0 0,-1 0 0 0 0,0 0-1 0 0,1 1 1 0 0,-1-1-1 0 0,0 0 1 0 0,1 1 0 0 0,-1-1-1 0 0,0 0 1 0 0,1 1-1 0 0,-1-1 1 0 0,0 1 0 0 0,0-1-1 0 0,1 0 1 0 0,-1 1-1 0 0,0-1 1 0 0,0 1 0 0 0,0-1-1 0 0,0 1 1 0 0,0-1 0 0 0,0 1-1 0 0,1-1 1 0 0,-1 1-1 0 0,0-1 1 0 0,0 0 0 0 0,-1 1-1 0 0,1-1 1 0 0,0 1-7 0 0,0 2 139 0 0,0-3-3 0 0,0 0 0 0 0,0 0 15 0 0,0 0 69 0 0,3 0 32 0 0,7 0 4 0 0,-9 0-251 0 0,-1 0 0 0 0,0 0-1 0 0,0 0 1 0 0,0 0-1 0 0,0 0 1 0 0,0 0 0 0 0,0 0-1 0 0,0 0 1 0 0,0 0-1 0 0,0 0 1 0 0,0 0-1 0 0,1 0 1 0 0,-1 0 0 0 0,0 0-1 0 0,0 0 1 0 0,0 0-1 0 0,0 0 1 0 0,0 0 0 0 0,0 0-1 0 0,0 0 1 0 0,0 0-1 0 0,0 0 1 0 0,0 0-1 0 0,1-1 1 0 0,-1 1 0 0 0,0 0-1 0 0,0 0 1 0 0,0 0-1 0 0,0 0 1 0 0,0 0 0 0 0,0 0-1 0 0,0 0 1 0 0,0 0-1 0 0,0 0 1 0 0,0 0-1 0 0,0 0 1 0 0,0 0 0 0 0,0 0-1 0 0,0 0 1 0 0,0-1-1 0 0,0 1 1 0 0,0 0 0 0 0,0 0-1 0 0,0 0 1 0 0,0 0-1 0 0,0 0 1 0 0,0 0-1 0 0,0 0 1 0 0,0 0 0 0 0,0 0-1 0 0,0 0 1 0 0,0-1-1 0 0,0 1 1 0 0,0 0 0 0 0,0 0-1 0 0,0 0 1 0 0,0 0-5 0 0,0 0 12 0 0,0-1 0 0 0,0 1 0 0 0,0-1 0 0 0,0 1 0 0 0,0-1 1 0 0,0 1-1 0 0,0 0 0 0 0,0-1 0 0 0,0 1 0 0 0,0-1 0 0 0,0 1 0 0 0,1 0 0 0 0,-1-1 1 0 0,0 1-1 0 0,0-1 0 0 0,0 1 0 0 0,1 0 0 0 0,-1-1 0 0 0,0 1 0 0 0,0 0 0 0 0,1-1 0 0 0,-1 1 1 0 0,0 0-1 0 0,1-1 0 0 0,-1 1 0 0 0,0 0 0 0 0,1 0 0 0 0,-1 0 0 0 0,0-1 0 0 0,1 1 1 0 0,-1 0-13 0 0,7-5 210 0 0,0-6 81 0 0,0-3-74 0 0,-5 10-147 0 0,2-7 40 0 0,-4-6-39 0 0,1 1-23 0 0,5 0 2 0 0,-5 13-41 0 0,1 0 0 0 0,-1-1 1 0 0,0 1-1 0 0,0 0 0 0 0,-1-1 1 0 0,1 1-1 0 0,-1-1 0 0 0,0 0 0 0 0,0 1-9 0 0,1-4 12 0 0,0 0 0 0 0,-1 0-1 0 0,2 1 1 0 0,-1-1-1 0 0,1 1 1 0 0,1-2-12 0 0,6-26 36 0 0,-5 16-13 0 0,-1 8-12 0 0,-1 0 0 0 0,0 0 0 0 0,-1 0-1 0 0,0-8-10 0 0,-1 15 0 0 0,0 0 0 0 0,0 0 0 0 0,0-1 0 0 0,1 1 0 0 0,-1 0 0 0 0,1 0 0 0 0,-1 0 0 0 0,1 0 0 0 0,0 1 0 0 0,1-1 0 0 0,-1 0 0 0 0,0 0 0 0 0,1 0 0 0 0,-1 1 0 0 0,1-1 0 0 0,1 0 0 0 0,-1-1 1 0 0,0 0-1 0 0,0-1 0 0 0,0 1 0 0 0,0 0 0 0 0,-1-1 0 0 0,1 1 0 0 0,-1-1 0 0 0,0-1-2 0 0,0 1 0 0 0,1-1 0 0 0,0 1 0 0 0,0 0 0 0 0,1-1 0 0 0,-1 1 0 0 0,2-1 2 0 0,6-15-36 0 0,-7 10 4 0 0,3-2-43 0 0,-6 13 73 0 0,3-6-119 0 0,1-2-69 0 0,10-16-614 0 0,-9 18 525 0 0,-3 3-60 0 0,-1 3 17 0 0,-1 0-126 0 0,0 0 45 0 0,0 0-36 0 0,0 0-1135 0 0,0 0-52 0 0,0 0-6 0 0</inkml:trace>
  <inkml:trace contextRef="#ctx0" brushRef="#br0" timeOffset="752.98">1373 332 4752 0 0,'0'0'101'0'0,"0"0"22"0"0,3 0 6 0 0,10 3-17 0 0,12 11-68 0 0,-25-14-30 0 0,4-1 71 0 0,-2 1 110 0 0,-1 0 228 0 0,1-3 396 0 0,3-1-465 0 0,2 0 40 0 0,0 1 46 0 0,0 1 48 0 0,-4 2-218 0 0,0-2 83 0 0,10-9 188 0 0,0 6-18 0 0,-8-6-21 0 0,0 8-277 0 0,1 0-39 0 0,-5 2-159 0 0,1 1-1 0 0,-1 0 0 0 0,0-1 1 0 0,0 1-1 0 0,0-1 0 0 0,0 0 1 0 0,-1 1-1 0 0,1-1 0 0 0,0 0 0 0 0,0 1 1 0 0,0-1-1 0 0,0 0 0 0 0,-1 0 1 0 0,1 0-1 0 0,0 0 0 0 0,0 0-26 0 0,3-10 277 0 0,1 1-5 0 0,4 2-70 0 0,-4 6-133 0 0,1-2 49 0 0,-1-3 11 0 0,-3 2-92 0 0,-1 3-27 0 0,0 1-1 0 0,-1 0 1 0 0,1 0 0 0 0,0 0-1 0 0,0 0 1 0 0,0 1 0 0 0,0-1-1 0 0,0 0 1 0 0,0 0-1 0 0,0 0 1 0 0,0 1 0 0 0,0-1-1 0 0,0 1 1 0 0,0-1-1 0 0,1 0-9 0 0,7-5 138 0 0,-8 6-126 0 0,-1-1 1 0 0,1 1-1 0 0,-1-1 1 0 0,0 0-1 0 0,1 1 1 0 0,-1-1-1 0 0,0 0 1 0 0,0 1-1 0 0,1-1 0 0 0,-1 0 1 0 0,0 0-1 0 0,0 1 1 0 0,0-1-1 0 0,0 0 1 0 0,0 1-1 0 0,0-1 1 0 0,0 0-13 0 0,0 0 14 0 0,0 1 1 0 0,0-1 0 0 0,0 0-1 0 0,0 1 1 0 0,0-1 0 0 0,0 0-1 0 0,1 1 1 0 0,-1-1 0 0 0,0 0-1 0 0,0 1 1 0 0,0-1 0 0 0,1 0-1 0 0,-1 1 1 0 0,0-1 0 0 0,1 1-1 0 0,-1-1 1 0 0,0 0 0 0 0,1 1-1 0 0,-1-1 1 0 0,1 1 0 0 0,-1-1-1 0 0,1 1 1 0 0,-1-1 0 0 0,1 1-1 0 0,-1 0 1 0 0,1-1-15 0 0,0 1 14 0 0,-1 0 0 0 0,1-1 0 0 0,-1 1-1 0 0,1-1 1 0 0,-1 1 0 0 0,1-1 0 0 0,-1 1 0 0 0,1-1 0 0 0,-1 1 0 0 0,1-1-1 0 0,-1 1 1 0 0,0-1 0 0 0,1 0 0 0 0,-1 1 0 0 0,0-1 0 0 0,0 0-1 0 0,1 1 1 0 0,-1-1 0 0 0,0 0 0 0 0,0 1 0 0 0,0-1 0 0 0,0 0-1 0 0,0 1 1 0 0,0-1 0 0 0,0 0 0 0 0,0 0-14 0 0,0 1 8 0 0,0-1 0 0 0,0 0 0 0 0,0 1 0 0 0,0-1 0 0 0,0 0 0 0 0,0 0 0 0 0,1 1 0 0 0,-1-1 0 0 0,0 0 0 0 0,0 0 0 0 0,1 1 0 0 0,-1-1 0 0 0,0 0 0 0 0,1 1 0 0 0,-1-1 0 0 0,0 1 0 0 0,1-1 0 0 0,-1 0 0 0 0,1 1 0 0 0,-1-1 0 0 0,1 1 0 0 0,0-1 0 0 0,-1 1 0 0 0,1-1 0 0 0,0 1-8 0 0,-1 0 5 0 0,1-1 0 0 0,-1 1 1 0 0,1 0-1 0 0,-1-1 0 0 0,1 1 0 0 0,-1 0 1 0 0,0-1-1 0 0,1 1 0 0 0,-1-1 1 0 0,0 1-1 0 0,1-1 0 0 0,-1 1 0 0 0,0-1 1 0 0,1 1-1 0 0,-1-1 0 0 0,0 1 1 0 0,0-1-1 0 0,0 1 0 0 0,1-1 0 0 0,-1 0 1 0 0,0 1-1 0 0,0-1 0 0 0,0 1 1 0 0,0-1-6 0 0,2-5 89 0 0,9-4 6 0 0,-8 6-2 0 0,-2 0-47 0 0,-2-4-8 0 0,1 8-23 0 0,-3-5 65 0 0,0 2-68 0 0,1 1-13 0 0,-1-5 15 0 0,-5-10 41 0 0,-2 4 10 0 0,6 7 17 0 0,4 1-48 0 0,-2 0-7 0 0,2 4-24 0 0,-1 1 1 0 0,1 0 0 0 0,-1-1 0 0 0,0 1 0 0 0,1-1-1 0 0,-1 1 1 0 0,0 0 0 0 0,1-1 0 0 0,-1 1 0 0 0,0 0-1 0 0,1 0 1 0 0,-1 0 0 0 0,0 0 0 0 0,0 0 0 0 0,1-1-1 0 0,-1 1 1 0 0,0 1 0 0 0,0-1 0 0 0,1 0 0 0 0,-1 0 0 0 0,0 0-1 0 0,0 0 1 0 0,0 0-4 0 0,-10 1 46 0 0,-5-1 34 0 0,14 0-71 0 0,0 0 0 0 0,1 1-1 0 0,-1-1 1 0 0,0 0 0 0 0,1 1 0 0 0,-1-1 0 0 0,1 1 0 0 0,-1-1 0 0 0,1 1-1 0 0,-1 0 1 0 0,1 0 0 0 0,-1-1 0 0 0,1 1 0 0 0,-1 1-9 0 0,-6 2 32 0 0,-39 17 183 0 0,44-19-205 0 0,1 0 1 0 0,-1 0-1 0 0,1 0 1 0 0,0 0-1 0 0,0 0 1 0 0,0 0-1 0 0,0 1 1 0 0,0-1-1 0 0,0 1 1 0 0,0-1-1 0 0,1 1 1 0 0,-1 0-1 0 0,1 0-10 0 0,-1 2 26 0 0,-1-1-1 0 0,0 1 1 0 0,0-1-1 0 0,0 0 1 0 0,-2 2-26 0 0,-11 12 98 0 0,3 1-43 0 0,4 2-46 0 0,2 0-49 0 0,2 8-52 0 0,-1-14 23 0 0,5-12 56 0 0,-1 0 0 0 0,1 1-1 0 0,0-1 1 0 0,0 1-1 0 0,1-1 1 0 0,-1 1 0 0 0,1-1-1 0 0,-1 1 1 0 0,1 0 13 0 0,0 75-100 0 0,4-58 55 0 0,-3-18 43 0 0,1 0 1 0 0,-1 1 0 0 0,1-1-1 0 0,0 0 1 0 0,0 0 0 0 0,1 0 1 0 0,9 17 0 0 0,-11-19 0 0 0,0 0 0 0 0,-1 0 0 0 0,1 0 0 0 0,0 0 1 0 0,-1 0-1 0 0,1 0 0 0 0,0 0 0 0 0,0 0 1 0 0,0 0-1 0 0,0 0 0 0 0,0 0 0 0 0,0-1 0 0 0,0 1 1 0 0,0 0-1 0 0,1-1 0 0 0,-1 1 0 0 0,0-1 0 0 0,0 1 1 0 0,0-1-1 0 0,1 1 0 0 0,-1-1 0 0 0,1 0 0 0 0,10 4 28 0 0,2 6 41 0 0,-12-8-56 0 0,0-1 1 0 0,0 1-1 0 0,0-1 1 0 0,0 1 0 0 0,0-1-1 0 0,0 0 1 0 0,0 0-1 0 0,0 0 1 0 0,0 0-1 0 0,0-1 1 0 0,1 1-1 0 0,-1 0 1 0 0,0-1-1 0 0,1 0-13 0 0,10 4 63 0 0,2 1 16 0 0,1 1-63 0 0,3-4-64 0 0,17-1-92 0 0,-22 0 65 0 0,0 0 1 0 0,0-2 0 0 0,0 1 0 0 0,0-2 0 0 0,6-1 74 0 0,20-10-173 0 0,-20 6 44 0 0,-1 1-65 0 0,12-1-538 0 0,-3 1 11 0 0,-11 0 287 0 0,17-9-680 0 0,-2-1-6 0 0</inkml:trace>
  <inkml:trace contextRef="#ctx0" brushRef="#br0" timeOffset="1115.41">2162 222 5840 0 0,'0'0'132'0'0,"0"0"17"0"0,0 0 11 0 0,0 0 27 0 0,0 2 86 0 0,0 5 28 0 0,0 1-36 0 0,0 4 123 0 0,0 18 445 0 0,0-21-539 0 0,0-1 44 0 0,-3 0 176 0 0,-1 2-286 0 0,2-3-70 0 0,0 0 34 0 0,0 0 35 0 0,0 2 37 0 0,2 0 39 0 0,-1 0 43 0 0,1 14 464 0 0,0 1-78 0 0,0 0-75 0 0,0-3-67 0 0,0-19-253 0 0,0 1-7 0 0,0-2-196 0 0,0-1-64 0 0,0 1-55 0 0,0 0-81 0 0,0 1-70 0 0,0-1 110 0 0,0 0 96 0 0,0-1 8 0 0,0 1 35 0 0,0 0 165 0 0,0-1-91 0 0,0 0 35 0 0,0 1 37 0 0,0-1 41 0 0,0 0 43 0 0,0 1 45 0 0,0-2-381 0 0,0 0 1 0 0,0 1 0 0 0,0-1-1 0 0,0 1 1 0 0,0-1 0 0 0,0 1-1 0 0,0-1 1 0 0,-1 0 0 0 0,1 1-1 0 0,0-1 1 0 0,0 1 0 0 0,-1-1-1 0 0,1 1 1 0 0,0-1 0 0 0,-1 1-1 0 0,1-1 1 0 0,0 1 0 0 0,-1 0-1 0 0,1-1 1 0 0,-1 1 0 0 0,1-1-1 0 0,0 1 1 0 0,-1 0 0 0 0,0-1-8 0 0,0 1 8 0 0,1-1 0 0 0,-1 1 0 0 0,1-1 0 0 0,-1 1-1 0 0,0-1 1 0 0,1 1 0 0 0,-1-1 0 0 0,1 1 0 0 0,0-1 0 0 0,-1 1 0 0 0,1-1 0 0 0,-1 0 0 0 0,1 1 0 0 0,0-1 0 0 0,-1 0 0 0 0,1 1 0 0 0,0-1 0 0 0,0 0 0 0 0,0 0 0 0 0,0 1 0 0 0,-1-1 0 0 0,1 0 0 0 0,0 0 0 0 0,0 1-1 0 0,0-1-7 0 0,0-1 12 0 0,0 0 0 0 0,0 1-1 0 0,0-1 1 0 0,0 1 0 0 0,-1-1-1 0 0,1 0 1 0 0,-1 1 0 0 0,1-1-1 0 0,-1 1 1 0 0,0-1-1 0 0,1 1 1 0 0,-1-1 0 0 0,-1 0-12 0 0,1 0 11 0 0,0 1 1 0 0,0-1-1 0 0,0 0 1 0 0,0 1-1 0 0,1-1 0 0 0,-1 0 1 0 0,0 0-1 0 0,1 0 1 0 0,-1 0-1 0 0,1 0 1 0 0,0 0-1 0 0,0 0 0 0 0,0-1-11 0 0,0-6 34 0 0,1 6-28 0 0,-1 0-1 0 0,0 0 1 0 0,0 0 0 0 0,0 0-1 0 0,0 0 1 0 0,0 0 0 0 0,-1 0-1 0 0,1 0 1 0 0,-1 0 0 0 0,0 1-1 0 0,0-2-5 0 0,-3-3 1 0 0,3 4 3 0 0,-1 1-1 0 0,1 0 1 0 0,0-1-1 0 0,0 1 1 0 0,0-1-1 0 0,0 0 1 0 0,0 1-1 0 0,1-1 1 0 0,-1 1-1 0 0,1-1 1 0 0,-1 0-1 0 0,1 0 1 0 0,0 1-1 0 0,0-1 1 0 0,0 0-1 0 0,1 1 1 0 0,-1-1 0 0 0,1 0-1 0 0,-1 1 1 0 0,1-1-1 0 0,1-1-3 0 0,2-6 18 0 0,-3 7-13 0 0,1 0 1 0 0,-1 0-1 0 0,0-1 1 0 0,0 1 0 0 0,0 0-1 0 0,-1 0 1 0 0,1 0-1 0 0,-1-1 1 0 0,1-1-6 0 0,-1 2 8 0 0,0 0-1 0 0,0 0 1 0 0,1 0 0 0 0,-1 0-1 0 0,1 0 1 0 0,0 0-1 0 0,0 0 1 0 0,0 0-8 0 0,14-21 20 0 0,4 1-39 0 0,3 3-40 0 0,-4 3-27 0 0,-17 16 86 0 0,1-1-1 0 0,0 1 0 0 0,0-1 0 0 0,0 1 0 0 0,0 0 0 0 0,0 0 1 0 0,0-1-1 0 0,0 2 0 0 0,1-1 0 0 0,-1 0 0 0 0,0 0 0 0 0,0 1 1 0 0,1-1-1 0 0,-1 1 1 0 0,11-3-1 0 0,14-11 1 0 0,-24 12 1 0 0,-1 0 0 0 0,1 1 0 0 0,0-1 0 0 0,0 1 0 0 0,0-1 0 0 0,0 1 0 0 0,0 0 0 0 0,1 0 0 0 0,-1 0 0 0 0,0 1 0 0 0,3-1-1 0 0,-3 1-121 0 0,1 0 42 0 0,3 0 25 0 0,0 0 98 0 0,9 0 181 0 0,-11 0-188 0 0,-1 0-42 0 0,1 0-62 0 0,0 0-78 0 0,0 0-97 0 0,0 0-113 0 0,-1 0 23 0 0,-1 0-73 0 0,1 0-80 0 0,-1 0-84 0 0,1 0-92 0 0,0 0-98 0 0,-1 0-105 0 0,1 0-109 0 0,2 0-1061 0 0,3 0-1148 0 0</inkml:trace>
  <inkml:trace contextRef="#ctx0" brushRef="#br0" timeOffset="1626.86">2651 253 11200 0 0,'0'0'256'0'0,"0"3"34"0"0,0 0-261 0 0,0-1 49 0 0,0 8 321 0 0,0 0-263 0 0,0-1-94 0 0,0 2-40 0 0,0-4 0 0 0,0-1 50 0 0,0 0 46 0 0,1 0 51 0 0,1 0 52 0 0,0-2-40 0 0,5 10 270 0 0,-4-7-168 0 0,0-3 44 0 0,4 1 77 0 0,-2-2-30 0 0,-3 8-50 0 0,0 3 89 0 0,-1-13-364 0 0,-1 1 0 0 0,1-1 0 0 0,-1 0 0 0 0,1 0 1 0 0,0-1-1 0 0,-1 1 0 0 0,1 0 0 0 0,0 0 0 0 0,0 0 0 0 0,0 0 0 0 0,0-1 0 0 0,0 1 0 0 0,-1 0 0 0 0,1-1 1 0 0,1 2-30 0 0,3 0 111 0 0,2 2 161 0 0,-3 3-48 0 0,-1-2-156 0 0,-3-4-51 0 0,1 0-1 0 0,0 0 1 0 0,-1 0-1 0 0,1-1 1 0 0,0 1-1 0 0,0 0 1 0 0,0 0-1 0 0,0 0 0 0 0,-1-1 1 0 0,1 1-1 0 0,0-1 1 0 0,0 1-1 0 0,0-1 1 0 0,0 1-1 0 0,1-1 0 0 0,-1 1-16 0 0,10 5 229 0 0,-6 5-17 0 0,3-6-133 0 0,9 4-55 0 0,-13-7-16 0 0,11 4 31 0 0,5 0-25 0 0,-10-3-14 0 0,-5-1 9 0 0,1-1 0 0 0,0 0-1 0 0,-1-1 1 0 0,1 1-1 0 0,-1-1 1 0 0,1 0-1 0 0,0-1 1 0 0,0 1-9 0 0,6-1-5 0 0,-3 1 3 0 0,0 0-1 0 0,0-1 0 0 0,0 0 1 0 0,0-1-1 0 0,0 1 0 0 0,-1-2 1 0 0,9-2 2 0 0,-14 4-15 0 0,0 0 0 0 0,1 0 1 0 0,-1 1-1 0 0,0-1 1 0 0,0 1-1 0 0,1 0 0 0 0,-1 0 1 0 0,1 0 14 0 0,13-1-74 0 0,-12-1 21 0 0,0 0 0 0 0,-1-1-1 0 0,0 1 1 0 0,1-1 0 0 0,1-1 53 0 0,13-7-190 0 0,-5 5-30 0 0,-2 0 42 0 0,0-4 5 0 0,4-6-42 0 0,-5 4 84 0 0,-9 11 106 0 0,0-1 0 0 0,0 0 1 0 0,-1 0-1 0 0,1 0 0 0 0,-1 0 1 0 0,0-1-1 0 0,1 1 0 0 0,-1 0 1 0 0,0 0-1 0 0,0-1 0 0 0,-1 1 0 0 0,1-1 1 0 0,0 0 24 0 0,0 0-18 0 0,12-26-12 0 0,-11 25 31 0 0,1-1 0 0 0,-1 0 0 0 0,0 0 0 0 0,-1 0 1 0 0,1-1-1 0 0,-1 1 0 0 0,0 0 0 0 0,0 0 0 0 0,-1-1 1 0 0,1 1-1 0 0,-1-4-1 0 0,0-21 66 0 0,0 15 18 0 0,0 7 10 0 0,0 0 48 0 0,0 1 58 0 0,0 1 68 0 0,-1 14-299 0 0,1-5 28 0 0,0 1 0 0 0,-1-1-1 0 0,1 1 1 0 0,1 0 0 0 0,-1-1 0 0 0,1 1 0 0 0,-1-1 0 0 0,1 1 0 0 0,0 1 3 0 0,4 2 0 0 0,-4-5 0 0 0,0-1 0 0 0,0 1 0 0 0,0-1 0 0 0,0 1 0 0 0,-1-1 0 0 0,1 1 0 0 0,0-1 0 0 0,-1 1 0 0 0,1 0 0 0 0,-1-1 0 0 0,0 1 0 0 0,0 0 0 0 0,0-1 0 0 0,1 1 0 0 0,-2 1 0 0 0,2 4-1 0 0,1 1 1 0 0,-1-1 0 0 0,1 0 0 0 0,0 1-1 0 0,1-1 1 0 0,-1 0 0 0 0,1 0 0 0 0,1-1-1 0 0,0 3 1 0 0,2 1 8 0 0,-2 0 0 0 0,1 1 0 0 0,1 8-8 0 0,-2 0 54 0 0,-3-14-36 0 0,0-1 1 0 0,0 1-1 0 0,0 0 1 0 0,1-1-1 0 0,0 1 0 0 0,0 0 1 0 0,0-1-1 0 0,1 1-18 0 0,0 0 41 0 0,0 0 0 0 0,-1 1-1 0 0,1-1 1 0 0,-1 1 0 0 0,0 0 0 0 0,0-1-1 0 0,0 3-40 0 0,0-1 88 0 0,0 1-1 0 0,0-1 0 0 0,4 6-87 0 0,11 24 232 0 0,-5-4 160 0 0,-1 1-1 0 0,0 7-391 0 0,-1 1 287 0 0,-4-8-45 0 0,3 11-6 0 0,-5-12-57 0 0,-4-23-117 0 0,-1-1 0 0 0,0 0 1 0 0,0 0-1 0 0,-1 0 0 0 0,-3 9-62 0 0,1-2 116 0 0,0 2 63 0 0,2-11-70 0 0,0 1 0 0 0,0-1 1 0 0,0 1-1 0 0,-1-1 1 0 0,-1 1-110 0 0,2-3 61 0 0,-6 12 301 0 0,-1-1 1 0 0,-6 8-363 0 0,11-19 63 0 0,1-1 0 0 0,-1 1 0 0 0,0-1 1 0 0,0 0-1 0 0,-1 0 0 0 0,0 0-63 0 0,-9 7 181 0 0,-30 16 443 0 0,25-17-396 0 0,3-1-92 0 0,-1 0-94 0 0,10-6-18 0 0,0 0 0 0 0,0-1 0 0 0,0 0 0 0 0,-1 0 1 0 0,1-1-1 0 0,-6 1-24 0 0,-7 1 37 0 0,-3 2 9 0 0,-6 1-16 0 0,-1-4-38 0 0,7-1-17 0 0,8-1 8 0 0,0 0-1 0 0,0-1 1 0 0,-9-1 17 0 0,1-3-52 0 0,13 2-7 0 0,-1 1-1 0 0,1 1 0 0 0,-1-1 0 0 0,-5 2 60 0 0,2-1-113 0 0,0 0-1 0 0,1-1 1 0 0,-11-2 113 0 0,-19-6-337 0 0,40 9 313 0 0,-7-2-149 0 0,-15-11-140 0 0,17 8 156 0 0,-1 0-67 0 0,0 1-91 0 0,1 0-116 0 0,5 4 164 0 0,-1-1-38 0 0,1 1-54 0 0,1 1-56 0 0,0-1-50 0 0,0 1-44 0 0,-1-1-201 0 0,1 1-53 0 0,-2-2-880 0 0,0 0 414 0 0,1 0-32 0 0,-6-7-2638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51.7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64 9848 0 0,'0'0'222'0'0,"-3"-3"30"0"0,-8-8 19 0 0,5 7-131 0 0,2 4-48 0 0,-1-1-45 0 0,-1-9-47 0 0,-1 7 23 0 0,1 3 63 0 0,1 0 110 0 0,0-2 79 0 0,-1 0 127 0 0,-2-2 265 0 0,0 0-94 0 0,4 2-260 0 0,0 1-118 0 0,0 0-79 0 0,1 1 118 0 0,0-2 68 0 0,2 1-237 0 0,-1-2 51 0 0,-6-2 72 0 0,5 3-84 0 0,-1 1 22 0 0,1 0 48 0 0,-2 1 61 0 0,0-1 72 0 0,3 2-259 0 0,1-1 1 0 0,-1 0-1 0 0,1 0 1 0 0,-1 1-1 0 0,1-1 0 0 0,0 1 1 0 0,-1-1-1 0 0,1 1 1 0 0,0 0-1 0 0,-1-1 1 0 0,0 2-49 0 0,-2 0 106 0 0,1 1-40 0 0,-1-1-60 0 0,2-2 13 0 0,1 1 0 0 0,0-1 0 0 0,-1 0 1 0 0,1 1-1 0 0,-1-1 0 0 0,1 0 1 0 0,0 0-1 0 0,-1 0 0 0 0,1 0 1 0 0,-1 0-20 0 0,-14 3 130 0 0,6 3-10 0 0,1 2-40 0 0,-5 8-2 0 0,12-13-70 0 0,-1 1-1 0 0,1-1 1 0 0,-1-1-1 0 0,0 1 1 0 0,0 0-1 0 0,0-1 1 0 0,0 1-1 0 0,0-1 1 0 0,-2 1-8 0 0,4-3 0 0 0,0 1 1 0 0,0 0-1 0 0,0-1 1 0 0,0 1-1 0 0,0 0 1 0 0,0 0-1 0 0,0 0 1 0 0,0-1-1 0 0,0 1 1 0 0,0 0 0 0 0,0 0-1 0 0,0 1 1 0 0,1-1-1 0 0,-1 0 1 0 0,1 0-1 0 0,-1 0 1 0 0,0 0-1 0 0,1 1 1 0 0,0-1-1 0 0,-1 0 1 0 0,1 0-1 0 0,0 1 0 0 0,-1 0 0 0 0,1 1 0 0 0,-1-1 0 0 0,0 0 0 0 0,0 0 0 0 0,1 0 0 0 0,-1 0 0 0 0,-1 0 0 0 0,1 0 0 0 0,0-1 0 0 0,0 1 0 0 0,-1 0-1 0 0,0 1 1 0 0,-1 0 0 0 0,0 1 0 0 0,0 0 0 0 0,1 0 0 0 0,-1 0 0 0 0,1 0 0 0 0,0 0 0 0 0,1 1 0 0 0,-1 1 0 0 0,-9 16 0 0 0,9-19 0 0 0,0-1 0 0 0,1 1 0 0 0,-1-1 0 0 0,1 1 0 0 0,-1 0 0 0 0,1 0 0 0 0,0 0 0 0 0,0 0 0 0 0,0 0 0 0 0,1 0 0 0 0,-1 0 0 0 0,1 0 0 0 0,-1 0 0 0 0,1 0 0 0 0,0 1 0 0 0,0-1 0 0 0,0 0 0 0 0,0-1 0 0 0,0 1 0 0 0,0 0 0 0 0,-1-1 0 0 0,1 1 0 0 0,-1-1 0 0 0,0 1 0 0 0,0-1 0 0 0,0 1 0 0 0,0-1 0 0 0,-1 2 0 0 0,1-2 0 0 0,0 0 0 0 0,0 1 0 0 0,0-1 0 0 0,0 1 0 0 0,0-1 0 0 0,1 1 0 0 0,-1-1 0 0 0,1 1 0 0 0,0 0 0 0 0,-1-1 0 0 0,1 1 0 0 0,1 1 0 0 0,-1 33-6 0 0,0-1-54 0 0,0-32 59 0 0,0-1-1 0 0,0 0 1 0 0,0 0 0 0 0,1 1-1 0 0,0-1 1 0 0,-1 0 0 0 0,1 0 0 0 0,0 0-1 0 0,1 0 1 0 0,0 2 1 0 0,3 6-1 0 0,-1 0-20 0 0,0 1-1 0 0,1-1 1 0 0,2 3 21 0 0,-6-12 0 0 0,1 1 0 0 0,0 0 0 0 0,0 0 0 0 0,1 0 0 0 0,-1 0 0 0 0,1-1 0 0 0,0 1 0 0 0,0-1 0 0 0,0 1 0 0 0,3 1 0 0 0,7 1 0 0 0,-9 1-2 0 0,-4-5 0 0 0,1-1 0 0 0,-1 1 1 0 0,0-1-1 0 0,0 1 1 0 0,1-1-1 0 0,-1 0 1 0 0,0 1-1 0 0,1-1 0 0 0,-1 1 1 0 0,0-1-1 0 0,1 0 1 0 0,-1 0-1 0 0,1 1 0 0 0,-1-1 1 0 0,1 0-1 0 0,-1 1 1 0 0,0-1-1 0 0,1 0 1 0 0,-1 0-1 0 0,1 0 0 0 0,-1 0 1 0 0,1 0-1 0 0,-1 0 1 0 0,1 1-1 0 0,-1-1 1 0 0,1 0-1 0 0,-1 0 0 0 0,1 0 1 0 0,-1-1-1 0 0,1 1 1 0 0,-1 0-1 0 0,1 0 2 0 0,1 0-1 0 0,-1 0 0 0 0,1 1 0 0 0,-1-1 1 0 0,1 0-1 0 0,-1 1 0 0 0,1-1 0 0 0,-1 1 0 0 0,1-1 0 0 0,-1 1 0 0 0,1 0 0 0 0,-1 0 0 0 0,0 0 0 0 0,1 0 1 0 0,-1 0 1 0 0,0-1-1 0 0,0 1 0 0 0,0 0 0 0 0,0-1 0 0 0,0 1 0 0 0,0 0 0 0 0,1-1 0 0 0,-1 0 0 0 0,0 1 0 0 0,0-1 0 0 0,1 0 0 0 0,-1 1 0 0 0,0-1 0 0 0,0 0 0 0 0,1 0 0 0 0,-1 0 0 0 0,0 0 0 0 0,0 0 0 0 0,1 0 0 0 0,-1-1 0 0 0,0 1 0 0 0,0 0 0 0 0,1-1 0 0 0,9-3 0 0 0,-8 2 0 0 0,0 1 0 0 0,0 0 0 0 0,0 0 0 0 0,0 0 0 0 0,0 0 0 0 0,1 0 0 0 0,-1 1 0 0 0,0-1 0 0 0,3 1 0 0 0,-4 0 1 0 0,0 0 0 0 0,0-1 0 0 0,0 1-1 0 0,0 0 1 0 0,0-1 0 0 0,-1 0-1 0 0,1 1 1 0 0,0-1 0 0 0,0 0-1 0 0,0 0 1 0 0,-1 0 0 0 0,1 0-1 0 0,0 0 1 0 0,0-1-1 0 0,21-22 55 0 0,-11 12-34 0 0,-9 8-8 0 0,0 0 0 0 0,0 1 1 0 0,0-1-1 0 0,-1 0 0 0 0,1-1 0 0 0,-1 0-13 0 0,11-16 54 0 0,-12 19-51 0 0,1-1 1 0 0,0 0-1 0 0,-1 0 1 0 0,1 0-1 0 0,-1 0 1 0 0,1 0-1 0 0,-1-2-3 0 0,2-18 56 0 0,-3 19-53 0 0,1 0-1 0 0,-1 1 1 0 0,1-1-1 0 0,0 0 1 0 0,0 0-1 0 0,0 0 1 0 0,1 0-1 0 0,-1 1 1 0 0,1-1-1 0 0,1-2-2 0 0,1-8 42 0 0,-4-8-22 0 0,-1 10-11 0 0,1-65 104 0 0,0 44-109 0 0,0 5 4 0 0,0 9 38 0 0,0 18-46 0 0,0 1 0 0 0,0-1 1 0 0,1 1-1 0 0,-1-1 0 0 0,0 1 1 0 0,0 0-1 0 0,0-1 0 0 0,0 1 1 0 0,0-1-1 0 0,0 1 0 0 0,0-1 1 0 0,0 1-1 0 0,0-1 0 0 0,-1 1 1 0 0,1 0-1 0 0,0-1 0 0 0,0 1 1 0 0,0-1-1 0 0,0 1 0 0 0,-1-1 1 0 0,1 1-1 0 0,0 0 0 0 0,0-1 1 0 0,-1 1-1 0 0,1 0 0 0 0,0-1 1 0 0,-1 1-1 0 0,1 0 0 0 0,0-1 1 0 0,-1 1-1 0 0,1 0 0 0 0,0 0 1 0 0,-1-1-1 0 0,1 1 0 0 0,-1 0 0 0 0,1 0 0 0 0,-1 0 0 0 0,1 0 0 0 0,-1-1 0 0 0,1 1 0 0 0,0 0 0 0 0,-1 0 0 0 0,1 0 0 0 0,0-1 0 0 0,-1 1 0 0 0,1 0 0 0 0,0 0 0 0 0,0-1 0 0 0,-1 1 0 0 0,1 0-1 0 0,0-1 1 0 0,0 1 0 0 0,-1 0 0 0 0,1-1 0 0 0,0 1 0 0 0,0 0 0 0 0,-1-1 0 0 0,1-2 0 0 0,-1-1 0 0 0,0 1 0 0 0,1 0 0 0 0,-1-1 0 0 0,1 1 0 0 0,0 0 0 0 0,0-2 0 0 0,0-8-10 0 0,0 11-44 0 0,0 2-11 0 0,3 0 6 0 0,-2 0 58 0 0,0 0 0 0 0,0 0 0 0 0,0 1-1 0 0,-1-1 1 0 0,1 0 0 0 0,0 1-1 0 0,0-1 1 0 0,0 1 0 0 0,0-1 0 0 0,-1 1-1 0 0,1-1 1 0 0,0 1 0 0 0,0 0-1 0 0,-1-1 1 0 0,1 1 0 0 0,-1 0-1 0 0,1-1 1 0 0,0 1 0 0 0,-1 0 0 0 0,1 0-1 0 0,-1 0 1 0 0,0 0 0 0 0,1-1-1 0 0,-1 2 2 0 0,12 14-54 0 0,-9-13 46 0 0,0 1 0 0 0,-1 0 0 0 0,1-1 0 0 0,-1 1 0 0 0,1 0 0 0 0,-1 0 0 0 0,0 0 0 0 0,-1 0 0 0 0,2 3 8 0 0,5 25-12 0 0,-6-26 17 0 0,3 10-5 0 0,-3-9 0 0 0,0-1 0 0 0,-1 1 0 0 0,0 0 0 0 0,0-1 0 0 0,0 1 0 0 0,-1 0 0 0 0,0 8 0 0 0,-1-7 0 0 0,1 0 0 0 0,1 0 0 0 0,-1-1 0 0 0,1 1 0 0 0,1 1 0 0 0,2 8 0 0 0,-2-11 0 0 0,0 1 0 0 0,0-1 0 0 0,-1 1 0 0 0,0 0 0 0 0,0-1 0 0 0,-1 1 0 0 0,0 8 1 0 0,-1-8 8 0 0,1-1-1 0 0,0 1 1 0 0,1-1 0 0 0,-1 1 0 0 0,1-1 0 0 0,1 1-9 0 0,4 5 10 0 0,-5-10-10 0 0,0-1 0 0 0,-1 1 0 0 0,1-1 0 0 0,0 1 0 0 0,-1-1 0 0 0,1 1 0 0 0,-1 0 0 0 0,1-1 0 0 0,-1 1 0 0 0,0 0 0 0 0,1-1 0 0 0,-1 1 0 0 0,0 0 0 0 0,0 0 0 0 0,0-1 1 0 0,-1 3 0 0 0,1-1-1 0 0,0 1 1 0 0,0-1 0 0 0,0 1-1 0 0,1-1 1 0 0,-1 1 0 0 0,1-1-1 0 0,0 1 1 0 0,0-1 0 0 0,0 1-1 0 0,0-1 1 0 0,0 0 0 0 0,1 0-1 0 0,0 0 1 0 0,1 2-1 0 0,-1 1 43 0 0,-2-6-43 0 0,0 0 1 0 0,0 1-1 0 0,0 0 1 0 0,0-1 0 0 0,1 1-1 0 0,-1 0 1 0 0,0 0 0 0 0,0-1 0 0 0,0 1-1 0 0,0 0 1 0 0,1-1 0 0 0,-1 1-1 0 0,0-1 1 0 0,0 1 0 0 0,1 0-1 0 0,-1-1 0 0 0,0 1-142 0 0,1-1 40 0 0,-1 0 2 0 0,1 1 105 0 0,-1-1 59 0 0,2 0 319 0 0,-1 1-257 0 0,-1-1-98 0 0,1 0-33 0 0,-1 0-41 0 0,1 0-47 0 0,-1 0-36 0 0,1 0-50 0 0,-1 0-53 0 0,1 0-59 0 0,-1 0-64 0 0,1 0-70 0 0,0 0-73 0 0,-1 0-80 0 0,1 0 111 0 0,-1 0-46 0 0,1 0-47 0 0,-1 0-49 0 0,0 0-1462 0 0,0 0-1179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53.0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11920 0 0,'0'0'266'0'0,"0"0"44"0"0,0 0 14 0 0,0 0-132 0 0,0 0-91 0 0,0 0-40 0 0,2 3-22 0 0,0-2-37 0 0,0 1-1 0 0,-1-1 1 0 0,1 0-1 0 0,0 1 1 0 0,0-1 0 0 0,0 0-1 0 0,0 0 1 0 0,0 0-2 0 0,8 1 76 0 0,-8-2 52 0 0,1 3 150 0 0,0 0-129 0 0,0 2 38 0 0,13 22 833 0 0,-12-18-759 0 0,-4-9-257 0 0,4 8 174 0 0,-1-1-57 0 0,0 1-28 0 0,0 4-10 0 0,0-2 14 0 0,-3-10-97 0 0,7 22 235 0 0,-2-4-91 0 0,-2-8-100 0 0,-2 0 0 0 0,0 0 0 0 0,0-1 1 0 0,-1 1-1 0 0,0 1-44 0 0,0 112 189 0 0,3-109-163 0 0,2-4-53 0 0,1 0-49 0 0,-4 4-43 0 0,-2-13 110 0 0,0-1 0 0 0,0 1-1 0 0,0 0 1 0 0,0 0 0 0 0,0 0 0 0 0,0 0-1 0 0,1-1 1 0 0,-1 1 0 0 0,0 0 0 0 0,0 0-1 0 0,1-1 1 0 0,-1 1 0 0 0,0 0 0 0 0,1 0-1 0 0,-1-1 10 0 0,3 3-88 0 0,1-3-22 0 0,-1 1-58 0 0,-1-1-7 0 0,-2 0-41 0 0,1 0-167 0 0,-1 2-48 0 0,0 3-340 0 0,0 1-36 0 0,0-4-847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53.4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10592 0 0,'0'0'241'0'0,"0"0"38"0"0,3 3 10 0 0,7 11-24 0 0,-7 1-182 0 0,-3-14-83 0 0,0 1 1 0 0,0 0-1 0 0,0 0 0 0 0,1-1 1 0 0,-1 1-1 0 0,1 0 0 0 0,-1 0 1 0 0,1-1-1 0 0,0 1 0 0 0,0 0 1 0 0,-1-1-1 0 0,1 1 1 0 0,1-1-1 0 0,4 12 19 0 0,-5-2 49 0 0,1 5 294 0 0,5 2 25 0 0,-2-7-149 0 0,-5-11-237 0 0,3 9 269 0 0,-1-1-45 0 0,3 6 117 0 0,-3-5-174 0 0,2 15 219 0 0,-3-13-195 0 0,0 0 25 0 0,-1 3 63 0 0,0-3-89 0 0,-1-2-31 0 0,1-1 1 0 0,1 0-1 0 0,-1 0 0 0 0,3 8-160 0 0,1-1 161 0 0,2 7 145 0 0,-4-9-103 0 0,-1 3 40 0 0,-1 9 41 0 0,0-16-156 0 0,0 1 34 0 0,0-2 7 0 0,0-1 37 0 0,0 1 44 0 0,0-2 50 0 0,0-3-179 0 0,0-3-53 0 0,0 0-4 0 0,0 0 3 0 0,2-3-3 0 0,0 2-59 0 0,-1-1 0 0 0,0 1-1 0 0,0-1 1 0 0,0 1 0 0 0,0-1-1 0 0,0 0 1 0 0,0 1 0 0 0,-1-1-1 0 0,1 0 1 0 0,0 0 0 0 0,-1 1 0 0 0,0-1-1 0 0,1-1-4 0 0,1-30 37 0 0,-2 30-42 0 0,-1-12 19 0 0,2-15 37 0 0,1 14-52 0 0,9-5 1 0 0,-6-5 0 0 0,-2 18 0 0 0,1 0 0 0 0,0 0 0 0 0,0 0 0 0 0,1 0 0 0 0,2-2 0 0 0,-5 7 0 0 0,2-3 0 0 0,-3 4 0 0 0,1 0 0 0 0,-1 0 0 0 0,0 0 0 0 0,1 0 0 0 0,-1 0 0 0 0,1 0 0 0 0,0 1 0 0 0,0-1 0 0 0,-1 1 0 0 0,1-1 0 0 0,0 1 0 0 0,0 0 0 0 0,0 0 0 0 0,2-1 0 0 0,0 0-4 0 0,-1 0-1 0 0,0 0 1 0 0,-1-1-1 0 0,1 1 0 0 0,0-1 1 0 0,-1 1-1 0 0,1-2 5 0 0,0 1-9 0 0,0 0 0 0 0,0 0 1 0 0,0 0-1 0 0,0 0 0 0 0,4-2 9 0 0,-6 5 0 0 0,1-1 1 0 0,-1 0-1 0 0,1 1 1 0 0,-1-1-1 0 0,1 1 0 0 0,-1-1 1 0 0,1 1-1 0 0,-1 0 1 0 0,1-1-1 0 0,-1 1 0 0 0,2 0 0 0 0,60 0 0 0 0,-62 0 1 0 0,1 0-1 0 0,0 1 0 0 0,-1-1 0 0 0,1 0 0 0 0,0 1 0 0 0,-1-1 0 0 0,1 1 0 0 0,-1-1 1 0 0,1 1-1 0 0,-1 0 0 0 0,1 0 0 0 0,-1-1 0 0 0,1 1 0 0 0,-1 1 0 0 0,7 2 10 0 0,-1 0 16 0 0,-4-3-20 0 0,0 0 0 0 0,0 0 0 0 0,-1 1-1 0 0,1-1 1 0 0,-1 1 0 0 0,1 0 0 0 0,-1-1 0 0 0,1 1 0 0 0,-1 0 0 0 0,0 1-1 0 0,0-1 1 0 0,0 0 0 0 0,0 1 0 0 0,0-1 0 0 0,0 2-6 0 0,10 21 128 0 0,7 26-128 0 0,-10-28 11 0 0,-7-19-11 0 0,0 0 0 0 0,-1 0 0 0 0,0 0 0 0 0,0 0 0 0 0,0 0 0 0 0,0 1-1 0 0,-1-1 1 0 0,1 3 0 0 0,-1 8-20 0 0,0-1-65 0 0,2 4-108 0 0,1-11 70 0 0,0 2 5 0 0,1 2-59 0 0,-3-7 80 0 0,0-1-35 0 0,0 0-11 0 0,-1 1-36 0 0,1-1-42 0 0,-1 1-47 0 0,0-2-13 0 0,0 0-41 0 0,0 0-37 0 0,0 0-34 0 0,0 1-252 0 0,0-1-56 0 0,0 3-821 0 0,0 1-644 0 0,0 4-1224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25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269 111 11088 0 0,'0'0'248'0'0,"0"0"34"0"0,0-2 22 0 0,0-1-243 0 0,0 2 21 0 0,0-3-21 0 0,0-2 41 0 0,0-7 66 0 0,0 11-19 0 0,0 2 179 0 0,0 0 313 0 0,0 0 30 0 0,0 0-27 0 0,0 0-145 0 0,0 0-69 0 0,0 0-12 0 0,0 0-13 0 0,-3 0-47 0 0,3 0-343 0 0,-1 0 0 0 0,1 0 0 0 0,-1 0 0 0 0,1 0-1 0 0,-1 0 1 0 0,1 0 0 0 0,-1 0 0 0 0,1 0-1 0 0,-1 0 1 0 0,1 0 0 0 0,-1 1 0 0 0,1-1-1 0 0,0 0 1 0 0,-1 0 0 0 0,1 0 0 0 0,-1 1-1 0 0,1-1 1 0 0,0 0 0 0 0,-1 1 0 0 0,1-1-1 0 0,0 0 1 0 0,-1 1 0 0 0,1-1 0 0 0,0 0-1 0 0,-1 1 1 0 0,1-1 0 0 0,0 1 0 0 0,0-1 0 0 0,0 1-1 0 0,-1-1-14 0 0,0 17 420 0 0,1-12-325 0 0,-3 0 73 0 0,2-4-154 0 0,0 1-1 0 0,0-1 1 0 0,-1 0 0 0 0,1 1 0 0 0,0-1-1 0 0,0 1 1 0 0,1 0 0 0 0,-1-1 0 0 0,0 1 0 0 0,0 0-1 0 0,1-1 1 0 0,-1 1 0 0 0,1 0 0 0 0,0 0-1 0 0,-1 0-13 0 0,-1 6 80 0 0,0-4-72 0 0,0-1-7 0 0,0 0 0 0 0,1 0 0 0 0,0 0-1 0 0,-1 0 1 0 0,1 0 0 0 0,1 1-1 0 0,-1-1 1 0 0,0 0 0 0 0,1 1 0 0 0,0-1-1 0 0,-1 0 0 0 0,2 3 0 0 0,-1-5 0 0 0,-14 24 0 0 0,12-20-38 0 0,2-3-14 0 0,0 0-34 0 0,0 0-17 0 0,0-1-35 0 0,0 1-38 0 0,0 0-45 0 0,0-1-47 0 0,0 1-46 0 0,0-1-40 0 0,0 1-37 0 0,0 0-258 0 0,0 0-61 0 0,0-1-49 0 0,0 1-36 0 0,0 0-1430 0 0,0-2-1271 0 0</inkml:trace>
  <inkml:trace contextRef="#ctx0" brushRef="#br0" timeOffset="437.89">979 174 9016 0 0,'0'0'265'0'0,"0"0"-4"0"0,0 0-143 0 0,0 0-34 0 0,0 0 98 0 0,0 0 201 0 0,0 0 366 0 0,0 0 34 0 0,0 1-319 0 0,2 1-185 0 0,11 19 494 0 0,-6-9-410 0 0,0-3-67 0 0,-5-6 9 0 0,-1 0-113 0 0,0 0-71 0 0,-1 1-70 0 0,0-1-13 0 0,1 0 52 0 0,9 15 265 0 0,-4 8-3 0 0,0-13-141 0 0,-5-12-189 0 0,0 1-1 0 0,-1-1 1 0 0,1 1-1 0 0,0-1 1 0 0,-1 1-1 0 0,1-1 1 0 0,0 1-1 0 0,-1 0 1 0 0,0-1 0 0 0,0 1-1 0 0,1 0 1 0 0,-1-1-1 0 0,0 1 1 0 0,0 0-22 0 0,1 6 54 0 0,0 0 1 0 0,0 0 0 0 0,1 0-1 0 0,0 0 1 0 0,2 3-55 0 0,3 14 116 0 0,4 10 37 0 0,-6 7 9 0 0,0-19-59 0 0,-3-13-43 0 0,1 1 0 0 0,-2 0 0 0 0,0 0-1 0 0,0 1-59 0 0,-1 79 613 0 0,0-55-383 0 0,0-33-222 0 0,0 0 1 0 0,1 1-1 0 0,-1-1 0 0 0,1 0 0 0 0,-1 0 1 0 0,1 0-1 0 0,0 1 0 0 0,2 1-8 0 0,1 11 25 0 0,-9-3-15 0 0,2-5-10 0 0,-1 18 18 0 0,5 5 52 0 0,-1-12 2 0 0,0-18-69 0 0,0 0 0 0 0,0 0 0 0 0,0-1 0 0 0,0 1-1 0 0,0 0 1 0 0,0 0 0 0 0,0-1 0 0 0,-1 1-1 0 0,1 0 1 0 0,0-1 0 0 0,0 1 0 0 0,-1 0-1 0 0,1-1 1 0 0,0 1 0 0 0,-1 0 0 0 0,1-1 0 0 0,-1 1-1 0 0,1-1 1 0 0,-1 1 0 0 0,1-1 0 0 0,-1 1-1 0 0,1-1 1 0 0,-1 1 0 0 0,0-1 0 0 0,1 1-3 0 0,-1-1 2 0 0,1 0 1 0 0,-1 1-1 0 0,1-1 0 0 0,-1 0 1 0 0,1 1-1 0 0,-1-1 1 0 0,1 1-1 0 0,-1-1 1 0 0,1 1-1 0 0,0-1 1 0 0,-1 0-1 0 0,1 1 1 0 0,0 0-1 0 0,0-1 0 0 0,-1 1 1 0 0,1-1-1 0 0,0 1 1 0 0,0-1-1 0 0,0 1 1 0 0,0-1-1 0 0,-1 1 1 0 0,1 0-1 0 0,0-1 0 0 0,0 1-2 0 0,0 2 46 0 0,0-3-74 0 0,-2 2-35 0 0,-9 9-117 0 0,9-8-19 0 0</inkml:trace>
  <inkml:trace contextRef="#ctx0" brushRef="#br0" timeOffset="734.71">490 238 9384 0 0,'0'0'208'0'0,"0"0"33"0"0,0 0 16 0 0,0-1-106 0 0,0-1-78 0 0,0-13-32 0 0,2 4-36 0 0,2 8 1 0 0,-1 3 37 0 0,1 0 32 0 0,-2 0 126 0 0,-2-3 234 0 0,3-5 272 0 0,4 2-54 0 0,3 1-72 0 0,1 0-88 0 0,-2 1-210 0 0,-1 1-55 0 0,9-7 131 0 0,10-3 150 0 0,-6 4-105 0 0,-2-2-145 0 0,-5 3-66 0 0,1 1 58 0 0,-11 6-182 0 0,0 0 0 0 0,0 1 0 0 0,0-1 0 0 0,1 1 1 0 0,3 0-70 0 0,23-2 293 0 0,5-11 4 0 0,-27 10-207 0 0,-1 0 1 0 0,1 0-1 0 0,8-2-90 0 0,30 0 244 0 0,-22 1-181 0 0,-10 1-51 0 0,1 0 1 0 0,0 1-1 0 0,7 1-12 0 0,-8 0 1 0 0,0 0-1 0 0,-1-1 0 0 0,7-2 0 0 0,11-1 10 0 0,26 0 33 0 0,-44 3-80 0 0,4-2 80 0 0,-4 2-4 0 0,-5 0-43 0 0,-1 1-33 0 0,0 0-42 0 0,-1 0-25 0 0,0 1-43 0 0,0 0-48 0 0,1-1-54 0 0,-1 1-78 0 0,0 0-67 0 0,1 0-59 0 0,-1 0-50 0 0,0 0-46 0 0,1 0-36 0 0,6 0-667 0 0,-1 0-14 0 0,-1 0-42 0 0,13 0-1618 0 0</inkml:trace>
  <inkml:trace contextRef="#ctx0" brushRef="#br0" timeOffset="47782.17">143 1 8176 0 0,'0'0'182'0'0,"0"0"29"0"0,0 0 13 0 0,0 0 48 0 0,0 0-112 0 0,0 0 125 0 0,0 0 231 0 0,0 0 18 0 0,0 0-10 0 0,0 0-51 0 0,-3 3-22 0 0,-8 7-3 0 0,10-8-231 0 0,0-1-49 0 0,0 1-44 0 0,1 0-36 0 0,-1 2 18 0 0,2 1-56 0 0,0-4-8 0 0,-1 0 41 0 0,-1 7 53 0 0,-2-1 60 0 0,-10 10 548 0 0,6-10-425 0 0,4-3-202 0 0,1 1-38 0 0,-1 1 59 0 0,1-1-49 0 0,-1 2 33 0 0,0-2-6 0 0,-1 0 37 0 0,-2 1 78 0 0,2-2-195 0 0,0 0-33 0 0,0-1 0 0 0,0 1-1 0 0,1 0 1 0 0,0 0 0 0 0,-2 2-3 0 0,1 5 0 0 0,4-10 0 0 0,-1 0 0 0 0,1 0 0 0 0,-1 0 0 0 0,1 0 0 0 0,-1 0 0 0 0,1 1 0 0 0,-1-1 0 0 0,1 0 0 0 0,-1-1 0 0 0,0 1 0 0 0,0 0 0 0 0,0 0 0 0 0,1 0 0 0 0,-1 0 0 0 0,0-1 0 0 0,0 1 0 0 0,0 0 0 0 0,-1 0 0 0 0,-5 2 0 0 0,7-3 0 0 0,-1 0 0 0 0,1 0 0 0 0,-1 0 0 0 0,1 1 0 0 0,-1-1 0 0 0,1 0 0 0 0,-1 0 0 0 0,1 1 0 0 0,0-1 0 0 0,-1 0 0 0 0,1 1 0 0 0,-1-1 0 0 0,1 0 0 0 0,0 1 0 0 0,-1-1 0 0 0,1 0 0 0 0,0 1 0 0 0,-1-1 0 0 0,1 1 0 0 0,0-1 0 0 0,0 1 0 0 0,-1-1 0 0 0,1 1 0 0 0,0-1 0 0 0,0 1 0 0 0,0-1 0 0 0,0 1 0 0 0,0-1 0 0 0,0 1 0 0 0,0-1 0 0 0,0 1 0 0 0,0-1 0 0 0,0 1 0 0 0,0-1 0 0 0,0 1 0 0 0,0-1 0 0 0,0 1 0 0 0,0-1 0 0 0,0 3 37 0 0,0-1-52 0 0,0 1-52 0 0,-1-1-48 0 0,0 0-46 0 0,1 0-43 0 0,-1 0-40 0 0,0 0-39 0 0,-1 1-385 0 0,0 0-120 0 0,-1 0-100 0 0,1-1-79 0 0,0 0-947 0 0,2-1-1089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53.9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0 271 7224 0 0,'0'0'209'0'0,"0"2"-5"0"0,1 5-136 0 0,1-1 35 0 0,2 1 105 0 0,3 0 240 0 0,-5-5 405 0 0,1 1 38 0 0,3 3-364 0 0,-2-2-206 0 0,-2-2 38 0 0,0-1-98 0 0,0 0-83 0 0,0-1-65 0 0,0 0-40 0 0,3-1-10 0 0,-4 1 15 0 0,-1 0 10 0 0,5 0 283 0 0,0 0-60 0 0,0 1-51 0 0,0-1-46 0 0,5 1 105 0 0,-2-1-121 0 0,10-1 204 0 0,-13-1-248 0 0,0 0 36 0 0,0 0-55 0 0,4-3 106 0 0,13-7 390 0 0,-11 2-310 0 0,4 0 35 0 0,0 6-69 0 0,-3 0-44 0 0,-1-9 157 0 0,-2 5-229 0 0,-2 2-32 0 0,-2 1-12 0 0,-2 0 16 0 0,2-3 46 0 0,-2 3-85 0 0,1 0-1 0 0,0 1 0 0 0,0-1 0 0 0,0 1 0 0 0,0-1 0 0 0,1 1 1 0 0,1 0-104 0 0,23-24 466 0 0,-20 14-291 0 0,-5-2-59 0 0,-3 5-45 0 0,5-1-8 0 0,1-2 23 0 0,-5 1 22 0 0,-2 6-69 0 0,0 4-23 0 0,1 0 0 0 0,-1 0 0 0 0,0 0 0 0 0,0-1 0 0 0,0 1 1 0 0,-1 0-1 0 0,1 0 0 0 0,-1 0 0 0 0,0 0 0 0 0,0-1-16 0 0,-9-2 72 0 0,4-4 0 0 0,-4 3-14 0 0,-4 0-43 0 0,9 5-16 0 0,1 1 10 0 0,0 0-1 0 0,0 0 1 0 0,-1 0-1 0 0,1 1 1 0 0,0-1-1 0 0,-1 1 1 0 0,1 0-1 0 0,-1 1 1 0 0,-3 0-9 0 0,-8-1-5 0 0,13 1 5 0 0,0-1 0 0 0,-1 0-1 0 0,1 1 1 0 0,0 0 0 0 0,0-1-1 0 0,-1 1 1 0 0,1 1-1 0 0,0-1 1 0 0,-2 1 0 0 0,-5 3-13 0 0,-17 6-66 0 0,-3 7 41 0 0,23-13 22 0 0,-27 24-48 0 0,33-29 63 0 0,-1 1 1 0 0,1-1-1 0 0,0 1 0 0 0,-1-1 1 0 0,1 1-1 0 0,0 0 0 0 0,-1 0 1 0 0,1 0-1 0 0,0 0 0 0 0,0 0 1 0 0,0 0-1 0 0,0 0 0 0 0,0 0 1 0 0,0 0-1 0 0,0 0 0 0 0,0 0 1 0 0,0 1-1 0 0,0-1 1 0 0,1 0-1 0 0,-1 1 0 0 0,0-1 1 0 0,1 1-1 0 0,-1-1 0 0 0,1 1 1 0 0,-9 22-55 0 0,-2-6 43 0 0,9-15 10 0 0,-1 0 1 0 0,1 1-1 0 0,0-1 0 0 0,0 1 1 0 0,1 0-1 0 0,-1-1 0 0 0,1 2 2 0 0,-3 26-47 0 0,4 20 21 0 0,1-23-14 0 0,-1-21 36 0 0,0-1 4 0 0,-1 1-1 0 0,1 0 1 0 0,1-1-1 0 0,-1 1 0 0 0,1-1 1 0 0,0 1-1 0 0,0-1 1 0 0,1 0-1 0 0,0 1 1 0 0,0-1-1 0 0,1 0 0 0 0,1 2 1 0 0,-2-4-3 0 0,0 0-1 0 0,0 0 0 0 0,0 0 0 0 0,0 0 0 0 0,1 4 4 0 0,5 12-34 0 0,-4-16 33 0 0,-1-1-1 0 0,1 1 1 0 0,0-1-1 0 0,1 0 0 0 0,-1 0 1 0 0,0 0-1 0 0,1-1 1 0 0,0 0-1 0 0,4 2 2 0 0,2 2-10 0 0,7 4-43 0 0,9-5 29 0 0,-12 1-7 0 0,-12-5 28 0 0,1 1 0 0 0,-1-1 1 0 0,0 0-1 0 0,1 0 0 0 0,-1-1 0 0 0,0 1 0 0 0,1-1 0 0 0,1 1 3 0 0,10-1-1 0 0,-12 1-1 0 0,0-1 0 0 0,0 0-1 0 0,0 0 1 0 0,0 0-1 0 0,0 0 1 0 0,0-1-1 0 0,0 1 1 0 0,0-1 0 0 0,-1 1-1 0 0,4-2 3 0 0,-1-1-96 0 0,14-6 52 0 0,-15 7 5 0 0,-1-1-35 0 0,2 0-62 0 0,-1 0-72 0 0,0 0-85 0 0,-1 0-102 0 0,-1 1 105 0 0,-1 1-47 0 0,1-1-41 0 0,-1 1-37 0 0,2-1-272 0 0,-1 0-61 0 0,1 0-51 0 0,-1 1-35 0 0,4-1-1496 0 0,4 1-1325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54.1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14224 0 0,'0'0'322'0'0,"0"0"45"0"0,0 0 20 0 0,0 0-158 0 0,0 0-109 0 0,0 0-46 0 0,0 0-82 0 0,0 0-35 0 0,0 0-108 0 0,0 0-201 0 0,0 0-357 0 0,0 0-39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52.0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3 269 10536 0 0,'0'0'233'0'0,"0"0"39"0"0,0 0 17 0 0,0 0-27 0 0,0 0-197 0 0,0 2-37 0 0,0 0 13 0 0,-1 1-43 0 0,0 5-64 0 0,1-1 97 0 0,1-3 26 0 0,-1-1 36 0 0,2 1 42 0 0,-1-1 49 0 0,2 2-96 0 0,-1 1 32 0 0,2 7 217 0 0,-1 3 120 0 0,-2 2 112 0 0,0-9-416 0 0,0-2-43 0 0,1 0-21 0 0,2 1-13 0 0,3 9 42 0 0,-6-9-42 0 0,-1 2 37 0 0,0 27 88 0 0,0 2-45 0 0,0 1-46 0 0,0-3-47 0 0,0-37-61 0 0,0 2 1 0 0,0-1 0 0 0,0 1 0 0 0,0-1 1 0 0,0 1-1 0 0,0 0 0 0 0,0-1 0 0 0,0 1 1 0 0,1-1-1 0 0,-1 1 0 0 0,1-1 0 0 0,-1 1 1 0 0,1-1-1 0 0,0 1 0 0 0,-1-1 0 0 0,1 0 1 0 0,1 2-4 0 0,10 20 41 0 0,-10-20-91 0 0,1 2 71 0 0,1 2 19 0 0,-3-5-69 0 0,0 1-38 0 0,0-1-26 0 0,-1 0-41 0 0,1 0-46 0 0,-1 0-53 0 0,0-1 10 0 0,0 0-37 0 0,0 0-358 0 0,0-1 82 0 0,0 0-51 0 0,0 0-693 0 0,0 0-543 0 0,0 0-1030 0 0</inkml:trace>
  <inkml:trace contextRef="#ctx0" brushRef="#br0" timeOffset="384.26">160 284 7072 0 0,'0'0'202'0'0,"3"0"1"0"0,4 2-166 0 0,-3 3-31 0 0,1 2-6 0 0,5-2 0 0 0,-7 1 21 0 0,0 1 80 0 0,2 1 165 0 0,3 0 94 0 0,5 8 462 0 0,-8-6-251 0 0,-3-5-250 0 0,1 1-37 0 0,5 4 182 0 0,5 8 118 0 0,-9-8-335 0 0,0 0-37 0 0,1 2 2 0 0,1-1-79 0 0,3 4 147 0 0,-2 4-7 0 0,0 0-47 0 0,1-4-29 0 0,5 9 43 0 0,-11-15-123 0 0,-1 3 52 0 0,1 0-16 0 0,3-3-41 0 0,1 4 5 0 0,-3 3-11 0 0,-2 5 88 0 0,-1-5 6 0 0,0-2 73 0 0,-1-2 24 0 0,1-2 71 0 0,0-7-248 0 0,0-3-23 0 0,0 0-16 0 0,0 0-3 0 0,-3 0-3 0 0,3 0-75 0 0,-1 0 0 0 0,1 0 0 0 0,-1 0 0 0 0,1 0 0 0 0,-1 0 0 0 0,1 0 0 0 0,-1 0 0 0 0,1 0 0 0 0,-1 0 0 0 0,1-1-1 0 0,0 1 1 0 0,-1 0 0 0 0,1 0 0 0 0,-1 0 0 0 0,1-1 0 0 0,-1 1 0 0 0,1 0 0 0 0,-1 0 0 0 0,1-1 0 0 0,0 1 0 0 0,-1 0 0 0 0,1-1 0 0 0,0 1 0 0 0,-1 0 0 0 0,1-1 0 0 0,0 1 0 0 0,0-1 0 0 0,-1 1 0 0 0,1-1 0 0 0,0 1 0 0 0,0-1 0 0 0,0 1 0 0 0,-1 0 0 0 0,1-1 0 0 0,0 1 0 0 0,0-1 0 0 0,0 1 0 0 0,0-1 0 0 0,0 1 0 0 0,0-1 0 0 0,0 1-1 0 0,0-1 0 0 0,-2-5 73 0 0,0 5-63 0 0,1-1 0 0 0,0 1-1 0 0,-1-1 1 0 0,1 0 0 0 0,0 0 0 0 0,0 0 0 0 0,0 0-1 0 0,0 0 1 0 0,0-1-11 0 0,1 0 15 0 0,-1 1-1 0 0,0-1 1 0 0,1-1-1 0 0,-1 1 1 0 0,1 0-1 0 0,0 0 1 0 0,0 0-1 0 0,0 0 1 0 0,1 0-1 0 0,-1 0 1 0 0,1 0-1 0 0,0 0 1 0 0,0-2-15 0 0,4-5 30 0 0,1-8 27 0 0,-4-1 33 0 0,-2 17-78 0 0,0-1-1 0 0,0 1 1 0 0,0-1 0 0 0,0 1-1 0 0,1 0 1 0 0,-1-1 0 0 0,1 1 0 0 0,-1 0-1 0 0,1-1 1 0 0,0 1 0 0 0,0 0-1 0 0,0 0 1 0 0,0 0 0 0 0,0 0 0 0 0,0 0-1 0 0,1 0 1 0 0,-1 0 0 0 0,1 0-1 0 0,0-1-11 0 0,0 1 15 0 0,-1 1-1 0 0,1-2 0 0 0,0 1 0 0 0,-1 0 0 0 0,0 0 0 0 0,1 0 0 0 0,-1-1 0 0 0,0 0-14 0 0,6-20 48 0 0,-7 19-44 0 0,1 0 1 0 0,0 0-1 0 0,1 0 0 0 0,-1 0 1 0 0,1 0-1 0 0,0 0 0 0 0,1-1-4 0 0,9-16 59 0 0,-10 17-43 0 0,0-1 0 0 0,1 1-1 0 0,-1 0 1 0 0,1 0 0 0 0,0 1-1 0 0,1-2-15 0 0,3-3 14 0 0,-4 5 0 0 0,1 0 0 0 0,-1 0-1 0 0,0 0 1 0 0,1 0 0 0 0,0 0-1 0 0,0 0-13 0 0,11-2 16 0 0,1-8-16 0 0,-9 7-32 0 0,7-2 92 0 0,-8 7-82 0 0,0 0-67 0 0,2 1-96 0 0,-4 0 49 0 0,1 0-35 0 0,2-1-15 0 0,3-4-43 0 0,5-2-68 0 0,1 6-81 0 0,-9 1 204 0 0,0 0-50 0 0,0-2-66 0 0,0 0-86 0 0,9-12-422 0 0</inkml:trace>
  <inkml:trace contextRef="#ctx0" brushRef="#br0" timeOffset="820.89">792 0 10568 0 0,'0'0'233'0'0,"0"0"39"0"0,0 0 17 0 0,0 0-27 0 0,0 0-165 0 0,0 0 7 0 0,0 1 80 0 0,0 1 203 0 0,1 5 40 0 0,4-2 151 0 0,-1-2-190 0 0,-1 2 80 0 0,-1 0-90 0 0,-2 2 69 0 0,3 3-209 0 0,2 0-65 0 0,0-1-44 0 0,2 4 69 0 0,-2-1-91 0 0,-4-8-94 0 0,1 0 1 0 0,-1 0-1 0 0,0 0 1 0 0,0 0-1 0 0,-1 1 0 0 0,1-1 1 0 0,-1 2-14 0 0,0-3 5 0 0,0-1 0 0 0,0 1-1 0 0,0 0 1 0 0,0-1 0 0 0,1 1 0 0 0,-1-1 0 0 0,1 1 0 0 0,0-1-1 0 0,0 1 1 0 0,0-1 0 0 0,0 1 0 0 0,1 0-5 0 0,-1 0 9 0 0,0-1 1 0 0,0 0-1 0 0,0 1 0 0 0,0-1 1 0 0,0 1-1 0 0,-1-1 1 0 0,1 1-1 0 0,-1 0 0 0 0,1-1 1 0 0,-1 1-1 0 0,0-1 1 0 0,0 2-10 0 0,0 2 12 0 0,1-1 1 0 0,0 0 0 0 0,0 0-1 0 0,0 0 1 0 0,2 5-13 0 0,-1-5 17 0 0,0 1-1 0 0,-1 0 1 0 0,0-1 0 0 0,0 1 0 0 0,0 0-1 0 0,-1 1-16 0 0,1 1 37 0 0,0 0-1 0 0,0 0 0 0 0,0 0 0 0 0,1-1 1 0 0,1 2-37 0 0,-1-1 35 0 0,-1-1 0 0 0,1 1 0 0 0,-1-1 0 0 0,0 1-1 0 0,-1 0-34 0 0,1 0 36 0 0,-1 0 0 0 0,1 0 0 0 0,1-1 0 0 0,0 1 0 0 0,0 1-36 0 0,0-2 36 0 0,0 1 0 0 0,-1-1 0 0 0,1 1 0 0 0,-2 0 0 0 0,1 1-36 0 0,-1-2 37 0 0,1 1-1 0 0,0-1 0 0 0,0 0 0 0 0,1 0 0 0 0,0 0 0 0 0,2 5-36 0 0,-2-7 21 0 0,2 12 67 0 0,-4-4-33 0 0,1 5 12 0 0,6-5 2 0 0,-6-12-59 0 0,0 1-1 0 0,-1-1 0 0 0,1 1 1 0 0,0-1-1 0 0,-1 0 0 0 0,1 1 1 0 0,-1-1-1 0 0,1 1 1 0 0,-1 0-1 0 0,0-1 0 0 0,0 1 1 0 0,0-1-1 0 0,1 1-9 0 0,-1 0 4 0 0,0 0 0 0 0,0-1 1 0 0,0 1-1 0 0,1 0 0 0 0,-1 0 0 0 0,1-1 0 0 0,-1 1 0 0 0,1 0 0 0 0,0-1 1 0 0,-1 1-1 0 0,1 0 0 0 0,0-1 0 0 0,0 1-4 0 0,0-1 4 0 0,0 1-1 0 0,0-1 1 0 0,0 1-1 0 0,0-1 1 0 0,0 1-1 0 0,-1 0 1 0 0,1 0-1 0 0,-1-1 1 0 0,1 1-1 0 0,-1 0 1 0 0,0 0 0 0 0,0-1-1 0 0,0 1-3 0 0,0-1-153 0 0,0-1 48 0 0,0 1 42 0 0,0-1 37 0 0,0 1 38 0 0,0 0 37 0 0,1-1 49 0 0,-1 1 93 0 0,0 1 40 0 0,0-2-110 0 0,0 1-60 0 0,0 0-51 0 0,0-1-50 0 0,0 1-54 0 0,0 0-60 0 0,0-1-69 0 0,0 1-20 0 0,0-1-59 0 0,0 1-63 0 0,0 0-66 0 0,0-1-72 0 0,0 1-76 0 0,-1-1-81 0 0,1 1-85 0 0,0-1-393 0 0,0 0-35 0 0,0 0-2469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58.5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0 12408 0 0,'0'0'281'0'0,"0"0"40"0"0,0 0 22 0 0,0 0-143 0 0,0 0-97 0 0,0 0-41 0 0,-3 3-23 0 0,-3 3-11 0 0,2-2 37 0 0,2-2 180 0 0,1 0-61 0 0,0 0-50 0 0,1 0-42 0 0,0 1-21 0 0,2 2 32 0 0,-1-3-33 0 0,0-1 25 0 0,9 12 501 0 0,-7-10-3 0 0,-3-1-28 0 0,0 0-452 0 0,0 1 67 0 0,0 1 73 0 0,0 5 396 0 0,0-6-452 0 0,0-1-77 0 0,0-1-34 0 0,0 1-42 0 0,0-2-50 0 0,2 6 447 0 0,2-2-385 0 0,-1 0 64 0 0,-1 2 86 0 0,1 4 172 0 0,-2 1-3 0 0,-1-3-175 0 0,0 0-87 0 0,0-1-67 0 0,0-5-48 0 0,0 14 141 0 0,0 0-62 0 0,0 3-42 0 0,0 9-38 0 0,3-14-22 0 0,2-4-64 0 0,1 0-72 0 0,-4 3-77 0 0,-2 3-40 0 0,0-8 93 0 0,0 0-32 0 0,0 0-36 0 0,0 0-38 0 0,0 0-40 0 0,0 0-42 0 0,0-5 246 0 0,1 1-91 0 0,0-1-84 0 0,0 0-79 0 0,0 0-72 0 0,0-1-66 0 0,1 1-59 0 0,0-1-55 0 0,0 2-482 0 0,0 0-97 0 0,0 2-883 0 0,-1 4-1174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58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11664 0 0,'-13'13'264'0'0,"13"-13"-259"0"0,0 0 0 0 0,-1 0 0 0 0,1 0 1 0 0,0 0-1 0 0,0 0 0 0 0,0 0 0 0 0,0 0 1 0 0,0 0-1 0 0,0 0 0 0 0,0 0 0 0 0,0 0 1 0 0,-1 1-1 0 0,1-1 0 0 0,0 0 0 0 0,0 0 0 0 0,0 0 1 0 0,0 0-1 0 0,0 0 0 0 0,0 0 0 0 0,0 0 1 0 0,0 0-1 0 0,0 1 0 0 0,0-1 0 0 0,0 0 1 0 0,0 0-1 0 0,0 0 0 0 0,0 0 0 0 0,0 0 1 0 0,0 0-1 0 0,0 1 0 0 0,0-1 0 0 0,0 0 1 0 0,0 0-1 0 0,0 0 0 0 0,0 0 0 0 0,0 0 1 0 0,0 0-1 0 0,0 0 0 0 0,0 1 0 0 0,0-1 0 0 0,0 0 1 0 0,0 0-1 0 0,0 0 0 0 0,0 0 0 0 0,0 0 1 0 0,1 0-1 0 0,-1 0 0 0 0,0 0 0 0 0,0 0 1 0 0,0 1-1 0 0,0-1 0 0 0,0 0 0 0 0,0 0 1 0 0,0 0-1 0 0,0 0 0 0 0,1 0 0 0 0,-1 0-5 0 0,10 11 319 0 0,-8-10-188 0 0,-1 1-34 0 0,0 1 17 0 0,-1 1-79 0 0,-1 1-62 0 0,1-2 57 0 0,0 4-20 0 0,-1-5-10 0 0,1 0 0 0 0,0 0 0 0 0,0 1 0 0 0,0-1 0 0 0,1 0 0 0 0,-1 0 0 0 0,0 0 1 0 0,1 0-1 0 0,-1 0 0 0 0,2 1 0 0 0,0 3 28 0 0,1-1 49 0 0,4 8 185 0 0,7 11 420 0 0,-11-14-240 0 0,-2 2-50 0 0,-1 0-60 0 0,-1 1-67 0 0,1-5-119 0 0,-1 0-46 0 0,1 4 51 0 0,0-3-52 0 0,0 17 99 0 0,0-10-55 0 0,1-14-126 0 0,-1 0-1 0 0,0-1 1 0 0,1 1 0 0 0,-1 0 0 0 0,1-1 0 0 0,-1 1 0 0 0,1 0-1 0 0,0-1 1 0 0,0 1 0 0 0,0 0 0 0 0,0 0-17 0 0,0-1 9 0 0,0 0 0 0 0,0 0 0 0 0,-1 0 0 0 0,1 0 0 0 0,-1-1 0 0 0,1 1 0 0 0,-1 1-1 0 0,1-1 1 0 0,-1 0 0 0 0,0 0 0 0 0,1 0 0 0 0,-1 0 0 0 0,0 0 0 0 0,0 0 0 0 0,0 0 0 0 0,0 0 0 0 0,0 0 0 0 0,0 0 0 0 0,0 1 0 0 0,0-1 0 0 0,0 0 0 0 0,-1 0 0 0 0,1 0 0 0 0,0 0-9 0 0,-5 6 39 0 0,4-6-35 0 0,1-1-1 0 0,-1 1 1 0 0,0 0 0 0 0,1 0-1 0 0,-1-1 1 0 0,1 1-1 0 0,-1 0 1 0 0,1 0-1 0 0,-1 0 1 0 0,1 0 0 0 0,0 0-1 0 0,-1 0 1 0 0,1 0-1 0 0,0-1 1 0 0,0 1-1 0 0,0 0 1 0 0,0 0 0 0 0,0 0-1 0 0,0 0 1 0 0,0 0-1 0 0,0 0 1 0 0,0 0 0 0 0,0 0-1 0 0,0 0 1 0 0,0 0-1 0 0,1 0 1 0 0,-1 0-4 0 0,11 15 26 0 0,-9-3 49 0 0,-2-11-3 0 0,0-2 5 0 0,0-2-10 0 0,0-27-60 0 0,0 8-50 0 0,0-2-73 0 0,0-12-102 0 0,2 23 132 0 0,3 3 49 0 0,1-4 21 0 0,-4-4-11 0 0,-3 15 24 0 0,1-1 0 0 0,0 1 1 0 0,0 0-1 0 0,0-1 1 0 0,1 1-1 0 0,-1-1 0 0 0,1 1 1 0 0,-1 0-1 0 0,1-1 0 0 0,1-1 3 0 0,29-59-83 0 0,-29 61 76 0 0,-1-1 1 0 0,1 1 0 0 0,-1 0 0 0 0,1-1 0 0 0,0 1-1 0 0,0 0 1 0 0,0 0 0 0 0,0 0 0 0 0,0 1 6 0 0,0-1 1 0 0,-1 1-1 0 0,1 0 1 0 0,-1 0 0 0 0,1 0-1 0 0,0 0 1 0 0,0 1 0 0 0,0-1-1 0 0,-1 0 1 0 0,1 1 0 0 0,0-1-1 0 0,0 1 1 0 0,0 0 0 0 0,2-1-1 0 0,5 1 50 0 0,13 1 58 0 0,-9 0-59 0 0,-11 0-47 0 0,-1-1 1 0 0,0 1-1 0 0,1 0 1 0 0,-1-1-1 0 0,0 1 1 0 0,1 0 0 0 0,-1 0-1 0 0,0 0 1 0 0,0 0-1 0 0,0 0 1 0 0,0 0-1 0 0,1 1-2 0 0,0 0 5 0 0,2 1 21 0 0,-1 0 0 0 0,1 0 0 0 0,0 0 0 0 0,1 0-1 0 0,1 0-25 0 0,-3-2 14 0 0,0 1-1 0 0,0-1 1 0 0,-1 1-1 0 0,1 0 1 0 0,0 0-1 0 0,-1 0 1 0 0,1 0-1 0 0,-1 0 1 0 0,0 0-1 0 0,0 1 1 0 0,0-1-1 0 0,0 1 0 0 0,0 1-13 0 0,6 14 59 0 0,-5-5-44 0 0,-2-8-15 0 0,0-1 0 0 0,0 0-1 0 0,0 1 1 0 0,1-1 0 0 0,0 0-1 0 0,0 2 1 0 0,3 2 1 0 0,-4-7 3 0 0,0 0-1 0 0,0 1 1 0 0,0-1 0 0 0,0 1 0 0 0,-1-1 0 0 0,1 1-1 0 0,0-1 1 0 0,-1 1 0 0 0,1 0 0 0 0,-1-1-1 0 0,0 1 1 0 0,0 0 0 0 0,1-1 0 0 0,-1 1-4 0 0,0 64 107 0 0,0-21-76 0 0,0-42 27 0 0,-1 0-77 0 0,1-1-80 0 0,-1 0-80 0 0,0-1-84 0 0,0 0-86 0 0,-1 0-87 0 0,1 0-90 0 0,0-1-71 0 0,-1 1-88 0 0,0 1-91 0 0,0-1-92 0 0,0 3-1218 0 0,2 5-1192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59.1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 14336 0 0,'-4'3'-8'0'0,"0"0"75"0"0,-1 1 91 0 0,-4 0 179 0 0,-6-1 278 0 0,11-4-454 0 0,0-2-49 0 0,1-2-27 0 0,1 0-50 0 0,1 4-32 0 0,1 1-1 0 0,-1 0 1 0 0,0-1-1 0 0,1 1 1 0 0,-1 0-1 0 0,1-1 1 0 0,-1 1-1 0 0,0 0 1 0 0,0 0-1 0 0,1 0 1 0 0,-1 0-1 0 0,0 0 1 0 0,1 0-1 0 0,-1 0 1 0 0,0 0-3 0 0,1 0 0 0 0,-2 0 122 0 0,2 0 36 0 0,0 0-135 0 0,0 0-41 0 0,0 0-34 0 0,0 0-47 0 0,0 0-26 0 0,0 0-48 0 0,0 0-53 0 0,0 0-60 0 0,0 0-66 0 0,0 0-59 0 0,0 0-54 0 0,0 0-47 0 0,0 0-155 0 0,0 0-45 0 0,0 0-189 0 0,0 0-499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00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8496 0 0,'0'3'190'0'0,"-1"3"-55"0"0,-7 9 304 0 0,6-11-355 0 0,0 0-52 0 0,-1 5-18 0 0,3-3 40 0 0,0-6-54 0 0,0 7 112 0 0,0-1 36 0 0,0 10 373 0 0,3-10-74 0 0,2 0-243 0 0,-1 2 54 0 0,-1 5 208 0 0,-2 4 62 0 0,1-4-107 0 0,4 2 43 0 0,4 7 23 0 0,-6-11-363 0 0,1 1 51 0 0,7 21 287 0 0,-9-22-337 0 0,0-2-35 0 0,-1 3 43 0 0,2 3 22 0 0,0 2 27 0 0,-1-4-27 0 0,0-2 18 0 0,2 3 57 0 0,-4-9-167 0 0,7 21 211 0 0,-4 3-49 0 0,-4-23-174 0 0,1 0 1 0 0,0 0-1 0 0,0 0 0 0 0,0 0 1 0 0,1-1-1 0 0,0 2-51 0 0,4 14 173 0 0,-4-7-90 0 0,-3 1-5 0 0,1-11-66 0 0,0 0-1 0 0,0 0 1 0 0,0 0-1 0 0,1-1 1 0 0,-1 1-1 0 0,1 0 1 0 0,0 1-12 0 0,5 11 21 0 0,-2-6-16 0 0,-2-2 33 0 0,-1 0 34 0 0,-1 3 52 0 0,0 15 194 0 0,0-23-163 0 0,0-3-23 0 0,0 0-11 0 0,0 0-1 0 0,0 0-2 0 0,0-3-12 0 0,0-6-33 0 0,0-22 162 0 0,1 21-187 0 0,1 2-38 0 0,4-4 3 0 0,-5 10-7 0 0,0 1-1 0 0,0-1 0 0 0,-1 1 0 0 0,1-1 0 0 0,0 1 0 0 0,-1-1 0 0 0,1 0 0 0 0,-1 1 0 0 0,1-1 0 0 0,-1 0 0 0 0,0 1 0 0 0,0-1 0 0 0,0 0 0 0 0,0 0-5 0 0,-1-7 11 0 0,1-12 13 0 0,4 4 22 0 0,-1 6-30 0 0,1 0-1 0 0,1 1 0 0 0,0-1 1 0 0,0 1-1 0 0,2 0-15 0 0,2-12 0 0 0,0-1 0 0 0,-8 21 0 0 0,1 1 0 0 0,-1-1 0 0 0,0 1 0 0 0,1-1 0 0 0,-1 1 0 0 0,1 0 0 0 0,0-1 0 0 0,-1 1 0 0 0,1 0 0 0 0,0 0 0 0 0,0 0 0 0 0,0 0 0 0 0,0 0 0 0 0,2 0 0 0 0,-1-1 0 0 0,0 0 0 0 0,0 1 0 0 0,-1-1 0 0 0,1 0 0 0 0,1-1 0 0 0,-3 1 0 0 0,1 0 0 0 0,0 1 0 0 0,0 0 0 0 0,0-1 0 0 0,0 1 0 0 0,0 0 0 0 0,0 0 0 0 0,0 0 0 0 0,0 0 0 0 0,0 1 0 0 0,1-1 0 0 0,-1 0 0 0 0,1 1 0 0 0,14-2 31 0 0,1 3 44 0 0,-3-1 26 0 0,-14 0-92 0 0,1 0 0 0 0,-1 0 1 0 0,1 0-1 0 0,0 1 0 0 0,-1-1 0 0 0,1 1 0 0 0,-1-1 0 0 0,1 1 1 0 0,-1-1-1 0 0,0 1 0 0 0,1 0 0 0 0,-1 0 0 0 0,1 0-9 0 0,11 5 44 0 0,-2-3-32 0 0,-10-3-10 0 0,0 0 0 0 0,0 0 0 0 0,0 0 0 0 0,0 0 0 0 0,0 1 1 0 0,0-1-1 0 0,0 0 0 0 0,0 1 0 0 0,0-1 0 0 0,-1 1 0 0 0,1-1 0 0 0,0 1 0 0 0,0-1 0 0 0,-1 1 0 0 0,1-1 0 0 0,0 1 0 0 0,0 0 0 0 0,-1-1 0 0 0,1 1 0 0 0,-1 0 0 0 0,1 0 0 0 0,-1 0 1 0 0,1-1-1 0 0,-1 1 0 0 0,1 0 0 0 0,-1 0 0 0 0,0 0-2 0 0,27 31 64 0 0,-23-22-50 0 0,-3-7-7 0 0,0-1 0 0 0,0 0 0 0 0,1 0 0 0 0,-1 1 0 0 0,0-1 0 0 0,1 0 0 0 0,-1 0 0 0 0,1-1 0 0 0,0 1-7 0 0,0 0 4 0 0,-1 0 0 0 0,1 0 0 0 0,-1 0 0 0 0,1 0 0 0 0,-1 0 1 0 0,0 0-1 0 0,0 1 0 0 0,0-1 0 0 0,0 0 0 0 0,0 0 0 0 0,0 1 0 0 0,0-1 0 0 0,-1 1 0 0 0,0-1 0 0 0,1 1 0 0 0,-1-1 0 0 0,0 1 0 0 0,0-1 1 0 0,0 0-1 0 0,0 1 0 0 0,-1 0-4 0 0,1 10 7 0 0,0-12-6 0 0,0 1-1 0 0,0 0 0 0 0,1 0 1 0 0,-1-1-1 0 0,0 1 0 0 0,1 0 0 0 0,0 0 1 0 0,-1-1-1 0 0,1 1 0 0 0,0 0 1 0 0,0-1-1 0 0,0 1 0 0 0,0-1 0 0 0,5 12-11 0 0,-4-2-24 0 0,-2-10 10 0 0,0 1 0 0 0,0 0 0 0 0,0-1 0 0 0,0 1 0 0 0,1-1 0 0 0,-1 1 0 0 0,1-1 0 0 0,-1 1 0 0 0,1-1-1 0 0,0 1 1 0 0,0-1 0 0 0,-1 1 0 0 0,1-1 25 0 0,6 12-209 0 0,-7-12-4 0 0,1 1 77 0 0,-1-1 66 0 0,0 0 54 0 0,1 1 103 0 0,-1 2 321 0 0,0-3-345 0 0,0 1-80 0 0,0-1-114 0 0,0 0 13 0 0,0 0-40 0 0,0 0-45 0 0,0 0-49 0 0,0 0-51 0 0,0 1-56 0 0,0-1 19 0 0,0 0-43 0 0,0 0-45 0 0,0 0-47 0 0,0 0-49 0 0,0 1-51 0 0,0-1-54 0 0,0 1-56 0 0,0 2-1555 0 0,0 5-1269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00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1 268 9616 0 0,'0'0'216'0'0,"2"0"32"0"0,1 0-192 0 0,-1 0 3 0 0,1 0 2 0 0,5 0 54 0 0,5 0 83 0 0,-2 1-149 0 0,2 6-58 0 0,-1-1 34 0 0,-1-5 83 0 0,-2 0 226 0 0,0-1 73 0 0,0 1 93 0 0,15-2 742 0 0,-9-2-550 0 0,-7 0-539 0 0,5-1 128 0 0,3 0 53 0 0,-4 2-70 0 0,2 2 43 0 0,-10 0-252 0 0,-1-1 0 0 0,1 1 0 0 0,-1-1 1 0 0,0 0-1 0 0,1 0 0 0 0,-1 0 0 0 0,0 0 1 0 0,2-1-56 0 0,11-3 160 0 0,10-1 38 0 0,-10-1-45 0 0,5-2 66 0 0,-1 0-93 0 0,10-14 121 0 0,17-25 164 0 0,-21 21-264 0 0,-13 11-73 0 0,-7 3-60 0 0,4 8-2 0 0,-5-9 36 0 0,6 1-16 0 0,-8 10 55 0 0,-2-1-38 0 0,-2-5-10 0 0,1 7-10 0 0,0-1 0 0 0,1-6 11 0 0,-2 6 4 0 0,-2-1 34 0 0,-17-16-59 0 0,16 16-22 0 0,-1 2 4 0 0,4 2-1 0 0,0-1 0 0 0,0 1 0 0 0,0 0 0 0 0,0 0 0 0 0,0 0 0 0 0,1 0 0 0 0,-1 0 0 0 0,0 0 0 0 0,0 0 0 0 0,0 0 0 0 0,0 0 0 0 0,0 0 0 0 0,0 0 0 0 0,0 0 0 0 0,0 1 0 0 0,0-1 0 0 0,0 0 0 0 0,0 1 0 0 0,0-1 0 0 0,1 1 0 0 0,-1-1 0 0 0,0 1 0 0 0,0-1 0 0 0,0 1 0 0 0,1 0 0 0 0,-1-1 0 0 0,0 1 0 0 0,-5 4 0 0 0,2-4 0 0 0,0 1 0 0 0,0 0 0 0 0,0-1 0 0 0,0 2 0 0 0,1-1 0 0 0,-1 0 0 0 0,1 1 0 0 0,0 0 0 0 0,0 0 0 0 0,-1 0 0 0 0,-4 6 0 0 0,2-2-2 0 0,0 0 0 0 0,0 0-1 0 0,1 0 1 0 0,-1 1 0 0 0,2 0 2 0 0,-10 14-42 0 0,-18 35 31 0 0,30-53 11 0 0,0-1 0 0 0,0 1 0 0 0,0 0 0 0 0,0 0 0 0 0,1-1 0 0 0,0 1 0 0 0,0 0 0 0 0,-1 1 0 0 0,-1 8 0 0 0,-3 2 0 0 0,5-12 0 0 0,0 0 0 0 0,-1 1 0 0 0,1-1 0 0 0,1 1 0 0 0,-1-1 0 0 0,0 1 0 0 0,1-1 0 0 0,0 1 0 0 0,0 0 0 0 0,-1 16 0 0 0,0-13 0 0 0,1 0 0 0 0,-1 0 0 0 0,1 0 0 0 0,1 0 0 0 0,0 0 0 0 0,0 0 0 0 0,1 5 0 0 0,-1-9 0 0 0,1 0 0 0 0,-1 0 0 0 0,0-1 0 0 0,1 1 0 0 0,-1 0 0 0 0,1-1 0 0 0,0 1 0 0 0,0-1 0 0 0,0 0 0 0 0,22 17 0 0 0,-14-6 0 0 0,5-12 0 0 0,-13-1 0 0 0,1 0 0 0 0,-1 0 0 0 0,0 0 0 0 0,0 0 0 0 0,1 0 0 0 0,-1 1 0 0 0,0-1 0 0 0,0 1 0 0 0,1-1 0 0 0,-1 1 0 0 0,0 0 0 0 0,5 4 0 0 0,-6-4-1 0 0,0 0 1 0 0,0-1-1 0 0,0 1 1 0 0,0-1-1 0 0,0 1 1 0 0,-1 0-1 0 0,1-1 1 0 0,0 1-1 0 0,0-1 1 0 0,0 0-1 0 0,1 1 1 0 0,-1-1-1 0 0,0 0 1 0 0,0 0-1 0 0,0 0 1 0 0,0 1-1 0 0,0-1 1 0 0,0 0-1 0 0,0 0 1 0 0,0-1-1 0 0,0 1 1 0 0,0 0-1 0 0,1 0 1 0 0,-1 0-1 0 0,1-1 1 0 0,5-2 2 0 0,4-1-54 0 0,2 1-82 0 0,1 1-105 0 0,-6 1 73 0 0,2 1-34 0 0,-10 0 200 0 0,5 0-96 0 0,-1 0 1 0 0,-1-1-20 0 0,1 1-44 0 0,-2 0-15 0 0,1-1-44 0 0,0 1-50 0 0,-1-1-58 0 0,0 0-58 0 0,0 0-56 0 0,0 0-50 0 0,0 0-43 0 0,0-1-157 0 0,1 1-43 0 0,-1-2-189 0 0,1 0-508 0 0,-3 3 1386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01.3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1 190 11432 0 0,'0'0'256'0'0,"0"0"34"0"0,0 0 22 0 0,0 0-30 0 0,0 0-213 0 0,0 3-41 0 0,2 5 9 0 0,9 0-84 0 0,-3-3 62 0 0,-5-2 32 0 0,0 1 39 0 0,0 3 102 0 0,-2 2 106 0 0,0 2 92 0 0,1-2-92 0 0,2-1-28 0 0,3 3 44 0 0,-1-3-89 0 0,-2-2-44 0 0,-1 0 2 0 0,-1 1 37 0 0,1 4-34 0 0,0-1-35 0 0,-1-2-55 0 0,0-1 0 0 0,0 1 0 0 0,1-1 1 0 0,1 3-93 0 0,4 5 135 0 0,7 9 132 0 0,9 15 185 0 0,0 15 118 0 0,-19-41-389 0 0,0 2 60 0 0,4 2-69 0 0,23 29 366 0 0,-21-32-395 0 0,-2-2-53 0 0,6 6 21 0 0,-1-1-50 0 0,-9-2-35 0 0,5-2 50 0 0,-4-9-5 0 0,4-5-62 0 0,-10 1-2 0 0,13-2 89 0 0,-9-2-78 0 0,0-3-4 0 0,3 3 15 0 0,-7 3-28 0 0,1 1 0 0 0,-1 0 0 0 0,1 0 0 0 0,-1-1 0 0 0,0 1 0 0 0,1 0 0 0 0,-1-1 1 0 0,1 1-1 0 0,-1 0 0 0 0,0-1 0 0 0,1 1 0 0 0,-1 0 0 0 0,0-1 0 0 0,0 1 0 0 0,1-1 0 0 0,-1 1 0 0 0,0-1 1 0 0,0 1-1 0 0,0-1 0 0 0,1 1 0 0 0,-1-1 0 0 0,0 1 0 0 0,0-1 0 0 0,0 1 0 0 0,0-1 0 0 0,0 1 1 0 0,0-1-1 0 0,0 1 0 0 0,0-1 0 0 0,0 1 0 0 0,0-1 0 0 0,-1 1-1 0 0,1-2 4 0 0,1 0 0 0 0,-1 1 0 0 0,0-1 0 0 0,0 0 0 0 0,1 1 0 0 0,-1-1 0 0 0,1 1 0 0 0,-1-1 0 0 0,1 1 0 0 0,0-1 0 0 0,-1 1 0 0 0,1-1 0 0 0,1 0-4 0 0,-1 0 5 0 0,0 1-1 0 0,0-1 0 0 0,0 0 0 0 0,0 0 0 0 0,-1 1 0 0 0,1-1 1 0 0,0 0-1 0 0,-1 0 0 0 0,0 0 0 0 0,1 0 0 0 0,-1 0 1 0 0,0 0-1 0 0,0-1-4 0 0,2-6 1 0 0,-1 0 1 0 0,1 0 0 0 0,1 1 0 0 0,0-1-1 0 0,0 1 1 0 0,2-5-2 0 0,5-12 0 0 0,-4 9-11 0 0,5-2-59 0 0,-9 15 61 0 0,13-26-66 0 0,-13 27 69 0 0,-2 0 1 0 0,1 0-1 0 0,0 0 0 0 0,0 0 1 0 0,0 0-1 0 0,1 0 1 0 0,-1 0-1 0 0,0 0 0 0 0,1 0 1 0 0,-1 1-1 0 0,1-1 1 0 0,0 1-1 0 0,-1-1 0 0 0,1 1 1 0 0,0-1-1 0 0,0 1 1 0 0,0 0-1 0 0,0 0 0 0 0,2-1 6 0 0,4-2-34 0 0,-7 3 29 0 0,0 0 0 0 0,1 0 0 0 0,-1 0-1 0 0,0 0 1 0 0,1 0 0 0 0,-1 1 0 0 0,1-1-1 0 0,-1 1 1 0 0,1-1 0 0 0,0 1 0 0 0,-1-1-1 0 0,1 1 1 0 0,-1 0 0 0 0,1 0 0 0 0,0 0-1 0 0,-1 0 1 0 0,1 0 0 0 0,0 0 0 0 0,-1 0-1 0 0,1 1 1 0 0,0-1 0 0 0,-1 0 0 0 0,1 1-1 0 0,0 0 6 0 0,5 2-9 0 0,23 14-89 0 0,-22-8 80 0 0,-3 1-19 0 0,-4-8 34 0 0,0 1-1 0 0,0-1 1 0 0,0 0 0 0 0,0 0-1 0 0,1 0 1 0 0,-1 0 0 0 0,1 0 0 0 0,-1 0-1 0 0,1 0 4 0 0,3 4-9 0 0,0-1-1 0 0,-1 1 0 0 0,0 0 0 0 0,3 5 10 0 0,0 0-21 0 0,1 4 19 0 0,0 1-1 0 0,-1-1 0 0 0,-1 1 0 0 0,4 17 3 0 0,-4-18-1 0 0,9 22 1 0 0,-13-28 0 0 0,-1-1 0 0 0,12 20 11 0 0,-11-21 16 0 0,-1-1 33 0 0,-1-6-56 0 0,0 0 0 0 0,0 0 0 0 0,0 0 0 0 0,0 0 0 0 0,0 1 0 0 0,0-1 1 0 0,0 0-1 0 0,0 0 0 0 0,0 0 0 0 0,0 0 0 0 0,0 0 0 0 0,0 0 0 0 0,0 0 0 0 0,0 0 1 0 0,0 0-1 0 0,0 0 0 0 0,0 1 0 0 0,0-1 0 0 0,0 0 0 0 0,0 0 0 0 0,0 0 0 0 0,0 0 0 0 0,0 0 1 0 0,0 0-1 0 0,0 0 0 0 0,0 0 0 0 0,0 0 0 0 0,0 0 0 0 0,0 0 0 0 0,0 0 0 0 0,0 0 1 0 0,0 1-1 0 0,0-1 0 0 0,0 0 0 0 0,1 0 0 0 0,-1 0 0 0 0,0 0 0 0 0,0 0 0 0 0,0 0 0 0 0,0 0 1 0 0,0 0-1 0 0,0 0 0 0 0,0 0 0 0 0,0 0 0 0 0,0 0 0 0 0,0 0 0 0 0,0 0 0 0 0,1 0 0 0 0,-1 0 1 0 0,0 0-1 0 0,0 0 0 0 0,0 0 0 0 0,0 0 0 0 0,0 0 0 0 0,0 0 0 0 0,0 0 0 0 0,0 0-4 0 0,5 0 94 0 0,2 0 131 0 0,3-2 178 0 0,-7 0-222 0 0,0-1-43 0 0,-2 0-82 0 0,-1 0-37 0 0,3-3 237 0 0,6-3-63 0 0,-7 6-154 0 0,0 0 0 0 0,1 0 1 0 0,-1 0-1 0 0,-1 0 0 0 0,1-1 1 0 0,0 1-1 0 0,0-4-39 0 0,1-3 136 0 0,-2-2 70 0 0,1 0 17 0 0,3 3-39 0 0,1-4 15 0 0,-1-14 67 0 0,1 12-184 0 0,-5 12-78 0 0,1-1-1 0 0,-1 1 1 0 0,0 0-1 0 0,0-1 1 0 0,-1 1-1 0 0,1-1 1 0 0,-1 1-1 0 0,0-2-3 0 0,0 2 0 0 0,1-1 0 0 0,-1 1 0 0 0,0 0 0 0 0,1 0 0 0 0,0-1 0 0 0,-1 1 0 0 0,1 0 0 0 0,0 0 0 0 0,2-3 0 0 0,3-9 0 0 0,0-11-14 0 0,-1 1-52 0 0,5-5-94 0 0,-5 15 102 0 0,2-1-55 0 0,2 0-52 0 0,0-1-48 0 0,2 0-46 0 0,0 2-44 0 0,1 0-40 0 0,0 2-37 0 0,-5 5-94 0 0,3-2-262 0 0,4-1-489 0 0,2 8-161 0 0</inkml:trace>
  <inkml:trace contextRef="#ctx0" brushRef="#br0" timeOffset="384.4">1263 364 9560 0 0,'0'0'216'0'0,"0"0"32"0"0,0 0 10 0 0,0-1-107 0 0,0-1-78 0 0,0-2 0 0 0,1 1-56 0 0,5-2-93 0 0,-4 4 79 0 0,0-1 43 0 0,-1 0 59 0 0,1-1 75 0 0,-1 1-9 0 0,-1-1 45 0 0,1 0 52 0 0,-1-1 56 0 0,0-6 356 0 0,0 7-36 0 0,0 3-438 0 0,0-2 55 0 0,0-2-155 0 0,-1 1 35 0 0,-4-7 404 0 0,3 6-351 0 0,-1 1-73 0 0,2 2-102 0 0,0-1-32 0 0,-1 1 174 0 0,0 0-43 0 0,-2-1 14 0 0,-4 4-32 0 0,8-2-60 0 0,-7 0 212 0 0,2 0-91 0 0,0 0-70 0 0,-6 0 53 0 0,7 0-42 0 0,-1 2 132 0 0,-8 9-3 0 0,8-9-167 0 0,-2 2 80 0 0,3 3-50 0 0,2-2-73 0 0,-27 29 64 0 0,22-24-60 0 0,3-5-14 0 0,0 0 0 0 0,1 1 0 0 0,-1-1 0 0 0,1 1 0 0 0,-1 5-11 0 0,-2 15 0 0 0,1-10 0 0 0,3-13 0 0 0,1 0 0 0 0,0 0 0 0 0,0 1 0 0 0,0-1 0 0 0,0 1 0 0 0,1-1 0 0 0,0 0 0 0 0,-1 2 0 0 0,1-1 0 0 0,0-1 0 0 0,0 0 0 0 0,-1 0 0 0 0,1 1 0 0 0,-1-1 0 0 0,0 0 0 0 0,0 0 0 0 0,0 0 0 0 0,0 0 0 0 0,-1 2 0 0 0,-3 6 0 0 0,5-10 0 0 0,-1 0 0 0 0,1 0 0 0 0,0 0 0 0 0,0 0 0 0 0,-1 0 0 0 0,1 0 0 0 0,0 0 0 0 0,0 0 0 0 0,0 0 0 0 0,0 0 0 0 0,0 0 0 0 0,1 0 0 0 0,-1 0 0 0 0,0 0 0 0 0,0 0 0 0 0,1 0 0 0 0,-1 0 0 0 0,1 0 0 0 0,-1 0 0 0 0,1 0 0 0 0,-1 0 0 0 0,1 0 0 0 0,-1 0 0 0 0,2 0 0 0 0,4 11 0 0 0,-4 0 0 0 0,-2-11 0 0 0,0 1 0 0 0,1-1 0 0 0,-1 1 0 0 0,0-1 0 0 0,0 1 0 0 0,1-1 0 0 0,-1 1 0 0 0,1-1 0 0 0,-1 1 0 0 0,1-1 0 0 0,0 1 0 0 0,0-1 0 0 0,-1 0 0 0 0,1 0 0 0 0,0 1 0 0 0,0-1 0 0 0,0 0 0 0 0,1 0 0 0 0,-1 0 0 0 0,0 0 0 0 0,1 1 0 0 0,8 2 0 0 0,-7-3 0 0 0,-1 0 0 0 0,0 0 0 0 0,0 1 0 0 0,1-1 0 0 0,-1 0 0 0 0,0 1 0 0 0,0-1 0 0 0,0 1 0 0 0,0 0 0 0 0,3 2 0 0 0,1 1 0 0 0,-1-1 0 0 0,1-1 0 0 0,0 1 0 0 0,0-1 0 0 0,1 0 0 0 0,-1 0 0 0 0,-3-2 1 0 0,0 0 0 0 0,-1-1 0 0 0,1 1 0 0 0,0-1-1 0 0,0 1 1 0 0,0-1 0 0 0,0 0 0 0 0,0 0-1 0 0,0-1 1 0 0,0 1 0 0 0,0 0 0 0 0,0-1-1 0 0,0 0 1 0 0,1 0-1 0 0,2-1 19 0 0,0-1 0 0 0,0 0-1 0 0,0 0 1 0 0,5-3-19 0 0,4-4 72 0 0,-13 8-54 0 0,10-5 53 0 0,4-4 54 0 0,1-3 57 0 0,-1 0 2 0 0,0 5-53 0 0,-10 5-91 0 0,-1 1-1 0 0,0-1 1 0 0,0 0 0 0 0,5-5-40 0 0,-3 2 10 0 0,-4 5-3 0 0,-1 0 0 0 0,0 0 0 0 0,0 0 0 0 0,0 0 0 0 0,0-1-1 0 0,0 1 1 0 0,0-1 0 0 0,-1 1 0 0 0,1-1 0 0 0,0-1-7 0 0,3-22 13 0 0,1 13-17 0 0,-1 4-32 0 0,-3-6-50 0 0,-2 11 68 0 0,0 1 1 0 0,0 0 0 0 0,-1-1-1 0 0,1 1 1 0 0,-1 0-1 0 0,0 0 1 0 0,-1-2 17 0 0,-2-7-89 0 0,0 2-44 0 0,-1-3-82 0 0,4 9 89 0 0,-1 0 60 0 0,-5-8 33 0 0,3 6-14 0 0,0 1-98 0 0,2 2 18 0 0,-1 0-46 0 0,1 0-81 0 0,-1 0-74 0 0,0 0-84 0 0,1 0-94 0 0,-1 0-102 0 0,0 0-113 0 0,0 0-122 0 0,2 2 373 0 0,-1-1-35 0 0,-3-3-1108 0 0,-2-2-906 0 0,3 3 1453 0 0</inkml:trace>
  <inkml:trace contextRef="#ctx0" brushRef="#br0" timeOffset="734.06">1610 222 11600 0 0,'0'5'14'0'0,"0"1"39"0"0,0 6 138 0 0,-1 20 497 0 0,1-18-439 0 0,1-8-155 0 0,0 0-45 0 0,-1 0-55 0 0,2-1-65 0 0,4 7 84 0 0,-5-10-14 0 0,0-1 1 0 0,0 1 0 0 0,-1-1 0 0 0,1 1 0 0 0,0-1 0 0 0,-1 1 0 0 0,1-1-1 0 0,-1 1 1 0 0,0 0 0 0 0,1-1 0 0 0,-1 1 0 0 0,0 0 0 0 0,0-1 0 0 0,0 1 0 0 0,1 7 35 0 0,0 0 63 0 0,2 0 50 0 0,-1 0 37 0 0,0-4-34 0 0,0 1 0 0 0,-1 0 0 0 0,1-1 1 0 0,-1 1-1 0 0,-1 0 0 0 0,1 1-151 0 0,1 12 465 0 0,3-3 78 0 0,1-1-80 0 0,-4-2-212 0 0,1 0-46 0 0,3 3 39 0 0,-2-4-55 0 0,-1 7 45 0 0,-2-9-70 0 0,0-1-40 0 0,1-1-13 0 0,3 2 14 0 0,-1 1 15 0 0,3 6 182 0 0,2-3 44 0 0,-7-12-189 0 0,-1 0-50 0 0,0 0-42 0 0,-1 0-33 0 0,-1 6 18 0 0,1-8-33 0 0,0 3 150 0 0,0-3-10 0 0,0 0-14 0 0,0 0-58 0 0,0 0-29 0 0,0 0-4 0 0,0 0-1 0 0,-2-12 38 0 0,-4 0-58 0 0,1 4-18 0 0,-1-5 21 0 0,0 8-44 0 0,5 5-10 0 0,1 0 0 0 0,-1 0 0 0 0,1 0 0 0 0,0-1 0 0 0,-1 1 0 0 0,1 0 0 0 0,-1-1 0 0 0,1 1 0 0 0,0 0 0 0 0,-1-1 0 0 0,1 1 0 0 0,0-1 0 0 0,0 1 0 0 0,-1 0 0 0 0,1-1 0 0 0,0 1 0 0 0,0-1 0 0 0,-1 1 0 0 0,1-1 0 0 0,0 1 0 0 0,0-1 0 0 0,0 1 0 0 0,0-1 0 0 0,0 1 0 0 0,0-1 0 0 0,0 1 0 0 0,0-1 0 0 0,0 1 0 0 0,0-1 0 0 0,0 1 0 0 0,0-1 0 0 0,0 0 0 0 0,0-46 63 0 0,0 16-62 0 0,0 29-4 0 0,0-1 0 0 0,1 1 0 0 0,-1 0 0 0 0,1 0-1 0 0,-1 0 1 0 0,1 0 0 0 0,-1 0 0 0 0,1 1-1 0 0,0-1 1 0 0,0 0 0 0 0,0 0 0 0 0,0 0 0 0 0,0 1-1 0 0,0-1 1 0 0,1 0 0 0 0,-1 1 0 0 0,1-1 0 0 0,-1 1 3 0 0,5-4-22 0 0,1 0 1 0 0,-1 0-1 0 0,1 1 1 0 0,1-1 21 0 0,-2 2-25 0 0,0-1 1 0 0,-1 0-1 0 0,1 0 1 0 0,0-1 24 0 0,-2 1-9 0 0,0 1 0 0 0,0-1 0 0 0,0 1 0 0 0,0 0 0 0 0,1 0 0 0 0,-1 1 0 0 0,1-1 0 0 0,0 1 0 0 0,1 0 9 0 0,5-3-5 0 0,0 1 0 0 0,0-2 0 0 0,-1 0 0 0 0,8-5 5 0 0,0 0-47 0 0,0 1-65 0 0,2-2-436 0 0,-5 2 131 0 0,-5 6 169 0 0,-4 2 41 0 0,-3 1 11 0 0,-1 1-21 0 0,1-1-72 0 0,-1 1-91 0 0,0-1-107 0 0,0 0 67 0 0,-1 0-58 0 0,1 0-50 0 0,-1-1-45 0 0,1 1-164 0 0,0-1-44 0 0,1 0-198 0 0,0-2-538 0 0</inkml:trace>
  <inkml:trace contextRef="#ctx0" brushRef="#br0" timeOffset="1085.45">2194 1 12728 0 0,'0'0'289'0'0,"0"0"40"0"0,0 0 21 0 0,0 0-149 0 0,0 0-97 0 0,0 0-29 0 0,2 2-43 0 0,2 2-42 0 0,-1 0 59 0 0,0 1 52 0 0,-1 0 47 0 0,1 0 41 0 0,0 1 35 0 0,2 5 308 0 0,4 10 576 0 0,-4-12-695 0 0,-2 0-90 0 0,0 1-29 0 0,-1 7 24 0 0,-1-4-40 0 0,0-3-91 0 0,1 0-51 0 0,2 1-27 0 0,-1-1-15 0 0,-1-1 15 0 0,2 7 101 0 0,-1-1-39 0 0,1 1-10 0 0,-1 1-35 0 0,-1-7-37 0 0,-1 1 1 0 0,0 0-1 0 0,0 3-89 0 0,0 13 170 0 0,6 5 3 0 0,-5-23-121 0 0,0-1 1 0 0,-1 1-1 0 0,0 0 1 0 0,0 0-1 0 0,-1 1-52 0 0,1-2 42 0 0,0 0 0 0 0,0-1 0 0 0,0 1 0 0 0,1 0-1 0 0,0 0-41 0 0,0 0 36 0 0,0-1 0 0 0,0 1 1 0 0,-1 0-1 0 0,0 0 0 0 0,-1 1-36 0 0,0 101 126 0 0,0-108-144 0 0,0 0-1 0 0,1 0 0 0 0,-1-1 0 0 0,0 1 0 0 0,1 0 0 0 0,-1 0 0 0 0,1-1 0 0 0,0 1 1 0 0,-1 0-1 0 0,1-1 0 0 0,0 1 0 0 0,0-1 0 0 0,0 1 19 0 0,5 8-154 0 0,-4 4-47 0 0,-2-10 174 0 0,0 1-102 0 0,0 0-90 0 0,0 0-80 0 0,0 0-147 0 0,0 1-78 0 0,0 0-180 0 0,0 2-436 0 0,0-8 1109 0 0,0 0 0 0 0,0 0-1 0 0,0 1 1 0 0,0-1 0 0 0,0 0-1 0 0,0 0 1 0 0,0 0 0 0 0,0 0-1 0 0,0 0 1 0 0,0 0 0 0 0,0 0-1 0 0,0 0 1 0 0,0 0 0 0 0,0 0-1 0 0,0 1 1 0 0,0-1 0 0 0,0 0-1 0 0,0 0 1 0 0,0 0 0 0 0,0 0-1 0 0,0 0 1 0 0,0 0 0 0 0,0 0-1 0 0,0 0 1 0 0,0 0 0 0 0,0 0-1 0 0,0 0 1 0 0,0 1 0 0 0,0-1-1 0 0,0 0 1 0 0,1 0-1 0 0,-1 0 1 0 0,0 0 0 0 0,0 0-1 0 0,0 0 1 0 0,0 0 0 0 0,0 0-1 0 0,0 0 1 0 0,0 0 0 0 0,0 0-1 0 0,0 0 1 0 0,0 0 0 0 0,0 0-1 0 0,1 0 1 0 0,-1 0 0 0 0,0 0-1 0 0,0 0 1 0 0,0 0 0 0 0,0 0-1 0 0,0 0 1 0 0,0 0 0 0 0,0 0-1 0 0,0 0 1 0 0,0 0 0 0 0,0 0-1 0 0,1 0 1 0 0,-1 0 31 0 0,13 0-1805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8:59.6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1 12528 0 0,'0'0'281'0'0,"0"0"40"0"0,0 0 22 0 0,0 0-143 0 0,0 0-96 0 0,0 0 21 0 0,0 0-47 0 0,0 0 87 0 0,0 0 179 0 0,0 0 323 0 0,0 0 33 0 0,0 0-291 0 0,0 0-176 0 0,0 0-51 0 0,0 0 21 0 0,0 0 72 0 0,3 2-19 0 0,1 3-143 0 0,0-2-43 0 0,-1 0 0 0 0,0 0 0 0 0,0 0 0 0 0,-1 1-1 0 0,2 1-69 0 0,0 4 73 0 0,-3 1-39 0 0,1 0 21 0 0,3 1-18 0 0,2 2-18 0 0,-6 5 20 0 0,-1-15-33 0 0,0 0 0 0 0,0 1 0 0 0,0-1 0 0 0,1 0 0 0 0,-1 1 0 0 0,1-1 0 0 0,0 0 0 0 0,0 1-6 0 0,9 25 53 0 0,-4 0-29 0 0,4-8 19 0 0,-4 0-27 0 0,-4-14-4 0 0,-1 1 0 0 0,2-1 0 0 0,-1 0 0 0 0,3 3-12 0 0,-2-3 2 0 0,-1 0 1 0 0,1 0 0 0 0,-1 1 0 0 0,0 2-3 0 0,4 11-1 0 0,5 1 1 0 0,-6 6 0 0 0,-1-11 0 0 0,-2-11 0 0 0,0 1 0 0 0,0 0 0 0 0,-1-1 0 0 0,0 1 0 0 0,0 0 0 0 0,-1 0 0 0 0,0-2 6 0 0,1 1-1 0 0,0-1 1 0 0,0 1 0 0 0,0-1-1 0 0,1 1 1 0 0,0 1-6 0 0,0-2 5 0 0,-1 0 0 0 0,1 0 0 0 0,-1 1 0 0 0,0-1 0 0 0,-1 0 0 0 0,1 2-5 0 0,-1-3 0 0 0,0 0 0 0 0,0 0 0 0 0,1 0 0 0 0,0 0 0 0 0,0 0 0 0 0,0-1 0 0 0,0 1 0 0 0,0 0 0 0 0,1-1 0 0 0,-1 1 0 0 0,3 2 0 0 0,-3-5-14 0 0,-1 1-1 0 0,1 0 0 0 0,-1-1 0 0 0,1 1 1 0 0,-1 0-1 0 0,0-1 0 0 0,0 1 0 0 0,0 0 0 0 0,0-1 1 0 0,0 2 14 0 0,0 3-80 0 0,-1 1-39 0 0,1 1-101 0 0,0 0-105 0 0,0-4 114 0 0,0-1-36 0 0,2 1-39 0 0,-1 0-44 0 0,0-3 56 0 0,0 1-39 0 0,1 1-415 0 0,0-1 106 0 0,0 0-54 0 0,1 1-788 0 0,-3-3 1464 0 0,2 2-2080 0 0,-2-1-1173 0 0</inkml:trace>
  <inkml:trace contextRef="#ctx0" brushRef="#br0" timeOffset="278.75">1 332 9552 0 0,'0'0'276'0'0,"0"0"2"0"0,0 0-207 0 0,2 0-43 0 0,2 0-48 0 0,0 1 73 0 0,3-1 125 0 0,1 0 98 0 0,2 0 149 0 0,2-4 318 0 0,-6 2-454 0 0,0-1 56 0 0,9-5 527 0 0,-6 2-399 0 0,-3 1-215 0 0,-1 1-94 0 0,11-9 244 0 0,0 4-47 0 0,1 3-50 0 0,1 1-55 0 0,4-1-20 0 0,0-3-96 0 0,-13 4-92 0 0,0 0 0 0 0,-1-1 0 0 0,4-3-48 0 0,16-10 75 0 0,-9 8-33 0 0,2 0-39 0 0,5-2-54 0 0,0-2-58 0 0,-19 10 27 0 0,0 1 37 0 0,16-9 9 0 0,-13 7-4 0 0,1 1-65 0 0,0 0-102 0 0,-5 2 34 0 0,0 0-50 0 0,1 0-55 0 0,-1 0-61 0 0,-1 0-16 0 0,0 1-54 0 0,-1-1-48 0 0,1 0-41 0 0,1 0-147 0 0,0-1-41 0 0,0-1-178 0 0,5-1-475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29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9168 0 0,'0'0'266'0'0,"0"0"1"0"0,1 1-199 0 0,1 1-40 0 0,21 21 13 0 0,-20-20 25 0 0,-2-1 142 0 0,0-1-36 0 0,1 2 78 0 0,-1 0-78 0 0,-1 1-60 0 0,0-1-13 0 0,0 0 45 0 0,13 13 566 0 0,-11-15-652 0 0,-1 0 1 0 0,0 0-1 0 0,1 1 0 0 0,-1-1 1 0 0,0 0-1 0 0,0 1 0 0 0,0-1 1 0 0,0 1-1 0 0,0-1 0 0 0,0 1 1 0 0,-1 0-1 0 0,1-1 0 0 0,-1 1 1 0 0,1 0-1 0 0,-1-1 1 0 0,1 1-1 0 0,-1 0 0 0 0,0 0 1 0 0,0 0-59 0 0,2 10 284 0 0,3-3-61 0 0,1 4 14 0 0,-3 0-50 0 0,-1 1 42 0 0,-3 37 557 0 0,0-21-342 0 0,1-18-200 0 0,0 46 827 0 0,0-31-577 0 0,-3-15-333 0 0,-7 2-35 0 0,7-11-30 0 0,3-3-7 0 0,0 0-3 0 0,0 0-12 0 0,0 0-2 0 0,0 0 0 0 0,0 0 4 0 0,0-3 0 0 0,0 3-74 0 0,0 0 0 0 0,0-1-1 0 0,0 1 1 0 0,0-1 0 0 0,0 1-1 0 0,0-1 1 0 0,0 1 0 0 0,0 0-1 0 0,0-1 1 0 0,1 1-1 0 0,-1-1 1 0 0,0 1 0 0 0,0 0-1 0 0,0-1 1 0 0,0 1 0 0 0,1 0-1 0 0,-1-1 1 0 0,0 1-1 0 0,0-1 1 0 0,1 1 0 0 0,-1 0-1 0 0,0 0 1 0 0,0-1 0 0 0,1 1-1 0 0,-1 0 1 0 0,0-1 0 0 0,1 1-1 0 0,-1 0 1 0 0,1 0-1 0 0,-1 0 1 0 0,1-1-2 0 0,5-3 45 0 0,-5 3-43 0 0,-1 0 0 0 0,1 0 0 0 0,-1 1 0 0 0,0-1 0 0 0,0 0 0 0 0,1 0 0 0 0,-1 0 0 0 0,0 0 0 0 0,0 1 0 0 0,0-1 0 0 0,0 0 0 0 0,0 0 0 0 0,0 0 0 0 0,0 0-2 0 0,0-1 5 0 0,0 0-1 0 0,0 0 1 0 0,1 0-1 0 0,-1 1 0 0 0,1-1 1 0 0,-1 0-1 0 0,1 0 1 0 0,-1 1-1 0 0,1-1 1 0 0,0 1-1 0 0,0-1 0 0 0,0 0 1 0 0,0 1-5 0 0,0-1 1 0 0,0 1 0 0 0,0-1 0 0 0,0 1 0 0 0,-1-1 0 0 0,1 0 0 0 0,0 1 0 0 0,-1-1 0 0 0,1 0 0 0 0,-1 1 0 0 0,0-1 0 0 0,1 0 0 0 0,-1 0 0 0 0,0 0-1 0 0,0-1 6 0 0,0 0 0 0 0,1-1-1 0 0,-1 1 1 0 0,1 0 0 0 0,0 0 0 0 0,0 0 0 0 0,0 0-1 0 0,0 0 1 0 0,0 0-6 0 0,5-13 1 0 0,-1-8-7 0 0,-4 19 12 0 0,0-1 0 0 0,0 1 0 0 0,0-1 0 0 0,1 1-1 0 0,-1-1 1 0 0,2 1 0 0 0,-1 0 0 0 0,0 0 0 0 0,1 0 0 0 0,0 0 0 0 0,0 0-1 0 0,3-3-5 0 0,5-3-3 0 0,20-20 0 0 0,-10 10-81 0 0,-19 20 78 0 0,0-1 1 0 0,0 1-1 0 0,-1-1 1 0 0,1 1-1 0 0,0 0 1 0 0,0 0-1 0 0,0 0 1 0 0,1 0-1 0 0,-1 0 1 0 0,0 0-1 0 0,0 0 1 0 0,0 1-1 0 0,2-1 6 0 0,31 0-45 0 0,-21 1 20 0 0,-12 0 25 0 0,-1 1 0 0 0,1-1 0 0 0,0 0 0 0 0,-1 0 0 0 0,1 1 0 0 0,0-1 0 0 0,-1 1 0 0 0,1-1 0 0 0,-1 1 0 0 0,1 0 0 0 0,-1 0 0 0 0,1 0 0 0 0,-1-1 0 0 0,1 2 0 0 0,6 2 0 0 0,-1 0 0 0 0,-5-3 0 0 0,1 0 0 0 0,0 0 0 0 0,0 1 0 0 0,-1-1 0 0 0,1 1 0 0 0,-1 0 0 0 0,1 0 0 0 0,-1 0 0 0 0,0 0 0 0 0,1 0 0 0 0,-1 0 0 0 0,0 0 0 0 0,0 1 0 0 0,-1-1 0 0 0,1 2 0 0 0,30 75 0 0 0,-31-78 0 0 0,-1 0 0 0 0,0 1 0 0 0,1-1 0 0 0,-1 0 0 0 0,0 1 0 0 0,1-1 0 0 0,-1 0 0 0 0,0 1 0 0 0,0-1 0 0 0,0 2 0 0 0,2 15 0 0 0,0-12 0 0 0,1 0 0 0 0,-1 1 0 0 0,0 0 0 0 0,-1-1 0 0 0,0 1 0 0 0,0 0 0 0 0,0 0 0 0 0,-1 0 0 0 0,0-5 0 0 0,1 0 0 0 0,-1 0 0 0 0,0-1 0 0 0,0 1 0 0 0,1 0 0 0 0,-1 0 0 0 0,1-1 0 0 0,0 1 0 0 0,-1 0 0 0 0,1-1-1 0 0,0 1 1 0 0,0-1 0 0 0,0 1 0 0 0,0-1 1 0 0,0 1 1 0 0,0-1-1 0 0,0 1 0 0 0,0 0 0 0 0,-1-1 0 0 0,1 1 0 0 0,0 0 0 0 0,-1-1 0 0 0,0 1 0 0 0,1 0 1 0 0,-1 0-1 0 0,0 0 0 0 0,0 0-1 0 0,0 18 67 0 0,0 4 108 0 0,0-21-79 0 0,0-3 0 0 0,0 0 0 0 0,0 0 0 0 0,0 0 0 0 0,7 0 32 0 0,1 0-77 0 0,-7 0-49 0 0,0 0 0 0 0,0 0 0 0 0,0 0-1 0 0,0 0 1 0 0,0 0 0 0 0,-1 0-1 0 0,1 0 1 0 0,0 0 0 0 0,0-1-1 0 0,0 1 1 0 0,0 0 0 0 0,0-1-1 0 0,0 1 1 0 0,0-1-2 0 0,4-9 43 0 0,6 4-22 0 0,5-22 86 0 0,-7 4-68 0 0,0 3 23 0 0,2 1-8 0 0,-3-7-37 0 0,-6 20-17 0 0,0 0-1 0 0,1 0 0 0 0,3-7 1 0 0,36-71-9 0 0,-24 49-83 0 0,-15 31 71 0 0,-1 1 3 0 0,1-1 0 0 0,0 1 0 0 0,0 0 0 0 0,0 0 0 0 0,0 0 0 0 0,1 0 0 0 0,1-1 18 0 0,18-14-54 0 0,7-7 44 0 0,-29 25 10 0 0,1-1 0 0 0,0 1 0 0 0,0-1 0 0 0,0 1 0 0 0,0 0 0 0 0,0 0 0 0 0,0 0 0 0 0,0 0 0 0 0,0 0 0 0 0,1 0 0 0 0,-1 0 0 0 0,0 1 0 0 0,1-1 0 0 0,-1 1 0 0 0,11-3 0 0 0,2-4 0 0 0,-14 6 0 0 0,1 0 0 0 0,-1 1 0 0 0,1-1 0 0 0,-1 0 0 0 0,1 0 0 0 0,0 1 0 0 0,-1-1 0 0 0,1 1 0 0 0,0 0 0 0 0,-1-1 0 0 0,1 1 0 0 0,0 0 0 0 0,0 0 0 0 0,-1 0 0 0 0,1 0 0 0 0,0 1 0 0 0,0-1 0 0 0,-1 0 0 0 0,1 1 0 0 0,0-1 0 0 0,1 1 0 0 0,2 1 0 0 0,1 0 0 0 0,0 0 0 0 0,0 0 0 0 0,0 0 0 0 0,0 1 0 0 0,0 0 0 0 0,-1 0 0 0 0,0 1 0 0 0,4 2 0 0 0,-1 2 1 0 0,-5-5 7 0 0,1 0 1 0 0,-1 0 0 0 0,0 0 0 0 0,0 1 0 0 0,0 0 0 0 0,-1 0-9 0 0,3 6 10 0 0,-4-8-10 0 0,0 1 0 0 0,0-1 0 0 0,0 0 0 0 0,1 0 0 0 0,-1 0 0 0 0,1 1 0 0 0,-1-2 0 0 0,1 1 0 0 0,0 0 0 0 0,0 1 1 0 0,1 0 0 0 0,-1 0 0 0 0,0 1 0 0 0,0-1 0 0 0,0 0 0 0 0,0 2-1 0 0,0-1 13 0 0,0-1 0 0 0,0 0 0 0 0,0 1 0 0 0,0-1 0 0 0,1 0 0 0 0,0 1-13 0 0,-1-3 9 0 0,-1 1 0 0 0,1 0 0 0 0,-1 0 0 0 0,1 0 0 0 0,-1 0-1 0 0,0 0 1 0 0,0 0 0 0 0,0 0 0 0 0,0 0 0 0 0,0 0-1 0 0,0 0 1 0 0,-1 1 0 0 0,1-1 0 0 0,-1 0 0 0 0,0 1 0 0 0,1-1-1 0 0,-1 0 1 0 0,0 1 0 0 0,0-1 0 0 0,-1 0 0 0 0,1 1-9 0 0,0-1 1 0 0,0 0 0 0 0,0-1-1 0 0,1 1 1 0 0,-1 0 0 0 0,1 0 0 0 0,-1-1 0 0 0,1 1 0 0 0,-1 0 0 0 0,1-1 0 0 0,0 1 0 0 0,0 0-1 0 0,0-1 1 0 0,0 1-1 0 0,0-1 0 0 0,0 1 0 0 0,0-1 0 0 0,0 1 0 0 0,-1-1 0 0 0,1 1 0 0 0,0 0 0 0 0,-1 0 0 0 0,1-1 0 0 0,-1 1 0 0 0,0 0 0 0 0,1 0-1 0 0,-1-1 1 0 0,0 1 0 0 0,0 0 0 0 0,0 0 0 0 0,0 0 0 0 0,0-1 0 0 0,1 1 0 0 0,-1 0 0 0 0,1 0 0 0 0,-1-1 0 0 0,1 1 0 0 0,0 0 0 0 0,0-1 0 0 0,0 1 0 0 0,0-1 0 0 0,0 1 0 0 0,0-1 0 0 0,0 1 0 0 0,0 0 0 0 0,-1-1 0 0 0,1 1 0 0 0,0-1 0 0 0,-1 1 0 0 0,1 0 0 0 0,-1 0 0 0 0,1-1 0 0 0,-1 1 0 0 0,0 0 0 0 0,0 0 0 0 0,1 0 0 0 0,-2-2 0 0 0,1 1 0 0 0,0-1 0 0 0,0 1 1 0 0,0-1-1 0 0,0 1 0 0 0,0-1 0 0 0,0 1 0 0 0,0-1 0 0 0,0 1 0 0 0,1-1 0 0 0,-1 1 0 0 0,0-1 0 0 0,0 1 0 0 0,0-1 0 0 0,0 1 0 0 0,1-1 0 0 0,-1 1 0 0 0,0-1 0 0 0,0 0 0 0 0,1 1 0 0 0,-1-1 0 0 0,0 1 0 0 0,1-1 0 0 0,-1 0 0 0 0,1 1 0 0 0,-1-1 0 0 0,0 0 0 0 0,1 1 0 0 0,-1-1 0 0 0,8 8-37 0 0,-6 2-40 0 0,1 1-35 0 0,4-6-50 0 0,-4-2 59 0 0,-2-3 104 0 0,0 1-40 0 0,0 1-37 0 0,0-1-37 0 0,-1 0-34 0 0,1 1-33 0 0,1 1-273 0 0,0 1-115 0 0,0 0-102 0 0,0-1-89 0 0,-1 0-77 0 0,0 0 55 0 0,0-1-42 0 0,1 4-1433 0 0,-1 3-1281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3:14.6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7512 0 0,'0'0'166'0'0,"0"0"29"0"0,0 0 13 0 0,0 0-67 0 0,0 0-7 0 0,0 0 50 0 0,0 0 158 0 0,2 3 292 0 0,-1-2-546 0 0,2 1 76 0 0,2 6 117 0 0,-3-5-127 0 0,-1 1 27 0 0,0 0 67 0 0,-1 0 82 0 0,0 1 97 0 0,2 4-67 0 0,4 2 48 0 0,0 3 25 0 0,-4-3-58 0 0,0 0-68 0 0,4 2 14 0 0,0-1-19 0 0,-4-1-29 0 0,-2-3-84 0 0,0-1-33 0 0,-1 4 10 0 0,1-1-44 0 0,1 1-17 0 0,1 3 3 0 0,5-2 23 0 0,-6-10-113 0 0,-1-1 0 0 0,1 1 0 0 0,0-1 0 0 0,0 1 0 0 0,-1-1 0 0 0,1 1 0 0 0,-1 0 0 0 0,1-1 0 0 0,-1 1 0 0 0,0 0 0 0 0,1-1 0 0 0,-1 1 0 0 0,0 0 0 0 0,0 0-18 0 0,-3 21 28 0 0,-7 9-88 0 0,9-29 55 0 0,0 0 43 0 0,0 1-80 0 0,1-1-84 0 0,-1 1-85 0 0,1-1-89 0 0,0 0-90 0 0,0 0-94 0 0,1 0-95 0 0,-1-1 106 0 0,0 1-50 0 0,0-1-53 0 0,0 1-52 0 0,0 8-1222 0 0,0 7-1054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03.0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298 506 11600 0 0,'0'0'264'0'0,"-2"0"34"0"0,-14 1-73 0 0,-12 0 153 0 0,19-3-300 0 0,1-1-49 0 0,-1-3-8 0 0,5 2 58 0 0,3 2 185 0 0,-1 1-58 0 0,0 0-48 0 0,0 1-42 0 0,0 0-21 0 0,0 0-33 0 0,-3 1 52 0 0,4-1-42 0 0,0 0 47 0 0,-7 0 203 0 0,3 0-97 0 0,0 0-65 0 0,-6 0 144 0 0,2 0-38 0 0,2 0-34 0 0,-1 0 78 0 0,6 0-263 0 0,-1 0 0 0 0,1 0 0 0 0,-1 0 0 0 0,1 1 0 0 0,-1-1 0 0 0,1 1 0 0 0,-2 0-47 0 0,-1 5 197 0 0,2-2-82 0 0,-10 1 161 0 0,-1 5-140 0 0,-7 12-14 0 0,9-9-55 0 0,-5 7 1 0 0,15-16-66 0 0,-1 1 1 0 0,1 0-1 0 0,0 0 0 0 0,1-1 0 0 0,-1 4-2 0 0,-3 7 1 0 0,0-5-1 0 0,4-7-1 0 0,-1 0 0 0 0,1 0 0 0 0,0 0-1 0 0,0 0 1 0 0,0 1 0 0 0,1-1 0 0 0,-1 0 0 0 0,1 0 0 0 0,0 0-1 0 0,-1 3 2 0 0,1-1-10 0 0,-1-1 0 0 0,1 1 0 0 0,-2-1 0 0 0,1 0 0 0 0,-2 5 10 0 0,2-6-1 0 0,0-1 1 0 0,0 1-1 0 0,0 1 0 0 0,0-1 0 0 0,0 0 0 0 0,1 0 1 0 0,0 0-1 0 0,-1 0 0 0 0,1 0 0 0 0,0 1 0 0 0,1-1 0 0 0,-1 3 1 0 0,7 7-3 0 0,-6-12-1 0 0,-1 1 0 0 0,1-1 1 0 0,0 1-1 0 0,0-1 0 0 0,-1 0 0 0 0,1 1 0 0 0,-1 0 0 0 0,1-1 1 0 0,-1 1-1 0 0,0-1 0 0 0,0 1 0 0 0,0-1 0 0 0,0 1 4 0 0,0 0-1 0 0,1-1 1 0 0,-1 1-1 0 0,0 0 0 0 0,0-1 0 0 0,1 1 1 0 0,-1 0-1 0 0,1-1 0 0 0,-1 1 0 0 0,1-1 1 0 0,0 1-1 0 0,0-1 0 0 0,0 1 1 0 0,0-1-1 0 0,0 0 1 0 0,4 8-1 0 0,-1 1 1 0 0,-3-9 0 0 0,-1 0-1 0 0,1 1 0 0 0,-1-1 0 0 0,1 1 1 0 0,0-1-1 0 0,0 0 0 0 0,0 0 1 0 0,-1 1-1 0 0,1-1 0 0 0,0 0 0 0 0,1 0 1 0 0,-1 0-1 0 0,0 0 1 0 0,1 0-4 0 0,-1 0 0 0 0,0-1 0 0 0,1 1 0 0 0,-1-1 0 0 0,0 0 0 0 0,1 1 0 0 0,-1-1 0 0 0,1 0 0 0 0,-1 0 0 0 0,0 0 0 0 0,2 0 4 0 0,2 0-2 0 0,41-2-12 0 0,-42 2 9 0 0,0-1 0 0 0,0 0-1 0 0,0 0 1 0 0,0 0 0 0 0,0 0-1 0 0,0-1 1 0 0,0 0-1 0 0,-1 0 1 0 0,3-1 5 0 0,31-28-71 0 0,-26 24 61 0 0,9-6-25 0 0,-7 1-29 0 0,-9 9 41 0 0,0 0 0 0 0,0 0 0 0 0,0 0 0 0 0,0 0 0 0 0,4-2 23 0 0,14-9-109 0 0,-9-2-10 0 0,-6 7 63 0 0,8-13-64 0 0,-8 6-13 0 0,-1-13-121 0 0,-1 13 109 0 0,-4 13 110 0 0,0 0 1 0 0,0-1-1 0 0,0 1 0 0 0,0 0 0 0 0,0-1 1 0 0,-1 1-1 0 0,0 0 0 0 0,1-1 0 0 0,-1 1 1 0 0,-1-1-1 0 0,1 1 0 0 0,0 0 1 0 0,-1-1 34 0 0,-4-12-145 0 0,0 0 36 0 0,1-1 58 0 0,1 5 51 0 0,-1-1 1 0 0,-4-10-1 0 0,-1 0 6 0 0,-11-28 44 0 0,2-2 59 0 0,9 25-21 0 0,-8-19 121 0 0,-7-21 100 0 0,13 27-203 0 0,6 16-32 0 0,1 2 19 0 0,-1 1 0 0 0,-2-2-93 0 0,2 8 19 0 0,3 13-12 0 0,1 0 1 0 0,0-1 0 0 0,0 1 0 0 0,0 0 0 0 0,0-1 0 0 0,1 1-1 0 0,-1-1 1 0 0,1-1-8 0 0,0-10 27 0 0,0 15-26 0 0,0-1 0 0 0,0 1 0 0 0,0 0 0 0 0,0 0 0 0 0,0 0 1 0 0,0 0-1 0 0,0 0 0 0 0,0 0 0 0 0,0 0 0 0 0,0 0 0 0 0,0 0 0 0 0,0 0 0 0 0,0-1 1 0 0,0 1-1 0 0,0 0 0 0 0,0 0 0 0 0,0 0 0 0 0,0 0 0 0 0,0 0 0 0 0,0 0 0 0 0,0 0 1 0 0,0 0-1 0 0,0 0 0 0 0,0 0 0 0 0,0 0 0 0 0,0-1 0 0 0,0 1 0 0 0,1 0 0 0 0,-1 0 1 0 0,0 0-1 0 0,0 0 0 0 0,0 0 0 0 0,0 0 0 0 0,0 0 0 0 0,0 0 0 0 0,0 0 0 0 0,0 0 1 0 0,0 0-1 0 0,0 0 0 0 0,0 0 0 0 0,0 0 0 0 0,1 0 0 0 0,-1 0 0 0 0,0 0 0 0 0,0 0 0 0 0,0 0 1 0 0,0 0-1 0 0,0 0 0 0 0,0 0 0 0 0,0 0 0 0 0,0 0 0 0 0,0 0 0 0 0,0 0 0 0 0,1 0 1 0 0,-1 0-1 0 0,0 0 0 0 0,0 0-1 0 0,2 0 8 0 0,-1 0 0 0 0,1 0 0 0 0,0 1 0 0 0,-1-1 0 0 0,1 1 0 0 0,0-1 0 0 0,-1 1 0 0 0,1-1 0 0 0,-1 1 1 0 0,1 0-1 0 0,-1 0 0 0 0,1 0 0 0 0,-1 0 0 0 0,0 0 0 0 0,1 0 0 0 0,-1 0 0 0 0,0 0 0 0 0,0 1 0 0 0,0-1 0 0 0,0 0 0 0 0,1 2-8 0 0,3 4 40 0 0,-1 0-1 0 0,-1 1 1 0 0,1-1 0 0 0,-1 3-40 0 0,6 11 45 0 0,31 52-28 0 0,-3-4 43 0 0,-29-51-25 0 0,-1 1 0 0 0,0 0 0 0 0,-1 3-35 0 0,-1-5 30 0 0,0-1 1 0 0,2 1 0 0 0,0-1-1 0 0,0 0 1 0 0,2 0-31 0 0,-5-9 11 0 0,1 0 4 0 0,-1 0 0 0 0,0 1 0 0 0,-1-1-1 0 0,1 2-14 0 0,3 23 52 0 0,-6-25-34 0 0,1 0 1 0 0,-1 0-1 0 0,1-1 1 0 0,0 1-1 0 0,4 6-18 0 0,1 2 36 0 0,17 30 64 0 0,-21-41-85 0 0,-1 0 0 0 0,0 0 0 0 0,0 0 0 0 0,-1 0 0 0 0,1 0 0 0 0,0 4-15 0 0,-1-5 8 0 0,-1 0-1 0 0,1 0 1 0 0,0 0 0 0 0,0-1-1 0 0,1 1 1 0 0,-1-1 0 0 0,0 1-1 0 0,1-1 1 0 0,0 1 0 0 0,-1-1-1 0 0,1 0 1 0 0,1 1-8 0 0,-2-2 0 0 0,0 0 1 0 0,1 0-1 0 0,-1 0 1 0 0,0 1-1 0 0,0-1 1 0 0,0 0 0 0 0,0 1-1 0 0,0-1 1 0 0,0 1-1 0 0,0-1 1 0 0,-1 1-1 0 0,1 0 1 0 0,0-1-1 0 0,-1 1 1 0 0,0-1-1 0 0,1 1 1 0 0,-1 0-1 0 0,0 0 1 0 0,0-1-1 0 0,1 1 0 0 0,-1 0 0 0 0,0-1 0 0 0,0 1 0 0 0,0 0 0 0 0,0-1-1 0 0,1 1 1 0 0,-1-1 0 0 0,0 1 0 0 0,1-1-1 0 0,0 1 1 0 0,-1-1 0 0 0,1 0 0 0 0,1 2 0 0 0,1 1-39 0 0,1 0-54 0 0,-2-2-127 0 0,-2-1-5 0 0,0-1-34 0 0,0 0-708 0 0,0 0-51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03.3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15680 0 0,'0'0'462'0'0,"0"0"-170"0"0,0 0-135 0 0,0 0 23 0 0,0 0-76 0 0,0 0 114 0 0,0 0 230 0 0,0 0 414 0 0,0 0 40 0 0,0 0-371 0 0,0 0-218 0 0,0 0-57 0 0,0 0 54 0 0,0 0 138 0 0,0 0-28 0 0,0 0-183 0 0,0 0-116 0 0,0 0-75 0 0,0 0-34 0 0,0 0-49 0 0,0 0-62 0 0,0 0-31 0 0,0 0-39 0 0,0 0-76 0 0,0 0-177 0 0,0 0-874 0 0,0 0-58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3-11T21:16:13.64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19001 11497 1796 0,'-4'-25'40'1,"8"11"8"-1,-4-3 1 0,4-4 1 0,-4 3-40 0,0 4-10 2,3 0 0-2,-3 0 0 9,0 0 31-9,0 8 4 10,-3-1 1-10,3 7 0 4,0 0-36-4,-8-4 0 8,-4 8 0-8,0 3 0 7,-8 3 0-7,-7 4 0 7,-5 7 0-7,-11 3-12 8,-8 8-2-7,-8 3 0 5,-12 0 0-6,-7 7 0 12,-5-1-8-12,-7 1-2 2,-8 0 0-1,3 4 0 25,-3-1-7-25,8-3-1 3,3 3-1-3,5-3 0-1,3 0 10 0,8 0 3 1,9-4 0-1,10-6 0 7,5 3 20-6,8-7-9 3,11-4 9-4,5-6 0 10,3 3-10-8,8-7 10 6,12 0-8-8,0-4 8 5,8 0 0-4,8 1 0 6,4-4 0-6,7 0 0 3,5-4 21-4,11 4 10 10,0-7 1-9,12 0 1 4,0 4 7-5,8-8 2 7,4-3 0-5,7 4 0 3,5-4-2-4,0-4 0 4,-1 4 0-4,5-3 0 7,-1 0 4-6,5-1 1 3,-5 4 0-4,-3 4 0 7,0 3-25-7,-5 0-4 4,-3 0-2-4,-12 7 0 7,-4 0-14-7,-8 0 0 3,-4 0 0-3,-3 3-10 10,-9 0 0-10,-3 1 0 2,-9 3 0-2,-3 3 0 8,-8 1-9-7,-4-1-1 1,-8 4-1-3,-4 7 0 8,-4-3 8-7,-11 6 1 5,-5 7 1-6,-7 1 0 10,-9 3 3-7,-3 3 0 5,-4-3 0-8,-4-3 0 6,-4 2 8-6,-4 1-8 6,8-3 8-5,-4-1-8 3,12-3 19-4,-4-4 4 7,8-3 1-4,0-3 0 4,3-1-16-4,5 1 0 3,7-4 0-5,1 0 0 7,7 0 0-8,5-4 0 2,-1 1-9-2,8-1 9 11,0-7 8-7,4 4 7-2,8 0 1-2,0 0 1 8,8-3 16-6,8-1 3 5,-1 1 1-6,13-1 0 7,-1-3 8-3,8-3 2-1,9-1 0-4,3 1 0 5,4-1-10-3,4 4-1 4,3 0-1-4,1 0 0 4,0 4-26-4,-4-1-9 2,-4 1 0-3,0 3 9 6,-4-4-9-5,-4 4 0 6,-3-7 0-4,-1 3 0-4,-8 4 0 0,-3-3-12 8,-5-1 2-7,-7 4 1 15,0 0-15-14,-5 0-4-1,-3 0 0-1,-8 0 0 0,-8 4 3 0,-8-1 0 6,-3 1 0-6,-9 3 0 23,-11 0-3-22,-9-1-1 0,-3 5 0-1,-16 6 0 0,-11 1 13 0,-17 6 2 5,-11 1 1-4,-8 6 0 19,-4 0-15-18,-12 1-4-2,-7-1 0 0,-1 1-884 9</inkml:trace>
  <inkml:trace contextRef="#ctx0" brushRef="#br0" timeOffset="900">18388 14615 2106 0,'-4'-7'46'0,"-4"-7"10"0,0-3 1 0,0-1 3 0,-4-6-48 0,0 3-12 3,1-4 0-3,3 8 0 9,-8-4 0-9,4 3 0 10,-3-2 0-10,-1 2 0 5,4 1 0-5,-8 10 0 7,-7 3 0-7,-5 8 0 8,-3-1-11-8,-4 8 3 8,-8 3 0-8,-4 6 0 25,-8 8-21-24,-8 4-4 0,-4-1-1-1,-12 8 0 17,-11-4-9-17,-8 7-1 0,8 3-1 0,-12-3 0 5,-4 3-3-5,-4 4-1 1,0 3 0-1,4-6 0 6,3-1 29-6,5-3 7 2,0-3 1-2,4-8 0 11,11 0 12-9,9-10 15 1,11-3-3-3,8-4-1 8,16-4 42-8,3-3 9 7,9-7 2-7,7-3 0 8,9-1 0-7,7-6 0 6,8-8 0-6,8-10 0 5,11-3-40-5,17-14-8 7,11-4-2-7,16-7 0 4,8-7-14-5,7-3 0 8,9-4 0-6,11-4 0 3,8-6 0-4,0-4 0 5,4 4 0-6,0 0 0 9,0-1 8-8,0 1 3 7,0 3 0-7,4 0 0 7,-4 1 12-8,-11 2 2 6,-5 4 1-6,-8 8 0 7,-3 9 3-7,-9 4 1 5,-3 4 0-5,-8 6 0 13,-12 8-19-8,-8 3-11-5,-7 4 12 0,-9 6-12 5,-3 8 0-3,-4-1 0 3,-13 4 0-5,1 4 0 8,-8 3-20-8,0 0 0 7,-4 10-1-6,-4 4 0 7,-7 4 7-5,-17 3 2 5,-7 3 0-8,-8 8 0 3,-8-1 0-3,-12 4 0 9,-4 3 0-8,-15 8 0 4,-16 3 21-4,-4-1 5 5,-1 5 1-3,-3-4 0 2,0-4-15-4,-8 1 0 5,-3-8 0-5,7 0 0 6,8-6-11-6,7-4-5 5,5-4 0-6,15-6-1 9,5-4 28-9,11-7 5 6,0 0 2-6,16-7 0 9,4-4 11-8,11-3 3 3,5-3 0-3,7-4 0 10,4-7 0-10,12 0 0 2,8-11 0-3,12-3 0 10,8-10-32-8,11-7 0 1,4-8 0-2,12-3 0 6,8 1-9-6,0-5 9 5,4 1-13-5,4-1 5 7,4 5 8-8,-1-5 0 7,-3-3 0-6,0 8 0 6,-4 6 17-7,-4 0 3 8,-8 7 0-7,-4 4 0 4,0-1-4-5,-7 8-1 7,-5-1 0-4,-4 8 0 2,-3 3-2-4,-5 4 0 5,-3-1 0-6,-4 4 0 9,-4 4-5-8,-5 3-8 4,-3 0 11-5,-8 3-11 8,1 1 0-7,-5 3 0 8,-8 0 0-9,-4 3-12 7,-7 4-2-7,-5 0 0 5,-7 7 0-5,-12 0 0 11,-12 4 1-10,-8-1 0 2,-7 8 0-3,-5 3 0 10,1 0 5-7,3 7 8 2,0 3-13-1,-3 0 5 13,7 8-95-14,5-4-18 4,7 7-4-6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24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48 9904 0 0,'0'0'222'0'0,"0"0"30"0"0,0 0 20 0 0,-1 0-112 0 0,-1 0-82 0 0,-1-1-42 0 0,-15 2-14 0 0,13 1 42 0 0,3 1 52 0 0,0 1-6 0 0,0-1 18 0 0,0-1 19 0 0,0-2-12 0 0,-1 1 44 0 0,0-1 51 0 0,-2 0 60 0 0,-3 2 21 0 0,5 3-34 0 0,-2 2-22 0 0,-5-2 83 0 0,4 5-8 0 0,0-5-124 0 0,1-2-38 0 0,3 8-52 0 0,2-11-110 0 0,1 1 0 0 0,-1-1 0 0 0,0 1-1 0 0,0-1 1 0 0,0 1 0 0 0,0-1 0 0 0,0 1 0 0 0,0-1-1 0 0,0 1 1 0 0,0-1 0 0 0,0 1 0 0 0,-1-1 0 0 0,1 1-1 0 0,0-1 1 0 0,0 1 0 0 0,0-1 0 0 0,-1 0 0 0 0,1 1-1 0 0,0-1 1 0 0,0 1 0 0 0,-1-1 0 0 0,1 1 0 0 0,0-1-1 0 0,-1 0 1 0 0,1 1 0 0 0,0-1 0 0 0,-1 0 0 0 0,1 1-1 0 0,-1-1 1 0 0,1 0 0 0 0,0 0 0 0 0,-1 1-6 0 0,-6 3 84 0 0,0 7 28 0 0,0 3-55 0 0,5-10-45 0 0,1-1-7 0 0,1 0 0 0 0,-1 0 0 0 0,0 0-1 0 0,1-1 1 0 0,-1 1 0 0 0,1 0 0 0 0,0 0 0 0 0,0 0 0 0 0,0 0 0 0 0,1 0 0 0 0,-1 1-5 0 0,1 5 17 0 0,-1 75 59 0 0,1-71-76 0 0,1-1 0 0 0,1 1 0 0 0,0-1 0 0 0,1 0 0 0 0,5 12 0 0 0,-2-5 0 0 0,-2-1 0 0 0,-4-14 0 0 0,1 0 0 0 0,-1-1 0 0 0,0 1 0 0 0,1 0 0 0 0,0 0 0 0 0,2 2 0 0 0,8 16 0 0 0,-10-18 0 0 0,1 0 0 0 0,-1 0 0 0 0,1 0 0 0 0,0 0 0 0 0,0 0 0 0 0,1 0 0 0 0,3 4 0 0 0,-4-5 0 0 0,0 1 0 0 0,0-1 0 0 0,1 0 0 0 0,-1 0 0 0 0,1 0 0 0 0,0-1 0 0 0,28 14 0 0 0,-29-15 0 0 0,-1 0 0 0 0,1-1 0 0 0,0 1 0 0 0,0-1 0 0 0,0 1 0 0 0,0-1 0 0 0,0 0 0 0 0,0 0 0 0 0,0-1 0 0 0,0 1 0 0 0,0 0 0 0 0,0-1 0 0 0,0 0 0 0 0,0 0 0 0 0,11-4 41 0 0,0-2 66 0 0,-8 3-18 0 0,0 0 0 0 0,-1 0 0 0 0,1-1 0 0 0,-1 1 1 0 0,1-1-1 0 0,0-2-89 0 0,8-11 173 0 0,-8 9-63 0 0,2-1 9 0 0,-1-2 34 0 0,1-4 142 0 0,-5 3-103 0 0,2-3 90 0 0,5-3 70 0 0,-7 15-290 0 0,-1 0 0 0 0,0-1 0 0 0,0 1 0 0 0,-1-1 0 0 0,1 1 0 0 0,-1-1 0 0 0,0 0 0 0 0,0 0-1 0 0,0 0 1 0 0,-1 0-62 0 0,1-25 266 0 0,-1 0-41 0 0,-1 2-53 0 0,2 15-111 0 0,-1 10-42 0 0,0-1-1 0 0,1 1 1 0 0,-1-1 0 0 0,-1 0 0 0 0,1 1 0 0 0,-1-1 0 0 0,1 1 0 0 0,-1-1-1 0 0,-1-1-18 0 0,-11-32 137 0 0,6 17-81 0 0,1 3-45 0 0,4 12 2 0 0,0 1-1 0 0,0-1 0 0 0,0 0 0 0 0,-1 1 1 0 0,0-1-1 0 0,0 1 0 0 0,0 0 0 0 0,-3-3-12 0 0,-17-16 25 0 0,6 8-40 0 0,1 2-44 0 0,8 8 10 0 0,-1 1-53 0 0,1 0-71 0 0,2 1-10 0 0,5 2 131 0 0,-1 1 1 0 0,0-1-1 0 0,1 1 1 0 0,-1 0-1 0 0,0-1 1 0 0,1 1 0 0 0,-1 0-1 0 0,0 0 1 0 0,0 0-1 0 0,1 0 52 0 0,-28 0-527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25.1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16 126 7632 0 0,'0'0'166'0'0,"0"0"29"0"0,0 0 14 0 0,-2 0-25 0 0,-5 0-122 0 0,3 0 36 0 0,2 0 102 0 0,2 0 232 0 0,0 0 400 0 0,0 0 31 0 0,0 0-351 0 0,0 0-197 0 0,0 0-38 0 0,0 0 90 0 0,0 0 198 0 0,0 0-18 0 0,0 0-42 0 0,0 0-316 0 0,0 0-37 0 0,0 0 114 0 0,0 3-12 0 0,0 4-105 0 0,0 2-38 0 0,0 17 93 0 0,2-21-114 0 0,1-2-70 0 0,-1 1 1 0 0,1-1 0 0 0,-1 1 0 0 0,0-1-1 0 0,0 1 1 0 0,0 0 0 0 0,-1-1-1 0 0,1 2-20 0 0,6 22 83 0 0,-3-13-51 0 0,4 1 20 0 0,3-4 35 0 0,-10-9-66 0 0,0 0-1 0 0,0-1 1 0 0,0 1 0 0 0,0 0 0 0 0,0 0 0 0 0,-1 0-1 0 0,1 1 1 0 0,0-1 0 0 0,-1 0 0 0 0,0 1 0 0 0,1 1-21 0 0,1 8 77 0 0,3 7 56 0 0,3-6-6 0 0,23 23 423 0 0,-24-23-392 0 0,-3-1-36 0 0,-2-4-4 0 0,1 4 78 0 0,-4-11-182 0 0,1 0 0 0 0,-1 0-1 0 0,1-1 1 0 0,0 1 0 0 0,-1 0-1 0 0,1 0 1 0 0,-1-1 0 0 0,1 1-1 0 0,0 0 1 0 0,0-1-1 0 0,-1 1 1 0 0,1 0 0 0 0,0-1-1 0 0,0 1 1 0 0,0-1-14 0 0,4 3 59 0 0,-4-3-45 0 0,0 0 0 0 0,-1 0 0 0 0,1 1 0 0 0,0-1 1 0 0,-1 0-1 0 0,1 1 0 0 0,-1-1 0 0 0,1 0 0 0 0,-1 1 0 0 0,1-1 0 0 0,0 1 0 0 0,-1-1 1 0 0,0 1-1 0 0,1-1 0 0 0,-1 1 0 0 0,1 0 0 0 0,-1-1 0 0 0,0 1 0 0 0,1-1 0 0 0,-1 1 1 0 0,0 0-1 0 0,0 0-14 0 0,3 4 55 0 0,-3-4-42 0 0,1 0-1 0 0,0 0 0 0 0,0-1 1 0 0,-1 1-1 0 0,1 0 0 0 0,0 0 1 0 0,0 0-1 0 0,0-1 0 0 0,0 1 1 0 0,0 0-1 0 0,-1-1 0 0 0,1 1 1 0 0,1-1-1 0 0,-1 1 0 0 0,0-1 1 0 0,0 1-13 0 0,10 5 112 0 0,-7 1-52 0 0,0-3-9 0 0,1-2 1 0 0,3-2 35 0 0,-7 0-84 0 0,-1 0-1 0 0,0 0 1 0 0,1 0-1 0 0,-1 0 1 0 0,1 0-1 0 0,-1 0 0 0 0,1 0 1 0 0,-1 0-1 0 0,0 0 1 0 0,1 0-1 0 0,-1 0 1 0 0,1 0-1 0 0,-1 0 1 0 0,0-1-1 0 0,1 1 0 0 0,-1 0 1 0 0,1 0-1 0 0,-1-1 1 0 0,0 1-1 0 0,1 0 1 0 0,-1 0-1 0 0,0-1 0 0 0,0 1 1 0 0,1 0-1 0 0,-1-1 1 0 0,0 1-1 0 0,0 0 1 0 0,1-1-1 0 0,-1 1 0 0 0,0 0 1 0 0,0-1-3 0 0,5-6 18 0 0,8 2 35 0 0,0-6-26 0 0,-9 6 31 0 0,-3-2-46 0 0,0 1-2 0 0,14-23 56 0 0,-11 27-66 0 0,3-4 0 0 0,-5-2 0 0 0,-1-1 0 0 0,0 0 0 0 0,-1 1 0 0 0,1-1 0 0 0,-2 1 0 0 0,0-7 0 0 0,0-8 0 0 0,2 21 0 0 0,-1 0 0 0 0,0 0 0 0 0,0 1 0 0 0,1-1 0 0 0,-1 0 0 0 0,1 0 0 0 0,-1 1 0 0 0,1-1 0 0 0,0 0 0 0 0,-1 1 0 0 0,1-1 0 0 0,0 1 0 0 0,0-1 0 0 0,0 1 0 0 0,0-1 0 0 0,0 0 0 0 0,0 1 0 0 0,0-1 0 0 0,-1 1 0 0 0,1-1 0 0 0,0 0 0 0 0,-1 0 0 0 0,0 1 0 0 0,1-1 0 0 0,-1 0 0 0 0,0 0 0 0 0,0 0 0 0 0,0-5 0 0 0,0 5 0 0 0,0 0 0 0 0,0 0 0 0 0,0 0 0 0 0,0-1 0 0 0,0 1 0 0 0,0 0 0 0 0,1 0 0 0 0,-1 0 0 0 0,1 0 0 0 0,0-1 0 0 0,12-13 0 0 0,0 3-14 0 0,-7 9-53 0 0,4 5 55 0 0,-10-1 5 0 0,5 0-41 0 0,8 3 24 0 0,3 7-24 0 0,-3-4 36 0 0,-7 4 12 0 0,7-5 0 0 0,2 9 0 0 0,-13-13 0 0 0,-1 0-1 0 0,0 1 0 0 0,1-1 0 0 0,-1 0 1 0 0,0 0-1 0 0,1 0 0 0 0,-1 0 0 0 0,1 0 0 0 0,0 0 1 0 0,-1 0-1 0 0,1 0 0 0 0,0-1 0 0 0,0 1 0 0 0,-1-1 1 0 0,1 1-1 0 0,0-1 0 0 0,0 0 1 0 0,4 3-53 0 0,-2 1 43 0 0,0 0 9 0 0,0-1 1 0 0,-1 1-1 0 0,1 0 0 0 0,-1 0 0 0 0,1 2 1 0 0,1 5 0 0 0,-5-10 0 0 0,0 0 0 0 0,1 0 0 0 0,-1 0 0 0 0,1 0 0 0 0,-1 0 0 0 0,1 1 0 0 0,-1-1 0 0 0,1 0 0 0 0,0-1 0 0 0,-1 1 0 0 0,1 0 0 0 0,0 0 0 0 0,0 0 0 0 0,0 0 0 0 0,0-1 0 0 0,0 1 0 0 0,0 0 0 0 0,0 0 0 0 0,4 1 0 0 0,-4-2 0 0 0,0 1 0 0 0,-1-1 0 0 0,1 0 0 0 0,-1 1 0 0 0,1-1 0 0 0,0 0 0 0 0,-1 1 0 0 0,1-1 0 0 0,-1 1 0 0 0,1-1 0 0 0,-1 0 0 0 0,1 1 0 0 0,-1-1 0 0 0,1 1 0 0 0,-1 0 0 0 0,1-1 0 0 0,-1 1 0 0 0,0-1 0 0 0,0 1 0 0 0,1 0 0 0 0,-1-1 0 0 0,0 1 0 0 0,3 4 0 0 0,23 27 11 0 0,-10-1 42 0 0,0 1-53 0 0,-14-19 12 0 0,-2-10 63 0 0,0-3 65 0 0,0 0-7 0 0,0 0-5 0 0,1-1-3 0 0,-1-2-49 0 0,-1-6 69 0 0,2 1 65 0 0,0 3-66 0 0,0 0-36 0 0,3-2-25 0 0,0 1-19 0 0,-2 0 11 0 0,0-3-18 0 0,0-2 51 0 0,-2-34 401 0 0,0 26-322 0 0,-1 7-100 0 0,1 3-66 0 0,1-12 115 0 0,1 5-42 0 0,8-15 10 0 0,-5 14-81 0 0,0 7-3 0 0,-4 7-15 0 0,1 0 1 0 0,-1 0 0 0 0,0 0 0 0 0,0-1-1 0 0,0 1 1 0 0,-1 0 0 0 0,1 0-1 0 0,-1-1 1 0 0,1-1-6 0 0,-1 3 4 0 0,0 0 0 0 0,0 1-1 0 0,0-1 1 0 0,1 0 0 0 0,-1 1 0 0 0,0-1-1 0 0,1 1 1 0 0,0-1 0 0 0,-1 1 0 0 0,1-1 0 0 0,0 1-1 0 0,0-1 1 0 0,0 1 0 0 0,0-1-4 0 0,4-6 0 0 0,4-12 0 0 0,-8 15 0 0 0,1 0 0 0 0,1 0 0 0 0,-1 0 0 0 0,1 1 0 0 0,0-1 0 0 0,0 1 0 0 0,0-1 0 0 0,2 0 0 0 0,-4 4 0 0 0,1 0 0 0 0,-1 0 0 0 0,0-1 0 0 0,0 1 0 0 0,0 0 0 0 0,0-1 0 0 0,0 1 0 0 0,0 0 0 0 0,0-1 0 0 0,0 0 0 0 0,-1 1 0 0 0,1-1 0 0 0,0 1 0 0 0,-1-1 0 0 0,1 0 0 0 0,-1 1 0 0 0,0-1 0 0 0,0 0 0 0 0,1 1 0 0 0,-1-2 0 0 0,1-5 7 0 0,2 3-48 0 0,6 4-150 0 0,-8 1 172 0 0,-1 0 0 0 0,1 1 0 0 0,0-1 0 0 0,0 0 0 0 0,0 0-1 0 0,-1-1 1 0 0,1 1 0 0 0,0 0 0 0 0,0 0 0 0 0,0 0 0 0 0,-1 0 0 0 0,1-1-1 0 0,0 1 1 0 0,0 0 0 0 0,-1-1 0 0 0,1 1 0 0 0,0 0 0 0 0,-1-1 0 0 0,1 1-1 0 0,0-1 20 0 0,4-9-320 0 0,1 7 108 0 0,-2 2 87 0 0,-1-1-42 0 0,0 0-28 0 0,0 0-37 0 0,1-1-171 0 0,-1 0-44 0 0,-1 1-183 0 0,1 1-359 0 0,11 1-698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25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11000 0 0,'0'0'248'0'0,"0"3"34"0"0,0 16 140 0 0,0 6-177 0 0,0-9-28 0 0,0 0 96 0 0,0 0 83 0 0,0 0 69 0 0,0 1 44 0 0,0-1 40 0 0,0 38 1363 0 0,0-30-1117 0 0,0-1-52 0 0,0 1-107 0 0,0-12-364 0 0,0-1-43 0 0,0 1-48 0 0,0 0-53 0 0,0-1-57 0 0,0 0-63 0 0,0 0-68 0 0,0 0-72 0 0,0-8 40 0 0,0-3 14 0 0,0 0 12 0 0,0 0-35 0 0,0 0-16 0 0,0 0-36 0 0,0 0-40 0 0,0 0-45 0 0,0 0-48 0 0,0 0-48 0 0,0 0-41 0 0,0 0-39 0 0,0 0-270 0 0,1 1-63 0 0,-1-1-50 0 0,1 2-36 0 0,3 2-1494 0 0,5 5-1323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26.1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8928 0 0,'0'0'200'0'0,"0"0"33"0"0,0 0 14 0 0,2 3-41 0 0,12 7-164 0 0,-6-7-26 0 0,-3-3 41 0 0,-3 0 62 0 0,1 3 135 0 0,10 7 220 0 0,-6-7-265 0 0,-6-3-190 0 0,-1 0 1 0 0,1 1-1 0 0,-1-1 0 0 0,0 0 0 0 0,1 0 1 0 0,-1 0-1 0 0,1 1 0 0 0,-1-1 1 0 0,1 0-1 0 0,-1 1 0 0 0,0-1 1 0 0,1 0-1 0 0,-1 1 0 0 0,1-1 0 0 0,-1 0 1 0 0,0 1-1 0 0,1-1 0 0 0,-1 1 1 0 0,0-1-1 0 0,0 0 0 0 0,1 1 1 0 0,-1-1-1 0 0,0 1 0 0 0,0-1 0 0 0,0 1 1 0 0,0-1-1 0 0,0 1 0 0 0,0-1 1 0 0,0 1-1 0 0,1-1 0 0 0,-1 1 1 0 0,-1-1-1 0 0,1 1 0 0 0,0-1 0 0 0,0 1 1 0 0,0-1-1 0 0,0 1 0 0 0,0-1-19 0 0,2 12 255 0 0,4 0 8 0 0,-1-4-117 0 0,1 4 101 0 0,0-1-49 0 0,-2-2-47 0 0,-1 2 69 0 0,-2 6-10 0 0,0-1-18 0 0,0-14-161 0 0,0 0 1 0 0,0 0-1 0 0,0 0 0 0 0,0-1 1 0 0,0 1-1 0 0,0 0 1 0 0,1-1-1 0 0,-1 1 1 0 0,1-1-1 0 0,-1 1-31 0 0,1-1 30 0 0,-1 1 1 0 0,1-1-1 0 0,-1 1 0 0 0,0-1 1 0 0,0 1-1 0 0,1 0 0 0 0,-1-1 0 0 0,0 1 1 0 0,-1 0-1 0 0,1 0-30 0 0,5 24 277 0 0,4-5-11 0 0,-5 6-2 0 0,2-12-55 0 0,2 7 76 0 0,-6-12-195 0 0,3 9 68 0 0,1-4 44 0 0,-2-7-95 0 0,-4-6-87 0 0,0-1 0 0 0,0 0 0 0 0,-1 1 1 0 0,1-1-1 0 0,0 1 0 0 0,0-1 0 0 0,-1 1 1 0 0,1 0-1 0 0,-1-1 0 0 0,0 1 0 0 0,1 0 1 0 0,-1-1-1 0 0,0 1 0 0 0,0 0-20 0 0,2 9 115 0 0,4 1 6 0 0,0 1 4 0 0,-4-2-3 0 0,-2-9-197 0 0,0 1 43 0 0,0-1 38 0 0,0 1 33 0 0,0 0 47 0 0,0 0 35 0 0,0 0 58 0 0,0 1 135 0 0,0 0 136 0 0,0-4-195 0 0,0-1-131 0 0,0-1-39 0 0,0-2-47 0 0,0 0-55 0 0,0-23 142 0 0,0 3-61 0 0,0-54-25 0 0,0 73-34 0 0,0 1 0 0 0,1-1 0 0 0,-1 0-1 0 0,1 1 1 0 0,0-1 0 0 0,0 0 0 0 0,1 1 0 0 0,0-1 0 0 0,-1 1 0 0 0,1 0-1 0 0,3-4-4 0 0,-2 3 0 0 0,0 0 0 0 0,0-1 0 0 0,-1 1 0 0 0,0-1 0 0 0,0 0 0 0 0,0 1 0 0 0,0-3 0 0 0,0 1 0 0 0,0-1 0 0 0,0 1 0 0 0,4-6 0 0 0,0 2 0 0 0,0 1 0 0 0,0 0 0 0 0,1 1 0 0 0,1-1 0 0 0,0 1 0 0 0,3-2 0 0 0,19-14-60 0 0,14-4 48 0 0,-41 28 9 0 0,0 0-1 0 0,0 1 1 0 0,0-1-1 0 0,0 0 1 0 0,0 1-1 0 0,0 0 1 0 0,0 0-1 0 0,0 0 1 0 0,0 0-1 0 0,0 0 1 0 0,0 1 3 0 0,6-1-15 0 0,-6 0 15 0 0,0 0-1 0 0,0 0 0 0 0,0 0 1 0 0,0 0-1 0 0,0 1 1 0 0,0-1-1 0 0,0 1 0 0 0,-1-1 1 0 0,1 1-1 0 0,0 0 1 0 0,0 0-1 0 0,0 0 0 0 0,-1 1 1 0 0,1-1-1 0 0,-1 1 1 0 0,1-1-1 0 0,-1 1 0 0 0,1 0 1 0 0,7 5 0 0 0,-7-6 0 0 0,0 0 0 0 0,0 1 0 0 0,0-1 0 0 0,-1 1 0 0 0,1 0 0 0 0,-1 0 0 0 0,1 0 0 0 0,-1 0 0 0 0,0 1 0 0 0,0-1 0 0 0,2 3 0 0 0,1 5 0 0 0,-5-7 0 0 0,1-1 0 0 0,1 0 0 0 0,-1 0 0 0 0,0 0 0 0 0,1 1 0 0 0,-1-1 0 0 0,1 0 0 0 0,-1-1 0 0 0,1 1 0 0 0,3 3 0 0 0,2 2 0 0 0,0 0 0 0 0,-1 1 0 0 0,3 3 0 0 0,-7-8 0 0 0,0 0 0 0 0,-1-1 0 0 0,1 1 0 0 0,-1 0 0 0 0,0 0 0 0 0,0 0 0 0 0,0 0 0 0 0,0 0 0 0 0,-1 0 0 0 0,1 0 0 0 0,-1 0 0 0 0,1 3 0 0 0,-1-3 0 0 0,0 0 0 0 0,0 0 0 0 0,0-1 0 0 0,1 1 0 0 0,-1 0 0 0 0,1 0 0 0 0,0-1 0 0 0,0 1 0 0 0,0-1 0 0 0,0 1 0 0 0,1-1 0 0 0,-1 1 0 0 0,1-1 0 0 0,-1 0 0 0 0,1 1 0 0 0,0-1 0 0 0,10 17 0 0 0,-11-17 0 0 0,0 0 0 0 0,-1 0 0 0 0,1 0 0 0 0,-1 0 0 0 0,0 0 0 0 0,1 0 0 0 0,-1 0 0 0 0,0 0 0 0 0,0 0 0 0 0,0 0 0 0 0,-1 0 0 0 0,1 9 0 0 0,0-7 0 0 0,1 0 0 0 0,-1 0 0 0 0,1-1 0 0 0,0 1 0 0 0,0 0 0 0 0,0 0 0 0 0,1 0 0 0 0,-1-1 0 0 0,1 1 0 0 0,1 2 0 0 0,0 10-23 0 0,-1 0-84 0 0,3-8 40 0 0,-4-7 51 0 0,0 1-1 0 0,0-1 1 0 0,0 0 0 0 0,0 1 0 0 0,-1-1 0 0 0,1 1 0 0 0,0 0-1 0 0,-1-1 1 0 0,1 1 0 0 0,-1-1 0 0 0,0 1 0 0 0,0 0 0 0 0,1-1-1 0 0,-1 1 17 0 0,0 11-138 0 0,0 0-112 0 0,0-2-39 0 0,0 13-458 0 0,0-21 450 0 0,2-1 13 0 0,2 2-112 0 0,3 3-349 0 0,-5-5-642 0 0,-2-2-47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26.5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32 253 8592 0 0,'0'0'250'0'0,"0"0"4"0"0,0 0-144 0 0,0 0-38 0 0,1 0 82 0 0,1 0 166 0 0,3 1-76 0 0,-2 0-55 0 0,2 0-11 0 0,1 3 44 0 0,2 0 98 0 0,-2-1 0 0 0,1-2 55 0 0,-4 0-141 0 0,1-1 36 0 0,2 0 11 0 0,1 1-5 0 0,15-1 434 0 0,-7-1-276 0 0,-10 0-279 0 0,-2-1-59 0 0,3-8 296 0 0,7 5-16 0 0,0-6-67 0 0,-10 9-104 0 0,-1 0-74 0 0,1 2-48 0 0,1-1-43 0 0,0 1-9 0 0,-2 0 34 0 0,15-14 276 0 0,-10 7-219 0 0,-4 2-77 0 0,-1 2-51 0 0,3-10 104 0 0,6 7-18 0 0,-6-7-64 0 0,8-3-4 0 0,-11 15-9 0 0,-1 0 0 0 0,0-1 0 0 0,0 1-1 0 0,1 0 1 0 0,-1-1 0 0 0,0 1-1 0 0,0-1 1 0 0,0 1 0 0 0,0-1-1 0 0,-1 1 1 0 0,1-1 0 0 0,0 0-1 0 0,-1 1 1 0 0,1-1 0 0 0,-1 0-1 0 0,1 1 1 0 0,-1-1 0 0 0,0 0 0 0 0,0 0-4 0 0,-1-7 4 0 0,2-1 14 0 0,12-18 42 0 0,-10 16-14 0 0,-3-25 138 0 0,-3 25-140 0 0,-7 7 10 0 0,4-6-26 0 0,6 11-22 0 0,-1 0-1 0 0,0-1 1 0 0,0 1 0 0 0,1 0 0 0 0,-1-1-1 0 0,0 1 1 0 0,0 0 0 0 0,0 0 0 0 0,0 0-1 0 0,1 0 1 0 0,-1 0 0 0 0,0 0 0 0 0,0 0-1 0 0,-1 0-4 0 0,-5-1 37 0 0,5 1-33 0 0,0 0 1 0 0,0 0-1 0 0,0 0 0 0 0,-1 0 1 0 0,1 0-1 0 0,0 1 0 0 0,0-1 1 0 0,0 1-1 0 0,0-1 0 0 0,-1 1-4 0 0,-1 1-1 0 0,-21 12 56 0 0,20-1-45 0 0,3-10-10 0 0,0 0 0 0 0,0-1 0 0 0,0 1 0 0 0,-1-1 0 0 0,1 1 0 0 0,0-1 0 0 0,-2 1 0 0 0,2-1 0 0 0,-1 0 0 0 0,1 0 0 0 0,-1 0 0 0 0,1 1 0 0 0,0-1 0 0 0,0 1 0 0 0,0-1 0 0 0,1 1 0 0 0,-1 0 0 0 0,0 2 0 0 0,-2 8 0 0 0,3-9 0 0 0,0 0 0 0 0,0 0 0 0 0,-1 0 0 0 0,1 0 0 0 0,-1-1 0 0 0,0 1 0 0 0,0 0 0 0 0,-1 0 0 0 0,-15 22 0 0 0,3-13 2 0 0,13-12 1 0 0,0 1 1 0 0,-1 0-1 0 0,1 0 1 0 0,0 0-1 0 0,0 0 1 0 0,0 0-1 0 0,0 1 1 0 0,1-1-1 0 0,-1 0 0 0 0,0 1 1 0 0,1 0-1 0 0,0-1 1 0 0,0 1-1 0 0,0 0 1 0 0,0 0-4 0 0,-2 10 8 0 0,3-11-8 0 0,-1 1 1 0 0,1-1-1 0 0,-1 0 0 0 0,1 1 0 0 0,-1-1 0 0 0,0 0 0 0 0,0 0 0 0 0,0 0 1 0 0,0 0-1 0 0,0 0 0 0 0,0 0 0 0 0,-1 0 0 0 0,1 0 0 0 0,-1 0 0 0 0,0 0 0 0 0,-1 1 5 0 0,0 0 0 0 0,1 1-1 0 0,-1-1 1 0 0,1 0-1 0 0,-1 1 1 0 0,1 0 0 0 0,0 0-1 0 0,1-1 1 0 0,-1 1-1 0 0,1 0 1 0 0,-1 0 0 0 0,1 1-1 0 0,0 2-4 0 0,-5 14 4 0 0,0-8-4 0 0,5-12 1 0 0,0 1 0 0 0,0-1 0 0 0,0 1-1 0 0,1-1 1 0 0,-1 1 0 0 0,1 0 0 0 0,-1-1 0 0 0,1 1-1 0 0,-1-1 1 0 0,1 1 0 0 0,0 0 0 0 0,0 0-1 0 0,0-1 1 0 0,0 1-1 0 0,0 59 64 0 0,3-46-21 0 0,10 1-33 0 0,-12-14-10 0 0,0-1 0 0 0,1 1 0 0 0,-1-1 0 0 0,1 0 0 0 0,0 0 0 0 0,-1 0 0 0 0,1 0 0 0 0,0 0 0 0 0,0 0 0 0 0,0 0 0 0 0,0 0 0 0 0,28 1 0 0 0,-12-2-3 0 0,28 1 7 0 0,-21-5-54 0 0,-14-1-55 0 0,-1 0-42 0 0,19 0-177 0 0,-20 2 207 0 0,-2 0-16 0 0,-3 2 10 0 0,0-1-40 0 0,0 1-48 0 0,0 0-56 0 0,0 0-69 0 0,0 1-60 0 0,0-1-52 0 0,0 0-47 0 0,3 0-555 0 0,1 0-96 0 0,5-3-838 0 0,6-5-1121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27.1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301 108 8808 0 0,'0'0'197'0'0,"0"0"24"0"0,-2-2 19 0 0,-12-12-29 0 0,-11-11-142 0 0,22 22-5 0 0,0 0 270 0 0,2 0-109 0 0,0 1-65 0 0,1-1-54 0 0,1 0-20 0 0,-3 1 51 0 0,-8-3 469 0 0,5-2-196 0 0,2 2-86 0 0,-5 3-65 0 0,5 2 100 0 0,3-2-9 0 0,0 1-331 0 0,0 1 0 0 0,0-1 0 0 0,0 0 0 0 0,0 1 1 0 0,0-1-1 0 0,0 1 0 0 0,0-1 0 0 0,0 1 0 0 0,0-1 0 0 0,-1 0 0 0 0,1 1 0 0 0,0-1 0 0 0,0 1 0 0 0,-1-1 0 0 0,1 1 0 0 0,0-1 0 0 0,-1 1-19 0 0,1-1 14 0 0,-1 1 0 0 0,1 0 0 0 0,-1-1 1 0 0,1 1-1 0 0,-1 0 0 0 0,1 0 0 0 0,-1-1 0 0 0,1 1 0 0 0,-1 0 0 0 0,0 0 0 0 0,1 0 1 0 0,-1 0-1 0 0,1 0 0 0 0,-1 0 0 0 0,1 0 0 0 0,-1 0 0 0 0,0 0-14 0 0,-4-3 198 0 0,-6-8-6 0 0,11 12-34 0 0,-1 0-71 0 0,0 2-45 0 0,-1 1-28 0 0,1-2 34 0 0,-1-1-26 0 0,1-1 0 0 0,-1 1-1 0 0,0-1 1 0 0,0 1 0 0 0,1-1 0 0 0,-1 0 0 0 0,0 0 0 0 0,0 0 0 0 0,0 0-1 0 0,0 0 1 0 0,-1 0-22 0 0,0 0 51 0 0,-2 2 85 0 0,-16 12 17 0 0,-4 2-8 0 0,13-1-82 0 0,9-10-55 0 0,3-4-8 0 0,0-1 1 0 0,0 1-1 0 0,-1-1 0 0 0,1 1 0 0 0,0 0 1 0 0,-1-1-1 0 0,1 1 0 0 0,0-1 0 0 0,-1 1 1 0 0,1-1-1 0 0,-1 1 0 0 0,1-1 0 0 0,-1 1 1 0 0,1-1-1 0 0,-1 1 0 0 0,0-1 0 0 0,1 0 1 0 0,-1 1-1 0 0,1-1 0 0 0,-1 0 1 0 0,0 1-1 0 0,0-1 0 0 0,-4 2 1 0 0,2 1 4 0 0,-1-1 1 0 0,1 1-1 0 0,-1 0 1 0 0,1 0 0 0 0,0 1-1 0 0,0-1 1 0 0,0 1 0 0 0,0-1-1 0 0,1 1 1 0 0,-1 0-1 0 0,1 0-5 0 0,-6 14 3 0 0,-2 4-3 0 0,9-20 4 0 0,-1 0 1 0 0,1 0 0 0 0,0 0 0 0 0,1 0 0 0 0,-1 1 0 0 0,0-1-1 0 0,1 0 1 0 0,-1 0 0 0 0,1 1 0 0 0,0-1 0 0 0,-1 2-5 0 0,1 0 2 0 0,-1-1 0 0 0,1 1 0 0 0,-1-1-1 0 0,0 1 1 0 0,0-1 0 0 0,0 1 0 0 0,-1-1 0 0 0,0 1-2 0 0,1-2 3 0 0,0 0 1 0 0,0 0-1 0 0,0 0 1 0 0,1 0-1 0 0,-1 0 0 0 0,0 1 1 0 0,1-1-1 0 0,-1 0 0 0 0,1 0 1 0 0,0 1-1 0 0,0-1 1 0 0,-1 0-1 0 0,2 0 0 0 0,-1 1 1 0 0,0-1-1 0 0,0 0 0 0 0,1 0 1 0 0,-1 1-1 0 0,1-1 1 0 0,0 1-4 0 0,4 5 0 0 0,-4-7 4 0 0,0 1 0 0 0,0-1-1 0 0,0 1 1 0 0,-1-1 0 0 0,1 1 0 0 0,0-1-1 0 0,-1 1 1 0 0,1-1 0 0 0,-1 1 0 0 0,1 0 0 0 0,-1-1-1 0 0,0 1 1 0 0,0 0 0 0 0,0 0-4 0 0,0-2 0 0 0,0 1 1 0 0,0-1-1 0 0,0 1 0 0 0,0-1 1 0 0,0 1-1 0 0,0-1 0 0 0,0 1 1 0 0,0-1-1 0 0,0 1 0 0 0,0-1 1 0 0,0 1-1 0 0,0-1 0 0 0,0 0 1 0 0,1 1-1 0 0,-1-1 0 0 0,0 1 1 0 0,0-1-1 0 0,0 1 0 0 0,1-1 1 0 0,-1 1-1 0 0,0-1 0 0 0,1 0 1 0 0,-1 1-1 0 0,0-1 0 0 0,1 0 1 0 0,-1 1-1 0 0,0-1 0 0 0,1 0 1 0 0,-1 1-1 0 0,1-1 0 0 0,-1 0 1 0 0,1 1-1 0 0,5 3 0 0 0,0 7 0 0 0,23 4 0 0 0,-28-14 2 0 0,-1-1 0 0 0,1 0 0 0 0,0 0 0 0 0,0 1 0 0 0,0-1 0 0 0,0 0 0 0 0,0 0 0 0 0,0 0 0 0 0,0 0 0 0 0,0 0 0 0 0,0 0 0 0 0,0-1 0 0 0,0 1 0 0 0,0 0 0 0 0,0 0 0 0 0,0-1 0 0 0,0 1 0 0 0,-1 0 0 0 0,1-1 0 0 0,0 1 0 0 0,0-1 0 0 0,0 1 0 0 0,0-1 0 0 0,-1 0 0 0 0,1 1 0 0 0,0-1 0 0 0,-1 0-2 0 0,7-3 38 0 0,12-4 51 0 0,6 0-6 0 0,-8 3-26 0 0,-13 3-29 0 0,0-1 0 0 0,0 1-1 0 0,-1-1 1 0 0,1 1 0 0 0,-1-1 0 0 0,1 0 0 0 0,-1-1 0 0 0,0 1-1 0 0,0 0 1 0 0,0-2-28 0 0,9-7 105 0 0,-5 4-40 0 0,-2 4-30 0 0,0-1 1 0 0,-1 1-1 0 0,0-1 0 0 0,2-3-35 0 0,10-16 55 0 0,0 14-29 0 0,-15 8-21 0 0,0 1 0 0 0,0-1 0 0 0,0 1 0 0 0,0-1 0 0 0,0 0 0 0 0,0 1 0 0 0,0-1 0 0 0,-1 0 0 0 0,1 0 0 0 0,-1 1 0 0 0,1-2-5 0 0,7-18 40 0 0,-3 13-8 0 0,2-5 5 0 0,-6-1 45 0 0,-1-16 7 0 0,0 18-21 0 0,0 10 15 0 0,0 2 50 0 0,0 0 24 0 0,0 0 3 0 0,0 0-14 0 0,0 0-61 0 0,0 0-14 0 0,0 0 14 0 0,3 0-26 0 0,-3 0-59 0 0,1 0 1 0 0,-1 0-1 0 0,1 0 0 0 0,-1 0 1 0 0,1 0-1 0 0,-1 0 0 0 0,1 0 1 0 0,-1 0-1 0 0,1 0 0 0 0,-1 0 1 0 0,1 0-1 0 0,-1 0 1 0 0,0 1-1 0 0,1-1 0 0 0,-1 0 1 0 0,1 0-1 0 0,-1 0 0 0 0,0 1 1 0 0,1-1-1 0 0,-1 0 1 0 0,1 1-1 0 0,-1-1 0 0 0,0 0 1 0 0,0 1-1 0 0,1-1 0 0 0,-1 1 1 0 0,0-1-1 0 0,0 0 1 0 0,1 1-1 0 0,0 14 0 0 0,-2-13 0 0 0,1 0 0 0 0,0 0 0 0 0,0 1 0 0 0,0-1 0 0 0,0 0 0 0 0,1 0 0 0 0,-1 0 0 0 0,1 0 0 0 0,-1 1 0 0 0,1-1-1 0 0,0 0 1 0 0,4 6 0 0 0,-4-7 0 0 0,-1 1 0 0 0,1-1 0 0 0,0 1 0 0 0,0-1 0 0 0,0 1 0 0 0,-1-1 0 0 0,1 1 0 0 0,-1-1 0 0 0,1 1 0 0 0,-1 0 0 0 0,0-1 0 0 0,1 1 0 0 0,-1 0 0 0 0,0 0 0 0 0,0 42-13 0 0,1-27-32 0 0,5 1 25 0 0,0-3 18 0 0,-1 17 2 0 0,-4-29 0 0 0,3 10 0 0 0,-2 0 0 0 0,1 0 0 0 0,-1 0 0 0 0,-1 8 0 0 0,0-11 0 0 0,-1 0 0 0 0,2-1 0 0 0,-1 1 0 0 0,3 8 0 0 0,2 7 0 0 0,-1 22 0 0 0,5 0 11 0 0,-4-2 32 0 0,-1-22-31 0 0,-3-12 5 0 0,0-1-1 0 0,0 1 0 0 0,-1 0 0 0 0,0 2-16 0 0,-1 147 229 0 0,-1-153-188 0 0,1 0 0 0 0,-1-1-1 0 0,0 1 1 0 0,-1 0 0 0 0,0-1-1 0 0,0 1-40 0 0,-2 9 84 0 0,1-2-15 0 0,3-12-51 0 0,-1 0-1 0 0,1 1 1 0 0,-1-1-1 0 0,1 0 1 0 0,-1 0-1 0 0,0 1 1 0 0,0-1-1 0 0,0 0 0 0 0,0 0 1 0 0,0 0-1 0 0,0 0 1 0 0,-1 0-1 0 0,1 0 1 0 0,-1 0-1 0 0,0 0-17 0 0,-3 3 54 0 0,0 1-1 0 0,1 0 1 0 0,-1 1 0 0 0,0 2-54 0 0,-15 20 161 0 0,18-27-141 0 0,0 0 0 0 0,-1 0 0 0 0,1-1-1 0 0,0 1 1 0 0,0 0 0 0 0,-1-1 0 0 0,0 1-20 0 0,-8 4 55 0 0,-4 1-32 0 0,9-4-15 0 0,-5 0 34 0 0,-2-2-34 0 0,-13-2-62 0 0,16 0-6 0 0,8 1 43 0 0,1 0 0 0 0,-1 0 0 0 0,0 0 0 0 0,1 0-1 0 0,-1 0 1 0 0,1-1 0 0 0,-1 1 0 0 0,0 0 0 0 0,1-1-1 0 0,-1 0 1 0 0,1 1 0 0 0,-1-1 0 0 0,1 0 0 0 0,0 0-1 0 0,-1 0 1 0 0,1 0 0 0 0,-1 0 17 0 0,-7-5-73 0 0,-2-2-24 0 0,6 5 31 0 0,0 0-35 0 0,0 0-47 0 0,0-1-61 0 0,2 2 30 0 0,-1-1-37 0 0,1 0-40 0 0,-1 0-44 0 0,-2-3-295 0 0,-6-4-339 0 0,-17-6-659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31.7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411 348 7848 0 0,'0'0'232'0'0,"-3"-3"-14"0"0,-7-8-19 0 0,3 5-46 0 0,2 0 175 0 0,4 5-196 0 0,-2-1 35 0 0,0-1 856 0 0,1 1 38 0 0,-5-5-432 0 0,3 3-246 0 0,3 3-96 0 0,-1-1-52 0 0,1 2-44 0 0,0-1-42 0 0,0 1-16 0 0,-1-1-42 0 0,1 2-25 0 0,-1-1-25 0 0,0 0 19 0 0,1 0 4 0 0,0-1 44 0 0,-4-6 310 0 0,0 2 92 0 0,-4 4-204 0 0,-3-1 19 0 0,3-3-98 0 0,-4-2 2 0 0,9 6-203 0 0,-2 0 38 0 0,-7 0 156 0 0,-3 0 82 0 0,-25 1 511 0 0,29 0-592 0 0,1 1-39 0 0,1 1-34 0 0,2-1-100 0 0,-9 7-8 0 0,2-1-100 0 0,-21 10-148 0 0,31-15 206 0 0,0 0-1 0 0,0 0 1 0 0,1 1 0 0 0,0-1 0 0 0,-1 1-1 0 0,1 0 1 0 0,0 0 0 0 0,0 1-1 0 0,0-1 1 0 0,1 1 0 0 0,-1 0 0 0 0,1 0-1 0 0,-1 2 3 0 0,-1 4-33 0 0,4-8 30 0 0,0 1 0 0 0,0-1 0 0 0,0 0 0 0 0,-1 0 0 0 0,1 0 0 0 0,0 0 0 0 0,-1 0 0 0 0,0 0 0 0 0,0 0 3 0 0,1-1 0 0 0,0 0 0 0 0,-1 1 0 0 0,1-1 0 0 0,0 0 0 0 0,0 1 0 0 0,0-1 0 0 0,0 0 0 0 0,0 1 0 0 0,0-1 0 0 0,0 1 0 0 0,1-1 0 0 0,-1 1 0 0 0,1 0 0 0 0,-1-1 0 0 0,1 1 0 0 0,-1 0 0 0 0,1-1 0 0 0,0 1 0 0 0,0 0 0 0 0,0 0 0 0 0,-1 0-3 0 0,1 0 0 0 0,0 1 0 0 0,-1-1 0 0 0,1 0 0 0 0,-1 0-1 0 0,0 0 1 0 0,0 0 0 0 0,0 0 0 0 0,0 0 0 0 0,-1 2 3 0 0,1-3-4 0 0,0 0 1 0 0,0 1-1 0 0,0-1 0 0 0,1 1 1 0 0,-1-1-1 0 0,0 0 1 0 0,1 1-1 0 0,-1-1 1 0 0,1 1-1 0 0,0 0 1 0 0,-1-1-1 0 0,1 1 0 0 0,0-1 1 0 0,0 1-1 0 0,0-1 1 0 0,0 1-1 0 0,0 0 1 0 0,0-1-1 0 0,1 1 0 0 0,-1-1 1 0 0,1 1-1 0 0,-1-1 1 0 0,1 1-1 0 0,-1 0 4 0 0,27 45-96 0 0,-17-31 43 0 0,7-3 30 0 0,6 6-34 0 0,-17-13 41 0 0,1 0 0 0 0,1 0 0 0 0,-1-1 0 0 0,1 0 0 0 0,0 0 16 0 0,13 9-14 0 0,-12-9 5 0 0,1 0 0 0 0,-1 0 0 0 0,1-1 0 0 0,0 0 0 0 0,0-1 0 0 0,0 0 0 0 0,0-1 0 0 0,7 1 9 0 0,1 2 0 0 0,-1 1 0 0 0,0 1 0 0 0,-1 1 0 0 0,13 7 0 0 0,-8-4 0 0 0,1-1 0 0 0,6 2 0 0 0,-26-12 0 0 0,0 1 0 0 0,0-1 0 0 0,0 1 0 0 0,-1 0 0 0 0,1 0 0 0 0,0 0 0 0 0,-1 0 0 0 0,1 0 0 0 0,-1 0 0 0 0,1 0 0 0 0,-1 1 0 0 0,1-1 0 0 0,-1 0 0 0 0,0 1 0 0 0,1 0 0 0 0,9 10 0 0 0,4-6-2 0 0,-15-6 1 0 0,1 0 0 0 0,0 0 0 0 0,0 1 0 0 0,0-1 0 0 0,0 0 0 0 0,0 1 0 0 0,0-1 0 0 0,-1 1 0 0 0,1-1 0 0 0,0 1 0 0 0,0-1 0 0 0,0 1 0 0 0,-1 0 0 0 0,1-1 0 0 0,0 1 0 0 0,-1 0 0 0 0,1-1 0 0 0,-1 1 0 0 0,1 0 0 0 0,-1 0 0 0 0,1 0 0 0 0,-1 0 0 0 0,0 0 0 0 0,1 0 1 0 0,6 7 49 0 0,1-3 58 0 0,-7-5-93 0 0,0 0 0 0 0,-1 1 0 0 0,1-1 0 0 0,0 0 0 0 0,0 1 0 0 0,-1-1 0 0 0,1 1 0 0 0,0-1 0 0 0,-1 1 0 0 0,1-1 0 0 0,-1 1 0 0 0,1-1 0 0 0,-1 1 0 0 0,1-1 0 0 0,-1 1 0 0 0,1 0 0 0 0,-1-1 0 0 0,1 1 0 0 0,-1 0 0 0 0,0 0 0 0 0,1-1 0 0 0,-1 1 0 0 0,0 0 0 0 0,0 0 0 0 0,0-1 0 0 0,1 1 0 0 0,-1 0 0 0 0,0 0 0 0 0,0 0-14 0 0,0 6 120 0 0,0 9 352 0 0,0-12-377 0 0,0-2-70 0 0,-3 3 223 0 0,-10 6-10 0 0,0-6-46 0 0,8 2-80 0 0,5-7-105 0 0,0 1 0 0 0,0-1 0 0 0,-1 1 0 0 0,1-1 0 0 0,0 0 0 0 0,0 1 0 0 0,-1-1 0 0 0,1 0 1 0 0,-1 1-1 0 0,1-1 0 0 0,0 0 0 0 0,-1 1 0 0 0,1-1 0 0 0,-1 0 0 0 0,1 1 0 0 0,0-1 0 0 0,-1 0 0 0 0,1 0 0 0 0,-1 0 0 0 0,1 0 1 0 0,-1 1-1 0 0,1-1 0 0 0,-1 0 0 0 0,1 0 0 0 0,-1 0 0 0 0,1 0 0 0 0,-1 0 0 0 0,1 0 0 0 0,-1 0 0 0 0,1 0 0 0 0,-1 0 0 0 0,0-1-7 0 0,-44 1 150 0 0,-3 0-93 0 0,23 0-72 0 0,1 0-32 0 0,0 0-38 0 0,1 0-40 0 0,3-2 13 0 0,1-3-46 0 0,0-1-51 0 0,-2 4-52 0 0,-1-1-44 0 0,9-2 59 0 0,-2-1-46 0 0,2 4 60 0 0,6 1 80 0 0,1-1-42 0 0,-1 0-136 0 0,0-1-92 0 0,1-1-99 0 0,-1 1-104 0 0,0-1-144 0 0,-9-9-753 0 0</inkml:trace>
  <inkml:trace contextRef="#ctx0" brushRef="#br0" timeOffset="400.1">821 80 11312 0 0,'0'0'332'0'0,"0"0"-4"0"0,0 0-115 0 0,0 0-49 0 0,0 0 175 0 0,0 0 311 0 0,0 0 29 0 0,1 0-281 0 0,1 2-171 0 0,2 2-56 0 0,6 6 41 0 0,2 5 39 0 0,-7-6-103 0 0,0 3 24 0 0,4 1-42 0 0,-6-7-98 0 0,-1-1 0 0 0,1 1-1 0 0,-1 0 1 0 0,0-1 0 0 0,0 1-1 0 0,0 2-31 0 0,7 39 131 0 0,-6-31-90 0 0,2 8 29 0 0,-2-7 36 0 0,1 0 0 0 0,3 7-106 0 0,2 8 134 0 0,8 47 259 0 0,-14-66-339 0 0,1 9 96 0 0,1 6 13 0 0,1 7 53 0 0,0-7-1 0 0,-2-12-88 0 0,2 6 11 0 0,-3 3-55 0 0,-4-13-50 0 0,1-8-21 0 0,0-1 0 0 0,-1 1 0 0 0,2 0 0 0 0,-1-1 0 0 0,0 1 0 0 0,1-1 0 0 0,-1 1 0 0 0,1 0-1 0 0,1 1-11 0 0,0 1 13 0 0,6 23 32 0 0,-5-4-99 0 0,-3-18-57 0 0,0 0 84 0 0,0 14 166 0 0,0-12-152 0 0,0-4-65 0 0,0 0-74 0 0,0 0-111 0 0,0-2 86 0 0,0 0-34 0 0,0 0-35 0 0,0 0-40 0 0,0-1-41 0 0,0 1-44 0 0,0-2-22 0 0,0 0-59 0 0,0-1-52 0 0,0 0-47 0 0,0 1-161 0 0,0-1-45 0 0,0 0-196 0 0,0 0-525 0 0</inkml:trace>
  <inkml:trace contextRef="#ctx0" brushRef="#br0" timeOffset="663.23">632 474 12728 0 0,'0'0'289'0'0,"0"0"40"0"0,3-3 21 0 0,0 0-254 0 0,5-5 80 0 0,1 1-74 0 0,2 0-57 0 0,5 1-40 0 0,-6 2-39 0 0,0 1 42 0 0,0-1 35 0 0,1 0 35 0 0,0 0 33 0 0,0 1 34 0 0,0 0 33 0 0,1 1 33 0 0,10 0 309 0 0,-16 2-333 0 0,0-1 0 0 0,1 0 1 0 0,-1 0-1 0 0,0 0 1 0 0,5-2-188 0 0,0 0 212 0 0,1 0-32 0 0,31-1 149 0 0,6 5-107 0 0,-17-1-108 0 0,-23 0-227 0 0,1 0 45 0 0,9 0 43 0 0,-7 0 65 0 0,38 0 230 0 0,-37 0-255 0 0,0 0-61 0 0,1 0-87 0 0,0 0-108 0 0,-7 0 72 0 0,0 0-35 0 0,0 0-38 0 0,-1 0-41 0 0,1 0-43 0 0,0 0-47 0 0,0 0-48 0 0,0 0-53 0 0,0 0-54 0 0,0 0-57 0 0,0 0-60 0 0,0 0-62 0 0,12 0-1324 0 0,9 0-1150 0 0</inkml:trace>
  <inkml:trace contextRef="#ctx0" brushRef="#br0" timeOffset="1256.81">1815 537 9672 0 0,'0'0'216'0'0,"0"0"32"0"0,0-3 13 0 0,0-3-162 0 0,1-14 37 0 0,-1 19-132 0 0,0-1 0 0 0,0 1 0 0 0,0 0 0 0 0,0 0 0 0 0,0 0 0 0 0,-1 0 0 0 0,1 0 0 0 0,0-1 0 0 0,-1 1 0 0 0,1 0 0 0 0,-1 0 0 0 0,0-1-4 0 0,-9-3 0 0 0,7 0 12 0 0,1 0 74 0 0,-4 2 125 0 0,1 0 82 0 0,0-7 355 0 0,-8 5 22 0 0,0-6-22 0 0,11 10-383 0 0,0 0-61 0 0,1 0-53 0 0,-1 0-44 0 0,0 1-26 0 0,0 0-37 0 0,-3 1 10 0 0,3-1-5 0 0,1 0 50 0 0,-8 0 245 0 0,-1 0-47 0 0,-1 0-45 0 0,1 0-43 0 0,0 0-42 0 0,1 0-40 0 0,0 0-39 0 0,1 0-37 0 0,-8 3 156 0 0,6 3-48 0 0,2-1-68 0 0,-3-1-12 0 0,9-3-73 0 0,0 0-1 0 0,0 0 1 0 0,-1 1-1 0 0,1-1 1 0 0,0 0 0 0 0,0 1-1 0 0,0-1 1 0 0,0 1-1 0 0,0 0-5 0 0,-20 22 75 0 0,19-20-74 0 0,-1 0 0 0 0,1 0-1 0 0,1 0 1 0 0,-1 1 0 0 0,0 0 0 0 0,1-1 0 0 0,0 2-2 0 0,-4 12 1 0 0,5-14 0 0 0,0 0 0 0 0,-1 0 0 0 0,1 0 0 0 0,-1-1 0 0 0,0 1 0 0 0,-2 3 0 0 0,2-4 0 0 0,0 1 0 0 0,0-1 0 0 0,0 1 1 0 0,0 0-1 0 0,1 0 0 0 0,0 0 0 0 0,-1 0 0 0 0,1 0 0 0 0,-2 9-1 0 0,-8 8 1 0 0,6 5 0 0 0,-1-10 1 0 0,5-13-1 0 0,0 0-1 0 0,-1 1 1 0 0,2-1 0 0 0,-1 0 0 0 0,0 1 0 0 0,0-1 0 0 0,1 1 0 0 0,0 1 0 0 0,-1 15 0 0 0,0-16 0 0 0,1 0 0 0 0,0 0 0 0 0,-1 0 0 0 0,2 0 0 0 0,-1 0 0 0 0,0 0 0 0 0,1 0 0 0 0,0 0 0 0 0,0 0 0 0 0,0 1 1 0 0,4 4-2 0 0,-4-8-4 0 0,0 0 0 0 0,0 1 1 0 0,0-1-1 0 0,0 1 0 0 0,-1-1 1 0 0,1 1-1 0 0,0-1 0 0 0,-1 1 0 0 0,1 0 1 0 0,-1-1-1 0 0,0 1 0 0 0,0-1 1 0 0,1 1-1 0 0,-1 0 5 0 0,-1-1-1 0 0,1-1 1 0 0,0 1-1 0 0,0-1 1 0 0,0 1-1 0 0,0 0 0 0 0,0-1 1 0 0,0 1-1 0 0,1-1 1 0 0,-1 1-1 0 0,0 0 1 0 0,0-1-1 0 0,0 1 1 0 0,1-1-1 0 0,-1 1 0 0 0,0 0 1 0 0,0-1-1 0 0,1 1 1 0 0,-1-1-1 0 0,0 1 1 0 0,1-1-1 0 0,-1 0 1 0 0,1 1-1 0 0,-1-1 0 0 0,1 1 1 0 0,-1-1 0 0 0,15 1 1 0 0,-13-1-2 0 0,0 0 0 0 0,1 0 0 0 0,-1 0 0 0 0,0 0-1 0 0,0 0 1 0 0,0 0 0 0 0,0 0 0 0 0,0 1 0 0 0,0-1 0 0 0,0 1 0 0 0,2 0 1 0 0,4 4-24 0 0,-7-4 21 0 0,1 0 1 0 0,-1 0-1 0 0,1 0 1 0 0,-1 0-1 0 0,1-1 0 0 0,-1 1 1 0 0,1 0-1 0 0,-1-1 1 0 0,1 1-1 0 0,0-1 0 0 0,-1 0 1 0 0,1 0-1 0 0,0 1 1 0 0,-1-1 2 0 0,11 0 0 0 0,-8 0 0 0 0,1 0 0 0 0,-1 0 0 0 0,1 0-1 0 0,-1-1 1 0 0,1 0 0 0 0,1 0 0 0 0,15-10 1 0 0,6 6-1 0 0,-6-5 0 0 0,0 4 0 0 0,-17 5 1 0 0,0 0 0 0 0,1 0-1 0 0,-1 0 1 0 0,0-1 0 0 0,0 1 0 0 0,-1-1-1 0 0,1 0 1 0 0,0 0 0 0 0,-1-1 0 0 0,1 1 0 0 0,-1-1-1 0 0,0 1 1 0 0,3-4-1 0 0,37-37 109 0 0,-17 17-22 0 0,-1 1 49 0 0,-22 22-119 0 0,0 0-1 0 0,0-1 0 0 0,0 1 1 0 0,-1-1-1 0 0,0 1 0 0 0,0-1 1 0 0,0 0-1 0 0,1-2-16 0 0,-1-1 15 0 0,0 0 1 0 0,0 0-1 0 0,-1 0 1 0 0,0 0-1 0 0,0 0 0 0 0,-1 0 1 0 0,0-5-16 0 0,-1 7 17 0 0,2 3-9 0 0,3-5 23 0 0,5-10 49 0 0,-6 1 5 0 0,-3 16-84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0,0-1 0 0 0,0 1 0 0 0,0 0 0 0 0,0 0 0 0 0,0 0 0 0 0,0 0-1 0 0,0 0 1 0 0,0 0 0 0 0,0 0 0 0 0,0 0 0 0 0,0 0 0 0 0,0 0 0 0 0,0 0 0 0 0,0 0 0 0 0,0 0 0 0 0,0 0 0 0 0,0-1-1 0 0,6 9 11 0 0,-5-5-12 0 0,0-1 0 0 0,0 1 0 0 0,0-1 1 0 0,0 1-1 0 0,0-1 0 0 0,-1 1 0 0 0,1-1 0 0 0,0 3 1 0 0,-1-2 0 0 0,0 0 0 0 0,0-1 0 0 0,0 1 0 0 0,1-1 0 0 0,-1 1 0 0 0,1-1 0 0 0,-1 1 0 0 0,1-1 0 0 0,0 0 0 0 0,0 1 0 0 0,1 1 0 0 0,0-2 0 0 0,-1 0 0 0 0,0 1 0 0 0,0-1 0 0 0,0 1 0 0 0,-1-1 0 0 0,1 1 0 0 0,-1-1 0 0 0,1 1 0 0 0,-1-1 0 0 0,0 1 0 0 0,0 1 0 0 0,0 4 0 0 0,0-6 0 0 0,0 0 0 0 0,0 0 0 0 0,0 0 0 0 0,0 0 0 0 0,0 1 0 0 0,0-1 0 0 0,1 0 0 0 0,-1 0 0 0 0,1 0 0 0 0,0 1 0 0 0,9 15 0 0 0,-4 11 0 0 0,-1-13 0 0 0,-3-13 0 0 0,-1 0 0 0 0,0 0 0 0 0,0 0 0 0 0,0 0 0 0 0,0 1 0 0 0,-1-1 0 0 0,0 0 0 0 0,1 0 0 0 0,-1 1 0 0 0,0-3 0 0 0,0 1 0 0 0,0 0 0 0 0,1-1 0 0 0,-1 1 0 0 0,0 0 0 0 0,1-1 0 0 0,-1 1 0 0 0,1-1 0 0 0,0 1 0 0 0,-1-1 0 0 0,1 1 0 0 0,0-1 0 0 0,0 1 0 0 0,0-1 0 0 0,4 7 0 0 0,0 5 0 0 0,2-8 0 0 0,-7-5 0 0 0,1 0 0 0 0,-1 0 0 0 0,1 1 0 0 0,-1-1 0 0 0,0 0 0 0 0,1 1 0 0 0,-1-1 0 0 0,1 0 0 0 0,-1 1 0 0 0,0-1 0 0 0,1 0 0 0 0,-1 1 0 0 0,0-1 0 0 0,0 1 0 0 0,1-1 0 0 0,-1 1 0 0 0,0-1 0 0 0,0 0 0 0 0,0 1 0 0 0,1-1 0 0 0,-1 1 0 0 0,0-1 0 0 0,0 1 0 0 0,0-1 0 0 0,0 1 0 0 0,0-1 0 0 0,0 1 0 0 0,0-1 0 0 0,0 1 0 0 0,0-1 0 0 0,0 1 0 0 0,-1 0 0 0 0,2 5-121 0 0,3 4 43 0 0,-2-7-5 0 0,0-1-79 0 0,0 0-83 0 0,0 0-117 0 0,-2 0 131 0 0,1-1-38 0 0,0 1-41 0 0,0-1-43 0 0,-1-1-20 0 0,0 0-54 0 0,0 0-48 0 0,0 0-43 0 0,0 0-151 0 0,0 0-41 0 0,0 0-183 0 0,0 0-491 0 0</inkml:trace>
  <inkml:trace contextRef="#ctx0" brushRef="#br0" timeOffset="1532.88">2367 80 11376 0 0,'0'0'256'0'0,"0"0"34"0"0,0 0 21 0 0,0 0-35 0 0,1 0-208 0 0,1 2-40 0 0,-1 0-27 0 0,1-1 1 0 0,-1 1-1 0 0,1 0 1 0 0,-1 0-1 0 0,0 0 1 0 0,0 0-1 0 0,0 0 1 0 0,0 0-2 0 0,1 7 44 0 0,-2-6 30 0 0,3 0 85 0 0,-2-1-113 0 0,1 1-1 0 0,0-1 1 0 0,-1 1-1 0 0,0 0 1 0 0,0 0-1 0 0,1 0 1 0 0,-2 0-1 0 0,1 0 0 0 0,0 0 1 0 0,-1 0-1 0 0,1 0 1 0 0,-1 0-1 0 0,0 0 1 0 0,0 0-1 0 0,0 0 1 0 0,0 0-1 0 0,-1 0-45 0 0,2 17 171 0 0,0-10-126 0 0,0 0-35 0 0,4 6-1 0 0,-3-9-9 0 0,0-1 1 0 0,-1 1-1 0 0,1-1 0 0 0,-1 1 0 0 0,-1 0 1 0 0,1 0-1 0 0,-1 2 8 0 0,1 0 1 0 0,0 1 0 0 0,0-1 0 0 0,1 0 0 0 0,1 0-9 0 0,-1 0 28 0 0,0 0 0 0 0,-1 0 0 0 0,0 1 0 0 0,0-1 0 0 0,-1 0-28 0 0,0 9 54 0 0,0-5-3 0 0,0 0 0 0 0,1 0 1 0 0,1 7-52 0 0,3 3 105 0 0,-2-13-31 0 0,-1 1-1 0 0,-1 0 1 0 0,0-1 0 0 0,0 3-74 0 0,1 15 173 0 0,5 5 1 0 0,-2-5-23 0 0,-3-6-11 0 0,0-5 14 0 0,4 1-29 0 0,-1-3-34 0 0,-4 4 18 0 0,-1-17-93 0 0,0 1 0 0 0,0-1 0 0 0,0 1-1 0 0,0-1 1 0 0,0 0 0 0 0,1 1 0 0 0,-1-1 0 0 0,1 1 0 0 0,0-1 0 0 0,0 2-16 0 0,4 4 34 0 0,-4-6-27 0 0,0-1 0 0 0,0 0 0 0 0,0 1 0 0 0,0-1 0 0 0,-1 1 0 0 0,1-1 0 0 0,0 1 0 0 0,-1 0 0 0 0,0-1 0 0 0,1 1 0 0 0,-1-1 0 0 0,0 1 0 0 0,0 0 0 0 0,1 0-7 0 0,-2 4 27 0 0,1-4-23 0 0,0-1 0 0 0,0 1 0 0 0,0 0 0 0 0,0-1 0 0 0,0 1 0 0 0,0 0 0 0 0,0-1 0 0 0,1 1-1 0 0,-1 0 1 0 0,0-1 0 0 0,1 1 0 0 0,0 1-4 0 0,0-3 4 0 0,-1 0-1 0 0,1 1 1 0 0,0-1-1 0 0,-1 0 1 0 0,1 0 0 0 0,-1 1-1 0 0,1-1 1 0 0,0 0-1 0 0,-1 0 1 0 0,1 0-1 0 0,0 0 1 0 0,0 0-1 0 0,-1 0 1 0 0,1 0 0 0 0,0 0-4 0 0,1 0 26 0 0,-2 0-43 0 0,0 0-47 0 0,0 0-93 0 0,0 0-170 0 0,0 0-22 0 0</inkml:trace>
  <inkml:trace contextRef="#ctx0" brushRef="#br0" timeOffset="1748.46">2178 490 11376 0 0,'0'0'256'0'0,"0"0"34"0"0,0 0 21 0 0,3 0-35 0 0,11-1-180 0 0,-12 1-95 0 0,0-1 0 0 0,0 1-1 0 0,0 0 1 0 0,0-1 0 0 0,0 0-1 0 0,0 0 1 0 0,0 1 0 0 0,0-1 0 0 0,0 0-1 0 0,-1-1 1 0 0,1 1 0 0 0,0 0-1 0 0,-1 0 1 0 0,1-1 0 0 0,0 0-1 0 0,7-5 19 0 0,-1 2 65 0 0,0 2 63 0 0,1 0 65 0 0,-2 1 15 0 0,1-1 45 0 0,0 0 46 0 0,1-3 47 0 0,3-1 23 0 0,0 1-52 0 0,2 0 14 0 0,8-2 112 0 0,6-3 86 0 0,-8 2-131 0 0,6-3 55 0 0,-2 2-60 0 0,0 1-55 0 0,0 0-53 0 0,6-2-10 0 0,2-1-60 0 0,-21 8-220 0 0,17-7 130 0 0,-20 8-133 0 0,1-1-44 0 0,-2 2-25 0 0,-1 0-38 0 0,1 0-41 0 0,0 0-48 0 0,0-1-84 0 0,0 1-74 0 0,0 0-83 0 0,1 0-90 0 0,-1 1-98 0 0,0-1-107 0 0,0 0-115 0 0,0 1-121 0 0,2 0-180 0 0,1 0-33 0 0,18 1-2455 0 0</inkml:trace>
  <inkml:trace contextRef="#ctx0" brushRef="#br0" timeOffset="2348.73">2904 679 9072 0 0,'0'0'200'0'0,"0"0"33"0"0,0 0 15 0 0,0 0-78 0 0,0 0-4 0 0,0 0 69 0 0,0 0 209 0 0,0 0 384 0 0,2 0 32 0 0,3 0-551 0 0,-1-1-48 0 0,2-2 61 0 0,-1 0-54 0 0,9-4 300 0 0,-9 6-342 0 0,1 0 42 0 0,1 1 33 0 0,8 0 304 0 0,-5-2-253 0 0,-2-3-152 0 0,-7 4-170 0 0,0 0 0 0 0,1 0 1 0 0,-1 0-1 0 0,1 0 0 0 0,-1 1 0 0 0,1-1 0 0 0,-1 0 0 0 0,1 1 0 0 0,0 0 0 0 0,-1-1 0 0 0,1 1 0 0 0,0 0 0 0 0,-1 0 0 0 0,1-1-30 0 0,15 1 200 0 0,-5-1-67 0 0,1-2-37 0 0,8-6-5 0 0,-19 9-90 0 0,-1-1 0 0 0,0 1 0 0 0,1-1 0 0 0,-1 1 0 0 0,0 0 0 0 0,1 0 0 0 0,-1 0 0 0 0,1-1 0 0 0,-1 1 0 0 0,1 1-1 0 0,16-4 12 0 0,-7 0 6 0 0,23-10 24 0 0,-15 3-42 0 0,-7 7 1 0 0,-9 2 3 0 0,-1 1-1 0 0,0-1 1 0 0,1 1 0 0 0,-1-1 0 0 0,0 0 0 0 0,0 0-1 0 0,1 0 1 0 0,-1 0 0 0 0,0 0 0 0 0,0 0-1 0 0,0-1 1 0 0,-1 1 0 0 0,1-1 0 0 0,0 0-4 0 0,6-5 9 0 0,-5 3-7 0 0,0 1 1 0 0,0 0-1 0 0,0 0 0 0 0,1 0 0 0 0,0 0 0 0 0,0 0-2 0 0,1 1 15 0 0,-5 2-13 0 0,1 0 0 0 0,0-1 1 0 0,-1 1-1 0 0,1 0 1 0 0,0-1-1 0 0,-1 1 0 0 0,1 0 1 0 0,-1-1-1 0 0,1 1 0 0 0,-1-1 1 0 0,1 1-1 0 0,-1-1 0 0 0,1 1 1 0 0,-1-1-1 0 0,1 1 1 0 0,-1-1-1 0 0,0 1 0 0 0,1-1 1 0 0,-1 0-1 0 0,0 1 0 0 0,0-1 1 0 0,1 0-3 0 0,1-4 4 0 0,24-27 63 0 0,-20 19-14 0 0,0 9-37 0 0,-5 4-14 0 0,-1 0 0 0 0,1-1 0 0 0,-1 1-1 0 0,0 0 1 0 0,1-1 0 0 0,-1 1 0 0 0,1 0 0 0 0,-1-1-1 0 0,0 1 1 0 0,1 0 0 0 0,-1-1 0 0 0,0 1-1 0 0,1-1 1 0 0,-1 1 0 0 0,0 0 0 0 0,0-1 0 0 0,0 1-1 0 0,1-1 1 0 0,-1 1 0 0 0,0-1 0 0 0,0 1 0 0 0,0-1-1 0 0,0 1 1 0 0,0-1 0 0 0,0 1 0 0 0,0-1 0 0 0,0 1-1 0 0,0-1 1 0 0,0 1 0 0 0,0-1 0 0 0,0 1-1 0 0,0-1-1 0 0,0-4 1 0 0,0 4 7 0 0,1-1-1 0 0,-1 0 1 0 0,0 0 0 0 0,0 0 0 0 0,-1 0 0 0 0,1 0 0 0 0,0 0 0 0 0,0 0-1 0 0,-1 0 1 0 0,1 1 0 0 0,-2-3-8 0 0,-8-1 43 0 0,4-6-33 0 0,-4 6 1 0 0,6-2 18 0 0,3 7-29 0 0,1 0 1 0 0,0-1 0 0 0,0 1 0 0 0,-1-1 0 0 0,1 1-1 0 0,0-1 1 0 0,-1 1 0 0 0,1 0 0 0 0,0-1-1 0 0,-1 1 1 0 0,1 0 0 0 0,0-1 0 0 0,-1 1 0 0 0,1 0-1 0 0,-1 0 1 0 0,1-1 0 0 0,-1 1 0 0 0,1 0-1 0 0,-1 0 1 0 0,1 0 0 0 0,-1 0 0 0 0,1 0-1 0 0,-1-1 1 0 0,1 1 0 0 0,-1 0 0 0 0,1 0 0 0 0,-1 0-1 0 0,1 0 1 0 0,-1 0 0 0 0,1 1 0 0 0,-1-1-1 0 0,1 0 0 0 0,-12-1 0 0 0,9 1 0 0 0,-1 0 0 0 0,1-1 0 0 0,0 1 0 0 0,0 1 0 0 0,0-1 0 0 0,-1 0 0 0 0,1 1 0 0 0,0-1 0 0 0,0 1 0 0 0,-1 0 0 0 0,-3 3 0 0 0,-17 8-60 0 0,8 1 38 0 0,4 1-15 0 0,7-10 35 0 0,1 1-1 0 0,-1 0 0 0 0,1-1 0 0 0,-1 0 0 0 0,0 0 0 0 0,-2 1 3 0 0,5-4-2 0 0,1-1 0 0 0,-1 1 0 0 0,1-1 0 0 0,-1 1 0 0 0,1 0-1 0 0,0-1 1 0 0,0 1 0 0 0,-1 0 0 0 0,1 0 0 0 0,0 0 0 0 0,0 0-1 0 0,0 0 1 0 0,0 0 0 0 0,0 0 0 0 0,0 1 0 0 0,0-1 0 0 0,0 0-1 0 0,1 0 1 0 0,-1 1 0 0 0,0-1 0 0 0,1 1 0 0 0,-1-1 0 0 0,1 1-1 0 0,-1 0 3 0 0,-8 21-20 0 0,5-15 20 0 0,-7 18-60 0 0,8-18 52 0 0,1-2 6 0 0,0 0 0 0 0,0 0 0 0 0,1 1 0 0 0,-1-1 0 0 0,1 0 0 0 0,1 1 0 0 0,-1 4 2 0 0,1-6-10 0 0,0 30-30 0 0,0 2 36 0 0,1-35 4 0 0,-1 0 0 0 0,1 1 0 0 0,-1-1 0 0 0,1 0 0 0 0,0 1 0 0 0,0-1 0 0 0,0 0 0 0 0,0 0 0 0 0,0 0 0 0 0,0 0 0 0 0,0 0 0 0 0,1 0 0 0 0,-1 0 0 0 0,2 1 0 0 0,28 28 0 0 0,-14-17 0 0 0,-11-6 1 0 0,-4-6-7 0 0,0 0 1 0 0,0 1 0 0 0,1-1-1 0 0,-1 0 1 0 0,0 0 0 0 0,1 0-1 0 0,-1-1 1 0 0,1 1-1 0 0,0-1 1 0 0,1 1 5 0 0,22 4-11 0 0,11 9 11 0 0,-27-10 0 0 0,-7-4 0 0 0,0 1 0 0 0,0-1 0 0 0,0 0 0 0 0,0 0 0 0 0,1 0 0 0 0,-1-1 0 0 0,0 1 0 0 0,0-1 0 0 0,0 1 0 0 0,3-1 0 0 0,6 0 0 0 0,12 0-47 0 0,1-3-55 0 0,-16 0 188 0 0,-4 2-85 0 0,0-1-36 0 0,0 0-41 0 0,0 0-48 0 0,1 0-54 0 0,-1 0-58 0 0,0 1-50 0 0,0-1-65 0 0,0 0-69 0 0,0 0-75 0 0,0 1-80 0 0,0-1-84 0 0,-1 1-90 0 0,1 0-95 0 0,7-1-1201 0 0,7 1-1163 0 0</inkml:trace>
  <inkml:trace contextRef="#ctx0" brushRef="#br0" timeOffset="2932.99">3645 379 10912 0 0,'0'0'248'0'0,"0"3"34"0"0,0 1-169 0 0,0 11 181 0 0,3-5-135 0 0,1-2-97 0 0,8 18-20 0 0,-10-17-57 0 0,4 7 24 0 0,0 2 64 0 0,1-1 90 0 0,1-3 117 0 0,0 1 119 0 0,-1 4 78 0 0,0 0-1 0 0,2-4-77 0 0,-2-2-186 0 0,2 11 187 0 0,0 0-28 0 0,-2-11-210 0 0,-5-10-123 0 0,8 14 277 0 0,-4-1-133 0 0,-5-13-162 0 0,0 0 0 0 0,0 0-1 0 0,1 0 1 0 0,-1-1 0 0 0,1 1-1 0 0,-1-1 1 0 0,1 1 0 0 0,0-1-21 0 0,11 9 158 0 0,-10-1-84 0 0,2 1 36 0 0,6-3 12 0 0,-9-7-89 0 0,2 1 7 0 0,2 5 0 0 0,-4-2 4 0 0,-1 1 40 0 0,-1 3 57 0 0,0 3 70 0 0,0-10-133 0 0,0-2 0 0 0,3-2-22 0 0,-3 2-56 0 0,1-2 1 0 0,1 1 0 0 0,-1 0 0 0 0,0-1 1 0 0,0 1-1 0 0,0 0 0 0 0,0-1 0 0 0,0 0 0 0 0,-1 1 0 0 0,2-2-1 0 0,-2 1 1 0 0,1 0 0 0 0,-1 1 0 0 0,1-1 0 0 0,-1 0 0 0 0,0 0-1 0 0,1 1 1 0 0,-1-1 0 0 0,0 0 0 0 0,0 0 0 0 0,-1 0-1 0 0,1-12 45 0 0,1 9-43 0 0,-1 0 0 0 0,1 0 1 0 0,1 0-1 0 0,-1 1 0 0 0,1-3-2 0 0,0 1 0 0 0,0 0 0 0 0,0 0 0 0 0,-1-1 0 0 0,0 1-1 0 0,0-6 1 0 0,-1 5 6 0 0,1 0-1 0 0,0 1 0 0 0,0-1 0 0 0,1 0 0 0 0,-1 1 1 0 0,2-1-6 0 0,1-9 22 0 0,0-2-13 0 0,-3 13-8 0 0,0 0-1 0 0,0 0 0 0 0,0 0 0 0 0,1 1 0 0 0,0-1 0 0 0,0 1 0 0 0,0-1 0 0 0,1 0 0 0 0,-1 1 0 0 0,1 0 0 0 0,-1-1 0 0 0,0 1 0 0 0,0-1 0 0 0,0 0 0 0 0,0-2 0 0 0,0 2 0 0 0,0 1 0 0 0,-1-1 0 0 0,2 0 0 0 0,-1 1 0 0 0,0-1 0 0 0,2-1 0 0 0,2-3 0 0 0,20-27 0 0 0,-24 32 0 0 0,1 1 0 0 0,0-1 0 0 0,1 1 0 0 0,-1 0 0 0 0,0 0 0 0 0,1 0 0 0 0,0 1 0 0 0,1-2 0 0 0,11 2 15 0 0,-9 2 14 0 0,-5-1-16 0 0,0 1 0 0 0,1 0 1 0 0,-1 0-1 0 0,0 0 0 0 0,0 1 0 0 0,0-1 1 0 0,0 0-1 0 0,0 1 0 0 0,1-1 0 0 0,0 1-13 0 0,12 13 74 0 0,-12-11-72 0 0,0 0 0 0 0,-1 1 0 0 0,0 0 0 0 0,1 0 0 0 0,-1-1-1 0 0,-1 1 1 0 0,1 0 0 0 0,0 1-2 0 0,-1-2 0 0 0,0 0 0 0 0,0 0 0 0 0,0 0 0 0 0,1 0 0 0 0,0-1 0 0 0,-1 1-1 0 0,2 0 1 0 0,10 8 18 0 0,-12-10-13 0 0,-1 0 0 0 0,0 1 0 0 0,1-1 0 0 0,-1 0 0 0 0,0 0 0 0 0,0 1 0 0 0,0-1 1 0 0,0 0-1 0 0,0 1 0 0 0,0 0-5 0 0,0 1 14 0 0,0 1 0 0 0,0-1 1 0 0,0 0-1 0 0,0 0 0 0 0,1 0 1 0 0,-1 1-1 0 0,1-1 0 0 0,0 1-14 0 0,10 15 50 0 0,-8-15-46 0 0,0 0 1 0 0,-1 0 0 0 0,1 1 0 0 0,-1-1-1 0 0,1 3-4 0 0,-2 10 3 0 0,-1-15 3 0 0,-1 1 0 0 0,1-1-1 0 0,1 0 1 0 0,-1 1 0 0 0,0-1 0 0 0,0 0-1 0 0,1 1 1 0 0,0-1 0 0 0,-1 0-1 0 0,2 3-5 0 0,3 3 11 0 0,-4-7-11 0 0,0 0 0 0 0,0 1 0 0 0,-1-1 0 0 0,1 1 0 0 0,0-1 0 0 0,0 1 1 0 0,-1 0-1 0 0,1-1 0 0 0,-1 1 0 0 0,0-1 0 0 0,1 1 0 0 0,-1 0 0 0 0,0-1 0 0 0,0 1 0 0 0,0 9 1 0 0,0-6 0 0 0,0-1 1 0 0,0 1 0 0 0,0-1 0 0 0,1 1-1 0 0,-1-1 1 0 0,2 3-2 0 0,8 11 43 0 0,-7-4-22 0 0,-3-12 32 0 0,2-4 1 0 0,3-3-46 0 0,-1 2-8 0 0,-1-1 1 0 0,1 1-1 0 0,-1-1 1 0 0,1 0-1 0 0,0-2 0 0 0,14-29 0 0 0,-16 32 1 0 0,0-1-1 0 0,0 0 0 0 0,-1 0 0 0 0,1 0 0 0 0,-1 0 0 0 0,0 0 0 0 0,0-2 0 0 0,0 3-1 0 0,-1-1 0 0 0,1 1 0 0 0,0-1 0 0 0,0 1 0 0 0,1 0 0 0 0,-1 0 0 0 0,1-1 1 0 0,-1 1-1 0 0,1 0 0 0 0,0 0 0 0 0,0 0 0 0 0,2-1 1 0 0,-1 0-10 0 0,0 1 0 0 0,0-1 0 0 0,0 0 0 0 0,0-1 0 0 0,1-3 10 0 0,-2 5-1 0 0,0-1-1 0 0,0 1 1 0 0,0 0 0 0 0,0 0-1 0 0,1 0 1 0 0,-1 0-1 0 0,1 0 1 0 0,0 1-1 0 0,0-1 1 0 0,0 1-1 0 0,1-1 2 0 0,50-30-107 0 0,-32 21 85 0 0,-20 12 33 0 0,0-1 0 0 0,-1 0 0 0 0,1 1 0 0 0,0-1 0 0 0,0 1 1 0 0,0-1-1 0 0,0 1 0 0 0,0 0 0 0 0,1 0-11 0 0,0 0 25 0 0,0 0 1 0 0,0 0-1 0 0,0 1 1 0 0,-1 0-1 0 0,1-1 1 0 0,0 1-1 0 0,-1 0 1 0 0,1 0 0 0 0,-1 0-1 0 0,1 1 1 0 0,-1-1-1 0 0,0 1 1 0 0,1-1-1 0 0,-1 1 1 0 0,2 1-26 0 0,5 5 106 0 0,6 0 123 0 0,-1 1 13 0 0,-5-2-113 0 0,-1 0-9 0 0,-5-4-71 0 0,1 1 0 0 0,-1-1 0 0 0,0 0 1 0 0,0 1-1 0 0,0-1 0 0 0,-1 2-49 0 0,4 8 160 0 0,0-9-60 0 0,-5-4-94 0 0,-1 1 0 0 0,0-1-1 0 0,1 0 1 0 0,-1 0-1 0 0,1 1 1 0 0,-1-1 0 0 0,0 0-1 0 0,1 1 1 0 0,-1-1 0 0 0,0 0-1 0 0,1 1 1 0 0,-1-1-1 0 0,0 1 1 0 0,1-1 0 0 0,-1 0-1 0 0,0 1 1 0 0,0-1-1 0 0,0 1 1 0 0,1-1 0 0 0,-1 1-1 0 0,0-1 1 0 0,0 1 0 0 0,0-1-1 0 0,0 1 1 0 0,0-1-1 0 0,0 1 1 0 0,0-1 0 0 0,0 1-1 0 0,0-1 1 0 0,0 1-1 0 0,0-1 1 0 0,0 1-6 0 0,0 0 2 0 0,0 0 1 0 0,0-1-1 0 0,0 1 0 0 0,0 0 0 0 0,0-1 1 0 0,0 1-1 0 0,0 0 0 0 0,0-1 1 0 0,0 1-1 0 0,0 0 0 0 0,1-1 0 0 0,-1 1 1 0 0,0-1-1 0 0,1 1 0 0 0,-1 0 1 0 0,0-1-1 0 0,1 1 0 0 0,-1-1 0 0 0,1 1 1 0 0,-1-1-1 0 0,1 1 0 0 0,-1-1 1 0 0,1 1-1 0 0,-1-1 0 0 0,1 0 0 0 0,0 1-2 0 0,-1-1 2 0 0,1 1-1 0 0,-1-1 0 0 0,1 0 0 0 0,-1 1 0 0 0,1-1 0 0 0,-1 1 1 0 0,1-1-1 0 0,-1 1 0 0 0,1-1 0 0 0,-1 1 0 0 0,0 0 0 0 0,1-1 0 0 0,-1 1 1 0 0,0-1-1 0 0,1 1 0 0 0,-1 0 0 0 0,0-1 0 0 0,0 1 0 0 0,0 0 0 0 0,0-1 1 0 0,0 1-1 0 0,1 0 0 0 0,-1-1 0 0 0,0 1 0 0 0,0 0 0 0 0,-1 0-1 0 0,2 5 4 0 0,0-2-36 0 0,1-2-40 0 0,1 0-43 0 0,0-1-40 0 0,1 2-47 0 0,1 10-487 0 0,-3-9 520 0 0,-1-2 22 0 0,1 0-12 0 0,-1-1-48 0 0,0 0-8 0 0,1 1-47 0 0,-2-1-54 0 0,1-1-60 0 0,0 1-64 0 0,0 0-60 0 0,-1-1-54 0 0,0 0-46 0 0,1 1-173 0 0,-1-1-46 0 0,0 0-208 0 0,0 0-563 0 0</inkml:trace>
  <inkml:trace contextRef="#ctx0" brushRef="#br0" timeOffset="3448.25">4750 663 8352 0 0,'0'0'190'0'0,"0"0"28"0"0,0 0 7 0 0,2 0-33 0 0,-1 0-270 0 0,0 0 34 0 0,3 0 48 0 0,-2 1 58 0 0,1-1 40 0 0,4 0 197 0 0,-3 0-53 0 0,12-1 826 0 0,-14 0-836 0 0,0 0-55 0 0,3-6 277 0 0,-2 2-45 0 0,8 3-69 0 0,-4 3-128 0 0,-5-1-147 0 0,0 0 1 0 0,0 0-1 0 0,0 0 1 0 0,1 0 0 0 0,-1 0-1 0 0,0-1 1 0 0,0 1-1 0 0,0 0 1 0 0,0-1 0 0 0,1 0-70 0 0,5-4 214 0 0,-6 4-172 0 0,-1 0 0 0 0,0 0 0 0 0,1 0 1 0 0,-1 1-1 0 0,1-1 0 0 0,-1 0 0 0 0,1 1 1 0 0,0-1-1 0 0,-1 1 0 0 0,1-1 0 0 0,0 1 0 0 0,-1 0 1 0 0,1 0-1 0 0,0 0-42 0 0,7-1 170 0 0,-2 0-44 0 0,-1-1-19 0 0,2-2 0 0 0,1 0-4 0 0,-1 2-5 0 0,0 0 19 0 0,2 2 46 0 0,-1-1-95 0 0,-1 0 1 0 0,0 0 0 0 0,0-1-1 0 0,-1 0 1 0 0,4-2-69 0 0,15-3 117 0 0,5-4 8 0 0,-14 7-62 0 0,-4 1 15 0 0,-1 0 0 0 0,12-5-78 0 0,-5 0 45 0 0,38-16 100 0 0,-28 11-127 0 0,-24 12-18 0 0,-1-1 0 0 0,0 0 0 0 0,0 1 0 0 0,0-1 0 0 0,0-1 0 0 0,0 1 0 0 0,0 0 0 0 0,2-3 0 0 0,21-12 0 0 0,-24 14 3 0 0,0 1 0 0 0,-1-1 1 0 0,1 0-1 0 0,-1 0 1 0 0,0-1-1 0 0,1 1 1 0 0,-1 0-1 0 0,-1-1 1 0 0,1 1-1 0 0,1-4-3 0 0,0 0 25 0 0,-1-8-12 0 0,-1 13-13 0 0,-1 1 0 0 0,0 0 0 0 0,0 0 0 0 0,0 0 0 0 0,-1 0 0 0 0,1 0 0 0 0,0-1 0 0 0,0 1 0 0 0,-1 0 0 0 0,1 0 0 0 0,0 0 0 0 0,-1 0 0 0 0,1 0 0 0 0,-1 0 0 0 0,0 0 0 0 0,1 0 0 0 0,-1 0 0 0 0,0 0 0 0 0,1 0 0 0 0,-1 0 0 0 0,0 0 0 0 0,0 1 0 0 0,0-1 0 0 0,0 0 0 0 0,0 1 0 0 0,0-1 0 0 0,0 1 0 0 0,0-1 0 0 0,0 1 0 0 0,0-1 0 0 0,0 1 0 0 0,0-1 0 0 0,-1 1 0 0 0,-8-5 0 0 0,2 1 0 0 0,7 3 0 0 0,-1 0 0 0 0,1 0 0 0 0,-1 0 0 0 0,1 0 0 0 0,-1 0 0 0 0,1 1 0 0 0,-1-1 0 0 0,1 1 0 0 0,-1-1 0 0 0,0 1 0 0 0,1 0 0 0 0,-1-1 0 0 0,0 1 0 0 0,0 0 0 0 0,-1 0-1 0 0,0 0 1 0 0,0-1 0 0 0,0 1 0 0 0,0-1 0 0 0,0 0 0 0 0,0 0 0 0 0,0 0 0 0 0,-1 0 0 0 0,-12-3-14 0 0,3 8-26 0 0,5 0 11 0 0,-10-3-17 0 0,15-1 35 0 0,0 0 1 0 0,-1 0-1 0 0,1 0 0 0 0,0 1 0 0 0,-1-1 0 0 0,1 1 0 0 0,0 0 1 0 0,-1 0 10 0 0,-4 3-16 0 0,0 0 0 0 0,-1 0 0 0 0,2 1 1 0 0,-3 2 15 0 0,-24 14-1 0 0,28-18-1 0 0,1 1 1 0 0,-1-1 0 0 0,1 1-1 0 0,0 1 1 0 0,0-1 0 0 0,0 1-1 0 0,0 0 1 0 0,1 0 0 0 0,0 0 0 0 0,-3 6 1 0 0,-6 11-26 0 0,1 0 0 0 0,-3 8 26 0 0,2-1 1 0 0,8-20-1 0 0,3-6 0 0 0,1-1 0 0 0,0 1 0 0 0,-1 0 0 0 0,1 0 0 0 0,0 0 0 0 0,0 0 0 0 0,0 0 0 0 0,1 0 0 0 0,-1 1 0 0 0,1-1 0 0 0,0 0 0 0 0,0 2 0 0 0,0 50-10 0 0,0-20-74 0 0,0-34 77 0 0,0 1 0 0 0,0-1-1 0 0,0 1 1 0 0,0-1 0 0 0,0 1 0 0 0,1-1-1 0 0,-1 1 1 0 0,0-1 0 0 0,1 0-1 0 0,0 1 1 0 0,-1-1 0 0 0,1 1 0 0 0,0-1-1 0 0,-1 0 1 0 0,1 0 0 0 0,1 1 7 0 0,0 0-6 0 0,-1 0-1 0 0,1-1 1 0 0,0 1-1 0 0,0-1 1 0 0,1 0 0 0 0,-1 0-1 0 0,2 1 7 0 0,-1-1 0 0 0,0 1 0 0 0,-1-1-1 0 0,1 1 1 0 0,0 0 0 0 0,-1 0 0 0 0,3 2 0 0 0,-3-3-3 0 0,0 1 0 0 0,-1-1 0 0 0,1 1 1 0 0,0-1-1 0 0,0 0 0 0 0,0 0 0 0 0,1 0 1 0 0,-1 0-1 0 0,0 0 0 0 0,0 0 1 0 0,0 0-1 0 0,1-1 0 0 0,-1 1 0 0 0,0-1 1 0 0,1 0 2 0 0,11 3-38 0 0,2 2-26 0 0,-10-3 25 0 0,1 0 0 0 0,0-1 0 0 0,-1 0-1 0 0,1 0 1 0 0,0 0 0 0 0,0-1 39 0 0,15 1-78 0 0,1-1-99 0 0,6 1-161 0 0,-1-1-109 0 0,0-1-87 0 0,-3-2-62 0 0,-20 1 395 0 0,1 1 0 0 0,-1-1 0 0 0,1-1 0 0 0,-1 1 1 0 0,2-2 200 0 0</inkml:trace>
  <inkml:trace contextRef="#ctx0" brushRef="#br0" timeOffset="3864.24">5601 379 9416 0 0,'0'0'208'0'0,"0"3"33"0"0,0-1-186 0 0,0 1 4 0 0,0-1 2 0 0,0 2 52 0 0,0 1 80 0 0,1-1-157 0 0,1 5-26 0 0,4 2 24 0 0,1 2 71 0 0,0-1 75 0 0,-1-1 78 0 0,-5-9-171 0 0,0 0 1 0 0,-1-1-1 0 0,1 1 0 0 0,-1 0 0 0 0,0 0 1 0 0,1 0-1 0 0,-1 0 0 0 0,0 0 0 0 0,0-1 1 0 0,0 1-1 0 0,-1 2-87 0 0,1-1 113 0 0,0 0 0 0 0,0-1-1 0 0,0 1 1 0 0,0 0 0 0 0,1 0 0 0 0,-1-1 0 0 0,1 1 0 0 0,0 1-113 0 0,3 9 232 0 0,5 11 223 0 0,-1 0-22 0 0,-3-11-243 0 0,-3 5 206 0 0,-2-17-356 0 0,0 1-1 0 0,0-1 1 0 0,0 1 0 0 0,1-1 0 0 0,-1 0-1 0 0,0 1 1 0 0,0-1 0 0 0,1 1 0 0 0,-1-1 0 0 0,1 1-40 0 0,4 6 184 0 0,1 2 76 0 0,-4 3 64 0 0,-2-5-149 0 0,0 4 59 0 0,3 0-83 0 0,2-4-79 0 0,-4-7-58 0 0,0 1 0 0 0,0-1 0 0 0,0 1 1 0 0,-1-1-1 0 0,1 1 0 0 0,0-1 1 0 0,-1 1-1 0 0,1-1 0 0 0,-1 1 0 0 0,0 0 1 0 0,1-1-1 0 0,-1 1 0 0 0,0 0 0 0 0,0 0-14 0 0,0 9 94 0 0,0-9-64 0 0,0 0-1 0 0,-1 1 1 0 0,1-1 0 0 0,0 0 0 0 0,-1 0-1 0 0,1 0 1 0 0,-1-1 0 0 0,0 1 0 0 0,1 0-1 0 0,-1 0 1 0 0,0 0 0 0 0,0 0 0 0 0,0-1-1 0 0,0 1 1 0 0,-1 0 0 0 0,0 0-30 0 0,-1 1 230 0 0,3-3 1 0 0,0 0-6 0 0,0 0-1 0 0,0 0 0 0 0,0 0-10 0 0,0 0-45 0 0,0 0-17 0 0,0 0-7 0 0,3-3-11 0 0,-2 2-126 0 0,0 0 1 0 0,1 0 0 0 0,-1-1-1 0 0,0 1 1 0 0,0 0-1 0 0,0-1 1 0 0,-1 1-1 0 0,1-1 1 0 0,0 1 0 0 0,-1-1-1 0 0,1 1 1 0 0,0-1-1 0 0,-1 1 1 0 0,0-1 0 0 0,1 0-1 0 0,-1 1 1 0 0,0-1-1 0 0,0-1-8 0 0,0 1 10 0 0,0 0 0 0 0,1-1 0 0 0,-1 1-1 0 0,1 0 1 0 0,-1 0 0 0 0,1-1-1 0 0,0 1 1 0 0,0 0 0 0 0,-1 0-1 0 0,2 0 1 0 0,0-2-10 0 0,8-18 32 0 0,10-32 107 0 0,4 1-1 0 0,9-14-138 0 0,-18 39 68 0 0,-10 18-28 0 0,1 0 0 0 0,1 1 0 0 0,0 0 1 0 0,0 0-1 0 0,3-1-40 0 0,8-9 59 0 0,-15 16-40 0 0,1 0-1 0 0,-1 0 1 0 0,1 0 0 0 0,0 1-1 0 0,-1 0 1 0 0,1 0-1 0 0,0 0 1 0 0,1 0-19 0 0,17-6 68 0 0,-15 6-53 0 0,-3 1 5 0 0,0 0 0 0 0,0 0 0 0 0,0 0-1 0 0,-1 1 1 0 0,1-1 0 0 0,0 1 0 0 0,0 0 0 0 0,0 0-1 0 0,0 0 1 0 0,0 1 0 0 0,0-1 0 0 0,0 1-1 0 0,0 0 1 0 0,3 1-20 0 0,-5-1 22 0 0,0 1-1 0 0,1-1 0 0 0,-1 0 1 0 0,0 0-1 0 0,0 1 1 0 0,0-1-1 0 0,0 1 0 0 0,1 0-21 0 0,0 2 46 0 0,0 0 0 0 0,0-1 0 0 0,-1 1 0 0 0,1 0 0 0 0,-1 1 1 0 0,1 0-47 0 0,2 5 48 0 0,2 1-53 0 0,-5-7 5 0 0,1 1 0 0 0,-2-1 0 0 0,1 1 0 0 0,0-1 0 0 0,-1 1 0 0 0,0-1 0 0 0,0 3 0 0 0,5 13 0 0 0,-1-5 5 0 0,-3-12 3 0 0,-1 1-1 0 0,0-1 1 0 0,0 1-1 0 0,0-1 1 0 0,0 1 0 0 0,-1-1-1 0 0,0 1 1 0 0,1-1 0 0 0,-1 1-8 0 0,0 3 11 0 0,1 1 1 0 0,0-1 0 0 0,0 0 0 0 0,1 0 0 0 0,0 0-1 0 0,2 6-11 0 0,-2-8 11 0 0,-1-2-10 0 0,0 1 1 0 0,0-1-1 0 0,-1 1 1 0 0,1-1-1 0 0,-1 1 0 0 0,0 0 1 0 0,0-1-1 0 0,0 1 1 0 0,-1 1-2 0 0,1 5 0 0 0,0 57 1 0 0,0-52-43 0 0,0 0-43 0 0,1-6 11 0 0,6 7-41 0 0,-2-7-1 0 0,-3-4 22 0 0,-2 1-35 0 0,3-1-194 0 0,7 6-12 0 0,-8-10 65 0 0,0 0 49 0 0,0 0 43 0 0,-1-1 35 0 0,2 1-48 0 0,3-2-139 0 0,-4 0 189 0 0,-1 1-49 0 0,15 0-1272 0 0,-1 0-59 0 0</inkml:trace>
  <inkml:trace contextRef="#ctx0" brushRef="#br0" timeOffset="4202.01">6785 1 12240 0 0,'0'0'273'0'0,"0"0"40"0"0,0 0 23 0 0,0 0-137 0 0,0 0-96 0 0,0 0-41 0 0,0 2-23 0 0,0 5-18 0 0,0-3 21 0 0,0 18 718 0 0,0-12-422 0 0,0 0-35 0 0,0 0-42 0 0,0 0-47 0 0,0-1-53 0 0,0 1-58 0 0,-2 1 73 0 0,-4 1 37 0 0,0 2 32 0 0,4-1-24 0 0,1 25 175 0 0,0 24 316 0 0,2-41-500 0 0,3 0-36 0 0,0-2-48 0 0,-2-9-33 0 0,1 0 0 0 0,-2 0 0 0 0,1 0 0 0 0,-1 8-95 0 0,1 6 148 0 0,5 9 9 0 0,-3-14-74 0 0,4 15 95 0 0,-2-9-91 0 0,-5-17-58 0 0,1-1 0 0 0,-1 1 0 0 0,-1 7-29 0 0,0 0 31 0 0,-1-8-17 0 0,1-1 1 0 0,0 0-1 0 0,1 1 1 0 0,0-1-1 0 0,0 1 1 0 0,0 0-15 0 0,9 14 10 0 0,-4 5 2 0 0,-1-11 23 0 0,-3-11-32 0 0,-1-1 0 0 0,0 0 0 0 0,0 1 1 0 0,0-1-1 0 0,0 0 0 0 0,-1 1 0 0 0,1-1 0 0 0,-1 2-3 0 0,-1 5 1 0 0,1-8 4 0 0,0 0 0 0 0,0 0-1 0 0,0 0 1 0 0,0 0 0 0 0,0 0 0 0 0,1 0 0 0 0,-1 0-1 0 0,0 0 1 0 0,1 0 0 0 0,0 0 0 0 0,-1 0-5 0 0,6 6 6 0 0,-1 2 3 0 0,-2 17-80 0 0,-3-25-37 0 0,0-1-124 0 0,0-1-203 0 0,0 0 240 0 0,0 0-40 0 0,0 0-76 0 0,0 0 103 0 0,0 0-40 0 0,0 0-44 0 0,0 0-41 0 0,0 0-39 0 0,0 0-33 0 0,0 0-260 0 0,0 0-56 0 0,0 0-843 0 0,0 0-660 0 0,0 0-1257 0 0</inkml:trace>
  <inkml:trace contextRef="#ctx0" brushRef="#br0" timeOffset="4603.26">6264 490 9792 0 0,'0'0'289'0'0,"0"0"-8"0"0,0-1-210 0 0,3-1-43 0 0,10-8-17 0 0,-7 7 6 0 0,-1 0 35 0 0,0 1 53 0 0,0 0 53 0 0,-1-1 54 0 0,0 0 58 0 0,-3 1 100 0 0,1 1-68 0 0,-1 1-61 0 0,0-1-52 0 0,1 1-23 0 0,-1-1-53 0 0,1 1-30 0 0,0 0-20 0 0,1 0-9 0 0,-2 0 10 0 0,0 0 25 0 0,0 0 44 0 0,7-5 316 0 0,-7 4-370 0 0,1 0-1 0 0,-1 0 1 0 0,1 0 0 0 0,-1 0-1 0 0,1 0 1 0 0,-1 1 0 0 0,1-1-1 0 0,0 1 1 0 0,-1-1 0 0 0,1 1-1 0 0,-1 0 1 0 0,1 0 0 0 0,0-1 0 0 0,0 1-1 0 0,0 0-78 0 0,1 0 83 0 0,0 0 0 0 0,0 0 1 0 0,0 0-1 0 0,0 0 0 0 0,-1-1 0 0 0,1 0 0 0 0,0 1 0 0 0,1-2-83 0 0,5-2 264 0 0,3-3 39 0 0,-7 3-139 0 0,1 1 0 0 0,0 1 0 0 0,0-1 0 0 0,1 1 0 0 0,5-1-164 0 0,20-5 504 0 0,-14 4-227 0 0,-1 0-10 0 0,6-2 99 0 0,2-3-43 0 0,-2 0-111 0 0,11-3 56 0 0,6-3 47 0 0,-10 4-42 0 0,-2 2-66 0 0,1 4-68 0 0,4-1-46 0 0,3-6-38 0 0,-8 4-7 0 0,0 0 0 0 0,20-1-48 0 0,-31 5-12 0 0,62-11-126 0 0,-57 11 63 0 0,-9 4-10 0 0,-2 0-44 0 0,-1 0-79 0 0,-3 1 55 0 0,-1-1-33 0 0,1 0-37 0 0,1 0-42 0 0,-2 0 72 0 0,0 1-1 0 0,0 0 0 0 0,1 0 0 0 0,-1 1 1 0 0,3 0 193 0 0,6 3-485 0 0,-12-4 392 0 0,2 1-212 0 0,0-2-34 0 0,3 1-420 0 0,-7-1 584 0 0,1 0 0 0 0,-1 0 0 0 0,1 0 0 0 0,-1 0 1 0 0,0 0-1 0 0,1 0 0 0 0,-1 1 0 0 0,1-1 0 0 0,-1 1 0 0 0,1-1 175 0 0,14 11-1763 0 0,-1-8-11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4:52.6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34 9848 0 0,'0'-6'222'0'0,"0"5"-209"0"0,1 0-1 0 0,-1 0 1 0 0,0 0-1 0 0,0 0 1 0 0,0 0-1 0 0,-1 0 0 0 0,1 0 1 0 0,0 0-1 0 0,0 0 1 0 0,-1 0-1 0 0,1 0 1 0 0,0 0-1 0 0,-1 0 1 0 0,1 0-1 0 0,-1 0 0 0 0,1 0 1 0 0,-1 0-1 0 0,1 0 1 0 0,-1 1-1 0 0,0-1 1 0 0,0 0-1 0 0,1 0 1 0 0,-1 1-1 0 0,0-1 0 0 0,0 0 1 0 0,0 1-1 0 0,0-1 1 0 0,1 1-1 0 0,-1-1 1 0 0,0 1-1 0 0,0 0 1 0 0,0-1-1 0 0,0 1 0 0 0,0 0 1 0 0,0-1-1 0 0,0 1 1 0 0,0 0-1 0 0,-1 0 1 0 0,1 0-1 0 0,0 0 1 0 0,0 0-1 0 0,-1 0-12 0 0,-3 0 279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29.3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237 18 7080 0 0,'0'0'157'0'0,"0"0"23"0"0,0-3 13 0 0,0 2-181 0 0,0 1-1 0 0,0-1 1 0 0,0 0-1 0 0,0 0 0 0 0,0 1 1 0 0,0-1-1 0 0,0 0 0 0 0,0 1 1 0 0,-1-1-1 0 0,1 0 1 0 0,0 1-1 0 0,0-1 0 0 0,-1 1 1 0 0,1-1-1 0 0,-1 0-11 0 0,0-1 27 0 0,-6 1-26 0 0,0 2 41 0 0,-6-1 53 0 0,6 0 118 0 0,0 0 246 0 0,5 0 424 0 0,2 0 40 0 0,-3 0-33 0 0,3 0-696 0 0,-1 0-82 0 0,0 0-60 0 0,0-1-94 0 0,0 1-88 0 0,-1 0 119 0 0,2 0 49 0 0,-1 0 34 0 0,1 0 39 0 0,-1 0 47 0 0,0 0 13 0 0,1 0 40 0 0,-1 0 43 0 0,1 0 47 0 0,-1 0 50 0 0,0 0 54 0 0,1 1 57 0 0,-1-1 61 0 0,1 2-39 0 0,-1 19 219 0 0,1-3-236 0 0,0 1-80 0 0,1-1-95 0 0,2-4-116 0 0,7 9 144 0 0,-8 7-166 0 0,-2-20-100 0 0,0-1 1 0 0,1 1 0 0 0,1 8-55 0 0,5 7 102 0 0,0-1 0 0 0,7 13-102 0 0,4 13 75 0 0,-6 0-49 0 0,-6-13 19 0 0,-4-20-30 0 0,1 0 1 0 0,0 0-1 0 0,2 1-15 0 0,8 18 72 0 0,-9-27-51 0 0,-1-1 0 0 0,0 1 1 0 0,0 0-1 0 0,0 4-21 0 0,3 31 62 0 0,-2-15 19 0 0,7 24-81 0 0,-7-37 28 0 0,-2-9-19 0 0,0-1-1 0 0,0 1 1 0 0,-1 0 0 0 0,0-1-1 0 0,-1 1 1 0 0,1 0-9 0 0,-1 1 12 0 0,1 0 1 0 0,0 0 0 0 0,1 0-1 0 0,0 0 1 0 0,0 1-13 0 0,0-2 3 0 0,0 1 0 0 0,-1-1 0 0 0,0 1 0 0 0,0-1 0 0 0,0 2-3 0 0,-1-5 6 0 0,0-1-1 0 0,0 1 1 0 0,1 0-1 0 0,0 0 1 0 0,-1 0-1 0 0,1 0 1 0 0,1-1-1 0 0,-1 1 1 0 0,1-1-1 0 0,-1 1 0 0 0,3 2-5 0 0,-3-2-68 0 0,1 0 44 0 0,-1 20 106 0 0,-1-16-134 0 0,-1-1-107 0 0,1-3-7 0 0,0 0-65 0 0,-1 0-73 0 0,1 0-82 0 0,0-4-178 0 0</inkml:trace>
  <inkml:trace contextRef="#ctx0" brushRef="#br0" timeOffset="715.51">0 475 6768 0 0,'0'0'149'0'0,"0"0"23"0"0,0 0 12 0 0,3 0-25 0 0,4 0-111 0 0,-3 0 21 0 0,-2 0 70 0 0,1 3 158 0 0,2 1-181 0 0,1-1 110 0 0,0 0 88 0 0,0-2 63 0 0,17 1 810 0 0,-10-2-716 0 0,-9 0-331 0 0,8 0 211 0 0,-7 1-211 0 0,0 0-1 0 0,-1-1 1 0 0,1 0-1 0 0,0 0 1 0 0,0-1 0 0 0,-1 1-1 0 0,1-1 1 0 0,0 0 0 0 0,0-1-140 0 0,11-7 416 0 0,4-2 96 0 0,-6 5-240 0 0,15 1 112 0 0,-7-2-96 0 0,0-1-55 0 0,0-2-47 0 0,1-1-37 0 0,33-14 109 0 0,27-11-168 0 0,-27 9-78 0 0,-12 9-12 0 0,-34 15-2 0 0,-1 0 0 0 0,0-1 0 0 0,-1 0 0 0 0,1 0 0 0 0,-1-1 0 0 0,6-4 2 0 0,1-3-27 0 0,-4 4-22 0 0,0-1-35 0 0,1 1-40 0 0,2 0-47 0 0,91-47-1343 0 0,-39 16 559 0 0,-48 26 583 0 0,-11 10 200 0 0,-7 2 153 0 0,1 1-1 0 0,-1 0 1 0 0,1 0 0 0 0,-1 0-1 0 0,0 0 1 0 0,1 0 0 0 0,-1-1-1 0 0,1 1 1 0 0,-1 0-1 0 0,1 0 1 0 0,-1-1 0 0 0,0 1-1 0 0,1 0 1 0 0,-1-1 0 0 0,0 1-1 0 0,1 0 1 0 0,-1-1 0 0 0,0 1-1 0 0,0 0 1 0 0,1-1 0 0 0,-1 1-1 0 0,0-1 1 0 0,0 1 0 0 0,0-1-1 0 0,1 1 1 0 0,-1 0 0 0 0,0-1-1 0 0,0 1 1 0 0,0-1 0 0 0,0 1-1 0 0,0-1 1 0 0,0 1 0 0 0,0-1-1 0 0,0 1 1 0 0,0-1 0 0 0,0 1 19 0 0,0-3-448 0 0,0 3 41 0 0,0 0 295 0 0,0 0-11 0 0,0 0-41 0 0,0 0 18 0 0,0 3 42 0 0,0 6 109 0 0,0 4 99 0 0,0 4 116 0 0,0 4 219 0 0,0-20-422 0 0,0 0-1 0 0,0-1 1 0 0,0 1 0 0 0,0 0 0 0 0,0-1 0 0 0,0 1-1 0 0,0 0 1 0 0,0-1 0 0 0,-1 1 0 0 0,1 0 0 0 0,0-1-1 0 0,0 1 1 0 0,-1 0 0 0 0,1-1 0 0 0,0 1 0 0 0,-1-1-1 0 0,1 1 1 0 0,-1-1 0 0 0,1 1 0 0 0,-1-1 0 0 0,1 1 0 0 0,-1-1-1 0 0,1 1 1 0 0,-1-1 0 0 0,1 1 0 0 0,-1-1-17 0 0,0 0 18 0 0,1 1 0 0 0,-1-1 0 0 0,1 1 0 0 0,-1-1 0 0 0,1 1 0 0 0,-1-1-1 0 0,1 1 1 0 0,-1-1 0 0 0,1 1 0 0 0,0-1 0 0 0,-1 1 0 0 0,1-1 0 0 0,0 1 0 0 0,-1 0 0 0 0,1-1 0 0 0,0 1 0 0 0,0 0 0 0 0,-1-1 0 0 0,1 1 0 0 0,0 0 0 0 0,0-1 0 0 0,0 1 0 0 0,0 0 0 0 0,0-1 0 0 0,0 1 0 0 0,0 0-18 0 0,0 6 147 0 0,0-5-98 0 0,0 0 0 0 0,-1 0 1 0 0,2 1-1 0 0,-1-1 0 0 0,0 0 0 0 0,0 0 1 0 0,1 0-1 0 0,-1 0 0 0 0,1 0 1 0 0,0 1-50 0 0,4 5 150 0 0,0 2 86 0 0,-2 7 94 0 0,-1 2-26 0 0,7 12 261 0 0,-5-18-367 0 0,-1 0-43 0 0,8 18 149 0 0,-7-13-159 0 0,-1-6 41 0 0,0 0 1 0 0,5 12-187 0 0,-1-3 120 0 0,-1 3 43 0 0,-4-12-34 0 0,1-1 0 0 0,0 1 0 0 0,1-1 1 0 0,3 6-130 0 0,4 5 190 0 0,-1 0-39 0 0,-3-7-31 0 0,-1 1 0 0 0,-1 1 0 0 0,1 1-120 0 0,-1 14 145 0 0,5-1-7 0 0,-4-4-13 0 0,-2-10-27 0 0,0-4 2 0 0,-1-2 20 0 0,1 3 44 0 0,1-3-61 0 0,2 7 71 0 0,-6-2 33 0 0,1-5-73 0 0,4 1 1 0 0,1 1-10 0 0,-6-2-11 0 0,-1-7-140 0 0,0 1 57 0 0,0 1 66 0 0,0 2 118 0 0,0-4 92 0 0,0-8-209 0 0,0-3-73 0 0,0 5-21 0 0,0 1 0 0 0,1-1 0 0 0,-1 0 0 0 0,0 1 0 0 0,1-1-1 0 0,-1 1 1 0 0,1-1 0 0 0,-1 1 0 0 0,1-1 0 0 0,-1 1 0 0 0,1 0 0 0 0,0-1 0 0 0,0 1-4 0 0,5-12 42 0 0,-4-5-22 0 0,-2 15-10 0 0,0 0-1 0 0,0-1 1 0 0,0 1-1 0 0,1 0 1 0 0,-1-1-1 0 0,1 1 1 0 0,0 0-1 0 0,0-1-9 0 0,6-23 17 0 0,-5 18-15 0 0,0 0-1 0 0,1 0 1 0 0,0 0 0 0 0,0 0-1 0 0,1 1 1 0 0,1-1-2 0 0,5-5 30 0 0,-8 10-27 0 0,1 1 0 0 0,-1-1 0 0 0,0 0 0 0 0,0 1-1 0 0,0-1 1 0 0,0 0 0 0 0,0 0 0 0 0,0-2-3 0 0,0-7 0 0 0,-2 10 0 0 0,1 1 0 0 0,-1 0 0 0 0,1-1 0 0 0,-1 1 0 0 0,1 0 0 0 0,0 0 0 0 0,0-1 0 0 0,0 1 0 0 0,0 0 0 0 0,0 0 0 0 0,1 0 0 0 0,-1 0 0 0 0,0 0 0 0 0,1 1 0 0 0,0-1 0 0 0,15-17 0 0 0,11-10-9 0 0,-10 16-42 0 0,14-3 55 0 0,-31 16 2 0 0,0 0 0 0 0,0-1 0 0 0,0 1 0 0 0,0 0-1 0 0,0 0 1 0 0,0 0 0 0 0,0 0 0 0 0,0 0-1 0 0,1 0 1 0 0,-1 0 0 0 0,0 0 0 0 0,0 0 0 0 0,0 1-1 0 0,0-1 1 0 0,0 0 0 0 0,0 1 0 0 0,0-1-1 0 0,0 0 1 0 0,0 1 0 0 0,0 0 0 0 0,0-1 0 0 0,0 1-1 0 0,0 0 1 0 0,0-1-6 0 0,0 2 9 0 0,1-1 0 0 0,-1-1-1 0 0,1 1 1 0 0,0 0 0 0 0,-1 0-1 0 0,1-1 1 0 0,0 1 0 0 0,-1-1 0 0 0,1 1-1 0 0,0-1 1 0 0,1 0-9 0 0,-2 1 4 0 0,1-1 0 0 0,-1 0 0 0 0,1 0 0 0 0,-1 0 0 0 0,1 1 0 0 0,-1-1 0 0 0,1 1 0 0 0,-1-1 0 0 0,0 1 0 0 0,1-1 0 0 0,-1 1 0 0 0,0 0 0 0 0,1 0 0 0 0,-1 0 0 0 0,0-1 0 0 0,0 1-1 0 0,0 0 1 0 0,0 1 0 0 0,0-1 0 0 0,0 0 0 0 0,0 0 0 0 0,0 0 0 0 0,0 1 0 0 0,-1-1 0 0 0,1 0 0 0 0,0 1 0 0 0,-1-1 0 0 0,1 0 0 0 0,-1 1-4 0 0,2 1 16 0 0,-1 0 1 0 0,1 0-1 0 0,0 0 1 0 0,0 0-1 0 0,0 0 0 0 0,1 1-16 0 0,10 12 139 0 0,-7-3 18 0 0,-3-11-97 0 0,4 4 40 0 0,-2 15 34 0 0,6-11-108 0 0,-6 14-26 0 0,2-11 2 0 0,-2-2-12 0 0,-4-1-52 0 0,-1 1-158 0 0,0 4-55 0 0,3 1-74 0 0,1-12 121 0 0,-3-3 110 0 0,1 0-36 0 0,0 0-160 0 0,-1-1 111 0 0,-1 1-35 0 0,1 0-193 0 0,0 1-79 0 0,0 0-69 0 0,-1-1-59 0 0,1 3-453 0 0,1-1-82 0 0,2 3-1083 0 0,5 4-1272 0 0</inkml:trace>
  <inkml:trace contextRef="#ctx0" brushRef="#br0" timeOffset="1178.36">1941 538 9384 0 0,'0'0'208'0'0,"0"0"33"0"0,0-2 16 0 0,-1-5-106 0 0,-1 3-78 0 0,-3 1-33 0 0,0 1-34 0 0,2-4 5 0 0,1 1 68 0 0,-3 3 69 0 0,-1 2 168 0 0,3 0 282 0 0,3 0 11 0 0,-2 2-30 0 0,-3 3-349 0 0,-1 1-32 0 0,3-4 64 0 0,1 0-95 0 0,-1-2-60 0 0,-1 0-56 0 0,0 0-11 0 0,2 1 43 0 0,-6 4 96 0 0,0 3 48 0 0,-16 16 373 0 0,17-17-448 0 0,0-1-38 0 0,2 0-47 0 0,1-2-71 0 0,2-2 13 0 0,0 0 0 0 0,1 0 0 0 0,-1 0 1 0 0,1 0-1 0 0,0 1 0 0 0,-1-1 0 0 0,1 0 1 0 0,0 1-1 0 0,1-1 0 0 0,-1 0 0 0 0,0 1 0 0 0,0-1 1 0 0,1 1-10 0 0,0 0 7 0 0,-1-1 0 0 0,0 0 1 0 0,1 1-1 0 0,-1-1 0 0 0,0 1 0 0 0,0-1 1 0 0,-1 0-1 0 0,1 0 0 0 0,0 1 1 0 0,-1-1-1 0 0,1 0 0 0 0,-1 0 1 0 0,0 0-8 0 0,1-1 1 0 0,-1 1 0 0 0,1 0-1 0 0,-1 0 1 0 0,1 0 0 0 0,0 0 0 0 0,0 0 0 0 0,0 0 0 0 0,0 0 0 0 0,0 1 0 0 0,0-1 0 0 0,0 0 0 0 0,1 0 0 0 0,-1 1 0 0 0,1-1-1 0 0,-3 11-1 0 0,-8 8 1 0 0,6 8 0 0 0,1-13-2 0 0,2-10 4 0 0,0 1 0 0 0,0-1 0 0 0,1 1 0 0 0,0 0 0 0 0,0-1 0 0 0,1 2-2 0 0,0 24 54 0 0,2-16-54 0 0,-1-15 0 0 0,0 0 0 0 0,0 0 0 0 0,-1 0 0 0 0,1 0 0 0 0,0 0 0 0 0,0 0 0 0 0,0 0 0 0 0,0 0 0 0 0,0 0 0 0 0,1 0 0 0 0,-1 0 0 0 0,1 0 0 0 0,-1-1 0 0 0,1 1 0 0 0,-1-1 0 0 0,1 1 0 0 0,0-1 0 0 0,-1 0 0 0 0,1 1 0 0 0,0-1 0 0 0,0 0 0 0 0,-1 0 0 0 0,1-1 0 0 0,22 1 14 0 0,-24 1-11 0 0,0-1 0 0 0,1 0-1 0 0,-1 0 1 0 0,0 0 0 0 0,1 0-1 0 0,-1 0 1 0 0,0 0 0 0 0,1 0-1 0 0,-1 0 1 0 0,0 0 0 0 0,1 0-1 0 0,-1-1 1 0 0,0 1 0 0 0,0 0-1 0 0,1 0 1 0 0,-1 0 0 0 0,0 0-1 0 0,1 0 1 0 0,-1-1 0 0 0,0 1-1 0 0,0 0 1 0 0,1 0 0 0 0,-1 0-1 0 0,0-1 1 0 0,0 1 0 0 0,1 0-3 0 0,17-12 65 0 0,-14 10-46 0 0,0 0 0 0 0,0 0 1 0 0,0-1-1 0 0,0 0 0 0 0,2-2-19 0 0,57-58 287 0 0,-59 58-272 0 0,0 1 1 0 0,-1-1-1 0 0,1 0 1 0 0,-1 0-1 0 0,0 0 1 0 0,-1 0-1 0 0,1-1 1 0 0,0-4-16 0 0,3-14 64 0 0,1 16-48 0 0,-7 8-16 0 0,1 0 0 0 0,-1 0 0 0 0,1-1 0 0 0,-1 1 0 0 0,0 0 0 0 0,1-1 0 0 0,-1 1 0 0 0,0-1 0 0 0,1 1 0 0 0,-1 0 0 0 0,0-1 0 0 0,1 1 0 0 0,-1-1 0 0 0,0 1 0 0 0,0-1 0 0 0,0 1 0 0 0,1-1 0 0 0,-1 1 0 0 0,0-1 0 0 0,0 1 0 0 0,0-1 0 0 0,0 1 0 0 0,0-1 0 0 0,0 1 0 0 0,0-1 0 0 0,0 1 0 0 0,0-1 0 0 0,0 1 0 0 0,0-1 0 0 0,0-46 17 0 0,0 44 53 0 0,0 0-47 0 0,2-4-103 0 0,-1 6 81 0 0,1 1 27 0 0,-1-1 34 0 0,1 1 53 0 0,0-1 59 0 0,1 1 72 0 0,0 0 80 0 0,-3 3-229 0 0,0 6 27 0 0,0 0-35 0 0,0 33 178 0 0,0-42-267 0 0,0 2 12 0 0,0 0-1 0 0,0 0 0 0 0,0-1 0 0 0,1 1 0 0 0,-1 0 0 0 0,1 0 0 0 0,-1-1 0 0 0,1 1 0 0 0,0 0 0 0 0,-1-1 0 0 0,1 1 0 0 0,0-1 0 0 0,0 1-11 0 0,0-1 11 0 0,0 1-1 0 0,0-1 1 0 0,0 1-1 0 0,0 0 1 0 0,0-1-1 0 0,-1 1 1 0 0,1 0-1 0 0,-1-1 1 0 0,1 1-1 0 0,-1 0 1 0 0,0 0-1 0 0,0 0 0 0 0,0-1-10 0 0,0 2 13 0 0,0-1 0 0 0,1 1 0 0 0,-1-1 0 0 0,0 1 0 0 0,1-1 0 0 0,-1 1-1 0 0,1-1 1 0 0,0 2-13 0 0,9 11 50 0 0,-7-12-46 0 0,-1 1 0 0 0,0-1 0 0 0,0 0-1 0 0,0 1 1 0 0,-1-1 0 0 0,2 4-4 0 0,0 6 0 0 0,-2-11 0 0 0,-1 1 0 0 0,1-1 0 0 0,-1 0 0 0 0,1 1 0 0 0,0-1 0 0 0,0 0 0 0 0,0 0 0 0 0,0 0 0 0 0,0 0 0 0 0,0 0 0 0 0,1 0 0 0 0,-1 0 0 0 0,1 0 0 0 0,0 0 0 0 0,1 2-6 0 0,0-1-1 0 0,0 1 0 0 0,-1 0 1 0 0,1 1-1 0 0,0 1 7 0 0,-1-3-8 0 0,-1 0 1 0 0,1 0 0 0 0,-1-1-1 0 0,1 1 1 0 0,0 0-1 0 0,0-1 1 0 0,0 0-1 0 0,0 1 1 0 0,1-1-1 0 0,-1 0 1 0 0,1 0-1 0 0,-1 0 1 0 0,2 0 7 0 0,7 4-41 0 0,-1-2-112 0 0,-2 2-80 0 0,-3-3-203 0 0,8-3-11 0 0</inkml:trace>
  <inkml:trace contextRef="#ctx0" brushRef="#br0" timeOffset="1517.11">2540 112 11600 0 0,'0'0'264'0'0,"0"0"34"0"0,0 0 21 0 0,0 0-133 0 0,0 0-89 0 0,0 3 69 0 0,0 17 539 0 0,0 1-121 0 0,0 0-105 0 0,0 1-93 0 0,0 5-25 0 0,0-1-92 0 0,0 7-32 0 0,0 15 26 0 0,1-40-222 0 0,0-1 1 0 0,0 0-1 0 0,0 1 0 0 0,1-1 0 0 0,0 1-41 0 0,0 0 37 0 0,0 0 1 0 0,0 0-1 0 0,-1 0 0 0 0,0 0 0 0 0,-1 2-37 0 0,0 88 254 0 0,0-54-115 0 0,1-36-98 0 0,0 0-1 0 0,0 1 0 0 0,0-1 0 0 0,4 8-40 0 0,-3-9 38 0 0,-1 0-1 0 0,1 1 1 0 0,-1-1-1 0 0,0 7-37 0 0,-1 22 185 0 0,0-9-81 0 0,2-9-31 0 0,4-1-48 0 0,0-2-7 0 0,-4 1 36 0 0,-2 17 29 0 0,0-19-72 0 0,0-13-11 0 0,0 0-1 0 0,0-1 0 0 0,0 1 0 0 0,0 0 0 0 0,0 0 0 0 0,0 0 0 0 0,0 0 0 0 0,0 0 0 0 0,0-1 0 0 0,1 1 0 0 0,-1 0 0 0 0,0 0 0 0 0,1 0 0 0 0,-1 0 1 0 0,7 2-48 0 0,-3-3-29 0 0,-2 0-50 0 0,-1 0-126 0 0,-1 0-214 0 0,0 0 354 0 0,0 0 7 0 0,0 0-17 0 0,0 0-42 0 0,0 0-13 0 0,0 0-42 0 0,0 0-50 0 0,0 0-55 0 0,0 0-59 0 0,0 0-55 0 0,0 0-49 0 0,0 0-43 0 0,0 0-154 0 0,0 0-43 0 0,0 0-186 0 0,0 0-503 0 0</inkml:trace>
  <inkml:trace contextRef="#ctx0" brushRef="#br0" timeOffset="1801">2335 491 15088 0 0,'0'0'340'0'0,"3"0"50"0"0,-3 0-372 0 0,1 0-1 0 0,-1 0 1 0 0,1 0-1 0 0,-1 0 0 0 0,1 0 1 0 0,-1 0-1 0 0,0 0 1 0 0,1 0-1 0 0,-1 0 1 0 0,1 0-1 0 0,-1-1 1 0 0,0 1-1 0 0,1 0 1 0 0,-1 0-1 0 0,1 0 1 0 0,-1 0-1 0 0,0-1 0 0 0,1 1 1 0 0,-1 0-1 0 0,0 0 1 0 0,1-1-1 0 0,-1 1 1 0 0,0 0-1 0 0,0-1 1 0 0,1 1-1 0 0,-1 0 1 0 0,0-1-1 0 0,0 1 1 0 0,1 0-1 0 0,-1-1 0 0 0,0 1-17 0 0,5-7 240 0 0,-1 4-153 0 0,2-1-45 0 0,15-5-27 0 0,-8 6-12 0 0,6-3-1 0 0,-6-4 91 0 0,-2 1 196 0 0,-9 9-245 0 0,-1-1 0 0 0,1 0-1 0 0,-1 1 1 0 0,1-1-1 0 0,-1 1 1 0 0,1-1 0 0 0,0 1-1 0 0,-1 0 1 0 0,1 0 0 0 0,-1 0-1 0 0,1 0 1 0 0,0 0 0 0 0,-1 0-45 0 0,6 0 186 0 0,0-1 39 0 0,2 0 51 0 0,1-2 65 0 0,0 0-69 0 0,24-10 384 0 0,-13 4-495 0 0,-8 6-85 0 0,1 2-48 0 0,4 1-42 0 0,-7 0-252 0 0,15 0-224 0 0,-17 0 300 0 0,-1 0-52 0 0,2 0-111 0 0,-1 0-115 0 0,-4 0 184 0 0,0 0-38 0 0,0 0-43 0 0,-1 0-44 0 0,-1 0-20 0 0,1 0-57 0 0,-1 0-49 0 0,0 0-43 0 0,1 0-165 0 0,-1 0-42 0 0,2 0-199 0 0,2 0-539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27.7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254 537 7256 0 0,'0'0'165'0'0,"0"0"22"0"0,0 0 7 0 0,0-3-23 0 0,-2-10-136 0 0,-5 4-9 0 0,3 5 70 0 0,3 2 153 0 0,-1 1-41 0 0,2-1-38 0 0,-1 1-32 0 0,1 0-10 0 0,-1 0-35 0 0,2-1-15 0 0,-1 1-7 0 0,0-2 53 0 0,0 2-46 0 0,-1 0 36 0 0,-10-4 745 0 0,7-2-267 0 0,0 2-83 0 0,-4 3-46 0 0,3 0 219 0 0,1-2-557 0 0,-1 1 85 0 0,-1 1 127 0 0,-4-1 261 0 0,-1 2 4 0 0,3 1-259 0 0,1 0-125 0 0,1 0-84 0 0,5 0-131 0 0,-4 2 357 0 0,4 0-329 0 0,0-1 0 0 0,-1 0 1 0 0,1 0-1 0 0,-1 0 0 0 0,1 0 1 0 0,-1 0-1 0 0,1 0 1 0 0,-1 0-1 0 0,0 0 0 0 0,1-1 1 0 0,-1 1-1 0 0,0-1 0 0 0,0 1 1 0 0,1-1-1 0 0,-2 0-31 0 0,-2 3 202 0 0,-11 7-13 0 0,0-2-112 0 0,6 3-58 0 0,5-1 18 0 0,4-7-34 0 0,0-1 1 0 0,0 0-1 0 0,-1 1 0 0 0,1-1 0 0 0,0 0 1 0 0,-1 0-1 0 0,1 0 0 0 0,-1 0 0 0 0,0 0-3 0 0,1-1 0 0 0,-1 0 0 0 0,1 1 0 0 0,-1-1 0 0 0,1 1 0 0 0,0 0 0 0 0,0-1 0 0 0,0 1 0 0 0,0 0 0 0 0,0 0 0 0 0,0 0 0 0 0,-4 24 0 0 0,-6-5 0 0 0,6 6 0 0 0,-1-15 0 0 0,5-10 0 0 0,0-1 0 0 0,0 1 0 0 0,0-1 0 0 0,1 1 0 0 0,-1-1 0 0 0,1 1 0 0 0,-1-1 0 0 0,1 1 0 0 0,-1 0 0 0 0,1-1 0 0 0,0 1 0 0 0,0 0 0 0 0,0-1 0 0 0,0 1 0 0 0,-1 7 0 0 0,1-6 0 0 0,-1 0 0 0 0,1 0 0 0 0,0 0 0 0 0,0 0 0 0 0,0 0 0 0 0,1 0 0 0 0,-1 0 0 0 0,1 0 0 0 0,-1 0 0 0 0,1 0 0 0 0,0 0 0 0 0,15 29 0 0 0,-3-17-10 0 0,3-1-33 0 0,0-12 32 0 0,-8-2 11 0 0,-5 1 0 0 0,0-1 0 0 0,0 0 0 0 0,0 0 0 0 0,0 0 0 0 0,-1 0 0 0 0,1 0 0 0 0,0-1 0 0 0,0 1 0 0 0,0-1 0 0 0,-1 0 0 0 0,1 0 0 0 0,0 0 0 0 0,-1 0 0 0 0,1 0 0 0 0,-1-1 0 0 0,1 1 0 0 0,-1-1 0 0 0,0 1 0 0 0,2-3 0 0 0,14-11 0 0 0,-7 8 0 0 0,-7 6 0 0 0,-1-1 0 0 0,0 0 0 0 0,0 0 0 0 0,0 0 0 0 0,0 0 0 0 0,0-1 0 0 0,0 1 0 0 0,-1-1 0 0 0,1 0 0 0 0,-1 1 0 0 0,0-1 0 0 0,14-20 13 0 0,16-15 118 0 0,-17 22-103 0 0,-11 12 3 0 0,-1 0 0 0 0,0 0 0 0 0,0-1 0 0 0,0 0 0 0 0,0 1 0 0 0,-1-1 0 0 0,0 0 0 0 0,0-2-32 0 0,7-13 106 0 0,-4 12-58 0 0,-4 7-35 0 0,0-1 0 0 0,0 1 0 0 0,0-1-1 0 0,0 1 1 0 0,-1-1 0 0 0,1 1 0 0 0,0-1 0 0 0,-1 1-1 0 0,0-1 1 0 0,1 0 0 0 0,-1 1 0 0 0,0-1 0 0 0,0 0-1 0 0,1 1-11 0 0,-1-1 13 0 0,0 0 0 0 0,0 1 0 0 0,0-1-1 0 0,0 1 1 0 0,1-1 0 0 0,-1 1-1 0 0,1-1 1 0 0,-1 1 0 0 0,1-1-1 0 0,0 0-12 0 0,8-9 93 0 0,-7 8-2 0 0,-2 3-10 0 0,0 0-1 0 0,0 0-2 0 0,0 0-12 0 0,0 0-2 0 0,0 0 0 0 0,2 9-12 0 0,4-2-31 0 0,-5-7-19 0 0,-1 1 0 0 0,1-1-1 0 0,-1 0 1 0 0,1 1 0 0 0,-1-1-1 0 0,1 1 1 0 0,-1-1 0 0 0,1 1 0 0 0,-1-1-1 0 0,1 1 1 0 0,-1-1 0 0 0,0 1-1 0 0,1 0 1 0 0,-1-1 0 0 0,0 1 0 0 0,0 0-1 0 0,1-1 1 0 0,-1 1 0 0 0,0 0-1 0 0,0-1 1 0 0,0 1 0 0 0,0 0 0 0 0,0-1-1 0 0,0 1 1 0 0,0 0 0 0 0,0 0-2 0 0,-1 15 10 0 0,1-12-10 0 0,-1 0 0 0 0,1 1 0 0 0,0-1 0 0 0,0 1 0 0 0,0-1 0 0 0,1 0 0 0 0,0 1 0 0 0,0-1 0 0 0,1 4 0 0 0,0-4 0 0 0,0 0 0 0 0,0 0 0 0 0,-1 1 0 0 0,1-1 0 0 0,-1 0 0 0 0,0 1 0 0 0,0 0 0 0 0,0-1 0 0 0,-1 1 0 0 0,0-1 0 0 0,0 1 0 0 0,0 0 0 0 0,0 0 0 0 0,0-3 0 0 0,0-1 0 0 0,0 1 0 0 0,1 0 0 0 0,-1 0 0 0 0,0-1 0 0 0,1 1 0 0 0,0 0 0 0 0,-1 0 0 0 0,1-1 0 0 0,0 1 0 0 0,0-1 0 0 0,0 1 0 0 0,0-1 0 0 0,0 1 0 0 0,0-1 0 0 0,0 1 0 0 0,-1 0 0 0 0,1-1 0 0 0,0 1 0 0 0,-1 0 0 0 0,1-1 0 0 0,-1 1 0 0 0,1 0 0 0 0,-1 0 0 0 0,0-1 0 0 0,1 1 0 0 0,-1 0 0 0 0,2 14 0 0 0,14 13 11 0 0,-5-24 32 0 0,-6 6-62 0 0,5-6-136 0 0,-9-4-25 0 0,0-1 48 0 0,-1 1 44 0 0,1 0 39 0 0,-1 0 34 0 0,1-1 40 0 0,-1 1 47 0 0,0 1 88 0 0,1 0 140 0 0,0-2-234 0 0,-1 1-33 0 0,1-1-39 0 0,-1 1-37 0 0,1-1-41 0 0,-1 0-49 0 0,1 1-109 0 0,0-1-96 0 0,0 0-107 0 0,1 1-119 0 0,-1-1 234 0 0,0 0-34 0 0,0 0-35 0 0,0 0-37 0 0,0 0-38 0 0,0 0-40 0 0,0 0-41 0 0,0 0-43 0 0,4 0-1534 0 0,4 0-1210 0 0</inkml:trace>
  <inkml:trace contextRef="#ctx0" brushRef="#br0" timeOffset="332.33">743 0 10800 0 0,'0'0'241'0'0,"0"0"38"0"0,0 0 13 0 0,0 0-26 0 0,0 1-199 0 0,0 1-39 0 0,0 1-102 0 0,0 1 83 0 0,0 1 87 0 0,0 1 68 0 0,1 14 538 0 0,1-13-476 0 0,4 5 37 0 0,-5-9-207 0 0,0 1-1 0 0,0-1 1 0 0,0 1 0 0 0,0-1 0 0 0,0 1-1 0 0,-1-1 1 0 0,1 1 0 0 0,-1-1-56 0 0,0 6 126 0 0,0 2 39 0 0,2 3 70 0 0,0-5-123 0 0,2-1-33 0 0,1 8 49 0 0,-4-9-66 0 0,0 0 1 0 0,0 0-1 0 0,-1-1 0 0 0,0 6-62 0 0,0 13 136 0 0,2-10-75 0 0,9 16 68 0 0,-6-2 6 0 0,6-5 1 0 0,-9 5-34 0 0,-3-21-62 0 0,1 0 1 0 0,1-1-1 0 0,0 1 1 0 0,1 6-41 0 0,4 1 50 0 0,-5-12-37 0 0,0 0 0 0 0,0 0 0 0 0,0 0 0 0 0,0 0 0 0 0,0 0 0 0 0,-1 1 0 0 0,1-1 0 0 0,-1 0 1 0 0,0 4-14 0 0,1 1 28 0 0,0 0 0 0 0,0 0 0 0 0,1 0 0 0 0,0 0 0 0 0,4 7-28 0 0,-6-13 8 0 0,4 16 70 0 0,-4 2-5 0 0,-1-10-36 0 0,4 22 118 0 0,4-9-113 0 0,-4-15-47 0 0,0 5-34 0 0,-1 8 101 0 0,-2-12-61 0 0,-1 0-56 0 0,1 0-86 0 0,-1-4 3 0 0,1-1-48 0 0,0 1-53 0 0,0-1-61 0 0,0-4 57 0 0,0 1-38 0 0,0 0-384 0 0,0-1 90 0 0,0 0-53 0 0,0 0-740 0 0,0 0-584 0 0,0 0-1109 0 0</inkml:trace>
  <inkml:trace contextRef="#ctx0" brushRef="#br0" timeOffset="627.65">554 426 10480 0 0,'8'-1'59'0'0,"-1"-1"62"0"0,11-12 408 0 0,-11 7-320 0 0,3 0-78 0 0,7-1-39 0 0,-12 7-91 0 0,-2 0 1 0 0,1-1 0 0 0,0 1 0 0 0,0-1 0 0 0,0 0 0 0 0,2-2-2 0 0,1-1 20 0 0,0 0 40 0 0,10-7 153 0 0,6-5 185 0 0,15-9 363 0 0,-22 17-464 0 0,-8 5-70 0 0,0-1 45 0 0,15-10 658 0 0,-11 8-497 0 0,0-1-95 0 0,-4 4-192 0 0,0 0-83 0 0,2-2 58 0 0,32-14 380 0 0,-14 6-209 0 0,-5 2-113 0 0,0 1-87 0 0,-14 7-65 0 0,0 0 0 0 0,1 1 0 0 0,-1 0 0 0 0,1 1-27 0 0,14-5 19 0 0,0-2-95 0 0,-12 3-52 0 0,0 2-58 0 0,3 0-96 0 0,6 2-218 0 0,-2 2-190 0 0</inkml:trace>
  <inkml:trace contextRef="#ctx0" brushRef="#br0" timeOffset="948.64">1453 489 8088 0 0,'0'0'182'0'0,"0"0"29"0"0,0 0 12 0 0,3 3-37 0 0,-1-1-164 0 0,3 3 31 0 0,-2-2 26 0 0,-1-1 191 0 0,-1-1-51 0 0,1-1-47 0 0,-1 1-39 0 0,1-1-2 0 0,0 0-48 0 0,3-1 63 0 0,-4 1-36 0 0,-1 0-8 0 0,3 0 697 0 0,-3 0-31 0 0,1 0-486 0 0,1 0-63 0 0,-1 0-55 0 0,0 0-45 0 0,1 0-32 0 0,-1 0-36 0 0,2 0 47 0 0,-1 0 30 0 0,1 0 395 0 0,-1 0-17 0 0,4-1-276 0 0,0-1-38 0 0,8-8 256 0 0,-11 7-159 0 0,0 2-99 0 0,-1 0-63 0 0,1 2-62 0 0,0-1-30 0 0,-1-1 53 0 0,1-5 40 0 0,-1 1-36 0 0,9 0 52 0 0,-6-6-14 0 0,2 7-49 0 0,-7 4-76 0 0,1-1-1 0 0,-1 1 1 0 0,1 0-1 0 0,-1 0 0 0 0,0-1 1 0 0,1 1-1 0 0,-1 0 0 0 0,1-1 1 0 0,-1 1-1 0 0,0 0 0 0 0,1-1 1 0 0,-1 1-1 0 0,0-1 0 0 0,0 1 1 0 0,1 0-1 0 0,-1-1 1 0 0,0 1-1 0 0,0-1 0 0 0,0 1 1 0 0,1-1-1 0 0,-1 1 0 0 0,0-1 1 0 0,0 1-1 0 0,0-1 0 0 0,0 1 1 0 0,0-1-1 0 0,0 1 0 0 0,0-1 1 0 0,0 1-1 0 0,0-1 1 0 0,0 1-1 0 0,-1-1-4 0 0,1 0 3 0 0,0 1 1 0 0,0-1-1 0 0,0 1 1 0 0,0-1-1 0 0,0 1 1 0 0,0-1-1 0 0,0 1 0 0 0,0-1 1 0 0,0 1-1 0 0,0-1 1 0 0,0 1-1 0 0,0 0 1 0 0,0-1-1 0 0,1 1 1 0 0,-1-1-1 0 0,0 1 1 0 0,0-1-1 0 0,0 1 0 0 0,1-1 1 0 0,-1 1-1 0 0,0 0 1 0 0,1-1-1 0 0,-1 1 1 0 0,0-1-1 0 0,1 1 1 0 0,-1 0-1 0 0,0-1 1 0 0,1 1-1 0 0,-1 0 0 0 0,1 0 1 0 0,-1-1-1 0 0,1 1-3 0 0,6-4 52 0 0,-2-10 28 0 0,5 1 0 0 0,-6 6 28 0 0,-5-2-79 0 0,1 7-6 0 0,0-8 58 0 0,0 2 61 0 0,0-3 90 0 0,0-23 189 0 0,-3 18-385 0 0,3 15-36 0 0,-1 0 0 0 0,0-1 0 0 0,0 1 0 0 0,0 0 0 0 0,1 0 0 0 0,-1 0 0 0 0,0 0 0 0 0,0 0 0 0 0,-1 1 0 0 0,1-1 0 0 0,0 0 0 0 0,-1 0 0 0 0,-14-2 0 0 0,15 3 0 0 0,0 0 0 0 0,0 0 0 0 0,-1 0 0 0 0,1 0 0 0 0,0 1 0 0 0,-1-1 0 0 0,1 0 0 0 0,0 0 0 0 0,0 1 0 0 0,-1-1 0 0 0,1 1 0 0 0,0-1 0 0 0,0 1 0 0 0,0 0 0 0 0,0-1 0 0 0,0 1 0 0 0,0 0 0 0 0,0 0 0 0 0,0 0 0 0 0,0 0 0 0 0,0 0 0 0 0,0 0 0 0 0,0 0 0 0 0,1 0 0 0 0,-2 1 0 0 0,0 3-1 0 0,2-4 3 0 0,0-1 0 0 0,-1 1 0 0 0,1-1 1 0 0,0 1-1 0 0,-1 0 0 0 0,1-1 0 0 0,0 1 0 0 0,-1-1 0 0 0,1 1 1 0 0,-1-1-1 0 0,1 1 0 0 0,-1-1 0 0 0,1 1 0 0 0,-1-1 1 0 0,1 1-1 0 0,-1-1 0 0 0,1 0 0 0 0,-1 1 0 0 0,0-1 0 0 0,1 0 1 0 0,-1 1-1 0 0,0-1-2 0 0,-4 2 13 0 0,3 0-12 0 0,-1 0 1 0 0,1 0-1 0 0,-1 0 0 0 0,1 1 0 0 0,0-1 0 0 0,0 0 0 0 0,0 1 0 0 0,1 0 0 0 0,-1-1 0 0 0,0 1 0 0 0,0 3-1 0 0,-4 4 0 0 0,3-5 1 0 0,0-1-1 0 0,1 1 0 0 0,0-1 1 0 0,0 1-1 0 0,0 0 0 0 0,0 2 0 0 0,0-3 9 0 0,1 1-1 0 0,-1 0 1 0 0,0 0 0 0 0,-1-1-1 0 0,1 1 1 0 0,-2 1-9 0 0,-28 52 10 0 0,30-55-5 0 0,0 1-1 0 0,0-1 0 0 0,0 1 0 0 0,1 0 0 0 0,-1 0 0 0 0,1 0 0 0 0,0 0 0 0 0,0 0-4 0 0,-3 9 21 0 0,-2 2-11 0 0,5-12-10 0 0,0 1 0 0 0,0-1 0 0 0,0 0 0 0 0,0 1 0 0 0,0-1 0 0 0,1 1 0 0 0,-1-1 0 0 0,1 1 0 0 0,0 0 0 0 0,0 0 0 0 0,0 0 0 0 0,-1 0 0 0 0,1-1 0 0 0,-1 1 0 0 0,0 0 0 0 0,0 0 0 0 0,0 0 0 0 0,-1-1 0 0 0,1 1 0 0 0,-1-1 0 0 0,-1 3 0 0 0,2-4 0 0 0,0 0 0 0 0,1 0 0 0 0,-1 0 0 0 0,1 0 0 0 0,0 0 0 0 0,0 0 0 0 0,-1 0 0 0 0,1-1 0 0 0,0 1 0 0 0,1 0 0 0 0,-1 0 0 0 0,0 0 0 0 0,0 0 0 0 0,1 0 0 0 0,-1 0 0 0 0,2 1 0 0 0,11 24 0 0 0,-10-23 0 0 0,-1-1 0 0 0,1 1 0 0 0,1-1 0 0 0,-1 0 0 0 0,0 1 0 0 0,1-1 0 0 0,0-1-1 0 0,0 1 1 0 0,0 0 0 0 0,20 9-35 0 0,-19-9 18 0 0,-3-2 16 0 0,0-1 0 0 0,0 1 0 0 0,0-1 0 0 0,0 1 0 0 0,0-1 0 0 0,0 0 1 0 0,0 0-1 0 0,0 0 0 0 0,0 0 0 0 0,0 0 0 0 0,0 0 1 0 0,8 0-1 0 0,16 0-71 0 0,33 0 17 0 0,-40-1-4 0 0,1-1-55 0 0,-4 0-38 0 0,0-1-64 0 0,-1-1-77 0 0,1 0-87 0 0,-11 2 115 0 0,-1 1-41 0 0,1-1-39 0 0,0 1-33 0 0,2-2-246 0 0,1 1-56 0 0,8-3-803 0 0,7-1-632 0 0,14-4-1203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22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95 7024 0 0,'0'0'157'0'0,"0"0"23"0"0,0 0 12 0 0,0-2-27 0 0,0-5-103 0 0,0 3 51 0 0,0 2 117 0 0,0 1 268 0 0,0 1 461 0 0,0 0 38 0 0,0 0-22 0 0,0 0-134 0 0,0 0-60 0 0,0 0-11 0 0,0 0-32 0 0,0 0-123 0 0,0 0-58 0 0,0 0-11 0 0,0 0-31 0 0,0 7-148 0 0,2-3-103 0 0,1-1-81 0 0,0-1-55 0 0,-3-1-112 0 0,1-1 1 0 0,-1 0-1 0 0,1 1 1 0 0,-1-1-1 0 0,1 1 1 0 0,-1-1-1 0 0,1 0 1 0 0,-1 1-1 0 0,0-1 1 0 0,1 1-1 0 0,-1 0 1 0 0,1-1-1 0 0,-1 1 1 0 0,0-1-1 0 0,0 1 1 0 0,1 0-17 0 0,0 6 166 0 0,-2 4-26 0 0,1 0-48 0 0,3 14 35 0 0,2-8-54 0 0,-3-11-41 0 0,0 1 0 0 0,-1-1 0 0 0,0 1 0 0 0,0 0 0 0 0,0 0 0 0 0,-1-1-32 0 0,1 1 10 0 0,-1-1 0 0 0,1 0 0 0 0,0 1-1 0 0,0-1 1 0 0,3 4-10 0 0,1 14 29 0 0,-3-14-27 0 0,-1-1 1 0 0,-1 0 0 0 0,0 1-1 0 0,-1 8-2 0 0,1 22 15 0 0,4-10 24 0 0,-2-19-34 0 0,2 7-3 0 0,-1 0 0 0 0,-1 0-1 0 0,0 7-1 0 0,-2 324 280 0 0,0-347-280 0 0,0 0 0 0 0,0 0 0 0 0,1 0 0 0 0,-1 0 0 0 0,1 0 0 0 0,-1 0 0 0 0,1 0 0 0 0,0 0 0 0 0,0 0 0 0 0,0-1-1 0 0,0 1 1 0 0,0 0 0 0 0,0 0 1 0 0,0-1 0 0 0,0 1 0 0 0,0-1 0 0 0,0 0 0 0 0,-1 1 0 0 0,1 0 0 0 0,-1-1 0 0 0,1 1 0 0 0,-1-1 0 0 0,0 1 0 0 0,0-1 0 0 0,1 1-1 0 0,-1 1 29 0 0,0-3-89 0 0,0 0-41 0 0,0 0-10 0 0,0 0 28 0 0,0 0-22 0 0,0 0-63 0 0,0 0-170 0 0,0 0-306 0 0,0 0 490 0 0,0 0 19 0 0,0-1-11 0 0,0 1-45 0 0,0 0-8 0 0,0-1-44 0 0,0 1-49 0 0,0-1-57 0 0,0 0-61 0 0,0 0-55 0 0,0 0-51 0 0,0 0-43 0 0,0-1-161 0 0,0 1-43 0 0,0-2-194 0 0,0 0-525 0 0</inkml:trace>
  <inkml:trace contextRef="#ctx0" brushRef="#br0" timeOffset="328.74">1 190 8032 0 0,'0'0'182'0'0,"0"0"29"0"0,0 0 12 0 0,0 0-72 0 0,0 0 2 0 0,0 0 67 0 0,0 0 200 0 0,0 0 366 0 0,2-3 29 0 0,9-7-15 0 0,-8 7-93 0 0,-3 3-41 0 0,0 0-8 0 0,2 3-30 0 0,4 2-375 0 0,7 2 169 0 0,3 2 63 0 0,-6-1-225 0 0,-2-1-46 0 0,4 5 64 0 0,-3 0-83 0 0,-3 0-50 0 0,1-1-42 0 0,13 19 75 0 0,-3-7-21 0 0,-6-8-53 0 0,5 2-14 0 0,1 1-12 0 0,12 22 76 0 0,3 5-9 0 0,5-3-35 0 0,13 18 37 0 0,-24-39-118 0 0,-21-17-16 0 0,0 0 0 0 0,0 0 0 0 0,0 1 0 0 0,0-1-1 0 0,2 4-12 0 0,-1 0 18 0 0,0 0 0 0 0,1 0-1 0 0,3 2-17 0 0,29 19 123 0 0,-34-25-107 0 0,1 0 0 0 0,-1 0 0 0 0,0 0 0 0 0,0 1 0 0 0,-1 0 0 0 0,0 0 0 0 0,1 0 0 0 0,1 4-16 0 0,2 2 35 0 0,1 0 0 0 0,1 0 0 0 0,0-1 0 0 0,7 6-35 0 0,7 6 71 0 0,-8-8-58 0 0,-3-9-1 0 0,-8 2 23 0 0,0-2-13 0 0,1-4-35 0 0,-3-1-77 0 0,-3 0-60 0 0,0 0-11 0 0,0 0 28 0 0,2 3-54 0 0,1-1 2 0 0,0 1-46 0 0,2 2-320 0 0,-2-2-702 0 0,-3-3 749 0 0,0-1 58 0 0,1 0-46 0 0,0 1 192 0 0,-1-1-42 0 0,1 0-45 0 0,0 0-42 0 0,1-1-536 0 0,2-2-337 0 0,1-1-813 0 0</inkml:trace>
  <inkml:trace contextRef="#ctx0" brushRef="#br0" timeOffset="1016.76">663 1 9728 0 0,'0'0'222'0'0,"0"0"30"0"0,0 0 18 0 0,0 0-96 0 0,0 0-27 0 0,1 0 42 0 0,1 2 150 0 0,9 9 278 0 0,-10-10-305 0 0,0 1-71 0 0,0 0-62 0 0,-1 0-52 0 0,0 0-29 0 0,0-1-44 0 0,0 5 15 0 0,-1-5-12 0 0,1 0 57 0 0,2 10 245 0 0,4 2 14 0 0,0-1-24 0 0,-4-1-35 0 0,-1 2 18 0 0,0-1-103 0 0,3 1-53 0 0,1 4-27 0 0,-3-11-101 0 0,2 11 142 0 0,-5 3-25 0 0,1-7-81 0 0,-1 15 70 0 0,1 14 13 0 0,3-4-45 0 0,3-15-34 0 0,-4-17-51 0 0,0 0 1 0 0,-1 0-1 0 0,0 1 1 0 0,0-1-1 0 0,-1 1 1 0 0,0 0-38 0 0,0 20 115 0 0,0 45 224 0 0,0-50-253 0 0,0 40 143 0 0,0-1-70 0 0,0 11-36 0 0,0 33-12 0 0,2-87-68 0 0,5-1-26 0 0,-6-15-16 0 0,0 0 0 0 0,0 0 0 0 0,0 1 0 0 0,0-1 0 0 0,-1 0 0 0 0,1 0 0 0 0,-1 1-1 0 0,1-1 1 0 0,-1 1 0 0 0,0-1 0 0 0,0 1 0 0 0,0-1-1 0 0,0 1-135 0 0,0 0 55 0 0,0-1 47 0 0,0 1 39 0 0,0 3 113 0 0,0 4 204 0 0,0-6-213 0 0,0 1-57 0 0,0-1-115 0 0,0-2-19 0 0,0 1-40 0 0,0-1-56 0 0,0 0-55 0 0,0 1-61 0 0,0-1-66 0 0,0 0-70 0 0,0 1-78 0 0,0-1-81 0 0,0 1-87 0 0,0-3-822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38.2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11976 0 0,'0'0'266'0'0,"0"0"44"0"0,0 0 15 0 0,0 0-129 0 0,0 0-93 0 0,0 0 25 0 0,0 0-36 0 0,0 0 109 0 0,0 0 223 0 0,3 0 399 0 0,-1 0-597 0 0,-1 0-111 0 0,-1 0-85 0 0,0 0-42 0 0,1 0-128 0 0,-1 0 135 0 0,1 0 101 0 0,0 0 6 0 0,0 0 43 0 0,1 0 26 0 0,-1 0 44 0 0,1 0 48 0 0,0 0 52 0 0,1 0 57 0 0,0 0 61 0 0,0 0 64 0 0,0 0 70 0 0,0 0-684 0 0,-3 2-67 0 0,0 0 191 0 0,0 0-56 0 0,1 0-53 0 0,-1 0-52 0 0,1 0-47 0 0,0 0-46 0 0,0-1-43 0 0,-1 1-39 0 0,1 0-38 0 0,1 0-35 0 0,0 1-494 0 0,0-1-105 0 0,0 1-84 0 0,0-1-1062 0 0,-1-2-1219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38.4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11256 0 0,'0'0'256'0'0,"0"0"34"0"0,0 0 21 0 0,0 0-35 0 0,0 0-163 0 0,0 0-41 0 0,0 0 82 0 0,0 0 166 0 0,0 0 298 0 0,0 0 29 0 0,0 0-24 0 0,0 0-134 0 0,0 0-60 0 0,0 0-11 0 0,0 0-43 0 0,0 0-273 0 0,0 0 4 0 0,0 0 28 0 0,0 0-20 0 0,0 0-44 0 0,0 0-95 0 0,0 0-60 0 0,0 0-101 0 0,0 0-20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40.1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65 8088 0 0,'0'0'234'0'0,"0"0"-55"0"0,0 0-6 0 0,0 0 64 0 0,0 0 204 0 0,0 0 379 0 0,0 0 32 0 0,0 0-353 0 0,0 0-209 0 0,0 0-56 0 0,0 0 43 0 0,0 0 115 0 0,0 0-28 0 0,0 0 0 0 0,0 0 16 0 0,0 0 4 0 0,0 0 0 0 0,3 0-6 0 0,9 3-44 0 0,2 7 42 0 0,-12-9-204 0 0,-1 0-39 0 0,3 0 36 0 0,0 0-86 0 0,1-2-44 0 0,-2 0 56 0 0,13 2 212 0 0,-12 0-225 0 0,0-1 1 0 0,1 0-1 0 0,-1 0 1 0 0,0 0-1 0 0,1 0 0 0 0,-1-1 1 0 0,0 1-1 0 0,1-1 0 0 0,3-1-82 0 0,-1-3 97 0 0,-5 4-80 0 0,-1 0 0 0 0,1 0 1 0 0,-1 0-1 0 0,1 0 0 0 0,-1 1 1 0 0,1-1-1 0 0,-1 0 0 0 0,1 1 1 0 0,0 0-1 0 0,-1-1 0 0 0,1 1 0 0 0,0 0 1 0 0,-1 0-1 0 0,1-1 0 0 0,1 2-17 0 0,12-1 92 0 0,23 0 150 0 0,-15-3-153 0 0,53-23 182 0 0,-58 22-207 0 0,2 4-10 0 0,-10 1-26 0 0,-9-1-21 0 0,1 0 1 0 0,0 0-1 0 0,-1 0 0 0 0,1 0 0 0 0,0-1 0 0 0,-1 1 0 0 0,1-1 0 0 0,0 1 0 0 0,-1-1 0 0 0,1 1 0 0 0,-1-1 0 0 0,1 0 0 0 0,-1 0 0 0 0,1 0-7 0 0,10-5 33 0 0,5 5-19 0 0,-14 1-9 0 0,-1 0 1 0 0,0 0-1 0 0,1 0 0 0 0,-1 0 0 0 0,1-1 0 0 0,-1 1 0 0 0,0 0 0 0 0,1-1 1 0 0,-1 0-1 0 0,2 0-5 0 0,9-10 21 0 0,-6 7 31 0 0,2 5-49 0 0,-6-1 6 0 0,10 0 44 0 0,-11 0 13 0 0,-2 0 3 0 0,3 3-14 0 0,8 8-34 0 0,-9-9 32 0 0,-2-2 11 0 0,3 3-10 0 0,7 7-33 0 0,-4-4 22 0 0,4 7-21 0 0,-7 0 40 0 0,-3-10 14 0 0,2-1-10 0 0,4 5-49 0 0,-5-5 1 0 0,0 1-1 0 0,0-1 1 0 0,0 0 0 0 0,0 1 0 0 0,-1-1-1 0 0,1 1 1 0 0,-1-1 0 0 0,1 1 0 0 0,-1 0-18 0 0,1 10 26 0 0,1 3 27 0 0,3-8-23 0 0,-4-7-27 0 0,0 0-1 0 0,0 1 1 0 0,0-1-1 0 0,0 1 1 0 0,-1-1-1 0 0,1 1 0 0 0,-1-1 1 0 0,1 1-1 0 0,-1 0 1 0 0,1-1-1 0 0,-1 1 1 0 0,0 0-1 0 0,0-1 0 0 0,0 1-2 0 0,0 14 21 0 0,-1-11-9 0 0,0-1 1 0 0,1 0-1 0 0,0 1 0 0 0,0-1 1 0 0,1 1-1 0 0,-1-1 1 0 0,1 0-1 0 0,0 0 0 0 0,1 4-12 0 0,3 0 11 0 0,-4-6-5 0 0,0-1 0 0 0,0 1 0 0 0,0-1 0 0 0,-1 0-1 0 0,1 1 1 0 0,0 0 0 0 0,-1-1 0 0 0,1 1-1 0 0,-1-1 1 0 0,0 1 0 0 0,1 0 0 0 0,-1-1 0 0 0,0 1-1 0 0,0 0-5 0 0,0 69 80 0 0,0 97-80 0 0,0-164 0 0 0,1 0 0 0 0,-1 0 0 0 0,1 0 0 0 0,0 0 0 0 0,0 0 0 0 0,0 0 0 0 0,1-1 0 0 0,-1 1 0 0 0,1 0 0 0 0,1 2 0 0 0,-2-3 6 0 0,0 0-1 0 0,0-1 0 0 0,-1 1 1 0 0,1 0-1 0 0,-1 0 0 0 0,1 0 0 0 0,-1 0 1 0 0,0 0-1 0 0,-1 0 0 0 0,1 0 1 0 0,0 1-6 0 0,-1 5 21 0 0,1 5 1 0 0,1 23 115 0 0,-1-35-123 0 0,1 0 0 0 0,-1 0 0 0 0,0 0 1 0 0,1 0-1 0 0,0 0 0 0 0,-1 0 0 0 0,1 0 0 0 0,0 0 0 0 0,0-1 1 0 0,0 1-1 0 0,0 0 0 0 0,1-1 0 0 0,0 2-14 0 0,1 1 95 0 0,-2 0-50 0 0,-2 4-7 0 0,1-8-24 0 0,0 3 74 0 0,0-3-7 0 0,0 0-1 0 0,0 0-2 0 0,0 0-12 0 0,0 0-2 0 0,0 0 0 0 0,0 0-24 0 0,0 0-62 0 0,0 0-38 0 0,0 0-154 0 0,0 0-26 0 0,0 0 113 0 0,0 0 42 0 0,0 0-37 0 0,0 0-14 0 0,0 0-38 0 0,0 0-41 0 0,0 0-48 0 0,0 0-52 0 0,0 0-48 0 0,0 0-45 0 0,0 0-40 0 0,0 0-290 0 0,0 0-67 0 0,0 0-53 0 0,0 0-38 0 0,0 0-337 0 0,0 0-35 0 0,0 0-2653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54.7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 7856 0 0,'0'0'174'0'0,"0"0"29"0"0,0 2 13 0 0,0 2-93 0 0,0-4-90 0 0,-3 5 17 0 0,-8 15-33 0 0,9-14 17 0 0,1 1 58 0 0,1 1 74 0 0,0 6 140 0 0,1 1 16 0 0,-1-9-123 0 0,0 0 59 0 0,0 19 919 0 0,0-19-906 0 0,0 2 65 0 0,0-4-219 0 0,0-1-43 0 0,2 2 408 0 0,1-2-474 0 0,-2-1 46 0 0,3 4 164 0 0,-2 0 97 0 0,1 11 515 0 0,-3-12-624 0 0,1 1-55 0 0,-1 2 19 0 0,3-1-36 0 0,7 7 160 0 0,-8-11-64 0 0,-1 1-103 0 0,0 0-66 0 0,-2 1-38 0 0,0-3 42 0 0,1 5 9 0 0,0-4-59 0 0,0-1 1 0 0,0 0 0 0 0,0 0-1 0 0,0 0 1 0 0,0 0 0 0 0,0 0-1 0 0,1 1 1 0 0,-1-1 0 0 0,1 0-1 0 0,0 1-15 0 0,9 19 92 0 0,-7 1-36 0 0,-3-21-51 0 0,0-1-1 0 0,0 1 0 0 0,1 0 0 0 0,-1 0 1 0 0,0 0-1 0 0,1 0 0 0 0,-1 0 1 0 0,1 0-1 0 0,0 0 0 0 0,0-1 1 0 0,0 1-1 0 0,-1 0 0 0 0,3 1-4 0 0,-3-2 4 0 0,1 1 0 0 0,0-1 0 0 0,0 0 0 0 0,0 1 0 0 0,-1-1 0 0 0,1 1 0 0 0,-1 0-1 0 0,1-1 1 0 0,-1 1 0 0 0,0-1 0 0 0,1 1 0 0 0,-1 0 0 0 0,0 1-4 0 0,0 3 22 0 0,1 12 59 0 0,-1-17-80 0 0,1-1 1 0 0,-1 0-1 0 0,0 1 1 0 0,0-1-1 0 0,1 1 0 0 0,-1-1 1 0 0,0 0-1 0 0,0 1 1 0 0,1-1-1 0 0,-1 0 1 0 0,1 1-1 0 0,-1-1 1 0 0,0 0-1 0 0,1 0 1 0 0,-1 1-1 0 0,0-1 1 0 0,1 0-1 0 0,-1 0 0 0 0,1 1 1 0 0,-1-1-1 0 0,1 0 1 0 0,-1 0-1 0 0,1 0 1 0 0,-1 0-1 0 0,1 0 1 0 0,-1 0-1 0 0,0 0 1 0 0,1 0-1 0 0,-1 0 0 0 0,1 0 0 0 0,-1 0 0 0 0,0 0 0 0 0,0 0 0 0 0,0 0 1 0 0,0 0-1 0 0,1 0 0 0 0,-1 0 1 0 0,0 0-1 0 0,0 0 0 0 0,0 0 1 0 0,0 0-1 0 0,0 0 0 0 0,0 0 1 0 0,0 0-1 0 0,0 0 0 0 0,0 0 0 0 0,0 0 1 0 0,1 0-1 0 0,-1 0 0 0 0,0 0 1 0 0,0 0-1 0 0,0 0 0 0 0,0 0 1 0 0,0 0-1 0 0,0 0 0 0 0,0 0 1 0 0,0 0-1 0 0,0 0 0 0 0,0 0 0 0 0,0 0 1 0 0,0 0-1 0 0,1 1 0 0 0,-1-1 1 0 0,0 0-1 0 0,0 0 0 0 0,0 0 1 0 0,0 0-1 0 0,0 0 0 0 0,0 0 1 0 0,0 0-1 0 0,0 0 0 0 0,0 0 1 0 0,0 0-1 0 0,0 0 0 0 0,0 1 0 0 0,0-1 1 0 0,0 0-1 0 0,0 0 0 0 0,0 0 1 0 0,0 0-1 0 0,0 0 0 0 0,0 0 1 0 0,0 0-1 0 0,0 0 0 0 0,0 0 1 0 0,0 0-1 0 0,0 1 0 0 0,0-1-1 0 0,0 3-10 0 0,0 0 58 0 0,1-1 50 0 0,0-1 40 0 0,1-2 143 0 0,2-2 204 0 0,-2-1-152 0 0,0 1-146 0 0,-1 0-65 0 0,0 0-39 0 0,0 1-50 0 0,-1 0-38 0 0,0 0-42 0 0,0 0-48 0 0,0-18 356 0 0,0 0-71 0 0,0-3-32 0 0,0-11 3 0 0,3 15-95 0 0,2 6-50 0 0,-3 11-16 0 0,-1 0 0 0 0,0-1 0 0 0,0 1 0 0 0,0-1-1 0 0,-1 1 1 0 0,1-1 0 0 0,-1 1 0 0 0,1-1 0 0 0,-1 1 0 0 0,0-1-1 0 0,0-1 1 0 0,0 2 0 0 0,0 0 0 0 0,1 1 0 0 0,-1-1 0 0 0,0 1 0 0 0,1-1 0 0 0,-1 1 0 0 0,1-1 0 0 0,-1 1 0 0 0,1-1 0 0 0,-1 1 0 0 0,1-1 0 0 0,0 1 0 0 0,0 0 0 0 0,5-13 0 0 0,-4-2 0 0 0,-3 13 0 0 0,1 1 0 0 0,0-1 0 0 0,0 1 0 0 0,1 0 0 0 0,-1-1 0 0 0,0 1 0 0 0,1 0 0 0 0,-1-1 0 0 0,1 1 0 0 0,1-2 0 0 0,9-10 0 0 0,-10 13 0 0 0,1-1 0 0 0,0 0 0 0 0,-1 1 0 0 0,1-1 0 0 0,-1 0 0 0 0,1 0 0 0 0,-1 0 0 0 0,0-1 0 0 0,1-1 0 0 0,1-8 0 0 0,-3 9 0 0 0,1 1 0 0 0,-1 0 0 0 0,1-1 0 0 0,0 1 0 0 0,0 0 0 0 0,0 0 0 0 0,0-1 0 0 0,0 1 0 0 0,0 0 0 0 0,0 0 0 0 0,1 0 0 0 0,-1 1 0 0 0,1-1 0 0 0,-1 0 0 0 0,7-6 0 0 0,-5 5-12 0 0,0-1 0 0 0,0 1 0 0 0,1 0-1 0 0,-1 0 1 0 0,1 1 0 0 0,0-1 12 0 0,9-2-15 0 0,-10-2 13 0 0,-3 6 1 0 0,0 1 0 0 0,0 0 1 0 0,0 0-1 0 0,0 0 1 0 0,0-1-1 0 0,0 1 0 0 0,0 0 1 0 0,0 0-1 0 0,1 0 0 0 0,-1-1 1 0 0,0 1-1 0 0,0 0 1 0 0,0 0-1 0 0,0 0 0 0 0,0 0 1 0 0,0 0-1 0 0,0-1 0 0 0,0 1 1 0 0,1 0-1 0 0,-1 0 1 0 0,0 0-1 0 0,0 0 0 0 0,0 0 1 0 0,0 0-1 0 0,0-1 0 0 0,1 1 1 0 0,-1 0-1 0 0,0 0 1 0 0,0 0-1 0 0,0 0 0 0 0,0 0 1 0 0,1 0-1 0 0,-1 0 0 0 0,0 0 1 0 0,0 0-1 0 0,1 0 1 0 0,25-2-47 0 0,-24 2 47 0 0,0 1 0 0 0,-1-1 0 0 0,1 0 0 0 0,0 0 0 0 0,-1 1 0 0 0,1-1 0 0 0,-1 1 0 0 0,1-1 0 0 0,-1 1 0 0 0,1 0 0 0 0,-1 0 0 0 0,1 0 0 0 0,-1 0 0 0 0,1 0 0 0 0,6 4 0 0 0,-3-3 0 0 0,-5-2 0 0 0,1 0 0 0 0,0 1 0 0 0,-1-1 0 0 0,1 0 0 0 0,0 1 0 0 0,-1-1 0 0 0,1 0 0 0 0,-1 1 0 0 0,1-1 0 0 0,-1 1 0 0 0,1-1 0 0 0,-1 1 0 0 0,1-1 0 0 0,-1 1 0 0 0,1-1 0 0 0,-1 1 0 0 0,0 0 0 0 0,1-1 0 0 0,-1 1 0 0 0,0-1 0 0 0,0 1 0 0 0,1 0 0 0 0,1 4 0 0 0,24 27 0 0 0,-4 15 0 0 0,-9-31 0 0 0,-12-15 0 0 0,0 0 0 0 0,1 0 0 0 0,-1 0 0 0 0,0 1 0 0 0,0-1 0 0 0,0 0 0 0 0,0 1 0 0 0,0-1 0 0 0,0 1 0 0 0,0-1 0 0 0,-1 1 0 0 0,1-1 0 0 0,0 1 0 0 0,-1 0 0 0 0,0-1 0 0 0,1 1 0 0 0,-1 0 0 0 0,0-1 0 0 0,0 1 0 0 0,0 0 0 0 0,1 0 0 0 0,-1 0 0 0 0,0-1 0 0 0,0 1 0 0 0,0-1 0 0 0,1 1 0 0 0,-1 0 0 0 0,1-1 0 0 0,0 1 0 0 0,-1-1 0 0 0,1 1 0 0 0,0-1 0 0 0,0 1 0 0 0,0-1 0 0 0,0 1 0 0 0,4 6 0 0 0,-3 8 0 0 0,-2-10 0 0 0,0-4 0 0 0,0-1 0 0 0,-1 1 0 0 0,1 0 0 0 0,0-1 0 0 0,1 1 0 0 0,-1 0 0 0 0,0-1 0 0 0,0 1 0 0 0,1-1 0 0 0,-1 1 0 0 0,1 0 0 0 0,0 0 0 0 0,5 3 0 0 0,-5-5 0 0 0,-1 0 0 0 0,1 1 0 0 0,-1-1 0 0 0,1 0 0 0 0,-1 0 0 0 0,0 1 0 0 0,1-1 0 0 0,-1 0 0 0 0,0 1 0 0 0,1-1 0 0 0,-1 0 0 0 0,0 1 0 0 0,1-1 0 0 0,-1 1 0 0 0,0-1 0 0 0,0 1 0 0 0,1-1 0 0 0,-1 1 0 0 0,0-1 0 0 0,0 0 0 0 0,0 1 0 0 0,0-1 0 0 0,0 1 0 0 0,0-1 0 0 0,0 1 0 0 0,1-1 0 0 0,-1 1 0 0 0,-1-1 0 0 0,1 1 0 0 0,0-1 0 0 0,0 1 0 0 0,0 0 0 0 0,0 2 4 0 0,-1 6-5 0 0,2-5 64 0 0,3-3 4 0 0,5-5-64 0 0,-4-7 9 0 0,6 6 36 0 0,-6-8-36 0 0,8-3-12 0 0,-10 12 0 0 0,0 0 0 0 0,0 0 0 0 0,0 0 0 0 0,-1-1 0 0 0,0 1 0 0 0,0-1 0 0 0,1-1 0 0 0,-2 3 0 0 0,0 0 0 0 0,0 0 0 0 0,0 0 0 0 0,1 0 0 0 0,-1 0 0 0 0,1 0 0 0 0,0 0 0 0 0,0 1 0 0 0,0-1 0 0 0,0 1 0 0 0,0-1 0 0 0,1 1 0 0 0,2-2 0 0 0,5-1 0 0 0,-8 4 0 0 0,1 0 0 0 0,-1 0 0 0 0,0 0 0 0 0,0 0 0 0 0,0-1 0 0 0,0 1 0 0 0,0-1 0 0 0,0 1 0 0 0,0-1 0 0 0,4-4-22 0 0,0 2 0 0 0,0-1 0 0 0,1 1 0 0 0,5-3 22 0 0,-7 4 0 0 0,6 0-64 0 0,12 6 48 0 0,-15 0 16 0 0,-1 0 0 0 0,0 0 0 0 0,5 5 0 0 0,4 1 0 0 0,-5-4 0 0 0,-9-4 0 0 0,0 0 0 0 0,1 0 0 0 0,-1 0 0 0 0,0 0 0 0 0,0 1 0 0 0,0-1 0 0 0,0 1 0 0 0,0 0 0 0 0,0-1 0 0 0,11 12 0 0 0,-8-9 0 0 0,0 0 0 0 0,-1 1 0 0 0,1 0 0 0 0,-1 0 0 0 0,0 0 0 0 0,1 2 0 0 0,10 24 0 0 0,-9 1 0 0 0,4-19 11 0 0,-6-7 36 0 0,-3 1-40 0 0,-1-2-8 0 0,16 24 12 0 0,-5-23 20 0 0,-6 0-61 0 0,-5-5 27 0 0,0-1-1 0 0,0 1 0 0 0,0-1 0 0 0,0 0 0 0 0,1 1 1 0 0,-1-1-1 0 0,0 0 0 0 0,0 1 0 0 0,1-1 1 0 0,-1 0-1 0 0,0 1 0 0 0,1-1 0 0 0,-1 0 0 0 0,0 0 1 0 0,1 1-1 0 0,-1-1 0 0 0,1 0 0 0 0,-1 0 1 0 0,0 0-1 0 0,1 0 0 0 0,-1 1 0 0 0,1-1 0 0 0,-1 0 1 0 0,0 0-1 0 0,1 0 0 0 0,-1 0 0 0 0,1 0 0 0 0,-1 0 1 0 0,0 0-1 0 0,1 0 0 0 0,0 0 4 0 0,1 0-74 0 0,-2 0 11 0 0,0 0-34 0 0,0 0-15 0 0,0 0-33 0 0,0 0-39 0 0,0 0-44 0 0,0 0-45 0 0,0 0-45 0 0,0 0-40 0 0,0 0-37 0 0,1 0-257 0 0,-1 0-61 0 0,1 0-47 0 0,0 0-34 0 0,3 0-1426 0 0,5 0-1264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29:55.5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10080 0 0,'0'0'230'0'0,"0"0"30"0"0,0 0 18 0 0,0 0 16 0 0,0 0 62 0 0,0 0 27 0 0,0 0 8 0 0,0 0-23 0 0,0 0-102 0 0,0 0-46 0 0,0 0-10 0 0,-2 2 2 0 0,-9 9 17 0 0,9-8 10 0 0,2-3 1 0 0,0 2 0 0 0,0 2-157 0 0,-1-3-47 0 0,1 1 0 0 0,0 0 0 0 0,0 0 0 0 0,0 0 0 0 0,0 0 0 0 0,1-1 0 0 0,-1 1 0 0 0,0 0 0 0 0,1 0 0 0 0,-1 0 1 0 0,1 1-37 0 0,6 1 156 0 0,-7-4-146 0 0,1 0-1 0 0,-1 1 1 0 0,1-1 0 0 0,-1 0-1 0 0,0 0 1 0 0,1 1 0 0 0,-1-1 0 0 0,1 0-1 0 0,-1 1 1 0 0,0-1 0 0 0,1 1-1 0 0,-1-1 1 0 0,0 0 0 0 0,0 1-1 0 0,1-1 1 0 0,-1 1 0 0 0,0-1-1 0 0,0 1 1 0 0,0-1 0 0 0,1 1 0 0 0,-1-1-1 0 0,0 1 1 0 0,0-1 0 0 0,0 1-1 0 0,0-1 1 0 0,0 1 0 0 0,0-1-1 0 0,0 1 1 0 0,0-1 0 0 0,0 1-1 0 0,0-1 1 0 0,-1 1-10 0 0,3 10 123 0 0,5 1 6 0 0,-2-4-57 0 0,-1 3 27 0 0,-3-9-78 0 0,0 0-1 0 0,0 1 1 0 0,1-1 0 0 0,-1 0 0 0 0,0 0-1 0 0,1 0 1 0 0,-1 0 0 0 0,1 0 0 0 0,0 0-21 0 0,16 20 141 0 0,-13-16-111 0 0,-2 0-1 0 0,1 1 1 0 0,-1 0-1 0 0,1-1 1 0 0,-2 1-1 0 0,1 0 1 0 0,0 4-30 0 0,1 6 61 0 0,-1-4 24 0 0,0-1 0 0 0,5 12-85 0 0,39 97 360 0 0,-37-99-288 0 0,-6-12-30 0 0,0 0 0 0 0,0 1 0 0 0,-1 0 0 0 0,1 6-42 0 0,-1 1 45 0 0,-1-7-7 0 0,-1-1 1 0 0,2 1-1 0 0,-1-1 0 0 0,2 0 0 0 0,0 2-38 0 0,13 28 98 0 0,29 59 188 0 0,-15-20-82 0 0,-24-63-174 0 0,0 2 46 0 0,-4-10-19 0 0,0 1 1 0 0,0-1 0 0 0,1 0-1 0 0,1 1-57 0 0,-3-6 17 0 0,8 15 127 0 0,-4-2-3 0 0,-5-13-115 0 0,0 0 1 0 0,1-1-1 0 0,-1 1 1 0 0,1 0-1 0 0,-1-1 1 0 0,1 1-1 0 0,0-1 1 0 0,0 1-27 0 0,11 4 232 0 0,-7 5-5 0 0,-5-11-213 0 0,-1 0 1 0 0,0 0 0 0 0,1 0 0 0 0,-1 0 0 0 0,1 0 0 0 0,0 0 0 0 0,-1 0 0 0 0,1 0 0 0 0,0-1 0 0 0,-1 1 0 0 0,1 0-1 0 0,0 0 1 0 0,0 0 0 0 0,0-1 0 0 0,0 1 0 0 0,0 0-15 0 0,3 0 35 0 0,0 0 50 0 0,23 0 540 0 0,-21-3-517 0 0,-4 2-94 0 0,0-1-36 0 0,3-10 134 0 0,6 5 3 0 0,-10 5-104 0 0,0 1-1 0 0,0 0 1 0 0,0-1-1 0 0,0 1 1 0 0,0-1-1 0 0,0 0 1 0 0,0 1-1 0 0,0-1 1 0 0,0 0-1 0 0,0 1 1 0 0,0-1-1 0 0,-1 0 1 0 0,1 0-1 0 0,0 0 1 0 0,0 0-1 0 0,-1 0-10 0 0,1 0 19 0 0,-1-1-1 0 0,1 1 1 0 0,-1-1-1 0 0,1 1 1 0 0,-1 0-1 0 0,0-1 1 0 0,0 1-1 0 0,0-1 1 0 0,0 1 0 0 0,0-1-19 0 0,3-16 179 0 0,28-61 213 0 0,-20 50-296 0 0,-6 0-16 0 0,5 8-52 0 0,-4-11 20 0 0,-3 15-42 0 0,14-59 61 0 0,-8 48-64 0 0,-5 15-1 0 0,0 0 0 0 0,0 0-1 0 0,-1-1 1 0 0,-1-2-2 0 0,0 5 11 0 0,0-1 1 0 0,1 1 0 0 0,0 0 0 0 0,1-1-12 0 0,33-75 10 0 0,5-2-10 0 0,-39 83 0 0 0,-1 0 0 0 0,0 0 0 0 0,0 0 0 0 0,0-3 0 0 0,-2 5 0 0 0,1 0 0 0 0,0 1 0 0 0,0-1 0 0 0,0 0 0 0 0,1 1 0 0 0,-1-1 0 0 0,1 1 0 0 0,0 0 0 0 0,0-1 0 0 0,0 1 0 0 0,0 0 0 0 0,2-1 0 0 0,9-12 0 0 0,-8 3 0 0 0,6 8 16 0 0,-6-6 32 0 0,-4 10-93 0 0,4 0 115 0 0,-3 0-121 0 0,-1 1-19 0 0,0 0-38 0 0,1 1-44 0 0,-1-1-52 0 0,-1-3 20 0 0,0-3 54 0 0,0 2-18 0 0,0 2-80 0 0,0 1-220 0 0,0 1-403 0 0,0 0-40 0 0,1-1 331 0 0,1-1 118 0 0,2-2-186 0 0,2-2-196 0 0,-3 3-829 0 0,-3 3-39 0 0</inkml:trace>
  <inkml:trace contextRef="#ctx0" brushRef="#br0" timeOffset="384.97">95 585 7744 0 0,'14'-14'174'0'0,"-12"12"-36"0"0,1 1-50 0 0,-1 1-32 0 0,1 1-26 0 0,0 0-4 0 0,-1-1 25 0 0,1-1 29 0 0,0-2 49 0 0,10-7-93 0 0,0 4-36 0 0,-8 0-22 0 0,-1 0 41 0 0,3 5 96 0 0,-5 1 67 0 0,-2 0 212 0 0,3 0 362 0 0,-1 1-471 0 0,2-1-37 0 0,1 1 34 0 0,0-1 100 0 0,0 0 34 0 0,-1-1 104 0 0,0 0 122 0 0,-3 0-270 0 0,0 0 37 0 0,10-10 227 0 0,-9 10-352 0 0,-1 0-66 0 0,1 0-55 0 0,0 0-49 0 0,0 1-26 0 0,0 0-40 0 0,3 1 14 0 0,-4-1-7 0 0,0 0 53 0 0,7-1 232 0 0,9-6 561 0 0,-12 4-639 0 0,0 1-42 0 0,0 0-60 0 0,0 2-76 0 0,3-1 264 0 0,-2 1-83 0 0,1-1-70 0 0,-1 0-60 0 0,0 0-35 0 0,0-1-51 0 0,11-3-7 0 0,-10 3 39 0 0,13-6 116 0 0,-2 0-100 0 0,-1 1-65 0 0,10-2-37 0 0,-10 5 6 0 0,-9 2 7 0 0,0 1-1 0 0,-1-2 0 0 0,0 1 0 0 0,1-1 1 0 0,0 0-8 0 0,18-8-58 0 0,15 1-86 0 0,2-1 12 0 0,-27 6 97 0 0,0 2-61 0 0,0 0-65 0 0,-1 1-72 0 0,0-1-67 0 0,-1 1-80 0 0,23-9-813 0 0,-24 9 780 0 0,-4 1 64 0 0,-3 1 101 0 0,-1-1-44 0 0,1 1-53 0 0,0-1-61 0 0,-2 0 15 0 0,1 0-42 0 0,0 0-39 0 0,0 0-34 0 0,0-1-139 0 0,1 0-33 0 0,11-3-1473 0 0</inkml:trace>
  <inkml:trace contextRef="#ctx0" brushRef="#br0" timeOffset="1232.86">1326 506 8984 0 0,'0'0'200'0'0,"0"0"33"0"0,0 0 15 0 0,-3 0-36 0 0,-1-1-179 0 0,-2-1-23 0 0,3-3 0 0 0,1 0 65 0 0,0 3-80 0 0,-1 1 66 0 0,0 1 58 0 0,0-1 45 0 0,-5 1 213 0 0,-4 0 321 0 0,7 1-423 0 0,0-1-24 0 0,1 0-86 0 0,2 0-78 0 0,-1 0-1 0 0,1 1 0 0 0,0-1 0 0 0,0 1 1 0 0,-1 0-1 0 0,1 0 0 0 0,0 0 1 0 0,0 0-1 0 0,0 0 0 0 0,-1 0-86 0 0,-7 4 329 0 0,5-3-210 0 0,0-1-42 0 0,0 1 181 0 0,1 2-222 0 0,0 0 44 0 0,-23 23 464 0 0,22-22-478 0 0,0 0-50 0 0,3-3-11 0 0,1-1-1 0 0,-1 1 1 0 0,0 0-1 0 0,1 0 1 0 0,-1 0-1 0 0,1 0 1 0 0,-1 2-5 0 0,-1 11 48 0 0,3-14-47 0 0,0 1 0 0 0,0 0 0 0 0,-1 0 0 0 0,1 0-1 0 0,-1 0 1 0 0,1 0 0 0 0,-1-1 0 0 0,0 1 0 0 0,0 0 0 0 0,0 0 0 0 0,0-1-1 0 0,0 1 1 0 0,0-1 0 0 0,0 1 0 0 0,0-1 0 0 0,-1 1 0 0 0,0 0-1 0 0,0-1 0 0 0,1 1 0 0 0,-1-1 0 0 0,1 1-1 0 0,0-1 1 0 0,0 1 0 0 0,0-1 0 0 0,0 1 0 0 0,0-1 0 0 0,0 1 0 0 0,0 0 0 0 0,0 0 0 0 0,1 0 0 0 0,-1-1 0 0 0,1 1 0 0 0,-1 0 0 0 0,1 0 0 0 0,0 2 0 0 0,0-3 0 0 0,0 1 0 0 0,-1 0 0 0 0,1-1 0 0 0,0 1 0 0 0,-1 0 0 0 0,1-1 0 0 0,-1 1 0 0 0,1-1 0 0 0,-1 1 0 0 0,0-1 0 0 0,1 1 0 0 0,-1-1 0 0 0,0 1 0 0 0,0-1 0 0 0,-4 7 0 0 0,-11 24 0 0 0,15-31 0 0 0,1 0 0 0 0,-1 1 0 0 0,1-1 0 0 0,0 0 0 0 0,-1 1 0 0 0,1-1 0 0 0,0 1 0 0 0,0-1 0 0 0,0 1 0 0 0,0 0 0 0 0,-2 16 0 0 0,0-12 3 0 0,-1 0 9 0 0,1 1 0 0 0,0 0 0 0 0,1 0 0 0 0,-1 0 0 0 0,1-1 1 0 0,1 1-1 0 0,-1 0-12 0 0,1 59-60 0 0,0-65 59 0 0,0 0 0 0 0,0-1 0 0 0,0 1 0 0 0,1 0 1 0 0,-1-1-1 0 0,0 1 0 0 0,0 0 0 0 0,0-1 0 0 0,0 1 1 0 0,1 0-1 0 0,-1-1 0 0 0,0 1 0 0 0,0-1 0 0 0,1 1 1 0 0,-1 0 0 0 0,11 4 0 0 0,-7 1 0 0 0,-4-5 0 0 0,0-1 0 0 0,1 1 0 0 0,-1-1 0 0 0,0 1 0 0 0,1-1 0 0 0,-1 0 0 0 0,0 1 0 0 0,1-1 0 0 0,-1 1 0 0 0,0-1 0 0 0,1 0 0 0 0,-1 0 0 0 0,0 1 0 0 0,1-1 0 0 0,-1 0 0 0 0,1 0 0 0 0,-1 1 0 0 0,1-1 0 0 0,-1 0 0 0 0,1 0 0 0 0,-1 0 0 0 0,1 0 0 0 0,-1 0 0 0 0,1 1 0 0 0,-1-1 0 0 0,1 0 0 0 0,-1 0 0 0 0,1 0 0 0 0,-1-1 0 0 0,1 1 0 0 0,-1 0 0 0 0,1 0 0 0 0,6 0 0 0 0,-5 1 0 0 0,0-1 0 0 0,1 0 0 0 0,-1 0 0 0 0,0 0 0 0 0,0-1 0 0 0,0 1 0 0 0,0 0 0 0 0,0-1 0 0 0,1 0 0 0 0,0 0 0 0 0,5-3 8 0 0,-7 3-2 0 0,0 0 0 0 0,1 0 0 0 0,-1 0 0 0 0,1 0 0 0 0,-1 0-1 0 0,1 1 1 0 0,-1-1 0 0 0,1 1 0 0 0,0-1 0 0 0,-1 1 0 0 0,1 0 0 0 0,0-1-1 0 0,-1 1 1 0 0,1 0-6 0 0,0 0 8 0 0,0 0 0 0 0,-1 0 0 0 0,1-1 0 0 0,0 1 0 0 0,0 0 0 0 0,-1-1-1 0 0,1 0 1 0 0,0 1 0 0 0,-1-1 0 0 0,1 0 0 0 0,-1 0 0 0 0,1 0 0 0 0,-1 0 0 0 0,1 0-1 0 0,-1 0 1 0 0,0 0 0 0 0,1-1 0 0 0,-1 1 0 0 0,0-1-8 0 0,15-11 88 0 0,-5 9-29 0 0,-9 3-48 0 0,0 0 1 0 0,1 0-1 0 0,-1-1 0 0 0,0 1 1 0 0,0 0-1 0 0,0-1 0 0 0,0 1 1 0 0,0-1-1 0 0,0 0-11 0 0,1 0 7 0 0,-1 0 1 0 0,1 0-1 0 0,0 0 1 0 0,0 0-1 0 0,0 0 1 0 0,1 0-8 0 0,-2 2 5 0 0,0-1-1 0 0,0 0 1 0 0,0 0 0 0 0,0 0 0 0 0,-1 0 0 0 0,1 0 0 0 0,0-1 0 0 0,-1 1-1 0 0,1 0 1 0 0,-1-1 0 0 0,1 0 0 0 0,-1 1 0 0 0,1-2-5 0 0,2-8 45 0 0,-3 10-38 0 0,-1 0 0 0 0,0 0 0 0 0,1 0 0 0 0,-1 0 0 0 0,1 0 0 0 0,-1 0 0 0 0,1 0 0 0 0,0 0 0 0 0,-1 0 0 0 0,1 0 0 0 0,0 0 1 0 0,0 0-1 0 0,0 0 0 0 0,0 1 0 0 0,-1-1 0 0 0,1 0 0 0 0,0 0 0 0 0,1 0-7 0 0,8-3 73 0 0,-9 4-64 0 0,1-1 1 0 0,-1 1-1 0 0,0-1 0 0 0,0 1 1 0 0,0-1-1 0 0,0 0 0 0 0,1 1 1 0 0,-1-1-1 0 0,0 0 0 0 0,0 0 1 0 0,0 1-1 0 0,0-1 0 0 0,-1 0 1 0 0,1 0-1 0 0,0 0 0 0 0,0 0 1 0 0,0-1-1 0 0,0 1-9 0 0,1-14 96 0 0,1 0 0 0 0,10-1 135 0 0,-6 8-126 0 0,-1 0-33 0 0,9-24 126 0 0,-9 1-7 0 0,4 18-95 0 0,-7 9-12 0 0,-2 1-38 0 0,-2-6-11 0 0,1 6-8 0 0,0-3 15 0 0,-1 4-28 0 0,1 1-1 0 0,0-1 1 0 0,0 0 0 0 0,0 1 0 0 0,0-1 0 0 0,0 0 0 0 0,1 1 0 0 0,-1-1 0 0 0,0 0 0 0 0,1 1 0 0 0,-1-1-1 0 0,1-1-13 0 0,6-1 78 0 0,-6 3-73 0 0,-1 1 0 0 0,0 0 0 0 0,1 0-1 0 0,-1 0 1 0 0,1-1 0 0 0,-1 1-1 0 0,0 0 1 0 0,1 0 0 0 0,-1-1 0 0 0,0 1-1 0 0,0 0 1 0 0,1-1 0 0 0,-1 1-1 0 0,0 0 1 0 0,0-1 0 0 0,1 1 0 0 0,-1 0-1 0 0,0-1 1 0 0,0 1 0 0 0,0-1-1 0 0,0 1 1 0 0,0 0 0 0 0,1-1 0 0 0,-1 1-1 0 0,0-1 1 0 0,0 1 0 0 0,0 0-1 0 0,0-1 1 0 0,0 1 0 0 0,0-1-1 0 0,0 1-4 0 0,0-3 104 0 0,0 0-42 0 0,0-7-62 0 0,0 10-1 0 0,-1 0 0 0 0,1 0 1 0 0,0 0-1 0 0,0-1 0 0 0,0 1 0 0 0,0 0 1 0 0,0 0-1 0 0,0 0 0 0 0,0 0 0 0 0,0 0 1 0 0,0 0-1 0 0,0 0 0 0 0,0 0 0 0 0,0 0 1 0 0,0 0-1 0 0,0-1 0 0 0,0 1 0 0 0,0 0 1 0 0,0 0-1 0 0,0 0 0 0 0,1 0 0 0 0,-1 0 1 0 0,0 0-1 0 0,0 0 0 0 0,0 0 0 0 0,0 0 1 0 0,0 0-1 0 0,0 0 0 0 0,0 0 0 0 0,0-1 1 0 0,0 1-1 0 0,0 0 0 0 0,0 0 0 0 0,0 0 1 0 0,0 0-1 0 0,0 0 0 0 0,0 0 0 0 0,1 0 1 0 0,-1 0-1 0 0,0 0 0 0 0,0 0 0 0 0,0 0 1 0 0,0 0-1 0 0,0 0 0 0 0,0 0 0 0 0,0 0 1 0 0,0 0-1 0 0,0 0 0 0 0,0 0 0 0 0,1 0 1 0 0,-1 0-1 0 0,0 0 0 0 0,0 0 0 0 0,0 0 1 0 0,0 0-1 0 0,0 0 0 0 0,0 0 1 0 0,1 0-1 0 0,0 0 1 0 0,-1 0-1 0 0,1 0 0 0 0,0 0 1 0 0,-1 0-1 0 0,1 0 0 0 0,0 1 0 0 0,-1-1 1 0 0,1 0-1 0 0,0 0 0 0 0,-1 0 1 0 0,1 1-1 0 0,0-1 0 0 0,-1 0 0 0 0,1 1 1 0 0,4 9 0 0 0,2-5 0 0 0,-7-5 0 0 0,0 0 0 0 0,1 0 0 0 0,-1 1 0 0 0,1-1 0 0 0,-1 0 0 0 0,1 1 0 0 0,-1-1 0 0 0,0 0 0 0 0,1 1 0 0 0,-1-1 0 0 0,0 0 0 0 0,1 1 0 0 0,-1-1 0 0 0,0 1 0 0 0,0-1 0 0 0,1 1 0 0 0,-1-1 0 0 0,0 0 0 0 0,0 1 0 0 0,0-1 0 0 0,0 1 0 0 0,0-1 0 0 0,1 1 0 0 0,-1-1 0 0 0,0 1 0 0 0,0-1 0 0 0,0 1 0 0 0,0-1 0 0 0,0 1 0 0 0,-1-1 0 0 0,1 1 0 0 0,0 0 0 0 0,0-1 1 0 0,0 1-1 0 0,0 0 0 0 0,0 0 0 0 0,0-1 0 0 0,0 1 0 0 0,0 0 1 0 0,0-1-1 0 0,1 1 0 0 0,-1 0 0 0 0,0-1 0 0 0,0 1 0 0 0,0-1 0 0 0,1 1 1 0 0,-1 0-1 0 0,0-1 0 0 0,1 1 0 0 0,-1-1 0 0 0,1 1 0 0 0,-1-1 1 0 0,1 1-1 0 0,-1-1 0 0 0,1 1 0 0 0,-1-1 0 0 0,1 1 0 0 0,-1-1 0 0 0,1 1 0 0 0,4 4 29 0 0,-2 5 38 0 0,-3-8-58 0 0,0 0 0 0 0,0-1-1 0 0,0 1 1 0 0,1 0 0 0 0,-1-1-1 0 0,1 1 1 0 0,-1-1 0 0 0,1 1-1 0 0,0 0 1 0 0,-1-1 0 0 0,1 1-1 0 0,0-1 1 0 0,0 0 0 0 0,0 1-1 0 0,0-1 1 0 0,0 0 0 0 0,0 1-1 0 0,1-1-8 0 0,2 6 106 0 0,-5 2-69 0 0,1-6-10 0 0,-1 4 20 0 0,1-5-31 0 0,0 0 0 0 0,0 0-1 0 0,0 0 1 0 0,0 1 0 0 0,0-1 0 0 0,1 0 0 0 0,-1 0 0 0 0,1 0 0 0 0,-1 0 0 0 0,1 1-16 0 0,4 5 51 0 0,1 2 33 0 0,-4 4 48 0 0,-2 30 329 0 0,0 0-37 0 0,0 86 759 0 0,3-125-1094 0 0,8 8-15 0 0,-9 1-72 0 0,-2-12-71 0 0,0-2-52 0 0,0 0 30 0 0,0 0 18 0 0,0 0-37 0 0,0 0-16 0 0,0 0-37 0 0,0 0-42 0 0,0 0-47 0 0,0 0-52 0 0,0 0-48 0 0,0 0-44 0 0,0 0-41 0 0,0 0-284 0 0,0 0-66 0 0,0 0-52 0 0,0 0-38 0 0,0 0-332 0 0,0 0-33 0 0,0 0-2603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30:03.6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411 143 10016 0 0,'0'0'230'0'0,"0"0"30"0"0,0 0 18 0 0,0 0-120 0 0,0-2-83 0 0,-1-4-35 0 0,-4 1-30 0 0,1 3 26 0 0,1-1 51 0 0,0-1 92 0 0,1 1 53 0 0,0 0 74 0 0,2 3-271 0 0,0-1 1 0 0,-1 1-1 0 0,1 0 0 0 0,0-1 0 0 0,-1 1 1 0 0,1 0-1 0 0,-1 0 0 0 0,1-1 0 0 0,0 1 0 0 0,-1 0 1 0 0,1 0-1 0 0,-1 0 0 0 0,1 0 0 0 0,0 0 1 0 0,-1 0-1 0 0,1 0 0 0 0,-1-1 0 0 0,1 1 1 0 0,-1 0-1 0 0,1 0 0 0 0,0 1 0 0 0,-1-1-35 0 0,-4-3 871 0 0,4 2-831 0 0,0 0 59 0 0,-1-1 71 0 0,-1-1 48 0 0,-8-8 760 0 0,8 9-755 0 0,-1-2 52 0 0,2 3-180 0 0,0 0-36 0 0,-9-4 353 0 0,1 0 20 0 0,-1-4-92 0 0,4 3-110 0 0,-12-8 394 0 0,13 11-450 0 0,0-1-59 0 0,2 2-105 0 0,-5-2 249 0 0,3 0-106 0 0,1 2-70 0 0,0 0-58 0 0,2 0 1 0 0,0 1 34 0 0,-8-2 181 0 0,11 3-241 0 0,-2 0 33 0 0,-1 0 1 0 0,1 0-1 0 0,-1 0 0 0 0,1-1 1 0 0,-1 1-1 0 0,1-1 0 0 0,-2 0-33 0 0,-6-9 204 0 0,7 9-192 0 0,-1 0 0 0 0,1 1-1 0 0,0-1 1 0 0,0 1 0 0 0,0 0-1 0 0,-1 0 1 0 0,0 0-12 0 0,1 0 1 0 0,0 0 1 0 0,0 0-1 0 0,0 0 1 0 0,-1 1-1 0 0,1-1 1 0 0,0 1-1 0 0,-1 0-1 0 0,-4 6 0 0 0,8-6 0 0 0,0-1 0 0 0,-1 0 0 0 0,1 1 0 0 0,0-1 0 0 0,-1 1 0 0 0,1-1 0 0 0,0 0 0 0 0,-1 1 0 0 0,1-1 0 0 0,-1 0 0 0 0,1 1 0 0 0,0-1 0 0 0,-1 0 0 0 0,1 0 0 0 0,-1 0 0 0 0,1 1 0 0 0,-1-1 0 0 0,1 0 0 0 0,-1 0 0 0 0,1 0 0 0 0,-1 0 0 0 0,1 0 0 0 0,-1 0 0 0 0,1 0 0 0 0,-1 0 0 0 0,1 0 0 0 0,-1 0 0 0 0,1 0 0 0 0,-1 0 0 0 0,-12-1 0 0 0,-3 1 0 0 0,-18 14 0 0 0,21-9 0 0 0,11-1 0 0 0,1-1 1 0 0,-15 6-15 0 0,15-8 9 0 0,0 0-1 0 0,0-1 1 0 0,0 1-1 0 0,0 0 1 0 0,0 0-1 0 0,0 0 1 0 0,0 0 0 0 0,0 0-1 0 0,0 0 1 0 0,0 0-1 0 0,0 0 1 0 0,0 1 5 0 0,-1 2-18 0 0,1 2-8 0 0,2 16-16 0 0,-2-8 5 0 0,0-8 25 0 0,1-1-1 0 0,0 1 1 0 0,0 0 0 0 0,1 0-1 0 0,-1 0 1 0 0,1-1-1 0 0,1 4 13 0 0,7 7 0 0 0,-5-10-3 0 0,0 1-1 0 0,0 0 1 0 0,1 7 3 0 0,1 12-43 0 0,9 11 32 0 0,-6-7 11 0 0,-6-17 4 0 0,1 1 0 0 0,1-1 0 0 0,3 9-4 0 0,10 16 52 0 0,-1 6-44 0 0,1-6-8 0 0,-13-28 0 0 0,0-1 0 0 0,0 1 0 0 0,-1 1 0 0 0,1 3 0 0 0,-1 4 0 0 0,-4-13 0 0 0,1 0 0 0 0,1-1 0 0 0,-1 1 0 0 0,0 0 0 0 0,1-1 0 0 0,0 1 0 0 0,0-1 0 0 0,1 1 0 0 0,-1-3 0 0 0,0 1 0 0 0,-1 0 0 0 0,1-1 0 0 0,-1 1 0 0 0,1 0 0 0 0,-1 0 0 0 0,0-1 0 0 0,0 1 0 0 0,0 0 0 0 0,-1 0 0 0 0,1 0 0 0 0,-1 0 0 0 0,1 1 0 0 0,-1-1 0 0 0,0 1 0 0 0,0 0 0 0 0,0-1 0 0 0,0 0-1 0 0,1 0 1 0 0,-1 1 0 0 0,1-1 0 0 0,0 0-1 0 0,0 0 1 0 0,0 0 0 0 0,0 0-1 0 0,2 2 1 0 0,1 6-11 0 0,1 1-21 0 0,0-2 53 0 0,1 2 102 0 0,-4 4 94 0 0,-1-8-88 0 0,5 8 95 0 0,6 7-46 0 0,-2-7-168 0 0,-7 0-10 0 0,-3-3-26 0 0,0-11-120 0 0,0-2-78 0 0,0 0-28 0 0,0 0-33 0 0,0 0-124 0 0,0 0-58 0 0,0 0-12 0 0,0 0 163 0 0,0 0 20 0 0,0 0-111 0 0,0 0-352 0 0,0 0-652 0 0,0-2-49 0 0,0-11-10 0 0</inkml:trace>
  <inkml:trace contextRef="#ctx0" brushRef="#br0" timeOffset="264.85">1 616 9488 0 0,'0'0'276'0'0,"0"0"2"0"0,0 0-170 0 0,0-2 16 0 0,0-3 105 0 0,2 1 72 0 0,1 1 122 0 0,5 2 258 0 0,-3-2 292 0 0,-3 1-755 0 0,1-1 64 0 0,8-8 784 0 0,-6 6-690 0 0,-3 3-236 0 0,-1 1-47 0 0,1 0-54 0 0,-2 0-65 0 0,2-1 297 0 0,0 1-62 0 0,0 0-53 0 0,-1 1-46 0 0,1 0-25 0 0,0 0-38 0 0,3 1 12 0 0,-3-1-9 0 0,-1 0 50 0 0,2 0-10 0 0,1 0 41 0 0,12 0 688 0 0,-12-1-642 0 0,-2 0-135 0 0,0 0-42 0 0,11-4 248 0 0,-2 1-103 0 0,-5 2-105 0 0,0 1 0 0 0,0 1 0 0 0,0-1-1 0 0,0 1 1 0 0,4 0-40 0 0,1 0 39 0 0,-6 1-31 0 0,1-1 0 0 0,0-1-1 0 0,-1 1 1 0 0,1-1 0 0 0,2 0-8 0 0,8-4 28 0 0,-9 3-20 0 0,-1 0 0 0 0,1 1 1 0 0,0-1-1 0 0,-1 2 0 0 0,1-1 0 0 0,0 1-8 0 0,3-1 11 0 0,0 0 1 0 0,-1 0-1 0 0,1-1 0 0 0,5-1-11 0 0,10-3-65 0 0,-15 5-77 0 0,0-1 49 0 0,16-2-36 0 0,-10 2 35 0 0,-5 0-33 0 0,-2 1-41 0 0,1-1-75 0 0,-2 1-27 0 0,1-1-72 0 0,1 0-82 0 0,0 0-90 0 0,-6 1 119 0 0,0 0-55 0 0,0 0-49 0 0,1 0-43 0 0,0-1-155 0 0,0 1-44 0 0,2-1-188 0 0,3-2-510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30:02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97 9416 0 0,'0'0'208'0'0,"0"0"33"0"0,0 0 16 0 0,0 0-86 0 0,0 0-28 0 0,0 0 37 0 0,0 0 140 0 0,0 0 258 0 0,0 0 20 0 0,0 0 24 0 0,0 0 97 0 0,0 0 45 0 0,2 2 11 0 0,9 6-261 0 0,-1-5-99 0 0,1-6-112 0 0,-1-5-123 0 0,-7 6 10 0 0,0 1-69 0 0,0 0-43 0 0,1 1-35 0 0,0 0-3 0 0,-2-1 30 0 0,16-9 323 0 0,9 4 45 0 0,-12 1-127 0 0,1-1 1 0 0,0 4-73 0 0,-6 2-89 0 0,-2-2-45 0 0,1 0-23 0 0,1-2-6 0 0,0-1 14 0 0,8-1 90 0 0,-2 2-44 0 0,1-1-41 0 0,1-1 13 0 0,-16 5-100 0 0,6-2 25 0 0,-1 1-1 0 0,1 0 1 0 0,0 0-1 0 0,0 1 0 0 0,8-1-32 0 0,2 0 59 0 0,-1-4-38 0 0,-2 1-10 0 0,-1 3 24 0 0,0 0 1 0 0,0 1-1 0 0,0 1 1 0 0,11 1-36 0 0,5 0 87 0 0,-17-1-12 0 0,-10 0 0 0 0,-1 3 17 0 0,9 7 10 0 0,-7-4 23 0 0,-4 1-79 0 0,1-1-13 0 0,10 7 50 0 0,-8-6 15 0 0,-3 2-72 0 0,-1-7-5 0 0,1 19 49 0 0,0-10-56 0 0,3 5 34 0 0,2-8-37 0 0,-4-7-7 0 0,0 0 0 0 0,-1 1 0 0 0,1-1 0 0 0,0 1 0 0 0,0-1 0 0 0,-1 1-1 0 0,1-1 1 0 0,-1 1 0 0 0,1 0 0 0 0,-1-1 0 0 0,1 1 0 0 0,-1 0 0 0 0,0-1 0 0 0,0 1-4 0 0,0-1 0 0 0,0 0 1 0 0,0 0 0 0 0,0 0-1 0 0,0 0 1 0 0,0 0 0 0 0,0 0-1 0 0,0 0 1 0 0,0-1 0 0 0,0 1-1 0 0,0 0 1 0 0,1 0 0 0 0,-1 0-1 0 0,0 0 1 0 0,1 0 0 0 0,-1 0-1 0 0,1-1 1 0 0,-1 1-1 0 0,3 4 0 0 0,0 0 0 0 0,-1 0 0 0 0,0-1 0 0 0,0 2-1 0 0,1 3 1 0 0,11 15 11 0 0,-1-3 32 0 0,-2 2-68 0 0,-1 2 1 0 0,0 2 24 0 0,22 87-5 0 0,-30-83 5 0 0,-2-25 0 0 0,0 0 0 0 0,1-1 0 0 0,-1 1 0 0 0,2 3 0 0 0,3 8 0 0 0,-3-11-9 0 0,-1 1 0 0 0,1-1 0 0 0,-1 1 1 0 0,0 0-1 0 0,0-1 0 0 0,-1 1 9 0 0,0 135 1 0 0,1-133 25 0 0,-1-1 0 0 0,2 0 0 0 0,-1 0-1 0 0,3 8-25 0 0,-2-8 30 0 0,0-1-1 0 0,0 0 0 0 0,-1 1 0 0 0,0 5-29 0 0,-1 2 76 0 0,0 0-53 0 0,0 26-73 0 0,0-23 83 0 0,0-8 27 0 0,0 1 39 0 0,0 0 48 0 0,0 0 57 0 0,3 2-53 0 0,7 0-67 0 0,-6-7-12 0 0,-5 4-63 0 0,1-10-2 0 0,0 5 36 0 0,0 6-21 0 0,0-4 33 0 0,0-1-47 0 0,0-1 0 0 0,0-4-4 0 0,0 0 0 0 0,-1 0-1 0 0,1 0 1 0 0,1-1 0 0 0,-1 1 0 0 0,0 0 0 0 0,0 0-1 0 0,0 0 1 0 0,0 0 0 0 0,1-1 0 0 0,-1 1 0 0 0,0 0 0 0 0,1 0-1 0 0,-1 0-3 0 0,11 4 54 0 0,-11-4-53 0 0,1 0 0 0 0,-1-1 1 0 0,0 1-1 0 0,0 0 1 0 0,1-1-1 0 0,-1 1 1 0 0,0-1-1 0 0,0 1 0 0 0,0 0 1 0 0,0 0-1 0 0,1-1 1 0 0,-1 1-1 0 0,0 0 1 0 0,0-1-1 0 0,-1 1-1 0 0,1 2 53 0 0,0-3 11 0 0,0 0 0 0 0,0 0 2 0 0,0 0 6 0 0,0 0 5 0 0,0 0-5 0 0,1 0-70 0 0,-1 0 0 0 0,0 1 0 0 0,0-1 1 0 0,0 0-1 0 0,0 0 0 0 0,0 1 0 0 0,0-1 0 0 0,0 0 0 0 0,1 1 1 0 0,-1-1-1 0 0,0 0 0 0 0,0 1 0 0 0,0-1 0 0 0,0 0 0 0 0,-1 1 1 0 0,1-1-1 0 0,0 0 0 0 0,0 1 0 0 0,0-1 0 0 0,0 0 0 0 0,0 1 0 0 0,0-1 1 0 0,0 0-3 0 0,-3 6 15 0 0,2-6-14 0 0,0 1 0 0 0,1-1 0 0 0,-1 0-1 0 0,0 1 1 0 0,0-1 0 0 0,0 0 0 0 0,0 0-1 0 0,1 0 1 0 0,-1 1 0 0 0,0-1 0 0 0,0 0-1 0 0,0 0 1 0 0,0 0 0 0 0,0-1-1 0 0,-15 4 43 0 0,8 2-34 0 0,6-4-5 0 0,1 0 0 0 0,0 0 0 0 0,-1 0 0 0 0,1-1 0 0 0,-1 1 0 0 0,1 0-1 0 0,-1-1 1 0 0,0 1 0 0 0,1-1 0 0 0,-1 0 0 0 0,1 1 0 0 0,-1-1 0 0 0,0 0 0 0 0,0 0-4 0 0,-5 1 10 0 0,0-1 0 0 0,0 1 1 0 0,1 0-1 0 0,-1 1 0 0 0,0 0 1 0 0,0 0-1 0 0,1 0-10 0 0,0 0 2 0 0,-15 8 1 0 0,19-9-4 0 0,0 0-1 0 0,0 0 1 0 0,-1 0 0 0 0,1 0-1 0 0,0 0 1 0 0,-1 0-1 0 0,1-1 1 0 0,0 1-1 0 0,-1-1 1 0 0,1 1-1 0 0,0-1 1 0 0,-3 0 1 0 0,-33 3-61 0 0,34-3 68 0 0,0 1 0 0 0,0 0 1 0 0,0 0-1 0 0,1 1 0 0 0,-1-1 0 0 0,0 1 1 0 0,1 0-1 0 0,-2 1-7 0 0,-16 8 52 0 0,18-10-49 0 0,1 0 0 0 0,-1 0 0 0 0,0-1 0 0 0,0 1 0 0 0,0-1 0 0 0,0 0 0 0 0,1 0 0 0 0,-3 0-3 0 0,-13 2 38 0 0,0 5-24 0 0,7-3-13 0 0,-10 6-1 0 0,19-9 0 0 0,0 0 0 0 0,0 1 0 0 0,-1-1 0 0 0,1-1 0 0 0,0 1 0 0 0,0 0 0 0 0,-1-1 0 0 0,1 1 0 0 0,0-1 0 0 0,-1 1 0 0 0,1-1 0 0 0,-3 0 0 0 0,3 0 0 0 0,-1 0 0 0 0,0 0 0 0 0,0 0 0 0 0,0 0 0 0 0,0 1 0 0 0,1-1 0 0 0,-2 1 0 0 0,-7 10 0 0 0,4-9 5 0 0,-3-1-64 0 0,-5-1-70 0 0,-8 0-114 0 0,5 0 59 0 0,6-2-92 0 0,12 1 255 0 0,0 1 0 0 0,-1 0 1 0 0,1-1-1 0 0,0 1 0 0 0,-1 0 0 0 0,1-1 0 0 0,0 1 0 0 0,-1-1 0 0 0,1 1 0 0 0,0 0 1 0 0,0-1-1 0 0,0 1 0 0 0,-1-1 0 0 0,1 1 0 0 0,0-1 0 0 0,0 1 0 0 0,0-1 0 0 0,0 1 1 0 0,0-1-1 0 0,0 1 0 0 0,0-1 0 0 0,0 1 0 0 0,0-1 0 0 0,0 1 0 0 0,0-1 21 0 0,0 0-202 0 0,0 0 91 0 0,-1 1-37 0 0,1 0-10 0 0,-1 0-37 0 0,1 0-43 0 0,-1 0-48 0 0,0 0-52 0 0,0 0-49 0 0,0 0-45 0 0,0 0-41 0 0,-1-1-303 0 0,1 1-66 0 0,-1-1-54 0 0,1 0-37 0 0,-1-1-351 0 0,2 0-34 0 0,-1-7-2752 0 0</inkml:trace>
  <inkml:trace contextRef="#ctx0" brushRef="#br0" timeOffset="366.89">679 554 7920 0 0,'0'0'174'0'0,"0"0"29"0"0,0 0 13 0 0,0 0-60 0 0,0 0 17 0 0,0 0 91 0 0,-2 0 251 0 0,0 0-335 0 0,-1 0 61 0 0,1 0 51 0 0,-1 0 44 0 0,-4 0 414 0 0,-10 0 1149 0 0,12 0-1372 0 0,0 0-67 0 0,1 0-85 0 0,2 0-231 0 0,0 0-34 0 0,0 0-35 0 0,0 0-41 0 0,1 0-42 0 0,0 0-46 0 0,-4 0 536 0 0,0 0-32 0 0,-5 0 354 0 0,0 0-119 0 0,0 0-112 0 0,0 0-103 0 0,1 0-95 0 0,-1 0-87 0 0,0 0-78 0 0,0 0-60 0 0,-1 0-76 0 0,0 0-66 0 0,0 0-55 0 0,-9 0-159 0 0,-14 0-263 0 0,20 0 296 0 0,-1 0 58 0 0,1 0 93 0 0,6 0 65 0 0,-1 0 52 0 0,1 0 56 0 0,-1 0 64 0 0,7 0-214 0 0,0 0-1 0 0,0 1 0 0 0,0-1 0 0 0,1 0 0 0 0,-1 1 0 0 0,0-1 1 0 0,0 1-1 0 0,0-1 0 0 0,0 1 0 0 0,0 0 0 0 0,1 0 0 0 0,-1 0 1 0 0,-1 1-1 0 0,2-1 4 0 0,-1 0-1 0 0,1-1 1 0 0,-1 1 0 0 0,1 0 0 0 0,-1-1 0 0 0,1 1 0 0 0,-1 0 0 0 0,1-1 0 0 0,-1 0 0 0 0,0 1 0 0 0,1-1 0 0 0,-1 0 0 0 0,-1 0-4 0 0,-7 0 4 0 0,7-1-23 0 0,0 1 1 0 0,1 0 0 0 0,-1 0 0 0 0,0 0 0 0 0,0 0 0 0 0,0 0-1 0 0,1 1 1 0 0,-1-1 0 0 0,0 1 0 0 0,0-1 0 0 0,0 2 18 0 0,2-2-215 0 0,0 1 63 0 0,1 0 56 0 0,-1 0 49 0 0,1-1 46 0 0,-1 1 51 0 0,1 0 61 0 0,-1 0 118 0 0,0 1 67 0 0,1-1-142 0 0,0-1-82 0 0,-1 1-72 0 0,0 0-70 0 0,1-1-76 0 0,-1 0-88 0 0,0 1-99 0 0,1-1-28 0 0,-1 0-85 0 0,0 0-90 0 0,0 1-97 0 0,-1-1-104 0 0,1 0-111 0 0,0 0-118 0 0,-1 0-124 0 0,2 0-1071 0 0,0 0-1224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4:59.3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4832 0 0,'0'0'108'0'0,"0"0"17"0"0,0 0 10 0 0,0 0 32 0 0,0 0 128 0 0,0 0 60 0 0,0 0 12 0 0,0 0-10 0 0,0 0-45 0 0,0 0-21 0 0,0 0-3 0 0,0 0-6 0 0,0 0-20 0 0,0 0-8 0 0,0 0-4 0 0,0 0 2 0 0,0 2 17 0 0,2 4-74 0 0,3-1 238 0 0,-2-2-192 0 0,-1 0-120 0 0,-1-1-59 0 0,-1 1-45 0 0,0-1 209 0 0,1 2-94 0 0,-1-1 1 0 0,1 1-1 0 0,-1-1 1 0 0,0 1-1 0 0,0-1 1 0 0,0 1 0 0 0,-1 1-133 0 0,0 0 143 0 0,1-1-37 0 0,0 0 162 0 0,0 0-32 0 0,0 4 144 0 0,0 0-103 0 0,0 0-86 0 0,0-1-77 0 0,0 0-40 0 0,0 15 52 0 0,0-14-41 0 0,0-6 7 0 0,0 3 17 0 0,0 3-63 0 0,0 1 62 0 0,0 27 435 0 0,0-20-343 0 0,0-7-123 0 0,0 0-46 0 0,0 126 987 0 0,0-65-550 0 0,0 11-32 0 0,0-72-390 0 0,0-7-37 0 0,-1 0 0 0 0,1 1 0 0 0,0-1 0 0 0,0 0 0 0 0,0 1-1 0 0,0-1 1 0 0,1 0 0 0 0,-1 1 0 0 0,1-1 0 0 0,-1 0-1 0 0,1 1-7 0 0,5 1 44 0 0,-6-4-42 0 0,1 0 0 0 0,-1 0 1 0 0,0 1-1 0 0,1-1 0 0 0,-1 0 0 0 0,0 0 0 0 0,1 1 0 0 0,-1-1 0 0 0,0 0 0 0 0,1 0 0 0 0,-1 1 0 0 0,0-1 0 0 0,0 0 0 0 0,0 1 0 0 0,1-1 0 0 0,-1 1 0 0 0,0-1 1 0 0,0 0-1 0 0,0 1 0 0 0,0-1 0 0 0,1 0 0 0 0,-1 1 0 0 0,0-1 0 0 0,0 1 0 0 0,0-1 0 0 0,0 1 0 0 0,0-1 0 0 0,0 0 0 0 0,0 1 0 0 0,0-1 0 0 0,0 1 0 0 0,-1-1-3 0 0,1 3-14 0 0,0 1 51 0 0,-1 5 118 0 0,1 9 190 0 0,1-11-222 0 0,0-1-48 0 0,1-3-76 0 0,3 1 54 0 0,-5-4-50 0 0,1 0 0 0 0,-1 0 1 0 0,0 1-1 0 0,1-1 0 0 0,-1 0 1 0 0,0 0-1 0 0,1 1 1 0 0,-1-1-1 0 0,0 0 0 0 0,1 1 1 0 0,-1-1-1 0 0,0 0 0 0 0,0 1 1 0 0,0-1-1 0 0,1 0 1 0 0,-1 1-1 0 0,0-1 0 0 0,0 0 1 0 0,0 1-1 0 0,0-1 0 0 0,1 1 1 0 0,-1-1-1 0 0,0 0 0 0 0,0 1 1 0 0,0-1-1 0 0,0 1 1 0 0,0-1-1 0 0,0 0 0 0 0,0 1 1 0 0,0-1-1 0 0,0 1 0 0 0,-1-1-3 0 0,1 11 83 0 0,0-9 10 0 0,0-2 3 0 0,0 0 0 0 0,0 0 0 0 0,0 0 0 0 0,0 0-5 0 0,0 0-22 0 0,0 3-5 0 0,0-3-33 0 0,0 4-49 0 0,0-1 32 0 0,1-1 48 0 0,0-1 18 0 0,0 0 39 0 0,9-1-39 0 0,20-1-62 0 0,-30 1-18 0 0,1 0 0 0 0,-1 0 0 0 0,0 0-1 0 0,1 0 1 0 0,-1 0 0 0 0,0 0 0 0 0,1-1 0 0 0,-1 1 0 0 0,0 0 0 0 0,1 0 0 0 0,-1 0 0 0 0,0 0-1 0 0,0-1 1 0 0,1 1 0 0 0,-1 0 0 0 0,0 0 0 0 0,0 0 0 0 0,1-1 0 0 0,-1 1 0 0 0,0 0 0 0 0,0 0 0 0 0,0-1-1 0 0,1 1 1 0 0,-1-1 0 0 0,5-4 1 0 0,5 2-1 0 0,-7 4 0 0 0,0-2 0 0 0,0 1 0 0 0,0 0 0 0 0,0-1 0 0 0,0 1 0 0 0,0-1 0 0 0,0 0 0 0 0,-1 0 0 0 0,1 0 0 0 0,0 0 0 0 0,-1-1 0 0 0,1 1 0 0 0,0 0 0 0 0,0 0 10 0 0,0 0 0 0 0,0 0 0 0 0,0 1 0 0 0,1 0 0 0 0,-1 0 0 0 0,0 0 0 0 0,0 0 0 0 0,3 0-10 0 0,-1 0 0 0 0,-4 1 4 0 0,0-1-1 0 0,-1 0 0 0 0,1 0 0 0 0,0 0 0 0 0,-1 0 0 0 0,1 0 1 0 0,0 0-1 0 0,-1-1 0 0 0,1 1 0 0 0,0 0 0 0 0,-1 0 0 0 0,1 0 0 0 0,-1 0 1 0 0,1-1-1 0 0,-1 1 0 0 0,1 0 0 0 0,0-1 0 0 0,-1 1 0 0 0,1 0 1 0 0,-1-1-1 0 0,1 1 0 0 0,-1-1 0 0 0,1 1 0 0 0,-1-1 0 0 0,0 1 1 0 0,1-1-1 0 0,-1 1-3 0 0,0-1 1 0 0,1 1 1 0 0,-1-1-1 0 0,0 1 1 0 0,1-1-1 0 0,-1 1 1 0 0,0 0-1 0 0,1-1 1 0 0,-1 1-1 0 0,1 0 1 0 0,-1-1 0 0 0,0 1-1 0 0,1 0 1 0 0,-1 0-1 0 0,1-1 1 0 0,-1 1-1 0 0,1 0 1 0 0,-1 0-1 0 0,1 0 1 0 0,-1 0-1 0 0,1-1 1 0 0,-1 1-1 0 0,1 0 1 0 0,-1 0-1 0 0,1 0 1 0 0,-1 0 0 0 0,1 0-1 0 0,0 0-1 0 0,0 0-243 0 0,1 0 86 0 0,0 0 74 0 0,-1 0 64 0 0,1 0 49 0 0,0 0 37 0 0,5 0 417 0 0,-5 0-395 0 0,0 0-86 0 0,0 0-55 0 0,-1 0-49 0 0,1 0-55 0 0,-1 0-63 0 0,1 0-92 0 0,-1 0-89 0 0,1 0-96 0 0,0 0-104 0 0,-1 0-115 0 0,1 0-121 0 0,-1 0 370 0 0,0 0-34 0 0,0 0-35 0 0,0 0-35 0 0,2 0-1663 0 0,5 0-1266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30:12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536 1 11256 0 0,'0'0'256'0'0,"0"0"34"0"0,0 0 21 0 0,-2 0-35 0 0,-6 2-195 0 0,3 3-55 0 0,5-4-26 0 0,-1-1 0 0 0,1 1 0 0 0,0 0 0 0 0,-1-1 0 0 0,1 1 0 0 0,-1-1 0 0 0,0 1 0 0 0,1-1 0 0 0,-1 1 0 0 0,1-1 0 0 0,-1 0 0 0 0,0 1 0 0 0,1-1 0 0 0,-1 0 0 0 0,0 1 0 0 0,1-1 0 0 0,-1 0 0 0 0,0 0 0 0 0,0 1 0 0 0,1-1 0 0 0,-1 0 0 0 0,0 0 0 0 0,0 0 0 0 0,1 0 0 0 0,-1 0 0 0 0,-8 1 30 0 0,1 2 46 0 0,-9 8 182 0 0,-13 21 457 0 0,15-16-338 0 0,-1 1-110 0 0,2 0-62 0 0,-6 8 10 0 0,2 1-71 0 0,-11 15 30 0 0,17-26-132 0 0,0 1 22 0 0,0 0 1 0 0,0 3-65 0 0,-14 19 85 0 0,-22 23 155 0 0,30-39-141 0 0,7-8-27 0 0,-20 24 104 0 0,4 0-54 0 0,19-24-96 0 0,0-1 0 0 0,1 2 0 0 0,0-1 1 0 0,1 1-1 0 0,1 0-26 0 0,-15 35 29 0 0,13-33 2 0 0,0 0 0 0 0,-1 9-31 0 0,4-3 28 0 0,0 17-28 0 0,-22 87 70 0 0,24-102-46 0 0,2 1 0 0 0,1-1 0 0 0,0 1 0 0 0,6 20-24 0 0,-4-21 24 0 0,0 3-13 0 0,3 21 21 0 0,-4-42-18 0 0,0-1-1 0 0,0 0 0 0 0,0 0 0 0 0,2 3-13 0 0,22 41 93 0 0,-14-22-46 0 0,-6-12-10 0 0,1 0-1 0 0,1 0 0 0 0,0-1 0 0 0,1 1-36 0 0,6 8 48 0 0,-6-9 0 0 0,1-1 0 0 0,0 0 0 0 0,12 11-48 0 0,20 12 96 0 0,-16-7-26 0 0,-20-21-44 0 0,1 0 1 0 0,1-1 0 0 0,0 0-1 0 0,6 4-26 0 0,62 38 16 0 0,-70-45-22 0 0,1 1 11 0 0,1 0 0 0 0,0-1 0 0 0,1 0 0 0 0,7 3-5 0 0,9 0-94 0 0,-14-7-17 0 0,0 0-40 0 0,11 2-271 0 0,15 7-524 0 0,-26-8 613 0 0,-1-1-1 0 0,0-1 1 0 0,4 0 333 0 0,-14 0-1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30:14.0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334 1 7344 0 0,'0'2'216'0'0,"0"-1"-203"0"0,0 0 1 0 0,0-1 0 0 0,0 1 0 0 0,0 0-1 0 0,0-1 1 0 0,0 1 0 0 0,0 0-1 0 0,-1-1 1 0 0,1 1 0 0 0,0 0-1 0 0,0-1 1 0 0,-1 1 0 0 0,1 0-1 0 0,0-1 1 0 0,-1 1-14 0 0,-3 1 34 0 0,-5-2-25 0 0,-5 1 35 0 0,2 1 91 0 0,2 2 100 0 0,2 3 104 0 0,6-6-4 0 0,1 0-61 0 0,-1 0-55 0 0,1-1-49 0 0,0 1-19 0 0,-1-1-49 0 0,0 0-28 0 0,0 0-17 0 0,-2 0 48 0 0,3 0-25 0 0,0 1 40 0 0,-2 1 88 0 0,-2 1 13 0 0,-2 1 76 0 0,5-3-165 0 0,-1 0 34 0 0,0 0 7 0 0,0-1 37 0 0,-1 1 44 0 0,0-1 50 0 0,-7 2 123 0 0,2 4-90 0 0,0-1-102 0 0,-1 0 21 0 0,1-1-64 0 0,-4 5 34 0 0,6-1-81 0 0,3-5-70 0 0,1 0 1 0 0,0 0-1 0 0,0 1 1 0 0,0-1-1 0 0,0 1 1 0 0,1 0-76 0 0,-3 6 213 0 0,4-7-166 0 0,0-1 1 0 0,0 0 0 0 0,0 1 0 0 0,-1-1 0 0 0,1 0 0 0 0,-1 0 0 0 0,1 0 0 0 0,-1 0 0 0 0,0 0-48 0 0,0 0 70 0 0,0 1 0 0 0,0-1 0 0 0,0 1 0 0 0,0 0 0 0 0,1 0 0 0 0,-2 2-70 0 0,-4 11 196 0 0,2-3-125 0 0,0-3-102 0 0,-6 6 31 0 0,6-9 0 0 0,0 0 0 0 0,0 0 0 0 0,1 0 0 0 0,1 0 0 0 0,-1 1 0 0 0,1 0 0 0 0,-2 7 0 0 0,0 16 0 0 0,-6 3 0 0 0,6 11 10 0 0,0-21 13 0 0,2-8-13 0 0,1-1 0 0 0,0 1 1 0 0,1 8-11 0 0,0 15 8 0 0,0-15 17 0 0,1-1 0 0 0,1 0 1 0 0,2 10-26 0 0,8 17 48 0 0,-8-23-38 0 0,-1-11 10 0 0,0 0 1 0 0,1 0-1 0 0,1 0 1 0 0,0 0-21 0 0,44 108 80 0 0,-44-112-79 0 0,2-1 0 0 0,0 1 0 0 0,0-1 0 0 0,1 0 0 0 0,0-1 0 0 0,1 0 0 0 0,0 0 0 0 0,1 0 0 0 0,0-1 0 0 0,2 1-1 0 0,15 19 43 0 0,-19-20-37 0 0,-6-7-9 0 0,1 0 0 0 0,-1 0 0 0 0,1 1 0 0 0,0-1 0 0 0,-1-1 0 0 0,1 1 0 0 0,1 1 3 0 0,24 7-136 0 0,-6 11-65 0 0,-15-17 137 0 0,-1-3-8 0 0,-1 0-21 0 0,0-1-41 0 0,1 1-84 0 0,0 0-84 0 0,0 1-91 0 0,0-1-86 0 0,-1 1-73 0 0,1 0-61 0 0,0 0-176 0 0,0 0-49 0 0,3 0-1054 0 0,2-1-1074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30:14.8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17 458 7688 0 0,'0'3'166'0'0,"0"0"-100"0"0,1-1-36 0 0,-1 0 1 0 0,0 0 0 0 0,0 0 0 0 0,0 0 0 0 0,0-1-1 0 0,0 1 1 0 0,-1 0 0 0 0,1 0 0 0 0,-1 0 0 0 0,1-1-1 0 0,-1 2-30 0 0,-6 2 120 0 0,2-1-44 0 0,4 6-50 0 0,0-3-26 0 0,1-5 0 0 0,0 0 0 0 0,0 0 0 0 0,0 1 0 0 0,0-1 0 0 0,0 0 0 0 0,1 0 0 0 0,-1 0 0 0 0,1 0 0 0 0,-1 0 0 0 0,1 1 0 0 0,4 5 47 0 0,-2-3 31 0 0,0 0 40 0 0,-1 1 41 0 0,-2 2 43 0 0,0-1 93 0 0,0-5-192 0 0,0 0 0 0 0,0 0 0 0 0,0 1 0 0 0,0-1 0 0 0,0 0 0 0 0,0 0 0 0 0,1 0 0 0 0,-1 0 0 0 0,1 0 0 0 0,0 1-103 0 0,4 6 325 0 0,1 1 109 0 0,-4 3 67 0 0,1 0-20 0 0,2-3-101 0 0,0-1-110 0 0,0 0 75 0 0,-1-1-74 0 0,3 6 126 0 0,-5-10-339 0 0,-1 1 65 0 0,-1 1 88 0 0,0 3 177 0 0,0 0-5 0 0,0-3-170 0 0,1-2-84 0 0,0 0-61 0 0,4 5 52 0 0,2 3 77 0 0,-6-1-36 0 0,-1 2 59 0 0,0-10-52 0 0,0-3-28 0 0,0 0-5 0 0,0 0 0 0 0,0 0-7 0 0,0 0-7 0 0,0 0-1 0 0,0 0 2 0 0,0 0 6 0 0,0 0 6 0 0,0-3 2 0 0,0 0-88 0 0,0 1-30 0 0,0 0 0 0 0,0 0 0 0 0,0 0 0 0 0,0 1 0 0 0,0-1 1 0 0,0 0-1 0 0,1 0 0 0 0,-1 0 0 0 0,0 1 0 0 0,1-1 0 0 0,0-1-18 0 0,3 1 40 0 0,3-4 25 0 0,-7 5-59 0 0,1 0 0 0 0,-1 0 0 0 0,0 0 0 0 0,1 0 0 0 0,-1 0 0 0 0,0 0-1 0 0,0 0 1 0 0,1-1 0 0 0,-1 1 0 0 0,0 0 0 0 0,0 0 0 0 0,0 0 0 0 0,0 0 0 0 0,-1-1-6 0 0,1-13 125 0 0,-1 3-68 0 0,0-13 66 0 0,1 20-85 0 0,0 0 1 0 0,1-1-1 0 0,-1 1 0 0 0,1 0 1 0 0,0-1-1 0 0,1-1-38 0 0,11-30 97 0 0,0 1-44 0 0,-5 14 19 0 0,4-5-64 0 0,-11 26-8 0 0,1-3 0 0 0,0 1 0 0 0,1 0 0 0 0,-1 0 0 0 0,1 1 0 0 0,-1-1 0 0 0,1 0 0 0 0,0 1 0 0 0,0 0 0 0 0,3-2 0 0 0,-1 1 0 0 0,-4 3 0 0 0,-1 0 0 0 0,1 0 0 0 0,0-1 0 0 0,-1 1 0 0 0,1 0 0 0 0,-1-1 0 0 0,1 1 0 0 0,0-1 0 0 0,-1 1 0 0 0,1 0 0 0 0,-1-1 0 0 0,1 1 0 0 0,-1-1 0 0 0,0 0 0 0 0,1 1 0 0 0,-1-1 0 0 0,1 1 0 0 0,-1-1 0 0 0,0 0 0 0 0,1 1 0 0 0,-1-1 0 0 0,0 0 0 0 0,2-4 0 0 0,-1 4 0 0 0,0 0 0 0 0,0 0 1 0 0,-1 0-1 0 0,1 0 0 0 0,0 0 0 0 0,0 0 0 0 0,0 0 0 0 0,0 1 0 0 0,0-1 0 0 0,0 0 0 0 0,0 1 0 0 0,0-1 0 0 0,0 0 0 0 0,0 1 0 0 0,0-1 0 0 0,0 1 0 0 0,1 0 0 0 0,-1-1 0 0 0,0 1 0 0 0,1 0 0 0 0,26-2-4 0 0,-20 2-3 0 0,-2 3-36 0 0,23 26 32 0 0,-26-25 11 0 0,0-1 0 0 0,0 1 0 0 0,-1 0 0 0 0,1 0 0 0 0,-1 0 0 0 0,1 2 0 0 0,9 15 0 0 0,1 5 0 0 0,-9-17 0 0 0,0-1 0 0 0,0 1 0 0 0,3 2 0 0 0,-1 2 0 0 0,0 0 0 0 0,-1 0 0 0 0,4 13 0 0 0,-6-17 0 0 0,5 14 0 0 0,-6-19 0 0 0,0 0 0 0 0,-1 0 0 0 0,0 0 0 0 0,0 0 0 0 0,0 0 0 0 0,0 0 0 0 0,-1 1 0 0 0,1 2 0 0 0,-1-6 2 0 0,0 0-1 0 0,-1 0 0 0 0,1 0 0 0 0,0 0 0 0 0,0 0 0 0 0,0 0 1 0 0,0 0-1 0 0,1 0 0 0 0,-1 0 0 0 0,0 0 0 0 0,0 0 0 0 0,1 0 1 0 0,-1 0-1 0 0,0 0 0 0 0,1 0 0 0 0,-1 0 0 0 0,1 0 0 0 0,-1 0 0 0 0,1 0 1 0 0,0-1-1 0 0,0 2-1 0 0,-1-2 2 0 0,1 1 1 0 0,0 0-1 0 0,-1-1 1 0 0,1 1 0 0 0,-1 0-1 0 0,1 0 1 0 0,-1 0-1 0 0,1-1 1 0 0,-1 1-1 0 0,0 0 1 0 0,1 0 0 0 0,-1 0-1 0 0,0 0 1 0 0,0 0-3 0 0,2 8 5 0 0,-1-1 1 0 0,0 1 0 0 0,-1 0-1 0 0,0 1-5 0 0,0-8 53 0 0,0-2 11 0 0,0-2-10 0 0,0-11-30 0 0,2-6 42 0 0,1 12-43 0 0,4-17 25 0 0,-3-8-39 0 0,-5 20-9 0 0,1 4 0 0 0,0 0 0 0 0,0 0 0 0 0,1-1 0 0 0,1-6 0 0 0,4-4 0 0 0,-3 10 16 0 0,1 1 0 0 0,-1 0 0 0 0,2 0 0 0 0,3-6-16 0 0,5-12 0 0 0,-12 22 0 0 0,0 1 0 0 0,0 0 0 0 0,1-1 0 0 0,-1 1 0 0 0,1 0 0 0 0,0 0 0 0 0,0 0 0 0 0,0 0 0 0 0,0 0 0 0 0,0 1 0 0 0,1-1 0 0 0,-1 1 0 0 0,1-1 0 0 0,0 1 0 0 0,2-2 0 0 0,9-1 0 0 0,-10-2 0 0 0,-4 7 0 0 0,0-1 0 0 0,1 1 0 0 0,-1 0 0 0 0,0-1 0 0 0,0 1 0 0 0,1-1 0 0 0,-1 1 0 0 0,0 0 0 0 0,1-1 0 0 0,-1 1 0 0 0,1 0 0 0 0,-1-1 0 0 0,0 1 0 0 0,1 0 0 0 0,-1 0 0 0 0,1-1 0 0 0,-1 1 0 0 0,1 0 0 0 0,-1 0 0 0 0,1 0 0 0 0,-1 0 0 0 0,1-1 0 0 0,-1 1 0 0 0,1 0 0 0 0,-1 0 0 0 0,1 0 0 0 0,-1 0 0 0 0,1 0 0 0 0,-1 0 0 0 0,1 0 0 0 0,-1 1 0 0 0,1-1 0 0 0,1 0 0 0 0,-1 0 0 0 0,1 0 0 0 0,0 0 0 0 0,-1 1 0 0 0,1-1 0 0 0,-1 1 0 0 0,1-1-1 0 0,0 1 1 0 0,-1 0 0 0 0,1-1 0 0 0,-1 1 0 0 0,1 0 0 0 0,-1 0 0 0 0,0 0 0 0 0,7 4-11 0 0,-3-3-2 0 0,-4-1 11 0 0,0-1-1 0 0,-1 0 1 0 0,1 0 0 0 0,0 1 0 0 0,-1-1 0 0 0,1 0 0 0 0,-1 1-1 0 0,1-1 1 0 0,0 1 0 0 0,-1-1 0 0 0,1 1 0 0 0,-1-1-1 0 0,0 1 1 0 0,1-1 0 0 0,-1 1 0 0 0,1-1 0 0 0,-1 1 0 0 0,0-1-1 0 0,1 1 1 0 0,-1 0 0 0 0,0-1 0 0 0,0 1 2 0 0,3 4 1 0 0,8 9 0 0 0,-9-13-2 0 0,-1 1-1 0 0,1 0 1 0 0,0-1 0 0 0,-1 1 0 0 0,1 0-1 0 0,-1 0 1 0 0,0 0 0 0 0,0 1 0 0 0,1 1 1 0 0,1 8-21 0 0,-2-9 19 0 0,-1-1-1 0 0,1 0 1 0 0,-1 1 0 0 0,1-1-1 0 0,0 0 1 0 0,0 0 0 0 0,0 1-1 0 0,0-1 1 0 0,0 0 0 0 0,0 0-1 0 0,1 0 1 0 0,-1-1 0 0 0,1 1-1 0 0,0 0 3 0 0,5 5 0 0 0,-5-5 0 0 0,1 0 0 0 0,-1 0 0 0 0,0 0 0 0 0,0 1 0 0 0,0-1 0 0 0,0 0 0 0 0,-1 1 0 0 0,1 0 0 0 0,0-1 0 0 0,0 2 0 0 0,3 23 0 0 0,-2-20 0 0 0,0 0 0 0 0,0 0 0 0 0,5 6 0 0 0,1 3 0 0 0,23 47 0 0 0,-30-50-13 0 0,-2-10-60 0 0,3-1-42 0 0,7 9-12 0 0,-7-9 11 0 0,-3-2 37 0 0,0 0-35 0 0,0 0-41 0 0,0 0-37 0 0,0 0-148 0 0,0 0-45 0 0,0 0-162 0 0,3 0-316 0 0,10 0-617 0 0</inkml:trace>
  <inkml:trace contextRef="#ctx0" brushRef="#br0" timeOffset="317.44">964 853 12528 0 0,'0'0'281'0'0,"0"0"40"0"0,0 0 22 0 0,0 0-143 0 0,0 0-96 0 0,0 0-29 0 0,0 2-43 0 0,0 11-41 0 0,0-2 68 0 0,0-2 58 0 0,0-2 46 0 0,0 4 216 0 0,0 15 637 0 0,1-21-771 0 0,0 1-56 0 0,2-1-45 0 0,0 0-37 0 0,-2-4-92 0 0,-1-1 0 0 0,1 1 0 0 0,0 0 0 0 0,-1 0 0 0 0,1 0 0 0 0,-1 0 0 0 0,1 0 0 0 0,-1 0 0 0 0,0 0 0 0 0,1 0 0 0 0,-1 0-1 0 0,0 1 1 0 0,0-1 0 0 0,1 0 0 0 0,-1 0 0 0 0,0 0 0 0 0,0 0 0 0 0,0 0 0 0 0,-1 0 0 0 0,1 0 0 0 0,0 1 0 0 0,0-1 0 0 0,0 0 0 0 0,-1 0-15 0 0,-4 7 76 0 0,4-7-61 0 0,0 1-1 0 0,0-1 1 0 0,0 1 0 0 0,1-1-1 0 0,-1 1 1 0 0,0-1 0 0 0,1 1-1 0 0,-1-1 1 0 0,1 1 0 0 0,0 0-1 0 0,-1-1 1 0 0,1 1 0 0 0,0 0-1 0 0,0-1 1 0 0,0 2-15 0 0,1 8 21 0 0,-1-7-20 0 0,1 1-1 0 0,-1 0 1 0 0,0 0 0 0 0,0 0-1 0 0,0-1 1 0 0,-1 1-1 0 0,0 0 1 0 0,0-1-1 0 0,-1 4 0 0 0,-3 0-2 0 0,0 2-38 0 0,2 3-90 0 0,3-8 49 0 0,1 2 25 0 0,-1-3 3 0 0,0 0-50 0 0,0-1-6 0 0,0-1-43 0 0,0 1-12 0 0,0-1-39 0 0,0 0-44 0 0,0 0-47 0 0,0 0 8 0 0,-1 0-39 0 0,1 0-41 0 0,0-1-45 0 0,-1 1-47 0 0,1 0-50 0 0,-1-1-51 0 0,1 1-56 0 0,-5 4-1363 0 0,-4 3-1121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30:13.2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32 128 9856 0 0,'0'0'289'0'0,"0"2"-8"0"0,0 2-185 0 0,0 21-82 0 0,-1-18 17 0 0,1-1 57 0 0,0 1 59 0 0,1-2 65 0 0,1-1 68 0 0,5 1 268 0 0,-7-5-510 0 0,1 0-1 0 0,-1 0 1 0 0,1 1-1 0 0,-1-1 1 0 0,0 0-1 0 0,1 1 0 0 0,-1-1 1 0 0,0 0-1 0 0,1 1 1 0 0,-1-1-1 0 0,0 0 1 0 0,1 1-1 0 0,-1-1 1 0 0,0 1-1 0 0,1-1 1 0 0,-1 0-1 0 0,0 1 1 0 0,0-1-1 0 0,0 1 0 0 0,0-1 1 0 0,1 1-1 0 0,-1-1 1 0 0,0 1-1 0 0,0-1 1 0 0,0 1-1 0 0,0-1 1 0 0,0 1-1 0 0,0-1 1 0 0,0 1-1 0 0,0-1 0 0 0,0 1 1 0 0,-1 0-38 0 0,2 6 412 0 0,1-1-97 0 0,0-1-72 0 0,1 0-51 0 0,4 10 269 0 0,-6-6-207 0 0,0-1-31 0 0,0 0-56 0 0,1 0-21 0 0,3 2 4 0 0,-1 1-2 0 0,4 13 80 0 0,-1-1-74 0 0,1 4-35 0 0,1 9 8 0 0,-4-9-17 0 0,0 4 3 0 0,1 0 2 0 0,-1-4-2 0 0,-3-15-70 0 0,2 5 47 0 0,-1-1 0 0 0,-1 1-1 0 0,0 13-89 0 0,-1-18 58 0 0,0 0 0 0 0,0 0-1 0 0,1 0 1 0 0,1-1-1 0 0,0 2-57 0 0,-1-6 32 0 0,3 24 111 0 0,-6 13-35 0 0,0-9-23 0 0,1-30-248 0 0,0 1 68 0 0,0-1 59 0 0,0 0 50 0 0,0 0 49 0 0,0 1 38 0 0,0 13 329 0 0,0-11-281 0 0,0-3-92 0 0,0 0-34 0 0,0 0-37 0 0,0 0-38 0 0,0 0-44 0 0,0 0-49 0 0,0 0-71 0 0,0 1-69 0 0,0 0-77 0 0,0 0-82 0 0,0 1-89 0 0,0-1-96 0 0,0 1-104 0 0,0 1-108 0 0,0-22-735 0 0</inkml:trace>
  <inkml:trace contextRef="#ctx0" brushRef="#br0" timeOffset="347.09">0 33 7136 0 0,'0'0'165'0'0,"0"0"22"0"0,0 0 6 0 0,3-2-28 0 0,3-5-108 0 0,-2 0 37 0 0,-2 1 97 0 0,-1-1 221 0 0,-1 7-398 0 0,0 0-1 0 0,0 0 1 0 0,0 0 0 0 0,0 0 0 0 0,0 0 0 0 0,0 0-1 0 0,0 0 1 0 0,0 0 0 0 0,0-1 0 0 0,0 1 0 0 0,0 0-1 0 0,0 0 1 0 0,0 0 0 0 0,0 0 0 0 0,0 0 0 0 0,0 0-1 0 0,0 0 1 0 0,0 0 0 0 0,0 0 0 0 0,0 0 0 0 0,0-1-1 0 0,0 1 1 0 0,0 0 0 0 0,0 0 0 0 0,0 0 0 0 0,0 0-1 0 0,0 0 1 0 0,0 0 0 0 0,0 0 0 0 0,0 0 0 0 0,0 0-1 0 0,0 0 1 0 0,0 0 0 0 0,0 0 0 0 0,1 0 0 0 0,-1 0-1 0 0,0 0 1 0 0,0 0 0 0 0,0-1 0 0 0,0 1 0 0 0,0 0-1 0 0,0 0 1 0 0,0 0 0 0 0,0 0 0 0 0,0 0 0 0 0,0 0-1 0 0,1 0 1 0 0,-1 0 0 0 0,0 0 0 0 0,0 0 0 0 0,0 0-1 0 0,0 0 1 0 0,0 0 0 0 0,0 0 0 0 0,0 1 0 0 0,0-1-1 0 0,0 0-13 0 0,11 0 815 0 0,-9 0-334 0 0,-1 0-197 0 0,-1 0-47 0 0,2 0 53 0 0,4-1-64 0 0,2 1 49 0 0,10-1 375 0 0,-6 1-273 0 0,-3 2-161 0 0,-5-1-156 0 0,0 0-39 0 0,4 3 108 0 0,18 8 270 0 0,-10-6-321 0 0,-6-3-56 0 0,-1 1 0 0 0,0 1 1 0 0,0 0-1 0 0,1 1-22 0 0,79 41 85 0 0,-67-33-42 0 0,4 4-15 0 0,-5 0 48 0 0,-3 0-20 0 0,13 10 53 0 0,-4 5 58 0 0,-16-15-95 0 0,1 2 34 0 0,0 0 48 0 0,-2-2 59 0 0,-9-13-141 0 0,0-1 0 0 0,0 0 0 0 0,0 0 0 0 0,-1 1 0 0 0,0-1 0 0 0,0 0 0 0 0,0 1-1 0 0,0-1 1 0 0,-1 4-72 0 0,0 8 131 0 0,-1 0-65 0 0,-4 3-19 0 0,1-9-20 0 0,3-5-21 0 0,0 1 0 0 0,0-1 1 0 0,-1 0-1 0 0,0-1 1 0 0,0 1-1 0 0,0 0 1 0 0,0-1-1 0 0,-1 0 1 0 0,0 0-1 0 0,0 0 1 0 0,-2 2-7 0 0,-7 4-8 0 0,0-1 0 0 0,0 0 0 0 0,-5 1 8 0 0,-12 8-43 0 0,15-9 43 0 0,1-4-42 0 0,5-2-21 0 0,1-1-37 0 0,-1 1-36 0 0,1-1-45 0 0,-1 2-52 0 0,-1 0-59 0 0,-21 9-776 0 0,25-12 788 0 0,1 0-1 0 0,-1-1 1 0 0,1 1 0 0 0,-5-1 280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30:26.3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10856 0 0,'0'0'241'0'0,"0"0"38"0"0,0 0 14 0 0,0 0-21 0 0,0 0-103 0 0,0 0-41 0 0,0 0 134 0 0,2 3 242 0 0,9 10 28 0 0,-9-6-302 0 0,1-1 21 0 0,2-3-101 0 0,1 0-48 0 0,-1 5 20 0 0,3 8 0 0 0,-6-11-83 0 0,3 5 49 0 0,-4-8-66 0 0,0 1 1 0 0,0-1-1 0 0,0 0 0 0 0,1 0 1 0 0,-1 0-1 0 0,1 0 0 0 0,-1 0 1 0 0,1 0-1 0 0,0 0-22 0 0,23 26 274 0 0,-16-15-115 0 0,0-1 0 0 0,3 9-159 0 0,12 29 295 0 0,-9-14-63 0 0,4 7-32 0 0,7-7-35 0 0,-18-21-58 0 0,-1 0 0 0 0,4 16-107 0 0,-5-15 142 0 0,0-1 0 0 0,9 14-142 0 0,-2-10 210 0 0,0-1 58 0 0,1 9 106 0 0,-4 1 561 0 0,4 17-935 0 0,-8-25 221 0 0,0-1-38 0 0,0 0-134 0 0,-2 0-69 0 0,0 3-68 0 0,-2 13-96 0 0,-1-17-18 0 0,0 0-1 0 0,5 16 203 0 0,-1 2-109 0 0,-3-18 112 0 0,-1 0 51 0 0,-1 3 8 0 0,1 7 49 0 0,-5 5 49 0 0,1-19-99 0 0,0 2 36 0 0,0 1 0 0 0,-1-1 0 0 0,-1 0-1 0 0,-6 12-96 0 0,7-19 44 0 0,1-1 0 0 0,0 1 0 0 0,1 0 0 0 0,0 0-44 0 0,0-2 31 0 0,1-1-1 0 0,-1 1 1 0 0,0-1-1 0 0,-1 0 1 0 0,1 0-1 0 0,-4 4-30 0 0,-23 33 179 0 0,13-25-87 0 0,0 0 0 0 0,-1 1-92 0 0,11-13 6 0 0,-9 9 40 0 0,4-7-73 0 0,-2-3-65 0 0,11-3 140 0 0,1-1-82 0 0,0 1-83 0 0,0-1-85 0 0,1 1-98 0 0,-1-1-97 0 0,0 0-98 0 0,0 0-101 0 0,-1 0-102 0 0,0 0-107 0 0,-1-1-107 0 0,-1 0-110 0 0,1 0-152 0 0,0 0-33 0 0,-6 0-2528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30:25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395 127 8776 0 0,'0'0'257'0'0,"0"0"-2"0"0,0 0-190 0 0,3 0-37 0 0,1 0 240 0 0,1 0 18 0 0,0 0-67 0 0,4-2 305 0 0,-6 0-251 0 0,-2 0-60 0 0,-1 0 55 0 0,1 0 67 0 0,-1-1 79 0 0,0-1 93 0 0,1 0 106 0 0,-1-1 119 0 0,0 2-318 0 0,0 1 34 0 0,0 1-398 0 0,0-12 341 0 0,0 10 1 0 0,0 1 8 0 0,-3-10 3 0 0,-8-2 73 0 0,8 11-164 0 0,1 2-108 0 0,-1 0-65 0 0,1 1-67 0 0,-1 1-30 0 0,1-3 59 0 0,0 0-20 0 0,3-1-35 0 0,-1 0 7 0 0,-1 1 34 0 0,0 0 36 0 0,-2-1 64 0 0,-8-6 38 0 0,-4 4 47 0 0,10 3-98 0 0,4 1-156 0 0,-1-1-1 0 0,1 1 1 0 0,0 0 0 0 0,-1 0 0 0 0,1 0 0 0 0,-1 0 0 0 0,0 1-1 0 0,1-1 1 0 0,-1 0 0 0 0,1 1 0 0 0,-1-1 0 0 0,0 1 0 0 0,-1-1-18 0 0,-32 0 228 0 0,27 1-203 0 0,6 0-22 0 0,-1 0 1 0 0,1 0-1 0 0,-1 0 1 0 0,1 0-1 0 0,-1 1 1 0 0,1-1-1 0 0,-2 1-3 0 0,-6 10 43 0 0,-5-10-33 0 0,13-1-10 0 0,-1 0 0 0 0,1 0 0 0 0,0 0 0 0 0,0 0 0 0 0,-1 0 0 0 0,1 0 0 0 0,0 1 0 0 0,0 0 0 0 0,-1-1 0 0 0,1 1 0 0 0,0 0 0 0 0,-7 4 0 0 0,8-4 0 0 0,0 0 0 0 0,-1 0 0 0 0,1 0 0 0 0,-1-1 0 0 0,1 1 0 0 0,-1 0 0 0 0,1-1 0 0 0,-1 1 0 0 0,0-1 0 0 0,1 0 0 0 0,-1 1 0 0 0,1-1 0 0 0,-1 0 0 0 0,0 0 0 0 0,0 0 0 0 0,0 0 0 0 0,0 0 0 0 0,0 0 0 0 0,0 0 0 0 0,0 0 0 0 0,0 0 0 0 0,0 1 0 0 0,0-1 0 0 0,0 0 0 0 0,1 1 0 0 0,-1 0 0 0 0,0 0 0 0 0,0-1 0 0 0,0 1 0 0 0,1 0 0 0 0,-1 0 0 0 0,0 0 0 0 0,1 1 0 0 0,-1-1 0 0 0,1 0 0 0 0,0 1 0 0 0,-1-1 0 0 0,1 1 0 0 0,0-1 0 0 0,0 1 0 0 0,0-1 0 0 0,0 1 0 0 0,0 0 0 0 0,0 0 0 0 0,0 0 0 0 0,0 1 0 0 0,0-2-2 0 0,0 0-1 0 0,0 1 0 0 0,0-1 0 0 0,0 0 1 0 0,0 1-1 0 0,0-1 0 0 0,-1 0 0 0 0,1 0 1 0 0,0 0-1 0 0,-1 0 0 0 0,1-1 1 0 0,-1 1-1 0 0,1 0 0 0 0,-1 0 0 0 0,-1 0 3 0 0,2-1-4 0 0,-1 1-1 0 0,0 0 1 0 0,1-1 0 0 0,-1 1-1 0 0,1 0 1 0 0,-1 0-1 0 0,1 0 1 0 0,0 0 0 0 0,-1 0-1 0 0,1 1 1 0 0,-1 0 4 0 0,1-1 0 0 0,1 0-1 0 0,-1 1 1 0 0,1-1 0 0 0,-1 0 0 0 0,1 0 0 0 0,-1 1 0 0 0,1-1-1 0 0,0 0 1 0 0,0 0 0 0 0,-1 1 0 0 0,1-1 0 0 0,0 0-1 0 0,0 1 1 0 0,1 10-39 0 0,-1-9 37 0 0,1 0 0 0 0,-1 0 0 0 0,0 1 0 0 0,0-1 0 0 0,-1 0 0 0 0,1 0 0 0 0,-1 0 0 0 0,1 1-1 0 0,-1-1 1 0 0,0 0 2 0 0,-10 16 0 0 0,11-18-1 0 0,-1 1 0 0 0,1-1 0 0 0,0 1-1 0 0,0-1 1 0 0,-1 1 0 0 0,1 0-1 0 0,0-1 1 0 0,1 1 0 0 0,-1-1 0 0 0,0 1-1 0 0,0-1 1 0 0,1 1 0 0 0,-1-1-1 0 0,1 1 1 0 0,-1-1 0 0 0,1 1 0 0 0,-1-1-1 0 0,1 1 1 0 0,1 0 1 0 0,-1 0-4 0 0,0 1 0 0 0,0 0 0 0 0,0-1 0 0 0,0 1 0 0 0,0 0 0 0 0,0 0 0 0 0,-1-1 0 0 0,1 1 0 0 0,-1 0 0 0 0,0 2 4 0 0,0 10 0 0 0,-1-4 0 0 0,1 0 0 0 0,1 0 0 0 0,0 0 0 0 0,1 6 0 0 0,3-1 0 0 0,-3-9 0 0 0,-1-1 0 0 0,1 1 0 0 0,-1-1 0 0 0,0 1 0 0 0,0 0 0 0 0,-1 3 0 0 0,0-3 0 0 0,0 0 0 0 0,1 0 0 0 0,-1 0 0 0 0,1 0 0 0 0,1-1 0 0 0,-1 1 0 0 0,1 0 0 0 0,1 0 0 0 0,-1-1 0 0 0,2 2 0 0 0,2 7 0 0 0,0 1 0 0 0,-1-1 0 0 0,-1 1 0 0 0,0 1 0 0 0,0-1 0 0 0,17 94 0 0 0,-16-95 2 0 0,1 3 16 0 0,-4-1 22 0 0,-3-7-30 0 0,1-7-8 0 0,0 1-1 0 0,0 0 0 0 0,0-1 1 0 0,0 1-1 0 0,0 0 1 0 0,1-1-1 0 0,-1 1 1 0 0,1-1-1 0 0,1 2-1 0 0,0 1 10 0 0,0 1-4 0 0,0 0 0 0 0,0-1 0 0 0,0 1 1 0 0,-1 0-1 0 0,0 0 0 0 0,-1 0 0 0 0,1 0-6 0 0,-1 4 3 0 0,0 10 48 0 0,0-21-51 0 0,0 1 0 0 0,0 0 0 0 0,0 0 0 0 0,0 0 0 0 0,0 0 0 0 0,0 0 0 0 0,0-1 0 0 0,-1 1 0 0 0,1 0 0 0 0,0 0 0 0 0,0 0 0 0 0,-1-1 0 0 0,1 1 0 0 0,-1 1 0 0 0,1-2-4 0 0,-1 0 0 0 0,0 1-1 0 0,1-1 1 0 0,-1 0 0 0 0,0 1 0 0 0,1-1 0 0 0,-1 0 0 0 0,0 0 0 0 0,1 0 0 0 0,-1 0 0 0 0,0 0 0 0 0,1 0 0 0 0,-1 0-1 0 0,0 0 1 0 0,1 0 4 0 0,0 0 0 0 0,-3 0-105 0 0,3 0-14 0 0,0 0 10 0 0,0 0 34 0 0,0 0-34 0 0,0 0-39 0 0,0 0-34 0 0,0 0-144 0 0,0 0-41 0 0,0 0-978 0 0,0 0 804 0 0,0 0 321 0 0,0 0-34 0 0,0-1 11 0 0,0 1-35 0 0,0-1-39 0 0,0 1-43 0 0,0-1-48 0 0,0 0-43 0 0,0 0-39 0 0,0-1-34 0 0,0 1-143 0 0,0-1-34 0 0,0-3-1519 0 0</inkml:trace>
  <inkml:trace contextRef="#ctx0" brushRef="#br0" timeOffset="284.65">1 537 10536 0 0,'0'0'233'0'0,"0"0"39"0"0,0 0 17 0 0,0 0-27 0 0,0 0-197 0 0,2-3-37 0 0,1 0-15 0 0,-1 2-27 0 0,5-2 37 0 0,10-5 78 0 0,-11 4 66 0 0,7-3 246 0 0,13 2 363 0 0,-18 1-465 0 0,0 1 33 0 0,1-1 97 0 0,3-1 56 0 0,-3 1-254 0 0,11-2 115 0 0,9 0 164 0 0,-8-4-12 0 0,-8 7-263 0 0,0 0-41 0 0,-2-2-61 0 0,-1 0-55 0 0,16 0 54 0 0,-5-6-16 0 0,1 5-44 0 0,-15 5-75 0 0,0-1 1 0 0,1 0-1 0 0,-1-1 0 0 0,3-1-9 0 0,1-1 3 0 0,0 1-1 0 0,0 0 0 0 0,1 1 0 0 0,6 0-2 0 0,5-3-36 0 0,-1-1-86 0 0,-1-2-288 0 0,21-7-599 0 0,-24 12 611 0 0,29-1-701 0 0,1-8-11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30:33.0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0 553 8984 0 0,'0'0'200'0'0,"0"0"33"0"0,0 0 15 0 0,0 0-84 0 0,0 0-17 0 0,0 0 46 0 0,0 0 162 0 0,0 0 298 0 0,0 0 19 0 0,0 0-21 0 0,0 0-118 0 0,0 0-56 0 0,0 0-11 0 0,0 0-10 0 0,0 0-35 0 0,0 0-18 0 0,3 0-3 0 0,0 0-261 0 0,-1 0-81 0 0,0 0-1 0 0,0 0 1 0 0,0 0 0 0 0,0 0 0 0 0,-1 0-1 0 0,1 0 1 0 0,0 0 0 0 0,0-1 0 0 0,0 1-1 0 0,-1-1 1 0 0,2 0-58 0 0,3-10 369 0 0,4 5-17 0 0,4-1-84 0 0,-9 5-172 0 0,2-2 38 0 0,6-3 80 0 0,-10 6-178 0 0,0-1 0 0 0,-1 0 0 0 0,1 0 0 0 0,-1 0 0 0 0,1-1 0 0 0,-1 1 0 0 0,0-1 0 0 0,0 1 0 0 0,0-1 0 0 0,1-1-36 0 0,4-14 132 0 0,-6 14-101 0 0,1 0 0 0 0,-1 0 0 0 0,1 1 0 0 0,0-1 0 0 0,0 0 0 0 0,2-2-31 0 0,17-23 89 0 0,-13 8-31 0 0,-7 17-41 0 0,0 0 0 0 0,1 0-1 0 0,-1 0 1 0 0,1 1 0 0 0,0-1 0 0 0,2-2-17 0 0,4-8 59 0 0,0 0 0 0 0,4-12-59 0 0,-5 9 52 0 0,2-1 0 0 0,2-2-52 0 0,-7 14 9 0 0,1-1 0 0 0,0 0 0 0 0,1 1 0 0 0,1-1-9 0 0,-7 7 0 0 0,4-4 3 0 0,-1 0-1 0 0,1 0 1 0 0,-1 0-1 0 0,1-1 0 0 0,1-3-2 0 0,6-24 48 0 0,-5 22-45 0 0,2 1-1 0 0,-1 0 0 0 0,1 0 1 0 0,0 1-1 0 0,8-6-2 0 0,4-6 0 0 0,-17 17 1 0 0,-1 0 0 0 0,1 0 0 0 0,-1 0-1 0 0,0 0 1 0 0,0-1 0 0 0,0-1-1 0 0,0 2 8 0 0,0 0 0 0 0,0-1 0 0 0,0 1 0 0 0,0 0 1 0 0,1 0-1 0 0,0-1-8 0 0,13-9 42 0 0,-3 10 118 0 0,-13 3-156 0 0,0 0-1 0 0,0 0 1 0 0,0 0-1 0 0,0 0 0 0 0,0 0 1 0 0,0 0-1 0 0,0 0 0 0 0,1 0 1 0 0,-1 0-1 0 0,0 0 0 0 0,0 0 1 0 0,0 0-1 0 0,0 0 1 0 0,0 0-1 0 0,0 0 0 0 0,0 0 1 0 0,0 0-1 0 0,0 0 0 0 0,0 0 1 0 0,1 0-1 0 0,-1 0 1 0 0,0 0-1 0 0,0 0 0 0 0,0 0 1 0 0,0 0-1 0 0,0 0 0 0 0,0 0 1 0 0,0 0-1 0 0,0 0 0 0 0,0 0 1 0 0,0 0-1 0 0,0 0 1 0 0,0 0-1 0 0,0 0 0 0 0,0-1 1 0 0,0 1-1 0 0,0 0 0 0 0,1 0 1 0 0,-1 0-1 0 0,0 0 1 0 0,0 0-1 0 0,0 0 0 0 0,0 0 1 0 0,0 0-1 0 0,0 0 0 0 0,0 0 1 0 0,0 0-1 0 0,0-1 0 0 0,0 1 1 0 0,0 0-1 0 0,0 0 1 0 0,0 0-1 0 0,0 0 0 0 0,0 0 1 0 0,0 0-1 0 0,-1 0 0 0 0,1 0-3 0 0,0-2 56 0 0,-1-2-30 0 0,1 1 21 0 0,1 1 38 0 0,-1-1 64 0 0,3 3-74 0 0,8 0-50 0 0,-6 3 44 0 0,5 8-1 0 0,-5-5-1 0 0,-6-4-39 0 0,0-2-28 0 0,1 1 0 0 0,0-1 1 0 0,0 0-1 0 0,0 0 0 0 0,0 0 0 0 0,0 0 1 0 0,0 0-1 0 0,-1 0 0 0 0,1 1 0 0 0,0-1 1 0 0,0 0-1 0 0,0 0 0 0 0,0 0 0 0 0,0 0 0 0 0,0 1 1 0 0,0-1-1 0 0,0 0 0 0 0,0 0 0 0 0,0 0 1 0 0,0 0-1 0 0,0 1 0 0 0,0-1 0 0 0,0 0 1 0 0,0 0-1 0 0,0 0 0 0 0,0 0 0 0 0,0 1 1 0 0,0-1-1 0 0,0 0 0 0 0,0 0 0 0 0,0 0 1 0 0,0 0-1 0 0,0 1 0 0 0,0-1 0 0 0,0 0 0 0 0,0 0 0 0 0,17 20 25 0 0,-16-19-25 0 0,0 0 0 0 0,1 0 0 0 0,-1 0 0 0 0,0 1 0 0 0,0-1 0 0 0,0 0 0 0 0,0 1 0 0 0,0-1 0 0 0,0 1 0 0 0,0-1 0 0 0,-1 1 0 0 0,1 0 0 0 0,0-1 0 0 0,-1 1 0 0 0,1-1 0 0 0,-1 1 0 0 0,0 0 0 0 0,0 0 0 0 0,0-1 0 0 0,1 1 0 0 0,-1 0 3 0 0,0 0-1 0 0,0-1 0 0 0,0 1 1 0 0,1 0-1 0 0,-1-1 0 0 0,0 1 1 0 0,1-1-1 0 0,0 1 0 0 0,-1 0 1 0 0,1-1-1 0 0,0 0 0 0 0,0 1 1 0 0,0-1-1 0 0,0 1-2 0 0,4 6 21 0 0,13 26 43 0 0,-5-8-52 0 0,-9-17-18 0 0,0 0 1 0 0,0-1 0 0 0,3 3 5 0 0,-3-4-22 0 0,19 27-27 0 0,-3 1 46 0 0,-17-29 9 0 0,1 0-1 0 0,-1-1 1 0 0,1 0-1 0 0,1 0 1 0 0,-1 0-1 0 0,5 4-5 0 0,-4-5 7 0 0,-1 0 0 0 0,1 1 0 0 0,-2 0 0 0 0,1 0 0 0 0,0 0 0 0 0,2 5-7 0 0,41 69 107 0 0,-31-52-15 0 0,11 15-92 0 0,-22-35 4 0 0,-2-2 16 0 0,0 0 1 0 0,1-1-1 0 0,0 0 1 0 0,0 0-1 0 0,3 2-20 0 0,16 18 100 0 0,-6 6 10 0 0,-12-22-101 0 0,-4-6-10 0 0,0-1-1 0 0,0 1 1 0 0,0-1 0 0 0,0 1 0 0 0,0-1 0 0 0,-1 1-1 0 0,1 0 1 0 0,-1-1 0 0 0,1 1 0 0 0,-1 0 0 0 0,1 1 1 0 0,-1 0-71 0 0,0-3-4 0 0,0 0 3 0 0,0 0 0 0 0,0 0 37 0 0,0 0-19 0 0,0 0-23 0 0,0 0-41 0 0,0 0-47 0 0,0 0-44 0 0,0 0-165 0 0,0 0-51 0 0,0 0-180 0 0,0 0-349 0 0,0 0-677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30:34.4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1 11544 0 0,'0'0'264'0'0,"-3"0"34"0"0,2 0-268 0 0,-1 0-1 0 0,1 0 0 0 0,0 0 1 0 0,0 0-1 0 0,0 1 1 0 0,-1-1-1 0 0,1 1 0 0 0,0-1 1 0 0,0 1-1 0 0,0-1 0 0 0,0 1 1 0 0,0 0-1 0 0,0-1 1 0 0,-1 1-30 0 0,-8 8 202 0 0,2-1-114 0 0,-1-3-88 0 0,4-2 2 0 0,5-3-2 0 0,-1 0 1 0 0,0 1 0 0 0,1-1-1 0 0,-1 0 1 0 0,1 0 0 0 0,-1 1-1 0 0,0-1 1 0 0,1 1-1 0 0,-1-1 1 0 0,1 1 0 0 0,-1-1-1 0 0,1 1 1 0 0,-1-1 0 0 0,1 1-1 0 0,-1-1 1 0 0,1 1 0 0 0,0-1-1 0 0,-1 1 1 0 0,1 0 0 0 0,0-1-1 0 0,0 1 1 0 0,-1 0-1 0 0,-1 4 21 0 0,-11 11 170 0 0,0-1 62 0 0,7-1-37 0 0,2-2-87 0 0,-5 10 9 0 0,-1 3-94 0 0,3 1-49 0 0,-7 20-57 0 0,8-30 59 0 0,2 0-1 0 0,-2 12 4 0 0,-1 5 41 0 0,-2-5 40 0 0,6-20-41 0 0,0 0 0 0 0,1 1 1 0 0,0-1-1 0 0,-1 9-40 0 0,1 28 99 0 0,-1 2-33 0 0,-2-16-23 0 0,1-9 8 0 0,2 0 1 0 0,0 13-52 0 0,2 17 58 0 0,0 57 9 0 0,0-91-44 0 0,2 0 0 0 0,3 17-23 0 0,-1-17 63 0 0,-2 0-1 0 0,0 17-62 0 0,-1-23 34 0 0,0 0 1 0 0,1 0-1 0 0,0 0 1 0 0,0-1-1 0 0,2 2-34 0 0,-3-6 20 0 0,5 22 60 0 0,4-8-48 0 0,-4 0 19 0 0,-5-16-43 0 0,1 1 1 0 0,-1-1-1 0 0,1 0 0 0 0,0 0 0 0 0,1 1-8 0 0,-1-2 14 0 0,1 0-1 0 0,-1-1 1 0 0,1 0-1 0 0,0 1 1 0 0,1 1-14 0 0,13 16 17 0 0,-15-18-16 0 0,-1 0 1 0 0,1-1-1 0 0,0 1 1 0 0,1-1-1 0 0,-1 1 1 0 0,0-1 0 0 0,2 1-2 0 0,15 5 40 0 0,-3-2-29 0 0,-4 1-42 0 0,-4-2-61 0 0,13 2-30 0 0,-14-6 52 0 0,0 0-42 0 0,1 0-78 0 0,0-1-88 0 0,1 1-109 0 0,-5-1 147 0 0,0 0-35 0 0,-1 0-56 0 0,0 0-48 0 0,1 0-44 0 0,-1 0-38 0 0,1 0-134 0 0,-1 0-38 0 0,9 0-1395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30:35.3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11256 0 0,'0'0'256'0'0,"0"0"34"0"0,0 0 21 0 0,0 2-35 0 0,0 2-224 0 0,-1 6-7 0 0,1-9-44 0 0,0 0 0 0 0,0-1-1 0 0,0 1 1 0 0,0 0 0 0 0,1 0 0 0 0,-1 0-1 0 0,0 0 1 0 0,0 0 0 0 0,1 0-1 0 0,-1 0 1 0 0,0 0 0 0 0,1 0 0 0 0,-1 0-1 0 0,7 3 0 0 0,-2 1 9 0 0,-4 4 62 0 0,0-7-20 0 0,-1 0 1 0 0,0-1 0 0 0,0 1 0 0 0,1 0 0 0 0,-1 0 0 0 0,1-1-1 0 0,-1 1 1 0 0,1 0 0 0 0,0-1 0 0 0,-1 1 0 0 0,1-1 0 0 0,0 1 0 0 0,0 0-52 0 0,5 8 377 0 0,-4-4-151 0 0,-2 1 34 0 0,0 2 65 0 0,-1-1-43 0 0,1 11 209 0 0,0-15-383 0 0,0 0-1 0 0,0 0 0 0 0,1 0 1 0 0,-1 0-1 0 0,1 0 1 0 0,1 2-108 0 0,2 5 147 0 0,3 7 79 0 0,-5 0-21 0 0,-2-5-113 0 0,0 30 264 0 0,0-24-232 0 0,0-2-65 0 0,0-1-71 0 0,1-3 57 0 0,-1-9-43 0 0,0 0 1 0 0,0 0 0 0 0,0 0 0 0 0,0-1-1 0 0,-1 1 1 0 0,1 0 0 0 0,-1 0-1 0 0,-1 2-2 0 0,-8 20 0 0 0,8-18 2 0 0,1 0-75 0 0,1-2-80 0 0,0 0-86 0 0,0-2-97 0 0,0-1-600 0 0,0-3-64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30:34.9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553 175 10944 0 0,'-6'-6'102'0'0,"-13"-13"527"0"0,15 17-550 0 0,1 0-57 0 0,-7-3 170 0 0,-1 0-65 0 0,1-4-89 0 0,2 2-28 0 0,5 3-10 0 0,0 1 0 0 0,0 0 1 0 0,-1 0-1 0 0,1 0 0 0 0,-1 0 0 0 0,0 0 0 0 0,-3 0 32 0 0,0 0 67 0 0,0-1 52 0 0,5 3-78 0 0,0 0-1 0 0,0-1 1 0 0,0 1 0 0 0,0 0-1 0 0,1-1 1 0 0,-1 0-1 0 0,0 1 1 0 0,1-1 0 0 0,-1 0-1 0 0,1 0 1 0 0,-1 0 0 0 0,1 0-1 0 0,-1-1-72 0 0,-2-3 323 0 0,1 1-75 0 0,-2 2-26 0 0,-1 1 13 0 0,-5-2 121 0 0,7-1-187 0 0,0-1 52 0 0,-4-4-5 0 0,-8 6 177 0 0,14 4-336 0 0,0 0-1 0 0,-1-1 0 0 0,1 1 0 0 0,0 0 0 0 0,0-1 0 0 0,-1 0 0 0 0,1 0 0 0 0,0 0-56 0 0,-6-4 126 0 0,6 4-103 0 0,1 0-1 0 0,0 1 1 0 0,-1-1 0 0 0,1 0 0 0 0,-1 0-1 0 0,1 1 1 0 0,-1-1 0 0 0,0 1-1 0 0,1-1 1 0 0,-1 1 0 0 0,0 0 0 0 0,1-1-1 0 0,-1 1 1 0 0,0 0-23 0 0,-5 0 90 0 0,5 0-61 0 0,0 0 1 0 0,0-1 0 0 0,-1 2 0 0 0,1-1 0 0 0,0 0 0 0 0,0 0 0 0 0,0 1-1 0 0,0-1 1 0 0,0 1 0 0 0,-1 0-30 0 0,-5 4 98 0 0,-2 0 42 0 0,-4-2 35 0 0,1-1 1 0 0,3 4-40 0 0,2-1-66 0 0,-6 0-25 0 0,9 6-2 0 0,-5-6-33 0 0,4 6-10 0 0,-5-5 0 0 0,10-6 0 0 0,0 1 0 0 0,0-1 0 0 0,0 1 0 0 0,0-1 0 0 0,0 1 0 0 0,0 0 0 0 0,0-1 0 0 0,0 1 0 0 0,0 0 0 0 0,1-1 0 0 0,-1 1 0 0 0,0 0 0 0 0,0 0 0 0 0,1 0 0 0 0,-1 0 0 0 0,0 0 0 0 0,-2 5 0 0 0,0 0 0 0 0,-1 0 0 0 0,0 0 0 0 0,0-1 0 0 0,-1 2 0 0 0,4-6 0 0 0,0 0 0 0 0,0 0 0 0 0,0 0 0 0 0,0 0 0 0 0,0 1 0 0 0,0-1 0 0 0,1 0 0 0 0,-1 0 0 0 0,0 1 0 0 0,1-1 0 0 0,-1 0 0 0 0,1 1 0 0 0,0-1 0 0 0,-1 1 0 0 0,1-1 0 0 0,0 1 0 0 0,0-1 0 0 0,0 1 0 0 0,0 0 0 0 0,0 1 1 0 0,0-1-1 0 0,0 1 0 0 0,-1-1 1 0 0,1 1-1 0 0,-1-1 0 0 0,1 1 1 0 0,-1-1-1 0 0,0 1 0 0 0,0-1 1 0 0,0 1-1 0 0,-1 1 0 0 0,-3 8-33 0 0,2 7-94 0 0,1 0-8 0 0,-3-7 67 0 0,3-10 61 0 0,1 1 1 0 0,0-1-1 0 0,0 1 1 0 0,0 0-1 0 0,0-1 1 0 0,1 1-1 0 0,-1 0 1 0 0,1-1 0 0 0,-1 1-1 0 0,1 0 1 0 0,0 0-1 0 0,0 0 7 0 0,1 4-16 0 0,0 1 0 0 0,0-1 0 0 0,0 1-1 0 0,3 5 17 0 0,-2-5-13 0 0,0 0-1 0 0,0 0 0 0 0,-1 1 0 0 0,0 7 14 0 0,-1-9-2 0 0,1 0 1 0 0,0-1-1 0 0,0 1 0 0 0,1 0 0 0 0,0-1 1 0 0,0 1 1 0 0,2 9-1 0 0,2 16 1 0 0,4-1 0 0 0,-6-12 0 0 0,-3-15 0 0 0,0 1 0 0 0,0 0 0 0 0,0 0 0 0 0,1-1 0 0 0,0 1 0 0 0,0-1 0 0 0,0 1 0 0 0,0 0 0 0 0,8 9 1 0 0,-7-11 1 0 0,0 1 0 0 0,-1-1 1 0 0,0 1-1 0 0,0 0 0 0 0,0 0 1 0 0,0 0-1 0 0,0 0 0 0 0,-1 2-2 0 0,4 12 54 0 0,-4-12-22 0 0,0-1 1 0 0,0 0 0 0 0,1 1 0 0 0,0-1-1 0 0,2 4-32 0 0,-2-5 38 0 0,1 0 0 0 0,-1 0-1 0 0,1-1 1 0 0,0 1-1 0 0,3 2-37 0 0,6 10 129 0 0,1 11-96 0 0,-4-7-35 0 0,4-5 2 0 0,-3-4-20 0 0,-7-8-14 0 0,-1-1-55 0 0,-1-2-104 0 0,-1 0-176 0 0,0 0 200 0 0,0 0-41 0 0,0 0-72 0 0,0 0 93 0 0,0 0-37 0 0,0 0-40 0 0,0 0-39 0 0,0 0-407 0 0,0 0 103 0 0,0 0-53 0 0,0 0-774 0 0,0 0-608 0 0,0 0-1156 0 0</inkml:trace>
  <inkml:trace contextRef="#ctx0" brushRef="#br0" timeOffset="262.7">0 601 9488 0 0,'0'0'276'0'0,"0"0"2"0"0,1 0-207 0 0,1 0-43 0 0,-1 0-28 0 0,-1 0 1 0 0,0 0-1 0 0,1 0 1 0 0,-1 0-1 0 0,1 0 1 0 0,-1 0-1 0 0,0 0 0 0 0,1 0 1 0 0,-1 0-1 0 0,1-1 1 0 0,-1 1-1 0 0,1 0 0 0 0,-1 0 1 0 0,0 0-1 0 0,1 0 1 0 0,-1-1-1 0 0,0 1 0 0 0,1 0 1 0 0,-1 0-1 0 0,0-1 1 0 0,1 1-1 0 0,-1 0 1 0 0,0-1-1 0 0,1 1 0 0 0,-1 0 1 0 0,0-1-1 0 0,0 1 1 0 0,0 0-1 0 0,1-1 0 0 0,-1 1 1 0 0,0-1-1 0 0,2-2 30 0 0,1 0 38 0 0,2-1 210 0 0,15-6 447 0 0,-16 8-522 0 0,4-2 197 0 0,-1 0-55 0 0,0 1-49 0 0,2-2 105 0 0,-7 4-329 0 0,-1 1 0 0 0,0-1 1 0 0,1 1-1 0 0,-1 0 0 0 0,0-1 0 0 0,1 1 1 0 0,-1 0-1 0 0,1 0 0 0 0,-1 0 1 0 0,1 0-73 0 0,17-2 681 0 0,-9-3-395 0 0,1 1-22 0 0,-4 1-40 0 0,1 2 13 0 0,0 1 61 0 0,0-1-158 0 0,-1 0-48 0 0,0-1-28 0 0,3-2-28 0 0,6-2 16 0 0,-9 5-21 0 0,1-1 0 0 0,0 1 0 0 0,0 1 0 0 0,6 0-31 0 0,18 1-4 0 0,-15-1-63 0 0,2 1-65 0 0,-16-1 158 0 0,0 0-38 0 0,1 0-37 0 0,-1 0-40 0 0,1 0-40 0 0,0 0-40 0 0,0 0-41 0 0,-1 0-42 0 0,1 0-43 0 0,0 0-44 0 0,0 0-44 0 0,0 0-46 0 0,0 0-45 0 0,0 0-48 0 0,0 0-46 0 0,0 0-50 0 0,9 0-1293 0 0,6 0-1088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00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0 281 5264 0 0,'0'0'116'0'0,"0"0"17"0"0,0 0 12 0 0,3 0-14 0 0,2 0 18 0 0,-1 0-64 0 0,0 0-47 0 0,0 0-91 0 0,-3 0 103 0 0,-1 0 76 0 0,1 0 73 0 0,1 0 100 0 0,0 0 120 0 0,-1 0-159 0 0,1 0 36 0 0,1 0-61 0 0,1-1-35 0 0,-1-1 6 0 0,3-1 58 0 0,5-2 218 0 0,-7 4-286 0 0,1 0 34 0 0,5 0 191 0 0,-2-3-78 0 0,3-2 1 0 0,3 5-77 0 0,-1 1-11 0 0,-3-3 1 0 0,3-5 116 0 0,10-4 167 0 0,-7 8-237 0 0,-16 4-286 0 0,1 0 0 0 0,0 0 0 0 0,-1 0-1 0 0,1 0 1 0 0,0 0 0 0 0,-1 0 0 0 0,1-1 0 0 0,-1 1-1 0 0,1 0 1 0 0,0 0 0 0 0,-1-1 0 0 0,1 1-1 0 0,-1 0 1 0 0,1-1 0 0 0,-1 1 0 0 0,1-1-17 0 0,6-7 205 0 0,-7 7-189 0 0,0 0-1 0 0,1 0 1 0 0,-1 0-1 0 0,1 1 1 0 0,-1-1 0 0 0,1 0-1 0 0,0 0 1 0 0,-1 1 0 0 0,1-1-1 0 0,0 0 1 0 0,-1 1-1 0 0,1-1 1 0 0,0 1 0 0 0,0-1-1 0 0,0 1 1 0 0,-1-1-1 0 0,1 1 1 0 0,0-1 0 0 0,0 1-1 0 0,0 0 1 0 0,0 0-1 0 0,0-1 1 0 0,0 1 0 0 0,0 0-1 0 0,1 0-15 0 0,2-2 186 0 0,-1-1-124 0 0,2-2 6 0 0,11-11 52 0 0,8 1-26 0 0,-20 9-45 0 0,-4 6-45 0 0,0 0-1 0 0,0-1 0 0 0,0 1 0 0 0,0 0 1 0 0,1-1-1 0 0,-1 1 0 0 0,0 0 0 0 0,0-1 1 0 0,1 1-1 0 0,-1 0 0 0 0,0 0 0 0 0,0 0 1 0 0,1-1-1 0 0,-1 1 0 0 0,0 0 0 0 0,0 0 1 0 0,1 0-1 0 0,-1-1 0 0 0,0 1 0 0 0,1 0 1 0 0,-1 0-1 0 0,0 0 0 0 0,1 0 0 0 0,-1 0 1 0 0,0 0-1 0 0,1 0 0 0 0,-1 0 0 0 0,1 0 1 0 0,-1 0-1 0 0,0 0 0 0 0,1 0-3 0 0,1-3 86 0 0,0-5-67 0 0,-2 6-5 0 0,9-11-3 0 0,-7 0 2 0 0,-2 12-11 0 0,0 1 0 0 0,0 0 0 0 0,0-1 0 0 0,0 1 0 0 0,0-1 0 0 0,0 1 0 0 0,0 0 0 0 0,0-1 0 0 0,0 1 0 0 0,0-1 0 0 0,0 1 0 0 0,0 0 0 0 0,0-1 0 0 0,0 1 0 0 0,0-1 0 0 0,0 1 0 0 0,1 0 0 0 0,-1-1 0 0 0,0 1 0 0 0,0 0 0 0 0,1-1 0 0 0,-1 1 0 0 0,0 0 0 0 0,0-1 0 0 0,1 1 0 0 0,-1 0 0 0 0,0 0 0 0 0,1-1 0 0 0,-1 1 0 0 0,0 0 0 0 0,1 0 0 0 0,-1-1-2 0 0,6-2 19 0 0,-6 2-16 0 0,0 1 0 0 0,0 0-1 0 0,1-1 1 0 0,-1 1 0 0 0,0-1 0 0 0,0 1 0 0 0,0 0 0 0 0,0-1 0 0 0,0 1 0 0 0,0-1 0 0 0,0 1 0 0 0,0 0 0 0 0,0-1 0 0 0,0 1 0 0 0,0-1 0 0 0,0 1 0 0 0,0-1 0 0 0,0 1 0 0 0,0 0 0 0 0,0-1 0 0 0,0 1 0 0 0,0-1 0 0 0,-1 1 0 0 0,1 0 0 0 0,0-1 0 0 0,0 1-3 0 0,-13-24 93 0 0,4 20-50 0 0,8 0-35 0 0,0 2-6 0 0,-12-5 9 0 0,11 6-2 0 0,0 0-6 0 0,1 1 0 0 0,-1-1 0 0 0,1 0 0 0 0,-1 1-1 0 0,1-1 1 0 0,0 0 0 0 0,-1 0 0 0 0,1 0 0 0 0,0 0 0 0 0,0 0 0 0 0,0 0 0 0 0,0 0 0 0 0,-1 0 0 0 0,2 0 0 0 0,-1 0-1 0 0,0-1 1 0 0,0 1 0 0 0,0 0 0 0 0,0-2-3 0 0,-1-3 49 0 0,-9-1-40 0 0,11 7-3 0 0,-13-2 37 0 0,0-1-32 0 0,0-2-11 0 0,11 7 0 0 0,-1 1 0 0 0,-9-1 0 0 0,10-3 0 0 0,1 1 0 0 0,-1 0 0 0 0,0 0 0 0 0,0 0 0 0 0,0 1 0 0 0,0-1 0 0 0,0 0 0 0 0,0 1 0 0 0,1-1 0 0 0,-1 1 0 0 0,0 0 0 0 0,-5 3-1 0 0,6-3-3 0 0,0-1 0 0 0,0 1-1 0 0,-1 0 1 0 0,1 0 0 0 0,0-1 0 0 0,0 1-1 0 0,-1-1 1 0 0,1 0 0 0 0,0 1 0 0 0,-1-1-1 0 0,1 0 1 0 0,0 1 0 0 0,-1-1 0 0 0,1 0 4 0 0,0 0-1 0 0,1-1 1 0 0,-1 1-1 0 0,1 0 1 0 0,0 0-1 0 0,-1 0 1 0 0,1 0 0 0 0,-1 0-1 0 0,1 0 1 0 0,-1 0-1 0 0,1 0 1 0 0,0 0-1 0 0,-1 0 1 0 0,1 0-1 0 0,-1 0 1 0 0,1 1 0 0 0,0-1-1 0 0,-1 0 1 0 0,1 0-1 0 0,-1 0 1 0 0,1 0-1 0 0,0 1 1 0 0,-1-1 0 0 0,1 0-1 0 0,0 0 1 0 0,-1 1-1 0 0,1-1 1 0 0,0 0-1 0 0,-1 1 1 0 0,1-1-1 0 0,0 0 1 0 0,-2 2 1 0 0,1 0-1 0 0,-1 0 0 0 0,0 0 0 0 0,0 0 0 0 0,0-1 0 0 0,0 1 0 0 0,0-1 0 0 0,0 1 0 0 0,0-1 0 0 0,0 0 0 0 0,-1 0 1 0 0,0 1-1 0 0,-10 2 0 0 0,12-4 0 0 0,0 1 0 0 0,0 0 0 0 0,0-1 0 0 0,0 1 0 0 0,0 0 0 0 0,0 0 0 0 0,0 0 0 0 0,1-1 0 0 0,-1 1 0 0 0,0 0 0 0 0,1 0 0 0 0,-1 1 0 0 0,0 2 0 0 0,-1 0 0 0 0,-11 3 0 0 0,13-7 0 0 0,-1 1 0 0 0,0 0 0 0 0,0-1 0 0 0,1 1 0 0 0,-1-1 0 0 0,0 1 0 0 0,1 0 0 0 0,-1 0 0 0 0,1-1 0 0 0,-1 1 0 0 0,1 0 0 0 0,-1 0 0 0 0,1 0 0 0 0,-1-1 0 0 0,1 1 0 0 0,0 1 0 0 0,-6 7 0 0 0,-2-5 0 0 0,3 5 10 0 0,0-6 19 0 0,4-2-28 0 0,1-1-1 0 0,0 0 1 0 0,-1 0 0 0 0,1 0 0 0 0,0 1-1 0 0,-1-1 1 0 0,1 0 0 0 0,0 0 0 0 0,-1 1 0 0 0,1-1-1 0 0,0 0 1 0 0,0 1 0 0 0,-1-1 0 0 0,1 0-1 0 0,0 1 1 0 0,0-1 0 0 0,0 0 0 0 0,0 1-1 0 0,-1-1 1 0 0,1 1 0 0 0,0-1 0 0 0,0 0 0 0 0,0 1-1 0 0,0-1 1 0 0,0 1 0 0 0,0-1 0 0 0,0 1-1 0 0,0-1 1 0 0,0 0 0 0 0,0 1 0 0 0,0-1 0 0 0,0 1-1 0 0,0 63 70 0 0,0-37-76 0 0,0-25 6 0 0,1-1 0 0 0,-1 1 0 0 0,0-1 0 0 0,0 0 0 0 0,1 1 0 0 0,-1-1 0 0 0,1 1 0 0 0,-1-1 0 0 0,1 0 0 0 0,-1 1 0 0 0,1-1 0 0 0,0 0 0 0 0,0 1 0 0 0,0-1 0 0 0,0 0 0 0 0,-1 0 0 0 0,1 1 0 0 0,0-1 0 0 0,-1 0 0 0 0,1 1 0 0 0,-1-1 0 0 0,0 1 0 0 0,1-1 0 0 0,-1 1 0 0 0,0-1 0 0 0,0 1 0 0 0,0-1 0 0 0,1 2 0 0 0,-1 0 0 0 0,1-1 0 0 0,-1 1 0 0 0,1 0 0 0 0,0-1 0 0 0,0 1 0 0 0,0-1 1 0 0,0 1-1 0 0,0-1 0 0 0,2 2 0 0 0,2 5 9 0 0,5 4 34 0 0,-7-9-31 0 0,1-1-1 0 0,-1 0 1 0 0,0 0 0 0 0,1 0-1 0 0,-1-1 1 0 0,1 1 0 0 0,3 1-12 0 0,-6-4 5 0 0,0 1 0 0 0,-1-1 1 0 0,1 1-1 0 0,0-1 0 0 0,-1 1 0 0 0,1 0 1 0 0,0-1-1 0 0,-1 1 0 0 0,1 0 1 0 0,0 0-1 0 0,-1 0 0 0 0,0-1 1 0 0,1 1-1 0 0,-1 0 0 0 0,1 0 1 0 0,-1 0-1 0 0,0 0 0 0 0,1 0-5 0 0,0 1 6 0 0,-1-1-1 0 0,1 1 0 0 0,0-1 1 0 0,0 0-1 0 0,1 0 1 0 0,-1 1-1 0 0,0-1 1 0 0,0 0-1 0 0,1 0 0 0 0,-1 0 1 0 0,0 0-1 0 0,1 0 1 0 0,0 0-6 0 0,23 8 137 0 0,-22-8-111 0 0,0-1 0 0 0,0 1 0 0 0,0 1 0 0 0,0-1 0 0 0,0 0 1 0 0,0 1-1 0 0,-1-1 0 0 0,1 1 0 0 0,0 0-26 0 0,4 6 119 0 0,4 0 69 0 0,20 4-154 0 0,-15-6-49 0 0,2 2-43 0 0,-12-4 71 0 0,3 0 44 0 0,4-1 37 0 0,-4-5-50 0 0,3 2 28 0 0,17 12 51 0 0,-28-11-123 0 0,0-1 0 0 0,0 0 0 0 0,0 0 0 0 0,-1 1 0 0 0,1-1 0 0 0,0 0 0 0 0,0 0 0 0 0,0 0 0 0 0,0 0 0 0 0,0 0 0 0 0,0-1 0 0 0,0 1 0 0 0,0 0 0 0 0,0 0 0 0 0,-1 0 0 0 0,1-1 0 0 0,0 1 0 0 0,0-1 0 0 0,0 1 0 0 0,0 0 0 0 0,-1-1 0 0 0,1 0 0 0 0,0 1 0 0 0,0-1 0 0 0,0 0 0 0 0,0 0 0 0 0,0 1 0 0 0,1-1 0 0 0,-1 0 0 0 0,0 1 0 0 0,1-1 0 0 0,-1 1 0 0 0,1-1 0 0 0,-1 1 0 0 0,1 0 0 0 0,0 0 0 0 0,4 0 0 0 0,-4 0 0 0 0,-1 0 0 0 0,1 0 0 0 0,0 0 0 0 0,0 0 0 0 0,0 0 0 0 0,-1-1 0 0 0,1 1 0 0 0,0 0 0 0 0,0-1 0 0 0,0 0 0 0 0,8-3-20 0 0,-2 0-92 0 0,1 2-70 0 0,1 1-50 0 0,-4 1-23 0 0,0 0 65 0 0,8-5-271 0 0,-10 3 187 0 0,-1 1 102 0 0,-1 0-38 0 0,0 0-45 0 0,0 1-50 0 0,0-1-43 0 0,0 1-46 0 0,-1-1-42 0 0,1 1-35 0 0,0 0-136 0 0,0 0-35 0 0,2-1-1408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30:33.6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569 64 10080 0 0,'-2'-3'230'0'0,"-11"-7"30"0"0,0 5 18 0 0,11 1-119 0 0,1 1-68 0 0,-15-6-61 0 0,8 4-47 0 0,-4-2 26 0 0,7 6 34 0 0,-1 1 34 0 0,-1-1 106 0 0,3-1 39 0 0,-1-3 307 0 0,4 4-485 0 0,1 1 1 0 0,0-1-1 0 0,-1 1 0 0 0,1-1 1 0 0,-1 1-1 0 0,1-1 1 0 0,-1 1-1 0 0,1-1 1 0 0,-1 1-1 0 0,1-1 0 0 0,-1 1 1 0 0,1 0-1 0 0,-1-1 1 0 0,0 1-1 0 0,1 0 1 0 0,-1 0-1 0 0,0-1 0 0 0,1 1 1 0 0,-1 0-1 0 0,0 0 1 0 0,1 0-1 0 0,-1 0 1 0 0,0 0-1 0 0,1 0 1 0 0,-1 0-1 0 0,0 0-44 0 0,-18 0 649 0 0,0 0-107 0 0,-7 0 92 0 0,-18 0 285 0 0,23 0-497 0 0,2 3-88 0 0,6 1-73 0 0,-2 2 56 0 0,2-2-105 0 0,-2 0 3 0 0,6 0-148 0 0,-1 2-38 0 0,-11 7-16 0 0,10-6-13 0 0,0 0 0 0 0,0 1 0 0 0,-9 7 0 0 0,-14 30 0 0 0,27-37-1 0 0,1-1 0 0 0,1 1 0 0 0,-1 1 0 0 0,1-1 0 0 0,1 1 0 0 0,-4 9 1 0 0,-14 23-74 0 0,9-23 47 0 0,7-10 3 0 0,1 1-1 0 0,-1 0 0 0 0,0 2 25 0 0,-3 18-11 0 0,4 13-2 0 0,0-19-21 0 0,2-12 26 0 0,1-1 0 0 0,1 1 0 0 0,-1-1-1 0 0,2 7 9 0 0,-1 6 0 0 0,1-6-4 0 0,0 0 0 0 0,1 0 0 0 0,1 3 4 0 0,9 28-48 0 0,-7-23 38 0 0,-2-8 10 0 0,1-1-1 0 0,1 1 0 0 0,1 2 1 0 0,8 19-48 0 0,6 9 48 0 0,-14-35-2 0 0,2 0 0 0 0,5 10 2 0 0,8 2 60 0 0,-3-6 27 0 0,-12-13-63 0 0,0 0-1 0 0,0 0 1 0 0,0 0 0 0 0,0-1 0 0 0,1 1-1 0 0,0-1 1 0 0,0-1 0 0 0,0 1 0 0 0,0-1-1 0 0,6 2-23 0 0,6 3 16 0 0,-6-3-14 0 0,0 0-1 0 0,0-1 0 0 0,13 3-1 0 0,20-2 0 0 0,-21 0 0 0 0,-8-2 0 0 0,-1-1 0 0 0,1 0 0 0 0,8 0 0 0 0,24-1-15 0 0,17-1-52 0 0,-21-4 69 0 0,-5-6 75 0 0,21-14 177 0 0,-35 13-137 0 0,-13 6-29 0 0,0 0 0 0 0,-1-1 0 0 0,0-1 0 0 0,0 1 0 0 0,4-5-88 0 0,-4 2 98 0 0,0 0 0 0 0,-1-1 0 0 0,0-1 0 0 0,5-7-98 0 0,-9 10 39 0 0,5-5 46 0 0,0 0-1 0 0,-1-1 0 0 0,0-1 0 0 0,-1 0 0 0 0,-1 0 0 0 0,6-16-84 0 0,1-8 145 0 0,4 2-44 0 0,6-17-25 0 0,-21 42-76 0 0,0 1-1 0 0,0 0 1 0 0,-2-1-1 0 0,1-1 1 0 0,2-34 0 0 0,3 2 0 0 0,-12 22 0 0 0,0 9 0 0 0,-1-28 0 0 0,-11-26 0 0 0,11 50-1 0 0,0 0 0 0 0,-2 1 0 0 0,0 0 0 0 0,-7-12 1 0 0,-8-9-92 0 0,8 20-97 0 0,-6-1-25 0 0,9 9 96 0 0,4 4 32 0 0,0 0-36 0 0,-7-2-215 0 0,-1 3-105 0 0,3 0-80 0 0,4 3 128 0 0,-10-1-1036 0 0,2 3-59 0 0</inkml:trace>
  <inkml:trace contextRef="#ctx0" brushRef="#br0" timeOffset="315.56">727 695 14336 0 0,'0'0'330'0'0,"0"0"45"0"0,0 0 17 0 0,0 0-165 0 0,0 0-109 0 0,1 0-33 0 0,1 3-50 0 0,8 10-21 0 0,-7-6-8 0 0,0-1 68 0 0,0-4 45 0 0,4 4 176 0 0,-6-4-204 0 0,0 0-38 0 0,0 3 14 0 0,-1-2-8 0 0,0 2 106 0 0,0-2-48 0 0,0 0 35 0 0,0 1 39 0 0,0 0 45 0 0,-1 2-58 0 0,0 11 138 0 0,1-15-282 0 0,1 0-1 0 0,-1 0 1 0 0,0 0-1 0 0,0 0 1 0 0,1 0-1 0 0,-1 0 1 0 0,1 0-1 0 0,0 2-33 0 0,4 3 67 0 0,-4-5-57 0 0,0-1 1 0 0,0 1 0 0 0,0-1 0 0 0,0 1 0 0 0,-1-1-1 0 0,1 1 1 0 0,0-1 0 0 0,-1 1 0 0 0,1 0-1 0 0,-1-1 1 0 0,0 1 0 0 0,0 0 0 0 0,1-1 0 0 0,-1 1-1 0 0,0 1-10 0 0,0 19 72 0 0,0 42 244 0 0,0-45-263 0 0,0-3-58 0 0,2-11 53 0 0,8 9-57 0 0,-7-2-83 0 0,-3-9-61 0 0,0-3 54 0 0,0 0 27 0 0,0 0-33 0 0,0 0-15 0 0,0 0-33 0 0,0 0-38 0 0,0 0-44 0 0,0 0-46 0 0,0 0-45 0 0,0 0-40 0 0,0 0-36 0 0,0 0-262 0 0,0 0-61 0 0,0 0-47 0 0,0 0-34 0 0,0 0-1447 0 0,0 0-1278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0T00:30:35.9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316 917 8928 0 0,'0'0'200'0'0,"0"0"33"0"0,0-2 14 0 0,-2-6-112 0 0,-2 5-52 0 0,-3-2-53 0 0,5 1-50 0 0,1 1 25 0 0,-4 0 34 0 0,-5-3 39 0 0,5 4 17 0 0,1-1 33 0 0,-1 0 60 0 0,0 1 41 0 0,0 0 39 0 0,0 1 35 0 0,-1-2 401 0 0,2 0-543 0 0,-1 0 65 0 0,-1 0 79 0 0,-11-1 469 0 0,11 4-530 0 0,-4 1 41 0 0,5 0-200 0 0,0 0-46 0 0,-12 7 340 0 0,0 1-77 0 0,9-4-184 0 0,1-1-37 0 0,-4 1 48 0 0,9-4-102 0 0,0 0 0 0 0,-1 0 0 0 0,1 0 0 0 0,0 1 0 0 0,0-1 0 0 0,0 1 0 0 0,0-1 0 0 0,0 1 0 0 0,0 0-27 0 0,-39 43 439 0 0,29-29-328 0 0,2-1-44 0 0,7-11-62 0 0,1 1 0 0 0,-1-1-1 0 0,1 1 1 0 0,0-1 0 0 0,0 1 0 0 0,0 2-5 0 0,1-2-1 0 0,-1 0 1 0 0,0 0 0 0 0,0-1-1 0 0,0 1 1 0 0,-1-1 0 0 0,-1 2 0 0 0,2-2 0 0 0,0 0 0 0 0,0 0 0 0 0,1-1 0 0 0,-1 1 0 0 0,1 0 0 0 0,0 1 0 0 0,0-1 0 0 0,0 0 0 0 0,0 3 0 0 0,-1 43-6 0 0,3-35-4 0 0,-1-13-2 0 0,0-1 1 0 0,0 1 0 0 0,0 0 0 0 0,1-1 0 0 0,-1 1 0 0 0,0 0-1 0 0,1-1 1 0 0,0 1 0 0 0,-1-1 0 0 0,1 1 0 0 0,0-1 0 0 0,0 1 0 0 0,0-1-1 0 0,0 1 12 0 0,4 6-70 0 0,-3-3 42 0 0,1 0-9 0 0,-1 0 0 0 0,1-1 0 0 0,-1 1 0 0 0,1-1 0 0 0,2 2 37 0 0,7 3-74 0 0,6-5 44 0 0,-17-4 29 0 0,1 0 1 0 0,-1 0 0 0 0,1 1 0 0 0,0-1-1 0 0,-1 0 1 0 0,1 1 0 0 0,-1-1 0 0 0,1 1-1 0 0,-1-1 1 0 0,1 1 0 0 0,-1 0 0 0 0,0 0-1 0 0,1 0 1 0 0,11 5 20 0 0,7-3 43 0 0,-13-2-13 0 0,1-1 1 0 0,0 0 0 0 0,-1 0 0 0 0,1-1 0 0 0,0 0 0 0 0,-1-1-51 0 0,14-8 126 0 0,6 4-112 0 0,-22 4-37 0 0,1 0 1 0 0,-1 0 0 0 0,1-1 0 0 0,-1 0 0 0 0,0 0 0 0 0,0 0-1 0 0,-1-1 1 0 0,5-3 22 0 0,7-6-10 0 0,-15 13 10 0 0,1-1 1 0 0,0 0-1 0 0,0 0 1 0 0,-1 0-1 0 0,1 0 1 0 0,0 0-1 0 0,-1 0 1 0 0,1 0-1 0 0,-1-1 1 0 0,0 1-1 0 0,1-1 1 0 0,-1 1-1 0 0,0-1 1 0 0,0 1-1 0 0,0-1 1 0 0,0 0-1 0 0,0 1 1 0 0,0-1-1 0 0,0 0 1 0 0,-1 0-1 0 0,1-1 0 0 0,0 2 3 0 0,-1 0 0 0 0,0 0-1 0 0,0 0 1 0 0,0 0 0 0 0,1 0-1 0 0,-1 0 1 0 0,0 0 0 0 0,1 0-1 0 0,-1 1 1 0 0,1-1 0 0 0,-1 0-1 0 0,1 0 1 0 0,0 1 0 0 0,-1-1-1 0 0,1 0 1 0 0,-1 0 0 0 0,1 1-1 0 0,0-1 1 0 0,0 0-3 0 0,5-3 3 0 0,-3-1-1 0 0,0 0 0 0 0,0 0 0 0 0,0-1 0 0 0,-1 1 0 0 0,0-1-2 0 0,0-2 8 0 0,-1-2 48 0 0,-1-20 238 0 0,0 20-190 0 0,0 8 42 0 0,0 2 11 0 0,0 0 3 0 0,0 0 0 0 0,2 2-26 0 0,2 1-120 0 0,-1 1-2 0 0,6 21-82 0 0,-7-19 54 0 0,5 18-25 0 0,-3 6 32 0 0,-4-28 9 0 0,0 0 0 0 0,1-1 0 0 0,-1 1 0 0 0,0 0 0 0 0,1-1 0 0 0,-1 1 0 0 0,1-1 0 0 0,-1 1 0 0 0,1 0 0 0 0,0-1 0 0 0,-1 0 0 0 0,1 1 0 0 0,0-1 0 0 0,0 1 0 0 0,4 6 0 0 0,1 5 0 0 0,0-9 0 0 0,-5-3 0 0 0,-1-1 0 0 0,0 0 0 0 0,1 0 0 0 0,-1 1 0 0 0,1-1 0 0 0,-1 0 0 0 0,0 1 0 0 0,1-1 0 0 0,-1 0 0 0 0,1 1 0 0 0,-1-1 0 0 0,0 0 0 0 0,0 1 0 0 0,1-1 0 0 0,-1 1 0 0 0,0-1 0 0 0,0 1 0 0 0,1-1 0 0 0,-1 1 0 0 0,0-1 0 0 0,0 1 0 0 0,0-1 0 0 0,0 1 0 0 0,0-1 0 0 0,0 1 0 0 0,0-1 0 0 0,0 1 0 0 0,0-1 0 0 0,0 1 0 0 0,0-1 0 0 0,0 1 0 0 0,0-1 0 0 0,0 2 0 0 0,0-1-1 0 0,0 1 0 0 0,0 0 0 0 0,0-1 0 0 0,0 1 0 0 0,1-1 0 0 0,-1 1 0 0 0,1-1 0 0 0,-1 0 0 0 0,1 1 0 0 0,-1-1 0 0 0,1 1 0 0 0,0-1 0 0 0,0 0 0 0 0,0 0 1 0 0,0 1-1 0 0,0-1 0 0 0,1 1 1 0 0,8 11-47 0 0,3 10-35 0 0,-12-22-107 0 0,0 0 61 0 0,-1 1 55 0 0,2-1 47 0 0,0 1 72 0 0,4 5 348 0 0,-4-6-337 0 0,0 1-34 0 0,0 0-69 0 0,0-1-111 0 0,-1 0 28 0 0,0 0-39 0 0,0 0-42 0 0,-1 0-46 0 0,1 0-48 0 0,0 0-53 0 0,0 0-56 0 0,0 0-59 0 0,-1-1-64 0 0,1 1-65 0 0,-1 0-71 0 0,1 0-73 0 0,-1-1-1222 0 0,0 0-1118 0 0</inkml:trace>
  <inkml:trace contextRef="#ctx0" brushRef="#br0" timeOffset="499.85">568 334 11048 0 0,'0'0'324'0'0,"0"0"-4"0"0,3-3-139 0 0,2-2-22 0 0,1 0 53 0 0,-5 3 23 0 0,1 1-53 0 0,0 0-45 0 0,-1 1-40 0 0,3 0 23 0 0,2 0-55 0 0,-5 1-15 0 0,0-1 44 0 0,1 0-54 0 0,1 0 56 0 0,2-1 136 0 0,9 2 409 0 0,-10 0-500 0 0,0 1-61 0 0,4 2 79 0 0,2 1 77 0 0,6 1 44 0 0,-11-3-212 0 0,1-1-1 0 0,-1 1 1 0 0,1 0 0 0 0,-1 1 0 0 0,0-1-1 0 0,0 1 1 0 0,3 3-68 0 0,14 14 210 0 0,-1 1-38 0 0,-1-2-53 0 0,20 23 19 0 0,14 22-76 0 0,-28-29-4 0 0,-7-4 24 0 0,8 21-82 0 0,-23-45 13 0 0,5 11 14 0 0,-2 0 1 0 0,4 14-28 0 0,-3-9 37 0 0,0 6 17 0 0,-1 2 1 0 0,2 22-55 0 0,-4-28 48 0 0,-2 0 13 0 0,-2 0 0 0 0,0 1 0 0 0,-3 15-61 0 0,1 10 102 0 0,2-26-32 0 0,0 2 57 0 0,-1-20-66 0 0,-1-1 1 0 0,1 0-1 0 0,-1 1 0 0 0,-1 3-61 0 0,-4 5 100 0 0,0 1 35 0 0,4-3 32 0 0,-1 1 41 0 0,-9 1 26 0 0,-1 1-8 0 0,6-4-34 0 0,-2 5-58 0 0,3-5-45 0 0,-4-8-8 0 0,6 2-40 0 0,2-4-23 0 0,0-1-35 0 0,-3-1-56 0 0,-3 0-81 0 0,7-1 146 0 0,1 0 1 0 0,-1 0-1 0 0,1 0 0 0 0,-1 0 0 0 0,1 0 1 0 0,-1 0-1 0 0,1 0 0 0 0,-1 0 0 0 0,1 0 1 0 0,-1 1-1 0 0,1-1 0 0 0,-1 0 0 0 0,1 0 0 0 0,-1 1 1 0 0,1-1-1 0 0,-1 0 0 0 0,1 1 0 0 0,0-1 1 0 0,-1 1 7 0 0,-1 2-97 0 0,-1 0-58 0 0,0 0-94 0 0,1-2 80 0 0,0 0-35 0 0,-1-1-37 0 0,-1 0-44 0 0,-9 0-1092 0 0,11 0 828 0 0,1 0 78 0 0,1-1-38 0 0,0 0 202 0 0,0 1-39 0 0,0-1-44 0 0,0 0-41 0 0,0-1-533 0 0,0-2-332 0 0,0-1-803 0 0</inkml:trace>
  <inkml:trace contextRef="#ctx0" brushRef="#br0" timeOffset="1384.85">1089 2 12408 0 0,'0'0'281'0'0,"0"0"40"0"0,0 0 22 0 0,0 0-143 0 0,0 0-97 0 0,0 0-41 0 0,3 0-23 0 0,1 0-149 0 0,2 0 114 0 0,-1-1 52 0 0,0 1 38 0 0,5 0 179 0 0,0 0 41 0 0,-8 0-201 0 0,1 0-1 0 0,-1 0 1 0 0,0 1-1 0 0,1-1 1 0 0,-1 1-1 0 0,0-1 1 0 0,2 2-113 0 0,9 5 370 0 0,0 1-79 0 0,6 5 34 0 0,-1 4-89 0 0,4 3 23 0 0,9 6 56 0 0,-16-15-154 0 0,-4-3-37 0 0,16 15 143 0 0,-2 2-64 0 0,-2 1-53 0 0,-1 2-44 0 0,8 7-19 0 0,1-1-39 0 0,-4-6 11 0 0,-2 2 1 0 0,15 20-60 0 0,3 4-12 0 0,-7-8-59 0 0,1 12-10 0 0,5-5 19 0 0,-15-9 56 0 0,-4 4 38 0 0,-8-17 1 0 0,-3-7-11 0 0,-2 0-1 0 0,0 0 1 0 0,-2 1 0 0 0,0 4-22 0 0,-4-11 50 0 0,1-1 1 0 0,4 9-51 0 0,15 24 100 0 0,-18-17-38 0 0,-4-16-35 0 0,0-7-1 0 0,0 1-1 0 0,1-1 0 0 0,2 3-25 0 0,2 10 67 0 0,0 4 50 0 0,-5-17-51 0 0,-1-1-1 0 0,0 0 1 0 0,-1 7-66 0 0,-4 17 183 0 0,-6-2 19 0 0,4 1 38 0 0,-4-1 16 0 0,6-13-110 0 0,-3 9 86 0 0,-1-9-106 0 0,-1 2-29 0 0,6-12-57 0 0,-1 0 0 0 0,-1 0 0 0 0,0 0 0 0 0,-1 2-39 0 0,-12 10 91 0 0,-5 6-1 0 0,10-8-20 0 0,-2-5-29 0 0,9-10-32 0 0,-29 26 80 0 0,22-23-90 0 0,9 0-46 0 0,4-5 43 0 0,-1-1 0 0 0,1 0-1 0 0,0 1 1 0 0,0-1 0 0 0,-1 1-1 0 0,1-1 1 0 0,0 0 0 0 0,-1 1-1 0 0,1-1 1 0 0,0 1 0 0 0,-1-1 0 0 0,1 0-1 0 0,-1 0 1 0 0,1 1 0 0 0,0-1-1 0 0,-1 0 1 0 0,1 0 0 0 0,-1 1-1 0 0,1-1 1 0 0,-1 0 0 0 0,1 0-1 0 0,-1 0 1 0 0,1 0 0 0 0,-1 0 0 0 0,1 0-1 0 0,-1 0 1 0 0,1 0 0 0 0,-1 0-1 0 0,1 0 1 0 0,-1 0 0 0 0,1 0-1 0 0,-1 0 4 0 0,-2 0 78 0 0,0 0-51 0 0,0 0-48 0 0,0 0-47 0 0,0 0-46 0 0,0 0-43 0 0,0 0-44 0 0,0 0-41 0 0,0 0-41 0 0,0 0-38 0 0,0 0-37 0 0,0 0-37 0 0,0 0-34 0 0,0 0-34 0 0,-2 0-556 0 0,3 0 575 0 0,0 0-56 0 0,1 0-51 0 0,-1 0-42 0 0,0 0-168 0 0,0 0-44 0 0,0 0-202 0 0,-1 0-549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17:25:55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174 17 6880 0 0,'0'3'54'0'0,"0"2"-62"0"0,0-3 64 0 0,0 1 90 0 0,0-2-25 0 0,0 1 38 0 0,2-2 1 0 0,2 0-136 0 0,2 0-15 0 0,0 0 29 0 0,5 0 33 0 0,-9 0 109 0 0,-2 0 210 0 0,3-3 356 0 0,8-7 29 0 0,-10 8-517 0 0,0 1-46 0 0,1 1-43 0 0,-1-1-36 0 0,0 1-17 0 0,0 0-38 0 0,0 0-23 0 0,1 1-24 0 0,1 0 7 0 0,-1-1 71 0 0,1-1 88 0 0,-2 0-49 0 0,1 0 40 0 0,8-10 247 0 0,-8 10-240 0 0,-1 0-46 0 0,1 0-40 0 0,0 0-34 0 0,2 1 5 0 0,1 1-63 0 0,-4-1 10 0 0,0 0 37 0 0,15 0 157 0 0,28 0 695 0 0,-35 0-754 0 0,-1 0-41 0 0,-6 0 79 0 0,1 0-35 0 0,65 0 355 0 0,3 0-112 0 0,0 0-119 0 0,-35 0-192 0 0,-1 0-32 0 0,-24 2 7 0 0,1 4-46 0 0,-6-3 5 0 0,2 0 54 0 0,-2-1 16 0 0,1-2 47 0 0,-5 0-134 0 0,0 1 0 0 0,0-1 1 0 0,-1 1-1 0 0,1-1 0 0 0,0 1 0 0 0,0-1 0 0 0,-1 1 0 0 0,1 0 0 0 0,-1 0 0 0 0,1 0 0 0 0,1 1-14 0 0,4 2 2 0 0,6-1 57 0 0,-10-3 17 0 0,0 0 27 0 0,7 0 44 0 0,-7 0-2 0 0,-3 0-8 0 0,0 0 5 0 0,0 0 22 0 0,0 0 10 0 0,0 0 2 0 0,0 0-13 0 0,2 3-58 0 0,9 7-29 0 0,-8-7-4 0 0,-3-1-12 0 0,0-1-57 0 0,0 0-1 0 0,-1-1 0 0 0,1 1 1 0 0,0-1-1 0 0,0 1 0 0 0,0-1 0 0 0,0 1 1 0 0,0 0-1 0 0,0-1 0 0 0,-1 1 0 0 0,1-1 1 0 0,0 1-1 0 0,-1-1 0 0 0,1 1 0 0 0,0-1 1 0 0,-1 1-1 0 0,1-1 0 0 0,0 0 1 0 0,-1 1-1 0 0,1-1 0 0 0,-1 1 0 0 0,1-1 1 0 0,-1 0-1 0 0,0 1-2 0 0,1-1 3 0 0,-1 1-1 0 0,0-1 1 0 0,1 1 0 0 0,-1-1 0 0 0,1 1 0 0 0,-1-1-1 0 0,1 1 1 0 0,-1-1 0 0 0,1 1 0 0 0,-1-1-1 0 0,1 1 1 0 0,0 0 0 0 0,-1-1 0 0 0,1 1 0 0 0,0 0-1 0 0,0 0 1 0 0,-1-1 0 0 0,1 1 0 0 0,0 0 0 0 0,0-1-1 0 0,0 1 1 0 0,0 0 0 0 0,0 0 0 0 0,0-1-1 0 0,0 1-2 0 0,0 3 32 0 0,0-1 0 0 0,0 1-1 0 0,-1 0 1 0 0,1-1 0 0 0,-1 1-1 0 0,0-1 1 0 0,0 0 0 0 0,-1 4-32 0 0,-5 3 42 0 0,3-3 29 0 0,5 2-69 0 0,-1-7 8 0 0,-3 14 43 0 0,-2-8-23 0 0,4-6-27 0 0,1-1-1 0 0,-1 0 1 0 0,0 1-1 0 0,0-1 1 0 0,0 1-1 0 0,1-1 0 0 0,-1 1 1 0 0,1 0-1 0 0,-1-1 1 0 0,1 1-1 0 0,0 0 1 0 0,-1-1-1 0 0,1 1 0 0 0,0 0-2 0 0,0 42 11 0 0,0-42-7 0 0,0 0 0 0 0,0 0 0 0 0,0 0 0 0 0,-1 0 0 0 0,1 0 0 0 0,0 0 0 0 0,-1 0 0 0 0,0 0 0 0 0,1-1 0 0 0,-1 1 0 0 0,0 0 0 0 0,0 0 0 0 0,-1 1-4 0 0,1-2 0 0 0,0 1 0 0 0,0-1 1 0 0,0 0-1 0 0,1 1 0 0 0,-1-1 0 0 0,0 1 0 0 0,1 0 0 0 0,0-1 0 0 0,-1 1 0 0 0,1-1 0 0 0,0 1 0 0 0,0 0 0 0 0,-1 0 0 0 0,1 327 11 0 0,0-326-6 0 0,0-1-1 0 0,0 1 1 0 0,1 0-1 0 0,-1-1 1 0 0,0 1-1 0 0,1-1 1 0 0,0 1-1 0 0,-1-1 1 0 0,1 1-1 0 0,0-1 1 0 0,0 1-1 0 0,1 0-4 0 0,0 0 0 0 0,-1-1 0 0 0,0 0 0 0 0,0 1 0 0 0,0-1 0 0 0,-1 1 0 0 0,1-1 0 0 0,-1 1 0 0 0,1 0 0 0 0,-1-1 0 0 0,0 1-1 0 0,0-1 1 0 0,0 2 0 0 0,0 86 0 0 0,0-88 0 0 0,0 0 0 0 0,0 0 0 0 0,1 0 0 0 0,-1 0 0 0 0,0-1 0 0 0,1 1 0 0 0,-1 0 0 0 0,1 0 0 0 0,0 0 0 0 0,0 0 0 0 0,0-1 0 0 0,0 1 0 0 0,1 1 0 0 0,-1-1 0 0 0,-1-1 0 0 0,1 0 0 0 0,0 1 0 0 0,0-1 0 0 0,-1 1 0 0 0,1-1 0 0 0,-1 1 0 0 0,1-1 0 0 0,-1 1 0 0 0,1 0 0 0 0,-1-1 0 0 0,0 1 0 0 0,0 1 0 0 0,0 42 0 0 0,-1-39 0 0 0,2-2 0 0 0,12 20 0 0 0,-12-23 0 0 0,-1 0 0 0 0,1 0 0 0 0,-1 0 0 0 0,1 0 0 0 0,-1 0 0 0 0,0 0 0 0 0,1 0 0 0 0,-1 0 0 0 0,0 0 0 0 0,0 0 0 0 0,0 0 0 0 0,0 0 0 0 0,0 0 0 0 0,0 0 0 0 0,0 1 0 0 0,0-1 0 0 0,-1 28 11 0 0,1-18 19 0 0,0 12 47 0 0,0-22-77 0 0,0 0 1 0 0,0-1-1 0 0,0 1 1 0 0,-1 0-1 0 0,1-1 1 0 0,0 1-1 0 0,0-1 0 0 0,0 1 1 0 0,-1 0-1 0 0,1-1 1 0 0,0 1-1 0 0,-1-1 1 0 0,1 1-1 0 0,0-1 1 0 0,-1 1-1 0 0,1-1 1 0 0,-1 1-1 0 0,1-1 1 0 0,-1 1-1 0 0,1-1 1 0 0,-1 1-1 0 0,1-1 0 0 0,-1 0 0 0 0,0 1 1 0 0,1-1-1 0 0,-1 0 1 0 0,1 1-1 0 0,-1-1 1 0 0,1 1-1 0 0,-1-1 1 0 0,1 1-1 0 0,-1-1 1 0 0,1 1-1 0 0,0-1 1 0 0,-1 1-1 0 0,1-1 0 0 0,0 1 1 0 0,-1 0-1 0 0,1-1 1 0 0,0 1-1 0 0,0-1 1 0 0,-1 1-1 0 0,1 0 1 0 0,0-1-1 0 0,0 1 1 0 0,0 0-1 0 0,0 0 0 0 0,0-1 1 0 0,0 0 0 0 0,0 0-1 0 0,0 0 1 0 0,0 0 0 0 0,0 0 0 0 0,0 0-1 0 0,0 0 1 0 0,0 0 0 0 0,0 0 0 0 0,0 0-1 0 0,0 1 1 0 0,0-1 0 0 0,0 0 0 0 0,0 0-1 0 0,0 0 1 0 0,0 0 0 0 0,0 0 0 0 0,0 0-1 0 0,0 0 1 0 0,0 0 0 0 0,0 0 0 0 0,0 0-1 0 0,0 0 1 0 0,0 1 0 0 0,0-1 0 0 0,0 0-1 0 0,0 0 1 0 0,0 0 0 0 0,0 0 0 0 0,0 0-1 0 0,0 0 1 0 0,-1 0 0 0 0,1 0 0 0 0,0 0-1 0 0,0 0 1 0 0,0 0 0 0 0,0 0 0 0 0,0 0-1 0 0,0 0 1 0 0,0 0 0 0 0,0 0 0 0 0,0 0-1 0 0,0 0 1 0 0,0 0 0 0 0,-1 0-1 0 0,1 0 1 0 0,0 0 0 0 0,0 0 0 0 0,0 0-1 0 0,0 0 1 0 0,0 0 0 0 0,0 0 0 0 0,0 0-1 0 0,0 0 1 0 0,0 0 0 0 0,0 0 0 0 0,-1 0-1 0 0,1 0 0 0 0,0 0 0 0 0,-1 0 1 0 0,0 0 0 0 0,1 0 0 0 0,-1 0-1 0 0,0 0 1 0 0,1 0 0 0 0,-1 1-1 0 0,0-1 1 0 0,1 0 0 0 0,-1 0 0 0 0,0 0-1 0 0,1 1 1 0 0,-1-1 0 0 0,0 0-1 0 0,1 1 0 0 0,-5 9 0 0 0,-6-4 11 0 0,11-6-7 0 0,-1 1-1 0 0,1-1 1 0 0,0 1-1 0 0,-1 0 1 0 0,1-1-1 0 0,0 1 1 0 0,0 0 0 0 0,0-1-1 0 0,0 1 1 0 0,-1 0-1 0 0,1-1 1 0 0,0 1-1 0 0,0 0 1 0 0,0-1-1 0 0,0 1-3 0 0,0-1 1 0 0,1 0 0 0 0,-1 0 0 0 0,0 0 0 0 0,0 0 0 0 0,0 1 0 0 0,0-1 0 0 0,0 0 0 0 0,0 0 0 0 0,0 0 0 0 0,0 0 0 0 0,0 0 0 0 0,0 0 0 0 0,0 0 0 0 0,0 0-1 0 0,0 0 1 0 0,0 0 0 0 0,0 1 0 0 0,0-1 0 0 0,0 0 0 0 0,0 0 0 0 0,-1 0 0 0 0,1 0 0 0 0,0 0 0 0 0,0 0 0 0 0,0 0 0 0 0,0 0 0 0 0,0 0 0 0 0,0 0 0 0 0,0 0-1 0 0,0 0 1 0 0,0 1 0 0 0,0-1 0 0 0,0 0 0 0 0,0 0 0 0 0,0 0 0 0 0,0 0 0 0 0,0 0 0 0 0,-1 0 0 0 0,1 0 0 0 0,0 0 0 0 0,0 0 0 0 0,0 0 0 0 0,0 0 0 0 0,0 0 0 0 0,0 0-1 0 0,0 0 1 0 0,0 0 0 0 0,0 0 0 0 0,0 0 0 0 0,-1 0 0 0 0,1 0 0 0 0,0 0 0 0 0,0 0 0 0 0,0 0 0 0 0,0 0 0 0 0,0 0 0 0 0,0 0-1 0 0,-13 2 21 0 0,-8 9 25 0 0,18-9-36 0 0,-21 12-13 0 0,7-11 0 0 0,-13-3 74 0 0,17-1-40 0 0,-35 1 320 0 0,-17 0 39 0 0,42-2-294 0 0,9-1 55 0 0,0-1 1 0 0,-10-4-152 0 0,6 2 93 0 0,0 0-33 0 0,-13 1 35 0 0,26 4-83 0 0,-37-8 95 0 0,-8 6-49 0 0,40 4-58 0 0,6-1 0 0 0,1 0 0 0 0,-1 0 0 0 0,0 0 0 0 0,1 0 0 0 0,-1 0 0 0 0,0-1 0 0 0,1 1 0 0 0,-1-1 0 0 0,-1-1 0 0 0,-8-3 0 0 0,11 4 0 0 0,0 0 0 0 0,1 0 0 0 0,-1 0 0 0 0,0 1 0 0 0,0-1 0 0 0,1 1 0 0 0,-1 0 0 0 0,0-1 0 0 0,-1 1 0 0 0,-57-2 0 0 0,60 2 1 0 0,-18 0-16 0 0,1 2-54 0 0,15-2 55 0 0,0 0-1 0 0,1 1 1 0 0,-1-1-1 0 0,0 1 1 0 0,0 0-1 0 0,0-1 1 0 0,0 1-1 0 0,1 0 1 0 0,-1 0-1 0 0,0 0 0 0 0,1 0 1 0 0,-1 0-1 0 0,0 1 15 0 0,-1 1-290 0 0,0-2 109 0 0,-1-1 54 0 0,-1-1 41 0 0,4 1 21 0 0,1 0 4 0 0,-2 0-147 0 0,2 0 99 0 0,-1 0-32 0 0,1 0-8 0 0,0 0-34 0 0,0 0-38 0 0,0 0-43 0 0,0 0-46 0 0,0 0-45 0 0,0 0-40 0 0,0 0-36 0 0,0 0-275 0 0,0 0-61 0 0,0 0-47 0 0,0 0-34 0 0,0 0-1517 0 0,0 0-1334 0 0</inkml:trace>
  <inkml:trace contextRef="#ctx0" brushRef="#br0" timeOffset="431.9">616 554 8984 0 0,'0'0'200'0'0,"0"0"33"0"0,0 0 15 0 0,-1 0-73 0 0,-1 0 9 0 0,-2 0 88 0 0,-3 0 253 0 0,5 0 466 0 0,2 0 38 0 0,0 0-416 0 0,0 0-233 0 0,0 0 43 0 0,0 0-43 0 0,-5 2 335 0 0,-17 9-13 0 0,19-10-376 0 0,-1 1-68 0 0,1-1-60 0 0,0-1-50 0 0,0 0-26 0 0,-1 0-47 0 0,-4-1 20 0 0,3 1-6 0 0,2-1 39 0 0,-4 1 24 0 0,4 0-104 0 0,1 0 0 0 0,0 0 1 0 0,0 0-1 0 0,0 0 0 0 0,0 0 0 0 0,-1 0 1 0 0,1 1-1 0 0,0-1 0 0 0,0 1 0 0 0,-1 0-48 0 0,-5 4 107 0 0,7-4-91 0 0,0 0 1 0 0,-1 0 0 0 0,1 0 0 0 0,-1-1 0 0 0,1 1 0 0 0,-1 0-1 0 0,0-1 1 0 0,1 1 0 0 0,-1-1 0 0 0,0 1 0 0 0,1-1 0 0 0,-1 0-1 0 0,0 0 1 0 0,1 0 0 0 0,-2 0-17 0 0,-23 0 181 0 0,1 0-41 0 0,-24 0 40 0 0,-10 0-94 0 0,-34 0-80 0 0,80 2-7 0 0,0 0 0 0 0,1 1 0 0 0,-1 0 0 0 0,1 1 0 0 0,-11 4 1 0 0,3-1-29 0 0,17-6-6 0 0,0 0 1 0 0,0 0-1 0 0,-1-1 1 0 0,1 1-1 0 0,0-1 1 0 0,0 0-1 0 0,-1 0 0 0 0,0 0 35 0 0,-13 1-189 0 0,10 2 67 0 0,4 0-53 0 0,0-2-3 0 0,0 1-69 0 0,1-1-83 0 0,-1 0-98 0 0,1 0 12 0 0,-1-1-64 0 0,0 1-57 0 0,0-1-48 0 0,0 0-173 0 0,-1 0-48 0 0,0 1-209 0 0,-3-1-559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00.5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157 13 7512 0 0,'-24'0'361'0'0,"22"0"-153"0"0,2 0 47 0 0,0 0-61 0 0,0 0 37 0 0,-2 0 272 0 0,0 0-572 0 0,1 0 87 0 0,0 0 72 0 0,-1 0 59 0 0,1-1 113 0 0,-2-1 629 0 0,3 0-558 0 0,-1-1-122 0 0,1 2-148 0 0,0-1-35 0 0,0 0 436 0 0,0 2-20 0 0,0 0-84 0 0,0 0-38 0 0,0 0-8 0 0,-2 2-29 0 0,-5 7-157 0 0,5-8-65 0 0,0 0 43 0 0,2 0-17 0 0,0 0-36 0 0,2 6-8 0 0,-2-5-10 0 0,5 1 19 0 0,-5-3-52 0 0,1 0 1 0 0,-1 0-1 0 0,0 0 0 0 0,1 0 1 0 0,-1 1-1 0 0,0-1 1 0 0,0 0-1 0 0,1 0 0 0 0,-1 0 1 0 0,0 0-1 0 0,1 1 1 0 0,-1-1-1 0 0,0 0 0 0 0,0 0 1 0 0,0 0-1 0 0,1 1 1 0 0,-1-1-1 0 0,0 0 0 0 0,0 0 1 0 0,0 1-1 0 0,0-1 1 0 0,1 0-1 0 0,-1 1 0 0 0,0-1 1 0 0,0 0-1 0 0,0 0 1 0 0,0 1-1 0 0,0-1 0 0 0,0 0 1 0 0,0 1-1 0 0,0-1 1 0 0,0 0-1 0 0,0 1 1 0 0,0-1-1 0 0,0 0 0 0 0,0 1 1 0 0,0-1-1 0 0,0 0 1 0 0,0 1-1 0 0,0-1 0 0 0,0 0 1 0 0,-1 0-1 0 0,1 1 1 0 0,0-1-1 0 0,0 0 0 0 0,0 0 1 0 0,-1 1-1 0 0,1-1 1 0 0,0 0-3 0 0,0 1 3 0 0,-1 0 2 0 0,1-1 0 0 0,-1 1 0 0 0,1 0 0 0 0,-1-1 0 0 0,1 1 0 0 0,0 0 0 0 0,-1 0 0 0 0,1-1 0 0 0,0 1 0 0 0,0 0-1 0 0,-1 0 1 0 0,1 0 0 0 0,0-1 0 0 0,0 1 0 0 0,0 0 0 0 0,0 0 0 0 0,0 0 0 0 0,0-1 0 0 0,0 1 0 0 0,0 0 0 0 0,1 0 0 0 0,-1-1-1 0 0,0 1 1 0 0,0 0 0 0 0,1 0 0 0 0,-1-1 0 0 0,0 1 0 0 0,1 0 0 0 0,-1 0 0 0 0,1-1 0 0 0,0 1-5 0 0,-1 0 4 0 0,1 1 6 0 0,-1-1 0 0 0,0 0 0 0 0,1 1 0 0 0,-1-1 0 0 0,0 1 0 0 0,1-1 0 0 0,-1 1 0 0 0,0-1 0 0 0,0 1 0 0 0,0-1 0 0 0,-1 1-10 0 0,1 0 12 0 0,0 0 0 0 0,0-1 0 0 0,0 1-1 0 0,0 0 1 0 0,0 0 0 0 0,0-1 0 0 0,0 1-1 0 0,1 0 1 0 0,-1-1 0 0 0,0 1 0 0 0,1 0-12 0 0,7 17 113 0 0,-7-13-67 0 0,0 0 0 0 0,0-1 0 0 0,-1 1 0 0 0,0 0 1 0 0,0 1-47 0 0,0 5 47 0 0,-1-4 5 0 0,1 0-1 0 0,0 0 0 0 0,1 0 0 0 0,0-1 1 0 0,0 2-52 0 0,4 2 69 0 0,-4-10-57 0 0,0 0 0 0 0,0 0 0 0 0,-1 1-1 0 0,1-1 1 0 0,-1 0 0 0 0,1 1 0 0 0,-1-1 0 0 0,1 0 0 0 0,-1 1 0 0 0,0-1 0 0 0,0 0 0 0 0,0 1 0 0 0,0-1 0 0 0,0 1-12 0 0,0 54 536 0 0,0 83 555 0 0,0-136-1067 0 0,0-1-1 0 0,1 1 0 0 0,-1 0 0 0 0,1-1 0 0 0,-1 1 0 0 0,1-1 0 0 0,0 2-23 0 0,6 11 152 0 0,-3-3 20 0 0,-6 2-35 0 0,1 0 10 0 0,4-2 43 0 0,-1-9-153 0 0,5 13 181 0 0,-5 4-89 0 0,-1-17-114 0 0,-1 0-1 0 0,0-1 0 0 0,1 1 0 0 0,0 0 0 0 0,0-1 1 0 0,0 1-1 0 0,0-1 0 0 0,0 1 0 0 0,0-1 0 0 0,2 3-14 0 0,1 3 50 0 0,-3-7-45 0 0,-1 0-1 0 0,1 0 0 0 0,0-1 0 0 0,-1 1 0 0 0,1 0 1 0 0,0 0-1 0 0,-1-1 0 0 0,1 1 0 0 0,0-1 0 0 0,0 1 1 0 0,-1-1-1 0 0,1 1 0 0 0,0-1 0 0 0,0 1 0 0 0,0-1 1 0 0,0 0-5 0 0,8 6 60 0 0,-2 6-2 0 0,-1-3-41 0 0,-4-7 36 0 0,1 1 11 0 0,-3-3-275 0 0,1 1 65 0 0,0 0 56 0 0,-1 0 52 0 0,1 0 51 0 0,0 0 52 0 0,0 1 66 0 0,0 0 135 0 0,0 1 81 0 0,0-1-156 0 0,0-1-88 0 0,0 1-72 0 0,0-1-76 0 0,0 0-77 0 0,0 0-90 0 0,0 0-100 0 0,0-1-34 0 0,0 1-86 0 0,0-1-92 0 0,0 1-99 0 0,0-1-107 0 0,1 0-114 0 0,-1 0-119 0 0,0 1-128 0 0,-1-1-1140 0 0,0 0-1267 0 0</inkml:trace>
  <inkml:trace contextRef="#ctx0" brushRef="#br0" timeOffset="395.12">1 339 7024 0 0,'0'11'157'0'0,"0"-9"23"0"0,0-2 12 0 0,0 0-61 0 0,0 0-6 0 0,0 0 48 0 0,0 0 151 0 0,0 0 275 0 0,0 0 17 0 0,0-2-5 0 0,0 1-482 0 0,0-3-6 0 0,0 3 13 0 0,0 0-26 0 0,0-1 42 0 0,0 1 48 0 0,0 0 56 0 0,0 1 282 0 0,2-2-38 0 0,-1 0-418 0 0,3-1 10 0 0,-3 1-15 0 0,1 0 62 0 0,1 0 97 0 0,-2 1-69 0 0,-1 0-51 0 0,0-1-16 0 0,0 0-60 0 0,0-1-12 0 0,1 1 39 0 0,1 1 15 0 0,0 1-99 0 0,1 0 37 0 0,-1 0 97 0 0,0-1 86 0 0,-1 0-57 0 0,0 0 36 0 0,8-8-41 0 0,-6 7-29 0 0,-1 1-50 0 0,6 1-16 0 0,-6 1-8 0 0,5 0 35 0 0,5-1 20 0 0,-1-3 59 0 0,32-15 19 0 0,-27 13-153 0 0,-1 4-43 0 0,10 0-26 0 0,-2-2 56 0 0,-8 0 46 0 0,-2-1 50 0 0,8 0 171 0 0,7 5-6 0 0,-9 0-115 0 0,16-1-104 0 0,23 0-67 0 0,-36-2-59 0 0,-14-1 37 0 0,3 0-43 0 0,-4 9-64 0 0,-6-5-119 0 0,1 0 34 0 0,1 0-143 0 0,1-1 53 0 0,-1 0 146 0 0,0 0 35 0 0,3-1-204 0 0,-4 2 195 0 0,0 0-38 0 0,0 10-642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08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0 8960 0 0,'-4'0'58'0'0,"-5"0"-3"0"0,5 0 9 0 0,0 0 61 0 0,-1 0 93 0 0,5 1-88 0 0,0 1-82 0 0,-1 3-52 0 0,1-2 72 0 0,1-1 89 0 0,0-1-32 0 0,0 1 39 0 0,1-1-208 0 0,-1 2 52 0 0,1-1 44 0 0,-1 0 37 0 0,1 3 157 0 0,0 11 654 0 0,-1-9-591 0 0,0 1-20 0 0,4 2 18 0 0,1 2 31 0 0,-7-2-42 0 0,0-10-278 0 0,1 1 4 0 0,-1 0-1 0 0,1-1 1 0 0,-1 1 0 0 0,1 0 0 0 0,-1-1 0 0 0,1 1 0 0 0,0 0 0 0 0,-1 0 0 0 0,1-1 0 0 0,0 1 0 0 0,0 0 0 0 0,0 0 0 0 0,0 0 0 0 0,0-1 0 0 0,0 1 0 0 0,0 0 0 0 0,0 0-1 0 0,0 0 1 0 0,0-1 0 0 0,0 1 0 0 0,0 0 0 0 0,0 0 0 0 0,0-1 0 0 0,1 1 0 0 0,-1 0 0 0 0,0 0 0 0 0,1-1 0 0 0,-1 1 0 0 0,1 0 0 0 0,-1-1 0 0 0,1 2-22 0 0,0-1 14 0 0,2 13 255 0 0,-4 10 49 0 0,1-10-146 0 0,2-1-89 0 0,4 1-32 0 0,-5-12-48 0 0,0 1 1 0 0,0-1-1 0 0,-1 1 1 0 0,1 0-1 0 0,-1-1 1 0 0,1 1 0 0 0,-1 2-4 0 0,2-1 48 0 0,10 10-36 0 0,-12-10-12 0 0,1 0 0 0 0,2-3-31 0 0,-1 0-79 0 0,0-1-83 0 0,-1 0 52 0 0,0 0-35 0 0,-1 0-38 0 0,1 0-36 0 0,-1 0-346 0 0,1 0 78 0 0,-1 1-49 0 0,2 0-672 0 0,1 2-199 0 0,2 2-815 0 0,-2-2 1387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08.9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0 287 7584 0 0,'0'0'222'0'0,"2"0"-15"0"0,7 0-135 0 0,-7 0 72 0 0,5 1 71 0 0,1 6 11 0 0,-3 3-24 0 0,-2-2-32 0 0,0-2 22 0 0,0 1 64 0 0,3 6 106 0 0,5 16 289 0 0,-7-18-394 0 0,0 0 74 0 0,-3-8-238 0 0,4 15 211 0 0,-4-12-195 0 0,1 0 0 0 0,-1 0-1 0 0,2 0 1 0 0,-1-1 0 0 0,1 1-1 0 0,-1-1 1 0 0,2 2-109 0 0,-2-3 37 0 0,0-1 0 0 0,0 1-1 0 0,-1 0 1 0 0,0-1 0 0 0,0 1 0 0 0,0 0-1 0 0,0 1-36 0 0,4 12 142 0 0,3 0 67 0 0,-3 5 74 0 0,3-5 33 0 0,-4-6-166 0 0,5 15 317 0 0,-5-18-349 0 0,-1-2-38 0 0,1 10 33 0 0,-1-4-25 0 0,1 1 32 0 0,-3-11-103 0 0,3 11 93 0 0,1 1 0 0 0,0-2 0 0 0,3 3-110 0 0,6 5 97 0 0,-13-19-98 0 0,0 0 1 0 0,1 1 0 0 0,-1-1 0 0 0,0 1 0 0 0,0 0 0 0 0,0-1 0 0 0,0 1 0 0 0,0 0-1 0 0,-1 0 1 0 0,1-1 0 0 0,0 1 0 0 0,-1 0 0 0 0,0 0 0 0 0,1 0 0 0 0,-1 0 0 0 0,0 0-1 0 0,0 0 1 0 0,0 0 0 0 0,0 0 0 0 0,0-1 0 0 0,0 2 0 0 0,1 5-67 0 0,2-1 88 0 0,1-1 48 0 0,8 6 148 0 0,-8-8-154 0 0,-2-2 45 0 0,0-2-188 0 0,1 0 48 0 0,5 0 11 0 0,-5 0-16 0 0,-1 0-38 0 0,0-1-25 0 0,-1 1-44 0 0,1-1-52 0 0,-1 1-59 0 0,-1-1-37 0 0,1 0-55 0 0,-1-1-49 0 0,1 1-44 0 0,0-1-543 0 0,0 0-98 0 0,2 0-756 0 0,5 2-1043 0 0</inkml:trace>
  <inkml:trace contextRef="#ctx0" brushRef="#br0" timeOffset="404.84">365 248 6768 0 0,'0'0'149'0'0,"0"0"23"0"0,0 0 12 0 0,0 0 27 0 0,0 0 83 0 0,0 0 33 0 0,0 0 8 0 0,-2 2-13 0 0,-6 10-50 0 0,7-9-203 0 0,1 0 1 0 0,-1 0-1 0 0,1 0 0 0 0,-1 0 1 0 0,1 0-1 0 0,0 0 1 0 0,0 1-70 0 0,-2 8 214 0 0,-7 0-15 0 0,9-12-193 0 0,0 0 1 0 0,0 0-1 0 0,-1 0 0 0 0,1 1 0 0 0,0-1 1 0 0,0 0-1 0 0,0 0 0 0 0,0 0 0 0 0,-1 1 1 0 0,1-1-1 0 0,0 0 0 0 0,0 0 0 0 0,0 1 1 0 0,0-1-1 0 0,0 0 0 0 0,0 0 0 0 0,0 1 1 0 0,0-1-1 0 0,0 0 0 0 0,0 0 0 0 0,0 1 1 0 0,0-1-1 0 0,0 0 0 0 0,0 1 0 0 0,0-1 1 0 0,0 0-7 0 0,0 12 90 0 0,0 33 387 0 0,-2-30-340 0 0,-3-3-7 0 0,4-9-102 0 0,0 0 0 0 0,0-1 0 0 0,0 1 0 0 0,0 0 1 0 0,1 0-1 0 0,-1 0 0 0 0,1 0 0 0 0,0 0 1 0 0,0 0-29 0 0,0 26 215 0 0,0 51 273 0 0,0-44-247 0 0,-1-18-109 0 0,-1 0 0 0 0,-1 0-1 0 0,-4 15-131 0 0,-2 14 238 0 0,5 2 97 0 0,3-37-227 0 0,0 0 1 0 0,-1 0 0 0 0,0 0-109 0 0,-1 1 118 0 0,1 0 1 0 0,1 0-1 0 0,0 2-118 0 0,1-6 68 0 0,-1 0 1 0 0,1 0-1 0 0,-2-1 0 0 0,1 1 1 0 0,-1 0-1 0 0,0 0 1 0 0,-3 5-69 0 0,-4 11 201 0 0,3 0-66 0 0,-5 16-7 0 0,1-8-18 0 0,5-14 2 0 0,-8 22 451 0 0,8-28-406 0 0,0 1 58 0 0,4 1 30 0 0,-2 1-99 0 0,1-9-6 0 0,-1 1 0 0 0,0-1-1 0 0,-5 7-139 0 0,3-3 116 0 0,4-9-99 0 0,1 0-1 0 0,-1 0 0 0 0,1 0 0 0 0,0 1 0 0 0,-1-1 0 0 0,1 0 0 0 0,0 1 0 0 0,1-1 0 0 0,-1 0 0 0 0,0 1-16 0 0,1-1 8 0 0,-1-1 0 0 0,0 1 1 0 0,0-1-1 0 0,0 0 0 0 0,0 1 0 0 0,0-1 1 0 0,0 1-1 0 0,0-1 0 0 0,0 1 0 0 0,0-1 0 0 0,-1 1 1 0 0,1-1-1 0 0,-1 0 0 0 0,1 1 0 0 0,-1-1 0 0 0,0 0-8 0 0,-4 3 45 0 0,5-3-42 0 0,-1-1-1 0 0,1 0 1 0 0,0 0 0 0 0,-1 0 0 0 0,1 0-1 0 0,0 1 1 0 0,-1-1 0 0 0,1 0-1 0 0,0 0 1 0 0,0 1 0 0 0,-1-1-1 0 0,1 0 1 0 0,0 0 0 0 0,0 1-1 0 0,0-1 1 0 0,-1 0 0 0 0,1 1 0 0 0,0-1-1 0 0,0 0 1 0 0,0 1 0 0 0,0-1-1 0 0,0 0 1 0 0,0 1 0 0 0,0-1-1 0 0,0 0 1 0 0,-1 1 0 0 0,1-1-1 0 0,0 0 1 0 0,0 1 0 0 0,1-1-1 0 0,-1 1-2 0 0,0 1 64 0 0,-4-2 89 0 0,1-1-58 0 0,2 1-62 0 0,0 0-67 0 0,2-1-72 0 0,0 1-77 0 0,1-1-82 0 0,0 0-86 0 0,-1 0 32 0 0,1 1-52 0 0,0-1-54 0 0,0 0-56 0 0,0 0-58 0 0,0 0-61 0 0,-1 0-61 0 0,0 0-64 0 0,1-1-1374 0 0,-1 2-1190 0 0</inkml:trace>
  <inkml:trace contextRef="#ctx0" brushRef="#br0" timeOffset="876.54">521 0 5552 0 0,'0'0'124'0'0,"2"2"17"0"0,7 7 11 0 0,-4-7-20 0 0,5 0-105 0 0,2 7 18 0 0,7 10 118 0 0,-11-10-75 0 0,14 17 186 0 0,-16-16-113 0 0,1 1 1 0 0,-1-1-1 0 0,-1 3-161 0 0,8 17 820 0 0,4 18-820 0 0,-14-39 78 0 0,10 35 345 0 0,-3-7 399 0 0,2 26-822 0 0,-6-23 373 0 0,3 0-114 0 0,4 11 48 0 0,-11-36-226 0 0,4 33 186 0 0,-2-14-17 0 0,-2-5 49 0 0,-1-14-108 0 0,-1 1 33 0 0,0 57 612 0 0,-1-66-701 0 0,1 0 0 0 0,-1-1 1 0 0,0 1-1 0 0,-1 0 1 0 0,0 2-136 0 0,0-3 131 0 0,1 0 0 0 0,0 0 0 0 0,0 0 0 0 0,0 0 0 0 0,1 2-131 0 0,-3 14 346 0 0,0-8 165 0 0,-1 0 0 0 0,-4 8-511 0 0,2-5 328 0 0,4-9-128 0 0,2-1-41 0 0,0-1-41 0 0,-3 1-53 0 0,-18 32 158 0 0,18-34-187 0 0,3-4-32 0 0,0-1 0 0 0,0 1 1 0 0,0-1-1 0 0,0 0 0 0 0,0 1 0 0 0,-1-1 0 0 0,1 0 0 0 0,0 1 1 0 0,0-1-1 0 0,0 0 0 0 0,-1 1 0 0 0,1-1 0 0 0,0 0 1 0 0,0 1-1 0 0,-1-1 0 0 0,1 0 0 0 0,0 0 0 0 0,0 1 0 0 0,-1-1 1 0 0,1 0-1 0 0,0 0 0 0 0,-1 0 0 0 0,1 1 0 0 0,-1-1 0 0 0,1 0 1 0 0,0 0-1 0 0,-1 0 0 0 0,1 0 0 0 0,0 0 0 0 0,-1 0 1 0 0,1 0-1 0 0,-1 0 0 0 0,1 0 0 0 0,0 0 0 0 0,-1 0 0 0 0,1 0-4 0 0,0 0 2 0 0,0 0 0 0 0,0 0 0 0 0,0 0-1 0 0,-1 0 1 0 0,1 0 0 0 0,0 0-1 0 0,0 0 1 0 0,0 0 0 0 0,0 0-1 0 0,0 0 1 0 0,0 0 0 0 0,0 0-1 0 0,0 0 1 0 0,0 0 0 0 0,0 0-1 0 0,0 0 1 0 0,0 0 0 0 0,-1 0-1 0 0,1 0 1 0 0,0 0 0 0 0,0 0 0 0 0,0 0-1 0 0,0 0 1 0 0,0 0 0 0 0,0 0-1 0 0,0 0 1 0 0,0 0 0 0 0,0 0-1 0 0,0 0 1 0 0,0 0 0 0 0,0 0-1 0 0,0 1 1 0 0,0-1 0 0 0,0 0-1 0 0,0 0 1 0 0,0 0 0 0 0,0 0-1 0 0,0 0 1 0 0,-1 0 0 0 0,1 0 0 0 0,0 0-1 0 0,0 0 1 0 0,0 0 0 0 0,0 0-1 0 0,0 0 1 0 0,0 0 0 0 0,0 0-1 0 0,0 1 1 0 0,0-1 0 0 0,0 0-1 0 0,0 0 1 0 0,0 0 0 0 0,0 0-1 0 0,0 0 1 0 0,1 0 0 0 0,-1 0-1 0 0,0 0-1 0 0,0 1 4 0 0,0-1 0 0 0,0 0 0 0 0,0 1 0 0 0,0-1 0 0 0,0 1-1 0 0,0-1 1 0 0,0 0 0 0 0,-1 1 0 0 0,1-1 0 0 0,0 1-1 0 0,0-1 1 0 0,0 0 0 0 0,0 1 0 0 0,0-1 0 0 0,-1 1-1 0 0,1-1 1 0 0,0 0 0 0 0,0 1 0 0 0,0-1 0 0 0,-1 0-1 0 0,1 0 1 0 0,0 1 0 0 0,-1-1 0 0 0,1 0 0 0 0,0 1 0 0 0,-1-1-1 0 0,1 0 1 0 0,0 0 0 0 0,-1 0 0 0 0,1 1 0 0 0,0-1-1 0 0,-1 0 1 0 0,1 0 0 0 0,-1 0 0 0 0,1 0 0 0 0,0 0-1 0 0,-1 0 1 0 0,1 0 0 0 0,-1 0 0 0 0,1 0 0 0 0,-1 0-1 0 0,1 0-3 0 0,-2 0 64 0 0,2 0-76 0 0,0 0-100 0 0,0 0-99 0 0,0 0 54 0 0,0 0-41 0 0,0 0-44 0 0,0 0-42 0 0,0 0-38 0 0,-1 0-34 0 0,1 0-235 0 0,0 0-57 0 0,-2 0-770 0 0,-1 0-614 0 0,-4 0-1160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07.7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196 1 5064 0 0,'0'0'108'0'0,"0"0"17"0"0,0 0 14 0 0,-3 0-10 0 0,-7 2-102 0 0,9-2-15 0 0,-1 1 52 0 0,0 0 41 0 0,-5 6 335 0 0,6-3-301 0 0,0-3-113 0 0,1 0-1 0 0,0-1 1 0 0,0 1 0 0 0,0 0 0 0 0,0 0 0 0 0,-1-1 0 0 0,1 1-1 0 0,0 0 1 0 0,-1-1 0 0 0,1 1 0 0 0,0 0 0 0 0,-1-1-1 0 0,1 1 1 0 0,-1-1 0 0 0,1 1 0 0 0,-1-1 0 0 0,1 1 0 0 0,-1-1-26 0 0,-8 12 383 0 0,1-1-87 0 0,6-9-88 0 0,1 0-76 0 0,0 1-51 0 0,1 0-46 0 0,0 0-11 0 0,-1-1 37 0 0,-9 12 177 0 0,-1-1 4 0 0,8-1-33 0 0,3-11-189 0 0,0 1-1 0 0,0-1 0 0 0,0 0 0 0 0,0 1 0 0 0,-1-1 0 0 0,1 0 0 0 0,0 0 0 0 0,-1 1 0 0 0,1-1 0 0 0,-1 0 1 0 0,0 1-20 0 0,-15 15 224 0 0,14-15-191 0 0,0 0 0 0 0,-1 0 0 0 0,1 1 0 0 0,0-1 0 0 0,0 0 0 0 0,1 1 0 0 0,-1 0-33 0 0,-12 35 338 0 0,-1 2-64 0 0,10-26-190 0 0,0-1 1 0 0,1 0-1 0 0,1 1 1 0 0,0 0-1 0 0,0 7-84 0 0,-2 5 99 0 0,1-6-5 0 0,2-12-38 0 0,0 1-1 0 0,1 0 0 0 0,0 0 0 0 0,0 2-55 0 0,0 8 106 0 0,-5 4 5 0 0,0 6 15 0 0,8-5-5 0 0,2-9-59 0 0,2 13 56 0 0,-5-8-10 0 0,2 6 27 0 0,7 6 7 0 0,1 1 29 0 0,-7-18-55 0 0,0-1 0 0 0,1 0 1 0 0,1 0-1 0 0,3 7-116 0 0,3 2 148 0 0,-6-13-53 0 0,1 1 0 0 0,0-1 0 0 0,3 2-95 0 0,13 14 263 0 0,-11-15-178 0 0,16 17 260 0 0,-16-16-227 0 0,2 2-67 0 0,-10-11-50 0 0,0 0 0 0 0,1 0 0 0 0,-1-1 0 0 0,1 1 0 0 0,0-1 0 0 0,-1 0 0 0 0,1 0 0 0 0,4 0-1 0 0,-4 0 12 0 0,-2-2 14 0 0,0 1 0 0 0,0-1 0 0 0,0 0 0 0 0,1 1 1 0 0,-1-1-1 0 0,0-1 0 0 0,2 1-26 0 0,-4 0 12 0 0,1-1 1 0 0,-1 1 0 0 0,1 0-1 0 0,-1 0 1 0 0,1 0-1 0 0,0 0 1 0 0,-1 0 0 0 0,1 0-1 0 0,-1 1 1 0 0,1-1-1 0 0,-1 0 1 0 0,0 1-1 0 0,1-1 1 0 0,-1 1 0 0 0,2 0-13 0 0,-1 4 14 0 0,-1-5-14 0 0,-1 0 0 0 0,0 1 0 0 0,0-1 0 0 0,0 0 0 0 0,0 1 0 0 0,0-1 0 0 0,0 0 0 0 0,1 0 0 0 0,-1 1 0 0 0,0-1 0 0 0,0 0 0 0 0,0 0 0 0 0,0 1 1 0 0,1-1-1 0 0,-1 0 0 0 0,0 0 0 0 0,0 0 0 0 0,1 1 0 0 0,-1-1 0 0 0,0 0 0 0 0,1 0 0 0 0,-1 0 0 0 0,0 0 0 0 0,0 0 0 0 0,1 0 0 0 0,-1 1 0 0 0,0-1 0 0 0,1 0 0 0 0,-1 0 0 0 0,0 0 0 0 0,1 0 0 0 0,-1 0 0 0 0,0 0 0 0 0,1 0 0 0 0,-1 0 0 0 0,0 0 0 0 0,0 0 0 0 0,1-1 0 0 0,-1 1 0 0 0,0 0 0 0 0,1 0 0 0 0,-1 0 0 0 0,0 0 0 0 0,1 0 0 0 0,-1-1 0 0 0,0 1 1 0 0,0 0-1 0 0,1 0 0 0 0,-1 0 0 0 0,3-2 17 0 0,-1 1-49 0 0,0 0-38 0 0,0 0-54 0 0,0 0-47 0 0,0 0-64 0 0,0 0-75 0 0,0 0-83 0 0,0 0-92 0 0,0 0-103 0 0,1 0-111 0 0,-1 0-122 0 0,3-3-896 0 0,3-3-980 0 0,-8 7 2694 0 0</inkml:trace>
  <inkml:trace contextRef="#ctx0" brushRef="#br0" timeOffset="315.27">534 418 5208 0 0,'0'0'116'0'0,"0"0"17"0"0,0-2 11 0 0,2-6-27 0 0,2 4-66 0 0,1 4-41 0 0,-5 1 35 0 0,5-1 315 0 0,-1 0-42 0 0,0 0-39 0 0,-1 1-37 0 0,4 0 146 0 0,-2 1-106 0 0,1 1-48 0 0,9 10 184 0 0,-8-7-167 0 0,-2 0 38 0 0,-2-2-101 0 0,0-1 35 0 0,7 7 45 0 0,10 19 204 0 0,-16-23-344 0 0,-1 1 36 0 0,0-1 8 0 0,-2 0-44 0 0,-1 0-18 0 0,-1 2 14 0 0,0 0 4 0 0,1-1-7 0 0,1-1 17 0 0,1 1 46 0 0,4 6 48 0 0,8 9 210 0 0,-4-5-146 0 0,-3-6-167 0 0,3 13 171 0 0,-4-12-64 0 0,3-3-41 0 0,0 0-50 0 0,-3 6 11 0 0,-5-13-136 0 0,-1 0 0 0 0,1 0 1 0 0,-1 0-1 0 0,1-1 0 0 0,0 1 0 0 0,0 0 0 0 0,0 0 1 0 0,0-1-1 0 0,0 1 0 0 0,0-1 0 0 0,0 1 0 0 0,1-1-20 0 0,3 5 79 0 0,-1 0 0 0 0,1 0 0 0 0,-1 0 0 0 0,-1 0 0 0 0,4 7-79 0 0,-5-8 70 0 0,1 0 0 0 0,1 1 0 0 0,-1-1 0 0 0,1 0 1 0 0,2 2-71 0 0,-4-5 118 0 0,2 1-18 0 0,3 7-68 0 0,-7-10-29 0 0,2 11 24 0 0,-2-8 61 0 0,2-1 49 0 0,8 5-6 0 0,-9-7-119 0 0,0 0 1 0 0,0 0-1 0 0,-1 1 1 0 0,1-1-1 0 0,0 1 0 0 0,0-1 1 0 0,-1 1-1 0 0,1-1 1 0 0,0 1-1 0 0,-1-1 0 0 0,1 1 1 0 0,0 0-1 0 0,-1-1 0 0 0,1 1 1 0 0,-1 0-1 0 0,1 0 1 0 0,-1-1-1 0 0,0 1 0 0 0,1 0 1 0 0,-1 0-1 0 0,0 0 0 0 0,1 0 1 0 0,-1-1-13 0 0,0 2-2 0 0,0-1-45 0 0,0-1-73 0 0,0 0-358 0 0,1 0 60 0 0,0 0 50 0 0,0 0 42 0 0,1 0-53 0 0,2 0-567 0 0,-3 0 510 0 0,0 0-10 0 0,-1 0-81 0 0,1 0-1312 0 0,0 0-1046 0 0</inkml:trace>
  <inkml:trace contextRef="#ctx0" brushRef="#br0" timeOffset="641.04">899 327 5728 0 0,'-2'0'132'0'0,"-1"-1"-74"0"0,3 1-77 0 0,-2 1 50 0 0,-2 2 81 0 0,-2 0 28 0 0,-3 1 66 0 0,8-3-146 0 0,0-1-41 0 0,-4 1-1 0 0,2 0 75 0 0,1 0 94 0 0,1-1-42 0 0,1 1 42 0 0,-1 5 65 0 0,-2 0-43 0 0,-6 4 119 0 0,-2 5 15 0 0,7-5-123 0 0,1-1-84 0 0,-5 9 79 0 0,1-6-19 0 0,1 4 15 0 0,0-1-7 0 0,-1-2-23 0 0,-4 2-13 0 0,6-7-42 0 0,0-1 0 0 0,0 1-1 0 0,-3 9-125 0 0,1 4 197 0 0,5-17-163 0 0,1 0 0 0 0,-1-1 0 0 0,0 1 0 0 0,0-1 0 0 0,0 1 0 0 0,0-1-1 0 0,0 0 1 0 0,-1 1 0 0 0,0-1-34 0 0,-11 16 145 0 0,8-6-86 0 0,-2 11 179 0 0,-6 15 209 0 0,5-22-146 0 0,2 1 1 0 0,-2 9-302 0 0,-3 15 325 0 0,9-33-221 0 0,1-1-1 0 0,-1-1 1 0 0,0 1 0 0 0,-4 6-104 0 0,-4 3 118 0 0,8-12-68 0 0,0 0 0 0 0,-1-1 0 0 0,0 0 0 0 0,0 1 0 0 0,0-2 0 0 0,0 1 0 0 0,0 0 0 0 0,-5 1-50 0 0,-4 4 112 0 0,2 0-61 0 0,9 0 25 0 0,2-7-2 0 0,0-2-8 0 0,0 0-2 0 0,1 0-37 0 0,0 0-41 0 0,8 0-132 0 0,4 0-204 0 0,-11 0 33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06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326 13 5496 0 0,'0'0'124'0'0,"0"0"17"0"0,0 0 11 0 0,0 0-42 0 0,0 0 7 0 0,0 0 58 0 0,0 0 163 0 0,0 0 301 0 0,0 0 29 0 0,0 0-30 0 0,0 0-139 0 0,0 0-62 0 0,0 0-11 0 0,0 0-13 0 0,0 0-44 0 0,-2 0-17 0 0,-3-1-142 0 0,0-3 26 0 0,2 0-58 0 0,0 2-29 0 0,-1 1 7 0 0,-2 0 37 0 0,-8 1-125 0 0,-1 0 74 0 0,-11 0 213 0 0,-18 0 337 0 0,25 0-431 0 0,0 0-63 0 0,2 0-100 0 0,16 0-87 0 0,-1 0 1 0 0,1 0-1 0 0,0 1 0 0 0,-1-1 0 0 0,1 0 0 0 0,0 1 1 0 0,-1-1-1 0 0,1 1 0 0 0,0-1 0 0 0,0 1 0 0 0,-1-1 1 0 0,1 1-1 0 0,0 0 0 0 0,0 0-11 0 0,-6 3 35 0 0,-6-2-17 0 0,5-2-18 0 0,5-1 0 0 0,1 1 0 0 0,0 0 0 0 0,-1 0 0 0 0,1 0 0 0 0,0 0 0 0 0,-1 0 0 0 0,1 1 0 0 0,0-1 0 0 0,-1 1 0 0 0,1-1 0 0 0,-1 1 0 0 0,-1 8 0 0 0,-7-7 0 0 0,-2-2 0 0 0,13 0 0 0 0,-1 0 0 0 0,1 0 0 0 0,-1 0 0 0 0,1 0 0 0 0,0 0 0 0 0,-1 0 0 0 0,1 0 0 0 0,0 0 0 0 0,-1 0 0 0 0,1 0 0 0 0,0 0 0 0 0,-1 0 0 0 0,1 0 0 0 0,0 0 0 0 0,-1 0 0 0 0,1 0 0 0 0,0 1 0 0 0,-1-1 0 0 0,1 0 0 0 0,0 0 0 0 0,-1 0 0 0 0,1 1 0 0 0,0-1 0 0 0,-1 0 0 0 0,10 11 0 0 0,2 2 0 0 0,-7 0 0 0 0,14 18 0 0 0,-18-30 0 0 0,1 0 0 0 0,0 0 0 0 0,-1 0 0 0 0,1 0 0 0 0,0 0 0 0 0,-1 0 0 0 0,1 0 0 0 0,-1 0 0 0 0,0 1 0 0 0,1-1 0 0 0,-1 0 0 0 0,0 0 0 0 0,0 0 0 0 0,0 1 0 0 0,0-1 0 0 0,0 0 0 0 0,0 1 0 0 0,2 11 0 0 0,0-7-8 0 0,0-1 0 0 0,0 1 0 0 0,0 0 1 0 0,-1-1-1 0 0,0 1 0 0 0,0 0 0 0 0,-1 0 1 0 0,1 0-1 0 0,-1 0 0 0 0,-1 5 8 0 0,1 1-2 0 0,-2 9 2 0 0,-5-3-11 0 0,12 6-32 0 0,-14 28 33 0 0,10-18 10 0 0,0-21 0 0 0,0-1 0 0 0,-1 1 0 0 0,-1 0 0 0 0,0 0 0 0 0,-2 6 0 0 0,2-15 0 0 0,-3 10 2 0 0,1-1 0 0 0,0 12-2 0 0,2-20 8 0 0,1-1 0 0 0,0 1 0 0 0,1 0 1 0 0,-1 0-1 0 0,1-1 0 0 0,0 3-8 0 0,4 6 12 0 0,-4-11-12 0 0,0 1 0 0 0,0-1 0 0 0,0 1 0 0 0,-1-1-1 0 0,1 1 1 0 0,-1 0 0 0 0,1-1 0 0 0,-1 1 0 0 0,0 2 0 0 0,0 69 0 0 0,0-72 0 0 0,0-1 0 0 0,0 1 0 0 0,0 0 0 0 0,1-1 0 0 0,-1 1 0 0 0,0-1 0 0 0,1 1 0 0 0,-1-1 0 0 0,1 1 0 0 0,0-1 0 0 0,-1 1 0 0 0,1-1 0 0 0,1 2 0 0 0,-1-2 0 0 0,-1 0 0 0 0,1 0 0 0 0,0 0 0 0 0,-1 1 0 0 0,1-1 0 0 0,-1 0 0 0 0,1 0 0 0 0,-1 1 0 0 0,0-1 0 0 0,1 0 0 0 0,-1 1 0 0 0,0-1 0 0 0,0 1 0 0 0,0 0 0 0 0,0-1 1 0 0,0 1 0 0 0,0-1 0 0 0,1 0-1 0 0,-1 1 1 0 0,0-1 0 0 0,1 0-1 0 0,-1 1 1 0 0,1-1 0 0 0,0 0 0 0 0,-1 0-1 0 0,1 1 1 0 0,0-1 0 0 0,0 0 0 0 0,-1 0-1 0 0,1 0 1 0 0,0 0 0 0 0,1 0-1 0 0,1 4 58 0 0,-2 1-44 0 0,-1-1 1 0 0,9 5 81 0 0,-7-7 2 0 0,0 1 5 0 0,3 0-61 0 0,-1 1-12 0 0,-2-1-1 0 0,0 0 51 0 0,3 7 243 0 0,-3-9-259 0 0,0 0-57 0 0,0 1 222 0 0,-2-3 10 0 0,1-1-130 0 0,-1 1-36 0 0,3 0-9 0 0,5 0-73 0 0,-7-2 65 0 0,-1 2-56 0 0,0 0 1 0 0,0-1-1 0 0,0 1 0 0 0,0 0 1 0 0,0-1-1 0 0,0 1 0 0 0,0 0 1 0 0,0-1-1 0 0,0 1 0 0 0,0 0 1 0 0,0-1-1 0 0,1 1 0 0 0,-1 0 1 0 0,0-1-1 0 0,0 1 1 0 0,0 0-1 0 0,0-1 0 0 0,1 1 1 0 0,-1 0-1 0 0,0 0 0 0 0,0-1 1 0 0,1 1-1 0 0,-1 0 0 0 0,0 0 1 0 0,0-1-1 0 0,1 1 0 0 0,-1 0 1 0 0,0 0-1 0 0,1 0 1 0 0,-1 0-1 0 0,0-1 0 0 0,6-3 14 0 0,-3-2 27 0 0,-4 6-41 0 0,1 0 1 0 0,0 0-1 0 0,0 0 1 0 0,0 0-1 0 0,1 0 1 0 0,-1-1-1 0 0,0 1 1 0 0,0 0-1 0 0,0 0 1 0 0,0 0-1 0 0,0 0 1 0 0,0 0-1 0 0,0 0 1 0 0,0-1-1 0 0,0 1 1 0 0,0 0-1 0 0,0 0 1 0 0,0 0-1 0 0,0 0 1 0 0,0 0-1 0 0,1 0 1 0 0,-1 0-1 0 0,0-1 1 0 0,0 1-1 0 0,0 0 1 0 0,0 0-1 0 0,0 0 1 0 0,0 0-1 0 0,0 0 1 0 0,1 0-1 0 0,-1 0 1 0 0,0 0-1 0 0,0 0 1 0 0,0 0-1 0 0,0 0 1 0 0,0 0-1 0 0,1 0 1 0 0,-1 0-1 0 0,0 0 1 0 0,0 0-1 0 0,8-1 47 0 0,8 1 52 0 0,-13 0-93 0 0,-2 0-3 0 0,8-11-1 0 0,13 6-2 0 0,-18-3 0 0 0,7 6 0 0 0,15 2 0 0 0,-20 0 0 0 0,-5 0 0 0 0,0 0 0 0 0,1 0 0 0 0,-1 0 0 0 0,0 0 0 0 0,1 0 0 0 0,-1 0 0 0 0,1 0 0 0 0,-1-1 0 0 0,0 1 0 0 0,1 0 0 0 0,-1-1 0 0 0,1 0 0 0 0,2-3 0 0 0,7-5 0 0 0,-4 5 0 0 0,-6 3 0 0 0,0 1 0 0 0,1-1 0 0 0,-1 0 0 0 0,0 1 0 0 0,0-1 0 0 0,0 1 0 0 0,1-1 0 0 0,-1 1 0 0 0,0-1 0 0 0,1 1 0 0 0,-1 0 0 0 0,1 0 0 0 0,-1 0 0 0 0,0-1 0 0 0,2 2-4 0 0,-1-2 1 0 0,0 1-1 0 0,0 0 0 0 0,0 0 1 0 0,0-1-1 0 0,0 1 1 0 0,0-1-1 0 0,0 0 1 0 0,0 1-1 0 0,0-1 1 0 0,2-1 3 0 0,6-3-47 0 0,6 3-71 0 0,-10 2-169 0 0,0 0 75 0 0,1-2 2 0 0,3-1-57 0 0,-5 1 128 0 0,-1 0-8 0 0,0 0-42 0 0,2 0-52 0 0,0 0-63 0 0,18-9-432 0 0</inkml:trace>
  <inkml:trace contextRef="#ctx0" brushRef="#br0" timeOffset="632.87">1 443 6016 0 0,'0'0'133'0'0,"0"0"23"0"0,0 0 11 0 0,2 0-27 0 0,1 0-145 0 0,-1 1 74 0 0,3 0 165 0 0,1 3 271 0 0,-4-2-318 0 0,0-1-57 0 0,0 1-93 0 0,0-1 398 0 0,1 1-70 0 0,0-2-65 0 0,1 0-57 0 0,0 0-17 0 0,0 0-63 0 0,1-1-9 0 0,-4 1-76 0 0,3-2 261 0 0,3-3-145 0 0,2 1 42 0 0,22 2 574 0 0,-28 2-754 0 0,6-1 165 0 0,2-5 5 0 0,-1 1-32 0 0,-1 4-27 0 0,12-1 84 0 0,-13 1-74 0 0,1-1 0 0 0,0-1-1 0 0,0 0 1 0 0,0 0-177 0 0,3-2 189 0 0,-2 0-40 0 0,-5 3 18 0 0,-1 1-59 0 0,1 1-32 0 0,0 0-68 0 0,1 0-37 0 0,-1-1 51 0 0,11-8-10 0 0,5 7 36 0 0,-15 2-41 0 0,-3-1-3 0 0,16-9-3 0 0,-14 8 116 0 0,0 1-73 0 0,-1 1-90 0 0,0 1-104 0 0,0 0-118 0 0,-2 0 85 0 0,0 0-36 0 0,0 0-37 0 0,-1 0-39 0 0,1 0-41 0 0,0 0-42 0 0,0 0-46 0 0,-1 0-46 0 0,1 0-48 0 0,0 0-51 0 0,3 0-1095 0 0,3 0-945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13.4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 7080 0 0,'0'2'157'0'0,"0"-2"-148"0"0,0 0 0 0 0,0 1 0 0 0,0-1 0 0 0,0 1 0 0 0,0-1-1 0 0,0 1 1 0 0,0-1 0 0 0,0 0 0 0 0,0 1 0 0 0,0-1 0 0 0,-1 1 0 0 0,1-1 0 0 0,0 0 0 0 0,0 1-1 0 0,0-1 1 0 0,-1 0 0 0 0,1 1 0 0 0,0-1 0 0 0,0 0 0 0 0,-1 1 0 0 0,1-1 0 0 0,0 0 0 0 0,0 1-1 0 0,-1-1 1 0 0,1 0 0 0 0,0 0 0 0 0,-1 0 0 0 0,1 1 0 0 0,-1-1 0 0 0,1 0 0 0 0,0 0 0 0 0,-1 0-1 0 0,1 0 1 0 0,0 0 0 0 0,-1 1 0 0 0,1-1 0 0 0,-1 0 0 0 0,1 0 0 0 0,0 0 0 0 0,-1 0 0 0 0,1 0-1 0 0,-1 0-8 0 0,5 6 153 0 0,1 1-100 0 0,-2 6-19 0 0,-4 0 73 0 0,1 0 64 0 0,2 2 71 0 0,2-6 3 0 0,-1-1-25 0 0,-1-1-16 0 0,-1-1 30 0 0,0 1 78 0 0,0 2 154 0 0,3-1-107 0 0,0 1-82 0 0,1-2-59 0 0,5 10 205 0 0,1 14 475 0 0,5 16 367 0 0,2 1 8 0 0,-7-14-397 0 0,-7-25-729 0 0,1 6 86 0 0,-3-2 16 0 0,-1-5-84 0 0,4-3 21 0 0,-2-3-69 0 0,0 2 42 0 0,-2 0-17 0 0,-1 1 35 0 0,0-3-90 0 0,0 2-44 0 0,-1 2-20 0 0,1-3 16 0 0,0-1 35 0 0,0 0 23 0 0,0 0 39 0 0,1 0 45 0 0,-1-1 51 0 0,-1-2-110 0 0,-2 2-79 0 0,-1 1-54 0 0,2-3 34 0 0,1 0 24 0 0,0-2 36 0 0,0-1 44 0 0,1-2 54 0 0,-1-3-128 0 0,-4 0-24 0 0,4 7-25 0 0,0 1 0 0 0,0 0 0 0 0,1-1 0 0 0,-1 1 0 0 0,0-1 0 0 0,1 1 0 0 0,-1-1 1 0 0,1 1-1 0 0,0-1 0 0 0,-1 0 0 0 0,1 1 0 0 0,0-1 0 0 0,0-1-4 0 0,-1-6 2 0 0,1 6 11 0 0,-1-1 1 0 0,1 0-1 0 0,0 0 1 0 0,0 0-1 0 0,1 0 0 0 0,-1 0 1 0 0,1 0-1 0 0,0 0 0 0 0,0-2-13 0 0,4-4 58 0 0,-1 0-37 0 0,0-3-35 0 0,2-7-52 0 0,1-3-27 0 0,-6 21 79 0 0,1-1 1 0 0,-1 1 0 0 0,0 0-1 0 0,1 0 1 0 0,0 0 0 0 0,-1 0 0 0 0,1 0-1 0 0,0 0 1 0 0,0 0 0 0 0,2-1 13 0 0,-2 1-17 0 0,0 0 0 0 0,0 0 1 0 0,0 0-1 0 0,0 0 1 0 0,-1 0-1 0 0,1 0 0 0 0,0-1 17 0 0,4-10-88 0 0,14 0 15 0 0,-17 11 70 0 0,-1 0 0 0 0,1 0 0 0 0,0 1 0 0 0,-1 0 0 0 0,1-1 0 0 0,3 0 3 0 0,5 1-22 0 0,7 1-41 0 0,-2 0-9 0 0,-14 0 66 0 0,-1 0 0 0 0,0 0 0 0 0,1 0 0 0 0,-1 0 0 0 0,1 1 0 0 0,-1-1 0 0 0,0 1-1 0 0,0-1 1 0 0,1 1 0 0 0,-1-1 0 0 0,0 1 0 0 0,0-1 0 0 0,1 1 0 0 0,-1 0 0 0 0,0 0-1 0 0,0 0 1 0 0,0 0 0 0 0,0 0 6 0 0,13 20-57 0 0,0 0-18 0 0,-10-17 66 0 0,-1 1 0 0 0,0-1 0 0 0,0 1 0 0 0,0 0 0 0 0,0 0 0 0 0,-1 0 0 0 0,0 0 0 0 0,0 2 9 0 0,12 24-14 0 0,10 10 14 0 0,-22-33-14 0 0,-1 4 93 0 0,-1 0 29 0 0,2-5-69 0 0,2 0-32 0 0,1 3-34 0 0,-3 1-93 0 0,-2-8 73 0 0,2 2 21 0 0,-1-3-19 0 0,1-2-31 0 0,0 1-49 0 0,1-1-60 0 0,0 0-72 0 0,-3 0 87 0 0,0 1-39 0 0,1-1-74 0 0,-1 1 94 0 0,1-1-38 0 0,-1 0 226 0 0,0 1-266 0 0,1 0-39 0 0,1 1-408 0 0,0-1 103 0 0,0 1-53 0 0,2 0-777 0 0,1 0-609 0 0,3-2-1159 0 0,-8 0 3208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34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10080 0 0,'0'0'230'0'0,"0"0"30"0"0,3 0 18 0 0,4 0-120 0 0,-1 0-83 0 0,5 1 2 0 0,-6 1-17 0 0,0 0 35 0 0,2 2 119 0 0,0 0 75 0 0,0 2 122 0 0,-6-5-367 0 0,-1 0 0 0 0,1-1 0 0 0,-1 1 1 0 0,1 0-1 0 0,-1-1 0 0 0,0 1 0 0 0,1 0 0 0 0,-1 0 0 0 0,0 0 0 0 0,1-1 0 0 0,-1 1 1 0 0,0 0-1 0 0,0 0 0 0 0,0 0 0 0 0,0 0-44 0 0,1 5 253 0 0,0-1-67 0 0,1 0-25 0 0,1 2 16 0 0,2 0 39 0 0,-3-1 6 0 0,-1 0 44 0 0,0 2 100 0 0,-1 36 788 0 0,0-12-430 0 0,-2-21-546 0 0,-4 2-5 0 0,0-1-21 0 0,4-1-14 0 0,2 8 73 0 0,0 23 146 0 0,0-40-404 0 0,0-2-10 0 0,0 0-34 0 0,0 0-15 0 0,0 1-34 0 0,0-1-38 0 0,0 0-41 0 0,0 0-46 0 0,0 0-42 0 0,0 0-40 0 0,0 0-34 0 0,0 0-250 0 0,0 0-59 0 0,0 0-45 0 0,0 0-34 0 0,0 0-1381 0 0,0 0-1224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13.8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119 53 5840 0 0,'0'0'132'0'0,"0"-2"17"0"0,0-5-40 0 0,0 5-39 0 0,0-2 50 0 0,0 0 31 0 0,-1 1-79 0 0,0 1-55 0 0,-3-1-64 0 0,2 3 63 0 0,1 0 28 0 0,0 0 37 0 0,0 0 46 0 0,0 1 53 0 0,1-1-1 0 0,0 0 40 0 0,-1 0 44 0 0,1 0 47 0 0,0 0-97 0 0,0 0-39 0 0,-1 0 74 0 0,-1 0-107 0 0,0 1-74 0 0,-4 0 8 0 0,4-1 45 0 0,-5 4 97 0 0,1-1 44 0 0,4-2-179 0 0,1 0 1 0 0,0 0-1 0 0,-1 1 1 0 0,1-1-1 0 0,0 0 1 0 0,0 0 0 0 0,-1 1-1 0 0,1-1 1 0 0,0 1-1 0 0,1-1 1 0 0,-2 2-83 0 0,-8 12 414 0 0,0-2-60 0 0,4 0-42 0 0,-5 17 134 0 0,4-10-207 0 0,3-9-150 0 0,2 0 51 0 0,1 3-6 0 0,0 2-1 0 0,-3-3-33 0 0,-1 5 137 0 0,4-7-70 0 0,0 1 36 0 0,1 1-64 0 0,-2 8 136 0 0,2-18-210 0 0,0 0 0 0 0,0 0 1 0 0,0 0-1 0 0,1 0 0 0 0,-1 0 0 0 0,1 0 0 0 0,0 0 1 0 0,0 2-66 0 0,2 0 22 0 0,0 1 79 0 0,0 0 63 0 0,1 2 93 0 0,4 3 193 0 0,1-2-3 0 0,-2-5-198 0 0,-1-1-94 0 0,1-3-65 0 0,14-2 129 0 0,-5-5-49 0 0,-14 6-149 0 0,7-3 127 0 0,2-2 192 0 0,-8 4-276 0 0,0-2-58 0 0,18-10 264 0 0,1 0-53 0 0,-21 13-205 0 0,0 0-1 0 0,0 0 0 0 0,-1 0 1 0 0,1 0-1 0 0,0-1 0 0 0,0 1 1 0 0,-1 0-1 0 0,1 0 0 0 0,-1-1 1 0 0,1 1-1 0 0,-1 0 0 0 0,1 0 1 0 0,-1-1-1 0 0,0 1 0 0 0,0-1 1 0 0,0 1-1 0 0,1 0 0 0 0,-1-1-11 0 0,-1-14 23 0 0,1 9-35 0 0,-1 0-1 0 0,2 0 1 0 0,-1 0 0 0 0,1 0-1 0 0,1-5 13 0 0,3 3-11 0 0,-5 8 11 0 0,1 1 0 0 0,-1-1 0 0 0,1 1 0 0 0,-1-1 0 0 0,1 1 0 0 0,-1-1 0 0 0,0 0 0 0 0,1 1 0 0 0,-1-1 0 0 0,0 0 0 0 0,0 0 0 0 0,0 1 0 0 0,1-1 0 0 0,-1 0 0 0 0,0 0 0 0 0,0 1 0 0 0,0-1 0 0 0,0 0 0 0 0,0 1 0 0 0,0-1 0 0 0,0 0 0 0 0,-1 0 0 0 0,1 1 0 0 0,0-1-1 0 0,0 0 1 0 0,-1 0 0 0 0,-1-4 6 0 0,0 0 0 0 0,1 0 0 0 0,-1 0 0 0 0,1 0 0 0 0,0 0 0 0 0,0-1 0 0 0,0 1 0 0 0,1 0 0 0 0,0-1 0 0 0,0 1 0 0 0,1-2-6 0 0,-1 6-2 0 0,-1-2 1 0 0,1 0 0 0 0,0 1 0 0 0,-1-1 0 0 0,1 0 0 0 0,-1 1 0 0 0,0-1 0 0 0,0 1 0 0 0,0-1 0 0 0,-1-1 1 0 0,-1-5-36 0 0,-5-10-292 0 0,5 11 122 0 0,1 0-35 0 0,0 0-43 0 0,2-3-56 0 0,-1 5 47 0 0,0 1 92 0 0,1 5 175 0 0,0-1-1 0 0,-1 0 0 0 0,1 1 0 0 0,0-1 0 0 0,-1 1 0 0 0,1-1 1 0 0,-1 1-1 0 0,1-1 0 0 0,-1 1 0 0 0,1-1 0 0 0,0 1 0 0 0,-1-1 0 0 0,0 1 1 0 0,1-1-1 0 0,-1 1 0 0 0,1 0 27 0 0,-2-2-128 0 0,-1 1-40 0 0,1 0-94 0 0,-1 0-91 0 0,0-1-109 0 0,2 1 184 0 0,0 0-34 0 0,0 0-43 0 0,1 0-45 0 0,-1 0-42 0 0,1 0-37 0 0,0 0-135 0 0,0-1-35 0 0,-1-2-1425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14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0 8032 0 0,'0'0'233'0'0,"3"0"-9"0"0,1 0 444 0 0,0 1-111 0 0,0 0-99 0 0,0 1-89 0 0,-1 0-76 0 0,1 0-66 0 0,-1 0-55 0 0,0 1-43 0 0,0 0-22 0 0,5 8 111 0 0,-5-7-98 0 0,-1 0 32 0 0,0 0 63 0 0,3 7 129 0 0,3-5-6 0 0,-4 5-134 0 0,0 1 15 0 0,4 2 63 0 0,-5-7-158 0 0,0-1 1 0 0,0 1-1 0 0,-1-1 1 0 0,0 1-1 0 0,0 0 0 0 0,0 0 1 0 0,0 5-125 0 0,2 16 346 0 0,1-2-52 0 0,6 14 265 0 0,-1 0 4 0 0,-7-13-257 0 0,-3-21-229 0 0,1 1 1 0 0,0-1 0 0 0,0 0-1 0 0,0 1 1 0 0,1 0-78 0 0,0-1 76 0 0,-1 0 0 0 0,1 1 0 0 0,-1-1 0 0 0,-1 0-1 0 0,1 2-75 0 0,0 11 177 0 0,4 7 37 0 0,0 0 39 0 0,-3-6-9 0 0,-2-1-108 0 0,1-15-120 0 0,-1-1-1 0 0,1 0 1 0 0,-1 1 0 0 0,1-1-1 0 0,0 0 1 0 0,1 0-1 0 0,-1 0 1 0 0,0 0-1 0 0,2 1-15 0 0,-2 0 35 0 0,0 1-1 0 0,0-1 0 0 0,-1 1 0 0 0,1-1 1 0 0,-1 1-1 0 0,0-1 0 0 0,0 1 0 0 0,0-1 1 0 0,-1 4-35 0 0,0 7 129 0 0,1-13-63 0 0,0-2-40 0 0,0 0-76 0 0,0 0-87 0 0,0 0-187 0 0,0 0 81 0 0,0 0 38 0 0,0 0 36 0 0,0 1 32 0 0,0-1-48 0 0,0 1 97 0 0,0 0 82 0 0,0 2 239 0 0,0-2-211 0 0,0 0-34 0 0,0-1-37 0 0,0 1-43 0 0,0 0-52 0 0,0-1-59 0 0,0 1-73 0 0,0 0-78 0 0,0-1-87 0 0,0 0-94 0 0,0 1-103 0 0,0-1-110 0 0,0 0-121 0 0,0 0 388 0 0,0 0-33 0 0,0 0-1559 0 0,0 0-1162 0 0</inkml:trace>
  <inkml:trace contextRef="#ctx0" brushRef="#br0" timeOffset="247.78">0 339 9440 0 0,'0'0'216'0'0,"0"0"32"0"0,0 0 9 0 0,0-2 26 0 0,0 1-269 0 0,0 1 1 0 0,0-1 0 0 0,0 1-1 0 0,0 0 1 0 0,0-1-1 0 0,0 1 1 0 0,0 0 0 0 0,0-1-1 0 0,0 1 1 0 0,0 0 0 0 0,0-1-1 0 0,1 1 1 0 0,-1 0-1 0 0,0-1 1 0 0,0 1 0 0 0,0 0-1 0 0,0-1 1 0 0,0 1 0 0 0,1 0-1 0 0,-1-1 1 0 0,0 1-1 0 0,0 0 1 0 0,1 0 0 0 0,-1-1-1 0 0,0 1 1 0 0,0 0 0 0 0,1 0-1 0 0,-1-1 1 0 0,0 1-1 0 0,1 0 1 0 0,-1 0 0 0 0,0 0-1 0 0,1 0 1 0 0,-1 0 0 0 0,0 0-1 0 0,1-1 1 0 0,-1 1-1 0 0,0 0 1 0 0,1 0 0 0 0,-1 0-1 0 0,1 0 1 0 0,-1 0 0 0 0,0 0-1 0 0,1 0 1 0 0,-1 0 0 0 0,0 1-1 0 0,1-1-14 0 0,14-3 485 0 0,-6-2-238 0 0,0 1-50 0 0,-1 0-44 0 0,1 0-35 0 0,7-2 28 0 0,27-6 91 0 0,-30 9-186 0 0,7-1 51 0 0,0 0 0 0 0,1 2 1 0 0,7 0-103 0 0,-19 1 16 0 0,1 0 0 0 0,0-1 0 0 0,-1 0 1 0 0,1 0-1 0 0,-1-1 0 0 0,1 0-16 0 0,25-7 15 0 0,60-8-89 0 0,-89 17 7 0 0,4-1 89 0 0,5-2 64 0 0,-9 3-111 0 0,0 0-55 0 0,-1 0-41 0 0,0 1-60 0 0,0 0-71 0 0,0-1-80 0 0,-2 1 42 0 0,-1 0-46 0 0,1 0-41 0 0,0 0-36 0 0,0 0-122 0 0,0 0-36 0 0,6 0-1267 0 0</inkml:trace>
  <inkml:trace contextRef="#ctx0" brushRef="#br0" timeOffset="684.14">717 443 8376 0 0,'0'0'190'0'0,"0"0"28"0"0,0 0 8 0 0,2 0-28 0 0,1 0-150 0 0,18 0-56 0 0,-16 0 54 0 0,1 0 79 0 0,4 1 122 0 0,11-1 456 0 0,-16-1-518 0 0,-2-1-43 0 0,0-4 191 0 0,-2 6-308 0 0,-1 0-1 0 0,0-1 0 0 0,0 1 1 0 0,0 0-1 0 0,1-1 1 0 0,-1 1-1 0 0,0 0 0 0 0,0-1 1 0 0,1 1-1 0 0,-1 0 1 0 0,0-1-1 0 0,1 1 0 0 0,-1 0 1 0 0,0 0-1 0 0,1 0 1 0 0,-1-1-1 0 0,0 1 1 0 0,1 0-1 0 0,-1 0 0 0 0,1 0 1 0 0,-1 0-1 0 0,0 0 1 0 0,1 0-1 0 0,-1 0 0 0 0,1-1 1 0 0,-1 1-1 0 0,1 0 1 0 0,-1 1-1 0 0,0-1 0 0 0,1 0 1 0 0,-1 0-1 0 0,1 0-24 0 0,-1 0 26 0 0,1 0-1 0 0,-1 0 0 0 0,1 0 1 0 0,-1 0-1 0 0,0 0 0 0 0,1 0 0 0 0,-1 0 1 0 0,1 0-1 0 0,-1 0 0 0 0,1 0 1 0 0,-1 0-1 0 0,0 0 0 0 0,1 0 1 0 0,-1-1-1 0 0,1 1 0 0 0,-1 0 0 0 0,0 0 1 0 0,1 0-1 0 0,-1-1 0 0 0,0 1 1 0 0,1 0-1 0 0,-1 0 0 0 0,0-1 1 0 0,1 1-1 0 0,-1 0 0 0 0,0-1 1 0 0,0 1-1 0 0,1 0 0 0 0,-1-1-25 0 0,6-5 520 0 0,3 3-224 0 0,0 0 88 0 0,-3-6-72 0 0,-2 3-165 0 0,3-1 162 0 0,-1-1 31 0 0,-2 2-148 0 0,-2 0-78 0 0,-1 0-60 0 0,-1 5-43 0 0,0 1 1 0 0,0-1 0 0 0,0 1 0 0 0,0-1-1 0 0,0 0 1 0 0,0 1 0 0 0,0-1 0 0 0,0 1-1 0 0,1-1 1 0 0,-1 1 0 0 0,0-1 0 0 0,0 1-1 0 0,0-1 1 0 0,1 1 0 0 0,-1-1 0 0 0,0 1 0 0 0,1-1-1 0 0,-1 1 1 0 0,0-1 0 0 0,1 1 0 0 0,-1-1-1 0 0,1 1 1 0 0,-1 0 0 0 0,0-1 0 0 0,1 1-1 0 0,0 0-11 0 0,-1-1 11 0 0,1 1 0 0 0,-1 0 0 0 0,0-1-1 0 0,1 1 1 0 0,-1 0 0 0 0,1-1 0 0 0,-1 1-1 0 0,0-1 1 0 0,1 1 0 0 0,-1 0 0 0 0,0-1-1 0 0,1 1 1 0 0,-1-1 0 0 0,0 1 0 0 0,0-1-1 0 0,1 0 1 0 0,-1 1 0 0 0,0-1 0 0 0,0 1-1 0 0,0-1 1 0 0,0 1 0 0 0,0-1 0 0 0,0 1-1 0 0,0-1 1 0 0,0 0 0 0 0,0 1-11 0 0,0-16 118 0 0,0-5-49 0 0,0 19 7 0 0,0 2-2 0 0,0 0-8 0 0,0-3-2 0 0,0 2-59 0 0,0 0 0 0 0,0 0 1 0 0,-1 0-1 0 0,1-1 1 0 0,0 1-1 0 0,-1 0 1 0 0,1 0-1 0 0,-1 0 1 0 0,0 0-1 0 0,1 0 0 0 0,-1-1-5 0 0,-5-10 5 0 0,5 0-6 0 0,2 10 1 0 0,-1 1 0 0 0,0-1 0 0 0,0 0 0 0 0,0 1 0 0 0,0-1 0 0 0,-1 0 0 0 0,1 1 0 0 0,0-1 0 0 0,-1 1 0 0 0,1-1 0 0 0,-1 0 0 0 0,0 0 1 0 0,-1 0-1 0 0,0 0 0 0 0,-18-7 0 0 0,7 6 0 0 0,0 6-14 0 0,-4 6-44 0 0,16-8 57 0 0,0 0 0 0 0,-1 1 0 0 0,1-1 0 0 0,0 0 0 0 0,0 0 0 0 0,0 1 0 0 0,0-1 0 0 0,0 1 1 0 0,0 1 0 0 0,-10 10-6 0 0,-3 0 34 0 0,11-10-17 0 0,0-1-1 0 0,0 1 1 0 0,0 0-1 0 0,0 0 1 0 0,1 0-1 0 0,-1 1 1 0 0,0 1-11 0 0,-1 3 44 0 0,3-6-38 0 0,0 0 0 0 0,0 0-1 0 0,0 0 1 0 0,0-1 0 0 0,0 1-1 0 0,0 0 1 0 0,0 0 0 0 0,-1-1-1 0 0,1 1-5 0 0,-1-1 11 0 0,1 1 0 0 0,-1 0-1 0 0,1 0 1 0 0,-1 0 0 0 0,1 0-1 0 0,0 0 1 0 0,0 0 0 0 0,0 1-1 0 0,0-1 1 0 0,0 0 0 0 0,1 0-1 0 0,-1 1-10 0 0,0 1 19 0 0,0-1 0 0 0,0 1-1 0 0,-1-1 1 0 0,1 1 0 0 0,-1-1-1 0 0,-1 3-18 0 0,-4 7 29 0 0,0 2 79 0 0,1 0 36 0 0,4-10-65 0 0,1-1-1 0 0,0 1 1 0 0,0 0-1 0 0,0-1 1 0 0,1 4-79 0 0,-2 4 211 0 0,-2-4-38 0 0,-1 2-13 0 0,4-7-128 0 0,0 0 1 0 0,1 0-1 0 0,-1 0 0 0 0,1 0 1 0 0,0 0-1 0 0,0 0 0 0 0,0 1-32 0 0,3 8 148 0 0,7 15 108 0 0,-7-17-185 0 0,-2-8-56 0 0,0 0 0 0 0,-1-1 0 0 0,2 1 0 0 0,-1 0 0 0 0,0-1-1 0 0,0 1 1 0 0,0-1 0 0 0,1 1 0 0 0,0 0-15 0 0,8 9 83 0 0,-8-6-34 0 0,0 0 0 0 0,1-1-1 0 0,0 1 1 0 0,0-1-1 0 0,1 1-48 0 0,7 6 168 0 0,-8-8-101 0 0,0 0 0 0 0,0 0 0 0 0,0 0-1 0 0,0-1 1 0 0,1 1 0 0 0,-1-1 0 0 0,3 1-67 0 0,4 0 127 0 0,2-2-34 0 0,-2 0-5 0 0,0 4-10 0 0,0 0-24 0 0,-3-3-21 0 0,1-1-1 0 0,-1 0 1 0 0,0-1 0 0 0,1 0-1 0 0,5 0-31 0 0,12-1 32 0 0,2 0-83 0 0,-18 1-225 0 0,3 0-80 0 0,4-2-117 0 0,-14 2 404 0 0,-1-1 0 0 0,1 0-1 0 0,-1 0 1 0 0,1 0-1 0 0,-1 0 1 0 0,0 0 0 0 0,1 0-1 0 0,-1 0 1 0 0,0 0-1 0 0,0-1 69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12.4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301 405 4488 0 0,'-2'0'99'0'0,"-2"0"45"0"0,0 0-41 0 0,-3 0 6 0 0,-1 0-88 0 0,-10 0-40 0 0,12 0 64 0 0,0 0 52 0 0,0 0 76 0 0,0 0 91 0 0,-1 0 110 0 0,4 0-140 0 0,0 0 34 0 0,-4 1 69 0 0,2 1-148 0 0,0 1-33 0 0,-6 2 171 0 0,2-3-42 0 0,-6-1 157 0 0,1 2-90 0 0,-2 4-17 0 0,-4 8 66 0 0,-2-1-9 0 0,3-1-50 0 0,10-1-156 0 0,5-4-38 0 0,0 0-36 0 0,-3 2 8 0 0,1-4-33 0 0,2 1 0 0 0,-1 0 1 0 0,1 0-1 0 0,0 0 1 0 0,0 1-1 0 0,0 1-87 0 0,-2 5 104 0 0,5-12-90 0 0,0 0 1 0 0,1 0-1 0 0,-1 0 1 0 0,1 0-1 0 0,-1 0 1 0 0,1-1-1 0 0,0 1 1 0 0,0 0-1 0 0,0 0 1 0 0,0 2-15 0 0,-1 10 75 0 0,-4-3 29 0 0,4-10-84 0 0,1 0-1 0 0,-1 0 0 0 0,0 0 1 0 0,1 1-1 0 0,-1-1 0 0 0,1 0 1 0 0,0 0-1 0 0,-1 1 0 0 0,1-1 1 0 0,0 0-1 0 0,0 1 0 0 0,-1-1 1 0 0,1 0-20 0 0,0 16 241 0 0,0 16 167 0 0,5-18-251 0 0,3-2-34 0 0,-5-10-85 0 0,0 0 0 0 0,0 0 0 0 0,0 0 0 0 0,0-1 0 0 0,1 0-1 0 0,-1 1 1 0 0,3 0-38 0 0,-4-2 33 0 0,1 0 0 0 0,-1-1 0 0 0,1 1 0 0 0,-1 0 0 0 0,1-1 0 0 0,0 0 0 0 0,-1 0 0 0 0,3 0-33 0 0,0 1 84 0 0,-4-1-57 0 0,1 0 0 0 0,-1 0-1 0 0,0 0 1 0 0,1 0 0 0 0,-1 0 0 0 0,0 0 0 0 0,1 0-1 0 0,-1-1 1 0 0,0 1 0 0 0,1 0 0 0 0,-1-1 0 0 0,1 0-27 0 0,9-8 156 0 0,4 7-104 0 0,-12 2-58 0 0,0 0 1 0 0,-1 0 0 0 0,1-1 0 0 0,-1 1 0 0 0,1-1 0 0 0,-1 0-1 0 0,1 1 1 0 0,-1-1 0 0 0,0-1 0 0 0,0 1 0 0 0,1 0 0 0 0,0-1 5 0 0,6-3-10 0 0,17-17 20 0 0,-23 21-1 0 0,12-8 36 0 0,-6-6-66 0 0,-8 12 14 0 0,1 1-19 0 0,-1 0 0 0 0,1 0 0 0 0,0-1 0 0 0,-1 1 0 0 0,1 0 0 0 0,0 1 1 0 0,1-2 25 0 0,-1 2-26 0 0,0-1 0 0 0,0 0 0 0 0,0 0 1 0 0,0 0-1 0 0,0 0 0 0 0,-1 0 0 0 0,1 0 0 0 0,-1 0 1 0 0,1-1-1 0 0,0-1 26 0 0,1-6-102 0 0,1-3-67 0 0,4-3-55 0 0,-6 12 175 0 0,0 1 0 0 0,-1-1 0 0 0,1 1 0 0 0,-1-1 0 0 0,0 0 0 0 0,0 0 0 0 0,0-1 49 0 0,3-12-191 0 0,1 5 32 0 0,-4 9 128 0 0,0 0 0 0 0,0 0 0 0 0,0 1-1 0 0,-1-1 1 0 0,1 0 0 0 0,-1 0-1 0 0,1 0 1 0 0,-1 0 0 0 0,0 0 31 0 0,1-18-172 0 0,-1-14-125 0 0,-3 13 35 0 0,2 19 226 0 0,-5-22-244 0 0,2-10-65 0 0,2 9 48 0 0,-3-6-49 0 0,0 5 54 0 0,4 8 65 0 0,-1-4-89 0 0,-3-4-32 0 0,1 11 164 0 0,-2-11-237 0 0,1 5 62 0 0,3 6 88 0 0,0 2-4 0 0,2-2-68 0 0,1 8 270 0 0,-1-5 13 0 0,-12-16 80 0 0,10 21 76 0 0,2-5 118 0 0,0 10-122 0 0,0 2 113 0 0,1 0-97 0 0,1 1-65 0 0,1 0-53 0 0,-1 0 16 0 0,0 0 35 0 0,0 0 105 0 0,-1-1 88 0 0,-1 1-69 0 0,0-1 36 0 0,0-8-62 0 0,0 7-3 0 0,0 2 0 0 0,2 2 6 0 0,7 7 29 0 0,-7-7 12 0 0,3-1 20 0 0,-1 1-58 0 0,0 2-26 0 0,1 3-10 0 0,1 3 35 0 0,-4-8-15 0 0,-1 0-47 0 0,0 1-30 0 0,-1 0-26 0 0,0 2 34 0 0,4 2 19 0 0,-3-6-61 0 0,0 0-1 0 0,0 0 0 0 0,-1 0 1 0 0,1 1-1 0 0,-1-1 1 0 0,1 0-1 0 0,-1 0 0 0 0,1 1 1 0 0,-1-1-1 0 0,0 0 1 0 0,1 1-1 0 0,-1-1 0 0 0,0 1 1 0 0,0-1-18 0 0,0 8 106 0 0,1-2-39 0 0,5 11 50 0 0,-2-9-34 0 0,0 2 65 0 0,-2-6-111 0 0,0 0 26 0 0,-1 1 0 0 0,1 0 0 0 0,-1 0 0 0 0,0-1 0 0 0,0 1 0 0 0,0 5-63 0 0,0-1 97 0 0,0-1 1 0 0,0 1 0 0 0,1-1-1 0 0,0 1-97 0 0,0-2 102 0 0,-1 1 0 0 0,1-1 0 0 0,-1 8-102 0 0,-1-11 63 0 0,1 1 0 0 0,-1-1 0 0 0,1 0 0 0 0,0 0 0 0 0,2 4-63 0 0,2 15 174 0 0,-4 4-38 0 0,-1-2 1 0 0,3-4 5 0 0,1-8-60 0 0,2 9 53 0 0,-6-20-113 0 0,0 0-1 0 0,1 0 0 0 0,-1 0 0 0 0,0-1 1 0 0,-1 1-1 0 0,1 0 0 0 0,0 0 1 0 0,-1 0-22 0 0,-3 10 73 0 0,3-10-59 0 0,0-1-1 0 0,0 1 0 0 0,0 0 0 0 0,0 0 0 0 0,1-1 0 0 0,0 1 0 0 0,-1 0 0 0 0,1 0 0 0 0,0 0 0 0 0,0-1 0 0 0,0 1 0 0 0,1 0 1 0 0,-1 0-14 0 0,4 11 69 0 0,-2-1 0 0 0,0 1 0 0 0,0 6-69 0 0,-1 8 129 0 0,-1-13 3 0 0,1 13 66 0 0,-1-26-187 0 0,0 0 0 0 0,1-1 1 0 0,-1 1-1 0 0,1-1 1 0 0,-1 1-1 0 0,1-1 1 0 0,-1 1-1 0 0,1-1 0 0 0,0 1 1 0 0,0-1-1 0 0,0 0 1 0 0,0 1-1 0 0,1 0-11 0 0,0 1 77 0 0,-1 0-34 0 0,-1 4-11 0 0,-1-5-6 0 0,1-1-177 0 0,0-1 49 0 0,0 1 43 0 0,0-1 38 0 0,0 1 58 0 0,0 0 66 0 0,0 1 387 0 0,0-1-366 0 0,0-1-114 0 0,0 1-50 0 0,0-1-57 0 0,0 1-69 0 0,0-1-46 0 0,0 1-67 0 0,0-1-76 0 0,0 1-80 0 0,0-1-88 0 0,0 1-94 0 0,0 0-101 0 0,0-1-107 0 0,0 0-989 0 0,0 0-1032 0 0</inkml:trace>
  <inkml:trace contextRef="#ctx0" brushRef="#br0" timeOffset="461.97">562 483 6968 0 0,'0'0'157'0'0,"2"0"23"0"0,0 0-129 0 0,-1 0-28 0 0,2 0 31 0 0,2 0 68 0 0,5 0 100 0 0,-8 0-77 0 0,1-2 167 0 0,2-3-7 0 0,8 0 274 0 0,-8 4-311 0 0,2 1 86 0 0,-4 0-135 0 0,1 0 35 0 0,-1 0 37 0 0,1 0 43 0 0,0 0-11 0 0,0 0 36 0 0,16-3 58 0 0,0-4-56 0 0,21-13 245 0 0,-20 9-310 0 0,5-11 37 0 0,-22 20-312 0 0,15-9 68 0 0,-17 10-85 0 0,-1 0-1 0 0,0 0 1 0 0,1 0 0 0 0,-1-1-1 0 0,0 1 1 0 0,0 0 0 0 0,1-1-1 0 0,-1 1 1 0 0,0-1 0 0 0,0 0-4 0 0,2-5 10 0 0,-2 5-3 0 0,0 0-1 0 0,0 1 1 0 0,0-1-1 0 0,0 1 1 0 0,0-1-1 0 0,0 1 1 0 0,1-1-1 0 0,-1 1 1 0 0,1 0 0 0 0,0-1-7 0 0,4-2 32 0 0,-6 4-31 0 0,0 0 0 0 0,1 0 1 0 0,-1-1-1 0 0,0 1 1 0 0,1 0-1 0 0,-1 0 0 0 0,0-1 1 0 0,1 1-1 0 0,-1 0 0 0 0,0 0 1 0 0,1-1-1 0 0,-1 1 1 0 0,0 0-1 0 0,0-1 0 0 0,0 1 1 0 0,1-1-1 0 0,-1 1 0 0 0,0 0 1 0 0,0-1-1 0 0,0 1 1 0 0,0-1-1 0 0,0 1 0 0 0,0 0 1 0 0,0-1-1 0 0,0 1 0 0 0,0-1 1 0 0,0 1-1 0 0,0 0 0 0 0,0-1 1 0 0,0 1-1 0 0,0-1 1 0 0,0 1-2 0 0,-2-11 64 0 0,-1 9-30 0 0,-2 2-64 0 0,-17 0-232 0 0,17 2 216 0 0,0 7-11 0 0,5-8 55 0 0,-1 0 0 0 0,1 0 1 0 0,-1-1-1 0 0,1 1 1 0 0,0 0-1 0 0,-1 0 0 0 0,0 0 1 0 0,1-1-1 0 0,-1 1 1 0 0,1 0-1 0 0,-1-1 0 0 0,0 1 1 0 0,1 0-1 0 0,-1-1 1 0 0,0 1-1 0 0,0-1 2 0 0,-3 2-13 0 0,3-1 11 0 0,1-1 0 0 0,-1 0 0 0 0,1 0 0 0 0,-1 1 0 0 0,1-1-1 0 0,-1 0 1 0 0,1 0 0 0 0,-1 1 0 0 0,1-1 0 0 0,-1 1 0 0 0,1-1 0 0 0,0 0 0 0 0,-1 1-1 0 0,1-1 1 0 0,0 1 0 0 0,-1-1 0 0 0,1 1 0 0 0,0-1 0 0 0,-1 1 0 0 0,1-1 0 0 0,0 1-1 0 0,0 0 3 0 0,-2 3-4 0 0,1-4 1 0 0,1 1 1 0 0,-1 0-1 0 0,1 0 1 0 0,-1-1-1 0 0,0 1 1 0 0,1 0-1 0 0,-1-1 1 0 0,0 1-1 0 0,0 0 1 0 0,1-1-1 0 0,-1 1 1 0 0,0-1-1 0 0,0 0 1 0 0,0 1-1 0 0,0-1 1 0 0,0 0 2 0 0,-8 6-13 0 0,7-4 9 0 0,1 0 0 0 0,-1 0 0 0 0,1 1 0 0 0,0-1 0 0 0,0 1 1 0 0,0-1-1 0 0,0 1 0 0 0,0 0 4 0 0,-5 12-7 0 0,-5 5 173 0 0,-3 5 49 0 0,7-9-108 0 0,3-2-70 0 0,3 0-68 0 0,1 66 45 0 0,-1-70 9 0 0,1-8-17 0 0,0 1 0 0 0,-1-1 0 0 0,1 0-1 0 0,0 1 1 0 0,1-1 0 0 0,-1 1 0 0 0,0-1 0 0 0,1 0-1 0 0,-1 1 1 0 0,1-1 0 0 0,0 1-6 0 0,0 0 13 0 0,1 0 0 0 0,-1-1 1 0 0,1 1-1 0 0,-1 0 0 0 0,1-1 0 0 0,0 0 0 0 0,1 2-13 0 0,7 2 116 0 0,-3-1-49 0 0,-6-5-50 0 0,0 1-1 0 0,0 0 1 0 0,1 0 0 0 0,-1-1-1 0 0,0 1 1 0 0,0-1 0 0 0,1 1-1 0 0,-1-1 1 0 0,1 1 0 0 0,-1-1 0 0 0,2 0-17 0 0,1 2 110 0 0,-2 0-102 0 0,-1-1-1 0 0,1 0 0 0 0,0 0 1 0 0,0 0-1 0 0,0 0 0 0 0,0 0 1 0 0,0 0-1 0 0,0 0 0 0 0,0-1 1 0 0,0 1-1 0 0,0-1 1 0 0,0 0-1 0 0,0 1 0 0 0,1-1-7 0 0,36 0 78 0 0,-19-1 17 0 0,-19 1-86 0 0,1 0 1 0 0,-1 0-1 0 0,0 0 0 0 0,1 0 1 0 0,-1-1-1 0 0,0 1 0 0 0,0-1 0 0 0,1 1 1 0 0,-1-1-1 0 0,0 1 0 0 0,0-1 1 0 0,0 0-1 0 0,0 1-9 0 0,10-6 53 0 0,7 2-12 0 0,2 0-112 0 0,-5 1-38 0 0,6-3-107 0 0,-18 5 222 0 0,-1 0-46 0 0,1-1-47 0 0,-1 1-48 0 0,0-1-50 0 0,0 0-50 0 0,0 0-52 0 0,0 0-53 0 0,1-1-227 0 0,0 1-109 0 0,0-1-112 0 0,1 0-115 0 0,4-2-836 0 0,7-3-985 0 0,-15 8 2723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18.2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 5792 0 0,'0'0'166'0'0,"2"2"-6"0"0,1 1-130 0 0,8 4-23 0 0,-7-6 23 0 0,-1-1 33 0 0,-1 0 93 0 0,-1 0 178 0 0,-1 0 300 0 0,0 0 26 0 0,0 0-16 0 0,4 3-179 0 0,-1 1-101 0 0,-1-1-144 0 0,1 1-39 0 0,0 4 101 0 0,4 5 115 0 0,-3-9-193 0 0,10 12 371 0 0,-2 2-53 0 0,-1 0-50 0 0,0 1-49 0 0,3 6 50 0 0,1-2-79 0 0,2-3-74 0 0,4-3-74 0 0,5 5 253 0 0,-4 2 54 0 0,-3-4-51 0 0,-13-14-325 0 0,-2 2-37 0 0,3 9 45 0 0,-3-7-120 0 0,1-2-34 0 0,10 19 182 0 0,-10-23-134 0 0,3 7 94 0 0,1 0-45 0 0,-8-10 13 0 0,0 1-81 0 0,0 5-76 0 0,-1-5 81 0 0,0-1 22 0 0,0 0 51 0 0,-1-1 61 0 0,1 1 70 0 0,1-2-250 0 0,3 2 62 0 0,0-1-53 0 0,-2 0-106 0 0,0-1-80 0 0,-2 0-109 0 0,0-5 132 0 0,0 3-42 0 0,0 1-114 0 0,0 2-301 0 0,0 0-546 0 0,0-2-50 0 0,0-9-10 0 0</inkml:trace>
  <inkml:trace contextRef="#ctx0" brushRef="#br0" timeOffset="296.14">352 1 7688 0 0,'0'0'166'0'0,"0"0"29"0"0,-2 0 14 0 0,0-1-155 0 0,-1 2 12 0 0,0 3-13 0 0,-2 5 34 0 0,-4 2 107 0 0,7-9 38 0 0,2-2 0 0 0,-6 6 40 0 0,1-1-91 0 0,-7 13 168 0 0,10-13-248 0 0,-1 0 36 0 0,-7 8 112 0 0,-3-1-57 0 0,10-9-145 0 0,-1 0 1 0 0,1 0 0 0 0,0 0 0 0 0,0 0 0 0 0,0 1 0 0 0,0-1 0 0 0,0 2-48 0 0,-1 4 141 0 0,-2 4 30 0 0,-11 14 169 0 0,3-11-64 0 0,5-6-95 0 0,0 4-6 0 0,-2 3 2 0 0,1-6 0 0 0,-3 4 36 0 0,2 7-6 0 0,5-9-78 0 0,-4-3-40 0 0,0-2-31 0 0,-18 29 174 0 0,2 2-85 0 0,20-33-135 0 0,3-3 0 0 0,1 0-1 0 0,-1-1 1 0 0,0 1-1 0 0,0-1 1 0 0,0 0-1 0 0,0 1-11 0 0,0-2-12 0 0,-3 4 81 0 0,4-4-73 0 0,1 0-35 0 0,0 1-58 0 0,-1-1-73 0 0,1 0-89 0 0,-1 0-107 0 0,2-1 138 0 0,-1 1-33 0 0,0-1-34 0 0,0 0-38 0 0,1 0-39 0 0,-1 1-41 0 0,0-1-43 0 0,0 0-45 0 0,-1 0-1179 0 0,2 0-961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20.0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 66 6824 0 0,'0'0'149'0'0,"0"0"23"0"0,0 0 13 0 0,0-2-21 0 0,-1-4-113 0 0,0 3 21 0 0,-2 1 54 0 0,0 0 38 0 0,3 2-140 0 0,-1 0 1 0 0,1 0-1 0 0,0 0 1 0 0,-1-1-1 0 0,1 1 1 0 0,0 0-1 0 0,0 0 0 0 0,-1 0 1 0 0,1-1-1 0 0,0 1 1 0 0,0 0-1 0 0,-1 0 1 0 0,1-1-1 0 0,0 1 1 0 0,0 0-1 0 0,0-1 1 0 0,-1 1-1 0 0,1 0 1 0 0,0-1-1 0 0,0 1 0 0 0,0 0 1 0 0,0-1-1 0 0,0 1 1 0 0,0 0-1 0 0,0-1 1 0 0,0 1-1 0 0,0 0 1 0 0,0-1-1 0 0,0 1 1 0 0,0 0-1 0 0,0-1-24 0 0,-2-3 608 0 0,-7-5-21 0 0,6 7-266 0 0,1 1-112 0 0,0 0-71 0 0,0 2-70 0 0,0-1-28 0 0,0-1 66 0 0,-2-5 156 0 0,4 6-245 0 0,0 0 0 0 0,0-1 0 0 0,0 1 0 0 0,-1 0 0 0 0,1-1 0 0 0,0 1-1 0 0,0 0 1 0 0,-1-1 0 0 0,1 1 0 0 0,0 0 0 0 0,-1-1 0 0 0,1 1-1 0 0,0 0 1 0 0,-1 0 0 0 0,1 0 0 0 0,0-1 0 0 0,-1 1 0 0 0,1 0 0 0 0,-1 0-1 0 0,1 0 1 0 0,0 0 0 0 0,-1 0 0 0 0,1 0 0 0 0,-1-1 0 0 0,1 1 0 0 0,0 0-1 0 0,-1 0 1 0 0,1 0 0 0 0,-1 1 0 0 0,1-1 0 0 0,-1 0 0 0 0,1 0-17 0 0,-1 0 23 0 0,1 0 0 0 0,-1 0 0 0 0,0 0 0 0 0,1 0 0 0 0,-1 0 0 0 0,1 0 0 0 0,-1 0 0 0 0,1 0 0 0 0,-1-1 0 0 0,1 1 0 0 0,-1 0 1 0 0,1 0-1 0 0,-1 0 0 0 0,1-1 0 0 0,-1 1 0 0 0,1 0 0 0 0,-1-1 0 0 0,1 1 0 0 0,-1 0 0 0 0,1-1 0 0 0,-1 1 0 0 0,1-1 0 0 0,0 1 0 0 0,-1-1 1 0 0,1 1-1 0 0,0-1-23 0 0,-1 1 23 0 0,1-1 0 0 0,0 1 0 0 0,-1-1 0 0 0,1 1 0 0 0,0 0 0 0 0,-1-1 0 0 0,1 1 0 0 0,-1 0 0 0 0,1-1 0 0 0,-1 1 0 0 0,1 0 1 0 0,0-1-1 0 0,-1 1 0 0 0,0 0 0 0 0,1 0 0 0 0,-1-1 0 0 0,1 1 0 0 0,-1 0 0 0 0,1 0 0 0 0,-1 0 0 0 0,1 0 0 0 0,-1 0 0 0 0,1 0 0 0 0,-1 0 1 0 0,0 0-1 0 0,1 0-23 0 0,-10 0 254 0 0,3 2-78 0 0,-1 0-39 0 0,-4 3-19 0 0,10-3-99 0 0,-2 0 17 0 0,0-2 5 0 0,-3 0 15 0 0,-4 0 51 0 0,1 1-55 0 0,0 4-23 0 0,9-4-25 0 0,0 0 0 0 0,-1 0 0 0 0,1-1 0 0 0,0 1 0 0 0,-1 0 0 0 0,1-1 0 0 0,-1 1 0 0 0,1-1 0 0 0,0 0 0 0 0,-1 1 0 0 0,1-1 0 0 0,-1 0 0 0 0,0 0-4 0 0,1 0 1 0 0,0 0-1 0 0,-1 0 1 0 0,1 0 0 0 0,0 1 0 0 0,-1-1-1 0 0,1 0 1 0 0,0 1 0 0 0,-1-1 0 0 0,1 1-1 0 0,0 0 1 0 0,0-1 0 0 0,0 1 0 0 0,-1 0-1 0 0,1 0 0 0 0,-6 3 1 0 0,-19 13-1 0 0,26-16 0 0 0,-1-1 0 0 0,0 1 0 0 0,0-1 0 0 0,0 1 0 0 0,1-1 0 0 0,-1 1 0 0 0,0 0 0 0 0,1 0 0 0 0,-1-1 0 0 0,0 1 0 0 0,1 0 0 0 0,-1 0 0 0 0,1 0 0 0 0,0-1 0 0 0,-1 1 0 0 0,1 1 0 0 0,-3 20 0 0 0,3-12 8 0 0,1 15-55 0 0,-1-24 45 0 0,1 0 0 0 0,-1 0 1 0 0,0 0-1 0 0,1 0 0 0 0,-1 0 1 0 0,0 0-1 0 0,1 0 0 0 0,-1 0 1 0 0,1-1-1 0 0,-1 1 0 0 0,1 0 1 0 0,0 0-1 0 0,-1-1 1 0 0,1 1-1 0 0,0 0 0 0 0,0-1 1 0 0,-1 1-1 0 0,1 0 0 0 0,0-1 1 0 0,0 1 1 0 0,3 1 0 0 0,-3-2 1 0 0,0 0-1 0 0,-1 1 0 0 0,1-1 0 0 0,-1 0 1 0 0,1 0-1 0 0,-1 1 0 0 0,1-1 0 0 0,-1 0 1 0 0,0 1-1 0 0,1-1 0 0 0,-1 0 0 0 0,1 1 1 0 0,-1-1-1 0 0,0 1 0 0 0,1-1 1 0 0,-1 1-1 0 0,0-1 0 0 0,1 1 0 0 0,-1-1 1 0 0,0 1-1 0 0,0-1 0 0 0,1 1 0 0 0,1 3 8 0 0,7 5 45 0 0,13 1-31 0 0,-6-3-23 0 0,-3 4 1 0 0,-12-9 0 0 0,1-1 0 0 0,-1 1 0 0 0,1-1 0 0 0,-1 0 0 0 0,1 0 0 0 0,-1 0 0 0 0,1 0 0 0 0,0 0 0 0 0,-1 0 0 0 0,2 0 0 0 0,7 2 0 0 0,-8-3 0 0 0,0 0 0 0 0,0 1 0 0 0,0-1 0 0 0,0 1 0 0 0,0 0 0 0 0,0-1 0 0 0,-1 1 0 0 0,1 0 0 0 0,0 0 0 0 0,-1 0 0 0 0,1 0 0 0 0,0 0 0 0 0,-1 1 0 0 0,1-1 0 0 0,5 6 0 0 0,1-1 0 0 0,0 0 0 0 0,1 0 0 0 0,7 3 0 0 0,-8-4 0 0 0,-1 0 0 0 0,1 0 0 0 0,-1 0 0 0 0,6 6 0 0 0,8 3-1 0 0,0 1 3 0 0,-20-14-5 0 0,0 0-1 0 0,0 0 1 0 0,0 0-1 0 0,0 0 1 0 0,-1 0 0 0 0,1 1-1 0 0,0-1 1 0 0,-1 0-1 0 0,1 0 1 0 0,-1 1-1 0 0,1-1 1 0 0,-1 0 0 0 0,0 1-1 0 0,1-1 1 0 0,-1 0-1 0 0,0 1 1 0 0,0-1 0 0 0,0 1 3 0 0,0-2-1 0 0,0 0 1 0 0,0 1-1 0 0,0-1 1 0 0,0 1-1 0 0,0-1 1 0 0,0 0 0 0 0,0 1-1 0 0,0-1 1 0 0,0 1-1 0 0,0-1 1 0 0,0 1-1 0 0,0-1 1 0 0,0 0-1 0 0,0 1 1 0 0,1-1 0 0 0,-1 1-1 0 0,0-1 1 0 0,0 0-1 0 0,0 1 1 0 0,1-1-1 0 0,-1 0 1 0 0,0 1-1 0 0,1-1 1 0 0,-1 0 0 0 0,0 0-1 0 0,1 1 1 0 0,-1-1-1 0 0,0 0 1 0 0,1 0 0 0 0,5 7 17 0 0,-5-4-17 0 0,0 5 45 0 0,-1-7-28 0 0,0 0 0 0 0,1 1 0 0 0,-1-1 0 0 0,0 1 0 0 0,0-1 0 0 0,0 1 0 0 0,0-1 0 0 0,-1 1 0 0 0,1-1 0 0 0,0 1-1 0 0,-1-1 1 0 0,1 1 0 0 0,-1-1 0 0 0,1 0-17 0 0,-5 4 112 0 0,-3 6 183 0 0,7-11-280 0 0,1 1 0 0 0,-1 0 0 0 0,1 0 1 0 0,-1-1-1 0 0,0 1 0 0 0,1 0 0 0 0,-1-1 0 0 0,0 1 1 0 0,0-1-1 0 0,1 1 0 0 0,-1-1 0 0 0,0 1 0 0 0,0-1 0 0 0,0 1 1 0 0,0-1-1 0 0,0 0-15 0 0,-8 6 208 0 0,5-1-93 0 0,4-4-109 0 0,0-1 1 0 0,0 0-1 0 0,0 1 1 0 0,-1-1-1 0 0,1 0 1 0 0,0 1-1 0 0,0-1 1 0 0,-1 0-1 0 0,1 1 1 0 0,0-1-1 0 0,-1 0 1 0 0,1 0-1 0 0,0 1 1 0 0,-1-1-1 0 0,1 0 1 0 0,0 0-1 0 0,-1 0 1 0 0,1 1-1 0 0,-1-1 0 0 0,1 0 1 0 0,0 0-1 0 0,-1 0 1 0 0,1 0-1 0 0,-1 0 1 0 0,1 0-1 0 0,0 0 1 0 0,-1 0-1 0 0,1 0 1 0 0,-1 0-1 0 0,1 0 1 0 0,0 0-1 0 0,-1 0-6 0 0,-8-1 104 0 0,7 1-78 0 0,0 0 0 0 0,-1 0 1 0 0,1-1-1 0 0,0 1 0 0 0,-1 1 0 0 0,1-1 0 0 0,0 0 1 0 0,0 1-1 0 0,-1-1 0 0 0,1 1 0 0 0,-1 0-26 0 0,0 4 57 0 0,3-5-54 0 0,0 0-1 0 0,0 1 1 0 0,0-1 0 0 0,0 0 0 0 0,0 0 0 0 0,-1 1-1 0 0,1-1 1 0 0,0 0 0 0 0,0 1 0 0 0,0-1-1 0 0,0 0 1 0 0,-1 0 0 0 0,1 1 0 0 0,0-1 0 0 0,0 0-1 0 0,-1 0 1 0 0,1 0 0 0 0,0 1 0 0 0,0-1 0 0 0,-1 0-1 0 0,1 0 1 0 0,0 0 0 0 0,-1 0 0 0 0,1 0 0 0 0,0 0-1 0 0,0 1 1 0 0,-1-1 0 0 0,1 0 0 0 0,0 0 0 0 0,-1 0-1 0 0,1 0 1 0 0,0 0 0 0 0,-1 0 0 0 0,1 0-1 0 0,0 0 1 0 0,-1 0 0 0 0,1-1 0 0 0,0 1 0 0 0,-1 0-1 0 0,1 0 1 0 0,0 0 0 0 0,0 0 0 0 0,-1 0 0 0 0,1 0-1 0 0,0-1 1 0 0,0 1 0 0 0,-1 0 0 0 0,1 0 0 0 0,0 0-3 0 0,-3-2 16 0 0,-13-5 56 0 0,7 5-85 0 0,-2 2-44 0 0,8 0-123 0 0,0 0 64 0 0,0 0 55 0 0,1 0 46 0 0,-4 0 81 0 0,-6 0 234 0 0,8 0-272 0 0,0 0-75 0 0,2 0-27 0 0,0 0-41 0 0,0 0-47 0 0,0 0-51 0 0,-1 0-80 0 0,1 0-72 0 0,0 0-80 0 0,0 0-85 0 0,-1 0-93 0 0,1 0-100 0 0,0 0-105 0 0,0 0-113 0 0,0 0-828 0 0,2 0-999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21.9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66 6832 0 0,'0'0'200'0'0,"0"1"-54"0"0,0 2-16 0 0,1 7 99 0 0,1-5-29 0 0,1-1 42 0 0,2 1 101 0 0,-5-4-303 0 0,1-1 0 0 0,-1 1-1 0 0,0 0 1 0 0,1-1-1 0 0,-1 1 1 0 0,0 0 0 0 0,0-1-1 0 0,0 1 1 0 0,0 0 0 0 0,1-1-1 0 0,-1 1 1 0 0,0 0-1 0 0,0-1 1 0 0,0 1 0 0 0,-1 0-40 0 0,3 14 531 0 0,2-6-309 0 0,0 0-31 0 0,-2-3-19 0 0,-1 0 23 0 0,-1 1 65 0 0,1 1 13 0 0,1 0-55 0 0,1-1-10 0 0,4 3 42 0 0,0 1 3 0 0,-3-3-43 0 0,-2-1 10 0 0,-2 2 58 0 0,0-7-212 0 0,0 1 0 0 0,0-1 0 0 0,1 1 0 0 0,-1-1 0 0 0,0 1 0 0 0,1-1 0 0 0,0 3-66 0 0,9 9 402 0 0,3 2-50 0 0,-6-5 164 0 0,-1-1 0 0 0,4 11-516 0 0,-2-5 354 0 0,-4-8-230 0 0,0-1-47 0 0,6 11 161 0 0,-1-3 4 0 0,-2-6-126 0 0,4 4-13 0 0,-9 0-30 0 0,-2-13-70 0 0,0 1 1 0 0,0-1-1 0 0,0 0 0 0 0,0 1 1 0 0,0-1-1 0 0,0 1 0 0 0,0-1 1 0 0,0 0-1 0 0,0 1 0 0 0,0-1 1 0 0,0 1-1 0 0,0-1 0 0 0,0 1 1 0 0,0-1-1 0 0,1 0 0 0 0,-1 1 1 0 0,0-1-1 0 0,0 1 0 0 0,0-1 1 0 0,1 0-1 0 0,-1 1 0 0 0,0-1 1 0 0,0 0-1 0 0,1 1 0 0 0,-1-1 1 0 0,0 0-1 0 0,1 0 0 0 0,-1 1 1 0 0,0-1-1 0 0,1 0 0 0 0,-1 0 1 0 0,0 1-1 0 0,1-1 0 0 0,-1 0 1 0 0,1 0-1 0 0,-1 0 0 0 0,0 0 1 0 0,1 0-4 0 0,4 3 28 0 0,6 6 41 0 0,-8-7-10 0 0,-3-2-131 0 0,2-2-66 0 0,6-7-12 0 0,-5 5-114 0 0,-2 0 42 0 0,-1 4 181 0 0,-1-1-1 0 0,1 1 1 0 0,0-1-1 0 0,-1 0 1 0 0,1 1 0 0 0,-1-1-1 0 0,1 1 1 0 0,-1-1-1 0 0,1 1 1 0 0,-1-1-1 0 0,1 1 1 0 0,-1 0-1 0 0,1-1 1 0 0,-1 1 0 0 0,1 0-1 0 0,-1-1 1 0 0,0 1-1 0 0,1 0 1 0 0,-1 0-1 0 0,0-1 42 0 0,0 1-256 0 0,-1-11-517 0 0</inkml:trace>
  <inkml:trace contextRef="#ctx0" brushRef="#br0" timeOffset="339.17">248 1 8088 0 0,'0'0'182'0'0,"0"0"29"0"0,0 0 12 0 0,0 0 33 0 0,0 0 133 0 0,0 0 54 0 0,0 0 6 0 0,0 0 4 0 0,0 0-5 0 0,2 2-6 0 0,2 3-241 0 0,0 1 43 0 0,-4-5-202 0 0,1 0-1 0 0,-1 1 1 0 0,1-1 0 0 0,-1 0-1 0 0,0 0 1 0 0,1 0 0 0 0,-1 1-1 0 0,0-1 1 0 0,0 0 0 0 0,0 0-1 0 0,0 0 1 0 0,0 1 0 0 0,0-1-1 0 0,0 0 1 0 0,0 0 0 0 0,-1 1-1 0 0,1-1 1 0 0,0 0 0 0 0,-1 0-1 0 0,0 1-41 0 0,1-2 8 0 0,0 1 16 0 0,-1 0 0 0 0,1-1 0 0 0,-1 1 0 0 0,1 0-1 0 0,0-1 1 0 0,-1 1 0 0 0,1 0 0 0 0,0-1 0 0 0,-1 1 0 0 0,1 0 0 0 0,0 0 0 0 0,0-1 0 0 0,0 1 0 0 0,0 0 0 0 0,0 0 0 0 0,0 0 0 0 0,0-1 0 0 0,0 1 0 0 0,0 0 0 0 0,0 0 0 0 0,0-1-1 0 0,0 1 1 0 0,1 0 0 0 0,-1 0 0 0 0,0-1 0 0 0,1 1 0 0 0,-1 0-24 0 0,2 6 132 0 0,-1-4-82 0 0,-1-1 1 0 0,0 1-1 0 0,0 0 1 0 0,0-1 0 0 0,0 1-1 0 0,0-1 1 0 0,-1 1-1 0 0,1 0 1 0 0,-1-1 0 0 0,0 1-1 0 0,1-1 1 0 0,-2 3-51 0 0,-3 8 183 0 0,4-1-47 0 0,1 26 321 0 0,0-1-93 0 0,0 75 505 0 0,-1-97-697 0 0,-1 1 0 0 0,-1 7-172 0 0,0-10 120 0 0,2 0 0 0 0,-1-1 0 0 0,2 1 0 0 0,-1 0-1 0 0,3 12-119 0 0,4 23 248 0 0,-12-5 0 0 0,4-27-99 0 0,2 1-1 0 0,0 9-148 0 0,1-10 120 0 0,-2 1 0 0 0,0 0-1 0 0,-1 2-119 0 0,-2 1 103 0 0,3-14-65 0 0,-1 0 0 0 0,1 0 0 0 0,1 0 1 0 0,-1 0-1 0 0,1 0 0 0 0,0 0 0 0 0,0 0 0 0 0,1 2-38 0 0,3 12 148 0 0,-2-16-109 0 0,-1 1-1 0 0,0-1 1 0 0,-1 1 0 0 0,1-1 0 0 0,-1 1-1 0 0,0 0 1 0 0,0-1 0 0 0,0 1-1 0 0,-1 2-38 0 0,0 0 83 0 0,-1 0 0 0 0,-1 0-1 0 0,-2 7-82 0 0,-5 16 259 0 0,3 3 27 0 0,6-28-239 0 0,1-1 0 0 0,0 1-1 0 0,0 0 1 0 0,0 0 0 0 0,0 0 0 0 0,1 0 0 0 0,0 0 0 0 0,0 1-47 0 0,0-2 46 0 0,0 1-1 0 0,0 0 0 0 0,-1-1 0 0 0,0 1 0 0 0,0 0 0 0 0,0 0 1 0 0,0-1-1 0 0,-1 1 0 0 0,-1 3-45 0 0,0-1 63 0 0,2-7-52 0 0,-1 1 0 0 0,1 0 0 0 0,0 0 0 0 0,-1-1 1 0 0,1 1-1 0 0,0 0 0 0 0,0 0 0 0 0,0-1 1 0 0,0 1-1 0 0,0 0 0 0 0,0 0 0 0 0,0 0 1 0 0,0-1-1 0 0,0 1 0 0 0,0 0 0 0 0,0 0 0 0 0,0-1 1 0 0,1 1-1 0 0,-1 0 0 0 0,0 0 0 0 0,0-1 1 0 0,1 1-1 0 0,-1 0 0 0 0,1-1 0 0 0,-1 1 1 0 0,0 0-1 0 0,1 0-11 0 0,-1-1 3 0 0,2 9 110 0 0,-3-7-82 0 0,0 0 0 0 0,0 0 0 0 0,0-1 0 0 0,1 1 0 0 0,-2-1-1 0 0,1 1 1 0 0,0-1 0 0 0,0 1 0 0 0,0-1 0 0 0,-1 0 0 0 0,0 1-31 0 0,-7 9 171 0 0,7-6-119 0 0,1-2 54 0 0,4-2 171 0 0,0-3-109 0 0,-1 0-109 0 0,0 0-61 0 0,-1 1-58 0 0,0 1 65 0 0,-1 0-1 0 0,0-1 0 0 0,1 1 0 0 0,-1 0 0 0 0,0-1 0 0 0,0 1 1 0 0,1 0-1 0 0,-1-1 0 0 0,0 1 0 0 0,0 0 0 0 0,0-1 1 0 0,0 1-1 0 0,0 0 0 0 0,1-1 0 0 0,-1 1 0 0 0,0-1 0 0 0,0 1 1 0 0,0 0-1 0 0,0-1 0 0 0,0 0-4 0 0,-1-2-10 0 0,1 0-47 0 0,0 0-60 0 0,0 1-50 0 0,0 0 72 0 0,1 0 55 0 0,2-4 24 0 0,-2 4-15 0 0,0 0-21 0 0,0 1-34 0 0,0-1-44 0 0,0 0-52 0 0,0 1-62 0 0,0-1-70 0 0,-1 0-79 0 0,1 1-88 0 0,-1-1 107 0 0,0 1-46 0 0,0 0-48 0 0,0 0-51 0 0,0 0-54 0 0,-1-1-56 0 0,1 1-59 0 0,-1 0-61 0 0,0-2-549 0 0,-1 1-34 0 0,-5-6-2789 0 0,7 8 4120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20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2 378 5584 0 0,'0'0'165'0'0,"3"-2"-10"0"0,2-3-100 0 0,-2 2 39 0 0,-2 2 159 0 0,1 0-45 0 0,-1 0-39 0 0,0 0-35 0 0,0 1-13 0 0,0 0-35 0 0,3 0 47 0 0,-1 0-17 0 0,-2-1 56 0 0,3 0 69 0 0,7-5 384 0 0,-5 3-263 0 0,-3 0 42 0 0,1-2 51 0 0,8-3 435 0 0,-7 6-619 0 0,10-6 432 0 0,-8 4-425 0 0,-1-1-37 0 0,-3 0-111 0 0,-2 4-76 0 0,0-1 0 0 0,0 1 0 0 0,0-1 0 0 0,0 1 0 0 0,0 0 0 0 0,0-1 0 0 0,0 1 0 0 0,1 0 0 0 0,0-1-54 0 0,6-3 195 0 0,1 0-40 0 0,-7 4-86 0 0,0 0 1 0 0,0 0-1 0 0,0 0 1 0 0,0-1-1 0 0,0 1 0 0 0,0-1 1 0 0,0 1-1 0 0,1-3-69 0 0,6-10 329 0 0,-2 0-263 0 0,-2 6-38 0 0,-1 5-32 0 0,2 0 5 0 0,-4-8-1 0 0,-4-2-20 0 0,-7 2-78 0 0,6 7-24 0 0,2-1 77 0 0,1 1 30 0 0,-4 3 3 0 0,-2 1 73 0 0,-2-1 65 0 0,4-1-72 0 0,0-3 8 0 0,1 1-28 0 0,-5 2-51 0 0,-16 2-214 0 0,19 2 143 0 0,-16 11 11 0 0,17-8 62 0 0,-7 3-22 0 0,-3 2 93 0 0,11-6-11 0 0,0 0-1 0 0,1 0 1 0 0,-1 0 0 0 0,1 1 0 0 0,0-1 0 0 0,-2 4-45 0 0,0 1 35 0 0,0 0-37 0 0,-1-1-50 0 0,-2-1-62 0 0,-2 8-36 0 0,5 3 79 0 0,3 2 63 0 0,2 0 48 0 0,-1-2 33 0 0,0-16-72 0 0,1-1 0 0 0,-1 1-1 0 0,0-1 1 0 0,0 0 0 0 0,1 1 0 0 0,-1-1 0 0 0,0 0 0 0 0,1 1 0 0 0,-1-1 0 0 0,1 0 0 0 0,0 0 0 0 0,-1 0 0 0 0,1 1 0 0 0,0-1-1 0 0,3 5 11 0 0,-3-4 2 0 0,0 0 0 0 0,1 0 0 0 0,-1 0 0 0 0,0-1 0 0 0,0 1 0 0 0,1-1 0 0 0,-1 1 0 0 0,1-1 0 0 0,0 1 0 0 0,-1-1 0 0 0,1 0 0 0 0,0 0 0 0 0,0 0 0 0 0,0 0 0 0 0,0 0 0 0 0,0 0 0 0 0,0-1 0 0 0,0 1 0 0 0,0-1 0 0 0,0 1 0 0 0,0-1 1 0 0,0 0-1 0 0,0 1-13 0 0,8 0 51 0 0,0 4-21 0 0,0 0-1 0 0,0-3 21 0 0,27-2 64 0 0,-25 0-100 0 0,6-2 48 0 0,-7-3-40 0 0,-9 4-20 0 0,0 0 0 0 0,0 0 0 0 0,0 0 0 0 0,0 1-1 0 0,0-1 1 0 0,0 1 0 0 0,0-1 0 0 0,0 1 0 0 0,0 0 0 0 0,0-1-1 0 0,1 1 1 0 0,0 1-2 0 0,-1-1-29 0 0,18-1-184 0 0,-16 0 128 0 0,1 0-43 0 0,0-1-79 0 0,0 0-87 0 0,0-1-104 0 0,1 0-121 0 0,-4 1 209 0 0,0 1-43 0 0,0 0-40 0 0,1-1-33 0 0,0 1-125 0 0,0-1-33 0 0,6-3-1287 0 0,-9 5 1870 0 0</inkml:trace>
  <inkml:trace contextRef="#ctx0" brushRef="#br0" timeOffset="465.19">406 170 4864 0 0,'2'0'39'0'0,"6"-1"12"0"0,-5 2 16 0 0,-1 1 52 0 0,3 2-21 0 0,12 15 590 0 0,-15-15-300 0 0,-2 1 93 0 0,0-2-191 0 0,2 1 762 0 0,8 12 242 0 0,-7-11-933 0 0,0 1-33 0 0,1-1-47 0 0,0 0-60 0 0,0 0 67 0 0,0-1-1 0 0,-1 1 1 0 0,0 0-1 0 0,0 0 0 0 0,0 1 1 0 0,0-1-288 0 0,5 12 669 0 0,-5-10-399 0 0,0-1-44 0 0,-1 0 66 0 0,0 0-37 0 0,-2 18 484 0 0,-1-13-380 0 0,1 0 71 0 0,-1-6-174 0 0,1 0 33 0 0,0 0-151 0 0,0 3 87 0 0,0 2 124 0 0,0 4 238 0 0,0-14-472 0 0,1 0-33 0 0,0 0 0 0 0,0 0-73 0 0,4-1-59 0 0,-4 1 69 0 0,0 0 40 0 0,0 0 56 0 0,-1-1 70 0 0,1 1 83 0 0,-2-1 99 0 0,-7-9-338 0 0,5-4 51 0 0,3 5-8 0 0,0 6-56 0 0,-1 1-1 0 0,1-1 0 0 0,0 0 0 0 0,0 1 0 0 0,1-1 1 0 0,-1 0-1 0 0,0 1 0 0 0,1-1 0 0 0,0 0 0 0 0,0 0-15 0 0,1-1 16 0 0,5-14 76 0 0,-6-1-72 0 0,-1 19-20 0 0,0-1 0 0 0,0-1 0 0 0,0 0 0 0 0,0 1 0 0 0,0-1 0 0 0,0 1 0 0 0,0-1 0 0 0,0 1 0 0 0,1-1 0 0 0,-1 1 0 0 0,0-1 0 0 0,1 1 0 0 0,-1-1 0 0 0,1 1 0 0 0,0-1 0 0 0,-1 1 0 0 0,1 0 0 0 0,0-1 0 0 0,0 1 0 0 0,0 0 0 0 0,0 0 0 0 0,0-1 0 0 0,0 1 0 0 0,1-1 0 0 0,12-5-20 0 0,-9 4-6 0 0,-1 0 0 0 0,0 0-1 0 0,0-1 1 0 0,0 1-1 0 0,1-2 27 0 0,-1 1-22 0 0,-2 2 13 0 0,-1 0 1 0 0,1 0-1 0 0,0 0 1 0 0,0 1 0 0 0,0-1-1 0 0,0 1 1 0 0,0-1-1 0 0,0 1 1 0 0,0 0-1 0 0,1 0 1 0 0,0-1 8 0 0,5 1-7 0 0,0 0 0 0 0,1 0-1 0 0,-1 1 1 0 0,8 0 7 0 0,-1 2-63 0 0,1 5 39 0 0,-13-5 15 0 0,10 6-69 0 0,-2 4 79 0 0,-4-4-4 0 0,-4-4 2 0 0,1 0-1 0 0,0-1 0 0 0,1 0 1 0 0,-1 1-1 0 0,0-1 0 0 0,1-1 1 0 0,-1 1-1 0 0,2-1 2 0 0,-4 1-11 0 0,1-1 0 0 0,-1 0 1 0 0,0 1-1 0 0,0-1 0 0 0,0 1 0 0 0,-1 0 0 0 0,1 0 1 0 0,0-1-1 0 0,-1 1 0 0 0,1 3 11 0 0,1-1-25 0 0,10 21 11 0 0,-13-24 15 0 0,1 0-1 0 0,-1-1 0 0 0,1 1 0 0 0,-1 0 1 0 0,0 0-1 0 0,0-1 0 0 0,0 1 0 0 0,0 0 1 0 0,0 0-1 0 0,0 0 0 0 0,-1-1 3 0 0,1 0 0 0 0,0 0 0 0 0,0 0 1 0 0,0 0-1 0 0,0 0 0 0 0,0 0 0 0 0,0 0 0 0 0,0 0 1 0 0,0 0-1 0 0,1 0 0 0 0,-1 0 0 0 0,0 0 0 0 0,1 0 0 0 0,-1 0 1 0 0,1 0-1 0 0,-1 0-3 0 0,6 2 10 0 0,-6-3-10 0 0,0 0 0 0 0,0 0 0 0 0,1 0 0 0 0,-1 0 0 0 0,0 0 0 0 0,0 0 0 0 0,0 0 0 0 0,0 0 0 0 0,0 0 0 0 0,1 0 0 0 0,-1 0 0 0 0,0 0 0 0 0,0 0 0 0 0,0 1 0 0 0,0-1 0 0 0,0 0 0 0 0,1 0 0 0 0,-1 0 0 0 0,0 0 0 0 0,0 0 0 0 0,0 0 0 0 0,0 0 0 0 0,0 1 0 0 0,0-1 0 0 0,0 0 0 0 0,0 0 0 0 0,0 0 0 0 0,1 0 0 0 0,-1 0 0 0 0,0 0 0 0 0,0 1 0 0 0,0-1 0 0 0,0 0 0 0 0,0 0 0 0 0,0 0 0 0 0,0 0 1 0 0,1 23-2 0 0,-1-20-215 0 0,0 0 94 0 0,0-1 77 0 0,-1 1 58 0 0,1 1 50 0 0,0 3 142 0 0,0-5-159 0 0,0 0-36 0 0,0-1-36 0 0,1 1-44 0 0,-1 0-52 0 0,1-1-118 0 0,0 1-113 0 0,-1-1 129 0 0,1-1-34 0 0,0 1-38 0 0,-1-1-38 0 0,1 1-40 0 0,0-1-44 0 0,0 1-45 0 0,0-1-47 0 0,0 0-49 0 0,0 0-52 0 0,1 1-54 0 0,-1-1-55 0 0,-1 0-1348 0 0,0 0-1166 0 0</inkml:trace>
  <inkml:trace contextRef="#ctx0" brushRef="#br0" timeOffset="826.48">1018 1 8464 0 0,'-1'0'-88'0'0,"-1"0"39"0"0,-2 0 47 0 0,2 0 54 0 0,-1 0 34 0 0,0 0 90 0 0,0 0 40 0 0,0 0 426 0 0,4 0-400 0 0,1 0-165 0 0,1 0-37 0 0,2 2 216 0 0,-1 1-167 0 0,1 0 40 0 0,5 4 236 0 0,-10-7-339 0 0,1 1 0 0 0,-1-1 0 0 0,1 1 0 0 0,-1-1 0 0 0,0 1-1 0 0,1-1 1 0 0,-1 1 0 0 0,0-1 0 0 0,0 1 0 0 0,1 0 0 0 0,-1-1 0 0 0,0 1 0 0 0,0-1-1 0 0,0 1 1 0 0,0 0 0 0 0,0-1 0 0 0,0 1 0 0 0,0 0-26 0 0,0 5 190 0 0,0-5-127 0 0,0 1 0 0 0,0 0 0 0 0,0 0 0 0 0,0 0 1 0 0,0-1-1 0 0,0 1 0 0 0,1 0 0 0 0,-1 0 0 0 0,1-1 0 0 0,0 2-63 0 0,5 12 345 0 0,-5-13-291 0 0,0 1 0 0 0,0-1-1 0 0,-1 1 1 0 0,1-1 0 0 0,-1 1 0 0 0,0-1 0 0 0,0 3-54 0 0,2 7 255 0 0,1 0-45 0 0,2 2-3 0 0,6 5 48 0 0,0 2 22 0 0,-6-6-57 0 0,-3-8-79 0 0,-2 1 0 0 0,1-1 1 0 0,-1 1-1 0 0,0-1 1 0 0,-1 7-142 0 0,0-8 115 0 0,1 0 0 0 0,0 0 0 0 0,0 0 0 0 0,0 0 0 0 0,1 0 0 0 0,0 0 0 0 0,1 3-115 0 0,2 2 247 0 0,0 4 51 0 0,1 0-73 0 0,6 16 112 0 0,-1-3-17 0 0,-7-11-186 0 0,-3-13-89 0 0,0-1 1 0 0,1 0-1 0 0,0 1 1 0 0,0-1-1 0 0,0 0 0 0 0,0 0 1 0 0,0 0-1 0 0,1 0 1 0 0,0 0-1 0 0,-1 0 1 0 0,1 0-1 0 0,1 1-45 0 0,4 9 175 0 0,-3-5-122 0 0,5 6 98 0 0,18 14-17 0 0,-26-27-356 0 0,-1 0 88 0 0,1 0 77 0 0,-1 0 64 0 0,1 1 64 0 0,-1-1 48 0 0,-2 3 403 0 0,1-3-343 0 0,0 0-114 0 0,1 0-43 0 0,-1-1-47 0 0,0 1-49 0 0,0-1-57 0 0,0 0-63 0 0,0 1-93 0 0,0-1-89 0 0,0 0-98 0 0,0-1-108 0 0,0 1-115 0 0,0-1-124 0 0,0 1 362 0 0,1 0-36 0 0,-1-1-34 0 0,1 1-37 0 0,-3-3-1214 0 0,-1-1-69 0 0,0 0-155 0 0</inkml:trace>
  <inkml:trace contextRef="#ctx0" brushRef="#br0" timeOffset="1009.76">875 222 9384 0 0,'7'0'87'0'0,"0"1"54"0"0,18-1 428 0 0,-18-1-440 0 0,-1-1-79 0 0,1-2-22 0 0,1-1 94 0 0,5 3 98 0 0,-4 2-30 0 0,0-1-1 0 0,0-1 1 0 0,-1 0 0 0 0,7-1-190 0 0,14-4 376 0 0,3 1-166 0 0,-8 2-32 0 0,0-1 1 0 0,11-4-179 0 0,-2 1 117 0 0,17 4-73 0 0,-5 1-45 0 0,-31 0-30 0 0,-5 1-81 0 0,-4 1 8 0 0,-1 0-42 0 0,1 0-49 0 0,-1 0-55 0 0,0 1-25 0 0,0-1-46 0 0,0 1-40 0 0,0-1-35 0 0,0 1-118 0 0,1 0-36 0 0,9 0-1219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25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10 156 8232 0 0,'-7'0'86'0'0,"4"0"78"0"0,7 0 269 0 0,2 0-146 0 0,-2 0-159 0 0,0 0-84 0 0,-2 0-73 0 0,3 3 292 0 0,0 1-162 0 0,2-1 73 0 0,5 0 192 0 0,2-1 86 0 0,17-2 534 0 0,-20 0-683 0 0,-1-1-35 0 0,3 1 26 0 0,-7-1-196 0 0,0 1-38 0 0,5-1 204 0 0,-3-4-63 0 0,-7 4-171 0 0,0 1 0 0 0,1-1 0 0 0,-1 0 0 0 0,1 0 0 0 0,-1 1-1 0 0,1-1 1 0 0,-1 1 0 0 0,1-1 0 0 0,-1 1 0 0 0,1 0 0 0 0,-1 0 0 0 0,1-1 0 0 0,1 1-30 0 0,4 1 73 0 0,11-1 72 0 0,-6-3 17 0 0,-3-2-43 0 0,2-1-64 0 0,8-4-45 0 0,-12 5-16 0 0,6-4-83 0 0,-9 5 88 0 0,0-5 1 0 0,0 8 0 0 0,-2 0 0 0 0,5-12 0 0 0,2 0 0 0 0,-9 13-1 0 0,1-1 0 0 0,-1 1 0 0 0,0-1 0 0 0,0 0 0 0 0,0 1 1 0 0,0-1-1 0 0,0 1 0 0 0,1-1 0 0 0,-1 0 0 0 0,0 1 0 0 0,0-1 1 0 0,0 1-1 0 0,0-1 0 0 0,-1 0 0 0 0,1 1 0 0 0,0-1 1 0 0,0 1-1 0 0,0-1 0 0 0,0 1 0 0 0,-1-1 0 0 0,1 0 1 0 0,-5-9-47 0 0,1 4-31 0 0,1 0-1 0 0,-1 0 1 0 0,0 0-1 0 0,-2-1 79 0 0,-5-2-85 0 0,10 9 74 0 0,-14-8-92 0 0,12 7 87 0 0,-1 0 0 0 0,1 0 0 0 0,-1 0 1 0 0,1 0-1 0 0,-1 0 0 0 0,1 1 0 0 0,-1-1 0 0 0,1 1 1 0 0,-2 0 15 0 0,-23 0-119 0 0,19 0 126 0 0,-5 3 2 0 0,-1 8-56 0 0,3-1 21 0 0,9-9 25 0 0,1 0 6 0 0,1-1-1 0 0,0 1 0 0 0,-1 0 1 0 0,1-1-1 0 0,-1 1 1 0 0,1 0-1 0 0,0 0 1 0 0,0 0-1 0 0,-1 0 1 0 0,1 0-1 0 0,0 0 0 0 0,0 0 1 0 0,0 0-1 0 0,0 1 1 0 0,0-1-1 0 0,1 0 1 0 0,-1 1-1 0 0,0-1 0 0 0,0 0 1 0 0,1 1-1 0 0,-1 0-4 0 0,0 1 4 0 0,-2 2 21 0 0,-8 16 81 0 0,1-8-77 0 0,0 1 54 0 0,9-11-55 0 0,0-1-1 0 0,1 1 1 0 0,-1-1-1 0 0,1 1 1 0 0,0-1-1 0 0,0 1 1 0 0,0-1 0 0 0,0 1-28 0 0,2 2 112 0 0,15 16 65 0 0,-16-19-165 0 0,0 0-1 0 0,0 0 1 0 0,0 0 0 0 0,-1 0 0 0 0,1 0 0 0 0,-1 0 0 0 0,1 0 0 0 0,-1 0 0 0 0,1 0 0 0 0,-1 2-12 0 0,0-4 3 0 0,0 1 0 0 0,0-1 1 0 0,0 0-1 0 0,0 0 0 0 0,0 1 1 0 0,0-1-1 0 0,0 0 1 0 0,0 0-1 0 0,0 1 0 0 0,0-1 1 0 0,0 0-1 0 0,0 1 1 0 0,0-1-1 0 0,0 0 0 0 0,0 0 1 0 0,0 1-1 0 0,0-1 0 0 0,0 0 1 0 0,1 0-1 0 0,-1 0 1 0 0,0 1-1 0 0,0-1 0 0 0,0 0 1 0 0,0 0-1 0 0,1 0 1 0 0,-1 1-4 0 0,3 2 35 0 0,16 17 34 0 0,-17-14-41 0 0,-2-5-26 0 0,1-1 1 0 0,-1 1-1 0 0,0-1 1 0 0,1 1-1 0 0,-1-1 0 0 0,0 1 1 0 0,1-1-1 0 0,-1 1 1 0 0,0-1-1 0 0,1 1 1 0 0,-1-1-1 0 0,1 0 1 0 0,-1 1-1 0 0,1-1 0 0 0,-1 0 1 0 0,1 1-1 0 0,-1-1 1 0 0,1 0-1 0 0,-1 0 1 0 0,1 0-1 0 0,-1 1 1 0 0,1-1-1 0 0,0 0 1 0 0,-1 0-1 0 0,1 0 0 0 0,-1 0 1 0 0,1 0-3 0 0,1 1 2 0 0,48 20 144 0 0,-48-20-141 0 0,0 0 0 0 0,0-1-1 0 0,-1 1 1 0 0,1-1 0 0 0,0 1-1 0 0,0-1 1 0 0,0 0 0 0 0,0 0-1 0 0,0 0 1 0 0,2 0-5 0 0,10 1 33 0 0,-9 1-75 0 0,0-1 37 0 0,11 4 127 0 0,-9-3-148 0 0,-3-2-48 0 0,1 0-58 0 0,1 1-70 0 0,0-1-81 0 0,-5 0 67 0 0,1 0-36 0 0,0 0-348 0 0,1 0 79 0 0,-1 0-49 0 0,3 0-674 0 0,4 0-529 0 0,6 0-1003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26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0 6896 0 0,'-11'11'200'0'0,"11"-11"-197"0"0,0 0 1 0 0,-1 0-1 0 0,1 0 0 0 0,0 0 1 0 0,0 0-1 0 0,0 0 0 0 0,0 0 1 0 0,0 0-1 0 0,0 0 0 0 0,0 0 1 0 0,0 1-1 0 0,0-1 1 0 0,0 0-1 0 0,0 0 0 0 0,0 0 1 0 0,-1 0-1 0 0,1 0 0 0 0,0 0 1 0 0,0 0-1 0 0,0 0 1 0 0,0 0-1 0 0,0 0 0 0 0,0 1 1 0 0,0-1-1 0 0,0 0 0 0 0,0 0 1 0 0,0 0-1 0 0,0 0 0 0 0,0 0 1 0 0,0 0-1 0 0,0 0 1 0 0,0 0-1 0 0,0 1 0 0 0,0-1 1 0 0,0 0-1 0 0,0 0 0 0 0,0 0 1 0 0,0 0-1 0 0,0 0 1 0 0,0 0-1 0 0,0 0 0 0 0,1 0 1 0 0,-1 0-1 0 0,0 1 0 0 0,0-1 1 0 0,0 0-1 0 0,0 0 0 0 0,0 0 1 0 0,0 0-1 0 0,0 0 1 0 0,0 0-1 0 0,0 0 0 0 0,0 0 1 0 0,0 0-1 0 0,0 0 0 0 0,1 0 1 0 0,-1 0-4 0 0,7 10 43 0 0,0 10-54 0 0,-4-10 36 0 0,1 0 66 0 0,1-1 341 0 0,1 1 52 0 0,-3-2-128 0 0,-2-1-13 0 0,0 0 63 0 0,-1-5-369 0 0,0 6 175 0 0,0-1 68 0 0,0-4-120 0 0,1 0 0 0 0,-1-1-1 0 0,1 1 1 0 0,-1 0 0 0 0,1 0 0 0 0,0-1 0 0 0,1 3-160 0 0,5 7 437 0 0,-5-8-354 0 0,0 0 43 0 0,2 6 224 0 0,7 13 584 0 0,-4-15-589 0 0,5 11 335 0 0,-9-14-463 0 0,0 1 38 0 0,1-1 54 0 0,2 2 68 0 0,-2-2-210 0 0,3 7 137 0 0,-1 0-14 0 0,-1-7-149 0 0,-3-2-20 0 0,-1-1-43 0 0,-1 0-28 0 0,0 0-28 0 0,0 1-12 0 0,1-2 27 0 0,1 1-19 0 0,0-2 90 0 0,1-1 113 0 0,1-3 213 0 0,0-2 9 0 0,-2 2-206 0 0,-1 1-107 0 0,1-1-87 0 0,-1 2-81 0 0,0 1-74 0 0,2-13 149 0 0,-3-10-38 0 0,-1 7 2 0 0,0 9-2 0 0,1-8-26 0 0,3 1-54 0 0,2-1 24 0 0,2-5-75 0 0,11-29-251 0 0,-11 37 288 0 0,3-4-89 0 0,5-7-110 0 0,-1 13 133 0 0,-3 3-15 0 0,-11 8 166 0 0,1-1 1 0 0,-1 0 0 0 0,1 1 0 0 0,0-1 0 0 0,-1 1-1 0 0,1-1 1 0 0,0 1 0 0 0,-1-1 0 0 0,1 1 0 0 0,0 0-1 0 0,0-1 1 0 0,-1 1 0 0 0,1 0 0 0 0,0 0 0 0 0,0-1-1 0 0,0 1 1 0 0,-1 0 0 0 0,1 0 0 0 0,0 0 0 0 0,0 0 9 0 0,6 0-49 0 0,9 2-59 0 0,13 11-14 0 0,-20-5 64 0 0,-3 4 36 0 0,5 5 21 0 0,-5-11-7 0 0,9 9 18 0 0,0 0 41 0 0,0-1 37 0 0,-1 1 35 0 0,-11-12-97 0 0,-1 0 1 0 0,0 1 0 0 0,0-1 0 0 0,0 0 0 0 0,0 1 0 0 0,0-1-1 0 0,-1 1 1 0 0,1 1-27 0 0,6 13 82 0 0,10 16 120 0 0,-12-16-126 0 0,-3-3-6 0 0,-3 1-9 0 0,-1-8-31 0 0,1-7-23 0 0,0 0 0 0 0,1 0 0 0 0,-1 0 0 0 0,0 0 0 0 0,0-1 0 0 0,0 1 0 0 0,0 0 0 0 0,1 0 0 0 0,-1 0 0 0 0,0-1 0 0 0,1 1 0 0 0,-1 0 0 0 0,0 0 0 0 0,1-1 0 0 0,-1 1 0 0 0,1 0 0 0 0,-1-1 0 0 0,1 1 0 0 0,0 0 0 0 0,-1-1 0 0 0,1 1-1 0 0,0-1 1 0 0,-1 1 0 0 0,1-1 0 0 0,0 1 0 0 0,-1-1 0 0 0,2 1-7 0 0,-1-1 8 0 0,0 0 0 0 0,0 1 0 0 0,-1-1 0 0 0,1 1 0 0 0,0-1-1 0 0,0 1 1 0 0,-1 0 0 0 0,1-1 0 0 0,0 1 0 0 0,-1 0 0 0 0,1-1 0 0 0,0 1 0 0 0,-1 0-1 0 0,1 0 1 0 0,-1 0 0 0 0,0-1 0 0 0,1 1 0 0 0,-1 0 0 0 0,1 0 0 0 0,-1 0-1 0 0,0 0 1 0 0,0 0 0 0 0,0 0 0 0 0,1 0 0 0 0,-1 0 0 0 0,0 0 0 0 0,0 0-1 0 0,0 0-7 0 0,0 4 29 0 0,1 0 69 0 0,3-3 4 0 0,1-1-67 0 0,-6 0 54 0 0,-2 4-78 0 0,1-1 3 0 0,1-3 27 0 0,0 0 24 0 0,1 0 35 0 0,5-2-41 0 0,-5 1-50 0 0,0 0-1 0 0,1 0 0 0 0,-1 0 1 0 0,0 0-1 0 0,0 0 0 0 0,1 0 1 0 0,-1 0-1 0 0,0 0 0 0 0,0 0 1 0 0,1-1-1 0 0,-1 1 0 0 0,0 0 0 0 0,0 0 1 0 0,0 0-1 0 0,1 0 0 0 0,-1-1 1 0 0,0 1-1 0 0,0 0 0 0 0,0 0 1 0 0,0 0-1 0 0,0-1 0 0 0,1 1 1 0 0,-1 0-1 0 0,0 0 0 0 0,0-1 1 0 0,0 1-1 0 0,0 0 0 0 0,0 0-8 0 0,0-3 25 0 0,1 0-54 0 0,1-1 93 0 0,-2 3-60 0 0,1 0 0 0 0,0-1-1 0 0,-1 1 1 0 0,0 0-1 0 0,1 0 1 0 0,-1 0-1 0 0,1 0 1 0 0,-1 0 0 0 0,0 0-1 0 0,0 0 1 0 0,0-1-1 0 0,0 1 1 0 0,0 0 0 0 0,0 0-1 0 0,0 0 1 0 0,0-1-1 0 0,0 1 1 0 0,0 0-1 0 0,-1 0 1 0 0,1 0 0 0 0,-1 0-1 0 0,1 0 1 0 0,-1-1-4 0 0,-2-18 27 0 0,2 6 20 0 0,1 11-44 0 0,0 0-1 0 0,-1 0 0 0 0,2 0 1 0 0,-1 0-1 0 0,0 0 1 0 0,1 0-1 0 0,-1 0 0 0 0,2-3-2 0 0,1-2 0 0 0,-1 5 0 0 0,-1 1 0 0 0,0-1 0 0 0,0 1 0 0 0,-1-1 0 0 0,1 1 0 0 0,0-1 0 0 0,-1 0 0 0 0,0 1 0 0 0,1-1 0 0 0,-1-2 0 0 0,0 0-2 0 0,0 0 0 0 0,1-1 0 0 0,0 1 0 0 0,0 0 0 0 0,0 0 0 0 0,1 0 0 0 0,2-5 2 0 0,-3 6-13 0 0,1 1 0 0 0,0-1 0 0 0,0 1 0 0 0,0 0 0 0 0,1 0 0 0 0,-1 0 0 0 0,2-2 13 0 0,21-14-99 0 0,-2 1-23 0 0,-8-1-40 0 0,-13 16 135 0 0,0 0 0 0 0,0 1 0 0 0,0-1 0 0 0,1 0 0 0 0,-1 1 0 0 0,1 0 0 0 0,-1-1 0 0 0,1 1 0 0 0,0 0 0 0 0,0 0 0 0 0,0 1 0 0 0,0-1 0 0 0,0 1 0 0 0,1-1 27 0 0,8-1-34 0 0,1 2 46 0 0,24 1-108 0 0,-33 1 24 0 0,-1 2 37 0 0,3 6 18 0 0,-6-9 8 0 0,4 9-6 0 0,-3-7 6 0 0,-1 0 0 0 0,1-1-1 0 0,0 1 1 0 0,0 0 0 0 0,1 0 0 0 0,-1-1 0 0 0,0 1 0 0 0,0 0 0 0 0,1-1 9 0 0,-1 1-2 0 0,1-1 1 0 0,-1 1-1 0 0,0 0 1 0 0,1 0 0 0 0,-1-1-1 0 0,0 1 1 0 0,-1 0-1 0 0,1 0 1 0 0,0 0-1 0 0,0 0 1 0 0,-1 0-1 0 0,1 0 1 0 0,-1 1 1 0 0,1-1 0 0 0,-1 0 0 0 0,1 0 0 0 0,-1 0 0 0 0,1 0 1 0 0,0 0-1 0 0,0-1 0 0 0,0 1 0 0 0,0 0 0 0 0,0 0 0 0 0,0 0 0 0 0,0-1 0 0 0,1 1 0 0 0,-1-1 0 0 0,0 0 0 0 0,0 0 0 0 0,0 0 0 0 0,0 0 0 0 0,0 0 0 0 0,0 0 0 0 0,-1 0 0 0 0,1 1 0 0 0,0-1 0 0 0,-1 0 0 0 0,1 0 0 0 0,0 0 0 0 0,-1 1 0 0 0,0-1 0 0 0,1 0 0 0 0,-1 1 0 0 0,0-1 0 0 0,0 0 0 0 0,1 1 0 0 0,-1-1 0 0 0,0 0 0 0 0,-1 2 0 0 0,1 0 0 0 0,0 0 0 0 0,1 1 0 0 0,-1-1 0 0 0,1 0 0 0 0,-1 0 0 0 0,1 0 0 0 0,0 2 0 0 0,3 3 2 0 0,2 7-3 0 0,-5-2 38 0 0,1 1 122 0 0,3 1-9 0 0,-1-7-65 0 0,-1 3 46 0 0,10 16 140 0 0,-12-23-257 0 0,0-2-14 0 0,0 0 0 0 0,0 0 0 0 0,0 0 0 0 0,0 0 0 0 0,0 0 0 0 0,1 0 0 0 0,-1-1 0 0 0,1 1 0 0 0,-1 0 0 0 0,1-1 0 0 0,0 1 0 0 0,-1-1 0 0 0,1 1 0 0 0,0-1 0 0 0,1 1 0 0 0,11 4-68 0 0,-3-2-60 0 0,-1-2-61 0 0,-2-1-65 0 0,-2-2-67 0 0,-1 0-69 0 0,-1 0-74 0 0,-1 0-74 0 0,-3 1 501 0 0,1-1-353 0 0,0 0-55 0 0,0 0-50 0 0,-1 0-43 0 0,1 0-156 0 0,-1-1-43 0 0,0 0-188 0 0,0 0-509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27.1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 7856 0 0,'0'0'174'0'0,"0"0"29"0"0,0 0 13 0 0,-2 0-31 0 0,-1 0-175 0 0,1 0-67 0 0,0 0-53 0 0,0 0-75 0 0,1 0-86 0 0,1 0-78 0 0,-1 0-286 0 0,1 0-94 0 0,0 0-319 0 0,0 0-604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34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64 9528 0 0,'0'-14'216'0'0,"0"12"32"0"0,-2-1 10 0 0,-5-4-107 0 0,3 1-78 0 0,2 3-45 0 0,1-5-14 0 0,2-10 67 0 0,-1 16 44 0 0,0 1 143 0 0,0 1 231 0 0,0 0 12 0 0,0 0-219 0 0,0 0-139 0 0,0 0-103 0 0,0 0-50 0 0,0 0-34 0 0,0 0-37 0 0,0 0-24 0 0,0 0-38 0 0,0 0-41 0 0,0 0-46 0 0,0 0-51 0 0,0 0-45 0 0,0 0-42 0 0,0 0-36 0 0,0 0-118 0 0,0 0-37 0 0,0 0-1219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27.5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1 8272 0 0,'-2'0'-67'0'0,"0"0"42"0"0,-3 0 78 0 0,0 0 112 0 0,1 0 76 0 0,0 0 336 0 0,7 0-310 0 0,3 0-61 0 0,-4 0-99 0 0,2 0-9 0 0,-2 0 18 0 0,-1 0-21 0 0,0 0 36 0 0,1 0 41 0 0,-1 0 49 0 0,-1 0 238 0 0,0 0-3 0 0,2 0 0 0 0,-1 0-387 0 0,1 0 36 0 0,1 1 189 0 0,1 0 71 0 0,6 3 574 0 0,-7-2-682 0 0,0-1-39 0 0,0 1-48 0 0,-1-1-69 0 0,0 1-84 0 0,0-1-96 0 0,-1 2 230 0 0,-1 4-14 0 0,-1-1-1 0 0,2-2 17 0 0,0-1 33 0 0,1 0 71 0 0,7 6-16 0 0,-7-7-88 0 0,-1 0-57 0 0,0 1-34 0 0,-1 0-33 0 0,0 0-6 0 0,0-1 25 0 0,3 2 4 0 0,-2-1-10 0 0,0-1 0 0 0,0 1 1 0 0,0-1-1 0 0,0 1 0 0 0,0 0 1 0 0,0-1-1 0 0,-1 1 0 0 0,1 0 1 0 0,-1-1-1 0 0,0 1 0 0 0,0 0 0 0 0,0 2-42 0 0,0-3 12 0 0,0 0 8 0 0,0 0 1 0 0,0 0-1 0 0,0 0 0 0 0,0 0 0 0 0,1 0 0 0 0,-1 0 1 0 0,1 0-1 0 0,-1 0 0 0 0,1 1-20 0 0,11 13 156 0 0,-7-11-113 0 0,-1-1 0 0 0,0 1-1 0 0,0 0 1 0 0,0 1 0 0 0,1 2-43 0 0,-3-5 27 0 0,0 0 0 0 0,-1 1 0 0 0,0-1-1 0 0,1 1 1 0 0,-1 0 0 0 0,-1 0 0 0 0,1-1 0 0 0,0 1 0 0 0,-1 0-1 0 0,0 3-26 0 0,1-1 48 0 0,-1 0 0 0 0,1 0-1 0 0,0-1 1 0 0,1 1 0 0 0,-1 0-1 0 0,1-1 1 0 0,0 1 0 0 0,1 0-48 0 0,0 0 57 0 0,-1-1 0 0 0,0 1 1 0 0,-1-1-1 0 0,1 1 0 0 0,-1 0 1 0 0,0-1-1 0 0,0 1 0 0 0,-1 1-57 0 0,0 14 194 0 0,-1-13-102 0 0,1-1 0 0 0,0 1-1 0 0,0-1 1 0 0,1 1 0 0 0,0-1-1 0 0,0 3-91 0 0,3 1 146 0 0,-3-7-75 0 0,1 0 0 0 0,-1 0 0 0 0,0 0-1 0 0,0 0 1 0 0,0 3-71 0 0,-1 10 235 0 0,0-16-212 0 0,0 0-1 0 0,1 1 0 0 0,-1-1 1 0 0,0 0-1 0 0,0 0 1 0 0,1 1-1 0 0,-1-1 1 0 0,1 0-1 0 0,-1 0 0 0 0,1 1 1 0 0,-1-1-1 0 0,1 0 1 0 0,0 0-23 0 0,4 10 141 0 0,-3 1 12 0 0,-2 2 75 0 0,-1-1 35 0 0,2-2 48 0 0,0-9-175 0 0,1 1-62 0 0,5 2-23 0 0,-6-4-11 0 0,-1-1 84 0 0,-1 1-55 0 0,-5 1-22 0 0,4-1-11 0 0,1 0-7 0 0,1 3-19 0 0,0-2 36 0 0,-1 2 81 0 0,1-4-416 0 0,0 0 100 0 0,0 0 88 0 0,-1 0 76 0 0,1 0 58 0 0,-1 0 44 0 0,0 0 122 0 0,-1 0 356 0 0,1 0-432 0 0,0 0-54 0 0,0 0-62 0 0,1 0-34 0 0,-1 0-40 0 0,1 0-44 0 0,-1 0-50 0 0,1 0-54 0 0,-1 0-59 0 0,1 0-65 0 0,0 0-68 0 0,-1 0-73 0 0,1 0-79 0 0,0 0-84 0 0,0 0-88 0 0,-1 0-92 0 0,1 0-99 0 0,0 0-103 0 0,0 0-270 0 0,0 0-36 0 0,0 0-2789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26.6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165 0 7368 0 0,'0'0'165'0'0,"-2"0"22"0"0,-9 0 10 0 0,-2 2-16 0 0,0 9-90 0 0,11-8-60 0 0,-1-1 38 0 0,0 1 62 0 0,-6 6 332 0 0,5-6-297 0 0,1-1-72 0 0,1 0-77 0 0,-2 0 77 0 0,3-2-70 0 0,1 0 1 0 0,-1 1-1 0 0,1-1 1 0 0,-1 0 0 0 0,1 0-1 0 0,-1 1 1 0 0,1-1-1 0 0,-1 0 1 0 0,1 1-1 0 0,-1-1 1 0 0,1 0-1 0 0,0 1 1 0 0,-1-1-1 0 0,1 1 1 0 0,0-1-1 0 0,-1 1 1 0 0,1-1-1 0 0,0 1 1 0 0,-1-1-1 0 0,1 1 1 0 0,0-1-1 0 0,0 1-24 0 0,-2 3 105 0 0,-20 22 693 0 0,18-18-559 0 0,1-2-40 0 0,0-2-50 0 0,0 1 0 0 0,-1-1 0 0 0,1 0 1 0 0,-1 0-1 0 0,0 0-149 0 0,-12 14 484 0 0,10-7-195 0 0,3-1-83 0 0,2 1-43 0 0,-1 1 88 0 0,-2-5-46 0 0,1 2 45 0 0,7 1 7 0 0,-4-8-223 0 0,1-1 0 0 0,0 0-1 0 0,-1 0 1 0 0,1 1 0 0 0,-1-1 0 0 0,1 1 0 0 0,-1-1 0 0 0,0 1 0 0 0,1-1 0 0 0,-1 1-34 0 0,0 9 169 0 0,0 9 187 0 0,0-20-347 0 0,0 0 1 0 0,0 1-1 0 0,0-1 0 0 0,1 1 1 0 0,-1-1-1 0 0,0 1 1 0 0,0-1-1 0 0,0 0 0 0 0,1 1 1 0 0,-1-1-1 0 0,0 0 0 0 0,0 1 1 0 0,1-1-1 0 0,-1 0 0 0 0,0 1 1 0 0,1-1-1 0 0,-1 0 1 0 0,0 1-1 0 0,1-1 0 0 0,-1 0 1 0 0,0 0-1 0 0,1 1 0 0 0,-1-1 1 0 0,1 0-1 0 0,-1 0 1 0 0,0 0-1 0 0,1 0 0 0 0,-1 0 1 0 0,1 0-1 0 0,-1 1 0 0 0,1-1 1 0 0,-1 0-1 0 0,1 0-9 0 0,3 2 170 0 0,-3-1-151 0 0,0 0 1 0 0,0 0 0 0 0,1-1 0 0 0,-1 1 0 0 0,0 0 0 0 0,0 0 0 0 0,1-1 0 0 0,-1 1 0 0 0,0-1 0 0 0,1 1 0 0 0,0-1-20 0 0,12 2 232 0 0,3-1 36 0 0,-14-1-227 0 0,-2 0-29 0 0,-1 0 0 0 0,1 0 1 0 0,-1 0-1 0 0,1 0 0 0 0,-1 0 1 0 0,1 0-1 0 0,-1-1 0 0 0,1 1 1 0 0,0 0-1 0 0,-1 0 1 0 0,1 0-1 0 0,-1-1 0 0 0,1 1 1 0 0,-1 0-1 0 0,1 0 0 0 0,-1-1 1 0 0,1 1-1 0 0,-1 0 1 0 0,0-1-1 0 0,1 1 0 0 0,-1-1 1 0 0,1 1-1 0 0,-1 0 0 0 0,0-1 1 0 0,1 1-1 0 0,-1-1-12 0 0,0 1 10 0 0,1-1 0 0 0,-1 1-1 0 0,0-1 1 0 0,1 1 0 0 0,-1-1-1 0 0,0 1 1 0 0,1 0 0 0 0,-1-1-1 0 0,1 1 1 0 0,-1 0 0 0 0,1-1-1 0 0,-1 1 1 0 0,1 0 0 0 0,-1-1-1 0 0,1 1 1 0 0,-1 0 0 0 0,1 0-1 0 0,-1 0 1 0 0,1 0 0 0 0,-1 0-1 0 0,1 0 1 0 0,0-1 0 0 0,-1 1-1 0 0,1 0 1 0 0,-1 0 0 0 0,1 1-10 0 0,0-1 10 0 0,0-1 0 0 0,-1 1 0 0 0,1 0 0 0 0,0 0 0 0 0,0 0 0 0 0,0-1 0 0 0,-1 1 0 0 0,1 0 0 0 0,0-1 0 0 0,0 1 0 0 0,-1 0 0 0 0,1-1 0 0 0,0 1 0 0 0,-1-1 0 0 0,1 1 0 0 0,-1-1 1 0 0,1 1-1 0 0,-1-1 0 0 0,1 0 0 0 0,-1 1 0 0 0,1-1 0 0 0,-1 0 0 0 0,1 1 0 0 0,-1-1 0 0 0,0 0 0 0 0,1 0 0 0 0,-1 0-10 0 0,9-11 105 0 0,5-2-48 0 0,-6 7-32 0 0,0-1 1 0 0,-1 0-1 0 0,0 0 1 0 0,0-1 0 0 0,-1 0-1 0 0,4-7-25 0 0,12-10 0 0 0,-15 10 25 0 0,4-6 17 0 0,-1 8-45 0 0,1 1 3 0 0,-3 0 0 0 0,-5 12-7 0 0,-1 2-2 0 0,0-1-65 0 0,-2 0-2 0 0,2 8-4 0 0,3-3 50 0 0,0 1 20 0 0,-4 1-34 0 0,-1-4 42 0 0,0 0 0 0 0,1 0 1 0 0,-1 0-1 0 0,1 0 0 0 0,-1 0 1 0 0,1-1-1 0 0,0 1 0 0 0,0 0 0 0 0,0 0 1 0 0,0-1-1 0 0,0 1 0 0 0,1 0 2 0 0,-1-1-5 0 0,1 11-41 0 0,1 0 32 0 0,10 13 14 0 0,-5-12 0 0 0,-6-11 9 0 0,0 1 0 0 0,0-1 0 0 0,0 0 0 0 0,-1 1 0 0 0,1-1 0 0 0,-1 1 0 0 0,0 0 0 0 0,0-1-1 0 0,0 2-8 0 0,1-1 58 0 0,0 0-34 0 0,7 1-22 0 0,-9-5 5 0 0,5 1 6 0 0,-2 1 1 0 0,5 11 23 0 0,3 0 6 0 0,5 1-57 0 0,-12-14-4 0 0,-1 1-5 0 0,-2 1-3 0 0,0 2 33 0 0,0-2-42 0 0,-1 0-43 0 0,0-1-63 0 0,1-1-221 0 0,0 0 86 0 0,0 0 72 0 0,0 0 60 0 0,-1 0 51 0 0,1 0 34 0 0,1 0-34 0 0,-2 0 28 0 0,1 0-63 0 0,0 0-97 0 0,0 0 31 0 0,0 0-54 0 0,0 0-60 0 0,0 0-68 0 0,-1 0-670 0 0</inkml:trace>
  <inkml:trace contextRef="#ctx0" brushRef="#br0" timeOffset="231.92">569 26 7856 0 0,'0'0'174'0'0,"0"0"29"0"0,2 0 13 0 0,9 2-31 0 0,-10-1-181 0 0,0-1-1 0 0,0 1 0 0 0,0 0 0 0 0,0-1 0 0 0,0 1 0 0 0,-1 0 0 0 0,1 0 0 0 0,0 0 0 0 0,0 0 1 0 0,-1 0-1 0 0,1-1 0 0 0,0 2-3 0 0,3 7-17 0 0,-1-3 5 0 0,-1-2 32 0 0,1 0 25 0 0,0-1 36 0 0,5 9 456 0 0,-4 0 34 0 0,-2 2 37 0 0,-3 0 42 0 0,1-1-51 0 0,0-6-276 0 0,2-1-90 0 0,0 1-39 0 0,1 1 1 0 0,1 1 34 0 0,0 2 166 0 0,-1-2-83 0 0,0-3-98 0 0,-1 1-39 0 0,1 12 222 0 0,-3-16-324 0 0,0-1 1 0 0,1 1-1 0 0,-1-1 0 0 0,1 1 1 0 0,-1-1-1 0 0,1 0 1 0 0,0 1-1 0 0,0-1 0 0 0,0 0 1 0 0,0 1-74 0 0,4 4 214 0 0,-1 1-32 0 0,0-2-48 0 0,0 1-50 0 0,-2-3-46 0 0,-2-4-30 0 0,0 1 0 0 0,1-1 0 0 0,-1 1 1 0 0,0-1-1 0 0,0 1 0 0 0,1-1 0 0 0,-1 1 0 0 0,0-1 0 0 0,1 1 0 0 0,-1-1 0 0 0,0 1 0 0 0,1-1 0 0 0,-1 0 1 0 0,1 1-1 0 0,-1-1 0 0 0,1 0 0 0 0,-1 1 0 0 0,1-1 0 0 0,-1 0 0 0 0,1 0 0 0 0,-1 1 0 0 0,1-1-8 0 0,3 2 31 0 0,-3-2-26 0 0,0 1 1 0 0,0-1 0 0 0,0 1 0 0 0,0 0 0 0 0,-1-1 0 0 0,1 1 0 0 0,0 0 0 0 0,0 0 0 0 0,-1-1 0 0 0,1 1-1 0 0,0 0 1 0 0,-1 0 0 0 0,1 0 0 0 0,-1 0 0 0 0,1 0 0 0 0,-1 0 0 0 0,0 0 0 0 0,1 0 0 0 0,-1 0 0 0 0,0 0 0 0 0,0 0-1 0 0,0 0 1 0 0,1 0 0 0 0,-1 0 0 0 0,0 0 0 0 0,0 0 0 0 0,-1 0 0 0 0,1 1-6 0 0,0 1-103 0 0,1 0 37 0 0,0 0 25 0 0,1-1 23 0 0,2-2-19 0 0,-2-1-90 0 0,-1 1-9 0 0,0 0-60 0 0,0 0-73 0 0,-1 1-85 0 0,0-1-432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24.5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 15 6160 0 0,'0'0'133'0'0,"0"0"23"0"0,0 0 13 0 0,-2 0-18 0 0,-1 0-127 0 0,1 0-23 0 0,1 0 0 0 0,-1 0-1 0 0,1 0 1 0 0,-1 0-1 0 0,1 0 1 0 0,-1 0-1 0 0,1 0 1 0 0,-1 0 0 0 0,1-1-1 0 0,0 1 1 0 0,-2-1-1 0 0,0-2 39 0 0,1 0 44 0 0,-1 1 34 0 0,3 1-92 0 0,-1 1 0 0 0,0-1-1 0 0,1 1 1 0 0,-1 0 0 0 0,0-1-1 0 0,1 1 1 0 0,-1 0 0 0 0,0 0-1 0 0,1-1 1 0 0,-1 1 0 0 0,0 0 0 0 0,0 0-1 0 0,1 0 1 0 0,-1 0 0 0 0,0 0-1 0 0,0 0 1 0 0,1 0 0 0 0,-1 0-1 0 0,0 0 1 0 0,1 0 0 0 0,-1 1-1 0 0,0-1 1 0 0,0 0 0 0 0,1 0-1 0 0,-1 1 1 0 0,0-1 0 0 0,1 1-1 0 0,-1-1-24 0 0,-10 9 502 0 0,10-8-270 0 0,-1 0-54 0 0,1-1-48 0 0,-1 1-39 0 0,1-1-24 0 0,-1 0-34 0 0,-2-1-3 0 0,3 1 6 0 0,0 0 43 0 0,-7 0 57 0 0,2 1 35 0 0,3 0-76 0 0,1-1-1 0 0,0 1 0 0 0,0 0 0 0 0,0 0 1 0 0,0 0-1 0 0,0 0 0 0 0,0 0 1 0 0,0 0-1 0 0,0 1 0 0 0,-2 0-94 0 0,-2 4 230 0 0,-1 1-82 0 0,-4 0 62 0 0,10-6-176 0 0,-1 0 0 0 0,1-1 0 0 0,0 1 0 0 0,0 0 0 0 0,-1 0 0 0 0,1 0 0 0 0,0 0 0 0 0,0 0 0 0 0,0 0 0 0 0,0 0-34 0 0,-6 17 151 0 0,-3 9 40 0 0,-1-11-91 0 0,8-13-93 0 0,1-1 1 0 0,0 1-1 0 0,0 0 1 0 0,1 0 0 0 0,-1 0-1 0 0,1 0 1 0 0,-1 0-1 0 0,1 1 1 0 0,0-1 0 0 0,0 0-1 0 0,0 2-7 0 0,-9 22 58 0 0,-11 25-37 0 0,20-49-16 0 0,0-1 1 0 0,1 1-1 0 0,-1-1 0 0 0,1 1 0 0 0,-1-1 0 0 0,1 1 0 0 0,0-1 0 0 0,0 1 1 0 0,0-1-1 0 0,1 1 0 0 0,-1 0-5 0 0,1 1 7 0 0,-1-4-5 0 0,0 1 0 0 0,0-1-1 0 0,0 0 1 0 0,0 0 0 0 0,0 1-1 0 0,0-1 1 0 0,0 0-1 0 0,0 1 1 0 0,0-1 0 0 0,0 0-1 0 0,0 0 1 0 0,-1 1 0 0 0,1-1-1 0 0,0 0 1 0 0,0 0 0 0 0,0 1-1 0 0,0-1 1 0 0,0 0-1 0 0,0 0 1 0 0,0 0 0 0 0,-1 1-1 0 0,1-1 1 0 0,0 0 0 0 0,0 0-1 0 0,0 0 1 0 0,-1 1-2 0 0,1-1 0 0 0,-7 9 18 0 0,6-9-16 0 0,1 1 0 0 0,0-1 0 0 0,-1 0 0 0 0,1 1 0 0 0,0-1 0 0 0,0 1 0 0 0,0-1 0 0 0,0 0 0 0 0,-1 1 0 0 0,1-1 0 0 0,0 1 0 0 0,0-1 1 0 0,0 0-1 0 0,0 1 0 0 0,0-1 0 0 0,0 1 0 0 0,0-1 0 0 0,0 0 0 0 0,0 1 0 0 0,0-1 0 0 0,0 1 0 0 0,0-1 0 0 0,0 1 0 0 0,0-1 0 0 0,1 0 0 0 0,-1 1 0 0 0,0-1 0 0 0,0 1 0 0 0,0-1 0 0 0,1 0-2 0 0,4 4 57 0 0,-4-4-53 0 0,-1 1-1 0 0,0-1 1 0 0,1 0 0 0 0,-1 0 0 0 0,0 0-1 0 0,0 0 1 0 0,1 1 0 0 0,-1-1-1 0 0,0 0 1 0 0,0 0 0 0 0,1 1-1 0 0,-1-1 1 0 0,0 0 0 0 0,0 1-1 0 0,1-1 1 0 0,-1 0 0 0 0,0 0 0 0 0,0 1-1 0 0,0-1 1 0 0,0 0 0 0 0,0 1-1 0 0,0-1 1 0 0,1 0 0 0 0,-1 1-1 0 0,0-1 1 0 0,0 0 0 0 0,0 1 0 0 0,0-1-1 0 0,0 1 1 0 0,0-1 0 0 0,0 0-4 0 0,0 3 88 0 0,3 2 22 0 0,11 8 247 0 0,-8-8-208 0 0,-2-2 10 0 0,0-3-48 0 0,5-3 4 0 0,0-5 4 0 0,-9 8-103 0 0,8-7 182 0 0,-1 2-77 0 0,1 0-47 0 0,4-1-31 0 0,-5 3-10 0 0,11-4 3 0 0,-17 7-30 0 0,1-1 0 0 0,-1 1 0 0 0,1-1 0 0 0,-1 1 0 0 0,0-1 0 0 0,1 0-1 0 0,-1 0 1 0 0,0 1 0 0 0,1-1 0 0 0,-1 0 0 0 0,0 0-6 0 0,8-13 59 0 0,10-1-25 0 0,10-9 41 0 0,-14 10-29 0 0,-10 10-45 0 0,1-1 0 0 0,-2 1 1 0 0,1-1-1 0 0,0-1 0 0 0,-1 1 1 0 0,2-4-2 0 0,-2 1 0 0 0,-3 6 0 0 0,-1 0 0 0 0,1 0 0 0 0,0 0 0 0 0,0 0 0 0 0,1 1 0 0 0,-1-1 0 0 0,0 0 0 0 0,0 1 0 0 0,1-1 0 0 0,-1 1 0 0 0,0 0 1 0 0,0 0-1 0 0,0 0 1 0 0,0 0-1 0 0,0 0 1 0 0,0 0-1 0 0,0 0 1 0 0,-1 0-1 0 0,1 0 1 0 0,0-1-1 0 0,-1 1 1 0 0,1 0-1 0 0,-1-1 1 0 0,1 1 0 0 0,-1 0-1 0 0,0-1 1 0 0,1 1-1 0 0,-1-1 1 0 0,0 1-1 0 0,0-1 0 0 0,0 1 3 0 0,0 1 1 0 0,0-1-1 0 0,0 0 0 0 0,0 0 0 0 0,1 0 1 0 0,-1 1-1 0 0,0-1 0 0 0,0 0 0 0 0,1 0 0 0 0,-1 0 1 0 0,0 1-1 0 0,1-1 0 0 0,-1 0 0 0 0,1 1 0 0 0,-1-1 1 0 0,1 0-1 0 0,-1 1 0 0 0,1-1 0 0 0,-1 1 1 0 0,1-1-4 0 0,7-10 69 0 0,1-2-53 0 0,-7 0-16 0 0,-2-4 0 0 0,1 12 0 0 0,0 3 0 0 0,8 0-11 0 0,-7 2-44 0 0,-1 9-4 0 0,5 2 42 0 0,-6-10 17 0 0,1 0-1 0 0,0 0 1 0 0,0 1 0 0 0,-1-1-1 0 0,1 0 1 0 0,-1 1-1 0 0,1-1 1 0 0,-1 1 0 0 0,1-1-1 0 0,-1 1 1 0 0,0-1-1 0 0,0 0 1 0 0,0 1 0 0 0,0 11-43 0 0,2 2 33 0 0,7 5-1 0 0,-8-19 8 0 0,-1 0 1 0 0,1 0-1 0 0,-1 0 1 0 0,0 0-1 0 0,1 0 1 0 0,-1 0-1 0 0,0 1 1 0 0,0-1-1 0 0,0 0 1 0 0,1 0-1 0 0,-1 0 0 0 0,0 0 1 0 0,-1 1-1 0 0,1-1 1 0 0,0 1 2 0 0,0-2-1 0 0,0 1 0 0 0,0 0 0 0 0,0-1 0 0 0,0 1 0 0 0,0 0 0 0 0,0 0 0 0 0,0-1 0 0 0,0 1 0 0 0,0 0 0 0 0,0 0 0 0 0,0-1 0 0 0,0 1 0 0 0,1 0 0 0 0,-1-1 0 0 0,0 1 1 0 0,13 25 0 0 0,0 0 0 0 0,-9-19 6 0 0,-3-6-2 0 0,0 0-1 0 0,0 0 0 0 0,-1 1 1 0 0,1-1-1 0 0,0 0 0 0 0,-1 0 1 0 0,1 1-1 0 0,-1-1 0 0 0,0 0 1 0 0,1 1-1 0 0,-1-1 0 0 0,0 0 1 0 0,0 1-1 0 0,0-1-3 0 0,2 12 11 0 0,9 0-11 0 0,-9-11 1 0 0,-1-1 0 0 0,0 1 0 0 0,0-1 0 0 0,0 1 0 0 0,0-1 0 0 0,0 1 0 0 0,0 0 0 0 0,0-1 0 0 0,-1 1 0 0 0,1 0 1 0 0,-1 0-1 0 0,1-1 0 0 0,-1 1 0 0 0,1 1-1 0 0,-1 8-27 0 0,2-6-67 0 0,1-3 39 0 0,-1 0-56 0 0,-1-1-11 0 0,0 0-55 0 0,0 1-64 0 0,0-2-75 0 0,0 1 3 0 0,-1-1-50 0 0,1 1-44 0 0,-1-1-39 0 0,0 0-132 0 0,0 0-38 0 0,0 1-160 0 0,0-1-429 0 0</inkml:trace>
  <inkml:trace contextRef="#ctx0" brushRef="#br0" timeOffset="464.51">600 15 6896 0 0,'0'0'200'0'0,"0"0"46"0"0,0 0 72 0 0,0 0 30 0 0,0 2 4 0 0,0 5-139 0 0,2 0-69 0 0,5 10 102 0 0,-5-15-195 0 0,0 6 247 0 0,-1 0-198 0 0,1 2 63 0 0,10 22 477 0 0,-7-20-431 0 0,-1-2-65 0 0,-1 0 75 0 0,1-3-37 0 0,2 6 98 0 0,-2 9 105 0 0,5-4 21 0 0,-6-8-215 0 0,1 3 88 0 0,2 0 47 0 0,-4 0-20 0 0,0 0-34 0 0,1-7-154 0 0,-1 0-36 0 0,3 7 90 0 0,-5-6-68 0 0,1 2 71 0 0,-1 3 104 0 0,0-12-271 0 0,0 0 1 0 0,-1 1-1 0 0,1-1 1 0 0,0 1-1 0 0,0-1 1 0 0,0 1-1 0 0,0-1 1 0 0,0 0-1 0 0,0 1 0 0 0,0-1 1 0 0,0 1-1 0 0,1-1 1 0 0,-1 0-1 0 0,0 1 1 0 0,0-1-1 0 0,0 1 1 0 0,0-1-1 0 0,0 0 1 0 0,1 1-1 0 0,-1-1 1 0 0,0 1-1 0 0,0-1 1 0 0,1 0-1 0 0,-1 1 1 0 0,0-1-1 0 0,1 0 1 0 0,-1 0-1 0 0,0 1 1 0 0,1-1-1 0 0,-1 0 1 0 0,0 0-1 0 0,1 1 1 0 0,-1-1-1 0 0,0 0 1 0 0,1 0-1 0 0,-1 0 1 0 0,1 0-1 0 0,-1 0 1 0 0,0 1-1 0 0,1-1 1 0 0,-1 0-1 0 0,1 0 1 0 0,-1 0-1 0 0,1 0 1 0 0,-1 0-1 0 0,1 0-8 0 0,1 0 227 0 0,-2 2 12 0 0,0 6 1 0 0,0-5-4 0 0,0-3-18 0 0,0-3-8 0 0,0-27 343 0 0,0 16-350 0 0,0-2-57 0 0,0 8-119 0 0,0 0-37 0 0,0 7 10 0 0,0 0 0 0 0,0 0 0 0 0,0-1 0 0 0,1 1 0 0 0,-1 0 0 0 0,0-1 0 0 0,1 1 0 0 0,-1 0 0 0 0,1 0 0 0 0,-1 0 0 0 0,1-1 0 0 0,0 1 0 0 0,-1 0 0 0 0,6-10 0 0 0,-5-3 0 0 0,-1 11 0 0 0,0 0 0 0 0,0 1 0 0 0,0-1 0 0 0,0 0 0 0 0,1 0 0 0 0,-1 1 0 0 0,1-1 0 0 0,0 0 0 0 0,2-6 0 0 0,0 0 0 0 0,1 1 0 0 0,0-1 0 0 0,1 1 0 0 0,0-1 0 0 0,6-13 0 0 0,-11 21 0 0 0,1-1-1 0 0,0 0 1 0 0,-1 0-1 0 0,1 0 1 0 0,0 1-1 0 0,0-1 0 0 0,0 1 1 0 0,1-1-1 0 0,-1 1 1 0 0,0-1-1 0 0,0 1 1 0 0,1 0-1 0 0,-1-1 0 0 0,1 1 1 0 0,-1 0-1 0 0,1 0 1 0 0,0 0-1 0 0,0 0 1 0 0,16-13-56 0 0,-15 11 46 0 0,1 0 1 0 0,-1 1 0 0 0,1-1-1 0 0,0 1 1 0 0,0 0 0 0 0,-1 0-1 0 0,1 0 1 0 0,1 1 0 0 0,-1 0-1 0 0,0-1 1 0 0,0 1 0 0 0,0 0-1 0 0,1 1 1 0 0,3-1 9 0 0,-6 1-1 0 0,-1 0 0 0 0,1 0-1 0 0,-1 0 1 0 0,1 1 0 0 0,-1-1 0 0 0,0 0-1 0 0,1 1 1 0 0,-1-1 0 0 0,1 1-1 0 0,-1-1 1 0 0,0 1 0 0 0,1 0 0 0 0,-1 0-1 0 0,0 0 1 0 0,0-1 0 0 0,1 1 0 0 0,-1 0-1 0 0,0 1 1 0 0,0-1 0 0 0,0 0 1 0 0,12 10-46 0 0,7-4 34 0 0,-18-6 11 0 0,0-1 1 0 0,-1 0-1 0 0,1 1 1 0 0,0-1-1 0 0,-1 1 0 0 0,1 0 1 0 0,0 0-1 0 0,-1 0 1 0 0,1-1-1 0 0,-1 2 1 0 0,1-1-1 0 0,-1 0 0 0 0,0 0 1 0 0,1 0-1 0 0,-1 0 1 0 0,0 1-1 0 0,0-1 1 0 0,0 1-1 0 0,0-1 0 0 0,0 1 1 0 0,10 27-62 0 0,-9-23 63 0 0,0 0-1 0 0,0-1 1 0 0,1 1-1 0 0,-1-1 0 0 0,4 5 0 0 0,-4-7 0 0 0,0-1 0 0 0,-1 0 0 0 0,0 0 0 0 0,0 1 0 0 0,1-1 0 0 0,-1 1 0 0 0,-1-1 0 0 0,1 1 0 0 0,0 0 0 0 0,-1-1 0 0 0,1 1 0 0 0,-1 0 0 0 0,0 1 0 0 0,1-2 1 0 0,-1 0 0 0 0,0-1 0 0 0,0 1 0 0 0,1-1 0 0 0,-1 1 0 0 0,1-1 0 0 0,-1 1 0 0 0,1-1 0 0 0,0 1 0 0 0,-1-1 0 0 0,1 0 0 0 0,0 1 0 0 0,0-1 0 0 0,0 0 0 0 0,0 0 0 0 0,0 0 0 0 0,1 1-1 0 0,0-1 3 0 0,-1 1-1 0 0,0-1 1 0 0,0 0 0 0 0,0 0 0 0 0,0 0 0 0 0,0 1-1 0 0,0-1 1 0 0,-1 0 0 0 0,1 1 0 0 0,0-1 0 0 0,-1 1-1 0 0,1-1 1 0 0,-1 1 0 0 0,1-1 0 0 0,-1 1 0 0 0,0 0-1 0 0,0 0-1 0 0,3 11-2 0 0,4-2 2 0 0,-4-8-3 0 0,-1 0 0 0 0,1 0-1 0 0,-1 1 1 0 0,1-1 0 0 0,-1 1 0 0 0,0 0 0 0 0,0 1 2 0 0,-2-5-183 0 0,0 0 71 0 0,0 1 57 0 0,1 0 103 0 0,-1 0 64 0 0,2 1 211 0 0,-2-1-257 0 0,1 0-38 0 0,-1 0-62 0 0,1 0-91 0 0,0 0-64 0 0,0-1-92 0 0,0 1-102 0 0,0 0-115 0 0,-1-1 202 0 0,1 0-33 0 0,-1 0-35 0 0,1 0-36 0 0,-1 0-39 0 0,1 1-38 0 0,-1-1-42 0 0,1 0-42 0 0,2 0-1455 0 0,5 0-1149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28.5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52 8288 0 0,'2'0'190'0'0,"0"0"-153"0"0,0 0 93 0 0,1 0 89 0 0,5 0 389 0 0,-6 0-431 0 0,0 0-78 0 0,-1 0-43 0 0,0 0-55 0 0,0 0-62 0 0,1 0 365 0 0,-2 0 14 0 0,0 0 64 0 0,0 0 30 0 0,0 3 4 0 0,3 7-35 0 0,5 1 20 0 0,-6-9-39 0 0,-1-1-196 0 0,0-1-36 0 0,1 2 42 0 0,0 0-93 0 0,2 5-24 0 0,-3-6 10 0 0,-1 0-51 0 0,2 3 20 0 0,-2 0 61 0 0,2 7 85 0 0,7 9-122 0 0,-7-7-58 0 0,-2-9-29 0 0,0-1-74 0 0,0-1-78 0 0,0-1 48 0 0,0-1-32 0 0,0 1-36 0 0,0 0-34 0 0,0-1-324 0 0,1 1 73 0 0,-1-1-47 0 0,1 2-632 0 0,4 2-824 0 0,1 3-312 0 0</inkml:trace>
  <inkml:trace contextRef="#ctx0" brushRef="#br0" timeOffset="271.26">169 0 8032 0 0,'0'0'182'0'0,"0"0"29"0"0,0 3 12 0 0,3 7-37 0 0,5 1-100 0 0,-6-8 90 0 0,0-1-57 0 0,-2 0-34 0 0,0 0-30 0 0,0 1-10 0 0,1-2 27 0 0,4 3 129 0 0,2-1-34 0 0,2 3 105 0 0,-7-3 3 0 0,-1-1-104 0 0,0 0-66 0 0,-2 0-55 0 0,0 0 5 0 0,1 0 62 0 0,1 0 67 0 0,1 1 107 0 0,6 5 127 0 0,-6-5-156 0 0,-1-1-97 0 0,0 0-61 0 0,-1 2-57 0 0,0-1-11 0 0,1-1 44 0 0,7 8 248 0 0,-5-7-139 0 0,-2-1-72 0 0,-1 0-48 0 0,0 0-58 0 0,0 1-30 0 0,1-2 53 0 0,10 13 25 0 0,-11-6-84 0 0,0-4-16 0 0,0-1-75 0 0,0-3-10 0 0,0 0-2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17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287 91 8208 0 0,'0'0'182'0'0,"0"0"29"0"0,0 3 13 0 0,-6 15-52 0 0,-3-2-113 0 0,4-11-68 0 0,0-1 15 0 0,2 3 49 0 0,0-2 37 0 0,-1 4 87 0 0,-8 10 320 0 0,7-16-361 0 0,-7 6 299 0 0,12-8-404 0 0,-1-1 0 0 0,1 1 0 0 0,-1-1 0 0 0,1 1 0 0 0,-1-1 0 0 0,0 1 0 0 0,1-1 0 0 0,-1 0 0 0 0,1 1 0 0 0,-1-1 0 0 0,0 0 0 0 0,0 1 1 0 0,1-1-1 0 0,-1 0 0 0 0,0 0 0 0 0,1 0 0 0 0,-1 1 0 0 0,0-1-33 0 0,1 0 6 0 0,0 0 0 0 0,0 0 0 0 0,0 0 0 0 0,0 0 1 0 0,0 0-1 0 0,-1 0 0 0 0,1-1 0 0 0,0 1 0 0 0,0 0 0 0 0,0 0 1 0 0,0 0-1 0 0,0 0 0 0 0,0 0 0 0 0,0 0 0 0 0,0 1 0 0 0,0-1 1 0 0,0 0-1 0 0,0 0 0 0 0,0 0 0 0 0,0 0 0 0 0,-1 0 1 0 0,1 0-1 0 0,0 0 0 0 0,0 0 0 0 0,0 0 0 0 0,0 0 0 0 0,0 0 1 0 0,0 0-1 0 0,0 0 0 0 0,0 0 0 0 0,0 0 0 0 0,0 0 0 0 0,0 0 1 0 0,0 0-1 0 0,0 0 0 0 0,0 0 0 0 0,0 0 0 0 0,0 0 1 0 0,0 1-1 0 0,0-1 0 0 0,0 0 0 0 0,0 0 0 0 0,0 0 0 0 0,0 0 1 0 0,0 0-1 0 0,0 0 0 0 0,0 0 0 0 0,0 0 0 0 0,0 0 0 0 0,0 0 1 0 0,0 0-1 0 0,0 0 0 0 0,0 1 0 0 0,0-1 0 0 0,0 0 0 0 0,0 0 1 0 0,0 0-7 0 0,-1 6 198 0 0,0-1-103 0 0,-1-3-73 0 0,1 0-37 0 0,-1 0-28 0 0,1-1-35 0 0,0 0-19 0 0,0 0-35 0 0,1 0-37 0 0,-1 0-43 0 0,0-1-45 0 0,1 1-43 0 0,-1-1-38 0 0,1 0-32 0 0,0 1-624 0 0,0-1-660 0 0</inkml:trace>
  <inkml:trace contextRef="#ctx0" brushRef="#br0" timeOffset="11921.99">65 13 4488 0 0,'0'0'99'0'0,"0"0"11"0"0,0 0 12 0 0,0-2-12 0 0,0-3-65 0 0,0 2 41 0 0,0 1 89 0 0,0 1 207 0 0,0 1 355 0 0,0 3-188 0 0,0 0 99 0 0,0 3 699 0 0,0-4-798 0 0,0 1-6 0 0,0-1-106 0 0,1 0-181 0 0,-1-1-173 0 0,0 0-32 0 0,0 0-36 0 0,1 0-38 0 0,-1 0-42 0 0,0-1-43 0 0,4 6 333 0 0,3 5 172 0 0,-7-10-384 0 0,0-1-1 0 0,0 0 1 0 0,0 0 0 0 0,0 1 0 0 0,0-1 0 0 0,0 0 0 0 0,0 1 0 0 0,0-1-1 0 0,0 0 1 0 0,0 1 0 0 0,0-1 0 0 0,0 0 0 0 0,0 0 0 0 0,0 1 0 0 0,0-1-1 0 0,-1 0 1 0 0,1 1 0 0 0,0-1 0 0 0,0 0 0 0 0,0 0 0 0 0,0 1 0 0 0,0-1-1 0 0,-1 0 1 0 0,1 0-13 0 0,-9 6 398 0 0,2-3-173 0 0,1 4-49 0 0,2 1-5 0 0,1-1-60 0 0,-5 4 10 0 0,-7 12 177 0 0,10-19-238 0 0,4-4-58 0 0,1 0 1 0 0,-1 1-1 0 0,1-1 1 0 0,0 0-1 0 0,-1 0 0 0 0,1 1 1 0 0,0-1-1 0 0,-1 0 1 0 0,1 0-1 0 0,0 1 1 0 0,0-1-1 0 0,-1 0 1 0 0,1 1-1 0 0,0-1 1 0 0,0 0-1 0 0,0 1 1 0 0,-1-1-1 0 0,1 1 1 0 0,0-1-1 0 0,0 0 1 0 0,0 1-1 0 0,0-1 1 0 0,0 1-1 0 0,0-1 1 0 0,0 0-1 0 0,0 1 1 0 0,0-1-1 0 0,0 1 0 0 0,0-1 1 0 0,0 0-1 0 0,0 1 1 0 0,0 0-3 0 0,0 2 47 0 0,0-1-58 0 0,-1 0-62 0 0,1-1-62 0 0,-1 0-64 0 0,0 0-66 0 0,0 0-67 0 0,0-1-70 0 0,-1 1-53 0 0,1 0-69 0 0,0 0-68 0 0,-1 0-71 0 0,1 2-937 0 0,0 5-921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38.7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5584 0 0,'0'0'165'0'0,"0"0"-44"0"0,0 0-7 0 0,0 0 41 0 0,0 0 131 0 0,0 0 242 0 0,0 0 16 0 0,3 0 15 0 0,4 1-266 0 0,0 1-33 0 0,0 3 16 0 0,2 2 95 0 0,-6-2 237 0 0,-3 9-85 0 0,3-2-44 0 0,1 0-64 0 0,3-3-80 0 0,-4-3 233 0 0,-2 0-319 0 0,1 0-39 0 0,4 5 126 0 0,0-2-102 0 0,-1 3 83 0 0,1 2 38 0 0,1 1-10 0 0,-2-3-47 0 0,0-2-114 0 0,-1 0-34 0 0,-3-7-101 0 0,0 0 1 0 0,0 0-1 0 0,0 0 0 0 0,0 0 1 0 0,-1 1-1 0 0,0-1 1 0 0,1 1-50 0 0,-2-3 12 0 0,1-1 0 0 0,0 0 0 0 0,0 1 1 0 0,0-1-1 0 0,0 0 0 0 0,0 1 1 0 0,0-1-1 0 0,0 1 0 0 0,0-1 1 0 0,0 0-1 0 0,1 1 0 0 0,-1-1 1 0 0,0 0-1 0 0,0 1 0 0 0,0-1 0 0 0,0 0 1 0 0,0 1-1 0 0,1-1 0 0 0,-1 0 1 0 0,0 1-1 0 0,0-1 0 0 0,0 0 1 0 0,1 0-1 0 0,-1 1 0 0 0,0-1 1 0 0,1 0-13 0 0,4 7 156 0 0,-4-5-118 0 0,0 0 1 0 0,0 0 0 0 0,0 0-1 0 0,0 0 1 0 0,0 0 0 0 0,-1 0 0 0 0,1 0-1 0 0,-1 1-38 0 0,2 15 270 0 0,-2-9-90 0 0,0 2 43 0 0,0-5-88 0 0,0 6 103 0 0,0-9 2 0 0,0-3 0 0 0,0 0 12 0 0,0 0 50 0 0,0 0 18 0 0,0-3 6 0 0,0-15-10 0 0,0-2-105 0 0,0-4-60 0 0,0-16-50 0 0,0 38-97 0 0,0 0 0 0 0,1 0 0 0 0,-1 0 0 0 0,0 0 0 0 0,1 0 0 0 0,-1 0 0 0 0,1 0 0 0 0,0 0 0 0 0,0 0 0 0 0,0 1 0 0 0,0-1 0 0 0,0 0 0 0 0,0 0-4 0 0,0 1 0 0 0,0-1 0 0 0,0 0 0 0 0,0 1 0 0 0,0-1 0 0 0,0 0 1 0 0,-1 0-1 0 0,1 0 0 0 0,-1 0 0 0 0,1 0 0 0 0,-1 0 0 0 0,0 0 0 0 0,1 0 0 0 0,-1 0 0 0 0,0 0 0 0 0,0 0 0 0 0,0 0 0 0 0,0 0 0 0 0,1 0 0 0 0,-1 0 0 0 0,1 0 0 0 0,0 1 0 0 0,-1-1 0 0 0,1 0 0 0 0,0 0 0 0 0,0 0 0 0 0,0 1 0 0 0,0-1 0 0 0,1 0 0 0 0,-1 1 0 0 0,0-1 0 0 0,-1 0 0 0 0,1 0 0 0 0,0 0 0 0 0,0 0 0 0 0,-1 1 0 0 0,1-1 0 0 0,-1 0 0 0 0,1 0 0 0 0,-1 0 0 0 0,0 0 0 0 0,0 0 0 0 0,0 0 0 0 0,0 0 0 0 0,1 0 0 0 0,-1 0 0 0 0,0 0 0 0 0,1 0 0 0 0,-1 0 0 0 0,1 1 0 0 0,0-1 0 0 0,-1 0 0 0 0,1 0 0 0 0,0 1 0 0 0,0-1 0 0 0,0 0 0 0 0,0 1 0 0 0,0-1 0 0 0,1 1 0 0 0,-1 0 0 0 0,0-1 0 0 0,1 1 0 0 0,0 0 0 0 0,15-17 0 0 0,1 3-12 0 0,-17 15 8 0 0,1-1-1 0 0,-1 1 0 0 0,1-1 0 0 0,-1 1 0 0 0,1 0 1 0 0,0 0-1 0 0,-1-1 0 0 0,1 1 0 0 0,-1 0 0 0 0,1 1 5 0 0,10-1-15 0 0,11 0-42 0 0,-21-1 55 0 0,-1 1 0 0 0,1 0-1 0 0,0 1 1 0 0,-1-1-1 0 0,1 0 1 0 0,-1 0 0 0 0,1 1-1 0 0,0-1 1 0 0,-1 1-1 0 0,1-1 3 0 0,15 15-48 0 0,1 0 36 0 0,-8-12 12 0 0,-10-3 0 0 0,0 0 0 0 0,1 0 0 0 0,-1 0 0 0 0,0 0 0 0 0,0 0 0 0 0,1 0 0 0 0,-1 0 0 0 0,0 0 0 0 0,1 0 0 0 0,-1 0 0 0 0,0 0 0 0 0,0 1 0 0 0,1-1 0 0 0,-1 0 0 0 0,0 0 0 0 0,0 0 0 0 0,0 1 0 0 0,1-1 0 0 0,-1 0 0 0 0,0 0 0 0 0,0 0 0 0 0,0 1 0 0 0,1-1 0 0 0,-1 0 0 0 0,0 0 0 0 0,0 1 0 0 0,14 26 0 0 0,-12-23 0 0 0,15 31 0 0 0,-16-34 0 0 0,0 1 0 0 0,-1-1 0 0 0,0 1 0 0 0,1-1 0 0 0,-1 1 0 0 0,0 0 0 0 0,0-1 0 0 0,0 1 0 0 0,0-1 0 0 0,0 1 0 0 0,0-2 0 0 0,0 6 0 0 0,0-4 0 0 0,15 25 0 0 0,-14-25 0 0 0,-1-1 0 0 0,1 1 0 0 0,-1 0 0 0 0,0-1 0 0 0,0 1 0 0 0,1 0 0 0 0,-1 0 0 0 0,0-1 0 0 0,0 1 0 0 0,0-1 0 0 0,-1 0 0 0 0,1 0 0 0 0,0 0 0 0 0,0 0 0 0 0,1 0 0 0 0,-1 0 0 0 0,0 0 0 0 0,0 0 0 0 0,0 0 0 0 0,1 0 0 0 0,-1 0 0 0 0,0-1 0 0 0,1 1 0 0 0,-1 0 0 0 0,1 0 0 0 0,6 4 0 0 0,-3-2 6 0 0,-2 0-32 0 0,-1 1-27 0 0,-1 2-40 0 0,0-3-26 0 0,0 1-34 0 0,0 0-124 0 0,0-1-40 0 0,0-3 297 0 0,0 0 0 0 0,0 1-1 0 0,0-1 1 0 0,0 0-1 0 0,0 0 1 0 0,0 0-1 0 0,0 0 1 0 0,0 0-1 0 0,0 0 1 0 0,0 0-1 0 0,0 0 1 0 0,0 0-1 0 0,0 1 1 0 0,0-1-1 0 0,0 0 1 0 0,0 0-1 0 0,0 0 1 0 0,0 0 0 0 0,0 0-1 0 0,0 0 1 0 0,0 0-1 0 0,0 0 1 0 0,0 0-1 0 0,0 1 1 0 0,1-1-1 0 0,-1 0 1 0 0,0 0-1 0 0,0 0 1 0 0,0 0-1 0 0,0 0 1 0 0,0 0-1 0 0,0 0 1 0 0,0 0 0 0 0,0 0-1 0 0,0 0 1 0 0,0 0-1 0 0,0 0 1 0 0,0 0-1 0 0,1 0 1 0 0,-1 0-1 0 0,0 0 1 0 0,0 0-1 0 0,0 0 1 0 0,0 0-1 0 0,0 1 1 0 0,0-1-1 0 0,0 0 1 0 0,0 0 0 0 0,1-1-1 0 0,-1 1 1 0 0,0 0-1 0 0,0 0 1 0 0,0 0-1 0 0,0 0 1 0 0,0 0-1 0 0,0 0 1 0 0,0 0 20 0 0,15 0-1225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39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316 456 7424 0 0,'0'0'166'0'0,"0"0"29"0"0,-3 0 12 0 0,-5 0-106 0 0,3 0-32 0 0,-7 0-34 0 0,-13 0-32 0 0,22 0-136 0 0,0 0 74 0 0,0 0 65 0 0,0 0 59 0 0,-1-1 89 0 0,0 1 64 0 0,-4 0 256 0 0,-8 1 777 0 0,11 0-932 0 0,1 1-77 0 0,-8 5 358 0 0,-2 1-118 0 0,7-5-291 0 0,0 1-33 0 0,1 0-37 0 0,0-1-37 0 0,-6 2 132 0 0,11-4-194 0 0,-1-1-1 0 0,1 0 1 0 0,0 1-1 0 0,0-1 1 0 0,-1 1 0 0 0,1 0-1 0 0,0-1 1 0 0,0 1 0 0 0,0 0-1 0 0,0 0 1 0 0,0-1 0 0 0,0 1-1 0 0,0 0 1 0 0,0 0-1 0 0,0 0 1 0 0,1 0 0 0 0,-1 1-1 0 0,0-1-21 0 0,-2 5 83 0 0,3-5-63 0 0,0-1 1 0 0,-1 1 0 0 0,1 0-1 0 0,0 0 1 0 0,-1-1 0 0 0,1 1-1 0 0,-1 0 1 0 0,1-1 0 0 0,-1 1 0 0 0,1-1-1 0 0,-1 1 1 0 0,1-1 0 0 0,-1 1-1 0 0,1-1 1 0 0,-1 1 0 0 0,0-1-1 0 0,1 1 1 0 0,-1-1 0 0 0,0 0 0 0 0,1 1-1 0 0,-1-1 1 0 0,0 0-21 0 0,-5 3 84 0 0,-5 5 110 0 0,-1 2-54 0 0,-11 19 140 0 0,16-13-91 0 0,5-9-112 0 0,1-3-53 0 0,-4 11 109 0 0,-11 27 282 0 0,11-30-315 0 0,0 0-36 0 0,0-3-11 0 0,-5 15 62 0 0,7-2 13 0 0,3 9 11 0 0,0 5 104 0 0,0-34-230 0 0,0 0 0 0 0,1 0 1 0 0,-1 0-1 0 0,0-1 0 0 0,1 1 0 0 0,-1 0 0 0 0,1 0 0 0 0,0 0 0 0 0,-1-1 0 0 0,1 1 0 0 0,0 0 1 0 0,0-1-1 0 0,0 1 0 0 0,0-1-13 0 0,5 8 58 0 0,-3-3-26 0 0,-3-5-25 0 0,0-1 0 0 0,0 1 0 0 0,1 0 0 0 0,-1-1 0 0 0,0 1-1 0 0,1 0 1 0 0,-1-1 0 0 0,1 1 0 0 0,-1 0 0 0 0,1-1 0 0 0,-1 1 0 0 0,1-1 0 0 0,-1 1 0 0 0,1-1-1 0 0,0 1 1 0 0,-1-1 0 0 0,1 0 0 0 0,0 1 0 0 0,-1-1 0 0 0,1 0 0 0 0,0 1 0 0 0,0-1-7 0 0,4 3 22 0 0,10 8 59 0 0,-9-8-1 0 0,-1-2-47 0 0,-2-1-17 0 0,0 0 0 0 0,1 0 0 0 0,-1 0 0 0 0,0-1 0 0 0,1 1 0 0 0,-1-1 0 0 0,0 0 0 0 0,1 0-17 0 0,5-2 25 0 0,6-1 50 0 0,0-2-1 0 0,0 0 0 0 0,12-7-73 0 0,-23 11 20 0 0,0-1 0 0 0,0 1 0 0 0,1 0 0 0 0,-1 0 0 0 0,0 1 0 0 0,0-1 0 0 0,1 1 0 0 0,0 0-20 0 0,9-3 52 0 0,-9 2-25 0 0,-1-1-1 0 0,0 0 0 0 0,0 0 0 0 0,0 0 0 0 0,0 0 0 0 0,0 0 0 0 0,0-1 0 0 0,-1 0 1 0 0,0 1-1 0 0,1-2-26 0 0,9-9 116 0 0,7-5 97 0 0,4-3-53 0 0,-3-3-65 0 0,-18 21-89 0 0,0-1 1 0 0,0 1-1 0 0,-1-1 1 0 0,1 1 0 0 0,-1-2-7 0 0,-1 3-4 0 0,1-1 1 0 0,-1 1 0 0 0,-1-1 0 0 0,1 0 0 0 0,0 0 0 0 0,-1 1-1 0 0,0-3 4 0 0,0 2-1 0 0,0 1-1 0 0,1-1 0 0 0,-1 1 0 0 0,1 0 0 0 0,0-1 0 0 0,0 0 2 0 0,10-21-62 0 0,-10 22 56 0 0,0 0-1 0 0,0 0 0 0 0,-1-1 1 0 0,1 1-1 0 0,-1 0 1 0 0,0-1-1 0 0,0 1 1 0 0,0 0-1 0 0,0 0 1 0 0,0-1-1 0 0,-1 0 7 0 0,1-6-23 0 0,0-6 9 0 0,0 12 14 0 0,0-1-1 0 0,0 1 1 0 0,0-1 0 0 0,-1 1 0 0 0,1-1 0 0 0,-1 1-1 0 0,0-1 1 0 0,-11-18 0 0 0,6-10 0 0 0,-7 2 0 0 0,10 24 0 0 0,0 1 0 0 0,0-1 0 0 0,0 1 0 0 0,1-1 0 0 0,0-2 0 0 0,-2-13 0 0 0,3 14 0 0 0,0 0 0 0 0,-1 0 0 0 0,0 0 0 0 0,0-1 0 0 0,-1 2 0 0 0,-2-7 0 0 0,1 6-8 0 0,1 0-1 0 0,0 0 0 0 0,1-1 0 0 0,0 1 1 0 0,0-2 8 0 0,-3-9-47 0 0,-7-16-12 0 0,7 0 31 0 0,-2 18-6 0 0,6 13 28 0 0,0 1 0 0 0,-1 0 0 0 0,1-1 1 0 0,0 1-1 0 0,1-1 0 0 0,-1 0 0 0 0,0 1 0 0 0,1-1 0 0 0,0-3 6 0 0,0-20-11 0 0,0 5-44 0 0,0 20 53 0 0,0 0 1 0 0,0 0 0 0 0,-1 0-1 0 0,1 0 1 0 0,0 0-1 0 0,-1 1 1 0 0,0-1 0 0 0,1 0-1 0 0,-1 0 1 0 0,0 1-1 0 0,0-1 1 0 0,0 1-1 0 0,0-1 1 0 0,0 1 0 0 0,0-1-1 0 0,0 1 1 0 0,-1-1-1 0 0,0 0 2 0 0,-1-1-58 0 0,3 3-12 0 0,3 0 1 0 0,9 0 41 0 0,-12 0 27 0 0,0 0 0 0 0,0 0 0 0 0,0 0 0 0 0,1 0 0 0 0,-1 0 1 0 0,0 0-1 0 0,0 0 0 0 0,0 0 0 0 0,0 0 0 0 0,0 0 0 0 0,0 0 0 0 0,0 0 0 0 0,0 0 0 0 0,0 0 0 0 0,1 0 0 0 0,-1 0 0 0 0,0 0 0 0 0,0 0 0 0 0,0 0 0 0 0,0 0 0 0 0,0 0 1 0 0,0 0-1 0 0,0 1 0 0 0,0-1 0 0 0,0 0 0 0 0,0 0 0 0 0,1 0 0 0 0,-1 0 0 0 0,0 0 0 0 0,0 0 0 0 0,0 0 0 0 0,0 0 0 0 0,0 0 0 0 0,0 0 0 0 0,0 0 0 0 0,0 0 1 0 0,0 1-1 0 0,0-1 0 0 0,0 0 0 0 0,0 0 0 0 0,0 0 0 0 0,0 0 0 0 0,0 0 0 0 0,0 0 0 0 0,0 0 0 0 0,0 0 0 0 0,0 0 0 0 0,0 1 0 0 0,0-1 0 0 0,0 0 0 0 0,0 0 0 0 0,0 0 1 0 0,0 0-1 0 0,0 0 0 0 0,0 0 0 0 0,0 0 0 0 0,0 0 1 0 0,0 3-2 0 0,1-1 1 0 0,-1 1 0 0 0,1-1-1 0 0,-1 1 1 0 0,1-1-1 0 0,0 0 1 0 0,0 1 0 0 0,0-1-1 0 0,0 0 1 0 0,1 1 1 0 0,9 23 0 0 0,1-5 0 0 0,-8-16 0 0 0,-1-1 0 0 0,0 1 0 0 0,-1 0 0 0 0,1 0 0 0 0,0 3 0 0 0,2 24 0 0 0,-2-24 0 0 0,0 0 0 0 0,0 0 0 0 0,1 0 0 0 0,2 4 0 0 0,0-2 0 0 0,0 1 0 0 0,-1 0 0 0 0,0 1 0 0 0,1 5 0 0 0,2 17 9 0 0,-6-22 10 0 0,0 0 0 0 0,2-1 0 0 0,1 4-19 0 0,-2-8 18 0 0,0 0 1 0 0,-1 0 0 0 0,0 1-1 0 0,0-1 1 0 0,0 0 0 0 0,-1 1-1 0 0,0-1 1 0 0,0 8-19 0 0,0-7 28 0 0,-1-1-1 0 0,1 1 1 0 0,1-1-1 0 0,-1 1 1 0 0,1-1-1 0 0,1 0-27 0 0,2 11 60 0 0,1 17 60 0 0,-1-16-58 0 0,-3-12-30 0 0,0 1 1 0 0,0 0-1 0 0,-1-1 1 0 0,0 1-1 0 0,0 3-32 0 0,-1 14 112 0 0,0 2-16 0 0,3-4 4 0 0,6-1-37 0 0,-6-17-43 0 0,0 1 53 0 0,-3-3-1 0 0,0 31 125 0 0,0-22-167 0 0,0 6 45 0 0,0-15 15 0 0,0-3-65 0 0,0 0-104 0 0,0 0-128 0 0,0 0-16 0 0,0 0-35 0 0,0 0-709 0 0,0 0-51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40.1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316 19 6968 0 0,'0'0'157'0'0,"0"0"23"0"0,0 0 11 0 0,-3 0-31 0 0,-12-2-128 0 0,6-3-16 0 0,1 1 44 0 0,1 1 39 0 0,-1-1 186 0 0,-1 4 444 0 0,2 0-422 0 0,-3 1-75 0 0,5-1-120 0 0,-1 0 48 0 0,0 0 41 0 0,-1 0 34 0 0,-9 0 294 0 0,-22 0 786 0 0,26 0-972 0 0,2 0-64 0 0,-5 3-34 0 0,4 3-54 0 0,2 0-73 0 0,-1-1-6 0 0,-15 7 54 0 0,20-9-138 0 0,4-3-21 0 0,0 0-1 0 0,1 1 1 0 0,-1-1 0 0 0,0 0-1 0 0,1 1 1 0 0,-1-1-1 0 0,0 0 1 0 0,1 1 0 0 0,-1-1-1 0 0,0 1 1 0 0,1-1 0 0 0,-1 1-1 0 0,1 0 1 0 0,-1-1-1 0 0,1 1 1 0 0,0-1 0 0 0,-1 1-1 0 0,1 0 1 0 0,-1-1 0 0 0,1 1-1 0 0,0 0 1 0 0,0 0-7 0 0,-3 5 18 0 0,-12 12 15 0 0,14-17-29 0 0,-1 0-1 0 0,1 1 1 0 0,0-1-1 0 0,-1 0 1 0 0,1 1-1 0 0,0 0 1 0 0,0-1-1 0 0,0 1 1 0 0,0 0-1 0 0,0-1 1 0 0,0 1-1 0 0,0 0 1 0 0,1 0 0 0 0,-1 0-1 0 0,1 0 1 0 0,-1 0-1 0 0,1 0 1 0 0,0 0-1 0 0,0 0-3 0 0,0 0 5 0 0,0 0-1 0 0,-1 0 0 0 0,1 0 0 0 0,0 0 1 0 0,-1 0-1 0 0,1-1 0 0 0,-1 1 0 0 0,0 0 1 0 0,0 0-1 0 0,1 0 0 0 0,-1-1 0 0 0,-1 2-4 0 0,0-1 1 0 0,1 0-1 0 0,0 0 0 0 0,0-1 0 0 0,0 1 0 0 0,1 0 0 0 0,-1 0 1 0 0,0 0-1 0 0,1 0 0 0 0,-1 0 0 0 0,1 0 0 0 0,0 0 0 0 0,-1 0 1 0 0,1 1-1 0 0,0 67 0 0 0,0-68 0 0 0,0-1 0 0 0,1 1 0 0 0,-1 0 0 0 0,0 0 0 0 0,1 0 0 0 0,-1-1 0 0 0,1 1 0 0 0,-1 0 0 0 0,1-1 0 0 0,0 1 1 0 0,0 0-1 0 0,0-1 0 0 0,0 2 0 0 0,1-1 4 0 0,-1-1 0 0 0,0 1 0 0 0,0 0 0 0 0,0 0 0 0 0,0 0 0 0 0,-1 0 0 0 0,1 0 0 0 0,-1 0 0 0 0,1 1 0 0 0,-1-1 0 0 0,0 0 0 0 0,1 0 0 0 0,-1 2-4 0 0,0-4 0 0 0,2 26 10 0 0,-2-25-9 0 0,1 0-1 0 0,-1 1 1 0 0,0-1 0 0 0,1 0-1 0 0,-1 0 1 0 0,1 0 0 0 0,0 1-1 0 0,-1-1 1 0 0,1 0 0 0 0,0 0-1 0 0,0 0 1 0 0,0 0 0 0 0,-1 0-1 0 0,1 0 1 0 0,0 0 0 0 0,0-1-1 0 0,1 1 1 0 0,-1 0 0 0 0,0 0-1 0 0,26 11 59 0 0,-13-6-21 0 0,-2-1 27 0 0,-3 1-14 0 0,4 1 22 0 0,-6-6-11 0 0,2 0 34 0 0,-5-1-50 0 0,-1 0-20 0 0,-1 0 0 0 0,1 0 0 0 0,0 0 0 0 0,-1 0 0 0 0,1 0 0 0 0,-1-1 0 0 0,1 1 0 0 0,0-1 0 0 0,1 0-26 0 0,5-4 69 0 0,20-8 164 0 0,-24 12-203 0 0,0-2 0 0 0,0 1-1 0 0,0-1 1 0 0,0 1 0 0 0,0-1-30 0 0,-3 1 14 0 0,0 1 0 0 0,-1 0 0 0 0,1-1 0 0 0,-1 1 0 0 0,1-1 0 0 0,-1 1 0 0 0,1-1 0 0 0,-1 0 0 0 0,0 0 1 0 0,1 0-15 0 0,3-9 97 0 0,-4 8-77 0 0,0 1 1 0 0,0-1-1 0 0,1 1 1 0 0,-1-1-1 0 0,1 1 1 0 0,-1 0-1 0 0,1 0 0 0 0,0-1 1 0 0,0 1-21 0 0,11-10 77 0 0,-9 8-49 0 0,0 0 1 0 0,1 0 0 0 0,-1 0 0 0 0,-1-1-1 0 0,1 0 1 0 0,-1 1 0 0 0,1-1 0 0 0,-2-1 0 0 0,1 1-1 0 0,0 0 1 0 0,0-5-29 0 0,1-1 29 0 0,-2 2 2 0 0,1 0 1 0 0,1 1-1 0 0,1-4-31 0 0,0 4 8 0 0,-4 7-5 0 0,0 1 0 0 0,-1-1 1 0 0,1 0-1 0 0,0 0 0 0 0,-1 0 0 0 0,1 0 0 0 0,-1 0 0 0 0,1 0 0 0 0,-1 1 0 0 0,1-1 0 0 0,-1 0 0 0 0,0-1 0 0 0,1 1 0 0 0,-1 0 0 0 0,0 0 0 0 0,0 0 0 0 0,0 0 0 0 0,0 0 0 0 0,0 0 0 0 0,0 0 0 0 0,0 0 0 0 0,0 0 0 0 0,0 0 0 0 0,0 0 0 0 0,-1 0 0 0 0,1 0 1 0 0,0 0-4 0 0,-5-7 12 0 0,4 7-9 0 0,0 1 0 0 0,0-1 0 0 0,1 0 0 0 0,-1 0 0 0 0,0 0-1 0 0,1 0 1 0 0,-1 0 0 0 0,1 0 0 0 0,-1 0 0 0 0,1 0 0 0 0,0 0-1 0 0,-1 0 1 0 0,1 0 0 0 0,0 0 0 0 0,0 0 0 0 0,-1 0 0 0 0,1 0-1 0 0,0 0 1 0 0,0 0 0 0 0,0 0 0 0 0,0 0 0 0 0,1 0 0 0 0,-1 0-1 0 0,0 0 1 0 0,0 0 0 0 0,1 0 0 0 0,-1 0-3 0 0,12-14 28 0 0,-9 9 25 0 0,-3-3-37 0 0,0-11 46 0 0,0 17-21 0 0,2 6-78 0 0,10 12 25 0 0,-11-14 10 0 0,-1 1 1 0 0,1-1 0 0 0,-1 1 0 0 0,1-1 0 0 0,-1 1 0 0 0,0-1 0 0 0,0 1 0 0 0,0 0 0 0 0,0-1 0 0 0,0 1 1 0 0,0 0-4 0 0,0 0 0 0 0,0-1 0 0 0,1 1 0 0 0,-1 0 0 0 0,0 0-1 0 0,1 0 1 0 0,-1-1 0 0 0,1 1 0 0 0,0 0 0 0 0,0-1 0 0 0,0 1 0 0 0,-1 0 0 0 0,2 0 4 0 0,0 0 2 0 0,-1 0-1 0 0,0 0 1 0 0,0 0-1 0 0,0 0 1 0 0,-1 0 0 0 0,1 0-1 0 0,0 0 1 0 0,-1 0-1 0 0,1 0 1 0 0,-1 0 0 0 0,0 0-1 0 0,1 0 1 0 0,-1 3-2 0 0,-1 5 32 0 0,0 9 35 0 0,6 4 36 0 0,-2-12-62 0 0,4 11 50 0 0,-4-14-21 0 0,1 1 35 0 0,8 11 118 0 0,-6 9 7 0 0,1-14-79 0 0,-6-14-130 0 0,0 1 0 0 0,-1 0-1 0 0,1-1 1 0 0,0 1 0 0 0,0-1 0 0 0,-1 1 0 0 0,1 0 0 0 0,-1-1-1 0 0,0 1 1 0 0,1 0 0 0 0,-1 0 0 0 0,0-1 0 0 0,0 1-21 0 0,2 11 132 0 0,6 2 16 0 0,-7-13-128 0 0,0-1 0 0 0,0 1 0 0 0,-1-1 1 0 0,1 1-1 0 0,0 0 0 0 0,-1-1 0 0 0,1 1 0 0 0,0 0 1 0 0,-1-1-1 0 0,0 1 0 0 0,0 0 0 0 0,1 0-20 0 0,-1 1 134 0 0,0-3-20 0 0,0 0-2 0 0,0 0-6 0 0,0 0-29 0 0,0 0-12 0 0,0 0-1 0 0,0 0-51 0 0,0 0-80 0 0,0 0-101 0 0,0 0-219 0 0,0 0-392 0 0,0 0-41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50.32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8752 0 0,'0'0'197'0'0,"0"0"24"0"0,0 3 19 0 0,0-3-232 0 0,0 1-1 0 0,0 0 1 0 0,0-1 0 0 0,0 1-1 0 0,1-1 1 0 0,-1 1-1 0 0,0 0 1 0 0,0-1-1 0 0,0 1 1 0 0,1 0-1 0 0,-1-1 1 0 0,0 1-1 0 0,1-1 1 0 0,-1 1-1 0 0,0-1 1 0 0,1 1 0 0 0,-1-1-1 0 0,1 1 1 0 0,-1-1-1 0 0,1 1 1 0 0,-1-1-1 0 0,1 0 1 0 0,-1 1-1 0 0,1-1-7 0 0,6 7 54 0 0,-4 5-35 0 0,-3-6 17 0 0,0 0 64 0 0,1 7 195 0 0,-3 8 319 0 0,0-12-375 0 0,0-5-162 0 0,-2 12 303 0 0,3-6-87 0 0,3-1-11 0 0,3 2 43 0 0,-4-9-230 0 0,0 1 0 0 0,-1-1 1 0 0,1 1-1 0 0,0-1 0 0 0,-1 1 0 0 0,0-1 1 0 0,1 1-1 0 0,-1 1-95 0 0,-1 24 679 0 0,0-10-204 0 0,0 0-131 0 0,0 4-17 0 0,1-19-279 0 0,0 0 1 0 0,0 0-1 0 0,0 0 1 0 0,0 0-1 0 0,1 0 0 0 0,0 0 1 0 0,-1 0-1 0 0,1-1 1 0 0,1 2-49 0 0,3 5 77 0 0,-4-8-66 0 0,0 1 0 0 0,0 0 0 0 0,0-1 0 0 0,0 1 0 0 0,0-1 0 0 0,-1 1 0 0 0,1 0 0 0 0,0 0 0 0 0,-1 0 0 0 0,1-1-1 0 0,-1 1 1 0 0,0 0 0 0 0,0 0 0 0 0,0 0-11 0 0,0 13 82 0 0,-3-10-16 0 0,-8 7-36 0 0,8-6 34 0 0,3 6-32 0 0,0-9 16 0 0,0-3-92 0 0,0 0-89 0 0,0 0-88 0 0,0 0 62 0 0,0 0-38 0 0,0 0-39 0 0,0 0-39 0 0,0 0-375 0 0,0 0 87 0 0,0 0-52 0 0,0 0-726 0 0,0 0-573 0 0,0 0-1090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51.52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7424 0 0,'0'0'166'0'0,"0"0"29"0"0,0 0 12 0 0,0 0 33 0 0,0 0 134 0 0,0 3 61 0 0,0-2-407 0 0,0 0 1 0 0,0 0-1 0 0,0-1 0 0 0,0 1 1 0 0,0 0-1 0 0,1-1 0 0 0,-1 1 1 0 0,0 0-1 0 0,1-1 0 0 0,-1 1 1 0 0,0 0-1 0 0,1-1 0 0 0,-1 1 1 0 0,1-1-1 0 0,-1 1 0 0 0,1 0 1 0 0,-1-1-1 0 0,1 1 0 0 0,-1-1 1 0 0,1 0-1 0 0,0 1-28 0 0,9 5 360 0 0,4 4 37 0 0,-11-8 66 0 0,-3 2-241 0 0,0-1-33 0 0,-1 3 100 0 0,1 0-84 0 0,0 0-90 0 0,1 0-60 0 0,0 6 16 0 0,1-5 57 0 0,5 11 135 0 0,-2-9-89 0 0,0 5 35 0 0,2 4 35 0 0,0-1 0 0 0,2 2-244 0 0,20 36 450 0 0,-9-19 274 0 0,10 29-724 0 0,-17-34 160 0 0,29 81 412 0 0,-30-68-366 0 0,-7-19-57 0 0,1 2 1 0 0,1 12 31 0 0,-6-26-62 0 0,0 1 1 0 0,0 11-120 0 0,-1-14 86 0 0,0 1-1 0 0,1-1 1 0 0,1 5-86 0 0,9 25 255 0 0,-6 0-24 0 0,-6 30 222 0 0,0-29-177 0 0,0-22-173 0 0,-3 0 38 0 0,-15 38 373 0 0,11-36-312 0 0,3-8-26 0 0,-6 13 189 0 0,5-14-168 0 0,5-11-167 0 0,-14 17 242 0 0,1-3-12 0 0,11-2-40 0 0,3-11-45 0 0,-7-2-15 0 0,1 0-60 0 0,-1 2-28 0 0,-5 7 24 0 0,9-7-13 0 0,0-3-9 0 0,-9 0-44 0 0,9 0 34 0 0,3 0-38 0 0,0 0-80 0 0,0 0-41 0 0,0 0-149 0 0,0-4-21 0 0,0 1 113 0 0,0 0 77 0 0,0-3-7 0 0,0 4 33 0 0,0 0-33 0 0,0 0-76 0 0,0-1-84 0 0,0 2 69 0 0,0 0-33 0 0,0-1-36 0 0,0 1-41 0 0,0 0-44 0 0,0-1-45 0 0,0 1-51 0 0,0 0-53 0 0,3-2-1211 0 0,12-12-9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36.4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11376 0 0,'0'0'256'0'0,"0"0"34"0"0,0 0 21 0 0,0 0-35 0 0,1 0-208 0 0,1 0-40 0 0,9 2 5 0 0,-2 4 52 0 0,-2 4 53 0 0,-5 3 58 0 0,-1-2-14 0 0,4 0-39 0 0,7 8 52 0 0,-1 1-47 0 0,-8-3 1 0 0,-2-4-56 0 0,0 7 20 0 0,10 11 76 0 0,-6 1 58 0 0,5-1 29 0 0,-4 1 4 0 0,4-1 10 0 0,-6-12-100 0 0,-3-14-128 0 0,0-1 0 0 0,0 1 0 0 0,0 0 0 0 0,1 0 1 0 0,0-1-1 0 0,0 1 0 0 0,0-1 0 0 0,0 1-62 0 0,9 13 354 0 0,-3-1-69 0 0,-6-12-202 0 0,0 1 0 0 0,1-1 0 0 0,0 0-1 0 0,0 0 1 0 0,0 0 0 0 0,1 0-1 0 0,-1-1 1 0 0,3 2-83 0 0,-4-3 69 0 0,1 0 1 0 0,-1 1-1 0 0,0-1 1 0 0,0 0-1 0 0,0 1 0 0 0,1 0-69 0 0,5 11 220 0 0,-1-6-147 0 0,0-1 31 0 0,0 5-43 0 0,1 1 13 0 0,-1-7 64 0 0,2-3 77 0 0,-3-3-62 0 0,0-1 34 0 0,-2 0-124 0 0,1 0 46 0 0,9-2 355 0 0,-6-1-208 0 0,-3 0-147 0 0,-1 0-76 0 0,-2-2-69 0 0,4-8 148 0 0,4 8-31 0 0,-7 0-52 0 0,0 0 0 0 0,0 0 0 0 0,0-1 0 0 0,-1 1 0 0 0,0-1-29 0 0,3-20 72 0 0,1 10-21 0 0,-5 13-40 0 0,1 0 1 0 0,-1 0 0 0 0,0-1-1 0 0,-1 1 1 0 0,1 0 0 0 0,0-1 0 0 0,-1 1-1 0 0,0-2-11 0 0,4-19 62 0 0,8-4-50 0 0,-9 23-12 0 0,-1 1-1 0 0,1-1 1 0 0,-1 0 0 0 0,0 0-1 0 0,-1-1 1 0 0,2-25 0 0 0,-3 25 0 0 0,0 1 0 0 0,0-1 0 0 0,1 0 0 0 0,1-3 0 0 0,8-22-12 0 0,-5-1-36 0 0,0 15 36 0 0,2-9-23 0 0,-6 9-35 0 0,-1 15 47 0 0,0 0 0 0 0,1 0-1 0 0,-1 1 1 0 0,0-1 0 0 0,0 0 0 0 0,1 1-1 0 0,-1-1 1 0 0,1 1 0 0 0,-1-1 0 0 0,1 0 0 0 0,0 1-1 0 0,-1-1 1 0 0,1 1 0 0 0,0-1 0 0 0,1 0 23 0 0,3-6-124 0 0,10-23-479 0 0,-14 28 501 0 0,0 0-38 0 0,0-3-238 0 0,-1-1-201 0 0,0-1-405 0 0,0 6 509 0 0,0 1 183 0 0,0 1-37 0 0,0-1-427 0 0,0 0 115 0 0,0 1-49 0 0,0 0-801 0 0,0 0-619 0 0,0 0-1182 0 0</inkml:trace>
  <inkml:trace contextRef="#ctx0" brushRef="#br0" timeOffset="404.45">631 316 8808 0 0,'0'0'197'0'0,"3"0"24"0"0,10 0 19 0 0,3 3-29 0 0,-8 2-165 0 0,-7-4-46 0 0,1 0-1 0 0,-1 0 1 0 0,1-1 0 0 0,-1 1 0 0 0,1 0 0 0 0,-1-1-1 0 0,1 1 1 0 0,-1 0 0 0 0,1-1 0 0 0,0 0-1 0 0,-1 1 1 0 0,1-1 0 0 0,0 0 0 0 0,-1 0 0 0 0,4 0 37 0 0,1 0 67 0 0,0 1 47 0 0,0-1 37 0 0,12-1 528 0 0,-14-2-436 0 0,1-3 237 0 0,-5 5-484 0 0,0 1 0 0 0,0-1 0 0 0,0 1-1 0 0,1 0 1 0 0,-1-1 0 0 0,0 1 0 0 0,1-1-1 0 0,-1 1 1 0 0,0 0 0 0 0,1-1 0 0 0,-1 1-1 0 0,1 0 1 0 0,-1 0 0 0 0,0-1-1 0 0,1 1 1 0 0,-1 0 0 0 0,1 0 0 0 0,-1-1-1 0 0,1 1 1 0 0,-1 0 0 0 0,1 0 0 0 0,-1 0-1 0 0,1 0 1 0 0,-1 0 0 0 0,1 0 0 0 0,-1 0-1 0 0,1 0 1 0 0,-1 0 0 0 0,1 0-1 0 0,-1 0 1 0 0,1 0 0 0 0,0 0-33 0 0,10 0 397 0 0,0 0-93 0 0,-1-2-38 0 0,12-3 277 0 0,-14 1-299 0 0,0 1 28 0 0,0-1 69 0 0,-2 1-179 0 0,24-14 748 0 0,-18 8-591 0 0,-3 2-73 0 0,4-1 40 0 0,3-1 65 0 0,-4-1-10 0 0,0-9-73 0 0,-5 5-160 0 0,3 2-45 0 0,3-1 18 0 0,-9 7-10 0 0,-4-1-59 0 0,1 1-4 0 0,15-22 56 0 0,-9 24-34 0 0,-7 4-30 0 0,0 0 1 0 0,1 0-1 0 0,-1 0 0 0 0,0 0 1 0 0,0 0-1 0 0,0 0 0 0 0,0 0 1 0 0,1 0-1 0 0,-1 0 0 0 0,0 0 1 0 0,0 0-1 0 0,0 0 0 0 0,0 0 1 0 0,1 0-1 0 0,-1 0 0 0 0,0 0 0 0 0,0 0 1 0 0,0 0-1 0 0,0-1 0 0 0,0 1 1 0 0,1 0-1 0 0,-1 0 0 0 0,0 0 1 0 0,0 0-1 0 0,0 0 0 0 0,0 0 1 0 0,0-1-1 0 0,0 1 0 0 0,0 0 1 0 0,0 0-1 0 0,0 0 0 0 0,0 0 1 0 0,1-1-1 0 0,-1 1 0 0 0,0 0 1 0 0,0 0-1 0 0,0 0 0 0 0,0 0 1 0 0,0-1-1 0 0,0 1 0 0 0,1-10 41 0 0,-1-9 46 0 0,1 15-79 0 0,-1 4-11 0 0,-5-8 23 0 0,-4-9 45 0 0,3 6-5 0 0,2 6-37 0 0,-1 4-30 0 0,1 2 11 0 0,-11 2-4 0 0,-14 12 0 0 0,23-1 0 0 0,4-10-7 0 0,-1 0-1 0 0,0 0 0 0 0,-1 0 0 0 0,1 0 0 0 0,-1 0 1 0 0,0 0-1 0 0,-2 1 8 0 0,0 0-5 0 0,1 0 1 0 0,-1 0 0 0 0,1 1-1 0 0,-4 5 5 0 0,3-2 0 0 0,2-3 0 0 0,0-1 0 0 0,0 0 0 0 0,1 1 0 0 0,0 0 0 0 0,-2 5 0 0 0,2 2 0 0 0,3-11 0 0 0,-1 0 0 0 0,1 1 0 0 0,-1-1 0 0 0,0 0 0 0 0,0 0 0 0 0,0 0 0 0 0,0 1 0 0 0,0-1 0 0 0,0 0 0 0 0,0 0 0 0 0,-1 0 0 0 0,1 0 0 0 0,-1-1 0 0 0,1 1 0 0 0,-1 0 0 0 0,0 0 0 0 0,1 0 0 0 0,0 0 0 0 0,-1-1 0 0 0,1 2 0 0 0,0-1 0 0 0,0 0 0 0 0,0 0 0 0 0,0 0 0 0 0,0 0 0 0 0,1 1 0 0 0,-1-1 0 0 0,1 0 0 0 0,-1 0 0 0 0,1 1 0 0 0,-3 11 0 0 0,0-2 0 0 0,1-6 0 0 0,0 1 0 0 0,0-1 0 0 0,1 0 0 0 0,0 1 0 0 0,0 0 0 0 0,1-1 0 0 0,-1 1 0 0 0,2 0 0 0 0,-1-1 0 0 0,1 1 0 0 0,0 1 0 0 0,6 10-8 0 0,3-2 48 0 0,5 2 53 0 0,10 8 91 0 0,-22-23-158 0 0,-1-1-6 0 0,0-1 0 0 0,0 1 0 0 0,0-1 0 0 0,0 1 0 0 0,0-1 0 0 0,0 0 0 0 0,0 0 0 0 0,0 0-1 0 0,0 0 1 0 0,1 0 0 0 0,-1-1 0 0 0,0 1 0 0 0,1-1 0 0 0,-1 1 0 0 0,0-1 0 0 0,1 0 0 0 0,-1 0 0 0 0,1 0 0 0 0,0 0-20 0 0,-1 0 20 0 0,-1 0 1 0 0,1 0-1 0 0,0 0 0 0 0,-1 0 1 0 0,1 1-1 0 0,0-1 0 0 0,-1 1 1 0 0,1-1-1 0 0,-1 1 1 0 0,1-1-1 0 0,0 1 0 0 0,-1 0 1 0 0,1 0-1 0 0,-1 0-20 0 0,12 5 127 0 0,5-2 9 0 0,14-6 119 0 0,0-4-19 0 0,-13 1-132 0 0,-12 4-83 0 0,4-2 22 0 0,-7 2-35 0 0,0 0 0 0 0,0 0 0 0 0,0 0 0 0 0,-1 0 0 0 0,1-1 0 0 0,0 0 0 0 0,-1 1-1 0 0,0-1 1 0 0,2-2-8 0 0,0 1 77 0 0,0 1-89 0 0,0 0-99 0 0,0 0-108 0 0,1 1-119 0 0,-4 0 122 0 0,1 0-33 0 0,0 1-35 0 0,0-1-36 0 0,0 0-37 0 0,0 1-38 0 0,1-1-266 0 0,1 0-92 0 0,-1 0-95 0 0,1 0-100 0 0,1-1-291 0 0,1 0-35 0 0,12-7-2674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50.71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0 123 7856 0 0,'0'0'174'0'0,"0"0"29"0"0,0 0 13 0 0,3 3-31 0 0,9 12-78 0 0,-7-3 111 0 0,-4-10-153 0 0,0 1 0 0 0,1-1 1 0 0,-1 1-1 0 0,0-1 0 0 0,1 0 0 0 0,0 1 0 0 0,-1-1 0 0 0,1 0 0 0 0,0 0-65 0 0,1 1 12 0 0,1 0 89 0 0,2 3 156 0 0,8 9 520 0 0,-10-10-583 0 0,0 1-63 0 0,1 2 13 0 0,3 2 78 0 0,-2-3-29 0 0,1-2 37 0 0,2 0 92 0 0,0 0-62 0 0,-3 2-55 0 0,1 2-11 0 0,2 6 48 0 0,3 4 89 0 0,-2-7-11 0 0,22 20 630 0 0,-29-26-594 0 0,0 12-67 0 0,5 1-59 0 0,-6-15-187 0 0,0 0 1 0 0,1 0-1 0 0,-1 0 0 0 0,1-1 1 0 0,0 1-1 0 0,0-1 1 0 0,1 1-1 0 0,-1-1 1 0 0,1 0-1 0 0,-1 0 1 0 0,1 0-1 0 0,1 0-43 0 0,10 3 116 0 0,-6 8-10 0 0,14 4-20 0 0,-14-4-58 0 0,6-8 15 0 0,-1 6-22 0 0,-8-9 22 0 0,-4-3-42 0 0,0 0 1 0 0,0 1-1 0 0,0-1 1 0 0,0 1-1 0 0,0 0 1 0 0,0-1-1 0 0,-1 1 1 0 0,1 0-1 0 0,0 0 1 0 0,0 0-1 0 0,-1 0 1 0 0,1 1-1 0 0,0-1 1 0 0,-1 0 0 0 0,1 1-3 0 0,1 1 23 0 0,-3-3-56 0 0,3 0-60 0 0,9 0-102 0 0,-6-3-17 0 0,-2-1 135 0 0,0 1-14 0 0,0 1-26 0 0,-1 0-50 0 0,1 1-19 0 0,-1 0-50 0 0,0 0-57 0 0,1 1-63 0 0,-4 0 331 0 0,0 0 1 0 0,0 0-1 0 0,0 0 0 0 0,0 0 1 0 0,0 0-1 0 0,0 0 0 0 0,0 0 1 0 0,1 0-1 0 0,-1 0 1 0 0,0 0-1 0 0,0 0 0 0 0,0 0 1 0 0,0 0-1 0 0,0 0 0 0 0,0 0 1 0 0,0 0-1 0 0,0 0 0 0 0,0 0 1 0 0,1 0-1 0 0,-1 0 1 0 0,0 0-1 0 0,0 0 0 0 0,0 0 1 0 0,0 0-1 0 0,0 0 0 0 0,0 0 1 0 0,0 0-1 0 0,0 0 0 0 0,0-1 1 0 0,0 1-1 0 0,0 0 1 0 0,1 0-1 0 0,-1 0 0 0 0,0 0 1 0 0,0 0-1 0 0,0 0 0 0 0,0 0 1 0 0,0 0-1 0 0,0 0 0 0 0,0 0 1 0 0,0-1-1 0 0,0 1 1 0 0,0 0-1 0 0,0 0 0 0 0,0 0 1 0 0,0 0-1 0 0,0 0 0 0 0,0 0 1 0 0,0 0-1 0 0,0 0 0 0 0,0 0 1 0 0,0-1-1 0 0,0 1 0 0 0,0 0 1 0 0,0 0-1 0 0,0 0 1 0 0,0 0 25 0 0,0-15-1528 0 0</inkml:trace>
  <inkml:trace contextRef="#ctx0" brushRef="#br0" timeOffset="322.7">438 1 5904 0 0,'0'0'169'0'0,"0"0"-38"0"0,0 0-11 0 0,0 0 83 0 0,0 0 40 0 0,3 3 291 0 0,-2-2-432 0 0,1 0-10 0 0,-1 1-33 0 0,5 6 90 0 0,-4-4-34 0 0,-1 0 88 0 0,0-1 13 0 0,-1 0 72 0 0,1 1 84 0 0,-1 1 94 0 0,0 15 273 0 0,0 1-100 0 0,0 1-91 0 0,0 0-83 0 0,0 0-74 0 0,0 1-66 0 0,0 0-58 0 0,0-1-47 0 0,0-9-91 0 0,0-4-16 0 0,0 0-1 0 0,0 0 1 0 0,-1 1 0 0 0,-1 7-113 0 0,-3 1 165 0 0,2-11-76 0 0,1 0 0 0 0,1 1 1 0 0,-1-1-1 0 0,1 0 1 0 0,1 1-1 0 0,-1 3-89 0 0,2 18 222 0 0,0 7 95 0 0,-1-26-176 0 0,0 0 0 0 0,-1 0 0 0 0,0 0 0 0 0,-2 5-141 0 0,2-11 40 0 0,-7 29 275 0 0,6-23-188 0 0,1 0 0 0 0,0 0 0 0 0,0 7-127 0 0,1 4 190 0 0,0-13-86 0 0,1 0 0 0 0,-2 1 0 0 0,1-1 0 0 0,-1 0 0 0 0,-1 3-104 0 0,-3 8 171 0 0,2-12-88 0 0,1 0 1 0 0,1 1 0 0 0,-1-1 0 0 0,1 0 0 0 0,1 1-1 0 0,-1 0-83 0 0,-2 19 256 0 0,-3-3-34 0 0,1-5-78 0 0,-1 16 130 0 0,1-17-137 0 0,2-11-70 0 0,1 0-1 0 0,1 1 0 0 0,-1-1 0 0 0,1 1 1 0 0,0-1-1 0 0,1 1-66 0 0,0 8 112 0 0,1-8-60 0 0,-1-1 1 0 0,0 0-1 0 0,0 0 0 0 0,-1 0 0 0 0,0 0 0 0 0,-1 1-52 0 0,-5 6 125 0 0,6-13-107 0 0,0 1 1 0 0,0 0 0 0 0,1-1 0 0 0,-1 1-1 0 0,0 0 1 0 0,1 0 0 0 0,-1-1 0 0 0,1 1-1 0 0,-1 0 1 0 0,1 0 0 0 0,0 0 0 0 0,0 0-1 0 0,0 0 1 0 0,0 0-19 0 0,0 15 63 0 0,0 44 210 0 0,0-43-192 0 0,0-12-6 0 0,0-6-10 0 0,0 0-1 0 0,0 0-38 0 0,0 0-46 0 0,0 0-75 0 0,0 0-57 0 0,0 0-227 0 0,0 0 195 0 0,0 0 84 0 0,0-1-34 0 0,1 1-8 0 0,-1-1-35 0 0,1 1-37 0 0,0-1-44 0 0,-1 0-46 0 0,2 0-44 0 0,-1 0-40 0 0,0-1-37 0 0,1 0-272 0 0,0 0-60 0 0,0-1-47 0 0,-1 0-35 0 0,1-4-1500 0 0,-1-3-1322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49.69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0 123 8720 0 0,'0'-2'197'0'0,"0"-10"24"0"0,0 9 19 0 0,3 3-29 0 0,3 1-177 0 0,0 1 33 0 0,5 4 160 0 0,-1 0 58 0 0,4-1 331 0 0,-8 7 22 0 0,0-8-316 0 0,0-1-65 0 0,2 1-21 0 0,-7-4-213 0 0,0 1 0 0 0,-1-1 0 0 0,1 1 0 0 0,0 0 0 0 0,0-1 0 0 0,-1 1 0 0 0,1 0 0 0 0,0 0-1 0 0,-1-1 1 0 0,1 1 0 0 0,-1 0 0 0 0,1 0-23 0 0,4 12 303 0 0,-1-4-64 0 0,-3-8-215 0 0,0 0-1 0 0,-1 0 0 0 0,1 0 1 0 0,-1-1-1 0 0,1 1 0 0 0,0 0 1 0 0,0 0-1 0 0,-1-1 0 0 0,1 1 1 0 0,0 0-1 0 0,0-1 0 0 0,0 1 1 0 0,1 0-24 0 0,10 4 297 0 0,-11-5-262 0 0,0 0-1 0 0,0 1 0 0 0,1-1 0 0 0,-1 1 1 0 0,0-1-1 0 0,0 1 0 0 0,0 0 0 0 0,0 0 1 0 0,1-1-1 0 0,-1 1 0 0 0,0 0 1 0 0,-1 0-1 0 0,1 0 0 0 0,0 0 0 0 0,0 0 1 0 0,0 0-1 0 0,0 0 0 0 0,0 1-34 0 0,4 10 344 0 0,-1-3-47 0 0,7 5 84 0 0,-4-6-179 0 0,-1-1-43 0 0,1 3 13 0 0,-1 0-54 0 0,8 11 71 0 0,-1-7-7 0 0,7 6 78 0 0,6 4 94 0 0,-2 5 49 0 0,-19-21-331 0 0,8 9 150 0 0,4-7 12 0 0,-2 1-185 0 0,-9-6-49 0 0,-1 0 0 0 0,0 0 0 0 0,0 0 0 0 0,-1 1 0 0 0,0-1-1 0 0,1 3 1 0 0,-2-3 1 0 0,-3-4 0 0 0,1 0-1 0 0,-1-1 0 0 0,0 1 1 0 0,1 0-1 0 0,-1 0 0 0 0,0-1 1 0 0,1 1-1 0 0,-1-1 0 0 0,1 1 0 0 0,-1 0 1 0 0,1-1-1 0 0,-1 1 0 0 0,1-1 1 0 0,0 1-1 0 0,-1-1 0 0 0,1 1 1 0 0,-1-1-1 0 0,1 0 0 0 0,0 1 1 0 0,0-1-1 0 0,-1 0 0 0 0,1 1 0 0 0,5 1 10 0 0,-5-1-4 0 0,0 0 0 0 0,0-1 0 0 0,0 1 0 0 0,1 0 0 0 0,-1 0 0 0 0,0 0 0 0 0,-1 0 0 0 0,1 0 0 0 0,0 0 0 0 0,0 0 0 0 0,0 0 0 0 0,0 1-6 0 0,-1-1 11 0 0,1 0 0 0 0,0 1 0 0 0,-1-1 0 0 0,1 1 0 0 0,-1-1 0 0 0,1 0 0 0 0,-1 1 0 0 0,0-1 0 0 0,0 1 0 0 0,0 0-11 0 0,3 4 80 0 0,12 6-64 0 0,-1-9-1 0 0,-11-3 30 0 0,-3 0-109 0 0,0 0-77 0 0,0 0 48 0 0,0 0-76 0 0,0 0-92 0 0,0 0 77 0 0,0 0-42 0 0,0 0-45 0 0,0 0-43 0 0,0 0-39 0 0,0 0-35 0 0,0 0-252 0 0,0 0-59 0 0,0 0-46 0 0,0 0-33 0 0,0 0-1395 0 0,0 0-1235 0 0</inkml:trace>
  <inkml:trace contextRef="#ctx0" brushRef="#br0" timeOffset="294.2">281 1 7344 0 0,'0'0'165'0'0,"0"0"22"0"0,0 0 9 0 0,3 3-20 0 0,-3-3-176 0 0,1 0 2 0 0,-1 1 1 0 0,1 0-1 0 0,0 0 0 0 0,-1 0 1 0 0,1-1-1 0 0,0 1 1 0 0,-1 0-1 0 0,1 0 0 0 0,-1 0 1 0 0,1 0-1 0 0,-1 0 1 0 0,1 0-1 0 0,-1 0 0 0 0,0 0 1 0 0,0 0-3 0 0,-1 6 19 0 0,-2 0 41 0 0,-2 2 80 0 0,3 3 73 0 0,2 1 145 0 0,1-9-251 0 0,-1 0-1 0 0,0-1 0 0 0,0 1 1 0 0,0-1-1 0 0,0 1 1 0 0,-1-1-1 0 0,1 1 1 0 0,-1-1-1 0 0,0 1 0 0 0,0 0-106 0 0,-4 5 218 0 0,-1 2 105 0 0,-1 7 82 0 0,3-6-234 0 0,-1 2 83 0 0,-8 22 448 0 0,9-24-501 0 0,1-1-48 0 0,-3 24 391 0 0,4-26-409 0 0,-1 2 52 0 0,-10 25 568 0 0,7-22-474 0 0,2-6-156 0 0,0-2-44 0 0,-11 11 290 0 0,13-15-319 0 0,0 0 0 0 0,1 0 0 0 0,-1 0 0 0 0,0 0 0 0 0,1 0 0 0 0,-1 0 0 0 0,1 0 0 0 0,0 1 0 0 0,-1-1 0 0 0,1 1-52 0 0,-3 11 208 0 0,0 4 25 0 0,3-16-212 0 0,0 0 1 0 0,0 0 0 0 0,-1 0-1 0 0,1 0 1 0 0,0 0 0 0 0,-1 0-1 0 0,1 0 1 0 0,-1 0-22 0 0,-3 4 58 0 0,0 0-1 0 0,1 0 1 0 0,-1 1 0 0 0,2 0-1 0 0,-1-1 1 0 0,1 2-58 0 0,0-2 36 0 0,-3 9 63 0 0,-6-9-3 0 0,7 1-29 0 0,5-6-63 0 0,-1-1 0 0 0,1 1 0 0 0,0-1 0 0 0,0 0 0 0 0,-1 1 0 0 0,1-1-1 0 0,0 1 1 0 0,0-1 0 0 0,-1 0 0 0 0,1 1 0 0 0,0-1 0 0 0,-1 0 0 0 0,1 1-1 0 0,-1-1 1 0 0,1 0 0 0 0,0 0 0 0 0,-1 0 0 0 0,1 1 0 0 0,-1-1 0 0 0,1 0 0 0 0,-1 0-1 0 0,1 0 1 0 0,-1 0 0 0 0,1 0 0 0 0,0 0 0 0 0,-1 1 0 0 0,1-1 0 0 0,-1 0-1 0 0,1 0 1 0 0,-1-1 0 0 0,0 1-4 0 0,1 0 1 0 0,0 0 1 0 0,0 0-1 0 0,0 0 0 0 0,0 0 0 0 0,0 0 0 0 0,0 0 1 0 0,0 0-1 0 0,0 0 0 0 0,0 0 0 0 0,-1 0 1 0 0,1 0-1 0 0,0 0 0 0 0,0 0 0 0 0,0 0 0 0 0,0 0 1 0 0,0 0-1 0 0,0 0 0 0 0,0 0 0 0 0,0 0 0 0 0,0 0 1 0 0,-1 0-1 0 0,1 0 0 0 0,0 0 0 0 0,0 0 1 0 0,0 0-1 0 0,0 1 0 0 0,0-1 0 0 0,0 0 0 0 0,0 0 1 0 0,0 0-1 0 0,0 0 0 0 0,0 0 0 0 0,0 0 1 0 0,0 0-1 0 0,0 0 0 0 0,0 0 0 0 0,-1 0 0 0 0,1 0 1 0 0,0 1-1 0 0,0-1 0 0 0,0 0 0 0 0,0 0 0 0 0,0 0 1 0 0,0 0-1 0 0,0 0 0 0 0,0 0 0 0 0,0 0 1 0 0,0 0-1 0 0,0 0 0 0 0,0 1 0 0 0,0-1 0 0 0,0 0 1 0 0,0 0-1 0 0,0 0 0 0 0,0 0 0 0 0,0 0 1 0 0,1 0-3 0 0,-1 2-83 0 0,-1-1 41 0 0,1 2 56 0 0,-3 2 308 0 0,2-4-299 0 0,0 0-72 0 0,-1 0-95 0 0,0-1-118 0 0,0 1 10 0 0,0-1-70 0 0,0 0-77 0 0,0 0-85 0 0,2 0 113 0 0,0 0-56 0 0,0 0-49 0 0,0 0-43 0 0,0 0-152 0 0,0 0-43 0 0,0 0-184 0 0,0 0-495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48.50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526 70 5904 0 0,'0'-14'169'0'0,"0"14"-166"0"0,0 0 0 0 0,0-1 0 0 0,0 1 0 0 0,0 0 0 0 0,0 0 0 0 0,0 0 0 0 0,0 0 0 0 0,0 0 0 0 0,0 0 0 0 0,0 0 0 0 0,0 0 0 0 0,0 0 0 0 0,0-1 0 0 0,0 1 0 0 0,0 0 0 0 0,0 0 0 0 0,0 0 0 0 0,0 0 0 0 0,0 0 0 0 0,0 0 0 0 0,0 0 0 0 0,0 0 0 0 0,0 0 0 0 0,0-1 0 0 0,0 1 0 0 0,0 0 0 0 0,-1 0 0 0 0,1 0 0 0 0,0 0 0 0 0,0 0 0 0 0,0 0 0 0 0,0 0 0 0 0,0 0 0 0 0,0 0 0 0 0,0 0 0 0 0,0 0 0 0 0,0 0 0 0 0,0 0 0 0 0,0 0 0 0 0,-1 0 0 0 0,1 0 0 0 0,0 0 0 0 0,0 0 0 0 0,0 0 0 0 0,0-1 0 0 0,0 1 0 0 0,0 0 0 0 0,0 0 0 0 0,0 1 0 0 0,0-1 0 0 0,-1 0 0 0 0,1 0 0 0 0,0 0 0 0 0,0 0 0 0 0,0 0 0 0 0,0 0 0 0 0,0 0-3 0 0,-7 0 63 0 0,2 0 47 0 0,3 0 113 0 0,1 0 261 0 0,1 0 444 0 0,0 0 37 0 0,0 0-26 0 0,0 0-608 0 0,0 0 126 0 0,0 0 261 0 0,0 0-12 0 0,0 0-294 0 0,0 0-168 0 0,0 0-41 0 0,0 3 48 0 0,0 8 117 0 0,0-11-362 0 0,0 1 1 0 0,0-1-1 0 0,0 0 0 0 0,0 0 0 0 0,0 0 0 0 0,0 0 0 0 0,0 0 1 0 0,0 0-1 0 0,0 0 0 0 0,0 0 0 0 0,0 0 0 0 0,0 1 1 0 0,0-1-1 0 0,0 0 0 0 0,0 0 0 0 0,0 0 0 0 0,0 0 0 0 0,0 0 1 0 0,0 0-1 0 0,0 0 0 0 0,0 0 0 0 0,0 0 0 0 0,0 1 0 0 0,0-1 1 0 0,0 0-1 0 0,0 0 0 0 0,1 0 0 0 0,-1 0 0 0 0,0 0 1 0 0,0 0-1 0 0,0 0 0 0 0,0 0 0 0 0,0 0 0 0 0,0 0 0 0 0,0 0 1 0 0,0 0-1 0 0,0 0 0 0 0,0 0 0 0 0,0 0 0 0 0,1 0 0 0 0,-1 0 1 0 0,0 0-1 0 0,0 1 0 0 0,0-1 0 0 0,0 0 0 0 0,0 0 1 0 0,0 0-1 0 0,0 0 0 0 0,0 0 0 0 0,0 0 0 0 0,1-1 0 0 0,-1 1 1 0 0,0 0-1 0 0,0 0 0 0 0,0 0 0 0 0,0 0 0 0 0,0 0-6 0 0,9 2 204 0 0,-5 3-36 0 0,-3 12 97 0 0,-1-15-236 0 0,0 1 0 0 0,0-1 0 0 0,0 0-1 0 0,0 1 1 0 0,0-1 0 0 0,0 1 0 0 0,1-1-1 0 0,-1 1 1 0 0,1-1 0 0 0,0 0 0 0 0,0 1-29 0 0,9 17 201 0 0,-4-9-47 0 0,0 0 0 0 0,-1 1 1 0 0,3 7-155 0 0,-5-10 42 0 0,16 45 310 0 0,-9-35-234 0 0,3 3 53 0 0,-12-19-146 0 0,0 1 0 0 0,-1-1-1 0 0,1 0 1 0 0,0 0 0 0 0,-1 0-1 0 0,0 0 1 0 0,0 0 0 0 0,0 2-25 0 0,2 15 170 0 0,5-2-50 0 0,0 0 4 0 0,-5 2 52 0 0,-2-16-144 0 0,0-1 0 0 0,0 0 0 0 0,1 1 0 0 0,0-1 0 0 0,-1 1 0 0 0,1-1 0 0 0,1 3-32 0 0,7 14 226 0 0,-7-15-163 0 0,-1 1 77 0 0,0 18 507 0 0,-1-15-457 0 0,-1-6-152 0 0,1-1-54 0 0,0 1 152 0 0,0 0-12 0 0,2 7-70 0 0,-1-7-49 0 0,0-1 0 0 0,1 0-1 0 0,-1 0 1 0 0,0 0 0 0 0,1 0 0 0 0,-1 0 0 0 0,1 0-1 0 0,0 0-4 0 0,1 4 64 0 0,-3-4-66 0 0,0 1 15 0 0,0 0 0 0 0,1 0 1 0 0,-2 0-1 0 0,1 0 0 0 0,0 0 1 0 0,-1 0-1 0 0,1 0 0 0 0,-1-1 1 0 0,0 2-14 0 0,-11 11 65 0 0,9-12 7 0 0,3-3-47 0 0,0 0-79 0 0,-3 3-41 0 0,3-2-149 0 0,-1-1 89 0 0,0 1 75 0 0,0 0 64 0 0,0 0 58 0 0,0 0 49 0 0,-3 2 335 0 0,2-2-288 0 0,1 0-97 0 0,-1-1-43 0 0,1 1-44 0 0,0-1-48 0 0,0 1-57 0 0,-1-1-62 0 0,1 1-93 0 0,-1-1-89 0 0,1 1-97 0 0,-1-1-105 0 0,1 0-115 0 0,-1 0-123 0 0,1 0 369 0 0,0 0-34 0 0,0 0-35 0 0,0 0-36 0 0,1 0-1686 0 0,0 0-1280 0 0</inkml:trace>
  <inkml:trace contextRef="#ctx0" brushRef="#br0" timeOffset="387.86">0 105 6536 0 0,'0'0'141'0'0,"0"0"23"0"0,0 0 13 0 0,0 0 41 0 0,0 0 119 0 0,3 0 51 0 0,0 0-350 0 0,2 0 70 0 0,-1 0 46 0 0,2 0 36 0 0,19 1 836 0 0,-18 1-759 0 0,2 4-25 0 0,2 0 99 0 0,4-3 80 0 0,-3-3-104 0 0,1 0-75 0 0,14 3 155 0 0,-19-1-303 0 0,31 7 373 0 0,2-6-96 0 0,-15-2-164 0 0,-7-1-11 0 0,-1 0 0 0 0,1-1 1 0 0,4-2-197 0 0,4-2 192 0 0,-10 2-5 0 0,1 0-1 0 0,-1 1 1 0 0,9 1-187 0 0,-17 1 51 0 0,66-2 357 0 0,-64 1-337 0 0,0-1 1 0 0,0 0-1 0 0,-1 0 0 0 0,1-1 1 0 0,6-3-72 0 0,18-5 205 0 0,-4 6-69 0 0,-10 1-64 0 0,5-3 22 0 0,-19 5-63 0 0,0 1 1 0 0,0-1-1 0 0,0 1 1 0 0,0 0-1 0 0,0 1 1 0 0,1-1-32 0 0,-8 1 0 0 0,11 0 37 0 0,0 0 1 0 0,0-1 0 0 0,3-1-38 0 0,27-9 4 0 0,-24 8-55 0 0,0 2 1 0 0,-1 0-1 0 0,10 1 51 0 0,10 1-133 0 0,-14-1-11 0 0,-1 1-64 0 0,49-1-600 0 0,-35 0 392 0 0</inkml:trace>
  <inkml:trace contextRef="#ctx0" brushRef="#br0" timeOffset="861.83">1437 0 6992 0 0,'0'0'157'0'0,"0"0"23"0"0,0 0 12 0 0,0 3-27 0 0,-1 1-113 0 0,0-1-40 0 0,-5 3-64 0 0,1-5 65 0 0,-1 0 90 0 0,1-1 40 0 0,-1 0 76 0 0,2 0-21 0 0,0 0 45 0 0,3 0-221 0 0,1 0 0 0 0,-1 0 1 0 0,1 0-1 0 0,-1 0 0 0 0,0 0 0 0 0,1 0 0 0 0,-1 0 1 0 0,1 0-1 0 0,-1 0 0 0 0,1 0 0 0 0,-1 0 0 0 0,1 1 1 0 0,-1-1-1 0 0,1 0 0 0 0,-1 0 0 0 0,1 1 0 0 0,-1-1 0 0 0,1 0 1 0 0,-1 1-1 0 0,1-1 0 0 0,0 0 0 0 0,-1 1 0 0 0,1-1 1 0 0,0 1-1 0 0,-1-1 0 0 0,1 0 0 0 0,0 1 0 0 0,-1-1 1 0 0,1 1-1 0 0,0-1 0 0 0,0 1 0 0 0,-1-1 0 0 0,1 1 1 0 0,0-1-1 0 0,0 1 0 0 0,0 0 0 0 0,0-1 0 0 0,0 1 0 0 0,0-1 1 0 0,0 1-1 0 0,0-1 0 0 0,0 1-22 0 0,0-1 6 0 0,0 0 0 0 0,0 1 0 0 0,0-1 0 0 0,0 0 0 0 0,0 0 0 0 0,0 0 0 0 0,0 0 0 0 0,0 0 0 0 0,0 0 0 0 0,0 0 0 0 0,0 0 0 0 0,0 0 0 0 0,0 1 0 0 0,0-1 0 0 0,0 0 0 0 0,0 0 0 0 0,0 0 0 0 0,0 0 0 0 0,0 0 0 0 0,0 0 0 0 0,0 0 0 0 0,0 0 0 0 0,0 0 0 0 0,0 1 0 0 0,0-1 0 0 0,0 0 0 0 0,0 0 0 0 0,0 0 0 0 0,0 0 0 0 0,0 0 0 0 0,0 0 0 0 0,-1 0 0 0 0,1 0 0 0 0,0 0 0 0 0,0 0 0 0 0,0 0 0 0 0,0 0 0 0 0,0 0 0 0 0,0 0 0 0 0,0 0 0 0 0,0 0 0 0 0,0 0 0 0 0,0 0 0 0 0,-1 0 0 0 0,1 1-1 0 0,0-1 1 0 0,0 0 0 0 0,0 0 0 0 0,0-1 0 0 0,0 1 0 0 0,0 0 0 0 0,0 0 0 0 0,0 0 0 0 0,0 0 0 0 0,-1 0 0 0 0,1 0 0 0 0,0 0-6 0 0,-4 0 110 0 0,-12 0 431 0 0,12 1-428 0 0,0 0-33 0 0,0 0-60 0 0,-31 28 667 0 0,30-26-592 0 0,4-3-72 0 0,0 1 0 0 0,0-1 1 0 0,1 0-1 0 0,-1 0 1 0 0,0 1-1 0 0,1-1 1 0 0,-1 1-1 0 0,0-1 0 0 0,1 1 1 0 0,-1-1-1 0 0,1 1 1 0 0,-1-1-1 0 0,1 1 1 0 0,-1-1-1 0 0,1 1 1 0 0,-1 0-1 0 0,1-1 0 0 0,0 1 1 0 0,-1 0-1 0 0,1-1 1 0 0,0 1-1 0 0,-1 0-23 0 0,-1 5 82 0 0,-3 3 32 0 0,-8 20 165 0 0,8-15-206 0 0,-5 13 100 0 0,-4 13 129 0 0,9-25-148 0 0,-3 9 54 0 0,1 10 19 0 0,6-16-106 0 0,1 41 266 0 0,0 72 322 0 0,2-112-557 0 0,5 0-29 0 0,-1-2-44 0 0,0 15 37 0 0,1-17-52 0 0,-6-14-55 0 0,0 1 1 0 0,0 0-1 0 0,0-1 0 0 0,-1 1 1 0 0,1-1-1 0 0,0 1 0 0 0,-1 0 1 0 0,0-1-1 0 0,1 1 1 0 0,-1 0-1 0 0,0 0 0 0 0,0 0 1 0 0,0-1-10 0 0,1 1 11 0 0,-1 0 0 0 0,0 0 0 0 0,0 0 0 0 0,1 0 0 0 0,-1-1 0 0 0,1 1 0 0 0,-1 0 0 0 0,1 0 0 0 0,0-1 0 0 0,-1 1 0 0 0,1 0 0 0 0,0-1 0 0 0,0 1 0 0 0,1-1-11 0 0,3 8 62 0 0,0 3 25 0 0,-4-10-68 0 0,1 1 1 0 0,-1 0 0 0 0,0-1-1 0 0,1 0 1 0 0,-1 1 0 0 0,1-1-1 0 0,0 0 1 0 0,-1 0 0 0 0,2 0-20 0 0,20 22 184 0 0,-14-16-156 0 0,-4-5 20 0 0,-1-3-39 0 0,3 0-2 0 0,15 0 42 0 0,-15 1-42 0 0,10-2-5 0 0,-9-2-28 0 0,-2-8-129 0 0,8 5-88 0 0,-8 2 115 0 0,-4 3 45 0 0,0-1-36 0 0,0 1-36 0 0,0 0-47 0 0,0-1-57 0 0,0 1-63 0 0,-1 1-35 0 0,1-1-54 0 0,0 0-49 0 0,0 1-42 0 0,0 0-147 0 0,0 0-43 0 0,0-1-178 0 0,2 1-479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00.2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36 7920 0 0,'0'0'174'0'0,"-3"0"29"0"0,0 0-157 0 0,1 0 4 0 0,-2 0 1 0 0,-5 0 43 0 0,-5 0 66 0 0,13 0-157 0 0,0 0-1 0 0,0 0 1 0 0,0 0-1 0 0,1 0 1 0 0,-1 0-1 0 0,0-1 1 0 0,0 1-1 0 0,0 0 1 0 0,1 0-1 0 0,-1-1 1 0 0,0 1-1 0 0,0 0 1 0 0,0-1-1 0 0,1 1 1 0 0,-1-1-1 0 0,0 1 1 0 0,1-1-1 0 0,-1 1 1 0 0,1-1-1 0 0,-1 1 1 0 0,0-1-1 0 0,1 0 1 0 0,-1 1-1 0 0,1-1 1 0 0,-1 0-3 0 0,-1-2 45 0 0,-1 1 35 0 0,0 0 45 0 0,-2 1 56 0 0,2 1 308 0 0,0 0 14 0 0,-3 0-331 0 0,-12 2 442 0 0,17-2-595 0 0,1 0-1 0 0,-1 0 1 0 0,1 1-1 0 0,-1-1 1 0 0,1 0-1 0 0,-1 0 1 0 0,1 1-1 0 0,0-1 1 0 0,-1 0-1 0 0,1 1 1 0 0,0-1-1 0 0,-1 1 1 0 0,1-1 0 0 0,0 1-1 0 0,-1-1 1 0 0,1 0-1 0 0,0 1 1 0 0,0-1-1 0 0,-1 1 1 0 0,1-1-1 0 0,0 1 1 0 0,0-1-1 0 0,0 1 1 0 0,0-1 0 0 0,0 1-1 0 0,0 0 1 0 0,0-1-1 0 0,0 1 1 0 0,0-1-1 0 0,0 1-18 0 0,0-1 7 0 0,0 0 1 0 0,0 0-1 0 0,0 0 0 0 0,0 0 0 0 0,0 0 0 0 0,0 0 1 0 0,0 1-1 0 0,0-1 0 0 0,0 0 0 0 0,0 0 0 0 0,0 0 0 0 0,0 0 1 0 0,0 0-1 0 0,0 0 0 0 0,0 0 0 0 0,0 0 0 0 0,0 0 1 0 0,0 1-1 0 0,0-1 0 0 0,0 0 0 0 0,0 0 0 0 0,0 0 0 0 0,0 0 1 0 0,0 0-1 0 0,-1 0 0 0 0,1 0 0 0 0,0 0 0 0 0,0 0 1 0 0,0 0-1 0 0,0 0 0 0 0,0 1 0 0 0,0-1 0 0 0,0 0 0 0 0,0 0 1 0 0,0 0-1 0 0,0 0 0 0 0,0 0 0 0 0,0 0 0 0 0,-1 0 1 0 0,1 0-1 0 0,0 0 0 0 0,0 0 0 0 0,0 0 0 0 0,0 0 0 0 0,0 0 1 0 0,0 0-1 0 0,0 0 0 0 0,0 0 0 0 0,0 0 0 0 0,-1 0 1 0 0,1 0-1 0 0,0 0 0 0 0,0 0 0 0 0,0 0 0 0 0,0 0 0 0 0,0 0 1 0 0,0 0-8 0 0,-9 3 328 0 0,2 5-34 0 0,1 2-39 0 0,0 1-45 0 0,5-8-161 0 0,0-2-10 0 0,0 1 0 0 0,1 0 1 0 0,-1 0-1 0 0,1-1 0 0 0,-1 1 0 0 0,1 0 1 0 0,0 0-1 0 0,0-1 0 0 0,0 1 1 0 0,0 0-1 0 0,0 0-39 0 0,1 14 271 0 0,-2-8-182 0 0,-1-1-43 0 0,-6 10 19 0 0,7-14-54 0 0,-1 1 1 0 0,1 0-1 0 0,0 0 1 0 0,1-1-1 0 0,-1 1 0 0 0,1 0 1 0 0,-1 0-1 0 0,1 2-11 0 0,0 14 67 0 0,0-5-10 0 0,0 35 242 0 0,0-33-204 0 0,1-1 20 0 0,1-2-49 0 0,1 0-30 0 0,3 4-25 0 0,-3-10-3 0 0,-1 12 36 0 0,-2-18-39 0 0,0 0-1 0 0,0-1 1 0 0,0 1 0 0 0,1-1 0 0 0,-1 1 0 0 0,0-1 0 0 0,1 1 0 0 0,-1-1 0 0 0,1 1 0 0 0,0 0-5 0 0,2 6 60 0 0,0-1 60 0 0,1 0 1 0 0,0 0 0 0 0,4 5-121 0 0,2-3 129 0 0,4-3 59 0 0,-8 5-18 0 0,9-5-8 0 0,-8-2-129 0 0,3 1 81 0 0,-9-4-85 0 0,1 0 0 0 0,0 0 0 0 0,0 0 0 0 0,0-1 0 0 0,-1 1 1 0 0,1-1-1 0 0,0 0 0 0 0,0 1 0 0 0,0-1 0 0 0,0 0 0 0 0,0 0 1 0 0,1 0-30 0 0,7-3 77 0 0,-2-1-26 0 0,21-11 137 0 0,-28 14-180 0 0,1 0 0 0 0,-1 0 0 0 0,0 0 0 0 0,0 0 1 0 0,1-1-1 0 0,-1 1 0 0 0,0 0 0 0 0,0-1 0 0 0,0 1 0 0 0,0 0-8 0 0,8-14 65 0 0,2 3-20 0 0,1 1-1 0 0,-3-4 18 0 0,5-3-9 0 0,0 0-20 0 0,-10 2 37 0 0,-4 3-19 0 0,-1 8-24 0 0,1 0 1 0 0,0 0 0 0 0,1 0-1 0 0,-1 0 1 0 0,1 0-1 0 0,1-2-27 0 0,5-8 103 0 0,-6 14-87 0 0,0-1 1 0 0,0 1-1 0 0,-1-1 1 0 0,1 1-1 0 0,0-1 1 0 0,-1 0-1 0 0,1 1 1 0 0,-1-1-1 0 0,1 0 1 0 0,-1 0-1 0 0,0 1 1 0 0,0-1-1 0 0,0 0-16 0 0,1-6 73 0 0,-1-6 1 0 0,-4 1-61 0 0,-1 4-13 0 0,4 7 0 0 0,0 1 0 0 0,0-1 0 0 0,0 1 0 0 0,0-1 0 0 0,0 0 0 0 0,1 1 0 0 0,-1-1 0 0 0,0 0 0 0 0,1 0 0 0 0,0 1 0 0 0,-1-1 0 0 0,1 0 0 0 0,0 0 0 0 0,0 0 0 0 0,0 0-3 0 0,0 0-1 0 0,0 1 0 0 0,-1-1 0 0 0,1 0 1 0 0,0 1-1 0 0,-1-1 0 0 0,1 0 0 0 0,-1 1 1 0 0,0-1-1 0 0,0 0 4 0 0,-7-13-135 0 0,5 7 19 0 0,1-3-40 0 0,0-1-39 0 0,-5-2-49 0 0,2 5 74 0 0,-1-2-144 0 0,1-1-69 0 0,-5 0 36 0 0,6 8 254 0 0,0 0-125 0 0,0 1-44 0 0,1-1-83 0 0,-1 1-84 0 0,1 0-87 0 0,0-1-89 0 0,0 1-93 0 0,1 0-93 0 0,0-1-97 0 0,0-3-948 0 0,1-3-1030 0 0,1 10 2823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01.2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18 141 6824 0 0,'0'0'149'0'0,"0"0"23"0"0,3 3 13 0 0,11 12-21 0 0,-3-5-112 0 0,-4-6 23 0 0,5 2 248 0 0,1 1 162 0 0,-6-2-193 0 0,-1-2 348 0 0,-3-3-539 0 0,1 0 79 0 0,5 1 237 0 0,13-2 731 0 0,-16 0-866 0 0,-1-1-83 0 0,5-4 78 0 0,-9 5-215 0 0,1 0 1 0 0,0 0-1 0 0,-1 0 1 0 0,1 0-1 0 0,0 1 0 0 0,-1-1 1 0 0,1 0-1 0 0,0 1 1 0 0,0-1-1 0 0,0 1 1 0 0,2-1-63 0 0,1-2 394 0 0,7-8-8 0 0,-6 8-26 0 0,-5 3-334 0 0,1 0 0 0 0,0-1 0 0 0,-1 1 1 0 0,1 0-1 0 0,-1-1 0 0 0,1 1 0 0 0,-1-1 1 0 0,0 1-1 0 0,1-1 0 0 0,-1 0 0 0 0,1 1 1 0 0,-1-1-1 0 0,0 0 0 0 0,0 0-26 0 0,20-19 414 0 0,-11 10-239 0 0,2-5-102 0 0,-2-5 29 0 0,-6 12-70 0 0,0 1-15 0 0,-1-7 5 0 0,-3 11 32 0 0,0 0-1 0 0,0-9-26 0 0,-3 6 47 0 0,-9-5 2 0 0,9 5 23 0 0,3 5-95 0 0,0 1 1 0 0,0-1-1 0 0,0 1 0 0 0,0-1 1 0 0,0 1-1 0 0,0-1 0 0 0,-1 1 1 0 0,1-1-1 0 0,0 1 0 0 0,0-1 1 0 0,0 1-1 0 0,-1-1 0 0 0,1 1 1 0 0,0-1-1 0 0,-1 1 0 0 0,1-1 1 0 0,0 1-1 0 0,-1 0 0 0 0,1-1 1 0 0,0 1-1 0 0,-1-1-4 0 0,-12-3 139 0 0,-22 4 170 0 0,21 0-201 0 0,8 3-10 0 0,-15 10 2 0 0,17-11-79 0 0,-1 1 0 0 0,1-1 0 0 0,0 1 0 0 0,0 0 1 0 0,-4 3-22 0 0,3 1 37 0 0,-1 0 0 0 0,1 0 0 0 0,-3 5-37 0 0,3-4 36 0 0,-1 1-1 0 0,0-2 1 0 0,-5 6-36 0 0,-2-1 56 0 0,8-7-37 0 0,0 0-1 0 0,0 1 0 0 0,0-1 1 0 0,0 1-1 0 0,-2 5-18 0 0,-4 12 76 0 0,7-11-45 0 0,-4 8 19 0 0,6-2 18 0 0,0-1 2 0 0,-5 0-22 0 0,0 1 3 0 0,5 3 24 0 0,2-7-29 0 0,0 36 166 0 0,0-32-146 0 0,0-16-53 0 0,0-1-1 0 0,0 1 1 0 0,1 0-1 0 0,-1 0 1 0 0,0 0-1 0 0,1 0 1 0 0,-1 0-1 0 0,1-1 1 0 0,-1 1-1 0 0,1 0 1 0 0,0-1-1 0 0,0 1 1 0 0,0 0-1 0 0,0 0-12 0 0,6 12 97 0 0,-6 4 2 0 0,0 0 11 0 0,3-5 9 0 0,25 22 217 0 0,-24-23-217 0 0,-5-10-107 0 0,1-1 0 0 0,-1 0 0 0 0,1 0 0 0 0,-1 1 0 0 0,1-1 0 0 0,-1 0 0 0 0,1 0 0 0 0,0 0 1 0 0,0 0-1 0 0,-1 0 0 0 0,1 0 0 0 0,0 0 0 0 0,0 0 0 0 0,0 0 0 0 0,0 0 0 0 0,0-1 0 0 0,0 1 0 0 0,1 0-12 0 0,12 6 141 0 0,5 2 2 0 0,-17-7-124 0 0,11 2 72 0 0,5-4-4 0 0,-2 2-8 0 0,-11 2-23 0 0,-4-3-53 0 0,-1-1 0 0 0,0 0 0 0 0,0 1 0 0 0,0-1 0 0 0,1 0 0 0 0,-1 0 0 0 0,0 0 0 0 0,0 1 0 0 0,1-1 0 0 0,-1 0 0 0 0,0 0 0 0 0,0 0 0 0 0,1 1 0 0 0,-1-1 0 0 0,0 0 0 0 0,1 0 0 0 0,-1 0 0 0 0,0 0 0 0 0,1 0 0 0 0,-1 0 0 0 0,0 0 0 0 0,1 0-3 0 0,13-4 55 0 0,-11 3-41 0 0,0 0 0 0 0,1-1 0 0 0,-1 1 0 0 0,1 1 0 0 0,-1-1 0 0 0,1 0-1 0 0,-1 1 1 0 0,2 0-14 0 0,3 0 33 0 0,-5 0-23 0 0,-1 0 0 0 0,1 0 0 0 0,-1 0 0 0 0,0 0 0 0 0,1 0 0 0 0,-1 0 0 0 0,0-1 0 0 0,1 1-1 0 0,-1-1 1 0 0,2 0-10 0 0,4-5 11 0 0,-6 5-5 0 0,-1 0 0 0 0,1 0 0 0 0,0 0 0 0 0,-1 0-1 0 0,1 1 1 0 0,0-1 0 0 0,0 0 0 0 0,-1 1-1 0 0,1-1 1 0 0,0 1 0 0 0,0 0 0 0 0,0-1 0 0 0,-1 1-1 0 0,2 0-5 0 0,-2 0 5 0 0,1 0 0 0 0,0 0 0 0 0,0-1 0 0 0,0 1 0 0 0,0 0 0 0 0,-1-1 0 0 0,1 1 0 0 0,0-1 0 0 0,0 0 0 0 0,-1 0 0 0 0,1 0 0 0 0,-1 0 0 0 0,1 0 0 0 0,0 0-5 0 0,7-4 10 0 0,6-3-54 0 0,5-2-113 0 0,-19 9 143 0 0,1 1 0 0 0,-1-1-1 0 0,1 1 1 0 0,-1 0 0 0 0,1-1-1 0 0,0 1 1 0 0,-1 0 0 0 0,1 0 0 0 0,-1 0-1 0 0,1 0 15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00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18 9440 0 0,'0'0'216'0'0,"0"0"32"0"0,0 0 9 0 0,0-1-109 0 0,0-1-77 0 0,0-10 47 0 0,0 10 3 0 0,0 1 137 0 0,0 1 217 0 0,0 0 6 0 0,0 0-24 0 0,3 3-122 0 0,-2-1-304 0 0,1-1 0 0 0,-1 0 0 0 0,0 1 1 0 0,0 0-1 0 0,0-1 0 0 0,0 1 0 0 0,0 0 0 0 0,0-1 0 0 0,-1 1-31 0 0,1 2 75 0 0,0 0 0 0 0,0 0-1 0 0,0 1 1 0 0,-1-1-1 0 0,1 0 1 0 0,-1 0 0 0 0,0 1-75 0 0,0 7 139 0 0,3-3-36 0 0,-2-6-72 0 0,0 0 1 0 0,1 0-1 0 0,-1 0 1 0 0,1 0-1 0 0,0 0 0 0 0,1 1-31 0 0,8 12 134 0 0,-5-2 10 0 0,-5-6-76 0 0,1 1 1 0 0,-1-1-1 0 0,-1 0 1 0 0,0 1 0 0 0,0-1-1 0 0,-1 5-68 0 0,1 6 127 0 0,-1 1 37 0 0,1-10-46 0 0,0 0 1 0 0,0 0-1 0 0,1-1 1 0 0,2 8-119 0 0,-1-6 79 0 0,2 9 114 0 0,0 0-1 0 0,-2 0 1 0 0,0 8-193 0 0,0 2 255 0 0,5 4 6 0 0,0 0-7 0 0,-5-4-10 0 0,-2 14 16 0 0,1-22-68 0 0,6-2-40 0 0,-1-4-44 0 0,-1 19 111 0 0,-6 23 213 0 0,0-31-227 0 0,1-23-259 0 0,0 1 35 0 0,0 3 68 0 0,0 0 78 0 0,0 9 265 0 0,0-12-301 0 0,0 1-39 0 0,0 0-57 0 0,0-1-98 0 0,0-2 1 0 0,0 0-39 0 0,0 0-41 0 0,0 0-45 0 0,0 0-49 0 0,0 0-53 0 0,0 0-55 0 0,0 0-59 0 0,0-4 152 0 0,0 0-38 0 0,0-2-432 0 0,1 1 114 0 0,-1-1-53 0 0,2-2-813 0 0,3-2-634 0 0,5-3-1206 0 0</inkml:trace>
  <inkml:trace contextRef="#ctx0" brushRef="#br0" timeOffset="246.54">0 473 8952 0 0,'0'-3'200'0'0,"0"-8"33"0"0,0 8 15 0 0,0 3 33 0 0,3 0 115 0 0,6-2-127 0 0,-1-1-37 0 0,6-9 156 0 0,5-3 62 0 0,-8 9-259 0 0,-1 2-63 0 0,4-7 13 0 0,-9 6-77 0 0,9-9 78 0 0,9-5 20 0 0,-20 17-135 0 0,0 0 0 0 0,1 0 0 0 0,-1 1 0 0 0,0-1 0 0 0,1 1 0 0 0,1-1-27 0 0,15 0 145 0 0,-18 2-130 0 0,-1 0 0 0 0,1 0 1 0 0,-1-1-1 0 0,1 1 1 0 0,-1 0-1 0 0,1-1 0 0 0,-1 1 1 0 0,1-1-1 0 0,-1 1 0 0 0,1-1 1 0 0,0 0-16 0 0,11-10 105 0 0,-12 9-100 0 0,1 0 1 0 0,0 1 0 0 0,0-1 0 0 0,0 0 0 0 0,0 1-1 0 0,0 0 1 0 0,1-1 0 0 0,-1 1 0 0 0,0 0 0 0 0,2 0-6 0 0,25-5 48 0 0,-22 3-28 0 0,-3 1-68 0 0,-1 1-54 0 0,0-1-75 0 0,0 1-5 0 0,-1 0-53 0 0,1 0-59 0 0,-1-1-66 0 0,1 1-72 0 0,0 0-78 0 0,1 0-84 0 0,0-1-91 0 0,8-2-908 0 0,8-6-915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5:58.6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298 491 7744 0 0,'0'15'174'0'0,"0"-12"29"0"0,0-3 12 0 0,0-3-35 0 0,0-12-144 0 0,0 5-20 0 0,0 6 42 0 0,0 1 63 0 0,0 3 138 0 0,0-3 225 0 0,-1-6-177 0 0,-3 1-46 0 0,0 1-39 0 0,-1 2-33 0 0,-1 2 176 0 0,5 3-350 0 0,1 0 0 0 0,-1 0 0 0 0,1 0 0 0 0,-1 0-1 0 0,1 0 1 0 0,-1 0 0 0 0,0 0 0 0 0,1 0-1 0 0,-1-1 1 0 0,1 1 0 0 0,-1 0 0 0 0,1 0 0 0 0,-1 0-1 0 0,1-1 1 0 0,-1 1 0 0 0,1 0 0 0 0,-1 0 0 0 0,1-1-1 0 0,0 1 1 0 0,-1 0 0 0 0,1-1 0 0 0,-1 1 0 0 0,1-1-1 0 0,0 1 1 0 0,-1-1 0 0 0,1 1 0 0 0,0 0 0 0 0,-1-1-1 0 0,1 1 1 0 0,0-1 0 0 0,0 1 0 0 0,0-1 0 0 0,0 0-1 0 0,-1 1 1 0 0,1-1 0 0 0,0 1 0 0 0,0-1-1 0 0,0 1 1 0 0,0-1 0 0 0,0 1 0 0 0,0-1 0 0 0,0 0-15 0 0,-3-5 304 0 0,-26-23 304 0 0,26 26-304 0 0,3 3-7 0 0,-3-3-28 0 0,1 0-226 0 0,-1 0 22 0 0,0 0 0 0 0,0 1-1 0 0,0-1 1 0 0,0 0-1 0 0,-1 1 1 0 0,1 0 0 0 0,0 0-1 0 0,-4-2-64 0 0,-7 0 219 0 0,-5 3 50 0 0,18 1-257 0 0,-1 0 0 0 0,0 0 1 0 0,1 0-1 0 0,-1 0 0 0 0,1 1 0 0 0,-1-1 0 0 0,0 0 0 0 0,1 1 0 0 0,-1-1 1 0 0,1 1-13 0 0,-14 11 114 0 0,9-9-35 0 0,4-3-74 0 0,0 0 0 0 0,1 1-1 0 0,-1-1 1 0 0,0 1 0 0 0,0-1 0 0 0,0 1 0 0 0,1 0 0 0 0,-1 0 0 0 0,0-1 0 0 0,1 1-1 0 0,-2 2-4 0 0,-7 2 28 0 0,5-2-19 0 0,4-3-9 0 0,0 0 0 0 0,0 1 1 0 0,1-1-1 0 0,-1 0 0 0 0,0 1 0 0 0,1-1 1 0 0,-1 1-1 0 0,0-1 0 0 0,1 1 0 0 0,-1-1 1 0 0,1 1-1 0 0,-1-1 0 0 0,1 1 0 0 0,-1-1 0 0 0,1 1 1 0 0,-1 0-1 0 0,1-1 0 0 0,0 1 0 0 0,-1 0 1 0 0,1-1-1 0 0,0 1 0 0 0,-1 0 0 0 0,-1 5 0 0 0,-13 11 0 0 0,13-15 0 0 0,1-1 0 0 0,-1 1 0 0 0,1 0 0 0 0,-1-1 0 0 0,1 1 0 0 0,0 0 0 0 0,0 0 0 0 0,-1 0 0 0 0,1 0 0 0 0,0 1 0 0 0,0 15 0 0 0,1-15 0 0 0,1 0 0 0 0,-1-1 0 0 0,-1 1 0 0 0,1-1 0 0 0,0 1 0 0 0,-1 0 0 0 0,1-1 0 0 0,-1 1 0 0 0,0 0 0 0 0,0 1 0 0 0,-4 5 0 0 0,-8 20 0 0 0,8-17 0 0 0,4-9 0 0 0,-1 0 0 0 0,1 1 0 0 0,0-1 0 0 0,-1 1 0 0 0,2-1 0 0 0,-1 1 0 0 0,0-1 0 0 0,1 1 0 0 0,0-1 0 0 0,0 4 0 0 0,0 115 0 0 0,-1-117 0 0 0,1-1 0 0 0,1 0 0 0 0,-1 1 0 0 0,1-1 0 0 0,0 4 0 0 0,11 15 0 0 0,-11-5 0 0 0,-1-15 0 0 0,0 0 0 0 0,0-1 0 0 0,0 1 0 0 0,0 0 0 0 0,1-1 0 0 0,-1 1 0 0 0,1 0 0 0 0,-1-1 0 0 0,1 1 0 0 0,1 2 0 0 0,3 4 0 0 0,-4-8 0 0 0,1 1 0 0 0,-1-1 0 0 0,-1 1 0 0 0,1-1 0 0 0,0 1 0 0 0,0 0 0 0 0,-1 0 0 0 0,1-1 0 0 0,-1 1 0 0 0,1 0 0 0 0,-1 0 0 0 0,0 0 0 0 0,0-1 0 0 0,1 2 0 0 0,-2 8 0 0 0,3 22 0 0 0,-2-32 0 0 0,0 0 0 0 0,1 1 0 0 0,-1-1 0 0 0,1 0 0 0 0,-1 0 0 0 0,1 1 0 0 0,-1-1 0 0 0,1 0 0 0 0,0 0 0 0 0,-1 0 0 0 0,1 0 0 0 0,0 1 0 0 0,0-1 0 0 0,0-1 0 0 0,0 1 0 0 0,0 0 0 0 0,0 0 0 0 0,0 0 0 0 0,0 0 0 0 0,1 0 0 0 0,14 5 0 0 0,21 11 0 0 0,-28-12 0 0 0,-8-3 0 0 0,1-1 0 0 0,-1 0 0 0 0,1 0 0 0 0,-1-1 0 0 0,1 1 0 0 0,0 0 0 0 0,0 0 0 0 0,-1-1 0 0 0,1 1 0 0 0,0-1 0 0 0,0 0 0 0 0,0 0 0 0 0,0 1 0 0 0,0-1 0 0 0,33 0 10 0 0,-35 0-8 0 0,1 0-1 0 0,-1 0 1 0 0,1 0 0 0 0,0 0-1 0 0,-1 0 1 0 0,1 0-1 0 0,-1 0 1 0 0,1 0 0 0 0,-1 0-1 0 0,1 0 1 0 0,-1 0-1 0 0,1-1 1 0 0,0 1 0 0 0,-1 0-1 0 0,1 0 1 0 0,-1 0-1 0 0,1-1 1 0 0,-1 1 0 0 0,1 0-1 0 0,-1-1 1 0 0,0 1-1 0 0,1 0 1 0 0,-1-1 0 0 0,1 1-1 0 0,-1-1 1 0 0,0 1-1 0 0,1-1 1 0 0,-1 1 0 0 0,0-1-2 0 0,9-7 7 0 0,17 2-22 0 0,-17 2 38 0 0,0-3-98 0 0,2-2-85 0 0,9-14-295 0 0,-16 17 345 0 0,-1-7-86 0 0,-3-1-64 0 0,-1 12 203 0 0,1 0 0 0 0,0 0 0 0 0,0 0 0 0 0,0 0 1 0 0,0 0-1 0 0,1-1 0 0 0,-1 1 0 0 0,0 0 0 0 0,1 0 0 0 0,0 0 0 0 0,0-1 57 0 0,4-6-205 0 0,1-2-93 0 0,-3-7-91 0 0,-3 8 258 0 0,0-2-83 0 0,0-1-102 0 0,0 6 112 0 0,0 0-33 0 0,0 0-36 0 0,0 0-39 0 0,0 0-41 0 0,0 0-44 0 0,0 0-47 0 0,0 1-49 0 0,0 0-52 0 0,0 0-54 0 0,0-8-663 0 0,0-7-704 0 0</inkml:trace>
  <inkml:trace contextRef="#ctx0" brushRef="#br0" timeOffset="310.89">263 106 5840 0 0,'0'0'132'0'0,"0"0"17"0"0,0 0 11 0 0,-3-3-21 0 0,0-1-89 0 0,0 1-42 0 0,-3-10-76 0 0,5 5 76 0 0,0-1 97 0 0,1 2 45 0 0,0-2 81 0 0,0 6-79 0 0,-1-1-41 0 0,-6-7 239 0 0,4 8-220 0 0,1 0 50 0 0,0-1 68 0 0,-1 0 82 0 0,3 3-110 0 0,-1 0-50 0 0,1-1-43 0 0,0 1-35 0 0,0-2 19 0 0,1-1-59 0 0,-1 2-9 0 0,0 2 47 0 0,0-3 352 0 0,2 3-215 0 0,-1 0-62 0 0,0 0-53 0 0,0 0-45 0 0,1 0-32 0 0,1 0-105 0 0,-3 0 105 0 0,1 0 68 0 0,1 0 100 0 0,-2 0-56 0 0,1 0 33 0 0,0 0 38 0 0,0 0 41 0 0,0 0 44 0 0,0 0 47 0 0,-1 3-211 0 0,-1 5-32 0 0,1-4-64 0 0,0 0 0 0 0,-1 0 0 0 0,1 0 0 0 0,1 0 0 0 0,-1 0 0 0 0,1 0 0 0 0,-1 0 0 0 0,1 0 1 0 0,1 1-44 0 0,3 4 80 0 0,-4-7-61 0 0,0-1-1 0 0,0 1 0 0 0,0-1 0 0 0,0 1 1 0 0,0 0-1 0 0,-1 0 0 0 0,1-1 0 0 0,0 1 0 0 0,-1 0 1 0 0,1 0-1 0 0,-1 0 0 0 0,0-1 0 0 0,0 1 1 0 0,0 0-19 0 0,0 21 180 0 0,0 4-23 0 0,2-8-12 0 0,5 1-26 0 0,-1-4-32 0 0,-5-10-46 0 0,0 0-1 0 0,-1 0 1 0 0,1-1 0 0 0,-1 5-41 0 0,0-3 43 0 0,0-1 0 0 0,0 1 1 0 0,1 0-1 0 0,1 4-43 0 0,9 26 93 0 0,-5 10-37 0 0,6-6-29 0 0,-6 6 59 0 0,5-6 45 0 0,-8-6-22 0 0,-4-24-50 0 0,2-1 0 0 0,-1 1 1 0 0,3 9-60 0 0,2 5 71 0 0,5 17 87 0 0,4 26 101 0 0,-12-61-202 0 0,-1 1 1 0 0,-1 0 0 0 0,0 6-58 0 0,0-8 45 0 0,0 0 0 0 0,1 0 0 0 0,-1 1 0 0 0,2 4-45 0 0,3 7 91 0 0,-2-11-45 0 0,-1 0 0 0 0,-1 1 0 0 0,1-1 0 0 0,-1 0 0 0 0,0 1 0 0 0,-1 0-46 0 0,0 35 226 0 0,0-13-23 0 0,0-6 14 0 0,0 1 56 0 0,2-12-141 0 0,5 2-7 0 0,-6-14-111 0 0,0 1 0 0 0,0 0 0 0 0,0-1 0 0 0,0 1 0 0 0,0-1 0 0 0,-1 1 0 0 0,1 0 0 0 0,-1 0 0 0 0,1-1 0 0 0,-1 1 0 0 0,0 0-1 0 0,0 0-13 0 0,0-2 2 0 0,0 0 0 0 0,1 0 0 0 0,-1 0 0 0 0,0 0 0 0 0,0 0 0 0 0,0 0 0 0 0,0 1 0 0 0,0-1 0 0 0,0 0 0 0 0,0 0 0 0 0,0 0 0 0 0,0 0 0 0 0,0 0 0 0 0,0 0 0 0 0,0 0 0 0 0,0 0 0 0 0,0 0 0 0 0,0 1 0 0 0,0-1 0 0 0,-1 0 0 0 0,1 0 0 0 0,0 0 0 0 0,0 0 0 0 0,0 0 0 0 0,0 0 0 0 0,0 0 0 0 0,0 0-1 0 0,0 0 1 0 0,0 0 0 0 0,0 0 0 0 0,0 1 0 0 0,0-1 0 0 0,0 0 0 0 0,0 0 0 0 0,0 0 0 0 0,-1 0 0 0 0,1 0 0 0 0,0 0 0 0 0,0 0 0 0 0,0 0 0 0 0,0 0 0 0 0,0 0 0 0 0,0 0 0 0 0,0 0 0 0 0,0 0 0 0 0,0 0 0 0 0,-1 0 0 0 0,1 0 0 0 0,0 0 0 0 0,0 0 0 0 0,0 0 0 0 0,0 0 0 0 0,0 0 0 0 0,0 0 0 0 0,0 0 0 0 0,0 0-1 0 0,-1 0-1 0 0,1 0 5 0 0,-1 0 0 0 0,1 0 0 0 0,-1 0 0 0 0,1 0 0 0 0,-1 0 0 0 0,1 0 0 0 0,-1 0 0 0 0,1 0 0 0 0,-1 0 0 0 0,1 0 0 0 0,-1 0 0 0 0,0 1 0 0 0,1-1 0 0 0,-1 0 0 0 0,1 0 0 0 0,0 1 0 0 0,-1-1 0 0 0,1 0 0 0 0,-1 1 0 0 0,1-1-1 0 0,-1 0 1 0 0,1 1 0 0 0,0-1 0 0 0,-1 1 0 0 0,1-1 0 0 0,0 0 0 0 0,-1 1 0 0 0,1-1 0 0 0,0 1 0 0 0,0-1 0 0 0,-1 1 0 0 0,1-1 0 0 0,0 1 0 0 0,0 0 0 0 0,0-1 0 0 0,0 1 0 0 0,0-1 0 0 0,0 1 0 0 0,0-1 0 0 0,0 1 0 0 0,0-1-1 0 0,0 1-4 0 0,0 2 96 0 0,0-3 0 0 0,-3 0-16 0 0,-3 0-74 0 0,0 0-60 0 0,4 0-50 0 0,1 0-121 0 0,1-3-207 0 0,0 3 233 0 0,0-1 69 0 0,0 1 59 0 0,0-1 51 0 0,0 0 86 0 0,0 0 277 0 0,0 0-292 0 0,0 0-72 0 0,0 1-36 0 0,0-1-41 0 0,0 1-46 0 0,0-1-51 0 0,0 0-78 0 0,0 0-73 0 0,0 0-79 0 0,0 0-87 0 0,0 0-93 0 0,0 0-100 0 0,0-1-107 0 0,0 1-113 0 0,0-4-1093 0 0,0-5-1140 0 0</inkml:trace>
  <inkml:trace contextRef="#ctx0" brushRef="#br0" timeOffset="747.1">614 842 5344 0 0,'3'0'157'0'0,"11"0"-9"0"0,-4 0-100 0 0,-5 0 23 0 0,-3 0 72 0 0,-1 0 166 0 0,-1 0 280 0 0,3 0 19 0 0,0 0-395 0 0,-1 0-118 0 0,0 0 0 0 0,0 0-1 0 0,0 0 1 0 0,1 0 0 0 0,-1 0-1 0 0,0 0 1 0 0,0-1 0 0 0,0 1-1 0 0,0-1 1 0 0,0 1 0 0 0,1-1-95 0 0,2-7 446 0 0,-5 8-419 0 0,0-1-1 0 0,1 1 1 0 0,-1-1 0 0 0,0 1 0 0 0,0 0 0 0 0,1-1 0 0 0,-1 1 0 0 0,0-1 0 0 0,1 1 0 0 0,-1 0 0 0 0,0-1-1 0 0,1 1 1 0 0,-1 0 0 0 0,0 0 0 0 0,1-1 0 0 0,-1 1 0 0 0,1 0 0 0 0,-1 0 0 0 0,0 0 0 0 0,1-1 0 0 0,-1 1 0 0 0,1 0-1 0 0,-1 0 1 0 0,1 0 0 0 0,-1 0 0 0 0,1 0 0 0 0,-1 0 0 0 0,1 0 0 0 0,-1 0 0 0 0,1 0 0 0 0,-1 0-27 0 0,6-3 613 0 0,6-11-112 0 0,-10 8-377 0 0,-1 5-95 0 0,-1 1 1 0 0,0-1 0 0 0,1 0-1 0 0,-1 0 1 0 0,0 1-1 0 0,1-1 1 0 0,-1 1 0 0 0,1-1-1 0 0,-1 0 1 0 0,1 1 0 0 0,-1-1-1 0 0,1 1 1 0 0,-1-1-1 0 0,1 1 1 0 0,0-1 0 0 0,-1 1-1 0 0,1-1 1 0 0,0 1-1 0 0,-1 0 1 0 0,1-1 0 0 0,0 1-1 0 0,0 0-29 0 0,4-3 119 0 0,13-11 282 0 0,-10 5-250 0 0,1 3-38 0 0,-1 3-24 0 0,-7 2-81 0 0,-1 1 0 0 0,1 0 0 0 0,-1 0 0 0 0,1 0 0 0 0,-1-1 0 0 0,1 1-1 0 0,-1 0 1 0 0,1 0 0 0 0,-1-1 0 0 0,1 1 0 0 0,-1 0 0 0 0,0-1 0 0 0,1 1 0 0 0,-1-1 0 0 0,1 1 0 0 0,-1-1-1 0 0,0 1 1 0 0,1-1 0 0 0,-1 1 0 0 0,0-1 0 0 0,0 1 0 0 0,1-1 0 0 0,-1 1 0 0 0,0-1 0 0 0,0 1 0 0 0,0-1-1 0 0,0 1 1 0 0,0-1 0 0 0,0 1 0 0 0,0-1 0 0 0,0 0 0 0 0,0 1 0 0 0,0-1 0 0 0,0 1 0 0 0,0-1-1 0 0,0 1 1 0 0,0-1 0 0 0,0 0-8 0 0,0-16 155 0 0,0 15-152 0 0,0 1 0 0 0,0-1 0 0 0,0 1 0 0 0,0-1 0 0 0,0 0 0 0 0,1 1 0 0 0,-1-1 0 0 0,1 1 1 0 0,-1-1-1 0 0,1 0-3 0 0,4-7 1 0 0,2-4 22 0 0,-5 0 27 0 0,-2 0 40 0 0,0-10 84 0 0,0 10-69 0 0,0-8 44 0 0,0 19-145 0 0,0 0 1 0 0,0 0-1 0 0,-1 0 1 0 0,1 0 0 0 0,-1 0-1 0 0,1 0 1 0 0,-1 0-1 0 0,0 0 1 0 0,1 1 0 0 0,-1-1-1 0 0,0 0 1 0 0,-1 0-1 0 0,1 0-4 0 0,0 1 3 0 0,0-1-1 0 0,0 0 0 0 0,0 1 1 0 0,0-1-1 0 0,1 0 1 0 0,-1 0-1 0 0,0 0 0 0 0,1 0 1 0 0,0 0-1 0 0,-1 1 0 0 0,1-1 1 0 0,0-2-3 0 0,0 2 0 0 0,0 0 0 0 0,-1 0 0 0 0,1 0 0 0 0,0 1 0 0 0,-1-1 0 0 0,1 0 0 0 0,-1 0 0 0 0,0 1 0 0 0,1-1 0 0 0,-1 0 0 0 0,0 1 0 0 0,0-1 0 0 0,0 0 0 0 0,0 1 0 0 0,-5-8 0 0 0,0-9 0 0 0,6 17 0 0 0,-1 0 0 0 0,0-1 0 0 0,0 1 0 0 0,0 0 0 0 0,0 0 0 0 0,0 0 0 0 0,0 0 0 0 0,0 0 0 0 0,-1 0 0 0 0,1 0 0 0 0,0 0 0 0 0,-1 0 0 0 0,0 0-6 0 0,0 0 1 0 0,1 1 0 0 0,-1-1 0 0 0,0 1 0 0 0,1 0 0 0 0,-1 0-1 0 0,0-1 1 0 0,0 1 0 0 0,1 0 0 0 0,-1 0 0 0 0,0 1-1 0 0,0-1 1 0 0,1 0 0 0 0,-1 1 0 0 0,0-1 0 0 0,0 1 0 0 0,0 0 5 0 0,-4 13 16 0 0,-9 4 64 0 0,14-16-71 0 0,-1-1 0 0 0,1 0 1 0 0,0 1-1 0 0,-1-1 0 0 0,1 1 0 0 0,0-1 1 0 0,0 1-1 0 0,0 0 0 0 0,0-1 0 0 0,0 1 1 0 0,0 0-1 0 0,0 0 0 0 0,1 0 0 0 0,-1 0 1 0 0,1 0-1 0 0,-1-1 0 0 0,1 1 0 0 0,0 0 1 0 0,0 1-10 0 0,0 13 14 0 0,0-8-14 0 0,0 0 1 0 0,0 0-1 0 0,0 0 0 0 0,-1-1 1 0 0,-1 5-1 0 0,-10 11 13 0 0,11-16 7 0 0,-1 0 0 0 0,1-1-1 0 0,1 1 1 0 0,-1 0 0 0 0,1 0 0 0 0,0 0 0 0 0,1 3-20 0 0,0 20 128 0 0,0-22-87 0 0,0 0 1 0 0,0 1 0 0 0,1-1 0 0 0,2 7-42 0 0,-2-6 54 0 0,0 0 0 0 0,0 0 0 0 0,-1 0 1 0 0,1 9-55 0 0,-2 8 112 0 0,0 33 258 0 0,-1-43-222 0 0,1-2-39 0 0,2 3 10 0 0,5-2 0 0 0,2-4-11 0 0,-6-8-84 0 0,0 1 0 0 0,0 0 0 0 0,-1 0 0 0 0,1 1 0 0 0,-1-1 0 0 0,0 0 0 0 0,0 1 0 0 0,0 0-24 0 0,-1-2 11 0 0,0 1-1 0 0,0-1 1 0 0,1 0 0 0 0,0 0-1 0 0,-1 0 1 0 0,1 0 0 0 0,1 1-11 0 0,9 2 44 0 0,-6-3-28 0 0,21 12-3 0 0,-25-15-15 0 0,4-1 3 0 0,-4 1-1 0 0,0 0 0 0 0,-1 0 0 0 0,1 0 0 0 0,0-1 0 0 0,0 1 0 0 0,0-1 0 0 0,-1 1 0 0 0,1-1 0 0 0,0 0 0 0 0,-1 0 0 0 0,1 0 0 0 0,0 0 0 0 0,-1 0 0 0 0,1 0 0 0 0,7-4 0 0 0,2-1 3 0 0,-8 5 2 0 0,-1 0 1 0 0,1 0 0 0 0,-1 0-1 0 0,1-1 1 0 0,-1 1-1 0 0,0-1 1 0 0,1 0-1 0 0,-1 0 1 0 0,0 0-6 0 0,6-6 8 0 0,-3 2-10 0 0,0 1-1 0 0,1 0 0 0 0,-1 1 0 0 0,4-3 3 0 0,17-10-53 0 0,-20 8 30 0 0,0 0-57 0 0,-2 5-63 0 0,1 1 48 0 0,11-5-43 0 0,-5 3 42 0 0,-4 1-29 0 0,-2 0-39 0 0,0-1-73 0 0,-1 1-27 0 0,0-1-71 0 0,-1-1-80 0 0,0-1-89 0 0,-2 4 157 0 0,0 0-46 0 0,0 0-43 0 0,1 0-36 0 0,-1-1-135 0 0,1 0-36 0 0,5-8-1413 0 0</inkml:trace>
  <inkml:trace contextRef="#ctx0" brushRef="#br0" timeOffset="1198.72">1087 456 6240 0 0,'0'0'182'0'0,"3"0"-8"0"0,3 1-139 0 0,-1 2 35 0 0,-3 1 53 0 0,-1 3 66 0 0,-1-4 215 0 0,3 0 11 0 0,2 1-251 0 0,-1 0-24 0 0,0 0 1 0 0,0 0-1 0 0,0 1 1 0 0,0-1-1 0 0,0 3-140 0 0,4 8 400 0 0,1 4 128 0 0,1-1-36 0 0,3-1-41 0 0,3 1-44 0 0,-13-14-288 0 0,0 1 0 0 0,0-1 0 0 0,0 0 1 0 0,-1 1-1 0 0,1-1 0 0 0,-1 1 0 0 0,0 0 0 0 0,0 1-119 0 0,4 8 241 0 0,0-3-90 0 0,3 7 179 0 0,-1 2 48 0 0,0 1-8 0 0,2-4-52 0 0,0 7-24 0 0,-6-12-128 0 0,2 2 95 0 0,-6-13-254 0 0,1-1 13 0 0,0 1 0 0 0,-1 0 1 0 0,1 0-1 0 0,0 0 1 0 0,-1 0-1 0 0,0 0 0 0 0,1 0 1 0 0,-1 0-1 0 0,1 0 1 0 0,-1 0-1 0 0,0 0 0 0 0,0 0 1 0 0,0 0-1 0 0,1 0 0 0 0,-1 0 1 0 0,0 0-1 0 0,0 0 1 0 0,-1 0-1 0 0,1 0 0 0 0,0 0 1 0 0,0 0-1 0 0,0 0 1 0 0,-1 0-1 0 0,1 0 0 0 0,0 0 1 0 0,-1 0-1 0 0,1 0-20 0 0,-4 9 106 0 0,1 15 131 0 0,3-13-104 0 0,0 1 36 0 0,0-13-159 0 0,0 1 1 0 0,0-1 0 0 0,0 1 0 0 0,0-1-1 0 0,0 1 1 0 0,0-1 0 0 0,0 1 0 0 0,0 0-1 0 0,0-1 1 0 0,0 1 0 0 0,0-1 0 0 0,0 1-1 0 0,0-1 1 0 0,1 1 0 0 0,-1-1 0 0 0,0 1 0 0 0,0-1-1 0 0,0 1 1 0 0,1-1 0 0 0,-1 1 0 0 0,0-1-1 0 0,1 1 1 0 0,-1-1 0 0 0,1 0 0 0 0,-1 1-1 0 0,0-1 1 0 0,1 1 0 0 0,-1-1 0 0 0,1 0 0 0 0,-1 0-1 0 0,1 1 1 0 0,0-1-11 0 0,6 5 156 0 0,-1 10 36 0 0,-4-12-133 0 0,2 1-65 0 0,-2-2 27 0 0,1 1 76 0 0,-1-1 32 0 0,-1 1 68 0 0,0 0 2 0 0,0 0-86 0 0,-2 0-51 0 0,1 1-28 0 0,-1-2 40 0 0,1 1 182 0 0,0-3-17 0 0,3-3-74 0 0,-1 1-147 0 0,-1 1-1 0 0,0-1 0 0 0,0 0 0 0 0,1 0 1 0 0,-1 1-1 0 0,0-1 0 0 0,-1 0 1 0 0,1 0-1 0 0,0 0 0 0 0,0 0 0 0 0,-1 0 1 0 0,1 0-1 0 0,-1-2-17 0 0,2-32 228 0 0,-2 33-215 0 0,0-14 51 0 0,0-11 17 0 0,3 5-42 0 0,8 0-29 0 0,-5-9-10 0 0,6-3 11 0 0,-8 15 14 0 0,-2 12-19 0 0,0-1-1 0 0,1 1 1 0 0,-1 0 0 0 0,1 0-1 0 0,1-1-5 0 0,6-11-1 0 0,-6 11-1 0 0,0 1 0 0 0,0-1 0 0 0,1 1 0 0 0,0 1 0 0 0,0-1 0 0 0,1 1-1 0 0,4-5 3 0 0,-6 8-20 0 0,0-1 0 0 0,-1 0 0 0 0,0 1 0 0 0,1-1 0 0 0,0-3 20 0 0,-3 5-10 0 0,0 0 1 0 0,1 0-1 0 0,0 0 1 0 0,0 0-1 0 0,0 1 1 0 0,0-1-1 0 0,0 0 1 0 0,1 1-1 0 0,-1 0 1 0 0,1-1-1 0 0,0 1 1 0 0,-1 0-1 0 0,1 0 10 0 0,14-5-55 0 0,5 0 37 0 0,-11 4 9 0 0,-9 2 5 0 0,0 0 0 0 0,0 1 0 0 0,0-1 1 0 0,0 1-1 0 0,0-1 0 0 0,0 1 0 0 0,0 0 0 0 0,0 0 1 0 0,0 0-1 0 0,0 0 0 0 0,0 0 0 0 0,0 0 1 0 0,0 1-1 0 0,0-1 0 0 0,0 1 0 0 0,0-1 0 0 0,0 1 1 0 0,0 0-1 0 0,0 0 0 0 0,0 0 0 0 0,0 0 1 0 0,-1 0-1 0 0,1 0 0 0 0,0 1 4 0 0,3 3-10 0 0,-1-1-1 0 0,0 1 1 0 0,-1 0 0 0 0,1 0 0 0 0,-1 1-1 0 0,0-1 1 0 0,0 1 10 0 0,10 16-29 0 0,-3 2-6 0 0,0 1 16 0 0,4-2 32 0 0,1 4 28 0 0,-2 7-33 0 0,-3-14-62 0 0,-9-19 46 0 0,1 3-3 0 0,0 0-1 0 0,0 0 0 0 0,-1 0 1 0 0,1 1-1 0 0,-1-1 0 0 0,0 0 0 0 0,0 0 1 0 0,0 1-1 0 0,0-1 0 0 0,-1 4 12 0 0,-1 9-10 0 0,1-13 10 0 0,0-1 0 0 0,-1 0 0 0 0,1 0 0 0 0,1 1 0 0 0,-1-1 0 0 0,0 0-1 0 0,1 0 1 0 0,-1 0 0 0 0,1 1 0 0 0,1 2 0 0 0,4 2 3 0 0,1 6-5 0 0,-5 2 69 0 0,-2-16-64 0 0,0 0 0 0 0,0 1-1 0 0,0-1 1 0 0,0 1-1 0 0,0-1 1 0 0,0 1-1 0 0,0-1 1 0 0,0 1-1 0 0,0-1 1 0 0,0 1-1 0 0,0-1 1 0 0,0 1-1 0 0,0-1 1 0 0,1 0-1 0 0,-1 1 1 0 0,0-1 0 0 0,0 1-1 0 0,1-1 1 0 0,-1 0-1 0 0,0 1 1 0 0,1-1-1 0 0,-1 0 1 0 0,0 1-1 0 0,1-1 1 0 0,-1 0-1 0 0,0 1 1 0 0,1-1-1 0 0,-1 0 1 0 0,1 0-1 0 0,-1 0 1 0 0,1 1-3 0 0,6 4-7 0 0,-6-4 3 0 0,-1-1 0 0 0,0 1-1 0 0,1 0 1 0 0,-1-1 0 0 0,0 1-1 0 0,1 0 1 0 0,-1 0 0 0 0,0-1-1 0 0,0 1 1 0 0,0 0 0 0 0,0 0-1 0 0,0-1 1 0 0,0 1-1 0 0,0 0 1 0 0,0 0 4 0 0,0-1 0 0 0,0 2-78 0 0,0-1-39 0 0,0-1-81 0 0,0 0-208 0 0,0 0-376 0 0,0 0 598 0 0,0 0 33 0 0,1 0-6 0 0,-1 0-38 0 0,0 1-4 0 0,1-1-38 0 0,-1 1-45 0 0,1 0-50 0 0,0 0-54 0 0,0 0-50 0 0,0 0-43 0 0,1 0-40 0 0,0 1-147 0 0,0 0-38 0 0,0 0-178 0 0,2 2-482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03.84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35 0 6768 0 0,'0'0'149'0'0,"0"0"23"0"0,0 0 12 0 0,0 0-58 0 0,0 0-7 0 0,0 0 47 0 0,0 0 144 0 0,0 3 266 0 0,0 4-321 0 0,0 0 40 0 0,0 1 37 0 0,0 0 36 0 0,0 11 460 0 0,0 2 109 0 0,-2-11-644 0 0,-3-1-60 0 0,-2 7 48 0 0,3 5-4 0 0,5-4-30 0 0,-1-5-6 0 0,-1-5-112 0 0,0-2-35 0 0,-6 8 79 0 0,3-5-49 0 0,1-1 9 0 0,2 0 28 0 0,0 1 60 0 0,1-2-140 0 0,0 2-21 0 0,0-1 11 0 0,0 6 78 0 0,0-5-32 0 0,0 3 34 0 0,0 0-104 0 0,0 7-17 0 0,0-16-46 0 0,1-1-84 0 0,0-1-87 0 0,-1 0 48 0 0,1 0-36 0 0,0 0-39 0 0,0 0-38 0 0,2 0-349 0 0,-1 1 76 0 0,-1-1-50 0 0,3 2-686 0 0,-2 3-547 0 0,-1 5-1037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04.41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53 5728 0 0,'0'0'166'0'0,"0"0"-42"0"0,3 0-10 0 0,8 0 217 0 0,7 0 272 0 0,-15 0-77 0 0,-3 0 4 0 0,3 3 12 0 0,5 4-211 0 0,-1-3-82 0 0,0-1-13 0 0,0-2 36 0 0,-1 2 253 0 0,8 8-77 0 0,-8-8-335 0 0,-6-3-85 0 0,1 0-1 0 0,0 1 1 0 0,0-1-1 0 0,-1 0 0 0 0,1 1 1 0 0,0-1-1 0 0,-1 1 1 0 0,1-1-1 0 0,-1 1 1 0 0,1-1-1 0 0,0 1 1 0 0,-1-1-1 0 0,1 1 0 0 0,-1-1 1 0 0,1 1-1 0 0,-1 0 1 0 0,0-1-1 0 0,1 1 1 0 0,-1 0-1 0 0,0-1 1 0 0,1 1-1 0 0,-1 0-27 0 0,3 5 110 0 0,-2-4-57 0 0,0 0 0 0 0,1 0 1 0 0,-1 1-1 0 0,1-1 1 0 0,0 0-1 0 0,-1 0 0 0 0,1-1 1 0 0,0 1-1 0 0,0 0 0 0 0,1-1 1 0 0,-1 1-1 0 0,0-1 1 0 0,1 1-54 0 0,13 6 381 0 0,-9-4-160 0 0,3 4 51 0 0,0 10 210 0 0,-3-6-209 0 0,1-1-96 0 0,22 23 326 0 0,-18-17-306 0 0,-1-1-44 0 0,-7-10-44 0 0,0-1-1 0 0,1 1 1 0 0,0-1 0 0 0,3 3-109 0 0,-3-4 111 0 0,0 1 0 0 0,0 0 0 0 0,-1 0 0 0 0,3 5-111 0 0,4 5 226 0 0,0 1 0 0 0,1-2 0 0 0,7 8-226 0 0,-10-14 87 0 0,-4-3-21 0 0,0 0 0 0 0,0 1 0 0 0,0-1 0 0 0,1 4-66 0 0,12 17 162 0 0,-11-21-91 0 0,0 2 18 0 0,-3 4-13 0 0,-4-10-67 0 0,0 0 0 0 0,0 0 0 0 0,0 0 0 0 0,1 0 0 0 0,-1 0 0 0 0,0 0 0 0 0,1 0 0 0 0,-1 0-1 0 0,0 0 1 0 0,1-1 0 0 0,0 1 0 0 0,-1 0 0 0 0,1 0-9 0 0,11 7 118 0 0,-10-6-103 0 0,0-1 0 0 0,0 1 0 0 0,0 0 0 0 0,0 0 1 0 0,-1 0-1 0 0,1 1 0 0 0,-1-1 0 0 0,1 0 0 0 0,-1 0 1 0 0,0 1-1 0 0,1-1 0 0 0,-1 2-15 0 0,10 14 92 0 0,-8-15-14 0 0,-5 1-14 0 0,4 6-46 0 0,-2-10-16 0 0,0 0-1 0 0,0 0 0 0 0,-1 1 1 0 0,1-1-1 0 0,0 0 0 0 0,0 0 1 0 0,0 0-1 0 0,0 0 0 0 0,0 0 1 0 0,0 0-1 0 0,0 0 0 0 0,0 0 1 0 0,0 0-1 0 0,0 1 0 0 0,0-1 0 0 0,0 0 1 0 0,0 0-1 0 0,0 0 0 0 0,1 0 1 0 0,-1 0-1 0 0,0 0 0 0 0,0 0 1 0 0,0 0-1 0 0,0 0 0 0 0,0 1 1 0 0,0-1-1 0 0,0 0 0 0 0,0 0 0 0 0,0 0 1 0 0,0 0-1 0 0,0 0 0 0 0,0 0 1 0 0,0 0-1 0 0,0 0 0 0 0,0 0 1 0 0,1 0-1 0 0,-1 0 0 0 0,0 0 1 0 0,0 0-1 0 0,0 0 0 0 0,0 0 1 0 0,0 0-1 0 0,0 0 0 0 0,0 0 0 0 0,0 0 1 0 0,0 0-1 0 0,1 0 0 0 0,-1 0 1 0 0,0 0-1 0 0,0 0 0 0 0,0 0 1 0 0,0 0-1 0 0,0 0 0 0 0,0 0 1 0 0,0 0-1 0 0,0 0 0 0 0,1 0-1 0 0,10 0 75 0 0,-11 0-74 0 0,0 0 1 0 0,0 0 0 0 0,1 0-1 0 0,-1 0 1 0 0,0 0-1 0 0,0 0 1 0 0,0 0 0 0 0,0 0-1 0 0,0 0 1 0 0,0 0-1 0 0,0 0 1 0 0,0 0-1 0 0,0 0 1 0 0,1 0 0 0 0,-1 0-1 0 0,0 0 1 0 0,0 0-1 0 0,0 0 1 0 0,0 0 0 0 0,0 0-1 0 0,0 0 1 0 0,0 0-1 0 0,0 0 1 0 0,0 0 0 0 0,1 0-1 0 0,-1 0 1 0 0,0 0-1 0 0,0 0 1 0 0,0 1-1 0 0,0-1 1 0 0,0 0 0 0 0,0 0-1 0 0,0 0 1 0 0,0 0-1 0 0,0 0 1 0 0,0 0 0 0 0,0 0-1 0 0,0 0 1 0 0,0 0-1 0 0,0 0 1 0 0,0 1 0 0 0,0-1-1 0 0,0 0 1 0 0,0 0-1 0 0,0 0 1 0 0,0 0 0 0 0,0 0-1 0 0,0 0 1 0 0,0 0-1 0 0,0 0 1 0 0,0 0-1 0 0,0 1 1 0 0,0-1 0 0 0,0 0-1 0 0,0 0 1 0 0,0 0-1 0 0,0 0-1 0 0,0 12 60 0 0,0-9-150 0 0,0-3-64 0 0,0 0 61 0 0,0 0-75 0 0,0 0-92 0 0,0 0 78 0 0,0 0-43 0 0,0 0-43 0 0,0 0-44 0 0,0 0-37 0 0,0 0-36 0 0,0 0-250 0 0,0 0-58 0 0,0 0-45 0 0,0 0-33 0 0,0 0-1382 0 0,0 0-1222 0 0</inkml:trace>
  <inkml:trace contextRef="#ctx0" brushRef="#br0" timeOffset="378.45">439 1 5672 0 0,'0'0'165'0'0,"0"0"59"0"0,0 0 160 0 0,0 0 61 0 0,0 0 17 0 0,-3 3-6 0 0,2-3-450 0 0,-1 2 34 0 0,-2 2 122 0 0,-13 13 642 0 0,14-14-674 0 0,0 0-48 0 0,1 0 304 0 0,2-3-56 0 0,0 0-30 0 0,-3 3-4 0 0,-2 1-180 0 0,1 0-22 0 0,-1 0-1 0 0,1 0 0 0 0,1 1 0 0 0,-1-1 0 0 0,-1 3-93 0 0,0 4 191 0 0,4-8-150 0 0,0-1 0 0 0,0 1 1 0 0,-1-1-1 0 0,1 1 0 0 0,-1-1 0 0 0,1 0 0 0 0,-1 0 0 0 0,0 0 1 0 0,0 1-42 0 0,-4 3 95 0 0,2-3-50 0 0,1 0 0 0 0,0 0 1 0 0,0 0-1 0 0,1 1 1 0 0,-1-1-1 0 0,1 1 1 0 0,0-1-1 0 0,0 1 0 0 0,0 0 1 0 0,0 0-1 0 0,0 0 1 0 0,0 3-46 0 0,-11 17 138 0 0,1-7-7 0 0,0-4 30 0 0,-1 0 69 0 0,-4 9 116 0 0,-1 10 16 0 0,1-1-50 0 0,5-9-105 0 0,3 7-15 0 0,6-21-128 0 0,1 0 0 0 0,-1 0 1 0 0,-3 7-65 0 0,-11 15 467 0 0,-13 17-467 0 0,24-39 45 0 0,4-4-13 0 0,-1 0 0 0 0,1 0 0 0 0,0 0 0 0 0,0 0 1 0 0,1 1-1 0 0,-1-1 0 0 0,1 1 0 0 0,0 0-32 0 0,-3 9 88 0 0,3-12-61 0 0,0 1 1 0 0,-1-1-1 0 0,1 0 1 0 0,-1 0-1 0 0,1 1 1 0 0,-1-1-1 0 0,0 0 1 0 0,0 0-1 0 0,-1 1-27 0 0,-9 12 193 0 0,8-8-79 0 0,-3 6 55 0 0,0-1-48 0 0,-2-3-44 0 0,-2-1-42 0 0,8-7-99 0 0,1 0 37 0 0,-2 1 56 0 0,-1 0 128 0 0,4-1-132 0 0,0 0-39 0 0,0 2-84 0 0,1-2 7 0 0,0 1-33 0 0,-1 0-36 0 0,1 0-41 0 0,0 1-44 0 0,0 0-49 0 0,0 11-468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05.84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315 81 5344 0 0,'-30'-15'157'0'0,"30"15"-153"0"0,0 0 1 0 0,0 0-1 0 0,-1 0 0 0 0,1 0 0 0 0,0 0 1 0 0,0 0-1 0 0,-1 0 0 0 0,1 0 0 0 0,0 0 0 0 0,0-1 1 0 0,0 1-1 0 0,-1 0 0 0 0,1 0 0 0 0,0 0 1 0 0,0 0-1 0 0,0 0 0 0 0,-1-1 0 0 0,1 1 1 0 0,0 0-1 0 0,0 0 0 0 0,0 0 0 0 0,0 0 0 0 0,-1-1 1 0 0,1 1-1 0 0,0 0 0 0 0,0 0 0 0 0,0-1 1 0 0,0 1-1 0 0,0 0 0 0 0,0 0 0 0 0,0-1 0 0 0,0 1 1 0 0,0 0-1 0 0,0 0 0 0 0,0-1-4 0 0,0-6 50 0 0,0 3 27 0 0,0 1 79 0 0,0 3 180 0 0,0 0 304 0 0,0-3 28 0 0,0-9-30 0 0,0 9-139 0 0,0 3-62 0 0,0 0-11 0 0,-3 0-14 0 0,2 0-395 0 0,1 0-1 0 0,-1 0 1 0 0,1 0 0 0 0,-1 0 0 0 0,0 0 0 0 0,1 0-1 0 0,-1 0 1 0 0,1 0 0 0 0,-1 0 0 0 0,1 0 0 0 0,-1 0 0 0 0,1-1-1 0 0,-1 1 1 0 0,1 0 0 0 0,-1 0 0 0 0,1-1 0 0 0,-1 1 0 0 0,1 0-1 0 0,-1-1 1 0 0,1 1 0 0 0,0 0 0 0 0,-1-1 0 0 0,1 1-1 0 0,0-1 1 0 0,-1 1 0 0 0,1-1 0 0 0,0 1 0 0 0,-1-1 0 0 0,1 1-1 0 0,0-1 1 0 0,0 1 0 0 0,-1-1 0 0 0,1 1 0 0 0,0-1 0 0 0,0 1-1 0 0,0-1 1 0 0,0 1 0 0 0,0-1 0 0 0,0 1 0 0 0,0-1 0 0 0,0 0-1 0 0,0 1-16 0 0,0-1 6 0 0,0 1 0 0 0,0 0 0 0 0,0 0 0 0 0,0 0 0 0 0,0 0 0 0 0,0 0 0 0 0,0 0 0 0 0,0 0 0 0 0,0 0 0 0 0,0 0-1 0 0,0-1 1 0 0,0 1 0 0 0,0 0 0 0 0,0 0 0 0 0,0 0 0 0 0,0 0 0 0 0,0 0 0 0 0,0 0 0 0 0,0 0 0 0 0,0 0 0 0 0,0 0 0 0 0,0-1-1 0 0,0 1 1 0 0,0 0 0 0 0,0 0 0 0 0,0 0 0 0 0,0 0 0 0 0,0 0 0 0 0,0 0 0 0 0,0 0 0 0 0,0 0 0 0 0,-1 0 0 0 0,1 0 0 0 0,0 0-1 0 0,0 0 1 0 0,0 0 0 0 0,0 0 0 0 0,0-1 0 0 0,0 1 0 0 0,0 0 0 0 0,0 0 0 0 0,0 0 0 0 0,0 0 0 0 0,-1 0 0 0 0,1 0 0 0 0,0 0-1 0 0,0 0 1 0 0,0 0 0 0 0,0 0 0 0 0,0 0 0 0 0,0 0 0 0 0,0 0 0 0 0,0 0 0 0 0,0 0 0 0 0,-1 0 0 0 0,1 1 0 0 0,0-1-6 0 0,-9 0 223 0 0,-7 1 41 0 0,13-1-222 0 0,1 0 0 0 0,-1 0 0 0 0,1-1 0 0 0,-1 1 0 0 0,1 0 1 0 0,0-1-1 0 0,-1 0 0 0 0,-1 0-42 0 0,2 0 11 0 0,1 0 2 0 0,1 1 1 0 0,-1-1 0 0 0,0 0 0 0 0,0 1 0 0 0,0-1 0 0 0,0 1 0 0 0,0 0 0 0 0,0-1 0 0 0,0 1 0 0 0,0 0 0 0 0,0-1 0 0 0,0 1-1 0 0,0 0 1 0 0,0 0 0 0 0,0 0 0 0 0,-1 0 0 0 0,1 0 0 0 0,0 0 0 0 0,0 0 0 0 0,0 0 0 0 0,0 1 0 0 0,0-1 0 0 0,0 0 0 0 0,0 1-1 0 0,0-1 1 0 0,0 0 0 0 0,0 1 0 0 0,0 0 0 0 0,0-1 0 0 0,0 1 0 0 0,0 0-14 0 0,0 0 10 0 0,-8 1 102 0 0,-8-2 117 0 0,0 0-22 0 0,10 4-167 0 0,1 10-16 0 0,5-13-24 0 0,0 1 0 0 0,1-1 0 0 0,-1 0 0 0 0,0 0 0 0 0,0 1 0 0 0,0-1 0 0 0,0 0 0 0 0,-1 0 0 0 0,1 0 0 0 0,0 0 0 0 0,0-1 0 0 0,-2 2 0 0 0,2-2 0 0 0,-1 1 0 0 0,1-1 0 0 0,-1 1 0 0 0,1-1 0 0 0,-1 0 0 0 0,1 1 0 0 0,-1-1 0 0 0,0 0 0 0 0,1 0 0 0 0,-1 0 0 0 0,0 0 0 0 0,1 0 0 0 0,-1 0 0 0 0,0 0 0 0 0,1 0 0 0 0,-1 0 0 0 0,1 0 0 0 0,-1 1 0 0 0,1-1 0 0 0,-1 1 0 0 0,0 0 0 0 0,-15 13 0 0 0,-1 4 0 0 0,4-1 0 0 0,8 1 0 0 0,-6-1 0 0 0,12-16 0 0 0,0 0 0 0 0,-1-1 0 0 0,1 1 0 0 0,0 0 0 0 0,0 0 0 0 0,-1 0 0 0 0,1-1 0 0 0,0 1 0 0 0,0 0 0 0 0,0 0 0 0 0,0 0 0 0 0,0-1 0 0 0,0 1 0 0 0,0 0 0 0 0,0 0 0 0 0,1 0 0 0 0,-1-1 0 0 0,0 1 0 0 0,0 0 0 0 0,1 0 0 0 0,-1 0 0 0 0,6 8 0 0 0,-5-8 0 0 0,0 1 0 0 0,0-1 0 0 0,0 1 0 0 0,0 0 0 0 0,-1-1 0 0 0,1 1 0 0 0,0 0 0 0 0,-1-1 0 0 0,1 1 0 0 0,-1 0 0 0 0,0 0 0 0 0,1 0 0 0 0,-1 0 0 0 0,0 0 0 0 0,-1 2 0 0 0,1-4 0 0 0,0 0 0 0 0,0 1 0 0 0,-1-1 0 0 0,1 0 0 0 0,0 0 0 0 0,0 0 0 0 0,0 0 0 0 0,0 1 0 0 0,0-1 0 0 0,0 0 0 0 0,0 0 0 0 0,0 0 0 0 0,0 0 0 0 0,0 1 0 0 0,0-1 0 0 0,0 0 0 0 0,0 0 0 0 0,0 0 0 0 0,0 1 0 0 0,0-1 0 0 0,0 0 0 0 0,0 0 0 0 0,0 0 0 0 0,1 0 0 0 0,-1 0 0 0 0,0 1 0 0 0,0-1 0 0 0,0 0 0 0 0,0 0 0 0 0,0 0 0 0 0,0 0 0 0 0,0 0 0 0 0,1 1 0 0 0,16 9 0 0 0,1 2 0 0 0,-13-9 0 0 0,-4-3 0 0 0,0 0 0 0 0,0 0 0 0 0,-1 1 0 0 0,1-1 0 0 0,0 0 0 0 0,-1 1 0 0 0,1-1 0 0 0,0 1 0 0 0,-1-1 0 0 0,1 1 0 0 0,-1-1 0 0 0,1 1 0 0 0,-1-1 0 0 0,1 1 0 0 0,-1 0 0 0 0,1-1 0 0 0,-1 1 0 0 0,0 0 0 0 0,1-1 0 0 0,-1 1 0 0 0,0 0 0 0 0,1 0 0 0 0,1 4 0 0 0,0-3-1 0 0,-1 0 0 0 0,1 0 1 0 0,-1-1-1 0 0,1 1 0 0 0,0 0 1 0 0,-1-1-1 0 0,1 0 0 0 0,0 1 1 0 0,0-1-1 0 0,0 0 0 0 0,0 0 1 0 0,0 0-1 0 0,1 0 1 0 0,1 1-8 0 0,-1 0-1 0 0,1 0 0 0 0,-1 0 1 0 0,0 0-1 0 0,0 0 1 0 0,1 1 8 0 0,25 19-15 0 0,-11-9 18 0 0,-7 5-14 0 0,13-1-32 0 0,-13 1 33 0 0,-1-10 10 0 0,-7-6 0 0 0,-1 0 0 0 0,0 0 0 0 0,0 0 0 0 0,0 0 0 0 0,0 0 0 0 0,0 0 0 0 0,-1 0 0 0 0,1 1 0 0 0,-1-1 0 0 0,1 0 0 0 0,0 2 0 0 0,1 2 0 0 0,0 1 0 0 0,0 0 0 0 0,1 0 0 0 0,0-1 0 0 0,1 1 0 0 0,-1-1 0 0 0,2 1 0 0 0,2 1-2 0 0,-4-5 5 0 0,0 1 0 0 0,-1-1 0 0 0,0 1 0 0 0,1 0 1 0 0,-1 0-1 0 0,0 1-3 0 0,3 9 85 0 0,1-9-21 0 0,-7-5-60 0 0,1 1-1 0 0,-1-1 1 0 0,1 0 0 0 0,-1 0 0 0 0,1 1 0 0 0,-1-1-1 0 0,1 0 1 0 0,-1 1 0 0 0,0-1 0 0 0,1 1 0 0 0,-1-1-1 0 0,0 1 1 0 0,1-1 0 0 0,-1 0 0 0 0,0 1 0 0 0,1-1-1 0 0,-1 1 1 0 0,0-1 0 0 0,0 1 0 0 0,0 0 0 0 0,0-1 0 0 0,1 1-1 0 0,-1-1 1 0 0,0 1 0 0 0,0-1 0 0 0,0 1 0 0 0,0-1-1 0 0,0 1 1 0 0,0-1 0 0 0,0 1 0 0 0,-1 0 0 0 0,1 0-4 0 0,0 16 106 0 0,0-2 70 0 0,-3-9 31 0 0,-8 5 8 0 0,8-5-11 0 0,3 6-51 0 0,-3-6-22 0 0,-1-3-90 0 0,-1 2 11 0 0,1-1 2 0 0,-1 1 33 0 0,0 1-74 0 0,-1 0-1 0 0,0-1 0 0 0,-1 0 0 0 0,-3 3-12 0 0,9-7 3 0 0,0-1-1 0 0,-1 1 0 0 0,1-1 1 0 0,0 0-1 0 0,0 1 0 0 0,-1-1 0 0 0,1 0 1 0 0,0 0-1 0 0,0 0 0 0 0,-1 0 0 0 0,1 0 1 0 0,0 0-1 0 0,0 0 0 0 0,-2 0-2 0 0,-10-1 5 0 0,11 1-5 0 0,0 0 0 0 0,1 1 0 0 0,-1-1 0 0 0,0 0 0 0 0,0 1 0 0 0,0-1 0 0 0,1 1 0 0 0,-1 0 0 0 0,0-1 0 0 0,0 1 0 0 0,1 0 0 0 0,-1 0 0 0 0,1 0 0 0 0,-1 0 0 0 0,-7 5 0 0 0,9-6-1 0 0,-1 0 0 0 0,1 1 0 0 0,-1-1 0 0 0,1 0 0 0 0,-1 0 0 0 0,1 0 0 0 0,-1 1 0 0 0,1-1 0 0 0,-1 0 0 0 0,1 0 0 0 0,-1 0 0 0 0,1 0 0 0 0,-1 0 0 0 0,1 0 0 0 0,-1 0 0 0 0,0 0 0 0 0,1 0 0 0 0,-1 0 0 0 0,1 0 0 0 0,-1-1 0 0 0,1 1 0 0 0,-1 0 0 0 0,1 0 1 0 0,-1 0-1 0 0,1-1 0 0 0,0 1 0 0 0,-1 0 0 0 0,1 0 0 0 0,-1-1 0 0 0,1 1 0 0 0,-1-1 0 0 0,1 1 0 0 0,0 0 0 0 0,-1-1 0 0 0,1 1 0 0 0,0-1 0 0 0,0 1 0 0 0,-1 0 0 0 0,1-1 1 0 0,0 0-4 0 0,-1 1 0 0 0,1-1 0 0 0,-1 0 0 0 0,0 0 0 0 0,1 1 0 0 0,-1-1 0 0 0,0 1 0 0 0,1-1 0 0 0,-1 1 0 0 0,0-1 0 0 0,0 1 0 0 0,1-1 0 0 0,-1 1 0 0 0,0 0 0 0 0,0-1 0 0 0,0 1 0 0 0,1 0 0 0 0,-1 0 0 0 0,0-1 0 0 0,0 1 0 0 0,0 0 0 0 0,0 0 4 0 0,-5 0-71 0 0,2 0-62 0 0,1 0-73 0 0,2 0 60 0 0,0 0-34 0 0,1 0-35 0 0,-1 0-36 0 0,0 0-340 0 0,0 0 80 0 0,1-1-47 0 0,-2-1-660 0 0,-4-3-729 0 0,-3-4-572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52:35.3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16 9856 0 0,'0'0'289'0'0,"0"-2"-8"0"0,0-6-156 0 0,0 5-36 0 0,0 1 106 0 0,0 2 214 0 0,0 0 383 0 0,0 0 37 0 0,1 0-339 0 0,1 0-199 0 0,-1 0-162 0 0,3 0 14 0 0,-2 0-23 0 0,1 0 96 0 0,-2 0-54 0 0,1 0 44 0 0,-2 2 210 0 0,2 6-135 0 0,3-3-78 0 0,0-1-66 0 0,-5-4-126 0 0,1 1 0 0 0,-1 0 0 0 0,1-1 0 0 0,-1 1 0 0 0,0 0-1 0 0,1 0 1 0 0,-1-1 0 0 0,0 1 0 0 0,0 0 0 0 0,0 0 0 0 0,0-1 0 0 0,1 1-1 0 0,-1 0 1 0 0,0 0 0 0 0,0 0-11 0 0,-1 10 106 0 0,1-6-70 0 0,0-1 0 0 0,0 1 1 0 0,1-1-1 0 0,-1 1 0 0 0,1-1 0 0 0,0 3-36 0 0,5 8 112 0 0,-5-12-87 0 0,1 1 0 0 0,-1-1-1 0 0,0 0 1 0 0,-1 1 0 0 0,1-1-1 0 0,0 1 1 0 0,-1-1 0 0 0,0 1-1 0 0,0 0-24 0 0,0 24 143 0 0,0 30 105 0 0,0-34-111 0 0,2 1 4 0 0,4 4 3 0 0,0 3 0 0 0,-4-5-6 0 0,-2 2-40 0 0,0 52 199 0 0,0-38-171 0 0,1-35-100 0 0,-1 1-1 0 0,1-1 0 0 0,1 1 0 0 0,0-1 0 0 0,1 3-25 0 0,-1-4 18 0 0,-1-1 0 0 0,1 1 0 0 0,-1 0 0 0 0,-1 0 0 0 0,1 0-18 0 0,-2 23 84 0 0,-1-21-57 0 0,1 0 0 0 0,-1 0 0 0 0,-1-1 0 0 0,-1 6-27 0 0,-1 10 87 0 0,6 12-9 0 0,0-14-40 0 0,0-17-26 0 0,-2-3-1 0 0,-12 22 19 0 0,10-10-51 0 0,3-12-96 0 0,0-2-66 0 0,0 0 76 0 0,0 0-74 0 0,0 0 62 0 0,0 0-33 0 0,0 0-38 0 0,0 0-42 0 0,0 0-46 0 0,0 0-43 0 0,0 0-39 0 0,0 0-36 0 0,0 0-256 0 0,0 0-60 0 0,0 0-46 0 0,0 0-33 0 0,0 0-1417 0 0,0 0-1253 0 0</inkml:trace>
  <inkml:trace contextRef="#ctx0" brushRef="#br0" timeOffset="546.08">1 505 7568 0 0,'0'0'166'0'0,"0"0"29"0"0,0 0 14 0 0,2 0-25 0 0,4 0-146 0 0,2 0 52 0 0,-1 0 70 0 0,-1 0 87 0 0,-1-2 290 0 0,-4 1-459 0 0,2-2 62 0 0,4-2 88 0 0,-4 3-98 0 0,1 1 28 0 0,0 0 62 0 0,0 1 76 0 0,1 0 90 0 0,4-2-41 0 0,2-4 45 0 0,3 0 33 0 0,-3 4-46 0 0,1 0-9 0 0,-3-3-70 0 0,4-1 23 0 0,0 2-91 0 0,3 0 102 0 0,3-7 71 0 0,-10 6-246 0 0,0 0 1 0 0,0 0-1 0 0,1 1 0 0 0,0 1 1 0 0,0-1-1 0 0,0 2 0 0 0,0-1 1 0 0,7 0-158 0 0,-1-1 245 0 0,-1-1 0 0 0,11-4-245 0 0,14-7 258 0 0,-16 5-136 0 0,7 0 48 0 0,-15 5-20 0 0,0 1 0 0 0,9-1-150 0 0,3 0 163 0 0,-5 0-71 0 0,13-7 111 0 0,-2 0-23 0 0,-11 6-100 0 0,-3 3-56 0 0,-1 3-52 0 0,3 1-45 0 0,-8 0-10 0 0,2 0-35 0 0,-1 0-45 0 0,0 0-50 0 0,0 0-60 0 0,0 0-66 0 0,-1 0-74 0 0,-1 0-82 0 0,-7 2-92 0 0,4 9-56 0 0,-8-10 394 0 0,-1 0 43 0 0,1 0 39 0 0,-1 0 35 0 0,0-1 13 0 0,0 0 36 0 0,0 0 20 0 0,1 0 19 0 0,1 0-19 0 0,-2 0 6 0 0,0 1-36 0 0,2 7-234 0 0,-3 7-88 0 0,0-12 276 0 0,2 3-254 0 0,5 2 163 0 0,-3 3 86 0 0,-2 0 65 0 0,-2 1 46 0 0,0-11 29 0 0,0 1 0 0 0,1 0 1 0 0,-1-1-1 0 0,0 1 0 0 0,0 0 0 0 0,1-1 0 0 0,-1 1 0 0 0,1 0 0 0 0,-1-1 0 0 0,1 1 0 0 0,0-1 0 0 0,-1 1 0 0 0,1-1 0 0 0,0 1 4 0 0,6 10-37 0 0,-4 4 16 0 0,-2 1 44 0 0,-3 19 118 0 0,1-28-84 0 0,1 0 0 0 0,-1 0 0 0 0,1 0 0 0 0,1 0 0 0 0,-1 0 0 0 0,1 0 0 0 0,2 4-57 0 0,3 1 133 0 0,-1-4 17 0 0,-3 6 43 0 0,-1-7-93 0 0,0 0 1 0 0,0 0 0 0 0,1 0 0 0 0,0 0 0 0 0,3 7-101 0 0,-4-12 26 0 0,3 8 342 0 0,1-1 1 0 0,0 1-1 0 0,3 5-368 0 0,2 2 430 0 0,-10-16-378 0 0,1 0 1 0 0,-1 0-1 0 0,1 0 1 0 0,-1 0-1 0 0,0 0 1 0 0,0 0-1 0 0,0 0 1 0 0,0 0-1 0 0,0 0 1 0 0,0 1-53 0 0,0-2 34 0 0,-1 0 0 0 0,1 1 0 0 0,0-1 0 0 0,0 0 0 0 0,0 1 0 0 0,0-1 1 0 0,0 0-1 0 0,0 1 0 0 0,1-1 0 0 0,-1 0 0 0 0,0 0 0 0 0,1 0 0 0 0,-1 1 0 0 0,1-1 0 0 0,-1 0 1 0 0,1 0-35 0 0,6 4 232 0 0,-3-2-79 0 0,-2 5-68 0 0,-2-5-5 0 0,0-3-14 0 0,0 0-49 0 0,0 0-66 0 0,0 0-82 0 0,0 0-173 0 0,0 0-305 0 0,0 0-35 0 0</inkml:trace>
  <inkml:trace contextRef="#ctx0" brushRef="#br0" timeOffset="824.83">774 95 11544 0 0,'0'0'264'0'0,"0"0"34"0"0,0 0 20 0 0,0 0-41 0 0,0 0-158 0 0,2 0 7 0 0,6 0-63 0 0,16 0 268 0 0,-18 0-279 0 0,-2 0-66 0 0,2 3-87 0 0,7 10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06.36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37 222 6392 0 0,'0'0'141'0'0,"0"0"23"0"0,0 0 12 0 0,1 0-55 0 0,1 0-3 0 0,3 0 48 0 0,1 0 33 0 0,12 0 494 0 0,-15 0-87 0 0,-3 0-18 0 0,3 0-83 0 0,4 1-222 0 0,-3-1-171 0 0,-1 1-1 0 0,1-1 0 0 0,-1 0 0 0 0,1 0 1 0 0,-1-1-1 0 0,1 1 0 0 0,-1-1 0 0 0,1 1 1 0 0,-1-1-1 0 0,2-1-111 0 0,-3-1 149 0 0,0-1-13 0 0,0 1-10 0 0,0 1 2 0 0,1 1-11 0 0,0 0 37 0 0,1 1 45 0 0,1 0 55 0 0,1-2-20 0 0,0-2-44 0 0,2-9 84 0 0,1 0-76 0 0,-3 10 24 0 0,1 2-93 0 0,-6 1-124 0 0,-1 0-1 0 0,0 0 1 0 0,1 0-1 0 0,-1 0 0 0 0,0 0 1 0 0,0 0-1 0 0,1 0 1 0 0,-1-1-1 0 0,0 1 0 0 0,1 0 1 0 0,-1 0-1 0 0,0 0 1 0 0,0 0-1 0 0,0-1 1 0 0,1 1-1 0 0,-1 0 0 0 0,0 0 1 0 0,0-1-1 0 0,0 1 1 0 0,1 0-1 0 0,-1 0 0 0 0,0-1 1 0 0,0 1-1 0 0,0 0-4 0 0,2-14 100 0 0,-2-3 20 0 0,0 0 12 0 0,0 17-132 0 0,-1-1 1 0 0,1 1 0 0 0,0-1-1 0 0,0 1 1 0 0,0-1-1 0 0,0 0 1 0 0,0 1-1 0 0,0-1 1 0 0,0 1-1 0 0,0-1 1 0 0,0 1-1 0 0,1-1 1 0 0,-1 1-1 0 0,0-1 1 0 0,0 1 0 0 0,0-1-1 0 0,1 1 1 0 0,-1-1-1 0 0,0 1 1 0 0,1-1-1 0 0,-1 1 1 0 0,0-1-1 0 0,1 1 1 0 0,-1-1-1 0 0,0 1 1 0 0,1 0 0 0 0,-1-1-1 0 0,1 1 1 0 0,-1 0-1 0 0,1-1 1 0 0,-1 1-1 0 0,1 0 0 0 0,6-5-2 0 0,-6 5 2 0 0,-1 0-1 0 0,0-1 1 0 0,0 1 0 0 0,0 0 0 0 0,1 0 0 0 0,-1 0 0 0 0,0-1 0 0 0,0 1 0 0 0,0 0 0 0 0,0 0 0 0 0,1 0 0 0 0,-1-1 0 0 0,0 1 0 0 0,0 0 0 0 0,0 0 0 0 0,0-1 0 0 0,0 1-1 0 0,0 0 1 0 0,0 0 0 0 0,0-1 0 0 0,0 1 0 0 0,0 0 0 0 0,0 0 0 0 0,0-1 0 0 0,0 1 0 0 0,0 0 0 0 0,0-1 0 0 0,0 1 0 0 0,0 0 0 0 0,0 0 0 0 0,0-1 0 0 0,0 1 0 0 0,0 0-1 0 0,0 0 1 0 0,-1-1 0 0 0,-7-4 2 0 0,3 1 9 0 0,4 4-7 0 0,1-1 0 0 0,-1 0 0 0 0,1 0-1 0 0,0 0 1 0 0,-1 0 0 0 0,1 0 0 0 0,0 0 0 0 0,0 0 0 0 0,0 0-1 0 0,0 0 1 0 0,-1 0 0 0 0,1 1 0 0 0,1-1 0 0 0,-1-1-4 0 0,0-30 74 0 0,-3 26-31 0 0,-12-9-32 0 0,14 14-11 0 0,1 0 0 0 0,-1 0 0 0 0,0 0 0 0 0,0 0 0 0 0,0 0 0 0 0,0 1 0 0 0,-1-1 0 0 0,1 0 0 0 0,0 0 0 0 0,0 1 0 0 0,0-1 0 0 0,-1 1 0 0 0,1-1 0 0 0,-1 1 0 0 0,-5 2 0 0 0,1 0 0 0 0,-1 0 0 0 0,1 1 0 0 0,-3 2 0 0 0,-9 10-15 0 0,4 2-44 0 0,8-2 45 0 0,-6-9 14 0 0,6 8 0 0 0,-12 18 0 0 0,14-26 0 0 0,0 0 0 0 0,1-1 0 0 0,-1 1 0 0 0,1 1 0 0 0,1-1 0 0 0,-1 0 0 0 0,1 1 0 0 0,0-1 0 0 0,1 1 0 0 0,0-1 0 0 0,0 1 0 0 0,0 0 0 0 0,1 2 0 0 0,0-6 0 0 0,0-1 0 0 0,-1 1 0 0 0,1 0 0 0 0,0-1 0 0 0,-1 1 0 0 0,1 0 0 0 0,-1-1 0 0 0,0 1 0 0 0,0-1 0 0 0,0 1 0 0 0,0-1 0 0 0,-1 1 0 0 0,1 0 0 0 0,-1-1 0 0 0,1 1 0 0 0,0 0 0 0 0,0 0 0 0 0,0 0 0 0 0,1 0 0 0 0,-1 0 0 0 0,0 0 0 0 0,1 0 0 0 0,0 0 0 0 0,0 0 0 0 0,0 1 0 0 0,0 12 0 0 0,-1-5 0 0 0,1-1 0 0 0,0 1 0 0 0,1 0 0 0 0,0 0 0 0 0,1 1 0 0 0,5 2 2 0 0,-6-13 2 0 0,0 1-1 0 0,0-1 1 0 0,0 1 0 0 0,-1 0-1 0 0,1 0 1 0 0,0-1 0 0 0,-1 1-1 0 0,1 0 1 0 0,-1 0-1 0 0,0 0 1 0 0,0 0 0 0 0,1-1-1 0 0,-1 1 1 0 0,0 1-4 0 0,0 1 2 0 0,0 1-1 0 0,1-1 1 0 0,-1 1-1 0 0,1-1 1 0 0,1 1 0 0 0,-1-1-1 0 0,0 1 1 0 0,2 1-2 0 0,1 2 9 0 0,1 0-1 0 0,-1 0 1 0 0,1-1 0 0 0,1 0 0 0 0,-1 0 0 0 0,1 0 0 0 0,2 1-9 0 0,-5-5 0 0 0,-1 0 0 0 0,0 0 1 0 0,0 0-1 0 0,0 0 1 0 0,0 0-1 0 0,1 3 0 0 0,-3-5 3 0 0,1 1-1 0 0,-1 0 1 0 0,1-1 0 0 0,0 1-1 0 0,0-1 1 0 0,-1 0 0 0 0,1 1-1 0 0,0-1 1 0 0,0 0 0 0 0,0 1-1 0 0,1-1 1 0 0,-1 0 0 0 0,0 0-1 0 0,0 0 1 0 0,1 0 0 0 0,-1 0-1 0 0,0 0 1 0 0,1 0 0 0 0,-1 0-1 0 0,1-1 1 0 0,-1 1 0 0 0,1-1 0 0 0,0 1-1 0 0,-1-1 1 0 0,1 1 0 0 0,-1-1-1 0 0,1 0 1 0 0,0 0 0 0 0,0 0-3 0 0,-1 0 8 0 0,1 0 0 0 0,0 1 0 0 0,0-1 1 0 0,0 0-1 0 0,-1 1 0 0 0,1-1 0 0 0,0 1 1 0 0,0-1-1 0 0,-1 1 0 0 0,1 0 1 0 0,0 0-1 0 0,-1 0 0 0 0,2 0-8 0 0,-1 1 7 0 0,-1-1 0 0 0,1 0 0 0 0,0 0 0 0 0,0 0 0 0 0,0 0 0 0 0,0-1-1 0 0,0 1 1 0 0,0-1 0 0 0,1 1 0 0 0,-1-1 0 0 0,0 1 0 0 0,0-1 0 0 0,2 0-7 0 0,46 0 11 0 0,-48 0-9 0 0,-1 0 0 0 0,1-1 1 0 0,0 1-1 0 0,0 0 0 0 0,-1-1 1 0 0,1 1-1 0 0,0-1 0 0 0,-1 1 1 0 0,1-1-1 0 0,-1 0 0 0 0,1 0 1 0 0,0 0-1 0 0,-1 0-2 0 0,14-6 3 0 0,14 1-98 0 0,-25 5 36 0 0,0-1 35 0 0,5-2 25 0 0,-3 1-60 0 0,-3 1-17 0 0,1 1-41 0 0,1-1-122 0 0,1 0-112 0 0,-3 1 72 0 0,1-1-53 0 0,0 1-46 0 0,-1-1-40 0 0,5-1-517 0 0,-1 0-93 0 0,2 1-718 0 0,2 1-992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09.44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360 12 7256 0 0,'0'0'165'0'0,"-3"0"22"0"0,-1 0-16 0 0,-1 0-49 0 0,0 0-41 0 0,0 0-36 0 0,-6 0-32 0 0,-13 0-122 0 0,16 0 112 0 0,0 0 48 0 0,0 0 72 0 0,0 0 91 0 0,0 0 109 0 0,4 0-114 0 0,0 0 35 0 0,-8-3 157 0 0,2-1-66 0 0,-3-1 95 0 0,0 10-42 0 0,3-1-113 0 0,-2-1 52 0 0,5-3-151 0 0,-1-1 54 0 0,-29 1 801 0 0,27 1-753 0 0,2 2-95 0 0,-3 5-17 0 0,-19 21 348 0 0,19-17-354 0 0,4-6-106 0 0,-13 14 200 0 0,14-11-196 0 0,-11 26 121 0 0,12-19-98 0 0,7 3-20 0 0,0 1 2 0 0,-7-5 19 0 0,4-13-74 0 0,0 0 0 0 0,0 0 0 0 0,1 0 0 0 0,-1 0 0 0 0,0-1 0 0 0,1 1 0 0 0,-1 0 0 0 0,1 0 0 0 0,0 0 0 0 0,0 0 0 0 0,0 0 1 0 0,0 0-1 0 0,0 0 0 0 0,0 0 0 0 0,0 0 0 0 0,0 0 0 0 0,1 0 0 0 0,-1 0 0 0 0,1 0 0 0 0,0 2-8 0 0,2 6 23 0 0,-2-6-8 0 0,-1 1 1 0 0,1-1-1 0 0,-1 0 1 0 0,0 1-1 0 0,0 2-15 0 0,0 14 82 0 0,4 2 33 0 0,0-11-74 0 0,1 1 41 0 0,-1-3 33 0 0,1 0 1 0 0,0-1 0 0 0,4 7-116 0 0,-2-6 61 0 0,21 30 122 0 0,-11-21-123 0 0,1-6-36 0 0,-5-7 25 0 0,9 5-18 0 0,-19-10-31 0 0,0 0 0 0 0,1 0 0 0 0,-1 0 0 0 0,0-1 0 0 0,0 1 0 0 0,1-1 0 0 0,-1 0 0 0 0,0 0 0 0 0,1 0 0 0 0,-1-1 0 0 0,1 1 0 0 0,6-1 0 0 0,1 1 57 0 0,-5 0 4 0 0,0 0 0 0 0,1 0 1 0 0,-1-1-1 0 0,3 0-61 0 0,-5 0 26 0 0,0-1 0 0 0,0 1 0 0 0,-1-1 0 0 0,1 0 0 0 0,0 0 0 0 0,-1 0-1 0 0,2-1-25 0 0,7-5 54 0 0,12-7 70 0 0,-21 13-97 0 0,0-1 0 0 0,0 1 0 0 0,0-1 0 0 0,0 1 0 0 0,-1-1 0 0 0,1 0 0 0 0,-1 0 0 0 0,0 0-1 0 0,2-3-26 0 0,1-5 100 0 0,-4 8-76 0 0,0 0 1 0 0,1 1 0 0 0,-1-1-1 0 0,0 1 1 0 0,1 0 0 0 0,0 0-1 0 0,-1-1 1 0 0,1 1 0 0 0,0 0-25 0 0,2-2 50 0 0,-1 0 0 0 0,0 0 0 0 0,0 0 0 0 0,0 0 0 0 0,-1-1 1 0 0,0 0-1 0 0,0 1 0 0 0,0-1 0 0 0,1-2-50 0 0,3-15 112 0 0,-1 5-125 0 0,13-23 13 0 0,-13 28-1 0 0,-4 9-1 0 0,1-1-1 0 0,-1 1 1 0 0,0 0-1 0 0,0-1 1 0 0,0 1-1 0 0,0-1 0 0 0,0 1 1 0 0,-1-1-1 0 0,0 0 1 0 0,0-2 2 0 0,0-42-192 0 0,0 11 22 0 0,1 35 168 0 0,-1 0 0 0 0,0 0 0 0 0,1 0 0 0 0,-1 1 0 0 0,1-1 0 0 0,-1 0 0 0 0,1 0 0 0 0,0 0 0 0 0,0 0 0 0 0,0-1 2 0 0,4-10 0 0 0,-10-2 1 0 0,4 13-2 0 0,0 1 0 0 0,0-1 1 0 0,1 1-1 0 0,-1-1 1 0 0,0 1-1 0 0,1-1 1 0 0,-1 1-1 0 0,1-1 1 0 0,0 0-1 0 0,-1 1 0 0 0,1-1 1 0 0,0 1-1 0 0,0-1 1 0 0,0 0-1 0 0,0 1 1 0 0,0-1-1 0 0,1 0 1 0 0,-1 1-1 0 0,0-1 1 0 0,1 0-1 0 0,-1 1 0 0 0,1-1 1 0 0,3-4-15 0 0,1-6-18 0 0,-5 11 32 0 0,0 0-1 0 0,-1 0 1 0 0,1 0-1 0 0,0 0 1 0 0,-1 0-1 0 0,1 0 1 0 0,-1 0-1 0 0,0 0 1 0 0,1 0-1 0 0,-1 0 1 0 0,1 1-1 0 0,-1-1 1 0 0,0 0-1 0 0,0 0 1 0 0,0 1 1 0 0,-2-3-54 0 0,3 3-10 0 0,0 0 0 0 0,0 3 0 0 0,0 11 11 0 0,0-12 52 0 0,0-1 0 0 0,0 1 0 0 0,1 0 0 0 0,-1-1 0 0 0,0 1 0 0 0,0-1 0 0 0,1 1 0 0 0,-1 0 0 0 0,1-1-1 0 0,-1 1 2 0 0,6 7 0 0 0,-5-8 0 0 0,0 1 0 0 0,0-1 0 0 0,0 1 0 0 0,0 0 0 0 0,-1-1 0 0 0,1 1 0 0 0,0 0 0 0 0,-1-1 0 0 0,1 1 0 0 0,-1 0 0 0 0,1 0 0 0 0,-1 0 0 0 0,0 0 0 0 0,0 0 0 0 0,0 6 0 0 0,1-1-1 0 0,0 1 0 0 0,0 0 1 0 0,1-1-1 0 0,0 1 0 0 0,1-1 0 0 0,-1 0 1 0 0,1 0-5 0 0,7 16-42 0 0,-3-5 40 0 0,-1 11 7 0 0,11 12 0 0 0,-13-30 1 0 0,-2-2 4 0 0,1 0-1 0 0,1-1 1 0 0,1 4-5 0 0,24 41 201 0 0,-28-51-195 0 0,0 0 0 0 0,-1 0 0 0 0,1 0 0 0 0,-1 0 0 0 0,0 0 0 0 0,1 0 0 0 0,-1 1 0 0 0,0-1-1 0 0,0 0 1 0 0,0 0 0 0 0,-1 1-6 0 0,1-1 5 0 0,0 0 0 0 0,-1 1 0 0 0,1-1-1 0 0,0 0 1 0 0,1 0 0 0 0,-1 0 0 0 0,0 0-1 0 0,1 0 1 0 0,-1 0 0 0 0,1 0 0 0 0,0 2-5 0 0,11 10 21 0 0,-9-11 3 0 0,-3 0-113 0 0,0-2 23 0 0,0 1 34 0 0,0 9 35 0 0,0-7-62 0 0,0-1-81 0 0,0 0-27 0 0,0-1-69 0 0,0 0-79 0 0,0-1-92 0 0,0 0 25 0 0,0 0-60 0 0,0-1-54 0 0,0 1-47 0 0,0-1-160 0 0,0 0-47 0 0,0 0-194 0 0,0 0-522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07.81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35 9848 0 0,'0'0'222'0'0,"0"3"30"0"0,0-3-242 0 0,0 1-1 0 0,0-1 0 0 0,0 0 0 0 0,-1 0 0 0 0,1 1 1 0 0,0-1-1 0 0,0 0 0 0 0,0 1 0 0 0,0-1 0 0 0,0 0 1 0 0,0 1-1 0 0,0-1 0 0 0,0 0 0 0 0,0 0 1 0 0,0 1-1 0 0,1-1 0 0 0,-1 0 0 0 0,0 1 0 0 0,0-1 1 0 0,0 0-1 0 0,0 0 0 0 0,0 1 0 0 0,0-1 0 0 0,1 0 1 0 0,-1 0-1 0 0,0 1 0 0 0,0-1 0 0 0,0 0 1 0 0,1 0-1 0 0,-1 1 0 0 0,0-1 0 0 0,0 0 0 0 0,1 0-9 0 0,7 7 197 0 0,1 9-148 0 0,-2-4-32 0 0,0-1 35 0 0,2 3 68 0 0,-2-1 61 0 0,-2 0 67 0 0,0-3-37 0 0,2 8 104 0 0,-1 14 71 0 0,-1-15-208 0 0,-2-10-60 0 0,1 0-1 0 0,-1 0 1 0 0,5 6-118 0 0,6 8 267 0 0,-1-3 5 0 0,-3 4-21 0 0,0 16 33 0 0,-8-27-167 0 0,0-1 0 0 0,1 0 1 0 0,3 8-118 0 0,-4-14 47 0 0,0-1 0 0 0,0 1 0 0 0,0-1 0 0 0,0 0 0 0 0,0 1 0 0 0,1-1 0 0 0,1 1-47 0 0,11 13 151 0 0,-12-14-133 0 0,-1 0-1 0 0,0 1 1 0 0,0-1-1 0 0,-1 0 1 0 0,1 1-1 0 0,-1-1 1 0 0,1 2-18 0 0,1 8 84 0 0,-1 2 68 0 0,-2 3 98 0 0,4-5-101 0 0,7 3 22 0 0,-8-10-38 0 0,-3 0-118 0 0,0 0-66 0 0,0-4-84 0 0,0-1-61 0 0,0-1-269 0 0,0 0 246 0 0,0 0 103 0 0,0 0-38 0 0,0 0-10 0 0,0 0-37 0 0,0 0-44 0 0,0 0-48 0 0,0 0-52 0 0,0 0-49 0 0,0 0-43 0 0,0 0-38 0 0,0 0-136 0 0,0 0-39 0 0,0 0-1427 0 0</inkml:trace>
  <inkml:trace contextRef="#ctx0" brushRef="#br0" timeOffset="356.27">334 0 7312 0 0,'0'0'165'0'0,"0"0"22"0"0,0 0 9 0 0,0 3-20 0 0,0 6-142 0 0,0 14 34 0 0,0-21-25 0 0,0 0 0 0 0,0 0 1 0 0,0-1-1 0 0,1 1 0 0 0,-1 0 0 0 0,1 0 0 0 0,-1 0 0 0 0,1-1 0 0 0,0 1 0 0 0,0 0 0 0 0,0-1 0 0 0,0 1 0 0 0,0 0 0 0 0,0-1 0 0 0,0 0 0 0 0,0 1 0 0 0,0-1 0 0 0,1 1-43 0 0,1 1 447 0 0,-3-3-26 0 0,0 6-110 0 0,0 14-101 0 0,0 41 352 0 0,0-42-438 0 0,0-2-52 0 0,0-13-38 0 0,0 1 0 0 0,0 0 1 0 0,1 0-1 0 0,0-1 1 0 0,0 5-35 0 0,11 14 168 0 0,-11-16-124 0 0,0 0 1 0 0,0 0-1 0 0,0 1 1 0 0,-1-1-1 0 0,0 0 1 0 0,-1 1-45 0 0,1 8 93 0 0,-1-7-36 0 0,1 0 0 0 0,-2-1 0 0 0,1 1 1 0 0,-1-1-1 0 0,-1 2-57 0 0,1-2 62 0 0,0 1 0 0 0,0-1 1 0 0,1 1-1 0 0,0-1 0 0 0,0 2-62 0 0,0 18 221 0 0,-6 4 23 0 0,0 4 31 0 0,5-6-4 0 0,-1 7-12 0 0,-4 1-67 0 0,2-11-97 0 0,-1 26 71 0 0,1-26-85 0 0,2-9-4 0 0,0-1 1 0 0,1 1-1 0 0,1 4-77 0 0,1 2 95 0 0,0-8-20 0 0,0-1-1 0 0,-1 0 1 0 0,-1 5-75 0 0,-3 8 81 0 0,1-11-6 0 0,2 1 1 0 0,0 0 0 0 0,0 4-76 0 0,2-15 20 0 0,0 0 1 0 0,-1 0 0 0 0,0 0 0 0 0,-1 0 0 0 0,0 0 0 0 0,0 1-21 0 0,-4 17 47 0 0,2-2-14 0 0,3-15-13 0 0,0 0 0 0 0,-1 0-1 0 0,0 0 1 0 0,0 0 0 0 0,-1 0 0 0 0,-3 6-20 0 0,1-4 29 0 0,-5 13 58 0 0,8 0 37 0 0,2 4-6 0 0,0-5 20 0 0,0-19-120 0 0,-1-1 1 0 0,1 0 0 0 0,0 1 0 0 0,-1-1 0 0 0,1 0 0 0 0,-1 1 0 0 0,0-1 0 0 0,0 0 0 0 0,1 0 0 0 0,-2 1-19 0 0,2-3 6 0 0,-1 1 0 0 0,1 0 0 0 0,0-1-1 0 0,-1 1 1 0 0,1 0 0 0 0,0-1 0 0 0,-1 1 0 0 0,1 0 0 0 0,0-1 0 0 0,0 1-1 0 0,0 0 1 0 0,0 0 0 0 0,0-1 0 0 0,0 1 0 0 0,0 0 0 0 0,0-1-1 0 0,0 1 1 0 0,0 0 0 0 0,0 0 0 0 0,0-1 0 0 0,0 1 0 0 0,1 0 0 0 0,-1-1-1 0 0,0 1 1 0 0,0 0 0 0 0,1-1 0 0 0,-1 1 0 0 0,1 0 0 0 0,-1-1-1 0 0,0 1 1 0 0,1-1 0 0 0,-1 1 0 0 0,1-1 0 0 0,-1 1 0 0 0,1-1 0 0 0,0 1-6 0 0,-1-1 2 0 0,0 0 0 0 0,0 0 1 0 0,0 0-1 0 0,0 0 0 0 0,0 0 1 0 0,1 0-1 0 0,-1 0 0 0 0,0 0 1 0 0,0 1-1 0 0,0-1 0 0 0,0 0 1 0 0,0 0-1 0 0,0 0 1 0 0,0 0-1 0 0,0 0 0 0 0,1 0 1 0 0,-1 0-1 0 0,0 0 0 0 0,0 1 1 0 0,0-1-1 0 0,0 0 0 0 0,0 0 1 0 0,0 0-1 0 0,0 0 1 0 0,0 0-1 0 0,0 0 0 0 0,0 1 1 0 0,0-1-1 0 0,0 0 0 0 0,0 0 1 0 0,0 0-1 0 0,0 0 0 0 0,0 0 1 0 0,0 1-1 0 0,0-1 1 0 0,0 0-1 0 0,0 0 0 0 0,0 0 1 0 0,0 0-1 0 0,0 0 0 0 0,0 0 1 0 0,-1 0-1 0 0,1 1 0 0 0,0-1 1 0 0,0 0-1 0 0,0 0 1 0 0,0 0-1 0 0,0 0 0 0 0,0 0 1 0 0,0 0-1 0 0,0 0 0 0 0,-1 0 1 0 0,1 0-1 0 0,0 1 0 0 0,0-1 1 0 0,0 0-1 0 0,0 0-2 0 0,-12 11 129 0 0,9-8-1 0 0,0 0 0 0 0,-8 9-8 0 0,8-9-34 0 0,3-3-20 0 0,0 0-2 0 0,0 0-34 0 0,0 0-148 0 0,0-3-66 0 0,0 1 132 0 0,0 0-15 0 0,0 0-25 0 0,0 1-45 0 0,0-1-20 0 0,0 1-45 0 0,0 0-52 0 0,0 0-58 0 0,0 0-63 0 0,0 1-58 0 0,0-1-52 0 0,0 1-46 0 0,0 0-157 0 0,0-1-44 0 0,0 1-190 0 0,0 0-510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06.80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1 229 6160 0 0,'14'0'133'0'0,"-11"0"23"0"0,-3 3 13 0 0,0 1-107 0 0,0 10 27 0 0,3 0-58 0 0,0-8-35 0 0,13 23-10 0 0,-10-20 54 0 0,1-1 44 0 0,-1-2 95 0 0,-2 1 46 0 0,9 19 643 0 0,-9-15-524 0 0,-2-5-173 0 0,-1-1-35 0 0,1 1-29 0 0,1 15 632 0 0,0-1-73 0 0,9 1-197 0 0,-2-6-123 0 0,-3 2 98 0 0,-1 12 177 0 0,6-6-10 0 0,-6 6-3 0 0,5-5 0 0 0,-5 5-30 0 0,6-6-123 0 0,-10-13-321 0 0,0 3 58 0 0,-2 34 603 0 0,0-27-492 0 0,-1-5-125 0 0,1-3-95 0 0,3-6 92 0 0,6 7 49 0 0,-5-5-71 0 0,-3 0 34 0 0,-1-5 123 0 0,-3-3-80 0 0,0 0-106 0 0,1 0-76 0 0,-2 0-39 0 0,2 0 39 0 0,-1 0 76 0 0,3 0-11 0 0,0 0-5 0 0,0 0-17 0 0,0 0-10 0 0,-3-3-1 0 0,2 2-74 0 0,-1 0-1 0 0,1-1 0 0 0,0 1 1 0 0,0-1-1 0 0,0 1 0 0 0,0-1 1 0 0,0 1-1 0 0,0-1 0 0 0,0 0 1 0 0,0 1-1 0 0,1-1 0 0 0,-1 0 1 0 0,1 0-1 0 0,-1 0 0 0 0,1 1 1 0 0,0-1-1 0 0,-1 0 0 0 0,1-1-5 0 0,-2-9 49 0 0,-4-2-18 0 0,-1 0 1 0 0,5 2 16 0 0,2-5-33 0 0,-1 9-12 0 0,1 0-1 0 0,0 0 0 0 0,1 1 1 0 0,0-1-1 0 0,1-4-2 0 0,5-5 28 0 0,-2 7-34 0 0,0-3-40 0 0,0 0 6 0 0,3-7-33 0 0,-6 6-25 0 0,1 8-12 0 0,11-10 1 0 0,-7 9 51 0 0,0-1 0 0 0,0 1-1 0 0,1 0 1 0 0,-1 0 0 0 0,10-5 58 0 0,9 0-21 0 0,0 0-42 0 0,-18 7 51 0 0,-7 5 12 0 0,-1-1-1 0 0,1 0 1 0 0,0 0-1 0 0,0 1 0 0 0,0-1 1 0 0,0 1-1 0 0,0-1 0 0 0,0 0 1 0 0,0 1-1 0 0,0 0 1 0 0,0-1-1 0 0,0 1 0 0 0,0 0 1 0 0,0-1-1 0 0,0 1 1 0 0,0 0-1 0 0,0 0 0 0 0,0 0 1 0 0,0 0-1 0 0,0 0 0 0 0,0 0 1 0 0,0 0-1 0 0,0 0 1 0 0,0 1-1 0 0,0-1 0 0 0,0 0 1 0 0,0 1 0 0 0,8 4-29 0 0,-7-4 25 0 0,-1 0 0 0 0,1 0 0 0 0,0 0 0 0 0,-1 0 0 0 0,1 0 0 0 0,0 0 0 0 0,-1-1 0 0 0,1 1 0 0 0,0-1 1 0 0,0 1-1 0 0,0-1 0 0 0,0 0 0 0 0,-1 0 0 0 0,2 0 4 0 0,-2 0-4 0 0,1 1 0 0 0,0-1 0 0 0,0 0 1 0 0,0 0-1 0 0,0 1 0 0 0,-1-1 0 0 0,1 1 1 0 0,0 0-1 0 0,-1-1 0 0 0,1 1 0 0 0,0 0 0 0 0,-1 0 1 0 0,1 0-1 0 0,0 1 4 0 0,7 3-1 0 0,3 0 5 0 0,-11-5-1 0 0,0 1 0 0 0,0-1 0 0 0,1 1-1 0 0,-1-1 1 0 0,0 1 0 0 0,0-1 0 0 0,0 1-1 0 0,0 0 1 0 0,0 0 0 0 0,1-1 0 0 0,-1 1-1 0 0,-1 0 1 0 0,1 0 0 0 0,0 0 0 0 0,0 0-1 0 0,0 0 1 0 0,0 0 0 0 0,0 1-3 0 0,4 10 10 0 0,-4-10-11 0 0,0 1 0 0 0,0 0-1 0 0,1-1 1 0 0,-1 0 0 0 0,1 1 0 0 0,-1-1 0 0 0,1 0 0 0 0,0 0 0 0 0,0 0 1 0 0,7 7-22 0 0,-6-6 6 0 0,1 0 0 0 0,0 1 0 0 0,-1 0 0 0 0,0 0 0 0 0,0 0 0 0 0,0 0 16 0 0,4 10-47 0 0,2 4 24 0 0,-7-15 19 0 0,-2-1 0 0 0,1-1 0 0 0,-1 1 0 0 0,1 0-1 0 0,-1-1 1 0 0,0 1 0 0 0,1-1 0 0 0,-1 1 0 0 0,0 0 0 0 0,0-1 0 0 0,0 1 4 0 0,0 0-2 0 0,0-1-1 0 0,0 1 1 0 0,0-1 0 0 0,0 1-1 0 0,0 0 1 0 0,1-1 0 0 0,-1 1-1 0 0,0-1 1 0 0,1 1 0 0 0,0-1 2 0 0,7 14-43 0 0,-16-6 32 0 0,7-8 11 0 0,1 1 0 0 0,-1-1 0 0 0,1 0 0 0 0,0 1 0 0 0,0-1 0 0 0,-1 0 0 0 0,1 1 0 0 0,0-1 0 0 0,0 1 0 0 0,1-1 0 0 0,-1 0 0 0 0,0 1 0 0 0,0-1 0 0 0,1 1 0 0 0,0 0 0 0 0,7 6 0 0 0,-8-8 0 0 0,0 0 0 0 0,1 0 0 0 0,-1 0 0 0 0,1 1 0 0 0,-1-1 0 0 0,0 0 0 0 0,1 0 0 0 0,-1 1 0 0 0,0-1 0 0 0,1 0 0 0 0,-1 0 0 0 0,0 1 0 0 0,0-1 0 0 0,1 0 0 0 0,-1 1 0 0 0,0-1 0 0 0,0 0 0 0 0,0 1 0 0 0,1-1 0 0 0,-1 1 0 0 0,0-1 0 0 0,0 0 0 0 0,0 1 0 0 0,0-1 0 0 0,0 1 0 0 0,0-1 0 0 0,0 0 0 0 0,0 1 0 0 0,0-1 0 0 0,0 1 0 0 0,0-1 0 0 0,0 0 0 0 0,0 1 0 0 0,0-1 0 0 0,0 1 0 0 0,0-1 0 0 0,-1 0 0 0 0,1 1 0 0 0,0-1 0 0 0,0 1 0 0 0,0-1 0 0 0,-1 0 0 0 0,1 1 0 0 0,0-1 0 0 0,0 0 0 0 0,-1 1 0 0 0,-10 16 0 0 0,10-15 2 0 0,0-1-1 0 0,1 1 0 0 0,0-1 0 0 0,-1 1 0 0 0,1-1 0 0 0,0 1 0 0 0,0 0 0 0 0,0-1 0 0 0,0 1 0 0 0,0 0-1 0 0,0 0-181 0 0,0 0 72 0 0,0 0 62 0 0,0 0 52 0 0,0 3 114 0 0,0 5 326 0 0,0-7-380 0 0,0 0-83 0 0,0-1-44 0 0,0 0-47 0 0,0 0-52 0 0,0 0-58 0 0,0 0-87 0 0,0 0-83 0 0,0 1-88 0 0,0-1-96 0 0,0 0-105 0 0,0 0-111 0 0,0 1-120 0 0,0-1-126 0 0,0 3-1056 0 0,0 5-1184 0 0</inkml:trace>
  <inkml:trace contextRef="#ctx0" brushRef="#br0" timeOffset="340.28">701 1 9168 0 0,'0'0'266'0'0,"3"0"1"0"0,12 3-140 0 0,-1 8 41 0 0,-11-8 37 0 0,-3-3 10 0 0,3 0 33 0 0,6 2-20 0 0,-3 3-57 0 0,-4-3-120 0 0,0 0 0 0 0,0 1 0 0 0,0-1-1 0 0,-1 1 1 0 0,1-1 0 0 0,-1 1 0 0 0,0 0-51 0 0,0 0 69 0 0,0-3-39 0 0,-1 1 0 0 0,1 0 0 0 0,-1-1-1 0 0,0 1 1 0 0,1 0 0 0 0,-1-1 0 0 0,0 1 0 0 0,0 0 0 0 0,0 0 0 0 0,0-1 0 0 0,0 1 0 0 0,1 0 0 0 0,-1 0 0 0 0,-1-1 0 0 0,1 1-30 0 0,5 29 467 0 0,8 4-66 0 0,-9-27-267 0 0,-1 0 0 0 0,0 1 1 0 0,2 6-135 0 0,-2-1 141 0 0,2 6 152 0 0,7 4 47 0 0,-1 1-141 0 0,-3 13 1 0 0,-1-2-40 0 0,2-11-21 0 0,18 40 231 0 0,-19-44-240 0 0,-5-13-53 0 0,0 0 1 0 0,0 0-1 0 0,-1 1 1 0 0,0-1-1 0 0,-1 0 1 0 0,1 1-1 0 0,-1-1 1 0 0,0 8-78 0 0,-1-8 78 0 0,0-1 0 0 0,1 0 0 0 0,-1 0 0 0 0,3 6-78 0 0,10 21 245 0 0,-10-27-198 0 0,0 0-1 0 0,-1-1 1 0 0,0 1-1 0 0,0 0 1 0 0,0 0 0 0 0,-1 1-1 0 0,0-1 1 0 0,0 0 0 0 0,-1 0-1 0 0,1 4-46 0 0,-1-6 36 0 0,0 0-1 0 0,0 0 0 0 0,0 0 0 0 0,1-1 0 0 0,0 1 0 0 0,0 0 0 0 0,1 2-35 0 0,7 14 210 0 0,-8-17-158 0 0,0 0 0 0 0,0 1-1 0 0,0-1 1 0 0,0 0 0 0 0,-1 1-1 0 0,0-1 1 0 0,0 0 0 0 0,0 1-1 0 0,0 2-51 0 0,-1 10 156 0 0,0-6-106 0 0,1-2-49 0 0,0 27-1 0 0,0-25-11 0 0,0-5-30 0 0,0-3-71 0 0,0-1-53 0 0,-3-1-239 0 0,1 0 300 0 0,0 0 2 0 0,1 0-18 0 0,-1 0-45 0 0,1 0-13 0 0,0 0-44 0 0,-1 0-51 0 0,2 0-56 0 0,-1 0-62 0 0,0 0-56 0 0,1 0-50 0 0,-1 0-45 0 0,1 0-158 0 0,0 0-43 0 0,0 0-191 0 0,0 0-513 0 0</inkml:trace>
  <inkml:trace contextRef="#ctx0" brushRef="#br0" timeOffset="619.88">684 439 9280 0 0,'0'0'268'0'0,"0"-3"4"0"0,2-6-187 0 0,3 6-61 0 0,2-3-25 0 0,1-6-8 0 0,-2 1 19 0 0,1 5 26 0 0,10 0 155 0 0,4-5 54 0 0,11 5 10 0 0,3-6 3 0 0,-16 8-111 0 0,-5 0 54 0 0,0 1 1 0 0,12-6-202 0 0,-15 5 101 0 0,1 0 1 0 0,0 2-1 0 0,3-1-101 0 0,20-5 225 0 0,-17 3-150 0 0,-10 3-61 0 0,-1 0-1 0 0,1 0 1 0 0,-1 1-1 0 0,1 0 1 0 0,3 0-14 0 0,-4 1-4 0 0,0 0-103 0 0,-1 0-93 0 0,-1 0-80 0 0,1 0-145 0 0,0 0-77 0 0,1 0-173 0 0,4 0-411 0 0,3 0-392 0 0,7 0-845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14.65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1 141 5384 0 0,'0'0'116'0'0,"2"3"17"0"0,13 9 12 0 0,-13-12-132 0 0,-1 1 0 0 0,1-1 0 0 0,-1 1 0 0 0,1-1 0 0 0,-1 1 0 0 0,1-1 0 0 0,-1 0 0 0 0,1 0 0 0 0,0 0 0 0 0,-1 0-13 0 0,0 0 1 0 0,23 0 35 0 0,-20 0 2 0 0,0 0 39 0 0,-2 0 124 0 0,-1 0 238 0 0,-1 0 407 0 0,3 0 33 0 0,31 0 894 0 0,-21 0-1235 0 0,0 0-55 0 0,-3 0-134 0 0,1 0-59 0 0,-2 0-69 0 0,0 0-78 0 0,-3-3 227 0 0,5-9-10 0 0,-5 9-35 0 0,-5 3-311 0 0,-1 0 1 0 0,1 0 0 0 0,-1 0-1 0 0,1 0 1 0 0,-1 0-1 0 0,1 0 1 0 0,0 0-1 0 0,-1 0 1 0 0,1 0-1 0 0,-1 0 1 0 0,1 0-1 0 0,-1-1 1 0 0,1 1-1 0 0,-1 0 1 0 0,1 0 0 0 0,-1-1-1 0 0,1 1 1 0 0,-1 0-1 0 0,0-1 1 0 0,1 1-1 0 0,-1 0 1 0 0,1-1-1 0 0,-1 1 1 0 0,0-1-1 0 0,1 1 1 0 0,-1 0-1 0 0,0-1 1 0 0,1 1 0 0 0,-1-1-1 0 0,0 1 1 0 0,0-1-1 0 0,0 1 1 0 0,1-1-1 0 0,-1 1 1 0 0,0-1-1 0 0,0 0 1 0 0,0 1-1 0 0,0-1 1 0 0,0 1 0 0 0,0-1-1 0 0,0 1 1 0 0,0-1-15 0 0,3-5 280 0 0,-2 4-259 0 0,1 1 0 0 0,-1-1 0 0 0,0 1 1 0 0,0-1-1 0 0,0 1 0 0 0,0-1 0 0 0,0 0 1 0 0,0 0-1 0 0,0 0 0 0 0,0 0 0 0 0,-1 1 0 0 0,1-1 1 0 0,-1 0-1 0 0,1 0 0 0 0,-1-1-21 0 0,0 3 2 0 0,0-1 1 0 0,0 1-1 0 0,0 0 0 0 0,0 0 1 0 0,0 0-1 0 0,0 0 0 0 0,0 0 0 0 0,0 0 1 0 0,0 0-1 0 0,0 0 0 0 0,0 0 0 0 0,0-1 1 0 0,0 1-1 0 0,0 0 0 0 0,0 0 1 0 0,0 0-1 0 0,0 0 0 0 0,0 0 0 0 0,0 0 1 0 0,0 0-1 0 0,0 0 0 0 0,0 0 0 0 0,0-1 1 0 0,0 1-1 0 0,0 0 0 0 0,0 0 0 0 0,1 0 1 0 0,-1 0-1 0 0,0 0 0 0 0,0 0 1 0 0,0 0-1 0 0,0 0 0 0 0,0 0 0 0 0,0 0 1 0 0,0 0-1 0 0,0 0 0 0 0,0 0 0 0 0,0 0 1 0 0,0 0-1 0 0,1 0 0 0 0,-1 0 1 0 0,0 0-1 0 0,0-1 0 0 0,0 1 0 0 0,0 0 1 0 0,0 0-1 0 0,0 0 0 0 0,0 0 0 0 0,0 0 1 0 0,0 0-1 0 0,1 1 0 0 0,-1-1 0 0 0,0 0 1 0 0,0 0-1 0 0,0 0 0 0 0,0 0 1 0 0,0 0-3 0 0,5 0 46 0 0,-5 0-44 0 0,0 0 0 0 0,0 0 0 0 0,0 0 1 0 0,1 1-1 0 0,-1-1 0 0 0,0 0 0 0 0,0 0 0 0 0,1 0 0 0 0,-1 0 0 0 0,0 0 0 0 0,0 0 0 0 0,1 0 0 0 0,-1 0 0 0 0,0 0 1 0 0,0-1-1 0 0,1 1 0 0 0,-1 0 0 0 0,0 0 0 0 0,0 0 0 0 0,0 0 0 0 0,1 0 0 0 0,-1 0 0 0 0,0 0 0 0 0,0 0 1 0 0,1-1-1 0 0,-1 1 0 0 0,0 0 0 0 0,0 0 0 0 0,0 0 0 0 0,0-1 0 0 0,1 1 0 0 0,-1 0 0 0 0,0 0 0 0 0,0 0 0 0 0,0-1 1 0 0,0 1-1 0 0,0 0 0 0 0,0 0-2 0 0,2-11 53 0 0,-1-10 37 0 0,-1 14-53 0 0,0 5-27 0 0,0 0 0 0 0,1 0-1 0 0,-1 0 1 0 0,0 0 0 0 0,0 1 0 0 0,-1-1 0 0 0,1 0-1 0 0,0 0 1 0 0,-1 0 0 0 0,1 0 0 0 0,-1 1 0 0 0,0-2-10 0 0,-11-3 53 0 0,6-6-26 0 0,6 12-23 0 0,-1-1 1 0 0,0 1-1 0 0,0-1 1 0 0,0 1-1 0 0,0 0 1 0 0,0 0 0 0 0,0-1-1 0 0,0 1 1 0 0,0 0-1 0 0,0 0 1 0 0,0 0-1 0 0,1 0 1 0 0,-1 0 0 0 0,-1 0-5 0 0,-10 0 18 0 0,-11 0 33 0 0,16 0-46 0 0,4 0-5 0 0,0 0 1 0 0,1 0 0 0 0,-1 0-1 0 0,0 0 1 0 0,1 0 0 0 0,-1 1 0 0 0,1-1-1 0 0,-1 1 1 0 0,1 0 0 0 0,-1-1-1 0 0,1 1 1 0 0,-3 2-1 0 0,2-1 0 0 0,0 1 0 0 0,1-1 0 0 0,-1 1-1 0 0,1 0 1 0 0,-1 0 0 0 0,1 0 0 0 0,0 0 0 0 0,0 1-1 0 0,1-1 1 0 0,-1 1 0 0 0,1-1 0 0 0,-1 1 0 0 0,1-1 0 0 0,0 3 0 0 0,0-3 0 0 0,-1 0 0 0 0,1 0 0 0 0,0 0 0 0 0,-1 0 0 0 0,0 0 0 0 0,0-1 0 0 0,0 1 0 0 0,0 0 0 0 0,-12 6 0 0 0,8 5 0 0 0,-23 39 14 0 0,11-18 86 0 0,17-32-71 0 0,0 1 1 0 0,0-1-1 0 0,1 1 0 0 0,-1-1 0 0 0,1 1 0 0 0,0-1 1 0 0,-1 1-1 0 0,2 0 0 0 0,-1-1 0 0 0,0 1-29 0 0,1 9 98 0 0,-1-11-84 0 0,0 0 1 0 0,1 0 0 0 0,-1 0-1 0 0,0 0 1 0 0,1 0 0 0 0,-1 0-1 0 0,1 0 1 0 0,0 0 0 0 0,0 0-1 0 0,-1-1 1 0 0,1 1 0 0 0,1 0-1 0 0,-1 0-14 0 0,0-1 15 0 0,0 1-1 0 0,0 0 0 0 0,0-1 0 0 0,0 1 1 0 0,-1 0-1 0 0,1 0 0 0 0,0 0 0 0 0,-1 0 1 0 0,1 0-1 0 0,-1 0 0 0 0,0 0 0 0 0,0 0 1 0 0,1 0-15 0 0,-1 0 16 0 0,0 0 1 0 0,0 0-1 0 0,1 0 1 0 0,-1-1 0 0 0,1 1-1 0 0,-1 0 1 0 0,1 0 0 0 0,0 0-1 0 0,0 0-16 0 0,12 18 73 0 0,-9-16-60 0 0,0 0 0 0 0,-1-1 0 0 0,1 1 0 0 0,0-1 0 0 0,1 0 0 0 0,-1 0 0 0 0,2 1-13 0 0,9 2 28 0 0,-9 6 25 0 0,8-7-29 0 0,16 9 68 0 0,-20-13-70 0 0,6 2-19 0 0,-8 0-1 0 0,24 6-44 0 0,-2-6-80 0 0,-24-3 71 0 0,1 0-45 0 0,2 0-44 0 0,-1 0-39 0 0,1 0-37 0 0,0 0-33 0 0,7 0-337 0 0,-13 0 26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17.64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20 0 6120 0 0,'0'7'79'0'0,"0"11"232"0"0,1-14-274 0 0,1-1-80 0 0,2 0 37 0 0,-1-1 40 0 0,0 0 43 0 0,0 0 45 0 0,-2 3 47 0 0,0 2 47 0 0,-1-2 189 0 0,0 1-33 0 0,0 3 278 0 0,0 0-116 0 0,0-1-103 0 0,0 0-91 0 0,0 0-79 0 0,0 0-68 0 0,0 1-55 0 0,-1-3 32 0 0,0 0-46 0 0,-5 6 111 0 0,1-3-46 0 0,2-2 20 0 0,2 1 46 0 0,0 2 99 0 0,1 14-11 0 0,0-13-189 0 0,0 1 51 0 0,-2 0 22 0 0,-5 2 32 0 0,0 0-11 0 0,6-2-39 0 0,0 6 27 0 0,0-13-179 0 0,1 0 0 0 0,-1 0 0 0 0,1 0 0 0 0,0 0 0 0 0,1-1 0 0 0,-1 1 0 0 0,1 0 0 0 0,0 0 0 0 0,2 3-57 0 0,8 7 106 0 0,-8-9-30 0 0,-3-4-132 0 0,0-1 41 0 0,0 0 53 0 0,0 0 121 0 0,0 1-162 0 0,0 0-54 0 0,0 1-55 0 0,0 1-69 0 0,0 2-83 0 0,0 1-95 0 0,0-6 40 0 0,0 0-55 0 0,0-1-47 0 0,0 0-41 0 0,0 1-140 0 0,0-1-41 0 0,0 0-169 0 0,0 0-449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16.42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71 8568 0 0,'0'0'249'0'0,"0"0"-1"0"0,0 0-97 0 0,0 0-48 0 0,0 0 107 0 0,0 3 190 0 0,0 9 16 0 0,0-9 16 0 0,0 0 39 0 0,0 2-276 0 0,1-1-47 0 0,5 7 149 0 0,-1-2-58 0 0,-2-2 13 0 0,-1 1 50 0 0,-2 0 110 0 0,1-1-294 0 0,2 0 49 0 0,11 10 455 0 0,-6-8-332 0 0,-5-4-185 0 0,0 0-39 0 0,0 9 175 0 0,-3-11-7 0 0,0 0-21 0 0,0-1-173 0 0,0 2-18 0 0,0-1 13 0 0,0-1 45 0 0,0 2 66 0 0,3-1-73 0 0,9 8-48 0 0,-9-8-9 0 0,0-3-37 0 0,1 0-49 0 0,3 0-100 0 0,-4 0-175 0 0,-3 0 256 0 0,0 0 2 0 0,0 0-16 0 0,0 0-39 0 0,0 0-12 0 0,0 0-39 0 0,0 0-44 0 0,0 0-49 0 0,0 0-54 0 0,0 0-49 0 0,0 0-45 0 0,0 0-38 0 0,0 0-138 0 0,0 0-38 0 0,0 0-166 0 0,0 0-448 0 0</inkml:trace>
  <inkml:trace contextRef="#ctx0" brushRef="#br0" timeOffset="294.86">141 1 6952 0 0,'0'0'201'0'0,"3"0"-4"0"0,-3 0-194 0 0,1 0 0 0 0,0 0 0 0 0,0 0-1 0 0,-1 0 1 0 0,1 0 0 0 0,0 0 0 0 0,0 0-1 0 0,-1 1 1 0 0,1-1 0 0 0,0 0 0 0 0,0 0 0 0 0,-1 1-1 0 0,1-1 1 0 0,0 1 0 0 0,-1-1-3 0 0,3 4 6 0 0,-1 0 28 0 0,2 0 50 0 0,5-2 117 0 0,5-1 235 0 0,-8-1 397 0 0,-6 0 30 0 0,0 3-30 0 0,1 1-579 0 0,0 1-35 0 0,2 2 58 0 0,1-1-43 0 0,2 4 73 0 0,0 4 288 0 0,1-9-218 0 0,-2-1-36 0 0,-3 8-58 0 0,-2-12-267 0 0,0 1 0 0 0,0-1 0 0 0,0 1 0 0 0,0-1 0 0 0,0 1 0 0 0,0-1 0 0 0,0 1-1 0 0,0 0 1 0 0,0-1 0 0 0,0 1 0 0 0,0-1 0 0 0,0 1 0 0 0,0-1 0 0 0,1 1 0 0 0,-1-1 0 0 0,0 1 0 0 0,0-1 0 0 0,1 1 0 0 0,-1-1 0 0 0,0 1 0 0 0,0-1 0 0 0,1 1 0 0 0,-1-1 0 0 0,1 0 0 0 0,-1 1 0 0 0,0-1 0 0 0,1 1-1 0 0,-1-1 1 0 0,1 0 0 0 0,-1 0 0 0 0,1 1 0 0 0,0-1-16 0 0,6 5 241 0 0,-1 10 99 0 0,-1-6-215 0 0,0-2-52 0 0,-2-1 6 0 0,-2 1 31 0 0,-1 2 59 0 0,4 4-44 0 0,7 3-78 0 0,-8-10 1 0 0,-3 0-42 0 0,0-1-35 0 0,0 0-124 0 0,0-2 64 0 0,0-1 45 0 0,0 1-1 0 0,0-2 0 0 0,0 3-96 0 0,0-2 22 0 0,0 2-44 0 0,0 10-163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15.77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123 0 7632 0 0,'0'0'166'0'0,"0"0"29"0"0,0 0 14 0 0,0 0 47 0 0,0 0 150 0 0,3 0 66 0 0,8 0 9 0 0,-11 0-472 0 0,1 0-1 0 0,-1 0 0 0 0,0 0 1 0 0,0 0-1 0 0,0 0 1 0 0,0 0-1 0 0,0 0 1 0 0,0 0-1 0 0,0 0 1 0 0,0 0-1 0 0,0 0 1 0 0,1 0-1 0 0,-1 0 1 0 0,0 0-1 0 0,0 0 1 0 0,0 0-1 0 0,0 0 0 0 0,0 0 1 0 0,0 0-1 0 0,0 0 1 0 0,0 0-1 0 0,0 0 1 0 0,1 0-1 0 0,-1 0 1 0 0,0 0-1 0 0,0 0 1 0 0,0 1-1 0 0,0-1 1 0 0,0 0-1 0 0,0 0 1 0 0,0 0-1 0 0,0 0 0 0 0,0 0 1 0 0,0 0-1 0 0,0 0 1 0 0,0 0-1 0 0,0 0 1 0 0,0 0-1 0 0,0 0 1 0 0,0 1-1 0 0,0-1 1 0 0,1 0-1 0 0,-1 0 1 0 0,0 0-1 0 0,0 0 1 0 0,0 0-1 0 0,0 0 0 0 0,0 0 1 0 0,0 0-1 0 0,0 0 1 0 0,0 1-1 0 0,-1-1 1 0 0,1 0-1 0 0,0 0 1 0 0,0 0-1 0 0,0 0 1 0 0,0 0-9 0 0,0 1 22 0 0,0-1 0 0 0,0 1 0 0 0,0-1 0 0 0,0 1 0 0 0,0-1 0 0 0,0 1 0 0 0,0 0 0 0 0,0-1 0 0 0,1 1 0 0 0,-1-1 0 0 0,0 1 0 0 0,0-1 0 0 0,0 1 0 0 0,1-1 0 0 0,-1 1 0 0 0,0-1 0 0 0,0 1 0 0 0,1-1 0 0 0,-1 1 0 0 0,0-1 0 0 0,1 0 0 0 0,-1 1 0 0 0,1-1 0 0 0,-1 0 0 0 0,1 1 0 0 0,-1-1 0 0 0,0 0 0 0 0,1 1 0 0 0,-1-1 0 0 0,1 0 0 0 0,-1 0 0 0 0,1 0 0 0 0,0 1 0 0 0,-1-1 0 0 0,1 0 0 0 0,-1 0 0 0 0,1 0 0 0 0,-1 0 0 0 0,1 0 0 0 0,-1 0 0 0 0,1 0 0 0 0,0 0-22 0 0,2 0 456 0 0,-3 3-6 0 0,0 36 565 0 0,0-11-379 0 0,2-16-435 0 0,5 2-4 0 0,0 0-25 0 0,-6-2-13 0 0,1 6 48 0 0,5-2-46 0 0,-3-6-56 0 0,-1-1 4 0 0,-2 0 21 0 0,0 2 48 0 0,-1 26 220 0 0,0 2-65 0 0,0 2-75 0 0,0 0-87 0 0,0-13-97 0 0,0 3 98 0 0,0 8 122 0 0,0 18 221 0 0,3-29-273 0 0,3-2-94 0 0,-4-18-106 0 0,0 0 0 0 0,0 0 1 0 0,-1 1-1 0 0,0 6-42 0 0,-1 5 88 0 0,0-1-29 0 0,0-1 24 0 0,0 1 43 0 0,0 25 105 0 0,0-15-42 0 0,0-13-46 0 0,0 0 46 0 0,0-6-103 0 0,-1 14 96 0 0,5-8 27 0 0,2-7-95 0 0,1 4 27 0 0,-5 0-89 0 0,-2-6-42 0 0,-1-5-4 0 0,1-1 0 0 0,0 1-1 0 0,0 0 1 0 0,0 0 0 0 0,0 0 0 0 0,0 0 0 0 0,1-1 0 0 0,-1 1-1 0 0,0 0 1 0 0,1 0 0 0 0,-1 0 0 0 0,2 1-6 0 0,12 3 35 0 0,1 5 66 0 0,-12-8 0 0 0,-2 7 7 0 0,2-5-38 0 0,8-4-1 0 0,-11-1-66 0 0,1 0 0 0 0,0 0 0 0 0,0 0 0 0 0,0 0 0 0 0,0 0 0 0 0,0 0 1 0 0,0 0-1 0 0,-1 0 0 0 0,1 0 0 0 0,0 0 0 0 0,0 1 0 0 0,0-1 1 0 0,0 0-1 0 0,-1 1 0 0 0,1-1 0 0 0,0 0 0 0 0,0 1 0 0 0,-1-1 1 0 0,1 1-1 0 0,0 0-3 0 0,4 6 14 0 0,-5-7-11 0 0,0 1-1 0 0,1-1 0 0 0,-1 1 1 0 0,0-1-1 0 0,1 1 1 0 0,-1-1-1 0 0,0 1 0 0 0,1-1 1 0 0,-1 0-1 0 0,1 1 0 0 0,-1-1 1 0 0,0 0-1 0 0,1 1 1 0 0,-1-1-1 0 0,1 0 0 0 0,-1 1 1 0 0,1-1-1 0 0,-1 0 0 0 0,1 0 1 0 0,-1 0-1 0 0,1 0 1 0 0,-1 1-1 0 0,1-1 0 0 0,0 0 1 0 0,-1 0-1 0 0,1 0 0 0 0,-1 0 1 0 0,1 0-1 0 0,-1 0 1 0 0,1 0-1 0 0,-1 0 0 0 0,1-1-2 0 0,17 2 36 0 0,-13 0-24 0 0,0-1 0 0 0,0 1-1 0 0,0-1 1 0 0,0-1 0 0 0,-1 1 0 0 0,1 0-1 0 0,0-1 1 0 0,0 0 0 0 0,4-2-12 0 0,-1-2 9 0 0,-6 4-9 0 0,-1 0 0 0 0,1 0 0 0 0,0 0 0 0 0,-1 0 0 0 0,1 0 0 0 0,0 1 1 0 0,0-1-1 0 0,-1 0 0 0 0,1 1 0 0 0,0-1 0 0 0,0 1 0 0 0,0 0 0 0 0,-1 0 0 0 0,2 0 0 0 0,-2 0 3 0 0,1 0-1 0 0,0-1 0 0 0,0 1 1 0 0,0 0-1 0 0,0-1 0 0 0,-1 1 1 0 0,1-1-1 0 0,0 0 0 0 0,0 1 1 0 0,-1-1-1 0 0,1 0 0 0 0,-1 0 0 0 0,1 0 1 0 0,0 0-3 0 0,7-5 21 0 0,-1 2-19 0 0,0 1 0 0 0,1 0 1 0 0,4-1-3 0 0,-2 1-10 0 0,9 0-37 0 0,-9 2 7 0 0,-4-1-17 0 0,3-4-111 0 0,1 0-143 0 0,0 3-109 0 0,-5 0-93 0 0,-1-1 327 0 0,-1 1 23 0 0,-1 1-15 0 0,1 0-49 0 0,-1 1-9 0 0,0 0-50 0 0,1 0-55 0 0,-1 1-63 0 0,3-3-1228 0 0,9-12-57 0 0</inkml:trace>
  <inkml:trace contextRef="#ctx0" brushRef="#br0" timeOffset="320.27">0 351 6880 0 0,'0'0'157'0'0,"0"0"23"0"0,0 0 11 0 0,1 0-60 0 0,1 0 2 0 0,3 0 61 0 0,2 0 178 0 0,-4 0 330 0 0,-3 0 30 0 0,3 0-20 0 0,0 0-623 0 0,1 0 78 0 0,5 0 242 0 0,13 0 734 0 0,-16 0-866 0 0,-1 0-88 0 0,8-3 121 0 0,-3-2-89 0 0,5-2 4 0 0,-2 4-72 0 0,26 2 301 0 0,-25 2-342 0 0,-5-1-71 0 0,-2 0-47 0 0,9 0 25 0 0,-11 1-12 0 0,-1-1 0 0 0,1 0 0 0 0,-1-1 0 0 0,1 1 1 0 0,-1-1-1 0 0,0 0 0 0 0,1 0-7 0 0,19-10 11 0 0,-10 8-1 0 0,0 2 1 0 0,0 0 0 0 0,0 0 0 0 0,0 1-1 0 0,6 2-10 0 0,7-1 11 0 0,-11-1-11 0 0,-10 0 0 0 0,-1 0 0 0 0,1 0 0 0 0,0-1 0 0 0,0 1 0 0 0,4-2 0 0 0,-5 0-17 0 0,-1 1-31 0 0,1 0-35 0 0,0 0-35 0 0,1-1-94 0 0,0 0-65 0 0,0 0-68 0 0,0 1-70 0 0,0 0-72 0 0,0 0-76 0 0,0 0-78 0 0,0 1-79 0 0,4 0-1012 0 0,1 0-994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14.95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1 106 7248 0 0,'0'0'209'0'0,"0"0"-52"0"0,0 0-10 0 0,0 0 49 0 0,3 0 161 0 0,11 3 244 0 0,-1 5-57 0 0,13 18 489 0 0,-10-8-334 0 0,2-3 103 0 0,-5-8-448 0 0,6 4 222 0 0,-10-2-234 0 0,0 2 47 0 0,-1 1-106 0 0,6 10 166 0 0,-1-7-70 0 0,0 0-12 0 0,-6-4-151 0 0,0 0-34 0 0,1 2 24 0 0,6 10 299 0 0,-11-16-309 0 0,1-1 0 0 0,0 1 0 0 0,0-2 0 0 0,1 1-196 0 0,4 4 224 0 0,3-1-38 0 0,1-1-39 0 0,9 6 98 0 0,-4 2-34 0 0,-17-15-197 0 0,3 3 37 0 0,-1 0-1 0 0,1-1 1 0 0,0 0-1 0 0,1 0 1 0 0,3 3-51 0 0,1-1 105 0 0,3 1 50 0 0,4 6 5 0 0,-2 6-43 0 0,5 13 40 0 0,-15-24-65 0 0,-1-2-38 0 0,5 2-20 0 0,-2-2-8 0 0,8 9 40 0 0,-11-11-2 0 0,-3 0-10 0 0,0-1-134 0 0,0 0 52 0 0,0 9 139 0 0,0-7-159 0 0,0-2-18 0 0,0 0-34 0 0,0 0-116 0 0,0 1-100 0 0,0-1-116 0 0,0-1 167 0 0,0 0-35 0 0,-3-4-1012 0 0,3 3 1312 0 0,-4-4-528 0 0,2 3 313 0 0,0-1-33 0 0,1 1 10 0 0,-1 0-33 0 0,0-1-38 0 0,1 2-43 0 0,-1-1-47 0 0,0 0-42 0 0,0 1-37 0 0,1-1-35 0 0,-1 1-139 0 0,-1 0-32 0 0,-3 0-1485 0 0</inkml:trace>
  <inkml:trace contextRef="#ctx0" brushRef="#br0" timeOffset="299.37">386 1 7312 0 0,'0'0'165'0'0,"0"0"22"0"0,0 2 9 0 0,-2 8-49 0 0,-6-5-82 0 0,1-2-65 0 0,-4 5 18 0 0,4-1 49 0 0,2-1 46 0 0,0 0 62 0 0,0 1 29 0 0,-5 12 446 0 0,6-11-397 0 0,1-2-76 0 0,-3 9 400 0 0,2-13-367 0 0,-4 4 136 0 0,7 0-231 0 0,0 1 36 0 0,0 19 426 0 0,1 1-35 0 0,-1-20-401 0 0,0-1-33 0 0,-6 10 241 0 0,-2-3-74 0 0,7-10-210 0 0,0 0 0 0 0,0 0 0 0 0,0 0 0 0 0,1 1 0 0 0,-1-1 1 0 0,1 0-1 0 0,-1 2-65 0 0,-3 27 536 0 0,-7-9-12 0 0,6 9-51 0 0,3-22-304 0 0,-1 0-1 0 0,0-1 1 0 0,0 0 0 0 0,-4 6-169 0 0,3-6 162 0 0,0 0 1 0 0,1 0 0 0 0,0 1-1 0 0,-2 5-162 0 0,2 6 204 0 0,3-16-150 0 0,0 1 0 0 0,0-1 0 0 0,-1 0 0 0 0,0 0 0 0 0,0 0 0 0 0,0 0 0 0 0,0 0 0 0 0,-1 1-54 0 0,-8 9 187 0 0,1 1-10 0 0,-4 8 20 0 0,9-15-114 0 0,1 0 0 0 0,-2 0-1 0 0,-1 1-82 0 0,-6 6 135 0 0,10-13-93 0 0,0 0 0 0 0,1 1 0 0 0,-1-1 0 0 0,1 1 0 0 0,0 0 0 0 0,-1 1-42 0 0,-6 11 129 0 0,1-6-89 0 0,-7 8 28 0 0,9-4-4 0 0,-5-8 0 0 0,10-5-59 0 0,1-1-1 0 0,0 1 0 0 0,-1 0 1 0 0,1 0-1 0 0,0-1 0 0 0,-1 1 0 0 0,1 0 1 0 0,0-1-1 0 0,0 1 0 0 0,0 0 0 0 0,0 0 1 0 0,0-1-1 0 0,0 1 0 0 0,0 0 0 0 0,0 0-4 0 0,0-1 0 0 0,0 3 17 0 0,0-3-71 0 0,0 0-85 0 0,0 0-186 0 0,0 0-331 0 0,0 0 497 0 0,0 0 21 0 0,0 0-11 0 0,0 0-42 0 0,0 0-8 0 0,0 0-44 0 0,0 0-48 0 0,0 0-55 0 0,0 0-59 0 0,0 0-55 0 0,0 0-49 0 0,0 0-42 0 0,0 0-159 0 0,0 0-42 0 0,0 0-191 0 0,0 0-517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3:46:13.92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194 1 7512 0 0,'-30'0'166'0'0,"24"0"29"0"0,6 0 13 0 0,3 3-29 0 0,6 8-143 0 0,-13-8-12 0 0,-1-3 64 0 0,3 0 94 0 0,1 0 210 0 0,1 0 356 0 0,0 0 27 0 0,0 0-317 0 0,0 0-183 0 0,0 0-41 0 0,0 0 60 0 0,0 0 145 0 0,0 0-20 0 0,0 0-14 0 0,3 0-44 0 0,5 1-194 0 0,-4 1-38 0 0,-3 7 110 0 0,-1-3-114 0 0,0 0 35 0 0,1 2 47 0 0,3 1 61 0 0,1 3-157 0 0,0 2 54 0 0,-2 5 58 0 0,-1 3 63 0 0,-3-8-185 0 0,1-5-24 0 0,0 0 0 0 0,0 0 0 0 0,1 0 1 0 0,1 9-78 0 0,5-2 94 0 0,-1 4 37 0 0,-4-1 42 0 0,-2-14-133 0 0,0-1-1 0 0,0 1 1 0 0,1-1 0 0 0,0 1-1 0 0,-1 0 1 0 0,2-1 0 0 0,-1 0-1 0 0,0 1 1 0 0,1-1-1 0 0,0 0 1 0 0,0 1 0 0 0,0-1-1 0 0,1 0 1 0 0,0 1-40 0 0,3 3 57 0 0,13 19 178 0 0,-18-24-207 0 0,0-1 1 0 0,0 1-1 0 0,0 0 1 0 0,0 0-1 0 0,0 0 1 0 0,0 0-1 0 0,-1 0 1 0 0,0 0 0 0 0,1 0-1 0 0,-1 0-28 0 0,0 14 162 0 0,0-3-46 0 0,0 46 219 0 0,-1-58-317 0 0,1 1 0 0 0,0 0 0 0 0,0 0 0 0 0,0-1 0 0 0,0 1 0 0 0,1 0 0 0 0,-1-1 0 0 0,1 1 0 0 0,0 0 0 0 0,0-1 0 0 0,-1 1 0 0 0,2-1 0 0 0,-1 1 0 0 0,0-1-1 0 0,0 0 1 0 0,1 1 0 0 0,-1-1 0 0 0,1 0 0 0 0,0 0 0 0 0,0 0-18 0 0,-1-1 12 0 0,0 0-1 0 0,0 1 1 0 0,0-1 0 0 0,0 0 0 0 0,0 0-1 0 0,0 1 1 0 0,-1-1 0 0 0,1 0-1 0 0,0 1 1 0 0,0 0-12 0 0,-1 0 12 0 0,0 0-1 0 0,0-1 1 0 0,1 1-1 0 0,-1-1 1 0 0,-1 1 0 0 0,1 0-1 0 0,0-1 1 0 0,0 1-1 0 0,0-1 1 0 0,-1 1 0 0 0,0 0-12 0 0,-1 13 76 0 0,3-11-43 0 0,0 0-1 0 0,0 0 1 0 0,0 0-1 0 0,1 0 1 0 0,-1 0-1 0 0,1-1 1 0 0,0 1-1 0 0,0-1 1 0 0,0 1-1 0 0,1 0-32 0 0,5 9 99 0 0,-6-8-80 0 0,-1 2 53 0 0,0 17 325 0 0,-2-16-255 0 0,1-2-84 0 0,0-3 73 0 0,0-3-92 0 0,0 0-41 0 0,0 0-52 0 0,0 0-38 0 0,0 0-140 0 0,0 0-22 0 0,0 1 71 0 0,0 1-28 0 0,0 2-117 0 0,0 4-320 0 0,0-5-580 0 0,0-3 730 0 0,0 0 291 0 0,0 0-36 0 0,-1 1 8 0 0,1-1-35 0 0,-1 1-41 0 0,0-1-45 0 0,0 1-49 0 0,0 1-45 0 0,0-1-40 0 0,0 0-36 0 0,-1 1-144 0 0,0 0-34 0 0,-4 4-1532 0 0</inkml:trace>
  <inkml:trace contextRef="#ctx0" brushRef="#br0" timeOffset="307.27">1 316 7632 0 0,'0'0'166'0'0,"3"3"29"0"0,8 9 14 0 0,-5-9-25 0 0,1-3-129 0 0,-2 0 18 0 0,3-1 386 0 0,-1 0-108 0 0,-3-1-146 0 0,0 1-39 0 0,2-3 83 0 0,8-3 166 0 0,-7 6-223 0 0,1 0 62 0 0,4 1-71 0 0,6-3 43 0 0,5-8 104 0 0,-17 9-251 0 0,0 1 1 0 0,1 0 0 0 0,-1 1 0 0 0,1-1 0 0 0,-1 1-1 0 0,6 1-79 0 0,15 0 172 0 0,-2-4-85 0 0,-21 2-77 0 0,10-3 23 0 0,0 1 0 0 0,0 0 0 0 0,1 1 1 0 0,9 0-34 0 0,-18 2 8 0 0,1 0 1 0 0,0 0 0 0 0,0-1-1 0 0,4-1-8 0 0,-4 0-27 0 0,0-1 0 0 0,0 0 0 0 0,6-3 27 0 0,-12 6-1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0D13A-7E57-433A-999D-CF4FC21CDEC8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6B87E-E9CE-4613-9FF6-517CF3C27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19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D8D5-638A-4A17-8986-B612EE82C44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28-13CC-4328-AFD5-42C49201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4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D8D5-638A-4A17-8986-B612EE82C44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28-13CC-4328-AFD5-42C49201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D8D5-638A-4A17-8986-B612EE82C44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28-13CC-4328-AFD5-42C49201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1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D8D5-638A-4A17-8986-B612EE82C44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28-13CC-4328-AFD5-42C49201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0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D8D5-638A-4A17-8986-B612EE82C44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28-13CC-4328-AFD5-42C49201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D8D5-638A-4A17-8986-B612EE82C44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28-13CC-4328-AFD5-42C49201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8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D8D5-638A-4A17-8986-B612EE82C44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28-13CC-4328-AFD5-42C49201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6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D8D5-638A-4A17-8986-B612EE82C44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28-13CC-4328-AFD5-42C49201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4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D8D5-638A-4A17-8986-B612EE82C44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28-13CC-4328-AFD5-42C49201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D8D5-638A-4A17-8986-B612EE82C44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28-13CC-4328-AFD5-42C49201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3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D8D5-638A-4A17-8986-B612EE82C44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0E28-13CC-4328-AFD5-42C49201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7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D8D5-638A-4A17-8986-B612EE82C44D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E0E28-13CC-4328-AFD5-42C492018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45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30.png"/><Relationship Id="rId42" Type="http://schemas.openxmlformats.org/officeDocument/2006/relationships/customXml" Target="../ink/ink20.xml"/><Relationship Id="rId47" Type="http://schemas.openxmlformats.org/officeDocument/2006/relationships/image" Target="../media/image43.png"/><Relationship Id="rId63" Type="http://schemas.openxmlformats.org/officeDocument/2006/relationships/image" Target="../media/image51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64.png"/><Relationship Id="rId16" Type="http://schemas.openxmlformats.org/officeDocument/2006/relationships/customXml" Target="../ink/ink7.xml"/><Relationship Id="rId11" Type="http://schemas.openxmlformats.org/officeDocument/2006/relationships/image" Target="../media/image25.png"/><Relationship Id="rId32" Type="http://schemas.openxmlformats.org/officeDocument/2006/relationships/customXml" Target="../ink/ink15.xml"/><Relationship Id="rId37" Type="http://schemas.openxmlformats.org/officeDocument/2006/relationships/image" Target="../media/image38.png"/><Relationship Id="rId53" Type="http://schemas.openxmlformats.org/officeDocument/2006/relationships/image" Target="../media/image46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59.png"/><Relationship Id="rId102" Type="http://schemas.openxmlformats.org/officeDocument/2006/relationships/customXml" Target="../ink/ink50.xml"/><Relationship Id="rId5" Type="http://schemas.openxmlformats.org/officeDocument/2006/relationships/image" Target="../media/image2210.png"/><Relationship Id="rId90" Type="http://schemas.openxmlformats.org/officeDocument/2006/relationships/customXml" Target="../ink/ink44.xml"/><Relationship Id="rId95" Type="http://schemas.openxmlformats.org/officeDocument/2006/relationships/image" Target="../media/image67.png"/><Relationship Id="rId22" Type="http://schemas.openxmlformats.org/officeDocument/2006/relationships/customXml" Target="../ink/ink10.xml"/><Relationship Id="rId27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54.png"/><Relationship Id="rId80" Type="http://schemas.openxmlformats.org/officeDocument/2006/relationships/customXml" Target="../ink/ink39.xml"/><Relationship Id="rId85" Type="http://schemas.openxmlformats.org/officeDocument/2006/relationships/image" Target="../media/image62.png"/><Relationship Id="rId12" Type="http://schemas.openxmlformats.org/officeDocument/2006/relationships/customXml" Target="../ink/ink5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49.png"/><Relationship Id="rId67" Type="http://schemas.openxmlformats.org/officeDocument/2006/relationships/image" Target="../media/image53.png"/><Relationship Id="rId103" Type="http://schemas.openxmlformats.org/officeDocument/2006/relationships/image" Target="../media/image71.png"/><Relationship Id="rId20" Type="http://schemas.openxmlformats.org/officeDocument/2006/relationships/customXml" Target="../ink/ink9.xml"/><Relationship Id="rId41" Type="http://schemas.openxmlformats.org/officeDocument/2006/relationships/image" Target="../media/image40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57.png"/><Relationship Id="rId83" Type="http://schemas.openxmlformats.org/officeDocument/2006/relationships/image" Target="../media/image61.png"/><Relationship Id="rId88" Type="http://schemas.openxmlformats.org/officeDocument/2006/relationships/customXml" Target="../ink/ink43.xml"/><Relationship Id="rId91" Type="http://schemas.openxmlformats.org/officeDocument/2006/relationships/image" Target="../media/image65.png"/><Relationship Id="rId96" Type="http://schemas.openxmlformats.org/officeDocument/2006/relationships/customXml" Target="../ink/ink4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44.png"/><Relationship Id="rId57" Type="http://schemas.openxmlformats.org/officeDocument/2006/relationships/image" Target="../media/image48.png"/><Relationship Id="rId10" Type="http://schemas.openxmlformats.org/officeDocument/2006/relationships/customXml" Target="../ink/ink4.xml"/><Relationship Id="rId31" Type="http://schemas.openxmlformats.org/officeDocument/2006/relationships/image" Target="../media/image35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52.png"/><Relationship Id="rId73" Type="http://schemas.openxmlformats.org/officeDocument/2006/relationships/image" Target="../media/image56.png"/><Relationship Id="rId78" Type="http://schemas.openxmlformats.org/officeDocument/2006/relationships/customXml" Target="../ink/ink38.xml"/><Relationship Id="rId81" Type="http://schemas.openxmlformats.org/officeDocument/2006/relationships/image" Target="../media/image60.png"/><Relationship Id="rId86" Type="http://schemas.openxmlformats.org/officeDocument/2006/relationships/customXml" Target="../ink/ink42.xml"/><Relationship Id="rId94" Type="http://schemas.openxmlformats.org/officeDocument/2006/relationships/customXml" Target="../ink/ink46.xml"/><Relationship Id="rId99" Type="http://schemas.openxmlformats.org/officeDocument/2006/relationships/image" Target="../media/image69.png"/><Relationship Id="rId101" Type="http://schemas.openxmlformats.org/officeDocument/2006/relationships/image" Target="../media/image70.png"/><Relationship Id="rId9" Type="http://schemas.openxmlformats.org/officeDocument/2006/relationships/image" Target="../media/image24.png"/><Relationship Id="rId13" Type="http://schemas.openxmlformats.org/officeDocument/2006/relationships/image" Target="../media/image26.png"/><Relationship Id="rId18" Type="http://schemas.openxmlformats.org/officeDocument/2006/relationships/customXml" Target="../ink/ink8.xml"/><Relationship Id="rId39" Type="http://schemas.openxmlformats.org/officeDocument/2006/relationships/image" Target="../media/image39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47.png"/><Relationship Id="rId76" Type="http://schemas.openxmlformats.org/officeDocument/2006/relationships/customXml" Target="../ink/ink37.xml"/><Relationship Id="rId97" Type="http://schemas.openxmlformats.org/officeDocument/2006/relationships/image" Target="../media/image68.png"/><Relationship Id="rId7" Type="http://schemas.openxmlformats.org/officeDocument/2006/relationships/image" Target="../media/image23.png"/><Relationship Id="rId71" Type="http://schemas.openxmlformats.org/officeDocument/2006/relationships/image" Target="../media/image55.png"/><Relationship Id="rId92" Type="http://schemas.openxmlformats.org/officeDocument/2006/relationships/customXml" Target="../ink/ink45.xml"/><Relationship Id="rId2" Type="http://schemas.openxmlformats.org/officeDocument/2006/relationships/customXml" Target="../ink/ink1.xml"/><Relationship Id="rId29" Type="http://schemas.openxmlformats.org/officeDocument/2006/relationships/image" Target="../media/image34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42.png"/><Relationship Id="rId66" Type="http://schemas.openxmlformats.org/officeDocument/2006/relationships/customXml" Target="../ink/ink32.xml"/><Relationship Id="rId87" Type="http://schemas.openxmlformats.org/officeDocument/2006/relationships/image" Target="../media/image63.png"/><Relationship Id="rId61" Type="http://schemas.openxmlformats.org/officeDocument/2006/relationships/image" Target="../media/image50.png"/><Relationship Id="rId82" Type="http://schemas.openxmlformats.org/officeDocument/2006/relationships/customXml" Target="../ink/ink40.xml"/><Relationship Id="rId19" Type="http://schemas.openxmlformats.org/officeDocument/2006/relationships/image" Target="../media/image29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37.png"/><Relationship Id="rId56" Type="http://schemas.openxmlformats.org/officeDocument/2006/relationships/customXml" Target="../ink/ink27.xml"/><Relationship Id="rId77" Type="http://schemas.openxmlformats.org/officeDocument/2006/relationships/image" Target="../media/image58.png"/><Relationship Id="rId100" Type="http://schemas.openxmlformats.org/officeDocument/2006/relationships/customXml" Target="../ink/ink49.xml"/><Relationship Id="rId8" Type="http://schemas.openxmlformats.org/officeDocument/2006/relationships/customXml" Target="../ink/ink3.xml"/><Relationship Id="rId51" Type="http://schemas.openxmlformats.org/officeDocument/2006/relationships/image" Target="../media/image45.png"/><Relationship Id="rId72" Type="http://schemas.openxmlformats.org/officeDocument/2006/relationships/customXml" Target="../ink/ink35.xml"/><Relationship Id="rId93" Type="http://schemas.openxmlformats.org/officeDocument/2006/relationships/image" Target="../media/image66.png"/><Relationship Id="rId98" Type="http://schemas.openxmlformats.org/officeDocument/2006/relationships/customXml" Target="../ink/ink4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7.png"/><Relationship Id="rId299" Type="http://schemas.openxmlformats.org/officeDocument/2006/relationships/customXml" Target="../ink/ink200.xml"/><Relationship Id="rId21" Type="http://schemas.openxmlformats.org/officeDocument/2006/relationships/image" Target="../media/image80.png"/><Relationship Id="rId63" Type="http://schemas.openxmlformats.org/officeDocument/2006/relationships/image" Target="../media/image101.png"/><Relationship Id="rId159" Type="http://schemas.openxmlformats.org/officeDocument/2006/relationships/customXml" Target="../ink/ink129.xml"/><Relationship Id="rId324" Type="http://schemas.openxmlformats.org/officeDocument/2006/relationships/image" Target="../media/image229.png"/><Relationship Id="rId170" Type="http://schemas.openxmlformats.org/officeDocument/2006/relationships/image" Target="../media/image153.png"/><Relationship Id="rId226" Type="http://schemas.openxmlformats.org/officeDocument/2006/relationships/customXml" Target="../ink/ink163.xml"/><Relationship Id="rId268" Type="http://schemas.openxmlformats.org/officeDocument/2006/relationships/customXml" Target="../ink/ink184.xml"/><Relationship Id="rId32" Type="http://schemas.openxmlformats.org/officeDocument/2006/relationships/customXml" Target="../ink/ink65.xml"/><Relationship Id="rId74" Type="http://schemas.openxmlformats.org/officeDocument/2006/relationships/customXml" Target="../ink/ink86.xml"/><Relationship Id="rId128" Type="http://schemas.openxmlformats.org/officeDocument/2006/relationships/customXml" Target="../ink/ink113.xml"/><Relationship Id="rId335" Type="http://schemas.openxmlformats.org/officeDocument/2006/relationships/image" Target="../media/image234.png"/><Relationship Id="rId5" Type="http://schemas.openxmlformats.org/officeDocument/2006/relationships/image" Target="../media/image720.png"/><Relationship Id="rId181" Type="http://schemas.openxmlformats.org/officeDocument/2006/relationships/customXml" Target="../ink/ink140.xml"/><Relationship Id="rId237" Type="http://schemas.openxmlformats.org/officeDocument/2006/relationships/image" Target="../media/image186.png"/><Relationship Id="rId279" Type="http://schemas.openxmlformats.org/officeDocument/2006/relationships/image" Target="../media/image207.png"/><Relationship Id="rId43" Type="http://schemas.openxmlformats.org/officeDocument/2006/relationships/image" Target="../media/image91.png"/><Relationship Id="rId139" Type="http://schemas.openxmlformats.org/officeDocument/2006/relationships/image" Target="../media/image138.png"/><Relationship Id="rId290" Type="http://schemas.openxmlformats.org/officeDocument/2006/relationships/customXml" Target="../ink/ink195.xml"/><Relationship Id="rId304" Type="http://schemas.openxmlformats.org/officeDocument/2006/relationships/image" Target="../media/image219.png"/><Relationship Id="rId346" Type="http://schemas.openxmlformats.org/officeDocument/2006/relationships/customXml" Target="../ink/ink224.xml"/><Relationship Id="rId85" Type="http://schemas.openxmlformats.org/officeDocument/2006/relationships/image" Target="../media/image112.png"/><Relationship Id="rId150" Type="http://schemas.openxmlformats.org/officeDocument/2006/relationships/image" Target="../media/image143.png"/><Relationship Id="rId192" Type="http://schemas.openxmlformats.org/officeDocument/2006/relationships/customXml" Target="../ink/ink146.xml"/><Relationship Id="rId206" Type="http://schemas.openxmlformats.org/officeDocument/2006/relationships/customXml" Target="../ink/ink153.xml"/><Relationship Id="rId248" Type="http://schemas.openxmlformats.org/officeDocument/2006/relationships/customXml" Target="../ink/ink174.xml"/><Relationship Id="rId12" Type="http://schemas.openxmlformats.org/officeDocument/2006/relationships/customXml" Target="../ink/ink55.xml"/><Relationship Id="rId108" Type="http://schemas.openxmlformats.org/officeDocument/2006/relationships/customXml" Target="../ink/ink103.xml"/><Relationship Id="rId315" Type="http://schemas.openxmlformats.org/officeDocument/2006/relationships/customXml" Target="../ink/ink208.xml"/><Relationship Id="rId357" Type="http://schemas.openxmlformats.org/officeDocument/2006/relationships/image" Target="../media/image245.png"/><Relationship Id="rId54" Type="http://schemas.openxmlformats.org/officeDocument/2006/relationships/customXml" Target="../ink/ink76.xml"/><Relationship Id="rId96" Type="http://schemas.openxmlformats.org/officeDocument/2006/relationships/customXml" Target="../ink/ink97.xml"/><Relationship Id="rId161" Type="http://schemas.openxmlformats.org/officeDocument/2006/relationships/customXml" Target="../ink/ink130.xml"/><Relationship Id="rId217" Type="http://schemas.openxmlformats.org/officeDocument/2006/relationships/image" Target="../media/image176.png"/><Relationship Id="rId259" Type="http://schemas.openxmlformats.org/officeDocument/2006/relationships/image" Target="../media/image197.png"/><Relationship Id="rId23" Type="http://schemas.openxmlformats.org/officeDocument/2006/relationships/image" Target="../media/image81.png"/><Relationship Id="rId119" Type="http://schemas.openxmlformats.org/officeDocument/2006/relationships/image" Target="../media/image128.png"/><Relationship Id="rId270" Type="http://schemas.openxmlformats.org/officeDocument/2006/relationships/customXml" Target="../ink/ink185.xml"/><Relationship Id="rId326" Type="http://schemas.openxmlformats.org/officeDocument/2006/relationships/image" Target="../media/image230.png"/><Relationship Id="rId65" Type="http://schemas.openxmlformats.org/officeDocument/2006/relationships/image" Target="../media/image102.png"/><Relationship Id="rId130" Type="http://schemas.openxmlformats.org/officeDocument/2006/relationships/customXml" Target="../ink/ink114.xml"/><Relationship Id="rId172" Type="http://schemas.openxmlformats.org/officeDocument/2006/relationships/image" Target="../media/image154.png"/><Relationship Id="rId228" Type="http://schemas.openxmlformats.org/officeDocument/2006/relationships/customXml" Target="../ink/ink164.xml"/><Relationship Id="rId281" Type="http://schemas.openxmlformats.org/officeDocument/2006/relationships/image" Target="../media/image208.png"/><Relationship Id="rId337" Type="http://schemas.openxmlformats.org/officeDocument/2006/relationships/image" Target="../media/image235.png"/><Relationship Id="rId34" Type="http://schemas.openxmlformats.org/officeDocument/2006/relationships/customXml" Target="../ink/ink66.xml"/><Relationship Id="rId76" Type="http://schemas.openxmlformats.org/officeDocument/2006/relationships/customXml" Target="../ink/ink87.xml"/><Relationship Id="rId141" Type="http://schemas.openxmlformats.org/officeDocument/2006/relationships/image" Target="../media/image139.png"/><Relationship Id="rId7" Type="http://schemas.openxmlformats.org/officeDocument/2006/relationships/image" Target="../media/image73.png"/><Relationship Id="rId183" Type="http://schemas.openxmlformats.org/officeDocument/2006/relationships/customXml" Target="../ink/ink141.xml"/><Relationship Id="rId239" Type="http://schemas.openxmlformats.org/officeDocument/2006/relationships/image" Target="../media/image187.png"/><Relationship Id="rId250" Type="http://schemas.openxmlformats.org/officeDocument/2006/relationships/customXml" Target="../ink/ink175.xml"/><Relationship Id="rId292" Type="http://schemas.openxmlformats.org/officeDocument/2006/relationships/customXml" Target="../ink/ink196.xml"/><Relationship Id="rId306" Type="http://schemas.openxmlformats.org/officeDocument/2006/relationships/image" Target="../media/image220.png"/><Relationship Id="rId45" Type="http://schemas.openxmlformats.org/officeDocument/2006/relationships/image" Target="../media/image92.png"/><Relationship Id="rId87" Type="http://schemas.openxmlformats.org/officeDocument/2006/relationships/image" Target="../media/image113.png"/><Relationship Id="rId110" Type="http://schemas.openxmlformats.org/officeDocument/2006/relationships/customXml" Target="../ink/ink104.xml"/><Relationship Id="rId348" Type="http://schemas.openxmlformats.org/officeDocument/2006/relationships/customXml" Target="../ink/ink225.xml"/><Relationship Id="rId152" Type="http://schemas.openxmlformats.org/officeDocument/2006/relationships/image" Target="../media/image144.png"/><Relationship Id="rId194" Type="http://schemas.openxmlformats.org/officeDocument/2006/relationships/customXml" Target="../ink/ink147.xml"/><Relationship Id="rId208" Type="http://schemas.openxmlformats.org/officeDocument/2006/relationships/customXml" Target="../ink/ink154.xml"/><Relationship Id="rId261" Type="http://schemas.openxmlformats.org/officeDocument/2006/relationships/image" Target="../media/image198.png"/><Relationship Id="rId14" Type="http://schemas.openxmlformats.org/officeDocument/2006/relationships/customXml" Target="../ink/ink56.xml"/><Relationship Id="rId56" Type="http://schemas.openxmlformats.org/officeDocument/2006/relationships/customXml" Target="../ink/ink77.xml"/><Relationship Id="rId317" Type="http://schemas.openxmlformats.org/officeDocument/2006/relationships/customXml" Target="../ink/ink209.xml"/><Relationship Id="rId359" Type="http://schemas.openxmlformats.org/officeDocument/2006/relationships/image" Target="../media/image246.png"/><Relationship Id="rId98" Type="http://schemas.openxmlformats.org/officeDocument/2006/relationships/customXml" Target="../ink/ink98.xml"/><Relationship Id="rId121" Type="http://schemas.openxmlformats.org/officeDocument/2006/relationships/image" Target="../media/image129.png"/><Relationship Id="rId163" Type="http://schemas.openxmlformats.org/officeDocument/2006/relationships/customXml" Target="../ink/ink131.xml"/><Relationship Id="rId219" Type="http://schemas.openxmlformats.org/officeDocument/2006/relationships/image" Target="../media/image177.png"/><Relationship Id="rId230" Type="http://schemas.openxmlformats.org/officeDocument/2006/relationships/customXml" Target="../ink/ink165.xml"/><Relationship Id="rId25" Type="http://schemas.openxmlformats.org/officeDocument/2006/relationships/image" Target="../media/image82.png"/><Relationship Id="rId46" Type="http://schemas.openxmlformats.org/officeDocument/2006/relationships/customXml" Target="../ink/ink72.xml"/><Relationship Id="rId67" Type="http://schemas.openxmlformats.org/officeDocument/2006/relationships/image" Target="../media/image103.png"/><Relationship Id="rId272" Type="http://schemas.openxmlformats.org/officeDocument/2006/relationships/customXml" Target="../ink/ink186.xml"/><Relationship Id="rId293" Type="http://schemas.openxmlformats.org/officeDocument/2006/relationships/image" Target="../media/image214.png"/><Relationship Id="rId307" Type="http://schemas.openxmlformats.org/officeDocument/2006/relationships/customXml" Target="../ink/ink204.xml"/><Relationship Id="rId328" Type="http://schemas.openxmlformats.org/officeDocument/2006/relationships/image" Target="../media/image231.png"/><Relationship Id="rId349" Type="http://schemas.openxmlformats.org/officeDocument/2006/relationships/image" Target="../media/image241.png"/><Relationship Id="rId88" Type="http://schemas.openxmlformats.org/officeDocument/2006/relationships/customXml" Target="../ink/ink93.xml"/><Relationship Id="rId111" Type="http://schemas.openxmlformats.org/officeDocument/2006/relationships/image" Target="../media/image124.png"/><Relationship Id="rId132" Type="http://schemas.openxmlformats.org/officeDocument/2006/relationships/customXml" Target="../ink/ink115.xml"/><Relationship Id="rId153" Type="http://schemas.openxmlformats.org/officeDocument/2006/relationships/customXml" Target="../ink/ink126.xml"/><Relationship Id="rId174" Type="http://schemas.openxmlformats.org/officeDocument/2006/relationships/image" Target="../media/image155.png"/><Relationship Id="rId195" Type="http://schemas.openxmlformats.org/officeDocument/2006/relationships/image" Target="../media/image165.png"/><Relationship Id="rId209" Type="http://schemas.openxmlformats.org/officeDocument/2006/relationships/image" Target="../media/image172.png"/><Relationship Id="rId220" Type="http://schemas.openxmlformats.org/officeDocument/2006/relationships/customXml" Target="../ink/ink160.xml"/><Relationship Id="rId241" Type="http://schemas.openxmlformats.org/officeDocument/2006/relationships/image" Target="../media/image188.png"/><Relationship Id="rId15" Type="http://schemas.openxmlformats.org/officeDocument/2006/relationships/image" Target="../media/image77.png"/><Relationship Id="rId36" Type="http://schemas.openxmlformats.org/officeDocument/2006/relationships/customXml" Target="../ink/ink67.xml"/><Relationship Id="rId57" Type="http://schemas.openxmlformats.org/officeDocument/2006/relationships/image" Target="../media/image98.png"/><Relationship Id="rId262" Type="http://schemas.openxmlformats.org/officeDocument/2006/relationships/customXml" Target="../ink/ink181.xml"/><Relationship Id="rId283" Type="http://schemas.openxmlformats.org/officeDocument/2006/relationships/image" Target="../media/image209.png"/><Relationship Id="rId318" Type="http://schemas.openxmlformats.org/officeDocument/2006/relationships/image" Target="../media/image226.png"/><Relationship Id="rId339" Type="http://schemas.openxmlformats.org/officeDocument/2006/relationships/image" Target="../media/image236.png"/><Relationship Id="rId78" Type="http://schemas.openxmlformats.org/officeDocument/2006/relationships/customXml" Target="../ink/ink88.xml"/><Relationship Id="rId99" Type="http://schemas.openxmlformats.org/officeDocument/2006/relationships/image" Target="../media/image119.png"/><Relationship Id="rId101" Type="http://schemas.openxmlformats.org/officeDocument/2006/relationships/image" Target="../media/image120.png"/><Relationship Id="rId122" Type="http://schemas.openxmlformats.org/officeDocument/2006/relationships/customXml" Target="../ink/ink110.xml"/><Relationship Id="rId143" Type="http://schemas.openxmlformats.org/officeDocument/2006/relationships/image" Target="../media/image140.png"/><Relationship Id="rId164" Type="http://schemas.openxmlformats.org/officeDocument/2006/relationships/image" Target="../media/image150.png"/><Relationship Id="rId185" Type="http://schemas.openxmlformats.org/officeDocument/2006/relationships/customXml" Target="../ink/ink142.xml"/><Relationship Id="rId350" Type="http://schemas.openxmlformats.org/officeDocument/2006/relationships/customXml" Target="../ink/ink226.xml"/><Relationship Id="rId9" Type="http://schemas.openxmlformats.org/officeDocument/2006/relationships/image" Target="../media/image74.png"/><Relationship Id="rId210" Type="http://schemas.openxmlformats.org/officeDocument/2006/relationships/customXml" Target="../ink/ink155.xml"/><Relationship Id="rId26" Type="http://schemas.openxmlformats.org/officeDocument/2006/relationships/customXml" Target="../ink/ink62.xml"/><Relationship Id="rId231" Type="http://schemas.openxmlformats.org/officeDocument/2006/relationships/image" Target="../media/image183.png"/><Relationship Id="rId252" Type="http://schemas.openxmlformats.org/officeDocument/2006/relationships/customXml" Target="../ink/ink176.xml"/><Relationship Id="rId273" Type="http://schemas.openxmlformats.org/officeDocument/2006/relationships/image" Target="../media/image204.png"/><Relationship Id="rId294" Type="http://schemas.openxmlformats.org/officeDocument/2006/relationships/customXml" Target="../ink/ink197.xml"/><Relationship Id="rId308" Type="http://schemas.openxmlformats.org/officeDocument/2006/relationships/image" Target="../media/image221.png"/><Relationship Id="rId329" Type="http://schemas.openxmlformats.org/officeDocument/2006/relationships/customXml" Target="../ink/ink215.xml"/><Relationship Id="rId47" Type="http://schemas.openxmlformats.org/officeDocument/2006/relationships/image" Target="../media/image93.png"/><Relationship Id="rId68" Type="http://schemas.openxmlformats.org/officeDocument/2006/relationships/customXml" Target="../ink/ink83.xml"/><Relationship Id="rId89" Type="http://schemas.openxmlformats.org/officeDocument/2006/relationships/image" Target="../media/image114.png"/><Relationship Id="rId112" Type="http://schemas.openxmlformats.org/officeDocument/2006/relationships/customXml" Target="../ink/ink105.xml"/><Relationship Id="rId133" Type="http://schemas.openxmlformats.org/officeDocument/2006/relationships/image" Target="../media/image135.png"/><Relationship Id="rId154" Type="http://schemas.openxmlformats.org/officeDocument/2006/relationships/image" Target="../media/image145.png"/><Relationship Id="rId175" Type="http://schemas.openxmlformats.org/officeDocument/2006/relationships/customXml" Target="../ink/ink137.xml"/><Relationship Id="rId340" Type="http://schemas.openxmlformats.org/officeDocument/2006/relationships/customXml" Target="../ink/ink221.xml"/><Relationship Id="rId196" Type="http://schemas.openxmlformats.org/officeDocument/2006/relationships/customXml" Target="../ink/ink148.xml"/><Relationship Id="rId200" Type="http://schemas.openxmlformats.org/officeDocument/2006/relationships/customXml" Target="../ink/ink150.xml"/><Relationship Id="rId16" Type="http://schemas.openxmlformats.org/officeDocument/2006/relationships/customXml" Target="../ink/ink57.xml"/><Relationship Id="rId221" Type="http://schemas.openxmlformats.org/officeDocument/2006/relationships/image" Target="../media/image178.png"/><Relationship Id="rId242" Type="http://schemas.openxmlformats.org/officeDocument/2006/relationships/customXml" Target="../ink/ink171.xml"/><Relationship Id="rId263" Type="http://schemas.openxmlformats.org/officeDocument/2006/relationships/image" Target="../media/image199.png"/><Relationship Id="rId284" Type="http://schemas.openxmlformats.org/officeDocument/2006/relationships/customXml" Target="../ink/ink192.xml"/><Relationship Id="rId319" Type="http://schemas.openxmlformats.org/officeDocument/2006/relationships/customXml" Target="../ink/ink210.xml"/><Relationship Id="rId37" Type="http://schemas.openxmlformats.org/officeDocument/2006/relationships/image" Target="../media/image88.png"/><Relationship Id="rId58" Type="http://schemas.openxmlformats.org/officeDocument/2006/relationships/customXml" Target="../ink/ink78.xml"/><Relationship Id="rId79" Type="http://schemas.openxmlformats.org/officeDocument/2006/relationships/image" Target="../media/image109.png"/><Relationship Id="rId102" Type="http://schemas.openxmlformats.org/officeDocument/2006/relationships/customXml" Target="../ink/ink100.xml"/><Relationship Id="rId123" Type="http://schemas.openxmlformats.org/officeDocument/2006/relationships/image" Target="../media/image130.png"/><Relationship Id="rId144" Type="http://schemas.openxmlformats.org/officeDocument/2006/relationships/customXml" Target="../ink/ink121.xml"/><Relationship Id="rId330" Type="http://schemas.openxmlformats.org/officeDocument/2006/relationships/image" Target="../media/image232.png"/><Relationship Id="rId90" Type="http://schemas.openxmlformats.org/officeDocument/2006/relationships/customXml" Target="../ink/ink94.xml"/><Relationship Id="rId165" Type="http://schemas.openxmlformats.org/officeDocument/2006/relationships/customXml" Target="../ink/ink132.xml"/><Relationship Id="rId186" Type="http://schemas.openxmlformats.org/officeDocument/2006/relationships/image" Target="../media/image161.png"/><Relationship Id="rId351" Type="http://schemas.openxmlformats.org/officeDocument/2006/relationships/image" Target="../media/image242.png"/><Relationship Id="rId211" Type="http://schemas.openxmlformats.org/officeDocument/2006/relationships/image" Target="../media/image173.png"/><Relationship Id="rId232" Type="http://schemas.openxmlformats.org/officeDocument/2006/relationships/customXml" Target="../ink/ink166.xml"/><Relationship Id="rId253" Type="http://schemas.openxmlformats.org/officeDocument/2006/relationships/image" Target="../media/image194.png"/><Relationship Id="rId274" Type="http://schemas.openxmlformats.org/officeDocument/2006/relationships/customXml" Target="../ink/ink187.xml"/><Relationship Id="rId295" Type="http://schemas.openxmlformats.org/officeDocument/2006/relationships/image" Target="../media/image215.png"/><Relationship Id="rId309" Type="http://schemas.openxmlformats.org/officeDocument/2006/relationships/customXml" Target="../ink/ink205.xml"/><Relationship Id="rId27" Type="http://schemas.openxmlformats.org/officeDocument/2006/relationships/image" Target="../media/image83.png"/><Relationship Id="rId48" Type="http://schemas.openxmlformats.org/officeDocument/2006/relationships/customXml" Target="../ink/ink73.xml"/><Relationship Id="rId69" Type="http://schemas.openxmlformats.org/officeDocument/2006/relationships/image" Target="../media/image104.png"/><Relationship Id="rId113" Type="http://schemas.openxmlformats.org/officeDocument/2006/relationships/image" Target="../media/image125.png"/><Relationship Id="rId134" Type="http://schemas.openxmlformats.org/officeDocument/2006/relationships/customXml" Target="../ink/ink116.xml"/><Relationship Id="rId320" Type="http://schemas.openxmlformats.org/officeDocument/2006/relationships/image" Target="../media/image227.png"/><Relationship Id="rId80" Type="http://schemas.openxmlformats.org/officeDocument/2006/relationships/customXml" Target="../ink/ink89.xml"/><Relationship Id="rId155" Type="http://schemas.openxmlformats.org/officeDocument/2006/relationships/customXml" Target="../ink/ink127.xml"/><Relationship Id="rId176" Type="http://schemas.openxmlformats.org/officeDocument/2006/relationships/image" Target="../media/image156.png"/><Relationship Id="rId197" Type="http://schemas.openxmlformats.org/officeDocument/2006/relationships/image" Target="../media/image166.png"/><Relationship Id="rId341" Type="http://schemas.openxmlformats.org/officeDocument/2006/relationships/image" Target="../media/image237.png"/><Relationship Id="rId201" Type="http://schemas.openxmlformats.org/officeDocument/2006/relationships/image" Target="../media/image168.png"/><Relationship Id="rId222" Type="http://schemas.openxmlformats.org/officeDocument/2006/relationships/customXml" Target="../ink/ink161.xml"/><Relationship Id="rId243" Type="http://schemas.openxmlformats.org/officeDocument/2006/relationships/image" Target="../media/image189.png"/><Relationship Id="rId264" Type="http://schemas.openxmlformats.org/officeDocument/2006/relationships/customXml" Target="../ink/ink182.xml"/><Relationship Id="rId285" Type="http://schemas.openxmlformats.org/officeDocument/2006/relationships/image" Target="../media/image210.png"/><Relationship Id="rId17" Type="http://schemas.openxmlformats.org/officeDocument/2006/relationships/image" Target="../media/image78.png"/><Relationship Id="rId38" Type="http://schemas.openxmlformats.org/officeDocument/2006/relationships/customXml" Target="../ink/ink68.xml"/><Relationship Id="rId59" Type="http://schemas.openxmlformats.org/officeDocument/2006/relationships/image" Target="../media/image99.png"/><Relationship Id="rId103" Type="http://schemas.openxmlformats.org/officeDocument/2006/relationships/image" Target="../media/image54.png"/><Relationship Id="rId124" Type="http://schemas.openxmlformats.org/officeDocument/2006/relationships/customXml" Target="../ink/ink111.xml"/><Relationship Id="rId310" Type="http://schemas.openxmlformats.org/officeDocument/2006/relationships/image" Target="../media/image222.png"/><Relationship Id="rId70" Type="http://schemas.openxmlformats.org/officeDocument/2006/relationships/customXml" Target="../ink/ink84.xml"/><Relationship Id="rId91" Type="http://schemas.openxmlformats.org/officeDocument/2006/relationships/image" Target="../media/image115.png"/><Relationship Id="rId145" Type="http://schemas.openxmlformats.org/officeDocument/2006/relationships/image" Target="../media/image141.png"/><Relationship Id="rId166" Type="http://schemas.openxmlformats.org/officeDocument/2006/relationships/image" Target="../media/image151.png"/><Relationship Id="rId187" Type="http://schemas.openxmlformats.org/officeDocument/2006/relationships/customXml" Target="../ink/ink143.xml"/><Relationship Id="rId331" Type="http://schemas.openxmlformats.org/officeDocument/2006/relationships/customXml" Target="../ink/ink216.xml"/><Relationship Id="rId352" Type="http://schemas.openxmlformats.org/officeDocument/2006/relationships/customXml" Target="../ink/ink227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6.xml"/><Relationship Id="rId233" Type="http://schemas.openxmlformats.org/officeDocument/2006/relationships/image" Target="../media/image184.png"/><Relationship Id="rId254" Type="http://schemas.openxmlformats.org/officeDocument/2006/relationships/customXml" Target="../ink/ink177.xml"/><Relationship Id="rId28" Type="http://schemas.openxmlformats.org/officeDocument/2006/relationships/customXml" Target="../ink/ink63.xml"/><Relationship Id="rId49" Type="http://schemas.openxmlformats.org/officeDocument/2006/relationships/image" Target="../media/image94.png"/><Relationship Id="rId114" Type="http://schemas.openxmlformats.org/officeDocument/2006/relationships/customXml" Target="../ink/ink106.xml"/><Relationship Id="rId275" Type="http://schemas.openxmlformats.org/officeDocument/2006/relationships/image" Target="../media/image205.png"/><Relationship Id="rId296" Type="http://schemas.openxmlformats.org/officeDocument/2006/relationships/customXml" Target="../ink/ink198.xml"/><Relationship Id="rId300" Type="http://schemas.openxmlformats.org/officeDocument/2006/relationships/image" Target="../media/image217.png"/><Relationship Id="rId60" Type="http://schemas.openxmlformats.org/officeDocument/2006/relationships/customXml" Target="../ink/ink79.xml"/><Relationship Id="rId81" Type="http://schemas.openxmlformats.org/officeDocument/2006/relationships/image" Target="../media/image110.png"/><Relationship Id="rId135" Type="http://schemas.openxmlformats.org/officeDocument/2006/relationships/image" Target="../media/image136.png"/><Relationship Id="rId156" Type="http://schemas.openxmlformats.org/officeDocument/2006/relationships/image" Target="../media/image146.png"/><Relationship Id="rId177" Type="http://schemas.openxmlformats.org/officeDocument/2006/relationships/customXml" Target="../ink/ink138.xml"/><Relationship Id="rId198" Type="http://schemas.openxmlformats.org/officeDocument/2006/relationships/customXml" Target="../ink/ink149.xml"/><Relationship Id="rId321" Type="http://schemas.openxmlformats.org/officeDocument/2006/relationships/customXml" Target="../ink/ink211.xml"/><Relationship Id="rId342" Type="http://schemas.openxmlformats.org/officeDocument/2006/relationships/customXml" Target="../ink/ink222.xml"/><Relationship Id="rId202" Type="http://schemas.openxmlformats.org/officeDocument/2006/relationships/customXml" Target="../ink/ink151.xml"/><Relationship Id="rId223" Type="http://schemas.openxmlformats.org/officeDocument/2006/relationships/image" Target="../media/image179.png"/><Relationship Id="rId244" Type="http://schemas.openxmlformats.org/officeDocument/2006/relationships/customXml" Target="../ink/ink172.xml"/><Relationship Id="rId18" Type="http://schemas.openxmlformats.org/officeDocument/2006/relationships/customXml" Target="../ink/ink58.xml"/><Relationship Id="rId39" Type="http://schemas.openxmlformats.org/officeDocument/2006/relationships/image" Target="../media/image89.png"/><Relationship Id="rId265" Type="http://schemas.openxmlformats.org/officeDocument/2006/relationships/image" Target="../media/image200.png"/><Relationship Id="rId286" Type="http://schemas.openxmlformats.org/officeDocument/2006/relationships/customXml" Target="../ink/ink193.xml"/><Relationship Id="rId50" Type="http://schemas.openxmlformats.org/officeDocument/2006/relationships/customXml" Target="../ink/ink74.xml"/><Relationship Id="rId104" Type="http://schemas.openxmlformats.org/officeDocument/2006/relationships/customXml" Target="../ink/ink101.xml"/><Relationship Id="rId125" Type="http://schemas.openxmlformats.org/officeDocument/2006/relationships/image" Target="../media/image131.png"/><Relationship Id="rId146" Type="http://schemas.openxmlformats.org/officeDocument/2006/relationships/customXml" Target="../ink/ink122.xml"/><Relationship Id="rId167" Type="http://schemas.openxmlformats.org/officeDocument/2006/relationships/customXml" Target="../ink/ink133.xml"/><Relationship Id="rId188" Type="http://schemas.openxmlformats.org/officeDocument/2006/relationships/image" Target="../media/image162.png"/><Relationship Id="rId311" Type="http://schemas.openxmlformats.org/officeDocument/2006/relationships/customXml" Target="../ink/ink206.xml"/><Relationship Id="rId332" Type="http://schemas.openxmlformats.org/officeDocument/2006/relationships/customXml" Target="../ink/ink217.xml"/><Relationship Id="rId353" Type="http://schemas.openxmlformats.org/officeDocument/2006/relationships/image" Target="../media/image243.png"/><Relationship Id="rId71" Type="http://schemas.openxmlformats.org/officeDocument/2006/relationships/image" Target="../media/image105.png"/><Relationship Id="rId92" Type="http://schemas.openxmlformats.org/officeDocument/2006/relationships/customXml" Target="../ink/ink95.xml"/><Relationship Id="rId213" Type="http://schemas.openxmlformats.org/officeDocument/2006/relationships/image" Target="../media/image174.png"/><Relationship Id="rId234" Type="http://schemas.openxmlformats.org/officeDocument/2006/relationships/customXml" Target="../ink/ink167.xml"/><Relationship Id="rId2" Type="http://schemas.openxmlformats.org/officeDocument/2006/relationships/customXml" Target="../ink/ink51.xml"/><Relationship Id="rId29" Type="http://schemas.openxmlformats.org/officeDocument/2006/relationships/image" Target="../media/image84.png"/><Relationship Id="rId255" Type="http://schemas.openxmlformats.org/officeDocument/2006/relationships/image" Target="../media/image195.png"/><Relationship Id="rId276" Type="http://schemas.openxmlformats.org/officeDocument/2006/relationships/customXml" Target="../ink/ink188.xml"/><Relationship Id="rId297" Type="http://schemas.openxmlformats.org/officeDocument/2006/relationships/customXml" Target="../ink/ink199.xml"/><Relationship Id="rId40" Type="http://schemas.openxmlformats.org/officeDocument/2006/relationships/customXml" Target="../ink/ink69.xml"/><Relationship Id="rId115" Type="http://schemas.openxmlformats.org/officeDocument/2006/relationships/image" Target="../media/image126.png"/><Relationship Id="rId136" Type="http://schemas.openxmlformats.org/officeDocument/2006/relationships/customXml" Target="../ink/ink117.xml"/><Relationship Id="rId157" Type="http://schemas.openxmlformats.org/officeDocument/2006/relationships/customXml" Target="../ink/ink128.xml"/><Relationship Id="rId178" Type="http://schemas.openxmlformats.org/officeDocument/2006/relationships/image" Target="../media/image157.png"/><Relationship Id="rId301" Type="http://schemas.openxmlformats.org/officeDocument/2006/relationships/customXml" Target="../ink/ink201.xml"/><Relationship Id="rId322" Type="http://schemas.openxmlformats.org/officeDocument/2006/relationships/image" Target="../media/image228.png"/><Relationship Id="rId343" Type="http://schemas.openxmlformats.org/officeDocument/2006/relationships/image" Target="../media/image238.png"/><Relationship Id="rId61" Type="http://schemas.openxmlformats.org/officeDocument/2006/relationships/image" Target="../media/image100.png"/><Relationship Id="rId82" Type="http://schemas.openxmlformats.org/officeDocument/2006/relationships/customXml" Target="../ink/ink90.xml"/><Relationship Id="rId199" Type="http://schemas.openxmlformats.org/officeDocument/2006/relationships/image" Target="../media/image167.png"/><Relationship Id="rId203" Type="http://schemas.openxmlformats.org/officeDocument/2006/relationships/image" Target="../media/image169.png"/><Relationship Id="rId19" Type="http://schemas.openxmlformats.org/officeDocument/2006/relationships/image" Target="../media/image79.png"/><Relationship Id="rId224" Type="http://schemas.openxmlformats.org/officeDocument/2006/relationships/customXml" Target="../ink/ink162.xml"/><Relationship Id="rId245" Type="http://schemas.openxmlformats.org/officeDocument/2006/relationships/image" Target="../media/image190.png"/><Relationship Id="rId266" Type="http://schemas.openxmlformats.org/officeDocument/2006/relationships/customXml" Target="../ink/ink183.xml"/><Relationship Id="rId287" Type="http://schemas.openxmlformats.org/officeDocument/2006/relationships/image" Target="../media/image211.png"/><Relationship Id="rId30" Type="http://schemas.openxmlformats.org/officeDocument/2006/relationships/customXml" Target="../ink/ink64.xml"/><Relationship Id="rId105" Type="http://schemas.openxmlformats.org/officeDocument/2006/relationships/image" Target="../media/image121.png"/><Relationship Id="rId126" Type="http://schemas.openxmlformats.org/officeDocument/2006/relationships/customXml" Target="../ink/ink112.xml"/><Relationship Id="rId147" Type="http://schemas.openxmlformats.org/officeDocument/2006/relationships/customXml" Target="../ink/ink123.xml"/><Relationship Id="rId168" Type="http://schemas.openxmlformats.org/officeDocument/2006/relationships/image" Target="../media/image152.png"/><Relationship Id="rId312" Type="http://schemas.openxmlformats.org/officeDocument/2006/relationships/image" Target="../media/image223.png"/><Relationship Id="rId333" Type="http://schemas.openxmlformats.org/officeDocument/2006/relationships/image" Target="../media/image233.png"/><Relationship Id="rId354" Type="http://schemas.openxmlformats.org/officeDocument/2006/relationships/customXml" Target="../ink/ink228.xml"/><Relationship Id="rId51" Type="http://schemas.openxmlformats.org/officeDocument/2006/relationships/image" Target="../media/image95.png"/><Relationship Id="rId72" Type="http://schemas.openxmlformats.org/officeDocument/2006/relationships/customXml" Target="../ink/ink85.xml"/><Relationship Id="rId93" Type="http://schemas.openxmlformats.org/officeDocument/2006/relationships/image" Target="../media/image116.png"/><Relationship Id="rId189" Type="http://schemas.openxmlformats.org/officeDocument/2006/relationships/customXml" Target="../ink/ink144.xml"/><Relationship Id="rId214" Type="http://schemas.openxmlformats.org/officeDocument/2006/relationships/customXml" Target="../ink/ink157.xml"/><Relationship Id="rId235" Type="http://schemas.openxmlformats.org/officeDocument/2006/relationships/image" Target="../media/image185.png"/><Relationship Id="rId256" Type="http://schemas.openxmlformats.org/officeDocument/2006/relationships/customXml" Target="../ink/ink178.xml"/><Relationship Id="rId277" Type="http://schemas.openxmlformats.org/officeDocument/2006/relationships/image" Target="../media/image206.png"/><Relationship Id="rId298" Type="http://schemas.openxmlformats.org/officeDocument/2006/relationships/image" Target="../media/image216.png"/><Relationship Id="rId116" Type="http://schemas.openxmlformats.org/officeDocument/2006/relationships/customXml" Target="../ink/ink107.xml"/><Relationship Id="rId137" Type="http://schemas.openxmlformats.org/officeDocument/2006/relationships/image" Target="../media/image137.png"/><Relationship Id="rId158" Type="http://schemas.openxmlformats.org/officeDocument/2006/relationships/image" Target="../media/image147.png"/><Relationship Id="rId302" Type="http://schemas.openxmlformats.org/officeDocument/2006/relationships/image" Target="../media/image218.png"/><Relationship Id="rId323" Type="http://schemas.openxmlformats.org/officeDocument/2006/relationships/customXml" Target="../ink/ink212.xml"/><Relationship Id="rId344" Type="http://schemas.openxmlformats.org/officeDocument/2006/relationships/customXml" Target="../ink/ink223.xml"/><Relationship Id="rId20" Type="http://schemas.openxmlformats.org/officeDocument/2006/relationships/customXml" Target="../ink/ink59.xml"/><Relationship Id="rId41" Type="http://schemas.openxmlformats.org/officeDocument/2006/relationships/image" Target="../media/image90.png"/><Relationship Id="rId62" Type="http://schemas.openxmlformats.org/officeDocument/2006/relationships/customXml" Target="../ink/ink80.xml"/><Relationship Id="rId83" Type="http://schemas.openxmlformats.org/officeDocument/2006/relationships/image" Target="../media/image111.png"/><Relationship Id="rId179" Type="http://schemas.openxmlformats.org/officeDocument/2006/relationships/customXml" Target="../ink/ink139.xml"/><Relationship Id="rId190" Type="http://schemas.openxmlformats.org/officeDocument/2006/relationships/image" Target="../media/image163.png"/><Relationship Id="rId204" Type="http://schemas.openxmlformats.org/officeDocument/2006/relationships/customXml" Target="../ink/ink152.xml"/><Relationship Id="rId225" Type="http://schemas.openxmlformats.org/officeDocument/2006/relationships/image" Target="../media/image180.png"/><Relationship Id="rId246" Type="http://schemas.openxmlformats.org/officeDocument/2006/relationships/customXml" Target="../ink/ink173.xml"/><Relationship Id="rId267" Type="http://schemas.openxmlformats.org/officeDocument/2006/relationships/image" Target="../media/image201.png"/><Relationship Id="rId288" Type="http://schemas.openxmlformats.org/officeDocument/2006/relationships/customXml" Target="../ink/ink194.xml"/><Relationship Id="rId106" Type="http://schemas.openxmlformats.org/officeDocument/2006/relationships/customXml" Target="../ink/ink102.xml"/><Relationship Id="rId127" Type="http://schemas.openxmlformats.org/officeDocument/2006/relationships/image" Target="../media/image132.png"/><Relationship Id="rId313" Type="http://schemas.openxmlformats.org/officeDocument/2006/relationships/customXml" Target="../ink/ink207.xml"/><Relationship Id="rId10" Type="http://schemas.openxmlformats.org/officeDocument/2006/relationships/customXml" Target="../ink/ink54.xml"/><Relationship Id="rId31" Type="http://schemas.openxmlformats.org/officeDocument/2006/relationships/image" Target="../media/image85.png"/><Relationship Id="rId52" Type="http://schemas.openxmlformats.org/officeDocument/2006/relationships/customXml" Target="../ink/ink75.xml"/><Relationship Id="rId73" Type="http://schemas.openxmlformats.org/officeDocument/2006/relationships/image" Target="../media/image106.png"/><Relationship Id="rId94" Type="http://schemas.openxmlformats.org/officeDocument/2006/relationships/customXml" Target="../ink/ink96.xml"/><Relationship Id="rId148" Type="http://schemas.openxmlformats.org/officeDocument/2006/relationships/image" Target="../media/image142.png"/><Relationship Id="rId169" Type="http://schemas.openxmlformats.org/officeDocument/2006/relationships/customXml" Target="../ink/ink134.xml"/><Relationship Id="rId334" Type="http://schemas.openxmlformats.org/officeDocument/2006/relationships/customXml" Target="../ink/ink218.xml"/><Relationship Id="rId355" Type="http://schemas.openxmlformats.org/officeDocument/2006/relationships/image" Target="../media/image244.png"/><Relationship Id="rId180" Type="http://schemas.openxmlformats.org/officeDocument/2006/relationships/image" Target="../media/image158.png"/><Relationship Id="rId215" Type="http://schemas.openxmlformats.org/officeDocument/2006/relationships/image" Target="../media/image175.png"/><Relationship Id="rId236" Type="http://schemas.openxmlformats.org/officeDocument/2006/relationships/customXml" Target="../ink/ink168.xml"/><Relationship Id="rId257" Type="http://schemas.openxmlformats.org/officeDocument/2006/relationships/image" Target="../media/image196.png"/><Relationship Id="rId278" Type="http://schemas.openxmlformats.org/officeDocument/2006/relationships/customXml" Target="../ink/ink189.xml"/><Relationship Id="rId303" Type="http://schemas.openxmlformats.org/officeDocument/2006/relationships/customXml" Target="../ink/ink202.xml"/><Relationship Id="rId42" Type="http://schemas.openxmlformats.org/officeDocument/2006/relationships/customXml" Target="../ink/ink70.xml"/><Relationship Id="rId84" Type="http://schemas.openxmlformats.org/officeDocument/2006/relationships/customXml" Target="../ink/ink91.xml"/><Relationship Id="rId138" Type="http://schemas.openxmlformats.org/officeDocument/2006/relationships/customXml" Target="../ink/ink118.xml"/><Relationship Id="rId345" Type="http://schemas.openxmlformats.org/officeDocument/2006/relationships/image" Target="../media/image239.png"/><Relationship Id="rId191" Type="http://schemas.openxmlformats.org/officeDocument/2006/relationships/customXml" Target="../ink/ink145.xml"/><Relationship Id="rId205" Type="http://schemas.openxmlformats.org/officeDocument/2006/relationships/image" Target="../media/image170.png"/><Relationship Id="rId247" Type="http://schemas.openxmlformats.org/officeDocument/2006/relationships/image" Target="../media/image191.png"/><Relationship Id="rId107" Type="http://schemas.openxmlformats.org/officeDocument/2006/relationships/image" Target="../media/image122.png"/><Relationship Id="rId289" Type="http://schemas.openxmlformats.org/officeDocument/2006/relationships/image" Target="../media/image212.png"/><Relationship Id="rId11" Type="http://schemas.openxmlformats.org/officeDocument/2006/relationships/image" Target="../media/image75.png"/><Relationship Id="rId53" Type="http://schemas.openxmlformats.org/officeDocument/2006/relationships/image" Target="../media/image96.png"/><Relationship Id="rId149" Type="http://schemas.openxmlformats.org/officeDocument/2006/relationships/customXml" Target="../ink/ink124.xml"/><Relationship Id="rId314" Type="http://schemas.openxmlformats.org/officeDocument/2006/relationships/image" Target="../media/image224.png"/><Relationship Id="rId356" Type="http://schemas.openxmlformats.org/officeDocument/2006/relationships/customXml" Target="../ink/ink229.xml"/><Relationship Id="rId95" Type="http://schemas.openxmlformats.org/officeDocument/2006/relationships/image" Target="../media/image117.png"/><Relationship Id="rId160" Type="http://schemas.openxmlformats.org/officeDocument/2006/relationships/image" Target="../media/image148.png"/><Relationship Id="rId216" Type="http://schemas.openxmlformats.org/officeDocument/2006/relationships/customXml" Target="../ink/ink158.xml"/><Relationship Id="rId258" Type="http://schemas.openxmlformats.org/officeDocument/2006/relationships/customXml" Target="../ink/ink179.xml"/><Relationship Id="rId22" Type="http://schemas.openxmlformats.org/officeDocument/2006/relationships/customXml" Target="../ink/ink60.xml"/><Relationship Id="rId64" Type="http://schemas.openxmlformats.org/officeDocument/2006/relationships/customXml" Target="../ink/ink81.xml"/><Relationship Id="rId118" Type="http://schemas.openxmlformats.org/officeDocument/2006/relationships/customXml" Target="../ink/ink108.xml"/><Relationship Id="rId325" Type="http://schemas.openxmlformats.org/officeDocument/2006/relationships/customXml" Target="../ink/ink213.xml"/><Relationship Id="rId171" Type="http://schemas.openxmlformats.org/officeDocument/2006/relationships/customXml" Target="../ink/ink135.xml"/><Relationship Id="rId227" Type="http://schemas.openxmlformats.org/officeDocument/2006/relationships/image" Target="../media/image181.png"/><Relationship Id="rId269" Type="http://schemas.openxmlformats.org/officeDocument/2006/relationships/image" Target="../media/image202.png"/><Relationship Id="rId33" Type="http://schemas.openxmlformats.org/officeDocument/2006/relationships/image" Target="../media/image86.png"/><Relationship Id="rId129" Type="http://schemas.openxmlformats.org/officeDocument/2006/relationships/image" Target="../media/image133.png"/><Relationship Id="rId280" Type="http://schemas.openxmlformats.org/officeDocument/2006/relationships/customXml" Target="../ink/ink190.xml"/><Relationship Id="rId336" Type="http://schemas.openxmlformats.org/officeDocument/2006/relationships/customXml" Target="../ink/ink219.xml"/><Relationship Id="rId75" Type="http://schemas.openxmlformats.org/officeDocument/2006/relationships/image" Target="../media/image107.png"/><Relationship Id="rId140" Type="http://schemas.openxmlformats.org/officeDocument/2006/relationships/customXml" Target="../ink/ink119.xml"/><Relationship Id="rId182" Type="http://schemas.openxmlformats.org/officeDocument/2006/relationships/image" Target="../media/image159.png"/><Relationship Id="rId6" Type="http://schemas.openxmlformats.org/officeDocument/2006/relationships/customXml" Target="../ink/ink52.xml"/><Relationship Id="rId238" Type="http://schemas.openxmlformats.org/officeDocument/2006/relationships/customXml" Target="../ink/ink169.xml"/><Relationship Id="rId291" Type="http://schemas.openxmlformats.org/officeDocument/2006/relationships/image" Target="../media/image213.png"/><Relationship Id="rId305" Type="http://schemas.openxmlformats.org/officeDocument/2006/relationships/customXml" Target="../ink/ink203.xml"/><Relationship Id="rId347" Type="http://schemas.openxmlformats.org/officeDocument/2006/relationships/image" Target="../media/image240.png"/><Relationship Id="rId44" Type="http://schemas.openxmlformats.org/officeDocument/2006/relationships/customXml" Target="../ink/ink71.xml"/><Relationship Id="rId86" Type="http://schemas.openxmlformats.org/officeDocument/2006/relationships/customXml" Target="../ink/ink92.xml"/><Relationship Id="rId151" Type="http://schemas.openxmlformats.org/officeDocument/2006/relationships/customXml" Target="../ink/ink125.xml"/><Relationship Id="rId193" Type="http://schemas.openxmlformats.org/officeDocument/2006/relationships/image" Target="../media/image164.png"/><Relationship Id="rId207" Type="http://schemas.openxmlformats.org/officeDocument/2006/relationships/image" Target="../media/image171.png"/><Relationship Id="rId249" Type="http://schemas.openxmlformats.org/officeDocument/2006/relationships/image" Target="../media/image192.png"/><Relationship Id="rId13" Type="http://schemas.openxmlformats.org/officeDocument/2006/relationships/image" Target="../media/image76.png"/><Relationship Id="rId109" Type="http://schemas.openxmlformats.org/officeDocument/2006/relationships/image" Target="../media/image123.png"/><Relationship Id="rId260" Type="http://schemas.openxmlformats.org/officeDocument/2006/relationships/customXml" Target="../ink/ink180.xml"/><Relationship Id="rId316" Type="http://schemas.openxmlformats.org/officeDocument/2006/relationships/image" Target="../media/image225.png"/><Relationship Id="rId55" Type="http://schemas.openxmlformats.org/officeDocument/2006/relationships/image" Target="../media/image97.png"/><Relationship Id="rId97" Type="http://schemas.openxmlformats.org/officeDocument/2006/relationships/image" Target="../media/image118.png"/><Relationship Id="rId120" Type="http://schemas.openxmlformats.org/officeDocument/2006/relationships/customXml" Target="../ink/ink109.xml"/><Relationship Id="rId358" Type="http://schemas.openxmlformats.org/officeDocument/2006/relationships/customXml" Target="../ink/ink230.xml"/><Relationship Id="rId162" Type="http://schemas.openxmlformats.org/officeDocument/2006/relationships/image" Target="../media/image149.png"/><Relationship Id="rId218" Type="http://schemas.openxmlformats.org/officeDocument/2006/relationships/customXml" Target="../ink/ink159.xml"/><Relationship Id="rId271" Type="http://schemas.openxmlformats.org/officeDocument/2006/relationships/image" Target="../media/image203.png"/><Relationship Id="rId24" Type="http://schemas.openxmlformats.org/officeDocument/2006/relationships/customXml" Target="../ink/ink61.xml"/><Relationship Id="rId66" Type="http://schemas.openxmlformats.org/officeDocument/2006/relationships/customXml" Target="../ink/ink82.xml"/><Relationship Id="rId131" Type="http://schemas.openxmlformats.org/officeDocument/2006/relationships/image" Target="../media/image134.png"/><Relationship Id="rId327" Type="http://schemas.openxmlformats.org/officeDocument/2006/relationships/customXml" Target="../ink/ink214.xml"/><Relationship Id="rId173" Type="http://schemas.openxmlformats.org/officeDocument/2006/relationships/customXml" Target="../ink/ink136.xml"/><Relationship Id="rId229" Type="http://schemas.openxmlformats.org/officeDocument/2006/relationships/image" Target="../media/image182.png"/><Relationship Id="rId240" Type="http://schemas.openxmlformats.org/officeDocument/2006/relationships/customXml" Target="../ink/ink170.xml"/><Relationship Id="rId35" Type="http://schemas.openxmlformats.org/officeDocument/2006/relationships/image" Target="../media/image87.png"/><Relationship Id="rId77" Type="http://schemas.openxmlformats.org/officeDocument/2006/relationships/image" Target="../media/image108.png"/><Relationship Id="rId100" Type="http://schemas.openxmlformats.org/officeDocument/2006/relationships/customXml" Target="../ink/ink99.xml"/><Relationship Id="rId282" Type="http://schemas.openxmlformats.org/officeDocument/2006/relationships/customXml" Target="../ink/ink191.xml"/><Relationship Id="rId338" Type="http://schemas.openxmlformats.org/officeDocument/2006/relationships/customXml" Target="../ink/ink220.xml"/><Relationship Id="rId8" Type="http://schemas.openxmlformats.org/officeDocument/2006/relationships/customXml" Target="../ink/ink53.xml"/><Relationship Id="rId142" Type="http://schemas.openxmlformats.org/officeDocument/2006/relationships/customXml" Target="../ink/ink120.xml"/><Relationship Id="rId184" Type="http://schemas.openxmlformats.org/officeDocument/2006/relationships/image" Target="../media/image160.png"/><Relationship Id="rId251" Type="http://schemas.openxmlformats.org/officeDocument/2006/relationships/image" Target="../media/image19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3.png"/><Relationship Id="rId21" Type="http://schemas.openxmlformats.org/officeDocument/2006/relationships/image" Target="../media/image100.png"/><Relationship Id="rId42" Type="http://schemas.openxmlformats.org/officeDocument/2006/relationships/customXml" Target="../ink/ink250.xml"/><Relationship Id="rId63" Type="http://schemas.openxmlformats.org/officeDocument/2006/relationships/image" Target="../media/image128.png"/><Relationship Id="rId84" Type="http://schemas.openxmlformats.org/officeDocument/2006/relationships/customXml" Target="../ink/ink271.xml"/><Relationship Id="rId159" Type="http://schemas.openxmlformats.org/officeDocument/2006/relationships/customXml" Target="../ink/ink299.xml"/><Relationship Id="rId170" Type="http://schemas.openxmlformats.org/officeDocument/2006/relationships/image" Target="../media/image289.png"/><Relationship Id="rId191" Type="http://schemas.openxmlformats.org/officeDocument/2006/relationships/customXml" Target="../ink/ink315.xml"/><Relationship Id="rId205" Type="http://schemas.openxmlformats.org/officeDocument/2006/relationships/customXml" Target="../ink/ink322.xml"/><Relationship Id="rId226" Type="http://schemas.openxmlformats.org/officeDocument/2006/relationships/image" Target="../media/image274.png"/><Relationship Id="rId247" Type="http://schemas.openxmlformats.org/officeDocument/2006/relationships/customXml" Target="../ink/ink343.xml"/><Relationship Id="rId107" Type="http://schemas.openxmlformats.org/officeDocument/2006/relationships/image" Target="../media/image258.png"/><Relationship Id="rId268" Type="http://schemas.openxmlformats.org/officeDocument/2006/relationships/image" Target="../media/image307.png"/><Relationship Id="rId11" Type="http://schemas.openxmlformats.org/officeDocument/2006/relationships/image" Target="../media/image75.png"/><Relationship Id="rId32" Type="http://schemas.openxmlformats.org/officeDocument/2006/relationships/customXml" Target="../ink/ink245.xml"/><Relationship Id="rId53" Type="http://schemas.openxmlformats.org/officeDocument/2006/relationships/image" Target="../media/image124.png"/><Relationship Id="rId74" Type="http://schemas.openxmlformats.org/officeDocument/2006/relationships/customXml" Target="../ink/ink266.xml"/><Relationship Id="rId128" Type="http://schemas.openxmlformats.org/officeDocument/2006/relationships/image" Target="../media/image268.png"/><Relationship Id="rId5" Type="http://schemas.openxmlformats.org/officeDocument/2006/relationships/image" Target="../media/image720.png"/><Relationship Id="rId95" Type="http://schemas.openxmlformats.org/officeDocument/2006/relationships/image" Target="../media/image252.png"/><Relationship Id="rId160" Type="http://schemas.openxmlformats.org/officeDocument/2006/relationships/image" Target="../media/image284.png"/><Relationship Id="rId181" Type="http://schemas.openxmlformats.org/officeDocument/2006/relationships/customXml" Target="../ink/ink310.xml"/><Relationship Id="rId216" Type="http://schemas.openxmlformats.org/officeDocument/2006/relationships/image" Target="../media/image22.png"/><Relationship Id="rId237" Type="http://schemas.openxmlformats.org/officeDocument/2006/relationships/customXml" Target="../ink/ink338.xml"/><Relationship Id="rId258" Type="http://schemas.openxmlformats.org/officeDocument/2006/relationships/image" Target="../media/image302.png"/><Relationship Id="rId22" Type="http://schemas.openxmlformats.org/officeDocument/2006/relationships/customXml" Target="../ink/ink240.xml"/><Relationship Id="rId43" Type="http://schemas.openxmlformats.org/officeDocument/2006/relationships/image" Target="../media/image117.png"/><Relationship Id="rId64" Type="http://schemas.openxmlformats.org/officeDocument/2006/relationships/customXml" Target="../ink/ink261.xml"/><Relationship Id="rId118" Type="http://schemas.openxmlformats.org/officeDocument/2006/relationships/customXml" Target="../ink/ink288.xml"/><Relationship Id="rId85" Type="http://schemas.openxmlformats.org/officeDocument/2006/relationships/image" Target="../media/image184.png"/><Relationship Id="rId171" Type="http://schemas.openxmlformats.org/officeDocument/2006/relationships/customXml" Target="../ink/ink305.xml"/><Relationship Id="rId192" Type="http://schemas.openxmlformats.org/officeDocument/2006/relationships/image" Target="../media/image10.png"/><Relationship Id="rId206" Type="http://schemas.openxmlformats.org/officeDocument/2006/relationships/image" Target="../media/image17.png"/><Relationship Id="rId227" Type="http://schemas.openxmlformats.org/officeDocument/2006/relationships/customXml" Target="../ink/ink333.xml"/><Relationship Id="rId248" Type="http://schemas.openxmlformats.org/officeDocument/2006/relationships/image" Target="../media/image297.png"/><Relationship Id="rId269" Type="http://schemas.openxmlformats.org/officeDocument/2006/relationships/customXml" Target="../ink/ink354.xml"/><Relationship Id="rId12" Type="http://schemas.openxmlformats.org/officeDocument/2006/relationships/customXml" Target="../ink/ink235.xml"/><Relationship Id="rId33" Type="http://schemas.openxmlformats.org/officeDocument/2006/relationships/image" Target="../media/image106.png"/><Relationship Id="rId108" Type="http://schemas.openxmlformats.org/officeDocument/2006/relationships/customXml" Target="../ink/ink283.xml"/><Relationship Id="rId129" Type="http://schemas.openxmlformats.org/officeDocument/2006/relationships/customXml" Target="../ink/ink293.xml"/><Relationship Id="rId54" Type="http://schemas.openxmlformats.org/officeDocument/2006/relationships/customXml" Target="../ink/ink256.xml"/><Relationship Id="rId75" Type="http://schemas.openxmlformats.org/officeDocument/2006/relationships/image" Target="../media/image178.png"/><Relationship Id="rId96" Type="http://schemas.openxmlformats.org/officeDocument/2006/relationships/customXml" Target="../ink/ink277.xml"/><Relationship Id="rId161" Type="http://schemas.openxmlformats.org/officeDocument/2006/relationships/customXml" Target="../ink/ink300.xml"/><Relationship Id="rId182" Type="http://schemas.openxmlformats.org/officeDocument/2006/relationships/image" Target="../media/image5.png"/><Relationship Id="rId217" Type="http://schemas.openxmlformats.org/officeDocument/2006/relationships/customXml" Target="../ink/ink328.xml"/><Relationship Id="rId6" Type="http://schemas.openxmlformats.org/officeDocument/2006/relationships/customXml" Target="../ink/ink232.xml"/><Relationship Id="rId238" Type="http://schemas.openxmlformats.org/officeDocument/2006/relationships/image" Target="../media/image280.png"/><Relationship Id="rId259" Type="http://schemas.openxmlformats.org/officeDocument/2006/relationships/customXml" Target="../ink/ink349.xml"/><Relationship Id="rId23" Type="http://schemas.openxmlformats.org/officeDocument/2006/relationships/image" Target="../media/image101.png"/><Relationship Id="rId119" Type="http://schemas.openxmlformats.org/officeDocument/2006/relationships/image" Target="../media/image264.png"/><Relationship Id="rId270" Type="http://schemas.openxmlformats.org/officeDocument/2006/relationships/image" Target="../media/image308.png"/><Relationship Id="rId44" Type="http://schemas.openxmlformats.org/officeDocument/2006/relationships/customXml" Target="../ink/ink251.xml"/><Relationship Id="rId65" Type="http://schemas.openxmlformats.org/officeDocument/2006/relationships/image" Target="../media/image129.png"/><Relationship Id="rId86" Type="http://schemas.openxmlformats.org/officeDocument/2006/relationships/customXml" Target="../ink/ink272.xml"/><Relationship Id="rId130" Type="http://schemas.openxmlformats.org/officeDocument/2006/relationships/image" Target="../media/image269.png"/><Relationship Id="rId172" Type="http://schemas.openxmlformats.org/officeDocument/2006/relationships/image" Target="../media/image290.png"/><Relationship Id="rId193" Type="http://schemas.openxmlformats.org/officeDocument/2006/relationships/customXml" Target="../ink/ink316.xml"/><Relationship Id="rId207" Type="http://schemas.openxmlformats.org/officeDocument/2006/relationships/customXml" Target="../ink/ink323.xml"/><Relationship Id="rId228" Type="http://schemas.openxmlformats.org/officeDocument/2006/relationships/image" Target="../media/image275.png"/><Relationship Id="rId249" Type="http://schemas.openxmlformats.org/officeDocument/2006/relationships/customXml" Target="../ink/ink344.xml"/><Relationship Id="rId13" Type="http://schemas.openxmlformats.org/officeDocument/2006/relationships/image" Target="../media/image96.png"/><Relationship Id="rId109" Type="http://schemas.openxmlformats.org/officeDocument/2006/relationships/image" Target="../media/image259.png"/><Relationship Id="rId260" Type="http://schemas.openxmlformats.org/officeDocument/2006/relationships/image" Target="../media/image303.png"/><Relationship Id="rId34" Type="http://schemas.openxmlformats.org/officeDocument/2006/relationships/customXml" Target="../ink/ink246.xml"/><Relationship Id="rId55" Type="http://schemas.openxmlformats.org/officeDocument/2006/relationships/image" Target="../media/image125.png"/><Relationship Id="rId76" Type="http://schemas.openxmlformats.org/officeDocument/2006/relationships/customXml" Target="../ink/ink267.xml"/><Relationship Id="rId97" Type="http://schemas.openxmlformats.org/officeDocument/2006/relationships/image" Target="../media/image253.png"/><Relationship Id="rId120" Type="http://schemas.openxmlformats.org/officeDocument/2006/relationships/customXml" Target="../ink/ink289.xml"/><Relationship Id="rId7" Type="http://schemas.openxmlformats.org/officeDocument/2006/relationships/image" Target="../media/image73.png"/><Relationship Id="rId162" Type="http://schemas.openxmlformats.org/officeDocument/2006/relationships/image" Target="../media/image285.png"/><Relationship Id="rId183" Type="http://schemas.openxmlformats.org/officeDocument/2006/relationships/customXml" Target="../ink/ink311.xml"/><Relationship Id="rId218" Type="http://schemas.openxmlformats.org/officeDocument/2006/relationships/image" Target="../media/image72.png"/><Relationship Id="rId239" Type="http://schemas.openxmlformats.org/officeDocument/2006/relationships/customXml" Target="../ink/ink339.xml"/><Relationship Id="rId250" Type="http://schemas.openxmlformats.org/officeDocument/2006/relationships/image" Target="../media/image298.png"/><Relationship Id="rId271" Type="http://schemas.openxmlformats.org/officeDocument/2006/relationships/customXml" Target="../ink/ink355.xml"/><Relationship Id="rId24" Type="http://schemas.openxmlformats.org/officeDocument/2006/relationships/customXml" Target="../ink/ink241.xml"/><Relationship Id="rId45" Type="http://schemas.openxmlformats.org/officeDocument/2006/relationships/image" Target="../media/image54.png"/><Relationship Id="rId66" Type="http://schemas.openxmlformats.org/officeDocument/2006/relationships/customXml" Target="../ink/ink262.xml"/><Relationship Id="rId87" Type="http://schemas.openxmlformats.org/officeDocument/2006/relationships/image" Target="../media/image248.png"/><Relationship Id="rId110" Type="http://schemas.openxmlformats.org/officeDocument/2006/relationships/customXml" Target="../ink/ink284.xml"/><Relationship Id="rId131" Type="http://schemas.openxmlformats.org/officeDocument/2006/relationships/customXml" Target="../ink/ink294.xml"/><Relationship Id="rId173" Type="http://schemas.openxmlformats.org/officeDocument/2006/relationships/customXml" Target="../ink/ink306.xml"/><Relationship Id="rId194" Type="http://schemas.openxmlformats.org/officeDocument/2006/relationships/image" Target="../media/image11.png"/><Relationship Id="rId208" Type="http://schemas.openxmlformats.org/officeDocument/2006/relationships/image" Target="../media/image18.png"/><Relationship Id="rId229" Type="http://schemas.openxmlformats.org/officeDocument/2006/relationships/customXml" Target="../ink/ink334.xml"/><Relationship Id="rId240" Type="http://schemas.openxmlformats.org/officeDocument/2006/relationships/image" Target="../media/image281.png"/><Relationship Id="rId261" Type="http://schemas.openxmlformats.org/officeDocument/2006/relationships/customXml" Target="../ink/ink350.xml"/><Relationship Id="rId14" Type="http://schemas.openxmlformats.org/officeDocument/2006/relationships/customXml" Target="../ink/ink236.xml"/><Relationship Id="rId35" Type="http://schemas.openxmlformats.org/officeDocument/2006/relationships/image" Target="../media/image107.png"/><Relationship Id="rId56" Type="http://schemas.openxmlformats.org/officeDocument/2006/relationships/customXml" Target="../ink/ink257.xml"/><Relationship Id="rId77" Type="http://schemas.openxmlformats.org/officeDocument/2006/relationships/image" Target="../media/image180.png"/><Relationship Id="rId100" Type="http://schemas.openxmlformats.org/officeDocument/2006/relationships/customXml" Target="../ink/ink279.xml"/><Relationship Id="rId8" Type="http://schemas.openxmlformats.org/officeDocument/2006/relationships/customXml" Target="../ink/ink233.xml"/><Relationship Id="rId98" Type="http://schemas.openxmlformats.org/officeDocument/2006/relationships/customXml" Target="../ink/ink278.xml"/><Relationship Id="rId121" Type="http://schemas.openxmlformats.org/officeDocument/2006/relationships/customXml" Target="../ink/ink290.xml"/><Relationship Id="rId163" Type="http://schemas.openxmlformats.org/officeDocument/2006/relationships/customXml" Target="../ink/ink301.xml"/><Relationship Id="rId184" Type="http://schemas.openxmlformats.org/officeDocument/2006/relationships/image" Target="../media/image6.png"/><Relationship Id="rId219" Type="http://schemas.openxmlformats.org/officeDocument/2006/relationships/customXml" Target="../ink/ink329.xml"/><Relationship Id="rId230" Type="http://schemas.openxmlformats.org/officeDocument/2006/relationships/image" Target="../media/image276.png"/><Relationship Id="rId251" Type="http://schemas.openxmlformats.org/officeDocument/2006/relationships/customXml" Target="../ink/ink345.xml"/><Relationship Id="rId25" Type="http://schemas.openxmlformats.org/officeDocument/2006/relationships/image" Target="../media/image102.png"/><Relationship Id="rId46" Type="http://schemas.openxmlformats.org/officeDocument/2006/relationships/customXml" Target="../ink/ink252.xml"/><Relationship Id="rId67" Type="http://schemas.openxmlformats.org/officeDocument/2006/relationships/image" Target="../media/image174.png"/><Relationship Id="rId272" Type="http://schemas.openxmlformats.org/officeDocument/2006/relationships/image" Target="../media/image309.png"/><Relationship Id="rId88" Type="http://schemas.openxmlformats.org/officeDocument/2006/relationships/customXml" Target="../ink/ink273.xml"/><Relationship Id="rId111" Type="http://schemas.openxmlformats.org/officeDocument/2006/relationships/image" Target="../media/image260.png"/><Relationship Id="rId132" Type="http://schemas.openxmlformats.org/officeDocument/2006/relationships/image" Target="../media/image270.png"/><Relationship Id="rId174" Type="http://schemas.openxmlformats.org/officeDocument/2006/relationships/image" Target="../media/image291.png"/><Relationship Id="rId195" Type="http://schemas.openxmlformats.org/officeDocument/2006/relationships/customXml" Target="../ink/ink317.xml"/><Relationship Id="rId209" Type="http://schemas.openxmlformats.org/officeDocument/2006/relationships/customXml" Target="../ink/ink324.xml"/><Relationship Id="rId220" Type="http://schemas.openxmlformats.org/officeDocument/2006/relationships/image" Target="../media/image247.png"/><Relationship Id="rId241" Type="http://schemas.openxmlformats.org/officeDocument/2006/relationships/customXml" Target="../ink/ink340.xml"/><Relationship Id="rId15" Type="http://schemas.openxmlformats.org/officeDocument/2006/relationships/image" Target="../media/image97.png"/><Relationship Id="rId36" Type="http://schemas.openxmlformats.org/officeDocument/2006/relationships/customXml" Target="../ink/ink247.xml"/><Relationship Id="rId57" Type="http://schemas.openxmlformats.org/officeDocument/2006/relationships/image" Target="../media/image2470.png"/><Relationship Id="rId262" Type="http://schemas.openxmlformats.org/officeDocument/2006/relationships/image" Target="../media/image304.png"/><Relationship Id="rId78" Type="http://schemas.openxmlformats.org/officeDocument/2006/relationships/customXml" Target="../ink/ink268.xml"/><Relationship Id="rId99" Type="http://schemas.openxmlformats.org/officeDocument/2006/relationships/image" Target="../media/image254.png"/><Relationship Id="rId101" Type="http://schemas.openxmlformats.org/officeDocument/2006/relationships/image" Target="../media/image255.png"/><Relationship Id="rId122" Type="http://schemas.openxmlformats.org/officeDocument/2006/relationships/image" Target="../media/image265.png"/><Relationship Id="rId164" Type="http://schemas.openxmlformats.org/officeDocument/2006/relationships/image" Target="../media/image286.png"/><Relationship Id="rId185" Type="http://schemas.openxmlformats.org/officeDocument/2006/relationships/customXml" Target="../ink/ink312.xml"/><Relationship Id="rId9" Type="http://schemas.openxmlformats.org/officeDocument/2006/relationships/image" Target="../media/image74.png"/><Relationship Id="rId180" Type="http://schemas.openxmlformats.org/officeDocument/2006/relationships/image" Target="../media/image4.png"/><Relationship Id="rId210" Type="http://schemas.openxmlformats.org/officeDocument/2006/relationships/image" Target="../media/image19.png"/><Relationship Id="rId215" Type="http://schemas.openxmlformats.org/officeDocument/2006/relationships/customXml" Target="../ink/ink327.xml"/><Relationship Id="rId236" Type="http://schemas.openxmlformats.org/officeDocument/2006/relationships/image" Target="../media/image279.png"/><Relationship Id="rId257" Type="http://schemas.openxmlformats.org/officeDocument/2006/relationships/customXml" Target="../ink/ink348.xml"/><Relationship Id="rId26" Type="http://schemas.openxmlformats.org/officeDocument/2006/relationships/customXml" Target="../ink/ink242.xml"/><Relationship Id="rId231" Type="http://schemas.openxmlformats.org/officeDocument/2006/relationships/customXml" Target="../ink/ink335.xml"/><Relationship Id="rId252" Type="http://schemas.openxmlformats.org/officeDocument/2006/relationships/image" Target="../media/image299.png"/><Relationship Id="rId47" Type="http://schemas.openxmlformats.org/officeDocument/2006/relationships/image" Target="../media/image121.png"/><Relationship Id="rId68" Type="http://schemas.openxmlformats.org/officeDocument/2006/relationships/customXml" Target="../ink/ink263.xml"/><Relationship Id="rId89" Type="http://schemas.openxmlformats.org/officeDocument/2006/relationships/image" Target="../media/image249.png"/><Relationship Id="rId112" Type="http://schemas.openxmlformats.org/officeDocument/2006/relationships/customXml" Target="../ink/ink285.xml"/><Relationship Id="rId133" Type="http://schemas.openxmlformats.org/officeDocument/2006/relationships/customXml" Target="../ink/ink295.xml"/><Relationship Id="rId175" Type="http://schemas.openxmlformats.org/officeDocument/2006/relationships/customXml" Target="../ink/ink307.xml"/><Relationship Id="rId196" Type="http://schemas.openxmlformats.org/officeDocument/2006/relationships/image" Target="../media/image12.png"/><Relationship Id="rId200" Type="http://schemas.openxmlformats.org/officeDocument/2006/relationships/image" Target="../media/image14.png"/><Relationship Id="rId16" Type="http://schemas.openxmlformats.org/officeDocument/2006/relationships/customXml" Target="../ink/ink237.xml"/><Relationship Id="rId221" Type="http://schemas.openxmlformats.org/officeDocument/2006/relationships/customXml" Target="../ink/ink330.xml"/><Relationship Id="rId242" Type="http://schemas.openxmlformats.org/officeDocument/2006/relationships/image" Target="../media/image294.png"/><Relationship Id="rId263" Type="http://schemas.openxmlformats.org/officeDocument/2006/relationships/customXml" Target="../ink/ink351.xml"/><Relationship Id="rId37" Type="http://schemas.openxmlformats.org/officeDocument/2006/relationships/image" Target="../media/image108.png"/><Relationship Id="rId58" Type="http://schemas.openxmlformats.org/officeDocument/2006/relationships/customXml" Target="../ink/ink258.xml"/><Relationship Id="rId79" Type="http://schemas.openxmlformats.org/officeDocument/2006/relationships/image" Target="../media/image181.png"/><Relationship Id="rId102" Type="http://schemas.openxmlformats.org/officeDocument/2006/relationships/customXml" Target="../ink/ink280.xml"/><Relationship Id="rId123" Type="http://schemas.openxmlformats.org/officeDocument/2006/relationships/customXml" Target="../ink/ink291.xml"/><Relationship Id="rId90" Type="http://schemas.openxmlformats.org/officeDocument/2006/relationships/customXml" Target="../ink/ink274.xml"/><Relationship Id="rId165" Type="http://schemas.openxmlformats.org/officeDocument/2006/relationships/customXml" Target="../ink/ink302.xml"/><Relationship Id="rId186" Type="http://schemas.openxmlformats.org/officeDocument/2006/relationships/image" Target="../media/image7.png"/><Relationship Id="rId211" Type="http://schemas.openxmlformats.org/officeDocument/2006/relationships/customXml" Target="../ink/ink325.xml"/><Relationship Id="rId232" Type="http://schemas.openxmlformats.org/officeDocument/2006/relationships/image" Target="../media/image277.png"/><Relationship Id="rId253" Type="http://schemas.openxmlformats.org/officeDocument/2006/relationships/customXml" Target="../ink/ink346.xml"/><Relationship Id="rId27" Type="http://schemas.openxmlformats.org/officeDocument/2006/relationships/image" Target="../media/image103.png"/><Relationship Id="rId48" Type="http://schemas.openxmlformats.org/officeDocument/2006/relationships/customXml" Target="../ink/ink253.xml"/><Relationship Id="rId69" Type="http://schemas.openxmlformats.org/officeDocument/2006/relationships/image" Target="../media/image175.png"/><Relationship Id="rId113" Type="http://schemas.openxmlformats.org/officeDocument/2006/relationships/image" Target="../media/image261.png"/><Relationship Id="rId134" Type="http://schemas.openxmlformats.org/officeDocument/2006/relationships/image" Target="../media/image271.png"/><Relationship Id="rId80" Type="http://schemas.openxmlformats.org/officeDocument/2006/relationships/customXml" Target="../ink/ink269.xml"/><Relationship Id="rId176" Type="http://schemas.openxmlformats.org/officeDocument/2006/relationships/image" Target="../media/image292.png"/><Relationship Id="rId197" Type="http://schemas.openxmlformats.org/officeDocument/2006/relationships/customXml" Target="../ink/ink318.xml"/><Relationship Id="rId201" Type="http://schemas.openxmlformats.org/officeDocument/2006/relationships/customXml" Target="../ink/ink320.xml"/><Relationship Id="rId222" Type="http://schemas.openxmlformats.org/officeDocument/2006/relationships/image" Target="../media/image267.png"/><Relationship Id="rId243" Type="http://schemas.openxmlformats.org/officeDocument/2006/relationships/customXml" Target="../ink/ink341.xml"/><Relationship Id="rId264" Type="http://schemas.openxmlformats.org/officeDocument/2006/relationships/image" Target="../media/image305.png"/><Relationship Id="rId17" Type="http://schemas.openxmlformats.org/officeDocument/2006/relationships/image" Target="../media/image98.png"/><Relationship Id="rId38" Type="http://schemas.openxmlformats.org/officeDocument/2006/relationships/customXml" Target="../ink/ink248.xml"/><Relationship Id="rId59" Type="http://schemas.openxmlformats.org/officeDocument/2006/relationships/image" Target="../media/image126.png"/><Relationship Id="rId103" Type="http://schemas.openxmlformats.org/officeDocument/2006/relationships/image" Target="../media/image256.png"/><Relationship Id="rId124" Type="http://schemas.openxmlformats.org/officeDocument/2006/relationships/image" Target="../media/image266.png"/><Relationship Id="rId70" Type="http://schemas.openxmlformats.org/officeDocument/2006/relationships/customXml" Target="../ink/ink264.xml"/><Relationship Id="rId91" Type="http://schemas.openxmlformats.org/officeDocument/2006/relationships/image" Target="../media/image250.png"/><Relationship Id="rId166" Type="http://schemas.openxmlformats.org/officeDocument/2006/relationships/image" Target="../media/image287.png"/><Relationship Id="rId187" Type="http://schemas.openxmlformats.org/officeDocument/2006/relationships/customXml" Target="../ink/ink31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0.png"/><Relationship Id="rId233" Type="http://schemas.openxmlformats.org/officeDocument/2006/relationships/customXml" Target="../ink/ink336.xml"/><Relationship Id="rId254" Type="http://schemas.openxmlformats.org/officeDocument/2006/relationships/image" Target="../media/image300.png"/><Relationship Id="rId28" Type="http://schemas.openxmlformats.org/officeDocument/2006/relationships/customXml" Target="../ink/ink243.xml"/><Relationship Id="rId49" Type="http://schemas.openxmlformats.org/officeDocument/2006/relationships/image" Target="../media/image122.png"/><Relationship Id="rId114" Type="http://schemas.openxmlformats.org/officeDocument/2006/relationships/customXml" Target="../ink/ink286.xml"/><Relationship Id="rId60" Type="http://schemas.openxmlformats.org/officeDocument/2006/relationships/customXml" Target="../ink/ink259.xml"/><Relationship Id="rId81" Type="http://schemas.openxmlformats.org/officeDocument/2006/relationships/image" Target="../media/image182.png"/><Relationship Id="rId135" Type="http://schemas.openxmlformats.org/officeDocument/2006/relationships/customXml" Target="../ink/ink296.xml"/><Relationship Id="rId156" Type="http://schemas.openxmlformats.org/officeDocument/2006/relationships/image" Target="../media/image282.png"/><Relationship Id="rId177" Type="http://schemas.openxmlformats.org/officeDocument/2006/relationships/customXml" Target="../ink/ink308.xml"/><Relationship Id="rId198" Type="http://schemas.openxmlformats.org/officeDocument/2006/relationships/image" Target="../media/image13.png"/><Relationship Id="rId202" Type="http://schemas.openxmlformats.org/officeDocument/2006/relationships/image" Target="../media/image15.png"/><Relationship Id="rId223" Type="http://schemas.openxmlformats.org/officeDocument/2006/relationships/customXml" Target="../ink/ink331.xml"/><Relationship Id="rId244" Type="http://schemas.openxmlformats.org/officeDocument/2006/relationships/image" Target="../media/image295.png"/><Relationship Id="rId18" Type="http://schemas.openxmlformats.org/officeDocument/2006/relationships/customXml" Target="../ink/ink238.xml"/><Relationship Id="rId39" Type="http://schemas.openxmlformats.org/officeDocument/2006/relationships/image" Target="../media/image109.png"/><Relationship Id="rId265" Type="http://schemas.openxmlformats.org/officeDocument/2006/relationships/customXml" Target="../ink/ink352.xml"/><Relationship Id="rId50" Type="http://schemas.openxmlformats.org/officeDocument/2006/relationships/customXml" Target="../ink/ink254.xml"/><Relationship Id="rId104" Type="http://schemas.openxmlformats.org/officeDocument/2006/relationships/customXml" Target="../ink/ink281.xml"/><Relationship Id="rId125" Type="http://schemas.openxmlformats.org/officeDocument/2006/relationships/customXml" Target="../ink/ink292.xml"/><Relationship Id="rId167" Type="http://schemas.openxmlformats.org/officeDocument/2006/relationships/customXml" Target="../ink/ink303.xml"/><Relationship Id="rId188" Type="http://schemas.openxmlformats.org/officeDocument/2006/relationships/image" Target="../media/image8.png"/><Relationship Id="rId71" Type="http://schemas.openxmlformats.org/officeDocument/2006/relationships/image" Target="../media/image176.png"/><Relationship Id="rId92" Type="http://schemas.openxmlformats.org/officeDocument/2006/relationships/customXml" Target="../ink/ink275.xml"/><Relationship Id="rId213" Type="http://schemas.openxmlformats.org/officeDocument/2006/relationships/customXml" Target="../ink/ink326.xml"/><Relationship Id="rId234" Type="http://schemas.openxmlformats.org/officeDocument/2006/relationships/image" Target="../media/image278.png"/><Relationship Id="rId2" Type="http://schemas.openxmlformats.org/officeDocument/2006/relationships/customXml" Target="../ink/ink231.xml"/><Relationship Id="rId29" Type="http://schemas.openxmlformats.org/officeDocument/2006/relationships/image" Target="../media/image104.png"/><Relationship Id="rId255" Type="http://schemas.openxmlformats.org/officeDocument/2006/relationships/customXml" Target="../ink/ink347.xml"/><Relationship Id="rId40" Type="http://schemas.openxmlformats.org/officeDocument/2006/relationships/customXml" Target="../ink/ink249.xml"/><Relationship Id="rId115" Type="http://schemas.openxmlformats.org/officeDocument/2006/relationships/image" Target="../media/image262.png"/><Relationship Id="rId136" Type="http://schemas.openxmlformats.org/officeDocument/2006/relationships/image" Target="../media/image272.png"/><Relationship Id="rId157" Type="http://schemas.openxmlformats.org/officeDocument/2006/relationships/customXml" Target="../ink/ink298.xml"/><Relationship Id="rId178" Type="http://schemas.openxmlformats.org/officeDocument/2006/relationships/image" Target="../media/image293.png"/><Relationship Id="rId61" Type="http://schemas.openxmlformats.org/officeDocument/2006/relationships/image" Target="../media/image127.png"/><Relationship Id="rId82" Type="http://schemas.openxmlformats.org/officeDocument/2006/relationships/customXml" Target="../ink/ink270.xml"/><Relationship Id="rId199" Type="http://schemas.openxmlformats.org/officeDocument/2006/relationships/customXml" Target="../ink/ink319.xml"/><Relationship Id="rId203" Type="http://schemas.openxmlformats.org/officeDocument/2006/relationships/customXml" Target="../ink/ink321.xml"/><Relationship Id="rId19" Type="http://schemas.openxmlformats.org/officeDocument/2006/relationships/image" Target="../media/image99.png"/><Relationship Id="rId224" Type="http://schemas.openxmlformats.org/officeDocument/2006/relationships/image" Target="../media/image273.png"/><Relationship Id="rId245" Type="http://schemas.openxmlformats.org/officeDocument/2006/relationships/customXml" Target="../ink/ink342.xml"/><Relationship Id="rId266" Type="http://schemas.openxmlformats.org/officeDocument/2006/relationships/image" Target="../media/image306.png"/><Relationship Id="rId30" Type="http://schemas.openxmlformats.org/officeDocument/2006/relationships/customXml" Target="../ink/ink244.xml"/><Relationship Id="rId105" Type="http://schemas.openxmlformats.org/officeDocument/2006/relationships/image" Target="../media/image257.png"/><Relationship Id="rId168" Type="http://schemas.openxmlformats.org/officeDocument/2006/relationships/image" Target="../media/image288.png"/><Relationship Id="rId51" Type="http://schemas.openxmlformats.org/officeDocument/2006/relationships/image" Target="../media/image123.png"/><Relationship Id="rId72" Type="http://schemas.openxmlformats.org/officeDocument/2006/relationships/customXml" Target="../ink/ink265.xml"/><Relationship Id="rId93" Type="http://schemas.openxmlformats.org/officeDocument/2006/relationships/image" Target="../media/image251.png"/><Relationship Id="rId189" Type="http://schemas.openxmlformats.org/officeDocument/2006/relationships/customXml" Target="../ink/ink314.xml"/><Relationship Id="rId214" Type="http://schemas.openxmlformats.org/officeDocument/2006/relationships/image" Target="../media/image21.png"/><Relationship Id="rId235" Type="http://schemas.openxmlformats.org/officeDocument/2006/relationships/customXml" Target="../ink/ink337.xml"/><Relationship Id="rId256" Type="http://schemas.openxmlformats.org/officeDocument/2006/relationships/image" Target="../media/image301.png"/><Relationship Id="rId116" Type="http://schemas.openxmlformats.org/officeDocument/2006/relationships/customXml" Target="../ink/ink287.xml"/><Relationship Id="rId137" Type="http://schemas.openxmlformats.org/officeDocument/2006/relationships/customXml" Target="../ink/ink297.xml"/><Relationship Id="rId158" Type="http://schemas.openxmlformats.org/officeDocument/2006/relationships/image" Target="../media/image283.png"/><Relationship Id="rId20" Type="http://schemas.openxmlformats.org/officeDocument/2006/relationships/customXml" Target="../ink/ink239.xml"/><Relationship Id="rId41" Type="http://schemas.openxmlformats.org/officeDocument/2006/relationships/image" Target="../media/image116.png"/><Relationship Id="rId62" Type="http://schemas.openxmlformats.org/officeDocument/2006/relationships/customXml" Target="../ink/ink260.xml"/><Relationship Id="rId83" Type="http://schemas.openxmlformats.org/officeDocument/2006/relationships/image" Target="../media/image183.png"/><Relationship Id="rId179" Type="http://schemas.openxmlformats.org/officeDocument/2006/relationships/customXml" Target="../ink/ink309.xml"/><Relationship Id="rId190" Type="http://schemas.openxmlformats.org/officeDocument/2006/relationships/image" Target="../media/image9.png"/><Relationship Id="rId204" Type="http://schemas.openxmlformats.org/officeDocument/2006/relationships/image" Target="../media/image16.png"/><Relationship Id="rId225" Type="http://schemas.openxmlformats.org/officeDocument/2006/relationships/customXml" Target="../ink/ink332.xml"/><Relationship Id="rId246" Type="http://schemas.openxmlformats.org/officeDocument/2006/relationships/image" Target="../media/image296.png"/><Relationship Id="rId267" Type="http://schemas.openxmlformats.org/officeDocument/2006/relationships/customXml" Target="../ink/ink353.xml"/><Relationship Id="rId106" Type="http://schemas.openxmlformats.org/officeDocument/2006/relationships/customXml" Target="../ink/ink282.xml"/><Relationship Id="rId10" Type="http://schemas.openxmlformats.org/officeDocument/2006/relationships/customXml" Target="../ink/ink234.xml"/><Relationship Id="rId31" Type="http://schemas.openxmlformats.org/officeDocument/2006/relationships/image" Target="../media/image105.png"/><Relationship Id="rId52" Type="http://schemas.openxmlformats.org/officeDocument/2006/relationships/customXml" Target="../ink/ink255.xml"/><Relationship Id="rId73" Type="http://schemas.openxmlformats.org/officeDocument/2006/relationships/image" Target="../media/image177.png"/><Relationship Id="rId94" Type="http://schemas.openxmlformats.org/officeDocument/2006/relationships/customXml" Target="../ink/ink276.xml"/><Relationship Id="rId169" Type="http://schemas.openxmlformats.org/officeDocument/2006/relationships/customXml" Target="../ink/ink304.xml"/></Relationships>
</file>

<file path=ppt/slides/_rels/slide5.xml.rels><?xml version="1.0" encoding="UTF-8" standalone="yes"?>
<Relationships xmlns="http://schemas.openxmlformats.org/package/2006/relationships"><Relationship Id="rId21" Type="http://schemas.openxmlformats.org/officeDocument/2006/relationships/image" Target="../media/image322.png"/><Relationship Id="rId42" Type="http://schemas.openxmlformats.org/officeDocument/2006/relationships/customXml" Target="../ink/ink375.xml"/><Relationship Id="rId63" Type="http://schemas.openxmlformats.org/officeDocument/2006/relationships/image" Target="../media/image343.png"/><Relationship Id="rId138" Type="http://schemas.openxmlformats.org/officeDocument/2006/relationships/customXml" Target="../ink/ink394.xml"/><Relationship Id="rId159" Type="http://schemas.openxmlformats.org/officeDocument/2006/relationships/image" Target="../media/image392.png"/><Relationship Id="rId170" Type="http://schemas.openxmlformats.org/officeDocument/2006/relationships/customXml" Target="../ink/ink410.xml"/><Relationship Id="rId191" Type="http://schemas.openxmlformats.org/officeDocument/2006/relationships/image" Target="../media/image351.png"/><Relationship Id="rId205" Type="http://schemas.openxmlformats.org/officeDocument/2006/relationships/image" Target="../media/image358.png"/><Relationship Id="rId226" Type="http://schemas.openxmlformats.org/officeDocument/2006/relationships/customXml" Target="../ink/ink438.xml"/><Relationship Id="rId247" Type="http://schemas.openxmlformats.org/officeDocument/2006/relationships/image" Target="../media/image406.png"/><Relationship Id="rId11" Type="http://schemas.openxmlformats.org/officeDocument/2006/relationships/image" Target="../media/image317.png"/><Relationship Id="rId32" Type="http://schemas.openxmlformats.org/officeDocument/2006/relationships/customXml" Target="../ink/ink370.xml"/><Relationship Id="rId53" Type="http://schemas.openxmlformats.org/officeDocument/2006/relationships/image" Target="../media/image338.png"/><Relationship Id="rId149" Type="http://schemas.openxmlformats.org/officeDocument/2006/relationships/image" Target="../media/image387.png"/><Relationship Id="rId5" Type="http://schemas.openxmlformats.org/officeDocument/2006/relationships/image" Target="../media/image3140.png"/><Relationship Id="rId160" Type="http://schemas.openxmlformats.org/officeDocument/2006/relationships/customXml" Target="../ink/ink405.xml"/><Relationship Id="rId181" Type="http://schemas.openxmlformats.org/officeDocument/2006/relationships/image" Target="../media/image344.png"/><Relationship Id="rId216" Type="http://schemas.openxmlformats.org/officeDocument/2006/relationships/customXml" Target="../ink/ink433.xml"/><Relationship Id="rId237" Type="http://schemas.openxmlformats.org/officeDocument/2006/relationships/image" Target="../media/image377.png"/><Relationship Id="rId258" Type="http://schemas.openxmlformats.org/officeDocument/2006/relationships/image" Target="../media/image411.png"/><Relationship Id="rId22" Type="http://schemas.openxmlformats.org/officeDocument/2006/relationships/customXml" Target="../ink/ink365.xml"/><Relationship Id="rId43" Type="http://schemas.openxmlformats.org/officeDocument/2006/relationships/image" Target="../media/image333.png"/><Relationship Id="rId64" Type="http://schemas.openxmlformats.org/officeDocument/2006/relationships/customXml" Target="../ink/ink386.xml"/><Relationship Id="rId139" Type="http://schemas.openxmlformats.org/officeDocument/2006/relationships/image" Target="../media/image382.png"/><Relationship Id="rId150" Type="http://schemas.openxmlformats.org/officeDocument/2006/relationships/customXml" Target="../ink/ink400.xml"/><Relationship Id="rId171" Type="http://schemas.openxmlformats.org/officeDocument/2006/relationships/image" Target="../media/image398.png"/><Relationship Id="rId192" Type="http://schemas.openxmlformats.org/officeDocument/2006/relationships/customXml" Target="../ink/ink421.xml"/><Relationship Id="rId206" Type="http://schemas.openxmlformats.org/officeDocument/2006/relationships/customXml" Target="../ink/ink428.xml"/><Relationship Id="rId227" Type="http://schemas.openxmlformats.org/officeDocument/2006/relationships/image" Target="../media/image372.png"/><Relationship Id="rId248" Type="http://schemas.openxmlformats.org/officeDocument/2006/relationships/customXml" Target="../ink/ink449.xml"/><Relationship Id="rId12" Type="http://schemas.openxmlformats.org/officeDocument/2006/relationships/customXml" Target="../ink/ink360.xml"/><Relationship Id="rId33" Type="http://schemas.openxmlformats.org/officeDocument/2006/relationships/image" Target="../media/image328.png"/><Relationship Id="rId54" Type="http://schemas.openxmlformats.org/officeDocument/2006/relationships/customXml" Target="../ink/ink381.xml"/><Relationship Id="rId140" Type="http://schemas.openxmlformats.org/officeDocument/2006/relationships/customXml" Target="../ink/ink395.xml"/><Relationship Id="rId161" Type="http://schemas.openxmlformats.org/officeDocument/2006/relationships/image" Target="../media/image393.png"/><Relationship Id="rId182" Type="http://schemas.openxmlformats.org/officeDocument/2006/relationships/customXml" Target="../ink/ink416.xml"/><Relationship Id="rId217" Type="http://schemas.openxmlformats.org/officeDocument/2006/relationships/image" Target="../media/image364.png"/><Relationship Id="rId6" Type="http://schemas.openxmlformats.org/officeDocument/2006/relationships/customXml" Target="../ink/ink357.xml"/><Relationship Id="rId238" Type="http://schemas.openxmlformats.org/officeDocument/2006/relationships/customXml" Target="../ink/ink444.xml"/><Relationship Id="rId23" Type="http://schemas.openxmlformats.org/officeDocument/2006/relationships/image" Target="../media/image323.png"/><Relationship Id="rId44" Type="http://schemas.openxmlformats.org/officeDocument/2006/relationships/customXml" Target="../ink/ink376.xml"/><Relationship Id="rId151" Type="http://schemas.openxmlformats.org/officeDocument/2006/relationships/image" Target="../media/image388.png"/><Relationship Id="rId172" Type="http://schemas.openxmlformats.org/officeDocument/2006/relationships/customXml" Target="../ink/ink411.xml"/><Relationship Id="rId193" Type="http://schemas.openxmlformats.org/officeDocument/2006/relationships/image" Target="../media/image352.png"/><Relationship Id="rId207" Type="http://schemas.openxmlformats.org/officeDocument/2006/relationships/image" Target="../media/image359.png"/><Relationship Id="rId228" Type="http://schemas.openxmlformats.org/officeDocument/2006/relationships/customXml" Target="../ink/ink439.xml"/><Relationship Id="rId249" Type="http://schemas.openxmlformats.org/officeDocument/2006/relationships/customXml" Target="../ink/ink450.xml"/><Relationship Id="rId13" Type="http://schemas.openxmlformats.org/officeDocument/2006/relationships/image" Target="../media/image318.png"/><Relationship Id="rId109" Type="http://schemas.openxmlformats.org/officeDocument/2006/relationships/image" Target="../media/image367.png"/><Relationship Id="rId34" Type="http://schemas.openxmlformats.org/officeDocument/2006/relationships/customXml" Target="../ink/ink371.xml"/><Relationship Id="rId55" Type="http://schemas.openxmlformats.org/officeDocument/2006/relationships/image" Target="../media/image339.png"/><Relationship Id="rId141" Type="http://schemas.openxmlformats.org/officeDocument/2006/relationships/image" Target="../media/image383.png"/><Relationship Id="rId7" Type="http://schemas.openxmlformats.org/officeDocument/2006/relationships/image" Target="../media/image315.png"/><Relationship Id="rId71" Type="http://schemas.openxmlformats.org/officeDocument/2006/relationships/image" Target="../media/image348.png"/><Relationship Id="rId162" Type="http://schemas.openxmlformats.org/officeDocument/2006/relationships/customXml" Target="../ink/ink406.xml"/><Relationship Id="rId183" Type="http://schemas.openxmlformats.org/officeDocument/2006/relationships/image" Target="../media/image345.png"/><Relationship Id="rId213" Type="http://schemas.openxmlformats.org/officeDocument/2006/relationships/image" Target="../media/image362.png"/><Relationship Id="rId218" Type="http://schemas.openxmlformats.org/officeDocument/2006/relationships/customXml" Target="../ink/ink434.xml"/><Relationship Id="rId234" Type="http://schemas.openxmlformats.org/officeDocument/2006/relationships/customXml" Target="../ink/ink442.xml"/><Relationship Id="rId239" Type="http://schemas.openxmlformats.org/officeDocument/2006/relationships/image" Target="../media/image378.png"/><Relationship Id="rId2" Type="http://schemas.openxmlformats.org/officeDocument/2006/relationships/customXml" Target="../ink/ink356.xml"/><Relationship Id="rId29" Type="http://schemas.openxmlformats.org/officeDocument/2006/relationships/image" Target="../media/image326.png"/><Relationship Id="rId250" Type="http://schemas.openxmlformats.org/officeDocument/2006/relationships/image" Target="../media/image407.png"/><Relationship Id="rId255" Type="http://schemas.openxmlformats.org/officeDocument/2006/relationships/customXml" Target="../ink/ink453.xml"/><Relationship Id="rId24" Type="http://schemas.openxmlformats.org/officeDocument/2006/relationships/customXml" Target="../ink/ink366.xml"/><Relationship Id="rId40" Type="http://schemas.openxmlformats.org/officeDocument/2006/relationships/customXml" Target="../ink/ink374.xml"/><Relationship Id="rId45" Type="http://schemas.openxmlformats.org/officeDocument/2006/relationships/image" Target="../media/image334.png"/><Relationship Id="rId110" Type="http://schemas.openxmlformats.org/officeDocument/2006/relationships/customXml" Target="../ink/ink389.xml"/><Relationship Id="rId115" Type="http://schemas.openxmlformats.org/officeDocument/2006/relationships/image" Target="../media/image370.png"/><Relationship Id="rId136" Type="http://schemas.openxmlformats.org/officeDocument/2006/relationships/customXml" Target="../ink/ink393.xml"/><Relationship Id="rId157" Type="http://schemas.openxmlformats.org/officeDocument/2006/relationships/image" Target="../media/image391.png"/><Relationship Id="rId178" Type="http://schemas.openxmlformats.org/officeDocument/2006/relationships/customXml" Target="../ink/ink414.xml"/><Relationship Id="rId61" Type="http://schemas.openxmlformats.org/officeDocument/2006/relationships/image" Target="../media/image342.png"/><Relationship Id="rId152" Type="http://schemas.openxmlformats.org/officeDocument/2006/relationships/customXml" Target="../ink/ink401.xml"/><Relationship Id="rId173" Type="http://schemas.openxmlformats.org/officeDocument/2006/relationships/image" Target="../media/image399.png"/><Relationship Id="rId194" Type="http://schemas.openxmlformats.org/officeDocument/2006/relationships/customXml" Target="../ink/ink422.xml"/><Relationship Id="rId199" Type="http://schemas.openxmlformats.org/officeDocument/2006/relationships/image" Target="../media/image355.png"/><Relationship Id="rId203" Type="http://schemas.openxmlformats.org/officeDocument/2006/relationships/image" Target="../media/image357.png"/><Relationship Id="rId208" Type="http://schemas.openxmlformats.org/officeDocument/2006/relationships/customXml" Target="../ink/ink429.xml"/><Relationship Id="rId229" Type="http://schemas.openxmlformats.org/officeDocument/2006/relationships/image" Target="../media/image373.png"/><Relationship Id="rId19" Type="http://schemas.openxmlformats.org/officeDocument/2006/relationships/image" Target="../media/image321.png"/><Relationship Id="rId224" Type="http://schemas.openxmlformats.org/officeDocument/2006/relationships/customXml" Target="../ink/ink437.xml"/><Relationship Id="rId240" Type="http://schemas.openxmlformats.org/officeDocument/2006/relationships/customXml" Target="../ink/ink445.xml"/><Relationship Id="rId245" Type="http://schemas.openxmlformats.org/officeDocument/2006/relationships/image" Target="../media/image405.png"/><Relationship Id="rId14" Type="http://schemas.openxmlformats.org/officeDocument/2006/relationships/customXml" Target="../ink/ink361.xml"/><Relationship Id="rId30" Type="http://schemas.openxmlformats.org/officeDocument/2006/relationships/customXml" Target="../ink/ink369.xml"/><Relationship Id="rId35" Type="http://schemas.openxmlformats.org/officeDocument/2006/relationships/image" Target="../media/image329.png"/><Relationship Id="rId56" Type="http://schemas.openxmlformats.org/officeDocument/2006/relationships/customXml" Target="../ink/ink382.xml"/><Relationship Id="rId147" Type="http://schemas.openxmlformats.org/officeDocument/2006/relationships/image" Target="../media/image386.png"/><Relationship Id="rId168" Type="http://schemas.openxmlformats.org/officeDocument/2006/relationships/customXml" Target="../ink/ink409.xml"/><Relationship Id="rId8" Type="http://schemas.openxmlformats.org/officeDocument/2006/relationships/customXml" Target="../ink/ink358.xml"/><Relationship Id="rId51" Type="http://schemas.openxmlformats.org/officeDocument/2006/relationships/image" Target="../media/image337.png"/><Relationship Id="rId72" Type="http://schemas.openxmlformats.org/officeDocument/2006/relationships/customXml" Target="../ink/ink388.xml"/><Relationship Id="rId142" Type="http://schemas.openxmlformats.org/officeDocument/2006/relationships/customXml" Target="../ink/ink396.xml"/><Relationship Id="rId163" Type="http://schemas.openxmlformats.org/officeDocument/2006/relationships/image" Target="../media/image394.png"/><Relationship Id="rId184" Type="http://schemas.openxmlformats.org/officeDocument/2006/relationships/customXml" Target="../ink/ink417.xml"/><Relationship Id="rId189" Type="http://schemas.openxmlformats.org/officeDocument/2006/relationships/image" Target="../media/image350.png"/><Relationship Id="rId219" Type="http://schemas.openxmlformats.org/officeDocument/2006/relationships/image" Target="../media/image365.png"/><Relationship Id="rId214" Type="http://schemas.openxmlformats.org/officeDocument/2006/relationships/customXml" Target="../ink/ink432.xml"/><Relationship Id="rId230" Type="http://schemas.openxmlformats.org/officeDocument/2006/relationships/customXml" Target="../ink/ink440.xml"/><Relationship Id="rId235" Type="http://schemas.openxmlformats.org/officeDocument/2006/relationships/image" Target="../media/image376.png"/><Relationship Id="rId251" Type="http://schemas.openxmlformats.org/officeDocument/2006/relationships/customXml" Target="../ink/ink451.xml"/><Relationship Id="rId256" Type="http://schemas.openxmlformats.org/officeDocument/2006/relationships/image" Target="../media/image410.png"/><Relationship Id="rId25" Type="http://schemas.openxmlformats.org/officeDocument/2006/relationships/image" Target="../media/image324.png"/><Relationship Id="rId46" Type="http://schemas.openxmlformats.org/officeDocument/2006/relationships/customXml" Target="../ink/ink377.xml"/><Relationship Id="rId116" Type="http://schemas.openxmlformats.org/officeDocument/2006/relationships/customXml" Target="../ink/ink391.xml"/><Relationship Id="rId137" Type="http://schemas.openxmlformats.org/officeDocument/2006/relationships/image" Target="../media/image381.png"/><Relationship Id="rId158" Type="http://schemas.openxmlformats.org/officeDocument/2006/relationships/customXml" Target="../ink/ink404.xml"/><Relationship Id="rId20" Type="http://schemas.openxmlformats.org/officeDocument/2006/relationships/customXml" Target="../ink/ink364.xml"/><Relationship Id="rId41" Type="http://schemas.openxmlformats.org/officeDocument/2006/relationships/image" Target="../media/image332.png"/><Relationship Id="rId62" Type="http://schemas.openxmlformats.org/officeDocument/2006/relationships/customXml" Target="../ink/ink385.xml"/><Relationship Id="rId111" Type="http://schemas.openxmlformats.org/officeDocument/2006/relationships/image" Target="../media/image368.png"/><Relationship Id="rId153" Type="http://schemas.openxmlformats.org/officeDocument/2006/relationships/image" Target="../media/image389.png"/><Relationship Id="rId174" Type="http://schemas.openxmlformats.org/officeDocument/2006/relationships/customXml" Target="../ink/ink412.xml"/><Relationship Id="rId179" Type="http://schemas.openxmlformats.org/officeDocument/2006/relationships/image" Target="../media/image402.png"/><Relationship Id="rId195" Type="http://schemas.openxmlformats.org/officeDocument/2006/relationships/image" Target="../media/image353.png"/><Relationship Id="rId209" Type="http://schemas.openxmlformats.org/officeDocument/2006/relationships/image" Target="../media/image360.png"/><Relationship Id="rId190" Type="http://schemas.openxmlformats.org/officeDocument/2006/relationships/customXml" Target="../ink/ink420.xml"/><Relationship Id="rId204" Type="http://schemas.openxmlformats.org/officeDocument/2006/relationships/customXml" Target="../ink/ink427.xml"/><Relationship Id="rId220" Type="http://schemas.openxmlformats.org/officeDocument/2006/relationships/customXml" Target="../ink/ink435.xml"/><Relationship Id="rId225" Type="http://schemas.openxmlformats.org/officeDocument/2006/relationships/image" Target="../media/image371.png"/><Relationship Id="rId241" Type="http://schemas.openxmlformats.org/officeDocument/2006/relationships/image" Target="../media/image403.png"/><Relationship Id="rId246" Type="http://schemas.openxmlformats.org/officeDocument/2006/relationships/customXml" Target="../ink/ink448.xml"/><Relationship Id="rId15" Type="http://schemas.openxmlformats.org/officeDocument/2006/relationships/image" Target="../media/image319.png"/><Relationship Id="rId36" Type="http://schemas.openxmlformats.org/officeDocument/2006/relationships/customXml" Target="../ink/ink372.xml"/><Relationship Id="rId57" Type="http://schemas.openxmlformats.org/officeDocument/2006/relationships/image" Target="../media/image340.png"/><Relationship Id="rId10" Type="http://schemas.openxmlformats.org/officeDocument/2006/relationships/customXml" Target="../ink/ink359.xml"/><Relationship Id="rId31" Type="http://schemas.openxmlformats.org/officeDocument/2006/relationships/image" Target="../media/image327.png"/><Relationship Id="rId52" Type="http://schemas.openxmlformats.org/officeDocument/2006/relationships/customXml" Target="../ink/ink380.xml"/><Relationship Id="rId143" Type="http://schemas.openxmlformats.org/officeDocument/2006/relationships/image" Target="../media/image384.png"/><Relationship Id="rId148" Type="http://schemas.openxmlformats.org/officeDocument/2006/relationships/customXml" Target="../ink/ink399.xml"/><Relationship Id="rId164" Type="http://schemas.openxmlformats.org/officeDocument/2006/relationships/customXml" Target="../ink/ink407.xml"/><Relationship Id="rId169" Type="http://schemas.openxmlformats.org/officeDocument/2006/relationships/image" Target="../media/image397.png"/><Relationship Id="rId185" Type="http://schemas.openxmlformats.org/officeDocument/2006/relationships/image" Target="../media/image346.png"/><Relationship Id="rId9" Type="http://schemas.openxmlformats.org/officeDocument/2006/relationships/image" Target="../media/image316.png"/><Relationship Id="rId180" Type="http://schemas.openxmlformats.org/officeDocument/2006/relationships/customXml" Target="../ink/ink415.xml"/><Relationship Id="rId210" Type="http://schemas.openxmlformats.org/officeDocument/2006/relationships/customXml" Target="../ink/ink430.xml"/><Relationship Id="rId215" Type="http://schemas.openxmlformats.org/officeDocument/2006/relationships/image" Target="../media/image363.png"/><Relationship Id="rId236" Type="http://schemas.openxmlformats.org/officeDocument/2006/relationships/customXml" Target="../ink/ink443.xml"/><Relationship Id="rId257" Type="http://schemas.openxmlformats.org/officeDocument/2006/relationships/customXml" Target="../ink/ink454.xml"/><Relationship Id="rId26" Type="http://schemas.openxmlformats.org/officeDocument/2006/relationships/customXml" Target="../ink/ink367.xml"/><Relationship Id="rId231" Type="http://schemas.openxmlformats.org/officeDocument/2006/relationships/image" Target="../media/image374.png"/><Relationship Id="rId252" Type="http://schemas.openxmlformats.org/officeDocument/2006/relationships/image" Target="../media/image408.png"/><Relationship Id="rId47" Type="http://schemas.openxmlformats.org/officeDocument/2006/relationships/image" Target="../media/image335.png"/><Relationship Id="rId112" Type="http://schemas.openxmlformats.org/officeDocument/2006/relationships/customXml" Target="../ink/ink390.xml"/><Relationship Id="rId133" Type="http://schemas.openxmlformats.org/officeDocument/2006/relationships/image" Target="../media/image379.png"/><Relationship Id="rId154" Type="http://schemas.openxmlformats.org/officeDocument/2006/relationships/customXml" Target="../ink/ink402.xml"/><Relationship Id="rId175" Type="http://schemas.openxmlformats.org/officeDocument/2006/relationships/image" Target="../media/image400.png"/><Relationship Id="rId196" Type="http://schemas.openxmlformats.org/officeDocument/2006/relationships/customXml" Target="../ink/ink423.xml"/><Relationship Id="rId200" Type="http://schemas.openxmlformats.org/officeDocument/2006/relationships/customXml" Target="../ink/ink425.xml"/><Relationship Id="rId16" Type="http://schemas.openxmlformats.org/officeDocument/2006/relationships/customXml" Target="../ink/ink362.xml"/><Relationship Id="rId221" Type="http://schemas.openxmlformats.org/officeDocument/2006/relationships/image" Target="../media/image366.png"/><Relationship Id="rId242" Type="http://schemas.openxmlformats.org/officeDocument/2006/relationships/customXml" Target="../ink/ink446.xml"/><Relationship Id="rId37" Type="http://schemas.openxmlformats.org/officeDocument/2006/relationships/image" Target="../media/image330.png"/><Relationship Id="rId58" Type="http://schemas.openxmlformats.org/officeDocument/2006/relationships/customXml" Target="../ink/ink383.xml"/><Relationship Id="rId144" Type="http://schemas.openxmlformats.org/officeDocument/2006/relationships/customXml" Target="../ink/ink397.xml"/><Relationship Id="rId165" Type="http://schemas.openxmlformats.org/officeDocument/2006/relationships/image" Target="../media/image395.png"/><Relationship Id="rId186" Type="http://schemas.openxmlformats.org/officeDocument/2006/relationships/customXml" Target="../ink/ink418.xml"/><Relationship Id="rId211" Type="http://schemas.openxmlformats.org/officeDocument/2006/relationships/image" Target="../media/image361.png"/><Relationship Id="rId232" Type="http://schemas.openxmlformats.org/officeDocument/2006/relationships/customXml" Target="../ink/ink441.xml"/><Relationship Id="rId253" Type="http://schemas.openxmlformats.org/officeDocument/2006/relationships/customXml" Target="../ink/ink452.xml"/><Relationship Id="rId27" Type="http://schemas.openxmlformats.org/officeDocument/2006/relationships/image" Target="../media/image325.png"/><Relationship Id="rId48" Type="http://schemas.openxmlformats.org/officeDocument/2006/relationships/customXml" Target="../ink/ink378.xml"/><Relationship Id="rId69" Type="http://schemas.openxmlformats.org/officeDocument/2006/relationships/image" Target="../media/image347.png"/><Relationship Id="rId134" Type="http://schemas.openxmlformats.org/officeDocument/2006/relationships/customXml" Target="../ink/ink392.xml"/><Relationship Id="rId155" Type="http://schemas.openxmlformats.org/officeDocument/2006/relationships/image" Target="../media/image390.png"/><Relationship Id="rId176" Type="http://schemas.openxmlformats.org/officeDocument/2006/relationships/customXml" Target="../ink/ink413.xml"/><Relationship Id="rId197" Type="http://schemas.openxmlformats.org/officeDocument/2006/relationships/image" Target="../media/image354.png"/><Relationship Id="rId201" Type="http://schemas.openxmlformats.org/officeDocument/2006/relationships/image" Target="../media/image356.png"/><Relationship Id="rId222" Type="http://schemas.openxmlformats.org/officeDocument/2006/relationships/customXml" Target="../ink/ink436.xml"/><Relationship Id="rId243" Type="http://schemas.openxmlformats.org/officeDocument/2006/relationships/image" Target="../media/image404.png"/><Relationship Id="rId17" Type="http://schemas.openxmlformats.org/officeDocument/2006/relationships/image" Target="../media/image320.png"/><Relationship Id="rId38" Type="http://schemas.openxmlformats.org/officeDocument/2006/relationships/customXml" Target="../ink/ink373.xml"/><Relationship Id="rId59" Type="http://schemas.openxmlformats.org/officeDocument/2006/relationships/image" Target="../media/image341.png"/><Relationship Id="rId70" Type="http://schemas.openxmlformats.org/officeDocument/2006/relationships/customXml" Target="../ink/ink387.xml"/><Relationship Id="rId145" Type="http://schemas.openxmlformats.org/officeDocument/2006/relationships/image" Target="../media/image385.png"/><Relationship Id="rId166" Type="http://schemas.openxmlformats.org/officeDocument/2006/relationships/customXml" Target="../ink/ink408.xml"/><Relationship Id="rId187" Type="http://schemas.openxmlformats.org/officeDocument/2006/relationships/image" Target="../media/image34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31.xml"/><Relationship Id="rId233" Type="http://schemas.openxmlformats.org/officeDocument/2006/relationships/image" Target="../media/image375.png"/><Relationship Id="rId254" Type="http://schemas.openxmlformats.org/officeDocument/2006/relationships/image" Target="../media/image409.png"/><Relationship Id="rId28" Type="http://schemas.openxmlformats.org/officeDocument/2006/relationships/customXml" Target="../ink/ink368.xml"/><Relationship Id="rId49" Type="http://schemas.openxmlformats.org/officeDocument/2006/relationships/image" Target="../media/image336.png"/><Relationship Id="rId60" Type="http://schemas.openxmlformats.org/officeDocument/2006/relationships/customXml" Target="../ink/ink384.xml"/><Relationship Id="rId135" Type="http://schemas.openxmlformats.org/officeDocument/2006/relationships/image" Target="../media/image380.png"/><Relationship Id="rId156" Type="http://schemas.openxmlformats.org/officeDocument/2006/relationships/customXml" Target="../ink/ink403.xml"/><Relationship Id="rId177" Type="http://schemas.openxmlformats.org/officeDocument/2006/relationships/image" Target="../media/image401.png"/><Relationship Id="rId198" Type="http://schemas.openxmlformats.org/officeDocument/2006/relationships/customXml" Target="../ink/ink424.xml"/><Relationship Id="rId202" Type="http://schemas.openxmlformats.org/officeDocument/2006/relationships/customXml" Target="../ink/ink426.xml"/><Relationship Id="rId223" Type="http://schemas.openxmlformats.org/officeDocument/2006/relationships/image" Target="../media/image369.png"/><Relationship Id="rId244" Type="http://schemas.openxmlformats.org/officeDocument/2006/relationships/customXml" Target="../ink/ink447.xml"/><Relationship Id="rId18" Type="http://schemas.openxmlformats.org/officeDocument/2006/relationships/customXml" Target="../ink/ink363.xml"/><Relationship Id="rId39" Type="http://schemas.openxmlformats.org/officeDocument/2006/relationships/image" Target="../media/image331.png"/><Relationship Id="rId50" Type="http://schemas.openxmlformats.org/officeDocument/2006/relationships/customXml" Target="../ink/ink379.xml"/><Relationship Id="rId146" Type="http://schemas.openxmlformats.org/officeDocument/2006/relationships/customXml" Target="../ink/ink398.xml"/><Relationship Id="rId167" Type="http://schemas.openxmlformats.org/officeDocument/2006/relationships/image" Target="../media/image396.png"/><Relationship Id="rId188" Type="http://schemas.openxmlformats.org/officeDocument/2006/relationships/customXml" Target="../ink/ink419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6.xml"/><Relationship Id="rId21" Type="http://schemas.openxmlformats.org/officeDocument/2006/relationships/image" Target="../media/image4110.png"/><Relationship Id="rId42" Type="http://schemas.openxmlformats.org/officeDocument/2006/relationships/customXml" Target="../ink/ink474.xml"/><Relationship Id="rId47" Type="http://schemas.openxmlformats.org/officeDocument/2006/relationships/image" Target="../media/image424.png"/><Relationship Id="rId63" Type="http://schemas.openxmlformats.org/officeDocument/2006/relationships/image" Target="../media/image432.png"/><Relationship Id="rId68" Type="http://schemas.openxmlformats.org/officeDocument/2006/relationships/customXml" Target="../ink/ink487.xml"/><Relationship Id="rId84" Type="http://schemas.openxmlformats.org/officeDocument/2006/relationships/customXml" Target="../ink/ink495.xml"/><Relationship Id="rId89" Type="http://schemas.openxmlformats.org/officeDocument/2006/relationships/image" Target="../media/image445.png"/><Relationship Id="rId16" Type="http://schemas.openxmlformats.org/officeDocument/2006/relationships/customXml" Target="../ink/ink461.xml"/><Relationship Id="rId11" Type="http://schemas.openxmlformats.org/officeDocument/2006/relationships/image" Target="../media/image4060.png"/><Relationship Id="rId32" Type="http://schemas.openxmlformats.org/officeDocument/2006/relationships/customXml" Target="../ink/ink469.xml"/><Relationship Id="rId37" Type="http://schemas.openxmlformats.org/officeDocument/2006/relationships/image" Target="../media/image419.png"/><Relationship Id="rId53" Type="http://schemas.openxmlformats.org/officeDocument/2006/relationships/image" Target="../media/image427.png"/><Relationship Id="rId58" Type="http://schemas.openxmlformats.org/officeDocument/2006/relationships/customXml" Target="../ink/ink482.xml"/><Relationship Id="rId74" Type="http://schemas.openxmlformats.org/officeDocument/2006/relationships/customXml" Target="../ink/ink490.xml"/><Relationship Id="rId79" Type="http://schemas.openxmlformats.org/officeDocument/2006/relationships/image" Target="../media/image440.png"/><Relationship Id="rId5" Type="http://schemas.openxmlformats.org/officeDocument/2006/relationships/image" Target="../media/image4030.png"/><Relationship Id="rId90" Type="http://schemas.openxmlformats.org/officeDocument/2006/relationships/customXml" Target="../ink/ink498.xml"/><Relationship Id="rId95" Type="http://schemas.openxmlformats.org/officeDocument/2006/relationships/image" Target="../media/image448.png"/><Relationship Id="rId22" Type="http://schemas.openxmlformats.org/officeDocument/2006/relationships/customXml" Target="../ink/ink464.xml"/><Relationship Id="rId27" Type="http://schemas.openxmlformats.org/officeDocument/2006/relationships/image" Target="../media/image414.png"/><Relationship Id="rId43" Type="http://schemas.openxmlformats.org/officeDocument/2006/relationships/image" Target="../media/image422.png"/><Relationship Id="rId48" Type="http://schemas.openxmlformats.org/officeDocument/2006/relationships/customXml" Target="../ink/ink477.xml"/><Relationship Id="rId64" Type="http://schemas.openxmlformats.org/officeDocument/2006/relationships/customXml" Target="../ink/ink485.xml"/><Relationship Id="rId69" Type="http://schemas.openxmlformats.org/officeDocument/2006/relationships/image" Target="../media/image435.png"/><Relationship Id="rId8" Type="http://schemas.openxmlformats.org/officeDocument/2006/relationships/customXml" Target="../ink/ink457.xml"/><Relationship Id="rId51" Type="http://schemas.openxmlformats.org/officeDocument/2006/relationships/image" Target="../media/image426.png"/><Relationship Id="rId72" Type="http://schemas.openxmlformats.org/officeDocument/2006/relationships/customXml" Target="../ink/ink489.xml"/><Relationship Id="rId80" Type="http://schemas.openxmlformats.org/officeDocument/2006/relationships/customXml" Target="../ink/ink493.xml"/><Relationship Id="rId85" Type="http://schemas.openxmlformats.org/officeDocument/2006/relationships/image" Target="../media/image443.png"/><Relationship Id="rId93" Type="http://schemas.openxmlformats.org/officeDocument/2006/relationships/image" Target="../media/image447.png"/><Relationship Id="rId98" Type="http://schemas.openxmlformats.org/officeDocument/2006/relationships/image" Target="../media/image449.png"/><Relationship Id="rId12" Type="http://schemas.openxmlformats.org/officeDocument/2006/relationships/customXml" Target="../ink/ink459.xml"/><Relationship Id="rId17" Type="http://schemas.openxmlformats.org/officeDocument/2006/relationships/image" Target="../media/image4090.png"/><Relationship Id="rId25" Type="http://schemas.openxmlformats.org/officeDocument/2006/relationships/image" Target="../media/image413.png"/><Relationship Id="rId33" Type="http://schemas.openxmlformats.org/officeDocument/2006/relationships/image" Target="../media/image417.png"/><Relationship Id="rId38" Type="http://schemas.openxmlformats.org/officeDocument/2006/relationships/customXml" Target="../ink/ink472.xml"/><Relationship Id="rId46" Type="http://schemas.openxmlformats.org/officeDocument/2006/relationships/customXml" Target="../ink/ink476.xml"/><Relationship Id="rId59" Type="http://schemas.openxmlformats.org/officeDocument/2006/relationships/image" Target="../media/image430.png"/><Relationship Id="rId67" Type="http://schemas.openxmlformats.org/officeDocument/2006/relationships/image" Target="../media/image434.png"/><Relationship Id="rId20" Type="http://schemas.openxmlformats.org/officeDocument/2006/relationships/customXml" Target="../ink/ink463.xml"/><Relationship Id="rId41" Type="http://schemas.openxmlformats.org/officeDocument/2006/relationships/image" Target="../media/image421.png"/><Relationship Id="rId54" Type="http://schemas.openxmlformats.org/officeDocument/2006/relationships/customXml" Target="../ink/ink480.xml"/><Relationship Id="rId62" Type="http://schemas.openxmlformats.org/officeDocument/2006/relationships/customXml" Target="../ink/ink484.xml"/><Relationship Id="rId70" Type="http://schemas.openxmlformats.org/officeDocument/2006/relationships/customXml" Target="../ink/ink488.xml"/><Relationship Id="rId75" Type="http://schemas.openxmlformats.org/officeDocument/2006/relationships/image" Target="../media/image438.png"/><Relationship Id="rId83" Type="http://schemas.openxmlformats.org/officeDocument/2006/relationships/image" Target="../media/image442.png"/><Relationship Id="rId88" Type="http://schemas.openxmlformats.org/officeDocument/2006/relationships/customXml" Target="../ink/ink497.xml"/><Relationship Id="rId91" Type="http://schemas.openxmlformats.org/officeDocument/2006/relationships/image" Target="../media/image446.png"/><Relationship Id="rId96" Type="http://schemas.openxmlformats.org/officeDocument/2006/relationships/customXml" Target="../ink/ink50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6.xml"/><Relationship Id="rId15" Type="http://schemas.openxmlformats.org/officeDocument/2006/relationships/image" Target="../media/image4080.png"/><Relationship Id="rId23" Type="http://schemas.openxmlformats.org/officeDocument/2006/relationships/image" Target="../media/image4120.png"/><Relationship Id="rId28" Type="http://schemas.openxmlformats.org/officeDocument/2006/relationships/customXml" Target="../ink/ink467.xml"/><Relationship Id="rId36" Type="http://schemas.openxmlformats.org/officeDocument/2006/relationships/customXml" Target="../ink/ink471.xml"/><Relationship Id="rId49" Type="http://schemas.openxmlformats.org/officeDocument/2006/relationships/image" Target="../media/image425.png"/><Relationship Id="rId57" Type="http://schemas.openxmlformats.org/officeDocument/2006/relationships/image" Target="../media/image429.png"/><Relationship Id="rId10" Type="http://schemas.openxmlformats.org/officeDocument/2006/relationships/customXml" Target="../ink/ink458.xml"/><Relationship Id="rId31" Type="http://schemas.openxmlformats.org/officeDocument/2006/relationships/image" Target="../media/image416.png"/><Relationship Id="rId44" Type="http://schemas.openxmlformats.org/officeDocument/2006/relationships/customXml" Target="../ink/ink475.xml"/><Relationship Id="rId52" Type="http://schemas.openxmlformats.org/officeDocument/2006/relationships/customXml" Target="../ink/ink479.xml"/><Relationship Id="rId60" Type="http://schemas.openxmlformats.org/officeDocument/2006/relationships/customXml" Target="../ink/ink483.xml"/><Relationship Id="rId65" Type="http://schemas.openxmlformats.org/officeDocument/2006/relationships/image" Target="../media/image433.png"/><Relationship Id="rId73" Type="http://schemas.openxmlformats.org/officeDocument/2006/relationships/image" Target="../media/image437.png"/><Relationship Id="rId78" Type="http://schemas.openxmlformats.org/officeDocument/2006/relationships/customXml" Target="../ink/ink492.xml"/><Relationship Id="rId81" Type="http://schemas.openxmlformats.org/officeDocument/2006/relationships/image" Target="../media/image441.png"/><Relationship Id="rId86" Type="http://schemas.openxmlformats.org/officeDocument/2006/relationships/customXml" Target="../ink/ink496.xml"/><Relationship Id="rId94" Type="http://schemas.openxmlformats.org/officeDocument/2006/relationships/customXml" Target="../ink/ink500.xml"/><Relationship Id="rId9" Type="http://schemas.openxmlformats.org/officeDocument/2006/relationships/image" Target="../media/image4050.png"/><Relationship Id="rId13" Type="http://schemas.openxmlformats.org/officeDocument/2006/relationships/image" Target="../media/image4070.png"/><Relationship Id="rId18" Type="http://schemas.openxmlformats.org/officeDocument/2006/relationships/customXml" Target="../ink/ink462.xml"/><Relationship Id="rId39" Type="http://schemas.openxmlformats.org/officeDocument/2006/relationships/image" Target="../media/image420.png"/><Relationship Id="rId34" Type="http://schemas.openxmlformats.org/officeDocument/2006/relationships/customXml" Target="../ink/ink470.xml"/><Relationship Id="rId50" Type="http://schemas.openxmlformats.org/officeDocument/2006/relationships/customXml" Target="../ink/ink478.xml"/><Relationship Id="rId55" Type="http://schemas.openxmlformats.org/officeDocument/2006/relationships/image" Target="../media/image428.png"/><Relationship Id="rId76" Type="http://schemas.openxmlformats.org/officeDocument/2006/relationships/customXml" Target="../ink/ink491.xml"/><Relationship Id="rId97" Type="http://schemas.openxmlformats.org/officeDocument/2006/relationships/customXml" Target="../ink/ink502.xml"/><Relationship Id="rId7" Type="http://schemas.openxmlformats.org/officeDocument/2006/relationships/image" Target="../media/image4040.png"/><Relationship Id="rId71" Type="http://schemas.openxmlformats.org/officeDocument/2006/relationships/image" Target="../media/image436.png"/><Relationship Id="rId92" Type="http://schemas.openxmlformats.org/officeDocument/2006/relationships/customXml" Target="../ink/ink499.xml"/><Relationship Id="rId2" Type="http://schemas.openxmlformats.org/officeDocument/2006/relationships/customXml" Target="../ink/ink455.xml"/><Relationship Id="rId29" Type="http://schemas.openxmlformats.org/officeDocument/2006/relationships/image" Target="../media/image415.png"/><Relationship Id="rId24" Type="http://schemas.openxmlformats.org/officeDocument/2006/relationships/customXml" Target="../ink/ink465.xml"/><Relationship Id="rId40" Type="http://schemas.openxmlformats.org/officeDocument/2006/relationships/customXml" Target="../ink/ink473.xml"/><Relationship Id="rId45" Type="http://schemas.openxmlformats.org/officeDocument/2006/relationships/image" Target="../media/image423.png"/><Relationship Id="rId66" Type="http://schemas.openxmlformats.org/officeDocument/2006/relationships/customXml" Target="../ink/ink486.xml"/><Relationship Id="rId87" Type="http://schemas.openxmlformats.org/officeDocument/2006/relationships/image" Target="../media/image444.png"/><Relationship Id="rId61" Type="http://schemas.openxmlformats.org/officeDocument/2006/relationships/image" Target="../media/image431.png"/><Relationship Id="rId82" Type="http://schemas.openxmlformats.org/officeDocument/2006/relationships/customXml" Target="../ink/ink494.xml"/><Relationship Id="rId19" Type="http://schemas.openxmlformats.org/officeDocument/2006/relationships/image" Target="../media/image4100.png"/><Relationship Id="rId14" Type="http://schemas.openxmlformats.org/officeDocument/2006/relationships/customXml" Target="../ink/ink460.xml"/><Relationship Id="rId30" Type="http://schemas.openxmlformats.org/officeDocument/2006/relationships/customXml" Target="../ink/ink468.xml"/><Relationship Id="rId35" Type="http://schemas.openxmlformats.org/officeDocument/2006/relationships/image" Target="../media/image418.png"/><Relationship Id="rId56" Type="http://schemas.openxmlformats.org/officeDocument/2006/relationships/customXml" Target="../ink/ink481.xml"/><Relationship Id="rId77" Type="http://schemas.openxmlformats.org/officeDocument/2006/relationships/image" Target="../media/image43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3.png"/><Relationship Id="rId18" Type="http://schemas.openxmlformats.org/officeDocument/2006/relationships/customXml" Target="../ink/ink510.xml"/><Relationship Id="rId26" Type="http://schemas.openxmlformats.org/officeDocument/2006/relationships/customXml" Target="../ink/ink514.xml"/><Relationship Id="rId39" Type="http://schemas.openxmlformats.org/officeDocument/2006/relationships/image" Target="../media/image467.png"/><Relationship Id="rId21" Type="http://schemas.openxmlformats.org/officeDocument/2006/relationships/image" Target="../media/image457.png"/><Relationship Id="rId34" Type="http://schemas.openxmlformats.org/officeDocument/2006/relationships/customXml" Target="../ink/ink518.xml"/><Relationship Id="rId42" Type="http://schemas.openxmlformats.org/officeDocument/2006/relationships/customXml" Target="../ink/ink522.xml"/><Relationship Id="rId47" Type="http://schemas.openxmlformats.org/officeDocument/2006/relationships/image" Target="../media/image471.png"/><Relationship Id="rId50" Type="http://schemas.openxmlformats.org/officeDocument/2006/relationships/customXml" Target="../ink/ink526.xml"/><Relationship Id="rId55" Type="http://schemas.openxmlformats.org/officeDocument/2006/relationships/image" Target="../media/image475.png"/><Relationship Id="rId63" Type="http://schemas.openxmlformats.org/officeDocument/2006/relationships/image" Target="../media/image462.png"/><Relationship Id="rId7" Type="http://schemas.openxmlformats.org/officeDocument/2006/relationships/image" Target="../media/image4500.png"/><Relationship Id="rId2" Type="http://schemas.openxmlformats.org/officeDocument/2006/relationships/customXml" Target="../ink/ink503.xml"/><Relationship Id="rId16" Type="http://schemas.openxmlformats.org/officeDocument/2006/relationships/customXml" Target="../ink/ink509.xml"/><Relationship Id="rId29" Type="http://schemas.openxmlformats.org/officeDocument/2006/relationships/image" Target="../media/image461.png"/><Relationship Id="rId11" Type="http://schemas.openxmlformats.org/officeDocument/2006/relationships/image" Target="../media/image452.png"/><Relationship Id="rId24" Type="http://schemas.openxmlformats.org/officeDocument/2006/relationships/customXml" Target="../ink/ink513.xml"/><Relationship Id="rId32" Type="http://schemas.openxmlformats.org/officeDocument/2006/relationships/customXml" Target="../ink/ink517.xml"/><Relationship Id="rId37" Type="http://schemas.openxmlformats.org/officeDocument/2006/relationships/image" Target="../media/image466.png"/><Relationship Id="rId40" Type="http://schemas.openxmlformats.org/officeDocument/2006/relationships/customXml" Target="../ink/ink521.xml"/><Relationship Id="rId45" Type="http://schemas.openxmlformats.org/officeDocument/2006/relationships/image" Target="../media/image470.png"/><Relationship Id="rId53" Type="http://schemas.openxmlformats.org/officeDocument/2006/relationships/image" Target="../media/image474.png"/><Relationship Id="rId58" Type="http://schemas.openxmlformats.org/officeDocument/2006/relationships/customXml" Target="../ink/ink530.xml"/><Relationship Id="rId5" Type="http://schemas.openxmlformats.org/officeDocument/2006/relationships/image" Target="../media/image4490.png"/><Relationship Id="rId61" Type="http://schemas.openxmlformats.org/officeDocument/2006/relationships/image" Target="../media/image478.png"/><Relationship Id="rId19" Type="http://schemas.openxmlformats.org/officeDocument/2006/relationships/image" Target="../media/image456.png"/><Relationship Id="rId14" Type="http://schemas.openxmlformats.org/officeDocument/2006/relationships/customXml" Target="../ink/ink508.xml"/><Relationship Id="rId22" Type="http://schemas.openxmlformats.org/officeDocument/2006/relationships/customXml" Target="../ink/ink512.xml"/><Relationship Id="rId27" Type="http://schemas.openxmlformats.org/officeDocument/2006/relationships/image" Target="../media/image460.png"/><Relationship Id="rId30" Type="http://schemas.openxmlformats.org/officeDocument/2006/relationships/customXml" Target="../ink/ink516.xml"/><Relationship Id="rId35" Type="http://schemas.openxmlformats.org/officeDocument/2006/relationships/image" Target="../media/image465.png"/><Relationship Id="rId43" Type="http://schemas.openxmlformats.org/officeDocument/2006/relationships/image" Target="../media/image469.png"/><Relationship Id="rId48" Type="http://schemas.openxmlformats.org/officeDocument/2006/relationships/customXml" Target="../ink/ink525.xml"/><Relationship Id="rId56" Type="http://schemas.openxmlformats.org/officeDocument/2006/relationships/customXml" Target="../ink/ink529.xml"/><Relationship Id="rId8" Type="http://schemas.openxmlformats.org/officeDocument/2006/relationships/customXml" Target="../ink/ink505.xml"/><Relationship Id="rId51" Type="http://schemas.openxmlformats.org/officeDocument/2006/relationships/image" Target="../media/image473.png"/><Relationship Id="rId12" Type="http://schemas.openxmlformats.org/officeDocument/2006/relationships/customXml" Target="../ink/ink507.xml"/><Relationship Id="rId17" Type="http://schemas.openxmlformats.org/officeDocument/2006/relationships/image" Target="../media/image455.png"/><Relationship Id="rId25" Type="http://schemas.openxmlformats.org/officeDocument/2006/relationships/image" Target="../media/image459.png"/><Relationship Id="rId33" Type="http://schemas.openxmlformats.org/officeDocument/2006/relationships/image" Target="../media/image464.png"/><Relationship Id="rId38" Type="http://schemas.openxmlformats.org/officeDocument/2006/relationships/customXml" Target="../ink/ink520.xml"/><Relationship Id="rId46" Type="http://schemas.openxmlformats.org/officeDocument/2006/relationships/customXml" Target="../ink/ink524.xml"/><Relationship Id="rId59" Type="http://schemas.openxmlformats.org/officeDocument/2006/relationships/image" Target="../media/image477.png"/><Relationship Id="rId20" Type="http://schemas.openxmlformats.org/officeDocument/2006/relationships/customXml" Target="../ink/ink511.xml"/><Relationship Id="rId41" Type="http://schemas.openxmlformats.org/officeDocument/2006/relationships/image" Target="../media/image468.png"/><Relationship Id="rId54" Type="http://schemas.openxmlformats.org/officeDocument/2006/relationships/customXml" Target="../ink/ink528.xml"/><Relationship Id="rId62" Type="http://schemas.openxmlformats.org/officeDocument/2006/relationships/customXml" Target="../ink/ink53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4.xml"/><Relationship Id="rId15" Type="http://schemas.openxmlformats.org/officeDocument/2006/relationships/image" Target="../media/image454.png"/><Relationship Id="rId23" Type="http://schemas.openxmlformats.org/officeDocument/2006/relationships/image" Target="../media/image458.png"/><Relationship Id="rId28" Type="http://schemas.openxmlformats.org/officeDocument/2006/relationships/customXml" Target="../ink/ink515.xml"/><Relationship Id="rId36" Type="http://schemas.openxmlformats.org/officeDocument/2006/relationships/customXml" Target="../ink/ink519.xml"/><Relationship Id="rId49" Type="http://schemas.openxmlformats.org/officeDocument/2006/relationships/image" Target="../media/image472.png"/><Relationship Id="rId57" Type="http://schemas.openxmlformats.org/officeDocument/2006/relationships/image" Target="../media/image476.png"/><Relationship Id="rId10" Type="http://schemas.openxmlformats.org/officeDocument/2006/relationships/customXml" Target="../ink/ink506.xml"/><Relationship Id="rId31" Type="http://schemas.openxmlformats.org/officeDocument/2006/relationships/image" Target="../media/image463.png"/><Relationship Id="rId44" Type="http://schemas.openxmlformats.org/officeDocument/2006/relationships/customXml" Target="../ink/ink523.xml"/><Relationship Id="rId52" Type="http://schemas.openxmlformats.org/officeDocument/2006/relationships/customXml" Target="../ink/ink527.xml"/><Relationship Id="rId60" Type="http://schemas.openxmlformats.org/officeDocument/2006/relationships/customXml" Target="../ink/ink531.xml"/><Relationship Id="rId9" Type="http://schemas.openxmlformats.org/officeDocument/2006/relationships/image" Target="../media/image45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362525" y="2396008"/>
            <a:ext cx="1146694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Translating with Nested Quantifiers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FF485A2-5326-45E6-8BBF-4C4BA83323E3}"/>
                  </a:ext>
                </a:extLst>
              </p14:cNvPr>
              <p14:cNvContentPartPr/>
              <p14:nvPr/>
            </p14:nvContentPartPr>
            <p14:xfrm>
              <a:off x="1528450" y="607622"/>
              <a:ext cx="181080" cy="182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FF485A2-5326-45E6-8BBF-4C4BA83323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10810" y="589622"/>
                <a:ext cx="2167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54F0D15-6E15-4059-BF72-87A05732DFD3}"/>
                  </a:ext>
                </a:extLst>
              </p14:cNvPr>
              <p14:cNvContentPartPr/>
              <p14:nvPr/>
            </p14:nvContentPartPr>
            <p14:xfrm>
              <a:off x="1817170" y="533822"/>
              <a:ext cx="23760" cy="278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54F0D15-6E15-4059-BF72-87A05732DFD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530" y="515822"/>
                <a:ext cx="594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A4C6930-6E4D-4E69-9044-0D55B991E517}"/>
                  </a:ext>
                </a:extLst>
              </p14:cNvPr>
              <p14:cNvContentPartPr/>
              <p14:nvPr/>
            </p14:nvContentPartPr>
            <p14:xfrm>
              <a:off x="1993210" y="505382"/>
              <a:ext cx="744480" cy="330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A4C6930-6E4D-4E69-9044-0D55B991E5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75570" y="487382"/>
                <a:ext cx="78012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883484F-99F9-421E-AE26-63F83A610803}"/>
                  </a:ext>
                </a:extLst>
              </p14:cNvPr>
              <p14:cNvContentPartPr/>
              <p14:nvPr/>
            </p14:nvContentPartPr>
            <p14:xfrm>
              <a:off x="340450" y="363182"/>
              <a:ext cx="1062720" cy="381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883484F-99F9-421E-AE26-63F83A61080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804" y="345525"/>
                <a:ext cx="1098372" cy="416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C982CD2-0DCA-4B6B-A593-915A7B250A39}"/>
                  </a:ext>
                </a:extLst>
              </p14:cNvPr>
              <p14:cNvContentPartPr/>
              <p14:nvPr/>
            </p14:nvContentPartPr>
            <p14:xfrm>
              <a:off x="5083090" y="647222"/>
              <a:ext cx="363960" cy="148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C982CD2-0DCA-4B6B-A593-915A7B250A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65090" y="629222"/>
                <a:ext cx="3996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68EED2A-1736-47BF-96BD-3C6BEF9961DD}"/>
                  </a:ext>
                </a:extLst>
              </p14:cNvPr>
              <p14:cNvContentPartPr/>
              <p14:nvPr/>
            </p14:nvContentPartPr>
            <p14:xfrm>
              <a:off x="8161090" y="681422"/>
              <a:ext cx="28800" cy="96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68EED2A-1736-47BF-96BD-3C6BEF9961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43450" y="663422"/>
                <a:ext cx="644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5C08019-FAF8-46A6-AC35-5F723D268683}"/>
                  </a:ext>
                </a:extLst>
              </p14:cNvPr>
              <p14:cNvContentPartPr/>
              <p14:nvPr/>
            </p14:nvContentPartPr>
            <p14:xfrm>
              <a:off x="8172610" y="550742"/>
              <a:ext cx="6120" cy="23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5C08019-FAF8-46A6-AC35-5F723D26868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54610" y="532742"/>
                <a:ext cx="417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D2DD241-D15F-4074-816E-F48162BE1B7C}"/>
                  </a:ext>
                </a:extLst>
              </p14:cNvPr>
              <p14:cNvContentPartPr/>
              <p14:nvPr/>
            </p14:nvContentPartPr>
            <p14:xfrm>
              <a:off x="8763370" y="596102"/>
              <a:ext cx="426240" cy="193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D2DD241-D15F-4074-816E-F48162BE1B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745370" y="578462"/>
                <a:ext cx="4618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BE5DA68-0494-4D22-A849-B5A6C1D37E91}"/>
                  </a:ext>
                </a:extLst>
              </p14:cNvPr>
              <p14:cNvContentPartPr/>
              <p14:nvPr/>
            </p14:nvContentPartPr>
            <p14:xfrm>
              <a:off x="8320210" y="522302"/>
              <a:ext cx="346680" cy="290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BE5DA68-0494-4D22-A849-B5A6C1D37E9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02570" y="504662"/>
                <a:ext cx="3823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4EF6BD9-AE29-4EC6-A8DE-09147E4848F5}"/>
                  </a:ext>
                </a:extLst>
              </p14:cNvPr>
              <p14:cNvContentPartPr/>
              <p14:nvPr/>
            </p14:nvContentPartPr>
            <p14:xfrm>
              <a:off x="7655290" y="589982"/>
              <a:ext cx="403920" cy="211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4EF6BD9-AE29-4EC6-A8DE-09147E4848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37650" y="571982"/>
                <a:ext cx="4395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6E0727D-319F-425D-98CA-993C108AC0C8}"/>
                  </a:ext>
                </a:extLst>
              </p14:cNvPr>
              <p14:cNvContentPartPr/>
              <p14:nvPr/>
            </p14:nvContentPartPr>
            <p14:xfrm>
              <a:off x="7360450" y="578462"/>
              <a:ext cx="171000" cy="358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6E0727D-319F-425D-98CA-993C108AC0C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42810" y="560804"/>
                <a:ext cx="206640" cy="3945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39DDC3C-9A48-47CD-BBA8-6F506EEB351A}"/>
                  </a:ext>
                </a:extLst>
              </p14:cNvPr>
              <p14:cNvContentPartPr/>
              <p14:nvPr/>
            </p14:nvContentPartPr>
            <p14:xfrm>
              <a:off x="6292690" y="465422"/>
              <a:ext cx="829800" cy="324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39DDC3C-9A48-47CD-BBA8-6F506EEB35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75042" y="447782"/>
                <a:ext cx="865455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30250BE-2AE9-4408-B83A-E2533915539B}"/>
                  </a:ext>
                </a:extLst>
              </p14:cNvPr>
              <p14:cNvContentPartPr/>
              <p14:nvPr/>
            </p14:nvContentPartPr>
            <p14:xfrm>
              <a:off x="5645050" y="505022"/>
              <a:ext cx="404280" cy="3074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30250BE-2AE9-4408-B83A-E253391553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27050" y="487022"/>
                <a:ext cx="43992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4CB66D2-5B3A-4E49-8EAD-D373419801CC}"/>
                  </a:ext>
                </a:extLst>
              </p14:cNvPr>
              <p14:cNvContentPartPr/>
              <p14:nvPr/>
            </p14:nvContentPartPr>
            <p14:xfrm>
              <a:off x="4452370" y="556502"/>
              <a:ext cx="517320" cy="2390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4CB66D2-5B3A-4E49-8EAD-D373419801C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34730" y="538502"/>
                <a:ext cx="5529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5661699-4963-4DB6-B000-9A4E8282B872}"/>
                  </a:ext>
                </a:extLst>
              </p14:cNvPr>
              <p14:cNvContentPartPr/>
              <p14:nvPr/>
            </p14:nvContentPartPr>
            <p14:xfrm>
              <a:off x="3788170" y="573422"/>
              <a:ext cx="448920" cy="250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5661699-4963-4DB6-B000-9A4E8282B87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70170" y="555782"/>
                <a:ext cx="4845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348E6B6-D12C-44E4-9638-CE68A75AF672}"/>
                  </a:ext>
                </a:extLst>
              </p14:cNvPr>
              <p14:cNvContentPartPr/>
              <p14:nvPr/>
            </p14:nvContentPartPr>
            <p14:xfrm>
              <a:off x="10631770" y="573062"/>
              <a:ext cx="727200" cy="193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348E6B6-D12C-44E4-9638-CE68A75AF67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14130" y="555095"/>
                <a:ext cx="762840" cy="229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BB01728-AA83-47E9-A5FE-AAC9E4EF45F3}"/>
                  </a:ext>
                </a:extLst>
              </p14:cNvPr>
              <p14:cNvContentPartPr/>
              <p14:nvPr/>
            </p14:nvContentPartPr>
            <p14:xfrm>
              <a:off x="9876490" y="465422"/>
              <a:ext cx="631440" cy="523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BB01728-AA83-47E9-A5FE-AAC9E4EF45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58480" y="447770"/>
                <a:ext cx="667100" cy="558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EC2C903-56AF-40A5-9387-983B6312D2D9}"/>
                  </a:ext>
                </a:extLst>
              </p14:cNvPr>
              <p14:cNvContentPartPr/>
              <p14:nvPr/>
            </p14:nvContentPartPr>
            <p14:xfrm>
              <a:off x="9461410" y="539222"/>
              <a:ext cx="301320" cy="1879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EC2C903-56AF-40A5-9387-983B6312D2D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43770" y="521582"/>
                <a:ext cx="3369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9A0C4BE-D086-40F0-A47B-FACAF0E303B6}"/>
                  </a:ext>
                </a:extLst>
              </p14:cNvPr>
              <p14:cNvContentPartPr/>
              <p14:nvPr/>
            </p14:nvContentPartPr>
            <p14:xfrm>
              <a:off x="528010" y="1101542"/>
              <a:ext cx="17280" cy="11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9A0C4BE-D086-40F0-A47B-FACAF0E303B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10370" y="1083902"/>
                <a:ext cx="52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086EB8B-7B62-456E-970C-7B38985492B7}"/>
                  </a:ext>
                </a:extLst>
              </p14:cNvPr>
              <p14:cNvContentPartPr/>
              <p14:nvPr/>
            </p14:nvContentPartPr>
            <p14:xfrm>
              <a:off x="1516210" y="1289102"/>
              <a:ext cx="386640" cy="187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086EB8B-7B62-456E-970C-7B38985492B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98570" y="1271102"/>
                <a:ext cx="4222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88322F5-72D4-434E-AE6E-D4E0B04BE8F9}"/>
                  </a:ext>
                </a:extLst>
              </p14:cNvPr>
              <p14:cNvContentPartPr/>
              <p14:nvPr/>
            </p14:nvContentPartPr>
            <p14:xfrm>
              <a:off x="3310450" y="1249142"/>
              <a:ext cx="154080" cy="211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88322F5-72D4-434E-AE6E-D4E0B04BE8F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292810" y="1231502"/>
                <a:ext cx="18972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72FD990-EA90-4EFA-9F71-651FF2575C23}"/>
                  </a:ext>
                </a:extLst>
              </p14:cNvPr>
              <p14:cNvContentPartPr/>
              <p14:nvPr/>
            </p14:nvContentPartPr>
            <p14:xfrm>
              <a:off x="3560650" y="1254902"/>
              <a:ext cx="114120" cy="216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72FD990-EA90-4EFA-9F71-651FF2575C2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43010" y="1237262"/>
                <a:ext cx="1497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8B3F436-6286-44D5-9297-D682CAB4151F}"/>
                  </a:ext>
                </a:extLst>
              </p14:cNvPr>
              <p14:cNvContentPartPr/>
              <p14:nvPr/>
            </p14:nvContentPartPr>
            <p14:xfrm>
              <a:off x="4395850" y="1232222"/>
              <a:ext cx="182160" cy="272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8B3F436-6286-44D5-9297-D682CAB4151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77850" y="1214582"/>
                <a:ext cx="2178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0EEC448-B997-4341-8AF1-2D09455CBE0E}"/>
                  </a:ext>
                </a:extLst>
              </p14:cNvPr>
              <p14:cNvContentPartPr/>
              <p14:nvPr/>
            </p14:nvContentPartPr>
            <p14:xfrm>
              <a:off x="4679890" y="1271822"/>
              <a:ext cx="153720" cy="1998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0EEC448-B997-4341-8AF1-2D09455CBE0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61890" y="1254182"/>
                <a:ext cx="1893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724DCC2-CB9E-4DEC-9F8A-6C98CA24DCCC}"/>
                  </a:ext>
                </a:extLst>
              </p14:cNvPr>
              <p14:cNvContentPartPr/>
              <p14:nvPr/>
            </p14:nvContentPartPr>
            <p14:xfrm>
              <a:off x="4997770" y="1146902"/>
              <a:ext cx="17280" cy="1479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724DCC2-CB9E-4DEC-9F8A-6C98CA24DCC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80130" y="1129262"/>
                <a:ext cx="52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6A59266-3B00-4D5A-9D21-4ED1FCB50411}"/>
                  </a:ext>
                </a:extLst>
              </p14:cNvPr>
              <p14:cNvContentPartPr/>
              <p14:nvPr/>
            </p14:nvContentPartPr>
            <p14:xfrm>
              <a:off x="3782410" y="1192622"/>
              <a:ext cx="466200" cy="2844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6A59266-3B00-4D5A-9D21-4ED1FCB5041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764410" y="1174622"/>
                <a:ext cx="5018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E2726FD2-57D7-4759-BDCC-4DAF656721ED}"/>
                  </a:ext>
                </a:extLst>
              </p14:cNvPr>
              <p14:cNvContentPartPr/>
              <p14:nvPr/>
            </p14:nvContentPartPr>
            <p14:xfrm>
              <a:off x="3009850" y="1214942"/>
              <a:ext cx="171000" cy="358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E2726FD2-57D7-4759-BDCC-4DAF656721E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92173" y="1197284"/>
                <a:ext cx="206715" cy="394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D2EFEB1-4773-465B-9C6E-9B2E8A93C00B}"/>
                  </a:ext>
                </a:extLst>
              </p14:cNvPr>
              <p14:cNvContentPartPr/>
              <p14:nvPr/>
            </p14:nvContentPartPr>
            <p14:xfrm>
              <a:off x="2021650" y="1259942"/>
              <a:ext cx="727560" cy="3985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D2EFEB1-4773-465B-9C6E-9B2E8A93C00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04010" y="1242302"/>
                <a:ext cx="7632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9894946-E286-4583-813B-B499E8C2E3C0}"/>
                  </a:ext>
                </a:extLst>
              </p14:cNvPr>
              <p14:cNvContentPartPr/>
              <p14:nvPr/>
            </p14:nvContentPartPr>
            <p14:xfrm>
              <a:off x="1066930" y="1095782"/>
              <a:ext cx="324720" cy="335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9894946-E286-4583-813B-B499E8C2E3C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48930" y="1078142"/>
                <a:ext cx="36036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22632AC-A2B8-4541-AF22-F379440C13E5}"/>
                  </a:ext>
                </a:extLst>
              </p14:cNvPr>
              <p14:cNvContentPartPr/>
              <p14:nvPr/>
            </p14:nvContentPartPr>
            <p14:xfrm>
              <a:off x="516490" y="1175342"/>
              <a:ext cx="295920" cy="2444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22632AC-A2B8-4541-AF22-F379440C13E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8829" y="1157702"/>
                <a:ext cx="331603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A7C504A-A045-4BA1-A819-A6F5DB5D2D36}"/>
                  </a:ext>
                </a:extLst>
              </p14:cNvPr>
              <p14:cNvContentPartPr/>
              <p14:nvPr/>
            </p14:nvContentPartPr>
            <p14:xfrm>
              <a:off x="5412130" y="1260662"/>
              <a:ext cx="17640" cy="159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A7C504A-A045-4BA1-A819-A6F5DB5D2D3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94130" y="1243022"/>
                <a:ext cx="532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7382B7D-1A53-4407-B1F9-985D225DF369}"/>
                  </a:ext>
                </a:extLst>
              </p14:cNvPr>
              <p14:cNvContentPartPr/>
              <p14:nvPr/>
            </p14:nvContentPartPr>
            <p14:xfrm>
              <a:off x="5543170" y="1283342"/>
              <a:ext cx="204840" cy="1454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7382B7D-1A53-4407-B1F9-985D225DF36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25170" y="1265342"/>
                <a:ext cx="2404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258359F-E189-4346-BD3F-8CD07DDD7D3C}"/>
                  </a:ext>
                </a:extLst>
              </p14:cNvPr>
              <p14:cNvContentPartPr/>
              <p14:nvPr/>
            </p14:nvContentPartPr>
            <p14:xfrm>
              <a:off x="5520130" y="1158422"/>
              <a:ext cx="360" cy="3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258359F-E189-4346-BD3F-8CD07DDD7D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02490" y="11407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09DA021F-D0D3-468D-B678-BF51D724CE12}"/>
                  </a:ext>
                </a:extLst>
              </p14:cNvPr>
              <p14:cNvContentPartPr/>
              <p14:nvPr/>
            </p14:nvContentPartPr>
            <p14:xfrm>
              <a:off x="6536770" y="1300262"/>
              <a:ext cx="204840" cy="1429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09DA021F-D0D3-468D-B678-BF51D724CE1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519130" y="1282622"/>
                <a:ext cx="2404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E02E873-FF4F-4F8D-B442-109C96D6390E}"/>
                  </a:ext>
                </a:extLst>
              </p14:cNvPr>
              <p14:cNvContentPartPr/>
              <p14:nvPr/>
            </p14:nvContentPartPr>
            <p14:xfrm>
              <a:off x="7047970" y="1169942"/>
              <a:ext cx="74160" cy="3013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E02E873-FF4F-4F8D-B442-109C96D6390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30330" y="1151942"/>
                <a:ext cx="1098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1A6B39F-C680-4B1E-8942-247C91A75D44}"/>
                  </a:ext>
                </a:extLst>
              </p14:cNvPr>
              <p14:cNvContentPartPr/>
              <p14:nvPr/>
            </p14:nvContentPartPr>
            <p14:xfrm>
              <a:off x="7263970" y="1289102"/>
              <a:ext cx="165240" cy="1879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1A6B39F-C680-4B1E-8942-247C91A75D4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45970" y="1271102"/>
                <a:ext cx="2008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F1411B8-07D6-43A2-8CD5-7894B0313BA2}"/>
                  </a:ext>
                </a:extLst>
              </p14:cNvPr>
              <p14:cNvContentPartPr/>
              <p14:nvPr/>
            </p14:nvContentPartPr>
            <p14:xfrm>
              <a:off x="7562050" y="1324022"/>
              <a:ext cx="145440" cy="3402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F1411B8-07D6-43A2-8CD5-7894B0313BA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544050" y="1306382"/>
                <a:ext cx="1810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1396819-7DBE-429F-8FE3-ECEF76AF0073}"/>
                  </a:ext>
                </a:extLst>
              </p14:cNvPr>
              <p14:cNvContentPartPr/>
              <p14:nvPr/>
            </p14:nvContentPartPr>
            <p14:xfrm>
              <a:off x="7871650" y="1351382"/>
              <a:ext cx="11880" cy="1310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1396819-7DBE-429F-8FE3-ECEF76AF007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53650" y="1333742"/>
                <a:ext cx="475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515A3F0-6125-4331-A6AF-816730BF4A2A}"/>
                  </a:ext>
                </a:extLst>
              </p14:cNvPr>
              <p14:cNvContentPartPr/>
              <p14:nvPr/>
            </p14:nvContentPartPr>
            <p14:xfrm>
              <a:off x="7854730" y="1266422"/>
              <a:ext cx="6120" cy="61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515A3F0-6125-4331-A6AF-816730BF4A2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836730" y="124842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020C881-D239-4F99-BA3A-8076AA1CE3FA}"/>
                  </a:ext>
                </a:extLst>
              </p14:cNvPr>
              <p14:cNvContentPartPr/>
              <p14:nvPr/>
            </p14:nvContentPartPr>
            <p14:xfrm>
              <a:off x="8047690" y="1334462"/>
              <a:ext cx="114120" cy="142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020C881-D239-4F99-BA3A-8076AA1CE3F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29690" y="1316822"/>
                <a:ext cx="1497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B63650F-A3E2-4A31-8945-E26D275E13ED}"/>
                  </a:ext>
                </a:extLst>
              </p14:cNvPr>
              <p14:cNvContentPartPr/>
              <p14:nvPr/>
            </p14:nvContentPartPr>
            <p14:xfrm>
              <a:off x="9518650" y="1306022"/>
              <a:ext cx="182880" cy="2901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B63650F-A3E2-4A31-8945-E26D275E13E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501010" y="1288022"/>
                <a:ext cx="2185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7F12907-EC92-4F76-80F3-76A41A692D44}"/>
                  </a:ext>
                </a:extLst>
              </p14:cNvPr>
              <p14:cNvContentPartPr/>
              <p14:nvPr/>
            </p14:nvContentPartPr>
            <p14:xfrm>
              <a:off x="11699530" y="1487822"/>
              <a:ext cx="6120" cy="61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7F12907-EC92-4F76-80F3-76A41A692D4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681890" y="147018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A1326CD-5A53-4E1E-B0FC-B1CBD3E06340}"/>
                  </a:ext>
                </a:extLst>
              </p14:cNvPr>
              <p14:cNvContentPartPr/>
              <p14:nvPr/>
            </p14:nvContentPartPr>
            <p14:xfrm>
              <a:off x="11006890" y="1334462"/>
              <a:ext cx="500760" cy="1879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A1326CD-5A53-4E1E-B0FC-B1CBD3E0634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989237" y="1316462"/>
                <a:ext cx="536426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56E0C8EF-52F3-49E0-81BD-A0B74C1B655D}"/>
                  </a:ext>
                </a:extLst>
              </p14:cNvPr>
              <p14:cNvContentPartPr/>
              <p14:nvPr/>
            </p14:nvContentPartPr>
            <p14:xfrm>
              <a:off x="10358890" y="1272182"/>
              <a:ext cx="449640" cy="2502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56E0C8EF-52F3-49E0-81BD-A0B74C1B655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341250" y="1254182"/>
                <a:ext cx="4852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6762588-F9BC-4453-93D5-8B8A373F318A}"/>
                  </a:ext>
                </a:extLst>
              </p14:cNvPr>
              <p14:cNvContentPartPr/>
              <p14:nvPr/>
            </p14:nvContentPartPr>
            <p14:xfrm>
              <a:off x="9876490" y="1306022"/>
              <a:ext cx="363960" cy="1936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6762588-F9BC-4453-93D5-8B8A373F318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858490" y="1288349"/>
                <a:ext cx="399600" cy="229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25EEA3D-BB2F-4558-8F2A-5DA8145A3598}"/>
                  </a:ext>
                </a:extLst>
              </p14:cNvPr>
              <p14:cNvContentPartPr/>
              <p14:nvPr/>
            </p14:nvContentPartPr>
            <p14:xfrm>
              <a:off x="8871370" y="1254902"/>
              <a:ext cx="488880" cy="2671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25EEA3D-BB2F-4558-8F2A-5DA8145A359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853370" y="1237262"/>
                <a:ext cx="5245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845FD6F-07E5-47B0-A779-29225952CCC4}"/>
                  </a:ext>
                </a:extLst>
              </p14:cNvPr>
              <p14:cNvContentPartPr/>
              <p14:nvPr/>
            </p14:nvContentPartPr>
            <p14:xfrm>
              <a:off x="8257570" y="1181102"/>
              <a:ext cx="273240" cy="307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845FD6F-07E5-47B0-A779-29225952CCC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239570" y="1163102"/>
                <a:ext cx="3088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E7159CFD-320C-4037-8852-5D7BEF8F876B}"/>
                  </a:ext>
                </a:extLst>
              </p14:cNvPr>
              <p14:cNvContentPartPr/>
              <p14:nvPr/>
            </p14:nvContentPartPr>
            <p14:xfrm>
              <a:off x="5832610" y="1101542"/>
              <a:ext cx="420840" cy="3639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E7159CFD-320C-4037-8852-5D7BEF8F87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14610" y="1083902"/>
                <a:ext cx="4564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7428FCC-7F1E-405D-85B8-D82A5FCB7F14}"/>
                  </a:ext>
                </a:extLst>
              </p14:cNvPr>
              <p14:cNvContentPartPr/>
              <p14:nvPr/>
            </p14:nvContentPartPr>
            <p14:xfrm>
              <a:off x="3168970" y="488102"/>
              <a:ext cx="471600" cy="3128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7428FCC-7F1E-405D-85B8-D82A5FCB7F1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151330" y="470462"/>
                <a:ext cx="5072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7E1FED6-FF73-4821-AD51-76486A80C4E2}"/>
                  </a:ext>
                </a:extLst>
              </p14:cNvPr>
              <p14:cNvContentPartPr/>
              <p14:nvPr/>
            </p14:nvContentPartPr>
            <p14:xfrm>
              <a:off x="5100010" y="1192622"/>
              <a:ext cx="23040" cy="1252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7E1FED6-FF73-4821-AD51-76486A80C4E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82370" y="1174622"/>
                <a:ext cx="58680" cy="1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878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F580EFA-B4BA-44E5-ABC2-8400CD257509}"/>
                  </a:ext>
                </a:extLst>
              </p14:cNvPr>
              <p14:cNvContentPartPr/>
              <p14:nvPr/>
            </p14:nvContentPartPr>
            <p14:xfrm>
              <a:off x="9155728" y="-1684592"/>
              <a:ext cx="12600" cy="12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F580EFA-B4BA-44E5-ABC2-8400CD2575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38088" y="-1702592"/>
                <a:ext cx="482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AD655AA-6A4F-49FA-A7EF-4C451034FD5E}"/>
                  </a:ext>
                </a:extLst>
              </p14:cNvPr>
              <p14:cNvContentPartPr/>
              <p14:nvPr/>
            </p14:nvContentPartPr>
            <p14:xfrm>
              <a:off x="768932" y="229698"/>
              <a:ext cx="94320" cy="23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AD655AA-6A4F-49FA-A7EF-4C451034FD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0932" y="211698"/>
                <a:ext cx="1299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4B0766A-7573-4803-88CC-636813CEBBF6}"/>
                  </a:ext>
                </a:extLst>
              </p14:cNvPr>
              <p14:cNvContentPartPr/>
              <p14:nvPr/>
            </p14:nvContentPartPr>
            <p14:xfrm>
              <a:off x="965852" y="311418"/>
              <a:ext cx="173880" cy="162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4B0766A-7573-4803-88CC-636813CEBB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7852" y="293418"/>
                <a:ext cx="2095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767DFB8-3F9B-4197-8733-69B31D3C541F}"/>
                  </a:ext>
                </a:extLst>
              </p14:cNvPr>
              <p14:cNvContentPartPr/>
              <p14:nvPr/>
            </p14:nvContentPartPr>
            <p14:xfrm>
              <a:off x="1256372" y="229698"/>
              <a:ext cx="169200" cy="244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767DFB8-3F9B-4197-8733-69B31D3C54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8732" y="211698"/>
                <a:ext cx="2048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EB8CFC8-D004-4393-A937-506AC60FB65E}"/>
                  </a:ext>
                </a:extLst>
              </p14:cNvPr>
              <p14:cNvContentPartPr/>
              <p14:nvPr/>
            </p14:nvContentPartPr>
            <p14:xfrm>
              <a:off x="2480372" y="435978"/>
              <a:ext cx="28440" cy="94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EB8CFC8-D004-4393-A937-506AC60FB6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62372" y="417978"/>
                <a:ext cx="640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4B8C5F8-4654-4755-AD7B-3FBFC378909C}"/>
                  </a:ext>
                </a:extLst>
              </p14:cNvPr>
              <p14:cNvContentPartPr/>
              <p14:nvPr/>
            </p14:nvContentPartPr>
            <p14:xfrm>
              <a:off x="2597732" y="220338"/>
              <a:ext cx="267480" cy="464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4B8C5F8-4654-4755-AD7B-3FBFC378909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79732" y="202352"/>
                <a:ext cx="303120" cy="500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D5F6EC0-3B8D-458B-AA2B-F56022F047BB}"/>
                  </a:ext>
                </a:extLst>
              </p14:cNvPr>
              <p14:cNvContentPartPr/>
              <p14:nvPr/>
            </p14:nvContentPartPr>
            <p14:xfrm>
              <a:off x="2035052" y="177858"/>
              <a:ext cx="324000" cy="338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D5F6EC0-3B8D-458B-AA2B-F56022F047B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17052" y="160218"/>
                <a:ext cx="35964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1AEE385-47AF-4930-8439-925600F4CBCD}"/>
                  </a:ext>
                </a:extLst>
              </p14:cNvPr>
              <p14:cNvContentPartPr/>
              <p14:nvPr/>
            </p14:nvContentPartPr>
            <p14:xfrm>
              <a:off x="1781612" y="210978"/>
              <a:ext cx="169560" cy="2818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1AEE385-47AF-4930-8439-925600F4CBC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3934" y="192978"/>
                <a:ext cx="205276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3B53DFD-DFA9-447F-8554-5ED8DD385955}"/>
                  </a:ext>
                </a:extLst>
              </p14:cNvPr>
              <p14:cNvContentPartPr/>
              <p14:nvPr/>
            </p14:nvContentPartPr>
            <p14:xfrm>
              <a:off x="3606452" y="285858"/>
              <a:ext cx="154440" cy="1508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3B53DFD-DFA9-447F-8554-5ED8DD3859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88812" y="268218"/>
                <a:ext cx="1900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1AE1C9C-FBC5-4F7E-A1A9-8841C1D5E58A}"/>
                  </a:ext>
                </a:extLst>
              </p14:cNvPr>
              <p14:cNvContentPartPr/>
              <p14:nvPr/>
            </p14:nvContentPartPr>
            <p14:xfrm>
              <a:off x="3867812" y="313938"/>
              <a:ext cx="66600" cy="1317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1AE1C9C-FBC5-4F7E-A1A9-8841C1D5E5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49812" y="296298"/>
                <a:ext cx="1022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A8A50B6-D6AD-4991-BAF8-7EB3DB178845}"/>
                  </a:ext>
                </a:extLst>
              </p14:cNvPr>
              <p14:cNvContentPartPr/>
              <p14:nvPr/>
            </p14:nvContentPartPr>
            <p14:xfrm>
              <a:off x="4065452" y="201618"/>
              <a:ext cx="347400" cy="240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A8A50B6-D6AD-4991-BAF8-7EB3DB17884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47452" y="183618"/>
                <a:ext cx="3830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5025D61-7677-4FB2-B20D-32A47DCFE959}"/>
                  </a:ext>
                </a:extLst>
              </p14:cNvPr>
              <p14:cNvContentPartPr/>
              <p14:nvPr/>
            </p14:nvContentPartPr>
            <p14:xfrm>
              <a:off x="3174092" y="182538"/>
              <a:ext cx="357120" cy="267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5025D61-7677-4FB2-B20D-32A47DCFE95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56434" y="164898"/>
                <a:ext cx="392796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7754F77-C096-42B4-A428-B568854BA4B4}"/>
                  </a:ext>
                </a:extLst>
              </p14:cNvPr>
              <p14:cNvContentPartPr/>
              <p14:nvPr/>
            </p14:nvContentPartPr>
            <p14:xfrm>
              <a:off x="4820335" y="243498"/>
              <a:ext cx="127080" cy="1508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7754F77-C096-42B4-A428-B568854BA4B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02695" y="225498"/>
                <a:ext cx="1627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FFB3485-10EB-4E9E-ACAA-BE2E700613EC}"/>
                  </a:ext>
                </a:extLst>
              </p14:cNvPr>
              <p14:cNvContentPartPr/>
              <p14:nvPr/>
            </p14:nvContentPartPr>
            <p14:xfrm>
              <a:off x="5153335" y="224778"/>
              <a:ext cx="108720" cy="159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FFB3485-10EB-4E9E-ACAA-BE2E700613E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35335" y="207138"/>
                <a:ext cx="1443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8C1A440-65DB-4530-B316-8AE4257FA882}"/>
                  </a:ext>
                </a:extLst>
              </p14:cNvPr>
              <p14:cNvContentPartPr/>
              <p14:nvPr/>
            </p14:nvContentPartPr>
            <p14:xfrm>
              <a:off x="6030295" y="234138"/>
              <a:ext cx="94320" cy="392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8C1A440-65DB-4530-B316-8AE4257FA8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12295" y="216498"/>
                <a:ext cx="12996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AB752E5-EF1A-4759-B519-3247822CB9A3}"/>
                  </a:ext>
                </a:extLst>
              </p14:cNvPr>
              <p14:cNvContentPartPr/>
              <p14:nvPr/>
            </p14:nvContentPartPr>
            <p14:xfrm>
              <a:off x="5340175" y="201378"/>
              <a:ext cx="488880" cy="1882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AB752E5-EF1A-4759-B519-3247822CB9A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22522" y="183738"/>
                <a:ext cx="524546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905EA93-4B19-4765-A093-E20A5C2731B0}"/>
                  </a:ext>
                </a:extLst>
              </p14:cNvPr>
              <p14:cNvContentPartPr/>
              <p14:nvPr/>
            </p14:nvContentPartPr>
            <p14:xfrm>
              <a:off x="6885037" y="248502"/>
              <a:ext cx="116280" cy="94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905EA93-4B19-4765-A093-E20A5C2731B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67037" y="230502"/>
                <a:ext cx="1519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4DDE060-9045-41B4-9D0E-744DA4BE3A33}"/>
                  </a:ext>
                </a:extLst>
              </p14:cNvPr>
              <p14:cNvContentPartPr/>
              <p14:nvPr/>
            </p14:nvContentPartPr>
            <p14:xfrm>
              <a:off x="7076197" y="248502"/>
              <a:ext cx="323640" cy="122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4DDE060-9045-41B4-9D0E-744DA4BE3A3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58197" y="230502"/>
                <a:ext cx="3592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357E863-FB05-4D06-8056-F4B8886661A4}"/>
                  </a:ext>
                </a:extLst>
              </p14:cNvPr>
              <p14:cNvContentPartPr/>
              <p14:nvPr/>
            </p14:nvContentPartPr>
            <p14:xfrm>
              <a:off x="7709077" y="159222"/>
              <a:ext cx="504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357E863-FB05-4D06-8056-F4B8886661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91077" y="141582"/>
                <a:ext cx="40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C0D640B-9BBD-4BE9-8391-EA96C2B72F79}"/>
                  </a:ext>
                </a:extLst>
              </p14:cNvPr>
              <p14:cNvContentPartPr/>
              <p14:nvPr/>
            </p14:nvContentPartPr>
            <p14:xfrm>
              <a:off x="7865317" y="177942"/>
              <a:ext cx="73080" cy="201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C0D640B-9BBD-4BE9-8391-EA96C2B72F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47317" y="160302"/>
                <a:ext cx="1087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FC577A6-136A-48C2-9C21-7E4D31DCD7B5}"/>
                  </a:ext>
                </a:extLst>
              </p14:cNvPr>
              <p14:cNvContentPartPr/>
              <p14:nvPr/>
            </p14:nvContentPartPr>
            <p14:xfrm>
              <a:off x="7480837" y="243822"/>
              <a:ext cx="256320" cy="117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FC577A6-136A-48C2-9C21-7E4D31DCD7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462862" y="225822"/>
                <a:ext cx="29191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485AA97-919A-42AE-B89D-FFB1C2295C6C}"/>
                  </a:ext>
                </a:extLst>
              </p14:cNvPr>
              <p14:cNvContentPartPr/>
              <p14:nvPr/>
            </p14:nvContentPartPr>
            <p14:xfrm>
              <a:off x="6325597" y="224382"/>
              <a:ext cx="384840" cy="123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485AA97-919A-42AE-B89D-FFB1C2295C6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07957" y="206742"/>
                <a:ext cx="4204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4767457-D6BA-4030-B851-07E57C299FCB}"/>
                  </a:ext>
                </a:extLst>
              </p14:cNvPr>
              <p14:cNvContentPartPr/>
              <p14:nvPr/>
            </p14:nvContentPartPr>
            <p14:xfrm>
              <a:off x="8084197" y="112422"/>
              <a:ext cx="89640" cy="612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4767457-D6BA-4030-B851-07E57C299FC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066197" y="94422"/>
                <a:ext cx="1252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77F8D11-347C-4436-ACBC-2E892820CCFE}"/>
                  </a:ext>
                </a:extLst>
              </p14:cNvPr>
              <p14:cNvContentPartPr/>
              <p14:nvPr/>
            </p14:nvContentPartPr>
            <p14:xfrm>
              <a:off x="4600117" y="121782"/>
              <a:ext cx="103218" cy="79956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77F8D11-347C-4436-ACBC-2E892820CCF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82197" y="103774"/>
                <a:ext cx="138699" cy="1156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E2CBE89-2041-4139-868C-9138D1F43764}"/>
                  </a:ext>
                </a:extLst>
              </p14:cNvPr>
              <p14:cNvContentPartPr/>
              <p14:nvPr/>
            </p14:nvContentPartPr>
            <p14:xfrm>
              <a:off x="8715004" y="264861"/>
              <a:ext cx="151560" cy="107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E2CBE89-2041-4139-868C-9138D1F4376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97004" y="246861"/>
                <a:ext cx="1872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34730C4-5802-4AF6-AA3A-3C5D3E4A6DA0}"/>
                  </a:ext>
                </a:extLst>
              </p14:cNvPr>
              <p14:cNvContentPartPr/>
              <p14:nvPr/>
            </p14:nvContentPartPr>
            <p14:xfrm>
              <a:off x="8992564" y="75501"/>
              <a:ext cx="164160" cy="316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34730C4-5802-4AF6-AA3A-3C5D3E4A6DA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74564" y="57501"/>
                <a:ext cx="1998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2F27377-0598-4BFB-94D3-EAD40C5A4FFB}"/>
                  </a:ext>
                </a:extLst>
              </p14:cNvPr>
              <p14:cNvContentPartPr/>
              <p14:nvPr/>
            </p14:nvContentPartPr>
            <p14:xfrm>
              <a:off x="8431324" y="251541"/>
              <a:ext cx="164160" cy="133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2F27377-0598-4BFB-94D3-EAD40C5A4FF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13324" y="233901"/>
                <a:ext cx="1998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E414B40-B8DD-4C05-8461-F45328862331}"/>
                  </a:ext>
                </a:extLst>
              </p14:cNvPr>
              <p14:cNvContentPartPr/>
              <p14:nvPr/>
            </p14:nvContentPartPr>
            <p14:xfrm>
              <a:off x="10272724" y="333981"/>
              <a:ext cx="12960" cy="1328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E414B40-B8DD-4C05-8461-F4532886233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254724" y="316341"/>
                <a:ext cx="486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ACD95AA-FE98-4374-B1BF-9046C90B1A76}"/>
                  </a:ext>
                </a:extLst>
              </p14:cNvPr>
              <p14:cNvContentPartPr/>
              <p14:nvPr/>
            </p14:nvContentPartPr>
            <p14:xfrm>
              <a:off x="10764484" y="62901"/>
              <a:ext cx="95400" cy="41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ACD95AA-FE98-4374-B1BF-9046C90B1A7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746844" y="44901"/>
                <a:ext cx="13104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A8C75B3-7EF1-4589-800F-A9B1AFA4CD2A}"/>
                  </a:ext>
                </a:extLst>
              </p14:cNvPr>
              <p14:cNvContentPartPr/>
              <p14:nvPr/>
            </p14:nvContentPartPr>
            <p14:xfrm>
              <a:off x="10455604" y="214101"/>
              <a:ext cx="164520" cy="3913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A8C75B3-7EF1-4589-800F-A9B1AFA4CD2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437604" y="196461"/>
                <a:ext cx="2001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88B717F-7F2E-4836-9D08-A8BDAFC9AF82}"/>
                  </a:ext>
                </a:extLst>
              </p14:cNvPr>
              <p14:cNvContentPartPr/>
              <p14:nvPr/>
            </p14:nvContentPartPr>
            <p14:xfrm>
              <a:off x="9995164" y="201501"/>
              <a:ext cx="158040" cy="195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88B717F-7F2E-4836-9D08-A8BDAFC9AF8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977164" y="183861"/>
                <a:ext cx="1936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554CE9D-37D4-4B22-B452-9D7DE25F4DD2}"/>
                  </a:ext>
                </a:extLst>
              </p14:cNvPr>
              <p14:cNvContentPartPr/>
              <p14:nvPr/>
            </p14:nvContentPartPr>
            <p14:xfrm>
              <a:off x="9358324" y="157581"/>
              <a:ext cx="523800" cy="258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554CE9D-37D4-4B22-B452-9D7DE25F4DD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340324" y="139581"/>
                <a:ext cx="5594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2FED9E9-B099-4872-AEC5-F7F7BD8BA447}"/>
                  </a:ext>
                </a:extLst>
              </p14:cNvPr>
              <p14:cNvContentPartPr/>
              <p14:nvPr/>
            </p14:nvContentPartPr>
            <p14:xfrm>
              <a:off x="1431484" y="1021345"/>
              <a:ext cx="101520" cy="1706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2FED9E9-B099-4872-AEC5-F7F7BD8BA44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13484" y="1003705"/>
                <a:ext cx="1371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95FBF34-9413-46A2-8B48-8DC094E8FB05}"/>
                  </a:ext>
                </a:extLst>
              </p14:cNvPr>
              <p14:cNvContentPartPr/>
              <p14:nvPr/>
            </p14:nvContentPartPr>
            <p14:xfrm>
              <a:off x="1872844" y="1002265"/>
              <a:ext cx="132840" cy="2066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95FBF34-9413-46A2-8B48-8DC094E8FB0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54844" y="984625"/>
                <a:ext cx="1684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B203E36-664A-455A-BCEB-D1DCAFC5A525}"/>
                  </a:ext>
                </a:extLst>
              </p14:cNvPr>
              <p14:cNvContentPartPr/>
              <p14:nvPr/>
            </p14:nvContentPartPr>
            <p14:xfrm>
              <a:off x="1614364" y="882745"/>
              <a:ext cx="120240" cy="2955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B203E36-664A-455A-BCEB-D1DCAFC5A52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596364" y="864745"/>
                <a:ext cx="1558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3002719-E86C-4850-BD02-5D1557A974A8}"/>
                  </a:ext>
                </a:extLst>
              </p14:cNvPr>
              <p14:cNvContentPartPr/>
              <p14:nvPr/>
            </p14:nvContentPartPr>
            <p14:xfrm>
              <a:off x="680884" y="851065"/>
              <a:ext cx="637200" cy="3855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3002719-E86C-4850-BD02-5D1557A974A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62884" y="833409"/>
                <a:ext cx="672840" cy="421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F93AEA6-357B-49B2-A674-30B282B4FC8B}"/>
                  </a:ext>
                </a:extLst>
              </p14:cNvPr>
              <p14:cNvContentPartPr/>
              <p14:nvPr/>
            </p14:nvContentPartPr>
            <p14:xfrm>
              <a:off x="2371084" y="870145"/>
              <a:ext cx="12960" cy="1137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F93AEA6-357B-49B2-A674-30B282B4FC8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353084" y="852145"/>
                <a:ext cx="486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00F70A0-A35B-40F5-BCE9-74D02A28F68B}"/>
                  </a:ext>
                </a:extLst>
              </p14:cNvPr>
              <p14:cNvContentPartPr/>
              <p14:nvPr/>
            </p14:nvContentPartPr>
            <p14:xfrm>
              <a:off x="2560084" y="970945"/>
              <a:ext cx="177120" cy="2401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00F70A0-A35B-40F5-BCE9-74D02A28F68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42444" y="953305"/>
                <a:ext cx="2127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6C4BB88-DC00-4176-BDB2-F7878572FF73}"/>
                  </a:ext>
                </a:extLst>
              </p14:cNvPr>
              <p14:cNvContentPartPr/>
              <p14:nvPr/>
            </p14:nvContentPartPr>
            <p14:xfrm>
              <a:off x="2995684" y="967345"/>
              <a:ext cx="120240" cy="2368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6C4BB88-DC00-4176-BDB2-F7878572FF7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77684" y="949705"/>
                <a:ext cx="1558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8768D0E-B9E5-4D91-93F7-544B803D687D}"/>
                  </a:ext>
                </a:extLst>
              </p14:cNvPr>
              <p14:cNvContentPartPr/>
              <p14:nvPr/>
            </p14:nvContentPartPr>
            <p14:xfrm>
              <a:off x="3246964" y="1010905"/>
              <a:ext cx="139680" cy="2062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8768D0E-B9E5-4D91-93F7-544B803D687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229324" y="993265"/>
                <a:ext cx="17532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1729228-9081-41FF-A567-D6A9ADDE09FF}"/>
                  </a:ext>
                </a:extLst>
              </p14:cNvPr>
              <p14:cNvContentPartPr/>
              <p14:nvPr/>
            </p14:nvContentPartPr>
            <p14:xfrm>
              <a:off x="4707124" y="1004785"/>
              <a:ext cx="205560" cy="1818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1729228-9081-41FF-A567-D6A9ADDE09F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689484" y="986785"/>
                <a:ext cx="2412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BAFD0C32-E4C2-439D-AD0B-DB06A1AD7722}"/>
                  </a:ext>
                </a:extLst>
              </p14:cNvPr>
              <p14:cNvContentPartPr/>
              <p14:nvPr/>
            </p14:nvContentPartPr>
            <p14:xfrm>
              <a:off x="4136524" y="939625"/>
              <a:ext cx="133200" cy="4860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BAFD0C32-E4C2-439D-AD0B-DB06A1AD772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18573" y="921625"/>
                <a:ext cx="168744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A446621-E030-4020-B217-385F8D9E5B99}"/>
                  </a:ext>
                </a:extLst>
              </p14:cNvPr>
              <p14:cNvContentPartPr/>
              <p14:nvPr/>
            </p14:nvContentPartPr>
            <p14:xfrm>
              <a:off x="3474484" y="888865"/>
              <a:ext cx="410040" cy="2905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A446621-E030-4020-B217-385F8D9E5B9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456859" y="871225"/>
                <a:ext cx="445649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AF8456C-A91A-403F-999A-6F6A7B1864A3}"/>
                  </a:ext>
                </a:extLst>
              </p14:cNvPr>
              <p14:cNvContentPartPr/>
              <p14:nvPr/>
            </p14:nvContentPartPr>
            <p14:xfrm>
              <a:off x="5353771" y="989665"/>
              <a:ext cx="113760" cy="1519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AF8456C-A91A-403F-999A-6F6A7B1864A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36131" y="972025"/>
                <a:ext cx="1494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17B3496-1EC0-415D-AB08-64D28DFCD4B2}"/>
                  </a:ext>
                </a:extLst>
              </p14:cNvPr>
              <p14:cNvContentPartPr/>
              <p14:nvPr/>
            </p14:nvContentPartPr>
            <p14:xfrm>
              <a:off x="2256691" y="807145"/>
              <a:ext cx="13680" cy="1454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17B3496-1EC0-415D-AB08-64D28DFCD4B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238691" y="789145"/>
                <a:ext cx="49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41A89B6-5053-49F9-B119-3D64DD220354}"/>
                  </a:ext>
                </a:extLst>
              </p14:cNvPr>
              <p14:cNvContentPartPr/>
              <p14:nvPr/>
            </p14:nvContentPartPr>
            <p14:xfrm>
              <a:off x="6280771" y="781585"/>
              <a:ext cx="101160" cy="88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41A89B6-5053-49F9-B119-3D64DD22035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263131" y="763873"/>
                <a:ext cx="136800" cy="124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98A8D81-8B69-4D12-9647-9E0E622386DF}"/>
                  </a:ext>
                </a:extLst>
              </p14:cNvPr>
              <p14:cNvContentPartPr/>
              <p14:nvPr/>
            </p14:nvContentPartPr>
            <p14:xfrm>
              <a:off x="5934091" y="857545"/>
              <a:ext cx="227160" cy="3546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98A8D81-8B69-4D12-9647-9E0E622386D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16119" y="839545"/>
                <a:ext cx="262744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3E5690B-C289-4951-859F-D4E6730B7693}"/>
                  </a:ext>
                </a:extLst>
              </p14:cNvPr>
              <p14:cNvContentPartPr/>
              <p14:nvPr/>
            </p14:nvContentPartPr>
            <p14:xfrm>
              <a:off x="5599651" y="945745"/>
              <a:ext cx="164160" cy="2588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3E5690B-C289-4951-859F-D4E6730B769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582011" y="928105"/>
                <a:ext cx="1998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C5A9B5B-5697-4234-AE65-45131F9E5794}"/>
                  </a:ext>
                </a:extLst>
              </p14:cNvPr>
              <p14:cNvContentPartPr/>
              <p14:nvPr/>
            </p14:nvContentPartPr>
            <p14:xfrm>
              <a:off x="5088811" y="876265"/>
              <a:ext cx="145440" cy="2588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C5A9B5B-5697-4234-AE65-45131F9E579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71171" y="858625"/>
                <a:ext cx="18108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97415B2-E319-4D24-866C-E848145F6ACF}"/>
                  </a:ext>
                </a:extLst>
              </p14:cNvPr>
              <p14:cNvContentPartPr/>
              <p14:nvPr/>
            </p14:nvContentPartPr>
            <p14:xfrm>
              <a:off x="6394171" y="1216825"/>
              <a:ext cx="3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97415B2-E319-4D24-866C-E848145F6AC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376531" y="11991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94F9843-B970-48C9-9C55-BFBA517358B6}"/>
                  </a:ext>
                </a:extLst>
              </p14:cNvPr>
              <p14:cNvContentPartPr/>
              <p14:nvPr/>
            </p14:nvContentPartPr>
            <p14:xfrm>
              <a:off x="6715949" y="888865"/>
              <a:ext cx="271440" cy="2466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94F9843-B970-48C9-9C55-BFBA517358B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697949" y="871199"/>
                <a:ext cx="307080" cy="282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5DD8630-A4B5-4AB0-9340-32481B0567B5}"/>
                  </a:ext>
                </a:extLst>
              </p14:cNvPr>
              <p14:cNvContentPartPr/>
              <p14:nvPr/>
            </p14:nvContentPartPr>
            <p14:xfrm>
              <a:off x="7075229" y="964825"/>
              <a:ext cx="176760" cy="1897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5DD8630-A4B5-4AB0-9340-32481B0567B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057589" y="946825"/>
                <a:ext cx="2124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48852E7-5D92-402C-A8A8-85859E19AA37}"/>
                  </a:ext>
                </a:extLst>
              </p14:cNvPr>
              <p14:cNvContentPartPr/>
              <p14:nvPr/>
            </p14:nvContentPartPr>
            <p14:xfrm>
              <a:off x="8090789" y="870145"/>
              <a:ext cx="88560" cy="265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48852E7-5D92-402C-A8A8-85859E19AA3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072789" y="852145"/>
                <a:ext cx="124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5E299A6-9BD1-4286-AC7D-BE2E3A389A80}"/>
                  </a:ext>
                </a:extLst>
              </p14:cNvPr>
              <p14:cNvContentPartPr/>
              <p14:nvPr/>
            </p14:nvContentPartPr>
            <p14:xfrm>
              <a:off x="8809709" y="957625"/>
              <a:ext cx="158040" cy="1782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5E299A6-9BD1-4286-AC7D-BE2E3A389A8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91709" y="939985"/>
                <a:ext cx="1936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CBD2A2F-05DC-4A30-ADB5-8C9D6DA3712A}"/>
                  </a:ext>
                </a:extLst>
              </p14:cNvPr>
              <p14:cNvContentPartPr/>
              <p14:nvPr/>
            </p14:nvContentPartPr>
            <p14:xfrm>
              <a:off x="8298509" y="825865"/>
              <a:ext cx="410400" cy="3031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CBD2A2F-05DC-4A30-ADB5-8C9D6DA3712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280509" y="808225"/>
                <a:ext cx="4460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FFAB090-EF8D-4390-86F9-91C64D8482DD}"/>
                  </a:ext>
                </a:extLst>
              </p14:cNvPr>
              <p14:cNvContentPartPr/>
              <p14:nvPr/>
            </p14:nvContentPartPr>
            <p14:xfrm>
              <a:off x="9490817" y="907945"/>
              <a:ext cx="176760" cy="1580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FFAB090-EF8D-4390-86F9-91C64D8482D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472817" y="889945"/>
                <a:ext cx="2124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C982F36-AA8C-41B2-9C86-73FEC0E327E6}"/>
                  </a:ext>
                </a:extLst>
              </p14:cNvPr>
              <p14:cNvContentPartPr/>
              <p14:nvPr/>
            </p14:nvContentPartPr>
            <p14:xfrm>
              <a:off x="9761897" y="951505"/>
              <a:ext cx="132840" cy="1123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C982F36-AA8C-41B2-9C86-73FEC0E327E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743897" y="933865"/>
                <a:ext cx="1684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4394F72-9017-4FEC-B96E-D33A95777376}"/>
                  </a:ext>
                </a:extLst>
              </p14:cNvPr>
              <p14:cNvContentPartPr/>
              <p14:nvPr/>
            </p14:nvContentPartPr>
            <p14:xfrm>
              <a:off x="11628497" y="712465"/>
              <a:ext cx="19440" cy="6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4394F72-9017-4FEC-B96E-D33A9577737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610497" y="694465"/>
                <a:ext cx="550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B4C4519-6C65-44CD-A827-746BB37A95F2}"/>
                  </a:ext>
                </a:extLst>
              </p14:cNvPr>
              <p14:cNvContentPartPr/>
              <p14:nvPr/>
            </p14:nvContentPartPr>
            <p14:xfrm>
              <a:off x="9194177" y="872305"/>
              <a:ext cx="170640" cy="2188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B4C4519-6C65-44CD-A827-746BB37A95F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176177" y="854305"/>
                <a:ext cx="2062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79DFECC-D51E-4E44-A6C2-483F0C8532A8}"/>
                  </a:ext>
                </a:extLst>
              </p14:cNvPr>
              <p14:cNvContentPartPr/>
              <p14:nvPr/>
            </p14:nvContentPartPr>
            <p14:xfrm>
              <a:off x="1393324" y="1759407"/>
              <a:ext cx="118080" cy="1587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79DFECC-D51E-4E44-A6C2-483F0C8532A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375684" y="1741407"/>
                <a:ext cx="1537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4E5717B-3AF3-4EFA-9DD9-1063834DAF57}"/>
                  </a:ext>
                </a:extLst>
              </p14:cNvPr>
              <p14:cNvContentPartPr/>
              <p14:nvPr/>
            </p14:nvContentPartPr>
            <p14:xfrm>
              <a:off x="712564" y="1633047"/>
              <a:ext cx="599400" cy="3222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4E5717B-3AF3-4EFA-9DD9-1063834DAF5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94564" y="1615387"/>
                <a:ext cx="635040" cy="3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E485DB3-626D-4180-917F-3A17B0282C4C}"/>
                  </a:ext>
                </a:extLst>
              </p14:cNvPr>
              <p14:cNvContentPartPr/>
              <p14:nvPr/>
            </p14:nvContentPartPr>
            <p14:xfrm>
              <a:off x="2251204" y="1790367"/>
              <a:ext cx="132840" cy="1335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E485DB3-626D-4180-917F-3A17B0282C4C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233204" y="1772727"/>
                <a:ext cx="1684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D12D34AD-59EE-4631-A75D-5ADCC821CB4E}"/>
                  </a:ext>
                </a:extLst>
              </p14:cNvPr>
              <p14:cNvContentPartPr/>
              <p14:nvPr/>
            </p14:nvContentPartPr>
            <p14:xfrm>
              <a:off x="2484124" y="1645647"/>
              <a:ext cx="171000" cy="3038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D12D34AD-59EE-4631-A75D-5ADCC821CB4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466124" y="1628007"/>
                <a:ext cx="2066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4274DED9-964B-4B31-80DA-29F8AA7D8ACA}"/>
                  </a:ext>
                </a:extLst>
              </p14:cNvPr>
              <p14:cNvContentPartPr/>
              <p14:nvPr/>
            </p14:nvContentPartPr>
            <p14:xfrm>
              <a:off x="2780764" y="1809807"/>
              <a:ext cx="19440" cy="1202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4274DED9-964B-4B31-80DA-29F8AA7D8AC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763124" y="1791807"/>
                <a:ext cx="550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BC333FE-F48B-4F17-B492-0FE48C3889F0}"/>
                  </a:ext>
                </a:extLst>
              </p14:cNvPr>
              <p14:cNvContentPartPr/>
              <p14:nvPr/>
            </p14:nvContentPartPr>
            <p14:xfrm>
              <a:off x="2749444" y="1696047"/>
              <a:ext cx="12960" cy="129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BC333FE-F48B-4F17-B492-0FE48C3889F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731444" y="1678407"/>
                <a:ext cx="48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C1ED9DE-7DE7-4571-8E0A-1319078ACF90}"/>
                  </a:ext>
                </a:extLst>
              </p14:cNvPr>
              <p14:cNvContentPartPr/>
              <p14:nvPr/>
            </p14:nvContentPartPr>
            <p14:xfrm>
              <a:off x="2938444" y="1759047"/>
              <a:ext cx="132840" cy="1645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C1ED9DE-7DE7-4571-8E0A-1319078ACF9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920444" y="1741407"/>
                <a:ext cx="16848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FAAE2ADB-2098-4140-86F2-C071E21CABEC}"/>
                  </a:ext>
                </a:extLst>
              </p14:cNvPr>
              <p14:cNvContentPartPr/>
              <p14:nvPr/>
            </p14:nvContentPartPr>
            <p14:xfrm>
              <a:off x="4117804" y="1658247"/>
              <a:ext cx="57240" cy="2588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FAAE2ADB-2098-4140-86F2-C071E21CABE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099804" y="1640607"/>
                <a:ext cx="9288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5D44673-1B53-4094-B4B4-7F6DAC2BCCB6}"/>
                  </a:ext>
                </a:extLst>
              </p14:cNvPr>
              <p14:cNvContentPartPr/>
              <p14:nvPr/>
            </p14:nvContentPartPr>
            <p14:xfrm>
              <a:off x="4300324" y="1702527"/>
              <a:ext cx="158400" cy="17064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5D44673-1B53-4094-B4B4-7F6DAC2BCCB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282684" y="1684527"/>
                <a:ext cx="1940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95A67C0-7679-49A5-8E21-89CD21EDEBC5}"/>
                  </a:ext>
                </a:extLst>
              </p14:cNvPr>
              <p14:cNvContentPartPr/>
              <p14:nvPr/>
            </p14:nvContentPartPr>
            <p14:xfrm>
              <a:off x="4659604" y="1708647"/>
              <a:ext cx="140040" cy="3913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95A67C0-7679-49A5-8E21-89CD21EDEBC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641604" y="1690647"/>
                <a:ext cx="17568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A70B2A9-0BE6-47F7-9340-D5F0B876CF87}"/>
                  </a:ext>
                </a:extLst>
              </p14:cNvPr>
              <p14:cNvContentPartPr/>
              <p14:nvPr/>
            </p14:nvContentPartPr>
            <p14:xfrm>
              <a:off x="5013124" y="1727727"/>
              <a:ext cx="32040" cy="1328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A70B2A9-0BE6-47F7-9340-D5F0B876CF8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995484" y="1709727"/>
                <a:ext cx="676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8E200C2-6E4C-42F7-B44A-5E294F98DB34}"/>
                  </a:ext>
                </a:extLst>
              </p14:cNvPr>
              <p14:cNvContentPartPr/>
              <p14:nvPr/>
            </p14:nvContentPartPr>
            <p14:xfrm>
              <a:off x="5202484" y="1677327"/>
              <a:ext cx="111960" cy="1774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8E200C2-6E4C-42F7-B44A-5E294F98DB3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184484" y="1659327"/>
                <a:ext cx="1476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8EFB139-A774-4AAB-AC83-D1E00CFA0434}"/>
                  </a:ext>
                </a:extLst>
              </p14:cNvPr>
              <p14:cNvContentPartPr/>
              <p14:nvPr/>
            </p14:nvContentPartPr>
            <p14:xfrm>
              <a:off x="5126884" y="1595247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8EFB139-A774-4AAB-AC83-D1E00CFA043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108884" y="15776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386049B-6621-4DE7-A82F-8EB83A52C3A2}"/>
                  </a:ext>
                </a:extLst>
              </p14:cNvPr>
              <p14:cNvContentPartPr/>
              <p14:nvPr/>
            </p14:nvContentPartPr>
            <p14:xfrm>
              <a:off x="3155164" y="1633047"/>
              <a:ext cx="667440" cy="2905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386049B-6621-4DE7-A82F-8EB83A52C3A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137164" y="1615407"/>
                <a:ext cx="7030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E2BA19C8-753A-44CB-A881-295AADA34F9E}"/>
                  </a:ext>
                </a:extLst>
              </p14:cNvPr>
              <p14:cNvContentPartPr/>
              <p14:nvPr/>
            </p14:nvContentPartPr>
            <p14:xfrm>
              <a:off x="1778164" y="1784607"/>
              <a:ext cx="397800" cy="2523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E2BA19C8-753A-44CB-A881-295AADA34F9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760524" y="1766633"/>
                <a:ext cx="433440" cy="287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1273EBF4-EADA-4A02-8433-B6AEAF635C12}"/>
                  </a:ext>
                </a:extLst>
              </p14:cNvPr>
              <p14:cNvContentPartPr/>
              <p14:nvPr/>
            </p14:nvContentPartPr>
            <p14:xfrm>
              <a:off x="2326444" y="2434047"/>
              <a:ext cx="681840" cy="2779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1273EBF4-EADA-4A02-8433-B6AEAF635C12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308804" y="2416047"/>
                <a:ext cx="7174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FD129FA-1702-4EA5-AE4B-A2F58E35F06E}"/>
                  </a:ext>
                </a:extLst>
              </p14:cNvPr>
              <p14:cNvContentPartPr/>
              <p14:nvPr/>
            </p14:nvContentPartPr>
            <p14:xfrm>
              <a:off x="1948444" y="2509647"/>
              <a:ext cx="120240" cy="4986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FD129FA-1702-4EA5-AE4B-A2F58E35F06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930444" y="2492007"/>
                <a:ext cx="15588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B6B019B-8E2C-47DC-B09A-1AA371AC9A68}"/>
                  </a:ext>
                </a:extLst>
              </p14:cNvPr>
              <p14:cNvContentPartPr/>
              <p14:nvPr/>
            </p14:nvContentPartPr>
            <p14:xfrm>
              <a:off x="1204324" y="2503167"/>
              <a:ext cx="624600" cy="1900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B6B019B-8E2C-47DC-B09A-1AA371AC9A6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86324" y="2485527"/>
                <a:ext cx="6602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4914E18-06F5-4FCD-8D8F-D6AAC23306B2}"/>
                  </a:ext>
                </a:extLst>
              </p14:cNvPr>
              <p14:cNvContentPartPr/>
              <p14:nvPr/>
            </p14:nvContentPartPr>
            <p14:xfrm>
              <a:off x="901564" y="2396247"/>
              <a:ext cx="208800" cy="3157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4914E18-06F5-4FCD-8D8F-D6AAC23306B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83894" y="2378247"/>
                <a:ext cx="244502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E04F030B-3D93-40A2-96FC-2ADBBE4C103C}"/>
                  </a:ext>
                </a:extLst>
              </p14:cNvPr>
              <p14:cNvContentPartPr/>
              <p14:nvPr/>
            </p14:nvContentPartPr>
            <p14:xfrm>
              <a:off x="4136524" y="2320647"/>
              <a:ext cx="6840" cy="129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E04F030B-3D93-40A2-96FC-2ADBBE4C103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118884" y="2302647"/>
                <a:ext cx="424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A16DBE60-116F-4215-B92D-E666565BBBC8}"/>
                  </a:ext>
                </a:extLst>
              </p14:cNvPr>
              <p14:cNvContentPartPr/>
              <p14:nvPr/>
            </p14:nvContentPartPr>
            <p14:xfrm>
              <a:off x="4906204" y="2383647"/>
              <a:ext cx="359640" cy="2527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A16DBE60-116F-4215-B92D-E666565BBBC8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888204" y="2365673"/>
                <a:ext cx="395280" cy="288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E0953DB1-647B-43A3-BBCA-5C36C4A5E3AB}"/>
                  </a:ext>
                </a:extLst>
              </p14:cNvPr>
              <p14:cNvContentPartPr/>
              <p14:nvPr/>
            </p14:nvContentPartPr>
            <p14:xfrm>
              <a:off x="4565644" y="2377167"/>
              <a:ext cx="227520" cy="271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E0953DB1-647B-43A3-BBCA-5C36C4A5E3AB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547644" y="2359527"/>
                <a:ext cx="2631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4E0F18D0-F611-415E-98C5-033DEE60E9E6}"/>
                  </a:ext>
                </a:extLst>
              </p14:cNvPr>
              <p14:cNvContentPartPr/>
              <p14:nvPr/>
            </p14:nvContentPartPr>
            <p14:xfrm>
              <a:off x="4142284" y="2471847"/>
              <a:ext cx="247320" cy="1958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4E0F18D0-F611-415E-98C5-033DEE60E9E6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124284" y="2454207"/>
                <a:ext cx="2829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D269763E-E988-4F93-BE43-8977F0B2513C}"/>
                  </a:ext>
                </a:extLst>
              </p14:cNvPr>
              <p14:cNvContentPartPr/>
              <p14:nvPr/>
            </p14:nvContentPartPr>
            <p14:xfrm>
              <a:off x="3114484" y="2333247"/>
              <a:ext cx="795600" cy="378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D269763E-E988-4F93-BE43-8977F0B2513C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096844" y="2315264"/>
                <a:ext cx="831240" cy="4139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16E037B8-1900-412B-B001-CF932133957F}"/>
                  </a:ext>
                </a:extLst>
              </p14:cNvPr>
              <p14:cNvContentPartPr/>
              <p14:nvPr/>
            </p14:nvContentPartPr>
            <p14:xfrm>
              <a:off x="5473564" y="2389754"/>
              <a:ext cx="151920" cy="2026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16E037B8-1900-412B-B001-CF932133957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455564" y="2372114"/>
                <a:ext cx="1875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01F21A1-069D-4BFA-932F-7088369CBE11}"/>
                  </a:ext>
                </a:extLst>
              </p14:cNvPr>
              <p14:cNvContentPartPr/>
              <p14:nvPr/>
            </p14:nvContentPartPr>
            <p14:xfrm>
              <a:off x="5756884" y="2265914"/>
              <a:ext cx="13320" cy="2757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01F21A1-069D-4BFA-932F-7088369CBE1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739244" y="2247914"/>
                <a:ext cx="489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B3BAAA8B-C7A7-4B59-855A-51DFE0CFE67F}"/>
                  </a:ext>
                </a:extLst>
              </p14:cNvPr>
              <p14:cNvContentPartPr/>
              <p14:nvPr/>
            </p14:nvContentPartPr>
            <p14:xfrm>
              <a:off x="6261964" y="2308034"/>
              <a:ext cx="107640" cy="2397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B3BAAA8B-C7A7-4B59-855A-51DFE0CFE67F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243964" y="2290394"/>
                <a:ext cx="1432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681E8DD-EDBC-4EDE-B38D-6B16559CB006}"/>
                  </a:ext>
                </a:extLst>
              </p14:cNvPr>
              <p14:cNvContentPartPr/>
              <p14:nvPr/>
            </p14:nvContentPartPr>
            <p14:xfrm>
              <a:off x="6621244" y="2320634"/>
              <a:ext cx="151920" cy="2523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681E8DD-EDBC-4EDE-B38D-6B16559CB006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603604" y="2302634"/>
                <a:ext cx="1875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41CC3CF3-67A7-4F76-8F9C-1A60B36A23D2}"/>
                  </a:ext>
                </a:extLst>
              </p14:cNvPr>
              <p14:cNvContentPartPr/>
              <p14:nvPr/>
            </p14:nvContentPartPr>
            <p14:xfrm>
              <a:off x="7712404" y="2351954"/>
              <a:ext cx="479520" cy="20844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41CC3CF3-67A7-4F76-8F9C-1A60B36A23D2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694418" y="2334314"/>
                <a:ext cx="515133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3410C84F-2617-426A-A316-2ADB70B9FE72}"/>
                  </a:ext>
                </a:extLst>
              </p14:cNvPr>
              <p14:cNvContentPartPr/>
              <p14:nvPr/>
            </p14:nvContentPartPr>
            <p14:xfrm>
              <a:off x="7308844" y="2200754"/>
              <a:ext cx="158040" cy="33444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3410C84F-2617-426A-A316-2ADB70B9FE72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290844" y="2182754"/>
                <a:ext cx="1936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4C51EEC5-ACB8-4598-A253-EF4E949D71F2}"/>
                  </a:ext>
                </a:extLst>
              </p14:cNvPr>
              <p14:cNvContentPartPr/>
              <p14:nvPr/>
            </p14:nvContentPartPr>
            <p14:xfrm>
              <a:off x="6854524" y="2338994"/>
              <a:ext cx="360000" cy="18072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4C51EEC5-ACB8-4598-A253-EF4E949D71F2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836884" y="2321354"/>
                <a:ext cx="3956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5C3ACFC1-45E6-4473-B404-35DF8436EF56}"/>
                  </a:ext>
                </a:extLst>
              </p14:cNvPr>
              <p14:cNvContentPartPr/>
              <p14:nvPr/>
            </p14:nvContentPartPr>
            <p14:xfrm>
              <a:off x="5883604" y="2301554"/>
              <a:ext cx="284040" cy="24624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5C3ACFC1-45E6-4473-B404-35DF8436EF56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865604" y="2283914"/>
                <a:ext cx="3196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FA1524A8-8763-4B0A-8519-8B40040557CE}"/>
                  </a:ext>
                </a:extLst>
              </p14:cNvPr>
              <p14:cNvContentPartPr/>
              <p14:nvPr/>
            </p14:nvContentPartPr>
            <p14:xfrm>
              <a:off x="9143714" y="2370997"/>
              <a:ext cx="151920" cy="12024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FA1524A8-8763-4B0A-8519-8B40040557CE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9125714" y="2352997"/>
                <a:ext cx="187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99274606-50C6-41A2-BF03-317361850E9B}"/>
                  </a:ext>
                </a:extLst>
              </p14:cNvPr>
              <p14:cNvContentPartPr/>
              <p14:nvPr/>
            </p14:nvContentPartPr>
            <p14:xfrm>
              <a:off x="9390314" y="2415277"/>
              <a:ext cx="31320" cy="698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99274606-50C6-41A2-BF03-317361850E9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9372314" y="2397277"/>
                <a:ext cx="6696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D41B4F43-EAAB-45E3-B6D3-57BDE13E5D6B}"/>
                  </a:ext>
                </a:extLst>
              </p14:cNvPr>
              <p14:cNvContentPartPr/>
              <p14:nvPr/>
            </p14:nvContentPartPr>
            <p14:xfrm>
              <a:off x="9616754" y="2206837"/>
              <a:ext cx="57240" cy="2966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D41B4F43-EAAB-45E3-B6D3-57BDE13E5D6B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9599114" y="2189197"/>
                <a:ext cx="928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983E5C1C-A753-432B-96EE-7AC7183EA695}"/>
                  </a:ext>
                </a:extLst>
              </p14:cNvPr>
              <p14:cNvContentPartPr/>
              <p14:nvPr/>
            </p14:nvContentPartPr>
            <p14:xfrm>
              <a:off x="9358274" y="2238517"/>
              <a:ext cx="19440" cy="684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983E5C1C-A753-432B-96EE-7AC7183EA69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340274" y="2220877"/>
                <a:ext cx="550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6F1FC507-2D91-4E49-A5DA-E3432BD54665}"/>
                  </a:ext>
                </a:extLst>
              </p14:cNvPr>
              <p14:cNvContentPartPr/>
              <p14:nvPr/>
            </p14:nvContentPartPr>
            <p14:xfrm>
              <a:off x="8412554" y="2370997"/>
              <a:ext cx="599400" cy="1454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6F1FC507-2D91-4E49-A5DA-E3432BD5466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8394903" y="2352997"/>
                <a:ext cx="635061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9D658597-2E55-4ADE-80A7-7C40CDFEC376}"/>
                  </a:ext>
                </a:extLst>
              </p14:cNvPr>
              <p14:cNvContentPartPr/>
              <p14:nvPr/>
            </p14:nvContentPartPr>
            <p14:xfrm>
              <a:off x="9969914" y="2194237"/>
              <a:ext cx="423000" cy="2714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9D658597-2E55-4ADE-80A7-7C40CDFEC37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952274" y="2176597"/>
                <a:ext cx="4586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EE4B26B7-235F-41F9-94BD-9043F3B3AFDD}"/>
                  </a:ext>
                </a:extLst>
              </p14:cNvPr>
              <p14:cNvContentPartPr/>
              <p14:nvPr/>
            </p14:nvContentPartPr>
            <p14:xfrm>
              <a:off x="10707902" y="2112406"/>
              <a:ext cx="138960" cy="35352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EE4B26B7-235F-41F9-94BD-9043F3B3AFD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689902" y="2094406"/>
                <a:ext cx="17460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E1986606-070D-4BB8-B2A9-D8EC31437B1A}"/>
                  </a:ext>
                </a:extLst>
              </p14:cNvPr>
              <p14:cNvContentPartPr/>
              <p14:nvPr/>
            </p14:nvContentPartPr>
            <p14:xfrm>
              <a:off x="11003462" y="2238406"/>
              <a:ext cx="133920" cy="1839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E1986606-070D-4BB8-B2A9-D8EC31437B1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985822" y="2220766"/>
                <a:ext cx="1695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F120218B-95F3-42C9-BC92-A9931AB30AC9}"/>
                  </a:ext>
                </a:extLst>
              </p14:cNvPr>
              <p14:cNvContentPartPr/>
              <p14:nvPr/>
            </p14:nvContentPartPr>
            <p14:xfrm>
              <a:off x="11231342" y="2226166"/>
              <a:ext cx="170640" cy="1890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F120218B-95F3-42C9-BC92-A9931AB30AC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213342" y="2208166"/>
                <a:ext cx="2062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8365572-EFDF-4640-9BDB-F9BD3AC1F021}"/>
                  </a:ext>
                </a:extLst>
              </p14:cNvPr>
              <p14:cNvContentPartPr/>
              <p14:nvPr/>
            </p14:nvContentPartPr>
            <p14:xfrm>
              <a:off x="11603222" y="2005126"/>
              <a:ext cx="139320" cy="10764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8365572-EFDF-4640-9BDB-F9BD3AC1F02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1585536" y="1987486"/>
                <a:ext cx="175052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75C66BDA-5F5A-4CC5-B516-624D5EB38C43}"/>
                  </a:ext>
                </a:extLst>
              </p14:cNvPr>
              <p14:cNvContentPartPr/>
              <p14:nvPr/>
            </p14:nvContentPartPr>
            <p14:xfrm>
              <a:off x="11830382" y="2417326"/>
              <a:ext cx="12960" cy="1692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75C66BDA-5F5A-4CC5-B516-624D5EB38C4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812382" y="2399686"/>
                <a:ext cx="486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F1CC43D7-993D-40AB-9480-C026BA250BC1}"/>
                  </a:ext>
                </a:extLst>
              </p14:cNvPr>
              <p14:cNvContentPartPr/>
              <p14:nvPr/>
            </p14:nvContentPartPr>
            <p14:xfrm>
              <a:off x="5486138" y="1863262"/>
              <a:ext cx="21600" cy="12492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F1CC43D7-993D-40AB-9480-C026BA250BC1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5468498" y="1845262"/>
                <a:ext cx="572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9D17E8A5-73BB-4156-A4F1-084D737E95A2}"/>
                  </a:ext>
                </a:extLst>
              </p14:cNvPr>
              <p14:cNvContentPartPr/>
              <p14:nvPr/>
            </p14:nvContentPartPr>
            <p14:xfrm>
              <a:off x="5714738" y="1703782"/>
              <a:ext cx="228960" cy="15732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9D17E8A5-73BB-4156-A4F1-084D737E95A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697098" y="1686142"/>
                <a:ext cx="2646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34E91D1-48AD-4BA9-93CB-58E50CF48D29}"/>
                  </a:ext>
                </a:extLst>
              </p14:cNvPr>
              <p14:cNvContentPartPr/>
              <p14:nvPr/>
            </p14:nvContentPartPr>
            <p14:xfrm>
              <a:off x="6836138" y="1690102"/>
              <a:ext cx="153720" cy="14616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34E91D1-48AD-4BA9-93CB-58E50CF48D29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818498" y="1672102"/>
                <a:ext cx="1893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06FE6B31-A9E5-4433-9045-0377D5EEEE9D}"/>
                  </a:ext>
                </a:extLst>
              </p14:cNvPr>
              <p14:cNvContentPartPr/>
              <p14:nvPr/>
            </p14:nvContentPartPr>
            <p14:xfrm>
              <a:off x="7619858" y="1703782"/>
              <a:ext cx="270360" cy="11700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06FE6B31-A9E5-4433-9045-0377D5EEEE9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601858" y="1686142"/>
                <a:ext cx="3060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18381C0-1298-4941-90EE-EEEB04BD42C1}"/>
                  </a:ext>
                </a:extLst>
              </p14:cNvPr>
              <p14:cNvContentPartPr/>
              <p14:nvPr/>
            </p14:nvContentPartPr>
            <p14:xfrm>
              <a:off x="8374778" y="1679302"/>
              <a:ext cx="180360" cy="14256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18381C0-1298-4941-90EE-EEEB04BD42C1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357138" y="1661662"/>
                <a:ext cx="2160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F21B08E0-B924-4FE6-A739-1CF5E8261873}"/>
                  </a:ext>
                </a:extLst>
              </p14:cNvPr>
              <p14:cNvContentPartPr/>
              <p14:nvPr/>
            </p14:nvContentPartPr>
            <p14:xfrm>
              <a:off x="8236178" y="1482382"/>
              <a:ext cx="14040" cy="140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F21B08E0-B924-4FE6-A739-1CF5E826187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218538" y="1464382"/>
                <a:ext cx="496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88863776-9672-407A-9BF4-EB88B1D56F75}"/>
                  </a:ext>
                </a:extLst>
              </p14:cNvPr>
              <p14:cNvContentPartPr/>
              <p14:nvPr/>
            </p14:nvContentPartPr>
            <p14:xfrm>
              <a:off x="8007938" y="1669222"/>
              <a:ext cx="249840" cy="1249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88863776-9672-407A-9BF4-EB88B1D56F75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990273" y="1651582"/>
                <a:ext cx="285531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5B0B4865-B240-45D4-855F-DF314A17029F}"/>
                  </a:ext>
                </a:extLst>
              </p14:cNvPr>
              <p14:cNvContentPartPr/>
              <p14:nvPr/>
            </p14:nvContentPartPr>
            <p14:xfrm>
              <a:off x="7142138" y="1505422"/>
              <a:ext cx="374400" cy="34524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5B0B4865-B240-45D4-855F-DF314A17029F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124498" y="1487422"/>
                <a:ext cx="4100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A647A6AB-E8E7-4E2F-BAE3-6442C423118C}"/>
                  </a:ext>
                </a:extLst>
              </p14:cNvPr>
              <p14:cNvContentPartPr/>
              <p14:nvPr/>
            </p14:nvContentPartPr>
            <p14:xfrm>
              <a:off x="6054218" y="1579222"/>
              <a:ext cx="623520" cy="28440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A647A6AB-E8E7-4E2F-BAE3-6442C423118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036588" y="1561582"/>
                <a:ext cx="659139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0D561F7C-1994-4D0B-A98E-C1706DD3092C}"/>
                  </a:ext>
                </a:extLst>
              </p14:cNvPr>
              <p14:cNvContentPartPr/>
              <p14:nvPr/>
            </p14:nvContentPartPr>
            <p14:xfrm>
              <a:off x="8741978" y="1668862"/>
              <a:ext cx="83520" cy="15336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0D561F7C-1994-4D0B-A98E-C1706DD3092C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724338" y="1650862"/>
                <a:ext cx="1191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A0436D76-B676-450B-B10B-80854DD61980}"/>
                  </a:ext>
                </a:extLst>
              </p14:cNvPr>
              <p14:cNvContentPartPr/>
              <p14:nvPr/>
            </p14:nvContentPartPr>
            <p14:xfrm>
              <a:off x="8914778" y="1468702"/>
              <a:ext cx="160200" cy="33948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A0436D76-B676-450B-B10B-80854DD61980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896778" y="1451062"/>
                <a:ext cx="1958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708E7172-A163-42A9-9A7F-5FB2C16D3BD9}"/>
                  </a:ext>
                </a:extLst>
              </p14:cNvPr>
              <p14:cNvContentPartPr/>
              <p14:nvPr/>
            </p14:nvContentPartPr>
            <p14:xfrm>
              <a:off x="10016705" y="819025"/>
              <a:ext cx="2057760" cy="913197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708E7172-A163-42A9-9A7F-5FB2C16D3BD9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998705" y="801380"/>
                <a:ext cx="2093400" cy="948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37287466-61D0-428E-B1A2-5BC4C72A41E1}"/>
                  </a:ext>
                </a:extLst>
              </p14:cNvPr>
              <p14:cNvContentPartPr/>
              <p14:nvPr/>
            </p14:nvContentPartPr>
            <p14:xfrm>
              <a:off x="9282305" y="1454662"/>
              <a:ext cx="637920" cy="31896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37287466-61D0-428E-B1A2-5BC4C72A41E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264305" y="1436662"/>
                <a:ext cx="6735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CAE0EB36-2B4B-43C3-BF44-C8055E0CCE8B}"/>
                  </a:ext>
                </a:extLst>
              </p14:cNvPr>
              <p14:cNvContentPartPr/>
              <p14:nvPr/>
            </p14:nvContentPartPr>
            <p14:xfrm>
              <a:off x="559985" y="10250416"/>
              <a:ext cx="284760" cy="4845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CAE0EB36-2B4B-43C3-BF44-C8055E0CCE8B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42323" y="10232416"/>
                <a:ext cx="320445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06FB045D-69D1-48EC-B976-6B811CDB8E01}"/>
                  </a:ext>
                </a:extLst>
              </p14:cNvPr>
              <p14:cNvContentPartPr/>
              <p14:nvPr/>
            </p14:nvContentPartPr>
            <p14:xfrm>
              <a:off x="1552145" y="4041496"/>
              <a:ext cx="115560" cy="20016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06FB045D-69D1-48EC-B976-6B811CDB8E0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534145" y="4023856"/>
                <a:ext cx="1512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E249C39F-48F2-4A2C-8C8D-E7B4D03555F4}"/>
                  </a:ext>
                </a:extLst>
              </p14:cNvPr>
              <p14:cNvContentPartPr/>
              <p14:nvPr/>
            </p14:nvContentPartPr>
            <p14:xfrm>
              <a:off x="2374025" y="3895696"/>
              <a:ext cx="7920" cy="2340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E249C39F-48F2-4A2C-8C8D-E7B4D03555F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356385" y="3877696"/>
                <a:ext cx="435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96EA2ECE-5094-42F2-8524-ED2998B0CF01}"/>
                  </a:ext>
                </a:extLst>
              </p14:cNvPr>
              <p14:cNvContentPartPr/>
              <p14:nvPr/>
            </p14:nvContentPartPr>
            <p14:xfrm>
              <a:off x="2911865" y="4064536"/>
              <a:ext cx="184680" cy="19260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96EA2ECE-5094-42F2-8524-ED2998B0CF01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894225" y="4046896"/>
                <a:ext cx="2203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5F7911D9-725D-431C-A139-03F00A09A02D}"/>
                  </a:ext>
                </a:extLst>
              </p14:cNvPr>
              <p14:cNvContentPartPr/>
              <p14:nvPr/>
            </p14:nvContentPartPr>
            <p14:xfrm>
              <a:off x="4249265" y="3890656"/>
              <a:ext cx="108000" cy="33588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5F7911D9-725D-431C-A139-03F00A09A02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231265" y="3872656"/>
                <a:ext cx="1436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7F6EC418-CA17-40CE-A12F-F4D7B322300F}"/>
                  </a:ext>
                </a:extLst>
              </p14:cNvPr>
              <p14:cNvContentPartPr/>
              <p14:nvPr/>
            </p14:nvContentPartPr>
            <p14:xfrm>
              <a:off x="4472105" y="4011256"/>
              <a:ext cx="184680" cy="16164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7F6EC418-CA17-40CE-A12F-F4D7B322300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454105" y="3993256"/>
                <a:ext cx="2203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56C8C39E-AD0C-4C66-82D0-3D1F3664AE86}"/>
                  </a:ext>
                </a:extLst>
              </p14:cNvPr>
              <p14:cNvContentPartPr/>
              <p14:nvPr/>
            </p14:nvContentPartPr>
            <p14:xfrm>
              <a:off x="5547785" y="3711376"/>
              <a:ext cx="7920" cy="792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56C8C39E-AD0C-4C66-82D0-3D1F3664AE8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529785" y="3693376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05598005-CAD7-4B33-B4FD-4E8E39AF4060}"/>
                  </a:ext>
                </a:extLst>
              </p14:cNvPr>
              <p14:cNvContentPartPr/>
              <p14:nvPr/>
            </p14:nvContentPartPr>
            <p14:xfrm>
              <a:off x="6161585" y="3910816"/>
              <a:ext cx="193320" cy="17748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05598005-CAD7-4B33-B4FD-4E8E39AF4060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143945" y="3893176"/>
                <a:ext cx="2289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268E2034-A60A-4320-83C5-6C483AC1E1A5}"/>
                  </a:ext>
                </a:extLst>
              </p14:cNvPr>
              <p14:cNvContentPartPr/>
              <p14:nvPr/>
            </p14:nvContentPartPr>
            <p14:xfrm>
              <a:off x="6940985" y="3765016"/>
              <a:ext cx="381960" cy="28440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268E2034-A60A-4320-83C5-6C483AC1E1A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923345" y="3747016"/>
                <a:ext cx="4176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3A6CB6D5-BC20-4F29-9767-065CFC9135A3}"/>
                  </a:ext>
                </a:extLst>
              </p14:cNvPr>
              <p14:cNvContentPartPr/>
              <p14:nvPr/>
            </p14:nvContentPartPr>
            <p14:xfrm>
              <a:off x="6500345" y="3718936"/>
              <a:ext cx="346320" cy="31536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3A6CB6D5-BC20-4F29-9767-065CFC9135A3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482705" y="3700936"/>
                <a:ext cx="3819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95CA086F-5C97-482C-A063-B3D44F468866}"/>
                  </a:ext>
                </a:extLst>
              </p14:cNvPr>
              <p14:cNvContentPartPr/>
              <p14:nvPr/>
            </p14:nvContentPartPr>
            <p14:xfrm>
              <a:off x="5547425" y="3895696"/>
              <a:ext cx="300240" cy="20016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95CA086F-5C97-482C-A063-B3D44F46886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529785" y="3877696"/>
                <a:ext cx="3358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DBBD19DF-9D7F-4C4C-853C-0490F14FC776}"/>
                  </a:ext>
                </a:extLst>
              </p14:cNvPr>
              <p14:cNvContentPartPr/>
              <p14:nvPr/>
            </p14:nvContentPartPr>
            <p14:xfrm>
              <a:off x="4756145" y="3895696"/>
              <a:ext cx="446040" cy="30780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DBBD19DF-9D7F-4C4C-853C-0490F14FC776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738505" y="3877696"/>
                <a:ext cx="4816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92F76439-D74F-4FB1-B7C2-02C31698DA3E}"/>
                  </a:ext>
                </a:extLst>
              </p14:cNvPr>
              <p14:cNvContentPartPr/>
              <p14:nvPr/>
            </p14:nvContentPartPr>
            <p14:xfrm>
              <a:off x="3342425" y="3887776"/>
              <a:ext cx="815040" cy="33120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92F76439-D74F-4FB1-B7C2-02C31698DA3E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324425" y="3870117"/>
                <a:ext cx="850680" cy="3668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E8434597-9832-421B-A85D-B870880ADBCD}"/>
                  </a:ext>
                </a:extLst>
              </p14:cNvPr>
              <p14:cNvContentPartPr/>
              <p14:nvPr/>
            </p14:nvContentPartPr>
            <p14:xfrm>
              <a:off x="2427665" y="4056616"/>
              <a:ext cx="216000" cy="26208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E8434597-9832-421B-A85D-B870880ADBCD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409996" y="4038976"/>
                <a:ext cx="251699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99ADBB4C-45CC-4316-91D7-100668C6C521}"/>
                  </a:ext>
                </a:extLst>
              </p14:cNvPr>
              <p14:cNvContentPartPr/>
              <p14:nvPr/>
            </p14:nvContentPartPr>
            <p14:xfrm>
              <a:off x="1828625" y="4049416"/>
              <a:ext cx="315720" cy="2077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99ADBB4C-45CC-4316-91D7-100668C6C521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810604" y="4031416"/>
                <a:ext cx="351401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AF6F0523-966D-4DFE-940C-ECBCFD0E9762}"/>
                  </a:ext>
                </a:extLst>
              </p14:cNvPr>
              <p14:cNvContentPartPr/>
              <p14:nvPr/>
            </p14:nvContentPartPr>
            <p14:xfrm>
              <a:off x="906665" y="3926296"/>
              <a:ext cx="522720" cy="33084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AF6F0523-966D-4DFE-940C-ECBCFD0E976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88665" y="3908656"/>
                <a:ext cx="55836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44CB8CAE-25EA-421E-9AE5-8F61869388E5}"/>
                  </a:ext>
                </a:extLst>
              </p14:cNvPr>
              <p14:cNvContentPartPr/>
              <p14:nvPr/>
            </p14:nvContentPartPr>
            <p14:xfrm>
              <a:off x="7691445" y="3795689"/>
              <a:ext cx="238680" cy="23076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44CB8CAE-25EA-421E-9AE5-8F61869388E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673805" y="3778049"/>
                <a:ext cx="2743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F75A9795-DC19-4DA4-B95F-778E6AA4425E}"/>
                  </a:ext>
                </a:extLst>
              </p14:cNvPr>
              <p14:cNvContentPartPr/>
              <p14:nvPr/>
            </p14:nvContentPartPr>
            <p14:xfrm>
              <a:off x="8114085" y="3719009"/>
              <a:ext cx="230760" cy="29232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F75A9795-DC19-4DA4-B95F-778E6AA4425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8096445" y="3701009"/>
                <a:ext cx="2664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7A33712E-325A-46F2-9FA7-41157A30BF4A}"/>
                  </a:ext>
                </a:extLst>
              </p14:cNvPr>
              <p14:cNvContentPartPr/>
              <p14:nvPr/>
            </p14:nvContentPartPr>
            <p14:xfrm>
              <a:off x="8436645" y="3841769"/>
              <a:ext cx="115920" cy="16956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7A33712E-325A-46F2-9FA7-41157A30BF4A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419005" y="3824129"/>
                <a:ext cx="1515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6A67471D-1326-4984-AB88-487A4B2D147F}"/>
                  </a:ext>
                </a:extLst>
              </p14:cNvPr>
              <p14:cNvContentPartPr/>
              <p14:nvPr/>
            </p14:nvContentPartPr>
            <p14:xfrm>
              <a:off x="8882685" y="3742049"/>
              <a:ext cx="269280" cy="3078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6A67471D-1326-4984-AB88-487A4B2D147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864685" y="3724049"/>
                <a:ext cx="3049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D0C302C1-419D-46D7-A279-E6F673F7A4BB}"/>
                  </a:ext>
                </a:extLst>
              </p14:cNvPr>
              <p14:cNvContentPartPr/>
              <p14:nvPr/>
            </p14:nvContentPartPr>
            <p14:xfrm>
              <a:off x="9266805" y="3880289"/>
              <a:ext cx="161640" cy="13932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D0C302C1-419D-46D7-A279-E6F673F7A4B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248805" y="3862289"/>
                <a:ext cx="1972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5DF1E0DD-CFAA-4CCD-AA57-B32B1F2500E5}"/>
                  </a:ext>
                </a:extLst>
              </p14:cNvPr>
              <p14:cNvContentPartPr/>
              <p14:nvPr/>
            </p14:nvContentPartPr>
            <p14:xfrm>
              <a:off x="9588645" y="3780209"/>
              <a:ext cx="116280" cy="27720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5DF1E0DD-CFAA-4CCD-AA57-B32B1F2500E5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571005" y="3762569"/>
                <a:ext cx="15192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D2F4B3B2-BFAA-45A5-BF7F-11F734E97AEA}"/>
                  </a:ext>
                </a:extLst>
              </p14:cNvPr>
              <p14:cNvContentPartPr/>
              <p14:nvPr/>
            </p14:nvContentPartPr>
            <p14:xfrm>
              <a:off x="10073565" y="3872729"/>
              <a:ext cx="253800" cy="16056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D2F4B3B2-BFAA-45A5-BF7F-11F734E97AEA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055925" y="3854729"/>
                <a:ext cx="2894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0C60BDAF-FC21-45DD-A2A3-2E875D1BE2D6}"/>
                  </a:ext>
                </a:extLst>
              </p14:cNvPr>
              <p14:cNvContentPartPr/>
              <p14:nvPr/>
            </p14:nvContentPartPr>
            <p14:xfrm>
              <a:off x="10441845" y="3706049"/>
              <a:ext cx="339120" cy="32832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0C60BDAF-FC21-45DD-A2A3-2E875D1BE2D6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423845" y="3688049"/>
                <a:ext cx="37476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7FB71601-FD44-4321-8303-4B6A9F6BAC35}"/>
                  </a:ext>
                </a:extLst>
              </p14:cNvPr>
              <p14:cNvContentPartPr/>
              <p14:nvPr/>
            </p14:nvContentPartPr>
            <p14:xfrm>
              <a:off x="1497812" y="4710183"/>
              <a:ext cx="100800" cy="19260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7FB71601-FD44-4321-8303-4B6A9F6BAC3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479812" y="4692183"/>
                <a:ext cx="1364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9B5D67C7-68E7-446A-8789-5C1B1DEDDEEB}"/>
                  </a:ext>
                </a:extLst>
              </p14:cNvPr>
              <p14:cNvContentPartPr/>
              <p14:nvPr/>
            </p14:nvContentPartPr>
            <p14:xfrm>
              <a:off x="1715972" y="4718103"/>
              <a:ext cx="136080" cy="23076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9B5D67C7-68E7-446A-8789-5C1B1DEDDEEB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697972" y="4700463"/>
                <a:ext cx="1717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F1CE35AA-019E-4574-BE77-611D83B5CD2B}"/>
                  </a:ext>
                </a:extLst>
              </p14:cNvPr>
              <p14:cNvContentPartPr/>
              <p14:nvPr/>
            </p14:nvContentPartPr>
            <p14:xfrm>
              <a:off x="2397092" y="4733223"/>
              <a:ext cx="115560" cy="16128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F1CE35AA-019E-4574-BE77-611D83B5CD2B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379452" y="4715223"/>
                <a:ext cx="1512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20C75A55-5661-4083-BC4F-F4AB5E898981}"/>
                  </a:ext>
                </a:extLst>
              </p14:cNvPr>
              <p14:cNvContentPartPr/>
              <p14:nvPr/>
            </p14:nvContentPartPr>
            <p14:xfrm>
              <a:off x="2704532" y="4540983"/>
              <a:ext cx="139320" cy="36936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20C75A55-5661-4083-BC4F-F4AB5E898981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686892" y="4522983"/>
                <a:ext cx="17496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E76BDB8D-DF2E-450D-9B0A-9EF3B27AC255}"/>
                  </a:ext>
                </a:extLst>
              </p14:cNvPr>
              <p14:cNvContentPartPr/>
              <p14:nvPr/>
            </p14:nvContentPartPr>
            <p14:xfrm>
              <a:off x="1905332" y="4542423"/>
              <a:ext cx="8280" cy="2196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E76BDB8D-DF2E-450D-9B0A-9EF3B27AC255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887332" y="4524423"/>
                <a:ext cx="439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08E5029D-F086-47F4-87CC-3B329CEFA7D7}"/>
                  </a:ext>
                </a:extLst>
              </p14:cNvPr>
              <p14:cNvContentPartPr/>
              <p14:nvPr/>
            </p14:nvContentPartPr>
            <p14:xfrm>
              <a:off x="3150212" y="4648623"/>
              <a:ext cx="184680" cy="19260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08E5029D-F086-47F4-87CC-3B329CEFA7D7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3132572" y="4630983"/>
                <a:ext cx="2203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AD8E22CA-3B4E-4C1A-90B2-1C917F4E42C0}"/>
                  </a:ext>
                </a:extLst>
              </p14:cNvPr>
              <p14:cNvContentPartPr/>
              <p14:nvPr/>
            </p14:nvContentPartPr>
            <p14:xfrm>
              <a:off x="3887852" y="4648623"/>
              <a:ext cx="138600" cy="17784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AD8E22CA-3B4E-4C1A-90B2-1C917F4E42C0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3870212" y="4630623"/>
                <a:ext cx="1742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0D3AEED7-48CD-41C8-A962-1E08895F2024}"/>
                  </a:ext>
                </a:extLst>
              </p14:cNvPr>
              <p14:cNvContentPartPr/>
              <p14:nvPr/>
            </p14:nvContentPartPr>
            <p14:xfrm>
              <a:off x="6685052" y="4371783"/>
              <a:ext cx="69480" cy="26928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0D3AEED7-48CD-41C8-A962-1E08895F2024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667052" y="4354143"/>
                <a:ext cx="1051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871E03CC-9486-4F6F-A3CD-EA7673A562F3}"/>
                  </a:ext>
                </a:extLst>
              </p14:cNvPr>
              <p14:cNvContentPartPr/>
              <p14:nvPr/>
            </p14:nvContentPartPr>
            <p14:xfrm>
              <a:off x="6561932" y="4364223"/>
              <a:ext cx="360" cy="36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871E03CC-9486-4F6F-A3CD-EA7673A562F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544292" y="434658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AA773526-7123-433F-8037-035246FC0B05}"/>
                  </a:ext>
                </a:extLst>
              </p14:cNvPr>
              <p14:cNvContentPartPr/>
              <p14:nvPr/>
            </p14:nvContentPartPr>
            <p14:xfrm>
              <a:off x="6285092" y="4479783"/>
              <a:ext cx="300240" cy="16164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AA773526-7123-433F-8037-035246FC0B05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6267452" y="4461783"/>
                <a:ext cx="3358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D48521DD-BFF2-4081-A7AA-4C587DE9731B}"/>
                  </a:ext>
                </a:extLst>
              </p14:cNvPr>
              <p14:cNvContentPartPr/>
              <p14:nvPr/>
            </p14:nvContentPartPr>
            <p14:xfrm>
              <a:off x="5516852" y="4486623"/>
              <a:ext cx="669240" cy="21600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D48521DD-BFF2-4081-A7AA-4C587DE9731B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5499203" y="4468983"/>
                <a:ext cx="704899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29B54DE5-87CD-4D85-B60F-A51CC7C66684}"/>
                  </a:ext>
                </a:extLst>
              </p14:cNvPr>
              <p14:cNvContentPartPr/>
              <p14:nvPr/>
            </p14:nvContentPartPr>
            <p14:xfrm>
              <a:off x="4824932" y="4502823"/>
              <a:ext cx="400680" cy="2847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29B54DE5-87CD-4D85-B60F-A51CC7C66684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4806932" y="4484823"/>
                <a:ext cx="4363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48561792-3462-406B-967F-66E8A9FB2D9A}"/>
                  </a:ext>
                </a:extLst>
              </p14:cNvPr>
              <p14:cNvContentPartPr/>
              <p14:nvPr/>
            </p14:nvContentPartPr>
            <p14:xfrm>
              <a:off x="4402652" y="4487343"/>
              <a:ext cx="215640" cy="30096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48561792-3462-406B-967F-66E8A9FB2D9A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4385012" y="4469343"/>
                <a:ext cx="2512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E3DFE3E3-87B2-4B02-87E8-FDB5EFC9DB6B}"/>
                  </a:ext>
                </a:extLst>
              </p14:cNvPr>
              <p14:cNvContentPartPr/>
              <p14:nvPr/>
            </p14:nvContentPartPr>
            <p14:xfrm>
              <a:off x="4118612" y="4602543"/>
              <a:ext cx="192600" cy="28476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E3DFE3E3-87B2-4B02-87E8-FDB5EFC9DB6B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4100612" y="4584543"/>
                <a:ext cx="2282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11053833-FCD8-4F90-B284-D04C4BCB57AE}"/>
                  </a:ext>
                </a:extLst>
              </p14:cNvPr>
              <p14:cNvContentPartPr/>
              <p14:nvPr/>
            </p14:nvContentPartPr>
            <p14:xfrm>
              <a:off x="3603452" y="4503903"/>
              <a:ext cx="177120" cy="29880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11053833-FCD8-4F90-B284-D04C4BCB57AE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3585812" y="4486263"/>
                <a:ext cx="2127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10884AA5-6418-4914-B7B5-265763C6D68A}"/>
                  </a:ext>
                </a:extLst>
              </p14:cNvPr>
              <p14:cNvContentPartPr/>
              <p14:nvPr/>
            </p14:nvContentPartPr>
            <p14:xfrm>
              <a:off x="1982372" y="4717743"/>
              <a:ext cx="300240" cy="23112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10884AA5-6418-4914-B7B5-265763C6D68A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1964350" y="4700075"/>
                <a:ext cx="335923" cy="266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B8477229-1076-48A5-8E53-13D4E72FADF7}"/>
                  </a:ext>
                </a:extLst>
              </p14:cNvPr>
              <p14:cNvContentPartPr/>
              <p14:nvPr/>
            </p14:nvContentPartPr>
            <p14:xfrm>
              <a:off x="1044932" y="4664103"/>
              <a:ext cx="346320" cy="2768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B8477229-1076-48A5-8E53-13D4E72FADF7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1026951" y="4646126"/>
                <a:ext cx="381923" cy="312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F5453345-F3A8-400D-8BA7-E99A374093FD}"/>
                  </a:ext>
                </a:extLst>
              </p14:cNvPr>
              <p14:cNvContentPartPr/>
              <p14:nvPr/>
            </p14:nvContentPartPr>
            <p14:xfrm>
              <a:off x="8290830" y="4433028"/>
              <a:ext cx="208080" cy="16236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F5453345-F3A8-400D-8BA7-E99A374093FD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8272830" y="4415028"/>
                <a:ext cx="2437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0A89FC0E-94FC-4320-A158-55E14336CE97}"/>
                  </a:ext>
                </a:extLst>
              </p14:cNvPr>
              <p14:cNvContentPartPr/>
              <p14:nvPr/>
            </p14:nvContentPartPr>
            <p14:xfrm>
              <a:off x="10211790" y="4395228"/>
              <a:ext cx="438480" cy="21528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0A89FC0E-94FC-4320-A158-55E14336CE97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0193790" y="4377588"/>
                <a:ext cx="4741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AE22CDED-30EA-40CB-9658-AA811CE39411}"/>
                  </a:ext>
                </a:extLst>
              </p14:cNvPr>
              <p14:cNvContentPartPr/>
              <p14:nvPr/>
            </p14:nvContentPartPr>
            <p14:xfrm>
              <a:off x="9335910" y="4302708"/>
              <a:ext cx="738000" cy="32328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AE22CDED-30EA-40CB-9658-AA811CE39411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9318270" y="4285068"/>
                <a:ext cx="77364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F1D67114-BC52-4F30-8894-055E04485721}"/>
                  </a:ext>
                </a:extLst>
              </p14:cNvPr>
              <p14:cNvContentPartPr/>
              <p14:nvPr/>
            </p14:nvContentPartPr>
            <p14:xfrm>
              <a:off x="8590710" y="4410348"/>
              <a:ext cx="438840" cy="38448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F1D67114-BC52-4F30-8894-055E04485721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8572725" y="4392708"/>
                <a:ext cx="474451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848FA431-CBCE-450E-94FB-873B6CAC1CC3}"/>
                  </a:ext>
                </a:extLst>
              </p14:cNvPr>
              <p14:cNvContentPartPr/>
              <p14:nvPr/>
            </p14:nvContentPartPr>
            <p14:xfrm>
              <a:off x="7498830" y="4425828"/>
              <a:ext cx="531360" cy="19260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848FA431-CBCE-450E-94FB-873B6CAC1CC3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7481178" y="4407862"/>
                <a:ext cx="567024" cy="228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953DAE0A-3811-4584-B4C7-C641DD47056B}"/>
                  </a:ext>
                </a:extLst>
              </p14:cNvPr>
              <p14:cNvContentPartPr/>
              <p14:nvPr/>
            </p14:nvContentPartPr>
            <p14:xfrm>
              <a:off x="6969270" y="4287588"/>
              <a:ext cx="438480" cy="33084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953DAE0A-3811-4584-B4C7-C641DD47056B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6951270" y="4269588"/>
                <a:ext cx="4741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41989949-D25E-4A8D-B858-FD75A94A145C}"/>
                  </a:ext>
                </a:extLst>
              </p14:cNvPr>
              <p14:cNvContentPartPr/>
              <p14:nvPr/>
            </p14:nvContentPartPr>
            <p14:xfrm>
              <a:off x="2389532" y="5332235"/>
              <a:ext cx="200160" cy="16200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41989949-D25E-4A8D-B858-FD75A94A145C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2371532" y="5314595"/>
                <a:ext cx="2358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1DFF4F23-C7C5-4829-9F3C-EBABDAAC787E}"/>
                  </a:ext>
                </a:extLst>
              </p14:cNvPr>
              <p14:cNvContentPartPr/>
              <p14:nvPr/>
            </p14:nvContentPartPr>
            <p14:xfrm>
              <a:off x="3142652" y="5271035"/>
              <a:ext cx="54000" cy="19260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1DFF4F23-C7C5-4829-9F3C-EBABDAAC787E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3124652" y="5253395"/>
                <a:ext cx="896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CF7B4F36-B999-41F3-8C29-8260ADABCA6C}"/>
                  </a:ext>
                </a:extLst>
              </p14:cNvPr>
              <p14:cNvContentPartPr/>
              <p14:nvPr/>
            </p14:nvContentPartPr>
            <p14:xfrm>
              <a:off x="3303932" y="5286515"/>
              <a:ext cx="146520" cy="16164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CF7B4F36-B999-41F3-8C29-8260ADABCA6C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3285932" y="5268515"/>
                <a:ext cx="1821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2219D3BC-4FE8-4953-BA24-884C9C4D4CF5}"/>
                  </a:ext>
                </a:extLst>
              </p14:cNvPr>
              <p14:cNvContentPartPr/>
              <p14:nvPr/>
            </p14:nvContentPartPr>
            <p14:xfrm>
              <a:off x="3142652" y="5109755"/>
              <a:ext cx="15840" cy="792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2219D3BC-4FE8-4953-BA24-884C9C4D4CF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124652" y="5091755"/>
                <a:ext cx="514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5E7232A5-55DE-40DE-80C7-C32DCC8A2ADE}"/>
                  </a:ext>
                </a:extLst>
              </p14:cNvPr>
              <p14:cNvContentPartPr/>
              <p14:nvPr/>
            </p14:nvContentPartPr>
            <p14:xfrm>
              <a:off x="3726572" y="5262755"/>
              <a:ext cx="138600" cy="20160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5E7232A5-55DE-40DE-80C7-C32DCC8A2ADE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3708572" y="5244755"/>
                <a:ext cx="1742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F9054C3B-719B-4719-AB1D-053C0CC7D12B}"/>
                  </a:ext>
                </a:extLst>
              </p14:cNvPr>
              <p14:cNvContentPartPr/>
              <p14:nvPr/>
            </p14:nvContentPartPr>
            <p14:xfrm>
              <a:off x="4402652" y="5163035"/>
              <a:ext cx="161640" cy="25452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F9054C3B-719B-4719-AB1D-053C0CC7D12B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4385012" y="5145035"/>
                <a:ext cx="1972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4550B2A9-9A44-42FA-B1FA-F15F02C93D6E}"/>
                  </a:ext>
                </a:extLst>
              </p14:cNvPr>
              <p14:cNvContentPartPr/>
              <p14:nvPr/>
            </p14:nvContentPartPr>
            <p14:xfrm>
              <a:off x="4666532" y="5148275"/>
              <a:ext cx="136800" cy="23076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4550B2A9-9A44-42FA-B1FA-F15F02C93D6E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4648892" y="5130275"/>
                <a:ext cx="1724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05E63E06-8AE7-48EB-967C-FBA0AF63FA97}"/>
                  </a:ext>
                </a:extLst>
              </p14:cNvPr>
              <p14:cNvContentPartPr/>
              <p14:nvPr/>
            </p14:nvContentPartPr>
            <p14:xfrm>
              <a:off x="4994492" y="5325035"/>
              <a:ext cx="7920" cy="792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05E63E06-8AE7-48EB-967C-FBA0AF63FA97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4976492" y="5307035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B785E761-05AB-4D24-89E5-4C64A7DCFDFF}"/>
                  </a:ext>
                </a:extLst>
              </p14:cNvPr>
              <p14:cNvContentPartPr/>
              <p14:nvPr/>
            </p14:nvContentPartPr>
            <p14:xfrm>
              <a:off x="3956972" y="5186435"/>
              <a:ext cx="346320" cy="24624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B785E761-05AB-4D24-89E5-4C64A7DCFDFF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3939332" y="5168795"/>
                <a:ext cx="3819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24E64CB6-4BD4-45F3-9304-9AE118F90717}"/>
                  </a:ext>
                </a:extLst>
              </p14:cNvPr>
              <p14:cNvContentPartPr/>
              <p14:nvPr/>
            </p14:nvContentPartPr>
            <p14:xfrm>
              <a:off x="2689412" y="5163395"/>
              <a:ext cx="115560" cy="32292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24E64CB6-4BD4-45F3-9304-9AE118F90717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2671412" y="5145755"/>
                <a:ext cx="15120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F948C710-C1ED-45DA-A723-A24A7BBDF873}"/>
                  </a:ext>
                </a:extLst>
              </p14:cNvPr>
              <p14:cNvContentPartPr/>
              <p14:nvPr/>
            </p14:nvContentPartPr>
            <p14:xfrm>
              <a:off x="1835852" y="5186435"/>
              <a:ext cx="446400" cy="34632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F948C710-C1ED-45DA-A723-A24A7BBDF873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818212" y="5168795"/>
                <a:ext cx="48204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D709B988-081B-47CF-87E9-35396968570F}"/>
                  </a:ext>
                </a:extLst>
              </p14:cNvPr>
              <p14:cNvContentPartPr/>
              <p14:nvPr/>
            </p14:nvContentPartPr>
            <p14:xfrm>
              <a:off x="1022252" y="5209475"/>
              <a:ext cx="706680" cy="31572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D709B988-081B-47CF-87E9-35396968570F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004261" y="5191835"/>
                <a:ext cx="742302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57F8A943-AA70-4230-9C3A-13634F17F371}"/>
                  </a:ext>
                </a:extLst>
              </p14:cNvPr>
              <p14:cNvContentPartPr/>
              <p14:nvPr/>
            </p14:nvContentPartPr>
            <p14:xfrm>
              <a:off x="7829746" y="921149"/>
              <a:ext cx="169920" cy="21600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57F8A943-AA70-4230-9C3A-13634F17F371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7812106" y="903509"/>
                <a:ext cx="2055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62D01221-4422-4BDC-9D8C-21195DCBD025}"/>
                  </a:ext>
                </a:extLst>
              </p14:cNvPr>
              <p14:cNvContentPartPr/>
              <p14:nvPr/>
            </p14:nvContentPartPr>
            <p14:xfrm>
              <a:off x="7342709" y="975509"/>
              <a:ext cx="402437" cy="166436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62D01221-4422-4BDC-9D8C-21195DCBD025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7325071" y="957818"/>
                <a:ext cx="438073" cy="202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852B2C11-BD1E-4D28-B779-4E48AB74FEAC}"/>
                  </a:ext>
                </a:extLst>
              </p14:cNvPr>
              <p14:cNvContentPartPr/>
              <p14:nvPr/>
            </p14:nvContentPartPr>
            <p14:xfrm>
              <a:off x="245626" y="2581829"/>
              <a:ext cx="146520" cy="16956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852B2C11-BD1E-4D28-B779-4E48AB74FEAC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227626" y="2563829"/>
                <a:ext cx="1821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0DFC36AB-7DC0-4CE6-8088-2871787584F7}"/>
                  </a:ext>
                </a:extLst>
              </p14:cNvPr>
              <p14:cNvContentPartPr/>
              <p14:nvPr/>
            </p14:nvContentPartPr>
            <p14:xfrm>
              <a:off x="499426" y="2681549"/>
              <a:ext cx="7920" cy="792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0DFC36AB-7DC0-4CE6-8088-2871787584F7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481426" y="2663549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CD80A08C-3431-41C4-93A5-4ACD83E36CBF}"/>
                  </a:ext>
                </a:extLst>
              </p14:cNvPr>
              <p14:cNvContentPartPr/>
              <p14:nvPr/>
            </p14:nvContentPartPr>
            <p14:xfrm>
              <a:off x="284146" y="3980069"/>
              <a:ext cx="115560" cy="30780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CD80A08C-3431-41C4-93A5-4ACD83E36CBF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266146" y="3962429"/>
                <a:ext cx="1512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2E6BDBEC-0C2D-43CB-A3AD-0D6CDB0641CF}"/>
                  </a:ext>
                </a:extLst>
              </p14:cNvPr>
              <p14:cNvContentPartPr/>
              <p14:nvPr/>
            </p14:nvContentPartPr>
            <p14:xfrm>
              <a:off x="530026" y="4233869"/>
              <a:ext cx="15840" cy="1548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2E6BDBEC-0C2D-43CB-A3AD-0D6CDB0641CF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512026" y="4215869"/>
                <a:ext cx="51480" cy="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385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F580EFA-B4BA-44E5-ABC2-8400CD257509}"/>
                  </a:ext>
                </a:extLst>
              </p14:cNvPr>
              <p14:cNvContentPartPr/>
              <p14:nvPr/>
            </p14:nvContentPartPr>
            <p14:xfrm>
              <a:off x="9155728" y="-1684592"/>
              <a:ext cx="12600" cy="12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F580EFA-B4BA-44E5-ABC2-8400CD2575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38088" y="-1702592"/>
                <a:ext cx="482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AD655AA-6A4F-49FA-A7EF-4C451034FD5E}"/>
                  </a:ext>
                </a:extLst>
              </p14:cNvPr>
              <p14:cNvContentPartPr/>
              <p14:nvPr/>
            </p14:nvContentPartPr>
            <p14:xfrm>
              <a:off x="768932" y="229698"/>
              <a:ext cx="94320" cy="239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AD655AA-6A4F-49FA-A7EF-4C451034FD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0932" y="211698"/>
                <a:ext cx="1299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4B0766A-7573-4803-88CC-636813CEBBF6}"/>
                  </a:ext>
                </a:extLst>
              </p14:cNvPr>
              <p14:cNvContentPartPr/>
              <p14:nvPr/>
            </p14:nvContentPartPr>
            <p14:xfrm>
              <a:off x="965852" y="311418"/>
              <a:ext cx="173880" cy="162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4B0766A-7573-4803-88CC-636813CEBB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7852" y="293418"/>
                <a:ext cx="2095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767DFB8-3F9B-4197-8733-69B31D3C541F}"/>
                  </a:ext>
                </a:extLst>
              </p14:cNvPr>
              <p14:cNvContentPartPr/>
              <p14:nvPr/>
            </p14:nvContentPartPr>
            <p14:xfrm>
              <a:off x="1256372" y="229698"/>
              <a:ext cx="169200" cy="2440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767DFB8-3F9B-4197-8733-69B31D3C54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8732" y="211698"/>
                <a:ext cx="2048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E2CBE89-2041-4139-868C-9138D1F43764}"/>
                  </a:ext>
                </a:extLst>
              </p14:cNvPr>
              <p14:cNvContentPartPr/>
              <p14:nvPr/>
            </p14:nvContentPartPr>
            <p14:xfrm>
              <a:off x="8715004" y="264861"/>
              <a:ext cx="151560" cy="107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E2CBE89-2041-4139-868C-9138D1F437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97004" y="246861"/>
                <a:ext cx="1872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34730C4-5802-4AF6-AA3A-3C5D3E4A6DA0}"/>
                  </a:ext>
                </a:extLst>
              </p14:cNvPr>
              <p14:cNvContentPartPr/>
              <p14:nvPr/>
            </p14:nvContentPartPr>
            <p14:xfrm>
              <a:off x="8992564" y="75501"/>
              <a:ext cx="164160" cy="316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34730C4-5802-4AF6-AA3A-3C5D3E4A6D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74564" y="57501"/>
                <a:ext cx="1998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2F27377-0598-4BFB-94D3-EAD40C5A4FFB}"/>
                  </a:ext>
                </a:extLst>
              </p14:cNvPr>
              <p14:cNvContentPartPr/>
              <p14:nvPr/>
            </p14:nvContentPartPr>
            <p14:xfrm>
              <a:off x="8431324" y="251541"/>
              <a:ext cx="164160" cy="1335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2F27377-0598-4BFB-94D3-EAD40C5A4F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13324" y="233901"/>
                <a:ext cx="1998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E414B40-B8DD-4C05-8461-F45328862331}"/>
                  </a:ext>
                </a:extLst>
              </p14:cNvPr>
              <p14:cNvContentPartPr/>
              <p14:nvPr/>
            </p14:nvContentPartPr>
            <p14:xfrm>
              <a:off x="10272724" y="333981"/>
              <a:ext cx="12960" cy="1328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E414B40-B8DD-4C05-8461-F453288623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254724" y="316341"/>
                <a:ext cx="486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1ACD95AA-FE98-4374-B1BF-9046C90B1A76}"/>
                  </a:ext>
                </a:extLst>
              </p14:cNvPr>
              <p14:cNvContentPartPr/>
              <p14:nvPr/>
            </p14:nvContentPartPr>
            <p14:xfrm>
              <a:off x="10764484" y="62901"/>
              <a:ext cx="95400" cy="41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1ACD95AA-FE98-4374-B1BF-9046C90B1A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746844" y="44901"/>
                <a:ext cx="13104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A8C75B3-7EF1-4589-800F-A9B1AFA4CD2A}"/>
                  </a:ext>
                </a:extLst>
              </p14:cNvPr>
              <p14:cNvContentPartPr/>
              <p14:nvPr/>
            </p14:nvContentPartPr>
            <p14:xfrm>
              <a:off x="10455604" y="214101"/>
              <a:ext cx="164520" cy="3913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A8C75B3-7EF1-4589-800F-A9B1AFA4CD2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37604" y="196461"/>
                <a:ext cx="20016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888B717F-7F2E-4836-9D08-A8BDAFC9AF82}"/>
                  </a:ext>
                </a:extLst>
              </p14:cNvPr>
              <p14:cNvContentPartPr/>
              <p14:nvPr/>
            </p14:nvContentPartPr>
            <p14:xfrm>
              <a:off x="9995164" y="201501"/>
              <a:ext cx="158040" cy="195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888B717F-7F2E-4836-9D08-A8BDAFC9AF8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7164" y="183861"/>
                <a:ext cx="1936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554CE9D-37D4-4B22-B452-9D7DE25F4DD2}"/>
                  </a:ext>
                </a:extLst>
              </p14:cNvPr>
              <p14:cNvContentPartPr/>
              <p14:nvPr/>
            </p14:nvContentPartPr>
            <p14:xfrm>
              <a:off x="9799684" y="157581"/>
              <a:ext cx="82440" cy="2588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554CE9D-37D4-4B22-B452-9D7DE25F4D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81684" y="139581"/>
                <a:ext cx="11808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2FED9E9-B099-4872-AEC5-F7F7BD8BA447}"/>
                  </a:ext>
                </a:extLst>
              </p14:cNvPr>
              <p14:cNvContentPartPr/>
              <p14:nvPr/>
            </p14:nvContentPartPr>
            <p14:xfrm>
              <a:off x="1431484" y="1021345"/>
              <a:ext cx="101520" cy="1706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2FED9E9-B099-4872-AEC5-F7F7BD8BA44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13484" y="1003705"/>
                <a:ext cx="1371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A95FBF34-9413-46A2-8B48-8DC094E8FB05}"/>
                  </a:ext>
                </a:extLst>
              </p14:cNvPr>
              <p14:cNvContentPartPr/>
              <p14:nvPr/>
            </p14:nvContentPartPr>
            <p14:xfrm>
              <a:off x="1872844" y="1002265"/>
              <a:ext cx="132840" cy="2066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A95FBF34-9413-46A2-8B48-8DC094E8FB0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54844" y="984625"/>
                <a:ext cx="1684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B203E36-664A-455A-BCEB-D1DCAFC5A525}"/>
                  </a:ext>
                </a:extLst>
              </p14:cNvPr>
              <p14:cNvContentPartPr/>
              <p14:nvPr/>
            </p14:nvContentPartPr>
            <p14:xfrm>
              <a:off x="1614364" y="882745"/>
              <a:ext cx="120240" cy="2955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B203E36-664A-455A-BCEB-D1DCAFC5A5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96364" y="864745"/>
                <a:ext cx="1558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23002719-E86C-4850-BD02-5D1557A974A8}"/>
                  </a:ext>
                </a:extLst>
              </p14:cNvPr>
              <p14:cNvContentPartPr/>
              <p14:nvPr/>
            </p14:nvContentPartPr>
            <p14:xfrm>
              <a:off x="680884" y="851065"/>
              <a:ext cx="637200" cy="3855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23002719-E86C-4850-BD02-5D1557A974A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2884" y="833409"/>
                <a:ext cx="672840" cy="421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F93AEA6-357B-49B2-A674-30B282B4FC8B}"/>
                  </a:ext>
                </a:extLst>
              </p14:cNvPr>
              <p14:cNvContentPartPr/>
              <p14:nvPr/>
            </p14:nvContentPartPr>
            <p14:xfrm>
              <a:off x="2371084" y="870145"/>
              <a:ext cx="12960" cy="1137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F93AEA6-357B-49B2-A674-30B282B4FC8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53084" y="852145"/>
                <a:ext cx="486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00F70A0-A35B-40F5-BCE9-74D02A28F68B}"/>
                  </a:ext>
                </a:extLst>
              </p14:cNvPr>
              <p14:cNvContentPartPr/>
              <p14:nvPr/>
            </p14:nvContentPartPr>
            <p14:xfrm>
              <a:off x="2560084" y="970945"/>
              <a:ext cx="177120" cy="2401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00F70A0-A35B-40F5-BCE9-74D02A28F68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42444" y="953305"/>
                <a:ext cx="2127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17B3496-1EC0-415D-AB08-64D28DFCD4B2}"/>
                  </a:ext>
                </a:extLst>
              </p14:cNvPr>
              <p14:cNvContentPartPr/>
              <p14:nvPr/>
            </p14:nvContentPartPr>
            <p14:xfrm>
              <a:off x="2256691" y="807145"/>
              <a:ext cx="13680" cy="1454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17B3496-1EC0-415D-AB08-64D28DFCD4B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38691" y="789145"/>
                <a:ext cx="493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41A89B6-5053-49F9-B119-3D64DD220354}"/>
                  </a:ext>
                </a:extLst>
              </p14:cNvPr>
              <p14:cNvContentPartPr/>
              <p14:nvPr/>
            </p14:nvContentPartPr>
            <p14:xfrm>
              <a:off x="6280771" y="781585"/>
              <a:ext cx="101160" cy="889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41A89B6-5053-49F9-B119-3D64DD22035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63131" y="763873"/>
                <a:ext cx="136800" cy="1247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97415B2-E319-4D24-866C-E848145F6ACF}"/>
                  </a:ext>
                </a:extLst>
              </p14:cNvPr>
              <p14:cNvContentPartPr/>
              <p14:nvPr/>
            </p14:nvContentPartPr>
            <p14:xfrm>
              <a:off x="6394171" y="1216825"/>
              <a:ext cx="3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97415B2-E319-4D24-866C-E848145F6AC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76531" y="11991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94F9843-B970-48C9-9C55-BFBA517358B6}"/>
                  </a:ext>
                </a:extLst>
              </p14:cNvPr>
              <p14:cNvContentPartPr/>
              <p14:nvPr/>
            </p14:nvContentPartPr>
            <p14:xfrm>
              <a:off x="6715949" y="888865"/>
              <a:ext cx="271440" cy="2466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94F9843-B970-48C9-9C55-BFBA517358B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97949" y="871199"/>
                <a:ext cx="307080" cy="2822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5DD8630-A4B5-4AB0-9340-32481B0567B5}"/>
                  </a:ext>
                </a:extLst>
              </p14:cNvPr>
              <p14:cNvContentPartPr/>
              <p14:nvPr/>
            </p14:nvContentPartPr>
            <p14:xfrm>
              <a:off x="7075229" y="964825"/>
              <a:ext cx="176760" cy="1897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5DD8630-A4B5-4AB0-9340-32481B0567B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57589" y="946825"/>
                <a:ext cx="2124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48852E7-5D92-402C-A8A8-85859E19AA37}"/>
                  </a:ext>
                </a:extLst>
              </p14:cNvPr>
              <p14:cNvContentPartPr/>
              <p14:nvPr/>
            </p14:nvContentPartPr>
            <p14:xfrm>
              <a:off x="8090789" y="870145"/>
              <a:ext cx="88560" cy="2653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48852E7-5D92-402C-A8A8-85859E19AA3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72789" y="852145"/>
                <a:ext cx="124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5E299A6-9BD1-4286-AC7D-BE2E3A389A80}"/>
                  </a:ext>
                </a:extLst>
              </p14:cNvPr>
              <p14:cNvContentPartPr/>
              <p14:nvPr/>
            </p14:nvContentPartPr>
            <p14:xfrm>
              <a:off x="8809709" y="957625"/>
              <a:ext cx="158040" cy="1782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5E299A6-9BD1-4286-AC7D-BE2E3A389A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91709" y="939985"/>
                <a:ext cx="1936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CBD2A2F-05DC-4A30-ADB5-8C9D6DA3712A}"/>
                  </a:ext>
                </a:extLst>
              </p14:cNvPr>
              <p14:cNvContentPartPr/>
              <p14:nvPr/>
            </p14:nvContentPartPr>
            <p14:xfrm>
              <a:off x="8298509" y="825865"/>
              <a:ext cx="410400" cy="3031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CBD2A2F-05DC-4A30-ADB5-8C9D6DA3712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80509" y="808225"/>
                <a:ext cx="4460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8D81D61-3E2C-445E-AD20-5EB5928DBE83}"/>
                  </a:ext>
                </a:extLst>
              </p14:cNvPr>
              <p14:cNvContentPartPr/>
              <p14:nvPr/>
            </p14:nvContentPartPr>
            <p14:xfrm>
              <a:off x="7342709" y="983545"/>
              <a:ext cx="180720" cy="15840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8D81D61-3E2C-445E-AD20-5EB5928DBE8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25069" y="965905"/>
                <a:ext cx="2163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FFAB090-EF8D-4390-86F9-91C64D8482DD}"/>
                  </a:ext>
                </a:extLst>
              </p14:cNvPr>
              <p14:cNvContentPartPr/>
              <p14:nvPr/>
            </p14:nvContentPartPr>
            <p14:xfrm>
              <a:off x="9490817" y="907945"/>
              <a:ext cx="176760" cy="1580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FFAB090-EF8D-4390-86F9-91C64D8482D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472817" y="889945"/>
                <a:ext cx="2124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C982F36-AA8C-41B2-9C86-73FEC0E327E6}"/>
                  </a:ext>
                </a:extLst>
              </p14:cNvPr>
              <p14:cNvContentPartPr/>
              <p14:nvPr/>
            </p14:nvContentPartPr>
            <p14:xfrm>
              <a:off x="9761897" y="951505"/>
              <a:ext cx="132840" cy="1123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C982F36-AA8C-41B2-9C86-73FEC0E327E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743897" y="933865"/>
                <a:ext cx="1684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4394F72-9017-4FEC-B96E-D33A95777376}"/>
                  </a:ext>
                </a:extLst>
              </p14:cNvPr>
              <p14:cNvContentPartPr/>
              <p14:nvPr/>
            </p14:nvContentPartPr>
            <p14:xfrm>
              <a:off x="11628497" y="712465"/>
              <a:ext cx="19440" cy="68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4394F72-9017-4FEC-B96E-D33A9577737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610497" y="694465"/>
                <a:ext cx="550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B4C4519-6C65-44CD-A827-746BB37A95F2}"/>
                  </a:ext>
                </a:extLst>
              </p14:cNvPr>
              <p14:cNvContentPartPr/>
              <p14:nvPr/>
            </p14:nvContentPartPr>
            <p14:xfrm>
              <a:off x="9194177" y="872305"/>
              <a:ext cx="170640" cy="2188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B4C4519-6C65-44CD-A827-746BB37A95F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76177" y="854305"/>
                <a:ext cx="2062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06FE6B31-A9E5-4433-9045-0377D5EEEE9D}"/>
                  </a:ext>
                </a:extLst>
              </p14:cNvPr>
              <p14:cNvContentPartPr/>
              <p14:nvPr/>
            </p14:nvContentPartPr>
            <p14:xfrm>
              <a:off x="7619858" y="1703782"/>
              <a:ext cx="270360" cy="11700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06FE6B31-A9E5-4433-9045-0377D5EEEE9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01858" y="1686142"/>
                <a:ext cx="30600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18381C0-1298-4941-90EE-EEEB04BD42C1}"/>
                  </a:ext>
                </a:extLst>
              </p14:cNvPr>
              <p14:cNvContentPartPr/>
              <p14:nvPr/>
            </p14:nvContentPartPr>
            <p14:xfrm>
              <a:off x="8374778" y="1679302"/>
              <a:ext cx="180360" cy="14256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18381C0-1298-4941-90EE-EEEB04BD42C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57138" y="1661662"/>
                <a:ext cx="2160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F21B08E0-B924-4FE6-A739-1CF5E8261873}"/>
                  </a:ext>
                </a:extLst>
              </p14:cNvPr>
              <p14:cNvContentPartPr/>
              <p14:nvPr/>
            </p14:nvContentPartPr>
            <p14:xfrm>
              <a:off x="8236178" y="1482382"/>
              <a:ext cx="14040" cy="140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F21B08E0-B924-4FE6-A739-1CF5E826187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218538" y="1464382"/>
                <a:ext cx="496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88863776-9672-407A-9BF4-EB88B1D56F75}"/>
                  </a:ext>
                </a:extLst>
              </p14:cNvPr>
              <p14:cNvContentPartPr/>
              <p14:nvPr/>
            </p14:nvContentPartPr>
            <p14:xfrm>
              <a:off x="8007938" y="1669222"/>
              <a:ext cx="249840" cy="1249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88863776-9672-407A-9BF4-EB88B1D56F7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990273" y="1651582"/>
                <a:ext cx="285531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5B0B4865-B240-45D4-855F-DF314A17029F}"/>
                  </a:ext>
                </a:extLst>
              </p14:cNvPr>
              <p14:cNvContentPartPr/>
              <p14:nvPr/>
            </p14:nvContentPartPr>
            <p14:xfrm>
              <a:off x="7142138" y="1505422"/>
              <a:ext cx="374400" cy="34524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5B0B4865-B240-45D4-855F-DF314A17029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24498" y="1487422"/>
                <a:ext cx="4100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0D561F7C-1994-4D0B-A98E-C1706DD3092C}"/>
                  </a:ext>
                </a:extLst>
              </p14:cNvPr>
              <p14:cNvContentPartPr/>
              <p14:nvPr/>
            </p14:nvContentPartPr>
            <p14:xfrm>
              <a:off x="8741978" y="1668862"/>
              <a:ext cx="83520" cy="15336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0D561F7C-1994-4D0B-A98E-C1706DD3092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724338" y="1650862"/>
                <a:ext cx="1191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A0436D76-B676-450B-B10B-80854DD61980}"/>
                  </a:ext>
                </a:extLst>
              </p14:cNvPr>
              <p14:cNvContentPartPr/>
              <p14:nvPr/>
            </p14:nvContentPartPr>
            <p14:xfrm>
              <a:off x="8914778" y="1468702"/>
              <a:ext cx="160200" cy="33948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A0436D76-B676-450B-B10B-80854DD619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896778" y="1451062"/>
                <a:ext cx="1958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708E7172-A163-42A9-9A7F-5FB2C16D3BD9}"/>
                  </a:ext>
                </a:extLst>
              </p14:cNvPr>
              <p14:cNvContentPartPr/>
              <p14:nvPr/>
            </p14:nvContentPartPr>
            <p14:xfrm>
              <a:off x="10016705" y="819025"/>
              <a:ext cx="2057760" cy="913197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708E7172-A163-42A9-9A7F-5FB2C16D3BD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98705" y="801380"/>
                <a:ext cx="2093400" cy="948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37287466-61D0-428E-B1A2-5BC4C72A41E1}"/>
                  </a:ext>
                </a:extLst>
              </p14:cNvPr>
              <p14:cNvContentPartPr/>
              <p14:nvPr/>
            </p14:nvContentPartPr>
            <p14:xfrm>
              <a:off x="9282305" y="1454662"/>
              <a:ext cx="637920" cy="31896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37287466-61D0-428E-B1A2-5BC4C72A41E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264305" y="1436662"/>
                <a:ext cx="67356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CAE0EB36-2B4B-43C3-BF44-C8055E0CCE8B}"/>
                  </a:ext>
                </a:extLst>
              </p14:cNvPr>
              <p14:cNvContentPartPr/>
              <p14:nvPr/>
            </p14:nvContentPartPr>
            <p14:xfrm>
              <a:off x="559985" y="10250416"/>
              <a:ext cx="284760" cy="48456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CAE0EB36-2B4B-43C3-BF44-C8055E0CCE8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2323" y="10232416"/>
                <a:ext cx="320445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D923AA6-D63E-4343-9B14-15A0344722B3}"/>
                  </a:ext>
                </a:extLst>
              </p14:cNvPr>
              <p14:cNvContentPartPr/>
              <p14:nvPr/>
            </p14:nvContentPartPr>
            <p14:xfrm>
              <a:off x="7545706" y="998549"/>
              <a:ext cx="200160" cy="123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D923AA6-D63E-4343-9B14-15A0344722B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27706" y="980909"/>
                <a:ext cx="2358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75F72D-2E89-4826-B1B1-E84CBDD95A7C}"/>
                  </a:ext>
                </a:extLst>
              </p14:cNvPr>
              <p14:cNvContentPartPr/>
              <p14:nvPr/>
            </p14:nvContentPartPr>
            <p14:xfrm>
              <a:off x="7859986" y="975509"/>
              <a:ext cx="154800" cy="185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75F72D-2E89-4826-B1B1-E84CBDD95A7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841986" y="957509"/>
                <a:ext cx="1904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05A6F8-8CEA-406F-B1F3-CBB80D60E412}"/>
                  </a:ext>
                </a:extLst>
              </p14:cNvPr>
              <p14:cNvContentPartPr/>
              <p14:nvPr/>
            </p14:nvContentPartPr>
            <p14:xfrm>
              <a:off x="722266" y="1659509"/>
              <a:ext cx="15840" cy="177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05A6F8-8CEA-406F-B1F3-CBB80D60E41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4266" y="1641869"/>
                <a:ext cx="514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1C8911-C3DD-4110-A620-938811871086}"/>
                  </a:ext>
                </a:extLst>
              </p14:cNvPr>
              <p14:cNvContentPartPr/>
              <p14:nvPr/>
            </p14:nvContentPartPr>
            <p14:xfrm>
              <a:off x="714346" y="1482749"/>
              <a:ext cx="15840" cy="7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1C8911-C3DD-4110-A620-93881187108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96706" y="1465109"/>
                <a:ext cx="514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A8007B-FE2E-4B7E-874D-3518CDD21BBF}"/>
                  </a:ext>
                </a:extLst>
              </p14:cNvPr>
              <p14:cNvContentPartPr/>
              <p14:nvPr/>
            </p14:nvContentPartPr>
            <p14:xfrm>
              <a:off x="2082346" y="1667429"/>
              <a:ext cx="276840" cy="138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A8007B-FE2E-4B7E-874D-3518CDD21BB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064346" y="1649429"/>
                <a:ext cx="3124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3650F9B-F038-4D8D-9397-1AE2870A66D1}"/>
                  </a:ext>
                </a:extLst>
              </p14:cNvPr>
              <p14:cNvContentPartPr/>
              <p14:nvPr/>
            </p14:nvContentPartPr>
            <p14:xfrm>
              <a:off x="2466106" y="1698029"/>
              <a:ext cx="154800" cy="292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3650F9B-F038-4D8D-9397-1AE2870A66D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448466" y="1680029"/>
                <a:ext cx="19044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E11A947-3B24-4927-BDD1-6BCB4E75B076}"/>
                  </a:ext>
                </a:extLst>
              </p14:cNvPr>
              <p14:cNvContentPartPr/>
              <p14:nvPr/>
            </p14:nvContentPartPr>
            <p14:xfrm>
              <a:off x="2983786" y="1536749"/>
              <a:ext cx="374760" cy="299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E11A947-3B24-4927-BDD1-6BCB4E75B07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66129" y="1518749"/>
                <a:ext cx="410434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C9D92A3-BE2A-49AB-A493-2DE010C123A0}"/>
                  </a:ext>
                </a:extLst>
              </p14:cNvPr>
              <p14:cNvContentPartPr/>
              <p14:nvPr/>
            </p14:nvContentPartPr>
            <p14:xfrm>
              <a:off x="2727826" y="1559789"/>
              <a:ext cx="177120" cy="253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C9D92A3-BE2A-49AB-A493-2DE010C123A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09826" y="1541789"/>
                <a:ext cx="2127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7286302-BB80-4AF7-AFC8-F5E10BDB29B0}"/>
                  </a:ext>
                </a:extLst>
              </p14:cNvPr>
              <p14:cNvContentPartPr/>
              <p14:nvPr/>
            </p14:nvContentPartPr>
            <p14:xfrm>
              <a:off x="1758706" y="1505429"/>
              <a:ext cx="231840" cy="339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7286302-BB80-4AF7-AFC8-F5E10BDB29B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741039" y="1487429"/>
                <a:ext cx="267535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71388FF-AD5B-42A5-B4D5-77BFBECEC8BF}"/>
                  </a:ext>
                </a:extLst>
              </p14:cNvPr>
              <p14:cNvContentPartPr/>
              <p14:nvPr/>
            </p14:nvContentPartPr>
            <p14:xfrm>
              <a:off x="875266" y="1528829"/>
              <a:ext cx="608040" cy="284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71388FF-AD5B-42A5-B4D5-77BFBECEC8B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7626" y="1511189"/>
                <a:ext cx="6436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39E0D37-6C43-4E19-A62D-A147CE2BB48D}"/>
                  </a:ext>
                </a:extLst>
              </p14:cNvPr>
              <p14:cNvContentPartPr/>
              <p14:nvPr/>
            </p14:nvContentPartPr>
            <p14:xfrm>
              <a:off x="3557626" y="1759589"/>
              <a:ext cx="31320" cy="123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39E0D37-6C43-4E19-A62D-A147CE2BB48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539626" y="1741589"/>
                <a:ext cx="669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8DA4358-AB6D-4765-8067-21F6316C41CD}"/>
                  </a:ext>
                </a:extLst>
              </p14:cNvPr>
              <p14:cNvContentPartPr/>
              <p14:nvPr/>
            </p14:nvContentPartPr>
            <p14:xfrm>
              <a:off x="3872986" y="1674989"/>
              <a:ext cx="191880" cy="146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8DA4358-AB6D-4765-8067-21F6316C41C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855346" y="1656989"/>
                <a:ext cx="2275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D0CADA4-70C5-4C3B-B34F-09283317B263}"/>
                  </a:ext>
                </a:extLst>
              </p14:cNvPr>
              <p14:cNvContentPartPr/>
              <p14:nvPr/>
            </p14:nvContentPartPr>
            <p14:xfrm>
              <a:off x="4848586" y="1544309"/>
              <a:ext cx="23400" cy="82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D0CADA4-70C5-4C3B-B34F-09283317B26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830586" y="1526309"/>
                <a:ext cx="590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B1AF9E-01D4-4618-9FEB-A50F56D319D5}"/>
                  </a:ext>
                </a:extLst>
              </p14:cNvPr>
              <p14:cNvContentPartPr/>
              <p14:nvPr/>
            </p14:nvContentPartPr>
            <p14:xfrm>
              <a:off x="4794586" y="1674989"/>
              <a:ext cx="361080" cy="146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B1AF9E-01D4-4618-9FEB-A50F56D319D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776946" y="1656989"/>
                <a:ext cx="3967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BB5EFC6-DC62-41E9-A8D4-AE650999041C}"/>
                  </a:ext>
                </a:extLst>
              </p14:cNvPr>
              <p14:cNvContentPartPr/>
              <p14:nvPr/>
            </p14:nvContentPartPr>
            <p14:xfrm>
              <a:off x="4164946" y="1681829"/>
              <a:ext cx="515160" cy="339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BB5EFC6-DC62-41E9-A8D4-AE650999041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146959" y="1664189"/>
                <a:ext cx="550775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B3A16EE-0820-4782-A211-D814C791F943}"/>
                  </a:ext>
                </a:extLst>
              </p14:cNvPr>
              <p14:cNvContentPartPr/>
              <p14:nvPr/>
            </p14:nvContentPartPr>
            <p14:xfrm>
              <a:off x="5332426" y="1651949"/>
              <a:ext cx="238680" cy="115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B3A16EE-0820-4782-A211-D814C791F94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314786" y="1633949"/>
                <a:ext cx="2743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61C8F6A-6D56-459A-AA0B-A0C661C00FE4}"/>
                  </a:ext>
                </a:extLst>
              </p14:cNvPr>
              <p14:cNvContentPartPr/>
              <p14:nvPr/>
            </p14:nvContentPartPr>
            <p14:xfrm>
              <a:off x="5724466" y="1651949"/>
              <a:ext cx="15840" cy="84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61C8F6A-6D56-459A-AA0B-A0C661C00FE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706466" y="1633949"/>
                <a:ext cx="514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42F216D-78F7-479A-AE0A-D746D81D9EEF}"/>
                  </a:ext>
                </a:extLst>
              </p14:cNvPr>
              <p14:cNvContentPartPr/>
              <p14:nvPr/>
            </p14:nvContentPartPr>
            <p14:xfrm>
              <a:off x="5685946" y="1574909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42F216D-78F7-479A-AE0A-D746D81D9EE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668306" y="15572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18F95DC-6591-4049-ABD9-0F1395BF60CF}"/>
                  </a:ext>
                </a:extLst>
              </p14:cNvPr>
              <p14:cNvContentPartPr/>
              <p14:nvPr/>
            </p14:nvContentPartPr>
            <p14:xfrm>
              <a:off x="6638506" y="1666709"/>
              <a:ext cx="215640" cy="115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18F95DC-6591-4049-ABD9-0F1395BF60C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620866" y="1649069"/>
                <a:ext cx="2512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42EDE03-62F9-4657-8C8C-52BF18A9C033}"/>
                  </a:ext>
                </a:extLst>
              </p14:cNvPr>
              <p14:cNvContentPartPr/>
              <p14:nvPr/>
            </p14:nvContentPartPr>
            <p14:xfrm>
              <a:off x="5847226" y="1467629"/>
              <a:ext cx="599760" cy="3074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42EDE03-62F9-4657-8C8C-52BF18A9C03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829586" y="1449650"/>
                <a:ext cx="635400" cy="343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B271DBE-F056-4D57-8243-47B364F6FE30}"/>
                  </a:ext>
                </a:extLst>
              </p14:cNvPr>
              <p14:cNvContentPartPr/>
              <p14:nvPr/>
            </p14:nvContentPartPr>
            <p14:xfrm>
              <a:off x="2105026" y="153629"/>
              <a:ext cx="131040" cy="330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B271DBE-F056-4D57-8243-47B364F6FE3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087386" y="135629"/>
                <a:ext cx="16668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766EFF1-F8AA-4795-BCEB-28CB80A7429C}"/>
                  </a:ext>
                </a:extLst>
              </p14:cNvPr>
              <p14:cNvContentPartPr/>
              <p14:nvPr/>
            </p14:nvContentPartPr>
            <p14:xfrm>
              <a:off x="2319946" y="92069"/>
              <a:ext cx="216000" cy="4510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766EFF1-F8AA-4795-BCEB-28CB80A7429C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302306" y="74069"/>
                <a:ext cx="25164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ADE0BAF-04BA-4B2F-8796-0DD9C2C6EEC9}"/>
                  </a:ext>
                </a:extLst>
              </p14:cNvPr>
              <p14:cNvContentPartPr/>
              <p14:nvPr/>
            </p14:nvContentPartPr>
            <p14:xfrm>
              <a:off x="2727466" y="168749"/>
              <a:ext cx="154440" cy="331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ADE0BAF-04BA-4B2F-8796-0DD9C2C6EEC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709466" y="151109"/>
                <a:ext cx="1900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1E4B31A3-B066-4509-B94C-8085F20F0C94}"/>
                  </a:ext>
                </a:extLst>
              </p14:cNvPr>
              <p14:cNvContentPartPr/>
              <p14:nvPr/>
            </p14:nvContentPartPr>
            <p14:xfrm>
              <a:off x="3833746" y="299429"/>
              <a:ext cx="146520" cy="16920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1E4B31A3-B066-4509-B94C-8085F20F0C94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816106" y="281429"/>
                <a:ext cx="1821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16CBC000-736F-4072-B874-7636562639F3}"/>
                  </a:ext>
                </a:extLst>
              </p14:cNvPr>
              <p14:cNvContentPartPr/>
              <p14:nvPr/>
            </p14:nvContentPartPr>
            <p14:xfrm>
              <a:off x="2981266" y="214829"/>
              <a:ext cx="761040" cy="27720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16CBC000-736F-4072-B874-7636562639F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963266" y="197189"/>
                <a:ext cx="79668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C6CCDBEA-C6A9-4EF4-821F-97E120227014}"/>
                  </a:ext>
                </a:extLst>
              </p14:cNvPr>
              <p14:cNvContentPartPr/>
              <p14:nvPr/>
            </p14:nvContentPartPr>
            <p14:xfrm>
              <a:off x="4249186" y="130589"/>
              <a:ext cx="146160" cy="12348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C6CCDBEA-C6A9-4EF4-821F-97E12022701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231230" y="112589"/>
                <a:ext cx="181712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32E85CEB-D507-4D1F-BF73-9358268FEC51}"/>
                  </a:ext>
                </a:extLst>
              </p14:cNvPr>
              <p14:cNvContentPartPr/>
              <p14:nvPr/>
            </p14:nvContentPartPr>
            <p14:xfrm>
              <a:off x="4602706" y="207269"/>
              <a:ext cx="115560" cy="21528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32E85CEB-D507-4D1F-BF73-9358268FEC51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561666" y="189629"/>
                <a:ext cx="2052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7189E12E-F6C9-4A8E-8179-216F3474E973}"/>
                  </a:ext>
                </a:extLst>
              </p14:cNvPr>
              <p14:cNvContentPartPr/>
              <p14:nvPr/>
            </p14:nvContentPartPr>
            <p14:xfrm>
              <a:off x="9412666" y="76589"/>
              <a:ext cx="215640" cy="35388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7189E12E-F6C9-4A8E-8179-216F3474E97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395026" y="58589"/>
                <a:ext cx="25128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DDCFF809-807D-457C-A508-11E9D0966E8E}"/>
                  </a:ext>
                </a:extLst>
              </p14:cNvPr>
              <p14:cNvContentPartPr/>
              <p14:nvPr/>
            </p14:nvContentPartPr>
            <p14:xfrm>
              <a:off x="2957506" y="991349"/>
              <a:ext cx="146880" cy="16128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DDCFF809-807D-457C-A508-11E9D0966E8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939506" y="973709"/>
                <a:ext cx="1825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36E67280-5AB5-4286-945C-F56F35D70468}"/>
                  </a:ext>
                </a:extLst>
              </p14:cNvPr>
              <p14:cNvContentPartPr/>
              <p14:nvPr/>
            </p14:nvContentPartPr>
            <p14:xfrm>
              <a:off x="3196546" y="990989"/>
              <a:ext cx="131040" cy="15264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36E67280-5AB5-4286-945C-F56F35D7046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178546" y="973349"/>
                <a:ext cx="1666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E683CCA6-1C43-46EF-9579-9167B16CF44E}"/>
                  </a:ext>
                </a:extLst>
              </p14:cNvPr>
              <p14:cNvContentPartPr/>
              <p14:nvPr/>
            </p14:nvContentPartPr>
            <p14:xfrm>
              <a:off x="3429466" y="845189"/>
              <a:ext cx="121320" cy="30024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E683CCA6-1C43-46EF-9579-9167B16CF44E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411466" y="827189"/>
                <a:ext cx="1569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3251399A-C5AB-49E1-9382-78053F5468FF}"/>
                  </a:ext>
                </a:extLst>
              </p14:cNvPr>
              <p14:cNvContentPartPr/>
              <p14:nvPr/>
            </p14:nvContentPartPr>
            <p14:xfrm>
              <a:off x="3764986" y="929429"/>
              <a:ext cx="177480" cy="40752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3251399A-C5AB-49E1-9382-78053F5468FF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747346" y="911789"/>
                <a:ext cx="21312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9007C744-34E7-4750-8B0C-A149BA2CFCCC}"/>
                  </a:ext>
                </a:extLst>
              </p14:cNvPr>
              <p14:cNvContentPartPr/>
              <p14:nvPr/>
            </p14:nvContentPartPr>
            <p14:xfrm>
              <a:off x="4141546" y="1021949"/>
              <a:ext cx="177120" cy="154080"/>
            </p14:xfrm>
          </p:contentPart>
        </mc:Choice>
        <mc:Fallback xmlns=""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9007C744-34E7-4750-8B0C-A149BA2CFCCC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123546" y="1003949"/>
                <a:ext cx="212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72FA689F-3B0D-42F0-A69F-90E5FD415632}"/>
                  </a:ext>
                </a:extLst>
              </p14:cNvPr>
              <p14:cNvContentPartPr/>
              <p14:nvPr/>
            </p14:nvContentPartPr>
            <p14:xfrm>
              <a:off x="4402906" y="967949"/>
              <a:ext cx="92520" cy="14364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72FA689F-3B0D-42F0-A69F-90E5FD415632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384906" y="950309"/>
                <a:ext cx="1281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E4DCE352-9519-4E05-9AF7-52C4A128ABAE}"/>
                  </a:ext>
                </a:extLst>
              </p14:cNvPr>
              <p14:cNvContentPartPr/>
              <p14:nvPr/>
            </p14:nvContentPartPr>
            <p14:xfrm>
              <a:off x="4610266" y="968309"/>
              <a:ext cx="115920" cy="17676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E4DCE352-9519-4E05-9AF7-52C4A128ABAE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592266" y="950309"/>
                <a:ext cx="1515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70BD418C-96E5-4A9E-99E6-84787A062E58}"/>
                  </a:ext>
                </a:extLst>
              </p14:cNvPr>
              <p14:cNvContentPartPr/>
              <p14:nvPr/>
            </p14:nvContentPartPr>
            <p14:xfrm>
              <a:off x="5593786" y="753029"/>
              <a:ext cx="714960" cy="39996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70BD418C-96E5-4A9E-99E6-84787A062E5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576146" y="735029"/>
                <a:ext cx="75060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5DAC54FA-B25E-42B2-A477-8D07A2E7F414}"/>
                  </a:ext>
                </a:extLst>
              </p14:cNvPr>
              <p14:cNvContentPartPr/>
              <p14:nvPr/>
            </p14:nvContentPartPr>
            <p14:xfrm>
              <a:off x="4955866" y="799109"/>
              <a:ext cx="507600" cy="32292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5DAC54FA-B25E-42B2-A477-8D07A2E7F41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4938226" y="781109"/>
                <a:ext cx="5432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EF5BF114-23D6-4A28-824E-0F9F6E4A7369}"/>
                  </a:ext>
                </a:extLst>
              </p14:cNvPr>
              <p14:cNvContentPartPr/>
              <p14:nvPr/>
            </p14:nvContentPartPr>
            <p14:xfrm>
              <a:off x="2109029" y="2510157"/>
              <a:ext cx="423000" cy="39240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EF5BF114-23D6-4A28-824E-0F9F6E4A7369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091029" y="2492157"/>
                <a:ext cx="45864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B90798F2-5DFE-4613-B05E-86EF73E7E26F}"/>
                  </a:ext>
                </a:extLst>
              </p14:cNvPr>
              <p14:cNvContentPartPr/>
              <p14:nvPr/>
            </p14:nvContentPartPr>
            <p14:xfrm>
              <a:off x="2661989" y="2602317"/>
              <a:ext cx="208080" cy="361440"/>
            </p14:xfrm>
          </p:contentPart>
        </mc:Choice>
        <mc:Fallback xmlns=""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B90798F2-5DFE-4613-B05E-86EF73E7E26F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643958" y="2584317"/>
                <a:ext cx="243782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B5D3FA1D-C38A-4C42-96F2-998A516E9C84}"/>
                  </a:ext>
                </a:extLst>
              </p14:cNvPr>
              <p14:cNvContentPartPr/>
              <p14:nvPr/>
            </p14:nvContentPartPr>
            <p14:xfrm>
              <a:off x="3322589" y="2340957"/>
              <a:ext cx="92880" cy="722520"/>
            </p14:xfrm>
          </p:contentPart>
        </mc:Choice>
        <mc:Fallback xmlns=""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B5D3FA1D-C38A-4C42-96F2-998A516E9C8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3304658" y="2322957"/>
                <a:ext cx="128382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4D50B85-C7BE-452A-85B5-4FCC0653BE87}"/>
                  </a:ext>
                </a:extLst>
              </p14:cNvPr>
              <p14:cNvContentPartPr/>
              <p14:nvPr/>
            </p14:nvContentPartPr>
            <p14:xfrm>
              <a:off x="4513829" y="2479557"/>
              <a:ext cx="93600" cy="4230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4D50B85-C7BE-452A-85B5-4FCC0653BE87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495760" y="2461557"/>
                <a:ext cx="129378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983FC95-A2DA-41AF-BA38-6832F6188267}"/>
                  </a:ext>
                </a:extLst>
              </p14:cNvPr>
              <p14:cNvContentPartPr/>
              <p14:nvPr/>
            </p14:nvContentPartPr>
            <p14:xfrm>
              <a:off x="4221869" y="2579277"/>
              <a:ext cx="138960" cy="230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983FC95-A2DA-41AF-BA38-6832F6188267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203822" y="2561277"/>
                <a:ext cx="174693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E4F02AE-A1EB-4974-86A1-7FB664454F30}"/>
                  </a:ext>
                </a:extLst>
              </p14:cNvPr>
              <p14:cNvContentPartPr/>
              <p14:nvPr/>
            </p14:nvContentPartPr>
            <p14:xfrm>
              <a:off x="4974989" y="2556237"/>
              <a:ext cx="277200" cy="2923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E4F02AE-A1EB-4974-86A1-7FB664454F30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4956966" y="2538237"/>
                <a:ext cx="312886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0CA9010-BB3F-488C-BAFA-1C38E4751E66}"/>
                  </a:ext>
                </a:extLst>
              </p14:cNvPr>
              <p14:cNvContentPartPr/>
              <p14:nvPr/>
            </p14:nvContentPartPr>
            <p14:xfrm>
              <a:off x="5597429" y="2387037"/>
              <a:ext cx="284760" cy="461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0CA9010-BB3F-488C-BAFA-1C38E4751E66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579429" y="2369037"/>
                <a:ext cx="32040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D6ACF69-D13B-43F4-AD68-81AC4915F988}"/>
                  </a:ext>
                </a:extLst>
              </p14:cNvPr>
              <p14:cNvContentPartPr/>
              <p14:nvPr/>
            </p14:nvContentPartPr>
            <p14:xfrm>
              <a:off x="6587789" y="2279757"/>
              <a:ext cx="137160" cy="6073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D6ACF69-D13B-43F4-AD68-81AC4915F98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569789" y="2261757"/>
                <a:ext cx="17280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E48DA7C-0F3B-4272-92E8-CC655FFD5B78}"/>
                  </a:ext>
                </a:extLst>
              </p14:cNvPr>
              <p14:cNvContentPartPr/>
              <p14:nvPr/>
            </p14:nvContentPartPr>
            <p14:xfrm>
              <a:off x="7287629" y="2387037"/>
              <a:ext cx="100800" cy="346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E48DA7C-0F3B-4272-92E8-CC655FFD5B78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269629" y="2369037"/>
                <a:ext cx="13644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A469679-CBF4-4792-B64D-89BD2F7BE07E}"/>
                  </a:ext>
                </a:extLst>
              </p14:cNvPr>
              <p14:cNvContentPartPr/>
              <p14:nvPr/>
            </p14:nvContentPartPr>
            <p14:xfrm>
              <a:off x="7534949" y="2533197"/>
              <a:ext cx="207360" cy="538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A469679-CBF4-4792-B64D-89BD2F7BE07E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516949" y="2515197"/>
                <a:ext cx="24300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52683DB6-375C-462B-96D0-4F37732A381B}"/>
                  </a:ext>
                </a:extLst>
              </p14:cNvPr>
              <p14:cNvContentPartPr/>
              <p14:nvPr/>
            </p14:nvContentPartPr>
            <p14:xfrm>
              <a:off x="7941029" y="2340957"/>
              <a:ext cx="128520" cy="3999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52683DB6-375C-462B-96D0-4F37732A381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7922978" y="2322957"/>
                <a:ext cx="16426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F5EE2A34-ED77-4334-AA8D-F190D5CE39F7}"/>
                  </a:ext>
                </a:extLst>
              </p14:cNvPr>
              <p14:cNvContentPartPr/>
              <p14:nvPr/>
            </p14:nvContentPartPr>
            <p14:xfrm>
              <a:off x="8179349" y="2487117"/>
              <a:ext cx="399960" cy="2156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F5EE2A34-ED77-4334-AA8D-F190D5CE39F7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161349" y="2469117"/>
                <a:ext cx="4356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7EE9190-B4E9-4000-A5C5-665DD57F215F}"/>
                  </a:ext>
                </a:extLst>
              </p14:cNvPr>
              <p14:cNvContentPartPr/>
              <p14:nvPr/>
            </p14:nvContentPartPr>
            <p14:xfrm>
              <a:off x="8970629" y="2294877"/>
              <a:ext cx="177120" cy="3769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7EE9190-B4E9-4000-A5C5-665DD57F215F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8952666" y="2276877"/>
                <a:ext cx="212688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D45BCF2-3BB0-473F-B226-4CB3A6294698}"/>
                  </a:ext>
                </a:extLst>
              </p14:cNvPr>
              <p14:cNvContentPartPr/>
              <p14:nvPr/>
            </p14:nvContentPartPr>
            <p14:xfrm>
              <a:off x="6021293" y="2567430"/>
              <a:ext cx="216000" cy="511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D45BCF2-3BB0-473F-B226-4CB3A6294698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6003293" y="2549430"/>
                <a:ext cx="251640" cy="5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620E4F1-A913-43DA-901A-65E82498E39A}"/>
              </a:ext>
            </a:extLst>
          </p:cNvPr>
          <p:cNvGrpSpPr/>
          <p:nvPr/>
        </p:nvGrpSpPr>
        <p:grpSpPr>
          <a:xfrm>
            <a:off x="1748050" y="126590"/>
            <a:ext cx="386640" cy="325080"/>
            <a:chOff x="1748050" y="126590"/>
            <a:chExt cx="38664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E6D7A2-6201-4811-A655-6FE92522B3AF}"/>
                    </a:ext>
                  </a:extLst>
                </p14:cNvPr>
                <p14:cNvContentPartPr/>
                <p14:nvPr/>
              </p14:nvContentPartPr>
              <p14:xfrm>
                <a:off x="1888810" y="189230"/>
                <a:ext cx="43920" cy="262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E6D7A2-6201-4811-A655-6FE92522B3A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870810" y="171590"/>
                  <a:ext cx="795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2E47D5-6F87-44BC-B40E-9E3DD3E788A0}"/>
                    </a:ext>
                  </a:extLst>
                </p14:cNvPr>
                <p14:cNvContentPartPr/>
                <p14:nvPr/>
              </p14:nvContentPartPr>
              <p14:xfrm>
                <a:off x="1748050" y="126590"/>
                <a:ext cx="386640" cy="60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2E47D5-6F87-44BC-B40E-9E3DD3E788A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730410" y="108590"/>
                  <a:ext cx="422280" cy="9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CCBFC46-D0CC-4AA9-BC81-409A10D58A94}"/>
                  </a:ext>
                </a:extLst>
              </p14:cNvPr>
              <p14:cNvContentPartPr/>
              <p14:nvPr/>
            </p14:nvContentPartPr>
            <p14:xfrm>
              <a:off x="4606450" y="228110"/>
              <a:ext cx="191160" cy="216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CCBFC46-D0CC-4AA9-BC81-409A10D58A94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588450" y="210470"/>
                <a:ext cx="22680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48681571-5EBF-4BBA-85B0-8531B3229A4F}"/>
              </a:ext>
            </a:extLst>
          </p:cNvPr>
          <p:cNvGrpSpPr/>
          <p:nvPr/>
        </p:nvGrpSpPr>
        <p:grpSpPr>
          <a:xfrm>
            <a:off x="5103970" y="211190"/>
            <a:ext cx="728280" cy="207360"/>
            <a:chOff x="5103970" y="211190"/>
            <a:chExt cx="72828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2B1999-FE1B-4526-98C2-663E31E92B07}"/>
                    </a:ext>
                  </a:extLst>
                </p14:cNvPr>
                <p14:cNvContentPartPr/>
                <p14:nvPr/>
              </p14:nvContentPartPr>
              <p14:xfrm>
                <a:off x="5103970" y="239990"/>
                <a:ext cx="101520" cy="178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2B1999-FE1B-4526-98C2-663E31E92B0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086330" y="222350"/>
                  <a:ext cx="1371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AB4733-FF8B-4A9A-AC6A-ABB5D7ECBC48}"/>
                    </a:ext>
                  </a:extLst>
                </p14:cNvPr>
                <p14:cNvContentPartPr/>
                <p14:nvPr/>
              </p14:nvContentPartPr>
              <p14:xfrm>
                <a:off x="5295490" y="221630"/>
                <a:ext cx="118440" cy="185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AB4733-FF8B-4A9A-AC6A-ABB5D7ECBC4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277490" y="203630"/>
                  <a:ext cx="154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33A8CF0-5191-4F97-A8B6-24DE03BD191F}"/>
                    </a:ext>
                  </a:extLst>
                </p14:cNvPr>
                <p14:cNvContentPartPr/>
                <p14:nvPr/>
              </p14:nvContentPartPr>
              <p14:xfrm>
                <a:off x="5489890" y="252950"/>
                <a:ext cx="172080" cy="149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33A8CF0-5191-4F97-A8B6-24DE03BD191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471890" y="235310"/>
                  <a:ext cx="207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953AA73-7A92-4139-AA96-DCD2A103C449}"/>
                    </a:ext>
                  </a:extLst>
                </p14:cNvPr>
                <p14:cNvContentPartPr/>
                <p14:nvPr/>
              </p14:nvContentPartPr>
              <p14:xfrm>
                <a:off x="5692930" y="211190"/>
                <a:ext cx="139320" cy="195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953AA73-7A92-4139-AA96-DCD2A103C44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674930" y="193550"/>
                  <a:ext cx="17496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D74534-06BB-4490-9958-0A60CFC9F163}"/>
              </a:ext>
            </a:extLst>
          </p:cNvPr>
          <p:cNvGrpSpPr/>
          <p:nvPr/>
        </p:nvGrpSpPr>
        <p:grpSpPr>
          <a:xfrm>
            <a:off x="6019090" y="92030"/>
            <a:ext cx="1256760" cy="290880"/>
            <a:chOff x="6019090" y="92030"/>
            <a:chExt cx="125676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071E7D-FFD3-4FBC-9C82-B1F6E4798E65}"/>
                    </a:ext>
                  </a:extLst>
                </p14:cNvPr>
                <p14:cNvContentPartPr/>
                <p14:nvPr/>
              </p14:nvContentPartPr>
              <p14:xfrm>
                <a:off x="6124570" y="170870"/>
                <a:ext cx="21240" cy="209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071E7D-FFD3-4FBC-9C82-B1F6E4798E6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06570" y="152870"/>
                  <a:ext cx="56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B97CDA-1633-42DC-9823-C65C64619303}"/>
                    </a:ext>
                  </a:extLst>
                </p14:cNvPr>
                <p14:cNvContentPartPr/>
                <p14:nvPr/>
              </p14:nvContentPartPr>
              <p14:xfrm>
                <a:off x="6019090" y="143150"/>
                <a:ext cx="280440" cy="52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B97CDA-1633-42DC-9823-C65C6461930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001450" y="125150"/>
                  <a:ext cx="316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EAD0A31-5E93-4BF8-A7EF-F5E5547D6C05}"/>
                    </a:ext>
                  </a:extLst>
                </p14:cNvPr>
                <p14:cNvContentPartPr/>
                <p14:nvPr/>
              </p14:nvContentPartPr>
              <p14:xfrm>
                <a:off x="6346330" y="241430"/>
                <a:ext cx="5760" cy="139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EAD0A31-5E93-4BF8-A7EF-F5E5547D6C0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328330" y="223430"/>
                  <a:ext cx="414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9C523C-64FC-422F-9332-74A27CD54613}"/>
                    </a:ext>
                  </a:extLst>
                </p14:cNvPr>
                <p14:cNvContentPartPr/>
                <p14:nvPr/>
              </p14:nvContentPartPr>
              <p14:xfrm>
                <a:off x="6347410" y="143150"/>
                <a:ext cx="2160" cy="15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9C523C-64FC-422F-9332-74A27CD5461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329770" y="125510"/>
                  <a:ext cx="37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7C9FD75-FA48-4E4A-9D59-1B3EA99BF03B}"/>
                    </a:ext>
                  </a:extLst>
                </p14:cNvPr>
                <p14:cNvContentPartPr/>
                <p14:nvPr/>
              </p14:nvContentPartPr>
              <p14:xfrm>
                <a:off x="6512650" y="128750"/>
                <a:ext cx="11880" cy="253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7C9FD75-FA48-4E4A-9D59-1B3EA99BF03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494650" y="111110"/>
                  <a:ext cx="475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766FBF-50D6-4D1F-A64A-08F70A053554}"/>
                    </a:ext>
                  </a:extLst>
                </p14:cNvPr>
                <p14:cNvContentPartPr/>
                <p14:nvPr/>
              </p14:nvContentPartPr>
              <p14:xfrm>
                <a:off x="6556210" y="205430"/>
                <a:ext cx="128520" cy="151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766FBF-50D6-4D1F-A64A-08F70A05355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538570" y="187790"/>
                  <a:ext cx="164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958F0E-80CD-4488-A0BE-8890AEAC3B71}"/>
                    </a:ext>
                  </a:extLst>
                </p14:cNvPr>
                <p14:cNvContentPartPr/>
                <p14:nvPr/>
              </p14:nvContentPartPr>
              <p14:xfrm>
                <a:off x="6860770" y="104630"/>
                <a:ext cx="41040" cy="260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958F0E-80CD-4488-A0BE-8890AEAC3B7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842770" y="86990"/>
                  <a:ext cx="766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360624D-AE6A-47FD-9AB8-BB4D5DB605C9}"/>
                    </a:ext>
                  </a:extLst>
                </p14:cNvPr>
                <p14:cNvContentPartPr/>
                <p14:nvPr/>
              </p14:nvContentPartPr>
              <p14:xfrm>
                <a:off x="6784810" y="92030"/>
                <a:ext cx="262440" cy="60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360624D-AE6A-47FD-9AB8-BB4D5DB605C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766810" y="74030"/>
                  <a:ext cx="298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37989B3-7453-4116-B083-B95A665B67DE}"/>
                    </a:ext>
                  </a:extLst>
                </p14:cNvPr>
                <p14:cNvContentPartPr/>
                <p14:nvPr/>
              </p14:nvContentPartPr>
              <p14:xfrm>
                <a:off x="7132570" y="231710"/>
                <a:ext cx="143280" cy="151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37989B3-7453-4116-B083-B95A665B67D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114930" y="214070"/>
                  <a:ext cx="17892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C1A9F68-525D-499A-82EB-3EE622E6529D}"/>
              </a:ext>
            </a:extLst>
          </p:cNvPr>
          <p:cNvGrpSpPr/>
          <p:nvPr/>
        </p:nvGrpSpPr>
        <p:grpSpPr>
          <a:xfrm>
            <a:off x="7806130" y="119390"/>
            <a:ext cx="138960" cy="76320"/>
            <a:chOff x="7806130" y="119390"/>
            <a:chExt cx="138960" cy="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0DAAB19-6F1E-4DAB-9236-EF6AA46C6EB8}"/>
                    </a:ext>
                  </a:extLst>
                </p14:cNvPr>
                <p14:cNvContentPartPr/>
                <p14:nvPr/>
              </p14:nvContentPartPr>
              <p14:xfrm>
                <a:off x="7806130" y="119390"/>
                <a:ext cx="19440" cy="76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0DAAB19-6F1E-4DAB-9236-EF6AA46C6EB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788490" y="101390"/>
                  <a:ext cx="55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8831954-1534-489B-9756-2021158E85DF}"/>
                    </a:ext>
                  </a:extLst>
                </p14:cNvPr>
                <p14:cNvContentPartPr/>
                <p14:nvPr/>
              </p14:nvContentPartPr>
              <p14:xfrm>
                <a:off x="7901170" y="123350"/>
                <a:ext cx="43920" cy="49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8831954-1534-489B-9756-2021158E85D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883530" y="105710"/>
                  <a:ext cx="7956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8176545-AEF6-4B92-8292-216D521D8E18}"/>
              </a:ext>
            </a:extLst>
          </p:cNvPr>
          <p:cNvGrpSpPr/>
          <p:nvPr/>
        </p:nvGrpSpPr>
        <p:grpSpPr>
          <a:xfrm>
            <a:off x="3563890" y="2472710"/>
            <a:ext cx="505440" cy="423360"/>
            <a:chOff x="3563890" y="2472710"/>
            <a:chExt cx="505440" cy="42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86A884F-D9F4-47B0-A981-5697F73AE709}"/>
                    </a:ext>
                  </a:extLst>
                </p14:cNvPr>
                <p14:cNvContentPartPr/>
                <p14:nvPr/>
              </p14:nvContentPartPr>
              <p14:xfrm>
                <a:off x="3660730" y="2507630"/>
                <a:ext cx="10440" cy="32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86A884F-D9F4-47B0-A981-5697F73AE70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643090" y="2489990"/>
                  <a:ext cx="460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BC75631-A4CC-47EA-965C-9C6324496758}"/>
                    </a:ext>
                  </a:extLst>
                </p14:cNvPr>
                <p14:cNvContentPartPr/>
                <p14:nvPr/>
              </p14:nvContentPartPr>
              <p14:xfrm>
                <a:off x="3563890" y="2472710"/>
                <a:ext cx="273600" cy="87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BC75631-A4CC-47EA-965C-9C632449675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546250" y="2455070"/>
                  <a:ext cx="3092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97115BA-317C-4188-AF05-AF21BF9AA395}"/>
                    </a:ext>
                  </a:extLst>
                </p14:cNvPr>
                <p14:cNvContentPartPr/>
                <p14:nvPr/>
              </p14:nvContentPartPr>
              <p14:xfrm>
                <a:off x="3942970" y="2492510"/>
                <a:ext cx="126360" cy="403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97115BA-317C-4188-AF05-AF21BF9AA39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924970" y="2474870"/>
                  <a:ext cx="162000" cy="4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695952A-B6A0-4001-8655-9D7689249037}"/>
              </a:ext>
            </a:extLst>
          </p:cNvPr>
          <p:cNvGrpSpPr/>
          <p:nvPr/>
        </p:nvGrpSpPr>
        <p:grpSpPr>
          <a:xfrm>
            <a:off x="6801010" y="2351750"/>
            <a:ext cx="426240" cy="341280"/>
            <a:chOff x="6801010" y="2351750"/>
            <a:chExt cx="42624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AC12476-2232-4E75-9728-779663A773EC}"/>
                    </a:ext>
                  </a:extLst>
                </p14:cNvPr>
                <p14:cNvContentPartPr/>
                <p14:nvPr/>
              </p14:nvContentPartPr>
              <p14:xfrm>
                <a:off x="6998290" y="2377670"/>
                <a:ext cx="16920" cy="315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AC12476-2232-4E75-9728-779663A773E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980290" y="2360030"/>
                  <a:ext cx="525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0A5E3AC-C228-4B11-9391-81EF93BD42EE}"/>
                    </a:ext>
                  </a:extLst>
                </p14:cNvPr>
                <p14:cNvContentPartPr/>
                <p14:nvPr/>
              </p14:nvContentPartPr>
              <p14:xfrm>
                <a:off x="6801010" y="2351750"/>
                <a:ext cx="426240" cy="71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0A5E3AC-C228-4B11-9391-81EF93BD42E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783010" y="2333750"/>
                  <a:ext cx="46188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987B8AC2-427D-48A2-AE71-19FE477D1459}"/>
              </a:ext>
            </a:extLst>
          </p:cNvPr>
          <p:cNvGrpSpPr/>
          <p:nvPr/>
        </p:nvGrpSpPr>
        <p:grpSpPr>
          <a:xfrm>
            <a:off x="9380050" y="2294150"/>
            <a:ext cx="444600" cy="416520"/>
            <a:chOff x="9380050" y="2294150"/>
            <a:chExt cx="444600" cy="4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1138A02F-A13C-428E-BED6-C83A7DCEED93}"/>
                    </a:ext>
                  </a:extLst>
                </p14:cNvPr>
                <p14:cNvContentPartPr/>
                <p14:nvPr/>
              </p14:nvContentPartPr>
              <p14:xfrm>
                <a:off x="9380050" y="2294150"/>
                <a:ext cx="70920" cy="4165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1138A02F-A13C-428E-BED6-C83A7DCEED9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362050" y="2276150"/>
                  <a:ext cx="10656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F8AE8BE7-FEED-4CE8-AF27-CA42EC638068}"/>
                    </a:ext>
                  </a:extLst>
                </p14:cNvPr>
                <p14:cNvContentPartPr/>
                <p14:nvPr/>
              </p14:nvContentPartPr>
              <p14:xfrm>
                <a:off x="9557530" y="2515910"/>
                <a:ext cx="105120" cy="1069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F8AE8BE7-FEED-4CE8-AF27-CA42EC63806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539530" y="2497910"/>
                  <a:ext cx="140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8B6C0E6E-14DC-4635-B8DB-72B41BEAA539}"/>
                    </a:ext>
                  </a:extLst>
                </p14:cNvPr>
                <p14:cNvContentPartPr/>
                <p14:nvPr/>
              </p14:nvContentPartPr>
              <p14:xfrm>
                <a:off x="9562210" y="2492510"/>
                <a:ext cx="173160" cy="16740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8B6C0E6E-14DC-4635-B8DB-72B41BEAA539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544570" y="2474870"/>
                  <a:ext cx="208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2C4841BC-F7F1-45C6-AB84-F5991347454C}"/>
                    </a:ext>
                  </a:extLst>
                </p14:cNvPr>
                <p14:cNvContentPartPr/>
                <p14:nvPr/>
              </p14:nvContentPartPr>
              <p14:xfrm>
                <a:off x="9790090" y="2609150"/>
                <a:ext cx="34560" cy="6804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2C4841BC-F7F1-45C6-AB84-F5991347454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772450" y="2591510"/>
                  <a:ext cx="7020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21E4E7A3-830C-42C4-9F8B-0047005A054F}"/>
              </a:ext>
            </a:extLst>
          </p:cNvPr>
          <p:cNvGrpSpPr/>
          <p:nvPr/>
        </p:nvGrpSpPr>
        <p:grpSpPr>
          <a:xfrm>
            <a:off x="10054690" y="2261030"/>
            <a:ext cx="602640" cy="561600"/>
            <a:chOff x="10054690" y="2261030"/>
            <a:chExt cx="602640" cy="5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89793BFA-1511-4182-AAA1-C3E00C6636BE}"/>
                    </a:ext>
                  </a:extLst>
                </p14:cNvPr>
                <p14:cNvContentPartPr/>
                <p14:nvPr/>
              </p14:nvContentPartPr>
              <p14:xfrm>
                <a:off x="10054690" y="2519870"/>
                <a:ext cx="74160" cy="13248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89793BFA-1511-4182-AAA1-C3E00C6636B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037050" y="2502230"/>
                  <a:ext cx="109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C2EB7255-CB55-4A24-8B86-FEA79934B2C9}"/>
                    </a:ext>
                  </a:extLst>
                </p14:cNvPr>
                <p14:cNvContentPartPr/>
                <p14:nvPr/>
              </p14:nvContentPartPr>
              <p14:xfrm>
                <a:off x="10092850" y="2530310"/>
                <a:ext cx="82800" cy="29232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C2EB7255-CB55-4A24-8B86-FEA79934B2C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074850" y="2512310"/>
                  <a:ext cx="1184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EDA0220A-B186-4345-B77D-CDAB8EAD7E06}"/>
                    </a:ext>
                  </a:extLst>
                </p14:cNvPr>
                <p14:cNvContentPartPr/>
                <p14:nvPr/>
              </p14:nvContentPartPr>
              <p14:xfrm>
                <a:off x="10305250" y="2325830"/>
                <a:ext cx="106920" cy="39456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EDA0220A-B186-4345-B77D-CDAB8EAD7E0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287250" y="2307830"/>
                  <a:ext cx="1425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94BAA69D-0C48-489D-A699-2B94D75CC92B}"/>
                    </a:ext>
                  </a:extLst>
                </p14:cNvPr>
                <p14:cNvContentPartPr/>
                <p14:nvPr/>
              </p14:nvContentPartPr>
              <p14:xfrm>
                <a:off x="10557610" y="2261030"/>
                <a:ext cx="99720" cy="49392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94BAA69D-0C48-489D-A699-2B94D75CC92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539610" y="2243390"/>
                  <a:ext cx="135360" cy="52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E63D366F-48F5-4A88-AB17-519390A144F9}"/>
              </a:ext>
            </a:extLst>
          </p:cNvPr>
          <p:cNvGrpSpPr/>
          <p:nvPr/>
        </p:nvGrpSpPr>
        <p:grpSpPr>
          <a:xfrm>
            <a:off x="7492210" y="162230"/>
            <a:ext cx="155520" cy="239040"/>
            <a:chOff x="7492210" y="162230"/>
            <a:chExt cx="15552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43E61C8C-FEE1-4A9C-BE20-FE68B0BA769B}"/>
                    </a:ext>
                  </a:extLst>
                </p14:cNvPr>
                <p14:cNvContentPartPr/>
                <p14:nvPr/>
              </p14:nvContentPartPr>
              <p14:xfrm>
                <a:off x="7492210" y="162230"/>
                <a:ext cx="21600" cy="23796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43E61C8C-FEE1-4A9C-BE20-FE68B0BA769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474210" y="144590"/>
                  <a:ext cx="572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C0BCD31D-AD3E-42F0-90CC-BC404D8FFDDF}"/>
                    </a:ext>
                  </a:extLst>
                </p14:cNvPr>
                <p14:cNvContentPartPr/>
                <p14:nvPr/>
              </p14:nvContentPartPr>
              <p14:xfrm>
                <a:off x="7524610" y="243230"/>
                <a:ext cx="123120" cy="15804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C0BCD31D-AD3E-42F0-90CC-BC404D8FFDD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506610" y="225590"/>
                  <a:ext cx="158760" cy="19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0475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5514FC-D5A7-4F79-8452-C13C487CD925}"/>
                  </a:ext>
                </a:extLst>
              </p14:cNvPr>
              <p14:cNvContentPartPr/>
              <p14:nvPr/>
            </p14:nvContentPartPr>
            <p14:xfrm>
              <a:off x="637666" y="360989"/>
              <a:ext cx="1060560" cy="430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5514FC-D5A7-4F79-8452-C13C487CD9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9672" y="342989"/>
                <a:ext cx="1096188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DA14739-322B-44E5-AA5C-E2410E3AAFB4}"/>
                  </a:ext>
                </a:extLst>
              </p14:cNvPr>
              <p14:cNvContentPartPr/>
              <p14:nvPr/>
            </p14:nvContentPartPr>
            <p14:xfrm>
              <a:off x="2896666" y="468629"/>
              <a:ext cx="238680" cy="291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DA14739-322B-44E5-AA5C-E2410E3AAF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79026" y="450651"/>
                <a:ext cx="274320" cy="327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FBA3C4-8B31-4824-A668-BF3FEDEA18CC}"/>
                  </a:ext>
                </a:extLst>
              </p14:cNvPr>
              <p14:cNvContentPartPr/>
              <p14:nvPr/>
            </p14:nvContentPartPr>
            <p14:xfrm>
              <a:off x="2151466" y="314909"/>
              <a:ext cx="599400" cy="477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FBA3C4-8B31-4824-A668-BF3FEDEA18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33477" y="296909"/>
                <a:ext cx="635019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196CBA4-0F48-475A-8AAF-1EA12E8E7BD4}"/>
                  </a:ext>
                </a:extLst>
              </p14:cNvPr>
              <p14:cNvContentPartPr/>
              <p14:nvPr/>
            </p14:nvContentPartPr>
            <p14:xfrm>
              <a:off x="3326866" y="753029"/>
              <a:ext cx="23400" cy="131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196CBA4-0F48-475A-8AAF-1EA12E8E7B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9226" y="735029"/>
                <a:ext cx="590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F293AEB-F4DF-4AF2-AD16-3123E21089C3}"/>
                  </a:ext>
                </a:extLst>
              </p14:cNvPr>
              <p14:cNvContentPartPr/>
              <p14:nvPr/>
            </p14:nvContentPartPr>
            <p14:xfrm>
              <a:off x="3987826" y="330389"/>
              <a:ext cx="120600" cy="530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F293AEB-F4DF-4AF2-AD16-3123E21089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70186" y="312389"/>
                <a:ext cx="15624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6FC4B60-7F97-49E1-ACD4-FFC63B2E144A}"/>
                  </a:ext>
                </a:extLst>
              </p14:cNvPr>
              <p14:cNvContentPartPr/>
              <p14:nvPr/>
            </p14:nvContentPartPr>
            <p14:xfrm>
              <a:off x="3657346" y="499229"/>
              <a:ext cx="169560" cy="453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6FC4B60-7F97-49E1-ACD4-FFC63B2E14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39706" y="481589"/>
                <a:ext cx="20520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0000ACB-EF82-4A2B-AE4C-D889D0BAF4A7}"/>
                  </a:ext>
                </a:extLst>
              </p14:cNvPr>
              <p14:cNvContentPartPr/>
              <p14:nvPr/>
            </p14:nvContentPartPr>
            <p14:xfrm>
              <a:off x="4787026" y="483749"/>
              <a:ext cx="169560" cy="200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0000ACB-EF82-4A2B-AE4C-D889D0BAF4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69026" y="466109"/>
                <a:ext cx="20520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A69224-E99A-41A5-8990-C66B8B8CD6DF}"/>
                  </a:ext>
                </a:extLst>
              </p14:cNvPr>
              <p14:cNvContentPartPr/>
              <p14:nvPr/>
            </p14:nvContentPartPr>
            <p14:xfrm>
              <a:off x="5055946" y="445589"/>
              <a:ext cx="230760" cy="253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A69224-E99A-41A5-8990-C66B8B8CD6D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37946" y="427589"/>
                <a:ext cx="2664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3AE6764-629C-4D64-87DE-3BB9F986922A}"/>
                  </a:ext>
                </a:extLst>
              </p14:cNvPr>
              <p14:cNvContentPartPr/>
              <p14:nvPr/>
            </p14:nvContentPartPr>
            <p14:xfrm>
              <a:off x="5386066" y="353429"/>
              <a:ext cx="615600" cy="384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3AE6764-629C-4D64-87DE-3BB9F98692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68416" y="335429"/>
                <a:ext cx="651261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7F08DDE-A6B7-4B23-A09B-6891194FCBAF}"/>
                  </a:ext>
                </a:extLst>
              </p14:cNvPr>
              <p14:cNvContentPartPr/>
              <p14:nvPr/>
            </p14:nvContentPartPr>
            <p14:xfrm>
              <a:off x="4471666" y="299429"/>
              <a:ext cx="185040" cy="430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7F08DDE-A6B7-4B23-A09B-6891194FCB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53666" y="281789"/>
                <a:ext cx="22068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F08F117-E568-4248-9571-89E85BCB38F5}"/>
                  </a:ext>
                </a:extLst>
              </p14:cNvPr>
              <p14:cNvContentPartPr/>
              <p14:nvPr/>
            </p14:nvContentPartPr>
            <p14:xfrm>
              <a:off x="8928826" y="260909"/>
              <a:ext cx="261720" cy="2998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F08F117-E568-4248-9571-89E85BCB38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910826" y="243269"/>
                <a:ext cx="2973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67D57A0-DD6E-463B-8DA1-2D77A3F53C46}"/>
                  </a:ext>
                </a:extLst>
              </p14:cNvPr>
              <p14:cNvContentPartPr/>
              <p14:nvPr/>
            </p14:nvContentPartPr>
            <p14:xfrm>
              <a:off x="9335986" y="399509"/>
              <a:ext cx="146520" cy="162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67D57A0-DD6E-463B-8DA1-2D77A3F53C4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17986" y="381509"/>
                <a:ext cx="1821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91CEC57-3728-4BF8-AD01-C8B1089B758F}"/>
                  </a:ext>
                </a:extLst>
              </p14:cNvPr>
              <p14:cNvContentPartPr/>
              <p14:nvPr/>
            </p14:nvContentPartPr>
            <p14:xfrm>
              <a:off x="9650626" y="345509"/>
              <a:ext cx="131400" cy="216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91CEC57-3728-4BF8-AD01-C8B1089B758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32986" y="327869"/>
                <a:ext cx="1670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8D91ECD-A761-4E3B-9F7F-54F7FA68FC8B}"/>
                  </a:ext>
                </a:extLst>
              </p14:cNvPr>
              <p14:cNvContentPartPr/>
              <p14:nvPr/>
            </p14:nvContentPartPr>
            <p14:xfrm>
              <a:off x="11187826" y="368549"/>
              <a:ext cx="576720" cy="238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8D91ECD-A761-4E3B-9F7F-54F7FA68FC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169837" y="350909"/>
                <a:ext cx="612338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B6EAA47-653D-4AB0-8F8A-A47BD5033D7D}"/>
                  </a:ext>
                </a:extLst>
              </p14:cNvPr>
              <p14:cNvContentPartPr/>
              <p14:nvPr/>
            </p14:nvContentPartPr>
            <p14:xfrm>
              <a:off x="10818826" y="284309"/>
              <a:ext cx="254160" cy="3074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B6EAA47-653D-4AB0-8F8A-A47BD5033D7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801161" y="266330"/>
                <a:ext cx="289851" cy="3430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F181E87-70B2-4825-823D-4A8205EBE661}"/>
                  </a:ext>
                </a:extLst>
              </p14:cNvPr>
              <p14:cNvContentPartPr/>
              <p14:nvPr/>
            </p14:nvContentPartPr>
            <p14:xfrm>
              <a:off x="10104226" y="268829"/>
              <a:ext cx="599760" cy="3078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F181E87-70B2-4825-823D-4A8205EBE66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86586" y="250829"/>
                <a:ext cx="6354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22DDAEC-6DE0-441E-A4F1-97E669C7A5CA}"/>
                  </a:ext>
                </a:extLst>
              </p14:cNvPr>
              <p14:cNvContentPartPr/>
              <p14:nvPr/>
            </p14:nvContentPartPr>
            <p14:xfrm>
              <a:off x="6323506" y="314909"/>
              <a:ext cx="2305800" cy="369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22DDAEC-6DE0-441E-A4F1-97E669C7A5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05866" y="296927"/>
                <a:ext cx="2341440" cy="4049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3BD45A3-9D24-431F-A73E-59D256C98A7A}"/>
                  </a:ext>
                </a:extLst>
              </p14:cNvPr>
              <p14:cNvContentPartPr/>
              <p14:nvPr/>
            </p14:nvContentPartPr>
            <p14:xfrm>
              <a:off x="1552066" y="1328309"/>
              <a:ext cx="161640" cy="262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3BD45A3-9D24-431F-A73E-59D256C98A7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34066" y="1310669"/>
                <a:ext cx="1972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8D45EBE-2729-42E2-9A1E-48EAAC2BC39D}"/>
                  </a:ext>
                </a:extLst>
              </p14:cNvPr>
              <p14:cNvContentPartPr/>
              <p14:nvPr/>
            </p14:nvContentPartPr>
            <p14:xfrm>
              <a:off x="1951666" y="1305989"/>
              <a:ext cx="192240" cy="44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8D45EBE-2729-42E2-9A1E-48EAAC2BC39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33700" y="1288349"/>
                <a:ext cx="227813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52899F2-A2EE-4FCA-9936-AE38F9DBECBF}"/>
                  </a:ext>
                </a:extLst>
              </p14:cNvPr>
              <p14:cNvContentPartPr/>
              <p14:nvPr/>
            </p14:nvContentPartPr>
            <p14:xfrm>
              <a:off x="1013866" y="1321469"/>
              <a:ext cx="431280" cy="261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52899F2-A2EE-4FCA-9936-AE38F9DBECB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96211" y="1303469"/>
                <a:ext cx="46695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080A27D-51B8-4FE5-AA1D-CA109C628947}"/>
                  </a:ext>
                </a:extLst>
              </p14:cNvPr>
              <p14:cNvContentPartPr/>
              <p14:nvPr/>
            </p14:nvContentPartPr>
            <p14:xfrm>
              <a:off x="545866" y="1282949"/>
              <a:ext cx="361080" cy="3232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080A27D-51B8-4FE5-AA1D-CA109C62894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27866" y="1265309"/>
                <a:ext cx="3967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D89F282-E82E-41A4-83B8-B03E0EA3BC1D}"/>
                  </a:ext>
                </a:extLst>
              </p14:cNvPr>
              <p14:cNvContentPartPr/>
              <p14:nvPr/>
            </p14:nvContentPartPr>
            <p14:xfrm>
              <a:off x="3910426" y="1285469"/>
              <a:ext cx="177840" cy="182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D89F282-E82E-41A4-83B8-B03E0EA3BC1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92426" y="1267829"/>
                <a:ext cx="2134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9763C36-FE0F-42D3-9E97-7A0682DAF53C}"/>
                  </a:ext>
                </a:extLst>
              </p14:cNvPr>
              <p14:cNvContentPartPr/>
              <p14:nvPr/>
            </p14:nvContentPartPr>
            <p14:xfrm>
              <a:off x="3227146" y="1198709"/>
              <a:ext cx="568800" cy="322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9763C36-FE0F-42D3-9E97-7A0682DAF53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09146" y="1180709"/>
                <a:ext cx="60444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C61DD94-0C0B-4F9D-861B-191C2693DE47}"/>
                  </a:ext>
                </a:extLst>
              </p14:cNvPr>
              <p14:cNvContentPartPr/>
              <p14:nvPr/>
            </p14:nvContentPartPr>
            <p14:xfrm>
              <a:off x="2397346" y="1160189"/>
              <a:ext cx="638280" cy="361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C61DD94-0C0B-4F9D-861B-191C2693DE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79346" y="1142189"/>
                <a:ext cx="67392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E85213C-EE87-4489-A5D7-446F4133DA3F}"/>
                  </a:ext>
                </a:extLst>
              </p14:cNvPr>
              <p14:cNvContentPartPr/>
              <p14:nvPr/>
            </p14:nvContentPartPr>
            <p14:xfrm>
              <a:off x="7045666" y="1021949"/>
              <a:ext cx="500040" cy="365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E85213C-EE87-4489-A5D7-446F4133DA3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27679" y="1003967"/>
                <a:ext cx="535654" cy="401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16C0AB6-0110-4D3A-AF71-82A0A5BD7BA2}"/>
                  </a:ext>
                </a:extLst>
              </p14:cNvPr>
              <p14:cNvContentPartPr/>
              <p14:nvPr/>
            </p14:nvContentPartPr>
            <p14:xfrm>
              <a:off x="6308386" y="1036349"/>
              <a:ext cx="469080" cy="4316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16C0AB6-0110-4D3A-AF71-82A0A5BD7BA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290386" y="1018349"/>
                <a:ext cx="5047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6DF1E63-E5A3-4967-B5C6-B1D024109F07}"/>
                  </a:ext>
                </a:extLst>
              </p14:cNvPr>
              <p14:cNvContentPartPr/>
              <p14:nvPr/>
            </p14:nvContentPartPr>
            <p14:xfrm>
              <a:off x="4925266" y="1229309"/>
              <a:ext cx="1168200" cy="223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6DF1E63-E5A3-4967-B5C6-B1D024109F0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07626" y="1211309"/>
                <a:ext cx="12038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D4A2792-2FA1-430E-AACA-6A348A00F34B}"/>
                  </a:ext>
                </a:extLst>
              </p14:cNvPr>
              <p14:cNvContentPartPr/>
              <p14:nvPr/>
            </p14:nvContentPartPr>
            <p14:xfrm>
              <a:off x="4341346" y="1060109"/>
              <a:ext cx="477000" cy="446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D4A2792-2FA1-430E-AACA-6A348A00F34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23346" y="1042469"/>
                <a:ext cx="51264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152B6B1-DC99-46C4-95A0-DEE37A1D41D1}"/>
                  </a:ext>
                </a:extLst>
              </p14:cNvPr>
              <p14:cNvContentPartPr/>
              <p14:nvPr/>
            </p14:nvContentPartPr>
            <p14:xfrm>
              <a:off x="7801666" y="1014029"/>
              <a:ext cx="650520" cy="3463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152B6B1-DC99-46C4-95A0-DEE37A1D41D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784026" y="996389"/>
                <a:ext cx="68616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A87DDDE-1BE7-4A60-8812-8682940530D8}"/>
                  </a:ext>
                </a:extLst>
              </p14:cNvPr>
              <p14:cNvContentPartPr/>
              <p14:nvPr/>
            </p14:nvContentPartPr>
            <p14:xfrm>
              <a:off x="9765826" y="1091069"/>
              <a:ext cx="174240" cy="2847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A87DDDE-1BE7-4A60-8812-8682940530D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48186" y="1073069"/>
                <a:ext cx="2098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60A6884-7C72-451A-BD56-CC71E3DDFF7D}"/>
                  </a:ext>
                </a:extLst>
              </p14:cNvPr>
              <p14:cNvContentPartPr/>
              <p14:nvPr/>
            </p14:nvContentPartPr>
            <p14:xfrm>
              <a:off x="8905426" y="960389"/>
              <a:ext cx="684360" cy="4154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60A6884-7C72-451A-BD56-CC71E3DDFF7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887786" y="942389"/>
                <a:ext cx="72000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7E831C60-E89A-418D-B895-4D865492A5A9}"/>
                  </a:ext>
                </a:extLst>
              </p14:cNvPr>
              <p14:cNvContentPartPr/>
              <p14:nvPr/>
            </p14:nvContentPartPr>
            <p14:xfrm>
              <a:off x="8559106" y="998909"/>
              <a:ext cx="216360" cy="3693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7E831C60-E89A-418D-B895-4D865492A5A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541106" y="980909"/>
                <a:ext cx="2520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CF593B9-6811-4224-A612-B384A9A006BD}"/>
                  </a:ext>
                </a:extLst>
              </p14:cNvPr>
              <p14:cNvContentPartPr/>
              <p14:nvPr/>
            </p14:nvContentPartPr>
            <p14:xfrm>
              <a:off x="345346" y="2958029"/>
              <a:ext cx="169560" cy="1818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CF593B9-6811-4224-A612-B384A9A006B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7706" y="2940389"/>
                <a:ext cx="2052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B83FE26-48D2-4755-8990-6D8BB789DA2C}"/>
                  </a:ext>
                </a:extLst>
              </p14:cNvPr>
              <p14:cNvContentPartPr/>
              <p14:nvPr/>
            </p14:nvContentPartPr>
            <p14:xfrm>
              <a:off x="637666" y="3096629"/>
              <a:ext cx="7920" cy="79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B83FE26-48D2-4755-8990-6D8BB789DA2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19666" y="3078629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24D0D22-0332-4D07-B8D9-5196714C9729}"/>
                  </a:ext>
                </a:extLst>
              </p14:cNvPr>
              <p14:cNvContentPartPr/>
              <p14:nvPr/>
            </p14:nvContentPartPr>
            <p14:xfrm>
              <a:off x="2097466" y="2842829"/>
              <a:ext cx="277200" cy="3614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24D0D22-0332-4D07-B8D9-5196714C972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079826" y="2825189"/>
                <a:ext cx="31284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F070B1E7-CC69-458B-AC47-266BC8299DC2}"/>
                  </a:ext>
                </a:extLst>
              </p14:cNvPr>
              <p14:cNvContentPartPr/>
              <p14:nvPr/>
            </p14:nvContentPartPr>
            <p14:xfrm>
              <a:off x="376306" y="4448789"/>
              <a:ext cx="338400" cy="2847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F070B1E7-CC69-458B-AC47-266BC8299DC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58666" y="4431149"/>
                <a:ext cx="3740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3EEB96DB-F359-46D3-B98B-B487C0543CE0}"/>
                  </a:ext>
                </a:extLst>
              </p14:cNvPr>
              <p14:cNvContentPartPr/>
              <p14:nvPr/>
            </p14:nvContentPartPr>
            <p14:xfrm>
              <a:off x="2727826" y="2689109"/>
              <a:ext cx="185040" cy="3924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3EEB96DB-F359-46D3-B98B-B487C0543CE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709826" y="2671469"/>
                <a:ext cx="2206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362D6D3-3EFC-4E92-8620-1411C9CEB4FA}"/>
                  </a:ext>
                </a:extLst>
              </p14:cNvPr>
              <p14:cNvContentPartPr/>
              <p14:nvPr/>
            </p14:nvContentPartPr>
            <p14:xfrm>
              <a:off x="3019786" y="2489309"/>
              <a:ext cx="169560" cy="7455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362D6D3-3EFC-4E92-8620-1411C9CEB4F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001786" y="2471669"/>
                <a:ext cx="121932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88A8E5E6-11F3-468C-B656-7DAA6D3979DD}"/>
                  </a:ext>
                </a:extLst>
              </p14:cNvPr>
              <p14:cNvContentPartPr/>
              <p14:nvPr/>
            </p14:nvContentPartPr>
            <p14:xfrm>
              <a:off x="1413106" y="4402709"/>
              <a:ext cx="192960" cy="2847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88A8E5E6-11F3-468C-B656-7DAA6D3979D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95466" y="4385069"/>
                <a:ext cx="2286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52AFF7D3-3C0A-40C9-AEBB-333D051A0BD1}"/>
                  </a:ext>
                </a:extLst>
              </p14:cNvPr>
              <p14:cNvContentPartPr/>
              <p14:nvPr/>
            </p14:nvContentPartPr>
            <p14:xfrm>
              <a:off x="2189626" y="4502789"/>
              <a:ext cx="192600" cy="4766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52AFF7D3-3C0A-40C9-AEBB-333D051A0BD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171986" y="4484789"/>
                <a:ext cx="22824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AEF9622B-3BE9-4A40-89C5-9B7AF873499F}"/>
                  </a:ext>
                </a:extLst>
              </p14:cNvPr>
              <p14:cNvContentPartPr/>
              <p14:nvPr/>
            </p14:nvContentPartPr>
            <p14:xfrm>
              <a:off x="3165586" y="4387229"/>
              <a:ext cx="315360" cy="26964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AEF9622B-3BE9-4A40-89C5-9B7AF873499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147946" y="4369589"/>
                <a:ext cx="3510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9185FE14-CC11-4B55-A47E-47C5145FD829}"/>
                  </a:ext>
                </a:extLst>
              </p14:cNvPr>
              <p14:cNvContentPartPr/>
              <p14:nvPr/>
            </p14:nvContentPartPr>
            <p14:xfrm>
              <a:off x="1820986" y="4095269"/>
              <a:ext cx="254520" cy="5536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9185FE14-CC11-4B55-A47E-47C5145FD82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802986" y="4077629"/>
                <a:ext cx="29016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563356C-6D10-40E3-8C77-F70AD72787DC}"/>
                  </a:ext>
                </a:extLst>
              </p14:cNvPr>
              <p14:cNvContentPartPr/>
              <p14:nvPr/>
            </p14:nvContentPartPr>
            <p14:xfrm>
              <a:off x="983266" y="4233509"/>
              <a:ext cx="293040" cy="44352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563356C-6D10-40E3-8C77-F70AD72787D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65626" y="4215869"/>
                <a:ext cx="3286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BF0446F5-30C0-446D-82C4-0D38B4CCDF5E}"/>
                  </a:ext>
                </a:extLst>
              </p14:cNvPr>
              <p14:cNvContentPartPr/>
              <p14:nvPr/>
            </p14:nvContentPartPr>
            <p14:xfrm>
              <a:off x="2597146" y="4164389"/>
              <a:ext cx="376920" cy="4996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BF0446F5-30C0-446D-82C4-0D38B4CCDF5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579146" y="4146749"/>
                <a:ext cx="41256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AF52234C-26AC-4960-B3D5-72845AA3B34A}"/>
                  </a:ext>
                </a:extLst>
              </p14:cNvPr>
              <p14:cNvContentPartPr/>
              <p14:nvPr/>
            </p14:nvContentPartPr>
            <p14:xfrm>
              <a:off x="5055586" y="4326029"/>
              <a:ext cx="123480" cy="5227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AF52234C-26AC-4960-B3D5-72845AA3B34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037946" y="4308029"/>
                <a:ext cx="15912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6CBF5729-6989-4008-8E7D-ECC1106185DA}"/>
                  </a:ext>
                </a:extLst>
              </p14:cNvPr>
              <p14:cNvContentPartPr/>
              <p14:nvPr/>
            </p14:nvContentPartPr>
            <p14:xfrm>
              <a:off x="4648786" y="4295069"/>
              <a:ext cx="207720" cy="2462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6CBF5729-6989-4008-8E7D-ECC1106185D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630786" y="4277429"/>
                <a:ext cx="2433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08F4012-C250-4EAC-AEAE-3236C2655351}"/>
                  </a:ext>
                </a:extLst>
              </p14:cNvPr>
              <p14:cNvContentPartPr/>
              <p14:nvPr/>
            </p14:nvContentPartPr>
            <p14:xfrm>
              <a:off x="5286346" y="4202909"/>
              <a:ext cx="138240" cy="45360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08F4012-C250-4EAC-AEAE-3236C265535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268706" y="4185269"/>
                <a:ext cx="17388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FFF74067-4210-45C0-A3FA-4A9B4EE2B20C}"/>
                  </a:ext>
                </a:extLst>
              </p14:cNvPr>
              <p14:cNvContentPartPr/>
              <p14:nvPr/>
            </p14:nvContentPartPr>
            <p14:xfrm>
              <a:off x="5739586" y="4371749"/>
              <a:ext cx="223560" cy="2001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FFF74067-4210-45C0-A3FA-4A9B4EE2B20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721586" y="4354109"/>
                <a:ext cx="25920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CE2BDE27-5A4B-42FD-9777-E3901F9B0657}"/>
                  </a:ext>
                </a:extLst>
              </p14:cNvPr>
              <p14:cNvContentPartPr/>
              <p14:nvPr/>
            </p14:nvContentPartPr>
            <p14:xfrm>
              <a:off x="6262666" y="4087709"/>
              <a:ext cx="245880" cy="4460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CE2BDE27-5A4B-42FD-9777-E3901F9B065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244666" y="4069709"/>
                <a:ext cx="28152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2BA03C4-9276-4267-9061-D8D8EC5763DA}"/>
                  </a:ext>
                </a:extLst>
              </p14:cNvPr>
              <p14:cNvContentPartPr/>
              <p14:nvPr/>
            </p14:nvContentPartPr>
            <p14:xfrm>
              <a:off x="6722386" y="4041629"/>
              <a:ext cx="109080" cy="4766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2BA03C4-9276-4267-9061-D8D8EC5763D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704386" y="4023629"/>
                <a:ext cx="14472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399BB8C2-768D-4275-8100-07C1088F10DF}"/>
                  </a:ext>
                </a:extLst>
              </p14:cNvPr>
              <p14:cNvContentPartPr/>
              <p14:nvPr/>
            </p14:nvContentPartPr>
            <p14:xfrm>
              <a:off x="3813586" y="4018589"/>
              <a:ext cx="627840" cy="7995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399BB8C2-768D-4275-8100-07C1088F10D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795946" y="4000589"/>
                <a:ext cx="66348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249CB008-0747-4957-A678-5B5D8E9531CB}"/>
                  </a:ext>
                </a:extLst>
              </p14:cNvPr>
              <p14:cNvContentPartPr/>
              <p14:nvPr/>
            </p14:nvContentPartPr>
            <p14:xfrm>
              <a:off x="7445626" y="4395149"/>
              <a:ext cx="15840" cy="13860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249CB008-0747-4957-A678-5B5D8E9531C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427626" y="4377149"/>
                <a:ext cx="514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16243A03-AC07-4383-BFBB-6B87AB942194}"/>
                  </a:ext>
                </a:extLst>
              </p14:cNvPr>
              <p14:cNvContentPartPr/>
              <p14:nvPr/>
            </p14:nvContentPartPr>
            <p14:xfrm>
              <a:off x="7038466" y="4248989"/>
              <a:ext cx="230760" cy="2617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16243A03-AC07-4383-BFBB-6B87AB94219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020466" y="4231349"/>
                <a:ext cx="2664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5F7F4DD2-184F-4F06-8F19-48707BE96870}"/>
                  </a:ext>
                </a:extLst>
              </p14:cNvPr>
              <p14:cNvContentPartPr/>
              <p14:nvPr/>
            </p14:nvContentPartPr>
            <p14:xfrm>
              <a:off x="7660906" y="3995549"/>
              <a:ext cx="606960" cy="6458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5F7F4DD2-184F-4F06-8F19-48707BE9687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642917" y="3977549"/>
                <a:ext cx="642579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086D86B0-34D1-4F60-A959-1002FC3CDDF1}"/>
                  </a:ext>
                </a:extLst>
              </p14:cNvPr>
              <p14:cNvContentPartPr/>
              <p14:nvPr/>
            </p14:nvContentPartPr>
            <p14:xfrm>
              <a:off x="8651986" y="4179869"/>
              <a:ext cx="615240" cy="21564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086D86B0-34D1-4F60-A959-1002FC3CDDF1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634346" y="4162229"/>
                <a:ext cx="6508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026885F6-741F-4966-BE40-894A0DCD5B1B}"/>
                  </a:ext>
                </a:extLst>
              </p14:cNvPr>
              <p14:cNvContentPartPr/>
              <p14:nvPr/>
            </p14:nvContentPartPr>
            <p14:xfrm>
              <a:off x="9520306" y="3987989"/>
              <a:ext cx="269640" cy="3999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026885F6-741F-4966-BE40-894A0DCD5B1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502306" y="3969989"/>
                <a:ext cx="30528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85CA4DA1-8AFD-4324-B481-446C16CD3A2E}"/>
                  </a:ext>
                </a:extLst>
              </p14:cNvPr>
              <p14:cNvContentPartPr/>
              <p14:nvPr/>
            </p14:nvContentPartPr>
            <p14:xfrm>
              <a:off x="10042306" y="3964589"/>
              <a:ext cx="169920" cy="5536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85CA4DA1-8AFD-4324-B481-446C16CD3A2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024306" y="3946949"/>
                <a:ext cx="20556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011BADFF-7450-4D93-A84B-CB55142B233A}"/>
                  </a:ext>
                </a:extLst>
              </p14:cNvPr>
              <p14:cNvContentPartPr/>
              <p14:nvPr/>
            </p14:nvContentPartPr>
            <p14:xfrm>
              <a:off x="10411666" y="4318109"/>
              <a:ext cx="154080" cy="42300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011BADFF-7450-4D93-A84B-CB55142B233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394026" y="4300469"/>
                <a:ext cx="1897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F67E38C2-5357-4599-B244-9C625FBAC24A}"/>
                  </a:ext>
                </a:extLst>
              </p14:cNvPr>
              <p14:cNvContentPartPr/>
              <p14:nvPr/>
            </p14:nvContentPartPr>
            <p14:xfrm>
              <a:off x="10811266" y="3872429"/>
              <a:ext cx="807840" cy="7995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F67E38C2-5357-4599-B244-9C625FBAC24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793266" y="3854789"/>
                <a:ext cx="843480" cy="83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86C718-044C-418C-B091-C850F8C8D544}"/>
                  </a:ext>
                </a:extLst>
              </p14:cNvPr>
              <p14:cNvContentPartPr/>
              <p14:nvPr/>
            </p14:nvContentPartPr>
            <p14:xfrm>
              <a:off x="3924250" y="3140582"/>
              <a:ext cx="29160" cy="136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86C718-044C-418C-B091-C850F8C8D544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906610" y="3122942"/>
                <a:ext cx="648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FD0D382-33EC-47AA-B1BD-2DF186D8E0C6}"/>
                  </a:ext>
                </a:extLst>
              </p14:cNvPr>
              <p14:cNvContentPartPr/>
              <p14:nvPr/>
            </p14:nvContentPartPr>
            <p14:xfrm>
              <a:off x="3407650" y="2856542"/>
              <a:ext cx="244440" cy="363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FD0D382-33EC-47AA-B1BD-2DF186D8E0C6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389650" y="2838902"/>
                <a:ext cx="2800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E3C8E10-3181-473C-9E5C-A7CF2F309FD7}"/>
                  </a:ext>
                </a:extLst>
              </p14:cNvPr>
              <p14:cNvContentPartPr/>
              <p14:nvPr/>
            </p14:nvContentPartPr>
            <p14:xfrm>
              <a:off x="5507890" y="2453342"/>
              <a:ext cx="739800" cy="806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E3C8E10-3181-473C-9E5C-A7CF2F309FD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490241" y="2435342"/>
                <a:ext cx="775457" cy="84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D6AB428-876A-4BAB-B65A-98FD0AD8CF84}"/>
                  </a:ext>
                </a:extLst>
              </p14:cNvPr>
              <p14:cNvContentPartPr/>
              <p14:nvPr/>
            </p14:nvContentPartPr>
            <p14:xfrm>
              <a:off x="4815970" y="2674742"/>
              <a:ext cx="579960" cy="460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D6AB428-876A-4BAB-B65A-98FD0AD8CF8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798319" y="2657102"/>
                <a:ext cx="615622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3C266C8-AC79-45EE-B2D9-C1AD823C0EF6}"/>
                  </a:ext>
                </a:extLst>
              </p14:cNvPr>
              <p14:cNvContentPartPr/>
              <p14:nvPr/>
            </p14:nvContentPartPr>
            <p14:xfrm>
              <a:off x="4299010" y="2742782"/>
              <a:ext cx="324360" cy="409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3C266C8-AC79-45EE-B2D9-C1AD823C0EF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281350" y="2724782"/>
                <a:ext cx="36004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F94949F-7532-4A7C-AC36-0B11BED4EF33}"/>
                  </a:ext>
                </a:extLst>
              </p14:cNvPr>
              <p14:cNvContentPartPr/>
              <p14:nvPr/>
            </p14:nvContentPartPr>
            <p14:xfrm>
              <a:off x="1601530" y="2703182"/>
              <a:ext cx="301320" cy="483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F94949F-7532-4A7C-AC36-0B11BED4EF3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583530" y="2685542"/>
                <a:ext cx="33696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6B4B2C5-1298-4629-AB11-ED41FEF97F12}"/>
                  </a:ext>
                </a:extLst>
              </p14:cNvPr>
              <p14:cNvContentPartPr/>
              <p14:nvPr/>
            </p14:nvContentPartPr>
            <p14:xfrm>
              <a:off x="11535010" y="965462"/>
              <a:ext cx="250200" cy="289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6B4B2C5-1298-4629-AB11-ED41FEF97F1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517010" y="947822"/>
                <a:ext cx="2858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8DA79CB-1C0A-487E-884A-82869DA3121B}"/>
                  </a:ext>
                </a:extLst>
              </p14:cNvPr>
              <p14:cNvContentPartPr/>
              <p14:nvPr/>
            </p14:nvContentPartPr>
            <p14:xfrm>
              <a:off x="11085730" y="942782"/>
              <a:ext cx="284760" cy="329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8DA79CB-1C0A-487E-884A-82869DA3121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1068090" y="924802"/>
                <a:ext cx="320400" cy="3650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8DABD9B-D7D9-454E-83D3-FC4AED585038}"/>
                  </a:ext>
                </a:extLst>
              </p14:cNvPr>
              <p14:cNvContentPartPr/>
              <p14:nvPr/>
            </p14:nvContentPartPr>
            <p14:xfrm>
              <a:off x="10285810" y="976622"/>
              <a:ext cx="375120" cy="321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8DABD9B-D7D9-454E-83D3-FC4AED58503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267793" y="958982"/>
                <a:ext cx="410794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3E0B087-85D9-45E3-B982-98CD55C0AA91}"/>
                  </a:ext>
                </a:extLst>
              </p14:cNvPr>
              <p14:cNvContentPartPr/>
              <p14:nvPr/>
            </p14:nvContentPartPr>
            <p14:xfrm>
              <a:off x="1373650" y="1970582"/>
              <a:ext cx="171360" cy="171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3E0B087-85D9-45E3-B982-98CD55C0AA91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356010" y="1952942"/>
                <a:ext cx="2070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B6F856A-AD25-4EC7-B28D-725AC3909895}"/>
                  </a:ext>
                </a:extLst>
              </p14:cNvPr>
              <p14:cNvContentPartPr/>
              <p14:nvPr/>
            </p14:nvContentPartPr>
            <p14:xfrm>
              <a:off x="2067370" y="1959422"/>
              <a:ext cx="147960" cy="221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B6F856A-AD25-4EC7-B28D-725AC390989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049730" y="1941422"/>
                <a:ext cx="1836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8BC339D-DF52-4D65-95A0-F12A29F1484F}"/>
                  </a:ext>
                </a:extLst>
              </p14:cNvPr>
              <p14:cNvContentPartPr/>
              <p14:nvPr/>
            </p14:nvContentPartPr>
            <p14:xfrm>
              <a:off x="2407930" y="1822982"/>
              <a:ext cx="18000" cy="335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8BC339D-DF52-4D65-95A0-F12A29F1484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389930" y="1804982"/>
                <a:ext cx="536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8B787A1-030C-409C-9004-F6BA8F93404C}"/>
                  </a:ext>
                </a:extLst>
              </p14:cNvPr>
              <p14:cNvContentPartPr/>
              <p14:nvPr/>
            </p14:nvContentPartPr>
            <p14:xfrm>
              <a:off x="4554610" y="1788782"/>
              <a:ext cx="216360" cy="3013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8B787A1-030C-409C-9004-F6BA8F93404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536970" y="1771142"/>
                <a:ext cx="25200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F8D72BB5-0765-4E0C-9D89-E1FCA74916DB}"/>
                  </a:ext>
                </a:extLst>
              </p14:cNvPr>
              <p14:cNvContentPartPr/>
              <p14:nvPr/>
            </p14:nvContentPartPr>
            <p14:xfrm>
              <a:off x="4878610" y="1987502"/>
              <a:ext cx="6120" cy="11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F8D72BB5-0765-4E0C-9D89-E1FCA74916DB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4860610" y="196986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421470E-EAA6-4DCD-9D8A-269DD37476D3}"/>
                  </a:ext>
                </a:extLst>
              </p14:cNvPr>
              <p14:cNvContentPartPr/>
              <p14:nvPr/>
            </p14:nvContentPartPr>
            <p14:xfrm>
              <a:off x="5985610" y="1798502"/>
              <a:ext cx="125640" cy="160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421470E-EAA6-4DCD-9D8A-269DD37476D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967970" y="1780862"/>
                <a:ext cx="1612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E7F596B-928B-4410-A846-F86D1B7B8F3C}"/>
                  </a:ext>
                </a:extLst>
              </p14:cNvPr>
              <p14:cNvContentPartPr/>
              <p14:nvPr/>
            </p14:nvContentPartPr>
            <p14:xfrm>
              <a:off x="6212410" y="1749182"/>
              <a:ext cx="154440" cy="2163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E7F596B-928B-4410-A846-F86D1B7B8F3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194770" y="1731182"/>
                <a:ext cx="1900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154BF40-9AAE-4A55-9641-E2CB1129D81A}"/>
                  </a:ext>
                </a:extLst>
              </p14:cNvPr>
              <p14:cNvContentPartPr/>
              <p14:nvPr/>
            </p14:nvContentPartPr>
            <p14:xfrm>
              <a:off x="6525610" y="1703822"/>
              <a:ext cx="23040" cy="2390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154BF40-9AAE-4A55-9641-E2CB1129D81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507610" y="1685822"/>
                <a:ext cx="586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C86BE25-BB01-4502-8590-84E4F9E6849F}"/>
                  </a:ext>
                </a:extLst>
              </p14:cNvPr>
              <p14:cNvContentPartPr/>
              <p14:nvPr/>
            </p14:nvContentPartPr>
            <p14:xfrm>
              <a:off x="7184410" y="1697342"/>
              <a:ext cx="187920" cy="239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C86BE25-BB01-4502-8590-84E4F9E6849F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166410" y="1679702"/>
                <a:ext cx="2235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FCB7476-B1B9-4BF9-8137-64946FC6BACB}"/>
                  </a:ext>
                </a:extLst>
              </p14:cNvPr>
              <p14:cNvContentPartPr/>
              <p14:nvPr/>
            </p14:nvContentPartPr>
            <p14:xfrm>
              <a:off x="6639010" y="1635422"/>
              <a:ext cx="398160" cy="2901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FCB7476-B1B9-4BF9-8137-64946FC6BAC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621010" y="1617782"/>
                <a:ext cx="4338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D87393D-5016-4516-951F-74E53F3C568A}"/>
                  </a:ext>
                </a:extLst>
              </p14:cNvPr>
              <p14:cNvContentPartPr/>
              <p14:nvPr/>
            </p14:nvContentPartPr>
            <p14:xfrm>
              <a:off x="5469010" y="1743422"/>
              <a:ext cx="369720" cy="2502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D87393D-5016-4516-951F-74E53F3C568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451353" y="1725782"/>
                <a:ext cx="405395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33391E9-7889-4BDF-80CE-4596F82E37CB}"/>
                  </a:ext>
                </a:extLst>
              </p14:cNvPr>
              <p14:cNvContentPartPr/>
              <p14:nvPr/>
            </p14:nvContentPartPr>
            <p14:xfrm>
              <a:off x="5156890" y="1669622"/>
              <a:ext cx="216360" cy="2959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33391E9-7889-4BDF-80CE-4596F82E37C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138890" y="1651600"/>
                <a:ext cx="252000" cy="331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62FBA3B-E1B4-4823-AEE5-9164A7BCA116}"/>
                  </a:ext>
                </a:extLst>
              </p14:cNvPr>
              <p14:cNvContentPartPr/>
              <p14:nvPr/>
            </p14:nvContentPartPr>
            <p14:xfrm>
              <a:off x="4213330" y="1768622"/>
              <a:ext cx="239400" cy="332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62FBA3B-E1B4-4823-AEE5-9164A7BCA11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195690" y="1750963"/>
                <a:ext cx="275040" cy="3679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6E4A035-B80E-45BD-9550-0A2CF11DAD64}"/>
                  </a:ext>
                </a:extLst>
              </p14:cNvPr>
              <p14:cNvContentPartPr/>
              <p14:nvPr/>
            </p14:nvContentPartPr>
            <p14:xfrm>
              <a:off x="3568570" y="1754942"/>
              <a:ext cx="373320" cy="332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6E4A035-B80E-45BD-9550-0A2CF11DAD6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550570" y="1736942"/>
                <a:ext cx="40896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FE1BFA3-7DFB-4B7C-B5CF-A08135625A72}"/>
                  </a:ext>
                </a:extLst>
              </p14:cNvPr>
              <p14:cNvContentPartPr/>
              <p14:nvPr/>
            </p14:nvContentPartPr>
            <p14:xfrm>
              <a:off x="3123610" y="1834142"/>
              <a:ext cx="250560" cy="2786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FE1BFA3-7DFB-4B7C-B5CF-A08135625A7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105636" y="1816479"/>
                <a:ext cx="286149" cy="314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2995E1C-88EF-4757-8C05-66274DF45758}"/>
                  </a:ext>
                </a:extLst>
              </p14:cNvPr>
              <p14:cNvContentPartPr/>
              <p14:nvPr/>
            </p14:nvContentPartPr>
            <p14:xfrm>
              <a:off x="2521330" y="1862222"/>
              <a:ext cx="511920" cy="2966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2995E1C-88EF-4757-8C05-66274DF4575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503690" y="1844222"/>
                <a:ext cx="5475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444A2D0-6905-4520-9DA6-F5BED7D422BD}"/>
                  </a:ext>
                </a:extLst>
              </p14:cNvPr>
              <p14:cNvContentPartPr/>
              <p14:nvPr/>
            </p14:nvContentPartPr>
            <p14:xfrm>
              <a:off x="1646890" y="1834142"/>
              <a:ext cx="148320" cy="3013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444A2D0-6905-4520-9DA6-F5BED7D422B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628846" y="1816502"/>
                <a:ext cx="184047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D1BBD9E-9D4C-407D-A27F-55159FCC758A}"/>
                  </a:ext>
                </a:extLst>
              </p14:cNvPr>
              <p14:cNvContentPartPr/>
              <p14:nvPr/>
            </p14:nvContentPartPr>
            <p14:xfrm>
              <a:off x="533410" y="1885622"/>
              <a:ext cx="563400" cy="3128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D1BBD9E-9D4C-407D-A27F-55159FCC758A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15759" y="1867982"/>
                <a:ext cx="599063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75CC13D-3E9F-4C51-B81F-75ECEB2D42AC}"/>
                  </a:ext>
                </a:extLst>
              </p14:cNvPr>
              <p14:cNvContentPartPr/>
              <p14:nvPr/>
            </p14:nvContentPartPr>
            <p14:xfrm>
              <a:off x="8899450" y="1669622"/>
              <a:ext cx="85320" cy="2728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75CC13D-3E9F-4C51-B81F-75ECEB2D42A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881810" y="1651622"/>
                <a:ext cx="1209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DE5D22C-3173-4229-B492-D2A3FB03B7C8}"/>
                  </a:ext>
                </a:extLst>
              </p14:cNvPr>
              <p14:cNvContentPartPr/>
              <p14:nvPr/>
            </p14:nvContentPartPr>
            <p14:xfrm>
              <a:off x="9075490" y="1675382"/>
              <a:ext cx="63000" cy="2502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DE5D22C-3173-4229-B492-D2A3FB03B7C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057850" y="1657382"/>
                <a:ext cx="986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D66EB40-63E2-47BF-9593-48F3156A43CB}"/>
                  </a:ext>
                </a:extLst>
              </p14:cNvPr>
              <p14:cNvContentPartPr/>
              <p14:nvPr/>
            </p14:nvContentPartPr>
            <p14:xfrm>
              <a:off x="10097890" y="1743422"/>
              <a:ext cx="6120" cy="1195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D66EB40-63E2-47BF-9593-48F3156A43C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079890" y="1725782"/>
                <a:ext cx="417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608AD324-7090-482F-AFAE-BBE1D9E76365}"/>
                  </a:ext>
                </a:extLst>
              </p14:cNvPr>
              <p14:cNvContentPartPr/>
              <p14:nvPr/>
            </p14:nvContentPartPr>
            <p14:xfrm>
              <a:off x="10200130" y="1731542"/>
              <a:ext cx="187920" cy="1656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608AD324-7090-482F-AFAE-BBE1D9E7636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182130" y="1713902"/>
                <a:ext cx="2235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D9D2AD4-5028-4511-8313-970321C249B9}"/>
                  </a:ext>
                </a:extLst>
              </p14:cNvPr>
              <p14:cNvContentPartPr/>
              <p14:nvPr/>
            </p14:nvContentPartPr>
            <p14:xfrm>
              <a:off x="10518370" y="1703822"/>
              <a:ext cx="225720" cy="438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D9D2AD4-5028-4511-8313-970321C249B9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500370" y="1685822"/>
                <a:ext cx="26136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01902AB-5BCE-4D0A-8E3B-83CA1721BB26}"/>
                  </a:ext>
                </a:extLst>
              </p14:cNvPr>
              <p14:cNvContentPartPr/>
              <p14:nvPr/>
            </p14:nvContentPartPr>
            <p14:xfrm>
              <a:off x="10904290" y="1658102"/>
              <a:ext cx="360" cy="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01902AB-5BCE-4D0A-8E3B-83CA1721BB26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886650" y="16404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388301D-CDFE-4B5B-AA0A-9E69EE645649}"/>
                  </a:ext>
                </a:extLst>
              </p14:cNvPr>
              <p14:cNvContentPartPr/>
              <p14:nvPr/>
            </p14:nvContentPartPr>
            <p14:xfrm>
              <a:off x="10961170" y="1822982"/>
              <a:ext cx="360" cy="61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388301D-CDFE-4B5B-AA0A-9E69EE645649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943530" y="180498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F193F71-E574-4E3C-99A8-788EA0529F1B}"/>
                  </a:ext>
                </a:extLst>
              </p14:cNvPr>
              <p14:cNvContentPartPr/>
              <p14:nvPr/>
            </p14:nvContentPartPr>
            <p14:xfrm>
              <a:off x="10120570" y="1573142"/>
              <a:ext cx="612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F193F71-E574-4E3C-99A8-788EA0529F1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102930" y="155514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0E9F6B6-9702-4903-8BB9-DA744DCCA146}"/>
                  </a:ext>
                </a:extLst>
              </p14:cNvPr>
              <p14:cNvContentPartPr/>
              <p14:nvPr/>
            </p14:nvContentPartPr>
            <p14:xfrm>
              <a:off x="9325330" y="1698062"/>
              <a:ext cx="591120" cy="2052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0E9F6B6-9702-4903-8BB9-DA744DCCA146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9307330" y="1680062"/>
                <a:ext cx="6267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DCD8FD07-AE55-4BB2-A7F1-BB54B3550939}"/>
                  </a:ext>
                </a:extLst>
              </p14:cNvPr>
              <p14:cNvContentPartPr/>
              <p14:nvPr/>
            </p14:nvContentPartPr>
            <p14:xfrm>
              <a:off x="8422450" y="1601222"/>
              <a:ext cx="380880" cy="340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DCD8FD07-AE55-4BB2-A7F1-BB54B3550939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8404810" y="1583241"/>
                <a:ext cx="416520" cy="3765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B6B6A117-B0A0-4772-9C19-36F43CCCC8C1}"/>
                  </a:ext>
                </a:extLst>
              </p14:cNvPr>
              <p14:cNvContentPartPr/>
              <p14:nvPr/>
            </p14:nvContentPartPr>
            <p14:xfrm>
              <a:off x="7627570" y="1590062"/>
              <a:ext cx="545400" cy="3279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B6B6A117-B0A0-4772-9C19-36F43CCCC8C1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7609582" y="1572422"/>
                <a:ext cx="581016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6482967-3E01-45B4-A31E-708486B96E56}"/>
                  </a:ext>
                </a:extLst>
              </p14:cNvPr>
              <p14:cNvContentPartPr/>
              <p14:nvPr/>
            </p14:nvContentPartPr>
            <p14:xfrm>
              <a:off x="11619970" y="3766982"/>
              <a:ext cx="210600" cy="9529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6482967-3E01-45B4-A31E-708486B96E56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1602330" y="3749342"/>
                <a:ext cx="246240" cy="9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AD7C5477-F143-4E66-8095-18D3948E3005}"/>
                  </a:ext>
                </a:extLst>
              </p14:cNvPr>
              <p14:cNvContentPartPr/>
              <p14:nvPr/>
            </p14:nvContentPartPr>
            <p14:xfrm>
              <a:off x="6093970" y="3890102"/>
              <a:ext cx="278640" cy="8355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AD7C5477-F143-4E66-8095-18D3948E3005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6075970" y="3872462"/>
                <a:ext cx="314280" cy="8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598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546E468-7F8D-43D6-84D0-F41DCCD9FF54}"/>
                  </a:ext>
                </a:extLst>
              </p14:cNvPr>
              <p14:cNvContentPartPr/>
              <p14:nvPr/>
            </p14:nvContentPartPr>
            <p14:xfrm>
              <a:off x="2430250" y="652982"/>
              <a:ext cx="137160" cy="148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546E468-7F8D-43D6-84D0-F41DCCD9FF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2250" y="634982"/>
                <a:ext cx="17280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74FE696-A324-4079-9574-BF3471FFF944}"/>
                  </a:ext>
                </a:extLst>
              </p14:cNvPr>
              <p14:cNvContentPartPr/>
              <p14:nvPr/>
            </p14:nvContentPartPr>
            <p14:xfrm>
              <a:off x="6406450" y="539222"/>
              <a:ext cx="11880" cy="6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74FE696-A324-4079-9574-BF3471FFF9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8450" y="52158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AAD76B6-29B1-4728-8DD8-C81D8C6C445C}"/>
                  </a:ext>
                </a:extLst>
              </p14:cNvPr>
              <p14:cNvContentPartPr/>
              <p14:nvPr/>
            </p14:nvContentPartPr>
            <p14:xfrm>
              <a:off x="6400690" y="704102"/>
              <a:ext cx="612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AAD76B6-29B1-4728-8DD8-C81D8C6C44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82690" y="68610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7186650-C034-4BB1-AF24-D90F583C932A}"/>
                  </a:ext>
                </a:extLst>
              </p14:cNvPr>
              <p14:cNvContentPartPr/>
              <p14:nvPr/>
            </p14:nvContentPartPr>
            <p14:xfrm>
              <a:off x="5622370" y="431582"/>
              <a:ext cx="55152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7186650-C034-4BB1-AF24-D90F583C932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04730" y="413582"/>
                <a:ext cx="58716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D3813E0-486A-4A16-A8E7-03252F8067B3}"/>
                  </a:ext>
                </a:extLst>
              </p14:cNvPr>
              <p14:cNvContentPartPr/>
              <p14:nvPr/>
            </p14:nvContentPartPr>
            <p14:xfrm>
              <a:off x="4895170" y="567662"/>
              <a:ext cx="579960" cy="205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D3813E0-486A-4A16-A8E7-03252F8067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77530" y="550022"/>
                <a:ext cx="6156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6A353EF-7BF6-48E2-BFD9-C9FFC0FD4F35}"/>
                  </a:ext>
                </a:extLst>
              </p14:cNvPr>
              <p14:cNvContentPartPr/>
              <p14:nvPr/>
            </p14:nvContentPartPr>
            <p14:xfrm>
              <a:off x="3697090" y="488102"/>
              <a:ext cx="1090800" cy="307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6A353EF-7BF6-48E2-BFD9-C9FFC0FD4F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79090" y="470441"/>
                <a:ext cx="1126440" cy="342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6482637-E9A2-4D98-8CC1-F7F5D9317126}"/>
                  </a:ext>
                </a:extLst>
              </p14:cNvPr>
              <p14:cNvContentPartPr/>
              <p14:nvPr/>
            </p14:nvContentPartPr>
            <p14:xfrm>
              <a:off x="2748850" y="499622"/>
              <a:ext cx="699120" cy="294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6482637-E9A2-4D98-8CC1-F7F5D931712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30841" y="481644"/>
                <a:ext cx="734778" cy="330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D08EEA0-459C-4614-A297-697CBD4E413B}"/>
                  </a:ext>
                </a:extLst>
              </p14:cNvPr>
              <p14:cNvContentPartPr/>
              <p14:nvPr/>
            </p14:nvContentPartPr>
            <p14:xfrm>
              <a:off x="1635010" y="533822"/>
              <a:ext cx="665280" cy="290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D08EEA0-459C-4614-A297-697CBD4E413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17010" y="515822"/>
                <a:ext cx="7009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5FC7517-9B8F-4401-BEB9-F35A8F40FC6B}"/>
                  </a:ext>
                </a:extLst>
              </p14:cNvPr>
              <p14:cNvContentPartPr/>
              <p14:nvPr/>
            </p14:nvContentPartPr>
            <p14:xfrm>
              <a:off x="539530" y="442382"/>
              <a:ext cx="948600" cy="385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5FC7517-9B8F-4401-BEB9-F35A8F40FC6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1537" y="424399"/>
                <a:ext cx="984226" cy="421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CC1B560-6059-49DB-A697-48EB4004240B}"/>
                  </a:ext>
                </a:extLst>
              </p14:cNvPr>
              <p14:cNvContentPartPr/>
              <p14:nvPr/>
            </p14:nvContentPartPr>
            <p14:xfrm>
              <a:off x="1635370" y="1221062"/>
              <a:ext cx="360" cy="6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CC1B560-6059-49DB-A697-48EB4004240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17730" y="120306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CA4E094-5FA1-4566-A06A-727F6C42316F}"/>
                  </a:ext>
                </a:extLst>
              </p14:cNvPr>
              <p14:cNvContentPartPr/>
              <p14:nvPr/>
            </p14:nvContentPartPr>
            <p14:xfrm>
              <a:off x="2018050" y="1357502"/>
              <a:ext cx="191520" cy="164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CA4E094-5FA1-4566-A06A-727F6C42316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00050" y="1339862"/>
                <a:ext cx="2271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D4F008C-6032-4ABE-AC8F-4B48F2EBBAB3}"/>
                  </a:ext>
                </a:extLst>
              </p14:cNvPr>
              <p14:cNvContentPartPr/>
              <p14:nvPr/>
            </p14:nvContentPartPr>
            <p14:xfrm>
              <a:off x="2402170" y="1356782"/>
              <a:ext cx="255960" cy="165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D4F008C-6032-4ABE-AC8F-4B48F2EBBAB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84530" y="1338782"/>
                <a:ext cx="2916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B0A1556-97E6-46AD-BA0C-59D5E9CF28AC}"/>
                  </a:ext>
                </a:extLst>
              </p14:cNvPr>
              <p14:cNvContentPartPr/>
              <p14:nvPr/>
            </p14:nvContentPartPr>
            <p14:xfrm>
              <a:off x="2753890" y="1414022"/>
              <a:ext cx="159840" cy="125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B0A1556-97E6-46AD-BA0C-59D5E9CF28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35890" y="1396022"/>
                <a:ext cx="1954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272E3EA-82C8-4C14-970E-7D1EA9EF783B}"/>
                  </a:ext>
                </a:extLst>
              </p14:cNvPr>
              <p14:cNvContentPartPr/>
              <p14:nvPr/>
            </p14:nvContentPartPr>
            <p14:xfrm>
              <a:off x="3015610" y="1345622"/>
              <a:ext cx="210600" cy="1594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272E3EA-82C8-4C14-970E-7D1EA9EF783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997970" y="1327982"/>
                <a:ext cx="2462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2114664-05E6-4CD7-8E1A-AC0F669D66AA}"/>
                  </a:ext>
                </a:extLst>
              </p14:cNvPr>
              <p14:cNvContentPartPr/>
              <p14:nvPr/>
            </p14:nvContentPartPr>
            <p14:xfrm>
              <a:off x="1623850" y="1311782"/>
              <a:ext cx="193680" cy="216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2114664-05E6-4CD7-8E1A-AC0F669D66A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05883" y="1294142"/>
                <a:ext cx="229254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D493FBF-9352-4E86-9D09-F96D57F0BEFC}"/>
                  </a:ext>
                </a:extLst>
              </p14:cNvPr>
              <p14:cNvContentPartPr/>
              <p14:nvPr/>
            </p14:nvContentPartPr>
            <p14:xfrm>
              <a:off x="306610" y="1249142"/>
              <a:ext cx="1107720" cy="301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D493FBF-9352-4E86-9D09-F96D57F0BEF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8616" y="1231481"/>
                <a:ext cx="1143348" cy="337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064CAF9-A185-43D5-BDB2-A213A7297CCD}"/>
                  </a:ext>
                </a:extLst>
              </p14:cNvPr>
              <p14:cNvContentPartPr/>
              <p14:nvPr/>
            </p14:nvContentPartPr>
            <p14:xfrm>
              <a:off x="3975370" y="1351382"/>
              <a:ext cx="131040" cy="1371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064CAF9-A185-43D5-BDB2-A213A7297CC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57730" y="1333742"/>
                <a:ext cx="1666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2B66B09-399F-4ABD-AFE8-AE8A38B88D36}"/>
                  </a:ext>
                </a:extLst>
              </p14:cNvPr>
              <p14:cNvContentPartPr/>
              <p14:nvPr/>
            </p14:nvContentPartPr>
            <p14:xfrm>
              <a:off x="4639930" y="1232222"/>
              <a:ext cx="170640" cy="272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2B66B09-399F-4ABD-AFE8-AE8A38B88D3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22290" y="1214582"/>
                <a:ext cx="2062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3A0D424-570D-4900-BCC8-9C4DFDE365B4}"/>
                  </a:ext>
                </a:extLst>
              </p14:cNvPr>
              <p14:cNvContentPartPr/>
              <p14:nvPr/>
            </p14:nvContentPartPr>
            <p14:xfrm>
              <a:off x="4918210" y="1345622"/>
              <a:ext cx="142560" cy="159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3A0D424-570D-4900-BCC8-9C4DFDE365B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00570" y="1327622"/>
                <a:ext cx="1782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1AD48AF-33D5-4983-80A4-C0AFA98DA582}"/>
                  </a:ext>
                </a:extLst>
              </p14:cNvPr>
              <p14:cNvContentPartPr/>
              <p14:nvPr/>
            </p14:nvContentPartPr>
            <p14:xfrm>
              <a:off x="5179570" y="1272182"/>
              <a:ext cx="142560" cy="210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1AD48AF-33D5-4983-80A4-C0AFA98DA58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161570" y="1254182"/>
                <a:ext cx="1782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83C4E0E-C0B5-4257-86DB-84B4BA937764}"/>
                  </a:ext>
                </a:extLst>
              </p14:cNvPr>
              <p14:cNvContentPartPr/>
              <p14:nvPr/>
            </p14:nvContentPartPr>
            <p14:xfrm>
              <a:off x="6042850" y="1198022"/>
              <a:ext cx="443880" cy="2617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83C4E0E-C0B5-4257-86DB-84B4BA93776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24850" y="1180382"/>
                <a:ext cx="4795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E03291BE-9045-42C5-8257-EE4F4830804B}"/>
                  </a:ext>
                </a:extLst>
              </p14:cNvPr>
              <p14:cNvContentPartPr/>
              <p14:nvPr/>
            </p14:nvContentPartPr>
            <p14:xfrm>
              <a:off x="5503210" y="1209542"/>
              <a:ext cx="437760" cy="2955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E03291BE-9045-42C5-8257-EE4F4830804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85570" y="1191902"/>
                <a:ext cx="4734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0BC20AB-F28C-4A2A-B2F6-062E7485B497}"/>
                  </a:ext>
                </a:extLst>
              </p14:cNvPr>
              <p14:cNvContentPartPr/>
              <p14:nvPr/>
            </p14:nvContentPartPr>
            <p14:xfrm>
              <a:off x="4214050" y="1226462"/>
              <a:ext cx="193320" cy="255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0BC20AB-F28C-4A2A-B2F6-062E7485B49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96050" y="1208822"/>
                <a:ext cx="2289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4C06513-874A-443E-8273-B0AFD9F4F282}"/>
                  </a:ext>
                </a:extLst>
              </p14:cNvPr>
              <p14:cNvContentPartPr/>
              <p14:nvPr/>
            </p14:nvContentPartPr>
            <p14:xfrm>
              <a:off x="3430330" y="1262102"/>
              <a:ext cx="432000" cy="231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4C06513-874A-443E-8273-B0AFD9F4F28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12330" y="1244462"/>
                <a:ext cx="46764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24F1FB5-7170-4894-8EFF-5CCB4B32327C}"/>
                  </a:ext>
                </a:extLst>
              </p14:cNvPr>
              <p14:cNvContentPartPr/>
              <p14:nvPr/>
            </p14:nvContentPartPr>
            <p14:xfrm>
              <a:off x="6610570" y="1260662"/>
              <a:ext cx="188280" cy="182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24F1FB5-7170-4894-8EFF-5CCB4B32327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92930" y="1243022"/>
                <a:ext cx="2239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880A713-ADA9-450E-839A-E11C49092C6F}"/>
                  </a:ext>
                </a:extLst>
              </p14:cNvPr>
              <p14:cNvContentPartPr/>
              <p14:nvPr/>
            </p14:nvContentPartPr>
            <p14:xfrm>
              <a:off x="7076050" y="1283702"/>
              <a:ext cx="182880" cy="1537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880A713-ADA9-450E-839A-E11C49092C6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58050" y="1265702"/>
                <a:ext cx="2185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8309269-6578-47BB-B4A2-AA4D70E7E006}"/>
                  </a:ext>
                </a:extLst>
              </p14:cNvPr>
              <p14:cNvContentPartPr/>
              <p14:nvPr/>
            </p14:nvContentPartPr>
            <p14:xfrm>
              <a:off x="8115730" y="1351382"/>
              <a:ext cx="159840" cy="415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8309269-6578-47BB-B4A2-AA4D70E7E0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98090" y="1333742"/>
                <a:ext cx="1954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F1B41DE4-9EB2-45E8-A40C-AC0EE32456DB}"/>
                  </a:ext>
                </a:extLst>
              </p14:cNvPr>
              <p14:cNvContentPartPr/>
              <p14:nvPr/>
            </p14:nvContentPartPr>
            <p14:xfrm>
              <a:off x="8387890" y="1266422"/>
              <a:ext cx="205200" cy="2390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F1B41DE4-9EB2-45E8-A40C-AC0EE32456D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370250" y="1248422"/>
                <a:ext cx="2408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D45CB46-612D-482F-B70E-8E4285B92DD8}"/>
                  </a:ext>
                </a:extLst>
              </p14:cNvPr>
              <p14:cNvContentPartPr/>
              <p14:nvPr/>
            </p14:nvContentPartPr>
            <p14:xfrm>
              <a:off x="9154330" y="1317542"/>
              <a:ext cx="466920" cy="1767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D45CB46-612D-482F-B70E-8E4285B92DD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136330" y="1299542"/>
                <a:ext cx="5025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0252EAF-1D63-42B1-8724-5694A18520EB}"/>
                  </a:ext>
                </a:extLst>
              </p14:cNvPr>
              <p14:cNvContentPartPr/>
              <p14:nvPr/>
            </p14:nvContentPartPr>
            <p14:xfrm>
              <a:off x="8694970" y="1232222"/>
              <a:ext cx="125280" cy="2728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0252EAF-1D63-42B1-8724-5694A18520E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77330" y="1214582"/>
                <a:ext cx="1609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5B3175A-B15B-40F9-85B3-D989CA269D3A}"/>
                  </a:ext>
                </a:extLst>
              </p14:cNvPr>
              <p14:cNvContentPartPr/>
              <p14:nvPr/>
            </p14:nvContentPartPr>
            <p14:xfrm>
              <a:off x="7462690" y="1186142"/>
              <a:ext cx="455040" cy="335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5B3175A-B15B-40F9-85B3-D989CA269D3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44676" y="1168502"/>
                <a:ext cx="490708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8AD415C-4293-4279-86BC-3FBE555A4C07}"/>
                  </a:ext>
                </a:extLst>
              </p14:cNvPr>
              <p14:cNvContentPartPr/>
              <p14:nvPr/>
            </p14:nvContentPartPr>
            <p14:xfrm>
              <a:off x="9972970" y="1300262"/>
              <a:ext cx="1210680" cy="420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8AD415C-4293-4279-86BC-3FBE555A4C0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955330" y="1282622"/>
                <a:ext cx="12463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AB554213-C498-499C-9AF0-DD39CBA0908F}"/>
                  </a:ext>
                </a:extLst>
              </p14:cNvPr>
              <p14:cNvContentPartPr/>
              <p14:nvPr/>
            </p14:nvContentPartPr>
            <p14:xfrm>
              <a:off x="425770" y="1947902"/>
              <a:ext cx="159480" cy="193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AB554213-C498-499C-9AF0-DD39CBA0908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7770" y="1929902"/>
                <a:ext cx="1951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2E4DDB9-FADE-44AF-80CB-0A41676EA5A6}"/>
                  </a:ext>
                </a:extLst>
              </p14:cNvPr>
              <p14:cNvContentPartPr/>
              <p14:nvPr/>
            </p14:nvContentPartPr>
            <p14:xfrm>
              <a:off x="1107250" y="1982102"/>
              <a:ext cx="45720" cy="1479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2E4DDB9-FADE-44AF-80CB-0A41676EA5A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89610" y="1964102"/>
                <a:ext cx="813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1DD9EE9-6DF6-4F2C-9410-A9585FC093F4}"/>
                  </a:ext>
                </a:extLst>
              </p14:cNvPr>
              <p14:cNvContentPartPr/>
              <p14:nvPr/>
            </p14:nvContentPartPr>
            <p14:xfrm>
              <a:off x="1254850" y="1959422"/>
              <a:ext cx="159480" cy="1594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1DD9EE9-6DF6-4F2C-9410-A9585FC093F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237210" y="1941422"/>
                <a:ext cx="195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7609B72-0F5C-4CD3-858E-7EFCDA16615A}"/>
                  </a:ext>
                </a:extLst>
              </p14:cNvPr>
              <p14:cNvContentPartPr/>
              <p14:nvPr/>
            </p14:nvContentPartPr>
            <p14:xfrm>
              <a:off x="1573090" y="1947182"/>
              <a:ext cx="120240" cy="1778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7609B72-0F5C-4CD3-858E-7EFCDA16615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55090" y="1929182"/>
                <a:ext cx="1558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8CC18DB-FD23-4FF8-AE05-9828283B3FDB}"/>
                  </a:ext>
                </a:extLst>
              </p14:cNvPr>
              <p14:cNvContentPartPr/>
              <p14:nvPr/>
            </p14:nvContentPartPr>
            <p14:xfrm>
              <a:off x="1226770" y="1851422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8CC18DB-FD23-4FF8-AE05-9828283B3FD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08770" y="183342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859AF7D-741F-4467-89A8-CF5D50DA2A17}"/>
                  </a:ext>
                </a:extLst>
              </p14:cNvPr>
              <p14:cNvContentPartPr/>
              <p14:nvPr/>
            </p14:nvContentPartPr>
            <p14:xfrm>
              <a:off x="674890" y="1896782"/>
              <a:ext cx="342360" cy="2448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859AF7D-741F-4467-89A8-CF5D50DA2A1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57231" y="1878782"/>
                <a:ext cx="378038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FFEACEF-40F0-4BE3-BCDA-34E65C4AFEB6}"/>
                  </a:ext>
                </a:extLst>
              </p14:cNvPr>
              <p14:cNvContentPartPr/>
              <p14:nvPr/>
            </p14:nvContentPartPr>
            <p14:xfrm>
              <a:off x="2015530" y="1953662"/>
              <a:ext cx="23400" cy="1368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FFEACEF-40F0-4BE3-BCDA-34E65C4AFEB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97890" y="1935662"/>
                <a:ext cx="59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A5B2FADB-6790-4494-9F76-E030EA4D0E96}"/>
                  </a:ext>
                </a:extLst>
              </p14:cNvPr>
              <p14:cNvContentPartPr/>
              <p14:nvPr/>
            </p14:nvContentPartPr>
            <p14:xfrm>
              <a:off x="2163850" y="1919462"/>
              <a:ext cx="113760" cy="1368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A5B2FADB-6790-4494-9F76-E030EA4D0E9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46210" y="1901822"/>
                <a:ext cx="1494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7C7F4A6-921E-42BA-B68B-2A5CDB2B5BFB}"/>
                  </a:ext>
                </a:extLst>
              </p14:cNvPr>
              <p14:cNvContentPartPr/>
              <p14:nvPr/>
            </p14:nvContentPartPr>
            <p14:xfrm>
              <a:off x="2021650" y="1885262"/>
              <a:ext cx="23040" cy="64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7C7F4A6-921E-42BA-B68B-2A5CDB2B5BF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004010" y="1867622"/>
                <a:ext cx="586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2F3FA32-5E3D-4F1C-BCB8-73A41983DDB7}"/>
                  </a:ext>
                </a:extLst>
              </p14:cNvPr>
              <p14:cNvContentPartPr/>
              <p14:nvPr/>
            </p14:nvContentPartPr>
            <p14:xfrm>
              <a:off x="2748850" y="1857182"/>
              <a:ext cx="170640" cy="216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2F3FA32-5E3D-4F1C-BCB8-73A41983DDB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30850" y="1839182"/>
                <a:ext cx="2062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844288A-9EA7-44D0-BE0C-2AAC04A535AD}"/>
                  </a:ext>
                </a:extLst>
              </p14:cNvPr>
              <p14:cNvContentPartPr/>
              <p14:nvPr/>
            </p14:nvContentPartPr>
            <p14:xfrm>
              <a:off x="3015610" y="1897142"/>
              <a:ext cx="182160" cy="1530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844288A-9EA7-44D0-BE0C-2AAC04A535A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997970" y="1879502"/>
                <a:ext cx="2178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186925C-860A-40A9-ABD9-9E39110D7319}"/>
                  </a:ext>
                </a:extLst>
              </p14:cNvPr>
              <p14:cNvContentPartPr/>
              <p14:nvPr/>
            </p14:nvContentPartPr>
            <p14:xfrm>
              <a:off x="3464170" y="1788782"/>
              <a:ext cx="840960" cy="2563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186925C-860A-40A9-ABD9-9E39110D731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446530" y="1771117"/>
                <a:ext cx="876600" cy="2920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7601C76-38CE-480A-8588-D015F4973802}"/>
                  </a:ext>
                </a:extLst>
              </p14:cNvPr>
              <p14:cNvContentPartPr/>
              <p14:nvPr/>
            </p14:nvContentPartPr>
            <p14:xfrm>
              <a:off x="2453290" y="1862582"/>
              <a:ext cx="182160" cy="2332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7601C76-38CE-480A-8588-D015F497380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435650" y="1844942"/>
                <a:ext cx="2178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6B2A764-DA09-4B55-9A78-03FE892EAB74}"/>
                  </a:ext>
                </a:extLst>
              </p14:cNvPr>
              <p14:cNvContentPartPr/>
              <p14:nvPr/>
            </p14:nvContentPartPr>
            <p14:xfrm>
              <a:off x="4436170" y="1731902"/>
              <a:ext cx="187200" cy="3013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6B2A764-DA09-4B55-9A78-03FE892EAB7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418170" y="1714262"/>
                <a:ext cx="2228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640711A-5186-449A-B237-80DA1977FDBC}"/>
                  </a:ext>
                </a:extLst>
              </p14:cNvPr>
              <p14:cNvContentPartPr/>
              <p14:nvPr/>
            </p14:nvContentPartPr>
            <p14:xfrm>
              <a:off x="4742170" y="1936382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640711A-5186-449A-B237-80DA1977FDB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24530" y="19187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9F0650-600B-4AC9-96D2-55EB69666C22}"/>
                  </a:ext>
                </a:extLst>
              </p14:cNvPr>
              <p14:cNvContentPartPr/>
              <p14:nvPr/>
            </p14:nvContentPartPr>
            <p14:xfrm>
              <a:off x="5763600" y="4078440"/>
              <a:ext cx="1190160" cy="1380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9F0650-600B-4AC9-96D2-55EB69666C2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754240" y="4069080"/>
                <a:ext cx="1208880" cy="139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387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3D44BB-E3FA-4EDC-A8B1-C421055101E8}"/>
                  </a:ext>
                </a:extLst>
              </p14:cNvPr>
              <p14:cNvContentPartPr/>
              <p14:nvPr/>
            </p14:nvContentPartPr>
            <p14:xfrm>
              <a:off x="800170" y="454262"/>
              <a:ext cx="120600" cy="194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3D44BB-E3FA-4EDC-A8B1-C421055101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170" y="436262"/>
                <a:ext cx="1562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ECA621E-B1B3-4B09-91C6-2C904FB7A768}"/>
                  </a:ext>
                </a:extLst>
              </p14:cNvPr>
              <p14:cNvContentPartPr/>
              <p14:nvPr/>
            </p14:nvContentPartPr>
            <p14:xfrm>
              <a:off x="1056130" y="431582"/>
              <a:ext cx="284400" cy="176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ECA621E-B1B3-4B09-91C6-2C904FB7A7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8490" y="413582"/>
                <a:ext cx="3200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4EA4C62-E4AB-4E5E-A5DC-E5BBC70FA15E}"/>
                  </a:ext>
                </a:extLst>
              </p14:cNvPr>
              <p14:cNvContentPartPr/>
              <p14:nvPr/>
            </p14:nvContentPartPr>
            <p14:xfrm>
              <a:off x="1465090" y="562262"/>
              <a:ext cx="6120" cy="136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4EA4C62-E4AB-4E5E-A5DC-E5BBC70FA1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7450" y="544262"/>
                <a:ext cx="417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7D40F3E-0A2F-4F75-A45C-76B384CDA350}"/>
                  </a:ext>
                </a:extLst>
              </p14:cNvPr>
              <p14:cNvContentPartPr/>
              <p14:nvPr/>
            </p14:nvContentPartPr>
            <p14:xfrm>
              <a:off x="1714930" y="431582"/>
              <a:ext cx="239040" cy="176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7D40F3E-0A2F-4F75-A45C-76B384CDA3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7290" y="413582"/>
                <a:ext cx="2746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0ED1B16-183C-4E89-AA1F-C5042135DB5B}"/>
                  </a:ext>
                </a:extLst>
              </p14:cNvPr>
              <p14:cNvContentPartPr/>
              <p14:nvPr/>
            </p14:nvContentPartPr>
            <p14:xfrm>
              <a:off x="2118130" y="442742"/>
              <a:ext cx="108360" cy="171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0ED1B16-183C-4E89-AA1F-C5042135DB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00490" y="424742"/>
                <a:ext cx="1440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FE6802-66F9-49F5-AAB9-E0143C2083C8}"/>
                  </a:ext>
                </a:extLst>
              </p14:cNvPr>
              <p14:cNvContentPartPr/>
              <p14:nvPr/>
            </p14:nvContentPartPr>
            <p14:xfrm>
              <a:off x="2356450" y="466502"/>
              <a:ext cx="148320" cy="36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FE6802-66F9-49F5-AAB9-E0143C2083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38450" y="448502"/>
                <a:ext cx="18396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14F5898-DDDA-4DCD-9E7E-B031740B794E}"/>
                  </a:ext>
                </a:extLst>
              </p14:cNvPr>
              <p14:cNvContentPartPr/>
              <p14:nvPr/>
            </p14:nvContentPartPr>
            <p14:xfrm>
              <a:off x="4685290" y="266702"/>
              <a:ext cx="2601720" cy="312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14F5898-DDDA-4DCD-9E7E-B031740B79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67290" y="249062"/>
                <a:ext cx="26373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D5F26E1-8C73-40AC-85FA-54D93931FD71}"/>
                  </a:ext>
                </a:extLst>
              </p14:cNvPr>
              <p14:cNvContentPartPr/>
              <p14:nvPr/>
            </p14:nvContentPartPr>
            <p14:xfrm>
              <a:off x="3475690" y="289022"/>
              <a:ext cx="982800" cy="347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D5F26E1-8C73-40AC-85FA-54D93931FD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57690" y="271382"/>
                <a:ext cx="101844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352C238-DDFE-4E30-8F59-D1DB05780E14}"/>
                  </a:ext>
                </a:extLst>
              </p14:cNvPr>
              <p14:cNvContentPartPr/>
              <p14:nvPr/>
            </p14:nvContentPartPr>
            <p14:xfrm>
              <a:off x="2628970" y="329342"/>
              <a:ext cx="648360" cy="284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352C238-DDFE-4E30-8F59-D1DB05780E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10970" y="311365"/>
                <a:ext cx="684000" cy="3196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F6D8491-3D2C-4187-9F53-42D87999A368}"/>
                  </a:ext>
                </a:extLst>
              </p14:cNvPr>
              <p14:cNvContentPartPr/>
              <p14:nvPr/>
            </p14:nvContentPartPr>
            <p14:xfrm>
              <a:off x="420010" y="295142"/>
              <a:ext cx="267480" cy="329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F6D8491-3D2C-4187-9F53-42D87999A3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2370" y="277502"/>
                <a:ext cx="30312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AA649B1-0716-40BB-9F0B-E16DBC22601D}"/>
                  </a:ext>
                </a:extLst>
              </p14:cNvPr>
              <p14:cNvContentPartPr/>
              <p14:nvPr/>
            </p14:nvContentPartPr>
            <p14:xfrm>
              <a:off x="7564930" y="317822"/>
              <a:ext cx="17280" cy="11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AA649B1-0716-40BB-9F0B-E16DBC2260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46930" y="300182"/>
                <a:ext cx="52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83563DA-2577-4EF7-96DD-36FBACE6F8BA}"/>
                  </a:ext>
                </a:extLst>
              </p14:cNvPr>
              <p14:cNvContentPartPr/>
              <p14:nvPr/>
            </p14:nvContentPartPr>
            <p14:xfrm>
              <a:off x="7616050" y="511142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83563DA-2577-4EF7-96DD-36FBACE6F8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98050" y="4931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4A9D3ED-8129-4942-A0E0-188A8ADD1871}"/>
                  </a:ext>
                </a:extLst>
              </p14:cNvPr>
              <p14:cNvContentPartPr/>
              <p14:nvPr/>
            </p14:nvContentPartPr>
            <p14:xfrm>
              <a:off x="2771530" y="1084262"/>
              <a:ext cx="216720" cy="244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4A9D3ED-8129-4942-A0E0-188A8ADD187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53530" y="1066262"/>
                <a:ext cx="2523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13DC090-6FE1-454A-B90C-3DCFC8E35117}"/>
                  </a:ext>
                </a:extLst>
              </p14:cNvPr>
              <p14:cNvContentPartPr/>
              <p14:nvPr/>
            </p14:nvContentPartPr>
            <p14:xfrm>
              <a:off x="3821650" y="1181102"/>
              <a:ext cx="301680" cy="146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13DC090-6FE1-454A-B90C-3DCFC8E351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04010" y="1163462"/>
                <a:ext cx="3373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D844970-E7BF-4AEC-95F4-1603DE812D00}"/>
                  </a:ext>
                </a:extLst>
              </p14:cNvPr>
              <p14:cNvContentPartPr/>
              <p14:nvPr/>
            </p14:nvContentPartPr>
            <p14:xfrm>
              <a:off x="4333210" y="999302"/>
              <a:ext cx="545760" cy="3470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D844970-E7BF-4AEC-95F4-1603DE812D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15210" y="981644"/>
                <a:ext cx="581400" cy="382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3699912-44EA-4F39-9692-E4B246D57A0D}"/>
                  </a:ext>
                </a:extLst>
              </p14:cNvPr>
              <p14:cNvContentPartPr/>
              <p14:nvPr/>
            </p14:nvContentPartPr>
            <p14:xfrm>
              <a:off x="5423650" y="965102"/>
              <a:ext cx="187920" cy="3013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3699912-44EA-4F39-9692-E4B246D57A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06010" y="947462"/>
                <a:ext cx="22356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CE6D5B5-C9D0-475F-BEBD-DF63BA01E05C}"/>
                  </a:ext>
                </a:extLst>
              </p14:cNvPr>
              <p14:cNvContentPartPr/>
              <p14:nvPr/>
            </p14:nvContentPartPr>
            <p14:xfrm>
              <a:off x="5043130" y="913622"/>
              <a:ext cx="262080" cy="4215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CE6D5B5-C9D0-475F-BEBD-DF63BA01E0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25490" y="895622"/>
                <a:ext cx="29772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AABED74-FFC3-449C-8AC1-1FF517DE252B}"/>
                  </a:ext>
                </a:extLst>
              </p14:cNvPr>
              <p14:cNvContentPartPr/>
              <p14:nvPr/>
            </p14:nvContentPartPr>
            <p14:xfrm>
              <a:off x="5776090" y="817502"/>
              <a:ext cx="204480" cy="585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AABED74-FFC3-449C-8AC1-1FF517DE252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58450" y="799862"/>
                <a:ext cx="24012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EFC0815-05C8-43F7-8E3F-85CD0B2F624A}"/>
                  </a:ext>
                </a:extLst>
              </p14:cNvPr>
              <p14:cNvContentPartPr/>
              <p14:nvPr/>
            </p14:nvContentPartPr>
            <p14:xfrm>
              <a:off x="6541810" y="902822"/>
              <a:ext cx="120240" cy="4093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EFC0815-05C8-43F7-8E3F-85CD0B2F624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24170" y="885182"/>
                <a:ext cx="15588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F82E958-4653-43FA-9DCE-F821D905C5F2}"/>
                  </a:ext>
                </a:extLst>
              </p14:cNvPr>
              <p14:cNvContentPartPr/>
              <p14:nvPr/>
            </p14:nvContentPartPr>
            <p14:xfrm>
              <a:off x="6775090" y="1084622"/>
              <a:ext cx="352440" cy="255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F82E958-4653-43FA-9DCE-F821D905C5F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57450" y="1066622"/>
                <a:ext cx="3880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00E0CAF-47F8-454A-B58E-EE1AAF888F7B}"/>
                  </a:ext>
                </a:extLst>
              </p14:cNvPr>
              <p14:cNvContentPartPr/>
              <p14:nvPr/>
            </p14:nvContentPartPr>
            <p14:xfrm>
              <a:off x="6230410" y="902462"/>
              <a:ext cx="171360" cy="340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00E0CAF-47F8-454A-B58E-EE1AAF888F7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12410" y="884462"/>
                <a:ext cx="2070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C6B0D8B-4AF2-467C-8E38-9A31A04C68E4}"/>
                  </a:ext>
                </a:extLst>
              </p14:cNvPr>
              <p14:cNvContentPartPr/>
              <p14:nvPr/>
            </p14:nvContentPartPr>
            <p14:xfrm>
              <a:off x="7610290" y="806342"/>
              <a:ext cx="131400" cy="4662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C6B0D8B-4AF2-467C-8E38-9A31A04C68E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92650" y="788342"/>
                <a:ext cx="1670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B5519E4-A9C4-4801-9057-9D27AD781B99}"/>
                  </a:ext>
                </a:extLst>
              </p14:cNvPr>
              <p14:cNvContentPartPr/>
              <p14:nvPr/>
            </p14:nvContentPartPr>
            <p14:xfrm>
              <a:off x="7280890" y="953942"/>
              <a:ext cx="227520" cy="3128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B5519E4-A9C4-4801-9057-9D27AD781B9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63250" y="936302"/>
                <a:ext cx="26316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D1D8CBB-5D61-43C6-A91E-6F5D3FA17C9B}"/>
                  </a:ext>
                </a:extLst>
              </p14:cNvPr>
              <p14:cNvContentPartPr/>
              <p14:nvPr/>
            </p14:nvContentPartPr>
            <p14:xfrm>
              <a:off x="8047690" y="1033502"/>
              <a:ext cx="301320" cy="2275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D1D8CBB-5D61-43C6-A91E-6F5D3FA17C9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29690" y="1015502"/>
                <a:ext cx="3369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59E1850-DC0F-4012-B125-8E281BD14EE0}"/>
                  </a:ext>
                </a:extLst>
              </p14:cNvPr>
              <p14:cNvContentPartPr/>
              <p14:nvPr/>
            </p14:nvContentPartPr>
            <p14:xfrm>
              <a:off x="9138130" y="880142"/>
              <a:ext cx="96840" cy="426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59E1850-DC0F-4012-B125-8E281BD14EE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120490" y="862502"/>
                <a:ext cx="13248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987639-D19C-43FD-AC43-EE3A8B640463}"/>
                  </a:ext>
                </a:extLst>
              </p14:cNvPr>
              <p14:cNvContentPartPr/>
              <p14:nvPr/>
            </p14:nvContentPartPr>
            <p14:xfrm>
              <a:off x="9768490" y="1232222"/>
              <a:ext cx="18000" cy="153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987639-D19C-43FD-AC43-EE3A8B64046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50490" y="1214582"/>
                <a:ext cx="536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56A8355-582C-4DA5-9778-3C2AC88A9FDB}"/>
                  </a:ext>
                </a:extLst>
              </p14:cNvPr>
              <p14:cNvContentPartPr/>
              <p14:nvPr/>
            </p14:nvContentPartPr>
            <p14:xfrm>
              <a:off x="9393730" y="965102"/>
              <a:ext cx="199080" cy="2790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56A8355-582C-4DA5-9778-3C2AC88A9FD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375730" y="947102"/>
                <a:ext cx="2347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D4BFA967-530A-4E86-8281-F96706552371}"/>
                  </a:ext>
                </a:extLst>
              </p14:cNvPr>
              <p14:cNvContentPartPr/>
              <p14:nvPr/>
            </p14:nvContentPartPr>
            <p14:xfrm>
              <a:off x="8603890" y="919742"/>
              <a:ext cx="356400" cy="3585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D4BFA967-530A-4E86-8281-F9670655237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586250" y="902084"/>
                <a:ext cx="392040" cy="394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8D8D8CE-1C5A-49B0-AC45-3FF377814DCF}"/>
                  </a:ext>
                </a:extLst>
              </p14:cNvPr>
              <p14:cNvContentPartPr/>
              <p14:nvPr/>
            </p14:nvContentPartPr>
            <p14:xfrm>
              <a:off x="10001410" y="805622"/>
              <a:ext cx="682560" cy="5522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8D8D8CE-1C5A-49B0-AC45-3FF377814DC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83410" y="787982"/>
                <a:ext cx="71820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4BD794-038F-4B0C-BB50-B225B68E33C8}"/>
                  </a:ext>
                </a:extLst>
              </p14:cNvPr>
              <p14:cNvContentPartPr/>
              <p14:nvPr/>
            </p14:nvContentPartPr>
            <p14:xfrm>
              <a:off x="3328090" y="982022"/>
              <a:ext cx="272880" cy="387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4BD794-038F-4B0C-BB50-B225B68E33C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310090" y="964022"/>
                <a:ext cx="308520" cy="42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906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788608" y="1830065"/>
            <a:ext cx="8809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Rules of Inference for Propositional Logic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16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14</cp:revision>
  <dcterms:created xsi:type="dcterms:W3CDTF">2018-03-09T22:49:38Z</dcterms:created>
  <dcterms:modified xsi:type="dcterms:W3CDTF">2020-03-01T18:16:15Z</dcterms:modified>
</cp:coreProperties>
</file>