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notesSlides/notesSlide1.xml" ContentType="application/vnd.openxmlformats-officedocument.presentationml.notesSlide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notesSlides/notesSlide2.xml" ContentType="application/vnd.openxmlformats-officedocument.presentationml.notesSlide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77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3B22B-F0B2-483F-9DF8-ADC318A2F7C6}" v="216" dt="2020-02-25T20:15:58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42.1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 10016 0 0,'3'2'230'0'0,"7"13"48"0"0,-7-3-18 0 0,-2-8-102 0 0,1 0-83 0 0,0 1-39 0 0,4 6-14 0 0,-5-8-23 0 0,0 1-1 0 0,0-1 0 0 0,0 0 1 0 0,-1 0-1 0 0,1 1 0 0 0,-1-1 1 0 0,0 3 1 0 0,0-1-3 0 0,1 1 0 0 0,-1-1 0 0 0,1 0 0 0 0,0 0 0 0 0,1 0 0 0 0,-1 1 3 0 0,4 6 28 0 0,0 0 43 0 0,3 7 127 0 0,-1 8 249 0 0,-3-9-148 0 0,7 17 244 0 0,-7-7-195 0 0,2 4-19 0 0,2-2-52 0 0,0-6-24 0 0,-1 8 46 0 0,0 2 27 0 0,3-9-52 0 0,-7-20-203 0 0,-1 0 0 0 0,0 0 0 0 0,0 1-1 0 0,0-1 1 0 0,-1 1 0 0 0,1-1 0 0 0,-1 1 0 0 0,-1 0-1 0 0,1-1 1 0 0,-1 5-71 0 0,4 27 426 0 0,7 1-58 0 0,4-3-83 0 0,3-4-107 0 0,-8-12-37 0 0,-5-3-56 0 0,-1-3-40 0 0,-1-6 12 0 0,0 0 0 0 0,0 0-1 0 0,5 6-56 0 0,1 3 66 0 0,7 16-53 0 0,-14-26-49 0 0,-1-2-95 0 0,-1-1-97 0 0,0-1 60 0 0,0-1-42 0 0,0 1-44 0 0,0 0-44 0 0,0-1-38 0 0,0 1-35 0 0,0 0-243 0 0,0 0-58 0 0,0 1-793 0 0,0-1-624 0 0,0-2-1182 0 0</inkml:trace>
  <inkml:trace contextRef="#ctx0" brushRef="#br0" timeOffset="216.22">0 624 9528 0 0,'0'0'216'0'0,"0"0"32"0"0,3-3 10 0 0,8-6-57 0 0,-3 6-150 0 0,2 2-33 0 0,-8 1-18 0 0,0-1 0 0 0,0 1 0 0 0,-1 0 0 0 0,1 0 0 0 0,-1-1 0 0 0,1 1 0 0 0,0-1 0 0 0,-1 1 0 0 0,1-1 0 0 0,-1 0 0 0 0,1 0 0 0 0,-1 0 0 0 0,1 0 0 0 0,-1 0 0 0 0,7-4 0 0 0,2 1 30 0 0,-1 0 53 0 0,6-1 117 0 0,-1 1 58 0 0,15-5 293 0 0,-20 5-399 0 0,1 0-34 0 0,-2 0 65 0 0,0 1 0 0 0,0 0-1 0 0,6-1-182 0 0,12-2 338 0 0,-2 1-64 0 0,-3-2-66 0 0,12-3 163 0 0,-6 5-68 0 0,-7 1-120 0 0,4-1 25 0 0,-1 0-28 0 0,10 2 37 0 0,-11 3-51 0 0,9 0 41 0 0,-4-3-58 0 0,-3-3-43 0 0,-18 4-76 0 0,0 1-1 0 0,1-1 1 0 0,-1 1 0 0 0,0 1-1 0 0,6-1-29 0 0,20 1 111 0 0,-1 0-92 0 0,1 0-110 0 0,-16 0 0 0 0,0 0-34 0 0,16 0-96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2.3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33 6000 0 0,'0'0'174'0'0,"-2"0"-7"0"0,-12-3-132 0 0,5-4-16 0 0,2 1 52 0 0,4 3-80 0 0,-1 0 48 0 0,1 1 44 0 0,-1 0 38 0 0,-4-1 216 0 0,0 1 96 0 0,-16 0 951 0 0,13 3-870 0 0,4-1-256 0 0,-1 0-78 0 0,-2 1 130 0 0,2 2-48 0 0,2 1-40 0 0,1 1-36 0 0,0-2 166 0 0,-6-1-102 0 0,1 4-56 0 0,2-1-48 0 0,-3-1 36 0 0,2 0-64 0 0,8-3-112 0 0,0-1-1 0 0,1 1 0 0 0,-1-1 0 0 0,0 1 1 0 0,0 0-1 0 0,1 0 0 0 0,-1-1 1 0 0,1 1-1 0 0,-1 0 0 0 0,1 0 1 0 0,-1 0-1 0 0,1-1 0 0 0,-1 1 0 0 0,1 0 1 0 0,0 0-1 0 0,-1 0-5 0 0,-2 12 36 0 0,3-10-30 0 0,-1-1 1 0 0,1 1-1 0 0,-1-1 0 0 0,0 0 1 0 0,1 0-1 0 0,-1 1 0 0 0,0-1 0 0 0,-1 0 1 0 0,1 0-1 0 0,0 0 0 0 0,0 0 0 0 0,-1 0 1 0 0,0 0-1 0 0,1 0-6 0 0,-17 14 18 0 0,15-14-14 0 0,0 1 0 0 0,0 0 0 0 0,0 0 0 0 0,1 0 0 0 0,-1 0 0 0 0,1 0 1 0 0,0 1-1 0 0,-1-1 0 0 0,2 1 0 0 0,-1-1 0 0 0,0 1 0 0 0,1 0 0 0 0,-1 0 0 0 0,1 0-4 0 0,-12 33 5 0 0,-1 1 43 0 0,14-37-47 0 0,-1 1-1 0 0,1 0 1 0 0,-1 0-1 0 0,1 0 1 0 0,0 0-1 0 0,-1-1 1 0 0,1 1-1 0 0,0 0 1 0 0,0 0-1 0 0,1 0 1 0 0,-1 0 0 0 0,0 0-1 0 0,0-1 1 0 0,1 1-1 0 0,-1 0 1 0 0,1 0-1 0 0,0 0 1 0 0,0-1-1 0 0,-1 1 1 0 0,1 0-1 0 0,0-1 1 0 0,1 2-1 0 0,3 5 9 0 0,11 24 45 0 0,-13-25-56 0 0,-3-6 3 0 0,0-1-1 0 0,1 1 0 0 0,-1-1 1 0 0,0 1-1 0 0,0-1 1 0 0,0 1-1 0 0,1-1 0 0 0,-1 1 1 0 0,0-1-1 0 0,1 0 1 0 0,-1 1-1 0 0,0-1 0 0 0,1 1 1 0 0,-1-1-1 0 0,0 0 0 0 0,1 1 1 0 0,-1-1-1 0 0,1 0 1 0 0,-1 0-1 0 0,1 1 0 0 0,-1-1 1 0 0,1 0-1 0 0,-1 0 1 0 0,0 0-1 0 0,1 1 0 0 0,0-1 1 0 0,-1 0-1 0 0,1 0 0 0 0,-1 0 1 0 0,1 0-1 0 0,-1 0 1 0 0,1 0-1 0 0,-1 0 0 0 0,1 0 1 0 0,-1 0-1 0 0,1 0 1 0 0,-1-1-1 0 0,1 1 0 0 0,14 3 49 0 0,-1 8-21 0 0,-6-8 25 0 0,3-5-50 0 0,-9 1 5 0 0,1 0-2 0 0,0-1-1 0 0,0 1 0 0 0,-1 0 1 0 0,1-1-1 0 0,0 1 0 0 0,-1-1 1 0 0,1 0-1 0 0,-1 0-5 0 0,9-11 21 0 0,-1 10 0 0 0,-9 3-19 0 0,0-1-1 0 0,0 1 1 0 0,0 0 0 0 0,0 0 0 0 0,0-1 0 0 0,0 1 0 0 0,0 0-1 0 0,0-1 1 0 0,-1 1 0 0 0,1-1 0 0 0,0 1 0 0 0,0-1 0 0 0,0 1-1 0 0,-1-1 1 0 0,1 0 0 0 0,0 1 0 0 0,-1-1 0 0 0,1 0-1 0 0,-1 0 1 0 0,1 1 0 0 0,-1-1 0 0 0,1 0 0 0 0,-1 0 0 0 0,1 0-1 0 0,-1 0 1 0 0,0 0-2 0 0,3-3 17 0 0,0 0 0 0 0,0 0 0 0 0,1 0 0 0 0,-1 0 0 0 0,1 0-1 0 0,0 1 1 0 0,1-2-17 0 0,-1 2 16 0 0,0 0 0 0 0,0-1-1 0 0,0 0 1 0 0,-1 1 0 0 0,1-1 0 0 0,-1-1-1 0 0,1-1-15 0 0,1-4 47 0 0,2-4-22 0 0,-3 6-13 0 0,-3 6-5 0 0,-1 0 0 0 0,1 0 0 0 0,0-1 0 0 0,-1 1 1 0 0,1-1-1 0 0,-1 1 0 0 0,0 0 0 0 0,0-1 0 0 0,0 1 0 0 0,0-3-7 0 0,1-12 13 0 0,6 4 16 0 0,-7 11-27 0 0,1 1 0 0 0,0 0 0 0 0,0-1 0 0 0,-1 1-1 0 0,1-1 1 0 0,0 1 0 0 0,-1-1 0 0 0,0 1 0 0 0,1-1 0 0 0,-1 0 0 0 0,0 1 0 0 0,0-1 0 0 0,0 1-2 0 0,0-23-21 0 0,0 0 105 0 0,0 1 95 0 0,0 0 83 0 0,3 18-140 0 0,-1 3-153 0 0,2-2 99 0 0,-2 2-123 0 0,-1 1-100 0 0,0 0 30 0 0,0 0-39 0 0,-12 12 141 0 0,11-11 22 0 0,0 0 0 0 0,0 0 1 0 0,0 0-1 0 0,-1 0 0 0 0,1 0 0 0 0,0 0 1 0 0,0 0-1 0 0,0 1 0 0 0,0-1 0 0 0,0 0 1 0 0,0 0-1 0 0,0 0 0 0 0,0 0 0 0 0,0 0 1 0 0,-1 0-1 0 0,1 0 0 0 0,0 0 0 0 0,0 0 1 0 0,0 1-1 0 0,0-1 0 0 0,0 0 0 0 0,0 0 1 0 0,0 0-1 0 0,0 0 0 0 0,0 0 0 0 0,0 0 1 0 0,0 1-1 0 0,0-1 0 0 0,0 0 0 0 0,0 0 1 0 0,0 0-1 0 0,0 0 0 0 0,0 0 0 0 0,0 0 1 0 0,0 0-1 0 0,0 1 0 0 0,0-1 0 0 0,0 0 1 0 0,0 0-1 0 0,0 0 0 0 0,0 0 0 0 0,0 0 1 0 0,1 0-1 0 0,-1 0 0 0 0,0 1 0 0 0,0-1 1 0 0,0 0-1 0 0,0 0 0 0 0,0 0 0 0 0,0 0 1 0 0,0 0-1 0 0,0 0 0 0 0,0 0 0 0 0,1 0 1 0 0,-1 0-1 0 0,0 0 0 0 0,0 0 1 0 0,1 2-3 0 0,0-1-1 0 0,0 0 1 0 0,0 0 0 0 0,0 1-1 0 0,0-1 1 0 0,0 1 0 0 0,0-1-1 0 0,0 1 1 0 0,-1-1-1 0 0,1 1 1 0 0,0 1 3 0 0,1 26-37 0 0,-1-21 34 0 0,0 1-1 0 0,1-1 1 0 0,0 0 0 0 0,0 0 0 0 0,2 3 3 0 0,3 15-38 0 0,4 5 28 0 0,-6 1 10 0 0,6 0 0 0 0,-6 0 0 0 0,-4-28-1 0 0,2 9 14 0 0,0 0 1 0 0,0 0-1 0 0,-2 0 1 0 0,1 9-14 0 0,-1-12 3 0 0,-1 0 0 0 0,2 0 1 0 0,-1 0-1 0 0,1-1 0 0 0,1 1 0 0 0,0 0 0 0 0,1 1-3 0 0,0 2 21 0 0,0 0 0 0 0,2 11-21 0 0,-4 3 25 0 0,0 0-1 0 0,-2 1 1 0 0,-1 7-25 0 0,0 5 38 0 0,1 7 133 0 0,-1 23 134 0 0,5-27-138 0 0,2-13-33 0 0,-5-22-95 0 0,1-1 0 0 0,-1 1 0 0 0,0-1 0 0 0,0 1 0 0 0,-1-1 0 0 0,0 1 0 0 0,-1-1 0 0 0,0 1-39 0 0,-4 17 110 0 0,0 1 21 0 0,2 6 46 0 0,3-24-118 0 0,0 1 0 0 0,-1-1 0 0 0,0 1 0 0 0,-1 2-59 0 0,0-5 57 0 0,0 0 0 0 0,0 0 0 0 0,0 0 0 0 0,-2 2-57 0 0,0 1 97 0 0,1 1 1 0 0,-1-1 0 0 0,2 1 0 0 0,-1 0-98 0 0,1 0 94 0 0,-1 0 0 0 0,0-1 0 0 0,-1 1 1 0 0,0-1-95 0 0,-4 8 134 0 0,-1-1 0 0 0,-1 0 0 0 0,-3 4-134 0 0,-11 7 208 0 0,19-23-186 0 0,-1 1 0 0 0,0-1-1 0 0,1-1 1 0 0,-2 1 0 0 0,1-1-1 0 0,-1 0-21 0 0,1 0 27 0 0,5-2-26 0 0,-1-1 0 0 0,0 0 0 0 0,0 0 0 0 0,0 1-1 0 0,0-1 1 0 0,0 0 0 0 0,0 0 0 0 0,1-1 0 0 0,-1 1-1 0 0,0 0 1 0 0,0-1 0 0 0,0 1 0 0 0,0-1 0 0 0,1 1-1 0 0,-1-1 1 0 0,0 0 0 0 0,0 0 0 0 0,1 0-1 0 0,-2-1 0 0 0,-5-2 1 0 0,0 2-1 0 0,7 2 0 0 0,0-1 0 0 0,-1 1 0 0 0,1 0 0 0 0,0-1 0 0 0,-1 1 0 0 0,1-1 0 0 0,0 1 0 0 0,0-1 0 0 0,-1 1 0 0 0,1-1 0 0 0,0 0 0 0 0,0 0 0 0 0,0 0 0 0 0,0 0 0 0 0,0 0 0 0 0,0 0 0 0 0,0 0 0 0 0,0 0 0 0 0,1 0 0 0 0,-1 0 0 0 0,0 0 0 0 0,-8-13-39 0 0,1 6-57 0 0,-4-5-87 0 0,11 11 154 0 0,0 0-1 0 0,0 0 1 0 0,0 0 0 0 0,1 0-1 0 0,-1 0 1 0 0,1 0 0 0 0,-1 0-1 0 0,1-1 30 0 0,-2-7-110 0 0,1 6 69 0 0,-2-9-141 0 0,0 1 0 0 0,0-1-1 0 0,1-1 1 0 0,1-7 182 0 0,1-21-727 0 0,0 6 104 0 0,0 31 557 0 0,0-43-708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1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544 1 7520 0 0,'-9'-1'113'0'0,"-16"1"164"0"0,18 1-218 0 0,3 1-36 0 0,-1 5 30 0 0,1-2 97 0 0,-3-3 100 0 0,1 0 225 0 0,-4 9 6 0 0,7-8-157 0 0,2 0-113 0 0,0-1-72 0 0,1 1-71 0 0,1 0-31 0 0,-3-1 68 0 0,0 0 27 0 0,-2 0-9 0 0,0 0-9 0 0,3 0 2 0 0,0 0-11 0 0,1 1 33 0 0,-1 1 40 0 0,1 0 48 0 0,0 17 224 0 0,0 1-63 0 0,0 0-56 0 0,0 0-50 0 0,0 5 0 0 0,0 1-51 0 0,0 4-8 0 0,0 17 45 0 0,0 11 51 0 0,2-33-175 0 0,4 4 2 0 0,0 0 2 0 0,-4-3 2 0 0,-2 11 37 0 0,0 63 388 0 0,1-91-497 0 0,1 1 0 0 0,0-1 0 0 0,0 1 1 0 0,3 5-78 0 0,-1 16 144 0 0,-4 57 141 0 0,0-53-189 0 0,0-35-92 0 0,0 0 0 0 0,0 0 0 0 0,-1-1-1 0 0,1 1 1 0 0,0 0 0 0 0,-1-1 0 0 0,1 1 0 0 0,-1-1 0 0 0,0 1-1 0 0,1-1 1 0 0,-1 1 0 0 0,0-1 0 0 0,0 1 0 0 0,0-1-4 0 0,-4 7 26 0 0,4-6-23 0 0,1-1-1 0 0,-1 1 0 0 0,1-1 1 0 0,0 0-1 0 0,-1 1 1 0 0,1-1-1 0 0,0 1 0 0 0,0-1 1 0 0,0 1-1 0 0,0-1-2 0 0,0-1 0 0 0,-1 8 19 0 0,-1-3-53 0 0,-2-2-59 0 0,-2-3-69 0 0,3 0-214 0 0,3 0 280 0 0,0 0 2 0 0,0 0-16 0 0,0 0-40 0 0,0 0-14 0 0,0 0-40 0 0,0 0-46 0 0,0 0-53 0 0,0 0-56 0 0,0 0-52 0 0,0 0-46 0 0,0 0-41 0 0,0 0-145 0 0,0 0-41 0 0,0 0-174 0 0,0 0-473 0 0</inkml:trace>
  <inkml:trace contextRef="#ctx0" brushRef="#br0" timeOffset="315.76">1 192 5384 0 0,'0'0'116'0'0,"0"0"17"0"0,0 0 12 0 0,0-2-14 0 0,0-9-47 0 0,0 9 9 0 0,0 2 106 0 0,2 0 173 0 0,7-2-122 0 0,16-12 434 0 0,-12 6-390 0 0,-7 5-192 0 0,0 0-41 0 0,31-2 555 0 0,-9-4-219 0 0,1 1-59 0 0,1 1-54 0 0,0 0-47 0 0,7-1-7 0 0,0 1-49 0 0,8-1-15 0 0,22-3 19 0 0,-5 1-37 0 0,-36 8-62 0 0,1 0 0 0 0,-1 1 0 0 0,11 3-86 0 0,7-1 74 0 0,-8-1-28 0 0,151 0 171 0 0,-164 1-323 0 0,28 6 36 0 0,-34-4-20 0 0,0-1-96 0 0,-8-1 47 0 0,-1 0-38 0 0,0-1-42 0 0,1 1-46 0 0,-5-1 15 0 0,-1 0-37 0 0,4 0-382 0 0,2 0-262 0 0,2 0-609 0 0</inkml:trace>
  <inkml:trace contextRef="#ctx0" brushRef="#br0" timeOffset="647.04">1295 161 5472 0 0,'0'13'124'0'0,"0"-13"-122"0"0,0 0 1 0 0,0 0-1 0 0,0 0 1 0 0,0 0-1 0 0,0 0 1 0 0,0 0-1 0 0,0 0 1 0 0,0 1-1 0 0,0-1 1 0 0,0 0-1 0 0,0 0 1 0 0,0 0-1 0 0,0 0 1 0 0,0 0-1 0 0,0 0 1 0 0,0 0-1 0 0,0 0 0 0 0,0 0 1 0 0,0 0-1 0 0,0 1 1 0 0,0-1-1 0 0,0 0 1 0 0,0 0-1 0 0,0 0 1 0 0,0 0-1 0 0,0 0 1 0 0,0 0-1 0 0,-1 0 1 0 0,1 0-1 0 0,0 0 1 0 0,0 0-1 0 0,0 0 1 0 0,0 0-1 0 0,0 0 1 0 0,0 1-1 0 0,0-1 1 0 0,0 0-1 0 0,0 0 1 0 0,0 0-1 0 0,0 0 0 0 0,0 0 1 0 0,-1 0-1 0 0,1 0 1 0 0,0 0-1 0 0,0 0 1 0 0,0 0-1 0 0,0 0 1 0 0,0 0-1 0 0,0 0 1 0 0,0 0-1 0 0,0 0 1 0 0,0 0-1 0 0,0 0 1 0 0,-1 0-1 0 0,1 0 1 0 0,0 0-1 0 0,0 0-2 0 0,-1-1 16 0 0,-18 2 246 0 0,15 0-233 0 0,1 0-33 0 0,-2 12 4 0 0,-5 1 40 0 0,6-12 106 0 0,2 0-47 0 0,-1-2-29 0 0,0 0-25 0 0,1 0-8 0 0,0 1 23 0 0,-4 7 146 0 0,-2 9 40 0 0,6-13-162 0 0,-12 29 572 0 0,4-9-258 0 0,5-13-245 0 0,-1-1-40 0 0,-11 15 410 0 0,3-1-87 0 0,-1 1-74 0 0,-3 2-79 0 0,10-14-159 0 0,0 1 1 0 0,0 0-1 0 0,1 0 0 0 0,1 0 0 0 0,-2 10-124 0 0,5-12 56 0 0,2-8-33 0 0,0 0-1 0 0,0 0 1 0 0,0-1 0 0 0,0 1-1 0 0,-1 0 1 0 0,0-1 0 0 0,1 1 0 0 0,-1-1-1 0 0,-2 3-22 0 0,2-2 21 0 0,0 0-1 0 0,0 1 1 0 0,0-1-1 0 0,0 1 1 0 0,1-1-1 0 0,0 1 1 0 0,0 2-21 0 0,-4 13 91 0 0,-1-5 15 0 0,4-11-80 0 0,1-1 0 0 0,0 1 1 0 0,0-1-1 0 0,0 1 0 0 0,0-1 1 0 0,1 1-1 0 0,0-1 0 0 0,-1 1 1 0 0,1 0-27 0 0,2 14 136 0 0,2-2-37 0 0,-2-11-77 0 0,0 0 0 0 0,0-1 0 0 0,0 1 0 0 0,1 0 0 0 0,0 0-22 0 0,14 16 28 0 0,13 9-32 0 0,-17-16 3 0 0,-8-11 2 0 0,0 1 0 0 0,1-1 0 0 0,0 1 0 0 0,-1-1 0 0 0,1-1 0 0 0,0 1 0 0 0,0-1 1 0 0,5 1-2 0 0,-6-1 8 0 0,-1-1 8 0 0,-1 0 0 0 0,1 0 0 0 0,0-1 0 0 0,-1 1 0 0 0,1-1-1 0 0,0 0 1 0 0,-1 0 0 0 0,1 0 0 0 0,1-1-16 0 0,8 0 38 0 0,-6 1-15 0 0,0-1-1 0 0,-1 1 1 0 0,1-2-1 0 0,0 1 0 0 0,0-1 1 0 0,-1 0-23 0 0,11-3 55 0 0,-5 2-7 0 0,6-1 70 0 0,2-7 48 0 0,-6 4-80 0 0,10-3 103 0 0,0 1-16 0 0,-11 3-111 0 0,24-26 212 0 0,-25 25-214 0 0,-8 5-38 0 0,-1 0 0 0 0,1 0 0 0 0,0 0 0 0 0,-1-1 0 0 0,0 1 0 0 0,0-1 0 0 0,0 1 0 0 0,0-1 0 0 0,0 0 0 0 0,0 0 0 0 0,-1-1 0 0 0,1 1 0 0 0,-1 0 0 0 0,2-4-22 0 0,1-20 112 0 0,2 14-38 0 0,-6 12-61 0 0,-1-1 0 0 0,1 1-1 0 0,0-1 1 0 0,0 1 0 0 0,-1-1 0 0 0,1 1 0 0 0,-1-1 0 0 0,1 1-1 0 0,-1-1 1 0 0,0 1 0 0 0,0-1 0 0 0,0 0 0 0 0,0 1-13 0 0,1-6 61 0 0,-1 4-40 0 0,0 1 0 0 0,0 0 0 0 0,0 0 0 0 0,0 0 0 0 0,0-1 0 0 0,-1 1 0 0 0,1 0 0 0 0,-1 0 0 0 0,1 0 0 0 0,-1-1-21 0 0,-8-15 118 0 0,8 15-104 0 0,0 0-1 0 0,1 0 1 0 0,-1-1-1 0 0,0 1 1 0 0,1 0-1 0 0,0 0 1 0 0,-1-2-14 0 0,1 2 8 0 0,0 1 1 0 0,0 0-1 0 0,0 0 0 0 0,-1 0 1 0 0,1 0-1 0 0,-1 0 0 0 0,0 0 1 0 0,1 0-1 0 0,-1 0 0 0 0,0 0 1 0 0,0 0-1 0 0,0 0 0 0 0,-1 1 1 0 0,1-2-9 0 0,-23-20 66 0 0,20 20-64 0 0,1 0 0 0 0,0 0-1 0 0,-1 0 1 0 0,1 0-1 0 0,1-1 1 0 0,-1 1 0 0 0,-2-4-2 0 0,0-3-5 0 0,4 7-5 0 0,0 1 0 0 0,0 0 0 0 0,0-1 0 0 0,0 1 1 0 0,-1 0-1 0 0,1 0 0 0 0,-1 0 0 0 0,1 0 0 0 0,-1 0 10 0 0,-6-6-54 0 0,5 5 23 0 0,0 0 0 0 0,0-1-1 0 0,-1 1 1 0 0,1 0-1 0 0,-1 1 1 0 0,0-1 31 0 0,2 2 12 0 0,0 0-35 0 0,0 0-35 0 0,0 0-33 0 0,-2-1-183 0 0,0 0-115 0 0,1 0-102 0 0,-1 1-89 0 0,1-1-77 0 0,0 0-65 0 0,0 1-73 0 0,-4-1-932 0 0,-2 1-982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28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8720 0 0,'0'0'197'0'0,"0"0"24"0"0,0 0 19 0 0,0 0 47 0 0,0 0 144 0 0,0 0 66 0 0,0 3 14 0 0,0 10 155 0 0,0 1-81 0 0,0-1-75 0 0,0 1-70 0 0,0 0-62 0 0,0 0-58 0 0,0 1-49 0 0,0-1-45 0 0,0 3-4 0 0,0 1-44 0 0,0 11 53 0 0,0 40 231 0 0,0-49-266 0 0,0 1 57 0 0,0 77 357 0 0,0 136 963 0 0,0-151-1083 0 0,0-77-460 0 0,1-1-1 0 0,-1 1 1 0 0,1-1-1 0 0,1 0 1 0 0,-1 1-1 0 0,2 0-29 0 0,-2 0 25 0 0,1-1-1 0 0,-1 1 1 0 0,1-1-1 0 0,-1 1 1 0 0,-1-1-1 0 0,1 3-24 0 0,-1 88 251 0 0,0-91-240 0 0,0-3-14 0 0,-4 5 22 0 0,-6 11 47 0 0,8-14-42 0 0,1 1-6 0 0,2 3 14 0 0,-1 9 34 0 0,0-6-34 0 0,0-8 66 0 0,0-3 8 0 0,0 0-2 0 0,0 0-56 0 0,0 0-62 0 0,0 0-60 0 0,0 0-118 0 0,0 0-209 0 0,0 0 213 0 0,0 0-44 0 0,0 0-82 0 0,0 0 103 0 0,0 0-41 0 0,0 0-46 0 0,0 0-42 0 0,0 0-39 0 0,0 0-36 0 0,0 0-264 0 0,0 0-60 0 0,0 0-45 0 0,0 0-34 0 0,0 0-1461 0 0,0 0-1287 0 0</inkml:trace>
  <inkml:trace contextRef="#ctx0" brushRef="#br0" timeOffset="651.16">1 96 8408 0 0,'0'0'190'0'0,"0"0"28"0"0,0 0 8 0 0,0 0-75 0 0,0 0-20 0 0,0 0 36 0 0,0 0 134 0 0,0 0 245 0 0,0 0 20 0 0,0 0-29 0 0,0 0-129 0 0,0 0-59 0 0,0 0-11 0 0,0 0-24 0 0,0 0-88 0 0,0 0-40 0 0,2 0-8 0 0,7 2-51 0 0,2 2-44 0 0,1 4-25 0 0,6 4-13 0 0,-9-6-14 0 0,28 26 131 0 0,-16-19-34 0 0,19 13 205 0 0,-26-14-220 0 0,7 14 96 0 0,6-5 6 0 0,-6 6-11 0 0,-17-22-158 0 0,0 0-1 0 0,0 0 1 0 0,1 0-1 0 0,-1 0 1 0 0,4 2-46 0 0,22 14 212 0 0,-9 9-18 0 0,7 7 18 0 0,37 51 313 0 0,-51-70-367 0 0,4-2-40 0 0,0 0 2 0 0,-4 3 39 0 0,-5-6-60 0 0,6 11 104 0 0,0 0 3 0 0,-6-10-101 0 0,3 0 45 0 0,0-2-48 0 0,-7-8-69 0 0,-1 1 0 0 0,0-1-1 0 0,0 1 1 0 0,3 4-33 0 0,6 15 73 0 0,-6-13-6 0 0,-1-5-63 0 0,0-2-3 0 0,10 9-1 0 0,-3-10 16 0 0,-10-3 59 0 0,-3 0-6 0 0,0 0-2 0 0,0 0 10 0 0,0 0 3 0 0,2-3 0 0 0,0 1-65 0 0,0 0-1 0 0,-1-1 0 0 0,0 1 0 0 0,1-1 1 0 0,-1 1-1 0 0,0-1 0 0 0,0 0 0 0 0,0 1 0 0 0,-1-1 1 0 0,1 0-1 0 0,-1 0 0 0 0,1 1 0 0 0,-1-4-14 0 0,1-24 110 0 0,-2 11-64 0 0,1 1-40 0 0,1-7 37 0 0,0 15-29 0 0,1 0 0 0 0,0 0-1 0 0,1-3-13 0 0,1-2 23 0 0,-1-16-1 0 0,-3 25-11 0 0,0 0-1 0 0,0 1 0 0 0,1-1 1 0 0,0-4-11 0 0,10-22 21 0 0,-7 15 4 0 0,-2 9-17 0 0,-1 0 0 0 0,2 1 0 0 0,-1-1-1 0 0,1 1 1 0 0,1-1-8 0 0,1-5 22 0 0,-1 0-1 0 0,1 1 1 0 0,-2-1-1 0 0,2-13-21 0 0,7-23 17 0 0,-11 47-25 0 0,0 0-1 0 0,0 0 1 0 0,1 0 0 0 0,-1 0 0 0 0,0 0 0 0 0,1 0 0 0 0,-1 0-1 0 0,1 0 1 0 0,0 1 0 0 0,0-1 8 0 0,12-14-56 0 0,-5-6 11 0 0,0-1 26 0 0,-8 22 19 0 0,-1 0 0 0 0,1 0 0 0 0,0 0 0 0 0,0 0 0 0 0,-1 0 0 0 0,1 1 0 0 0,0-1 0 0 0,0 0 0 0 0,0 0 0 0 0,0 1 0 0 0,0-1 0 0 0,0 1 0 0 0,0-1 0 0 0,0 1 0 0 0,0-1 0 0 0,1 1 0 0 0,9-7 0 0 0,-6-3 0 0 0,-4 9 0 0 0,-1 1-1 0 0,1 0 0 0 0,0-1 0 0 0,-1 1 0 0 0,1 0 1 0 0,0 0-1 0 0,-1-1 0 0 0,1 1 0 0 0,0 0 0 0 0,-1 0 1 0 0,1 0-1 0 0,0 0 0 0 0,-1 0 0 0 0,1 0 0 0 0,0 0 1 0 0,11 0-60 0 0,8 0 48 0 0,-15 3-36 0 0,-4-3 47 0 0,0 1-2 0 0,0 0-1 0 0,0 1 1 0 0,0-1-1 0 0,0 0 1 0 0,0 0-1 0 0,0 1 0 0 0,0-1 1 0 0,0 1-1 0 0,-1-1 1 0 0,1 1-1 0 0,-1-1 1 0 0,1 1-1 0 0,-1-1 1 0 0,1 1-1 0 0,-1-1 1 0 0,0 1-1 0 0,0 0 0 0 0,0-1 1 0 0,0 1-1 0 0,0 1 4 0 0,1 1-2 0 0,-1 0 0 0 0,0 0-1 0 0,1 0 1 0 0,0 0-1 0 0,0 0 1 0 0,0-1 0 0 0,1 1-1 0 0,-1 0 1 0 0,1 0-1 0 0,2 2 3 0 0,-3-4-5 0 0,-1 0-1 0 0,1 1 0 0 0,0-1 0 0 0,-1 1 1 0 0,1-1-1 0 0,-1 1 0 0 0,0-1 1 0 0,0 0-1 0 0,0 1 0 0 0,0 1 6 0 0,1 16-3 0 0,4-4 3 0 0,-3-9-2 0 0,0 0 1 0 0,-1-1-1 0 0,0 1 0 0 0,0 0 0 0 0,0 0 1 0 0,-1 0 1 0 0,1-1-10 0 0,-1 0 0 0 0,1 1 0 0 0,0-1 0 0 0,1 0 0 0 0,1 5 10 0 0,3 13-4 0 0,-4 9 4 0 0,-3-24 0 0 0,2 1 0 0 0,-1-1 0 0 0,3 10 0 0 0,1 0 0 0 0,-1-10 0 0 0,-1 1 0 0 0,0 0 0 0 0,-1 0 0 0 0,0 0 0 0 0,-1 2 0 0 0,2 16 0 0 0,2-1 0 0 0,6 27 0 0 0,-7-41 0 0 0,8 22 0 0 0,-6-3 0 0 0,6 0 0 0 0,-6 0 0 0 0,5 0 0 0 0,-8-25 0 0 0,1 3 0 0 0,-1 0 0 0 0,1 0 0 0 0,1-1 0 0 0,4 9 0 0 0,-3-10 1 0 0,-4-7 3 0 0,0 0 0 0 0,0 1 0 0 0,-1-1 0 0 0,1 1 0 0 0,0 0 0 0 0,0-1 0 0 0,-1 1 0 0 0,1-1 0 0 0,-1 1 0 0 0,0 0 0 0 0,1-1-1 0 0,-1 1 1 0 0,0 0 0 0 0,0 0 0 0 0,0 0-4 0 0,0 1 2 0 0,0 0 0 0 0,0 0 0 0 0,0 0-1 0 0,1 0 1 0 0,-1 0 0 0 0,1-1-1 0 0,0 2-1 0 0,6 2 3 0 0,-4-4 6 0 0,3 9 39 0 0,4-6-24 0 0,-8-3-15 0 0,-1 5 17 0 0,-1 11 11 0 0,0-15-6 0 0,0-3-115 0 0,0 0-69 0 0,0 0 54 0 0,0 0 27 0 0,1 0-34 0 0,-1 0-14 0 0,0 0-34 0 0,1 0-38 0 0,0 0-44 0 0,0 0-47 0 0,0 0-44 0 0,0-1-40 0 0,0 1-38 0 0,1 0-262 0 0,-1 0-61 0 0,1-1-48 0 0,-1 0-35 0 0,1-3-1453 0 0,-1-5-1286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8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335 96 5008 0 0,'0'0'144'0'0,"0"-2"1"0"0,0-5-97 0 0,0 3 26 0 0,0 2 73 0 0,0 1 172 0 0,0 1 294 0 0,0 0 25 0 0,0-2-20 0 0,0 0-568 0 0,0 0 44 0 0,-1-1 205 0 0,0 0 96 0 0,-2-4 644 0 0,1 5-760 0 0,1 0-48 0 0,0 0-64 0 0,0 1-88 0 0,-1-1-106 0 0,2 2-33 0 0,-1-1-34 0 0,-2-1 568 0 0,3 2-2 0 0,0-3-26 0 0,-3-7-166 0 0,3 10-260 0 0,-1 0-1 0 0,1-1 1 0 0,-1 1-1 0 0,0 0 1 0 0,1-1 0 0 0,-1 1-1 0 0,0 0 1 0 0,0 0-1 0 0,1-1 1 0 0,-1 1-1 0 0,0 0 1 0 0,1 0 0 0 0,-1 0-1 0 0,0 0 1 0 0,0 0-20 0 0,-8-1 219 0 0,4-3-23 0 0,2-1 17 0 0,2-4 59 0 0,1 8-259 0 0,1 1 0 0 0,-1-1 1 0 0,0 1-1 0 0,0-1 0 0 0,0 1 1 0 0,-1-1-1 0 0,1 1 0 0 0,0-1 1 0 0,0 1-1 0 0,0-1 0 0 0,0 1 1 0 0,0 0-1 0 0,-1-1 0 0 0,1 1 1 0 0,0-1-1 0 0,0 1 0 0 0,-1-1 1 0 0,1 1-1 0 0,0 0 0 0 0,0-1 1 0 0,-1 1-1 0 0,1-1 0 0 0,-1 1 1 0 0,1 0-1 0 0,0-1 0 0 0,-1 1 1 0 0,1 0-1 0 0,-1 0 0 0 0,1-1 1 0 0,-1 1-1 0 0,1 0 0 0 0,-1 0 1 0 0,1 0-1 0 0,0 0 0 0 0,-1 0 1 0 0,1 0-1 0 0,-1-1 0 0 0,1 1 1 0 0,-1 0-1 0 0,1 0 0 0 0,-1 0 1 0 0,0 1-14 0 0,-2-1 253 0 0,1 0-112 0 0,0 0-120 0 0,0 0-1 0 0,0 1 1 0 0,1-1-1 0 0,-1 1 1 0 0,0-1-1 0 0,0 1 1 0 0,1 0-1 0 0,-1-1 1 0 0,0 1-1 0 0,1 0 1 0 0,-2 1-21 0 0,-5 3 28 0 0,3-4-15 0 0,-3 0 63 0 0,-3 0 31 0 0,4 1-63 0 0,-17 12 30 0 0,0-1-56 0 0,19-11-5 0 0,4-1-11 0 0,0-1 1 0 0,1 0-1 0 0,-1 0 0 0 0,0 1 0 0 0,1-1 0 0 0,-1 0 0 0 0,1 1 1 0 0,-1-1-1 0 0,0 1 0 0 0,1-1 0 0 0,-1 1 0 0 0,1-1 1 0 0,-1 1-1 0 0,1-1 0 0 0,0 1 0 0 0,-1-1 0 0 0,1 1 0 0 0,0 0 1 0 0,-1-1-1 0 0,1 1 0 0 0,0-1 0 0 0,-1 2-2 0 0,-1 3-1 0 0,2-5 1 0 0,-1 1 0 0 0,0 0 0 0 0,1 0 0 0 0,-1 0 0 0 0,1-1 0 0 0,-1 1 0 0 0,0 0 0 0 0,0-1 0 0 0,1 1 0 0 0,-1 0 0 0 0,0-1 0 0 0,0 1 0 0 0,0-1 0 0 0,1 1 0 0 0,-1-1 0 0 0,0 0 0 0 0,-1 1 0 0 0,-13 9 0 0 0,-1 14 0 0 0,-16 24 0 0 0,18-33 0 0 0,12-13 0 0 0,1-1 0 0 0,-1 1 0 0 0,0 0 0 0 0,1 0 0 0 0,-1 0 0 0 0,1 0 0 0 0,0 0 0 0 0,0 0 0 0 0,0 0 0 0 0,-1 1 0 0 0,1 15 0 0 0,1-15 0 0 0,0 0 0 0 0,0 1 0 0 0,0-1 0 0 0,-1 0 0 0 0,1 1 0 0 0,-1-1 0 0 0,0 0 0 0 0,0 1 0 0 0,1-2 0 0 0,-3 6 0 0 0,0 0 0 0 0,1 1 0 0 0,0-1 0 0 0,1 1 0 0 0,0 0 0 0 0,0-1 0 0 0,1 1 0 0 0,0 3 0 0 0,0 26 0 0 0,0-34 0 0 0,-1 1 0 0 0,1 0 0 0 0,-1 0 0 0 0,0-1 0 0 0,0 1 0 0 0,0 0 0 0 0,-1-1 0 0 0,-1 2 0 0 0,2-4 0 0 0,0 0 0 0 0,1 0 0 0 0,-1 0 0 0 0,0 1 0 0 0,1-1 0 0 0,-1 0 0 0 0,1 0 0 0 0,0 0 0 0 0,-1 0 0 0 0,1 1 0 0 0,0-1 0 0 0,0 0 0 0 0,1 0 0 0 0,-1 0 0 0 0,0 1 0 0 0,1-1 0 0 0,0 0 0 0 0,1 4 0 0 0,1 0 0 0 0,0 0 0 0 0,1 0 0 0 0,-1 0 0 0 0,4 3 0 0 0,0 0 0 0 0,3 10 0 0 0,-9-16-4 0 0,0-1-1 0 0,1 1 1 0 0,-1-1-1 0 0,0 0 1 0 0,1 1-1 0 0,-1-1 1 0 0,1 0-1 0 0,0 0 1 0 0,-1 0-1 0 0,1 0 1 0 0,0-1-1 0 0,2 2 5 0 0,76 29-10 0 0,-80-32 9 0 0,1 1 1 0 0,0-1 0 0 0,0 0 0 0 0,0 0-1 0 0,0 1 1 0 0,0-1 0 0 0,0 0 0 0 0,0 0-1 0 0,0 0 1 0 0,-1 0 0 0 0,1 0 0 0 0,0 0-1 0 0,0-1 1 0 0,0 1 0 0 0,0 0 0 0 0,0 0-1 0 0,0-1 1 0 0,-1 1 0 0 0,1 0 0 0 0,0-1-1 0 0,0 1 1 0 0,0-1 0 0 0,-1 1 0 0 0,1-1-1 0 0,0 1 1 0 0,0-1 0 0 0,10-6 49 0 0,6 6 69 0 0,-3 1 28 0 0,-7-1-35 0 0,1-2 33 0 0,-5 1-57 0 0,1-1 1 0 0,0 1-1 0 0,-1-1 1 0 0,1 0 0 0 0,1-2-88 0 0,7-7 165 0 0,-1-1-42 0 0,-2 4-58 0 0,-1 0-35 0 0,0 2 4 0 0,-6 5-22 0 0,1 0-1 0 0,-1 0 0 0 0,0 0 0 0 0,0-1 1 0 0,0 1-1 0 0,0-1 0 0 0,0 1 0 0 0,-1-1 1 0 0,1 0-1 0 0,0-1-11 0 0,1-9 37 0 0,-3 11-28 0 0,1-1-1 0 0,-1 1 1 0 0,1 0 0 0 0,0-1-1 0 0,-1 1 1 0 0,1 0 0 0 0,0 0-1 0 0,1 0 1 0 0,-1 0 0 0 0,0 0-1 0 0,0 0 1 0 0,1 0 0 0 0,-1 0 0 0 0,1 0-9 0 0,0 0 8 0 0,0 0 1 0 0,-1 1-1 0 0,0-1 1 0 0,1 0-1 0 0,-1-1 1 0 0,0 1-1 0 0,0 0 1 0 0,0 0-1 0 0,0 0 1 0 0,0-1 0 0 0,-1 1-1 0 0,1 0 1 0 0,-1-1-1 0 0,1 1-8 0 0,2-11 27 0 0,8-9-13 0 0,-8 10-14 0 0,-2 7 7 0 0,0 1 1 0 0,1 0-1 0 0,-1 0 1 0 0,1 1-1 0 0,0-1 1 0 0,0 0-1 0 0,0 0 0 0 0,0 0-7 0 0,5-5 10 0 0,-3 4-7 0 0,0 0-1 0 0,-1-1 1 0 0,1 0 0 0 0,-1 0-1 0 0,2-4-2 0 0,-2-3 21 0 0,-2 9-17 0 0,0 0 0 0 0,1 0 0 0 0,-1 0 0 0 0,1 0 0 0 0,-1 0 0 0 0,1 0 0 0 0,1 1 0 0 0,-1-1-4 0 0,17-23 0 0 0,-7 16 2 0 0,-10 10 2 0 0,0-1 1 0 0,0 1 0 0 0,0-1 0 0 0,0 0-1 0 0,-1 0 1 0 0,1 0 0 0 0,-1 0 0 0 0,1 0-1 0 0,-1 0 1 0 0,0-1 0 0 0,1 0-5 0 0,0 0 2 0 0,0 0 0 0 0,1-1 0 0 0,0 1 0 0 0,0 0-1 0 0,0 0 1 0 0,2-2-2 0 0,-2 3 0 0 0,0-1 0 0 0,0 0 0 0 0,0 0 0 0 0,0 0 0 0 0,-1 0-1 0 0,2-4 1 0 0,2-6 0 0 0,0 9 0 0 0,-5 3 0 0 0,-1 1 0 0 0,1 0 0 0 0,-1 0 0 0 0,1-1 0 0 0,-1 1 0 0 0,0 0 0 0 0,1-1 0 0 0,-1 1 0 0 0,0 0 0 0 0,1-1 0 0 0,-1 1 0 0 0,0 0 0 0 0,1-1 0 0 0,-1 1 0 0 0,0-1 0 0 0,0 1 0 0 0,1-1 0 0 0,-1 1 0 0 0,0-1 0 0 0,0 1 0 0 0,0-1 0 0 0,0 1 0 0 0,0-1 0 0 0,0 1 0 0 0,1-1 0 0 0,-1 1 0 0 0,0-1 0 0 0,-1 1 0 0 0,1-1 0 0 0,0 1 0 0 0,0-1 0 0 0,0 1 0 0 0,0-1 0 0 0,0 1 0 0 0,0-1 0 0 0,0 0 0 0 0,-1 1 0 0 0,1-1 0 0 0,0 1 0 0 0,0-1 0 0 0,0 1 0 0 0,0-1 0 0 0,1 1 0 0 0,-1-1 0 0 0,0 1 0 0 0,0-1 0 0 0,0 1 0 0 0,0-1 0 0 0,0 1 0 0 0,1-1 0 0 0,-1 1 0 0 0,0-1 0 0 0,0 1 0 0 0,1 0 0 0 0,-1-1 0 0 0,0 1 0 0 0,1-1 0 0 0,-1 1 0 0 0,0 0 0 0 0,1-1 0 0 0,-1 1 0 0 0,1 0 0 0 0,-1-1 0 0 0,1 1 0 0 0,-1 0 0 0 0,0 0 0 0 0,1 0 0 0 0,-1-1 0 0 0,1 1 0 0 0,-1 0 0 0 0,1 0 0 0 0,6-3 0 0 0,-6 3 0 0 0,0-1 0 0 0,-1 1 0 0 0,1-1 0 0 0,0 1 0 0 0,0-1 0 0 0,-1 1 0 0 0,1-1 0 0 0,-1 0 0 0 0,1 1 0 0 0,0-1 0 0 0,-1 0 0 0 0,1 1 0 0 0,-1-1 0 0 0,1 0 0 0 0,-1 0 0 0 0,1 0 0 0 0,-7-4 0 0 0,7 4 0 0 0,-1 0 0 0 0,0 1 0 0 0,1-1 0 0 0,-1 0 0 0 0,1 0 0 0 0,0 1 0 0 0,-1-1 0 0 0,1 0 0 0 0,-1 1 0 0 0,1-1 0 0 0,0 1 0 0 0,-1-1 0 0 0,1 1 0 0 0,0-1 0 0 0,0 1 0 0 0,0-1 0 0 0,0 1 0 0 0,-1 0 0 0 0,1-1 0 0 0,0 1 0 0 0,-1 0 0 0 0,1 0 0 0 0,0 0 0 0 0,0-1 0 0 0,-1 1 0 0 0,1 0 0 0 0,0 0 0 0 0,0 0 0 0 0,-1 0 0 0 0,1 0 0 0 0,0 0 0 0 0,-1 1 0 0 0,1-1 0 0 0,0 0 0 0 0,0 0 0 0 0,-1 0 0 0 0,1 1 0 0 0,0-1 0 0 0,0 1 1 0 0,0-1 0 0 0,-1 0 0 0 0,1 1 0 0 0,0-1 0 0 0,0 0 0 0 0,-1 1 0 0 0,1-1 0 0 0,0 1 0 0 0,-1 0 0 0 0,1-1 0 0 0,0 1 0 0 0,-1-1 0 0 0,1 1 0 0 0,-1 0 0 0 0,1 0 0 0 0,-1-1 0 0 0,1 1 0 0 0,-1 0 0 0 0,0 0 0 0 0,1-1 0 0 0,-1 1 0 0 0,0 0 0 0 0,0 0-1 0 0,1 0 1 0 0,-1 0-1 0 0,-1 1 6 0 0,1 0-1 0 0,0 1 0 0 0,-1-1 0 0 0,1 0 0 0 0,-1 0 0 0 0,0 0 0 0 0,0 0 0 0 0,0-1 0 0 0,0 1-5 0 0,0 1 1 0 0,0-1-1 0 0,0 0 0 0 0,0 1 0 0 0,0-1 1 0 0,1 1-1 0 0,-1-1 0 0 0,1 1 0 0 0,-1 1 0 0 0,1 0 0 0 0,0-1 0 0 0,-1 0 0 0 0,1 1 0 0 0,-1-1 0 0 0,0 0 0 0 0,0 0 0 0 0,0 0 0 0 0,0 0 0 0 0,-1 0 0 0 0,-3 13 0 0 0,2-4 1 0 0,2-8 0 0 0,0 0 0 0 0,0 0 0 0 0,0 0 1 0 0,0 0-1 0 0,-1-1 0 0 0,0 1 0 0 0,0-1 0 0 0,0 1 0 0 0,-1 1-1 0 0,-3 4 13 0 0,0 1-1 0 0,0-1 1 0 0,1 1 0 0 0,1 0-1 0 0,-1 1 1 0 0,2-1 0 0 0,0 1-1 0 0,0 0 1 0 0,0 0 0 0 0,2 0-1 0 0,-1 0 1 0 0,1 9-13 0 0,0-4 67 0 0,-1 1 0 0 0,0-1 0 0 0,-2 3-67 0 0,0 6 68 0 0,-2 20 68 0 0,1-22-54 0 0,3-12-49 0 0,0 0 0 0 0,0-1 0 0 0,1 1 0 0 0,0 6-33 0 0,1 76 130 0 0,1-85-108 0 0,-1-1-1 0 0,1 1 0 0 0,1 0 0 0 0,0-1 0 0 0,0 1 0 0 0,0-1 0 0 0,1 0 0 0 0,1 3-21 0 0,-1-4 25 0 0,-1 0 0 0 0,1 0 0 0 0,-1 0 0 0 0,-1 1 0 0 0,1-1 0 0 0,-1 1 0 0 0,0-1-1 0 0,-1 2-24 0 0,0-4 22 0 0,1 0 0 0 0,-1-1-1 0 0,1 1 1 0 0,0 0 0 0 0,0 0-1 0 0,0 0 1 0 0,0-1 0 0 0,1 1-1 0 0,-1 0 1 0 0,1-1 0 0 0,0 0 0 0 0,0 1-1 0 0,3 2-21 0 0,4 4 99 0 0,0 0 1 0 0,0 0-1 0 0,5 3-99 0 0,5 4 123 0 0,-7-5-62 0 0,-10-10-52 0 0,1 0 1 0 0,-1 0-1 0 0,1 0 1 0 0,-1-1-1 0 0,1 1 1 0 0,0 0-1 0 0,0-1 1 0 0,0 0-1 0 0,2 1-9 0 0,20 1 97 0 0,50-3 165 0 0,-47 1-180 0 0,-22 0-70 0 0,0-1 0 0 0,0 0 1 0 0,0 0-1 0 0,1-1 1 0 0,-1 1-1 0 0,0-2 0 0 0,3 1-12 0 0,4-6 20 0 0,-12 6-15 0 0,1 0 1 0 0,-1 1-1 0 0,1-1 0 0 0,-1 0 1 0 0,1 1-1 0 0,-1-1 1 0 0,1 0-1 0 0,0 1 1 0 0,-1 0-1 0 0,1-1 1 0 0,0 1-1 0 0,-1 0 1 0 0,1 0-1 0 0,0 0-5 0 0,2 0-137 0 0,-1 0 61 0 0,0-1 50 0 0,1 1 41 0 0,1-1 68 0 0,8-4 202 0 0,-9 4-221 0 0,1-1-56 0 0,0-1-90 0 0,-3 2-2 0 0,0 0-34 0 0,1 0-37 0 0,-1 0-41 0 0,0-1-44 0 0,1 1-48 0 0,-1 0-52 0 0,0 0-54 0 0,0 0 64 0 0,0 0-33 0 0,-1 0-36 0 0,1 0-36 0 0,0 0-39 0 0,-1 1-38 0 0,1-1-42 0 0,-1 0-41 0 0,3 0-567 0 0,-1 0-34 0 0,6 0-2508 0 0,-9 1 3702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6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16 304 8176 0 0,'0'0'182'0'0,"0"0"29"0"0,-3 0 13 0 0,-7 0 47 0 0,8 0-113 0 0,1 0 122 0 0,1 0 228 0 0,3 3 18 0 0,9 5-99 0 0,14-2 347 0 0,-8-6-316 0 0,-6 0-184 0 0,-2 0-79 0 0,0 0-37 0 0,1-1-30 0 0,-1 1-82 0 0,-4 0 20 0 0,1-1 1 0 0,-1 1 0 0 0,1-2-1 0 0,-1 1 1 0 0,5-2-67 0 0,13-3 159 0 0,-2 3-35 0 0,17 3 127 0 0,0 0-1 0 0,-14-2-115 0 0,-10-1-54 0 0,33-4 159 0 0,1 3-35 0 0,-25 3-34 0 0,1-1 0 0 0,11-2-171 0 0,17-3 231 0 0,-13 5-34 0 0,2 0-27 0 0,3-4-94 0 0,-16 2-80 0 0,23 0 4 0 0,5 4-6 0 0,65 0-96 0 0,-78 0 101 0 0,-6 0 38 0 0,2 0 47 0 0,3 0 60 0 0,4 0 71 0 0,-39 0-204 0 0,-13 0-22 0 0,-1 0-26 0 0,-7 0-149 0 0,-3 0-199 0 0,14 0 234 0 0,2 0-37 0 0,-1 0-66 0 0,1 0 84 0 0,0 0-34 0 0,0 0-36 0 0,0 0-35 0 0,0 0-366 0 0,0 0 92 0 0,0 0-48 0 0,0 0-698 0 0,0 0-548 0 0,0 0-1043 0 0</inkml:trace>
  <inkml:trace contextRef="#ctx0" brushRef="#br0" timeOffset="631.83">847 1 5248 0 0,'-13'13'152'0'0,"10"-10"-32"0"0,3-3 2 0 0,0 0 51 0 0,0 0 153 0 0,0 0 287 0 0,0 0 25 0 0,-2 0-449 0 0,0 0 38 0 0,-2 0 315 0 0,2 0 21 0 0,0 2 852 0 0,2-1-929 0 0,1 0-40 0 0,0 1-55 0 0,1 0-73 0 0,-1-1-156 0 0,0 0-44 0 0,1 1-51 0 0,-1-1-56 0 0,2 2-87 0 0,0-1-111 0 0,10 9 351 0 0,0-6-50 0 0,-8 2-50 0 0,-5-7-60 0 0,0 1-1 0 0,0-1 1 0 0,1 1 0 0 0,-1-1 0 0 0,0 1 0 0 0,0-1-1 0 0,1 0 1 0 0,-1 1 0 0 0,0-1 0 0 0,1 0 0 0 0,-1 1-1 0 0,1-1 1 0 0,-1 0 0 0 0,1 1 0 0 0,-1-1 0 0 0,0 0-1 0 0,1 0 1 0 0,-1 0 0 0 0,1 1 0 0 0,-1-1 0 0 0,1 0 0 0 0,-1 0-1 0 0,1 0 1 0 0,-1 0 0 0 0,1 0 0 0 0,-1 0 0 0 0,1 0-1 0 0,-1 0 1 0 0,1 0 0 0 0,-1 0 0 0 0,1 0 0 0 0,0 0-4 0 0,-1 0 3 0 0,1-1 0 0 0,-1 1 1 0 0,1 0-1 0 0,-1 0 1 0 0,1 0-1 0 0,-1 0 0 0 0,1 0 1 0 0,-1 0-1 0 0,1 0 1 0 0,-1 0-1 0 0,1 0 1 0 0,-1 1-1 0 0,1-1 0 0 0,-1 0 1 0 0,1 0-1 0 0,-1 0 1 0 0,1 1-1 0 0,-1-1 0 0 0,1 0 1 0 0,-1 0-1 0 0,0 1 1 0 0,1-1-1 0 0,-1 0 0 0 0,0 1 1 0 0,1-1-1 0 0,-1 0 1 0 0,0 1-1 0 0,1-1 1 0 0,-1 1-1 0 0,0-1 0 0 0,1 0 1 0 0,-1 1-4 0 0,4 6 43 0 0,26 9 85 0 0,-29-16-123 0 0,0 1 0 0 0,1-1 1 0 0,-1 1-1 0 0,1-1 0 0 0,-1 0 1 0 0,1 1-1 0 0,-1-1 0 0 0,1 0 1 0 0,-1 0-1 0 0,1 0-5 0 0,-2 0 0 0 0,1 0 1 0 0,1 0 0 0 0,0 0-1 0 0,-1 0 1 0 0,1 1 0 0 0,0-1 0 0 0,-1 1 0 0 0,1-1 0 0 0,0 1 0 0 0,-1-1-1 0 0,1 1 1 0 0,-1 0 0 0 0,1 0 0 0 0,-1 0 0 0 0,0 0-1 0 0,8 4 9 0 0,16 7 45 0 0,27 8-54 0 0,-47-19 0 0 0,0 1 0 0 0,0 0 0 0 0,0 0 0 0 0,0 1 0 0 0,3 2 0 0 0,-7-5 0 0 0,0 1 0 0 0,0-1 0 0 0,0 1 0 0 0,0-1 0 0 0,1 1 0 0 0,-1-1 0 0 0,0 0 0 0 0,0 1 0 0 0,0-1 0 0 0,0 0 0 0 0,0 0 0 0 0,0 0 0 0 0,1 0 0 0 0,-1 0 0 0 0,0 0 0 0 0,1 0 0 0 0,1-1 0 0 0,0 1 0 0 0,0 0 0 0 0,0 1 0 0 0,-1-1 0 0 0,1 1 0 0 0,0-1 0 0 0,1 1 0 0 0,4 7 0 0 0,-8-8 0 0 0,0 0 0 0 0,1 1 0 0 0,-1-1 0 0 0,0 1 0 0 0,1-1 0 0 0,-1 0 0 0 0,1 1 0 0 0,-1-1 0 0 0,0 0 0 0 0,1 1 0 0 0,-1-1 0 0 0,1 0 0 0 0,-1 1 0 0 0,1-1 0 0 0,-1 0 0 0 0,1 0 0 0 0,-1 0 0 0 0,1 0 0 0 0,-1 1 0 0 0,1-1 0 0 0,-1 0 0 0 0,1 0 0 0 0,-1 0 0 0 0,1 0 0 0 0,-1 0 0 0 0,1 0 0 0 0,-1 0 0 0 0,1 0 0 0 0,-1-1 0 0 0,8 1 1 0 0,-6 0-2 0 0,0 0-1 0 0,0 0 1 0 0,0 0 0 0 0,0 0 0 0 0,1 0 0 0 0,-1 1-1 0 0,0-1 1 0 0,0 0 0 0 0,0 1 0 0 0,1 0 1 0 0,5 4-20 0 0,-6-4 18 0 0,-1 0-1 0 0,1 0 1 0 0,-1 0-1 0 0,1 0 1 0 0,-1-1 0 0 0,1 1-1 0 0,-1-1 1 0 0,1 1 0 0 0,0-1-1 0 0,-1 1 1 0 0,1-1-1 0 0,0 0 1 0 0,-1 0 0 0 0,1 0 2 0 0,-1 0 0 0 0,-1 0 0 0 0,1 0 0 0 0,-1 0 0 0 0,0 0 0 0 0,1 0 0 0 0,-1 0 0 0 0,1 0 0 0 0,-1 0 0 0 0,1 0 0 0 0,-1 0 0 0 0,1 0 0 0 0,-1 0 0 0 0,0 0 0 0 0,1 1 0 0 0,-1-1 0 0 0,1 0 0 0 0,-1 0 0 0 0,0 0 0 0 0,1 0 0 0 0,-1 1 0 0 0,1-1 0 0 0,-1 0 0 0 0,0 1 0 0 0,1-1 0 0 0,-9 11 20 0 0,5-9 76 0 0,3-2 4 0 0,0 3-20 0 0,0 8-54 0 0,3-6 17 0 0,8 8-32 0 0,-11-12-11 0 0,0 0 0 0 0,0-1 0 0 0,1 1 0 0 0,-1 0 0 0 0,0 0 0 0 0,0-1 0 0 0,0 1 0 0 0,0 0 0 0 0,1-1 0 0 0,-1 1 0 0 0,0 0 0 0 0,0 0 0 0 0,-1-1 0 0 0,1 1 0 0 0,0 0 0 0 0,0 0 0 0 0,0-1 0 0 0,0 1 0 0 0,-1 0 0 0 0,1-1 0 0 0,0 1 0 0 0,-14 24 0 0 0,13-23 0 0 0,2 3 0 0 0,-1-3 0 0 0,0-1 0 0 0,0 1 0 0 0,0-1 0 0 0,0 1 0 0 0,0-1 0 0 0,-1 1 0 0 0,1-1 0 0 0,0 0 0 0 0,-1 1 0 0 0,1-1 0 0 0,-5 7 1 0 0,-1 3 34 0 0,3 2 66 0 0,3-11-86 0 0,0 0 1 0 0,0-1 0 0 0,0 1-1 0 0,-1 0 1 0 0,1-1-1 0 0,-1 1 1 0 0,1 0-1 0 0,-1-1 1 0 0,0 1-1 0 0,1-1 1 0 0,-1 1-1 0 0,0-1 1 0 0,0 0-1 0 0,0 1-15 0 0,-4 6 70 0 0,3-3-34 0 0,-3 2 36 0 0,-2-3-39 0 0,2-1-30 0 0,4-2-4 0 0,-1 0 1 0 0,0 1 0 0 0,1-1 0 0 0,-1 1-1 0 0,1-1 1 0 0,0 1 0 0 0,-1-1 0 0 0,1 1 0 0 0,0 0-1 0 0,0 0 1 0 0,0 0 0 0 0,0 0 0 0 0,0 1 0 0 0,0 0 2 0 0,-1 0 1 0 0,0 0-1 0 0,0 0 1 0 0,0 0-1 0 0,0-1 1 0 0,-1 2-3 0 0,-13 9 58 0 0,9-10-28 0 0,7-2-29 0 0,-1-1 1 0 0,1 0-1 0 0,-1 0 0 0 0,1 0 1 0 0,-1 0-1 0 0,1 1 0 0 0,0-1 1 0 0,-1 0-1 0 0,1 1 0 0 0,-1-1 1 0 0,1 0-1 0 0,-1 1 1 0 0,1-1-1 0 0,0 0 0 0 0,-1 1 1 0 0,1-1-1 0 0,0 1 0 0 0,0-1 1 0 0,-1 0-1 0 0,1 1 0 0 0,0-1 1 0 0,0 1-1 0 0,-1-1 1 0 0,1 1-1 0 0,0-1 0 0 0,0 1 1 0 0,0-1-1 0 0,0 1 0 0 0,0-1 1 0 0,0 1-1 0 0,0-1 0 0 0,0 1 1 0 0,0-1-1 0 0,0 1 0 0 0,0 0 1 0 0,0-1-1 0 0,0 1 1 0 0,0-1-2 0 0,0 2 13 0 0,0-1 1 0 0,0 1-1 0 0,0 0 0 0 0,-1-1 1 0 0,1 1-1 0 0,0 0 1 0 0,-1-1-1 0 0,0 1 1 0 0,1-1-1 0 0,-1 1 1 0 0,0 0-1 0 0,0-1 1 0 0,0 0-1 0 0,0 1 1 0 0,0-1-1 0 0,0 0 1 0 0,0 1-1 0 0,-1-1-13 0 0,-1 2 121 0 0,1-2-41 0 0,-1 0-26 0 0,0-1-24 0 0,0-1-9 0 0,1 3 23 0 0,1 0 0 0 0,1 1-24 0 0,0 0 10 0 0,0-1 25 0 0,-2 1 25 0 0,0 0 43 0 0,-13 7 64 0 0,3-7-22 0 0,10-3 3 0 0,2 0-32 0 0,0 0-10 0 0,-3 5 5 0 0,-2-2-77 0 0,-1 0-24 0 0,4 2 61 0 0,-1-5-22 0 0,-8 0 16 0 0,9-1-54 0 0,2-1-50 0 0,0 2-191 0 0,0 0 71 0 0,-1 0 69 0 0,1 0 42 0 0,0-1 74 0 0,0 0 93 0 0,-1-1 308 0 0,1 1-340 0 0,0 0-40 0 0,0 0-62 0 0,0 0-107 0 0,0 0-84 0 0,1 0-107 0 0,-1 0-124 0 0,0 1 158 0 0,0-1-36 0 0,1 1-39 0 0,-1-1-40 0 0,0 1-43 0 0,1-1-43 0 0,-1 1-47 0 0,0-1-47 0 0,1 1-50 0 0,-1-1-52 0 0,5-3-1202 0 0,4-5-1052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5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7488 0 0,'0'0'217'0'0,"3"3"44"0"0,7 8 38 0 0,-7-9-83 0 0,0 0-74 0 0,-1-2-45 0 0,1 0-44 0 0,0 0-16 0 0,-1 1 41 0 0,-1 1 22 0 0,-1 1-93 0 0,0-1 6 0 0,0-1 24 0 0,0 2 114 0 0,2-1 91 0 0,-1-1-71 0 0,0 1 38 0 0,2 0-84 0 0,-1 1 43 0 0,3 1 168 0 0,7 10 770 0 0,-8-6-696 0 0,-1-1-147 0 0,-2-4-183 0 0,-1 1-41 0 0,1 10 348 0 0,1-2-67 0 0,0 0-67 0 0,2-1-64 0 0,-2-4-91 0 0,0 1-33 0 0,1 10 67 0 0,-1-4-59 0 0,3 3-8 0 0,-3-11-40 0 0,0 1 1 0 0,0 0-1 0 0,-1-1 1 0 0,0 1-1 0 0,-1 0 1 0 0,1 0-26 0 0,-1 0 28 0 0,0 0 0 0 0,1 0 0 0 0,0 0 0 0 0,1 0 0 0 0,-1 0 0 0 0,1 0 0 0 0,1 0 0 0 0,1 4-28 0 0,0 0 75 0 0,0 0-1 0 0,-1 0 1 0 0,1 4-75 0 0,-1 4 84 0 0,-1-8-14 0 0,0 0-1 0 0,1 0 1 0 0,0-1-1 0 0,3 7-69 0 0,-3-7 40 0 0,0 0-1 0 0,0 0 1 0 0,-1 0 0 0 0,0 0-1 0 0,-1 0 1 0 0,0 0-1 0 0,-1 4-39 0 0,1 27 165 0 0,-1-40-161 0 0,1 22 101 0 0,5 7 5 0 0,1 2 17 0 0,-5-6 3 0 0,-2-19-85 0 0,1-1 1 0 0,-1 0 0 0 0,2 0 0 0 0,0 4-46 0 0,3 19 147 0 0,-9-4-39 0 0,3-22-93 0 0,0 0-1 0 0,0 0 1 0 0,0 0 0 0 0,1 0-1 0 0,-1 0 1 0 0,1 0 0 0 0,0 0-1 0 0,0 0 1 0 0,0 1 0 0 0,0-1 0 0 0,1 2-15 0 0,4 11 56 0 0,-3-10-10 0 0,0 1 0 0 0,-1-1 1 0 0,0 0-1 0 0,0 1 0 0 0,0 0 0 0 0,0 5-46 0 0,-1-8 5 0 0,0 21 67 0 0,0 36 200 0 0,0-58-200 0 0,0-3 5 0 0,0 0-21 0 0,0 0-101 0 0,0 0-47 0 0,0-3-11 0 0,-1-3 46 0 0,-2 2-73 0 0,-1 2-78 0 0,-2 1-83 0 0,6 1 280 0 0,0 0-1 0 0,0 0 1 0 0,0 0 0 0 0,0 0-1 0 0,0 0 1 0 0,0 0 0 0 0,0 0-1 0 0,-1 0 1 0 0,1 0 0 0 0,0 0 0 0 0,0 0-1 0 0,0 0 1 0 0,0 0 0 0 0,0 0-1 0 0,0 0 1 0 0,0 0 0 0 0,0 0-1 0 0,0 0 1 0 0,0 0 0 0 0,-1 0 0 0 0,1 0-1 0 0,0 0 1 0 0,0 0 0 0 0,0 0-1 0 0,0 0 1 0 0,0 0 0 0 0,0 0 0 0 0,0 0-1 0 0,0 0 1 0 0,0 0 0 0 0,0-1-1 0 0,0 1 1 0 0,0 0 0 0 0,0 0-1 0 0,0 0 1 0 0,0 0 0 0 0,-1 0 0 0 0,1 0-1 0 0,0 0 1 0 0,0 0 0 0 0,0 0-1 0 0,0 0 1 0 0,0 0 0 0 0,0-1-1 0 0,0 1 1 0 0,0 0 0 0 0,0 0 0 0 0,0 0-1 0 0,0 0 1 0 0,0 0 0 0 0,0 0-1 0 0,0 0 1 0 0,0 0 0 0 0,0 0-1 0 0,0 0 1 0 0,0-1 0 0 0,1 1 11 0 0,-1 0 0 0 0,0-2-153 0 0,-1 1 24 0 0,1-1-9 0 0,0 0-38 0 0,0 1-6 0 0,-1-1-38 0 0,1 1-43 0 0,-1-1-49 0 0,0 0-53 0 0,0 1-48 0 0,0-1-44 0 0,0 1-37 0 0,-1-1-142 0 0,0 0-37 0 0,-3-4-1479 0 0,5 6 2150 0 0</inkml:trace>
  <inkml:trace contextRef="#ctx0" brushRef="#br0" timeOffset="416.19">65 0 5008 0 0,'0'0'108'0'0,"0"0"17"0"0,0 0 13 0 0,2 0-15 0 0,25 0-44 0 0,-25 1 8 0 0,-1 1 99 0 0,-1-1-170 0 0,0-1 0 0 0,0 1 0 0 0,0-1 0 0 0,0 1 0 0 0,0-1 0 0 0,0 1 0 0 0,0-1 0 0 0,0 0-1 0 0,0 1 1 0 0,0-1 0 0 0,0 1 0 0 0,1-1 0 0 0,-1 1 0 0 0,0-1 0 0 0,0 1 0 0 0,1-1 0 0 0,-1 0 0 0 0,0 1-1 0 0,1-1 1 0 0,-1 0 0 0 0,0 1 0 0 0,1-1 0 0 0,-1 0 0 0 0,0 1 0 0 0,1-1 0 0 0,-1 0 0 0 0,1 0-1 0 0,-1 1 1 0 0,1-1 0 0 0,-1 0-16 0 0,17 1 477 0 0,-12-1-368 0 0,0 3 120 0 0,4 4-129 0 0,6-2 97 0 0,4-4-6 0 0,-3-1-102 0 0,-11 0-71 0 0,7 0 17 0 0,18-1 6 0 0,-8 5 40 0 0,-19-3-73 0 0,4 2 8 0 0,1-1-1 0 0,0 0 0 0 0,0 0 0 0 0,0 0 0 0 0,9-1-15 0 0,1 1 53 0 0,1 5-31 0 0,-8-2-13 0 0,68 16 45 0 0,-76-20-52 0 0,-1 0 1 0 0,0 0 0 0 0,0 1-1 0 0,0-1 1 0 0,0 0-1 0 0,0 1 1 0 0,0-1 0 0 0,0 1-1 0 0,1 1-2 0 0,10 9 30 0 0,35 9-19 0 0,-47-20-11 0 0,0-1 0 0 0,0 1 0 0 0,0 0 0 0 0,0-1 0 0 0,-1 1 0 0 0,1 0 0 0 0,0 0 0 0 0,0 0 0 0 0,-1 0 0 0 0,1 0 0 0 0,0 0 0 0 0,-1 0 0 0 0,1 0 0 0 0,-1 0 0 0 0,1 0 0 0 0,-1 0 0 0 0,7 11 0 0 0,-1-8-3 0 0,-5-4 3 0 0,-1 0 1 0 0,1 1 0 0 0,-1-1-1 0 0,0 0 1 0 0,1 1-1 0 0,-1-1 1 0 0,1 0 0 0 0,-1 1-1 0 0,0-1 1 0 0,1 0-1 0 0,-1 1 1 0 0,0-1 0 0 0,1 1-1 0 0,-1-1 1 0 0,0 0-1 0 0,0 1 1 0 0,1-1-1 0 0,-1 1 1 0 0,0-1 0 0 0,0 1-1 0 0,0-1 1 0 0,0 1-1 0 0,0-1 1 0 0,0 1 0 0 0,0-1-1 0 0,0 1 1 0 0,0-1-1 0 0,0 1 1 0 0,0-1 0 0 0,0 1-1 0 0,0-1 1 0 0,0 1-1 0 0,0 21 103 0 0,0 7 15 0 0,0-26-100 0 0,0 0 0 0 0,0-1 0 0 0,0 1 0 0 0,-1 0 1 0 0,1 0-1 0 0,-1 0 0 0 0,0 1-18 0 0,-6 1 79 0 0,4-2-36 0 0,-3 10 71 0 0,-9 7 35 0 0,11-16-92 0 0,0 0 0 0 0,0 0-1 0 0,-1 0 1 0 0,1 0 0 0 0,-5 1-57 0 0,-1 0 112 0 0,7-4-86 0 0,1 0 0 0 0,0 0 0 0 0,-1 0-1 0 0,1 1 1 0 0,0-1 0 0 0,0 1 0 0 0,0-1-1 0 0,0 1 1 0 0,0 0-26 0 0,-10 9 209 0 0,-1 0 1 0 0,-1 0-1 0 0,0-1-209 0 0,-23 14 342 0 0,18-11-204 0 0,11-8-33 0 0,-1-1 0 0 0,1 0 0 0 0,-4 2-105 0 0,-3 0 103 0 0,3 1-49 0 0,9-5-35 0 0,-1 0 0 0 0,0 0 0 0 0,0 0 0 0 0,1 0 0 0 0,-1-1 0 0 0,0 1 0 0 0,0-1 0 0 0,-1 0-19 0 0,-8 2 41 0 0,8-1-19 0 0,0 0-1 0 0,0 0 1 0 0,0 0-1 0 0,0 1 1 0 0,0 0-1 0 0,1 0 1 0 0,-1 0-1 0 0,1 0 1 0 0,0 0-1 0 0,-2 3-21 0 0,-7 5 21 0 0,7-9-42 0 0,3-2-98 0 0,0 1-100 0 0,2-1 56 0 0,0 0-43 0 0,1 0-44 0 0,-1 0-43 0 0,1 0-38 0 0,-1 0-32 0 0,1 0-614 0 0,0 0-651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9.7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96 7920 0 0,'0'0'174'0'0,"0"0"29"0"0,0 0 13 0 0,0 3-31 0 0,0 3-124 0 0,0-2 33 0 0,0-2 97 0 0,-3-1 221 0 0,-5-3 214 0 0,7 2-582 0 0,1-1 1 0 0,0 1 0 0 0,-1-1-1 0 0,1 1 1 0 0,-1 0-1 0 0,1-1 1 0 0,0 1 0 0 0,0-1-1 0 0,-1 1 1 0 0,1-1 0 0 0,0 1-1 0 0,0-1 1 0 0,0 1 0 0 0,-1-1-1 0 0,1 1 1 0 0,0-1-1 0 0,0 1 1 0 0,0-1 0 0 0,0 1-1 0 0,0-1 1 0 0,0 1 0 0 0,0-1-45 0 0,0-2 485 0 0,0 3-190 0 0,0 0-37 0 0,0 0 80 0 0,-2 0-96 0 0,1 0-53 0 0,0 0-47 0 0,-1 0-39 0 0,0 0 22 0 0,-2 0-25 0 0,3 0 15 0 0,1 0-107 0 0,0 0 1 0 0,0 0-1 0 0,-1 0 0 0 0,1 0 1 0 0,0 0-1 0 0,0 0 1 0 0,0 0-1 0 0,0 0 1 0 0,0 0-1 0 0,0 0 1 0 0,0 0-1 0 0,0 0 1 0 0,0 0-1 0 0,0 0 1 0 0,-1 0-1 0 0,1 0 1 0 0,0 0-1 0 0,0 0 0 0 0,0 0 1 0 0,0 0-1 0 0,0 0 1 0 0,0 0-1 0 0,0 0 1 0 0,0 0-1 0 0,0 0 1 0 0,0 0-1 0 0,0 0 1 0 0,-1 0-1 0 0,1 0 1 0 0,0 0-1 0 0,0 0 1 0 0,0 1-1 0 0,0-1 0 0 0,0 0 1 0 0,0 0-1 0 0,0 0 1 0 0,0 0-1 0 0,0 0 1 0 0,0 0-1 0 0,0 0 1 0 0,0 0-1 0 0,0 0 1 0 0,0 0-1 0 0,0 0 1 0 0,0 1-1 0 0,0-1 1 0 0,0 0-1 0 0,0 0 0 0 0,0 0 1 0 0,0 0-1 0 0,0 0 1 0 0,0 0-1 0 0,0 0 1 0 0,0 0-1 0 0,0 0 1 0 0,0 0-1 0 0,0 1-8 0 0,0 9 426 0 0,0-7-30 0 0,0-3-4 0 0,0 0-28 0 0,0 0-118 0 0,0 0-48 0 0,0 0-8 0 0,9 2-1 0 0,-1-2-80 0 0,3-4-46 0 0,2-3-25 0 0,-6 3 12 0 0,-5 3-42 0 0,0 0-1 0 0,0 1 1 0 0,0-1-1 0 0,0 1 0 0 0,0 0 1 0 0,0-1-1 0 0,0 1 1 0 0,0 0-1 0 0,0 0 0 0 0,0 0 1 0 0,0 1-8 0 0,9-1 14 0 0,-4-1 6 0 0,1 1 0 0 0,-1-2-1 0 0,1 1 1 0 0,5-3-20 0 0,-5 2 20 0 0,1 0 1 0 0,-1 1-1 0 0,0-1 0 0 0,9 1-20 0 0,-7 0 4 0 0,1 0-1 0 0,0 0 0 0 0,-1-1 0 0 0,0 0 0 0 0,2-1-3 0 0,22-6 0 0 0,-11 5-2 0 0,16-5 56 0 0,22-4 54 0 0,-52 11-84 0 0,0 1-1 0 0,-1 1 0 0 0,1 0 0 0 0,6 0-23 0 0,-8 1 7 0 0,0-1 0 0 0,1 0 0 0 0,-1-1 0 0 0,0 0 0 0 0,5-1-7 0 0,5-2 1 0 0,-10 2 0 0 0,-1 0 1 0 0,1 0 0 0 0,0 1 0 0 0,-1 0-1 0 0,1 0 1 0 0,0 1-2 0 0,41 0 53 0 0,-46 0-52 0 0,0 0-1 0 0,0 0 0 0 0,-1-1 0 0 0,1 1 0 0 0,0 0 0 0 0,0-1 0 0 0,-1 0 0 0 0,1 1 1 0 0,0-1-1 0 0,-1 0 0 0 0,1 0 0 0 0,-1 0 0 0 0,1 0 0 0 0,0 0 4 0 0,-1 0 0 0 0,1 0 0 0 0,-1 0 0 0 0,1 1 0 0 0,0-1 0 0 0,-1 0 0 0 0,1 1 0 0 0,0-1 0 0 0,0 1 0 0 0,-1 0 0 0 0,1-1 0 0 0,0 1 0 0 0,0 0-4 0 0,16 0 7 0 0,25 0 80 0 0,-40 0-19 0 0,-3 0 39 0 0,0 0-15 0 0,0 0-11 0 0,0 0 10 0 0,0 0 45 0 0,0 0 21 0 0,0 0 3 0 0,0 0-10 0 0,0 0-44 0 0,0 0-11 0 0,0 0-6 0 0,0 3-2 0 0,0 4-52 0 0,0 17 64 0 0,3-10-72 0 0,2-6-27 0 0,-4-6 0 0 0,0-1 0 0 0,-1 0 0 0 0,1 1 0 0 0,0-1 0 0 0,0 1 0 0 0,-1-1 0 0 0,1 1 0 0 0,-1 0 0 0 0,1-1 0 0 0,-1 1 0 0 0,1 0 0 0 0,-1-1 0 0 0,0 1 0 0 0,0 0 0 0 0,0 34 24 0 0,0 48-27 0 0,0-33 89 0 0,0-22 29 0 0,0-1 68 0 0,0 1 82 0 0,0-1 97 0 0,0-25-251 0 0,0-1-6 0 0,0 4-74 0 0,0-1 75 0 0,0 6 87 0 0,0 10 97 0 0,0-19-231 0 0,0-2-18 0 0,0 0-95 0 0,0 0-20 0 0,0 0-10 0 0,0 0 12 0 0,0 0-36 0 0,0 0-43 0 0,0 1-39 0 0,0-1-152 0 0,0 2-45 0 0,0 2-166 0 0,3 3-320 0 0,-3-7 767 0 0,1 1-1 0 0,0-1 0 0 0,0 0 0 0 0,0 1 0 0 0,-1-1 0 0 0,1 0 0 0 0,0 0 1 0 0,0 0-1 0 0,0 1 0 0 0,0-1 0 0 0,0 0 0 0 0,-1 0 0 0 0,1 0 0 0 0,1-1 107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40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465 49 7800 0 0,'0'0'174'0'0,"0"0"29"0"0,0 0 13 0 0,0 0 41 0 0,0 0 149 0 0,-3-3 66 0 0,2 2-370 0 0,-1-1-43 0 0,0 0 4 0 0,-1-1 72 0 0,1 1 91 0 0,1 1-61 0 0,-1-1 41 0 0,2 2 220 0 0,-4 1 127 0 0,-5 0-124 0 0,1-2-123 0 0,0 0-119 0 0,5 1-119 0 0,-8-2 159 0 0,-2-4 30 0 0,1 0-7 0 0,0 4-35 0 0,6 2-102 0 0,4 1-82 0 0,0-1-1 0 0,1 0 0 0 0,-1 0 0 0 0,0 0 1 0 0,1 0-1 0 0,-1 0 0 0 0,0-1 0 0 0,1 1 1 0 0,-1 0-1 0 0,1-1 0 0 0,-1 1 0 0 0,-1-2-30 0 0,-1-4 142 0 0,3 5-133 0 0,1 1 0 0 0,0-1 0 0 0,0 1 0 0 0,-1 0 0 0 0,1-1-1 0 0,0 1 1 0 0,-1-1 0 0 0,1 1 0 0 0,0 0 0 0 0,-1-1 0 0 0,1 1 0 0 0,-1 0-1 0 0,1-1 1 0 0,0 1 0 0 0,-1 0 0 0 0,1 0 0 0 0,-1 0 0 0 0,1-1 0 0 0,-1 1-1 0 0,1 0 1 0 0,-1 0 0 0 0,1 0 0 0 0,-1 0 0 0 0,1 0 0 0 0,-1 0-1 0 0,1 0 1 0 0,-1 0 0 0 0,1 0 0 0 0,-1 0 0 0 0,1 0 0 0 0,-1 0 0 0 0,0 0-9 0 0,-10 2 124 0 0,-2 4 8 0 0,1 0-6 0 0,0-4-12 0 0,-1 1 14 0 0,3 2-43 0 0,2 0-36 0 0,-11 4 64 0 0,-6-1-10 0 0,7-3-39 0 0,14-3-36 0 0,0 0 0 0 0,0 1 0 0 0,0-1 1 0 0,1 1-1 0 0,-1 0 0 0 0,1 0 0 0 0,-1 0 0 0 0,1 1 0 0 0,0-1 0 0 0,0 2-28 0 0,-8 7 105 0 0,-5 6 7 0 0,-2 9-89 0 0,4-5-12 0 0,6-11 11 0 0,-18 29 11 0 0,14-17-56 0 0,-3 14-179 0 0,9-10 122 0 0,0-14 64 0 0,5-11 16 0 0,0-1 0 0 0,0 1 0 0 0,0-1 0 0 0,1 0 0 0 0,-1 1 0 0 0,1-1 0 0 0,-1 1 0 0 0,1 0 0 0 0,-1-1 0 0 0,1 1 0 0 0,0-1 0 0 0,0 1 0 0 0,0 0 0 0 0,-1 11-6 0 0,1 3-42 0 0,14 19 30 0 0,-11-30 17 0 0,-3-5 1 0 0,0 1 0 0 0,0-1-1 0 0,1 1 1 0 0,-1 0 0 0 0,0-1 0 0 0,1 1 0 0 0,-1 0-1 0 0,0-1 1 0 0,1 1 0 0 0,-1-1 0 0 0,1 1 0 0 0,-1-1 0 0 0,1 1-1 0 0,-1-1 1 0 0,1 0 0 0 0,0 1 0 0 0,-1-1 0 0 0,1 1-1 0 0,0-1 1 0 0,-1 0 0 0 0,1 0 0 0 0,0 1 0 0 0,4 1-6 0 0,3 3-15 0 0,-7-4 19 0 0,1 0-1 0 0,-1 0 1 0 0,1 0 0 0 0,-1 0-1 0 0,1-1 1 0 0,-1 1 0 0 0,1-1-1 0 0,0 1 1 0 0,-1-1 0 0 0,1 1-1 0 0,-1-1 1 0 0,1 0 0 0 0,0 0 0 0 0,0 0 2 0 0,6 1-15 0 0,5-1 27 0 0,-1-1 33 0 0,-10 0-31 0 0,0 1 0 0 0,0 0 0 0 0,0-1 0 0 0,0 0 1 0 0,0 1-1 0 0,0-1 0 0 0,0 0 0 0 0,0 0 0 0 0,0 0 0 0 0,0 0 1 0 0,0-1-1 0 0,0 1 0 0 0,-1 0 0 0 0,1-1 0 0 0,0 0-14 0 0,15-10 88 0 0,-1 7-61 0 0,-11 3-29 0 0,-1 1-1 0 0,1 0 1 0 0,-1-1 0 0 0,0 0 0 0 0,0 0 0 0 0,3-2 2 0 0,5-4-21 0 0,-6 5 13 0 0,0-1 0 0 0,-1 0 0 0 0,1 0 0 0 0,-1-1 1 0 0,3-2 7 0 0,-5 4-9 0 0,9-9 11 0 0,1-2 45 0 0,-9 9-14 0 0,1 1-1 0 0,-1-2 1 0 0,0 1 0 0 0,-1 0 0 0 0,0-1 0 0 0,1 0 0 0 0,0-3-33 0 0,5-8 95 0 0,-8 15-92 0 0,0 1 1 0 0,1-1 0 0 0,-1 1 0 0 0,1 0 0 0 0,0-1 0 0 0,-1 1 0 0 0,1 0-1 0 0,1-1-3 0 0,0 1 0 0 0,-1 0 0 0 0,1-1-1 0 0,-1 0 1 0 0,0 1 0 0 0,1-1-1 0 0,-1 0 1 0 0,0 0 0 0 0,0 0-1 0 0,-1 0 1 0 0,1-1 0 0 0,0 0 0 0 0,12-24 0 0 0,-14 26 0 0 0,1-1 0 0 0,0 0 0 0 0,-1 0 0 0 0,1 0 0 0 0,0 1 0 0 0,0-1 0 0 0,0 0 0 0 0,1 1 0 0 0,-1-1 0 0 0,0 1 0 0 0,1-1 0 0 0,-1 1 0 0 0,0-1 0 0 0,1 1 0 0 0,0 0 0 0 0,-1 0 0 0 0,1 0 0 0 0,0 0 0 0 0,0 0 0 0 0,0 0 0 0 0,0 0 0 0 0,0 0 0 0 0,-1 0 0 0 0,1 0 0 0 0,-1 0 0 0 0,1 0 0 0 0,-1-1 0 0 0,1 1 0 0 0,-1-1 0 0 0,0 1 0 0 0,1-1 0 0 0,-1 1 0 0 0,0-1 0 0 0,1-1 0 0 0,2-8 0 0 0,-3 9 0 0 0,0 0 0 0 0,0-1 0 0 0,1 1 0 0 0,-1 0 0 0 0,0 0 0 0 0,1 0 0 0 0,0 0 0 0 0,-1 0 0 0 0,1 0 0 0 0,12-14 0 0 0,-14 11 0 0 0,2 0 0 0 0,14-4 0 0 0,-16 9 0 0 0,1 0 0 0 0,-1-1 1 0 0,0 1-1 0 0,1 0 1 0 0,-1 0-1 0 0,0-1 1 0 0,1 1-1 0 0,-1 0 1 0 0,1 0-1 0 0,-1 0 1 0 0,0 0-1 0 0,1-1 1 0 0,-1 1-1 0 0,1 0 1 0 0,-1 0-1 0 0,1 0 1 0 0,-1 0-1 0 0,0 0 1 0 0,1 0-1 0 0,-1 0 1 0 0,1 0-1 0 0,-1 0 1 0 0,1 0-1 0 0,-1 0 1 0 0,0 1-1 0 0,1-1 0 0 0,-1 0 1 0 0,1 0-1 0 0,-1 0 1 0 0,0 0-1 0 0,1 1 1 0 0,-1-1-1 0 0,0 0 1 0 0,1 0-1 0 0,-1 1 1 0 0,0-1-1 0 0,1 0 1 0 0,-1 1-1 0 0,0-1 1 0 0,1 0-1 0 0,-1 1 1 0 0,0-1-1 0 0,0 0 1 0 0,0 1-1 0 0,1-1 1 0 0,-1 1-1 0 0,0-1 1 0 0,0 0-1 0 0,0 1 0 0 0,0 22 52 0 0,-1-16-45 0 0,1-5-3 0 0,0-1 0 0 0,0 1 0 0 0,0-1 0 0 0,-1 1 0 0 0,1 0-1 0 0,-1-1 1 0 0,1 1 0 0 0,-1-1 0 0 0,1 1 0 0 0,-1-1 0 0 0,0 0 0 0 0,0 1 0 0 0,0-1-4 0 0,-5 13 13 0 0,2 9 26 0 0,5 16-24 0 0,0-1 3 0 0,-5-13 23 0 0,3-19-37 0 0,-2 6 17 0 0,0 0-1 0 0,1 0 1 0 0,0 0 0 0 0,1 0-1 0 0,0 2-20 0 0,1 9 45 0 0,1-6-4 0 0,-1 0 1 0 0,-1 1-1 0 0,-1 2-41 0 0,-4 5 41 0 0,4-15-27 0 0,0-1 0 0 0,0 1 0 0 0,1 0-1 0 0,0 9-13 0 0,0 17 54 0 0,1 28-3 0 0,4-26 23 0 0,7-3 37 0 0,-7-17-45 0 0,-3-10-31 0 0,1-1-1 0 0,0 1 0 0 0,1-1 1 0 0,0 1-1 0 0,0 0-34 0 0,10 20 106 0 0,-8-17-85 0 0,0 0 1 0 0,0 0 0 0 0,1-1 0 0 0,1 0-1 0 0,0 0 1 0 0,0 0 0 0 0,2 1-22 0 0,26 34 121 0 0,-34-43-113 0 0,1-1 0 0 0,0 1-1 0 0,-1-1 1 0 0,1 1 0 0 0,0-1-1 0 0,0 0 1 0 0,0 1 0 0 0,0-1-1 0 0,0 0 1 0 0,1 0-8 0 0,10 5 80 0 0,-6-2-54 0 0,3 0 7 0 0,-4 0 20 0 0,3 0 35 0 0,13 7 42 0 0,-22-11-127 0 0,0 0 0 0 0,0 0 0 0 0,0 1 0 0 0,0-1 0 0 0,0 0 1 0 0,1 0-1 0 0,-1 0 0 0 0,0 0 0 0 0,0 0 0 0 0,0 0 0 0 0,0 1 0 0 0,1-1 0 0 0,-1 0 1 0 0,0 0-1 0 0,0 0 0 0 0,0 0 0 0 0,1 0 0 0 0,-1 0 0 0 0,0 0 0 0 0,0 0 1 0 0,0 0-1 0 0,1 0 0 0 0,-1 0 0 0 0,0 0 0 0 0,0 0 0 0 0,1 0 0 0 0,-1 0 0 0 0,0 0 1 0 0,0 0-1 0 0,0 0 0 0 0,1 0 0 0 0,-1 0 0 0 0,0-1 0 0 0,0 1 0 0 0,0 0 0 0 0,0 0 1 0 0,1 0-1 0 0,-1 0 0 0 0,0 0 0 0 0,0-1 0 0 0,0 1 0 0 0,0 0 0 0 0,1 0-3 0 0,1-2 18 0 0,0 1-1 0 0,0-1 1 0 0,0 1-1 0 0,0 0 1 0 0,1 0-1 0 0,-1 0 1 0 0,1 0-1 0 0,-1 0 1 0 0,1 0-1 0 0,-1 1 1 0 0,1-1-1 0 0,-1 1 1 0 0,1 0-1 0 0,0-1 1 0 0,-1 1-1 0 0,2 1-17 0 0,-2-1 17 0 0,0-1-1 0 0,0 1 1 0 0,0 0-1 0 0,0 0 1 0 0,0-1-1 0 0,0 1 0 0 0,-1-1 1 0 0,1 0-1 0 0,0 1 1 0 0,0-1-1 0 0,0 0 1 0 0,-1 0-1 0 0,1 0 0 0 0,0 0 1 0 0,0-1-17 0 0,12-13 121 0 0,-3 4-67 0 0,1 2-44 0 0,-2 5-10 0 0,-7 3 0 0 0,-1 0 0 0 0,0-1 0 0 0,0 1 0 0 0,1 0 0 0 0,-1-1 0 0 0,0 1 0 0 0,0-1 0 0 0,0 1 0 0 0,0-1 0 0 0,14-12 14 0 0,-3 9 50 0 0,-9-2-20 0 0,1 2 3 0 0,5 4-49 0 0,-9 1-209 0 0,1 0 62 0 0,-1 0 56 0 0,0 0 48 0 0,1-1 46 0 0,-1 1 50 0 0,0 0 58 0 0,0-1 114 0 0,1 0 141 0 0,-2 0-290 0 0,0 1-42 0 0,0-1-45 0 0,0 0-45 0 0,1 1-50 0 0,-1-1-58 0 0,0 0-117 0 0,0 0-102 0 0,0 0-116 0 0,0 1 205 0 0,1-1-33 0 0,-1 0-35 0 0,0 1-35 0 0,0-1-38 0 0,0 1-38 0 0,1-1-40 0 0,-1 0-41 0 0,0 1-43 0 0,1-1-45 0 0,-1 1-1607 0 0,0 0-1276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41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1 113 4808 0 0,'0'0'101'0'0,"0"0"22"0"0,0 0 8 0 0,3 3 17 0 0,-2-2-92 0 0,3 3-57 0 0,-2-2 62 0 0,1 1 93 0 0,-2-2-28 0 0,1 1 39 0 0,0-1 37 0 0,0-1-78 0 0,2 0-42 0 0,1-1-12 0 0,-2 1 44 0 0,4 0 82 0 0,-5 0-128 0 0,0 1 0 0 0,1-1 1 0 0,-1 0-1 0 0,0-1 1 0 0,0 1-1 0 0,0 0 1 0 0,1-1-1 0 0,-1 1 0 0 0,0-1 1 0 0,1 0-69 0 0,5-4 214 0 0,2 0 69 0 0,4 2 33 0 0,2 3-39 0 0,11 1 183 0 0,18 0 269 0 0,-17-2-324 0 0,-6 0-165 0 0,-12 0-165 0 0,-1-1-34 0 0,14-3 196 0 0,0 0-17 0 0,13 2 41 0 0,14 4 52 0 0,26-1 95 0 0,-39-4-195 0 0,18-3 7 0 0,-23 4 36 0 0,22 0-256 0 0,199 3 721 0 0,-182-3-238 0 0,2-2-483 0 0,-8-1 192 0 0,-3 4-43 0 0,41 2 45 0 0,-3 0-40 0 0,193 0 195 0 0,-197-2-276 0 0,36-4-15 0 0,-22 1-23 0 0,97 2 29 0 0,-4 0-11 0 0,-98-1-44 0 0,163-5-7 0 0,-1 1-2 0 0,11 0 64 0 0,-122 9-7 0 0,226-5 99 0 0,-291 0-69 0 0,143-5 206 0 0,-155 9-194 0 0,159 3 234 0 0,-166 1-222 0 0,143 5 232 0 0,-6-9 8 0 0,-8 0 69 0 0,-99-1-147 0 0,-9 0 385 0 0,37 6-658 0 0,-81-1 102 0 0,16 2 117 0 0,13-3-219 0 0,-6-4 98 0 0,39 0 100 0 0,-41 6 25 0 0,-28 0-52 0 0,-15-1 28 0 0,0-1 1 0 0,7-2-200 0 0,29-1 277 0 0,37 0 62 0 0,-91-1-303 0 0,12 1 41 0 0,-6 4 18 0 0,-6 1-38 0 0,-8-4-42 0 0,0 0 0 0 0,1 0 1 0 0,-1 0-1 0 0,1-1 0 0 0,0 1 0 0 0,-1 0 1 0 0,1-1-1 0 0,0 1 0 0 0,-1-1 0 0 0,1 1 0 0 0,1-1-15 0 0,0 0 147 0 0,0-3 144 0 0,7-7 58 0 0,-7 7 16 0 0,-3 3-26 0 0,0 0-123 0 0,0 0-51 0 0,-6 0-2 0 0,2 0-72 0 0,-13 0 7 0 0,-4 0 4 0 0,5 0-28 0 0,8 0-147 0 0,1 0 64 0 0,3 0 42 0 0,-1 0 100 0 0,4 0-96 0 0,1 0-59 0 0,-1 0-47 0 0,1 0-72 0 0,-1 0-82 0 0,-1 0-97 0 0,-1 0-111 0 0,3 0 89 0 0,0 0-57 0 0,0 0-50 0 0,0 0-47 0 0,0 0-323 0 0,-1-1-77 0 0,0 0-60 0 0,0 0-44 0 0,-2-2-1113 0 0,-1-1-79 0 0,-2-2-684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43.1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11952 0 0,'0'0'266'0'0,"0"0"44"0"0,0 0 14 0 0,0 0-132 0 0,0 0-91 0 0,0 0 91 0 0,0 0-34 0 0,0 0 171 0 0,0 0 307 0 0,0 0 32 0 0,0 0-18 0 0,0 0-90 0 0,0 0-43 0 0,0 0-5 0 0,0 0-214 0 0,0 0-130 0 0,0 0-39 0 0,0 0 11 0 0,0 0 43 0 0,0 0-21 0 0,3 2-28 0 0,-2-1-132 0 0,-1 0-1 0 0,1-1 1 0 0,0 1 0 0 0,-1 0 0 0 0,1 0-1 0 0,-1-1 1 0 0,1 1 0 0 0,-1 0 0 0 0,1 0 0 0 0,-1 0-1 0 0,1 0 1 0 0,-1 0 0 0 0,0 0 0 0 0,1 0-1 0 0,-1 0-1 0 0,-5 9-19 0 0,2-4-27 0 0,1 0-60 0 0,1 1-125 0 0,1-4-217 0 0,0-3 336 0 0,0 0 5 0 0,0 0-18 0 0,0 0-46 0 0,0 0-13 0 0,0 0-46 0 0,0 0-53 0 0,0 0-57 0 0,0 0-64 0 0,0 0-57 0 0,0 0-53 0 0,0 0-45 0 0,0 0-164 0 0,0 0-43 0 0,0 0-198 0 0,0 0-530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43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1 7424 0 0,'0'0'166'0'0,"0"0"29"0"0,0 0 12 0 0,-3 2-34 0 0,-3 5-114 0 0,1-3 39 0 0,3-2 102 0 0,2-1 232 0 0,0-1 400 0 0,-2 1-459 0 0,1 1-74 0 0,0-1-66 0 0,-1 0-57 0 0,1 0-27 0 0,0 0-55 0 0,0 0-33 0 0,0 1-18 0 0,-1 0 50 0 0,0-1 80 0 0,0 1 176 0 0,2-1-36 0 0,-3 1 273 0 0,-8 9-12 0 0,9-8-15 0 0,2-3-47 0 0,0 0-21 0 0,0 0-3 0 0,0 0-14 0 0,0 0-56 0 0,0 0-31 0 0,0 0-3 0 0,0 0-17 0 0,0 0-74 0 0,0 0-34 0 0,0 0-10 0 0,0 0-23 0 0,0 0-96 0 0,0 0-39 0 0,0 0-10 0 0,0 0-63 0 0,0 0-97 0 0,0 0-119 0 0,0 0-13 0 0,0 0-33 0 0,2 0-664 0 0,1 0 693 0 0,-2 0 43 0 0,1 0-3 0 0,0 0-39 0 0,-1 0 0 0 0,1 0-40 0 0,-1 0-45 0 0,1 0-50 0 0,-1 0-54 0 0,1 0-50 0 0,0 0-45 0 0,-1 0-39 0 0,1 0-151 0 0,0 0-39 0 0,0 0-182 0 0,2 0-497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2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6272 0 0,'0'0'182'0'0,"2"2"-8"0"0,4 4-110 0 0,21 22 384 0 0,-21-19-176 0 0,-2-2-52 0 0,1 5 76 0 0,8 8 201 0 0,1 5 68 0 0,-10-15-169 0 0,0 0-60 0 0,1-2-53 0 0,-1 0-43 0 0,3 3 71 0 0,1 9 45 0 0,-6-6-156 0 0,1 1-27 0 0,8 6 100 0 0,-6 0-84 0 0,0-1-27 0 0,3-2-33 0 0,3 1-13 0 0,-2-1-46 0 0,-7-13-49 0 0,0 1 0 0 0,1-1-1 0 0,0 0 1 0 0,0 0 0 0 0,0 0-1 0 0,1-1 1 0 0,2 4-21 0 0,-4-3 112 0 0,-2-4-101 0 0,0 1 0 0 0,1-1 0 0 0,-1 0 0 0 0,0 1 0 0 0,1-1 0 0 0,-1 0 0 0 0,0 0 1 0 0,1 1-1 0 0,-1-1 0 0 0,1 0 0 0 0,0 0 0 0 0,-1 0 0 0 0,1 1 0 0 0,0-1 0 0 0,0 0 0 0 0,0 0 0 0 0,0 0 0 0 0,0 0 0 0 0,0-1 0 0 0,0 1 0 0 0,0 0 1 0 0,0 0-1 0 0,0 0-11 0 0,13 4 122 0 0,-10 2-54 0 0,0-3-12 0 0,0-2 2 0 0,5-2 38 0 0,-8 0-90 0 0,-1 0-1 0 0,1 0 1 0 0,-1 0 0 0 0,1 0 0 0 0,-1 0 0 0 0,1 0 0 0 0,0 0 0 0 0,-1-1 0 0 0,1 1 0 0 0,-1 0 0 0 0,1 0 0 0 0,-1-1 0 0 0,1 1 0 0 0,-1 0 0 0 0,1-1 0 0 0,-1 1 0 0 0,1 0 0 0 0,-1-1 0 0 0,1 1 0 0 0,-1-1-1 0 0,0 1 1 0 0,1-1 0 0 0,-1 1 0 0 0,1-1-6 0 0,-1 0 8 0 0,0 1 1 0 0,1-1-1 0 0,-1 0 0 0 0,1 1 0 0 0,-1-1 0 0 0,1 1 0 0 0,-1-1 0 0 0,1 1 0 0 0,0-1 0 0 0,-1 1 0 0 0,1 0 1 0 0,0-1-1 0 0,-1 1 0 0 0,1-1 0 0 0,0 1 0 0 0,-1 0 0 0 0,1 0 0 0 0,0 0 0 0 0,0-1 0 0 0,-1 1 1 0 0,1 0-1 0 0,0 0 0 0 0,0 0 0 0 0,-1 0 0 0 0,1 0-8 0 0,0 0 5 0 0,0 0-1 0 0,0 0 1 0 0,0 0 0 0 0,0-1 0 0 0,0 1-1 0 0,0 0 1 0 0,0-1 0 0 0,0 1-1 0 0,-1-1 1 0 0,1 1 0 0 0,0-1 0 0 0,0 1-1 0 0,0-1 1 0 0,-1 1 0 0 0,1-1 0 0 0,0 0-1 0 0,-1 1 1 0 0,1-1 0 0 0,0 0-1 0 0,-1 0 1 0 0,1 0-5 0 0,12-22 105 0 0,-11 18-94 0 0,0 1 0 0 0,0 0 0 0 0,0 0 0 0 0,1 0 0 0 0,-1 0 1 0 0,2-1-12 0 0,-1 3 4 0 0,-1-1 1 0 0,0 0-1 0 0,1 0 1 0 0,-1 0 0 0 0,0-1-1 0 0,0-1-4 0 0,12-33 88 0 0,-9 22-59 0 0,-4 14-27 0 0,-1 0 1 0 0,1 0 0 0 0,0 1 0 0 0,1-1 0 0 0,-1 0 0 0 0,0 1 0 0 0,0-1 0 0 0,1 0-1 0 0,-1 1 1 0 0,1-1-3 0 0,0 1 4 0 0,-1 0 0 0 0,1-1 1 0 0,-1 1-1 0 0,0-1 0 0 0,0 0 0 0 0,1 0 0 0 0,-1 1 0 0 0,0-1 0 0 0,-1 0 0 0 0,1 0-4 0 0,5-25 11 0 0,-5 23-11 0 0,0 0 0 0 0,1 0 0 0 0,0 0 0 0 0,0 0 0 0 0,0 0 0 0 0,0 1 0 0 0,0-1 0 0 0,1 1 0 0 0,-1-1 0 0 0,1 1 0 0 0,0 0 0 0 0,1-1 0 0 0,3 1-5 0 0,-7 3 3 0 0,1 0-1 0 0,-1 0 1 0 0,1 0-1 0 0,-1 0 1 0 0,0-1-1 0 0,1 1 1 0 0,-1 0 0 0 0,1 0-1 0 0,-1 0 1 0 0,1-1-1 0 0,-1 1 1 0 0,0 0-1 0 0,1-1 1 0 0,-1 1 0 0 0,0 0-1 0 0,1-1 1 0 0,-1 1-1 0 0,0 0 1 0 0,0-1-1 0 0,1 1 1 0 0,-1-1 0 0 0,0 1-1 0 0,0-1 1 0 0,1 1-1 0 0,-1 0 1 0 0,0-1-1 0 0,0 1 1 0 0,0-1 0 0 0,0 1-1 0 0,0-1 1 0 0,0 1-1 0 0,0-1 1 0 0,0 1-1 0 0,0-1 1 0 0,0 1 0 0 0,0-1 2 0 0,3-4-64 0 0,7-3 52 0 0,6 21-2 0 0,-15-12 11 0 0,-1 0 0 0 0,0 0 0 0 0,1-1 0 0 0,-1 1 0 0 0,0 0 0 0 0,1 0 0 0 0,-1 0 0 0 0,0-1 1 0 0,0 1-1 0 0,0 0 0 0 0,0 0 0 0 0,0 0 0 0 0,0 0 0 0 0,0 0 0 0 0,0 0 3 0 0,3 15-22 0 0,7 2 22 0 0,-4 9 16 0 0,0-14 30 0 0,-5-11-39 0 0,0-1 1 0 0,0 0-1 0 0,-1 1 0 0 0,1-1 0 0 0,0 1 0 0 0,-1-1 1 0 0,1 1-1 0 0,-1-1 0 0 0,0 1 0 0 0,1 0 0 0 0,-1-1 0 0 0,0 1 1 0 0,0-1-8 0 0,0 45 12 0 0,0-44-13 0 0,0 1 1 0 0,1-1 0 0 0,-1 1 0 0 0,1-1 0 0 0,0 1-1 0 0,0-1 1 0 0,0 0 0 0 0,0 1 0 0 0,0-1-1 0 0,0 0 1 0 0,1 0 0 0 0,-1 0 0 0 0,1 0 0 0 0,-1 0-1 0 0,1 0 1 0 0,0 0 0 0 0,0 0 0 0 0,0-1 0 0 0,1 1 0 0 0,13 15 9 0 0,-15-15-5 0 0,-1-1 0 0 0,1 0-1 0 0,0 1 1 0 0,0-1 0 0 0,-1 1-1 0 0,1-1 1 0 0,-1 1 0 0 0,1-1-1 0 0,-1 1 1 0 0,0 0 0 0 0,1-1-1 0 0,-1 1 1 0 0,0 0-4 0 0,0 0 3 0 0,0-1 1 0 0,0 1 0 0 0,0-1-1 0 0,0 0 1 0 0,1 1-1 0 0,-1-1 1 0 0,0 1-1 0 0,1-1 1 0 0,-1 0 0 0 0,1 1-1 0 0,-1-1 1 0 0,1 0-1 0 0,0 0 1 0 0,0 1-1 0 0,-1-1 1 0 0,1 0-1 0 0,0 0-3 0 0,0 0 8 0 0,0 0-1 0 0,0-1 0 0 0,0 1 1 0 0,0 0-1 0 0,0-1 0 0 0,0 1 1 0 0,0 0-1 0 0,1-1 1 0 0,-1 1-1 0 0,0-1 0 0 0,0 0 1 0 0,0 1-1 0 0,1-1 0 0 0,-1 0 1 0 0,0 0-1 0 0,0 0 0 0 0,1 0-7 0 0,1 0 74 0 0,-1 3 2 0 0,5 2-48 0 0,-5-4-15 0 0,-1 0 0 0 0,1 0-1 0 0,0 0 1 0 0,0 0 0 0 0,0 0 0 0 0,0 0-1 0 0,0-1 1 0 0,0 1 0 0 0,0-1-1 0 0,2 1-12 0 0,-3-1 2 0 0,0 0 0 0 0,1 0 0 0 0,-1 0 0 0 0,0-1 0 0 0,1 1-1 0 0,-1 0 1 0 0,0 0 0 0 0,0-1 0 0 0,1 1 0 0 0,-1-1 0 0 0,1 1-2 0 0,0-2-159 0 0,0 1 54 0 0,0 0 48 0 0,-1 1 41 0 0,2-2 50 0 0,-1 1 48 0 0,5-2 299 0 0,-5 2-278 0 0,0 1-88 0 0,0-1-35 0 0,0 1-42 0 0,-1 0-48 0 0,2-1-76 0 0,-1 1-77 0 0,1 0-86 0 0,0 0-94 0 0,0-1-105 0 0,0 1-112 0 0,1 0-123 0 0,-2 0 343 0 0,0 0-34 0 0,7 0-1272 0 0,9 0-988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43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12528 0 0,'0'0'281'0'0,"0"0"40"0"0,0 0 22 0 0,0 0-143 0 0,0 0-96 0 0,1 0 27 0 0,1 0-39 0 0,-2 0-242 0 0,1 0 56 0 0,0 0 52 0 0,0 0 49 0 0,0 0 44 0 0,-1 0 42 0 0,1 0 38 0 0,0 0 34 0 0,1 0 57 0 0,-1 0 34 0 0,2 0 338 0 0,-1 0 64 0 0,6 0 958 0 0,-6 0-1153 0 0,0 0-37 0 0,1 0 12 0 0,0 0-96 0 0,-1 0-159 0 0,0 0-80 0 0,0 0-90 0 0,0 0-99 0 0,0 0-110 0 0,0 0-121 0 0,-1 0 111 0 0,0 0-35 0 0,0 0-34 0 0,0 0-37 0 0,-1 0-138 0 0,1 0-63 0 0,1 0-57 0 0,-1 0-49 0 0,0 0-179 0 0,1 0-48 0 0,0 0-217 0 0,2 0-584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44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32 7688 0 0,'0'0'166'0'0,"0"0"29"0"0,0 3 14 0 0,0 1-137 0 0,0-4-68 0 0,1 0-1 0 0,-1 0 0 0 0,0 1 1 0 0,0-1-1 0 0,0 0 1 0 0,0 0-1 0 0,0 1 0 0 0,0-1 1 0 0,0 0-1 0 0,0 0 0 0 0,0 1 1 0 0,0-1-1 0 0,0 0 0 0 0,0 0 1 0 0,0 1-1 0 0,-1-1 0 0 0,1 0 1 0 0,0 0-1 0 0,0 0 0 0 0,0 1 1 0 0,0-1-1 0 0,0 0 0 0 0,0 0 1 0 0,-1 1-1 0 0,1-1 1 0 0,0 0-1 0 0,0 0 0 0 0,0 0 1 0 0,0 0-1 0 0,-1 1 0 0 0,1-1 1 0 0,0 0-1 0 0,0 0 0 0 0,-1 0-3 0 0,-25 2 126 0 0,24-2 22 0 0,1 0 167 0 0,-4 0 277 0 0,4 0-610 0 0,-1 0 33 0 0,-2 0 106 0 0,-1 0 95 0 0,0 0 70 0 0,1 0 384 0 0,6 0-276 0 0,4 0-165 0 0,-4 0 473 0 0,1 3 2 0 0,1 1-591 0 0,0-2 81 0 0,1 1 48 0 0,7 0 380 0 0,-2-2-313 0 0,-4-1-190 0 0,1 0-68 0 0,1 0-33 0 0,1 1 67 0 0,2-1 43 0 0,21 0 325 0 0,-19-1-285 0 0,-2 0-66 0 0,-2 0-66 0 0,-5 0-18 0 0,33-8 158 0 0,-1 5-41 0 0,20 4 77 0 0,67 0 159 0 0,-113 0-327 0 0,1-1 0 0 0,-1-1 1 0 0,1 0-1 0 0,-1 0 1 0 0,1-1-45 0 0,24-5 107 0 0,-16 2-69 0 0,2 0 1 0 0,3 4 26 0 0,13 2 39 0 0,1 0 99 0 0,-21-2-31 0 0,-16 1-149 0 0,1 0 0 0 0,-1 1 0 0 0,1-1 0 0 0,-1 0 0 0 0,0 0 0 0 0,1 0 0 0 0,-1 0 0 0 0,0 0-1 0 0,1-1-22 0 0,-1 1 11 0 0,4-2 156 0 0,6 3-103 0 0,-9 0 92 0 0,1 0 11 0 0,0 0-70 0 0,-1 0-47 0 0,2 0-5 0 0,-3 0 1 0 0,2 0 157 0 0,-3 0-23 0 0,0 0-11 0 0,0 0-1 0 0,3 0 0 0 0,7 0 0 0 0,-7 0 0 0 0,-3 0 0 0 0,-3 3-28 0 0,-4 8-112 0 0,4-8-28 0 0,1 1 0 0 0,0 0 0 0 0,0-1 0 0 0,0 1 0 0 0,0 0 0 0 0,1 0 0 0 0,-2 4 0 0 0,6 4 0 0 0,-3-12 0 0 0,0 1 0 0 0,0 0 0 0 0,0-1 0 0 0,1 1 0 0 0,-1 0 0 0 0,0-1 0 0 0,0 1 0 0 0,0 0 0 0 0,0 0 0 0 0,0-1 0 0 0,0 1 0 0 0,0 0 0 0 0,0-1 0 0 0,-1 1 0 0 0,1 0 0 0 0,0-1 0 0 0,0 1 0 0 0,-1 0 0 0 0,1-1 0 0 0,0 1 0 0 0,-1 0 0 0 0,1-1 0 0 0,0 1 0 0 0,-1-1 0 0 0,1 1 0 0 0,-1-1 0 0 0,1 1 0 0 0,-1-1 0 0 0,0 1 0 0 0,1-1 0 0 0,-1 1 0 0 0,0-1 0 0 0,-10 17 14 0 0,10-14-6 0 0,0 0-1 0 0,0-1 1 0 0,0 1 0 0 0,1 0-1 0 0,-1-1 1 0 0,1 1-1 0 0,0 0 1 0 0,0 0 0 0 0,0-1-1 0 0,0 1 1 0 0,0 0 0 0 0,1 0-1 0 0,-1-1 1 0 0,1 1-1 0 0,0 1-7 0 0,5 8 38 0 0,-5-10-36 0 0,0-1-1 0 0,0 1 1 0 0,0-1 0 0 0,-1 1 0 0 0,1-1 0 0 0,-1 1 0 0 0,1 0 0 0 0,-1-1 0 0 0,1 1 0 0 0,-1 0 0 0 0,0-1 0 0 0,0 1-1 0 0,0 0 1 0 0,0 0-2 0 0,0 52 30 0 0,0 28 70 0 0,3-72-28 0 0,5 12 6 0 0,-8-22-76 0 0,0 0 0 0 0,0 0 0 0 0,0 1 0 0 0,0-1 0 0 0,0 0 0 0 0,-1 1 0 0 0,1-1 0 0 0,0 0 0 0 0,0 0-1 0 0,0 1 1 0 0,0-1 0 0 0,0 0 0 0 0,0 0 0 0 0,-1 0 0 0 0,1 1 0 0 0,0-1 0 0 0,0 0 0 0 0,0 0 0 0 0,-1 0-1 0 0,1 1 1 0 0,0-1 0 0 0,0 0 0 0 0,-1 0 0 0 0,1 0 0 0 0,0 0 0 0 0,0 0 0 0 0,-1 0 0 0 0,1 1-2 0 0,-3 1 26 0 0,-2 11 54 0 0,-6 0 0 0 0,11-13-78 0 0,0 0-1 0 0,0 0 1 0 0,-1 0-1 0 0,1 0 0 0 0,0 1 1 0 0,0-1-1 0 0,0 0 1 0 0,0 0-1 0 0,0 0 0 0 0,0 0 1 0 0,0 0-1 0 0,0 0 1 0 0,-1 0-1 0 0,1 0 0 0 0,0 0 1 0 0,0 0-1 0 0,0 1 1 0 0,0-1-1 0 0,0 0 0 0 0,0 0 1 0 0,0 0-1 0 0,0 0 1 0 0,0 0-1 0 0,0 0 0 0 0,0 0 1 0 0,0 1-1 0 0,0-1 1 0 0,0 0-1 0 0,0 0 0 0 0,0 0 1 0 0,0 0-1 0 0,0 0 1 0 0,0 0-1 0 0,0 1 1 0 0,0-1-1 0 0,0 0 0 0 0,0 0 1 0 0,0 0-1 0 0,0 0 1 0 0,0 0-1 0 0,0 0 0 0 0,0 0 1 0 0,0 1-1 0 0,0-1 1 0 0,1 0-1 0 0,-1 0 0 0 0,0 0 1 0 0,0 0-1 0 0,0 0 1 0 0,0 0-1 0 0,0 0 0 0 0,0 0 1 0 0,0 0-1 0 0,0 0 1 0 0,1 0-1 0 0,-1 0 0 0 0,0 1-1 0 0,0-1 2 0 0,7 7 54 0 0,-11-2 13 0 0,1-1-34 0 0,0-2 47 0 0,1 2-101 0 0,0 0-11 0 0,1-3 66 0 0,-1 0 42 0 0,1-1 27 0 0,-1 1 44 0 0,-1-1 49 0 0,0 0 57 0 0,6 2-108 0 0,2 4-124 0 0,1-1-41 0 0,-4-2-98 0 0,-2-3-6 0 0,0 0 12 0 0,0 0 20 0 0,0 0 8 0 0,0 0 2 0 0,0 0 42 0 0,0 0-15 0 0,0 0-23 0 0,0 0-38 0 0,0 0-46 0 0,0 0-40 0 0,0 0-160 0 0,0 0-48 0 0,0 0-174 0 0,0 0-337 0 0,0 0-651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45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 80 7256 0 0,'-40'0'165'0'0,"32"0"22"0"0,8 0 7 0 0,0 0-56 0 0,0 0 2 0 0,0 0 60 0 0,0 0 184 0 0,-3 0 337 0 0,-8 0 23 0 0,9 0-7 0 0,2 0-55 0 0,2 3-30 0 0,9 8-4 0 0,-8-6-12 0 0,-1 4-221 0 0,2-1-86 0 0,3 7 67 0 0,-6-12-325 0 0,-1 0 1 0 0,1 0 0 0 0,-1 0-1 0 0,0 0 1 0 0,0 0 0 0 0,0 0 0 0 0,0 0-1 0 0,0 0 1 0 0,-1 0 0 0 0,1 0-1 0 0,-1 1-71 0 0,-4 13 309 0 0,2-3-96 0 0,0 0-42 0 0,2 0-56 0 0,2-1-66 0 0,4 4 69 0 0,-3-11-60 0 0,0 0 0 0 0,-1 1 0 0 0,1 0 0 0 0,-1-1 0 0 0,-1 1 0 0 0,1 4-58 0 0,-1 11 120 0 0,0 51 309 0 0,0-46-282 0 0,0 62 310 0 0,0 50 167 0 0,0-79-329 0 0,-1-54-250 0 0,1 1 0 0 0,-1-1 0 0 0,0 1 0 0 0,-1-1 0 0 0,1 0-45 0 0,-4 22 171 0 0,10-11-73 0 0,0 1 18 0 0,-7-2 18 0 0,-9 13 34 0 0,11-27-159 0 0,-2 6 50 0 0,0 1 0 0 0,-1-1 0 0 0,0 0 1 0 0,-3 5-60 0 0,6-12 7 0 0,-1 1 0 0 0,1-1 0 0 0,0 1 1 0 0,-1-1-1 0 0,1 0 0 0 0,0 1 0 0 0,0-1 0 0 0,0 1 1 0 0,0-1-1 0 0,0 1-7 0 0,0-2 0 0 0,0 1 8 0 0,0 1 1 0 0,0-1-1 0 0,0 1 1 0 0,0-1-1 0 0,-1 1 1 0 0,1-1-1 0 0,0 1 1 0 0,-1-1 0 0 0,1 0-1 0 0,-1 1-8 0 0,-10 11 73 0 0,9-10 7 0 0,2-3-49 0 0,0 0-48 0 0,-1-17-487 0 0,5-22-743 0 0,-1 26 830 0 0,0 0 18 0 0,1 2 67 0 0,-2 5 64 0 0,-1 1-60 0 0,0 0-55 0 0,-1 0-50 0 0,0 0-44 0 0,0 1-41 0 0,-1-4-616 0 0,1 2 195 0 0,0-1-39 0 0,0-6-1037 0 0,0-6-1126 0 0</inkml:trace>
  <inkml:trace contextRef="#ctx0" brushRef="#br0" timeOffset="423.09">1 112 7368 0 0,'0'0'165'0'0,"0"0"22"0"0,0 0 10 0 0,0-2-16 0 0,2-12-143 0 0,6 5-24 0 0,-2 2 36 0 0,2-1 98 0 0,13-13 449 0 0,-16 18-166 0 0,6 1-68 0 0,-1-4-56 0 0,-1 1-63 0 0,-5 3-90 0 0,-1 1-49 0 0,3-2 93 0 0,-4 0 16 0 0,-2 2-78 0 0,0-2 38 0 0,1 1 45 0 0,-1-2 52 0 0,5 4 148 0 0,3 1-265 0 0,0-1-31 0 0,-1 0 1 0 0,1 0 0 0 0,-1-1-1 0 0,1 0 1 0 0,2 0-124 0 0,3-6 234 0 0,-12 6-204 0 0,0 1 1 0 0,1-1-1 0 0,0 0 1 0 0,-1 0-1 0 0,1 1 0 0 0,-1-1 1 0 0,1 1-1 0 0,0-1 1 0 0,-1 1-1 0 0,1 0 0 0 0,0-1 1 0 0,-1 1-1 0 0,1 0 1 0 0,0 0-31 0 0,53 0 460 0 0,-19 0-184 0 0,-18 2-150 0 0,-2 4-46 0 0,0 1-18 0 0,3-6 34 0 0,5 2-21 0 0,-20-2-69 0 0,1 0 0 0 0,-1 0-1 0 0,0 0 1 0 0,0 1-1 0 0,-1 0 1 0 0,1 0-1 0 0,2 1-5 0 0,3 2 18 0 0,-1 0-1 0 0,1-1 1 0 0,3 1-18 0 0,14 8 11 0 0,-4 0 33 0 0,-18-12-42 0 0,-1 1-1 0 0,1 0 1 0 0,-1 0-1 0 0,0 0 1 0 0,0 1 0 0 0,1-1-1 0 0,-1 1 1 0 0,-1-1-1 0 0,1 1 1 0 0,0 0-1 0 0,-1 0 1 0 0,1 0-1 0 0,-1 1-1 0 0,4 12 43 0 0,7 0-32 0 0,-1-2-2 0 0,-12-13-5 0 0,1 1 1 0 0,0-1 0 0 0,-1 1-1 0 0,1-1 1 0 0,-1 1 0 0 0,0-1-1 0 0,1 1 1 0 0,-1-1-1 0 0,0 1 1 0 0,0-1 0 0 0,0 1-5 0 0,-1 4 9 0 0,2-5-11 0 0,3 6 18 0 0,5 11 37 0 0,-8-17-49 0 0,-1 1 1 0 0,1-1 0 0 0,-1 0 0 0 0,1 1 0 0 0,-1-1 0 0 0,0 0-1 0 0,0 1 1 0 0,1-1 0 0 0,-1 0 0 0 0,0 1 0 0 0,0 0-5 0 0,-1 0 1 0 0,1 0 1 0 0,-1 0-1 0 0,1 0 1 0 0,-1 0-1 0 0,0 0 1 0 0,1 0 0 0 0,-1 0-1 0 0,0 0 1 0 0,0-1-1 0 0,0 1 1 0 0,-1 0-1 0 0,1 0 1 0 0,0-1-1 0 0,-1 1-1 0 0,-2 5 84 0 0,4 2-50 0 0,1-6-10 0 0,-1-1-15 0 0,0 0 0 0 0,-1 0 0 0 0,1-1 0 0 0,0 1 0 0 0,-1 0 1 0 0,1 0-1 0 0,-1 0 0 0 0,0-1 0 0 0,1 1 0 0 0,-1 0 0 0 0,-1 0-9 0 0,-14 16 153 0 0,9-12-56 0 0,0-1-1 0 0,0 0 1 0 0,-1-1 0 0 0,-4 3-97 0 0,-1 4 93 0 0,11-10-87 0 0,0 1-1 0 0,0 0 1 0 0,1 0-1 0 0,-1-1 1 0 0,0 0-1 0 0,0 1 0 0 0,0-1 1 0 0,-1 0-1 0 0,-1 1-5 0 0,-13-1 37 0 0,15-1-32 0 0,0 0 0 0 0,-1 0 0 0 0,1 0 0 0 0,-1 0 0 0 0,1 1 0 0 0,0-1 0 0 0,-1 0 0 0 0,1 1 0 0 0,-1 0 0 0 0,-1 0-5 0 0,-76 42 149 0 0,78-42-144 0 0,1-1 0 0 0,-1 1 0 0 0,0-1 0 0 0,0 1 0 0 0,0-1 0 0 0,0 0 0 0 0,0 0 0 0 0,0 0-1 0 0,0 0 1 0 0,0 0 0 0 0,-1 0-5 0 0,1-1 6 0 0,0 1 0 0 0,1 0 0 0 0,-1 0 0 0 0,0 0 0 0 0,0 0 0 0 0,0 1 0 0 0,0-1 0 0 0,0 0 0 0 0,0 1 0 0 0,0-1 0 0 0,-1 1-6 0 0,-10 10 25 0 0,6-7 57 0 0,-2-5-63 0 0,6 1-6 0 0,-10 0 8 0 0,8 0 22 0 0,-22 0-304 0 0,24 0-45 0 0,3 0 161 0 0,0 0-42 0 0,0 0-71 0 0,0 0 83 0 0,0 0-34 0 0,0 0-39 0 0,0 0-37 0 0,0 0-379 0 0,0 0 94 0 0,0 0-50 0 0,0 0-727 0 0,0 0-570 0 0,0 0-1088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47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80 8784 0 0,'-4'0'89'0'0,"1"0"-143"0"0,2 0 77 0 0,-1 0 43 0 0,-1 0 39 0 0,-1 0 53 0 0,-2 0 64 0 0,-1 0 73 0 0,7 0-292 0 0,0 0 1 0 0,0 0 0 0 0,0 0 0 0 0,0 0 0 0 0,0 0-1 0 0,0 0 1 0 0,0 0 0 0 0,0 0 0 0 0,-1 0-1 0 0,1 0 1 0 0,0 0 0 0 0,0 0 0 0 0,0 0-1 0 0,0 0 1 0 0,0 0 0 0 0,0 0 0 0 0,0 0-1 0 0,0 0 1 0 0,0 0 0 0 0,0 0 0 0 0,-1 0 0 0 0,1 0-1 0 0,0 0 1 0 0,0 0 0 0 0,0 0 0 0 0,0 0-1 0 0,0 1 1 0 0,0-1 0 0 0,0 0 0 0 0,0 0-1 0 0,0 0 1 0 0,0 0 0 0 0,0 0 0 0 0,0 0-1 0 0,0 0 1 0 0,0 0 0 0 0,0 0 0 0 0,-1 0 0 0 0,1 0-1 0 0,0 0 1 0 0,0 1 0 0 0,0-1 0 0 0,0 0-1 0 0,0 0 1 0 0,0 0 0 0 0,0 0 0 0 0,0 0-1 0 0,0 0 1 0 0,0 0 0 0 0,0 0 0 0 0,0 0 0 0 0,0 0-1 0 0,0 1 1 0 0,0-1 0 0 0,0 0 0 0 0,1 0-1 0 0,-1 0-3 0 0,0 8 228 0 0,-1 0-53 0 0,1 2-17 0 0,1 14 167 0 0,1-15-155 0 0,5 3 127 0 0,-3-2 10 0 0,-1 5 75 0 0,-3-9-255 0 0,1-1 1 0 0,-1 1 0 0 0,2 0 0 0 0,-1 0-1 0 0,1 0-127 0 0,3 10 249 0 0,-1-3-83 0 0,-1 0-37 0 0,2 4 33 0 0,-3-11-82 0 0,0 1-1 0 0,-1 0 0 0 0,1-1 0 0 0,-1 1 0 0 0,-1 0 1 0 0,1 0-80 0 0,-1 4 116 0 0,1-1 1 0 0,1 1-1 0 0,-1-1 1 0 0,2 0-1 0 0,0 2-116 0 0,5 22 294 0 0,-4-15-170 0 0,-1-9-28 0 0,-1 0 0 0 0,0 0 0 0 0,-1 1 0 0 0,0 7-96 0 0,-1-3 100 0 0,0-6-24 0 0,0 1 0 0 0,0-1 0 0 0,1 0 0 0 0,1 5-76 0 0,4 5 91 0 0,0 2 16 0 0,-5-10-29 0 0,-1 2 36 0 0,0-1-30 0 0,0-4-13 0 0,0 1 1 0 0,0-1-1 0 0,1 0 1 0 0,1 8-72 0 0,4 0 91 0 0,0 2 48 0 0,-5-1 57 0 0,0 12 121 0 0,0-8-84 0 0,-1-1 47 0 0,0 1 59 0 0,-2-3 65 0 0,0-18-340 0 0,-25 0 14 0 0,27 0-77 0 0,0 0 0 0 0,0 0 0 0 0,0 0 0 0 0,0 0-1 0 0,0 0 1 0 0,0 0 0 0 0,-1 0 0 0 0,1 0 0 0 0,0 0 0 0 0,0 0 0 0 0,0 0 0 0 0,0 0 0 0 0,0 0 0 0 0,0 0 0 0 0,0 0 0 0 0,0 0 0 0 0,0 0 0 0 0,0 0 0 0 0,-1 0-1 0 0,1 0 1 0 0,0 0 0 0 0,0 0 0 0 0,0 0 0 0 0,0 0 0 0 0,0 0 0 0 0,0 0 0 0 0,0 0 0 0 0,0 0 0 0 0,0 0 0 0 0,0 0 0 0 0,0 0 0 0 0,0 0 0 0 0,0-1 0 0 0,0 1 0 0 0,-1 0-1 0 0,1 0 1 0 0,0 0 0 0 0,0 0 0 0 0,0 0 0 0 0,0 0 0 0 0,0 0 0 0 0,0 0 0 0 0,0 0 0 0 0,0 0 0 0 0,0-1 0 0 0,0 1 0 0 0,0 0 0 0 0,0 0 0 0 0,0 0 0 0 0,0 0-1 0 0,0 0 1 0 0,0 0 0 0 0,0 0 0 0 0,0 0 0 0 0,0 0 0 0 0,0 0 0 0 0,0-1-1 0 0,1 1 1 0 0,-1 0 1 0 0,0-1-1 0 0,0 1 1 0 0,0-1-1 0 0,0 1 0 0 0,0-1 1 0 0,0 1-1 0 0,-1 0 0 0 0,1-1 1 0 0,0 1-1 0 0,0-1 0 0 0,0 1 1 0 0,0 0-1 0 0,0-1 0 0 0,-1 1 1 0 0,1-1-1 0 0,0 1 1 0 0,0 0-1 0 0,-1-1 0 0 0,1 1 1 0 0,0 0-1 0 0,0-1 0 0 0,-1 1 1 0 0,1 0-1 0 0,0 0 0 0 0,-1-1 1 0 0,1 1-1 0 0,-1 0 1 0 0,1 0-1 0 0,0 0 0 0 0,-1-1-1 0 0,-6-4 38 0 0,4 0-38 0 0,0 0 0 0 0,0 0 0 0 0,1 0 0 0 0,-1-1 0 0 0,1 0 0 0 0,-3-20-53 0 0,-1 11 25 0 0,1-1-80 0 0,3-4-60 0 0,1 14 87 0 0,1-1 0 0 0,-1 1 0 0 0,0 0 0 0 0,-1-1 0 0 0,-1-3 81 0 0,-3-14-201 0 0,5 13 145 0 0,0-1-39 0 0,0-7-104 0 0,1-1-46 0 0,0-19-269 0 0,-2 15 215 0 0,-3-1 9 0 0,3 17 181 0 0,0 1 0 0 0,1-1 0 0 0,0 0 0 0 0,0 0 0 0 0,1 0 0 0 0,0 0 0 0 0,0 0 0 0 0,1 0 109 0 0,5-20-362 0 0,0-1-60 0 0,3-14-221 0 0,-4 14 242 0 0,-2 6 112 0 0,-2 2 62 0 0,-1 18 203 0 0,0-19-184 0 0,1 3 46 0 0,-1 13 118 0 0,1-1-1 0 0,0 1 1 0 0,0 0-1 0 0,1 1 1 0 0,0-1-1 0 0,0 0 1 0 0,0 0 0 0 0,2-1 44 0 0,-1 0-63 0 0,-1 0 1 0 0,1 0-1 0 0,1-7 63 0 0,3-9-63 0 0,5-1 39 0 0,-10 21 16 0 0,28-38-38 0 0,-11 21-7 0 0,-18 18 53 0 0,1 1 1 0 0,-1 0-1 0 0,0 0 0 0 0,1 0 0 0 0,-1 0 0 0 0,1 0 0 0 0,-1 0 1 0 0,1 0-1 0 0,-1 0 0 0 0,1 1 0 0 0,0-1 0 0 0,-1 1 0 0 0,1-1 0 0 0,0 1 1 0 0,-1 0-1 0 0,1-1 0 0 0,0 1 0 0 0,0 0 0 0 0,0 0 0 0 0,-1 0 1 0 0,1 0-1 0 0,0 1 0 0 0,0-1 0 0 0,-1 0 0 0 0,1 1 0 0 0,1 0 0 0 0,13 8 71 0 0,-9-5-21 0 0,0 0 0 0 0,0 0-1 0 0,7 2-49 0 0,-1-3 12 0 0,-11-3-12 0 0,1 1 0 0 0,-1-1 0 0 0,0 1 0 0 0,1 0 0 0 0,-1-1 1 0 0,0 1-1 0 0,0 0 0 0 0,0 1 0 0 0,0-1 0 0 0,1 0 0 0 0,-2 0 0 0 0,1 1 1 0 0,0-1-1 0 0,0 1 0 0 0,10 11 25 0 0,-1 0-1 0 0,-1 1 1 0 0,5 8-25 0 0,14 12 69 0 0,-25-30-62 0 0,0 0 1 0 0,0 0-1 0 0,0 1 1 0 0,-1 0-1 0 0,0-1 0 0 0,0 1 1 0 0,0 0-1 0 0,1 4-7 0 0,0 2 39 0 0,1 0 0 0 0,0 0-1 0 0,4 5-38 0 0,0 2 99 0 0,-6-2 2 0 0,-3-15-90 0 0,0 1-1 0 0,0-1 1 0 0,0 1 0 0 0,0-1-1 0 0,0 1 1 0 0,1-1-1 0 0,-1 1 1 0 0,1-1-1 0 0,-1 0 1 0 0,1 1-11 0 0,9 11 117 0 0,-7-10 55 0 0,-3 0 20 0 0,0-2-162 0 0,0 0-1 0 0,0 0 1 0 0,0 0 0 0 0,0 0 0 0 0,-1 0 0 0 0,1 1-1 0 0,0-1 1 0 0,-1 0 0 0 0,1 0 0 0 0,0 0-1 0 0,-1 0 1 0 0,0 1-30 0 0,-5 5 222 0 0,-3 3 54 0 0,-4 0-44 0 0,0-4-20 0 0,8 0-121 0 0,5-5-87 0 0,0-1 0 0 0,0 1 0 0 0,-1-1 0 0 0,1 0 0 0 0,0 1 0 0 0,-1-1 0 0 0,1 1 0 0 0,0-1 0 0 0,-1 0-1 0 0,1 1 1 0 0,0-1 0 0 0,-1 0 0 0 0,1 1 0 0 0,-1-1 0 0 0,1 0 0 0 0,-1 0 0 0 0,1 0 0 0 0,-1 1 0 0 0,1-1 0 0 0,-1 0 0 0 0,1 0 0 0 0,-1 0 0 0 0,1 0 0 0 0,-1 0 0 0 0,1 0 0 0 0,-1 0 0 0 0,1 0 0 0 0,-1 0 0 0 0,1 0 0 0 0,-1 0 0 0 0,1 0 0 0 0,-1 0-4 0 0,-11 0 80 0 0,0 0-33 0 0,-12 0-39 0 0,0 0-93 0 0,0 0-69 0 0,15-1 2 0 0,4-5-154 0 0,1 0 35 0 0,3 5 240 0 0,0 1 1 0 0,0-1-1 0 0,0 1 0 0 0,1 0 1 0 0,-1-1-1 0 0,0 1 0 0 0,0 0 1 0 0,0 0-1 0 0,0 0 0 0 0,0 0 1 0 0,1 0-1 0 0,-1 0 0 0 0,0 0 1 0 0,-1 0 30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48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18 6536 0 0,'0'0'141'0'0,"-3"-2"23"0"0,-7-9 13 0 0,6 8-52 0 0,1 2-65 0 0,-1 1-46 0 0,-1 1-35 0 0,2-1 33 0 0,-6 1 9 0 0,2 1 54 0 0,-1 3 120 0 0,3-2-19 0 0,0 0 39 0 0,-1-1 36 0 0,-2-2 36 0 0,-5 3 269 0 0,2 3-112 0 0,3-1-154 0 0,-3-1 66 0 0,3 0-100 0 0,7-3-233 0 0,0-1 1 0 0,0 1 0 0 0,0-1 0 0 0,1 1-1 0 0,-1-1 1 0 0,0 1 0 0 0,1 0 0 0 0,-1 0-1 0 0,0-1 1 0 0,1 1 0 0 0,-1 0 0 0 0,1 0-1 0 0,-1 0-23 0 0,-9 19 539 0 0,0 3-16 0 0,-5 1-97 0 0,7-8-230 0 0,2 14 152 0 0,4 0-26 0 0,2-10-173 0 0,0-10-100 0 0,-2 8 132 0 0,-2-5-77 0 0,3-11-88 0 0,1 0-1 0 0,-1 0 0 0 0,0 0 1 0 0,1 1-1 0 0,-1-1 1 0 0,1 0-1 0 0,0 0 0 0 0,0 1-15 0 0,0-1 13 0 0,0 0 1 0 0,0 0-1 0 0,1 1 0 0 0,-1-1 0 0 0,1 0 0 0 0,-1 0 0 0 0,1 0 0 0 0,0 1-13 0 0,4 12 92 0 0,-4 0 9 0 0,-1-8-80 0 0,0-3 8 0 0,0 0 0 0 0,0 0-1 0 0,0 0 1 0 0,1 0 0 0 0,0 0 0 0 0,-1 0-1 0 0,1 0 1 0 0,2 3-29 0 0,7 9 21 0 0,2-4-13 0 0,12 12 39 0 0,-22-22-47 0 0,-1-1 1 0 0,1 0 0 0 0,0 0-1 0 0,-1 0 1 0 0,1 0 0 0 0,0 0-1 0 0,0 0 1 0 0,0-1-1 0 0,0 1 1 0 0,-1-1 0 0 0,1 1-1 0 0,0-1 1 0 0,0 0 0 0 0,1 1-1 0 0,61-1 0 0 0,-60-1 4 0 0,-1 1 0 0 0,0 0 0 0 0,1-1 0 0 0,-1 0 0 0 0,0 1 0 0 0,0-1 0 0 0,0-1 0 0 0,1 1 0 0 0,1-1-4 0 0,5-3 17 0 0,6 0-8 0 0,-11 4-5 0 0,0-1 1 0 0,0 0-1 0 0,0 0 0 0 0,0 0 0 0 0,1-1-4 0 0,14-14 103 0 0,44-47 272 0 0,-62 62-362 0 0,-1 0 0 0 0,1 1 1 0 0,-1-1-1 0 0,0 0 0 0 0,0 0 1 0 0,1 0-1 0 0,-1 0 0 0 0,0-1 0 0 0,-1 1 1 0 0,1 0-1 0 0,0 0 0 0 0,-1 0 1 0 0,1-2-14 0 0,0-30 153 0 0,-1 18-90 0 0,0 14-55 0 0,0 1-1 0 0,0-1 1 0 0,-1 0-1 0 0,1 1 1 0 0,0-1-1 0 0,-1 1 1 0 0,1-1 0 0 0,-1 1-1 0 0,0-1 1 0 0,1 1-1 0 0,-1-1 1 0 0,0 1-1 0 0,0 0-7 0 0,-5-13 48 0 0,2 1-14 0 0,4 11-28 0 0,0-1 1 0 0,-1 1-1 0 0,0 0 1 0 0,1 0-1 0 0,-1-1 1 0 0,0 1-1 0 0,0 0 1 0 0,0 0-1 0 0,0 0 1 0 0,-1 0-1 0 0,1 0 1 0 0,-1 0-1 0 0,1 0 1 0 0,-1 0-7 0 0,-11-10 16 0 0,-18-12 92 0 0,14 12-100 0 0,5 4-121 0 0,-4-5 23 0 0,10 7 35 0 0,-1 1-34 0 0,-1-1-113 0 0,0 2-69 0 0,5 2 91 0 0,-1 1-32 0 0,1 0-83 0 0,0 0-53 0 0,1 1-48 0 0,-1-1-42 0 0,-2 0-538 0 0,-1 0-96 0 0,-4-4-748 0 0,-9-4-1032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49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1 242 9040 0 0,'2'0'200'0'0,"0"0"-172"0"0,0-1 1 0 0,-1 1-1 0 0,1 0 1 0 0,-1-1-1 0 0,1 1 1 0 0,0-1-1 0 0,-1 1 0 0 0,1-1 1 0 0,-1 0-1 0 0,1 0 1 0 0,-1 1-1 0 0,0-1-28 0 0,1-1 30 0 0,0 1-1 0 0,-1 0 0 0 0,1 0 1 0 0,0 1-1 0 0,0-1 0 0 0,0 0 0 0 0,0 1 1 0 0,0-1-1 0 0,0 1 0 0 0,0-1 1 0 0,0 1-1 0 0,1 0-29 0 0,-2 0 4 0 0,1 0 0 0 0,0 0 0 0 0,-1-1 0 0 0,1 1 1 0 0,0 0-1 0 0,-1-1 0 0 0,1 1 0 0 0,-1-1 0 0 0,1 0 0 0 0,-1 1 0 0 0,1-1 0 0 0,-1 0 0 0 0,2-1-4 0 0,-2 1-1 0 0,1 0 1 0 0,0 0-1 0 0,-1 0 0 0 0,1 1 0 0 0,0-1 0 0 0,0 0 1 0 0,0 1-1 0 0,0-1 0 0 0,0 1 0 0 0,0-1 0 0 0,-1 1 1 0 0,1 0-1 0 0,2 0 1 0 0,8-1 35 0 0,-1-1 73 0 0,0-3 77 0 0,3-3 81 0 0,5-3 166 0 0,-14 9-302 0 0,5 0 165 0 0,-5 1-95 0 0,1 1 45 0 0,0 0-21 0 0,0-1-36 0 0,5-2 95 0 0,2-2-68 0 0,5-4-41 0 0,-4 1-42 0 0,-4 5 9 0 0,-7 2-98 0 0,15-6 277 0 0,-5-4-102 0 0,-10 9-187 0 0,0-1 0 0 0,-1 1 1 0 0,1 0-1 0 0,0 1 0 0 0,0-1 0 0 0,2-1-31 0 0,19-6 113 0 0,-11 4-65 0 0,-8 2 39 0 0,-5 0-12 0 0,0 2-66 0 0,1-1 1 0 0,-1 0-1 0 0,1 0 1 0 0,-1 0 0 0 0,1 1-1 0 0,-1-1 1 0 0,1 0-1 0 0,0 1 1 0 0,0-1 0 0 0,0 0-1 0 0,0 1 1 0 0,0-1-1 0 0,0 1 1 0 0,0 0 0 0 0,1-1-10 0 0,1-4 76 0 0,-3-11 45 0 0,-2 8-71 0 0,2 9-49 0 0,0 0-1 0 0,-1-1 1 0 0,1 1-1 0 0,0 0 1 0 0,0 0-1 0 0,0 0 0 0 0,0-1 1 0 0,-1 1-1 0 0,1 0 1 0 0,0 0-1 0 0,0 0 1 0 0,0 0-1 0 0,0-1 1 0 0,-1 1-1 0 0,1 0 0 0 0,0 0 1 0 0,0 0-1 0 0,-1 0 1 0 0,1 0-1 0 0,0 0 1 0 0,0 0-1 0 0,-1 0 1 0 0,1 0-1 0 0,0 0 0 0 0,0 0 1 0 0,-1 0-1 0 0,1 0 1 0 0,0 0-1 0 0,0 0 1 0 0,-1 0-1 0 0,1 0 1 0 0,0 0-1 0 0,0 0 0 0 0,-1 0 0 0 0,-2 0 15 0 0,3 0-14 0 0,0 0 0 0 0,0 0 0 0 0,-1 0 0 0 0,1 0 0 0 0,0 0-1 0 0,0 0 1 0 0,0 0 0 0 0,0 0 0 0 0,0 0 0 0 0,0 0 0 0 0,0 0 0 0 0,0 0 0 0 0,0 0 0 0 0,0 0 0 0 0,-1 0 0 0 0,1 0 0 0 0,0 0 0 0 0,0 0 0 0 0,0 0 0 0 0,0 0 0 0 0,0 0-1 0 0,0 0 1 0 0,0 0 0 0 0,0 0 0 0 0,0 0 0 0 0,0 0 0 0 0,0 0 0 0 0,-1 0 0 0 0,1 0 0 0 0,0 0 0 0 0,0 0 0 0 0,0 0 0 0 0,0 0 0 0 0,0-1 0 0 0,0 1 0 0 0,0 0-1 0 0,0 0 1 0 0,0 0 0 0 0,0 0 0 0 0,0 0 0 0 0,0 0 0 0 0,0 0 0 0 0,0 0 0 0 0,0 0 0 0 0,0 0 0 0 0,0-1 0 0 0,0 1 0 0 0,0 0 0 0 0,0 0 0 0 0,0 0 0 0 0,0 0 0 0 0,0 0-1 0 0,0 0 1 0 0,0 0 0 0 0,0 0 0 0 0,0 0 0 0 0,0-1-1 0 0,0 1 3 0 0,0-1 0 0 0,0 0 1 0 0,-1 0-1 0 0,1 0 0 0 0,0 1 0 0 0,-1-1 0 0 0,1 0 0 0 0,0 0 0 0 0,-1 1 0 0 0,1-1 0 0 0,-1 0 0 0 0,1 1 1 0 0,-1-1-1 0 0,1 0 0 0 0,-1 1 0 0 0,0-1 0 0 0,1 1 0 0 0,-1-1 0 0 0,0 1 0 0 0,0-1-3 0 0,-18-10 95 0 0,16 10-86 0 0,1 0 4 0 0,-1 0 0 0 0,1 1 0 0 0,0-1 1 0 0,-1 1-1 0 0,1-1 0 0 0,-1 1 0 0 0,1 0 1 0 0,-1 0-1 0 0,0 0 0 0 0,1 0 1 0 0,-1 0-1 0 0,1 1 0 0 0,-1-1 0 0 0,1 1 1 0 0,0 0-1 0 0,-1 0 0 0 0,1 0 0 0 0,0 0 1 0 0,-1 0-1 0 0,0 1-13 0 0,-11 4 112 0 0,-13-1 56 0 0,-10 11 164 0 0,19-9-276 0 0,16-6-53 0 0,0 1 0 0 0,-1-1 1 0 0,1 0-1 0 0,0 1 0 0 0,0-1 0 0 0,0 1 0 0 0,1 0 0 0 0,-1-1 0 0 0,0 1 0 0 0,1 0 0 0 0,-1 0 0 0 0,0 1-3 0 0,-2 8 30 0 0,3-10-27 0 0,1 1 0 0 0,-1-1 0 0 0,0 1-1 0 0,1-1 1 0 0,-1 0 0 0 0,0 1 0 0 0,0-1 0 0 0,0 0 0 0 0,0 1 0 0 0,0-1 0 0 0,0 0 0 0 0,0 0-1 0 0,-1 0 1 0 0,1 0 0 0 0,0 0 0 0 0,-1 0-3 0 0,-2 1 17 0 0,1 0 1 0 0,-1 1-1 0 0,1-1 0 0 0,0 1 0 0 0,0-1 1 0 0,0 1-1 0 0,0 0 0 0 0,0 0 0 0 0,0 1 1 0 0,1-1-1 0 0,0 0 0 0 0,-1 1 0 0 0,1 0 1 0 0,0 0-18 0 0,-7 20 167 0 0,8-20-140 0 0,-1 0 0 0 0,1 0 0 0 0,-1 0-1 0 0,1 0 1 0 0,0 0 0 0 0,1 1 0 0 0,-1-1 0 0 0,1 3-27 0 0,-2 12 109 0 0,-5-2-34 0 0,1-2-2 0 0,5 1 30 0 0,1-14-90 0 0,0-1 0 0 0,0 1 0 0 0,0 0 0 0 0,1 0 0 0 0,-1 0 0 0 0,1-1 0 0 0,-1 1 0 0 0,1 0 0 0 0,0-1 0 0 0,0 1 1 0 0,-1 0-1 0 0,1-1 0 0 0,1 1-13 0 0,-1-1 13 0 0,0 1-1 0 0,0-1 1 0 0,-1 1 0 0 0,1 0 0 0 0,0-1 0 0 0,-1 1 0 0 0,1 0 0 0 0,-1 0 0 0 0,1-1 0 0 0,-1 1 0 0 0,0 0 0 0 0,0 0-1 0 0,1 0-12 0 0,1 13 89 0 0,-1-14-88 0 0,-1 0 1 0 0,1 0-1 0 0,-1 0 1 0 0,1 0 0 0 0,0 0-1 0 0,-1 0 1 0 0,1 0-1 0 0,0 0 1 0 0,0-1 0 0 0,0 1-1 0 0,0 0 1 0 0,0 0-1 0 0,0-1 1 0 0,0 1-1 0 0,1 0-1 0 0,11 4 0 0 0,-8 6 0 0 0,6-5 19 0 0,10 4 92 0 0,-17-9-85 0 0,1 0 1 0 0,-1-1-1 0 0,0 1 1 0 0,0-1-1 0 0,4 0-26 0 0,-4-1 28 0 0,1 1 0 0 0,-1 1-1 0 0,1-1 1 0 0,-1 1-1 0 0,4 0-27 0 0,7 5 85 0 0,-2-1-43 0 0,9-2-33 0 0,-3-3-9 0 0,-6 0 0 0 0,0 0 0 0 0,0-1 0 0 0,7-1 0 0 0,3-4-10 0 0,-2 1-72 0 0,4 3-90 0 0,-7 2 52 0 0,10 1-90 0 0,6-5-76 0 0,-22 1 200 0 0,7 0-72 0 0,1-1-41 0 0,0 2-47 0 0,2 1-52 0 0,-10 0 66 0 0,15-1-104 0 0,-19 0 175 0 0,1 0-76 0 0,-3 0 5 0 0,0 0-64 0 0,1-1-75 0 0,0 1-84 0 0,-3 0 95 0 0,1 0-46 0 0,-1 1-41 0 0,0-1-37 0 0,2 0-138 0 0,-1 0-36 0 0,13-3-1441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1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81 6568 0 0,'0'0'190'0'0,"0"-3"-10"0"0,0 0-188 0 0,-1-1 107 0 0,0 2 49 0 0,0-1 42 0 0,-3-4 543 0 0,2 4-462 0 0,0 0-83 0 0,1 2-141 0 0,0 0-40 0 0,-2-1 884 0 0,3-1-27 0 0,-1-4-470 0 0,-4 3 147 0 0,-2-1-78 0 0,2-2-4 0 0,5 7-432 0 0,-1-1-1 0 0,1 1 1 0 0,0-1 0 0 0,0 1 0 0 0,0 0 0 0 0,-1-1-1 0 0,1 1 1 0 0,0 0 0 0 0,0-1 0 0 0,-1 1 0 0 0,1 0-1 0 0,0 0 1 0 0,-1-1 0 0 0,1 1 0 0 0,-1 0 0 0 0,1 0-1 0 0,0-1 1 0 0,-1 1 0 0 0,1 0 0 0 0,0 0 0 0 0,-1 0-1 0 0,1 0 1 0 0,-1 0 0 0 0,1 0 0 0 0,-1-1 0 0 0,1 1-1 0 0,0 0 1 0 0,-1 0 0 0 0,1 0 0 0 0,-1 1 0 0 0,1-1-27 0 0,-6-3 530 0 0,4 1-522 0 0,0 0 49 0 0,-1 0 42 0 0,0 1 33 0 0,-1-2 80 0 0,-9-1 477 0 0,6 4-419 0 0,2 1-76 0 0,-1 1-68 0 0,0 1-17 0 0,-24 14 560 0 0,18-7-447 0 0,-4 3 15 0 0,12-11-189 0 0,3-2-34 0 0,0 1 0 0 0,0-1-1 0 0,1 0 1 0 0,-1 1 0 0 0,1-1 0 0 0,-1 0-1 0 0,0 1 1 0 0,1-1 0 0 0,-1 1 0 0 0,1-1-1 0 0,-1 1 1 0 0,1-1 0 0 0,-1 1 0 0 0,1-1-1 0 0,-1 1 1 0 0,1-1 0 0 0,0 1 0 0 0,-1 0-14 0 0,-5 9 93 0 0,-9 7 25 0 0,9-12-74 0 0,1 0 0 0 0,0 1 0 0 0,0 0 0 0 0,-2 3-44 0 0,-2 4 46 0 0,-16 26 88 0 0,14-14-77 0 0,7-7-45 0 0,2-10-9 0 0,1 0-1 0 0,-2-1 1 0 0,1 1 0 0 0,-1-1-1 0 0,-1 1-2 0 0,2-2 9 0 0,-1 0-1 0 0,1 0 1 0 0,0 0-1 0 0,0 1 1 0 0,1-1-1 0 0,0 1 1 0 0,0 1-9 0 0,-1 49 40 0 0,2-35-16 0 0,0-20-24 0 0,0 1 0 0 0,0-1 0 0 0,0 0 0 0 0,0 1 0 0 0,1-1 0 0 0,-1 1 0 0 0,1-1 0 0 0,-1 0 0 0 0,1 1 0 0 0,0-1 0 0 0,0 0 0 0 0,0 0 0 0 0,0 1 0 0 0,0-1 0 0 0,1 0 0 0 0,-1 0 0 0 0,0 0 0 0 0,1-1 0 0 0,0 2 0 0 0,12 13 0 0 0,-13-13-1 0 0,0-1 0 0 0,1 1 0 0 0,0-1 0 0 0,-1 0 0 0 0,1 1 0 0 0,0-1 0 0 0,0 0 0 0 0,0 0 0 0 0,0 0-1 0 0,1 0 1 0 0,-1-1 0 0 0,0 1 0 0 0,1 0 1 0 0,8 5-44 0 0,1 4-47 0 0,-10-9 77 0 0,0-1-1 0 0,0 1 0 0 0,0-1 1 0 0,0 0-1 0 0,0 1 1 0 0,0-1-1 0 0,0 0 1 0 0,0 0-1 0 0,0 0 0 0 0,0-1 1 0 0,1 1-1 0 0,-1 0 1 0 0,0-1-1 0 0,1 0 1 0 0,0 1 14 0 0,10 1-57 0 0,-5 1 54 0 0,-1-1-36 0 0,9 2-139 0 0,-1-1-110 0 0,4-1-170 0 0,15-5-371 0 0,-24 1 585 0 0,-2 0 40 0 0,-2 0-16 0 0,1 0-60 0 0,0 1-73 0 0,0-1-89 0 0,-3 2 103 0 0,1-1-40 0 0,4 0-481 0 0,2 1-312 0 0,-5 0 416 0 0,4 0-419 0 0,-7 0 771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1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49 7920 0 0,'-3'0'174'0'0,"-3"0"-88"0"0,4-2-3 0 0,0-1-17 0 0,-3-2 44 0 0,0 2 0 0 0,-4-2 39 0 0,-10-4-123 0 0,8 4 48 0 0,6 4 59 0 0,1 1 70 0 0,2 1-24 0 0,-2-1 38 0 0,-2-2 655 0 0,-4-9 31 0 0,9 10-662 0 0,-1 0-33 0 0,0 0 117 0 0,0 1-104 0 0,0-1-85 0 0,1 2-69 0 0,-1-1-38 0 0,-3 2-26 0 0,4-1 45 0 0,0-1 67 0 0,-3 2 17 0 0,-13 7 248 0 0,9-4-70 0 0,2 6 59 0 0,-4-6-94 0 0,4 8-41 0 0,4-9-178 0 0,-1-1 0 0 0,1 1 0 0 0,-1-1 0 0 0,0 0 0 0 0,0 0 0 0 0,-3 2-56 0 0,-6 6 102 0 0,4 1-80 0 0,-1 12 27 0 0,-1-2-44 0 0,4-14-6 0 0,-1 3 51 0 0,5-4 19 0 0,1 1 42 0 0,-1 8 107 0 0,-4 0-54 0 0,0 0-16 0 0,4 0 42 0 0,2-9-157 0 0,0 3-49 0 0,0-9 9 0 0,0 0 0 0 0,0 0-1 0 0,0 0 1 0 0,0-1 0 0 0,0 1 0 0 0,0 0 0 0 0,0 0-1 0 0,1 0 1 0 0,-1-1 0 0 0,0 1 0 0 0,0 0-1 0 0,1 0 1 0 0,-1 0 0 0 0,1-1 7 0 0,3 2-42 0 0,-1-1 7 0 0,0 4-14 0 0,3 6-40 0 0,-4-8 80 0 0,1 0-1 0 0,0-1 1 0 0,0 1 0 0 0,0-1-1 0 0,1 1 1 0 0,-1-1-1 0 0,0 0 1 0 0,1 0-1 0 0,-1-1 1 0 0,4 2 9 0 0,0 0-4 0 0,-5-2 4 0 0,0 0 0 0 0,0-1 0 0 0,0 1 0 0 0,0-1 0 0 0,0 1 0 0 0,0-1 0 0 0,0 0 0 0 0,0 0 0 0 0,0 0 0 0 0,0 0 0 0 0,0 0 0 0 0,0 0 0 0 0,0-1 0 0 0,0 1 0 0 0,0-1 0 0 0,2 0 0 0 0,32-16 0 0 0,-15 7 0 0 0,-7 6 0 0 0,0-1 0 0 0,0 0 0 0 0,-1-1 0 0 0,0-1 0 0 0,0 0 0 0 0,0 0 0 0 0,-1-1 0 0 0,0-1 0 0 0,-1 0 0 0 0,7-7 0 0 0,-7 3 0 0 0,0 0 0 0 0,0 0 0 0 0,4-9 0 0 0,-12 17 0 0 0,1 0 0 0 0,1 0 0 0 0,-1 1 0 0 0,3-3 0 0 0,-4 5 0 0 0,0-1 0 0 0,0 0 0 0 0,0 0 0 0 0,0 0 0 0 0,-1 0 0 0 0,0-1 0 0 0,1 0 0 0 0,2-12 0 0 0,-4 15 0 0 0,0 0 0 0 0,-1 0 0 0 0,1 0 0 0 0,0 0 0 0 0,0-1 0 0 0,0 1 0 0 0,0 1 0 0 0,0-1 0 0 0,0 0 0 0 0,0 0 0 0 0,0 0 0 0 0,1 0 0 0 0,2-1 0 0 0,2 1 0 0 0,16 1 0 0 0,-21 0 0 0 0,0 0 0 0 0,0 0 0 0 0,0 0 0 0 0,0 0 0 0 0,0 0 0 0 0,-1 0 0 0 0,1 1 0 0 0,0-1 0 0 0,0 0 0 0 0,0 0 0 0 0,0 0 0 0 0,-1 1 0 0 0,1-1 0 0 0,1 1 0 0 0,-2 0 0 0 0,1 0 0 0 0,-1-1 0 0 0,0 1 0 0 0,1 0 0 0 0,-1 0 0 0 0,0 0 0 0 0,0-1 0 0 0,0 1 0 0 0,0 0 0 0 0,1 0 0 0 0,-1 0 0 0 0,0 0 0 0 0,0 0 0 0 0,-1 0 0 0 0,1 1 0 0 0,1 0 0 0 0,-1 0 0 0 0,0 0 0 0 0,1-1 0 0 0,-1 1 0 0 0,0 0 0 0 0,1 0 0 0 0,0-1 0 0 0,0 1 0 0 0,-1 0 0 0 0,1-1 0 0 0,0 1 0 0 0,0-1 0 0 0,0 1 0 0 0,0-1 0 0 0,0 1 0 0 0,0 0 0 0 0,0-1 0 0 0,0 1 0 0 0,-1 0 0 0 0,1-1 0 0 0,-1 1 0 0 0,1 0 0 0 0,-1 0 0 0 0,0-1 0 0 0,0 1 0 0 0,0 0 0 0 0,0 0-4 0 0,1 0 1 0 0,-1-1 0 0 0,0 1-1 0 0,0 0 1 0 0,1-1 0 0 0,-1 1 0 0 0,1 0-1 0 0,-1-1 1 0 0,1 1 0 0 0,0-1 0 0 0,0 1-1 0 0,0-1 1 0 0,0 0 0 0 0,0 1 3 0 0,4 6-28 0 0,11 27 24 0 0,-11-11 47 0 0,2-19-33 0 0,-3-2-9 0 0,1 10 9 0 0,8 3 33 0 0,6 0-50 0 0,5 0-78 0 0,-13-3-11 0 0,2-10 29 0 0,-5-3-15 0 0,-4 0-51 0 0,0 3-136 0 0,9 7-248 0 0,-12-9 463 0 0,1-1 0 0 0,-1 1 0 0 0,1-1-1 0 0,-1 0 1 0 0,1 1 0 0 0,-1-1 0 0 0,1 0 0 0 0,-1 0 0 0 0,0 0 0 0 0,1 0 54 0 0,-2 0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2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10016 0 0,'0'0'230'0'0,"0"0"30"0"0,0 0 18 0 0,1 0-99 0 0,1 0-28 0 0,4 1 77 0 0,-3 1 38 0 0,3 10 321 0 0,-5-8-484 0 0,1 1 5 0 0,0 1 34 0 0,2 7 209 0 0,4 6 199 0 0,-4-5-226 0 0,0-3-126 0 0,-2-2-96 0 0,4 23 321 0 0,-2-15-216 0 0,-1-11-104 0 0,-2 1 0 0 0,1-1 0 0 0,-1 1 0 0 0,0 0 0 0 0,0-1 0 0 0,-1 5-103 0 0,3 23 337 0 0,6 22 264 0 0,-2-21-277 0 0,-3-11-110 0 0,-1-8-14 0 0,0 0 1 0 0,-1 0-1 0 0,-1 8-200 0 0,-2-3 170 0 0,1 14 150 0 0,4-9-41 0 0,0-7-114 0 0,3 14 135 0 0,-5-5-47 0 0,-2 55 434 0 0,0-25-272 0 0,0-9-135 0 0,0-2-86 0 0,0-45-191 0 0,0 0 1 0 0,0 0 0 0 0,-1-1 0 0 0,1 1-1 0 0,-1 0 1 0 0,1 0 0 0 0,-1-1 0 0 0,1 1-1 0 0,-1 0 1 0 0,0-1 0 0 0,0 1-1 0 0,0-1 1 0 0,0 1-4 0 0,0 0 2 0 0,0-1 0 0 0,0 1 0 0 0,0-1-1 0 0,0 1 1 0 0,1 0 0 0 0,-1-1 0 0 0,1 1 0 0 0,-1 0-1 0 0,1 0 1 0 0,-1-1 0 0 0,1 1 0 0 0,0 0 0 0 0,0 0-2 0 0,0 1-29 0 0,0 5 31 0 0,0-2-64 0 0,0-3-29 0 0,0 0-56 0 0,0 0-69 0 0,0 0-83 0 0,0 0-23 0 0,0-1-74 0 0,0 0-81 0 0,0 0-89 0 0,0 0-97 0 0,0 0-104 0 0,0 0-111 0 0,0-1-120 0 0,0 1-209 0 0,0-2-34 0 0,0 1-2599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3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10080 0 0,'0'0'230'0'0,"0"0"30"0"0,0 0 18 0 0,0 1-120 0 0,0 1-83 0 0,-1 6-31 0 0,1-4-44 0 0,0-1 0 0 0,0 1 1 0 0,0 0-1 0 0,0-1 0 0 0,0 1 1 0 0,1-1-1 0 0,-1 1 0 0 0,1-1 1 0 0,0 2-1 0 0,5 7 21 0 0,-2-1 45 0 0,-1 0 45 0 0,-2 3 47 0 0,-2 2 22 0 0,1-7-38 0 0,0 0 0 0 0,1 1 0 0 0,-1-1 0 0 0,2 5-142 0 0,1-4 71 0 0,-1 1 34 0 0,3 14 178 0 0,8 32 472 0 0,-9-35-488 0 0,1 26 308 0 0,6 0-17 0 0,-8-30-368 0 0,3 19 229 0 0,4-10-90 0 0,-4-8-142 0 0,9 42 496 0 0,-10-35-432 0 0,-2-9-119 0 0,15 64 695 0 0,-11-57-601 0 0,0-1-57 0 0,2-2 53 0 0,-2-5-80 0 0,-2 11 20 0 0,2-15-95 0 0,-2 0-5 0 0,-4 1 39 0 0,-1 13-26 0 0,0-23-59 0 0,0-3-64 0 0,0 0-36 0 0,0 0-124 0 0,0 0-15 0 0,0 0 49 0 0,0 0 75 0 0,0 0-36 0 0,0 0-41 0 0,0 0-37 0 0,0-1-161 0 0,0-1-44 0 0,0-2-174 0 0,0-5-338 0 0,0-7-662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3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6272 0 0,'0'0'182'0'0,"2"3"-8"0"0,-1-3-172 0 0,-1 0 0 0 0,1 1 0 0 0,0 0 0 0 0,-1-1 0 0 0,1 1 0 0 0,-1-1 0 0 0,0 1 0 0 0,1 0 1 0 0,-1-1-1 0 0,0 1 0 0 0,1 0 0 0 0,-1-1 0 0 0,0 1 0 0 0,0 0 0 0 0,1-1 0 0 0,-1 1 0 0 0,0 0 0 0 0,0 0-2 0 0,-5 13-3 0 0,3-11 5 0 0,0 4 10 0 0,3 0 43 0 0,2-1 40 0 0,1 0 41 0 0,1 5 142 0 0,-2 0 84 0 0,-4 1 40 0 0,1-8-266 0 0,-1 0 1 0 0,1 0-1 0 0,1 0 1 0 0,-1 0-1 0 0,0 0 1 0 0,1 0-1 0 0,0 0 1 0 0,0 2-137 0 0,10 24 488 0 0,-6-1 0 0 0,1-13-154 0 0,-1-4-85 0 0,-2 8 37 0 0,-3-10-97 0 0,1-1-49 0 0,2-1-18 0 0,1 2 10 0 0,1 1 16 0 0,0 1 96 0 0,0-2-81 0 0,3 9 81 0 0,-7-10-113 0 0,0 3 7 0 0,6 0 14 0 0,-1 1 20 0 0,-4-2 1 0 0,-2-7-98 0 0,0-1 61 0 0,0 2 83 0 0,0 2 151 0 0,0-2-79 0 0,0-2-156 0 0,0-2-77 0 0,0 1-63 0 0,0-2 5 0 0,0-1 6 0 0,0 0 0 0 0,0 0 0 0 0,0 1 0 0 0,0-1 0 0 0,-1 0 0 0 0,1 1 0 0 0,0-1 0 0 0,0 0 0 0 0,0 1 0 0 0,0-1 0 0 0,-1 0 0 0 0,1 1 0 0 0,0-1 0 0 0,-1 1 0 0 0,1-1-6 0 0,-11-4 74 0 0,11 3-69 0 0,-1 1 0 0 0,0 0 1 0 0,1 0-1 0 0,0 0 1 0 0,-1-1-1 0 0,1 1 1 0 0,0 0-1 0 0,-1-1 1 0 0,1 1-1 0 0,0 0 0 0 0,0 0 1 0 0,0-1-1 0 0,0 1 1 0 0,0 0-1 0 0,1-1 1 0 0,-1 1-6 0 0,0-2 12 0 0,0 0 1 0 0,0-1-1 0 0,0 1 1 0 0,0 0-1 0 0,-1 0 1 0 0,1 0-1 0 0,-1-1-12 0 0,-3-4 26 0 0,3 6-21 0 0,0 1 0 0 0,0-1 0 0 0,0 1 0 0 0,0-1 0 0 0,1 0 0 0 0,-1 0 1 0 0,0 0-1 0 0,1 1 0 0 0,0-1 0 0 0,-1 0 0 0 0,1 0 0 0 0,0 0 0 0 0,0 0 0 0 0,0 0 0 0 0,0 1 1 0 0,0-1-1 0 0,0 0 0 0 0,0 0 0 0 0,1-2-5 0 0,1 0 1 0 0,1 0 0 0 0,-2 0-1 0 0,1 0 1 0 0,0-1 0 0 0,-1 1 0 0 0,0-1 0 0 0,0 1-1 0 0,0-1 1 0 0,-1 0 0 0 0,0 1 0 0 0,0-1 0 0 0,0 0 0 0 0,0-3-1 0 0,-1 5 0 0 0,1 1 0 0 0,0 0 0 0 0,0-1 0 0 0,1 1 0 0 0,-1-1 0 0 0,0 1 0 0 0,1 0 0 0 0,0-1 0 0 0,-1 1 0 0 0,1 0 0 0 0,0-1 0 0 0,0 1 0 0 0,0 0 0 0 0,0 0 0 0 0,1 0 0 0 0,-1 0 0 0 0,1 0 0 0 0,-1 0 0 0 0,2 0 0 0 0,10-14-12 0 0,-11 11 1 0 0,-2 4 9 0 0,1 0 0 0 0,-1 1 0 0 0,0-1 0 0 0,1 0-1 0 0,-1 1 1 0 0,0-1 0 0 0,1 1 0 0 0,-1-1 0 0 0,1 0 0 0 0,-1 1-1 0 0,1-1 1 0 0,-1 1 0 0 0,1-1 0 0 0,-1 1 0 0 0,1 0-1 0 0,-1-1 1 0 0,1 1 0 0 0,0 0 0 0 0,-1-1 0 0 0,1 1 0 0 0,-1 0-1 0 0,1-1 3 0 0,4-1-1 0 0,9-9-10 0 0,-14 11 9 0 0,0 0 1 0 0,0 0-1 0 0,1-1 0 0 0,-1 1 1 0 0,0 0-1 0 0,0 0 0 0 0,1 0 1 0 0,-1-1-1 0 0,0 1 0 0 0,1 0 1 0 0,-1 0-1 0 0,0 0 1 0 0,0 0-1 0 0,1 0 0 0 0,-1 0 1 0 0,0-1-1 0 0,1 1 0 0 0,-1 0 1 0 0,0 0-1 0 0,1 0 0 0 0,-1 0 1 0 0,0 0-1 0 0,1 0 1 0 0,-1 0-1 0 0,0 1 0 0 0,1-1 2 0 0,23 2-10 0 0,-20 0 15 0 0,0 1 0 0 0,0-1 1 0 0,0 1-1 0 0,-1 0 0 0 0,1 0 1 0 0,-1 0-1 0 0,1 0 0 0 0,-1 0 1 0 0,0 1-1 0 0,0 0-5 0 0,8 9 11 0 0,-9-12-11 0 0,0 1 0 0 0,-1 0 0 0 0,1 1 0 0 0,-1-1 0 0 0,1 0 0 0 0,-1 0 0 0 0,0 1 0 0 0,0-1 0 0 0,0 0 0 0 0,0 1 0 0 0,-1-1 0 0 0,1 1 0 0 0,-1 0 0 0 0,1-1 0 0 0,-1 1 0 0 0,1-1 0 0 0,0 1 0 0 0,0-1 0 0 0,0 0 0 0 0,0 1 0 0 0,0-1 0 0 0,0 0 0 0 0,1 0 0 0 0,-1 0 0 0 0,1 0 0 0 0,-1 0 0 0 0,1 0 0 0 0,0 0 2 0 0,-1 0 1 0 0,1 0 0 0 0,-1 0-1 0 0,1 0 1 0 0,-1 0 0 0 0,0 0-1 0 0,0 0 1 0 0,0 0 0 0 0,0 1-1 0 0,0-1 1 0 0,-1 0 0 0 0,1 1-1 0 0,-1-1 1 0 0,1 1-3 0 0,2 10 23 0 0,4 3-4 0 0,2 5 54 0 0,-6-13-55 0 0,4 15 65 0 0,-4 10 56 0 0,-3-21-89 0 0,0 20 106 0 0,0-16-33 0 0,0-2 44 0 0,0-11-38 0 0,-3 0-25 0 0,1-1-40 0 0,-3 3-9 0 0,2-2-13 0 0,0 0 66 0 0,3-3-10 0 0,0 0-2 0 0,0-3-16 0 0,0-3-58 0 0,0-18 40 0 0,3 9-66 0 0,2 7 3 0 0,-4 7 1 0 0,0-1 0 0 0,0 1 0 0 0,0-1 0 0 0,-1 1 0 0 0,1-1 0 0 0,0 1 0 0 0,-1-1 0 0 0,1 1 0 0 0,-1-1 0 0 0,1 0 0 0 0,-1 1 0 0 0,0-1 0 0 0,0 0 0 0 0,0 0 0 0 0,0 0 0 0 0,0-3 0 0 0,0 0 0 0 0,1 0 0 0 0,0 0 0 0 0,-1 1 0 0 0,2-1 0 0 0,-1 0 0 0 0,0 1 0 0 0,1-1 0 0 0,0 1 0 0 0,0 0 0 0 0,2-4 0 0 0,-1 3 0 0 0,0-1 0 0 0,0 1 0 0 0,0 0 0 0 0,-1-1 0 0 0,0 0 0 0 0,1-5 0 0 0,-2 6 0 0 0,0 1 0 0 0,1-1 0 0 0,0 0 0 0 0,0 1 0 0 0,0-1 0 0 0,0 1 0 0 0,1 0 0 0 0,-1 0 0 0 0,1 0 0 0 0,0 0 0 0 0,0 0 0 0 0,3-1 0 0 0,6-9 4 0 0,-4 5-21 0 0,1 0 0 0 0,0 0 0 0 0,1 1 0 0 0,6-4 17 0 0,-7 5 5 0 0,-6 4-14 0 0,1 0 1 0 0,0 1-1 0 0,-1-1 0 0 0,1 1 1 0 0,0-1-1 0 0,1 1 0 0 0,-1 1 1 0 0,0-1-1 0 0,0 1 0 0 0,1-1 1 0 0,3 1 8 0 0,-4 0-7 0 0,0 1 1 0 0,0 1 0 0 0,0-1-1 0 0,-1 0 1 0 0,1 1-1 0 0,0 0 1 0 0,0 0-1 0 0,0 0 1 0 0,0 1 6 0 0,-3-2 1 0 0,1 1-1 0 0,-1 0 1 0 0,1 1 0 0 0,-1-1 0 0 0,1 0-1 0 0,-1 0 1 0 0,0 1 0 0 0,0-1 0 0 0,0 0-1 0 0,0 1 1 0 0,1-1-1 0 0,7 11-3 0 0,2-1 3 0 0,-7-8 0 0 0,0 1 0 0 0,0 0 0 0 0,0 0 0 0 0,-1 0 0 0 0,1 0 0 0 0,-1 0 0 0 0,0 1 0 0 0,-1 0 0 0 0,1 0 0 0 0,-1-1 0 0 0,1 5 0 0 0,1 1 0 0 0,8 25 0 0 0,-7-27 0 0 0,-4-6 3 0 0,0-1 1 0 0,0 1-1 0 0,0-1 1 0 0,0 1-1 0 0,0-1 1 0 0,-1 1 0 0 0,1-1-1 0 0,-1 1 1 0 0,1 0-1 0 0,-1-1 1 0 0,0 1-1 0 0,1 0 1 0 0,-1-1-1 0 0,0 1 1 0 0,0 1-4 0 0,0-1-1 0 0,1 28 39 0 0,0-28-35 0 0,-1 0 1 0 0,0 0 0 0 0,1 0 0 0 0,0 0-1 0 0,-1 0 1 0 0,1 0 0 0 0,0 0-1 0 0,0 0 1 0 0,0 0 0 0 0,0-1 0 0 0,0 1-1 0 0,0 0 1 0 0,1 0-4 0 0,1 3 43 0 0,-3 1-118 0 0,0-1 47 0 0,0 1 53 0 0,0-1 112 0 0,0-4-154 0 0,0-1-62 0 0,0 1-60 0 0,0 0-80 0 0,0 1-94 0 0,0 0-108 0 0,2-2-678 0 0,12 0-54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3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9168 0 0,'-13'14'266'0'0,"10"-11"-49"0"0,2 1-109 0 0,1 0-75 0 0,1 1-57 0 0,-1-3 53 0 0,0 35-27 0 0,0-20 40 0 0,0-4 25 0 0,2 8 290 0 0,3 0 75 0 0,1 4 120 0 0,-3 4 47 0 0,-2-11-158 0 0,1 0 1 0 0,1 1 0 0 0,2 5-442 0 0,-3-13 197 0 0,0-3-45 0 0,5 23 599 0 0,3-1-56 0 0,-4-12-391 0 0,0 10 205 0 0,4 11 166 0 0,0-14-277 0 0,-6-16-207 0 0,0 0-1 0 0,-1 1 1 0 0,0 0 0 0 0,-1 0-191 0 0,5 14 346 0 0,2-1-100 0 0,-6-17-181 0 0,-1-1 1 0 0,0 1 0 0 0,0-1-1 0 0,0 1 1 0 0,-1 0 0 0 0,1-1-1 0 0,-1 1 1 0 0,-1 0-1 0 0,1 5-65 0 0,0 2 182 0 0,1-2-56 0 0,-1-8-96 0 0,1 0 1 0 0,-1 0-1 0 0,1 0 1 0 0,-1-1 0 0 0,1 1-1 0 0,0 0 1 0 0,0 0-31 0 0,5 6 91 0 0,-1 1 48 0 0,-5-8-108 0 0,-1 0-1 0 0,1 0 0 0 0,-1 0 0 0 0,1 0 0 0 0,-1 0 0 0 0,0 0 0 0 0,0 0 0 0 0,0 0 0 0 0,0-1 0 0 0,0 1 1 0 0,0 1-31 0 0,-1 10 103 0 0,4-2-90 0 0,0-7-19 0 0,-1 0 8 0 0,0 1 1 0 0,0-1 0 0 0,0 1-1 0 0,-1-1 1 0 0,1 2-3 0 0,-2-5-2 0 0,0-1 0 0 0,0 1 0 0 0,0 0 0 0 0,0-1 0 0 0,0 1 0 0 0,0 0 0 0 0,0-1 0 0 0,0 1 0 0 0,0 0 0 0 0,0-1 0 0 0,0 1 0 0 0,0 0-1 0 0,-1-1 1 0 0,1 1 0 0 0,0 0 0 0 0,-1-1 2 0 0,1 1-5 0 0,0-1-1 0 0,-1 1 1 0 0,1-1-1 0 0,-1 0 1 0 0,1 1-1 0 0,-1-1 1 0 0,1 0-1 0 0,-1 1 1 0 0,1-1-1 0 0,-1 0 1 0 0,1 0-1 0 0,-1 1 1 0 0,1-1-1 0 0,-1 0 1 0 0,0 0 0 0 0,1 0-1 0 0,-1 0 1 0 0,1 0-1 0 0,-1 0 1 0 0,1 0-1 0 0,-2 0 6 0 0,0 0-197 0 0,2 0-25 0 0,0 0 49 0 0,0 0 76 0 0,0 0-35 0 0,0 0-41 0 0,0 0-35 0 0,0 0-157 0 0,0 0-43 0 0,0 0-169 0 0,0 0-329 0 0,2 0-648 0 0,12 0-12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4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17 12624 0 0,'-3'-3'368'0'0,"-3"-3"-128"0"0,2 2-108 0 0,1 1 50 0 0,-3 3 116 0 0,0 2-98 0 0,1 0-50 0 0,-2 2-21 0 0,2-1-38 0 0,2-1-1 0 0,-8 3 159 0 0,10-5-223 0 0,0 0 1 0 0,-1 1 0 0 0,1-1-1 0 0,0 1 1 0 0,0-1 0 0 0,0 1-1 0 0,0 0 1 0 0,0-1 0 0 0,0 1-1 0 0,0 0 1 0 0,0 0 0 0 0,0-1 0 0 0,1 1-1 0 0,-1 0 1 0 0,0 0 0 0 0,0 0-1 0 0,1 0 1 0 0,-1 1-27 0 0,-5 7 230 0 0,0-2-47 0 0,-7 6 81 0 0,11-10-224 0 0,-1-1 1 0 0,1 0-1 0 0,0 1 0 0 0,-1-1 0 0 0,1 1 1 0 0,0-1-1 0 0,1 1 0 0 0,-1 0 0 0 0,0 0 1 0 0,1 0-1 0 0,0 0-40 0 0,-3 7 114 0 0,2-2-32 0 0,-3 9 40 0 0,0-1-28 0 0,-1 2 52 0 0,3-9-92 0 0,2-6-31 0 0,-1 1 0 0 0,1-1 0 0 0,0 0 0 0 0,0 0 0 0 0,0 1 0 0 0,1-1 0 0 0,-1 0 0 0 0,1 1 1 0 0,0-1-1 0 0,0 1 0 0 0,0-1 0 0 0,0 1 0 0 0,1 2-23 0 0,6 10 159 0 0,2 5 80 0 0,-7-13-167 0 0,4 11 15 0 0,3 0-48 0 0,-8-16-39 0 0,1-1 0 0 0,-1 0 1 0 0,0 0-1 0 0,1 0 0 0 0,-1 0 0 0 0,1 0 0 0 0,0-1 0 0 0,-1 1 0 0 0,1 0 1 0 0,0-1-1 0 0,0 1 0 0 0,0-1 0 0 0,0 0 0 0 0,1 0 0 0 0,-1 0 0 0 0,1 1 0 0 0,23 3 0 0 0,-4 6 0 0 0,4-6 0 0 0,-10 1 1 0 0,-13-5 0 0 0,0 0 0 0 0,1 1 0 0 0,-1-1 0 0 0,1-1 0 0 0,-1 1 1 0 0,1 0-1 0 0,-1-1 0 0 0,1 0 0 0 0,0 0-1 0 0,4 0 9 0 0,0-1 0 0 0,-1 0 0 0 0,1-1 0 0 0,0 0 1 0 0,0 0-1 0 0,0-1-9 0 0,17-4 9 0 0,-16 3 0 0 0,1 0 1 0 0,-1-1-1 0 0,0 0 0 0 0,0-1 1 0 0,-1 1-1 0 0,2-3-9 0 0,3-1-3 0 0,-8 6 3 0 0,0-1 0 0 0,-1-1 0 0 0,1 1 0 0 0,2-3 0 0 0,-5 4 0 0 0,1 0 0 0 0,0 0 0 0 0,0 0 0 0 0,0 0 0 0 0,0 1 0 0 0,1 0 0 0 0,-1-1 0 0 0,1 1 1 0 0,0 0 0 0 0,-1-1 0 0 0,1 1-1 0 0,-1-1 1 0 0,0 0 0 0 0,0 0-1 0 0,0 0 1 0 0,0 0 0 0 0,0 0 0 0 0,-1-1-1 0 0,1 1 1 0 0,-1-1 0 0 0,0 0-1 0 0,0 0 1 0 0,0 0-1 0 0,-1 0 8 0 0,0 1 1 0 0,-1 0-1 0 0,1 0 0 0 0,-1 0 0 0 0,1-1 1 0 0,-1 1-1 0 0,0 0 0 0 0,0 0 1 0 0,-1-1-1 0 0,1 0-8 0 0,-1-7 61 0 0,1 8-54 0 0,0 1-1 0 0,0-1 0 0 0,0 1 1 0 0,0 0-1 0 0,-1-1 1 0 0,1 1-1 0 0,-1 0 1 0 0,0-1-1 0 0,0 1 1 0 0,0-1-7 0 0,0 1 0 0 0,-1 0 0 0 0,0 0 1 0 0,0 0-1 0 0,1 0 0 0 0,-1 0 1 0 0,0 0-1 0 0,0 0 0 0 0,-1 0 1 0 0,1 1-1 0 0,-1-1 0 0 0,-18-14 1 0 0,16 10-2 0 0,-6-5-25 0 0,-1 3-58 0 0,3 3-17 0 0,-4 0-48 0 0,-4-1 22 0 0,-3-1-104 0 0,-18-7-378 0 0,31 13 466 0 0,0-1-86 0 0,1 1-83 0 0,-1 1-79 0 0,0 0-79 0 0,1 0-76 0 0,0 1-73 0 0,0-1-72 0 0,0 1-313 0 0,0-1-113 0 0,-2 0-796 0 0,-2 0-1075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4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97 9152 0 0,'0'0'208'0'0,"3"-3"33"0"0,-1 2-191 0 0,-1-1-16 0 0,2 0 3 0 0,-1-1 30 0 0,1 0 40 0 0,2-2 66 0 0,6-8-130 0 0,-8 6-20 0 0,-1 3 42 0 0,0 1 44 0 0,1 1 45 0 0,3 2 48 0 0,-4 0 390 0 0,-4-3 16 0 0,1 2-521 0 0,-2-1 67 0 0,-3-6 92 0 0,5 5-106 0 0,0-1 30 0 0,0 0 68 0 0,0 0 82 0 0,1-2 100 0 0,-1 0-82 0 0,-4 0 60 0 0,-1 5-151 0 0,1 1-52 0 0,1 0-4 0 0,-2 0 35 0 0,-1 0 145 0 0,5 0-320 0 0,0 1-1 0 0,0-1 0 0 0,0 1 1 0 0,0-1-1 0 0,1 1 0 0 0,-1 0 1 0 0,0 0-1 0 0,1 0 1 0 0,-1 0-1 0 0,0 0 0 0 0,1 0 1 0 0,-1 0-1 0 0,1 0 0 0 0,0 1 1 0 0,-1-1-1 0 0,1 1-50 0 0,-8 5 179 0 0,0-1-101 0 0,2-2-20 0 0,-15 8 78 0 0,20-11-132 0 0,1 1-1 0 0,-1-1 0 0 0,1 1 0 0 0,-1-1 0 0 0,1 1 1 0 0,-1 0-1 0 0,1 0 0 0 0,0-1 0 0 0,0 1 0 0 0,-1 1-3 0 0,0 2 0 0 0,2-4 0 0 0,-1-1 0 0 0,1 1 0 0 0,0 0 0 0 0,-1-1 0 0 0,1 1 0 0 0,0-1 0 0 0,-1 1 0 0 0,1 0 0 0 0,-1-1 0 0 0,1 1 0 0 0,-1-1 0 0 0,1 1 0 0 0,-1-1 0 0 0,1 1 0 0 0,-1-1 0 0 0,1 0 0 0 0,-1 1 0 0 0,0-1 0 0 0,1 0 0 0 0,-1 1 0 0 0,1-1 0 0 0,-1 0 0 0 0,-4 3 0 0 0,3-3 2 0 0,1 1 0 0 0,0 0 0 0 0,0 0 0 0 0,-1 0 0 0 0,1 0 0 0 0,0 1 0 0 0,0-1-1 0 0,0 0 1 0 0,1 0 0 0 0,-1 0-2 0 0,-13 26 157 0 0,10-20-109 0 0,-8 17 120 0 0,8-16-130 0 0,4-7-37 0 0,-1 0 0 0 0,1 0 0 0 0,-1 0 1 0 0,1 0-1 0 0,-1 0 0 0 0,1 0 0 0 0,0 0 0 0 0,0 0 0 0 0,-1 0 1 0 0,1 0-1 0 0,0 0 0 0 0,0 0 0 0 0,0 1 0 0 0,0-1 1 0 0,0 0-1 0 0,1 1-1 0 0,0 27-1 0 0,-1-28-1 0 0,0 0-1 0 0,0 0 0 0 0,0 0 0 0 0,1 0 1 0 0,-1 0-1 0 0,0 0 0 0 0,1 0 0 0 0,-1 0 1 0 0,1 0-1 0 0,-1 0 0 0 0,1 0 0 0 0,0 0 1 0 0,-1-1-1 0 0,1 1 0 0 0,0 0 0 0 0,0 0 0 0 0,-1 0 1 0 0,1-1-1 0 0,0 1 0 0 0,0-1 0 0 0,0 1 1 0 0,0 0-1 0 0,0-1 0 0 0,0 0 0 0 0,0 1 1 0 0,0-1 2 0 0,11 8-19 0 0,-5-4-33 0 0,2-5 54 0 0,-6 1-6 0 0,8 0 1 0 0,-8 0-4 0 0,1 0 0 0 0,-1 0 0 0 0,1 0 0 0 0,-1 0-1 0 0,1-1 1 0 0,-1 1 0 0 0,4-2 7 0 0,4-9-11 0 0,13 6 11 0 0,-7-3-8 0 0,-2 0-37 0 0,-7-5 34 0 0,1 5 11 0 0,-7 6 0 0 0,0 1 0 0 0,0-1 0 0 0,0 0 0 0 0,0 1 0 0 0,-1-1 0 0 0,1 0 0 0 0,-1 0 0 0 0,1-1 0 0 0,-1 1 0 0 0,0 0 0 0 0,1-1 0 0 0,-1 1 0 0 0,0 0 0 0 0,1 1 0 0 0,-1-1 0 0 0,1 1 0 0 0,-1-1 0 0 0,1 1 0 0 0,0 0 0 0 0,-1 0 0 0 0,1 0 0 0 0,0 0 0 0 0,0 0 0 0 0,0 0 0 0 0,1 0 0 0 0,0-1 0 0 0,0 1 0 0 0,0-1 0 0 0,0 0 0 0 0,0 0 0 0 0,0 0 0 0 0,0-1 0 0 0,16-14-19 0 0,10-11-28 0 0,-16 9 49 0 0,-10 14 0 0 0,-3 4-4 0 0,0 1 0 0 0,1-1 0 0 0,-1 0 0 0 0,0 1 0 0 0,1-1 0 0 0,-1 0 0 0 0,0 1 0 0 0,1-1 0 0 0,-1 1 1 0 0,1-1-1 0 0,-1 1 0 0 0,1-1 0 0 0,-1 1 0 0 0,1-1 0 0 0,-1 1 0 0 0,1 0 0 0 0,0-1 0 0 0,-1 1 0 0 0,1 0 0 0 0,-1-1 0 0 0,1 1 0 0 0,0 0 2 0 0,4-3-12 0 0,3-2 3 0 0,-6 4 5 0 0,-1 0 0 0 0,0 0 0 0 0,1 1 0 0 0,-1-1 0 0 0,1 0 0 0 0,0 1 0 0 0,-1-1 0 0 0,1 0 1 0 0,-1 1-1 0 0,1 0 0 0 0,0-1 0 0 0,-1 1 0 0 0,1 0 0 0 0,0 0 4 0 0,8 0-26 0 0,9 0-120 0 0,-13 3 43 0 0,-3 1 62 0 0,1 1 0 0 0,-1 0-1 0 0,0 0 1 0 0,0 0-1 0 0,-1 1 1 0 0,2 4 41 0 0,6 11-41 0 0,0-2-39 0 0,-6-7 45 0 0,-3-8 30 0 0,0 1 1 0 0,0-1 0 0 0,1-1-1 0 0,-1 1 1 0 0,1 0-1 0 0,0 0 1 0 0,0-1 0 0 0,1 1 4 0 0,-1 1-1 0 0,0-1 0 0 0,0 0 0 0 0,0 0 0 0 0,0 1 0 0 0,-1-1 0 0 0,1 1 0 0 0,-1-1 0 0 0,0 1 1 0 0,-1-1-1 0 0,1 1 0 0 0,-1 0 0 0 0,0 3 1 0 0,0 2-11 0 0,1 1 0 0 0,1-1 1 0 0,0 1-1 0 0,0-1 0 0 0,1 1 11 0 0,6 24 1 0 0,-5-16-1 0 0,-2-9 3 0 0,1 0 0 0 0,-2 0 0 0 0,1 0 0 0 0,-1 8-3 0 0,-1 1 31 0 0,-1-4 14 0 0,2 0-1 0 0,0 0 1 0 0,0 1-45 0 0,5 9 57 0 0,0 7 32 0 0,-4-6 19 0 0,-2-6 9 0 0,1-2 50 0 0,-2 0 0 0 0,0-1 0 0 0,-1 3-167 0 0,-3 5 186 0 0,-1 1 35 0 0,4 3 68 0 0,-1 6 39 0 0,0-24-223 0 0,1 0 0 0 0,-1 0 0 0 0,-1 0 0 0 0,0-1 0 0 0,0 1 0 0 0,-6 7-105 0 0,-4 4 258 0 0,-3-2 76 0 0,4-6-91 0 0,3-1-54 0 0,8-10-143 0 0,-1 1 0 0 0,0 0 1 0 0,0-1-1 0 0,0 0 0 0 0,-1 0 0 0 0,1 0 0 0 0,-1 0 1 0 0,1 0-1 0 0,-1 0 0 0 0,0-1 0 0 0,-1 1-46 0 0,-18 8 274 0 0,-1 0-1 0 0,-7 1-273 0 0,11-6 117 0 0,0-2-34 0 0,-2-1-48 0 0,0-3-61 0 0,11 1 24 0 0,-20 0-2 0 0,11-5-63 0 0,16 1-17 0 0,0 0 39 0 0,-18-17 19 0 0,15 11-62 0 0,4 5-1 0 0,0-1-39 0 0,1 1-45 0 0,1-1-53 0 0,0 1-59 0 0,0 0-67 0 0,1 0 32 0 0,0 0 45 0 0,-1-3-167 0 0,-1 1 127 0 0,-2-5-356 0 0,2 7 400 0 0,1 0-58 0 0,-1 0-75 0 0,1 0-97 0 0,0 0 62 0 0,1 1-50 0 0,-1 0-45 0 0,1 0-39 0 0,0-1-158 0 0,0 0-39 0 0,-1 0-191 0 0,1-3-522 0 0,0 7 1481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5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11232 0 0,'0'0'256'0'0,"0"0"34"0"0,0 0 20 0 0,0 3-40 0 0,0 2-203 0 0,3 3-39 0 0,2 1-94 0 0,0 1 104 0 0,0 0 90 0 0,1 1 72 0 0,3 6 230 0 0,3 6 339 0 0,-11-22-717 0 0,-1 1 1 0 0,1-1-1 0 0,-1 0 1 0 0,1 1 0 0 0,-1-1-1 0 0,0 1 1 0 0,0-1-1 0 0,0 1 1 0 0,0-1 0 0 0,0 1-53 0 0,0-1 48 0 0,0 1 1 0 0,0-1 0 0 0,0 1-1 0 0,0-1 1 0 0,1 1 0 0 0,-1-1 0 0 0,0 1-1 0 0,1-1 1 0 0,-1 0 0 0 0,1 1-49 0 0,4 7 243 0 0,3 6 216 0 0,1 0-18 0 0,-5-6-230 0 0,-1 2-15 0 0,-3 1-51 0 0,-1-10-130 0 0,1-1 1 0 0,0 0 0 0 0,0 1 0 0 0,0-1-1 0 0,0 0 1 0 0,0 1 0 0 0,0-1 0 0 0,0 0-1 0 0,0 0 1 0 0,1 1 0 0 0,-1-1 0 0 0,0 0-1 0 0,1 0 1 0 0,-1 1 0 0 0,1-1-1 0 0,0 0-15 0 0,5 3 100 0 0,-1 0-24 0 0,-3 7-38 0 0,-2-10-36 0 0,0 1 0 0 0,0-1 0 0 0,0 1 0 0 0,0-1 0 0 0,0 0 1 0 0,1 1-1 0 0,-1-1 0 0 0,1 1 0 0 0,-1-1 0 0 0,1 1-2 0 0,9 11 23 0 0,-9-13-37 0 0,-1 1 0 0 0,0-1 1 0 0,1 1-1 0 0,-1-1 0 0 0,0 1 1 0 0,1-1-1 0 0,-1 1 0 0 0,0-1 1 0 0,0 1-1 0 0,1-1 0 0 0,-1 1 0 0 0,0-1 1 0 0,0 1-1 0 0,0 0 0 0 0,0-1 1 0 0,0 1-1 0 0,0-1 0 0 0,0 1 1 0 0,0-1-1 0 0,0 1 14 0 0,0 2-181 0 0,-1-2 49 0 0,1 0-37 0 0,0-1-2 0 0,0 1-82 0 0,0-1-42 0 0,0 1-37 0 0,0-1-34 0 0,0 0-238 0 0,0 0-56 0 0,0 1-782 0 0,0-1-617 0 0,0 0-1172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5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32 8960 0 0,'-3'0'264'0'0,"-4"-1"-106"0"0,1-1-43 0 0,0-2-19 0 0,-2-2-9 0 0,6 4 69 0 0,2 1 186 0 0,-3 1 330 0 0,-1 0-406 0 0,2 0-141 0 0,-1 1 0 0 0,1-1 0 0 0,0 0 1 0 0,-1-1-1 0 0,1 1 0 0 0,-1 0 0 0 0,1-1 0 0 0,0 1 0 0 0,-2-2-125 0 0,-4-3 299 0 0,-5-1 179 0 0,2 4-91 0 0,0 2-42 0 0,1 0-97 0 0,2 0-80 0 0,-8 0 162 0 0,5 1-87 0 0,3 0-68 0 0,1 1-30 0 0,-2 2-4 0 0,0 0-5 0 0,2-2-1 0 0,-1 0 29 0 0,-3-2 64 0 0,8 0-162 0 0,0 0 0 0 0,0 1 0 0 0,0-1 0 0 0,0 1 0 0 0,-1-1 0 0 0,1 1 0 0 0,-2 1-66 0 0,-13 6 384 0 0,16-7-329 0 0,1 0-1 0 0,-1-1 0 0 0,0 1 1 0 0,0-1-1 0 0,0 0 1 0 0,0 0-1 0 0,0 1 0 0 0,0-1 1 0 0,0 0-1 0 0,0-1 1 0 0,-1 1-55 0 0,-9 0 296 0 0,0 3-39 0 0,8-1-193 0 0,-7 3 1 0 0,-3 4-29 0 0,9 1 12 0 0,-6-4-25 0 0,-2 20 41 0 0,21-20-21 0 0,-8-6-42 0 0,0 1-1 0 0,1 0 1 0 0,-1 0 0 0 0,0 0 0 0 0,1-1 0 0 0,-1 1-1 0 0,0 0 1 0 0,0 0 0 0 0,0 0 0 0 0,0 0 0 0 0,0 0-1 0 0,0-1 1 0 0,0 1 0 0 0,0 1-1 0 0,0-1 0 0 0,0 0 0 0 0,0 0 0 0 0,0-1 0 0 0,0 1 0 0 0,0 0 0 0 0,0 0 0 0 0,0 0 0 0 0,1 0 0 0 0,-1 0 0 0 0,0-1 0 0 0,0 1 0 0 0,1 0-1 0 0,-1 0 1 0 0,1 0 0 0 0,10 5 0 0 0,-6 7 0 0 0,-3-10 0 0 0,-1-1-1 0 0,1 1 0 0 0,0-1 1 0 0,0 1-1 0 0,0-1 0 0 0,0 0 1 0 0,1 0-1 0 0,1 2 1 0 0,23 14-67 0 0,-16-11 6 0 0,-2-2-8 0 0,-1-1 0 0 0,1 0 0 0 0,3 2 69 0 0,2 0-36 0 0,-2 1 44 0 0,55 37 64 0 0,-38-24-72 0 0,-7-8 0 0 0,-18-10 0 0 0,0 0 0 0 0,0 1 0 0 0,1 0 0 0 0,-2-1 0 0 0,1 2 0 0 0,1 0 0 0 0,8 8 2 0 0,-8-8-12 0 0,0 1 1 0 0,0-1 0 0 0,-1 1 0 0 0,0 0 0 0 0,0 0 0 0 0,1 3 9 0 0,0 5-11 0 0,-4-13 11 0 0,-1 1 0 0 0,1 0 0 0 0,-1-1 0 0 0,1 1 0 0 0,-1-1 0 0 0,0 1 0 0 0,1 0 0 0 0,-1-1 0 0 0,0 1 0 0 0,0 0 0 0 0,0-1 0 0 0,1 1 0 0 0,-1 0 0 0 0,0 0 0 0 0,0-1 0 0 0,0 1 0 0 0,0 0 0 0 0,0 0 0 0 0,0-1 0 0 0,0 1 0 0 0,0 0 0 0 0,-1-1 0 0 0,1 1 0 0 0,0 0 0 0 0,0-1 0 0 0,-1 1 0 0 0,1 0 0 0 0,0-1 0 0 0,-1 1 0 0 0,1 0 0 0 0,0-1 0 0 0,-1 1 0 0 0,-2 9 15 0 0,0-5 44 0 0,-10 6-31 0 0,-1-6 25 0 0,10 2-40 0 0,4-7-13 0 0,0 1 1 0 0,-1-1-1 0 0,1 0 0 0 0,0 1 1 0 0,-1-1-1 0 0,1 1 1 0 0,0-1-1 0 0,-1 0 0 0 0,1 1 1 0 0,0-1-1 0 0,-1 0 1 0 0,1 1-1 0 0,0-1 0 0 0,-1 0 1 0 0,1 1-1 0 0,-1-1 1 0 0,1 0-1 0 0,-1 0 0 0 0,1 0 1 0 0,-1 0-1 0 0,1 1 1 0 0,-1-1-1 0 0,1 0 0 0 0,-1 0 1 0 0,1 0-1 0 0,-1 0 0 0 0,1 0 1 0 0,-1 0-1 0 0,1 0 1 0 0,-1 0-1 0 0,1 0 0 0 0,-1-1 0 0 0,-1 1 5 0 0,0 1 0 0 0,0-1-1 0 0,1 0 1 0 0,-1 1-1 0 0,0-1 1 0 0,0 1 0 0 0,1-1-1 0 0,-1 1 1 0 0,0 0-1 0 0,1-1 1 0 0,-1 1 0 0 0,0 0-1 0 0,1 0-4 0 0,-1 0 4 0 0,1 0 0 0 0,-1 0 1 0 0,1 0-1 0 0,-1 0 0 0 0,0 0 0 0 0,1-1 0 0 0,-1 1 0 0 0,0-1 0 0 0,0 1 0 0 0,1-1 1 0 0,-1 0-1 0 0,0 0 0 0 0,0 0-4 0 0,-14 0 21 0 0,6 0-5 0 0,4-2-39 0 0,4 1-186 0 0,1 0 66 0 0,-1 0 57 0 0,0 1 50 0 0,-1-2 72 0 0,1 1 64 0 0,-4-2 201 0 0,4 2-238 0 0,1 0-34 0 0,-1 0-40 0 0,1-1-46 0 0,0 1-52 0 0,-1 0-61 0 0,1-1-100 0 0,0 1-97 0 0,0-1-109 0 0,0 0-118 0 0,1 1 248 0 0,0 0-34 0 0,0 0-36 0 0,-1 0-36 0 0,1-1-39 0 0,0 1-39 0 0,0 0-42 0 0,0 0-43 0 0,0-4-1459 0 0,0-4-1174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6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6968 0 0,'0'0'157'0'0,"3"0"23"0"0,0 0-116 0 0,13 0 127 0 0,-9 3-95 0 0,-1 10-64 0 0,7 3-32 0 0,-10-13 24 0 0,0 1 45 0 0,3 5 177 0 0,-1-1 63 0 0,4 10 525 0 0,-6-12-575 0 0,3 7 696 0 0,-1-10-484 0 0,0-1-53 0 0,-2 2-147 0 0,0 1-58 0 0,0 1-14 0 0,2 4 36 0 0,-3-5-100 0 0,-1-3-75 0 0,0-1 0 0 0,-1 1 0 0 0,0 0-1 0 0,1 0 1 0 0,-1 0 0 0 0,0 0 0 0 0,0 0-1 0 0,0 0 1 0 0,0 0 0 0 0,0 0 0 0 0,0 1-60 0 0,0-1 59 0 0,-1 0 1 0 0,1 0 0 0 0,0-1-1 0 0,0 1 1 0 0,0 0-1 0 0,1 0 1 0 0,-1 0 0 0 0,0 0-1 0 0,1 0 1 0 0,-1 0 0 0 0,2 1-60 0 0,2 5 211 0 0,2 2 86 0 0,-3 4 75 0 0,-3-7-171 0 0,0 6 101 0 0,3-1-51 0 0,1-4-108 0 0,3 4 96 0 0,-5 0-39 0 0,-2 2 66 0 0,0 17 474 0 0,0-22-577 0 0,0-2-73 0 0,0-5 129 0 0,0-2-10 0 0,0 0-1 0 0,0 0-6 0 0,0 0-29 0 0,0 0-12 0 0,0 0-1 0 0,0 0-12 0 0,7 1-31 0 0,1-1-66 0 0,-7 0-46 0 0,0 0-1 0 0,0 0 0 0 0,0 0 0 0 0,0 0 1 0 0,-1 0-1 0 0,1 0 0 0 0,0 0 1 0 0,0-1-1 0 0,0 1 0 0 0,0 0 1 0 0,0-1-1 0 0,0 1 0 0 0,0 0 0 0 0,0-1-4 0 0,4-10 64 0 0,2 6-23 0 0,-7 5-36 0 0,1-1-1 0 0,0 1 1 0 0,0-1 0 0 0,-1 0-1 0 0,1 0 1 0 0,0 1-1 0 0,-1-1 1 0 0,1 0 0 0 0,-1 0-1 0 0,1 0 1 0 0,-1 1-1 0 0,1-1 1 0 0,-1 0-1 0 0,0 0 1 0 0,1 0 0 0 0,-1 0-1 0 0,0 0 1 0 0,0 0-1 0 0,0 0-4 0 0,5-10 27 0 0,-4 8-17 0 0,1 0 0 0 0,-1 0 0 0 0,0 0 0 0 0,0-1 0 0 0,0 1 0 0 0,-1 0 0 0 0,1 0 1 0 0,-1-1-1 0 0,1-1-10 0 0,-1 3 1 0 0,0 0-1 0 0,0 1 1 0 0,0-1 0 0 0,1 1 0 0 0,-1-1 0 0 0,0 0 0 0 0,1 1-1 0 0,0-1 1 0 0,-1 1 0 0 0,1-1 0 0 0,0 1 0 0 0,0 0 0 0 0,0-1-1 0 0,5-11-1 0 0,-2 0 1 0 0,-3 9 0 0 0,0 0 0 0 0,0 0 0 0 0,0 0 0 0 0,1 0 0 0 0,0 0 0 0 0,0 1 0 0 0,0-1 0 0 0,1 0 0 0 0,15-23 0 0 0,9 6 0 0 0,-15 4 1 0 0,-10 14-3 0 0,0 0 0 0 0,0 0 0 0 0,0 0 1 0 0,0 1-1 0 0,0-1 0 0 0,1 0 0 0 0,-1 1 0 0 0,1 0 0 0 0,2-2 2 0 0,7-3-28 0 0,-6 3 11 0 0,0 0 0 0 0,0 0 0 0 0,0-1 0 0 0,3-3 17 0 0,-3 3-22 0 0,0 1-1 0 0,-1 0 1 0 0,1 0-1 0 0,0 1 0 0 0,1 0 1 0 0,0-1 22 0 0,-2 2-25 0 0,-3 1 23 0 0,-1 1-1 0 0,1-1 0 0 0,-1 1 0 0 0,0-1 0 0 0,1 1 0 0 0,-1 0 0 0 0,1 0 0 0 0,-1 0 0 0 0,1 0 0 0 0,-1 0 3 0 0,-1 0 0 0 0,2 0-7 0 0,-1 0 1 0 0,1 0-1 0 0,-1 0 0 0 0,1 0 1 0 0,-1 0-1 0 0,1 1 0 0 0,-1-1 1 0 0,0 1-1 0 0,1-1 0 0 0,-1 1 7 0 0,14 9-60 0 0,-10-6 46 0 0,-1 0-1 0 0,1 1 1 0 0,-1 0-1 0 0,0 0 1 0 0,0 0 0 0 0,1 2 14 0 0,-1 3-13 0 0,-3-7 13 0 0,0-1 0 0 0,1 0 0 0 0,-1 1 0 0 0,0-1 0 0 0,1 0 0 0 0,-1 0 0 0 0,1 0 0 0 0,-1 0-1 0 0,1 0 1 0 0,1 1 0 0 0,0 0 0 0 0,-1 1 0 0 0,0-1 0 0 0,0 1 0 0 0,0 0 0 0 0,0-1 0 0 0,0 1 0 0 0,-1 0 0 0 0,1 0 0 0 0,-1 0 0 0 0,0 3 0 0 0,11 26 0 0 0,-7-25 0 0 0,-4-7 0 0 0,0 1 0 0 0,0-1 0 0 0,0 1 0 0 0,-1-1 0 0 0,1 1 0 0 0,0-1 0 0 0,-1 1 0 0 0,1-1 0 0 0,-1 1 0 0 0,0 0 0 0 0,1-1 0 0 0,-1 1 0 0 0,0 0 0 0 0,0 0 0 0 0,0 5 0 0 0,0-5 0 0 0,0 0 0 0 0,-1 0 0 0 0,2 1 0 0 0,-1-1 0 0 0,0 0 0 0 0,0 0 0 0 0,1 0 0 0 0,-1 0 0 0 0,1 1 0 0 0,0 0 0 0 0,9 13 0 0 0,-9-15 2 0 0,0 0-1 0 0,-1 1 0 0 0,0-1 1 0 0,1 1-1 0 0,-1-1 0 0 0,0 1 1 0 0,0-1-1 0 0,0 0 0 0 0,0 1 1 0 0,0 0-2 0 0,0-2 0 0 0,0 13 64 0 0,0-10 2 0 0,0-3-2 0 0,0 0 10 0 0,0 0 38 0 0,0 0 14 0 0,0 0 2 0 0,0 0-10 0 0,0 0-40 0 0,0-3-8 0 0,2-25-55 0 0,4 19-16 0 0,-1 1 1 0 0,0-3 0 0 0,-4 9 0 0 0,0-1 0 0 0,0 1 0 0 0,1 0 0 0 0,-1 0 0 0 0,0 0 0 0 0,1 0 0 0 0,-1 0 0 0 0,1 0 0 0 0,0 0 0 0 0,16-17 0 0 0,-10 10 0 0 0,0 0 0 0 0,0 1 0 0 0,1 1 0 0 0,7-5 0 0 0,-5 5 0 0 0,-5 3-16 0 0,1 0-1 0 0,-1 0 0 0 0,-1-1 1 0 0,5-3 16 0 0,-9 6-2 0 0,1 1 1 0 0,-1-1 0 0 0,1 1 0 0 0,-1 0-1 0 0,1 0 1 0 0,0 0 0 0 0,0 0-1 0 0,-1 0 1 0 0,1 0 0 0 0,0 0 0 0 0,1 0 1 0 0,27-1 0 0 0,-22 1 0 0 0,-5 1-1 0 0,0-1 0 0 0,0 1 0 0 0,0 0 0 0 0,0 0 0 0 0,0 0 0 0 0,0 1 0 0 0,0-1-1 0 0,0 1 1 0 0,0-1 0 0 0,0 1 0 0 0,1 0 1 0 0,3 3-25 0 0,-4-3 22 0 0,1 1-1 0 0,0-1 1 0 0,-1 1-1 0 0,1 0 1 0 0,-1 0-1 0 0,0 1 1 0 0,0-1-1 0 0,0 1 1 0 0,0 0-1 0 0,2 2 4 0 0,0 5 0 0 0,-4-7 0 0 0,0-1 0 0 0,0 0 0 0 0,0 0 0 0 0,1 1 0 0 0,-1-1 0 0 0,0 0 0 0 0,1 0 0 0 0,0 0 0 0 0,0 0 0 0 0,0 1 4 0 0,1 0-1 0 0,-1 1 0 0 0,1-1 0 0 0,-1 1 0 0 0,0-1 0 0 0,0 1 1 0 0,-1 0-1 0 0,1 0 0 0 0,-1 0 0 0 0,0 0 0 0 0,1 2-3 0 0,9 28 37 0 0,-6-26-37 0 0,-4-7 0 0 0,0 1 0 0 0,0-1 0 0 0,0 0 0 0 0,0 1 0 0 0,-1-1 0 0 0,1 1 0 0 0,0 0 0 0 0,-1-1 0 0 0,1 1 0 0 0,-1 0 0 0 0,0-1 0 0 0,0 1 0 0 0,1 0 0 0 0,-1 0 0 0 0,0-1 0 0 0,0 1 0 0 0,0 0 0 0 0,0-1 0 0 0,1 1 0 0 0,-1 0 0 0 0,0-1 0 0 0,1 1 0 0 0,0-1 0 0 0,-1 1 0 0 0,1-1 0 0 0,0 1 0 0 0,0-1 0 0 0,0 1 0 0 0,0-1 0 0 0,4 7 0 0 0,11 24 0 0 0,-15-30 109 0 0,-1 1-78 0 0,1-1-66 0 0,-1 1-55 0 0,1 2-175 0 0,-1 6-553 0 0,0-7 521 0 0,0-3 118 0 0,0 0 29 0 0,0-1-11 0 0,0 0-43 0 0,0 0-6 0 0,0 0-45 0 0,0 0-49 0 0,0 0-55 0 0,0 0-62 0 0,0 0-55 0 0,0 0-49 0 0,0 0-44 0 0,0 0-163 0 0,0 0-43 0 0,0 0-196 0 0,0 0-532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6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1 14392 0 0,'-27'0'422'0'0,"22"0"-152"0"0,5 0-125 0 0,-1 0-41 0 0,-1 0-61 0 0,-1 0-98 0 0,1 0 190 0 0,1 0-141 0 0,-1 0-41 0 0,-1 0-40 0 0,-1 0-53 0 0,-1 0-61 0 0,-2 0-70 0 0,7 0 44 0 0,-1 0-37 0 0,0 0-366 0 0,1 0 83 0 0,0 0-51 0 0,0 0-710 0 0,0 0-558 0 0,0 0-1062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2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481 48 10768 0 0,'0'0'241'0'0,"-2"0"38"0"0,1 0-265 0 0,1 0 1 0 0,-1 0 0 0 0,1 0-1 0 0,-1 0 1 0 0,1 0 0 0 0,-1 0-1 0 0,1 0 1 0 0,-1 0 0 0 0,1 0-1 0 0,-1 0 1 0 0,1 0 0 0 0,-1-1-1 0 0,1 1 1 0 0,0 0 0 0 0,-1 0-1 0 0,1-1 1 0 0,-1 1 0 0 0,1 0-1 0 0,-1 0 1 0 0,1-1 0 0 0,0 1-1 0 0,-1-1 1 0 0,1 1 0 0 0,0 0-1 0 0,-1-1 1 0 0,1 1-1 0 0,0-1 1 0 0,0 1-15 0 0,-1-7 148 0 0,0 4-81 0 0,-1 1-39 0 0,-11-9-17 0 0,6 8-5 0 0,0 1 64 0 0,3-5 158 0 0,1 3 34 0 0,-8 1 173 0 0,-3 3-52 0 0,0 0-35 0 0,-1 0-36 0 0,1 0-36 0 0,-1 0-38 0 0,2 0-37 0 0,0 0-41 0 0,1 0-39 0 0,3 1 10 0 0,1 0-35 0 0,0 1-18 0 0,-2 2-9 0 0,-5 2 17 0 0,-14-1 68 0 0,7 6-8 0 0,9-8-79 0 0,9-2-48 0 0,0 0 0 0 0,0 1 1 0 0,0-1-1 0 0,0 1 0 0 0,1-1 0 0 0,-1 1 1 0 0,0 1-1 0 0,0-1-19 0 0,-7 5 43 0 0,-1 0 1 0 0,0-1 0 0 0,-11 3-44 0 0,-4 3 63 0 0,-3 7-66 0 0,23-15 7 0 0,-4 6-2 0 0,7-5 11 0 0,1 0-1 0 0,0 0 1 0 0,1-1-1 0 0,-1 2 1 0 0,1-1-13 0 0,-2 3-2 0 0,3-5 2 0 0,0 0 0 0 0,0 0 0 0 0,1 1 0 0 0,-1-1 0 0 0,1 0 0 0 0,0 0 0 0 0,0 1 0 0 0,0-1 0 0 0,0 0 0 0 0,1 1 0 0 0,-1 8-15 0 0,1-11 8 0 0,-1 1 0 0 0,1-1 1 0 0,-1 1-1 0 0,1-1 1 0 0,0 1-1 0 0,0-1 1 0 0,-1 1-1 0 0,1-1 1 0 0,0 0-1 0 0,0 0 1 0 0,0 1-1 0 0,1-1 1 0 0,-1 0-1 0 0,0 0 1 0 0,0 0-1 0 0,0 0 1 0 0,1 0-1 0 0,-1-1 0 0 0,1 1 7 0 0,35 19-61 0 0,-30-16 55 0 0,0-1-10 0 0,1 0 0 0 0,-1-1 0 0 0,1 1 0 0 0,-1-1 0 0 0,2-1 16 0 0,9 3-14 0 0,17 7-39 0 0,8-4 29 0 0,-22-4 3 0 0,0 1-1 0 0,0 1 22 0 0,0 0-4 0 0,-1-1-1 0 0,1 0 0 0 0,11-1 5 0 0,-9-1-8 0 0,11 2-18 0 0,22 2 9 0 0,-1 2 0 0 0,5 4 17 0 0,-9-2 0 0 0,37 3 0 0 0,-38-7 10 0 0,-34-4-8 0 0,130 21 117 0 0,-113-17-132 0 0,1 0-37 0 0,-24-3 29 0 0,-1 0 1 0 0,0 0 0 0 0,0 1 0 0 0,0 0 0 0 0,-1 0-1 0 0,7 4 21 0 0,6 7-16 0 0,-4 0 32 0 0,-13-8 107 0 0,-5 2-45 0 0,0-7-29 0 0,1-1-33 0 0,0 0 1 0 0,0 0 0 0 0,0 0 0 0 0,0 0 0 0 0,-1 0 0 0 0,1 0 0 0 0,0 0 0 0 0,-1 0 0 0 0,1 0 0 0 0,-1 0-1 0 0,1 0 1 0 0,-1 0 0 0 0,1-1 0 0 0,-1 1 0 0 0,1 0 0 0 0,-1 0 0 0 0,0-1 0 0 0,0 1 0 0 0,1 0 0 0 0,-1-1-1 0 0,0 1 1 0 0,0-1 0 0 0,0 1 0 0 0,0-1 0 0 0,0 1 0 0 0,0-1 0 0 0,0 0-17 0 0,-14 11 219 0 0,11-8-153 0 0,1 0-1 0 0,0 0 1 0 0,-1 0-1 0 0,0-1 0 0 0,1 1 1 0 0,-1-1-1 0 0,-4 1-65 0 0,-27 8 400 0 0,26-9-262 0 0,0 1-1 0 0,0 0 1 0 0,-8 4-138 0 0,-13 7 48 0 0,-12 4-34 0 0,-30 14-19 0 0,65-29 5 0 0,0 0 0 0 0,0-1 0 0 0,-1 1-1 0 0,1-2 1 0 0,-1 1 0 0 0,-5 0 0 0 0,-7 1-9 0 0,-5 3-21 0 0,19-4 25 0 0,-1 0 0 0 0,1-1 1 0 0,0 0-1 0 0,0 0 0 0 0,-2-1 5 0 0,-12 0 0 0 0,2 0-1 0 0,-11 0-51 0 0,23 0-34 0 0,-1 0-99 0 0,4 0-156 0 0,3 0 183 0 0,1 0-45 0 0,0-1-74 0 0,-1 0 90 0 0,1 1-37 0 0,-1 0 224 0 0,1-1-265 0 0,0 0-39 0 0,1-2-406 0 0,0 1 102 0 0,0 0-54 0 0,1-3-773 0 0,-1-1-606 0 0,-2-4-1153 0 0,0 10 3192 0 0</inkml:trace>
  <inkml:trace contextRef="#ctx0" brushRef="#br0" timeOffset="268.95">1328 368 9960 0 0,'3'2'222'0'0,"7"13"48"0"0,-7 0-16 0 0,1 3-68 0 0,1-8-91 0 0,5 12-26 0 0,-4-8-47 0 0,3 2 48 0 0,2 1 51 0 0,0-1 55 0 0,-3-4 29 0 0,6 3 345 0 0,-13-13-467 0 0,1 0-1 0 0,0-1 1 0 0,-1 1-1 0 0,1 0 1 0 0,-1 0-1 0 0,1 0 0 0 0,-1 0 1 0 0,0 0-1 0 0,0 0 1 0 0,0 1-83 0 0,1 6 249 0 0,4 9 185 0 0,8-6-68 0 0,-6-6-167 0 0,2 10 310 0 0,6-4-151 0 0,-2-3-86 0 0,-1 2 37 0 0,-6-3-183 0 0,3 2-27 0 0,5 2 1 0 0,6-3 28 0 0,1 1-33 0 0,-4 2-52 0 0,-11-8 57 0 0,2-4-81 0 0,-6-1-5 0 0,8 1 3 0 0,2 0-36 0 0,-1 0-37 0 0,-3 0-38 0 0,-7 0-40 0 0,-1-3-153 0 0,-1-7-252 0 0,0 7-18 0 0</inkml:trace>
  <inkml:trace contextRef="#ctx0" brushRef="#br0" timeOffset="544.04">1775 176 7976 0 0,'0'37'112'0'0,"0"0"123"0"0,0 0 103 0 0,0 1 88 0 0,0-2 57 0 0,0 0 50 0 0,0 83 1349 0 0,0-68-1112 0 0,0 1-76 0 0,0-26-397 0 0,0 0-41 0 0,-1 4 51 0 0,-6 11 101 0 0,2-16-183 0 0,0 20 217 0 0,0-21-175 0 0,-1 5 9 0 0,3-2-79 0 0,4-8-49 0 0,-1-10-46 0 0,0 0 0 0 0,0 0 0 0 0,-1 0-1 0 0,-1 5-101 0 0,-4 5 124 0 0,2-7-58 0 0,2-3 8 0 0,1 2 21 0 0,1 2 42 0 0,0 3-4 0 0,0 30 285 0 0,0-33-329 0 0,-2 1 11 0 0,-5-1-9 0 0,6-11-81 0 0,0-1 1 0 0,0 1-1 0 0,1-1 1 0 0,-1 1 0 0 0,0-1-1 0 0,1 1 1 0 0,-1-1-1 0 0,1 1 1 0 0,-1 0 0 0 0,1-1-1 0 0,0 1 1 0 0,0 0-1 0 0,0 0-10 0 0,0 1-96 0 0,0 0 92 0 0,0 0 61 0 0,0 3 155 0 0,0-3-146 0 0,0-1-90 0 0,0 1-69 0 0,0-1-102 0 0,0 0-119 0 0,0 0 106 0 0,0-1-38 0 0,0 0-40 0 0,0 0-43 0 0,0-1-330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50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1 8176 0 0,'0'0'182'0'0,"0"0"29"0"0,0 0 13 0 0,0 3-32 0 0,0 4-126 0 0,0-4-11 0 0,0-1 79 0 0,0-1 154 0 0,0-1 250 0 0,-2 3 20 0 0,-9 7-18 0 0,11-10-523 0 0,0 1 1 0 0,-1-1-1 0 0,1 0 1 0 0,0 0-1 0 0,0 1 1 0 0,-1-1-1 0 0,1 0 1 0 0,0 0-1 0 0,0 1 1 0 0,0-1 0 0 0,0 0-1 0 0,0 1 1 0 0,-1-1-1 0 0,1 0 1 0 0,0 1-1 0 0,0-1 1 0 0,0 0-1 0 0,0 1 1 0 0,0-1-1 0 0,0 0 1 0 0,0 1-1 0 0,0-1 1 0 0,0 0 0 0 0,0 1-1 0 0,0-1 1 0 0,0 0-18 0 0,0 6 135 0 0,-1 6 41 0 0,1-3-28 0 0,1-1 13 0 0,2 0 47 0 0,2 0-18 0 0,1 2 76 0 0,-4 6 44 0 0,-2-3-151 0 0,0-5-22 0 0,0 0-1 0 0,0 0 1 0 0,1 1 0 0 0,1 7-137 0 0,4 8 280 0 0,10 43 386 0 0,-13-52-480 0 0,-1 1 0 0 0,-1 0 0 0 0,0 5-186 0 0,1 8 223 0 0,1 0-54 0 0,9 27 48 0 0,-7-34-131 0 0,-1 0 0 0 0,-1 0 1 0 0,0 19-87 0 0,-3-22 63 0 0,-1-11-24 0 0,1-1 0 0 0,1 1 1 0 0,-1-1-1 0 0,1 0 0 0 0,1 4-39 0 0,3 6 69 0 0,-3-11-37 0 0,0 1 1 0 0,-1 0-1 0 0,0-1 0 0 0,0 1 1 0 0,0 0-1 0 0,-1 0-32 0 0,1 0 24 0 0,-1 1-1 0 0,1-1 1 0 0,1 0 0 0 0,-1 0-1 0 0,1 0 1 0 0,3 6-24 0 0,-3-8 11 0 0,-1-1 8 0 0,0 0 0 0 0,-1 0-1 0 0,1 0 1 0 0,0 0-1 0 0,-1 4-18 0 0,-1 16 41 0 0,0-12-31 0 0,4 5 47 0 0,-2-15-52 0 0,-1-1-1 0 0,1 1 0 0 0,0-1 0 0 0,0 1 0 0 0,0-1 0 0 0,0 0 1 0 0,0 0-1 0 0,0 1 0 0 0,1-1-4 0 0,-2 0 1 0 0,4 6 76 0 0,-4 2-78 0 0,-1-6 5 0 0,1 10-25 0 0,0-10-98 0 0,0-3-71 0 0,0-1 81 0 0,0 1-63 0 0,-1-1-83 0 0,0 1 79 0 0,0-1-39 0 0,1 0-41 0 0,-1 0-40 0 0,-2-1-400 0 0,2 0 96 0 0,-1 0-54 0 0,-1-1-769 0 0,1 1-606 0 0,1 2-1151 0 0</inkml:trace>
  <inkml:trace contextRef="#ctx0" brushRef="#br0" timeOffset="453.41">1 560 5904 0 0,'4'0'60'0'0,"-2"0"-97"0"0,2 0 97 0 0,-1 0 10 0 0,2 0 37 0 0,1 0 42 0 0,2 0 50 0 0,-6 0-199 0 0,0 0 1 0 0,-1 0-1 0 0,1-1 1 0 0,0 1-1 0 0,0 0 0 0 0,-1-1 1 0 0,1 0-1 0 0,0 1 1 0 0,-1-1-1 0 0,1 0 1 0 0,0 0-1 0 0,-1 0 0 0 0,1 0 0 0 0,3-2 55 0 0,0 1 68 0 0,1 0 90 0 0,2 1 113 0 0,4-1 260 0 0,-3-3-88 0 0,4-1 49 0 0,-8 5-384 0 0,-1 0 0 0 0,0 1 1 0 0,0-1-1 0 0,1 1 0 0 0,3 0-163 0 0,8 0 346 0 0,0-3-35 0 0,16-7 300 0 0,0 5-16 0 0,0-6-41 0 0,-16 8-336 0 0,-1 1-38 0 0,17-9 148 0 0,-14 7-154 0 0,5-2 63 0 0,3-3-42 0 0,-14 5-137 0 0,0 1 0 0 0,0 0 0 0 0,0 1 0 0 0,2 0-58 0 0,15-2 88 0 0,5-7 42 0 0,-2 6-24 0 0,0-6-96 0 0,0 6-69 0 0,-22 2 22 0 0,-4 0-38 0 0,-2 2-5 0 0,0-1-36 0 0,0 1-42 0 0,0 0-49 0 0,0 0-60 0 0,0 0-51 0 0,0 1-47 0 0,0-1-40 0 0,4 0-485 0 0,0 0-89 0 0,5-4-699 0 0,6-4-954 0 0,-19 9 2630 0 0</inkml:trace>
  <inkml:trace contextRef="#ctx0" brushRef="#br0" timeOffset="753.52">1007 432 7016 0 0,'0'4'49'0'0,"0"0"-8"0"0,0-1 3 0 0,0 5 52 0 0,0 5 72 0 0,0 16-129 0 0,0-9 72 0 0,0-5 96 0 0,0-8-51 0 0,0-1 42 0 0,1 2 72 0 0,0-2-32 0 0,5 7 358 0 0,1 0 3 0 0,-6-7-361 0 0,-1 2 33 0 0,0 1-38 0 0,-1 3 10 0 0,1-3-46 0 0,1-1 12 0 0,2-1 60 0 0,2 2 19 0 0,3 6 226 0 0,-3-8-265 0 0,-1 1-36 0 0,1 1-19 0 0,-5-7-130 0 0,1 0-1 0 0,0 1 0 0 0,-1-1 1 0 0,0 0-1 0 0,1 1 0 0 0,-1-1 0 0 0,0 1 1 0 0,0-1-1 0 0,-1 2-63 0 0,1 0 132 0 0,3 2 189 0 0,-2-5-498 0 0,0-1 119 0 0,-1 1 35 0 0,2 0 69 0 0,-1 1 107 0 0,2 2 332 0 0,-2-2-368 0 0,0-1-80 0 0,0 1-61 0 0,-1 0-74 0 0,1 0-90 0 0,-1-1-8 0 0,0 1-57 0 0,1-1-64 0 0,-1 1-67 0 0,0 0-74 0 0,0-1-77 0 0,0 1-84 0 0,0 0-88 0 0,0 3-1092 0 0,0 4-1028 0 0</inkml:trace>
  <inkml:trace contextRef="#ctx0" brushRef="#br0" timeOffset="1000.91">943 145 9384 0 0,'0'0'208'0'0,"-2"0"33"0"0,1 0-186 0 0,-4 0 4 0 0,3 0 2 0 0,1 0 52 0 0,-1 0 80 0 0,3 0-189 0 0,0 0 0 0 0,-1 0 0 0 0,1 0-1 0 0,0 0 1 0 0,-1 0 0 0 0,1 0-1 0 0,0-1 1 0 0,-1 1 0 0 0,1 0 0 0 0,0 0-1 0 0,-1-1 1 0 0,1 1 0 0 0,0 0 0 0 0,-1-1-1 0 0,1 1-3 0 0,4-11 43 0 0,-4 11-42 0 0,0 0 0 0 0,-1-1-1 0 0,1 1 1 0 0,0 0 0 0 0,0-1 0 0 0,0 1-1 0 0,0 0 1 0 0,-1 0 0 0 0,1 0 0 0 0,0 0-1 0 0,0 0 1 0 0,0 0 0 0 0,0 0 0 0 0,0 0-1 0 0,1 0-5 0 0,0 0 0 0 0,-1-1 1 0 0,1 1-1 0 0,0 0 0 0 0,-1 0 1 0 0,1-1-1 0 0,0 1 0 0 0,-1-1 0 0 0,1 0 1 0 0,-1 1-1 0 0,1-1 0 0 0,-1 0 1 0 0,1-1 4 0 0,0 1-10 0 0,0 0-1 0 0,-1 0 1 0 0,1 0 0 0 0,0 0 0 0 0,0 1 0 0 0,0-1-1 0 0,0 0 1 0 0,-1 1 0 0 0,1 0 0 0 0,0-1 0 0 0,0 1 0 0 0,0 0-1 0 0,2 0 11 0 0,23 0-126 0 0,-9 0-2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48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0 7920 0 0,'0'0'174'0'0,"0"0"29"0"0,0 0 13 0 0,0 3-31 0 0,-3 10-147 0 0,-2-3-15 0 0,2-1 44 0 0,-1 3 170 0 0,3-5 26 0 0,2 1 191 0 0,-1 1 142 0 0,-4 0-307 0 0,0 0 47 0 0,0 0-63 0 0,1 2-10 0 0,1 8 49 0 0,2 0 26 0 0,0 34 555 0 0,0-34-628 0 0,0-1-64 0 0,0-10-143 0 0,0 0-34 0 0,0-1 56 0 0,1-1 1 0 0,-1 1-1 0 0,1-1 1 0 0,1 0 0 0 0,-1 1-1 0 0,1 0-80 0 0,4 16 225 0 0,-2 11 36 0 0,-5 2-40 0 0,1-19-100 0 0,0-1 1 0 0,0 0-1 0 0,3 6-121 0 0,2 3 122 0 0,0 1 25 0 0,-2 6 48 0 0,-4-14-100 0 0,1 17 91 0 0,4-8-25 0 0,6 15 55 0 0,-4-10-10 0 0,-1-16-85 0 0,-3-13-95 0 0,-1 1-1 0 0,0-1 1 0 0,0 0 0 0 0,0 1 0 0 0,0-1 0 0 0,-1 1 0 0 0,1-1 0 0 0,-1 2-26 0 0,2 14 135 0 0,4-2-35 0 0,0-2-33 0 0,-4 1 7 0 0,-2-9-43 0 0,-1-5-26 0 0,1 0 0 0 0,0 1 0 0 0,0-1 0 0 0,0 0 0 0 0,1 0 0 0 0,-1 0 0 0 0,0 0 0 0 0,1 1 0 0 0,-1-1 0 0 0,2 1-5 0 0,2 5 32 0 0,-3-7-29 0 0,0 1 1 0 0,0-1-1 0 0,0 1 1 0 0,0-1-1 0 0,0 1 1 0 0,-1-1-1 0 0,1 1 1 0 0,-1-1-1 0 0,1 1 1 0 0,-1 0-1 0 0,0-1 1 0 0,1 1-1 0 0,-1 0 0 0 0,0 0-3 0 0,0 11 11 0 0,0-10 13 0 0,0-3-115 0 0,0 0-61 0 0,0 0 61 0 0,0 0-72 0 0,0 0-86 0 0,0 0 74 0 0,0 0-40 0 0,0 0-42 0 0,0 0-41 0 0,0 0-37 0 0,0 0-33 0 0,-1 0-240 0 0,1 1-55 0 0,-2 0-781 0 0,-1 2 9 0 0,0 1-50 0 0,-4 3-888 0 0</inkml:trace>
  <inkml:trace contextRef="#ctx0" brushRef="#br0" timeOffset="284.7">0 575 8536 0 0,'0'0'249'0'0,"0"0"-1"0"0,0 0-116 0 0,0 0 85 0 0,0 0 58 0 0,0 0 12 0 0,3 0 5 0 0,9-1-46 0 0,4-5-35 0 0,1 0-40 0 0,-11 5-88 0 0,0 0 0 0 0,0 0 0 0 0,0 1 0 0 0,3 0-83 0 0,22-2 284 0 0,-20-2-201 0 0,0 0-1 0 0,0 0 1 0 0,0-1 0 0 0,5-3-83 0 0,41-27 223 0 0,-33 20-161 0 0,-9 6-40 0 0,1 1 1 0 0,0 1 0 0 0,0 1-1 0 0,2-1-22 0 0,18-7 24 0 0,-7 3 6 0 0,4-2-61 0 0,28-10-124 0 0,-48 17 74 0 0,-4 1-81 0 0,-3 1-93 0 0,-3 2 74 0 0,1 0-42 0 0,-1-1-45 0 0,0 1-42 0 0,3-4-418 0 0,2-1-288 0 0,3-4-670 0 0</inkml:trace>
  <inkml:trace contextRef="#ctx0" brushRef="#br0" timeOffset="616.37">751 240 7080 0 0,'0'0'157'0'0,"-3"2"23"0"0,-7 12 13 0 0,9-13-175 0 0,1 0-1 0 0,-1 1 0 0 0,1-1 0 0 0,0 1 0 0 0,-1-1 0 0 0,1 1 0 0 0,0-1 0 0 0,0 1 0 0 0,0-1 0 0 0,0 1-17 0 0,0 24 29 0 0,0-7 35 0 0,0-5 54 0 0,0-1 86 0 0,0-8-96 0 0,1 4 135 0 0,0-1-54 0 0,1 0-17 0 0,2 2 19 0 0,1 6 78 0 0,-3-11-134 0 0,-2 1 0 0 0,1 0 0 0 0,-1-1 0 0 0,0 5-135 0 0,3 21 473 0 0,-2-27-422 0 0,6 26 342 0 0,-5-21-236 0 0,-1 0 0 0 0,0 0 0 0 0,0 8-157 0 0,-1-11 89 0 0,0 32 363 0 0,2-3-92 0 0,3-2-84 0 0,4-2-69 0 0,1-4 181 0 0,-2 1 1 0 0,1 7-389 0 0,-7-26 71 0 0,1 3 26 0 0,2 6 100 0 0,6 2 50 0 0,-4-7-138 0 0,-2 1 47 0 0,-2 2 57 0 0,-2 3 64 0 0,1-8-99 0 0,3 1-40 0 0,0-5-48 0 0,-3-1 4 0 0,0 1 19 0 0,-2 0 42 0 0,0 4 10 0 0,0-8-12 0 0,0-3-7 0 0,0 2-2 0 0,0 5-101 0 0,0-5 92 0 0,0-15 125 0 0,0 5-192 0 0,0 2-55 0 0,0-10 18 0 0,1-17 16 0 0,0 29-47 0 0,0 0 0 0 0,0 1 1 0 0,1-1-1 0 0,-1 1 0 0 0,1-1 1 0 0,0 1-1 0 0,0-1 0 0 0,1-1 0 0 0,3-3 0 0 0,-2 3 0 0 0,-1 1 0 0 0,-1 0 0 0 0,1 0 0 0 0,0-1 0 0 0,-1 1 0 0 0,0-1 0 0 0,0 0 0 0 0,0-1 0 0 0,0-10 0 0 0,-2 14 0 0 0,0-1 0 0 0,0 1 0 0 0,1-1 0 0 0,-1 0 0 0 0,1 1 0 0 0,-1-1 0 0 0,1 1 0 0 0,0-1 0 0 0,0 1 0 0 0,0-1 0 0 0,0 1 0 0 0,1 0 0 0 0,-1-1 0 0 0,1 1 0 0 0,-1 0 0 0 0,1 0 0 0 0,0 0 0 0 0,1-1 0 0 0,9-10 0 0 0,-1-2 0 0 0,0 0 0 0 0,0 0 0 0 0,2-2-10 0 0,8-4-51 0 0,-7 8 39 0 0,0 2-23 0 0,-11 10 40 0 0,0 0 0 0 0,0 0 0 0 0,0 0 0 0 0,0 1 0 0 0,0-1 0 0 0,1 1 0 0 0,-1 0 0 0 0,0-1 0 0 0,0 1 0 0 0,3 1 5 0 0,7-1-38 0 0,-12 0 34 0 0,1 0 0 0 0,0 1 0 0 0,-1-1 1 0 0,1 0-1 0 0,0 1 0 0 0,-1-1 0 0 0,1 1 0 0 0,-1-1 0 0 0,1 1 1 0 0,0 0-1 0 0,-1 0 0 0 0,0-1 0 0 0,1 1 0 0 0,-1 1 4 0 0,8 2-26 0 0,-4-1 20 0 0,-5-3 4 0 0,1 0-1 0 0,0 1 0 0 0,-1-1 1 0 0,1 0-1 0 0,-1 1 0 0 0,1-1 1 0 0,0 0-1 0 0,-1 1 0 0 0,1-1 1 0 0,-1 1-1 0 0,1-1 0 0 0,-1 1 1 0 0,1-1-1 0 0,-1 1 0 0 0,1-1 1 0 0,-1 1-1 0 0,0 0 0 0 0,1-1 1 0 0,-1 1-1 0 0,0-1 0 0 0,0 1 1 0 0,1 0 2 0 0,1 4-16 0 0,11 16 2 0 0,1 3 14 0 0,-11-16 0 0 0,0-1 0 0 0,0 1 1 0 0,1-1-1 0 0,2 3 0 0 0,7 14 0 0 0,-10-16 0 0 0,0-1 0 0 0,0 1 0 0 0,1-1 0 0 0,2 2 0 0 0,7 16 0 0 0,6 20-90 0 0,-12-32-9 0 0,0 0-85 0 0,-3-6 38 0 0,-1 0-40 0 0,1 0-43 0 0,0 0-49 0 0,-4-6 221 0 0,1 0 1 0 0,-1 1-1 0 0,1-1 1 0 0,-1 1 0 0 0,0-1-1 0 0,0 1 1 0 0,0-1 0 0 0,0 1-1 0 0,0-1 1 0 0,0 1 56 0 0,0-2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4.0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2 224 7312 0 0,'0'0'165'0'0,"0"3"22"0"0,0-3-160 0 0,-1 8 54 0 0,2-4 6 0 0,1 0 90 0 0,10 7-256 0 0,-3-3 70 0 0,0-2 61 0 0,-2-3 52 0 0,2 0 151 0 0,6-4 261 0 0,2 0-14 0 0,-10 2-294 0 0,-5-1-144 0 0,0 0 0 0 0,0 0-1 0 0,1 0 1 0 0,-1 0 0 0 0,0 0 0 0 0,0-1-1 0 0,0 1 1 0 0,0-1 0 0 0,1 1-1 0 0,0-1-63 0 0,27-15 714 0 0,-10 7-275 0 0,-6 2-201 0 0,17-20 237 0 0,-20 22-326 0 0,-2 1-51 0 0,3-6-21 0 0,7-7 7 0 0,10-11 18 0 0,-15 10-74 0 0,-9 6 4 0 0,6-6 0 0 0,-8 11 20 0 0,-3-2-46 0 0,-1 7 6 0 0,1-46 148 0 0,0 47-160 0 0,1 1 1 0 0,-1-1-1 0 0,0 1 0 0 0,0-1 1 0 0,0 1-1 0 0,0-1 1 0 0,0 1-1 0 0,0-1 1 0 0,0 1-1 0 0,0-1 1 0 0,0 1-1 0 0,0-1 1 0 0,-1 1-1 0 0,1-1 1 0 0,0 1-1 0 0,0-1 0 0 0,0 1 1 0 0,-1-1-1 0 0,1 1 1 0 0,0-1-1 0 0,0 1 1 0 0,-1-1-1 0 0,1 1 1 0 0,0 0-1 0 0,-1-1 1 0 0,1 1-1 0 0,-1 0 1 0 0,1-1-1 0 0,0 1 1 0 0,-1 0-1 0 0,1-1 0 0 0,-1 1 1 0 0,1 0-1 0 0,-1 0 1 0 0,1 0-1 0 0,-1-1 1 0 0,1 1-1 0 0,-1 0 0 0 0,-6-3-1 0 0,-11-8 1 0 0,14 11 0 0 0,0-1 0 0 0,0 0 0 0 0,0 1 0 0 0,0 0 0 0 0,-3 0 0 0 0,7 0 0 0 0,-13 0-25 0 0,11 1 19 0 0,1-1 1 0 0,0 0-1 0 0,-1 1 1 0 0,1-1-1 0 0,0 1 1 0 0,0-1-1 0 0,0 1 1 0 0,-1 0-1 0 0,1-1 1 0 0,0 1-1 0 0,0 0 0 0 0,0 0 1 0 0,0 0-1 0 0,0 0 1 0 0,0 0-1 0 0,1 0 1 0 0,-1 0-1 0 0,0 0 1 0 0,0 0-1 0 0,1 0 1 0 0,-1 1-1 0 0,1-1 1 0 0,-1 1 5 0 0,-2 5-22 0 0,-1-1 1 0 0,0 0 0 0 0,0 0-1 0 0,0 0 1 0 0,-1-1 0 0 0,0 2 21 0 0,-1-2-11 0 0,1 1 0 0 0,1 0 0 0 0,-1 0 0 0 0,1 0 0 0 0,-1 3 11 0 0,-4 9 38 0 0,0 1 0 0 0,-2 10-38 0 0,-11 26 67 0 0,17-46-67 0 0,3-6 1 0 0,1 0 0 0 0,-1-1 0 0 0,1 1 0 0 0,0 0 0 0 0,0 0-1 0 0,0 1 1 0 0,0-1 0 0 0,1 0 0 0 0,-1 0 0 0 0,1 0-1 0 0,0 0 1 0 0,0 3-1 0 0,0 6 16 0 0,0 4 50 0 0,0 0 50 0 0,0 1 53 0 0,0-15-152 0 0,0-1 1 0 0,0 1-1 0 0,0-1 1 0 0,0 1-1 0 0,1-1 1 0 0,-1 1-1 0 0,0-1 1 0 0,1 1-1 0 0,-1-1 0 0 0,1 0 1 0 0,0 1-1 0 0,0 0-17 0 0,0-1 11 0 0,0 0 0 0 0,0 0 0 0 0,-1 0 0 0 0,1 0 0 0 0,0 0 0 0 0,0-1-1 0 0,0 1 1 0 0,0 0 0 0 0,0-1 0 0 0,0 1 0 0 0,0 0 0 0 0,1-1-1 0 0,-1 1 1 0 0,0-1 0 0 0,0 0 0 0 0,0 1 0 0 0,0-1 0 0 0,1 0 0 0 0,-1 0-1 0 0,0 0 1 0 0,1 0-11 0 0,1 0 96 0 0,-1 3-6 0 0,7 3-31 0 0,3 2-43 0 0,1-1-46 0 0,-2-2-49 0 0,-10-5 78 0 0,13 4-87 0 0,-9-4 67 0 0,-1 0 0 0 0,1 0 0 0 0,-1 0 0 0 0,1-1-1 0 0,-1 0 1 0 0,2-1 21 0 0,10-3-100 0 0,-7 1 33 0 0,0 2-33 0 0,5 0-121 0 0,-9 2 95 0 0,0-1-49 0 0,0 1-44 0 0,-1-1-40 0 0,1-1-197 0 0,1 0-67 0 0,-1-1-54 0 0,1 0-40 0 0,1-1-247 0 0,6-2-679 0 0,6-4-872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46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10016 0 0,'0'3'230'0'0,"0"15"-73"0"0,0 28 358 0 0,0-31-410 0 0,0-1-64 0 0,2 0-9 0 0,4-4 68 0 0,-1 1 69 0 0,-2 2 74 0 0,-3-4 48 0 0,2-2-71 0 0,0 1-23 0 0,3 3 22 0 0,-1-1 30 0 0,4 9 308 0 0,3-2-114 0 0,-1-6-172 0 0,0 0-44 0 0,12 10 134 0 0,0-1-67 0 0,-19-17-264 0 0,0 0-1 0 0,1-1 1 0 0,-1 1 0 0 0,1-1 0 0 0,0 0-1 0 0,0 0 1 0 0,-1 0 0 0 0,4 1-30 0 0,19 5 97 0 0,-10-3-93 0 0,-14-5 1 0 0,0 1 0 0 0,0 0 0 0 0,0 1 0 0 0,0-1 0 0 0,0 0 0 0 0,0 0 0 0 0,0 1 0 0 0,0 0 0 0 0,-1-1 0 0 0,2 2-5 0 0,-2-2 3 0 0,0 0 0 0 0,0 0 1 0 0,0 0-1 0 0,0 0 0 0 0,1 0 1 0 0,-1 0-1 0 0,0 0 0 0 0,1 0 1 0 0,-1 0-1 0 0,0 0 0 0 0,1-1 1 0 0,-1 1-1 0 0,1-1 0 0 0,-1 1 1 0 0,1-1-1 0 0,0 0 0 0 0,-1 1 1 0 0,1-1-1 0 0,1 0-3 0 0,42 0-4 0 0,-43 0-33 0 0,-2 0-43 0 0,1 0-59 0 0,1 0-41 0 0,2 0 15 0 0,5 0-27 0 0,-6 0 103 0 0,0 0-34 0 0,-1-1-14 0 0,1 1-41 0 0,-2-1-47 0 0,1 0-55 0 0,-1 0-50 0 0,0-1-60 0 0,-1 1-52 0 0,1-1-44 0 0,0-2-344 0 0,0 1-62 0 0,3-3-820 0 0,5-4-964 0 0,-9 10 2674 0 0</inkml:trace>
  <inkml:trace contextRef="#ctx0" brushRef="#br0" timeOffset="299.97">432 1 6768 0 0,'0'0'149'0'0,"0"0"23"0"0,0 0 12 0 0,0 0-52 0 0,0 0 12 0 0,0 0 72 0 0,3 0 203 0 0,-2 0-356 0 0,0 0 0 0 0,-1 0 0 0 0,1 0 0 0 0,0 1 1 0 0,0-1-1 0 0,0 0 0 0 0,-1 1 0 0 0,1-1 0 0 0,0 0 1 0 0,-1 1-1 0 0,1-1 0 0 0,0 1 0 0 0,-1 0 0 0 0,1-1 1 0 0,0 1-1 0 0,-1-1 0 0 0,1 1 0 0 0,-1 0 0 0 0,1-1 0 0 0,-1 1-63 0 0,6 9 568 0 0,-3-5-325 0 0,-1 0-35 0 0,0-3-113 0 0,0 7 222 0 0,-2-1-41 0 0,3 10 202 0 0,-1-13-393 0 0,0 2 58 0 0,0 0 0 0 0,0 0 0 0 0,0 0 0 0 0,-1 1-1 0 0,0-1 1 0 0,0 6-143 0 0,1 7 263 0 0,4 7 85 0 0,-4-19-225 0 0,0 0 0 0 0,0 0 0 0 0,-1 0 0 0 0,0 0 0 0 0,-1 4-123 0 0,0 8 187 0 0,-1-2 3 0 0,2 0 1 0 0,0-1-1 0 0,1 3-190 0 0,6 25 354 0 0,-13-21-129 0 0,2-10-98 0 0,0 5 64 0 0,2 1 0 0 0,0 0 1 0 0,1 0-1 0 0,1 0-191 0 0,0 24 323 0 0,-1 6-14 0 0,0 37 298 0 0,0-53-372 0 0,1 12 153 0 0,-1 25 181 0 0,-4-29-270 0 0,-1-7-47 0 0,2-21-88 0 0,1 1 0 0 0,0 0 0 0 0,1 2-164 0 0,1 8 267 0 0,0-2-59 0 0,0-1-52 0 0,0-1-43 0 0,0 8-16 0 0,0 0-52 0 0,0 73-18 0 0,0-49 51 0 0,0-51-185 0 0,0-1-51 0 0,0-1-234 0 0,0 0 204 0 0,0 0 86 0 0,0 0-34 0 0,0 0-8 0 0,0 0-34 0 0,0 0-38 0 0,0 0-44 0 0,0 0-47 0 0,0 0-44 0 0,0-1-40 0 0,0 1-37 0 0,0 0-274 0 0,0 0-61 0 0,0-1-47 0 0,0 0-35 0 0,0-3-1510 0 0,0-5-1330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6:46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7016 0 0,'0'0'201'0'0,"0"3"-4"0"0,1 5-140 0 0,2-1 62 0 0,2 0 57 0 0,-1-2 51 0 0,-3-4 57 0 0,1 1-65 0 0,-2 0-55 0 0,1 0-48 0 0,-1 0-24 0 0,0 0-40 0 0,-1 3 24 0 0,1-4-16 0 0,0 0 52 0 0,0 8 199 0 0,1-2-41 0 0,0 1-36 0 0,0-1-32 0 0,3 6 114 0 0,0-2-91 0 0,-2-4-127 0 0,1 6 316 0 0,-2 0-64 0 0,-1 0-64 0 0,0-1-66 0 0,-1-4-100 0 0,1-1-34 0 0,0 9 156 0 0,0 36 562 0 0,0-29-501 0 0,0-5-103 0 0,0-2-99 0 0,0 0 72 0 0,2-3-33 0 0,5 20 170 0 0,-2-3-30 0 0,-3-5-7 0 0,-2 70 480 0 0,0-38-353 0 0,0-38-222 0 0,2-3-34 0 0,4 10 73 0 0,-1-2-56 0 0,-2 4 17 0 0,-3 41 338 0 0,0-41-324 0 0,0 3-81 0 0,0-3 73 0 0,0 55 614 0 0,0-38-522 0 0,0-13-175 0 0,0 5-63 0 0,0-35-62 0 0,0-1-66 0 0,0-1-39 0 0,0 0-128 0 0,0 0-217 0 0,0 0 268 0 0,0 0-33 0 0,0 0-72 0 0,0 0 105 0 0,0 0-40 0 0,0 0-41 0 0,0 0-41 0 0,0 0-37 0 0,0 0-32 0 0,0-1-254 0 0,0 1-56 0 0,0-2-823 0 0,0-2-644 0 0,0-5-1226 0 0</inkml:trace>
  <inkml:trace contextRef="#ctx0" brushRef="#br0" timeOffset="269">1 639 7200 0 0,'0'0'165'0'0,"0"0"22"0"0,0 3 6 0 0,0 6-96 0 0,0-2-34 0 0,1 2-13 0 0,-1-9-50 0 0,0 0 0 0 0,0 1 0 0 0,0-1-1 0 0,1 0 1 0 0,-1 0 0 0 0,0 0 0 0 0,0 1 0 0 0,0-1-1 0 0,0 0 1 0 0,0 0 0 0 0,1 1 0 0 0,-1-1 0 0 0,0 0-1 0 0,0 0 1 0 0,0 0 0 0 0,0 0 0 0 0,1 0 0 0 0,-1 1-1 0 0,0-1 1 0 0,0 0 0 0 0,1 0 0 0 0,-1 0-1 0 0,0 0 1 0 0,0 0 0 0 0,1 0 0 0 0,-1 0 0 0 0,0 0-1 0 0,0 0 1 0 0,1 0 0 0 0,-1 0 0 0 0,0 0 0 0 0,4 1 28 0 0,1 1 45 0 0,-3-1-46 0 0,0 0 33 0 0,1 2 143 0 0,2 1 146 0 0,2 3 261 0 0,-2-2-169 0 0,-2-3-228 0 0,0 0-112 0 0,-1 0-90 0 0,4 1 311 0 0,0 0-57 0 0,0-1-49 0 0,0 0-42 0 0,4 2 81 0 0,16 0 205 0 0,-16-4-264 0 0,2 0 65 0 0,12 0 84 0 0,0 0-60 0 0,53 0 423 0 0,-49-3-452 0 0,-1-5-59 0 0,-2 1-92 0 0,7-4 9 0 0,0 6-21 0 0,0-6-74 0 0,-20 8-19 0 0,-8 2 0 0 0,0 1 0 0 0,0-1 0 0 0,0-1 0 0 0,-1 1 0 0 0,1-1 0 0 0,0 1 0 0 0,-1-1 0 0 0,0 0 0 0 0,3-2 0 0 0,2 0-19 0 0,1 0-33 0 0,12-4-121 0 0,-14 6 71 0 0,0-1 0 0 0,0 0 0 0 0,0 0 0 0 0,1-2 102 0 0,11-11-380 0 0</inkml:trace>
  <inkml:trace contextRef="#ctx0" brushRef="#br0" timeOffset="568.73">576 0 8640 0 0,'0'0'197'0'0,"0"0"24"0"0,0 0 17 0 0,0 0-82 0 0,0 0-15 0 0,0 0 48 0 0,0 0 161 0 0,0 0 296 0 0,0 0 24 0 0,2 3-26 0 0,4 2-390 0 0,-3-2-157 0 0,-1-1 0 0 0,1 0-1 0 0,-1 1 1 0 0,0-1-1 0 0,0 1 1 0 0,0 0 0 0 0,0 0-1 0 0,1 1-96 0 0,-1 3 203 0 0,-1 1 35 0 0,1 4 100 0 0,3-3-75 0 0,1 5 5 0 0,-1 13 127 0 0,6-6-3 0 0,-7-8-208 0 0,-3-9-119 0 0,0 0-1 0 0,0 0 0 0 0,1 0 1 0 0,-1 0-1 0 0,1-1 1 0 0,0 1-1 0 0,0 0 1 0 0,1 0-65 0 0,0 3 83 0 0,1 1 0 0 0,-1 0 0 0 0,0 0 0 0 0,-1 0 0 0 0,0 0 1 0 0,0 0-1 0 0,0 1-83 0 0,3 14 162 0 0,1-4-36 0 0,7 10 121 0 0,-9-22-158 0 0,-1 0 1 0 0,0 1 0 0 0,0-1-1 0 0,0 2-89 0 0,2 23 304 0 0,6 2-4 0 0,-6 9-17 0 0,1-19-102 0 0,-4-18-108 0 0,0 0 0 0 0,-1 1 0 0 0,0-1-1 0 0,0 0 1 0 0,0 6-73 0 0,-1-6 75 0 0,0 0-1 0 0,1 1 0 0 0,0-1 0 0 0,1 0 0 0 0,1 5-74 0 0,3 13 189 0 0,-4-1-43 0 0,-2 2 38 0 0,-1-15-79 0 0,1 0 0 0 0,0 0-1 0 0,1 0 1 0 0,0 0 0 0 0,1 1-105 0 0,4 5 120 0 0,0 1 32 0 0,-5 1 33 0 0,0-13-123 0 0,0 1 0 0 0,0-1 0 0 0,0 1 0 0 0,0-1 0 0 0,2 4-62 0 0,4 14 176 0 0,-6-8-119 0 0,-1 1 26 0 0,-1-13-66 0 0,1 0 1 0 0,0 0 0 0 0,0 0 0 0 0,0 0-1 0 0,0 0 1 0 0,1 0 0 0 0,-1 0-1 0 0,1 0 1 0 0,-1-1 0 0 0,2 4-18 0 0,9 10 30 0 0,-11-15-22 0 0,1 1 0 0 0,-1-1 0 0 0,1 1 0 0 0,-1-1 0 0 0,0 0 0 0 0,0 1 0 0 0,0-1 0 0 0,1 1 0 0 0,-1-1 0 0 0,-1 1-8 0 0,1 0-181 0 0,0 0 33 0 0,0 2-53 0 0,0-1 110 0 0,0 0 94 0 0,0 0 91 0 0,0-1 73 0 0,0 0 45 0 0,-1 0 340 0 0,1 0-269 0 0,0-2-167 0 0,0 0-57 0 0,0 1-71 0 0,0-1-91 0 0,0 0-105 0 0,0 0-121 0 0,0 0 115 0 0,0 1-36 0 0,0-1-37 0 0,0 0-41 0 0,0 0-40 0 0,0 0-44 0 0,0 1-46 0 0,0-1-46 0 0,1 0 13 0 0,-1 1-39 0 0,0-1-42 0 0,0 1-43 0 0,0-1-44 0 0,0 1-46 0 0,0-1-47 0 0,0 1-47 0 0,0-1-1540 0 0,0 0-1310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7:17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5960 0 0,'0'-1'-100'0'0,"0"0"63"0"0,0-1 60 0 0,0 1 55 0 0,0 0 53 0 0,0 1 48 0 0,0-1 45 0 0,0 0 40 0 0,0 0 102 0 0,0 1 46 0 0,0-1 40 0 0,0 0 33 0 0,-1 1 453 0 0,1 0 1373 0 0,0 0-1514 0 0,0 0-50 0 0,0 1-72 0 0,1 0-95 0 0,-1-1-257 0 0,0 1-58 0 0,0 0-65 0 0,0-1-72 0 0,0 1-81 0 0,1 0-57 0 0,-1 0-62 0 0,0-1-66 0 0,1 1-70 0 0,-1 0-72 0 0,1 0-78 0 0,-1 0-80 0 0,5 7 560 0 0,-4-6-98 0 0,0-1-1 0 0,0 0 1 0 0,0 1 0 0 0,-1-1 0 0 0,1 1-1 0 0,0-1 1 0 0,-1 1 0 0 0,1 0 0 0 0,-1-1-1 0 0,1 1 1 0 0,-1 0 0 0 0,0-1 0 0 0,0 1-1 0 0,0 0-23 0 0,0 13 188 0 0,1 11 45 0 0,-4-3-98 0 0,-2-7-54 0 0,3-13-64 0 0,1 1 0 0 0,0-1 0 0 0,0 0 0 0 0,0 1 0 0 0,1-1 0 0 0,-1 0 0 0 0,1 1 0 0 0,0-1 0 0 0,0 1 0 0 0,0-1 0 0 0,0 1 0 0 0,0-1 0 0 0,1 1-17 0 0,1 2 29 0 0,1 6 25 0 0,0 0-1 0 0,-1 0 1 0 0,0 0 0 0 0,-1 0 0 0 0,-1 2-54 0 0,0 16 122 0 0,-1-9 2 0 0,1 0 0 0 0,1 0 1 0 0,1 1-1 0 0,0-1 0 0 0,2 0 0 0 0,4 13-124 0 0,-3-19 81 0 0,-2 1 0 0 0,1-1 0 0 0,-2 1 0 0 0,0-1 0 0 0,-1 1-81 0 0,-1 80 423 0 0,-1-45-183 0 0,2-32-57 0 0,1 0 0 0 0,3 17-183 0 0,-1-19 177 0 0,-2 1 1 0 0,0 14-178 0 0,-1-24 78 0 0,-1 0 0 0 0,1 1 1 0 0,1-1-1 0 0,-1 0 0 0 0,3 3-78 0 0,-2-4 75 0 0,-1 1 0 0 0,1-1 0 0 0,-1 0 0 0 0,0 1-1 0 0,-1 2-74 0 0,1 2 106 0 0,-1 9 85 0 0,-3-4 24 0 0,1-13-185 0 0,1-2-3 0 0,1 0 1 0 0,-1 1-1 0 0,0-1 1 0 0,1 0-1 0 0,-1 1 1 0 0,1-1-1 0 0,0 1 1 0 0,0-1-1 0 0,0 0-27 0 0,6 16 235 0 0,-5-14-184 0 0,-1-1 0 0 0,1 1 0 0 0,0-1 0 0 0,-1 1 0 0 0,1-1 0 0 0,-1 1 0 0 0,-1 3-51 0 0,1 15 187 0 0,-1-14-115 0 0,1-6-8 0 0,0-2 0 0 0,0 0-51 0 0,-2-2-80 0 0,-3-2-101 0 0,-1-3-219 0 0,3 2-392 0 0,3 3 683 0 0,0 0-47 0 0,-1 0-47 0 0,1 0-42 0 0,-1 0-42 0 0,0 0-39 0 0,1 0-36 0 0,-1 1-34 0 0,-1-3-479 0 0,-1 1-109 0 0,1 0-93 0 0,0 1-74 0 0,0 0-1111 0 0,1 1-1258 0 0</inkml:trace>
  <inkml:trace contextRef="#ctx0" brushRef="#br0" timeOffset="763.4">49 92 5064 0 0,'0'0'108'0'0,"0"0"17"0"0,0 0 14 0 0,0 0 55 0 0,0 0-30 0 0,0 0 35 0 0,0 0 240 0 0,0 0 10 0 0,3 0 19 0 0,-2 0-414 0 0,1 0 37 0 0,1 0 179 0 0,2 0 147 0 0,9 1 685 0 0,-8-2-769 0 0,-2 1-120 0 0,0-1-78 0 0,-1 0-97 0 0,0 0-118 0 0,5-4 266 0 0,2-1 66 0 0,4 4 60 0 0,-3 2-72 0 0,1 0-57 0 0,13-3 112 0 0,-10-1-139 0 0,6-1 67 0 0,-6 3-45 0 0,-1 0 19 0 0,4 2 68 0 0,27 0 121 0 0,67 0 427 0 0,-105 0-756 0 0,-1 1 1 0 0,1 0 0 0 0,0 0 0 0 0,0 1 0 0 0,-1-1 0 0 0,1 2-58 0 0,10 1 117 0 0,15 2 92 0 0,-1 4-94 0 0,-12-6-70 0 0,-14-3-34 0 0,0 0 1 0 0,0 0 0 0 0,-1 1 0 0 0,1-1 0 0 0,0 1 0 0 0,-1 0 0 0 0,1 0 0 0 0,0 1-12 0 0,64 45 224 0 0,-45-32-144 0 0,-13 0-14 0 0,-2-9-54 0 0,-7-5-7 0 0,0 0 0 0 0,0-1 0 0 0,0 1 0 0 0,-1 0 0 0 0,1 0 0 0 0,0 0 0 0 0,-1 0 0 0 0,1 0 0 0 0,-1 0 0 0 0,0 0 0 0 0,1 2-5 0 0,3 4 15 0 0,-1-1-22 0 0,-2-2 33 0 0,0 1 34 0 0,-2 2 49 0 0,-1 9-34 0 0,-5 0 45 0 0,5-15-96 0 0,0 0 0 0 0,0 0-1 0 0,-1 0 1 0 0,1 0 0 0 0,0-1 0 0 0,-1 1 0 0 0,0 0 0 0 0,1-1 0 0 0,-1 1-1 0 0,0-1 1 0 0,0 1 0 0 0,0-1 0 0 0,0 0 0 0 0,-1 1-24 0 0,-2 0 56 0 0,5-1-41 0 0,-1-1-1 0 0,0 0 0 0 0,1 0 0 0 0,-1 1 0 0 0,0-1 0 0 0,1 0 0 0 0,-1 1 0 0 0,1-1 1 0 0,-1 1-1 0 0,1-1 0 0 0,-1 1 0 0 0,1-1 0 0 0,-1 1 0 0 0,1-1 0 0 0,-1 1 1 0 0,1-1-1 0 0,-1 1 0 0 0,1 0 0 0 0,0-1 0 0 0,0 1 0 0 0,-1-1 0 0 0,1 1-14 0 0,-2 4 52 0 0,-1-2-17 0 0,0 0 1 0 0,0 0 0 0 0,0-1 0 0 0,0 1 0 0 0,0-1 0 0 0,-1 0-1 0 0,1 0 1 0 0,-1 0 0 0 0,1 0 0 0 0,-4 0-36 0 0,0 2 54 0 0,-8 2 62 0 0,-5 1-22 0 0,10-4-41 0 0,-8 3 67 0 0,1-2-35 0 0,1 1-2 0 0,-2 1 33 0 0,-19 7 52 0 0,-1 1-12 0 0,25-10-99 0 0,-2 1-16 0 0,9-3-31 0 0,-1 0-1 0 0,0 0 1 0 0,1-1-1 0 0,-1 0 1 0 0,0 0-1 0 0,0-1 0 0 0,0 0-9 0 0,-6 0 11 0 0,-8-1 7 0 0,4 5 29 0 0,8-1-29 0 0,-1 0-1 0 0,0-1 1 0 0,1 0-1 0 0,-3 0-17 0 0,-15-1 85 0 0,13 2-32 0 0,4 3-37 0 0,2-1-16 0 0,-1-3-10 0 0,5-2-26 0 0,2 0-40 0 0,1 0-88 0 0,1 0-152 0 0,0 0 164 0 0,0 0-49 0 0,0 0-76 0 0,0 0 90 0 0,0 0-39 0 0,0 0-41 0 0,0 0-39 0 0,0 0-411 0 0,0 0 103 0 0,0 0-54 0 0,0 0-784 0 0,0 0-613 0 0,0 0-1168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7:21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7256 0 0,'0'0'165'0'0,"0"0"22"0"0,0 0 7 0 0,0 0-60 0 0,0 0-9 0 0,0 0 45 0 0,0 0 145 0 0,0 0 269 0 0,0 0 22 0 0,0 0-20 0 0,3 3-90 0 0,-2-2-405 0 0,0 0-40 0 0,0 0-26 0 0,2 1-33 0 0,-2-1 55 0 0,0 1 51 0 0,0-1 47 0 0,0 0 67 0 0,1 1 79 0 0,-1-1 89 0 0,0 0-213 0 0,-1 0-37 0 0,0 1 37 0 0,0 2-82 0 0,0 1-53 0 0,0-3-2 0 0,-1-1 39 0 0,2 6 57 0 0,4 6 382 0 0,-2-8-329 0 0,0-1-100 0 0,-1-1-83 0 0,-2-1 31 0 0,1-1-1 0 0,-1 0 0 0 0,1 1 1 0 0,-1-1-1 0 0,0 0 0 0 0,0 1 1 0 0,1-1-1 0 0,-1 1 0 0 0,0-1 1 0 0,0 1-27 0 0,2 17 250 0 0,1-9-147 0 0,1 2-7 0 0,-2-4 1 0 0,1-1 20 0 0,1 1 46 0 0,7 11 158 0 0,-6 7 6 0 0,6-4-33 0 0,-8-9-205 0 0,-2-9-70 0 0,0 0-1 0 0,1 0 1 0 0,-1 0 0 0 0,1-1 0 0 0,0 1 0 0 0,0 0 0 0 0,0 0 0 0 0,0 0-19 0 0,19 31 85 0 0,-6-10 9 0 0,-3-6 45 0 0,-3-5-45 0 0,6 10 94 0 0,9 13 112 0 0,-14-24-146 0 0,21 21 400 0 0,-16-21-351 0 0,-3-2-88 0 0,0 1-88 0 0,5 6-25 0 0,11 11 14 0 0,-9-15 102 0 0,-8-9-18 0 0,7 6 72 0 0,-14-6-12 0 0,-4 1-92 0 0,2-1-16 0 0,4 0 49 0 0,-5-5-95 0 0,-1 0 0 0 0,1 0 0 0 0,-1 0 0 0 0,0 1 0 0 0,1-1 0 0 0,-1 0 0 0 0,0 0 0 0 0,1 1 0 0 0,-1-1 0 0 0,0 0 0 0 0,1 0 0 0 0,-1 1 0 0 0,0-1 1 0 0,0 1-1 0 0,1-1 0 0 0,-1 0 0 0 0,0 1 0 0 0,0-1 0 0 0,0 0 0 0 0,1 1 0 0 0,-1-1 0 0 0,0 1 0 0 0,0-1 0 0 0,0 0 0 0 0,0 1 0 0 0,0-1 0 0 0,0 1 0 0 0,0-1 0 0 0,0 1 0 0 0,0-1 0 0 0,0 1-6 0 0,0-1 3 0 0,0 0 0 0 0,0 0 0 0 0,0 0-1 0 0,0 0 1 0 0,0 0 0 0 0,0 0 0 0 0,0 0-1 0 0,0 0 1 0 0,0 1 0 0 0,0-1 0 0 0,0 0-1 0 0,0 0 1 0 0,0 0 0 0 0,0 0-1 0 0,0 0 1 0 0,0 0 0 0 0,0 0 0 0 0,0 0-1 0 0,0 0 1 0 0,0 0 0 0 0,0 1 0 0 0,0-1-1 0 0,0 0 1 0 0,0 0 0 0 0,0 0 0 0 0,0 0-1 0 0,0 0 1 0 0,0 0 0 0 0,0 0 0 0 0,0 0-1 0 0,0 0 1 0 0,0 0 0 0 0,0 0-1 0 0,1 0 1 0 0,-1 0 0 0 0,0 0 0 0 0,0 0-1 0 0,0 1 1 0 0,0-1 0 0 0,0 0 0 0 0,0 0-1 0 0,0 0 1 0 0,0 0 0 0 0,0 0 0 0 0,0 0-1 0 0,1 0 1 0 0,-1 0 0 0 0,0 0-1 0 0,0 0 1 0 0,0 0 0 0 0,0 0 0 0 0,0 0-1 0 0,0 0 1 0 0,0 0 0 0 0,0 0 0 0 0,0-1-1 0 0,1 1-2 0 0,0 0 71 0 0,3 0-76 0 0,-2 0 72 0 0,-1 0 6 0 0,1 0 36 0 0,-1 0 40 0 0,1 0 47 0 0,-2 3 19 0 0,0-1-168 0 0,-1 4 8 0 0,1-3 1 0 0,1-1 42 0 0,1-2 7 0 0,9 0 11 0 0,-8 0 51 0 0,-3 0 22 0 0,0 0 3 0 0,0 0-18 0 0,0 0-78 0 0,0 0-24 0 0,-1-2 14 0 0,1-1-35 0 0,0-3 1 0 0,1 4-13 0 0,-1-1 103 0 0,0 3 2 0 0,0-2-24 0 0,0 1-118 0 0,0 1-1 0 0,0-1 1 0 0,0 1-1 0 0,0 0 1 0 0,0-1-1 0 0,0 1 1 0 0,0-1 0 0 0,0 1-1 0 0,0-1 1 0 0,0 1-1 0 0,0 0 1 0 0,0-1-1 0 0,0 1 1 0 0,1-1-1 0 0,-1 1 1 0 0,0 0-1 0 0,0-1 1 0 0,1 1-1 0 0,-1 0 1 0 0,0-1-1 0 0,0 1 1 0 0,1 0-1 0 0,-1-1 1 0 0,0 1-1 0 0,1 0 1 0 0,-1 0-1 0 0,0-1 1 0 0,1 1-1 0 0,-1 0 1 0 0,1 0-1 0 0,-1 0 0 0 0,7-5 29 0 0,-6 4-30 0 0,-1 0 1 0 0,0 0 0 0 0,1 1 0 0 0,-1-1-1 0 0,0 0 1 0 0,0 0 0 0 0,1 0 0 0 0,-1 0 0 0 0,0 1-1 0 0,0-1 1 0 0,0 0 0 0 0,0 0 0 0 0,0 0-1 0 0,0-1 0 0 0,-1-26 0 0 0,1 26 0 0 0,-1 1 0 0 0,1 0 0 0 0,0 0 0 0 0,0 0 0 0 0,0 0 0 0 0,0 0 0 0 0,1 0 0 0 0,-1 0 0 0 0,0-1 0 0 0,0 1 0 0 0,1 0 0 0 0,-1 0 0 0 0,0 0 0 0 0,1 0 0 0 0,-1 0 0 0 0,1 0 0 0 0,13-29 0 0 0,-13 22 0 0 0,-2 0 0 0 0,1 6 0 0 0,0 1 0 0 0,0-1 0 0 0,0 0 0 0 0,0 0 0 0 0,1 0 0 0 0,-1 1 0 0 0,1-1 0 0 0,-1 0 0 0 0,1 0 0 0 0,0 1 0 0 0,-1-1 0 0 0,1 0 0 0 0,0 1 0 0 0,1-1 0 0 0,-1 0 0 0 0,0 1 0 0 0,0-1 0 0 0,0 0 0 0 0,-1 1 0 0 0,1-1 0 0 0,0 0 0 0 0,-1 0 0 0 0,1 1 0 0 0,-1-1 0 0 0,0 0 0 0 0,1 0 0 0 0,-1 0 0 0 0,0 1 0 0 0,0-2 0 0 0,0-4 0 0 0,1 0 0 0 0,0 0 0 0 0,1 0 0 0 0,-1 0 0 0 0,2-2 0 0 0,2-8 0 0 0,0-13 0 0 0,6 9 0 0 0,-5 0 0 0 0,-5 13 4 0 0,1 1 0 0 0,1-1-1 0 0,-1 1 1 0 0,3-3-4 0 0,8-19 71 0 0,-5 9-3 0 0,2 5-26 0 0,1-1-6 0 0,-4-4 8 0 0,-6 18-42 0 0,-1 0 1 0 0,1 0-1 0 0,-1-1 0 0 0,1 1 0 0 0,0 0 0 0 0,0 0 0 0 0,0 0 0 0 0,0 0 1 0 0,1 0-1 0 0,-1 0 0 0 0,0 1 0 0 0,1-1 0 0 0,0 0-2 0 0,0-1 0 0 0,1 0 0 0 0,-1 0 0 0 0,0 0 0 0 0,0-1 0 0 0,0 1 0 0 0,0-2 0 0 0,0 2 0 0 0,0-1 0 0 0,0 1 0 0 0,0 0 0 0 0,1-1 0 0 0,-1 1 0 0 0,1-1 0 0 0,29-28 0 0 0,-18 16 0 0 0,-14 15-1 0 0,1 0 0 0 0,-1-1-1 0 0,1 1 1 0 0,-1-1 0 0 0,0 1-1 0 0,0-1 1 0 0,0 1 0 0 0,1-1-1 0 0,-1 1 1 0 0,-1-1 1 0 0,1 2 0 0 0,0-13-65 0 0,0 10-7 0 0,0 3 29 0 0,0 0 92 0 0,0 0 23 0 0,0 0-30 0 0,0 0-120 0 0,3-2-12 0 0,8-9 36 0 0,-9 8 110 0 0,-2 3 12 0 0,0 0-34 0 0,0 0-130 0 0,0 0-58 0 0,0 0-7 0 0,0 3-36 0 0,0-1 118 0 0,0 2 25 0 0,0-2-25 0 0,0 0-100 0 0,0 0 41 0 0,0-1-39 0 0,0-1-1 0 0,0 0 77 0 0,0 0-35 0 0,0 0-12 0 0,0 0-35 0 0,0 0-42 0 0,0 0-46 0 0,0 0-50 0 0,0 0-48 0 0,0 0-43 0 0,0 0-38 0 0,0 0-291 0 0,0 0-64 0 0,0 0-52 0 0,0 0-36 0 0,0 0-336 0 0,0 0-32 0 0,0 0-2638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7:26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494 112 5840 0 0,'0'0'132'0'0,"0"0"17"0"0,0 0 11 0 0,3-3-21 0 0,3-4-99 0 0,-2 0 31 0 0,-2 1 49 0 0,-1 0 77 0 0,2 0 236 0 0,8-4 14 0 0,-11 10-439 0 0,0 0 0 0 0,0 0 0 0 0,0 0-1 0 0,0 0 1 0 0,0-1 0 0 0,0 1 0 0 0,0 0 0 0 0,1 0 0 0 0,-1 0 0 0 0,0 0 0 0 0,0 0 0 0 0,0 0 0 0 0,0 0 0 0 0,0 0 0 0 0,0 0 0 0 0,0 0 0 0 0,0-1-1 0 0,0 1 1 0 0,0 0 0 0 0,0 0 0 0 0,0 0 0 0 0,0 0 0 0 0,1 0 0 0 0,-1 0 0 0 0,0 0 0 0 0,0-1 0 0 0,0 1 0 0 0,0 0 0 0 0,0 0 0 0 0,0 0 0 0 0,0 0 0 0 0,0 0-1 0 0,0 0 1 0 0,0-1 0 0 0,-1 1 0 0 0,1 0 0 0 0,0 0 0 0 0,0 0 0 0 0,0 0 0 0 0,0 0 0 0 0,0 0 0 0 0,0 0 0 0 0,0-1 0 0 0,0 1 0 0 0,0 0 0 0 0,0 0-1 0 0,0 0 1 0 0,0 0 0 0 0,0 0 0 0 0,-1 0 0 0 0,1 0 0 0 0,0 0 0 0 0,0 0 0 0 0,0 0 0 0 0,0 0 0 0 0,0 0 0 0 0,0-1-8 0 0,-11-9 469 0 0,9 8-199 0 0,1 0-73 0 0,0 0-59 0 0,1 0-49 0 0,0 0-29 0 0,1-3 8 0 0,-1 4-2 0 0,0 1 5 0 0,0-3 395 0 0,0 1-55 0 0,0 1-394 0 0,0 1 0 0 0,0-1 0 0 0,0 1 0 0 0,0-1 1 0 0,0 1-1 0 0,0-1 0 0 0,0 1 0 0 0,0-1 0 0 0,0 1 0 0 0,0-1 0 0 0,-1 1 0 0 0,1-1 1 0 0,0 1-1 0 0,0-1 0 0 0,0 1 0 0 0,-1 0 0 0 0,1-1 0 0 0,0 1 0 0 0,-1 0 0 0 0,1-1 0 0 0,0 1 1 0 0,-1 0-1 0 0,1-1 0 0 0,0 1 0 0 0,-1 0 0 0 0,1-1 0 0 0,-1 1 0 0 0,1 0 0 0 0,-1 0 0 0 0,1 0-17 0 0,-17-2 516 0 0,12 2-381 0 0,0-2 297 0 0,-10-9 44 0 0,3 8-57 0 0,9 3-9 0 0,3 0-291 0 0,-2 0 16 0 0,-23 0 82 0 0,0 0 47 0 0,-63 0 711 0 0,53 0-607 0 0,19 2-170 0 0,-3 5-46 0 0,8-2-76 0 0,-10 4 53 0 0,3 1-70 0 0,-7 2-1 0 0,19-9-42 0 0,0 0 0 0 0,0 0 1 0 0,0 1-1 0 0,0 0 1 0 0,0 0-1 0 0,1 0 0 0 0,-1 1 1 0 0,1-1-1 0 0,0 1 1 0 0,1 1-1 0 0,-1 0-16 0 0,-11 10 60 0 0,12-12-59 0 0,1 0 1 0 0,-1 0 0 0 0,1 0 0 0 0,0 0-1 0 0,0 1 1 0 0,1 0 0 0 0,-1-1 0 0 0,1 1 0 0 0,0 1-2 0 0,-1 0 8 0 0,1 0 0 0 0,-1 0 1 0 0,0-1-1 0 0,0 1 1 0 0,-1-1-9 0 0,2-2 1 0 0,0 0 1 0 0,0 0 0 0 0,1 1-1 0 0,-1-1 1 0 0,0 0 0 0 0,1 1-1 0 0,0-1 1 0 0,0 1 0 0 0,0-1-1 0 0,0 1 1 0 0,1 0 0 0 0,-1-1-1 0 0,1 5 0 0 0,1 1-2 0 0,-1-5 1 0 0,0 0 0 0 0,1-1 0 0 0,-2 1 1 0 0,1 0-1 0 0,0-1 0 0 0,-1 1 0 0 0,1 0 0 0 0,-1-1 0 0 0,-1 2 0 0 0,-1 5-1 0 0,2-7 1 0 0,-1 0 0 0 0,1 0 0 0 0,0 0 1 0 0,0 1-1 0 0,0-1 0 0 0,1 0 0 0 0,-1 1 0 0 0,1-1 0 0 0,0 0 0 0 0,0 1 0 0 0,0-1 0 0 0,0 1 0 0 0,1 2 0 0 0,5 7-1 0 0,-5-11 1 0 0,0-1 0 0 0,0 1 0 0 0,-1-1 0 0 0,1 0 0 0 0,0 1 0 0 0,-1-1 0 0 0,1 1 0 0 0,-1 0 0 0 0,0-1 0 0 0,1 1 0 0 0,-1-1 0 0 0,0 1 0 0 0,0 0 0 0 0,0 10 0 0 0,0-8 2 0 0,-1-1 0 0 0,2 1 0 0 0,-1 0 0 0 0,0 0-1 0 0,1-1 1 0 0,-1 1 0 0 0,2 2-2 0 0,-1-4 5 0 0,0 1 1 0 0,0-1-1 0 0,0 0 0 0 0,0 0 0 0 0,1-1 1 0 0,-1 1-1 0 0,1 0 0 0 0,-1 0 1 0 0,1 0-6 0 0,30 29 11 0 0,-30-29-11 0 0,-1 0 0 0 0,1-1 0 0 0,0 0 0 0 0,0 1 0 0 0,0-1 0 0 0,0 0 0 0 0,0 0 0 0 0,0 0 0 0 0,0 0 0 0 0,0 0 0 0 0,1-1 0 0 0,-1 1 0 0 0,1-1 0 0 0,33 2 3 0 0,-18-3 5 0 0,-15 1-2 0 0,1 0 1 0 0,-1-1-1 0 0,0 1 0 0 0,1-1 0 0 0,-1 0 0 0 0,1 0 1 0 0,-1 0-1 0 0,2-1-6 0 0,10-4 3 0 0,-1 3-2 0 0,-12 3 0 0 0,0-1-1 0 0,1 1 1 0 0,-1-1 0 0 0,0 0-1 0 0,0 0 1 0 0,1 0 0 0 0,-1 0 0 0 0,0 0-1 0 0,0 0 1 0 0,0 0 0 0 0,0-1 0 0 0,0 1-1 0 0,0-1 1 0 0,0 0-1 0 0,23-17 47 0 0,17-3-40 0 0,0 0 3 0 0,-39 20 0 0 0,-1-1-1 0 0,1 1 1 0 0,-1 0-1 0 0,1-1 1 0 0,-1 1 0 0 0,0-1-1 0 0,0 0 1 0 0,0 0-1 0 0,2-2-9 0 0,8-13 57 0 0,5 6 2 0 0,-14 10-44 0 0,0 0 0 0 0,0 0-1 0 0,0 0 1 0 0,0 0-1 0 0,-1 0 1 0 0,1-1-1 0 0,-1 1 1 0 0,0-1-1 0 0,2-2-14 0 0,4-6 41 0 0,-5 4-27 0 0,1 1 0 0 0,0 0 0 0 0,1 0-1 0 0,3-3-13 0 0,-5 6 0 0 0,-1 0 0 0 0,1 0 0 0 0,-1 0 0 0 0,0-1 0 0 0,0 1 0 0 0,0-2 0 0 0,0 2 0 0 0,0-1 0 0 0,0 1 0 0 0,0-1 0 0 0,0 1 0 0 0,1 0 0 0 0,0-1 0 0 0,11-12 0 0 0,2-16 54 0 0,-13 25-47 0 0,-3 7-7 0 0,0-1 0 0 0,0 1-1 0 0,0-1 1 0 0,0 1-1 0 0,0-1 1 0 0,1 1 0 0 0,-1 0-1 0 0,0-1 1 0 0,0 1 0 0 0,1-1-1 0 0,-1 1 1 0 0,0 0 0 0 0,0-1-1 0 0,1 1 1 0 0,-1 0 0 0 0,1-1-1 0 0,-1 1 1 0 0,0 0 0 0 0,1-1-1 0 0,-1 1 1 0 0,1 0-1 0 0,-1 0 1 0 0,0 0 0 0 0,1-1-1 0 0,-1 1 1 0 0,1 0 0 0 0,-1 0-1 0 0,1 0 1 0 0,-1 0 0 0 0,1 0-1 0 0,-1 0 1 0 0,1 0 0 0 0,-1 0-1 0 0,1 0 1 0 0,-1 0-1 0 0,1 0 1 0 0,-1 0-1 0 0,0 0 0 0 0,0 0 0 0 0,0 0 0 0 0,0 0 0 0 0,0 0 0 0 0,0 0 0 0 0,0 0-1 0 0,0 0 1 0 0,0 0 0 0 0,0 0 0 0 0,1 0 0 0 0,-1 0 0 0 0,0 0 0 0 0,0 0 0 0 0,0 0 0 0 0,0 0-1 0 0,0 0 1 0 0,0 0 0 0 0,0 0 0 0 0,0 0 0 0 0,0 0 0 0 0,0 0 0 0 0,1 0 0 0 0,-1 0-1 0 0,0 0 1 0 0,0 0 0 0 0,0 0 0 0 0,0 0 0 0 0,0 0 0 0 0,0 0 0 0 0,0-1 0 0 0,0 1-1 0 0,0 0 1 0 0,0 0 0 0 0,0 0 0 0 0,0 0 0 0 0,0 0 0 0 0,0 0 0 0 0,0 0 0 0 0,0 0-1 0 0,0 0 1 0 0,0 0 0 0 0,0 0 0 0 0,0-1 0 0 0,0 1 0 0 0,0 0 0 0 0,0 0 0 0 0,0 0-1 0 0,0 0 1 0 0,0 0 0 0 0,0 0 0 0 0,0 0 0 0 0,0 0 0 0 0,0 0 0 0 0,0 0 0 0 0,0-1-1 0 0,0 1 2 0 0,0-21 26 0 0,0 19-5 0 0,0-1 32 0 0,0-3 23 0 0,0 6-70 0 0,0-1-1 0 0,0 0 0 0 0,0 1 1 0 0,0-1-1 0 0,0 0 0 0 0,0 0 1 0 0,1 1-1 0 0,-1-1 0 0 0,0 0 1 0 0,0 1-1 0 0,1-1 0 0 0,-1 1 1 0 0,0-1-1 0 0,0 0 0 0 0,1 1-5 0 0,0-2-24 0 0,4 1 96 0 0,-3 1-106 0 0,1 0-67 0 0,-1 0-15 0 0,1 0-46 0 0,-3 0 161 0 0,0 0 1 0 0,1 0-1 0 0,-1 0 0 0 0,0 0 1 0 0,1 0-1 0 0,-1 0 0 0 0,0 0 0 0 0,1 0 1 0 0,-1 0-1 0 0,0 0 0 0 0,1 0 1 0 0,-1 0-1 0 0,0 0 0 0 0,1 0 0 0 0,-1 0 1 0 0,0 1-1 0 0,1-1 0 0 0,-1 0 0 0 0,0 0 1 0 0,0 0-1 0 0,1 0 0 0 0,-1 1 1 0 0,0-1-1 0 0,0 0 0 0 0,1 0 0 0 0,-1 1 1 0 0,-8 12 11 0 0,-8 19 148 0 0,12-18-65 0 0,4 0-35 0 0,-1 3-8 0 0,-1-13-47 0 0,0 1 0 0 0,0-1 0 0 0,0 0 0 0 0,0-1 0 0 0,-2 3-4 0 0,2-3 0 0 0,0 0-1 0 0,0 0 1 0 0,0 0 0 0 0,1 0 0 0 0,-1 0 0 0 0,1 0-1 0 0,0 1 1 0 0,-3 13 1 0 0,1-4 11 0 0,0-1 1 0 0,-6 12-13 0 0,-1 1 68 0 0,-1 0 121 0 0,2 1 0 0 0,-6 21-189 0 0,11-27 85 0 0,1-2-35 0 0,-2 15-20 0 0,-4 24-35 0 0,4-34 5 0 0,2-13 0 0 0,1 1 0 0 0,0 0 0 0 0,1 0 0 0 0,0 5 0 0 0,2-4 0 0 0,0 1 0 0 0,1-1 0 0 0,0 0 0 0 0,1 0 0 0 0,0 0 0 0 0,-1-5 0 0 0,-1-1 0 0 0,0-1 0 0 0,-1 1 0 0 0,0-1 0 0 0,0 5 0 0 0,0-4 0 0 0,0-1 0 0 0,1 1 0 0 0,-1 0 0 0 0,2 3 0 0 0,0-3 0 0 0,-1-1 0 0 0,2 1 0 0 0,-1-1 0 0 0,0 0 0 0 0,1 0 0 0 0,0 0 0 0 0,0 0 0 0 0,1 0 0 0 0,-1 0 0 0 0,1-1 0 0 0,0 0 0 0 0,0 0 0 0 0,1 0 0 0 0,-1 0 0 0 0,1-1 0 0 0,2 2 0 0 0,-1 0 8 0 0,1 0 0 0 0,-1 0 0 0 0,0 0 0 0 0,-1 1 0 0 0,3 2-8 0 0,2 3 24 0 0,-9-9-17 0 0,1 0 0 0 0,0-1-1 0 0,-1 1 1 0 0,1-1 0 0 0,0 1-1 0 0,0-1 1 0 0,0 0-1 0 0,0 0 1 0 0,1 0 0 0 0,-1 0-1 0 0,0 0 1 0 0,0 0 0 0 0,1-1-1 0 0,-1 1 1 0 0,0-1 0 0 0,2 1-7 0 0,10 1 29 0 0,2 3 11 0 0,1 2 38 0 0,23 7 164 0 0,-37-14-220 0 0,1 1 0 0 0,-1 0-1 0 0,1-1 1 0 0,-1 1-1 0 0,1-1 1 0 0,-1 0 0 0 0,1 0-1 0 0,0-1 1 0 0,-1 1-1 0 0,1-1-21 0 0,11-5 89 0 0,3 0 50 0 0,0 5 67 0 0,-16 1-171 0 0,1 0 0 0 0,0 0 0 0 0,0-1 1 0 0,0 1-1 0 0,0-1 0 0 0,0 1 0 0 0,0-1 1 0 0,1-1-36 0 0,16-9 252 0 0,-3 2-84 0 0,4 2-45 0 0,-1-1-55 0 0,-3 0-64 0 0,-13 5 5 0 0,0 1-1 0 0,0 0 1 0 0,0 0-1 0 0,0 1 1 0 0,1-1-1 0 0,3 0-8 0 0,-5 1 5 0 0,-1 0-1 0 0,1 0 1 0 0,0 0 0 0 0,0 0-1 0 0,-1 0 1 0 0,1 0 0 0 0,0-1-1 0 0,-1 1 1 0 0,0-1-1 0 0,1 0 1 0 0,-1 0 0 0 0,1 0-5 0 0,2-3 13 0 0,1 1-1 0 0,-1 0 1 0 0,1 0 0 0 0,1 1 0 0 0,-1 0 0 0 0,1-1-13 0 0,-1 2-3 0 0,-3-1 8 0 0,3 2-11 0 0,14 2 82 0 0,-18-1-17 0 0,-2 0 26 0 0,0 0-16 0 0,0-3-5 0 0,1 3-60 0 0,-1-1-1 0 0,0 0 1 0 0,0 0 0 0 0,-1 1-1 0 0,1-1 1 0 0,0 0-1 0 0,0 1 1 0 0,0-1-1 0 0,0 0 1 0 0,-1 1-1 0 0,1-1 1 0 0,0 0 0 0 0,0 1-1 0 0,-1-1 1 0 0,1 1-4 0 0,-1-1 0 0 0,0 1 1 0 0,0-1 0 0 0,1 1 0 0 0,-1 0 0 0 0,0-1-1 0 0,0 1 1 0 0,0 0 0 0 0,0 0 0 0 0,1 0-1 0 0,-1 0 1 0 0,0 0 0 0 0,0 0 0 0 0,0 0-1 0 0,-1 0 0 0 0,-11 0-25 0 0,11 0-100 0 0,2 0-21 0 0,0 0 54 0 0,0 0 18 0 0,0 0-36 0 0,0 0-16 0 0,0 0-37 0 0,0 0-42 0 0,0 0-47 0 0,0 0-52 0 0,0 0-48 0 0,0 0-44 0 0,0 0-41 0 0,0-1-284 0 0,0 1-66 0 0,0-1-52 0 0,0 0-38 0 0,0-1-332 0 0,0 0-33 0 0,0-7-2603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7:54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9672 0 0,'0'0'216'0'0,"0"0"32"0"0,0 0 13 0 0,0 1-104 0 0,0 1-79 0 0,0 2-47 0 0,0 2 36 0 0,0 0 46 0 0,1 1 56 0 0,1-1 68 0 0,3 2 51 0 0,0 3 131 0 0,-3-5-170 0 0,-1 1 34 0 0,-1 1 25 0 0,0-1-64 0 0,0 4 1 0 0,0-1-79 0 0,0 1-37 0 0,3 3 8 0 0,3-1 24 0 0,-1-3-2 0 0,-3 5 40 0 0,-1-8-99 0 0,-1 1 1 0 0,2-1 0 0 0,-1 1-1 0 0,3 5-100 0 0,-2-5 109 0 0,0 1-1 0 0,-1-1 0 0 0,1 0 1 0 0,-1 9-109 0 0,1 8 208 0 0,5 8 13 0 0,-3-14-106 0 0,2 12 106 0 0,0-5-56 0 0,-2-3-23 0 0,-1 3 50 0 0,-3 6 29 0 0,-1 0 27 0 0,5-8-14 0 0,-4-20-198 0 0,9 34 298 0 0,-5-2-69 0 0,-4-28-175 0 0,1 0 0 0 0,0 0-1 0 0,0 0 1 0 0,1 0 0 0 0,1 4-90 0 0,-1-5 84 0 0,0 0 0 0 0,-1 0 0 0 0,1 1 0 0 0,-2-1 0 0 0,1 3-84 0 0,-1-1 112 0 0,1-1-1 0 0,0 0 0 0 0,1 1 1 0 0,2 7-112 0 0,-2-9 104 0 0,0 0 1 0 0,0 1 0 0 0,-1-1-1 0 0,0 7-104 0 0,-1 1 210 0 0,0 0-39 0 0,3 3-1 0 0,2-2-53 0 0,-3-13-98 0 0,-1 1-1 0 0,0-1 0 0 0,0 0 1 0 0,0 1-1 0 0,0-1 0 0 0,-1 1 1 0 0,1-1-1 0 0,-1 2-18 0 0,0 18 135 0 0,0 24 88 0 0,0-34-112 0 0,0 0 49 0 0,0-16-242 0 0,0-5 5 0 0,0 5 20 0 0,0 0-43 0 0,0 1-7 0 0,0 0-37 0 0,0-1-42 0 0,0 1-49 0 0,0 0-89 0 0,0-1-75 0 0,0 1-84 0 0,0-1-90 0 0,0 1-100 0 0,0-1-108 0 0,0 1-114 0 0,0 0-124 0 0,0-1-198 0 0,0-1-33 0 0,0-5-2615 0 0</inkml:trace>
  <inkml:trace contextRef="#ctx0" brushRef="#br0" timeOffset="452.53">113 31 7696 0 0,'0'0'225'0'0,"0"0"-60"0"0,0 0-21 0 0,0 0 41 0 0,0 0 145 0 0,0 0 271 0 0,3 0 21 0 0,11 1 60 0 0,4 0 21 0 0,-6-2-313 0 0,-2 0-154 0 0,-1-1-110 0 0,-3 0-75 0 0,0-1 18 0 0,1 1-1 0 0,1 0 0 0 0,-1 1 1 0 0,0-1-1 0 0,0 1 0 0 0,7 0-68 0 0,25 2 249 0 0,25 0 133 0 0,-26-5-195 0 0,-14-2-56 0 0,-19 5-101 0 0,0-1 1 0 0,0 1-1 0 0,0 0 0 0 0,0 0 0 0 0,1 1 0 0 0,-1 0 0 0 0,0 0 0 0 0,0 0 0 0 0,5 1-30 0 0,13 4 90 0 0,-13-2-47 0 0,1-1-1 0 0,0-1 1 0 0,0 0-1 0 0,5 0-42 0 0,-5 0 39 0 0,0 0 0 0 0,0 0 0 0 0,-1 1 0 0 0,6 2-39 0 0,8 1 63 0 0,-4-2-24 0 0,-10-1-13 0 0,1 0 0 0 0,0 0 0 0 0,0 1 0 0 0,6 3-26 0 0,28 7 70 0 0,-6-3-18 0 0,-14-1-46 0 0,11 12-4 0 0,-2 1 33 0 0,-27-17-19 0 0,12 8 11 0 0,-7-5 29 0 0,-9-6-50 0 0,0 1 0 0 0,0 0 0 0 0,0-1 0 0 0,-1 1 0 0 0,1 0 0 0 0,-1 0 0 0 0,0 1 0 0 0,2 1-6 0 0,4 10 56 0 0,-4 2-39 0 0,-5 2-42 0 0,1-7-18 0 0,-3 4 20 0 0,-6-4 40 0 0,6-9 6 0 0,-1 1-1 0 0,0-2 1 0 0,0 1-1 0 0,0 0 1 0 0,-2 0-23 0 0,1 0 32 0 0,0 0 0 0 0,0 0 0 0 0,0 0 1 0 0,0 1-1 0 0,0 1-32 0 0,-12 10 67 0 0,-2 0 35 0 0,-8 3 209 0 0,0-1 1 0 0,-24 11-312 0 0,42-24 67 0 0,-1-1 1 0 0,1 0-1 0 0,-1 0 1 0 0,1 0-68 0 0,-1-1 70 0 0,0 1 0 0 0,0 0 0 0 0,0 1 1 0 0,1 0-71 0 0,-6 2 115 0 0,-1 0 1 0 0,0-1-1 0 0,0-1 1 0 0,-1 0-116 0 0,1 0 89 0 0,11-3-51 0 0,-1 0 0 0 0,0-1 0 0 0,1 1 0 0 0,-5-1-38 0 0,4 0 8 0 0,1 0 0 0 0,-1 0 0 0 0,1 1 0 0 0,-5 0-8 0 0,-4 3 1 0 0,4-1 1 0 0,1-1 0 0 0,0 0-1 0 0,-1-1 1 0 0,1 0 0 0 0,-1 0-1 0 0,-1-1-1 0 0,-55 0 102 0 0,41 0-87 0 0,18 0-64 0 0,1 1 34 0 0,-8 4 47 0 0,8-3-78 0 0,3-1-33 0 0,0-1-54 0 0,1-1 9 0 0,0 0-34 0 0,0-1-36 0 0,-1-1-39 0 0,3 3-22 0 0,-1-1-40 0 0,0 1-37 0 0,1-1-33 0 0,-1 1-239 0 0,1 0-55 0 0,-2 0-778 0 0,-2 0-614 0 0,-5 0-1167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7:56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33 5904 0 0,'-7'0'54'0'0,"2"-1"88"0"0,-9-7 552 0 0,11 4-479 0 0,0 1 586 0 0,0 1 30 0 0,-1-2-533 0 0,0 1-56 0 0,-11-2 332 0 0,7 4-252 0 0,3 1-124 0 0,1-1 36 0 0,-3 1 146 0 0,0 0 97 0 0,0 0 31 0 0,2 0-496 0 0,-1 0 102 0 0,-2 0 144 0 0,-6 0 254 0 0,9 0-322 0 0,0 1-50 0 0,0 1-80 0 0,-13 9 132 0 0,-6-6-11 0 0,13 8-44 0 0,-5-1-50 0 0,-11 8 60 0 0,10-5-61 0 0,2-5-60 0 0,9-7-26 0 0,0 1 0 0 0,1 0 0 0 0,0 0 0 0 0,-5 4 0 0 0,-11 14 4 0 0,10-10 18 0 0,0 0 1 0 0,1 1-1 0 0,-2 3-22 0 0,0 5-7 0 0,12-20 8 0 0,-1 1 1 0 0,1-1-1 0 0,-1 0 1 0 0,1 1 0 0 0,0-1-1 0 0,-1 1 1 0 0,1-1-1 0 0,0 1 1 0 0,0-1 0 0 0,0 1-2 0 0,-2 17 50 0 0,-4-5-38 0 0,5-11-4 0 0,0 0-1 0 0,-1 0 1 0 0,1 1-1 0 0,0-1 1 0 0,1 0-1 0 0,-1 1 1 0 0,1-1-1 0 0,-1 1 1 0 0,1 1-8 0 0,1 1 2 0 0,0 1-1 0 0,0-1 1 0 0,1 0 0 0 0,0 1-1 0 0,0-1 1 0 0,0 0 0 0 0,1 0 0 0 0,2 4-2 0 0,-4-9 0 0 0,0 0 0 0 0,-1 0 0 0 0,1 1 0 0 0,0-1 0 0 0,0 0 0 0 0,0 0 0 0 0,0 0 0 0 0,0 0 0 0 0,0-1 0 0 0,0 1 0 0 0,1 0 0 0 0,0 0 0 0 0,-1 0 0 0 0,0-1 0 0 0,1 1 0 0 0,-1-1 0 0 0,1 0 0 0 0,-1 1 0 0 0,0-1 0 0 0,1 0 0 0 0,-1 0 0 0 0,1 0 0 0 0,-1 0 0 0 0,-1 0 0 0 0,3 0 0 0 0,-1 0 1 0 0,0 1 0 0 0,0-1-1 0 0,1 1 1 0 0,-1 0 0 0 0,0-1-1 0 0,0 1 1 0 0,0 0 0 0 0,0 0-1 0 0,2 2 0 0 0,-3-3 4 0 0,0 1 0 0 0,1 0 0 0 0,-1 0 0 0 0,1 0 0 0 0,-1-1 0 0 0,1 1 0 0 0,-1 0 0 0 0,1-1 0 0 0,-1 1 0 0 0,1-1 0 0 0,-1 0 0 0 0,1 0 0 0 0,0 1-1 0 0,-1-1 1 0 0,1 0 0 0 0,-1-1 0 0 0,1 1 0 0 0,0 0 0 0 0,-1 0 0 0 0,1-1 0 0 0,-1 1 0 0 0,1 0 0 0 0,-1-1 0 0 0,1 0-4 0 0,28-15 120 0 0,-28 12-111 0 0,4-2 9 0 0,14 0 40 0 0,-17 5-49 0 0,0 1 0 0 0,0-1-1 0 0,0 0 1 0 0,-1 0 0 0 0,1 0-1 0 0,0 0 1 0 0,0 0 0 0 0,-1 0-1 0 0,1-1 1 0 0,2-1-9 0 0,6-10 71 0 0,2 8-28 0 0,-9 4-26 0 0,0-1 0 0 0,1 1-1 0 0,-1-1 1 0 0,0 0 0 0 0,0 0 0 0 0,3-2-17 0 0,12-8 54 0 0,-13 9-31 0 0,0 0 1 0 0,-1-1-1 0 0,1 0 0 0 0,-1 0 1 0 0,1 0-1 0 0,-1 0 0 0 0,0-1 1 0 0,-1 0-1 0 0,1 0 1 0 0,3-6-24 0 0,-6 8 21 0 0,0-1 1 0 0,1 1-1 0 0,0 0 1 0 0,-1 0 0 0 0,1 0-1 0 0,3-2-21 0 0,-3 2 29 0 0,0 1 0 0 0,0-1 0 0 0,0 0 0 0 0,0-1 0 0 0,-1 1 1 0 0,2-3-30 0 0,13-27 249 0 0,-2 2-34 0 0,-13 26-189 0 0,-2-4 65 0 0,1-2 10 0 0,2 4-85 0 0,-3 6-13 0 0,1 0 0 0 0,0 0-1 0 0,-1 0 1 0 0,1 1 0 0 0,0-1-1 0 0,0 0 1 0 0,0 0 0 0 0,-1 1-1 0 0,1-1 1 0 0,0 0 0 0 0,0 1 0 0 0,0-1-1 0 0,0 1 1 0 0,0-1 0 0 0,0 1-1 0 0,1-1-2 0 0,9-5 11 0 0,-8-2-1 0 0,-3 18 33 0 0,0 2-33 0 0,1-9-10 0 0,-1 1 0 0 0,0-1 0 0 0,0 0 0 0 0,0 0 0 0 0,0 1 0 0 0,-1-1 0 0 0,1 0 0 0 0,-1 0 0 0 0,0 1 0 0 0,0-1 1 0 0,-3 5-1 0 0,-8 19 0 0 0,1-3 0 0 0,7-16 0 0 0,1-1 0 0 0,-1 1 0 0 0,0 6 0 0 0,-1 4 0 0 0,4-10 2 0 0,-1-1 0 0 0,0 1 0 0 0,-1-1 0 0 0,1 1 0 0 0,-2 0-2 0 0,-13 32 45 0 0,11-21-38 0 0,1 0 1 0 0,1 4-8 0 0,1-10 6 0 0,-1 6 15 0 0,1-9 1 0 0,1 0 0 0 0,1-1 0 0 0,-1 1 0 0 0,1 0 0 0 0,1 2-22 0 0,-1 14 44 0 0,0-12-8 0 0,1-1-1 0 0,0 1 0 0 0,1-1 0 0 0,0 1 1 0 0,2 1-36 0 0,1 2 45 0 0,-2-10-20 0 0,0-1 0 0 0,0 1 0 0 0,-1 0 0 0 0,0 0 0 0 0,0-1 0 0 0,-1 1-25 0 0,0 8 71 0 0,0-1-1 0 0,2 1 0 0 0,1 8-70 0 0,-2-18 12 0 0,0 0 1 0 0,0 0-1 0 0,1-1 1 0 0,0 1-1 0 0,0-1 1 0 0,0 1-1 0 0,0-1 1 0 0,1 0-1 0 0,-1 0 1 0 0,1 0-1 0 0,0 0 0 0 0,3 2-12 0 0,11 6 45 0 0,0 0 12 0 0,-6 1 23 0 0,-5-2 14 0 0,5 6 106 0 0,-9-14-148 0 0,0-1-1 0 0,0 0 1 0 0,0 1 0 0 0,0-1-1 0 0,1 0 1 0 0,1 1-52 0 0,8 4 151 0 0,5 4 83 0 0,0 3 73 0 0,-14-11-227 0 0,1 0 0 0 0,-1-1 0 0 0,1 0 0 0 0,0 1 0 0 0,0-1 0 0 0,-1 0 0 0 0,5 1-80 0 0,4 1 153 0 0,-1 0-42 0 0,-6-3-69 0 0,12 3 187 0 0,-4-4-88 0 0,5 2 24 0 0,-2 3 9 0 0,-13-3-133 0 0,0-1-1 0 0,1 0 0 0 0,-1 0 1 0 0,0 0-1 0 0,1 0 1 0 0,-1-1-1 0 0,1 1 0 0 0,1-1-40 0 0,10 0 166 0 0,-4-1-52 0 0,-8 1-81 0 0,0 0 1 0 0,1-1-1 0 0,-1 1 0 0 0,0-1 1 0 0,0 0-1 0 0,0 0 0 0 0,2-1-33 0 0,8-4 143 0 0,-11 5-123 0 0,-1 1 0 0 0,1-1 0 0 0,-1 1 0 0 0,0-1 1 0 0,1 1-1 0 0,-1 0 0 0 0,1 0 0 0 0,-1 0 0 0 0,1 0 0 0 0,-1 0-20 0 0,1 0 18 0 0,-1 0 1 0 0,1 0 0 0 0,-1 0 0 0 0,1 0-1 0 0,-1-1 1 0 0,1 1 0 0 0,-1 0 0 0 0,0-1 0 0 0,1 1-1 0 0,-1-1-18 0 0,0 1 2 0 0,28-15 224 0 0,-13 4-106 0 0,-14 8-22 0 0,1 0-28 0 0,8-7 0 0 0,-11 10-69 0 0,0 0 0 0 0,0 0 1 0 0,0 0-1 0 0,0-1 0 0 0,0 1 1 0 0,0 0-1 0 0,0 0 0 0 0,1 0 0 0 0,-1 0 1 0 0,0 0-1 0 0,0 0 0 0 0,0 0 1 0 0,0 0-1 0 0,0 0 0 0 0,0 0 1 0 0,0-1-1 0 0,0 1 0 0 0,0 0 1 0 0,0 0-1 0 0,0 0 0 0 0,0 0 0 0 0,0 0 1 0 0,1 0-1 0 0,-1 0 0 0 0,0-1 1 0 0,0 1-1 0 0,0 0 0 0 0,0 0 1 0 0,0 0-1 0 0,0 0 0 0 0,0 0 1 0 0,0 0-1 0 0,0-1 0 0 0,0 1 1 0 0,-1 0-1 0 0,1 0 0 0 0,0 0 0 0 0,0 0 1 0 0,0 0-1 0 0,0 0 0 0 0,0 0 1 0 0,0-1-1 0 0,0 1 0 0 0,0 0 1 0 0,0 0-1 0 0,0 0 0 0 0,0 0 1 0 0,0 0-1 0 0,0 0 0 0 0,-1 0 0 0 0,1 0 1 0 0,0 0-1 0 0,0 0 0 0 0,0 0 1 0 0,0-1-1 0 0,0 1 0 0 0,0 0-1 0 0,-11-10 28 0 0,8 4 31 0 0,3-13-1 0 0,0 18-25 0 0,0-24 13 0 0,0 24-46 0 0,0 0 0 0 0,0 1 0 0 0,0-1 0 0 0,0 0 0 0 0,0 0 0 0 0,0 0 0 0 0,0 0 0 0 0,1 0 0 0 0,-1 0 0 0 0,0 1 0 0 0,0-1 0 0 0,1 0 0 0 0,-1 0 0 0 0,1 0 0 0 0,0 0-1 0 0,-1 1-1 0 0,1 0 1 0 0,-1-1 0 0 0,1 1-1 0 0,0 0 1 0 0,-1 0-1 0 0,1 0 1 0 0,0-1 0 0 0,-1 1-1 0 0,1 0 1 0 0,0 0-1 0 0,-1 0 1 0 0,1 0-1 0 0,0 0 1 0 0,0 0 1 0 0,-1 0 0 0 0,2 0-104 0 0,-2 0-9 0 0,0 0 25 0 0,0 0-40 0 0,0 0-94 0 0,0 0-235 0 0,0 0-422 0 0,0 0 517 0 0,0 0 17 0 0,0 0-58 0 0,0 0 151 0 0,0 0-40 0 0,0 0-43 0 0,0 0-41 0 0,0 0-37 0 0,0 0-34 0 0,0 0-279 0 0,0 0-56 0 0,0 0-900 0 0,0 0-698 0 0,0 0-1332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7:54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1 240 7280 0 0,'0'0'209'0'0,"0"0"-51"0"0,0 0-11 0 0,0 0 51 0 0,2 0 164 0 0,17 0 391 0 0,0 0-58 0 0,0 0-54 0 0,0 0-53 0 0,0 0-51 0 0,0 0-47 0 0,0 0-48 0 0,0 0-43 0 0,0 0-42 0 0,0 0-41 0 0,0 0-37 0 0,0 0-36 0 0,19 0 144 0 0,0 0-119 0 0,-15 0-156 0 0,0 0-33 0 0,22 0-6 0 0,-6 0-81 0 0,-1 0-44 0 0,88 0-222 0 0,-72 0 215 0 0,-27 0 65 0 0,1 0 34 0 0,-1 0 38 0 0,1 0 47 0 0,-26 0-244 0 0,-2 0-46 0 0,1 0-67 0 0,-1 0 73 0 0,0 0-33 0 0,0 0-35 0 0,0 0-35 0 0,0 0-350 0 0,0 0 86 0 0,0 0-47 0 0,0 0-672 0 0,0 0-528 0 0,0 0-1003 0 0</inkml:trace>
  <inkml:trace contextRef="#ctx0" brushRef="#br0" timeOffset="585.52">608 0 6992 0 0,'0'0'157'0'0,"0"0"23"0"0,0 0 12 0 0,0 0-63 0 0,0 0-14 0 0,0 0 39 0 0,0 0 127 0 0,0 0 233 0 0,0 0 20 0 0,0 0-40 0 0,0 0-346 0 0,0 0 27 0 0,0 0 77 0 0,0 0-17 0 0,0 0 11 0 0,0 0 64 0 0,0 0 30 0 0,2 0 4 0 0,-1 0-326 0 0,0 0 1 0 0,-1 0-1 0 0,1 0 0 0 0,-1 1 1 0 0,1-1-1 0 0,0 0 1 0 0,-1 0-1 0 0,1 0 1 0 0,-1 0-1 0 0,1 0 1 0 0,-1 1-1 0 0,1-1 1 0 0,0 0-1 0 0,-1 1 0 0 0,1-1 1 0 0,-1 0-1 0 0,1 1-18 0 0,-1-1 12 0 0,0 1 0 0 0,1-1 0 0 0,-1 1 0 0 0,0-1-1 0 0,1 1 1 0 0,-1-1 0 0 0,0 1 0 0 0,0-1 0 0 0,0 1 0 0 0,0 0-1 0 0,1-1 1 0 0,-1 1 0 0 0,0-1 0 0 0,0 1 0 0 0,0-1-1 0 0,0 1 1 0 0,0 0-12 0 0,0-1 3 0 0,0 0-1 0 0,0 0 1 0 0,0 0 0 0 0,0 0-1 0 0,0 0 1 0 0,0 0-1 0 0,0 0 1 0 0,0 1 0 0 0,0-1-1 0 0,0 0 1 0 0,0 0-1 0 0,0 0 1 0 0,0 0 0 0 0,0 0-1 0 0,0 0 1 0 0,0 0-1 0 0,0 0 1 0 0,0 0 0 0 0,0 0-1 0 0,0 1 1 0 0,0-1-1 0 0,0 0 1 0 0,0 0 0 0 0,0 0-1 0 0,0 0 1 0 0,0 0-1 0 0,0 0 1 0 0,0 0 0 0 0,0 0-1 0 0,0 0 1 0 0,0 0-1 0 0,0 0 1 0 0,0 0 0 0 0,0 0-1 0 0,1 0 1 0 0,-1 0-1 0 0,0 1 1 0 0,0-1 0 0 0,0 0-1 0 0,0 0 1 0 0,0 0-1 0 0,0 0 1 0 0,0 0 0 0 0,0 0-1 0 0,0 0 1 0 0,0 0-1 0 0,1 0 1 0 0,-1 0 0 0 0,0 0-1 0 0,0 0 1 0 0,0 0-1 0 0,0 0 1 0 0,0 0 0 0 0,0 0-1 0 0,0 0 1 0 0,0 0-1 0 0,0-1-2 0 0,4 1 53 0 0,-1 0-30 0 0,-1 0 1 0 0,1 0-1 0 0,-1 0 1 0 0,0 0-1 0 0,1 0 1 0 0,-1 1-1 0 0,0-1 1 0 0,1 1-1 0 0,1 0-23 0 0,4 4 47 0 0,-7-4-40 0 0,1 0 1 0 0,-1 0-1 0 0,1 0 1 0 0,-1 0 0 0 0,1-1-1 0 0,-1 1 1 0 0,1-1 0 0 0,-1 1-1 0 0,1-1 1 0 0,0 1 0 0 0,-1-1-1 0 0,1 0 1 0 0,0 0 0 0 0,0 0-8 0 0,-2 0 2 0 0,1 0 1 0 0,-1 0 0 0 0,1 0-1 0 0,-1 0 1 0 0,1 0 0 0 0,-1 0-1 0 0,1 0 1 0 0,-1 0 0 0 0,1 0-1 0 0,-1 0 1 0 0,1 0 0 0 0,-1 0-1 0 0,1 0 1 0 0,-1 1 0 0 0,1-1 0 0 0,-1 0-1 0 0,1 0 1 0 0,-1 1 0 0 0,0-1-1 0 0,1 0 1 0 0,-1 0 0 0 0,1 1-1 0 0,-1-1 1 0 0,0 0 0 0 0,1 1-1 0 0,-1-1 1 0 0,0 1 0 0 0,1-1-1 0 0,-1 0 1 0 0,0 1 0 0 0,0-1-1 0 0,1 1-2 0 0,3 6 32 0 0,26 9-21 0 0,18 5-11 0 0,-33-8 0 0 0,-7-5 0 0 0,-5-4 0 0 0,0-1 0 0 0,1 0 0 0 0,-1 0 0 0 0,1 0 0 0 0,-1 0 0 0 0,1 0 0 0 0,10 2 0 0 0,-9 6 0 0 0,6-6 0 0 0,-6 6 0 0 0,6-5 0 0 0,-10-6 0 0 0,0 1 0 0 0,1-1 0 0 0,-1 1 0 0 0,0-1 0 0 0,0 1 0 0 0,0 0 0 0 0,0-1 0 0 0,-1 1 0 0 0,1 0 0 0 0,0-1 0 0 0,0 1 0 0 0,0 0 0 0 0,-1 0 0 0 0,1 0 0 0 0,0 0 0 0 0,0 0 0 0 0,4 13 0 0 0,-1-13 0 0 0,-1 0 0 0 0,6 15 0 0 0,4 9 0 0 0,-12-23 0 0 0,-2 3 0 0 0,1-4 0 0 0,0 0 0 0 0,0 0 0 0 0,0 0 0 0 0,0-1 0 0 0,0 1 0 0 0,0 0 0 0 0,0 0 0 0 0,1 0 0 0 0,-1 0 0 0 0,0 0 0 0 0,0-1 0 0 0,1 1 0 0 0,-1 0 0 0 0,1 0 0 0 0,5 9 0 0 0,-9-5 0 0 0,0-1 0 0 0,-13 28 0 0 0,15-30 0 0 0,1-1 0 0 0,-1 1 0 0 0,0-1 0 0 0,1 1 0 0 0,-1-1 0 0 0,0 0 0 0 0,0 1 0 0 0,0-1 0 0 0,0 0 0 0 0,-1 1 0 0 0,1-1 0 0 0,0 0 0 0 0,0 0 0 0 0,-2 1 0 0 0,3-2 0 0 0,0 0 0 0 0,-1 0 0 0 0,1 1 0 0 0,0-1 0 0 0,0 0 0 0 0,-1 0 0 0 0,1 1 0 0 0,0-1 0 0 0,0 0 0 0 0,-1 1 0 0 0,1-1 0 0 0,0 1 0 0 0,0-1 0 0 0,0 0 0 0 0,0 1 0 0 0,0-1 0 0 0,0 0 0 0 0,0 1 0 0 0,-1-1 0 0 0,1 1 0 0 0,0-1 0 0 0,0 0 0 0 0,0 1 0 0 0,1-1 0 0 0,-1 1 0 0 0,0-1 0 0 0,0 0 0 0 0,0 1 0 0 0,0-1 0 0 0,0 1 0 0 0,0-1 0 0 0,0 0 0 0 0,1 1 0 0 0,-1-1 0 0 0,0 1 0 0 0,0-1 0 0 0,0 1 0 0 0,0-1 0 0 0,0 1 0 0 0,0-1 0 0 0,0 1 0 0 0,0-1 0 0 0,0 1 0 0 0,-1-1 0 0 0,1 1 0 0 0,0-1 0 0 0,0 1 0 0 0,0-1 0 0 0,-1 1 0 0 0,1-1 0 0 0,0 1 0 0 0,0-1 0 0 0,-1 1 0 0 0,1-1 0 0 0,0 0 0 0 0,-1 1 0 0 0,1-1 0 0 0,0 0 0 0 0,-1 1 0 0 0,1-1 0 0 0,-1 0 0 0 0,1 0 0 0 0,0 1 0 0 0,-1-1 0 0 0,-6 5 10 0 0,2 5 44 0 0,-6-4 10 0 0,6 7 0 0 0,3-10-46 0 0,0-1 0 0 0,0 1-1 0 0,-1 0 1 0 0,1-1 0 0 0,0 1 0 0 0,-1-1 0 0 0,0 0 0 0 0,1 0 0 0 0,-1 0 0 0 0,0 0 0 0 0,0-1 0 0 0,0 1 0 0 0,0-1 0 0 0,-2 1-18 0 0,0 0 21 0 0,1 1 30 0 0,0 1 0 0 0,0-1 0 0 0,0 1 0 0 0,0-1 1 0 0,-1 3-52 0 0,1-2 72 0 0,-1-1 112 0 0,3-3-158 0 0,0 0 1 0 0,0 1-1 0 0,1-1 1 0 0,-1 1-1 0 0,0-1 1 0 0,0 1-1 0 0,1 0 1 0 0,-1 0-1 0 0,1 0 1 0 0,-1 0-1 0 0,1 0 1 0 0,-1 0-1 0 0,1 0 1 0 0,-1 0-1 0 0,1 0 1 0 0,-1 2-27 0 0,-16 10 303 0 0,3-9-30 0 0,4-2-69 0 0,6 4-41 0 0,4-6-153 0 0,1 1 0 0 0,0-1 0 0 0,-1 1 0 0 0,1 0 0 0 0,-1-1-1 0 0,1 1 1 0 0,-1-1 0 0 0,1 0 0 0 0,-1 1 0 0 0,0-1 0 0 0,1 1 0 0 0,-1-1-1 0 0,1 0 1 0 0,-1 1 0 0 0,0-1 0 0 0,1 0 0 0 0,-1 0 0 0 0,0 0 0 0 0,1 1-1 0 0,-1-1 1 0 0,0 0 0 0 0,1 0 0 0 0,-1 0 0 0 0,0 0 0 0 0,1 0 0 0 0,-1 0-10 0 0,0 0 9 0 0,0 0 1 0 0,0 0 0 0 0,1 0 0 0 0,-1 0 0 0 0,0 0 0 0 0,0 0 0 0 0,1 0-1 0 0,-1 0 1 0 0,0 1 0 0 0,1-1 0 0 0,-1 0 0 0 0,0 1 0 0 0,0-1 0 0 0,1 0 0 0 0,-1 1-1 0 0,1-1 1 0 0,-1 1 0 0 0,0-1 0 0 0,1 1 0 0 0,-1-1 0 0 0,1 1 0 0 0,-1-1-1 0 0,1 1 1 0 0,-1 0 0 0 0,1-1-10 0 0,-5 5 65 0 0,-3-2-67 0 0,6-3-51 0 0,2 0-11 0 0,0 0 25 0 0,0 0 98 0 0,0 0 9 0 0,0 0-42 0 0,0 0-43 0 0,0 0-47 0 0,0 0-93 0 0,0 0-170 0 0,0 0 243 0 0,0 0-1 0 0,0 0-17 0 0,0 0-40 0 0,0 0-14 0 0,0 0-39 0 0,0 0-45 0 0,0 0-52 0 0,0 0-55 0 0,0 0-50 0 0,0 0-47 0 0,0 0-39 0 0,0 0-141 0 0,0 0-39 0 0,0 0-171 0 0,0 0-459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7:58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1038 338 8088 0 0,'0'0'182'0'0,"0"0"29"0"0,0 0 12 0 0,0-3-37 0 0,1-21 241 0 0,-1 11 24 0 0,-3 8-121 0 0,-8-1 300 0 0,6-4-24 0 0,-6 4-104 0 0,6-4-44 0 0,-8 4-8 0 0,6 2-248 0 0,-3-4 196 0 0,1-1 38 0 0,2 5-178 0 0,0 1-87 0 0,-1 2-60 0 0,-12 1 311 0 0,0 0-40 0 0,0 0-39 0 0,0 0-38 0 0,0 0-36 0 0,0 0-38 0 0,0 0-34 0 0,0 0-36 0 0,18 0-151 0 0,0 0 0 0 0,0 1-1 0 0,1-1 1 0 0,-1 0 0 0 0,0 1 0 0 0,1 0-1 0 0,-1-1 1 0 0,0 1 0 0 0,1 0 0 0 0,-1-1-1 0 0,0 1 1 0 0,1 0 0 0 0,-1 0 0 0 0,1 1 0 0 0,0-1-1 0 0,-1 0 1 0 0,1 0 0 0 0,0 1 0 0 0,-1-1-10 0 0,-14 12 73 0 0,5-8-59 0 0,9-4-14 0 0,0 0 0 0 0,-1 0 0 0 0,1 1 0 0 0,0-1 0 0 0,0 0 0 0 0,0 1 0 0 0,0 0 0 0 0,0-1 0 0 0,0 1 0 0 0,-1 1 0 0 0,0-1 0 0 0,0 1 0 0 0,0-1 0 0 0,-1 0 0 0 0,1 0 0 0 0,-2 0 0 0 0,1 0 0 0 0,1 0 0 0 0,0 0 0 0 0,-1 0 0 0 0,1 0 0 0 0,0 1 0 0 0,-1 0 0 0 0,-4 5 0 0 0,5-5 0 0 0,-1 0 0 0 0,1 0 0 0 0,0 1 0 0 0,0-1 0 0 0,1 1 0 0 0,-1 0 0 0 0,-3 9 0 0 0,-4-7 0 0 0,-6 23-60 0 0,15-25 59 0 0,-1 0 0 0 0,2 1 0 0 0,-1-1-1 0 0,0 1 1 0 0,1-1 0 0 0,0 0 0 0 0,0 1-1 0 0,0-1 1 0 0,1 4 1 0 0,0 9-1 0 0,-1-15-1 0 0,0-1 0 0 0,1 1 0 0 0,-1 0-1 0 0,0-1 1 0 0,1 1 0 0 0,-1 0-1 0 0,1-1 1 0 0,-1 1 0 0 0,1-1-1 0 0,0 1 1 0 0,0-1 0 0 0,-1 1-1 0 0,1-1 1 0 0,1 1 2 0 0,2 6-21 0 0,2 5 10 0 0,4-8 11 0 0,-4 9 0 0 0,-3-10 0 0 0,0 0 0 0 0,1 0 0 0 0,0 0 0 0 0,0 0 0 0 0,0-1 0 0 0,0 0 0 0 0,1 0 0 0 0,-1 0 0 0 0,1 0 0 0 0,0 0 0 0 0,-1-1 0 0 0,3 1 0 0 0,-2-1 0 0 0,0-1 0 0 0,-1 0 0 0 0,1 0 0 0 0,0 0 0 0 0,0 0 0 0 0,0-1 0 0 0,0 0 0 0 0,-1 0 0 0 0,1-1 0 0 0,3 0 0 0 0,2 1 0 0 0,7 0-1 0 0,-14 1 8 0 0,1-1 0 0 0,0 0 0 0 0,0 0 0 0 0,-1 0-1 0 0,1-1 1 0 0,0 1 0 0 0,-1-1 0 0 0,5-1-7 0 0,69-25 96 0 0,-65 25-76 0 0,-8 1-14 0 0,0 0 1 0 0,-1 0 0 0 0,1 0-1 0 0,0-1 1 0 0,0 1 0 0 0,-1-1-1 0 0,1 0 1 0 0,-1 0 0 0 0,2-1-7 0 0,14-11 53 0 0,-1 0 0 0 0,0-1 1 0 0,5-6-54 0 0,0 3 57 0 0,-6 4-34 0 0,-7-2 30 0 0,19-19 27 0 0,-19 14-67 0 0,-1-3-13 0 0,-3 16 1 0 0,-1-1 15 0 0,-3-22 31 0 0,-2 24-47 0 0,0 5 0 0 0,0 0 0 0 0,0-1 0 0 0,0 1 0 0 0,0 0 0 0 0,0 0 0 0 0,0 0 0 0 0,1-1 0 0 0,-1 1 0 0 0,1 0 0 0 0,0-1 0 0 0,0 2 0 0 0,-1 0 2 0 0,1 0-1 0 0,-1 1 1 0 0,1-1 0 0 0,-1 0-1 0 0,1 0 1 0 0,-1 0 0 0 0,1 0-1 0 0,-1 0 1 0 0,0 0 0 0 0,1 1-1 0 0,-1-1 1 0 0,0 0 0 0 0,0 0-1 0 0,0 0 1 0 0,0 0 0 0 0,0 0-1 0 0,0 0 1 0 0,0 0 0 0 0,0 0-1 0 0,0 0 1 0 0,-1 0 0 0 0,1 0-1 0 0,0 0 1 0 0,0 0 0 0 0,-1 0-1 0 0,1 0 1 0 0,-1 0 0 0 0,1 0-1 0 0,-1 1 1 0 0,1-1 0 0 0,-1-1-2 0 0,0 1 2 0 0,0 0-1 0 0,1-1 0 0 0,0 1 0 0 0,-1 0 0 0 0,1-1 0 0 0,0 1 0 0 0,-1-1 0 0 0,1 1 0 0 0,0-1 0 0 0,0 1 0 0 0,0-1-1 0 0,0-11-10 0 0,0 10-45 0 0,0 6-4 0 0,0 28-7 0 0,0 23 56 0 0,0-30-43 0 0,0-21 52 0 0,0 1 0 0 0,0-1 0 0 0,-1 0-1 0 0,0 0 1 0 0,1 1 0 0 0,-1-1 0 0 0,-1 0 0 0 0,1 0-1 0 0,0 0 2 0 0,-5 13 0 0 0,4-6 0 0 0,1 0 0 0 0,0 1 0 0 0,1-1 0 0 0,0 0 0 0 0,1 7 0 0 0,-1 14 0 0 0,0 142 0 0 0,1-155 20 0 0,1 0 0 0 0,3 18-20 0 0,-1-18 73 0 0,-2 0 0 0 0,0 17-73 0 0,-2-11 58 0 0,-1-9 2 0 0,2 0 0 0 0,-1 0 0 0 0,3 10-60 0 0,8 12 126 0 0,-6 5 22 0 0,0-18-50 0 0,-2-13-43 0 0,-1-1 0 0 0,-1 1 0 0 0,1 0 0 0 0,-2 2-55 0 0,0-6 41 0 0,1 0 0 0 0,0 0 0 0 0,0-1 0 0 0,0 1-1 0 0,1-1 1 0 0,1 4-41 0 0,2 7 85 0 0,0 15 89 0 0,0-15-83 0 0,-3-10-39 0 0,0-1 0 0 0,-1 1 1 0 0,0 0-1 0 0,0 0 0 0 0,0 3-52 0 0,1 9 157 0 0,5-1-34 0 0,-2-7-51 0 0,-1 3 49 0 0,0-4-40 0 0,4 14 59 0 0,-6-8-20 0 0,1-11-22 0 0,8 9-2 0 0,-6-1-16 0 0,5-8-49 0 0,-9-4-26 0 0,-1-1 0 0 0,1 1-1 0 0,-1 0 1 0 0,0-1 0 0 0,0 1 0 0 0,1 0 0 0 0,-1-1-1 0 0,0 1 1 0 0,0 0 0 0 0,0-1 0 0 0,0 1 0 0 0,0 0-1 0 0,0-1 1 0 0,0 1 0 0 0,0 0-5 0 0,0-1 0 0 0,0 0 2 0 0,0 0-1 0 0,0 0 0 0 0,0 0 1 0 0,0 0-1 0 0,0 0 1 0 0,0 0-1 0 0,0 0 1 0 0,0 1-1 0 0,0-1 1 0 0,0 0-1 0 0,0 0 1 0 0,0 0-1 0 0,0 0 1 0 0,0 0-1 0 0,0 0 1 0 0,0 0-1 0 0,0 0 1 0 0,0 0-1 0 0,0 0 1 0 0,0 1-1 0 0,0-1 0 0 0,0 0 1 0 0,0 0-1 0 0,0 0 1 0 0,0 0-1 0 0,0 0 1 0 0,0 0-1 0 0,0 0 1 0 0,1 0-1 0 0,-1 0 1 0 0,0 0-1 0 0,0 0 1 0 0,0 0-1 0 0,0 0 1 0 0,0 0-1 0 0,0 1 1 0 0,0-1-1 0 0,0 0 1 0 0,0 0-1 0 0,0 0 1 0 0,0 0-1 0 0,0 0 0 0 0,1 0 1 0 0,-1 0-1 0 0,0 0 1 0 0,0 0-1 0 0,0 0 1 0 0,0 0-1 0 0,0 0 1 0 0,0 0-1 0 0,0 0 1 0 0,0 0-1 0 0,0 0 1 0 0,0 0-1 0 0,1 0 1 0 0,-1 0-1 0 0,0-1-1 0 0,12 2 67 0 0,-7 0-52 0 0,0-1-1 0 0,-1 0 1 0 0,1 0 0 0 0,0 0 0 0 0,0 0 0 0 0,0-1-1 0 0,-1 0 1 0 0,1 0 0 0 0,1 0-15 0 0,2-4 21 0 0,-6 4-18 0 0,-1 0 0 0 0,0 0 0 0 0,1 0 0 0 0,-1 0 1 0 0,1 1-1 0 0,-1-1 0 0 0,1 0 0 0 0,0 1 0 0 0,-1 0 0 0 0,1-1 0 0 0,0 1 0 0 0,-1 0 0 0 0,1 0 0 0 0,0-1-3 0 0,0 1 4 0 0,-1 0 0 0 0,1 0-1 0 0,0 0 1 0 0,-1-1 0 0 0,1 1 0 0 0,0 0-1 0 0,-1-1 1 0 0,1 0 0 0 0,-1 1 0 0 0,1-1 0 0 0,-1 0-1 0 0,1 0 1 0 0,-1 0 0 0 0,1 0-4 0 0,6-4 0 0 0,2 0 0 0 0,-7 4 2 0 0,-1 0-1 0 0,0 0 0 0 0,1 0 0 0 0,-1 0 0 0 0,0-1 1 0 0,0 1-1 0 0,0-1 0 0 0,0 0 0 0 0,0 1-1 0 0,14-10 12 0 0,0 6-92 0 0,-3 2-33 0 0,-1-2 57 0 0,-8 3-14 0 0,0 0-52 0 0,-1 1-30 0 0,0-1-56 0 0,1 0-66 0 0,-1 0-74 0 0,-1 1-5 0 0,0-1-63 0 0,1 1-69 0 0,-1-1-73 0 0,0 1-79 0 0,-1 0-85 0 0,1-1-89 0 0,-1 1-94 0 0,1-1-1514 0 0,-1 2-1370 0 0</inkml:trace>
  <inkml:trace contextRef="#ctx0" brushRef="#br0" timeOffset="463.72">1885 434 9216 0 0,'0'0'208'0'0,"0"0"33"0"0,0 0 14 0 0,0 0-87 0 0,0 0-12 0 0,0 0 57 0 0,0 0 183 0 0,0 0 339 0 0,0 0 29 0 0,1-1-314 0 0,1-1-182 0 0,0 0-131 0 0,0 0-25 0 0,5-3 85 0 0,-3 3-92 0 0,0 1 17 0 0,0 0 43 0 0,1 1 53 0 0,1 0 64 0 0,-3 0-222 0 0,0-1-1 0 0,0 1 1 0 0,0 0 0 0 0,0-1 0 0 0,0 0 0 0 0,0 0 0 0 0,1 0-60 0 0,14-7 347 0 0,-11 5-169 0 0,1 2-41 0 0,1 0-10 0 0,3 2 21 0 0,-3 0-16 0 0,16-1 179 0 0,-2 0-50 0 0,0 0-43 0 0,0 0-34 0 0,16 0 83 0 0,55 0 257 0 0,-70-1-334 0 0,0-1 1 0 0,10-3-191 0 0,-12 1 144 0 0,0 2 0 0 0,9 0-144 0 0,75 2 433 0 0,-38 0-204 0 0,-11 0-133 0 0,-28 0-94 0 0,1 0-37 0 0,-24 0 35 0 0,0-1 0 0 0,0 0 0 0 0,0 0 0 0 0,-1-1 0 0 0,1 1 0 0 0,0-1 0 0 0,-1 0 0 0 0,1 0 0 0 0,-1 1 0 0 0,0 0 0 0 0,0 0 0 0 0,5 0 0 0 0,0 1 1 0 0,-8 1 0 0 0,0-1 0 0 0,0 0 0 0 0,0 0 1 0 0,1 0-1 0 0,-1-1 0 0 0,0 1 0 0 0,0 0 0 0 0,0-1 0 0 0,-1 1 1 0 0,1-1-1 0 0,1 0-1 0 0,5-4 27 0 0,-7 4-16 0 0,1 0 0 0 0,-1 1 0 0 0,1-1 0 0 0,-1 0 0 0 0,1 0 0 0 0,-1 1-1 0 0,1-1 1 0 0,-1 0 0 0 0,1 1 0 0 0,0 0 0 0 0,-1-1 0 0 0,1 1 0 0 0,0 0 0 0 0,0 0-11 0 0,11 0 118 0 0,-10 0 4 0 0,-3 0 4 0 0,0 0 2 0 0,0 0 0 0 0,0 0-61 0 0,0 0-52 0 0,0 0-40 0 0,0 0-64 0 0,0 0-105 0 0,0 0-20 0 0,0 0 74 0 0,0 0 16 0 0,0 0-40 0 0,0 0-137 0 0,0 0-252 0 0,0-2-162 0 0,0 1 110 0 0,0-1 92 0 0,0 1 77 0 0,0 0 68 0 0,0 0 45 0 0,0-1-606 0 0,0 1 500 0 0,0 0-90 0 0,0 0 216 0 0,0 1-37 0 0,0-2-1791 0 0,0 1-1199 0 0</inkml:trace>
  <inkml:trace contextRef="#ctx0" brushRef="#br0" timeOffset="963.88">2636 98 8496 0 0,'0'0'190'0'0,"0"0"28"0"0,0 0 10 0 0,-3 0-26 0 0,-4 0-131 0 0,4 0-12 0 0,1 0 84 0 0,1 0 163 0 0,1 0 271 0 0,0 0 21 0 0,0 0-33 0 0,0 0-145 0 0,0 0-61 0 0,29 0 824 0 0,-19 0-862 0 0,-1 0-105 0 0,-8 0-207 0 0,-1 0 1 0 0,1 0-1 0 0,0 0 1 0 0,-1 0-1 0 0,1 0 1 0 0,0 1-1 0 0,-1-1 1 0 0,1 0 0 0 0,0 0-1 0 0,-1 0 1 0 0,1 0-1 0 0,0 1 1 0 0,-1-1-1 0 0,1 0 1 0 0,0 1-1 0 0,-1-1 1 0 0,1 1 0 0 0,-1-1-1 0 0,1 0 1 0 0,-1 1-1 0 0,1-1 1 0 0,-1 1-1 0 0,1 0 1 0 0,-1-1-1 0 0,0 1 1 0 0,1-1-10 0 0,-1 1 8 0 0,1 0 0 0 0,-1-1 0 0 0,0 1 0 0 0,1-1 0 0 0,-1 1 0 0 0,1-1 0 0 0,-1 1 0 0 0,1-1 0 0 0,-1 1 0 0 0,1-1 0 0 0,0 0 0 0 0,-1 1 0 0 0,1-1 0 0 0,0 0 0 0 0,-1 0 0 0 0,1 1 0 0 0,-1-1 0 0 0,1 0 0 0 0,0 0 0 0 0,0 0 0 0 0,-1 0 0 0 0,1 0 0 0 0,0 1 0 0 0,-1-1 0 0 0,1-1 0 0 0,0 1-8 0 0,12 3 108 0 0,-2 3-40 0 0,-3-1-31 0 0,23 8 27 0 0,10 6 38 0 0,-17-1-73 0 0,-21-15-29 0 0,0-1 0 0 0,0 1 0 0 0,0-1 0 0 0,0 0 0 0 0,1 0 0 0 0,1 0 0 0 0,-2 0 0 0 0,1 0 0 0 0,-1 0 0 0 0,0 0 0 0 0,1 0 0 0 0,-1 1 0 0 0,1 0 0 0 0,59 61 0 0 0,-59-59 4 0 0,0 0 0 0 0,0 0 1 0 0,-1 0-1 0 0,0 0 1 0 0,0 1-1 0 0,-1-1 1 0 0,1 2-5 0 0,-1-3 7 0 0,0 1 1 0 0,0 0 0 0 0,1-1 0 0 0,-1 1 0 0 0,1-1 0 0 0,3 3-8 0 0,-6-7 1 0 0,0 0 1 0 0,0 0-1 0 0,0 1 0 0 0,0-1 0 0 0,0 0 1 0 0,0 0-1 0 0,1 0 0 0 0,-1 0 0 0 0,0 0 0 0 0,0 0 1 0 0,0 0-1 0 0,0 0 0 0 0,0 0 0 0 0,0 0 0 0 0,0 0 1 0 0,0 1-1 0 0,0-1 0 0 0,0 0 0 0 0,0 0 1 0 0,1 0-1 0 0,-1 0 0 0 0,0 0 0 0 0,0 0 0 0 0,0 0 1 0 0,0 1-1 0 0,0-1 0 0 0,0 0 0 0 0,0 0 0 0 0,0 0 1 0 0,0 0-1 0 0,0 0 0 0 0,0 0 0 0 0,0 1 1 0 0,0-1-1 0 0,0 0 0 0 0,0 0 0 0 0,0 0 0 0 0,-1 0 1 0 0,1 0-1 0 0,0 0 0 0 0,0 0 0 0 0,0 1 1 0 0,0-1-1 0 0,0 0 0 0 0,0 0 0 0 0,0 0 0 0 0,0 0 1 0 0,0 0-1 0 0,0 0 0 0 0,0 0 0 0 0,-1 0 0 0 0,1 0 1 0 0,0 0-1 0 0,0 0 0 0 0,0 1 0 0 0,0-1 1 0 0,0 0-2 0 0,-2 1 6 0 0,1 1 0 0 0,0-1 0 0 0,0 1 0 0 0,0-1 0 0 0,0 1 0 0 0,0 0 0 0 0,0-1 0 0 0,1 1 0 0 0,-1 0 0 0 0,0 0 0 0 0,1 0 1 0 0,0 0-1 0 0,-1 1-6 0 0,0 12 62 0 0,0 3 59 0 0,1-15-91 0 0,0 8 77 0 0,0-8-60 0 0,-1 0 0 0 0,1 0-1 0 0,-1 0 1 0 0,0 0 0 0 0,1 0 0 0 0,-1 0-1 0 0,-1 0-46 0 0,-1 2 61 0 0,-1 0-44 0 0,2-1 93 0 0,0-1-48 0 0,3 6-16 0 0,-1-6-8 0 0,1-3-33 0 0,-1 1 1 0 0,0-1 0 0 0,0 1-1 0 0,0-1 1 0 0,0 1 0 0 0,0-1-1 0 0,0 1 1 0 0,0-1 0 0 0,0 1-1 0 0,0-1 1 0 0,0 1 0 0 0,0-1-1 0 0,-1 1 1 0 0,1-1 0 0 0,0 1 0 0 0,0-1-1 0 0,0 1 1 0 0,-1-1 0 0 0,1 1-1 0 0,0-1 1 0 0,-1 0 0 0 0,1 1-1 0 0,0-1 1 0 0,-1 0 0 0 0,1 1-1 0 0,0-1 1 0 0,-1 0 0 0 0,1 1-1 0 0,-1-1 1 0 0,1 0 0 0 0,0 1 0 0 0,-1-1-6 0 0,-6 4 99 0 0,-7 21 172 0 0,12-20-224 0 0,-3 6 67 0 0,5-10-102 0 0,0 0 0 0 0,-1 0 0 0 0,1 0 0 0 0,0 0 0 0 0,-1 1 0 0 0,0-1 0 0 0,1 0 0 0 0,-1 0 0 0 0,0 0 0 0 0,1-1 0 0 0,-1 1 0 0 0,0 0 0 0 0,0 0 0 0 0,0 0 0 0 0,0 0 0 0 0,0-1 0 0 0,0 1 0 0 0,0 0-12 0 0,-4 1 46 0 0,4-1-34 0 0,0-1 0 0 0,1 0-1 0 0,-1 0 1 0 0,0 1 0 0 0,1-1-1 0 0,-1 0 1 0 0,0 1 0 0 0,1-1-1 0 0,-1 1 1 0 0,1-1 0 0 0,-1 1-1 0 0,1-1 1 0 0,-1 1 0 0 0,1-1 0 0 0,0 1-1 0 0,-1-1 1 0 0,1 1 0 0 0,-1 0-1 0 0,1-1 1 0 0,0 1 0 0 0,0 0-1 0 0,-1 0-11 0 0,-1 4 47 0 0,-5 3 59 0 0,-10 2 103 0 0,14-9-167 0 0,0 1 0 0 0,0 0 1 0 0,0 0-1 0 0,0-1 0 0 0,0 2 0 0 0,0 0-42 0 0,-14 10 214 0 0,4-10-33 0 0,8-1-9 0 0,-9 9 0 0 0,-1-8-23 0 0,5-2-56 0 0,6 4-15 0 0,4-5-74 0 0,0 0 0 0 0,0 1 0 0 0,-1-1 0 0 0,1 1 0 0 0,0-1 0 0 0,0 0-1 0 0,0 1 1 0 0,-1-1 0 0 0,1 0 0 0 0,0 1 0 0 0,0-1 0 0 0,-1 0 0 0 0,1 0 0 0 0,0 1 0 0 0,-1-1 0 0 0,1 0 0 0 0,0 0 0 0 0,-1 1 0 0 0,1-1 0 0 0,-1 0 0 0 0,1 0-4 0 0,-10 3 73 0 0,-8-2 40 0 0,4-1-73 0 0,12 0-94 0 0,2 0-84 0 0,0 0-115 0 0,0 0-276 0 0,0 0-485 0 0,0 0 779 0 0,0 0 50 0 0,0 0-1 0 0,0 0-40 0 0,0 0 2 0 0,0 0-40 0 0,0 0-44 0 0,0 0-51 0 0,0 0-55 0 0,0 0-50 0 0,0 0-45 0 0,0 0-39 0 0,0 0-154 0 0,0 0-39 0 0,0 0-186 0 0,0 0-504 0 0</inkml:trace>
  <inkml:trace contextRef="#ctx0" brushRef="#br0" timeOffset="1734.34">4361 19 9216 0 0,'0'0'208'0'0,"0"0"33"0"0,0 0 14 0 0,3 2-42 0 0,0 1-177 0 0,13 7-27 0 0,-11-7 81 0 0,-6 2 28 0 0,0-1 33 0 0,1-4-125 0 0,0 1 0 0 0,-1-1 0 0 0,1 1 1 0 0,0 0-1 0 0,0-1 0 0 0,0 1 0 0 0,0-1 0 0 0,0 1 0 0 0,0 0 0 0 0,0-1 0 0 0,0 1 0 0 0,0 0 1 0 0,0-1-1 0 0,0 1 0 0 0,0-1 0 0 0,0 1 0 0 0,0 0 0 0 0,0-1 0 0 0,1 1 0 0 0,-1-1 0 0 0,0 1 0 0 0,1-1 1 0 0,-1 1-1 0 0,0-1 0 0 0,1 1 0 0 0,-1-1 0 0 0,0 1 0 0 0,1-1 0 0 0,-1 1 0 0 0,1-1 0 0 0,0 1-26 0 0,1 4 630 0 0,-1-1-389 0 0,0 1-34 0 0,3 4 122 0 0,1 1-92 0 0,1 0-63 0 0,6 11 180 0 0,-7-10-39 0 0,0 0-68 0 0,2 1-18 0 0,3 4 33 0 0,1 1-18 0 0,-5-6-48 0 0,-1 0 10 0 0,0 1 57 0 0,-1 1-95 0 0,5 11 175 0 0,0 0-20 0 0,-5-11-190 0 0,0-2 21 0 0,-1-3-40 0 0,3 11 94 0 0,-3-9-93 0 0,3 28 462 0 0,-4-32-527 0 0,4 13 180 0 0,-5-13-128 0 0,1-1-1 0 0,-1 1 1 0 0,-1 0 0 0 0,1 0-1 0 0,-1 1-101 0 0,0 2 154 0 0,0 20 385 0 0,-3-22-402 0 0,1-6-16 0 0,0 1-76 0 0,-5 1-5 0 0,6-1 11 0 0,-1 0 42 0 0,2 0 28 0 0,-1 0 49 0 0,2 0 56 0 0,0 1 65 0 0,-7-11-164 0 0,-6 3-50 0 0,1-1-9 0 0,-8-26-41 0 0,3 8 16 0 0,0 14-33 0 0,15 8-10 0 0,0 1 0 0 0,0-1 0 0 0,0 0 0 0 0,0 1 0 0 0,0-1 0 0 0,0 0 0 0 0,0 1 0 0 0,0-1 0 0 0,1 0 0 0 0,-1 0 0 0 0,1 0 0 0 0,-9-20 0 0 0,-3 2 12 0 0,10 18-7 0 0,0 0-1 0 0,0-1 0 0 0,1 1 0 0 0,-1 0 1 0 0,1-1-1 0 0,0 1 0 0 0,0-1 0 0 0,0 0 1 0 0,0 1-1 0 0,0-1 0 0 0,1 0 0 0 0,-1 0 1 0 0,1 1-1 0 0,-1-1 0 0 0,1 0 0 0 0,0 0-4 0 0,0-29 113 0 0,0-16-82 0 0,0 44-31 0 0,1 1 0 0 0,0-1 1 0 0,-1 0-1 0 0,1 0 0 0 0,0 1 0 0 0,1-1 0 0 0,-1 1 0 0 0,1-1 0 0 0,-1 1 0 0 0,2-1 0 0 0,21-34-3 0 0,-13 23-8 0 0,6-6-43 0 0,0 4 40 0 0,-3 4 15 0 0,-7 7-1 0 0,0 0 0 0 0,0 0 0 0 0,1 0 0 0 0,0 1 0 0 0,0 0 0 0 0,14-9 0 0 0,-10 8 0 0 0,0 1 0 0 0,0 0 0 0 0,1 0 0 0 0,0 1 0 0 0,2 0 0 0 0,-13 4 1 0 0,22-7-12 0 0,-2-2-39 0 0,-19 8 46 0 0,-1 0-1 0 0,1 1 1 0 0,0-1-1 0 0,0 1 1 0 0,0-1-1 0 0,0 1 1 0 0,0 0-1 0 0,0 0 0 0 0,0 0 1 0 0,0 0-1 0 0,1 1 5 0 0,5 0-15 0 0,105-1 4 0 0,-111 0 11 0 0,0 0 0 0 0,-1 0 0 0 0,1 0 0 0 0,-1 1 0 0 0,1-1 0 0 0,-1 1 0 0 0,1-1 0 0 0,-1 1 0 0 0,1 0 0 0 0,-1 0 0 0 0,2 2 0 0 0,-1-2 0 0 0,-1 0 0 0 0,0 0 0 0 0,1 0 0 0 0,-1 0 0 0 0,1 0 0 0 0,-1-1 0 0 0,1 1 0 0 0,-1-1 0 0 0,1 0 0 0 0,0 1 0 0 0,1-1 0 0 0,2-1 0 0 0,-5 1 0 0 0,24 14 0 0 0,-13-11 2 0 0,-3-2-3 0 0,18 11-66 0 0,-25-11-61 0 0,-1-1 65 0 0,0 1 53 0 0,-1-1 41 0 0,2 1 258 0 0,-1-1-207 0 0,0 0-86 0 0,1 0-74 0 0,0 0-22 0 0,-1 0-46 0 0,2 0-50 0 0,-1 0-56 0 0,1 0-62 0 0,0 0-68 0 0,1-1-72 0 0,0 1-79 0 0,-4 0-599 0 0</inkml:trace>
  <inkml:trace contextRef="#ctx0" brushRef="#br0" timeOffset="2520.34">0 1824 9648 0 0,'3'0'216'0'0,"8"0"-5"0"0,15 0 139 0 0,-14-1-235 0 0,-3-1-54 0 0,7-4-12 0 0,-13 5-49 0 0,0 0 0 0 0,1-1 0 0 0,-1 1-1 0 0,1 1 1 0 0,-1-1 0 0 0,1 0-1 0 0,-1 1 1 0 0,1 0 0 0 0,0 0 0 0 0,22 0 51 0 0,-8 1 40 0 0,-1-1 48 0 0,1-1 49 0 0,1-2 52 0 0,27-8 527 0 0,2 6 29 0 0,2-6-35 0 0,-19 9-435 0 0,-1-1-53 0 0,3-1-7 0 0,-5 0 121 0 0,0 1 0 0 0,14 1-387 0 0,14-1 364 0 0,2-2-94 0 0,-9 0-93 0 0,28 2 42 0 0,-31 3-103 0 0,110-3 223 0 0,-52-7-89 0 0,16 4 6 0 0,-1-4 0 0 0,20 4 8 0 0,7-4 35 0 0,-61 6-126 0 0,150-11 291 0 0,-106 6-234 0 0,2 3-46 0 0,-42 2-88 0 0,86-6 81 0 0,4 4-8 0 0,10-4-3 0 0,0 4-13 0 0,-95 2-77 0 0,179-5 137 0 0,-40 0 197 0 0,20-11-410 0 0,-225 17 22 0 0,215-12 178 0 0,25-2 40 0 0,-188 9-164 0 0,160-13 152 0 0,-169 18-160 0 0,45-3 2 0 0,-2-4-56 0 0,-30-1-14 0 0,76-7 0 0 0,-91 14 5 0 0,23-2 60 0 0,-5-3 80 0 0,53-5 256 0 0,-86 10-217 0 0,29-7 103 0 0,-3 6-106 0 0,-38-1-104 0 0,-17 3 19 0 0,-1 0-1 0 0,13 1-95 0 0,-24 2 52 0 0,-1-1-1 0 0,1-1 1 0 0,11-3-52 0 0,-11 3 50 0 0,0-1-1 0 0,1 2 1 0 0,11-1-50 0 0,-17 2 23 0 0,-1-1 0 0 0,0 0 0 0 0,1 0 0 0 0,-1-1 0 0 0,0 0 0 0 0,6-2-23 0 0,-8 2 9 0 0,2 0 0 0 0,-4 1-6 0 0,21-12-2 0 0,-22 12-27 0 0,0 0 36 0 0,1 0 104 0 0,0 1 141 0 0,-1-1 238 0 0,-2 1-210 0 0,-1 1-128 0 0,0-1-59 0 0,0 0-37 0 0,0 0-45 0 0,-1 0-37 0 0,1 0-40 0 0,-1 0-46 0 0,2 0 110 0 0,0 0 0 0 0,0 1 0 0 0,0-1 1 0 0,0 0-1 0 0,-1 0 0 0 0,1 0 0 0 0,0 0 0 0 0,0 0 1 0 0,0 0-1 0 0,0 0 0 0 0,0 0 0 0 0,0 0 1 0 0,0 0-1 0 0,0 0 0 0 0,0 0 0 0 0,0 0 1 0 0,-1 0-1 0 0,1 0 0 0 0,0 0 0 0 0,0-1 1 0 0,0 1-1 0 0,0 0 0 0 0,0 0 0 0 0,0 0 1 0 0,0 0-1 0 0,0 0 0 0 0,0 0 0 0 0,0 0 1 0 0,0 0-1 0 0,0 0 0 0 0,-1 0 0 0 0,1 0 0 0 0,0 0 1 0 0,0 0-1 0 0,0 0 0 0 0,0 0 0 0 0,0-1 1 0 0,0 1-1 0 0,0 0 0 0 0,0 0 0 0 0,0 0 1 0 0,0 0-1 0 0,0 0 0 0 0,0 0 0 0 0,0 0 1 0 0,0 0-1 0 0,0 0 0 0 0,0 0 0 0 0,0-1 1 0 0,0 1-1 0 0,0 0 0 0 0,0 0 0 0 0,0 0 1 0 0,0 0-1 0 0,0 0 0 0 0,0 0 0 0 0,0 0-1 0 0,0-1 2 0 0,0 1 0 0 0,0-1 0 0 0,0 1 0 0 0,0-1 0 0 0,0 1 0 0 0,0-1 1 0 0,0 1-1 0 0,0-1 0 0 0,0 1 0 0 0,0-1 0 0 0,0 1 0 0 0,-1 0 0 0 0,1-1 0 0 0,0 1 0 0 0,0-1 0 0 0,-1 1 0 0 0,1 0 0 0 0,0-1 0 0 0,-1 1 0 0 0,1-1 0 0 0,0 1 0 0 0,-1 0 0 0 0,1-1 0 0 0,0 1 0 0 0,-1 0 0 0 0,1 0 0 0 0,-1-1 0 0 0,1 1 0 0 0,-1 0 0 0 0,1 0-2 0 0,-17-2 76 0 0,12 2-34 0 0,0-2 50 0 0,3 0-82 0 0,1 1 0 0 0,-1 0 0 0 0,1 0 0 0 0,-1 0 0 0 0,0 0 0 0 0,1 0 0 0 0,-1 0 0 0 0,0 1 0 0 0,0-1 0 0 0,0 0 0 0 0,0 1 0 0 0,-1-1-10 0 0,-6 0-12 0 0,-1 0-79 0 0,5-1-86 0 0,-6-7 23 0 0,4 6 60 0 0,2 2-14 0 0,-2 0-49 0 0,2 1-31 0 0,1-1-39 0 0,1-1-168 0 0,1-1-44 0 0,-2-4-299 0 0,1 5 356 0 0,0 2 25 0 0,2-1 63 0 0,0 0-73 0 0,-1 1-87 0 0,1-1-103 0 0,0 0 30 0 0,1 0-68 0 0,-1 0-59 0 0,1 0-53 0 0,0-1-201 0 0,0 0-51 0 0,0 0-241 0 0,0-1-657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8:02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0 10192 0 0,'0'0'230'0'0,"0"0"30"0"0,-2 0 19 0 0,1 0-423 0 0,0 0 46 0 0,0 0 43 0 0,0 0 40 0 0,-1 0 38 0 0,1 0 33 0 0,-3 0 147 0 0,0 0 93 0 0,0 0 71 0 0,0 0 40 0 0,-5 0 604 0 0,5 0-444 0 0,2 0-319 0 0,0 0-38 0 0,0 0-48 0 0,1 0-55 0 0,-1 0 143 0 0,2 0 72 0 0,0 0 165 0 0,0 0-20 0 0,0 0-29 0 0,0 0-106 0 0,0 0-48 0 0,0 0-11 0 0,-3 3-21 0 0,-8 8-84 0 0,9-9-37 0 0,2-2-10 0 0,0 0-10 0 0,0 3-59 0 0,2 10-101 0 0,5-4-36 0 0,-3-4-62 0 0,-4-5 147 0 0,2 2-261 0 0,-1-2-282 0 0,-1 0-508 0 0,0 0-47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4.3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97 8032 0 0,'0'0'182'0'0,"2"2"29"0"0,0 0-190 0 0,-1-1-1 0 0,0 1 1 0 0,0-1-1 0 0,0 1 1 0 0,0 0-1 0 0,0-1 1 0 0,0 1-1 0 0,-1 0 1 0 0,1 0-1 0 0,0-1 1 0 0,-1 1-1 0 0,0 0 1 0 0,1 1-21 0 0,0 16 137 0 0,0-5-96 0 0,-1-11-39 0 0,-1 4-11 0 0,2 9 6 0 0,0-12 39 0 0,0-1 33 0 0,5-1 131 0 0,-1 1 79 0 0,0 10 342 0 0,6 1 19 0 0,-10-13-422 0 0,0 1-40 0 0,1 0 75 0 0,-2 0-91 0 0,-1 1-90 0 0,-1 0-34 0 0,2 0 65 0 0,2-1 78 0 0,-1-1-47 0 0,0 1 35 0 0,10 9 234 0 0,-8-9-18 0 0,-3-2-62 0 0,2 0-31 0 0,9 0-4 0 0,-9 0-23 0 0,-2 0-96 0 0,0 0-45 0 0,3 0-10 0 0,-1 0-100 0 0,-1 0 0 0 0,1 0 0 0 0,-1-1 0 0 0,0 1 0 0 0,1 0 1 0 0,-1-1-1 0 0,1 1 0 0 0,-1-1 0 0 0,0 0 0 0 0,0 1 0 0 0,1-1 1 0 0,-1 0-15 0 0,8-6 20 0 0,-7 2 39 0 0,-1 3-55 0 0,-1 0 0 0 0,0 1 0 0 0,0-1 0 0 0,1 1 0 0 0,-1-1 0 0 0,1 0 0 0 0,0 1 0 0 0,-1-1 0 0 0,1 1 0 0 0,0-1 0 0 0,0 1-1 0 0,0 0-3 0 0,0-1 3 0 0,0 0 0 0 0,0 1-1 0 0,0-1 1 0 0,0 0-1 0 0,-1 0 1 0 0,1 0 0 0 0,0 0-1 0 0,-1 0 1 0 0,1 0-1 0 0,-1 0 1 0 0,0 0 0 0 0,0-1-3 0 0,0 2 0 0 0,1-1 0 0 0,-1 0 0 0 0,0 0 0 0 0,1 0 0 0 0,-1 1 0 0 0,1-1 0 0 0,-1 0 0 0 0,1 0 0 0 0,0 1 0 0 0,0-1 0 0 0,-1 0 0 0 0,1 1 0 0 0,0-1 0 0 0,1 1 0 0 0,-1 0 0 0 0,0-1 0 0 0,0 1 0 0 0,1 0 0 0 0,0-1 0 0 0,13-16 0 0 0,-1-1 0 0 0,0 1 0 0 0,1 0 0 0 0,6-4 0 0 0,-8 8 0 0 0,-9 9 0 0 0,0 0 0 0 0,1 1 0 0 0,0-1 0 0 0,0 1 0 0 0,0 0 0 0 0,2-1 0 0 0,25-11-60 0 0,-30 16 58 0 0,-1-1 1 0 0,0 1 0 0 0,1-1 0 0 0,-1 1 0 0 0,1 0-1 0 0,-1 0 1 0 0,1 0 0 0 0,-1 0 0 0 0,0 0 0 0 0,1 0 1 0 0,-2 0 0 0 0,2 0 0 0 0,-1 0 0 0 0,1 0 0 0 0,-1 0 0 0 0,0 0 0 0 0,1 0 0 0 0,-1 0 0 0 0,1 1 0 0 0,-1-1 0 0 0,1 1 0 0 0,-1-1 0 0 0,6 5 0 0 0,0 0 0 0 0,-1 0 0 0 0,1 1 0 0 0,-1 0 0 0 0,-1 0 0 0 0,4 4 0 0 0,8 9 0 0 0,-9-12 0 0 0,-5-4 0 0 0,1 0 0 0 0,-1 1 0 0 0,0-1 0 0 0,0 1 0 0 0,-1-1 0 0 0,1 2 0 0 0,5 12 19 0 0,1 7 64 0 0,6 14 69 0 0,-14-36-140 0 0,-1-1-1 0 0,1 0 1 0 0,-1 1-1 0 0,0-1 0 0 0,1 1 1 0 0,-1-1-1 0 0,0 0 1 0 0,0 1-1 0 0,0-1 1 0 0,0 2-12 0 0,3 15 103 0 0,-1-12-85 0 0,5 19 91 0 0,-3 5 69 0 0,-4-14-127 0 0,0 16 105 0 0,0-31-150 0 0,0 0 0 0 0,0-1-1 0 0,0 1 1 0 0,0 0-1 0 0,0-1 1 0 0,0 1 0 0 0,0-1-1 0 0,-1 1 1 0 0,1 0 0 0 0,0-1-1 0 0,0 1 1 0 0,-1-1-1 0 0,1 1 1 0 0,0 0 0 0 0,-1-1-1 0 0,1 1 1 0 0,-1-1 0 0 0,1 1-1 0 0,0-1 1 0 0,-1 1-1 0 0,1-1 1 0 0,-1 0 0 0 0,0 1-1 0 0,1-1 1 0 0,-1 0 0 0 0,1 1-1 0 0,-1-1 1 0 0,1 0-1 0 0,-1 0 1 0 0,0 1 0 0 0,1-1-1 0 0,-1 0 1 0 0,0 0 0 0 0,1 0-6 0 0,-3 0 80 0 0,3 0-35 0 0,0 0-144 0 0,0 0-58 0 0,0 0 64 0 0,0 0-63 0 0,0 0-78 0 0,0 0 70 0 0,0 0-36 0 0,0 0-39 0 0,0 0-37 0 0,0 0-376 0 0,0 0 90 0 0,0 0-51 0 0,0 0-722 0 0,0 0-569 0 0,0 0-1081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8:05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8960 0 0,'0'0'264'0'0,"0"0"-8"0"0,0 1-191 0 0,2 1-37 0 0,5 4 2 0 0,-3-1 41 0 0,-3-4 170 0 0,0 1-53 0 0,0 0-44 0 0,0-1-38 0 0,-1 3 13 0 0,-1 2 12 0 0,1-5-64 0 0,0 0 43 0 0,0 15 564 0 0,0 0-37 0 0,0 0-44 0 0,0 0-55 0 0,2-4-140 0 0,2-3-75 0 0,3 5 6 0 0,-2 12 83 0 0,6-4-42 0 0,-6-2-105 0 0,-4-15-201 0 0,0 0 1 0 0,0-1-1 0 0,1 1 0 0 0,-1 0 0 0 0,1-1 1 0 0,0 0-1 0 0,1 2-64 0 0,7 11 249 0 0,-9-14-196 0 0,1 1 0 0 0,-1-1 0 0 0,0 1 1 0 0,-1-1-1 0 0,1 1 0 0 0,-1-1 0 0 0,1 1 0 0 0,-1-1 0 0 0,0 2-53 0 0,0 9 230 0 0,-1 4 85 0 0,1-14-267 0 0,1-1 1 0 0,-1 0-1 0 0,0 0 1 0 0,1 0 0 0 0,0 0-1 0 0,0 0 1 0 0,0 2-49 0 0,8 14 298 0 0,-9-17-240 0 0,1 0-1 0 0,0 1 0 0 0,-1-1 1 0 0,0 0-1 0 0,1 1 0 0 0,-1-1 1 0 0,0 0-1 0 0,0 1 0 0 0,0 1-57 0 0,-1 0 118 0 0,-1 1 167 0 0,-9 6-12 0 0,9-9-119 0 0,1 0-42 0 0,0 2 16 0 0,2 4-24 0 0,-1-8-66 0 0,0 5 155 0 0,0-2-82 0 0,0 0-56 0 0,0 0-10 0 0,0-1 6 0 0,0 1 166 0 0,-2-3-2 0 0,-9 0-6 0 0,11 0-205 0 0,0 0 0 0 0,0 0-1 0 0,0 0 1 0 0,0 0 0 0 0,0 0-1 0 0,0 0 1 0 0,-1 0 0 0 0,1 0-1 0 0,0 0 1 0 0,0 0 0 0 0,0 0-1 0 0,0 0 1 0 0,0 0-1 0 0,0 0 1 0 0,0 0 0 0 0,0 0-1 0 0,0 0 1 0 0,0 0 0 0 0,-1 0-1 0 0,1 0 1 0 0,0 0 0 0 0,0 0-1 0 0,0 0 1 0 0,0-1 0 0 0,0 1-1 0 0,0 0 1 0 0,0 0 0 0 0,0 0-1 0 0,0 0 1 0 0,0 0-1 0 0,0 0 1 0 0,0 0 0 0 0,0 0-1 0 0,-1 0 1 0 0,1 0 0 0 0,0 0-1 0 0,0 0 1 0 0,0 0 0 0 0,0-1-1 0 0,0 1 1 0 0,0 0 0 0 0,0 0-1 0 0,0 0 1 0 0,0 0 0 0 0,0 0-1 0 0,0 0 1 0 0,0 0-1 0 0,0 0 1 0 0,0 0 0 0 0,0 0-1 0 0,0-1 1 0 0,0 1 0 0 0,0 0-1 0 0,0 0 1 0 0,0 0 0 0 0,0 0-1 0 0,0 0-3 0 0,0-7 148 0 0,-3-1 160 0 0,-1 2-136 0 0,0 3-85 0 0,-3-5-26 0 0,6 7-49 0 0,-1-1-1 0 0,1 1 0 0 0,0-1 0 0 0,0 1 1 0 0,0-1-1 0 0,0 1 0 0 0,0-1 0 0 0,1 0 1 0 0,-1 1-1 0 0,1-1 0 0 0,-1 0 0 0 0,1 1 1 0 0,-1-2-12 0 0,-1-19 44 0 0,2 20-39 0 0,0 0 1 0 0,0 1-1 0 0,0-1 1 0 0,0 0-1 0 0,-1 1 1 0 0,1-1-1 0 0,-1 1 1 0 0,1-1-1 0 0,-1 1 1 0 0,0-1-1 0 0,0 1 1 0 0,1-1-1 0 0,-2 0-5 0 0,1 0 5 0 0,0 0-1 0 0,0 1 0 0 0,0-1 0 0 0,0 0 1 0 0,0 0-1 0 0,1 0 0 0 0,-1 1 0 0 0,1-1 1 0 0,-1 0-1 0 0,1 0 0 0 0,0 0 0 0 0,0 0 1 0 0,0-2-5 0 0,0-70 10 0 0,-1 67-10 0 0,1 1 0 0 0,0-1 0 0 0,0 1 0 0 0,1-1 0 0 0,0 1 0 0 0,0-1 0 0 0,1 1 0 0 0,-1 0 0 0 0,1 0 0 0 0,1 0 0 0 0,-1 0 0 0 0,1-1 0 0 0,11-28 0 0 0,-11 27 0 0 0,0 0 0 0 0,0-1 0 0 0,1 1 0 0 0,1-1 0 0 0,4-4-2 0 0,-5 6-17 0 0,2-1 0 0 0,-1 0-1 0 0,6-4 20 0 0,16-9-22 0 0,-15 3-6 0 0,-10 15 24 0 0,0 0 0 0 0,0 1 0 0 0,0-1 0 0 0,0 0 0 0 0,0 0 0 0 0,1 1 0 0 0,-1 0 0 0 0,1-1 0 0 0,2-1 4 0 0,3-1-11 0 0,1 0 0 0 0,0 0 1 0 0,0 1-1 0 0,0 0 0 0 0,8-2 11 0 0,-15 6 1 0 0,22-7-12 0 0,-2-2-39 0 0,-14 6 48 0 0,0-1-1 0 0,0 1 0 0 0,0 1 0 0 0,4-1 3 0 0,-8 2-1 0 0,10-1-19 0 0,0 1 0 0 0,0 0 0 0 0,0 0-1 0 0,12 3 21 0 0,4-2 9 0 0,-12 0-9 0 0,6 0 11 0 0,-23 0-10 0 0,-1 0 0 0 0,0 0-1 0 0,0 0 1 0 0,0 0 0 0 0,0 0 0 0 0,0 0 0 0 0,0 0-1 0 0,0 0 1 0 0,1 0 0 0 0,-1 0 0 0 0,0 0 0 0 0,0 0-1 0 0,0 0 1 0 0,0 0 0 0 0,0 0 0 0 0,1 0-1 0 0,-1 0 1 0 0,0 0 0 0 0,0 0 0 0 0,0 0 0 0 0,0 0-1 0 0,0 0 1 0 0,1 0 0 0 0,-1 0 0 0 0,0 0 0 0 0,0 0-1 0 0,0 0 1 0 0,0 0 0 0 0,0 0 0 0 0,0 0 0 0 0,1 0-1 0 0,-1 0 1 0 0,0 0 0 0 0,0 0 0 0 0,0 1-1 0 0,0-1 1 0 0,0 0 0 0 0,0 0 0 0 0,0 0 0 0 0,0 0-1 0 0,0 0 1 0 0,0 0 0 0 0,1 0 0 0 0,-1 1 0 0 0,0-1-1 0 0,0 0 1 0 0,0 0 0 0 0,0 0 0 0 0,0 0 0 0 0,0 0-1 0 0,0 1 1 0 0,0-1 0 0 0,0 0 0 0 0,0 0-1 0 0,0 11-3 0 0,0-9-64 0 0,0-2 41 0 0,0 0-20 0 0,0 0-24 0 0,0 0-38 0 0,0 0-20 0 0,0 0-38 0 0,0 0-46 0 0,0 0-50 0 0,0 0-55 0 0,0 0-52 0 0,0 0-47 0 0,0 0-43 0 0,0 0-300 0 0,0 0-71 0 0,0 0-55 0 0,0 0-41 0 0,0 0-351 0 0,0 0-35 0 0,0 0-2751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8:04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1 352 8576 0 0,'0'0'197'0'0,"0"0"24"0"0,0 0 17 0 0,0 3-38 0 0,0 0-294 0 0,2-1 63 0 0,0 1 56 0 0,2-1 49 0 0,0-1 45 0 0,1 0 36 0 0,6 1 244 0 0,25-2 956 0 0,-29 0-1094 0 0,0 0-33 0 0,1-1 21 0 0,-4 1-171 0 0,-1 0-36 0 0,5 0 217 0 0,-1 0-60 0 0,-1 1-48 0 0,-1-1-36 0 0,17 1 281 0 0,-12-3-178 0 0,-3 1-70 0 0,0-1 34 0 0,34-7 315 0 0,6 5-56 0 0,-24 4-197 0 0,-3 0-71 0 0,32 0 184 0 0,-15-2-95 0 0,-5-4-41 0 0,1 1-52 0 0,28-1 81 0 0,-27 1-120 0 0,-14 2 45 0 0,0 0-1 0 0,18 1-174 0 0,-4 2 174 0 0,34 0 166 0 0,-32-3-196 0 0,-6-4 4 0 0,-11 3-90 0 0,1 2-69 0 0,-4 2-33 0 0,-8 1 11 0 0,-1-1-1 0 0,1 0 1 0 0,0-1 0 0 0,0 0-1 0 0,1-1 34 0 0,29-6-88 0 0,-25 6 83 0 0,-1 0 0 0 0,1 1-1 0 0,7 1 6 0 0,-12 0 36 0 0,17 0-93 0 0,-17 0 82 0 0,-2 0 69 0 0,-3 0 101 0 0,-4 0-51 0 0,0 0 35 0 0,-33 0-108 0 0,23 0-66 0 0,9 0 18 0 0,4-3-8 0 0,0 1-93 0 0,0 1 81 0 0,1-4 102 0 0,-2 4-93 0 0,-2-1-73 0 0,0 2-10 0 0,0-1-32 0 0,-1 1-38 0 0,0-1-42 0 0,-1 1-47 0 0,-1 0-53 0 0,4 0 283 0 0,0 0-269 0 0,-1 0-45 0 0,0 0-39 0 0,-1 0-36 0 0,1 0-253 0 0,0-1-61 0 0,0 0-46 0 0,0 0-34 0 0,4-3-1406 0 0,5-5-1247 0 0</inkml:trace>
  <inkml:trace contextRef="#ctx0" brushRef="#br0" timeOffset="537.63">751 0 7792 0 0,'0'0'230'0'0,"0"0"-62"0"0,0 0-5 0 0,0 0 62 0 0,0 0 194 0 0,0 0 354 0 0,0 0 26 0 0,-2 0-31 0 0,1 0-650 0 0,0 0-48 0 0,0 0-29 0 0,-2 0-32 0 0,2 0 51 0 0,0 0 62 0 0,0 0 56 0 0,0 0 80 0 0,-1 0 95 0 0,0 0 109 0 0,2 3 19 0 0,0 3-340 0 0,1 23 520 0 0,0-24-548 0 0,0-2-33 0 0,10 2 80 0 0,-6 6-28 0 0,6-6-4 0 0,-6 6-10 0 0,8-6-38 0 0,3 8-9 0 0,-12-10-38 0 0,0 0 0 0 0,0 0 0 0 0,0 0 0 0 0,1-1 0 0 0,-1 0 1 0 0,0 0-1 0 0,1 0 0 0 0,0 0 0 0 0,-1-1 0 0 0,2 0-33 0 0,-2 1 39 0 0,1-1 0 0 0,0 1-1 0 0,-1-1 1 0 0,0 1 0 0 0,1 0 0 0 0,-1 1-1 0 0,0-1 1 0 0,0 1 0 0 0,0 0 0 0 0,0 0-39 0 0,4 5 22 0 0,1 2-52 0 0,12 4-89 0 0,3-4 37 0 0,16 9-49 0 0,-35-17 121 0 0,-1 1 0 0 0,1 1 0 0 0,-1-1 0 0 0,4 4 10 0 0,-1-1 0 0 0,1 0 0 0 0,0 0 0 0 0,0-1 0 0 0,0 0 0 0 0,1 0 0 0 0,-1-1 0 0 0,1 0 0 0 0,0-1 0 0 0,-1 1 0 0 0,0 1 0 0 0,0 0 0 0 0,0 0 0 0 0,0 0 0 0 0,-1 1 0 0 0,0 0 0 0 0,57 58 0 0 0,-51-48 14 0 0,-12-13 2 0 0,0 1-1 0 0,0 0 1 0 0,-1 0 0 0 0,1-1-1 0 0,-1 1 1 0 0,0 0 0 0 0,0 0-1 0 0,0-1 1 0 0,-1 1-16 0 0,1 7 34 0 0,0-5-12 0 0,0 2 35 0 0,0 16 217 0 0,0-17-191 0 0,-3-2 70 0 0,-8 6 21 0 0,9-8-52 0 0,0 0-42 0 0,2-1-24 0 0,0 1-25 0 0,0 0-8 0 0,-1-1 24 0 0,-10 3 172 0 0,7 2-65 0 0,4-7-144 0 0,0 1 0 0 0,-1-1 0 0 0,1 1 0 0 0,0-1 1 0 0,-1 1-1 0 0,1-1 0 0 0,0 0 0 0 0,-1 1 0 0 0,1-1 0 0 0,0 0 0 0 0,-1 1 0 0 0,1-1 0 0 0,-1 0 1 0 0,1 1-1 0 0,0-1 0 0 0,-1 0 0 0 0,1 0 0 0 0,-1 0 0 0 0,1 1 0 0 0,-1-1 0 0 0,1 0 0 0 0,-1 0 0 0 0,1 0 1 0 0,-1 0-1 0 0,1 0 0 0 0,-1 0 0 0 0,1 0 0 0 0,-1 0 0 0 0,1 0 0 0 0,-1 0 0 0 0,1 0 0 0 0,-1 0-10 0 0,-8 1 174 0 0,-11 7 332 0 0,10-3-304 0 0,-2-1-76 0 0,7-2-57 0 0,-4 2-14 0 0,4-2 16 0 0,-1 2 58 0 0,-3 0 85 0 0,4-1-142 0 0,-15 5 145 0 0,11-6-98 0 0,-3-1 47 0 0,-2 0-21 0 0,-1 2-35 0 0,-12 5 16 0 0,25-7-120 0 0,-17 1 69 0 0,18-2-69 0 0,-1 0 1 0 0,1 0 0 0 0,0 0-1 0 0,-1 1 1 0 0,1-1 0 0 0,-1 0-1 0 0,1 0 1 0 0,0 1 0 0 0,-1-1-1 0 0,0 1-6 0 0,-1 1 17 0 0,-1 0 0 0 0,0 0 0 0 0,0-1 0 0 0,0 1-1 0 0,0-1 1 0 0,0 0 0 0 0,0 0 0 0 0,0-1-1 0 0,-1 1-16 0 0,-19 0 129 0 0,23-1-116 0 0,-1 0 0 0 0,0 0-1 0 0,1 0 1 0 0,-1 0 0 0 0,1 1-1 0 0,-1-1 1 0 0,1 1 0 0 0,-1-1-1 0 0,1 1 1 0 0,-2 0-13 0 0,-8 8 93 0 0,11-9-89 0 0,0 0-1 0 0,-1 1 1 0 0,1-1-1 0 0,0 0 1 0 0,0 0-1 0 0,-1 0 1 0 0,1 1-1 0 0,0-1 1 0 0,-1 0-1 0 0,1 0 1 0 0,0 0-1 0 0,0 0 1 0 0,-1 0-1 0 0,1 1 1 0 0,0-1-1 0 0,-1 0 1 0 0,1 0-1 0 0,0 0 1 0 0,-1 0-1 0 0,1 0 1 0 0,0 0-1 0 0,-1 0 1 0 0,1 0-1 0 0,0 0 1 0 0,-1 0-1 0 0,1 0-3 0 0,-21 0 81 0 0,20-1-78 0 0,1 1 1 0 0,0 0-1 0 0,-1 0 0 0 0,1 0 0 0 0,0 0 0 0 0,-1 0 0 0 0,1 0 0 0 0,0 0 0 0 0,-1 0 0 0 0,1 0 0 0 0,0 0 0 0 0,-1 1 0 0 0,1-1 0 0 0,0 0 1 0 0,0 0-1 0 0,-1 0 0 0 0,1 0 0 0 0,0 0 0 0 0,-1 1 0 0 0,1-1 0 0 0,0 0 0 0 0,0 0 0 0 0,-1 0 0 0 0,1 1 0 0 0,0-1 0 0 0,0 0-3 0 0,-11 11 79 0 0,8-9-38 0 0,3-2-138 0 0,0 0-72 0 0,0 0-21 0 0,0 0 41 0 0,-2 0-54 0 0,0 0 122 0 0,0 0-45 0 0,1 0-40 0 0,0 0-34 0 0,-1-1-385 0 0,1-2-422 0 0,2 1 423 0 0,0 1 240 0 0,1 0 99 0 0,-1 0 48 0 0,0 0 77 0 0,1 0 46 0 0,0 0 53 0 0,-1 0 57 0 0,1 1-175 0 0,-1-1 0 0 0,1 1 0 0 0,-1-1 0 0 0,0 1 0 0 0,1 0 0 0 0,-1 0 0 0 0,1-1 0 0 0,-1 1 0 0 0,1 0 1 0 0,-1 1 138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8:03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2 128 8784 0 0,'0'0'197'0'0,"0"0"24"0"0,0 0 19 0 0,0 0-73 0 0,0 0-8 0 0,0 0 60 0 0,0 0 192 0 0,0 0 355 0 0,0 0 30 0 0,0 1-326 0 0,0 1-187 0 0,0 1-173 0 0,-1 2 65 0 0,1 2 177 0 0,1 13 568 0 0,0-13-697 0 0,0-1-66 0 0,4 5 10 0 0,-1-1-29 0 0,-1-2-16 0 0,-2 0 13 0 0,0 0 45 0 0,-1 0-18 0 0,1-1-36 0 0,1 0-13 0 0,2 3 11 0 0,2 6 65 0 0,-1 16 219 0 0,0-15-193 0 0,-3-11-107 0 0,0 1 0 0 0,-1 0-1 0 0,1-1 1 0 0,-1 1 0 0 0,-1 0-1 0 0,1 0-107 0 0,1 15 285 0 0,3-2-87 0 0,1 4-74 0 0,-4 9-17 0 0,-2-23-54 0 0,0-1-1 0 0,1 1 0 0 0,1 8-52 0 0,3 1 54 0 0,2 14 88 0 0,-6-5 45 0 0,1-4-38 0 0,4 13 133 0 0,1 1 3 0 0,-6-14-128 0 0,-1-5-7 0 0,0-11-45 0 0,0 1 0 0 0,0 0 0 0 0,1 0-1 0 0,1 6-104 0 0,2 4 121 0 0,3 8 66 0 0,-5 4 49 0 0,-1-25-189 0 0,-1-1-1 0 0,1 1 1 0 0,0-1-1 0 0,0 1 0 0 0,1-1 1 0 0,0 2-47 0 0,0-2 40 0 0,0 1 0 0 0,-1-1 1 0 0,0 0-1 0 0,0 1 0 0 0,0 0 0 0 0,-1 1-40 0 0,0 25 173 0 0,0 48 310 0 0,0-79-476 0 0,0 0 0 0 0,0-1 0 0 0,0 1 0 0 0,0 0 0 0 0,0 0-1 0 0,0 0 1 0 0,1 0 0 0 0,-1 0 0 0 0,0-1 0 0 0,0 1 0 0 0,1 0 0 0 0,-1 0-1 0 0,0 0 1 0 0,1 0-7 0 0,3 2 41 0 0,-1 2 41 0 0,-10 3-18 0 0,7-8-63 0 0,-3 3 74 0 0,3-3-10 0 0,0 0-1 0 0,0 0-36 0 0,0 0-41 0 0,0 0-42 0 0,0 0-83 0 0,0 0-150 0 0,0-5 3 0 0,0-2-47 0 0,1 0-4 0 0,-2 2 60 0 0,0 2-19 0 0,0 1-81 0 0,-2-1-12 0 0,-1 1-97 0 0,1 0-64 0 0,1 0 85 0 0,1 0 105 0 0,1 0-69 0 0,0-2-82 0 0,-1-1-96 0 0,1 3 157 0 0,0-1-49 0 0,0 0-44 0 0,0 1-38 0 0,0-2-160 0 0,0 0-38 0 0,0 0-191 0 0,0-3-527 0 0</inkml:trace>
  <inkml:trace contextRef="#ctx0" brushRef="#br0" timeOffset="377.37">97 1 9152 0 0,'0'0'208'0'0,"0"0"33"0"0,0 0 14 0 0,0 0 29 0 0,0 0 118 0 0,0 0 57 0 0,0 0 12 0 0,0 0-199 0 0,0 0-124 0 0,0 0-44 0 0,0 2-7 0 0,0-1-93 0 0,0-1-1 0 0,0 0 1 0 0,0 1 0 0 0,0-1-1 0 0,0 1 1 0 0,0-1 0 0 0,0 1-1 0 0,0-1 1 0 0,0 1 0 0 0,0-1-1 0 0,1 0 1 0 0,-1 1 0 0 0,0-1-1 0 0,0 1 1 0 0,0-1 0 0 0,0 0-1 0 0,1 1 1 0 0,-1-1 0 0 0,0 1-1 0 0,0-1 1 0 0,1 0 0 0 0,-1 1 0 0 0,0-1-1 0 0,1 0 1 0 0,-1 1 0 0 0,0-1-1 0 0,1 0 1 0 0,-1 0 0 0 0,0 1-1 0 0,1-1 1 0 0,-1 0 0 0 0,1 0-1 0 0,-1 0 1 0 0,1 0 0 0 0,-1 0-1 0 0,0 1 1 0 0,1-1 0 0 0,-1 0-1 0 0,1 0 1 0 0,-1 0 0 0 0,1 0-1 0 0,-1 0 1 0 0,0 0 0 0 0,1 0-1 0 0,-1 0 1 0 0,1-1 0 0 0,0 1-4 0 0,0 0 9 0 0,1 0 0 0 0,0 0 0 0 0,0 1 0 0 0,0-1-1 0 0,-1 0 1 0 0,1 1 0 0 0,0-1 0 0 0,0 1 0 0 0,0 0-9 0 0,12 10 14 0 0,-13-9-14 0 0,1 0 0 0 0,0 0 0 0 0,0-1 0 0 0,0 1 0 0 0,0-1 0 0 0,0 0 0 0 0,0 1 0 0 0,0-1 0 0 0,2 1 0 0 0,23 3 10 0 0,-6 6 33 0 0,-8-8-34 0 0,-9-2-2 0 0,0 0 0 0 0,0 1 0 0 0,0-1 0 0 0,0 1-1 0 0,0 0 1 0 0,-1 0 0 0 0,1 0 0 0 0,0 0-7 0 0,37 25 128 0 0,27 10-128 0 0,-40-21 24 0 0,14 11 72 0 0,-35-22-77 0 0,-4-3-11 0 0,-1 0 0 0 0,1 0 0 0 0,-1 0 0 0 0,0 0 0 0 0,0 1 0 0 0,1-1 0 0 0,-2 0 0 0 0,1 1 0 0 0,0 0 0 0 0,0-1 0 0 0,-1 1-1 0 0,1 1-7 0 0,-1-1 9 0 0,1 0-1 0 0,-1 0 1 0 0,1-1-1 0 0,0 1 0 0 0,-1-1 1 0 0,1 1-1 0 0,1-1 0 0 0,-1 0 1 0 0,0 1-1 0 0,0-1 0 0 0,1 0 1 0 0,0 0-9 0 0,3 2 17 0 0,-4-3-9 0 0,0 0 0 0 0,1 1 1 0 0,-1-1-1 0 0,0 1 0 0 0,0 0 1 0 0,-1-1-1 0 0,1 1 1 0 0,0 1-9 0 0,6 15 62 0 0,-8-16-53 0 0,1 1 1 0 0,0-1-1 0 0,-1 0 1 0 0,1 0-1 0 0,0 0 1 0 0,0 1-1 0 0,1-1 1 0 0,-1 0-1 0 0,0-1 1 0 0,1 1-1 0 0,-1 0 1 0 0,1 0-10 0 0,-1 0 10 0 0,1 0 1 0 0,0-1-1 0 0,-1 1 1 0 0,0 0 0 0 0,1 1-1 0 0,-1-1 1 0 0,0 0-1 0 0,0 0 1 0 0,0 0 0 0 0,-1 1-1 0 0,1-1 1 0 0,0 0-1 0 0,-1 1 1 0 0,1-1 0 0 0,-1 1-1 0 0,0-1 1 0 0,0 0-1 0 0,0 1 1 0 0,0 0-11 0 0,0 0 21 0 0,0 0 0 0 0,0 0 0 0 0,1 0 0 0 0,0 0-1 0 0,-1 0 1 0 0,1-1 0 0 0,0 1 0 0 0,0 0 0 0 0,0 0 0 0 0,2 1-21 0 0,-3-3 8 0 0,1 1 0 0 0,0-1 0 0 0,0 0 0 0 0,-1 1 0 0 0,1-1 0 0 0,-1 1 0 0 0,1-1 0 0 0,-1 1 0 0 0,0-1-1 0 0,1 1 1 0 0,-1 0 0 0 0,0-1 0 0 0,0 1 0 0 0,0-1 0 0 0,0 1 0 0 0,-1 0 0 0 0,1-1 0 0 0,0 1 0 0 0,-1 0-8 0 0,-2 5 85 0 0,0 1 0 0 0,-1-2 0 0 0,-3 8-85 0 0,-3 2 128 0 0,6-7-43 0 0,-10 16 219 0 0,9-17-237 0 0,-7 9 133 0 0,-7 8 185 0 0,15-22-306 0 0,0 1 0 0 0,0 0-1 0 0,0-1 1 0 0,-1 0-1 0 0,0 0-78 0 0,-16 7 212 0 0,2 1-80 0 0,15-8-90 0 0,0 0 0 0 0,-1-1 0 0 0,1 1 0 0 0,-1-1 0 0 0,-2 1-42 0 0,-6 0 59 0 0,9-2-40 0 0,0 1 0 0 0,0-1 0 0 0,0 0 0 0 0,1 1-1 0 0,-1 0 1 0 0,0 0 0 0 0,0 0 0 0 0,0 0-19 0 0,0 1 15 0 0,0-1 0 0 0,0 0 0 0 0,-1 0-1 0 0,1 0 1 0 0,-1-1 0 0 0,0 0 0 0 0,1 0-1 0 0,-1 0 1 0 0,0 0 0 0 0,1-1 0 0 0,-5 0-15 0 0,7 0 1 0 0,0 0 0 0 0,1 1 0 0 0,-1-1 0 0 0,0 0 0 0 0,1 0 0 0 0,-1 1 0 0 0,0-1 0 0 0,1 1 0 0 0,-1-1 0 0 0,0 1 1 0 0,1 0-1 0 0,-1 0 0 0 0,1-1 0 0 0,-1 2-1 0 0,-10 4-1 0 0,2-5 1 0 0,0 1 0 0 0,0-2 0 0 0,1 1 0 0 0,-1-2 0 0 0,-1 1 0 0 0,-4-1 0 0 0,1 1 2 0 0,-7 0-63 0 0,15 0-37 0 0,-1 0-111 0 0,7 0 202 0 0,0 1 0 0 0,0-1 0 0 0,0 0 0 0 0,0 0 0 0 0,0 0 0 0 0,0 0 0 0 0,-1 0 0 0 0,1 0 1 0 0,0 0-1 0 0,0 0 0 0 0,0 0 0 0 0,0 0 0 0 0,0 0 0 0 0,0 0 0 0 0,0 0 0 0 0,0 0 0 0 0,0 0 0 0 0,-1 0 0 0 0,1 0 0 0 0,0 0 0 0 0,0-1 1 0 0,0 1-1 0 0,0 0 0 0 0,0 0 0 0 0,0 0 0 0 0,0 0 0 0 0,0 0 0 0 0,0 0 0 0 0,0 0 0 0 0,0 0 0 0 0,0 0 0 0 0,0 0 0 0 0,-1 0 0 0 0,1 0 1 0 0,0 0-1 0 0,0 0 0 0 0,0 0 0 0 0,0-1 0 0 0,0 1 0 0 0,0 0 0 0 0,0 0 0 0 0,0 0 0 0 0,0 0 0 0 0,0 0 0 0 0,0 0 0 0 0,0 0 0 0 0,0 0 1 0 0,0 0-1 0 0,0 0 0 0 0,0-1 0 0 0,0 1 0 0 0,0 0 0 0 0,0 0 0 0 0,0 0 0 0 0,0 0 0 0 0,0 0 0 0 0,0 0 7 0 0,0-2-97 0 0,0 0 3 0 0,0 1-16 0 0,0-1-40 0 0,0 1-13 0 0,0 0-41 0 0,0 0-45 0 0,0 0-53 0 0,0 0-56 0 0,0 1-51 0 0,0-1-47 0 0,0 1-40 0 0,0 0-145 0 0,0 0-39 0 0,0 0-175 0 0,0-1-471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8:02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8832 0 0,'0'2'258'0'0,"0"9"2"0"0,0-9-193 0 0,-3-1-39 0 0,-3-1 11 0 0,2 0 69 0 0,2 0 113 0 0,1 0 263 0 0,1 0 464 0 0,0 0 48 0 0,0 0-32 0 0,0 0-630 0 0,0 0 119 0 0,0 0 256 0 0,0 0-18 0 0,0 0-34 0 0,0 0-129 0 0,-3 2-59 0 0,-7 9-12 0 0,7-8-19 0 0,3-3-80 0 0,0 0-35 0 0,0 0-10 0 0,0 0-25 0 0,0 0-100 0 0,0 0-41 0 0,0 2-10 0 0,0 9-13 0 0,0-9-85 0 0,0-1-34 0 0,0-1-109 0 0,0 0-66 0 0,0 0 64 0 0,0 0 30 0 0,0 0-35 0 0,0 0-14 0 0,0 0-36 0 0,0 0-39 0 0,0 0-45 0 0,0 0-49 0 0,0 0-46 0 0,0 0-42 0 0,0 0-39 0 0,0 0-272 0 0,1 0-63 0 0,0 0-49 0 0,0 0-37 0 0,3 0-1510 0 0,5 0-1336 0 0</inkml:trace>
  <inkml:trace contextRef="#ctx0" brushRef="#br0" timeOffset="284.57">336 81 10016 0 0,'0'0'230'0'0,"0"0"30"0"0,0 0 18 0 0,0 0-99 0 0,2 0-24 0 0,-1 0-25 0 0,0 0-37 0 0,0 0 4 0 0,0 0-101 0 0,-1 0-58 0 0,0 0-141 0 0,0 0 152 0 0,1 0 71 0 0,-1 0 37 0 0,1 0 43 0 0,1 0 50 0 0,-1 0 31 0 0,1 0 51 0 0,0 0 55 0 0,0 0 60 0 0,1 0 65 0 0,0 0 70 0 0,1 0 74 0 0,0 0 79 0 0,-2 0-801 0 0,0-1 66 0 0,-1 1 57 0 0,0 0 48 0 0,2 0 108 0 0,1-2 342 0 0,-4 2-362 0 0,1-1-65 0 0,0 0-53 0 0,-1 1-38 0 0,0-1-41 0 0,0 0-49 0 0,1 0-70 0 0,-1 0-67 0 0,0 0-73 0 0,0 0-82 0 0,0 0-85 0 0,0-1-95 0 0,0 1-98 0 0,0 0-107 0 0,0 1-939 0 0,0 0-1010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33.7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7344 0 0,'13'0'216'0'0,"-13"0"-211"0"0,0 0 0 0 0,0 0 0 0 0,0 0 0 0 0,0 0-1 0 0,0 0 1 0 0,1 0 0 0 0,-1 0 0 0 0,0 0 0 0 0,0 0 0 0 0,0 0 0 0 0,0 0 0 0 0,0 0 0 0 0,0 0 0 0 0,0 0 0 0 0,0 0 0 0 0,0 0 0 0 0,0 0 0 0 0,1 0 0 0 0,-1 0-1 0 0,0 0 1 0 0,0 0 0 0 0,0 0 0 0 0,0 0 0 0 0,0 1 0 0 0,0-1 0 0 0,0 0 0 0 0,0 0 0 0 0,0 0 0 0 0,0 0 0 0 0,0 0 0 0 0,0 0 0 0 0,0 0 0 0 0,1 0 0 0 0,-1 0 0 0 0,0 0-1 0 0,0 0 1 0 0,0 0 0 0 0,0 0 0 0 0,0 1 0 0 0,0-1 0 0 0,0 0 0 0 0,0 0 0 0 0,0 0 0 0 0,0 0 0 0 0,0 0 0 0 0,0 0 0 0 0,0 0 0 0 0,0 0 0 0 0,0 0 0 0 0,0 0-1 0 0,0 1 1 0 0,0-1 0 0 0,0 0 0 0 0,0 0 0 0 0,0 0 0 0 0,0 0 0 0 0,0 0-5 0 0,0 1 106 0 0,1 5-34 0 0,-1-4 31 0 0,0 0-5 0 0,-1-1 38 0 0,1 0 45 0 0,0-1 51 0 0,0 1 10 0 0,1-1-54 0 0,0 0-46 0 0,1 0-38 0 0,-1 0-22 0 0,1 0-34 0 0,4 0 14 0 0,-5-1-11 0 0,1 1 57 0 0,13 3 389 0 0,-1 8 82 0 0,-12-10-313 0 0,-1 0-61 0 0,1 0-52 0 0,0-1-45 0 0,0 1-24 0 0,0-1-38 0 0,3-1 14 0 0,-4 1-9 0 0,1-1 48 0 0,14 2 392 0 0,-12 0-355 0 0,1-1 1 0 0,-1 1 0 0 0,1-1 0 0 0,-1-1 0 0 0,0 1 0 0 0,1 0 0 0 0,-1-1-1 0 0,0 0 1 0 0,4-1-137 0 0,11-7 332 0 0,-16 8-283 0 0,0 0 1 0 0,0 0-1 0 0,1 1 0 0 0,-1-1 1 0 0,1 1-1 0 0,-1-1 1 0 0,3 1-50 0 0,21 1 266 0 0,15 0 132 0 0,-15-5-178 0 0,-20 2-174 0 0,22-5 138 0 0,-20 5-110 0 0,0 1 0 0 0,0 0 0 0 0,8 0-74 0 0,18 1 177 0 0,5 0-60 0 0,10 0-30 0 0,14 0-4 0 0,-57 0-81 0 0,0 0 0 0 0,0-1 0 0 0,0 0 0 0 0,-1-1 0 0 0,1 1 0 0 0,0-1 1 0 0,2-2-3 0 0,-2 2 1 0 0,-3 1-1 0 0,-1 0 0 0 0,1 0 0 0 0,-1 1 0 0 0,1-1 0 0 0,0 1 0 0 0,-1 0 0 0 0,1 0 0 0 0,0 0 0 0 0,1 1 0 0 0,8-1 0 0 0,6 0 25 0 0,-1 0-34 0 0,26 0-29 0 0,-15 0 100 0 0,-16 0 6 0 0,0 0 34 0 0,0 0 39 0 0,0 0 43 0 0,-13 0-179 0 0,1 0 0 0 0,-1 0 0 0 0,1 0 0 0 0,0 0-1 0 0,-1 0 1 0 0,1 0 0 0 0,-1 0 0 0 0,0 1 0 0 0,1-1-1 0 0,-1 0 1 0 0,1 0 0 0 0,-1 0 0 0 0,1 0 0 0 0,-1 1-1 0 0,1-1 1 0 0,-1 0 0 0 0,1 0 0 0 0,-1 1 0 0 0,0-1-1 0 0,1 0 1 0 0,-1 1 0 0 0,0-1 0 0 0,1 0 0 0 0,-1 1-1 0 0,0-1 1 0 0,1 1 0 0 0,-1-1 0 0 0,0 1-1 0 0,0-1 1 0 0,1 0 0 0 0,-1 1 0 0 0,0-1 0 0 0,0 1-1 0 0,0-1 1 0 0,0 1 0 0 0,0-1 0 0 0,0 1 0 0 0,0-1-1 0 0,0 1 1 0 0,0-1 0 0 0,0 1 0 0 0,0 0-5 0 0,0 1 126 0 0,0-2 2 0 0,0 0 0 0 0,0 0 0 0 0,0 0 0 0 0,0 0 0 0 0,0 0-2 0 0,0 0-12 0 0,4 0-20 0 0,-2 0-40 0 0,6 0 22 0 0,-6 0 30 0 0,-2 0-29 0 0,3-2-12 0 0,8-9-1 0 0,-9 8 6 0 0,1 3 4 0 0,0 1-64 0 0,-1-1-3 0 0,0 0 1 0 0,0 0 0 0 0,0 0 0 0 0,0 0 0 0 0,0 0 0 0 0,-1 0 0 0 0,1-1 0 0 0,0 1 0 0 0,0-1 0 0 0,0 1-1 0 0,1-1-7 0 0,-3 0 2 0 0,0 1 0 0 0,1-1 0 0 0,-1 0 0 0 0,0 1-1 0 0,0-1 1 0 0,1 0 0 0 0,-1 1 0 0 0,0-1-1 0 0,0 0 1 0 0,0 1 0 0 0,0-1 0 0 0,0 0 0 0 0,0 1-1 0 0,0-1 1 0 0,0 0-2 0 0,0 1 0 0 0,0 0 1 0 0,0 0 0 0 0,0 0-1 0 0,0 0 1 0 0,0 0 0 0 0,0 0 0 0 0,0 0-1 0 0,0-1 1 0 0,0 1 0 0 0,0 0 0 0 0,0 0-1 0 0,0 0 1 0 0,0 0 0 0 0,0 0 0 0 0,0 0-1 0 0,0 0 1 0 0,0 0 0 0 0,0 0 0 0 0,0 0-1 0 0,0-1 1 0 0,0 1 0 0 0,0 0 0 0 0,0 0-1 0 0,0 0 1 0 0,0 0 0 0 0,0 0 0 0 0,0 0-1 0 0,0 0 1 0 0,1 0 0 0 0,-1 0 0 0 0,0 0-1 0 0,0 0 1 0 0,0 0 0 0 0,0 0 0 0 0,0 0-1 0 0,0-1 1 0 0,0 1 0 0 0,0 0 0 0 0,0 0-1 0 0,0 0 1 0 0,0 0 0 0 0,0 0 0 0 0,1 0-1 0 0,-1 0 1 0 0,0 0 0 0 0,0 0 0 0 0,0 0-1 0 0,0 0 1 0 0,0 0 0 0 0,0 0 0 0 0,0 0-1 0 0,0 0 1 0 0,0 0 0 0 0,0 0-1 0 0,1 0 1 0 0,-1 0 0 0 0,0 0 0 0 0,0 0-1 0 0,11 0 21 0 0,-9 0 32 0 0,-2 0 11 0 0,0 0 0 0 0,0 0 0 0 0,0 0 0 0 0,0 0 22 0 0,0 0 90 0 0,0 0 42 0 0,0 0 6 0 0,0 0-101 0 0,0 0-78 0 0,0 0-45 0 0,0 0-53 0 0,0 0-46 0 0,0 3 19 0 0,0-1 80 0 0,0 0 0 0 0,-1 0 0 0 0,1-1-1 0 0,-1 1 1 0 0,1 0 0 0 0,-1 0 0 0 0,0-1-1 0 0,0 1 1 0 0,0 0 0 0 0,0-1-1 0 0,0 1 1 0 0,0-1 0 0 0,0 0 0 0 0,0 1-1 0 0,-1 0 1 0 0,-1 0 63 0 0,3-2 22 0 0,0 3 3 0 0,0-2-80 0 0,0 1 0 0 0,0-1 0 0 0,0 1 0 0 0,-1-1-1 0 0,1 0 1 0 0,-1 0 0 0 0,1 1 0 0 0,-1-1 0 0 0,1 0-1 0 0,-1 1-7 0 0,-8 10-6 0 0,5-5-100 0 0,5 2 76 0 0,-1-7 8 0 0,3 12-33 0 0,2-4 38 0 0,1 1 38 0 0,-4 2 40 0 0,-2-11-51 0 0,0 0 0 0 0,1 0 0 0 0,-1-1 1 0 0,0 1-1 0 0,1 0 0 0 0,-1-1 0 0 0,1 1 0 0 0,0 0 0 0 0,-1-1 0 0 0,1 1 0 0 0,0-1 0 0 0,0 1 0 0 0,0-1 0 0 0,0 1-10 0 0,4 5-9 0 0,-3-3 9 0 0,-1 2 0 0 0,-2 16 0 0 0,0-16 0 0 0,2-5 0 0 0,12 24 0 0 0,-12-23 1 0 0,0 1-1 0 0,-1-1 1 0 0,1 0 0 0 0,-1 1-1 0 0,1-1 1 0 0,-1 0-1 0 0,0 1 1 0 0,0-1-1 0 0,-1 2 0 0 0,1 0 13 0 0,3 2 69 0 0,7 4 1 0 0,-9-10-82 0 0,-1 0 0 0 0,0 1 0 0 0,0-1 0 0 0,0 0 0 0 0,0 0 1 0 0,0 0-1 0 0,0 0 0 0 0,0 0 0 0 0,1 0 0 0 0,-1 0 0 0 0,0 0 0 0 0,0 0 0 0 0,0 0 0 0 0,0 0 0 0 0,0 1 0 0 0,0-1 0 0 0,0 0 0 0 0,0 0 0 0 0,0 0 1 0 0,0 0-1 0 0,0 0 0 0 0,0 0 0 0 0,0 0 0 0 0,0 1 0 0 0,0-1 0 0 0,0 0 0 0 0,0 0 0 0 0,0 0 0 0 0,0 0 0 0 0,0 0 0 0 0,0 0 0 0 0,0 0 1 0 0,0 1-1 0 0,0-1 0 0 0,0 0 0 0 0,0 0 0 0 0,0 0 0 0 0,0 0 0 0 0,0 0 0 0 0,0 0 0 0 0,0 0 0 0 0,0 1 0 0 0,0-1 0 0 0,0 0 0 0 0,0 0 1 0 0,0 0-1 0 0,0 0 0 0 0,0 0 0 0 0,-1 0 0 0 0,1 0 0 0 0,0 0 0 0 0,0 0 0 0 0,0 0 0 0 0,0 1 0 0 0,0-1 0 0 0,0 0 0 0 0,-1 0-1 0 0,-7 10 23 0 0,16-4 20 0 0,-7-6-42 0 0,-1 1 1 0 0,1-1-1 0 0,-1 1 0 0 0,0 0 1 0 0,0-1-1 0 0,1 1 1 0 0,-1 0-1 0 0,0-1 1 0 0,0 1-1 0 0,0 0 0 0 0,0 0 1 0 0,0-1-1 0 0,0 1 1 0 0,0 0-1 0 0,0-1-1 0 0,0 0 1 0 0,0 0 0 0 0,0 1 0 0 0,0-1 0 0 0,0 0 0 0 0,0 0 0 0 0,0 0 0 0 0,0 0 0 0 0,0 0-1 0 0,0 0 1 0 0,0 0 0 0 0,0 0 0 0 0,0 0 0 0 0,0 0 0 0 0,0 1 0 0 0,0-1 0 0 0,0 0 0 0 0,0 0 0 0 0,0 0 0 0 0,0 0 0 0 0,0 0 0 0 0,0 0 0 0 0,0 0 0 0 0,0 0 0 0 0,0 0-1 0 0,0 0 1 0 0,0 1 0 0 0,0-1 0 0 0,0 0 0 0 0,0 0 0 0 0,1 0 0 0 0,-1 0 0 0 0,0 0 0 0 0,0 0 0 0 0,0 0 0 0 0,0 0 0 0 0,0 0 0 0 0,0 0 0 0 0,0 0 0 0 0,0 0-1 0 0,0 0 1 0 0,0 0 0 0 0,0 0 0 0 0,1 0 0 0 0,-1 0 0 0 0,0 0 0 0 0,0 0 0 0 0,0 0 0 0 0,0 0 0 0 0,0 0 0 0 0,0 0 0 0 0,0 0 0 0 0,0 0 0 0 0,0 0 0 0 0,0 0 0 0 0,1 0-1 0 0,-1 0 1 0 0,0 0-1 0 0,5 0 31 0 0,-4 0-4 0 0,-7 5 11 0 0,3 3 21 0 0,3-8-58 0 0,0 0 0 0 0,0 1 1 0 0,0-1-1 0 0,0 0 0 0 0,0 0 0 0 0,0 0 1 0 0,0 0-1 0 0,0 0 0 0 0,0 0 0 0 0,0 0 0 0 0,0 0 1 0 0,0 0-1 0 0,0 0 0 0 0,0 1 0 0 0,0-1 1 0 0,0 0-1 0 0,0 0 0 0 0,0 0 0 0 0,0 0 0 0 0,0 0 1 0 0,0 0-1 0 0,0 0 0 0 0,0 0 0 0 0,0 0 0 0 0,0 0 1 0 0,0 0-1 0 0,0 1 0 0 0,0-1 0 0 0,0 0 1 0 0,0 0-1 0 0,0 0 0 0 0,0 0 0 0 0,0 0 0 0 0,-1 0 1 0 0,1 0-1 0 0,0 0 0 0 0,0 0 0 0 0,0 0 0 0 0,0 0 1 0 0,0 0-1 0 0,0 0 0 0 0,0 0 0 0 0,0 0 1 0 0,0 0-1 0 0,0 0 0 0 0,-1 0 0 0 0,1 0 0 0 0,0 0 1 0 0,0 0-1 0 0,0 0 0 0 0,0 0 0 0 0,0 0 1 0 0,0 0-1 0 0,0 0 0 0 0,0 0 0 0 0,0 0 0 0 0,-1 0-1 0 0,-9 0 32 0 0,7 0-122 0 0,3 0 9 0 0,0 0 12 0 0,0 1-37 0 0,-1-1-18 0 0,1 0-37 0 0,-1 1-43 0 0,0 0-49 0 0,1 0-51 0 0,-1 0-50 0 0,-1 0-45 0 0,1 0-41 0 0,-1 1-287 0 0,0-1-68 0 0,0 1-53 0 0,-1-1-39 0 0,0 1-335 0 0,0-2-34 0 0,-7 1-2631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35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96 5616 0 0,'0'0'124'0'0,"3"0"17"0"0,9 0 54 0 0,-3 0-95 0 0,-3 0-69 0 0,15 0-66 0 0,-5 0 55 0 0,-7 0-20 0 0,1 0 57 0 0,0 0 49 0 0,0 0 42 0 0,11 0 229 0 0,30 0 659 0 0,-36 0-762 0 0,0 0-60 0 0,-2-1 26 0 0,-2 0-42 0 0,2-1 0 0 0,4-2 51 0 0,2 0 10 0 0,-6 1-54 0 0,0 2 3 0 0,2 1 47 0 0,2 0-17 0 0,0 0-38 0 0,18 0 112 0 0,-4 0-101 0 0,40 0 226 0 0,-30-3-152 0 0,-5-2-50 0 0,4-1-17 0 0,11 3 148 0 0,0 2 1 0 0,1 2-367 0 0,17 0 371 0 0,116-1 21 0 0,0 0-44 0 0,0 0-44 0 0,1 0-41 0 0,-1 0-38 0 0,2 0-37 0 0,186 0 86 0 0,-138 8-165 0 0,7 0-12 0 0,164-8 98 0 0,1 0 98 0 0,-203 0-102 0 0,-1 0 33 0 0,2 0 38 0 0,-1 0 39 0 0,39-8 87 0 0,-12 0-27 0 0,-68 8-160 0 0,202 0 164 0 0,-233 0-185 0 0,29-8 60 0 0,-5 0 12 0 0,-98 6-86 0 0,18-4-166 0 0,-23 1 132 0 0,16 2-132 0 0,88 3 233 0 0,-91 0-91 0 0,-30 0-25 0 0,0 0 36 0 0,0 0 46 0 0,0 0 53 0 0,-36 0-249 0 0,0 0-1 0 0,0 0 1 0 0,0 0-1 0 0,0 0 1 0 0,1 0-1 0 0,-1 0 1 0 0,0 0-1 0 0,0 0 1 0 0,0 0-1 0 0,0 0 1 0 0,0 0-1 0 0,0 0 1 0 0,0 0-1 0 0,0 0 1 0 0,0 0-1 0 0,1 0 1 0 0,-1 0-1 0 0,0 0 1 0 0,0 0-1 0 0,0 0 0 0 0,0 0 1 0 0,0 0-1 0 0,0 0 1 0 0,0 0-1 0 0,0 0 1 0 0,0 0-1 0 0,0 0 1 0 0,0-1-1 0 0,0 1 1 0 0,1 0-1 0 0,-1 0 1 0 0,0 0-1 0 0,0 0 1 0 0,0 0-1 0 0,0 0 1 0 0,0 0-1 0 0,0 0 1 0 0,0 0-1 0 0,0 0 1 0 0,0 0-1 0 0,0 0 1 0 0,0-1-1 0 0,0 1 1 0 0,0 0-1 0 0,0 0 1 0 0,0 0-1 0 0,0 0 1 0 0,0 0-1 0 0,0 0 0 0 0,0 0 1 0 0,0 0-1 0 0,0 0 1 0 0,0 0-1 0 0,0-1 1 0 0,0 1-1 0 0,0 0 1 0 0,0 0-1 0 0,0 0-2 0 0,0-11 147 0 0,0 9 12 0 0,0 2 7 0 0,0 0 2 0 0,-3 0-28 0 0,-10-3-112 0 0,4-3-59 0 0,4 2-82 0 0,5 4 113 0 0,-2-2-234 0 0,1 2-5 0 0,-1 2-34 0 0,-1 0-2 0 0,-5 4-236 0 0,5-4 262 0 0,0-1-27 0 0,0 0-84 0 0,0 0-104 0 0,1-1 186 0 0,1 0-33 0 0,0 0-16 0 0,0 0-36 0 0,0 0-462 0 0,1 0 133 0 0,0 0-50 0 0,0 0-852 0 0,0 0-653 0 0,0 0-1252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34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65 7424 0 0,'0'0'166'0'0,"0"0"29"0"0,0 0 12 0 0,0 0-72 0 0,0 0-16 0 0,0 0 41 0 0,0 0 131 0 0,0 0 246 0 0,0 3 21 0 0,0 0-341 0 0,0 2 60 0 0,-1 18 851 0 0,1-12-709 0 0,0-5-239 0 0,1-1-53 0 0,0 0-64 0 0,1-2-74 0 0,4 11 235 0 0,-5-11-174 0 0,0 0 1 0 0,0 1 0 0 0,0-1 0 0 0,0 0-1 0 0,0 1 1 0 0,-1-1 0 0 0,0 1-51 0 0,1 6 149 0 0,-1 3 57 0 0,0 27 257 0 0,0 0-89 0 0,0 0-108 0 0,0-20-180 0 0,0 0-35 0 0,2 5 35 0 0,4 6-2 0 0,0 0 16 0 0,-4-6 16 0 0,-2 31 137 0 0,0-5 53 0 0,0 13 180 0 0,0 5 107 0 0,0 9 120 0 0,0-33-310 0 0,0 5 34 0 0,0-48-359 0 0,0-2 3 0 0,0 0-8 0 0,-3 0-13 0 0,3 0-59 0 0,-1 0 0 0 0,0 0 0 0 0,0 0 0 0 0,1 0-1 0 0,-1 0 1 0 0,0 0 0 0 0,1 0 0 0 0,-1 0 0 0 0,0-1-1 0 0,1 1 1 0 0,-1 0 0 0 0,0 0 0 0 0,1-1 0 0 0,-1 1-1 0 0,1 0 0 0 0,-2-3-18 0 0,1 0-48 0 0,1-1-47 0 0,-1-1-45 0 0,1 0-43 0 0,0-1-42 0 0,0 1-40 0 0,1 0-40 0 0,-1 0-93 0 0,0 0-48 0 0,0 4 190 0 0,0-1-36 0 0,0-1-407 0 0,0 0 109 0 0,1 0-50 0 0,1-3-763 0 0,2-5-592 0 0,5-8-1132 0 0</inkml:trace>
  <inkml:trace contextRef="#ctx0" brushRef="#br0" timeOffset="531.9">0 50 3936 0 0,'0'0'111'0'0,"3"-3"2"0"0,4-4-75 0 0,0 4 43 0 0,-1 0 56 0 0,0 3 90 0 0,-3 0 277 0 0,-3-3 21 0 0,1-3-421 0 0,0 3 91 0 0,3 1 123 0 0,4 1 234 0 0,-2 0-214 0 0,-2 1-143 0 0,0-1-61 0 0,0-1-34 0 0,9-9 350 0 0,-11 10-228 0 0,0-1-60 0 0,0 2-50 0 0,0-1-41 0 0,0 1-23 0 0,3 1 1 0 0,-4 0 3 0 0,-1-1 4 0 0,3 0 130 0 0,0-1-33 0 0,3 1 69 0 0,-3 0-110 0 0,1 0-40 0 0,7 1 65 0 0,-6 1-31 0 0,1 1-16 0 0,12 5 81 0 0,-9-6-70 0 0,-2-2 17 0 0,3 1 58 0 0,-1 0-89 0 0,0 4-36 0 0,5 2-1 0 0,13-2 16 0 0,-20-2-41 0 0,0 0 1 0 0,-1 0-1 0 0,1 1 1 0 0,-1 0 0 0 0,0 0-1 0 0,0 0 1 0 0,0 1-1 0 0,-1 0 1 0 0,0 0 0 0 0,1 0-26 0 0,-3-2 17 0 0,0 0 1 0 0,1-1 0 0 0,0 1 0 0 0,0-1-1 0 0,0 0 1 0 0,0 0 0 0 0,0-1-1 0 0,0 1-17 0 0,-1-1 12 0 0,0 0 0 0 0,0 0 0 0 0,0 1-1 0 0,0-1 1 0 0,0 1 0 0 0,0 0 0 0 0,0 0-12 0 0,8 14 80 0 0,-9-14-69 0 0,1 0 0 0 0,0 0 0 0 0,-1-1 0 0 0,1 1 1 0 0,0-1-1 0 0,0 0 0 0 0,1 1-11 0 0,1-1 16 0 0,-1 1 0 0 0,0 0 1 0 0,0 0-1 0 0,0 0 0 0 0,-1 0 0 0 0,1 1 0 0 0,-1-1 1 0 0,1 1-17 0 0,9 11 54 0 0,-9-9-40 0 0,0-1 0 0 0,1 1 0 0 0,0-1 0 0 0,0 1 0 0 0,0-1 0 0 0,2 1-14 0 0,-2-3 13 0 0,-4-2-11 0 0,0 0 0 0 0,-1 1 0 0 0,1-1 0 0 0,0 0 1 0 0,-1 1-1 0 0,1-1 0 0 0,-1 0 0 0 0,1 1 0 0 0,-1-1 0 0 0,1 1 0 0 0,-1-1 1 0 0,1 1-1 0 0,-1-1 0 0 0,1 1 0 0 0,-1-1 0 0 0,1 1 0 0 0,-1 0 0 0 0,0-1 0 0 0,1 1 1 0 0,-1 0-1 0 0,0-1 0 0 0,0 1-2 0 0,3 4 4 0 0,3 5 23 0 0,2 3 3 0 0,5 12 47 0 0,2 7 133 0 0,-13-25-165 0 0,-1 12 286 0 0,-1-16-280 0 0,0-3-49 0 0,0 1 1 0 0,0-1-1 0 0,0 0 0 0 0,0 0 0 0 0,0 0 1 0 0,0 0-1 0 0,0 0 0 0 0,0 0 1 0 0,0 0-1 0 0,0 0 0 0 0,0 0 0 0 0,0 0 1 0 0,0 1-1 0 0,0-1 0 0 0,0 0 1 0 0,0 0-1 0 0,0 0 0 0 0,0 0 1 0 0,0 0-1 0 0,0 0 0 0 0,0 0 0 0 0,0 0 1 0 0,0 0-1 0 0,0 0 0 0 0,0 1 1 0 0,0-1-1 0 0,0 0 0 0 0,0 0 0 0 0,0 0 1 0 0,0 0-1 0 0,0 0 0 0 0,0 0 1 0 0,0 0-1 0 0,-1 0 0 0 0,1 0 0 0 0,0 0 1 0 0,0 0-1 0 0,0 0 0 0 0,0 0 1 0 0,0 0-1 0 0,0 0 0 0 0,0 0 1 0 0,0 0-1 0 0,0 0 0 0 0,0 0 0 0 0,-1 0 1 0 0,1 0-1 0 0,0 0 0 0 0,0 0 1 0 0,0 0-1 0 0,0 0 0 0 0,0 0 0 0 0,0 0 1 0 0,0 0-1 0 0,0 0 0 0 0,0 0 1 0 0,-1 0-3 0 0,1 0 8 0 0,-1 0 1 0 0,0 0-1 0 0,1 1 0 0 0,-1-1 1 0 0,0 0-1 0 0,0 0 1 0 0,1 1-1 0 0,-1-1 1 0 0,0 0-1 0 0,1 1 1 0 0,-1-1-1 0 0,1 1 0 0 0,-1-1 1 0 0,0 0-1 0 0,1 1 1 0 0,-1 0-1 0 0,1-1 1 0 0,-1 1-1 0 0,1-1 1 0 0,-1 1-1 0 0,1 0 0 0 0,0-1 1 0 0,-1 1-1 0 0,1 0 1 0 0,0-1-1 0 0,0 1 1 0 0,-1 0-9 0 0,1 0 12 0 0,-1 1 1 0 0,0-1 0 0 0,1 0-1 0 0,-1 0 1 0 0,0 0 0 0 0,0 1-1 0 0,0-1 1 0 0,0 0 0 0 0,0 0-1 0 0,0 0 1 0 0,0 0 0 0 0,0-1-1 0 0,0 1 1 0 0,-1 0-13 0 0,-11 2 240 0 0,8 0 43 0 0,3-2-247 0 0,1 0 0 0 0,-1 0 0 0 0,1 0 1 0 0,-1 0-1 0 0,0 0 0 0 0,1 0 0 0 0,-1 0 0 0 0,0 0 1 0 0,0-1-1 0 0,0 1 0 0 0,0 0 0 0 0,1-1 1 0 0,-2 0-37 0 0,-16 2 260 0 0,4-2-151 0 0,12 0-95 0 0,-4 0 43 0 0,5 0-35 0 0,0-1-1 0 0,0 1 0 0 0,-1 0 0 0 0,1 0 1 0 0,0 1-1 0 0,0-1 0 0 0,0 0 0 0 0,0 1 0 0 0,-1 0 1 0 0,0 0-22 0 0,-5 4 111 0 0,-2 0 88 0 0,-6-2 71 0 0,-27-3 273 0 0,22 0-347 0 0,-2 0-54 0 0,11 0-113 0 0,2 0-35 0 0,-68 0 156 0 0,56 0-84 0 0,-6 0 40 0 0,16 0-89 0 0,-21 0 46 0 0,19 2-50 0 0,10 3-12 0 0,0 1 9 0 0,3-5-8 0 0,1-1 0 0 0,-1 0 0 0 0,0 1 1 0 0,0-1-1 0 0,0 0 0 0 0,1 1 0 0 0,-1-1 0 0 0,0 0 0 0 0,0 0 0 0 0,0 0 0 0 0,0 0 0 0 0,0 0 0 0 0,1 0 0 0 0,-2 0-2 0 0,-4 0-44 0 0,3 0-93 0 0,1 0-92 0 0,0 0 65 0 0,2 0-40 0 0,-1 0-42 0 0,0 0-40 0 0,1 0-36 0 0,0 0-33 0 0,-1 0-232 0 0,1 1-55 0 0,0 1-759 0 0,0 2-600 0 0,0 5-1140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40.8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7632 0 0,'0'0'166'0'0,"0"3"29"0"0,0-2-181 0 0,0-1 0 0 0,0 1 0 0 0,0 0 0 0 0,0-1 0 0 0,0 1 0 0 0,0 0 0 0 0,0 0 0 0 0,0-1 0 0 0,0 1 0 0 0,-1 0 0 0 0,1-1 0 0 0,0 1 0 0 0,-1-1-1 0 0,1 1 1 0 0,0 0-14 0 0,-11 4 184 0 0,8 0-136 0 0,1 1 59 0 0,-2-3 58 0 0,1-2 51 0 0,0 1 69 0 0,2-1-252 0 0,1-1-1 0 0,0 0 1 0 0,-1 1 0 0 0,1-1 0 0 0,0 0 0 0 0,0 1 0 0 0,-1-1 0 0 0,1 0 0 0 0,0 1 0 0 0,0-1 0 0 0,0 1-1 0 0,0-1 1 0 0,0 1 0 0 0,-1-1 0 0 0,1 0 0 0 0,0 1 0 0 0,0-1 0 0 0,0 1 0 0 0,0-1 0 0 0,0 1-1 0 0,0-1 1 0 0,0 1-33 0 0,0 1 815 0 0,0-2-31 0 0,0 0-517 0 0,0 0 89 0 0,0 0 196 0 0,0 0-10 0 0,0 0-28 0 0,0 0-102 0 0,0 0-42 0 0,0 0-8 0 0,0 0-36 0 0,0 0-138 0 0,0 0-57 0 0,0 0-16 0 0,0 0-10 0 0,0 0-28 0 0,0 0-37 0 0,0 0-108 0 0,0 0-48 0 0,0 0 79 0 0,0 0-18 0 0,0 0-26 0 0,0 0-41 0 0,0 0-20 0 0,0 0-43 0 0,0 0-49 0 0,0 0-55 0 0,0 0-59 0 0,0 0-55 0 0,0 0-49 0 0,0 0-42 0 0,0 0-148 0 0,0 0-41 0 0,0 0-179 0 0,0 0-475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41.3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6056 0 0,'0'0'345'0'0,"-1"0"-108"0"0,0 0-95 0 0,1 0-84 0 0,-1 0-65 0 0,1 0-44 0 0,-1 0-155 0 0,-1 0-804 0 0,1 0 855 0 0,0 0 65 0 0,1 0 85 0 0,-1 0 107 0 0,1 0-4 0 0,0 0 35 0 0,-1 0 36 0 0,1 0 41 0 0,0 0 13 0 0,0 0 35 0 0,-1 0 37 0 0,1 0 40 0 0,0 0 41 0 0,-1 0 42 0 0,1 0 45 0 0,0 0 47 0 0,-1 0 48 0 0,1 0 50 0 0,-1 0 52 0 0,1 0 53 0 0,0 0 57 0 0,-1 0 56 0 0,1 0 60 0 0,-1 0 61 0 0,1 3-691 0 0,0-3-189 0 0,0 0-32 0 0,1 1-30 0 0,-1 4-49 0 0,0-3 73 0 0,0-1 45 0 0,0 0 41 0 0,0 1 58 0 0,0-2 67 0 0,-1 1 79 0 0,3-2-537 0 0,0 1 86 0 0,2 0 50 0 0,1 1 20 0 0,-2-1-44 0 0,11 0-275 0 0,-12 0-3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41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0 7344 0 0,'0'0'216'0'0,"0"3"-11"0"0,0-2-364 0 0,0 0 112 0 0,0 0 106 0 0,0 0 97 0 0,0-1 91 0 0,-1 1 83 0 0,1 0 77 0 0,0 0 69 0 0,0 0 50 0 0,0 0 53 0 0,-1-1 46 0 0,1 1 39 0 0,0 1 657 0 0,-2 2 2599 0 0,1-3-2315 0 0,0 0-658 0 0,0 0-84 0 0,1 0-102 0 0,-1-1-425 0 0,1 1-34 0 0,-1-1-29 0 0,1 1-41 0 0,-1-1-42 0 0,1 1-45 0 0,0-1-48 0 0,-1 0-49 0 0,1 1-54 0 0,-1-1-55 0 0,1 0-58 0 0,-1 1-61 0 0,1-1-63 0 0,-1 1-66 0 0,1-1-68 0 0,-1 0-72 0 0,1 0-74 0 0,-1 1-76 0 0,-2 0 440 0 0,0 0 17 0 0,2-1-16 0 0,-1 0-48 0 0,1 0-12 0 0,0 0-49 0 0,0 0-56 0 0,0 0-64 0 0,0 0-67 0 0,0 0-64 0 0,1 0-55 0 0,0 0-50 0 0,-1 0-179 0 0,1 0-49 0 0,0 0-216 0 0,0 0-587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5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8208 0 0,'12'0'199'0'0,"-1"0"-50"0"0,8 0 24 0 0,25 0 126 0 0,-31 0-155 0 0,1 0 61 0 0,-1 0 46 0 0,0 0 79 0 0,0 0 93 0 0,0 0 108 0 0,12-2-71 0 0,-7-2-193 0 0,-3 1-86 0 0,2-1-48 0 0,7 0 27 0 0,8 4-10 0 0,0 1-10 0 0,-6-4 2 0 0,-13 1-73 0 0,3-2 94 0 0,1 1 1 0 0,0 1 0 0 0,13 0-164 0 0,20 3 297 0 0,4 0-43 0 0,-38-1-174 0 0,1-2 1 0 0,6-1-81 0 0,-9 1 23 0 0,11-2 37 0 0,0 0 0 0 0,20 1-60 0 0,-24 3 34 0 0,-1 0-39 0 0,19 0-102 0 0,-5 0-67 0 0,47 0-326 0 0,-33 0 196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42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386 146 6360 0 0,'0'0'141'0'0,"0"0"23"0"0,0-3 12 0 0,0-10-24 0 0,0 11-149 0 0,0 1 0 0 0,0-1 0 0 0,0 1 0 0 0,-1-1 0 0 0,1 1 1 0 0,0 0-1 0 0,0-1 0 0 0,-1 1 0 0 0,1-1 0 0 0,-1 1-3 0 0,-5-8 21 0 0,1 4 56 0 0,4 4 154 0 0,0-1-45 0 0,0 1-39 0 0,1-1-33 0 0,-1 0-2 0 0,1 0-41 0 0,1-2 55 0 0,0 3-31 0 0,-1 1-7 0 0,0-4 224 0 0,-1 1-39 0 0,1 0-38 0 0,-1 1-32 0 0,0-1 45 0 0,-1 1-55 0 0,0 1-46 0 0,0-1-32 0 0,2 2-93 0 0,-1 0 1 0 0,1-1-1 0 0,-1 1 1 0 0,1 0-1 0 0,-1-1 1 0 0,1 1-1 0 0,0 0 1 0 0,-1-1 0 0 0,1 1-1 0 0,0-1 1 0 0,-1 1-1 0 0,1-1 1 0 0,0 1-1 0 0,-1-1 1 0 0,1 1-1 0 0,0-1 1 0 0,0 0-23 0 0,-1-6 261 0 0,1 2-92 0 0,-1 0 58 0 0,-4-6 673 0 0,1 6-566 0 0,1 2-185 0 0,0 0-52 0 0,0 0-67 0 0,-8-7 270 0 0,9 8-162 0 0,0 1-37 0 0,-2 0 13 0 0,-3 2-26 0 0,6-1-53 0 0,-5 0 173 0 0,-1 0-39 0 0,-6 0 67 0 0,0 0-108 0 0,2 0-75 0 0,10 0-52 0 0,1 0-1 0 0,-1 0 0 0 0,1 0 1 0 0,-1 0-1 0 0,1-1 1 0 0,-1 1-1 0 0,1 0 1 0 0,-1 1-1 0 0,1-1 0 0 0,-1 0 1 0 0,1 0-1 0 0,-1 0 1 0 0,1 0-1 0 0,-1 0 0 0 0,1 0 1 0 0,-1 1-1 0 0,1-1 1 0 0,0 0-1 0 0,-1 0 1 0 0,1 1-1 0 0,-1-1 0 0 0,1 0 1 0 0,0 1-1 0 0,-1-1 1 0 0,1 0-1 0 0,0 1 0 0 0,-1-1 1 0 0,1 1-1 0 0,0-1 1 0 0,-1 0-1 0 0,1 1 1 0 0,0 0-1 0 0,-5 5 0 0 0,-5 0 0 0 0,5 0 0 0 0,5-5 0 0 0,0-1 0 0 0,-1 1 0 0 0,1-1 0 0 0,0 0 0 0 0,0 1 0 0 0,-1-1 0 0 0,1 1 0 0 0,0-1 0 0 0,-1 0 0 0 0,1 1 0 0 0,-1-1 0 0 0,1 0 0 0 0,0 1 0 0 0,-1-1 0 0 0,1 0 0 0 0,-1 0 0 0 0,1 1 0 0 0,-1-1 0 0 0,1 0 0 0 0,-1 0 0 0 0,1 0 0 0 0,-1 0 0 0 0,1 0 0 0 0,-1 0 0 0 0,1 0 0 0 0,-1 0 0 0 0,1 0 0 0 0,-1 0 0 0 0,1 0 0 0 0,-1 0 0 0 0,1 0 0 0 0,-1 0 0 0 0,-1 0 0 0 0,0 0 0 0 0,1 0 0 0 0,-1 1 0 0 0,0-1 0 0 0,0 1 0 0 0,1-1 0 0 0,-1 1 0 0 0,0 0 0 0 0,1-1 0 0 0,-1 1 0 0 0,0 0 0 0 0,1 0 0 0 0,0 0 0 0 0,-1 0 0 0 0,1 0 0 0 0,-1 1 0 0 0,1-1 0 0 0,0 0 0 0 0,0 1 0 0 0,-16 11 0 0 0,6-8 0 0 0,10-5 0 0 0,0 1 0 0 0,0-1 0 0 0,-1 0 0 0 0,1 1 0 0 0,0-1 0 0 0,0 1 0 0 0,0 0 0 0 0,0-1 0 0 0,0 1 0 0 0,0 0 0 0 0,0 0 0 0 0,1-1 0 0 0,-1 1 0 0 0,0 0 0 0 0,0 0 0 0 0,0 0 0 0 0,1 0 0 0 0,-1 1 0 0 0,-4 8 0 0 0,4-7 0 0 0,0-1 0 0 0,0 0 0 0 0,0 1 0 0 0,-1-1 0 0 0,1 0 0 0 0,-1 0 0 0 0,1 0 0 0 0,-1 0 0 0 0,0 0 0 0 0,-14 13 0 0 0,10-10 0 0 0,1-1 0 0 0,0 1 0 0 0,0 0 0 0 0,1 1 0 0 0,-1-1 0 0 0,1 1 0 0 0,1 0 0 0 0,-1 0 0 0 0,1 0 0 0 0,0 0 0 0 0,0 1 0 0 0,-11 31 5 0 0,1-1 43 0 0,-3 11-37 0 0,15-44-11 0 0,0 0 0 0 0,0 1 0 0 0,0-1 0 0 0,1 0 0 0 0,0 0 0 0 0,-1 1 0 0 0,2-1 0 0 0,-1 1 0 0 0,0-1 0 0 0,1 0 0 0 0,0 0 0 0 0,0 1 0 0 0,0-1 0 0 0,1 0 0 0 0,-1 0 0 0 0,1 0 0 0 0,0 0 0 0 0,2 2 0 0 0,17 42 80 0 0,-20-47-74 0 0,-1 1 1 0 0,1-1 0 0 0,0 0-1 0 0,0 0 1 0 0,0 0 0 0 0,0 0-1 0 0,0 0 1 0 0,0 0 0 0 0,0 0-1 0 0,0 0 1 0 0,0-1 0 0 0,1 2-7 0 0,12 3 92 0 0,-10 2-42 0 0,-4-7-47 0 0,0 0 0 0 0,1 1 0 0 0,-1-1 0 0 0,0 1 1 0 0,1-1-1 0 0,-1 1 0 0 0,0-1 0 0 0,1 0 0 0 0,-1 1 0 0 0,0-1 0 0 0,1 0 0 0 0,-1 1 0 0 0,0-1 0 0 0,1 0 0 0 0,-1 0 0 0 0,1 1 0 0 0,-1-1 0 0 0,1 0 0 0 0,-1 0 0 0 0,1 0 0 0 0,-1 0 0 0 0,1 1 0 0 0,-1-1 0 0 0,1 0 0 0 0,-1 0 0 0 0,1 0 0 0 0,-1 0 0 0 0,1 0 0 0 0,-1 0 0 0 0,1 0 1 0 0,-1-1-1 0 0,1 1-3 0 0,44 0 153 0 0,-43 0-141 0 0,0 0 1 0 0,0 0-1 0 0,-1 0 1 0 0,1 0-1 0 0,0-1 1 0 0,-1 1-1 0 0,1 0 1 0 0,0-1-1 0 0,-1 1 1 0 0,1-1-1 0 0,-1 0 1 0 0,1 0-1 0 0,-1 0 1 0 0,1 1-1 0 0,0-2-12 0 0,6-3 61 0 0,3 0 29 0 0,-1 0 6 0 0,1-4-34 0 0,26-22 7 0 0,-13 14-51 0 0,-21 15-14 0 0,0 0 0 0 0,0 0 1 0 0,-1-1-1 0 0,1 0 0 0 0,-1 1 1 0 0,0-1-1 0 0,0 0 0 0 0,0 0 1 0 0,2-3-5 0 0,5-7 34 0 0,7 2-6 0 0,-6-2-11 0 0,1-5 34 0 0,-3 1 60 0 0,-1 1 1 0 0,2-8-112 0 0,-8 21 13 0 0,6-15 87 0 0,4 5-37 0 0,-10 12-63 0 0,0-1 1 0 0,1 1 0 0 0,-1 0 0 0 0,0 0 0 0 0,0-1-1 0 0,0 1 1 0 0,0-1 0 0 0,0 1 0 0 0,0-1 0 0 0,0 1-1 0 0,-1-1 1 0 0,1 1 0 0 0,0-1 0 0 0,-1 0 0 0 0,1 1-1 0 0,-1-1 1 0 0,0 0 0 0 0,1 0 0 0 0,-1 1 0 0 0,0-1-1 0 0,0 0 0 0 0,0 0 0 0 0,0 0 0 0 0,0 0 0 0 0,1 1 0 0 0,-1-1 0 0 0,1 0 0 0 0,-1 0 0 0 0,1 1 0 0 0,0-1 0 0 0,0 0 0 0 0,0 1 0 0 0,0-1 0 0 0,0 1 0 0 0,0-1 0 0 0,0 1 0 0 0,0-1 0 0 0,-1 0 0 0 0,1 1 0 0 0,0-1 0 0 0,0 0 0 0 0,-1 1 0 0 0,1-1 0 0 0,-1 0 0 0 0,0 0 0 0 0,0 1 0 0 0,1-1 0 0 0,-1 0 0 0 0,-1-5 0 0 0,1 4 0 0 0,0 1 0 0 0,0 0 0 0 0,0 0 0 0 0,0 0 0 0 0,0-1 0 0 0,1 1 0 0 0,-1 0 0 0 0,1 0 0 0 0,-1 0 0 0 0,1-1 0 0 0,3-3 0 0 0,0-4 0 0 0,-8-1 4 0 0,0 6 8 0 0,2-3 21 0 0,2 3 10 0 0,0-1 21 0 0,2-7-68 0 0,9 0-44 0 0,-12 12 95 0 0,1 1-46 0 0,-1-1 0 0 0,1 1 0 0 0,0 0 0 0 0,-1 0 0 0 0,1-1 0 0 0,0 1 0 0 0,-1 0 0 0 0,1 0 1 0 0,-1 0-1 0 0,1-1 0 0 0,-1 1 0 0 0,1 0 0 0 0,-1 0 0 0 0,1 0 0 0 0,-1 0 0 0 0,1 0 0 0 0,0 0 0 0 0,-1 0 0 0 0,1 0 0 0 0,-1 0-1 0 0,-5 4 49 0 0,5-3-49 0 0,0 0 1 0 0,-1 0 0 0 0,1 0-1 0 0,0 1 1 0 0,0-1-1 0 0,0 1 1 0 0,1-1 0 0 0,-1 1-1 0 0,0-1 1 0 0,0 1-1 0 0,1-1 1 0 0,-1 1 0 0 0,1 0-1 0 0,-1-1 1 0 0,1 1-1 0 0,0 0 1 0 0,0-1-1 0 0,0 2 1 0 0,0-2-3 0 0,0 1 1 0 0,0-1-1 0 0,0 1 1 0 0,-1-1-1 0 0,1 1 1 0 0,0-1-1 0 0,0 1 1 0 0,-1-1-1 0 0,1 0 1 0 0,-1 1 1 0 0,-4 6-30 0 0,4-7 23 0 0,0 1-1 0 0,0-1 0 0 0,0 1 1 0 0,1-1-1 0 0,-1 1 0 0 0,0-1 0 0 0,1 1 1 0 0,-1 0-1 0 0,1-1 0 0 0,-1 1 1 0 0,1 0-1 0 0,0-1 0 0 0,0 1 1 0 0,0 0 7 0 0,0 0-6 0 0,0 1 0 0 0,0-1 1 0 0,-1 1-1 0 0,1-1 1 0 0,-1 0-1 0 0,1 1 0 0 0,-1-1 1 0 0,0 1-1 0 0,1-1 0 0 0,-1 0 1 0 0,0 0-1 0 0,-1 1 6 0 0,-4 10 20 0 0,4 9 48 0 0,1-13-44 0 0,0-1 1 0 0,-1 0-1 0 0,0 0 1 0 0,0 0-1 0 0,-1 3-24 0 0,-5 15 9 0 0,-3 8-8 0 0,8-14-1 0 0,1-9 16 0 0,0 0 0 0 0,0-1 1 0 0,-1 1-1 0 0,-3 6-16 0 0,2-6 20 0 0,1-1 1 0 0,0 1-1 0 0,1 0 0 0 0,0 0 1 0 0,1 0-1 0 0,0 0 0 0 0,1 4-20 0 0,-1-2 30 0 0,0 0-1 0 0,-1 0 1 0 0,0 0-1 0 0,-2 3-29 0 0,2-8 3 0 0,0 0 0 0 0,1 0-1 0 0,0 0 1 0 0,0 0-1 0 0,0 0 1 0 0,1 1 0 0 0,1-1-1 0 0,-1 0 1 0 0,1 0 0 0 0,2 5-3 0 0,1 4 0 0 0,-2-11 9 0 0,0 1 0 0 0,0 0-1 0 0,-1-1 1 0 0,0 1 0 0 0,-1 0 0 0 0,1 0-9 0 0,-1-2 1 0 0,0 0 0 0 0,1 1 0 0 0,0-1 1 0 0,0 0-1 0 0,0 0 0 0 0,1 0 0 0 0,0 0 0 0 0,0 0 1 0 0,1 2-2 0 0,4 6 3 0 0,1 1 0 0 0,5 5-3 0 0,-6-9 9 0 0,-5-7 3 0 0,0 0 0 0 0,1 0-1 0 0,-1-1 1 0 0,1 1-1 0 0,0-1 1 0 0,0 1-1 0 0,0-1 1 0 0,0 0-1 0 0,0 0 1 0 0,0 0-1 0 0,1-1-11 0 0,7 6 32 0 0,2 2 41 0 0,0-1 0 0 0,1 0 1 0 0,13 5-74 0 0,-12-7 91 0 0,4 0 47 0 0,-8-1-72 0 0,7 2 46 0 0,4-5 44 0 0,-8-2-74 0 0,15 1 85 0 0,-24-1-120 0 0,-1-1 0 0 0,1 1 0 0 0,-1-1 0 0 0,0 1 0 0 0,3-2-47 0 0,14-9 262 0 0,8 6 0 0 0,3-6-13 0 0,-9 6-89 0 0,-4 1 123 0 0,-1-1 0 0 0,9-4-283 0 0,-5-2 151 0 0,-12 5-40 0 0,0 0-1 0 0,1 1 1 0 0,5-1-111 0 0,-1-1 68 0 0,-5 1-1 0 0,-5 1-52 0 0,1 0-5 0 0,5 0 38 0 0,7-6-5 0 0,-12 9 0 0 0,-6 2-43 0 0,0 0 0 0 0,1 0 1 0 0,0 0 0 0 0,-1 0 0 0 0,1 0-1 0 0,0 0 1 0 0,-1 0 0 0 0,1-1-1 0 0,0 1 1 0 0,-1 0 0 0 0,1 0 0 0 0,0-1-1 0 0,-1 1 1 0 0,1 0 0 0 0,0 0-1 0 0,-1-1 0 0 0,2-1 10 0 0,-1-3-22 0 0,-1-2 54 0 0,0-6 53 0 0,0 11-28 0 0,-3-1-9 0 0,-10-7-46 0 0,0 7-24 0 0,4 3-157 0 0,2 0-35 0 0,4 0-115 0 0,3 0 166 0 0,0 0 62 0 0,0 0-34 0 0,0 0-12 0 0,0 0-34 0 0,0 0-39 0 0,0 0-45 0 0,0 0-48 0 0,0 0-45 0 0,0 0-42 0 0,0 0-37 0 0,-1 0-276 0 0,1 0-62 0 0,-1 0-48 0 0,0 0-37 0 0,-3 0-1519 0 0,-5 0-1344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56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0 5584 0 0,'0'0'124'0'0,"0"0"17"0"0,-3 0 11 0 0,-1 0-34 0 0,-21 0-77 0 0,24 0-11 0 0,0 0 58 0 0,0 0 50 0 0,1 0 45 0 0,-2 0 209 0 0,1 0 81 0 0,-2 0 1281 0 0,1 0-1082 0 0,1 0-385 0 0,0 0-54 0 0,-1 0-62 0 0,1 0-74 0 0,1 3 361 0 0,0 8-12 0 0,0-9-4 0 0,0 1-18 0 0,0 1-281 0 0,0-2-84 0 0,0 1 1 0 0,0-1 0 0 0,0 1-1 0 0,0-1 1 0 0,0 0 0 0 0,0 1-1 0 0,1-1 1 0 0,-1 0 0 0 0,2 2-60 0 0,3 5 153 0 0,0 1 64 0 0,-2 3 37 0 0,-3 0-61 0 0,-1-9-136 0 0,1 0 0 0 0,0 0 0 0 0,0 0-1 0 0,0 0 1 0 0,1 0 0 0 0,-1 0 0 0 0,1 0 0 0 0,1 2-57 0 0,-1-4 17 0 0,1 6 63 0 0,1 0-1 0 0,-1 0 1 0 0,0 0 0 0 0,-1 0 0 0 0,1 8-80 0 0,0 2 179 0 0,4 0-33 0 0,-1-3-39 0 0,-3-5-30 0 0,-1 0 1 0 0,0 0-1 0 0,0 0 1 0 0,-2 0-1 0 0,1 2-77 0 0,-1-3 76 0 0,1 1 0 0 0,1 0 1 0 0,1 8-77 0 0,3 5 122 0 0,-3-12-53 0 0,0 0 0 0 0,0-1 0 0 0,-1 1 0 0 0,0 6-69 0 0,-1 6 96 0 0,-1-8 1 0 0,1 0-1 0 0,1 0 0 0 0,2 10-96 0 0,-2-19 34 0 0,6 33 142 0 0,-5-27-118 0 0,0 0 0 0 0,-1 0 0 0 0,-1 0-58 0 0,0 14 122 0 0,-1-13-37 0 0,2 0 0 0 0,-1 1-1 0 0,3 5-84 0 0,1 6 94 0 0,-1-9-4 0 0,0 1 0 0 0,-1-1 0 0 0,-1 3-90 0 0,-1-10 51 0 0,1-1-1 0 0,0 0 0 0 0,0 0 0 0 0,1 0 0 0 0,1 4-50 0 0,-1-5 47 0 0,0 0-1 0 0,-1 0 1 0 0,1 1 0 0 0,-2-1-1 0 0,1 3-46 0 0,-1 5 78 0 0,-1-8-44 0 0,1-1 1 0 0,0 1 0 0 0,1-1-1 0 0,-1 1 1 0 0,1-1 0 0 0,1 1-35 0 0,3 9 80 0 0,-3-13-61 0 0,-1 1-1 0 0,0-1 0 0 0,0 0 0 0 0,0 1 1 0 0,0-1-1 0 0,-1 1 0 0 0,1-1 0 0 0,-1 2-18 0 0,2 14 97 0 0,4-2-35 0 0,0-2-12 0 0,-4 1 21 0 0,-2 27 139 0 0,0-35-127 0 0,0 2 44 0 0,0-7-43 0 0,0-3 4 0 0,0 0 0 0 0,0 0 2 0 0,0-3-12 0 0,0-1-160 0 0,0 0 70 0 0,0-12 163 0 0,0 9-155 0 0,0 4-47 0 0,0-1-46 0 0,0 1-56 0 0,0-1-63 0 0,0 0-112 0 0,0 0-102 0 0,0 0-117 0 0,0 2 227 0 0,0 0-34 0 0,0 0-36 0 0,0 0-36 0 0,0 0-39 0 0,0 0-40 0 0,0 0-42 0 0,0 0-43 0 0,0 0-44 0 0,0 0-47 0 0,0-5-1544 0 0,0-2-1252 0 0</inkml:trace>
  <inkml:trace contextRef="#ctx0" brushRef="#br0" timeOffset="600.37">17 160 6072 0 0,'0'0'133'0'0,"0"0"23"0"0,0 0 12 0 0,0 0-52 0 0,0 0-3 0 0,0 0 47 0 0,0 0 140 0 0,0 0 259 0 0,0 0 17 0 0,0 0-25 0 0,0 0-134 0 0,0 0-58 0 0,0 0-9 0 0,0 0-3 0 0,3 3 4 0 0,5 3-127 0 0,20 10 412 0 0,-19-12-481 0 0,-9-4-153 0 0,1 1 13 0 0,1 0 0 0 0,-1-1 1 0 0,1 0-1 0 0,-1 1 0 0 0,0-1 0 0 0,1 0 0 0 0,-1 0 0 0 0,1 0 1 0 0,-1 0-1 0 0,1 0-15 0 0,-1 0 8 0 0,1 0-1 0 0,-1 0 1 0 0,1 0 0 0 0,-1 0 0 0 0,1 1-1 0 0,-1-1 1 0 0,1 0 0 0 0,-1 1 0 0 0,0-1-1 0 0,1 1-7 0 0,1 1 13 0 0,1 0 0 0 0,0-1 0 0 0,-1 1 0 0 0,1-1 0 0 0,0 0 0 0 0,0 1 0 0 0,0-2 0 0 0,0 1 0 0 0,0 0 0 0 0,3-1-13 0 0,-3 0 10 0 0,-1 0 1 0 0,0 1 0 0 0,0-1-1 0 0,1 1 1 0 0,-1-1 0 0 0,0 1 0 0 0,0 0-1 0 0,0 0 1 0 0,3 2-11 0 0,10 2 32 0 0,-11-4-16 0 0,1 0-1 0 0,0 0 1 0 0,-1-1 0 0 0,5 0-16 0 0,-5 0 19 0 0,1 0-1 0 0,0 0 1 0 0,-1 1-1 0 0,5 1-18 0 0,17 5 96 0 0,25 6 86 0 0,-20-7-93 0 0,16 0 31 0 0,0 4-34 0 0,-22-6-46 0 0,-9-1-5 0 0,0 0 0 0 0,-1 0 1 0 0,4 3-36 0 0,27 12 92 0 0,-1 2 0 0 0,5 6-92 0 0,-47-24 9 0 0,1 1 1 0 0,-1 0 0 0 0,0 0 0 0 0,0 0-1 0 0,0 0 1 0 0,-1 1 0 0 0,1-1 0 0 0,1 4-10 0 0,9 7 2 0 0,12 7-2 0 0,-5 6 0 0 0,3-6 0 0 0,-23-19 0 0 0,0 0 0 0 0,0 0 0 0 0,0 0 0 0 0,0 0 0 0 0,-1 0 0 0 0,1 0 0 0 0,-1 0 0 0 0,0 2 0 0 0,2 6 0 0 0,1-3 7 0 0,0 0 0 0 0,0 0 0 0 0,1-1 0 0 0,-1 1 0 0 0,1-1 0 0 0,3 3-7 0 0,12 22 22 0 0,-15-23-23 0 0,-2-5 2 0 0,-1 0 0 0 0,1 0 0 0 0,-1 0 0 0 0,0 0 0 0 0,0 0 0 0 0,0 0 0 0 0,0 0 0 0 0,0 0 0 0 0,-1 0 0 0 0,0 0 1 0 0,1 1-1 0 0,-1 1-1 0 0,0 69 119 0 0,0-23 46 0 0,0-47-150 0 0,-1-1-1 0 0,1 1 1 0 0,-1-1 0 0 0,1 1 0 0 0,-1-1 0 0 0,-1 2-15 0 0,-14 29 180 0 0,5-14-71 0 0,1 0 3 0 0,-9 17 106 0 0,-3-11 2 0 0,-52 64 332 0 0,54-73-391 0 0,-6-5-27 0 0,5-4-44 0 0,13-4-34 0 0,1 1-1 0 0,0 0 1 0 0,-7 5-56 0 0,1-1 93 0 0,-5 4 62 0 0,-40 19 309 0 0,42-22-282 0 0,1-1-53 0 0,6-4-33 0 0,0-1 1 0 0,0 0 0 0 0,-9 3-97 0 0,-5-1 182 0 0,-6-1 82 0 0,14 1-85 0 0,11-5-140 0 0,1 1 0 0 0,0-1-1 0 0,-1 0 1 0 0,1 0 0 0 0,-1-1 0 0 0,1 1 0 0 0,-1-1 0 0 0,0 0-1 0 0,0 1-38 0 0,-8-1 99 0 0,-56 0 410 0 0,21 0-137 0 0,35-2-289 0 0,0-5 0 0 0,4 2-38 0 0,-6 0 44 0 0,9-6 7 0 0,-8 6 35 0 0,-1-6 18 0 0,12 9 3 0 0,2-2-89 0 0,0 1-96 0 0,0 0-57 0 0,0 0-43 0 0,0-6-423 0 0,0 6 347 0 0,1 0 72 0 0,0 2 110 0 0,-1 0 35 0 0,2 0-173 0 0,0 0 40 0 0,7-4-184 0 0,-5 2 136 0 0,1 1-88 0 0,-3 1 86 0 0,0 0-36 0 0,0 0-172 0 0,0 0-105 0 0,-1 1 73 0 0,1-1-58 0 0,0 1-52 0 0,-1-1-46 0 0,1 1-163 0 0,0 0-46 0 0,0 0-198 0 0,2 0-538 0 0,-4 0 1513 0 0</inkml:trace>
  <inkml:trace contextRef="#ctx0" brushRef="#br0" timeOffset="1185.41">1231 512 7312 0 0,'-2'0'-227'0'0,"-1"0"103"0"0,0 0 97 0 0,0 0 89 0 0,0 0 83 0 0,0 0 75 0 0,0 0 69 0 0,0 0 62 0 0,2 0 54 0 0,-1 0 48 0 0,2 0 42 0 0,0 0 33 0 0,3 0 372 0 0,7 0 518 0 0,-7 0-1295 0 0,1 1 57 0 0,6 3 545 0 0,-6-1-479 0 0,-3-2-164 0 0,1 0-39 0 0,-1 1-48 0 0,0-1-53 0 0,-1 0 265 0 0,-2 0-99 0 0,0 0-65 0 0,-3 1-49 0 0,4-2 48 0 0,0 3-24 0 0,0 0 0 0 0,0-1 0 0 0,1 1 0 0 0,-1 0 0 0 0,1 0 1 0 0,0 0-1 0 0,0 0 0 0 0,0 0 0 0 0,0-1 0 0 0,0 1 0 0 0,1 1-18 0 0,-1 7 79 0 0,0 1 79 0 0,-1-8-90 0 0,1 0 0 0 0,0 0 1 0 0,0 0-1 0 0,0 0 0 0 0,1 0 0 0 0,-1 0 0 0 0,1 0 1 0 0,1 2-69 0 0,2 6 110 0 0,4 11 118 0 0,2 3 24 0 0,-6-12-146 0 0,0 3 72 0 0,-4-4-64 0 0,2 5 22 0 0,8 3 60 0 0,-4 5-5 0 0,0-10-57 0 0,-5-12-104 0 0,0-1 1 0 0,0 0-1 0 0,0 1 0 0 0,0-1 0 0 0,0 0 0 0 0,-1 1 0 0 0,1-1 0 0 0,-1 2-30 0 0,0 46 393 0 0,2-40-321 0 0,1-2-36 0 0,-1-6-35 0 0,0-1 1 0 0,-1 0 0 0 0,1 1 0 0 0,0-1 0 0 0,0 0 0 0 0,0 0 0 0 0,2 1-2 0 0,1 1 14 0 0,1 6 60 0 0,-6-9-74 0 0,0-1 0 0 0,0 1 0 0 0,0-1 0 0 0,0 1 0 0 0,0-1 1 0 0,0 1-1 0 0,0-1 0 0 0,0 1 0 0 0,-1-1 0 0 0,1 1 1 0 0,0-1-1 0 0,0 1 0 0 0,0-1 0 0 0,-1 1 0 0 0,1-1 1 0 0,0 1-1 0 0,-1 0 0 0 0,0 0 10 0 0,-4 4 9 0 0,-1 1 14 0 0,4-1 51 0 0,1 0 22 0 0,2 0-79 0 0,-1-2-4 0 0,0-3-22 0 0,0 0 0 0 0,0 0 1 0 0,0 1-1 0 0,0-1 0 0 0,0 0 0 0 0,0 0 0 0 0,0 0 1 0 0,0 0-1 0 0,0 0 0 0 0,0 0 0 0 0,0 0 1 0 0,0 0-1 0 0,0 0 0 0 0,0 0 0 0 0,0 1 1 0 0,0-1-1 0 0,0 0 0 0 0,0 0 0 0 0,0 0 1 0 0,0 0-1 0 0,0 0 0 0 0,0 0 0 0 0,0 0 1 0 0,0 0-1 0 0,0 0 0 0 0,0 0 0 0 0,0 0 1 0 0,0 0-1 0 0,0 1 0 0 0,0-1 0 0 0,0 0 0 0 0,-1 0 1 0 0,1 0-1 0 0,0 0 0 0 0,0 0 0 0 0,0 0 1 0 0,0 0-1 0 0,0 0 0 0 0,0 0 0 0 0,0 0 1 0 0,0 0-1 0 0,0 0 0 0 0,0 0 0 0 0,0 0 1 0 0,-1 0-1 0 0,1 0 0 0 0,0 0 0 0 0,0 0 1 0 0,0 0-1 0 0,0 0 0 0 0,0 0 0 0 0,0 0 1 0 0,0 0-1 0 0,0 0 0 0 0,0 0 0 0 0,0 0 0 0 0,-1 0-1 0 0,-9 0 72 0 0,7 0 0 0 0,3 0-41 0 0,0 0-48 0 0,0 0-50 0 0,0 0-100 0 0,-3 0-174 0 0,0 0 180 0 0,0 0-45 0 0,1 0-74 0 0,1 0 91 0 0,0 0-37 0 0,0 0-42 0 0,0 0-39 0 0,1 0-409 0 0,-1 0 102 0 0,1 0-54 0 0,0 0-781 0 0,0 0-613 0 0,0 0-1166 0 0</inkml:trace>
  <inkml:trace contextRef="#ctx0" brushRef="#br0" timeOffset="1437">1199 256 9648 0 0,'0'0'216'0'0,"0"0"32"0"0,0 0 12 0 0,-2 0 46 0 0,1 0-173 0 0,0 0-71 0 0,0 0-54 0 0,-1 0-127 0 0,1 0 102 0 0,0 0 71 0 0,0 0 95 0 0,0 0 89 0 0,1 0-74 0 0,-1 0 33 0 0,1 0 35 0 0,0 0 40 0 0,-1 0 40 0 0,1 0 45 0 0,1 0-356 0 0,-1 0 0 0 0,1 0 0 0 0,0 0 0 0 0,-1 0 0 0 0,1 0 0 0 0,0 0 0 0 0,-1 0 0 0 0,1 1 0 0 0,0-1 0 0 0,-1 0 0 0 0,1 0 0 0 0,0 1 0 0 0,-1-1 1 0 0,1 0-1 0 0,0 1-1 0 0,4 4-23 0 0,-1-2-48 0 0,-1 0-48 0 0,0-1-51 0 0,-1-1-53 0 0,0-1-54 0 0,0 1-57 0 0,0-1-57 0 0,0-1-8 0 0,0 2-48 0 0,0-1-51 0 0,0 1-50 0 0,7 3-993 0 0,1 5-882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6:06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17 129 8568 0 0,'-3'0'249'0'0,"-7"0"-1"0"0,10 0-246 0 0,0-1 0 0 0,0 1 1 0 0,-1 0-1 0 0,1 0 0 0 0,0 0 0 0 0,0 0 0 0 0,0 0 0 0 0,0 0 0 0 0,0 0 1 0 0,0 0-1 0 0,0 0 0 0 0,0 0 0 0 0,0 0 0 0 0,0 0 0 0 0,-1 0 0 0 0,1 0 1 0 0,0 0-1 0 0,0 0 0 0 0,0 0 0 0 0,0 0 0 0 0,0 1 0 0 0,0-1 1 0 0,0 0-1 0 0,0 0 0 0 0,0 0 0 0 0,0 0 0 0 0,0 0 0 0 0,-1 0 0 0 0,1 0 1 0 0,0 0-1 0 0,0 0 0 0 0,0 0 0 0 0,0 0 0 0 0,0 0 0 0 0,0 0 1 0 0,0 0-1 0 0,0 0 0 0 0,0 1 0 0 0,0-1 0 0 0,0 0 0 0 0,0 0 0 0 0,0 0 1 0 0,0 0-1 0 0,0 0 0 0 0,0 0 0 0 0,0 0 0 0 0,0 0 0 0 0,0 0 1 0 0,0 0-1 0 0,0 1 0 0 0,0-1 0 0 0,0 0 0 0 0,0 0 0 0 0,0 0 0 0 0,0 0 1 0 0,0 0-1 0 0,0 0-2 0 0,0 11 168 0 0,0-11-165 0 0,0 0 1 0 0,0 0 0 0 0,0 0-1 0 0,0 0 1 0 0,0 0-1 0 0,0 0 1 0 0,0 1 0 0 0,0-1-1 0 0,0 0 1 0 0,0 0-1 0 0,0 0 1 0 0,0 0 0 0 0,0 0-1 0 0,0 0 1 0 0,0 0-1 0 0,0 0 1 0 0,0 0 0 0 0,0 0-1 0 0,0 1 1 0 0,0-1-1 0 0,0 0 1 0 0,0 0 0 0 0,0 0-1 0 0,0 0 1 0 0,0 0-1 0 0,0 0 1 0 0,0 0 0 0 0,0 0-1 0 0,0 0 1 0 0,1 0-1 0 0,-1 0 1 0 0,0 0 0 0 0,0 0-1 0 0,0 0 1 0 0,0 1-1 0 0,0-1 1 0 0,0 0 0 0 0,0 0-1 0 0,0 0 1 0 0,0 0-1 0 0,0 0 1 0 0,0 0 0 0 0,1 0-1 0 0,-1 0 1 0 0,0 0-1 0 0,0 0 1 0 0,0 0 0 0 0,0 0-1 0 0,0 0 1 0 0,0 0-1 0 0,0 0 1 0 0,0 0 0 0 0,0 0-1 0 0,0 0 1 0 0,1 0-1 0 0,-1 0 1 0 0,0 0-4 0 0,0-1 12 0 0,1 1-1 0 0,-1 0 1 0 0,1 0 0 0 0,-1 0 0 0 0,1 1-1 0 0,0-1 1 0 0,-1 0 0 0 0,1 0-1 0 0,-1 0 1 0 0,1 0 0 0 0,-1 0-1 0 0,1 1 1 0 0,-1-1 0 0 0,1 0 0 0 0,-1 0-1 0 0,0 1 1 0 0,1-1 0 0 0,-1 0-1 0 0,1 1 1 0 0,-1-1 0 0 0,0 0-1 0 0,1 1-11 0 0,1 8 200 0 0,1-4 155 0 0,1-1-198 0 0,0 0-25 0 0,0-1 1 0 0,-1 1-1 0 0,1 0 0 0 0,-1 0 1 0 0,1 2-133 0 0,-1-1 113 0 0,1 3 167 0 0,3-4-46 0 0,-2-2-160 0 0,5 7 122 0 0,1 11 154 0 0,0-1-108 0 0,-4-7-154 0 0,-3-6-23 0 0,0 0 1 0 0,0 0-1 0 0,0 0 0 0 0,5 3-65 0 0,-6-5 47 0 0,0 0 0 0 0,0 0 0 0 0,0 0 0 0 0,-1 0-1 0 0,1 0 1 0 0,-1 1-47 0 0,11 17 135 0 0,-6-11-89 0 0,-3-4-5 0 0,0-1 0 0 0,0 0 0 0 0,0 0 0 0 0,5 3-41 0 0,-7-6 25 0 0,1 0 0 0 0,-1 0 0 0 0,0 1 0 0 0,1-1 1 0 0,-2 0-1 0 0,2 2-25 0 0,-1-1 23 0 0,-1-1-1 0 0,1 1 1 0 0,1-1 0 0 0,-1 0 0 0 0,0 0 0 0 0,2 1-23 0 0,6 6 38 0 0,0 0 83 0 0,0 0 53 0 0,11 11 298 0 0,-11-11-245 0 0,-7-7-14 0 0,1-2-107 0 0,0-1-73 0 0,1-1-56 0 0,-2 1 51 0 0,13 0-17 0 0,11-1-11 0 0,-27 1 0 0 0,1 0 0 0 0,-1-1 0 0 0,0 1 0 0 0,0 0 0 0 0,1 0 0 0 0,-1 0 0 0 0,0 0 0 0 0,0 0 0 0 0,0 0 0 0 0,1 0 0 0 0,-1 0 0 0 0,0-1 0 0 0,0 1 0 0 0,0 0 0 0 0,0 0 0 0 0,1 0 0 0 0,-1 0 0 0 0,0-1 0 0 0,0 1 0 0 0,0 0 0 0 0,0 0 0 0 0,0 0 0 0 0,0-1 0 0 0,1 1 0 0 0,-1 0 0 0 0,0 0 0 0 0,0-1 0 0 0,0 1 0 0 0,0 0 0 0 0,0 0 0 0 0,0 0 0 0 0,0-1 0 0 0,0 1 0 0 0,0 0 0 0 0,2-9 0 0 0,1 4-14 0 0,2 0 68 0 0,0 0 56 0 0,0-1 43 0 0,-1 3 2 0 0,-1 0 0 0 0,0-1 0 0 0,0 1 0 0 0,0-1 1 0 0,0 0-1 0 0,2-3-155 0 0,-2 0 158 0 0,-3-1-45 0 0,2-8 62 0 0,4 1-70 0 0,1-2-35 0 0,-6-1 49 0 0,0 13-101 0 0,-1 1-1 0 0,1 0 1 0 0,-1 0-1 0 0,1 0 0 0 0,0 1 1 0 0,1-1-1 0 0,-1 0 1 0 0,1 0-1 0 0,-1 1 1 0 0,3-4-18 0 0,-3 4 6 0 0,0 1-1 0 0,-1-1 1 0 0,1 0 0 0 0,-1 0 0 0 0,1 0-1 0 0,-1 0 1 0 0,0 0 0 0 0,0 0 0 0 0,0 0-1 0 0,0 0 1 0 0,-1-1-6 0 0,0-5 21 0 0,2 6-17 0 0,-1 0 0 0 0,-1 1 0 0 0,1-1 0 0 0,0 0 0 0 0,-1 0 0 0 0,1 1 0 0 0,-1-1 1 0 0,0 0-1 0 0,0 1 0 0 0,0-1 0 0 0,0 1 0 0 0,-1-2-4 0 0,1 2 2 0 0,0 0 1 0 0,0 0-1 0 0,0 0 1 0 0,0-1-1 0 0,0 1 1 0 0,1 0-1 0 0,-1-1 1 0 0,1 1-1 0 0,0-1 1 0 0,-1 1-1 0 0,1-1 0 0 0,0 0-2 0 0,0-1 0 0 0,0-1 0 0 0,0 0 0 0 0,0 1 0 0 0,1-1 0 0 0,-1 0 0 0 0,1 1 0 0 0,0-1 0 0 0,0 1 0 0 0,1-1 0 0 0,-1 1 0 0 0,1-1 0 0 0,0 1 0 0 0,1 0 0 0 0,-2-1 0 0 0,0 1 0 0 0,0 0 0 0 0,0-1 0 0 0,-1 1 0 0 0,1-1 0 0 0,-1 1 0 0 0,0 0 0 0 0,-1-1 0 0 0,0-3 0 0 0,0-8 0 0 0,1-7-11 0 0,0 11 13 0 0,0 6-81 0 0,0 2 3 0 0,0-2-34 0 0,0 6 100 0 0,0-1 0 0 0,0 1 1 0 0,0-1-1 0 0,0 1 0 0 0,0-1 1 0 0,0 1-1 0 0,0-1 0 0 0,1 1 0 0 0,-1-1 1 0 0,0 1-1 0 0,0-1 0 0 0,0 1 1 0 0,0-1-1 0 0,1 1 0 0 0,-1-1 0 0 0,0 1 1 0 0,0 0-1 0 0,1-1 0 0 0,-1 1 1 0 0,0-1-1 0 0,1 1 0 0 0,-1 0 1 0 0,1-1-1 0 0,-1 1 0 0 0,0 0 0 0 0,1-1 1 0 0,-1 1-1 0 0,1 0 10 0 0,6-1-184 0 0,-5 1-15 0 0,-2-3-182 0 0,0-8-335 0 0,1 9 409 0 0,-1 2 162 0 0,0 0-37 0 0,0 0-5 0 0,1 0-36 0 0,-1 0-43 0 0,1 0-47 0 0,0 0-51 0 0,0 0-48 0 0,0 0-42 0 0,0 0-38 0 0,1 0-138 0 0,0 0-38 0 0,3 0-1462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6:07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1 321 7312 0 0,'3'0'-39'0'0,"0"0"33"0"0,4 0 75 0 0,0 0 72 0 0,11 0 267 0 0,-13 0-314 0 0,0 0-37 0 0,15 0-20 0 0,23 0-31 0 0,-26 0 45 0 0,-16 0-18 0 0,1 0 0 0 0,-1 0 0 0 0,1 0-1 0 0,0-1 1 0 0,-1 1 0 0 0,1 0-1 0 0,-1-1 1 0 0,1 0 0 0 0,-1 1 0 0 0,1-1-1 0 0,-1 0 1 0 0,1 0 0 0 0,-1 1-33 0 0,12-7 253 0 0,14 2 138 0 0,-11-2-82 0 0,5-2 100 0 0,-10 5-291 0 0,2-1 54 0 0,20-7 275 0 0,-22 9-336 0 0,-2 0-44 0 0,5 0 10 0 0,-12 3-66 0 0,1 0 0 0 0,-1-1 1 0 0,0 1-1 0 0,1-1 0 0 0,-1 0 0 0 0,0 1 0 0 0,0-1 1 0 0,0 0-1 0 0,0-1 0 0 0,1 1 0 0 0,-1 0 1 0 0,-1 0-1 0 0,1-1 0 0 0,0 1 0 0 0,0-2-11 0 0,1 1 18 0 0,0 0 1 0 0,-1 0-1 0 0,1 0 0 0 0,0 0 0 0 0,0 0 0 0 0,1 0-18 0 0,31-11 225 0 0,-29 11-177 0 0,12 0 183 0 0,-17 2-206 0 0,1 0 1 0 0,-1 0-1 0 0,1 0 0 0 0,-1-1 0 0 0,1 1 1 0 0,-1 0-1 0 0,0 0 0 0 0,1-1 0 0 0,-1 1 1 0 0,1-1-26 0 0,3-2 63 0 0,3-5 96 0 0,3-3 35 0 0,-3 6-138 0 0,-3 3-31 0 0,-4 2-18 0 0,-1-1-1 0 0,1 1 1 0 0,0 0-1 0 0,-1-1 1 0 0,1 1-1 0 0,0 0 0 0 0,-1-1 1 0 0,1 1-1 0 0,-1 0 1 0 0,1-1-1 0 0,-1 1 0 0 0,1-1 1 0 0,-1 1-1 0 0,1-1 1 0 0,-1 0-1 0 0,0 1 0 0 0,1-1 1 0 0,-1 1-1 0 0,0-1 1 0 0,1 0-1 0 0,-1 1 0 0 0,0-1-6 0 0,3-4 27 0 0,7-9 76 0 0,-7 12 1 0 0,-3-1 0 0 0,0-6 23 0 0,0-12 220 0 0,-3 9-168 0 0,-2 3-101 0 0,-3-1-89 0 0,1 2 42 0 0,4 4-14 0 0,-1 1-1 0 0,1 0 1 0 0,0 0 0 0 0,-1 0 0 0 0,0 0 0 0 0,0 0-17 0 0,-7-1 62 0 0,-1-3 7 0 0,1-3 60 0 0,9 9-120 0 0,1 0 1 0 0,0 0 0 0 0,0-1 0 0 0,-1 1-1 0 0,1 0 1 0 0,-1 1 0 0 0,1-1 0 0 0,-1 0 0 0 0,1 0-1 0 0,-1 1 1 0 0,1-1 0 0 0,-1 0 0 0 0,0 1-1 0 0,1 0 1 0 0,-1-1 0 0 0,0 1 0 0 0,1 0 0 0 0,-2 0-10 0 0,3 0 3 0 0,-1 0 1 0 0,1 0-1 0 0,-1 0 1 0 0,1 0-1 0 0,-1 0 1 0 0,1 0 0 0 0,-1 0-1 0 0,1 0 1 0 0,-1 0-1 0 0,1 0 1 0 0,-1 0-1 0 0,1 0 1 0 0,-1-1 0 0 0,1 1-1 0 0,-1 0 1 0 0,1 0-1 0 0,-1 0 1 0 0,1-1-1 0 0,-1 1 1 0 0,1 0 0 0 0,0-1-1 0 0,-1 1 1 0 0,1 0-1 0 0,-1-1 1 0 0,1 1-1 0 0,0-1 1 0 0,-1 1 0 0 0,1 0-1 0 0,0-1-3 0 0,-8-6 73 0 0,7 6-69 0 0,-1 0 1 0 0,1 1 0 0 0,0-1 0 0 0,-1 1 0 0 0,1-1-1 0 0,0 1 1 0 0,-1 0 0 0 0,1 0 0 0 0,-1-1 0 0 0,1 1 0 0 0,0 0-1 0 0,-1 0 1 0 0,1 0 0 0 0,-1 1 0 0 0,0-1-5 0 0,-36 1 26 0 0,29-2-11 0 0,6 1-12 0 0,0-1 1 0 0,0 1-1 0 0,0 0 1 0 0,0 0-1 0 0,0 0 1 0 0,0 1-1 0 0,0-1 1 0 0,0 1 0 0 0,0-1-1 0 0,0 1 1 0 0,-1 1-4 0 0,-4 2 0 0 0,7-3 1 0 0,0 0-1 0 0,-1 0 1 0 0,1 0 0 0 0,-1 0 0 0 0,1 0-1 0 0,-1-1 1 0 0,0 1 0 0 0,1-1 0 0 0,-1 1-1 0 0,0-1 1 0 0,1 0 0 0 0,-1 1-1 0 0,0-1 1 0 0,0 0-1 0 0,1 0 4 0 0,-1 0 0 0 0,0 0 0 0 0,1 0 0 0 0,-1 1 0 0 0,0-1 0 0 0,1 1 0 0 0,-1-1 0 0 0,1 1-1 0 0,-1 0 1 0 0,1-1 0 0 0,-1 1 0 0 0,1 0 0 0 0,-1 0 0 0 0,1 0-4 0 0,-7 4 12 0 0,-3 0 25 0 0,9-4-32 0 0,-1 0 0 0 0,1 0-1 0 0,0 0 1 0 0,0 1 0 0 0,0-1 0 0 0,-1 1-1 0 0,1-1 1 0 0,1 1 0 0 0,-1 0-5 0 0,-22 22 63 0 0,-32 31-60 0 0,56-54-2 0 0,-4 3-1 0 0,1 0 0 0 0,1 0 0 0 0,-1 0 0 0 0,0 1 0 0 0,1-1 0 0 0,0 1 0 0 0,0 0 0 0 0,-1 3 0 0 0,-5 13 0 0 0,4-12 0 0 0,1 1 0 0 0,0-1 0 0 0,1 1 0 0 0,0 0 0 0 0,1 0 0 0 0,0 0 0 0 0,0 0 0 0 0,1 1 0 0 0,1 5 0 0 0,-1-10 0 0 0,0 1 0 0 0,1-1 0 0 0,0 0 0 0 0,0 0 0 0 0,0 0 0 0 0,1 0 0 0 0,0 0 0 0 0,0 0 0 0 0,1-1 0 0 0,0 1 0 0 0,10 30 0 0 0,-10-24 1 0 0,-2-8 1 0 0,-1 0 0 0 0,1 0 0 0 0,1 0 1 0 0,-1-1-1 0 0,1 1 0 0 0,-1 0 0 0 0,1-1 1 0 0,0 1-1 0 0,2 1-2 0 0,2 6 36 0 0,5 6 45 0 0,-9-14-61 0 0,0-1 0 0 0,0 0 0 0 0,0 1-1 0 0,0-1 1 0 0,1 0 0 0 0,1 1-20 0 0,9 6 66 0 0,-4-3-1 0 0,-1 0 0 0 0,1 0 0 0 0,0-1 0 0 0,0 0 0 0 0,0-1 0 0 0,3 0-65 0 0,19 2 191 0 0,1 4 1 0 0,0-4 0 0 0,-15-2-96 0 0,-10-2-48 0 0,-1 0 0 0 0,1 0 0 0 0,0-1 0 0 0,-1 0 0 0 0,1 0 0 0 0,0-1-48 0 0,19 1 158 0 0,17-1 77 0 0,-19-4-119 0 0,-2-6-2 0 0,7 4-2 0 0,-13 1-57 0 0,-13 3-47 0 0,0 1 0 0 0,0 0 0 0 0,0 0 0 0 0,0 0 0 0 0,1 0 0 0 0,-1 1 0 0 0,0-1 0 0 0,0 1 0 0 0,1 0-8 0 0,8-2-12 0 0,-10 1 31 0 0,0 0 0 0 0,1 0 0 0 0,-1-1 1 0 0,0 1-1 0 0,0-1 0 0 0,0 1 0 0 0,0-1 0 0 0,1-1-19 0 0,3-3-13 0 0,2 1-103 0 0,-4 3 6 0 0,0 0-40 0 0,1 1-46 0 0,0 1-52 0 0,-4 0 151 0 0,1 0 0 0 0,-1 0 0 0 0,1 0 0 0 0,-1 0 1 0 0,1 0-1 0 0,-1-1 0 0 0,1 1 0 0 0,-1-1 0 0 0,0 1 0 0 0,1-1 97 0 0,14-12-1025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5:58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384 320 5456 0 0,'0'0'158'0'0,"0"-3"-4"0"0,0 2-152 0 0,0 1 0 0 0,0-1 0 0 0,0 0 0 0 0,0 1 0 0 0,0-1 0 0 0,0 0 0 0 0,1 1 0 0 0,-1-1-1 0 0,0 1 1 0 0,0-1 0 0 0,1 0 0 0 0,-1 1 0 0 0,1-1 0 0 0,-1 1 0 0 0,0-1 0 0 0,1 1 0 0 0,-1-1 0 0 0,1 1 0 0 0,-1-1 0 0 0,1 1 0 0 0,-1-1 0 0 0,1 1 0 0 0,0 0-2 0 0,4-5 80 0 0,-3 1 6 0 0,-1-1 41 0 0,-1 3 192 0 0,0-1 8 0 0,0-1-171 0 0,2-1-32 0 0,0 3-45 0 0,0 1 92 0 0,-1 0-30 0 0,1 1 45 0 0,0 0 53 0 0,0 0 58 0 0,-3 0-271 0 0,1 0 0 0 0,-1 0 0 0 0,1 0 0 0 0,-1 0 0 0 0,1 0 0 0 0,-1 0 1 0 0,1 0-1 0 0,-1 0 0 0 0,1-1 0 0 0,-1 1 0 0 0,1 0 0 0 0,0 0 0 0 0,-1 0 0 0 0,1 0 0 0 0,-1-1 0 0 0,1 1 0 0 0,-1 0 0 0 0,1-1 0 0 0,0 1 0 0 0,-1 0 0 0 0,1-1 0 0 0,-1 1 1 0 0,1 0-1 0 0,0-1 0 0 0,0 1 0 0 0,-1 0 0 0 0,1-1 0 0 0,0 1 0 0 0,0-1 0 0 0,-1 1 0 0 0,1-1 0 0 0,0 1 0 0 0,0-1 0 0 0,0 1 0 0 0,0-1 0 0 0,0 1 0 0 0,0-1 0 0 0,-1 1 1 0 0,1-1-1 0 0,0 1 0 0 0,1-1 0 0 0,-1 0-26 0 0,0 1 7 0 0,0 0 1 0 0,0 0 0 0 0,0 0-1 0 0,0 0 1 0 0,0 0 0 0 0,0 0-1 0 0,0 0 1 0 0,0 0 0 0 0,0 0-1 0 0,0 0 1 0 0,0-1 0 0 0,0 1-1 0 0,0 0 1 0 0,0 0-1 0 0,0 0 1 0 0,0 0 0 0 0,0 0-1 0 0,0 0 1 0 0,0 0 0 0 0,0 0-1 0 0,0 0 1 0 0,0 0 0 0 0,0-1-1 0 0,0 1 1 0 0,-1 0 0 0 0,1 0-1 0 0,0 0 1 0 0,0 0 0 0 0,0 0-1 0 0,0 0 1 0 0,0 0-1 0 0,0 0 1 0 0,0 0 0 0 0,0 0-1 0 0,0 0 1 0 0,0 0 0 0 0,0 0-1 0 0,0 0 1 0 0,0 0 0 0 0,-1 0-1 0 0,1 0 1 0 0,0 0 0 0 0,0 0-1 0 0,0 0 1 0 0,0 0 0 0 0,0 0-1 0 0,0 0 1 0 0,0 0 0 0 0,0 0-1 0 0,0 0 1 0 0,0 0-1 0 0,-1 0 1 0 0,1 0 0 0 0,0 0-1 0 0,0 0 1 0 0,0 0 0 0 0,0 0-8 0 0,-1 0 23 0 0,1 0 0 0 0,-1 0 0 0 0,1 0 0 0 0,-1 0 0 0 0,0-1 0 0 0,1 1 1 0 0,-1 0-1 0 0,1 0 0 0 0,-1 0 0 0 0,1-1 0 0 0,-1 1 0 0 0,1 0 0 0 0,-1 0 0 0 0,1-1 0 0 0,-1 1 1 0 0,1 0-1 0 0,-1-1 0 0 0,1 1 0 0 0,-1-1 0 0 0,1 1 0 0 0,0-1 0 0 0,-1 1 0 0 0,1-1 0 0 0,-1 0-23 0 0,1 1 24 0 0,0-1 0 0 0,-1 1 0 0 0,1-1 0 0 0,-1 0 0 0 0,1 1 0 0 0,-1-1 0 0 0,1 1 0 0 0,-1-1 0 0 0,0 1 0 0 0,1-1 0 0 0,-1 1 0 0 0,0 0 0 0 0,1-1 0 0 0,-1 1 0 0 0,0 0 0 0 0,1 0 0 0 0,-1-1 0 0 0,0 1 0 0 0,0 0 0 0 0,1 0 0 0 0,-1 0 0 0 0,0 0 0 0 0,0 0 0 0 0,1 0 0 0 0,-1 0-24 0 0,-8 0 346 0 0,0 0-68 0 0,1 0-59 0 0,-1 0-49 0 0,0 0-28 0 0,0 0-39 0 0,-21 0 120 0 0,16 0-103 0 0,-4 0 109 0 0,17 0-217 0 0,-1 0 1 0 0,0 0-1 0 0,1 1 0 0 0,-1-1 1 0 0,1 1-1 0 0,-1-1 1 0 0,0 1-1 0 0,1 0 1 0 0,-1-1-1 0 0,1 1 1 0 0,0 0-1 0 0,-1 0-12 0 0,1 0 13 0 0,-1 0-1 0 0,0 0 1 0 0,0 0-1 0 0,0 0 1 0 0,1 0-1 0 0,-1-1 1 0 0,0 1-1 0 0,0 0 1 0 0,0-1 0 0 0,0 0-1 0 0,0 1 1 0 0,-1-1-13 0 0,-10-1 67 0 0,9 1-54 0 0,0 0 0 0 0,0 0-1 0 0,0 0 1 0 0,0 0 0 0 0,0 0-1 0 0,0 1 1 0 0,0 0 0 0 0,-2 0-13 0 0,-18 10 28 0 0,14-5 28 0 0,5-1-49 0 0,-1 0-25 0 0,-7 0-83 0 0,7 6 1 0 0,-7-6 25 0 0,-3 9 61 0 0,9-7 14 0 0,4-3 0 0 0,-1-1 0 0 0,1 0 0 0 0,0 1 0 0 0,-1-2 0 0 0,0 1 0 0 0,0 0 0 0 0,-5 0 0 0 0,9-3 0 0 0,0 0 0 0 0,-1 0 0 0 0,1 0 0 0 0,0 0 0 0 0,0 0 0 0 0,-1 0 0 0 0,1 0 0 0 0,0 0 0 0 0,0 0 0 0 0,-1 0 0 0 0,1 0 0 0 0,0 1 0 0 0,0-1 0 0 0,-1 0 0 0 0,1 0 0 0 0,0 0 0 0 0,0 0 0 0 0,0 1 0 0 0,-1-1 0 0 0,1 0 0 0 0,0 0 0 0 0,0 0 0 0 0,0 1 0 0 0,0-1 0 0 0,0 0 0 0 0,-1 1 0 0 0,-12 24 0 0 0,12-22 0 0 0,-2 10 18 0 0,3-10 72 0 0,0-1 0 0 0,3 9-30 0 0,3-1-42 0 0,-1-2-33 0 0,0 6-74 0 0,6-9-2 0 0,-6 6 23 0 0,6-5 65 0 0,-10-5 7 0 0,0-1 0 0 0,0 1-1 0 0,0-1 1 0 0,0 1 0 0 0,0-1 0 0 0,0 1-1 0 0,0-1 1 0 0,0 1 0 0 0,0 0 0 0 0,0 0-1 0 0,0-1 1 0 0,0 1 0 0 0,-1 0 0 0 0,1 0 0 0 0,0 0-1 0 0,-1 0-3 0 0,5 9 39 0 0,-4-8-35 0 0,-1 0 0 0 0,1 1 0 0 0,0-1 0 0 0,1 0 0 0 0,-1 0 0 0 0,0 0 0 0 0,0 0 0 0 0,1 0 0 0 0,-1 0 0 0 0,1-1 0 0 0,0 1 0 0 0,-1 0 0 0 0,1-1 0 0 0,0 1 0 0 0,0-1 0 0 0,0 0 0 0 0,0 1 0 0 0,0-1 0 0 0,0 0 0 0 0,1 0-4 0 0,21 4 11 0 0,-19 2-11 0 0,-2-3 0 0 0,8 2 0 0 0,-10-5 0 0 0,0-1 0 0 0,0 0 0 0 0,0 1 0 0 0,0-1 0 0 0,0 1 0 0 0,0 0 0 0 0,0-1 0 0 0,0 1 0 0 0,0 0 0 0 0,0 0 0 0 0,0-1 0 0 0,-1 1 0 0 0,1 0 0 0 0,0 0 0 0 0,0 0 0 0 0,-1 0 0 0 0,2 2 0 0 0,0 0 0 0 0,0 0 0 0 0,0 0 0 0 0,0-1 0 0 0,1 1 0 0 0,-1-1 0 0 0,1 1 0 0 0,-1-1 0 0 0,1 0 0 0 0,0 0 0 0 0,0 0 0 0 0,0-1 0 0 0,0 1 0 0 0,0-1 0 0 0,1 1 0 0 0,18 10 0 0 0,-17-9 0 0 0,0 0 0 0 0,0 0 0 0 0,1-1 0 0 0,-1 0 0 0 0,0 0 0 0 0,1-1 0 0 0,1 1 0 0 0,-2-1 0 0 0,0 0 0 0 0,-1 1 0 0 0,1-1 0 0 0,-1 1 0 0 0,0 0 0 0 0,1 1 0 0 0,-1-1 0 0 0,11 8 0 0 0,-12-7 0 0 0,1 0 0 0 0,-1-1 0 0 0,1 0 0 0 0,0 0 0 0 0,0 0 0 0 0,0 0 0 0 0,0 0 0 0 0,2-1 0 0 0,12 4 0 0 0,-13-5 0 0 0,0 1 0 0 0,0 0 0 0 0,0 1 0 0 0,-1-1 0 0 0,1 1 0 0 0,0 0 0 0 0,-1 0 0 0 0,1 1 0 0 0,3 2 0 0 0,0 0 0 0 0,1-1 0 0 0,3 1 0 0 0,15 8 0 0 0,-6-1 0 0 0,-16-9 0 0 0,-1-1 0 0 0,0 0 0 0 0,0 1 0 0 0,0 0 0 0 0,0 0 0 0 0,0 1 0 0 0,20 20 0 0 0,-21-21 0 0 0,2-1 0 0 0,9 1 10 0 0,-14-3-9 0 0,0 0 0 0 0,0 0 0 0 0,0 0-1 0 0,0 0 1 0 0,0 0 0 0 0,0 0 0 0 0,0 0-1 0 0,0 0 1 0 0,1 0 0 0 0,-1 0 0 0 0,0 0-1 0 0,0 0 1 0 0,0 0 0 0 0,0 0 0 0 0,0 0-1 0 0,0 0 1 0 0,0 0 0 0 0,0 0-1 0 0,0 0 1 0 0,0 0 0 0 0,1 0 0 0 0,-1 0-1 0 0,0 0 1 0 0,0 0 0 0 0,0 0 0 0 0,0 0-1 0 0,0 0 1 0 0,0 0 0 0 0,0 0 0 0 0,0 0-1 0 0,0 0 1 0 0,0 0 0 0 0,0 1 0 0 0,0-1-1 0 0,0 0 1 0 0,0 0 0 0 0,0 0 0 0 0,0 0-1 0 0,0 0 1 0 0,1 0 0 0 0,-1 0 0 0 0,0 0-1 0 0,0 0 1 0 0,0 0 0 0 0,0 1 0 0 0,0-1-1 0 0,0 0 1 0 0,0 0 0 0 0,0 0 0 0 0,0 0-1 0 0,0 0 1 0 0,0 0 0 0 0,0 0 0 0 0,-1 0-1 0 0,1 0 1 0 0,0 0 0 0 0,0 1-1 0 0,0 0 2 0 0,0 1 1 0 0,-1 0-1 0 0,1 0 1 0 0,-1 0-1 0 0,1-1 1 0 0,-1 1-1 0 0,0 0 1 0 0,0-1-1 0 0,1 1 1 0 0,-1 0-1 0 0,0-1 1 0 0,-1 1-1 0 0,1-1 1 0 0,0 0-1 0 0,-1 1-2 0 0,-1 1 131 0 0,1 0 14 0 0,-10 5-28 0 0,-3 0 38 0 0,-1 2 72 0 0,13-7-25 0 0,-1-2-90 0 0,0-1-55 0 0,-1-1-26 0 0,2 1 38 0 0,-8 0 82 0 0,-4 0-30 0 0,-4 2-31 0 0,4 4-20 0 0,12-4-56 0 0,-1-1 0 0 0,1 0 1 0 0,-1 0-1 0 0,1 0 0 0 0,-1 0 0 0 0,1-1 0 0 0,-1 1 0 0 0,1-1 1 0 0,-1 0-15 0 0,-87 0 346 0 0,70 0-284 0 0,0-2 1 0 0,-8-5-21 0 0,22 5-29 0 0,0 1 0 0 0,-1-1 0 0 0,1 1 0 0 0,-7 0-13 0 0,-23 1 25 0 0,23 0 14 0 0,13 0-38 0 0,-1 0 0 0 0,1 0 0 0 0,-1 0 0 0 0,1 0 0 0 0,-1-1 0 0 0,1 1 0 0 0,-1 0 0 0 0,1-1 0 0 0,0 1 1 0 0,-1-1-2 0 0,-6-4 3 0 0,-5-1 28 0 0,7 4 19 0 0,-2 2 32 0 0,-2 0-16 0 0,7 0-42 0 0,3 0-48 0 0,0 0-55 0 0,0 0-113 0 0,0 0-203 0 0,0 0 297 0 0,0 0 4 0 0,0 0-15 0 0,0 0-38 0 0,0 0-12 0 0,0 0-39 0 0,0 0-44 0 0,0 0-51 0 0,0 0-53 0 0,0 0-50 0 0,0 0-44 0 0,0 0-39 0 0,0 0-140 0 0,0 0-38 0 0,0 0-169 0 0,0 0-453 0 0</inkml:trace>
  <inkml:trace contextRef="#ctx0" brushRef="#br0" timeOffset="546.28">1023 384 5792 0 0,'0'0'166'0'0,"0"0"60"0"0,0 0 140 0 0,0 0 61 0 0,0 0 12 0 0,0 0 3 0 0,0 0 13 0 0,0 0 8 0 0,0 0 1 0 0,0 0-42 0 0,0 0-303 0 0,0 0 10 0 0,0 0 41 0 0,2 2-12 0 0,9 12 14 0 0,-8 2 4 0 0,-3-9-75 0 0,0-1-36 0 0,6 10 48 0 0,-2-8-36 0 0,0-1 21 0 0,0 2 48 0 0,6 15-59 0 0,-7-13-55 0 0,1-1-1 0 0,0 0 1 0 0,5 7-32 0 0,-6-12 15 0 0,-1 0 0 0 0,1 0 0 0 0,-1 0 0 0 0,0 0 0 0 0,0 1 0 0 0,0-1 0 0 0,-1 3-15 0 0,1-4 17 0 0,-1 1 0 0 0,0 0 0 0 0,1-1-1 0 0,0 0 1 0 0,0 1 0 0 0,0-1-1 0 0,1 1-16 0 0,0 0 22 0 0,0 0 0 0 0,-1 1 0 0 0,1-1 0 0 0,-1 1 0 0 0,0 0 0 0 0,0 0 0 0 0,0 1-22 0 0,0 1 29 0 0,0-1 0 0 0,1 0 1 0 0,2 7-30 0 0,-2-9 16 0 0,-1 0 0 0 0,1 1 0 0 0,-1-1 0 0 0,-1 0 0 0 0,1 1 0 0 0,-1 0 0 0 0,0-1 0 0 0,0 1 0 0 0,-1 0 0 0 0,0 3-16 0 0,4 18 73 0 0,8 10-20 0 0,1-1-7 0 0,-10-8 16 0 0,-3-2-2 0 0,-1-17-32 0 0,0 0 0 0 0,1 0 1 0 0,1 0-1 0 0,0 1 0 0 0,0-1 1 0 0,1 3-29 0 0,4 3 54 0 0,-5-11-41 0 0,0-1-1 0 0,1 0 1 0 0,-1 1 0 0 0,-1-1 0 0 0,1 1 0 0 0,0-1-1 0 0,-1 1 1 0 0,0 0 0 0 0,0 0-13 0 0,0 4 52 0 0,-1 0 1 0 0,0 1-1 0 0,-1-1 0 0 0,-2 8-52 0 0,2-9 56 0 0,0 1-1 0 0,1-1 0 0 0,0 1 1 0 0,-1 6-56 0 0,0 4 146 0 0,-4 1 3 0 0,1-8-50 0 0,0 3 106 0 0,-5 11 168 0 0,5-15-193 0 0,4-9-147 0 0,-3 5 84 0 0,0-1 1 0 0,0 0 0 0 0,0 0-1 0 0,-1 0 1 0 0,0-1-1 0 0,-1 2-117 0 0,-7 6 278 0 0,7-6-135 0 0,0-1-34 0 0,3-2-61 0 0,0-1-1 0 0,0 0 0 0 0,1 0 0 0 0,-1 0 0 0 0,-1 0 0 0 0,1-1 0 0 0,0 1 0 0 0,-3 0-47 0 0,-4 0 176 0 0,-2-1 82 0 0,3 0-79 0 0,2 0-45 0 0,0 1-17 0 0,-1 2 1 0 0,-9 2 76 0 0,9-4-91 0 0,-3-2 39 0 0,7 0-95 0 0,-1 0 0 0 0,1-1 0 0 0,0 0 0 0 0,0 0 0 0 0,0 0 0 0 0,-1 0 0 0 0,0-1-47 0 0,-21-10 323 0 0,7-1-227 0 0,-4 2-49 0 0,19 10-38 0 0,-1-1 0 0 0,1 0 0 0 0,0 0 0 0 0,0 0 0 0 0,-1-1 0 0 0,2 1 0 0 0,-1-1 0 0 0,-1-1-9 0 0,-6-7 24 0 0,-13-12 33 0 0,14 9-64 0 0,9 13 7 0 0,1 0 0 0 0,-1-1 0 0 0,1 1 0 0 0,0-1 0 0 0,-1 1 0 0 0,1-1 0 0 0,0 1 0 0 0,0-1 0 0 0,0 1 0 0 0,0-1 0 0 0,0 2 0 0 0,0-9-3 0 0,0-1-102 0 0,0-1-123 0 0,0-7-248 0 0,0 15 364 0 0,0 1 5 0 0,0 0-17 0 0,1 0-45 0 0,-1 1-13 0 0,0 0-45 0 0,1 0-50 0 0,0 0-58 0 0,0 0-61 0 0,0 1-57 0 0,0-1-50 0 0,0 1-45 0 0,1 0-160 0 0,-1 0-43 0 0,2-1-193 0 0,0 1-519 0 0</inkml:trace>
  <inkml:trace contextRef="#ctx0" brushRef="#br0" timeOffset="1149.01">1598 384 6448 0 0,'0'0'141'0'0,"0"0"23"0"0,0 0 13 0 0,0 0-53 0 0,2 2-10 0 0,3 2 41 0 0,1 3 132 0 0,-4-5-23 0 0,-1-1-60 0 0,-1 1-52 0 0,1 0-43 0 0,-1 0-25 0 0,0 0-35 0 0,-1 3 23 0 0,1-4-17 0 0,0 1 50 0 0,2 8 304 0 0,4-5-74 0 0,-6-4-314 0 0,1-1 0 0 0,-1 1 0 0 0,1-1 0 0 0,0 1 0 0 0,-1-1-1 0 0,1 0 1 0 0,-1 1 0 0 0,0 0 0 0 0,1-1 0 0 0,-1 1 0 0 0,1-1-1 0 0,-1 1 1 0 0,0-1 0 0 0,1 1 0 0 0,-1 0 0 0 0,0-1 0 0 0,0 1 0 0 0,0 0-1 0 0,1-1 1 0 0,-1 1 0 0 0,0 0 0 0 0,0 0 0 0 0,0-1 0 0 0,0 1 0 0 0,0 0-1 0 0,0-1-20 0 0,0 1 14 0 0,-1-1 0 0 0,1 1-1 0 0,0 0 1 0 0,0-1 0 0 0,0 1-1 0 0,0-1 1 0 0,0 1 0 0 0,0-1 0 0 0,1 1-1 0 0,-1-1 1 0 0,0 1 0 0 0,0-1-1 0 0,0 1 1 0 0,0-1 0 0 0,1 1-1 0 0,-1-1 1 0 0,0 0 0 0 0,0 1-1 0 0,1-1 1 0 0,-1 1 0 0 0,0-1-1 0 0,1 1 1 0 0,-1-1 0 0 0,0 0-1 0 0,1 1 1 0 0,-1-1 0 0 0,1 0 0 0 0,-1 1-1 0 0,1-1-13 0 0,6 8 273 0 0,-5 1-151 0 0,-2 3 47 0 0,0 7 110 0 0,3 2 75 0 0,8-2-135 0 0,-8-15-158 0 0,0 1 0 0 0,0-1 0 0 0,-1 0 0 0 0,0 1 0 0 0,1 2-61 0 0,-2 10 126 0 0,0 0 9 0 0,2-6 8 0 0,10 10 65 0 0,1 3-26 0 0,-6-5 26 0 0,3-2-33 0 0,9 5 38 0 0,2-1-37 0 0,-1-1-18 0 0,-18-17-131 0 0,0-1 1 0 0,1 0-1 0 0,-1 1 1 0 0,0-1 0 0 0,1 0-1 0 0,0 0-27 0 0,0 0 25 0 0,-1-1-1 0 0,1 1 0 0 0,-1 1 1 0 0,0-1-1 0 0,0 0 1 0 0,1 2-25 0 0,-2-3 12 0 0,0 1 1 0 0,-1-1-1 0 0,1 1 1 0 0,0-1 0 0 0,0 0-1 0 0,0 0 1 0 0,0 0 0 0 0,0 0-1 0 0,2 1-12 0 0,0-1 39 0 0,1 0 0 0 0,-1-1 0 0 0,1 1 1 0 0,0-1-1 0 0,-1 0 0 0 0,4 0-39 0 0,0 0 52 0 0,-4 0-35 0 0,-1 0 34 0 0,10 0 294 0 0,-7-1-231 0 0,-3 0-86 0 0,0 0-63 0 0,1-1 67 0 0,22-12 54 0 0,-21 4-27 0 0,1 5-42 0 0,-1 1 10 0 0,-3-9 21 0 0,-2 9-40 0 0,1 0 0 0 0,-1 0 1 0 0,1 0-1 0 0,0 0 0 0 0,0 0 0 0 0,0 0 1 0 0,1 1-1 0 0,-1-1 0 0 0,1 0 1 0 0,1-2-9 0 0,-2 3 13 0 0,0 0 1 0 0,0 1 0 0 0,0-1 0 0 0,-1 0 0 0 0,0 0-1 0 0,1 0 1 0 0,-1 0 0 0 0,0 0 0 0 0,0 0-1 0 0,-1-3-13 0 0,0-10-5 0 0,0 7-14 0 0,1 5 13 0 0,0 0-1 0 0,0 1 0 0 0,0-1 1 0 0,0 0-1 0 0,0 1 1 0 0,1-1-1 0 0,-1 0 1 0 0,1 1-1 0 0,1-2 7 0 0,2-6-26 0 0,3-8-22 0 0,-5 1 46 0 0,-2 5 22 0 0,-1 5 2 0 0,1 0-1 0 0,1 0 1 0 0,-1-1 0 0 0,3-7-22 0 0,1 0 8 0 0,-1 9-12 0 0,-2 1 1 0 0,1-1-1 0 0,-1 0 0 0 0,0 0 0 0 0,0 0 0 0 0,-1 0 4 0 0,4-18-104 0 0,-1 13-26 0 0,2 0 0 0 0,0 1 1 0 0,6-12 129 0 0,-4 11-65 0 0,3-2-15 0 0,-7 12-6 0 0,-3 2-22 0 0,0 0-10 0 0,0 0-2 0 0,0 0-16 0 0,0 10-95 0 0,0-1 42 0 0,0 0 70 0 0,0-7 97 0 0,1 1 0 0 0,-1-1 1 0 0,1 1-1 0 0,-1-1 0 0 0,1 1 1 0 0,0-1-1 0 0,0 0 1 0 0,0 1-1 0 0,1 0 22 0 0,6 10-138 0 0,-7-11 131 0 0,7 11-21 0 0,-4-3 37 0 0,-1 13 94 0 0,-2-15-64 0 0,0 0 0 0 0,0 1 1 0 0,1-1-1 0 0,0 0 0 0 0,2 3-39 0 0,4 14 15 0 0,-5-12-15 0 0,1 0 0 0 0,0 0 0 0 0,1 0 0 0 0,1-1 0 0 0,1 2 0 0 0,-5-12 0 0 0,0 1 0 0 0,-1-1 0 0 0,1 1 0 0 0,-1 0 0 0 0,1-1 0 0 0,-1 1 0 0 0,0 0 0 0 0,0 0 0 0 0,0 0 0 0 0,-1 0 0 0 0,1 0 0 0 0,-1 0 0 0 0,1 1 0 0 0,-1-1 0 0 0,0 1 0 0 0,0-1 0 0 0,0-1-1 0 0,1 1 1 0 0,-1-1 0 0 0,1 1 0 0 0,0-1 0 0 0,-1 0 0 0 0,1 1 0 0 0,0-1 0 0 0,1 0 0 0 0,-1 0 0 0 0,0 0 0 0 0,0 0 0 0 0,1 0 0 0 0,0 0 0 0 0,-1 0 0 0 0,1 0 0 0 0,0 0 0 0 0,0-1 0 0 0,0 1 0 0 0,0 0 0 0 0,1 0 1 0 0,0 0 1 0 0,-1 0 0 0 0,0 1-1 0 0,1 0 1 0 0,-1-1 0 0 0,0 1-1 0 0,1 2-1 0 0,2 8 43 0 0,6-7-32 0 0,-4 5-11 0 0,-7-10 0 0 0,0 0 0 0 0,1 0 0 0 0,-1 0 0 0 0,1 0 0 0 0,-1 0 0 0 0,1 0 0 0 0,0 0 0 0 0,-1 0 0 0 0,1 0 0 0 0,0 0 0 0 0,0 0 0 0 0,0-1 0 0 0,0 1 0 0 0,-1 0 0 0 0,1-1 0 0 0,1 1 0 0 0,11 5 0 0 0,-8 0 3 0 0,-5-5-1 0 0,0-1 0 0 0,0 1 0 0 0,0-1 0 0 0,1 0 0 0 0,-1 1 1 0 0,0-1-1 0 0,1 1 0 0 0,-1-1 0 0 0,0 0 0 0 0,1 1 0 0 0,-1-1 0 0 0,1 0 0 0 0,-1 1 0 0 0,0-1 0 0 0,1 0 1 0 0,-1 0-1 0 0,1 1 0 0 0,-1-1 0 0 0,1 0 0 0 0,-1 0 0 0 0,1 0 0 0 0,-1 0 0 0 0,1 0 0 0 0,-1 0 1 0 0,1 0-1 0 0,-1 0 0 0 0,1 0 0 0 0,-1 0 0 0 0,1 0 0 0 0,-1 0 0 0 0,1 0 0 0 0,0 0-2 0 0,1 0 200 0 0,1 0-130 0 0,0 0-130 0 0,0 0-129 0 0,0 0-33 0 0,-1 0-69 0 0,1 0-71 0 0,-1 0-69 0 0,0 0-71 0 0,0 0-69 0 0,0 0-70 0 0,0 0-70 0 0,0 0-981 0 0,-1 0-968 0 0</inkml:trace>
  <inkml:trace contextRef="#ctx0" brushRef="#br0" timeOffset="1650.05">2476 304 6336 0 0,'27'13'141'0'0,"-27"-13"-136"0"0,0 0 0 0 0,1 0-1 0 0,-1 0 1 0 0,0 0 0 0 0,0 0-1 0 0,1 0 1 0 0,-1 0 0 0 0,0 0-1 0 0,0 0 1 0 0,0 1 0 0 0,1-1-1 0 0,-1 0 1 0 0,0 0 0 0 0,0 0-1 0 0,0 0 1 0 0,1 0 0 0 0,-1 0-1 0 0,0 1 1 0 0,0-1 0 0 0,0 0 0 0 0,0 0-1 0 0,0 0 1 0 0,1 1 0 0 0,-1-1-1 0 0,0 0 1 0 0,0 0 0 0 0,0 0-1 0 0,0 1 1 0 0,0-1 0 0 0,0 0-1 0 0,0 0 1 0 0,0 0 0 0 0,0 1-1 0 0,0-1 1 0 0,0 0-5 0 0,0 1 7 0 0,0-1 1 0 0,0 1-1 0 0,0-1 0 0 0,0 0 1 0 0,0 1-1 0 0,0-1 0 0 0,0 1 1 0 0,0-1-1 0 0,0 1 0 0 0,1-1 1 0 0,-1 0-1 0 0,0 1 1 0 0,0-1-1 0 0,0 1 0 0 0,0-1 1 0 0,1 0-1 0 0,-1 1 0 0 0,0-1 1 0 0,0 0-1 0 0,1 1 0 0 0,-1-1 1 0 0,0 0-1 0 0,1 1 0 0 0,-1-1 1 0 0,0 0-1 0 0,1 0 0 0 0,-1 1 1 0 0,0-1-1 0 0,1 0 0 0 0,-1 0 1 0 0,1 0-8 0 0,6 5 93 0 0,-1 6-57 0 0,4 10-42 0 0,-7-8-11 0 0,3 6 26 0 0,-2-12 34 0 0,1 0 32 0 0,5 6 285 0 0,-4 6 233 0 0,-3-6-230 0 0,8 8 412 0 0,-8-8-407 0 0,2 3 118 0 0,5 3 36 0 0,-9-17-472 0 0,1 1 29 0 0,0 0-1 0 0,0 0 0 0 0,0 0 1 0 0,-1 0-1 0 0,0 0 0 0 0,1 2-78 0 0,0 5 243 0 0,-1-4-82 0 0,-1 1 34 0 0,1-2-81 0 0,-1 0 0 0 0,1 0 0 0 0,0 0 0 0 0,1 0 0 0 0,-1 0 1 0 0,1 0-1 0 0,0 0 0 0 0,0 0 0 0 0,2 2-114 0 0,3 5 235 0 0,-1 1-17 0 0,-4-7-85 0 0,0 11 110 0 0,-2-4-36 0 0,0-5 17 0 0,0 0 94 0 0,-1-5-114 0 0,1 1 34 0 0,0-1 38 0 0,0-1 39 0 0,-3 1-163 0 0,1-1-105 0 0,-5 3 9 0 0,5-2 10 0 0,0 0 45 0 0,-1-6-16 0 0,-7-7-20 0 0,6 4 7 0 0,4 1-47 0 0,-2 0-10 0 0,-4 0 15 0 0,5 5-38 0 0,1 0-1 0 0,-1 0 0 0 0,1-1 0 0 0,0 1 1 0 0,-1 0-1 0 0,1-1 0 0 0,-1 1 1 0 0,1 0-1 0 0,0-1 0 0 0,-1 1 0 0 0,1 0 1 0 0,0-1-1 0 0,-1 1 0 0 0,1-1 1 0 0,0 1-1 0 0,0-1 0 0 0,0 1 0 0 0,-1-1 1 0 0,1 1-1 0 0,0 0 0 0 0,0-1 1 0 0,0 1-1 0 0,0-1 0 0 0,0 1 0 0 0,0-1 1 0 0,0 1-1 0 0,0-1 0 0 0,0 1 1 0 0,0-1-1 0 0,0 0 0 0 0,0 1 1 0 0,0-1-2 0 0,-1-16 86 0 0,0-2-38 0 0,1 15-45 0 0,1 0 1 0 0,-1-1 0 0 0,1 1-1 0 0,-1 0 1 0 0,1 0-1 0 0,1-1-3 0 0,1-4 21 0 0,9-26 16 0 0,2 4-34 0 0,-1 10-4 0 0,-10 11 2 0 0,2-7 9 0 0,-3 15-6 0 0,-1 1 0 0 0,1-1 0 0 0,0 0 0 0 0,-1 1 0 0 0,1-1 0 0 0,0 1 0 0 0,0 0 0 0 0,1-1-4 0 0,0 0 2 0 0,0 0 1 0 0,0 0-1 0 0,0 0 1 0 0,-1 0-1 0 0,1 0 0 0 0,-1-1 1 0 0,0 1-1 0 0,0-1 0 0 0,1 0-1 0 0,4-9-4 0 0,-3 5-10 0 0,1 0 0 0 0,0 0-1 0 0,4-5 14 0 0,-7 11-4 0 0,-1-1 0 0 0,0 1 0 0 0,1 0-1 0 0,0-1 1 0 0,-1 1 0 0 0,1 0 0 0 0,0 0 0 0 0,-1 0 0 0 0,1 0-1 0 0,0 0 1 0 0,0 0 0 0 0,0 1 0 0 0,0-1 0 0 0,0 1 0 0 0,0-1-1 0 0,0 1 1 0 0,0 0 0 0 0,0 0 4 0 0,0 0-3 0 0,-1-1 0 0 0,1 1 0 0 0,0 0-1 0 0,-1 0 1 0 0,1-1 0 0 0,-1 1 0 0 0,1-1 0 0 0,0 1 0 0 0,-1-1-1 0 0,1 0 1 0 0,-1 1 0 0 0,0-1 0 0 0,2-1 3 0 0,-2 1-3 0 0,1 0 1 0 0,0 0-1 0 0,0 0 1 0 0,-1 0-1 0 0,1 0 0 0 0,0 1 1 0 0,0-1-1 0 0,0 1 1 0 0,0-1-1 0 0,0 1 1 0 0,0 0-1 0 0,0 0 1 0 0,1 0 2 0 0,2 0-6 0 0,-1 0 0 0 0,1 1 1 0 0,-1 0-1 0 0,1 0 1 0 0,-1 0-1 0 0,0 0 1 0 0,0 1-1 0 0,1-1 1 0 0,-1 1-1 0 0,1 1 6 0 0,3 2-18 0 0,-1-1 0 0 0,0 1-1 0 0,0 1 1 0 0,-1-1 0 0 0,4 4 18 0 0,3 7-24 0 0,-5-2-14 0 0,4-3 23 0 0,-3-4 15 0 0,-8-6 0 0 0,0 0 0 0 0,-1 0 0 0 0,1 0 0 0 0,-1-1 0 0 0,1 1 0 0 0,-1 0 0 0 0,1 0 0 0 0,-1 0 0 0 0,0 0 0 0 0,0 0 0 0 0,1 0 0 0 0,-1 0 0 0 0,0 0 0 0 0,0 0 0 0 0,0 0 0 0 0,0 0 0 0 0,0 0 0 0 0,0 1 0 0 0,2 11 0 0 0,11 7 0 0 0,-11-18 0 0 0,0 1 0 0 0,-1-1 0 0 0,1 0 0 0 0,-1 1 0 0 0,1-1 0 0 0,-1 1 0 0 0,0-1 0 0 0,0 1 0 0 0,0 0 0 0 0,0-1 0 0 0,-1 1 0 0 0,1 0 0 0 0,-1 0 0 0 0,0 0 0 0 0,1-1 0 0 0,-1 1 0 0 0,0-1 0 0 0,0 0 0 0 0,0 0 0 0 0,0-1 0 0 0,1 1 0 0 0,-1 0 0 0 0,1 0 0 0 0,-1-1 0 0 0,1 1 0 0 0,0 0 0 0 0,0-1 0 0 0,-1 1 0 0 0,1 0 0 0 0,1-1 0 0 0,-1 1 0 0 0,0-1 0 0 0,-1 1 0 0 0,1-1 0 0 0,0 1 0 0 0,0 0 0 0 0,-1 0 0 0 0,1-1 0 0 0,-1 1 0 0 0,1 0 0 0 0,-1 0 0 0 0,0-1 0 0 0,0 1 0 0 0,1 0 0 0 0,-2-1 0 0 0,1 0 0 0 0,0 1 0 0 0,0-1 0 0 0,1 0 0 0 0,-1 0 0 0 0,0 0 0 0 0,0 0 0 0 0,0 1 0 0 0,1-1 0 0 0,-1 0 0 0 0,1 0 0 0 0,-1 0 0 0 0,1 0 0 0 0,-1 0 0 0 0,1 0 0 0 0,0 0 0 0 0,0 0 0 0 0,5 12 0 0 0,-5-9 0 0 0,0 1 0 0 0,0 0 0 0 0,-1 0 0 0 0,1 0 0 0 0,-1 2 0 0 0,0-6 0 0 0,0-1 1 0 0,0 1 0 0 0,0-1 0 0 0,0 1-1 0 0,0-1 1 0 0,0 1 0 0 0,0-1 0 0 0,0 1-1 0 0,0-1 1 0 0,0 1 0 0 0,0-1 0 0 0,0 1 0 0 0,-1-1-1 0 0,1 1 1 0 0,0-1 0 0 0,0 0 0 0 0,0 1-1 0 0,-1-1 1 0 0,1 1 0 0 0,0-1 0 0 0,0 1 0 0 0,-1-1-1 0 0,1 0 1 0 0,0 1 0 0 0,-1-1 0 0 0,1 0-1 0 0,-1 1 1 0 0,1-1 0 0 0,0 0 0 0 0,-1 1 0 0 0,1-1-1 0 0,-1 0 0 0 0,-6 5 29 0 0,7-5-28 0 0,-1 1 1 0 0,1 0-1 0 0,0 0 1 0 0,-1 0-1 0 0,1-1 1 0 0,0 1 0 0 0,0 0-1 0 0,0 0 1 0 0,-1 0-1 0 0,1 0 1 0 0,0 0-1 0 0,0 0 1 0 0,0-1-1 0 0,1 2-1 0 0,-2 4 19 0 0,2 10 12 0 0,1-9-38 0 0,1-4-42 0 0,1-1 69 0 0,0 0-13 0 0,-3-1-48 0 0,-1 1-36 0 0,1-1-21 0 0,-1 2-37 0 0,0-1-42 0 0,1 1-46 0 0,-1-1-14 0 0,0-1-40 0 0,0 2-382 0 0,0-1 87 0 0,0 0-53 0 0,0 1-741 0 0,0-1-582 0 0,0-1-1104 0 0</inkml:trace>
  <inkml:trace contextRef="#ctx0" brushRef="#br0" timeOffset="5338.21">911 64 10448 0 0,'0'0'301'0'0,"0"0"4"0"0,-1 0-227 0 0,-1 0-46 0 0,-4 0 22 0 0,1 0-34 0 0,-1 0-41 0 0,1 0-85 0 0,5 0 115 0 0,-1 0 47 0 0,0 0 44 0 0,0 0 58 0 0,-1 0 69 0 0,0 0 80 0 0,2-3-41 0 0,0-7-54 0 0,0 7-20 0 0,0 3-6 0 0,0 0-2 0 0</inkml:trace>
  <inkml:trace contextRef="#ctx0" brushRef="#br0" timeOffset="6469.94">3674 416 6272 0 0,'-2'0'49'0'0,"-3"0"-57"0"0,2 0 58 0 0,1 0 84 0 0,0 0-24 0 0,1 0 35 0 0,1-3 68 0 0,0-1-41 0 0,1 0-58 0 0,1 0-32 0 0,1-1-10 0 0,-1 1-5 0 0,-1 2 6 0 0,-1 0 17 0 0,0 1 34 0 0,-1-1 89 0 0,0 1 80 0 0,-2 1 92 0 0,-1 0 109 0 0,4-3-30 0 0,-1-1-338 0 0,1 1 42 0 0,-5-7 482 0 0,2 6-421 0 0,1 1-90 0 0,0 2-119 0 0,1-1-42 0 0,0 1 206 0 0,-1 0-42 0 0,-2 0 37 0 0,0 0-89 0 0,-1 2-46 0 0,4-1-8 0 0,0 1 35 0 0,-6-2 75 0 0,3-1-34 0 0,-1-3 38 0 0,-2-2-6 0 0,-5 6-16 0 0,0 0-44 0 0,7 0-38 0 0,0 1 0 0 0,0 0-1 0 0,0 0 1 0 0,1 0 0 0 0,-1 0-1 0 0,0 1 1 0 0,0 0 0 0 0,1 0 0 0 0,-2 0-46 0 0,-2 4 68 0 0,6-4-59 0 0,1 0 0 0 0,-1 0 0 0 0,1 0 1 0 0,-1 0-1 0 0,1-1 0 0 0,-1 1 0 0 0,1 0 1 0 0,-1-1-1 0 0,0 1 0 0 0,1-1 0 0 0,-1 0 0 0 0,0 0 1 0 0,1 1-1 0 0,-1-1-9 0 0,0 0 3 0 0,0 0 1 0 0,0 0-1 0 0,1 0 0 0 0,-1 0 0 0 0,0 1 1 0 0,0-1-1 0 0,0 1 0 0 0,1 0 0 0 0,-1-1 1 0 0,0 1-1 0 0,1 0 0 0 0,-1 0 1 0 0,1 0-1 0 0,-1 0 0 0 0,1 0 0 0 0,0 0 1 0 0,-1 0-1 0 0,1 1-3 0 0,-3 2 14 0 0,0 1 0 0 0,1 0-1 0 0,0 0 1 0 0,-3 5-14 0 0,5-7 6 0 0,-1 0 0 0 0,0 0 0 0 0,0 0 0 0 0,0 0 0 0 0,0 0 0 0 0,0 0 0 0 0,0-1 0 0 0,-1 1 0 0 0,0-1 1 0 0,1 0-1 0 0,-1 1 0 0 0,0-1-6 0 0,-19 10 72 0 0,8-1-62 0 0,2-2-12 0 0,7-7 2 0 0,-6 4 0 0 0,-5 18 0 0 0,10-16 0 0 0,5-7 0 0 0,0 0 0 0 0,0 1 0 0 0,0-1 0 0 0,0 1 0 0 0,0-1 0 0 0,1 1 0 0 0,-1-1 0 0 0,0 1 0 0 0,1-1 0 0 0,-1 1 0 0 0,1-1 0 0 0,0 1 0 0 0,-1 0 0 0 0,1-1 0 0 0,0 1 0 0 0,0 0 0 0 0,0 0 0 0 0,0 0 0 0 0,0-1 0 0 0,-1 1 0 0 0,1 0 0 0 0,0-1 0 0 0,-1 1 0 0 0,1-1 0 0 0,-1 1 0 0 0,1-1 0 0 0,-1 1 0 0 0,0-1 0 0 0,0 1 0 0 0,0 0 0 0 0,-1 0 0 0 0,1 0 0 0 0,0-1 0 0 0,1 1 0 0 0,-1 0 0 0 0,0 0 0 0 0,0 0 0 0 0,1-1 0 0 0,-1 1 0 0 0,1 0 0 0 0,0 0 0 0 0,-1 0 0 0 0,1 0 0 0 0,0 2 0 0 0,-1 5 0 0 0,1-6 0 0 0,0 0 0 0 0,-1 0 0 0 0,1 0 0 0 0,0 0 0 0 0,1 0 0 0 0,-1 0 0 0 0,0 0 0 0 0,1 0 0 0 0,0 0 0 0 0,-1 0 0 0 0,2 0 0 0 0,30 61 0 0 0,-29-59 0 0 0,1 0 0 0 0,0 0 0 0 0,0 0 0 0 0,0-1 0 0 0,1 0 0 0 0,-1 0 0 0 0,1 0 0 0 0,4 3 0 0 0,29 14 0 0 0,-33-17 0 0 0,0 0 0 0 0,1-1 0 0 0,-1 1 0 0 0,1-1 0 0 0,0-1 0 0 0,0 1 0 0 0,0-1 0 0 0,1 0 0 0 0,-1 0 0 0 0,1-1 0 0 0,2 1 0 0 0,-5-2 6 0 0,1 0 0 0 0,-1 1 0 0 0,1 0 0 0 0,-1 0 1 0 0,0 0-1 0 0,0 0 0 0 0,0 0 0 0 0,2 1-6 0 0,-4 0 4 0 0,1-1-1 0 0,-1 0 0 0 0,1-1 1 0 0,-1 1-1 0 0,1 0 1 0 0,0-1-1 0 0,-1 1 1 0 0,1-1-1 0 0,0 0 1 0 0,0 0-1 0 0,-1 0 1 0 0,1 0-1 0 0,0-1 0 0 0,0 1 1 0 0,0-1-4 0 0,0 0 7 0 0,10-2 12 0 0,0 0 1 0 0,0 0 0 0 0,0 2-1 0 0,9-1-19 0 0,-1 2 53 0 0,-13 1-34 0 0,-1-1 0 0 0,1 0 0 0 0,-1 0 0 0 0,1-1 0 0 0,-1 0 0 0 0,1 0 0 0 0,-1-1 0 0 0,0 0 0 0 0,0 0 0 0 0,0-1 0 0 0,5-2-19 0 0,2-1 41 0 0,1 1-46 0 0,16-2-97 0 0,-22 5 38 0 0,1 0-1 0 0,-1-1 1 0 0,0 0 0 0 0,1-1 64 0 0,-3 0-68 0 0,-3 2-11 0 0,-2 0-26 0 0,1-1-48 0 0,1 1-126 0 0,0-1-118 0 0,-2 1 95 0 0,1 1-45 0 0,0-1-41 0 0,-1 1-35 0 0,2-1-125 0 0,0 0-34 0 0,7-4-1288 0 0</inkml:trace>
  <inkml:trace contextRef="#ctx0" brushRef="#br0" timeOffset="6839.37">4170 0 6216 0 0,'0'0'133'0'0,"0"0"23"0"0,0 0 15 0 0,0 0 54 0 0,0 0-87 0 0,0 0 109 0 0,0 3 205 0 0,0-3-424 0 0,0 1 0 0 0,0 0-1 0 0,0-1 1 0 0,-1 1 0 0 0,1-1 0 0 0,0 1-1 0 0,0-1 1 0 0,0 1 0 0 0,0 0-1 0 0,-1-1 1 0 0,1 1 0 0 0,0-1-1 0 0,0 1 1 0 0,-1-1 0 0 0,1 1-1 0 0,0-1 1 0 0,-1 1 0 0 0,1-1-1 0 0,-1 0 1 0 0,1 1 0 0 0,-1-1 0 0 0,1 1-1 0 0,-1-1 1 0 0,0 0-28 0 0,1 1 32 0 0,-1-1 1 0 0,1 1-1 0 0,-1-1 0 0 0,0 1 0 0 0,1-1 1 0 0,-1 1-1 0 0,1-1 0 0 0,-1 1 1 0 0,1-1-1 0 0,-1 1 0 0 0,1 0 0 0 0,0-1 1 0 0,-1 1-1 0 0,1 0 0 0 0,0-1 1 0 0,-1 1-1 0 0,1 0 0 0 0,0 0 1 0 0,0-1-1 0 0,0 1 0 0 0,0 0 0 0 0,0 0 1 0 0,0-1-1 0 0,0 1 0 0 0,0 0-32 0 0,0 7 454 0 0,0 0-49 0 0,0 0-45 0 0,0 1-40 0 0,0-1-39 0 0,0 0-34 0 0,0 8 158 0 0,0-1-124 0 0,0-1-57 0 0,0 31 349 0 0,0-27-277 0 0,0-8-124 0 0,2-2-41 0 0,2 5 45 0 0,-3-11-153 0 0,0 0 1 0 0,-1 0-1 0 0,1 0 0 0 0,-1 1 1 0 0,1-1-1 0 0,-1 0 1 0 0,0 0-1 0 0,0 1-23 0 0,-2 13 96 0 0,-1 0-36 0 0,8 5-4 0 0,-2-10-32 0 0,13 66 108 0 0,-13-43-56 0 0,-4-28-55 0 0,2-1-1 0 0,-1 1 0 0 0,1-1 1 0 0,0 5-21 0 0,10 22 80 0 0,-6 0 8 0 0,0-15-31 0 0,-3-10-22 0 0,0-1-1 0 0,-1 1 0 0 0,1 0 1 0 0,-1-1-1 0 0,-1 1 1 0 0,1 0-35 0 0,-1-1 37 0 0,1 0 0 0 0,0 0 0 0 0,0 0 0 0 0,0 0 0 0 0,1 0 0 0 0,0 0-37 0 0,4 15 115 0 0,-4-7-68 0 0,-1 5 36 0 0,6-2-23 0 0,-1-2-11 0 0,-4 1 16 0 0,-2 11-12 0 0,0-14-6 0 0,0 1 81 0 0,0-8-21 0 0,0 1 37 0 0,0-7-139 0 0,0 1 1 0 0,0 0 0 0 0,0-1 0 0 0,0 1-1 0 0,-1 0 1 0 0,1-1 0 0 0,0 1 0 0 0,0 0 0 0 0,0-1-1 0 0,0 1 1 0 0,-1 0 0 0 0,1-1 0 0 0,0 1-1 0 0,-1 0 1 0 0,1-1-6 0 0,-6 3 9 0 0,-1-3-51 0 0,0 0-50 0 0,0 0-75 0 0,7 0 161 0 0,0 0 1 0 0,0 0-1 0 0,0 0 0 0 0,0 0 0 0 0,0 0 0 0 0,0 0 0 0 0,0 0 1 0 0,0 0-1 0 0,-1 0 0 0 0,1 0 0 0 0,0 0 0 0 0,0 0 0 0 0,0 0 1 0 0,0 0-1 0 0,0 0 0 0 0,0 0 0 0 0,0 0 0 0 0,0 0 1 0 0,0 0-1 0 0,0 0 0 0 0,-1 0 0 0 0,1 0 0 0 0,0 0 0 0 0,0 0 1 0 0,0 0-1 0 0,0 0 0 0 0,0 0 0 0 0,0 0 0 0 0,0 0 0 0 0,0-1 1 0 0,0 1-1 0 0,0 0 0 0 0,0 0 0 0 0,0 0 0 0 0,0 0 1 0 0,0 0-1 0 0,0 0 0 0 0,0 0 0 0 0,-1 0 0 0 0,1 0 0 0 0,0 0 1 0 0,0 0-1 0 0,0-1 0 0 0,0 1 0 0 0,0 0 0 0 0,0 0 0 0 0,0 0 1 0 0,0 0-1 0 0,0 0 0 0 0,0 0 0 0 0,0 0 0 0 0,0 0 1 0 0,0 0-1 0 0,0 0 0 0 0,1-1 0 0 0,-1 1 0 0 0,0 0 6 0 0,0-2-83 0 0,0 1-1 0 0,0-1-17 0 0,0 1-40 0 0,0 0-13 0 0,0-1-40 0 0,0 1-45 0 0,0 1-51 0 0,0-1-55 0 0,0 0-51 0 0,0 1-46 0 0,0 0-38 0 0,0-1-142 0 0,0 1-39 0 0,0 0-169 0 0,0 0-458 0 0</inkml:trace>
  <inkml:trace contextRef="#ctx0" brushRef="#br0" timeOffset="7392.73">3754 447 7688 0 0,'0'0'166'0'0,"0"0"29"0"0,3 0 14 0 0,33-1 222 0 0,-20-6 56 0 0,-7 2-238 0 0,-8 5-235 0 0,-1 0 0 0 0,0-1-1 0 0,0 1 1 0 0,1 0 0 0 0,-1 0 0 0 0,0 0-1 0 0,1-1 1 0 0,-1 1 0 0 0,0 0 0 0 0,1 0-1 0 0,-1 0 1 0 0,0 0 0 0 0,1 0 0 0 0,-1 0 0 0 0,1 0-1 0 0,-1-1 1 0 0,0 1 0 0 0,1 0 0 0 0,-1 0-1 0 0,0 1 1 0 0,1-1 0 0 0,-1 0 0 0 0,0 0-1 0 0,1 0 1 0 0,-1 0 0 0 0,1 0 0 0 0,-1 0 0 0 0,0 0-1 0 0,1 0 1 0 0,-1 1 0 0 0,0-1 0 0 0,1 0-1 0 0,-1 0 1 0 0,0 1 0 0 0,0-1 0 0 0,1 0-1 0 0,-1 0 1 0 0,0 1 0 0 0,0-1 0 0 0,1 0 0 0 0,-1 1-1 0 0,0-1 1 0 0,0 0 0 0 0,0 1 0 0 0,0-1-1 0 0,1 0-13 0 0,6 8 363 0 0,-1-6-244 0 0,3-1 66 0 0,3 0 76 0 0,20-2 409 0 0,-21 1-463 0 0,-1 0-36 0 0,-3-1-68 0 0,15 2 267 0 0,-1 0-33 0 0,1-1 10 0 0,1 1-43 0 0,-1-3-44 0 0,2-1-41 0 0,-6-2-72 0 0,16-2 128 0 0,-9 5-23 0 0,-1 0-4 0 0,-2-3-53 0 0,-14 3-124 0 0,0 0 0 0 0,0 0 0 0 0,0 1 0 0 0,1 0 0 0 0,2 1-71 0 0,7 0 90 0 0,-9 1-29 0 0,0-1 1 0 0,0 0-1 0 0,0-1 1 0 0,0 0 0 0 0,5-1-62 0 0,-10 1 8 0 0,9-3 1 0 0,0 1 1 0 0,0 1 0 0 0,0 0-1 0 0,9 1-9 0 0,25 1 49 0 0,18 0-44 0 0,-64-1-3 0 0,1 2 0 0 0,0-1 0 0 0,0 0 0 0 0,0 0 0 0 0,-1 0 1 0 0,1 1-1 0 0,0-1 0 0 0,0 1 0 0 0,-1 0 0 0 0,1-1 1 0 0,0 1-1 0 0,-1 0 0 0 0,1 0 0 0 0,0 1-2 0 0,8 3-25 0 0,-2-3-30 0 0,1-1-41 0 0,-8-1-89 0 0,0 0 56 0 0,0 0 50 0 0,0 0 44 0 0,0 0 56 0 0,1 0 78 0 0,2 0 398 0 0,-3 0-423 0 0,0 0-33 0 0,0 0-45 0 0,0 0-57 0 0,0 0-66 0 0,1 0-77 0 0,-1 0-54 0 0,0 0-77 0 0,0 0-85 0 0,1 0-94 0 0,-1 0-101 0 0,1 0-108 0 0,-1 0-116 0 0,1 0-123 0 0,-2 0-890 0 0,0 0-1048 0 0</inkml:trace>
  <inkml:trace contextRef="#ctx0" brushRef="#br0" timeOffset="7670.63">4713 591 7688 0 0,'0'3'166'0'0,"0"-3"-157"0"0,0 1-1 0 0,0-1 0 0 0,0 1 1 0 0,0-1-1 0 0,0 0 0 0 0,0 1 0 0 0,0-1 1 0 0,0 1-1 0 0,0-1 0 0 0,0 1 1 0 0,0-1-1 0 0,0 0 0 0 0,1 1 0 0 0,-1-1 1 0 0,0 1-1 0 0,0-1 0 0 0,0 0 1 0 0,1 1-1 0 0,-1-1 0 0 0,0 0 0 0 0,0 1 1 0 0,1-1-1 0 0,-1 0 0 0 0,0 0 1 0 0,1 1-1 0 0,-1-1 0 0 0,0 0 0 0 0,1 0 1 0 0,-1 1-1 0 0,1-1 0 0 0,-1 0-8 0 0,7 5 147 0 0,0 6-4 0 0,0 3-72 0 0,-5-10-63 0 0,1 12-8 0 0,-3-15 0 0 0,0 1 0 0 0,0-1 0 0 0,0 1 0 0 0,0-1 0 0 0,0 1 0 0 0,1-1 0 0 0,-1 1 0 0 0,0-1 0 0 0,1 1 0 0 0,-1-1 0 0 0,5 7 37 0 0,1 2 116 0 0,-4-3-28 0 0,-1 0 32 0 0,0 4 195 0 0,6 2 58 0 0,-1 0-8 0 0,-4-2-62 0 0,-2-1-367 0 0,0-1 91 0 0,0 0 106 0 0,0 3 201 0 0,0 3 192 0 0,0-10-417 0 0,0 0-44 0 0,0 0-58 0 0,0 1-46 0 0,0 0-53 0 0,0 0-61 0 0,0 1-31 0 0,0-1-52 0 0,0 2-55 0 0,0 0-60 0 0,0 1-65 0 0,0 0-67 0 0,0 2-73 0 0,0 0-77 0 0,0-9-883 0 0,0-1-848 0 0</inkml:trace>
  <inkml:trace contextRef="#ctx0" brushRef="#br0" timeOffset="7955.46">4649 240 9256 0 0,'0'0'266'0'0,"0"-3"1"0"0,0-8-119 0 0,0 9-55 0 0,0 2 91 0 0,0 0 164 0 0,0 0 18 0 0,0 0-17 0 0,0 0-77 0 0,0 0-31 0 0,0 0-7 0 0,0 0-107 0 0,0 0-76 0 0,0 0-45 0 0,0 0-57 0 0,3 0-92 0 0,10 0-17 0 0,3 0-6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6:10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5511 384 6448 0 0,'0'0'141'0'0,"0"0"23"0"0,3 0 13 0 0,10-3-19 0 0,-7-1-128 0 0,-5 3-30 0 0,0 0 1 0 0,0 0-1 0 0,0 0 1 0 0,0 0-1 0 0,-1 0 1 0 0,1 0-1 0 0,0-1 1 0 0,-1 1 0 0 0,1 0-1 0 0,0-1 0 0 0,0-3 38 0 0,-1 1 39 0 0,0 1 116 0 0,0 3 226 0 0,0-3 389 0 0,0-7 31 0 0,0 7-347 0 0,-2 3-208 0 0,-2 0-112 0 0,1-1-35 0 0,-2-5 150 0 0,1 2-87 0 0,0 1-17 0 0,-1 2 23 0 0,-2 0 66 0 0,-8 0 70 0 0,-5 1-67 0 0,17-1-243 0 0,0 1 1 0 0,1 1-1 0 0,-1-1 1 0 0,0 0 0 0 0,0 1-1 0 0,1-1 1 0 0,-1 1 0 0 0,-1 1-33 0 0,-26 14 176 0 0,25-6-160 0 0,-6-3-3 0 0,10-7-11 0 0,-1 1 1 0 0,1-1-1 0 0,0 1 1 0 0,0-1-1 0 0,0 1 1 0 0,0-1-1 0 0,0 1 1 0 0,1 0-1 0 0,-1-1 1 0 0,0 1-1 0 0,0 0 1 0 0,0 0-1 0 0,0 0 1 0 0,1 0-1 0 0,-1 0 1 0 0,0 0-3 0 0,-20 47 21 0 0,10-30 22 0 0,6 9-32 0 0,-11 10-11 0 0,12-29 0 0 0,3-6 0 0 0,0-1 0 0 0,0 1 0 0 0,0-1 0 0 0,1 1 0 0 0,-1 0 0 0 0,0 0 0 0 0,1 0 0 0 0,-1-1 0 0 0,1 1 0 0 0,-1 0 0 0 0,1 0 0 0 0,0 0 0 0 0,0 0 0 0 0,0 0 0 0 0,0 0 0 0 0,0-1 0 0 0,0 1 0 0 0,1 0 0 0 0,-1 2 0 0 0,2-1 0 0 0,0 1 0 0 0,0-1 0 0 0,-1 1 0 0 0,1-1 0 0 0,-1 1 0 0 0,0 0 0 0 0,0 0 0 0 0,0 0 0 0 0,-1 0 0 0 0,0 0 0 0 0,1 3 0 0 0,-1-2 5 0 0,0 0 1 0 0,1 0-1 0 0,0 0 1 0 0,0 0-1 0 0,0-1 1 0 0,1 1-1 0 0,-1 0 1 0 0,1 0-1 0 0,0-1 1 0 0,1 1-1 0 0,-1-1 1 0 0,1 0-1 0 0,0 0 1 0 0,0 1-6 0 0,20 20-5 0 0,-22-23 7 0 0,1 0 1 0 0,0-1 0 0 0,0 0 0 0 0,0 1-1 0 0,0-1 1 0 0,0 0 0 0 0,0 0-1 0 0,1 0 1 0 0,-1 0 0 0 0,0 0 0 0 0,0-1-1 0 0,1 1 1 0 0,-1-1 0 0 0,1 1-3 0 0,10 2 34 0 0,8 8 38 0 0,6-6 0 0 0,-10 2-15 0 0,-15-6-52 0 0,1 1 0 0 0,-1-1 0 0 0,0 0-1 0 0,1-1 1 0 0,-1 1 0 0 0,0 0-1 0 0,1-1 1 0 0,-1 1 0 0 0,1-1 0 0 0,-1 0-1 0 0,1 0 1 0 0,0 0 0 0 0,-1 0-1 0 0,1 0 1 0 0,-1-1 0 0 0,1 1-1 0 0,-1-1 1 0 0,0 1 0 0 0,1-1 0 0 0,0 0-5 0 0,26-10 74 0 0,-27 11-70 0 0,26-8 82 0 0,-10 0 22 0 0,-5 2-11 0 0,-2 3-34 0 0,10-7 41 0 0,14-19 209 0 0,-24 24-185 0 0,-10 5-115 0 0,0 0 1 0 0,1-1-1 0 0,-1 1 0 0 0,0-1 0 0 0,0 1 1 0 0,0-1-1 0 0,0 1 0 0 0,0-1 0 0 0,0 0 1 0 0,0 1-1 0 0,0-1 0 0 0,0 0 0 0 0,-1 0 1 0 0,1 0-1 0 0,0 0 0 0 0,0 0 0 0 0,-1 0 1 0 0,1-1-14 0 0,7-13 169 0 0,-1-1-56 0 0,1-3-30 0 0,1-8 0 0 0,-8 24-67 0 0,0 0 1 0 0,0-1-1 0 0,-1 1 1 0 0,1 0-1 0 0,-1-1 1 0 0,0 1-1 0 0,0 0 1 0 0,0-1 0 0 0,0 1-1 0 0,-1-2-16 0 0,-9-27 108 0 0,7 22-85 0 0,-3-8 11 0 0,5 14-28 0 0,0 1 0 0 0,-1-1 1 0 0,1 0-1 0 0,-1 0 0 0 0,0 0 1 0 0,-2-3-7 0 0,-17-30 60 0 0,-1 11-64 0 0,21 23-15 0 0,-1 0 0 0 0,0 0 0 0 0,0 0 0 0 0,0 1 0 0 0,0-1 0 0 0,0 1 0 0 0,-1-1 0 0 0,1 1 0 0 0,-1 0 0 0 0,1 0 0 0 0,-3-1 19 0 0,-1-1-31 0 0,-12-11-112 0 0,3-1-64 0 0,-1-2-104 0 0,-2 6-102 0 0,14 10 293 0 0,2 1-6 0 0,0 1-24 0 0,0-1-59 0 0,0 0-72 0 0,1 0-87 0 0,0 1 46 0 0,1-2-46 0 0,-1 1-41 0 0,1 0-36 0 0,0-1-129 0 0,-1 1-35 0 0,1-5-1344 0 0</inkml:trace>
  <inkml:trace contextRef="#ctx0" brushRef="#br0" timeOffset="784.84">6566 240 6448 0 0,'0'0'141'0'0,"0"0"23"0"0,0-3 13 0 0,0 3-166 0 0,0-1-1 0 0,0 0 1 0 0,0 1-1 0 0,0-1 1 0 0,0 0-1 0 0,0 1 1 0 0,-1-1-1 0 0,1 0 1 0 0,0 1-1 0 0,0-1 1 0 0,-1 0-1 0 0,1 1 1 0 0,0-1-1 0 0,-1 0 1 0 0,1 1-11 0 0,-11-6 32 0 0,7 0-48 0 0,-1 0 30 0 0,-2 5 66 0 0,5 1 48 0 0,-1-3 147 0 0,-10-5 196 0 0,3 5-108 0 0,-4 1 188 0 0,6 2-220 0 0,-1 0 44 0 0,2 0-85 0 0,-13 1 165 0 0,9 2-216 0 0,3 2-103 0 0,-1 2-74 0 0,6-4-30 0 0,0-1-1 0 0,0 1 1 0 0,0-1-1 0 0,-1 0 0 0 0,1 0 1 0 0,-2 0-32 0 0,1 0 29 0 0,1 0 0 0 0,0 0 0 0 0,-1 0 0 0 0,1 0 0 0 0,0 1 0 0 0,-1 0-29 0 0,-15 15 163 0 0,10-10-58 0 0,1 0-1 0 0,0 0 0 0 0,0 1 0 0 0,-4 7-104 0 0,3-2 46 0 0,-1 0 0 0 0,-1-1 1 0 0,-7 7-47 0 0,13-15 11 0 0,1 1 1 0 0,-1 0-1 0 0,1 0 1 0 0,-3 5-12 0 0,0 0 19 0 0,-22 40 4 0 0,28-50-20 0 0,1 1 1 0 0,-1-1 0 0 0,1 1 0 0 0,-1-1 0 0 0,1 1-1 0 0,0 0 1 0 0,0-1 0 0 0,0 1 0 0 0,0-1 0 0 0,0 1 0 0 0,0 0-1 0 0,0-1 1 0 0,0 1 0 0 0,0-1 0 0 0,1 1 0 0 0,-1-1-1 0 0,1 1 1 0 0,-1-1 0 0 0,1 1 0 0 0,0-1 0 0 0,0 1-1 0 0,-1-1 1 0 0,1 0 0 0 0,1 1-4 0 0,-1 0 4 0 0,0 0 1 0 0,0 0-1 0 0,0 0 0 0 0,0 0 1 0 0,0 1-1 0 0,-1-1 0 0 0,1 0 1 0 0,-1 0-1 0 0,1 0 0 0 0,-1 3-4 0 0,0-5 3 0 0,0 1 0 0 0,0 0-1 0 0,1 0 1 0 0,-1 0 0 0 0,0 0-1 0 0,0-1 1 0 0,0 1 0 0 0,1 0 0 0 0,-1 0-1 0 0,1 0 1 0 0,-1-1 0 0 0,0 1-1 0 0,1 0 1 0 0,-1-1 0 0 0,1 1-1 0 0,-1 0 1 0 0,1-1-3 0 0,1 2 2 0 0,1 0 0 0 0,-1 0 0 0 0,1 0 0 0 0,0-1 0 0 0,-1 1 0 0 0,4 0-2 0 0,-1 1 6 0 0,10 0 43 0 0,-7-3-3 0 0,-2 0 20 0 0,3 0 43 0 0,6 0-33 0 0,-9 0-25 0 0,4 0 38 0 0,-4 0-64 0 0,-3 1-16 0 0,0-1 0 0 0,0 0 0 0 0,0 0 0 0 0,1 0 0 0 0,-1 0 0 0 0,0 0 0 0 0,0-1 1 0 0,0 1-1 0 0,0-1 0 0 0,0 0 0 0 0,0 0-9 0 0,9-5 13 0 0,0-1 38 0 0,12-7 78 0 0,-19 12-107 0 0,-4 2-16 0 0,-1-1-1 0 0,1 1 1 0 0,0 0-1 0 0,-1 0 0 0 0,1-1 1 0 0,-1 1-1 0 0,1-1 0 0 0,0 1 1 0 0,-1 0-1 0 0,1-1 0 0 0,-1 1 1 0 0,1-1-1 0 0,-1 1 0 0 0,1-1 1 0 0,-1 0-1 0 0,0 1 0 0 0,1-1 1 0 0,-1 1-1 0 0,0-1 0 0 0,1 0 1 0 0,-1 1-1 0 0,0-1-5 0 0,3-4 22 0 0,-1 0-8 0 0,1 1 0 0 0,1 0 0 0 0,-1 0 0 0 0,0 1 0 0 0,1-1 0 0 0,0 1 0 0 0,2-2-14 0 0,-2 2 8 0 0,0-1 0 0 0,0 1 0 0 0,-1-1 0 0 0,1 0 0 0 0,-1 0 0 0 0,0 0 0 0 0,1-2-8 0 0,7-18 51 0 0,0 0-36 0 0,2 8 33 0 0,-7 10-41 0 0,-5 5-4 0 0,0 0 1 0 0,1-1-1 0 0,-1 0 1 0 0,0 1-1 0 0,0-1 0 0 0,0 0 1 0 0,0 1-1 0 0,0-1 1 0 0,0 0-1 0 0,0-1-3 0 0,10-20 35 0 0,-8 10-47 0 0,-3 11-12 0 0,2 4 0 0 0,12 8-3 0 0,-2-2-59 0 0,-7-1 48 0 0,-5-6 37 0 0,0 0 0 0 0,1 0 1 0 0,-1 0-1 0 0,0 0 0 0 0,0 0 0 0 0,0-1 0 0 0,0 1 1 0 0,0 0-1 0 0,0 0 0 0 0,0 0 0 0 0,-1 0 0 0 0,1 0 1 0 0,0 0 0 0 0,-1 6-14 0 0,3 9-24 0 0,5 2 21 0 0,-3-7 8 0 0,6 10-38 0 0,-9-18 46 0 0,0-1 1 0 0,0 0-1 0 0,0 0 1 0 0,0 0-1 0 0,0 1 1 0 0,0-1-1 0 0,-1 0 1 0 0,1 1-1 0 0,-1-1 1 0 0,0 1-1 0 0,1-1 1 0 0,-1 2 0 0 0,0 2 6 0 0,1 0 1 0 0,0 0-1 0 0,0-1 1 0 0,1 1 0 0 0,1 3-7 0 0,3 13 28 0 0,-4-7-39 0 0,-1 2-34 0 0,5 1 23 0 0,0-2 5 0 0,-5-11 0 0 0,0 1 1 0 0,-1-1-1 0 0,1 1 0 0 0,-1 3 17 0 0,0-3-2 0 0,0 0 0 0 0,0-1-1 0 0,1 1 1 0 0,0 3 2 0 0,13 27 48 0 0,-12-30-40 0 0,1 0-1 0 0,-1-1 1 0 0,0 1 0 0 0,0 0 0 0 0,-1 0-1 0 0,1 0 1 0 0,-2 0 0 0 0,1 1 0 0 0,0-1-8 0 0,-1 2-1 0 0,1-1 1 0 0,0 1-1 0 0,1-1 1 0 0,0 1-1 0 0,0-1 1 0 0,0 0-1 0 0,1 0 1 0 0,1 1 0 0 0,-1-1 2 0 0,-1-1 1 0 0,0 1-1 0 0,0-1 0 0 0,0 1 0 0 0,-1 0 1 0 0,0-1-1 0 0,0 1 0 0 0,0 1-2 0 0,-1 57 167 0 0,0-31-3 0 0,0-5-2 0 0,0 0 104 0 0,-3-12 2 0 0,-3-7-47 0 0,1-2-67 0 0,0 2 68 0 0,4-7-172 0 0,0-1 0 0 0,0 0 0 0 0,0 0 0 0 0,0 1 0 0 0,-1-1 0 0 0,1 0 0 0 0,-1 0 0 0 0,1 0 0 0 0,-1 0-50 0 0,-14 16 336 0 0,2 6 16 0 0,14-23-344 0 0,0-1 1 0 0,0 0 0 0 0,0 0 0 0 0,0 1 0 0 0,0-1 0 0 0,0 0 0 0 0,0 0 0 0 0,0 1 0 0 0,-1-1 0 0 0,1 0 0 0 0,0 0 0 0 0,0 1 0 0 0,0-1 0 0 0,0 0 0 0 0,-1 0 0 0 0,1 0 0 0 0,0 1 0 0 0,0-1 0 0 0,0 0 0 0 0,-1 0 0 0 0,1 0 0 0 0,0 0 0 0 0,0 0 0 0 0,-1 0 0 0 0,1 1 0 0 0,0-1 0 0 0,-1 0 0 0 0,1 0 0 0 0,0 0 0 0 0,0 0 0 0 0,-1 0 0 0 0,1 0 0 0 0,0 0 0 0 0,0 0 0 0 0,-1 0 0 0 0,1 0 0 0 0,0 0 0 0 0,-1 0-9 0 0,-2 0 50 0 0,1 0 1 0 0,-1 0-1 0 0,0 0 0 0 0,0 1 1 0 0,0-1-1 0 0,1 1 0 0 0,-3 1-50 0 0,3-2 39 0 0,0 1-1 0 0,-1 1 0 0 0,2-1 0 0 0,-1 0 1 0 0,0 0-1 0 0,0 1 0 0 0,0-1 0 0 0,0 2-38 0 0,-12 7 252 0 0,-1-5-46 0 0,-19-4 118 0 0,14-1-187 0 0,11-2-91 0 0,0 1 0 0 0,1-2 0 0 0,-1 1-1 0 0,0-1 1 0 0,1 0 0 0 0,-5-3-46 0 0,-12-4 52 0 0,22 9-51 0 0,0 1 6 0 0,1-1 0 0 0,-1 0 0 0 0,1 0 0 0 0,-1 0 0 0 0,1 0 0 0 0,0 0-1 0 0,-1 0 1 0 0,1-1 0 0 0,0 1 0 0 0,0-1 0 0 0,0 1 0 0 0,0-1-1 0 0,0 0-6 0 0,0 0 2 0 0,0 0-1 0 0,0 1 0 0 0,0 0 1 0 0,0-1-1 0 0,0 1 0 0 0,0 0 1 0 0,0 0-1 0 0,0 0 0 0 0,-1 0 1 0 0,1 0-1 0 0,0 1 0 0 0,-3-1-1 0 0,-8-3 0 0 0,3-9 0 0 0,1 5-3 0 0,1 2-6 0 0,4 1-24 0 0,0-1-24 0 0,-1-1-34 0 0,5 6 74 0 0,-1 0-1 0 0,0 0 1 0 0,1 0-1 0 0,-1 0 1 0 0,0 0 0 0 0,0 0-1 0 0,0 0 1 0 0,0 0-1 0 0,0 0 1 0 0,0 0-1 0 0,0 1 1 0 0,0-1-1 0 0,-1 1 1 0 0,1-1 0 0 0,0 0 17 0 0,-9-5-234 0 0,10 6 217 0 0,-1-1-1 0 0,1 0 0 0 0,0 1 0 0 0,-1-1 0 0 0,1 1 1 0 0,0-1-1 0 0,-1 0 0 0 0,1 0 0 0 0,0 1 0 0 0,0-1 1 0 0,-1 0-1 0 0,1 1 0 0 0,0-1 0 0 0,0 0 0 0 0,0 0 1 0 0,0 1-1 0 0,0-1 18 0 0,0-3-166 0 0,0 1 35 0 0,0-14-335 0 0,0 12 263 0 0,0 0-81 0 0,0 2 13 0 0,0-1-68 0 0,0 1-80 0 0,0-1-91 0 0,0 2 136 0 0,0 1-50 0 0,0-1-45 0 0,0 1-39 0 0,0-1-146 0 0,0 0-38 0 0,0-1-176 0 0,0 0-475 0 0</inkml:trace>
  <inkml:trace contextRef="#ctx0" brushRef="#br0" timeOffset="1131.94">7189 320 8288 0 0,'0'0'190'0'0,"0"0"28"0"0,0 0 7 0 0,0 3 36 0 0,0-2-216 0 0,0 0 0 0 0,0 1 0 0 0,0-1 0 0 0,1 0-1 0 0,-1 1 1 0 0,1-1 0 0 0,-1 0 0 0 0,1 1-1 0 0,-1-1 1 0 0,1 1-45 0 0,8 9 395 0 0,-6-5 68 0 0,-2 2-151 0 0,5 4 43 0 0,1 1 37 0 0,-5-1-43 0 0,-3 4 163 0 0,0 10 104 0 0,1-24-554 0 0,0 0 1 0 0,0 1 0 0 0,1-1 0 0 0,-1 0 0 0 0,1 1 0 0 0,-1-1-1 0 0,1 0 1 0 0,0 2-63 0 0,4 4 154 0 0,-4-7-123 0 0,0 0 1 0 0,0 1-1 0 0,0-1 0 0 0,0 1 1 0 0,0 0-1 0 0,-1-1 0 0 0,1 1 1 0 0,-1-1-1 0 0,1 1 0 0 0,-1 0 1 0 0,0-1-1 0 0,1 1 1 0 0,-1 0-1 0 0,0 0 0 0 0,0 0-31 0 0,0 44 240 0 0,0-46-237 0 0,-1 1 0 0 0,1-1 0 0 0,0 1 0 0 0,0-1 0 0 0,0 1 0 0 0,0-1 0 0 0,0 1 0 0 0,0-1 0 0 0,1 1 0 0 0,-1-1 0 0 0,0 1 0 0 0,0-1 0 0 0,0 1 0 0 0,0-1 0 0 0,1 1 0 0 0,-1-1 0 0 0,0 1 0 0 0,0-1 0 0 0,1 1 0 0 0,-1-1 0 0 0,0 0 0 0 0,1 1 0 0 0,-1-1 0 0 0,0 0 0 0 0,1 1 0 0 0,-1-1 0 0 0,1 0 0 0 0,-1 1 0 0 0,1-1-3 0 0,6 8 47 0 0,-6-5-44 0 0,-1 0 0 0 0,1-1 1 0 0,-1 1-1 0 0,1 0 1 0 0,-1 0-1 0 0,0 0 1 0 0,0 1-4 0 0,0-4 0 0 0,0 34 60 0 0,0-24-73 0 0,0-6-33 0 0,0-2-81 0 0,0-2-58 0 0,0 0-263 0 0,0 0-29 0 0</inkml:trace>
  <inkml:trace contextRef="#ctx0" brushRef="#br0" timeOffset="1401.59">7205 64 8752 0 0,'0'-2'197'0'0,"0"-9"24"0"0,0 8 19 0 0,0 1-29 0 0,0-3-178 0 0,0-4-23 0 0,-1 0 6 0 0,-1 5 42 0 0,-2 2 63 0 0,-3 1 137 0 0,7 1-258 0 0,-2 0 477 0 0,1-1-256 0 0,1 0-47 0 0,0-1-39 0 0,0 1-34 0 0,0-1 33 0 0,0-1-76 0 0,1 1-1 0 0,-1 1 39 0 0,0-2 332 0 0,0 3-20 0 0,0 0-6 0 0,0 0-181 0 0,0 0-128 0 0,0 0-72 0 0,0 0-86 0 0,0 0-136 0 0,0 0 95 0 0,0 0-39 0 0,0 0-58 0 0,0 0-102 0 0,0 0-119 0 0,0 0-107 0 0,0 0 76 0 0,0 0-41 0 0,0 0-582 0 0,0 0-455 0 0,0 0-868 0 0</inkml:trace>
  <inkml:trace contextRef="#ctx0" brushRef="#br0" timeOffset="2002.39">8051 176 6448 0 0,'0'0'141'0'0,"0"0"23"0"0,0 0 13 0 0,-2-2-19 0 0,-12-9-126 0 0,12 10-25 0 0,0 0 0 0 0,0 0 0 0 0,-1 1 0 0 0,1-1 0 0 0,0 1 0 0 0,-1 0 0 0 0,1 0 0 0 0,-2-1-7 0 0,-21 2 174 0 0,9 0 36 0 0,3-1 192 0 0,1 0-84 0 0,1 0-77 0 0,-19 0 330 0 0,16 0-291 0 0,2 2-48 0 0,0 4 30 0 0,-1 1-14 0 0,2-6-41 0 0,-1 1-61 0 0,0 4-8 0 0,-1 1-24 0 0,2-6-9 0 0,-3 2 8 0 0,4 3-52 0 0,2-2-38 0 0,-5 2 4 0 0,12-6-22 0 0,1 1 0 0 0,-1 0 0 0 0,1-1 0 0 0,0 1 0 0 0,0 0 0 0 0,-1-1 0 0 0,1 1-1 0 0,0 0 1 0 0,0-1 0 0 0,0 1 0 0 0,0 0 0 0 0,0-1 0 0 0,0 1 0 0 0,0 0 0 0 0,0-1-5 0 0,0 0 0 0 0,-3 6 59 0 0,-7 7-48 0 0,9-12-11 0 0,1 1 0 0 0,-1-1 0 0 0,1 1 0 0 0,-1-1 0 0 0,1 1 0 0 0,0-1 0 0 0,0 1 0 0 0,0-1 0 0 0,0 0 0 0 0,0 1 0 0 0,0 0 0 0 0,0-1 0 0 0,0 0 0 0 0,0 1 0 0 0,0-1 0 0 0,0 1 0 0 0,1-1 0 0 0,-1 1 0 0 0,0-1 0 0 0,1 1 0 0 0,0-1 0 0 0,15 28 53 0 0,-5-22-30 0 0,-10-7-20 0 0,0 1 0 0 0,0-1 0 0 0,0 1 0 0 0,0-1 0 0 0,0 1 0 0 0,0-1 0 0 0,0 1 0 0 0,0 0 0 0 0,0-1 0 0 0,0 1 0 0 0,-1 0 0 0 0,1 0 0 0 0,0 0 0 0 0,0 0 0 0 0,-1 0 0 0 0,1 0-3 0 0,0 0 2 0 0,-1 0 1 0 0,1 0-1 0 0,0 1 0 0 0,0-1 1 0 0,-1 0-1 0 0,1 0 1 0 0,0 0-1 0 0,0 0 1 0 0,0-1-1 0 0,0 1 0 0 0,0 0 1 0 0,0 0-1 0 0,0 0 1 0 0,0-1-1 0 0,1 1 1 0 0,-1-1-1 0 0,0 1 1 0 0,0-1-1 0 0,0 1 0 0 0,1-1 1 0 0,-1 0-1 0 0,1 1-2 0 0,0-1 2 0 0,0 1 0 0 0,1-1 0 0 0,-1 1 0 0 0,0 0 0 0 0,0 0-1 0 0,0 0 1 0 0,0 0 0 0 0,0 0 0 0 0,-1 1 0 0 0,1-1 0 0 0,0 0 0 0 0,1 2-2 0 0,2 1 0 0 0,0-1 0 0 0,1 1 0 0 0,-1-1 0 0 0,1 0 0 0 0,0 0 0 0 0,0-1 0 0 0,0 0 0 0 0,5 1 0 0 0,-6-1 0 0 0,11 3 0 0 0,-12-4 0 0 0,0 0 0 0 0,0 1 0 0 0,-1-1 0 0 0,1 1 0 0 0,0 0 0 0 0,0 0 0 0 0,-1 0 0 0 0,1 0 0 0 0,-1 0 0 0 0,0 1 0 0 0,1 0 0 0 0,-1 0 0 0 0,1 1 0 0 0,-3-2 0 0 0,1-1 0 0 0,0 1 0 0 0,0-1 0 0 0,1 1 0 0 0,-1-1 0 0 0,0 0 0 0 0,0 0 0 0 0,1 0 0 0 0,-1 0 0 0 0,0 0 0 0 0,1 0 0 0 0,-1-1 0 0 0,1 1 0 0 0,0-1 0 0 0,-1 1 0 0 0,1-1 0 0 0,-1 1 0 0 0,1 0 0 0 0,-1 0 0 0 0,0 0 0 0 0,1 0 0 0 0,-1 1 0 0 0,0-1 0 0 0,0 0 0 0 0,0 1 0 0 0,0 0 0 0 0,0 0 0 0 0,16 16-3 0 0,-13-11 14 0 0,1-1 0 0 0,0 0 0 0 0,0 0 0 0 0,0-1 1 0 0,1 1-1 0 0,3 1-11 0 0,0-2 0 0 0,-8-5 0 0 0,-1 0 0 0 0,0 0 0 0 0,0 1 0 0 0,0-1 0 0 0,0 1 0 0 0,0-1 0 0 0,0 1 0 0 0,0 0 0 0 0,0-1 0 0 0,0 1 0 0 0,0 0 0 0 0,0-1 0 0 0,0 1 0 0 0,0 0 0 0 0,-1 0 0 0 0,1 0 0 0 0,0 0 0 0 0,-1 0 0 0 0,1 0 0 0 0,0 0 0 0 0,-1 0 0 0 0,1 0 0 0 0,-1 0 0 0 0,0 0 0 0 0,1 0 0 0 0,-1 1 0 0 0,0-1 0 0 0,0 0 0 0 0,0 0 0 0 0,1 0 0 0 0,-1 0 0 0 0,-1 1 0 0 0,1 0 0 0 0,0-1-1 0 0,0 1 1 0 0,1 0 0 0 0,-1 0 0 0 0,0 0-1 0 0,1-1 1 0 0,-1 1 0 0 0,1 0-1 0 0,-1-1 1 0 0,1 1 0 0 0,0 0-1 0 0,0 0 1 0 0,2 5 4 0 0,-2-2 33 0 0,-5 2 72 0 0,-4 3 97 0 0,6-8-191 0 0,-3 3 76 0 0,-11 10 320 0 0,9-10-287 0 0,-21 8 337 0 0,9-5-203 0 0,3-2-91 0 0,2-1-54 0 0,10-4-43 0 0,0 0 1 0 0,0 0-1 0 0,0-1 1 0 0,0 1-1 0 0,-3-1-70 0 0,-18-1 239 0 0,13 0-160 0 0,-20 1 36 0 0,-14 0-40 0 0,26 0-19 0 0,18 0-53 0 0,0 0 0 0 0,0 0 1 0 0,1 0-1 0 0,-1-1 1 0 0,0 1-1 0 0,0-1 1 0 0,1 1-1 0 0,-1-1 1 0 0,0 0-1 0 0,1 0 1 0 0,-1 1-1 0 0,0-1 1 0 0,1-1-4 0 0,-1 1 2 0 0,1 0 0 0 0,-1 1 1 0 0,1-1-1 0 0,-1 0 1 0 0,0 0-1 0 0,0 1 0 0 0,1-1 1 0 0,-1 1-1 0 0,0-1 0 0 0,0 1 1 0 0,1 0-1 0 0,-1 0 1 0 0,0-1-3 0 0,1 2 0 0 0,1-1 0 0 0,-1 0 0 0 0,1 0 0 0 0,-1 0 0 0 0,1 0 0 0 0,-1 0 0 0 0,1 0 0 0 0,-1 0 0 0 0,1 0 0 0 0,-1 0 0 0 0,1 0 0 0 0,-1 0 0 0 0,1-1 0 0 0,-1 1 0 0 0,1 0 0 0 0,-1 0 0 0 0,1 0 0 0 0,0-1 0 0 0,-1 1 0 0 0,1 0 0 0 0,-1 0 0 0 0,1-1 0 0 0,-1 1 0 0 0,1 0 0 0 0,0-1 0 0 0,-1 1 0 0 0,1-1 0 0 0,0 1 0 0 0,0 0 0 0 0,-1-1 0 0 0,1 1 0 0 0,0-1 0 0 0,-5-6 0 0 0,-6 1 1 0 0,1 0-14 0 0,5 0-26 0 0,4 3-17 0 0,-1-2 39 0 0,2 3-26 0 0,0 0-64 0 0,0 0-96 0 0,0 0-35 0 0,0 2-183 0 0</inkml:trace>
  <inkml:trace contextRef="#ctx0" brushRef="#br0" timeOffset="2745.82">8403 288 6120 0 0,'0'0'176'0'0,"3"0"-4"0"0,-3 0-171 0 0,1 0 1 0 0,0 0-1 0 0,-1 1 1 0 0,1-1-1 0 0,0 0 0 0 0,0 0 1 0 0,-1 1-1 0 0,1-1 1 0 0,0 0-1 0 0,-1 1 1 0 0,1-1-1 0 0,-1 0 0 0 0,1 1 1 0 0,0-1-1 0 0,-1 1 1 0 0,1-1-1 0 0,-1 1 1 0 0,1 0-1 0 0,-1-1 0 0 0,1 1 1 0 0,-1-1-1 0 0,0 1 1 0 0,1 0-1 0 0,-1-1 1 0 0,0 1-1 0 0,0 0 0 0 0,1 0-1 0 0,-1 0 0 0 0,1 1 0 0 0,0-1 0 0 0,-1 0 0 0 0,1 0-1 0 0,0 0 1 0 0,0 1 0 0 0,0-1 0 0 0,0 0 0 0 0,0 0 0 0 0,0 0-1 0 0,0 0 1 0 0,0-1 0 0 0,0 1 0 0 0,1 0 0 0 0,3 2-6 0 0,-1-1 29 0 0,-1 0 36 0 0,-1 1 38 0 0,0 1 38 0 0,0 1-11 0 0,2 0 18 0 0,-1-1 0 0 0,0 0-1 0 0,1 1 1 0 0,0-1 0 0 0,0-1 0 0 0,0 1 0 0 0,2 1-142 0 0,-3-2 133 0 0,1 0-1 0 0,0 0 1 0 0,-1 1-1 0 0,0-1 1 0 0,0 1-1 0 0,0 0 1 0 0,1 2-133 0 0,1 6 395 0 0,0-1-78 0 0,-2 0-62 0 0,0-1-46 0 0,2 7 84 0 0,2-5-110 0 0,2-3-44 0 0,2 5 35 0 0,-6-1 20 0 0,2-9-55 0 0,-2 0 92 0 0,-3 7 96 0 0,-2-5-107 0 0,1-1-47 0 0,5 7 207 0 0,-2-5-104 0 0,-1-1-17 0 0,-2 1 31 0 0,0 0 87 0 0,-1-6-283 0 0,0 0-50 0 0,0 0-49 0 0,0 1-82 0 0,0-1 75 0 0,0 0 44 0 0,0 0 68 0 0,0 0 64 0 0,0 0 85 0 0,0 1 103 0 0,0 0 117 0 0,-3-2-289 0 0,-7 0-106 0 0,2 0-29 0 0,3 0-4 0 0,3 0 55 0 0,-1 0-3 0 0,-1 0 42 0 0,3-1-118 0 0,0 1 0 0 0,0 0 0 0 0,1 0 1 0 0,-1 0-1 0 0,0-1 0 0 0,0 1 0 0 0,1-1 1 0 0,-1 1-1 0 0,0 0 0 0 0,0-1 1 0 0,1 1-1 0 0,-1-1 0 0 0,0 1 0 0 0,1-1 1 0 0,-1 0-1 0 0,1 1 0 0 0,-1-1 0 0 0,1 0 1 0 0,-1 1-1 0 0,1-1-17 0 0,-6-9 115 0 0,1 0-67 0 0,3 8-48 0 0,1-1 7 0 0,0 0 0 0 0,1 0 0 0 0,-1 0 1 0 0,0 0-1 0 0,1 0 0 0 0,0 0 0 0 0,0 0 1 0 0,0 0-1 0 0,0-3-7 0 0,1-9 69 0 0,-1 6 13 0 0,1 2 42 0 0,1-19 259 0 0,1 14-242 0 0,1 1-42 0 0,0-4-40 0 0,-1 0-64 0 0,-1 1-61 0 0,9-8-115 0 0,-3-7-19 0 0,13 0 28 0 0,-10 7 137 0 0,-5 14 33 0 0,1 0-1 0 0,0 0 0 0 0,0 1 0 0 0,1 0 3 0 0,3-3-26 0 0,1 0-1 0 0,0 1 1 0 0,1 0-1 0 0,10-5 27 0 0,-21 13-4 0 0,1 0 0 0 0,-1 1-1 0 0,0-1 1 0 0,0 1 0 0 0,0 0-1 0 0,0 0 1 0 0,1-1 0 0 0,-1 1-1 0 0,0 1 1 0 0,1-1 4 0 0,4 0-21 0 0,-5 0 20 0 0,-1 0 0 0 0,1 0 0 0 0,-1 0 0 0 0,1 0 0 0 0,-1 1 0 0 0,1-1 0 0 0,-1 0 0 0 0,0 1 0 0 0,1-1-1 0 0,-1 1 3 0 0,5 2 0 0 0,16 8-10 0 0,-2 4-37 0 0,-7-4 31 0 0,-10-8 9 0 0,1 0 0 0 0,-1 0 0 0 0,1 1 0 0 0,-1-1 0 0 0,0 1 0 0 0,0-1 0 0 0,-1 1 0 0 0,1 0 0 0 0,-1 0 0 0 0,0 1 7 0 0,2 8-2 0 0,-3-9-5 0 0,0 0-1 0 0,0 0 0 0 0,1 0 1 0 0,0-1-1 0 0,-1 1 0 0 0,1 0 1 0 0,1 0-1 0 0,-1 0 7 0 0,8 17-10 0 0,-1 3 10 0 0,-5-16 0 0 0,8 18 0 0 0,-9-15 0 0 0,10 24 0 0 0,-8-27 0 0 0,-4-7 0 0 0,0 1 0 0 0,0-1 0 0 0,-1 1 0 0 0,1-1 0 0 0,0 1 0 0 0,-1-1 0 0 0,1 1 0 0 0,0-1 0 0 0,-1 1 0 0 0,0 0 0 0 0,1-1 0 0 0,-1 1 0 0 0,0 0 0 0 0,0 0 0 0 0,-1 7 1 0 0,2 1 17 0 0,12 19 37 0 0,-10-16-2 0 0,-3-10 11 0 0,0-3 0 0 0,0 0 0 0 0,0 0 6 0 0,-3 0 23 0 0,-7 0 16 0 0,7 0 3 0 0,3 0-4 0 0,0 0-17 0 0,-3-3-10 0 0,-7-8-1 0 0,6 4 22 0 0,5-2-84 0 0,-1 7-4 0 0,0-10 2 0 0,-1 9-1 0 0,1-1-1 0 0,0 1 0 0 0,0 0 1 0 0,0-1-1 0 0,0 1 0 0 0,0 0 1 0 0,1 0-1 0 0,0 0 0 0 0,0-1 1 0 0,0 1-15 0 0,7-14 2 0 0,1 1-1 0 0,0 1 1 0 0,1 0 0 0 0,1 0 0 0 0,1 1-1 0 0,6-6-1 0 0,0-3 0 0 0,-16 20 0 0 0,-1 1 0 0 0,1-1 0 0 0,0 1 0 0 0,0 0 0 0 0,0 0 0 0 0,0 0 0 0 0,0 0 0 0 0,0 0 0 0 0,1 0 0 0 0,-1 1 0 0 0,0-1 0 0 0,1 1 0 0 0,0-1 0 0 0,17-10 0 0 0,-17 9-2 0 0,-1 1 1 0 0,2 0-1 0 0,-1 0 0 0 0,0 1 0 0 0,0-1 0 0 0,1 0 2 0 0,18-1-62 0 0,-10 2 50 0 0,10 1-7 0 0,-8 4-25 0 0,-9 0 36 0 0,0-1 6 0 0,19 6-12 0 0,-22-9 12 0 0,0 1-1 0 0,0-1 0 0 0,0 1 0 0 0,0 0 0 0 0,-1 0 0 0 0,1 0 0 0 0,0 0 1 0 0,-1 0-1 0 0,1 0 0 0 0,-1 1 0 0 0,1-1 0 0 0,-1 0 0 0 0,1 1 0 0 0,-1-1 1 0 0,0 1-1 0 0,0 0 0 0 0,0-1 0 0 0,0 1 0 0 0,0 0 0 0 0,0 0 0 0 0,0 1 3 0 0,2 0 0 0 0,-1 1 0 0 0,1-1 0 0 0,-1 0 0 0 0,1 0 0 0 0,0 0 0 0 0,3 2 0 0 0,-3-2 0 0 0,0 0 0 0 0,0-1 0 0 0,0 1 0 0 0,-1 1 0 0 0,1-1 0 0 0,1 3 0 0 0,1 4 0 0 0,-4-7 0 0 0,0-1 0 0 0,0 0 0 0 0,0 1 0 0 0,0-1 0 0 0,1 0 0 0 0,-1 0 0 0 0,1 0 0 0 0,0 0 0 0 0,-1 0 0 0 0,1 0-2 0 0,0-1-1 0 0,-1 1 0 0 0,1 0 0 0 0,-1 0 0 0 0,0 0 0 0 0,0 0 0 0 0,0 1 0 0 0,0-1 0 0 0,0 0 0 0 0,0 0 1 0 0,-1 1-1 0 0,1-1 0 0 0,-1 0 0 0 0,1 1 3 0 0,2 10-26 0 0,4 0 13 0 0,-6-11 13 0 0,-1-1 0 0 0,1 1 0 0 0,0-1 0 0 0,0 1 0 0 0,-1-1 0 0 0,1 1 0 0 0,-1-1 0 0 0,1 1 0 0 0,-1-1 0 0 0,0 1 0 0 0,0-1 0 0 0,0 1-1 0 0,0 0 1 0 0,0-2 0 0 0,0 1 0 0 0,0 0 0 0 0,0-1 0 0 0,0 1 0 0 0,0 0 0 0 0,1 0 0 0 0,-1-1 0 0 0,0 1 0 0 0,0 0 0 0 0,0-1 0 0 0,1 1 0 0 0,-1 0 0 0 0,0-1 0 0 0,0 1 0 0 0,1-1 0 0 0,-1 1 0 0 0,1-1 0 0 0,-1 1 0 0 0,0 0 0 0 0,1-1 0 0 0,-1 1 0 0 0,1-1 0 0 0,0 0 0 0 0,-1 1 0 0 0,1-1 0 0 0,-1 1 0 0 0,1-1 0 0 0,0 0 0 0 0,-1 1 0 0 0,1-1 0 0 0,-1 1 0 0 0,1-1 0 0 0,-1 1 0 0 0,1-1 0 0 0,-1 1 0 0 0,1-1 0 0 0,-1 1 0 0 0,0-1 0 0 0,1 1 0 0 0,-1 0 0 0 0,0-1 0 0 0,1 1 0 0 0,-1 0 0 0 0,0-1 0 0 0,0 1 0 0 0,0 0 0 0 0,0-1 0 0 0,0 1 0 0 0,1 0 0 0 0,-1-1 0 0 0,0 1 0 0 0,-1 0 0 0 0,1 0 0 0 0,0 31 11 0 0,0-3 56 0 0,0-29-66 0 0,0 0 0 0 0,1 0 0 0 0,-1 0 0 0 0,0 0-1 0 0,0 0 1 0 0,0 0 0 0 0,0 1 0 0 0,0-1 0 0 0,0 0 0 0 0,0 0 0 0 0,0 0 0 0 0,0 0 0 0 0,0 0 0 0 0,0 0 0 0 0,0 0 0 0 0,0 0 0 0 0,0 0 0 0 0,0 0 0 0 0,0 1 0 0 0,-1-1-1 0 0,1 0 1 0 0,0 0 0 0 0,0 0 0 0 0,0 0 0 0 0,0 0 0 0 0,0 0 0 0 0,0 0 0 0 0,0 0 0 0 0,0 0 0 0 0,0 0 0 0 0,0 0 0 0 0,0 0 0 0 0,0 0 0 0 0,0 0 0 0 0,0 1-1 0 0,0-1 1 0 0,-1 0 0 0 0,1 0 0 0 0,0 0 0 0 0,0 0 0 0 0,0 0 0 0 0,0 0 0 0 0,0 0 0 0 0,0 0 0 0 0,0 0 0 0 0,0 0 0 0 0,0 0 0 0 0,0 0 0 0 0,-1 0 0 0 0,1 0 0 0 0,0 0-1 0 0,0 0 1 0 0,0 0 0 0 0,0 0 0 0 0,0 0 0 0 0,0 0 0 0 0,0 0-1 0 0,-14 2 13 0 0,13-1-15 0 0,0 0-1 0 0,0-1 0 0 0,0 1 0 0 0,0 0 1 0 0,0 0-1 0 0,0 0 0 0 0,0 0 0 0 0,0 0 0 0 0,0 0 1 0 0,0 0-1 0 0,0 1 0 0 0,0 0 3 0 0,-2 11-169 0 0,3-11-45 0 0,0-2 157 0 0,0 0-14 0 0,0 0-25 0 0,0 0-44 0 0,0 0-20 0 0,0 0-46 0 0,0 0-52 0 0,0 0-59 0 0,0 0-63 0 0,0 0-59 0 0,0 0-52 0 0,0 0-46 0 0,0 0-158 0 0,0 0-45 0 0,0 0-193 0 0,0 0-514 0 0</inkml:trace>
  <inkml:trace contextRef="#ctx0" brushRef="#br0" timeOffset="-731.02">4249 64 7568 0 0,'0'0'166'0'0,"0"0"29"0"0,0 0 14 0 0,3 3-25 0 0,0 0-183 0 0,1 0 65 0 0,0 1 56 0 0,1 1 41 0 0,10 11 446 0 0,-7-5-268 0 0,-4-4-171 0 0,-2-1-83 0 0,-2 0-64 0 0,2 7 216 0 0,5 3 24 0 0,-2-7-101 0 0,0 4 59 0 0,-3-8-156 0 0,5 17 291 0 0,5 20 359 0 0,-8-23-442 0 0,-1-1-65 0 0,-2-2-104 0 0,-1 3 89 0 0,-1-11-95 0 0,1-1 0 0 0,1 0-1 0 0,-1 1 1 0 0,1-1 0 0 0,1 4-98 0 0,3 5 158 0 0,-3-9-81 0 0,-1-1 0 0 0,1 1-1 0 0,-1 0 1 0 0,0-1 0 0 0,0 1-1 0 0,-1 3-76 0 0,1 4 91 0 0,1-1-1 0 0,0 0 0 0 0,0 0 1 0 0,4 8-91 0 0,-5-17 18 0 0,0 1 23 0 0,-1 1 0 0 0,1 0-1 0 0,-1-1 1 0 0,0 5-41 0 0,0-4 41 0 0,0-1 0 0 0,1 1 0 0 0,-1-1 0 0 0,2 5-41 0 0,3 6 92 0 0,-3-9-44 0 0,-1-1 0 0 0,1 1-1 0 0,-1 0 1 0 0,0 0 0 0 0,0 0 0 0 0,-1-1-48 0 0,0 14 118 0 0,0 23 245 0 0,3-26-243 0 0,1-1-21 0 0,2 6 129 0 0,-3 4 89 0 0,-3-15-252 0 0,-1-9-58 0 0,1 1 1 0 0,0 0-1 0 0,0 0 0 0 0,0 0 0 0 0,0 0 0 0 0,0 0 0 0 0,1-1 0 0 0,-1 1 1 0 0,1 0-1 0 0,0 0 0 0 0,0 1-7 0 0,2-1 7 0 0,1 2 30 0 0,-11 2 19 0 0,7-7-55 0 0,-3 3 68 0 0,3-3-5 0 0,0 0 0 0 0,0 0 0 0 0,0 0 0 0 0,0 0 0 0 0,0 0-38 0 0,0 0-46 0 0,0-1-152 0 0,1 0 56 0 0,-1 0 47 0 0,0 0 37 0 0,0 0 30 0 0,0-1 73 0 0,0 1-69 0 0,0 0-32 0 0,0 0-33 0 0,0 0-43 0 0,-1 0-51 0 0,1 0-59 0 0,0-1-68 0 0,0 1-76 0 0,0-1-83 0 0,0 1 76 0 0,0 0-52 0 0,0-1-49 0 0,0 1-42 0 0,0 0-148 0 0,0-1-41 0 0,0 0-181 0 0,0-2-483 0 0</inkml:trace>
  <inkml:trace contextRef="#ctx0" brushRef="#br0" timeOffset="-431.36">4713 48 8088 0 0,'0'0'182'0'0,"0"0"29"0"0,0 0 12 0 0,2 3-37 0 0,3 1-160 0 0,1 2 25 0 0,0 0 32 0 0,0 1 42 0 0,-2-1 49 0 0,1 5 124 0 0,-1-2-38 0 0,6 3 74 0 0,-8-9-241 0 0,0-1 0 0 0,0 1 1 0 0,0 0-1 0 0,0 0 0 0 0,-1-1 0 0 0,2 4-93 0 0,4 11 308 0 0,-2-5-125 0 0,1-1-76 0 0,4 8 200 0 0,-1 8 28 0 0,-7-19-212 0 0,0-1-1 0 0,1 0 1 0 0,2 7-123 0 0,0-5 126 0 0,-2 1 1 0 0,0-1-1 0 0,0 1 1 0 0,0 0-127 0 0,-1 0 123 0 0,1 0 0 0 0,0-1 0 0 0,0 1 0 0 0,1-1-123 0 0,1 1 109 0 0,-2-1 1 0 0,1 1-1 0 0,-2 0 0 0 0,1 1-109 0 0,-1-2 127 0 0,1 1 0 0 0,0-1 0 0 0,4 9-127 0 0,-4-11 77 0 0,0 0 1 0 0,0 0 0 0 0,-1 1 0 0 0,0 2-78 0 0,4 12 177 0 0,5-1 45 0 0,-6 6-4 0 0,6-6-13 0 0,-6 6-45 0 0,1-11-63 0 0,-5-13-75 0 0,0 0 1 0 0,1 0-1 0 0,-1 1 0 0 0,-1-1 0 0 0,1 1 0 0 0,0-1 0 0 0,-1 1 1 0 0,0 1-23 0 0,0 12 128 0 0,0 13 69 0 0,0-20-105 0 0,0 2 33 0 0,0-11-123 0 0,0-1 0 0 0,0 1 1 0 0,0 0-1 0 0,0-1 0 0 0,0 1 0 0 0,1 0 0 0 0,-1 0 0 0 0,0-1 0 0 0,0 1 1 0 0,0 0-1 0 0,1-1 0 0 0,-1 1 0 0 0,0-1 0 0 0,1 1 0 0 0,-1 0-2 0 0,3 2 27 0 0,1 2 13 0 0,-11 2-21 0 0,7-6-18 0 0,-3 1 68 0 0,3-2 24 0 0,0 0-47 0 0,0 0-50 0 0,0 0-47 0 0,0 0-86 0 0,0 0-151 0 0,0 0 212 0 0,0 0-6 0 0,0 0-20 0 0,0 0-41 0 0,0 0-17 0 0,0 0-42 0 0,0 0-49 0 0,0 0-54 0 0,0 0-60 0 0,0 0-53 0 0,0 0-50 0 0,0 0-42 0 0,0 0-149 0 0,0 0-42 0 0,0 0-182 0 0,0 0-485 0 0</inkml:trace>
  <inkml:trace contextRef="#ctx0" brushRef="#br0" timeOffset="-1717.56">2812 144 6056 0 0,'-14'-13'176'0'0,"12"11"-80"0"0,4 1-20 0 0,-1 1-69 0 0,0 0 0 0 0,-1 0 0 0 0,1 0 0 0 0,0 0 0 0 0,0 0 0 0 0,-1 0 1 0 0,1 0-1 0 0,0 0 0 0 0,-1-1 0 0 0,1 1 0 0 0,0 0 0 0 0,-1 0 0 0 0,1-1 0 0 0,-1 1 0 0 0,1 0-7 0 0,1-5 115 0 0,-1-1 132 0 0,-1 6-239 0 0,0 0 0 0 0,0 0 0 0 0,0 0 0 0 0,0 0 1 0 0,0-1-1 0 0,0 1 0 0 0,0 0 0 0 0,0 0 0 0 0,0 0 0 0 0,0 0 1 0 0,0 0-1 0 0,0 0 0 0 0,0 0 0 0 0,0 0 0 0 0,0 0 0 0 0,0 0 1 0 0,0-1-1 0 0,0 1 0 0 0,0 0 0 0 0,0 0 0 0 0,0 0 0 0 0,0 0 1 0 0,0 0-1 0 0,0 0 0 0 0,0 0 0 0 0,-1 0 0 0 0,1 0 0 0 0,0 0 1 0 0,0 0-1 0 0,0 0 0 0 0,0-1 0 0 0,0 1 0 0 0,0 0 0 0 0,0 0 1 0 0,0 0-1 0 0,0 0 0 0 0,0 0 0 0 0,0 0 0 0 0,0 0 0 0 0,-1 0 0 0 0,1 0 1 0 0,0 0-1 0 0,0 0 0 0 0,0 0 0 0 0,0 0 0 0 0,0 0 0 0 0,0 0 1 0 0,0 0-1 0 0,0 0 0 0 0,0 0 0 0 0,0 0 0 0 0,-1 0 0 0 0,1 0 1 0 0,0 0-1 0 0,0 0 0 0 0,0 0 0 0 0,0 0-8 0 0,-11 0 479 0 0,11 0-471 0 0,0 0 1 0 0,0 0-1 0 0,0 0 1 0 0,0 0-1 0 0,0 0 1 0 0,0 1-1 0 0,0-1 1 0 0,0 0-1 0 0,0 0 1 0 0,-1 0-1 0 0,1 0 1 0 0,0 0-1 0 0,0 0 1 0 0,0 0-1 0 0,0 0 1 0 0,0-1 0 0 0,0 1-1 0 0,0 0 1 0 0,0 0-1 0 0,0 0 1 0 0,0 0-1 0 0,-1 0 1 0 0,1 0-1 0 0,0 0 1 0 0,0 0-1 0 0,0 0 1 0 0,0 0-1 0 0,0 0 1 0 0,0 0-1 0 0,0 0 1 0 0,0 0-1 0 0,0 0 1 0 0,0 0-1 0 0,0 0 1 0 0,0 0-1 0 0,0-1 1 0 0,0 1-1 0 0,0 0 1 0 0,0 0-1 0 0,0 0 1 0 0,0 0-1 0 0,-1 0 1 0 0,1 0-1 0 0,0 0 1 0 0,0 0-1 0 0,0 0 1 0 0,0 0-1 0 0,0-1 1 0 0,0 1-1 0 0,0 0 1 0 0,0 0 0 0 0,1 0-1 0 0,-1 0 1 0 0,0 0-1 0 0,0 0 1 0 0,0 0-1 0 0,0 0-8 0 0,0-1 24 0 0,0 1 1 0 0,0-1-1 0 0,0 1 0 0 0,0-1 1 0 0,0 1-1 0 0,0-1 0 0 0,0 1 0 0 0,0-1 1 0 0,-1 1-1 0 0,1-1 0 0 0,0 1 1 0 0,0-1-1 0 0,0 1 0 0 0,0-1 0 0 0,-1 1 1 0 0,1-1-1 0 0,0 1 0 0 0,-1 0 1 0 0,1-1-1 0 0,0 1 0 0 0,-1-1 0 0 0,1 1 1 0 0,0 0-1 0 0,-1 0 0 0 0,1-1 1 0 0,-1 1-1 0 0,1 0 0 0 0,0-1 0 0 0,-1 1 1 0 0,1 0-1 0 0,-1 0 0 0 0,1 0 0 0 0,-1 0 1 0 0,1-1-1 0 0,-1 1 0 0 0,1 0 1 0 0,-1 0-1 0 0,1 0 0 0 0,-1 0 0 0 0,1 0 1 0 0,-1 0-1 0 0,0 0-24 0 0,-4-2 519 0 0,-1-4-269 0 0,-11 0 271 0 0,10 5-302 0 0,0 0 44 0 0,-2 1 63 0 0,1 0 79 0 0,1 0-67 0 0,-2 0-130 0 0,-6 0 221 0 0,6 0-195 0 0,-5 0 63 0 0,5 0-106 0 0,-2 0 36 0 0,-2 1-173 0 0,-1 2-35 0 0,-30 11-60 0 0,24-8 34 0 0,2 0 46 0 0,-14-1 46 0 0,0 6 10 0 0,31-11-90 0 0,-24 7 63 0 0,3 2-45 0 0,-1 0-20 0 0,1 0-21 0 0,16-5 2 0 0,1 0 0 0 0,-1 1 0 0 0,1-1 1 0 0,0 1-1 0 0,0 0 0 0 0,0 1 0 0 0,1-1 0 0 0,-3 5 16 0 0,-14 38-74 0 0,18-43 73 0 0,-2 6-9 0 0,5-9 6 0 0,1-1 1 0 0,-1 1-1 0 0,1-1 1 0 0,0 0-1 0 0,0 1 0 0 0,-1-1 1 0 0,1 0-1 0 0,0 1 1 0 0,0-1-1 0 0,0 0 1 0 0,0 0-1 0 0,1 0 0 0 0,0 1 4 0 0,9 11-6 0 0,-8-6 6 0 0,-1-3 0 0 0,-1-1 0 0 0,1 0 0 0 0,0 0 0 0 0,0 0 0 0 0,0 0 0 0 0,0 0 0 0 0,0 0 0 0 0,0-1 0 0 0,1 1 0 0 0,0-1 0 0 0,-1 1 0 0 0,1-1 0 0 0,3 2 0 0 0,29 17 1 0 0,-14-9-14 0 0,3 3-42 0 0,-11-8 50 0 0,0 0 0 0 0,1-1 0 0 0,3 2 5 0 0,32 14 18 0 0,-21-2 38 0 0,-19-14-28 0 0,-1 0 0 0 0,1 0 0 0 0,4 2-28 0 0,42 23-30 0 0,2 2-80 0 0,-41-26 82 0 0,-6-2 16 0 0,0 0 0 0 0,0 1 0 0 0,8 5 12 0 0,-3 1 1 0 0,-6-4-4 0 0,1-1 0 0 0,-1-1 0 0 0,1 1 0 0 0,1-2 3 0 0,8 7-48 0 0,-1 1 58 0 0,3 5 55 0 0,8 11 81 0 0,-21-21-106 0 0,8 6-26 0 0,-2-9-14 0 0,-14-4 0 0 0,1 0 0 0 0,-1-1 0 0 0,0 1 0 0 0,1 0 0 0 0,-1 0 0 0 0,0 0 0 0 0,0-1 0 0 0,0 1 0 0 0,0 0 0 0 0,1 0 0 0 0,-1 0 0 0 0,0 0 0 0 0,0 0 0 0 0,-1 0 0 0 0,1 8 8 0 0,-1-8 4 0 0,1 0 0 0 0,0 0 0 0 0,0 0 0 0 0,-1 1 0 0 0,1-1 0 0 0,-1 0 0 0 0,1 0 0 0 0,-1 0 0 0 0,0 0 0 0 0,1 0 0 0 0,-1 0 0 0 0,0 0 0 0 0,0 0-1 0 0,0 0-11 0 0,-6 4 23 0 0,-17 5 164 0 0,13-5-59 0 0,-2 1 48 0 0,-9 4 67 0 0,19-9-215 0 0,-1-1 1 0 0,1 1-1 0 0,-1 0 1 0 0,1-1-1 0 0,-1 0 0 0 0,0 0-28 0 0,-4 1 36 0 0,0-1-1 0 0,0 1 0 0 0,0 1 1 0 0,1 0-1 0 0,-2 0-35 0 0,1 0 27 0 0,1 0 1 0 0,-1 0-1 0 0,0-1 0 0 0,0 0 1 0 0,-1-1-28 0 0,-10 0 34 0 0,6 0-16 0 0,0 0 0 0 0,0 1 0 0 0,-6 1-18 0 0,-5 3 6 0 0,13-3 7 0 0,0 1 1 0 0,1-2-1 0 0,-1 0 1 0 0,-2 0-14 0 0,-13-1 3 0 0,-29 0 25 0 0,0 0 36 0 0,1 0 46 0 0,1 0 55 0 0,50 0-307 0 0,0 0 63 0 0,-1-1 41 0 0,-3-1 34 0 0,5 1-33 0 0,0-1-34 0 0,1 1-44 0 0,-1-1-54 0 0,0 0-64 0 0,-1 0-74 0 0,1 0-84 0 0,-1-1-94 0 0,3 3 339 0 0,-1-1-198 0 0,0 0-49 0 0,0-1-42 0 0,-1 1-37 0 0,1 0-137 0 0,-1-1-37 0 0,-4-4-1420 0 0</inkml:trace>
  <inkml:trace contextRef="#ctx0" brushRef="#br0" timeOffset="-1437.68">3179 480 7968 0 0,'0'0'233'0'0,"3"0"-9"0"0,6 0-178 0 0,17 0-38 0 0,-19 0 45 0 0,-4 0 44 0 0,0 2 110 0 0,6 6 87 0 0,1-3-51 0 0,4 0-2 0 0,8 2 68 0 0,-1-2-33 0 0,-7 0-64 0 0,-3-1-5 0 0,-1 3 39 0 0,4 1-16 0 0,10 8 202 0 0,-12-9-226 0 0,0 1-36 0 0,1 1-38 0 0,7 6 93 0 0,3 10 5 0 0,-1-1 29 0 0,-2-9 17 0 0,-5-4-142 0 0,29 25 454 0 0,-26-19-409 0 0,1 2-18 0 0,1 1-14 0 0,5 5-108 0 0,-11-9-39 0 0,-12-2-18 0 0,-2-12-66 0 0,0-2 22 0 0,0 0-64 0 0,0 0-73 0 0,0 0 57 0 0,0 0-33 0 0,0 0-35 0 0,0 0-35 0 0,0 0-334 0 0,0 0 78 0 0,0 0-47 0 0,0 0-646 0 0,0 0-511 0 0,0 0-971 0 0</inkml:trace>
  <inkml:trace contextRef="#ctx0" brushRef="#br0" timeOffset="-1100.79">3706 384 6768 0 0,'0'0'149'0'0,"0"0"23"0"0,0 0 12 0 0,0 3-25 0 0,0 21-98 0 0,-1-12 106 0 0,3-9-30 0 0,0 0 43 0 0,5 2 177 0 0,-7-5-333 0 0,0 0 0 0 0,1 0 0 0 0,-1 1 0 0 0,1-1 0 0 0,-1 0 0 0 0,1 0 0 0 0,-1 1 0 0 0,0-1 1 0 0,1 0-1 0 0,-1 1 0 0 0,0-1 0 0 0,1 1 0 0 0,-1-1 0 0 0,0 1 0 0 0,0-1 0 0 0,1 0 0 0 0,-1 1 0 0 0,0-1 0 0 0,0 1 0 0 0,0-1 0 0 0,0 1 0 0 0,1-1 0 0 0,-1 1 0 0 0,0-1 0 0 0,0 1 0 0 0,0-1 0 0 0,0 1 1 0 0,0-1-1 0 0,0 1 0 0 0,0-1 0 0 0,-1 1 0 0 0,1 0-24 0 0,0 11 294 0 0,0 1-41 0 0,0 14 152 0 0,0-1-101 0 0,0 35 282 0 0,0-42-379 0 0,0-2 41 0 0,0-9-126 0 0,-1 0-1 0 0,0 0 1 0 0,-1 0 0 0 0,1 0 0 0 0,-2 0-122 0 0,1 0 108 0 0,0 0-1 0 0,1 0 1 0 0,0-1 0 0 0,0 1 0 0 0,0 1-108 0 0,1 10 183 0 0,1 6 25 0 0,-4 9 44 0 0,-8 0 65 0 0,5-9-86 0 0,-1 9 16 0 0,4-16-122 0 0,2-9-16 0 0,0 0 1 0 0,0 0-1 0 0,1 0 1 0 0,1 5-110 0 0,-1-6 99 0 0,0-1 1 0 0,0 0 0 0 0,0 1 0 0 0,-1-1 0 0 0,-1 5-100 0 0,-1-2 93 0 0,0 0 44 0 0,-9 24 370 0 0,7-22-329 0 0,1-1-73 0 0,0 7 49 0 0,5 2-68 0 0,-1-10-45 0 0,1 0 10 0 0,-1-8-38 0 0,0 0 0 0 0,0 0 0 0 0,0 0 1 0 0,0 0-1 0 0,0 0 0 0 0,0 0 0 0 0,-1 0 1 0 0,1 0-1 0 0,-1 0 0 0 0,1 0 0 0 0,-1 1-13 0 0,-5 5 61 0 0,1 1-12 0 0,3 1 66 0 0,2-2-16 0 0,-1 2 36 0 0,1-7 51 0 0,0-3 48 0 0,0 0 12 0 0,0 0-116 0 0,0 0-101 0 0,0 0-75 0 0,0 0-123 0 0,0 0-204 0 0,0 0 275 0 0,0 0 1 0 0,0 0-20 0 0,0 0-44 0 0,0 0-15 0 0,0 0-45 0 0,0 0-51 0 0,0 0-56 0 0,0 0-63 0 0,0 0-56 0 0,0 0-52 0 0,0 0-44 0 0,0 0-158 0 0,0 0-44 0 0,0 0-192 0 0,0 0-516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43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402 490 7400 0 0,'0'0'216'0'0,"-3"0"-11"0"0,-4-1-168 0 0,-6-6-23 0 0,6 2 55 0 0,4 2 215 0 0,1 2-92 0 0,-1 0-55 0 0,0 2-48 0 0,0-1-16 0 0,1-1 44 0 0,-3-6 239 0 0,5 6-335 0 0,0 1 0 0 0,0 0 0 0 0,0-1 0 0 0,-1 1 1 0 0,1-1-1 0 0,0 1 0 0 0,0 0 0 0 0,-1-1 0 0 0,1 1 1 0 0,0 0-1 0 0,0 0 0 0 0,-1-1 0 0 0,1 1 1 0 0,0 0-1 0 0,-1 0 0 0 0,1-1 0 0 0,-1 1 0 0 0,1 0 1 0 0,0 0-1 0 0,-1 0 0 0 0,1 0 0 0 0,-1-1 1 0 0,1 1-1 0 0,0 0 0 0 0,-1 0 0 0 0,1 0 0 0 0,-1 0 1 0 0,1 0-1 0 0,-1 0 0 0 0,1 0 0 0 0,-1 0-21 0 0,-1 0 464 0 0,-1-2-14 0 0,-8-9-2 0 0,9 9-189 0 0,2 1-113 0 0,-2 2-15 0 0,0 0-40 0 0,0-1-15 0 0,0 0-49 0 0,-3 0-22 0 0,2 1 41 0 0,-5 4 23 0 0,1-1-27 0 0,1-1 17 0 0,0-2 29 0 0,-2-1 49 0 0,7 0-125 0 0,0 0 1 0 0,-1 1-1 0 0,1-1 1 0 0,0 0-1 0 0,0 0 1 0 0,0 1 0 0 0,0-1-1 0 0,0 0 1 0 0,-1 1-1 0 0,1 0 1 0 0,0-1-1 0 0,0 1-12 0 0,-12 10 115 0 0,-4 3 16 0 0,-5-6-59 0 0,20-8-71 0 0,0 1 0 0 0,0-1 1 0 0,0 1-1 0 0,1 0 1 0 0,-1 0-1 0 0,0 0 1 0 0,1-1-1 0 0,-1 1 1 0 0,0 1-1 0 0,1-1 1 0 0,-1 0-2 0 0,-8 15 48 0 0,-14 3-26 0 0,15-9-3 0 0,1 1-1 0 0,0 0 0 0 0,-5 11-18 0 0,0-2-1 0 0,-35 60 65 0 0,34-64-64 0 0,13-15 0 0 0,-1 1 0 0 0,0 0 0 0 0,1 0 0 0 0,-1-1 0 0 0,1 1 0 0 0,-1 0 0 0 0,1 0 0 0 0,0 1 0 0 0,0-1 0 0 0,0 1 0 0 0,-5 23 0 0 0,0-13 0 0 0,-2 6 0 0 0,8-19 0 0 0,0 1 0 0 0,0 0 0 0 0,0-1 0 0 0,-1 1 0 0 0,1 0 0 0 0,0-1 0 0 0,0 1 0 0 0,0 0 0 0 0,0 0 0 0 0,1-1 0 0 0,-1 1 0 0 0,0 0 0 0 0,0-1 0 0 0,0 1 0 0 0,0 0 0 0 0,1-1 0 0 0,-1 1 0 0 0,0 0 0 0 0,1-1 0 0 0,-1 1 0 0 0,0-1 0 0 0,1 1 0 0 0,0 0 0 0 0,9 4 0 0 0,-4 6 0 0 0,-5-10 0 0 0,-1-1 0 0 0,1 0 0 0 0,0 1 0 0 0,0-1 0 0 0,0 0 0 0 0,-1 0 0 0 0,1 1 0 0 0,0-1 0 0 0,0 0 0 0 0,0 0 0 0 0,0 0 0 0 0,0 0 0 0 0,-1 0 0 0 0,2 0 0 0 0,20 1 0 0 0,-15 0 0 0 0,0-1 0 0 0,-1 0 0 0 0,1 0 0 0 0,0 0 0 0 0,-1-1 0 0 0,1 0 0 0 0,0 0 0 0 0,0-1 0 0 0,1-1-3 0 0,0 0 1 0 0,0 0-1 0 0,0-1 1 0 0,-1 0 0 0 0,1-1-1 0 0,-1 0 1 0 0,0 0 0 0 0,0 0-1 0 0,2-3 3 0 0,15-11-122 0 0,-3 3 43 0 0,0-10-10 0 0,6 4-18 0 0,-11 2-34 0 0,-8 7 27 0 0,3 1-38 0 0,-1 0 45 0 0,0-2-38 0 0,6-17-229 0 0,7-30-503 0 0,-21 54 758 0 0,0-2-72 0 0,0 1 34 0 0,-3-13-198 0 0,1 8 140 0 0,0 4 78 0 0,0-1-57 0 0,0-21-518 0 0,0 18 433 0 0,-1 5 122 0 0,-1-1 51 0 0,-3-6-73 0 0,-1-2 27 0 0,1-14-108 0 0,-6-1 18 0 0,6 0 42 0 0,0 15 165 0 0,3 10 34 0 0,0 1 0 0 0,1-1 1 0 0,0 0-1 0 0,0 1 0 0 0,0-1 0 0 0,1 0 1 0 0,0-8 1 0 0,0 8 2 0 0,1 0 1 0 0,-2 1-1 0 0,1-1 1 0 0,-1 1 0 0 0,0-1-1 0 0,0 0-3 0 0,-10-14 123 0 0,6-5 60 0 0,-1 13-64 0 0,0 1 32 0 0,5-1-7 0 0,1 6-92 0 0,0-2 93 0 0,0-1 114 0 0,0 5-80 0 0,0 0 36 0 0,0-1 39 0 0,0 0 41 0 0,0 4 110 0 0,0 0-41 0 0,0 0-39 0 0,0 1-37 0 0,0 1-35 0 0,0 0-34 0 0,0 1 130 0 0,0 1-108 0 0,0 2-90 0 0,0 0-76 0 0,0 1-56 0 0,0 2-50 0 0,1 9-113 0 0,-1-7 119 0 0,1-5 91 0 0,-1-1 102 0 0,14 24 49 0 0,-1 0 48 0 0,-8 2-59 0 0,0-14-114 0 0,4 10 134 0 0,4 15 178 0 0,-7-12-134 0 0,0 8 2 0 0,-1-9-49 0 0,-1-4-6 0 0,1-4-61 0 0,1 8 93 0 0,-3 4 98 0 0,-3-23-236 0 0,1 0 1 0 0,0 0 0 0 0,0-1 0 0 0,1 1-1 0 0,0 0-111 0 0,4 16 241 0 0,-4 1-54 0 0,-2 132 730 0 0,2-143-788 0 0,5 0 15 0 0,-6-13-127 0 0,0 1 0 0 0,0-1 0 0 0,-1 1 0 0 0,1-1 0 0 0,0 1 1 0 0,-1-1-1 0 0,1 1 0 0 0,-1-1 0 0 0,1 1 0 0 0,-1 0 0 0 0,0-1 0 0 0,0 1 0 0 0,0 1-17 0 0,0 19 190 0 0,0-12-108 0 0,0 6 46 0 0,0-3-41 0 0,0-10-21 0 0,0-1-2 0 0,0 5-54 0 0,0-3-88 0 0,0-2-111 0 0,0-1-244 0 0,0-1-434 0 0,0 0-47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46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81 6160 0 0,'0'0'133'0'0,"0"0"23"0"0,0 0 13 0 0,0-3-18 0 0,0-4-102 0 0,0 3 25 0 0,0 2 75 0 0,0 2 175 0 0,0-3 296 0 0,-1-2-372 0 0,0 2 26 0 0,-3-6 427 0 0,1 5-358 0 0,2 3-240 0 0,0-1-42 0 0,0 1-49 0 0,-1-1-58 0 0,0 0 426 0 0,-1-1-17 0 0,-10-8 31 0 0,-1 6 146 0 0,10-2-150 0 0,4 7-364 0 0,-1-1 0 0 0,1 1-1 0 0,0 0 1 0 0,0-1 0 0 0,-1 1-1 0 0,1-1 1 0 0,0 1 0 0 0,-1 0-1 0 0,1-1 1 0 0,0 1-1 0 0,-1 0 1 0 0,1-1 0 0 0,-1 1-1 0 0,1 0 1 0 0,0 0 0 0 0,-1-1-1 0 0,1 1 1 0 0,-1 0 0 0 0,1 0-1 0 0,-1 0 1 0 0,1-1 0 0 0,-1 1-1 0 0,1 0 1 0 0,-1 0-1 0 0,1 0 1 0 0,-1 0 0 0 0,1 0-1 0 0,-1 0 1 0 0,1 0 0 0 0,-1 0-1 0 0,1 0 1 0 0,-1 1-26 0 0,-6-1 204 0 0,2 0-42 0 0,-5 0 52 0 0,5 0-130 0 0,-1 0-39 0 0,-13 0 10 0 0,7 0 16 0 0,10 0-67 0 0,0 0 1 0 0,0 0 0 0 0,1 0 0 0 0,-1 1 0 0 0,0-1-1 0 0,0 1 1 0 0,1-1 0 0 0,-1 1 0 0 0,0 0 0 0 0,1 0-1 0 0,-1 0 1 0 0,0 0 0 0 0,1 0-5 0 0,-9 4 79 0 0,-4-2 60 0 0,12-3-119 0 0,1 0 1 0 0,-1 0-1 0 0,0 0 1 0 0,0 1-1 0 0,1-1 1 0 0,-1 1-1 0 0,1-1 1 0 0,-1 1 0 0 0,0-1-1 0 0,1 1 1 0 0,0 0-1 0 0,-1 0 1 0 0,1 0-1 0 0,-1 0-20 0 0,-6 4 93 0 0,-2 0 23 0 0,1-1-23 0 0,-7 6-8 0 0,5-3-42 0 0,5-4-7 0 0,-1 1-1 0 0,1 1 1 0 0,1-1 0 0 0,-5 5-36 0 0,-6 4 73 0 0,14-12-72 0 0,0 0-1 0 0,0 0 1 0 0,1 0 0 0 0,-1 0-1 0 0,0 0 1 0 0,1 1 0 0 0,-1-1-1 0 0,0 1 1 0 0,1-1 0 0 0,0 1 0 0 0,-1-1-1 0 0,1 1 1 0 0,0 0 0 0 0,0 0-1 0 0,0 0 1 0 0,0 0 0 0 0,0 0-1 0 0,0 0 1 0 0,1 0 0 0 0,-1 0 0 0 0,1 0-1 0 0,-1 0 1 0 0,1 0 0 0 0,0 2-1 0 0,-6 17-2 0 0,1-6 2 0 0,3-12 0 0 0,1 1 0 0 0,0-1 0 0 0,0 1 0 0 0,0-1 0 0 0,0 1 0 0 0,1-1 0 0 0,-1 1 0 0 0,1-1 0 0 0,0 1 0 0 0,0 58 10 0 0,0-58-2 0 0,0 0-1 0 0,1 0 1 0 0,0 1 0 0 0,-1-1-1 0 0,1 0 1 0 0,1 0-1 0 0,0 3-7 0 0,2 1 0 0 0,0 0 0 0 0,1 0-1 0 0,0 0 1 0 0,4 5 0 0 0,5 7 12 0 0,-7-9 6 0 0,-6-8-15 0 0,1 1 0 0 0,0-1 1 0 0,0 0-1 0 0,0 0 0 0 0,0 0 0 0 0,1 0 1 0 0,-1-1-1 0 0,1 1 0 0 0,0-1 0 0 0,0 1 1 0 0,0-1-4 0 0,21 13 8 0 0,-3-4-51 0 0,1-1 0 0 0,17 6 43 0 0,-7-7-10 0 0,48 7 10 0 0,-68-14 6 0 0,0-1-1 0 0,-1 0 1 0 0,1 0 0 0 0,0-2 0 0 0,0 1 0 0 0,0-2 0 0 0,8-1-6 0 0,-5 0 20 0 0,0-1 0 0 0,0-1 0 0 0,0 0 0 0 0,-1-1 0 0 0,3-2-20 0 0,-3-2 46 0 0,1-12-21 0 0,-13 17-11 0 0,1 0 0 0 0,0 1-1 0 0,0-1 1 0 0,0 1 0 0 0,2-2-14 0 0,-3 5 5 0 0,-1-1 0 0 0,1 0 0 0 0,-1 1 0 0 0,0-1 0 0 0,0 0 1 0 0,1 0-1 0 0,-1 0 0 0 0,0 1 0 0 0,-1-1 0 0 0,1 0 0 0 0,0 0 0 0 0,0-2-5 0 0,0-26 88 0 0,-1 19-66 0 0,1 2-13 0 0,-1 6-8 0 0,1 0 1 0 0,-1 0-1 0 0,0 0 0 0 0,0 0 1 0 0,0 0-1 0 0,-1 0 0 0 0,1 0 1 0 0,-1 0-1 0 0,1 0 0 0 0,-1 0 1 0 0,0-1-2 0 0,-22-31 60 0 0,16 25-60 0 0,-25-27 0 0 0,27 29 24 0 0,0 1-40 0 0,-7-9-112 0 0,-4-3-146 0 0,-10-8-220 0 0,18 18 322 0 0,-2 0-56 0 0,-5-5-185 0 0,10 11 230 0 0,1-1-1 0 0,0-1 1 0 0,1 1 0 0 0,-1-1 0 0 0,1 1 0 0 0,-2-3 183 0 0,5 5-56 0 0,-1 1 0 0 0,1-1 0 0 0,-1 1 0 0 0,1 0 0 0 0,0-1 0 0 0,0 1 0 0 0,0-1 0 0 0,-1 1 0 0 0,2-1 0 0 0,-1 1 56 0 0</inkml:trace>
  <inkml:trace contextRef="#ctx0" brushRef="#br0" timeOffset="469.07">783 144 8696 0 0,'3'3'197'0'0,"2"2"-110"0"0,-3-3-12 0 0,1 1 0 0 0,0 0 0 0 0,-1-1 0 0 0,1 1 0 0 0,-1 0 0 0 0,0 1 0 0 0,2 2-75 0 0,-2 1 69 0 0,-1 0-43 0 0,-1-5-28 0 0,0 0 0 0 0,0 0 0 0 0,1 0 0 0 0,-1-1 0 0 0,0 1 1 0 0,1 0-1 0 0,0 0 0 0 0,-1-1 0 0 0,1 1 0 0 0,0 0 0 0 0,0-1 1 0 0,0 1-1 0 0,0-1 2 0 0,4 10 24 0 0,-2 2 72 0 0,-2-2 280 0 0,4 0-41 0 0,0-1-38 0 0,2 0-35 0 0,0 0 6 0 0,-3 0-37 0 0,-1 8 379 0 0,-3-10-334 0 0,2 0-34 0 0,3-1-40 0 0,3 2 227 0 0,1 1 53 0 0,-5-3-197 0 0,-1 0-100 0 0,-2 1-73 0 0,-1-4-33 0 0,0-1 44 0 0,0 14 631 0 0,0-14-611 0 0,0-2-111 0 0,0 0-33 0 0,0 2 349 0 0,0-3-10 0 0,2 0-2 0 0,9 0-14 0 0,-8 0-57 0 0,-3 0-29 0 0,0 0-4 0 0,0 0-8 0 0,0 0-34 0 0,-3 0-20 0 0,-8 0-2 0 0,9 0-6 0 0,-1-3-30 0 0,-3-2-76 0 0,4 3-42 0 0,0 1-1 0 0,0-1 0 0 0,1 1 0 0 0,-1-1 0 0 0,0 0 0 0 0,1 1 1 0 0,0-1-1 0 0,-1 0 0 0 0,1 0 0 0 0,0 0 0 0 0,0 0 0 0 0,0 0 1 0 0,0-1-1 0 0,0 1 0 0 0,1 0 0 0 0,-1 0 0 0 0,1 0 0 0 0,-1-1 1 0 0,1 1-1 0 0,0-2-13 0 0,0-84 140 0 0,0 54-126 0 0,0 31-14 0 0,0 1 0 0 0,0-1 0 0 0,0 1 0 0 0,0-1 0 0 0,1 1 0 0 0,-1-1 0 0 0,1 1 0 0 0,0-1 0 0 0,0 1 0 0 0,0-1 0 0 0,0 1 0 0 0,0 0 0 0 0,0 0 0 0 0,1-1 0 0 0,-1 1 0 0 0,1 0 0 0 0,-1 0 0 0 0,2-1 0 0 0,-1 0 0 0 0,0 0 0 0 0,0 0 0 0 0,-1 0 0 0 0,1 0 0 0 0,-1-1 0 0 0,1 0 0 0 0,0-5 0 0 0,4-9 0 0 0,18-3 0 0 0,-3-6-14 0 0,5 6-44 0 0,-2 7 30 0 0,1 0 0 0 0,1 1 28 0 0,-17 9-20 0 0,22-7 15 0 0,-17 8-13 0 0,0 2 1 0 0,0-1 0 0 0,0 2-1 0 0,7 1 18 0 0,-2-1-9 0 0,-12 0 4 0 0,0 1 0 0 0,0 0 0 0 0,0 0 0 0 0,-1 0 0 0 0,1 1-1 0 0,0 0 6 0 0,9 3-22 0 0,2-1 13 0 0,-10-2 8 0 0,0-1 1 0 0,-1 2 0 0 0,1-1 0 0 0,-1 1-1 0 0,1 1 1 0 0,12 5 0 0 0,-13-6-9 0 0,0 0 0 0 0,1 1 0 0 0,-2 0 0 0 0,1 1 0 0 0,0-1 0 0 0,-1 1 0 0 0,0 0 0 0 0,3 3 9 0 0,16 14-8 0 0,-19-18 0 0 0,0 1 0 0 0,0 0 0 0 0,0 0 0 0 0,-1 1 0 0 0,0 0 0 0 0,0 0 0 0 0,0 0 0 0 0,3 6 8 0 0,5 14 8 0 0,1-2 0 0 0,7 9-8 0 0,-19-29 14 0 0,0 1 0 0 0,0-1 0 0 0,0 1 0 0 0,-1-1 0 0 0,1 1 0 0 0,-1-1 0 0 0,0 3-14 0 0,4 14 54 0 0,1-6-3 0 0,-4-11-39 0 0,-1-1 1 0 0,0 0 0 0 0,0 1 0 0 0,0-1-1 0 0,0 0 1 0 0,-1 1 0 0 0,0-1-1 0 0,1 2-12 0 0,1 14 100 0 0,5 0-12 0 0,-3-9-36 0 0,-4-9-44 0 0,1 0 0 0 0,-1 1 0 0 0,0-1 0 0 0,1 0 0 0 0,-1 0 0 0 0,0 0-1 0 0,0 0 1 0 0,0 0 0 0 0,0 0 0 0 0,0 0 0 0 0,0 0 0 0 0,-1 1-1 0 0,1-1 1 0 0,0 0 0 0 0,0 0 0 0 0,-1 0 0 0 0,1 0 0 0 0,-1 0 0 0 0,1 0-1 0 0,-1 0 1 0 0,1 0 0 0 0,-1 0 0 0 0,0 0 0 0 0,1-1 0 0 0,-2 2-8 0 0,-3 5 38 0 0,-11 25-17 0 0,14-22-11 0 0,2-4 24 0 0,0-6-34 0 0,0 6 80 0 0,0-4-46 0 0,0 0 0 0 0,1-1 1 0 0,-1 1-1 0 0,0 0 1 0 0,-1-1-1 0 0,1 1 0 0 0,0 0 1 0 0,0-1-1 0 0,-1 1 1 0 0,1 0-1 0 0,-1-1 0 0 0,0 2-34 0 0,-10 3 272 0 0,9-2-118 0 0,-2 3-50 0 0,1-4 7 0 0,-1-3 43 0 0,-1-1 83 0 0,5 4 3 0 0,0-2-330 0 0,0-1 35 0 0,0 2 37 0 0,0 0 83 0 0,-2 1 269 0 0,1-1-245 0 0,0-2-90 0 0,0 1-82 0 0,0 0-104 0 0,0-1 47 0 0,0 0-33 0 0,0 0-38 0 0,0 0-39 0 0,-1 1-42 0 0,1-1-46 0 0,0 0-47 0 0,-1 0-51 0 0,1 0-53 0 0,-1 0-56 0 0,1 0 82 0 0,0 0-62 0 0,0 0-55 0 0,0 0-48 0 0,-1 0-180 0 0,0 0-48 0 0,0 0-217 0 0,-1 0-588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44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304 671 8840 0 0,'-3'0'60'0'0,"2"0"34"0"0,-5 0 491 0 0,-1 0-460 0 0,-8 0-77 0 0,-4 0-62 0 0,14 0 36 0 0,0 0 32 0 0,3 0 48 0 0,1 0 112 0 0,1 0 177 0 0,-2 0 8 0 0,0 0-348 0 0,0 0 41 0 0,-2 0 170 0 0,-7 1 472 0 0,8-1-543 0 0,0 1-92 0 0,2-1-104 0 0,0 1-43 0 0,-4 10 346 0 0,-6-5-98 0 0,10-5-189 0 0,-1-1 0 0 0,1 0 0 0 0,0 1-1 0 0,0-1 1 0 0,0 1 0 0 0,0 0 0 0 0,0-1-1 0 0,1 1 1 0 0,-1 0 0 0 0,0 0 0 0 0,0-1-1 0 0,0 1 1 0 0,0 0 0 0 0,1 0 0 0 0,-1 0-1 0 0,0 0-10 0 0,-1 4 41 0 0,2-4-31 0 0,-1 0 0 0 0,1-1 0 0 0,0 1 0 0 0,-1 0 0 0 0,1-1 0 0 0,0 1-1 0 0,-1-1 1 0 0,1 1 0 0 0,0-1 0 0 0,-1 1 0 0 0,1-1 0 0 0,-1 1 0 0 0,1-1 0 0 0,-1 1 0 0 0,0-1-1 0 0,1 1 1 0 0,-1-1 0 0 0,1 0 0 0 0,-1 1 0 0 0,0-1 0 0 0,1 0 0 0 0,-1 0-10 0 0,-4 3 33 0 0,-12 9 53 0 0,1 5-38 0 0,-9 19 24 0 0,19-27-38 0 0,-16 29 50 0 0,14-26-59 0 0,3-6-10 0 0,1 0 1 0 0,0 0-1 0 0,0 1 1 0 0,0 1-16 0 0,0 0 25 0 0,-8 19 27 0 0,9-17-33 0 0,-10 25 16 0 0,9-27-29 0 0,3-7-4 0 0,0 0 1 0 0,0 1-1 0 0,0-1 1 0 0,0 1-1 0 0,0-1 0 0 0,1 1 1 0 0,-1-1-1 0 0,0 1 1 0 0,1-1-1 0 0,-1 1 0 0 0,1 0 1 0 0,0-1-1 0 0,0 1 1 0 0,-1 0-1 0 0,1-1 0 0 0,0 1 1 0 0,1 0-1 0 0,-1-1 1 0 0,0 1-1 0 0,0-1 0 0 0,1 1 1 0 0,-1 0-1 0 0,1-1 1 0 0,0 2-3 0 0,3 5 0 0 0,-3-7 0 0 0,0 1 0 0 0,0-1 0 0 0,0 1 0 0 0,0-1 0 0 0,0 1 0 0 0,-1-1 0 0 0,1 1 0 0 0,-1-1 0 0 0,1 1 0 0 0,-1 0 0 0 0,0-1 0 0 0,1 1 0 0 0,-1 0 0 0 0,0 0 0 0 0,0-1 1 0 0,0 0 1 0 0,0 1-1 0 0,0-1 1 0 0,0 1-1 0 0,0-1 1 0 0,1 0-1 0 0,-1 1 1 0 0,0-1-1 0 0,1 0 1 0 0,-1 1-1 0 0,1-1 1 0 0,-1 0-1 0 0,1 0 1 0 0,0 0-1 0 0,0 0 1 0 0,-1 1-1 0 0,1-1 1 0 0,0 0 0 0 0,0 0-1 0 0,0 0 1 0 0,0 0-1 0 0,0-1 1 0 0,0 1-1 0 0,1 0 1 0 0,-1 0-1 0 0,0-1 1 0 0,0 1-1 0 0,0-1 1 0 0,1 1-1 0 0,-1-1 1 0 0,0 1-1 0 0,1-1 1 0 0,-1 0-1 0 0,0 0 1 0 0,1 1-1 0 0,-1-1 1 0 0,1 0-1 0 0,-1 0 1 0 0,0 0 0 0 0,1-1-1 0 0,-1 1 1 0 0,0 0-1 0 0,1 0 1 0 0,-1-1-1 0 0,0 1 1 0 0,1-1-1 0 0,-1 1 1 0 0,0-1-1 0 0,1 0-1 0 0,6-4 22 0 0,-7 4-19 0 0,1 0 0 0 0,-1 0 1 0 0,1 0-1 0 0,-1 1 1 0 0,1-1-1 0 0,-1 0 1 0 0,1 1-1 0 0,-1-1 0 0 0,1 1 1 0 0,0-1-1 0 0,-1 1 1 0 0,1 0-1 0 0,0 0 1 0 0,0 0-4 0 0,2 0 10 0 0,0-1 1 0 0,0 1 0 0 0,0-1 0 0 0,0 0 0 0 0,-1 0-1 0 0,1 0 1 0 0,0 0 0 0 0,0-1 0 0 0,3-1-11 0 0,31-21 54 0 0,-20 11-29 0 0,-6 6-25 0 0,-6 3 12 0 0,0 0 0 0 0,-1 0 0 0 0,1 0 0 0 0,-1 0 0 0 0,3-4-12 0 0,17-13 12 0 0,-18 16-12 0 0,-1 0 0 0 0,0 0 0 0 0,-1 0 0 0 0,1-1 0 0 0,-1 1 0 0 0,0-1 0 0 0,-1-1 0 0 0,4-5 0 0 0,23-44-12 0 0,-14 29-86 0 0,-13 22 77 0 0,-1 0 1 0 0,1 0-1 0 0,-1-1 0 0 0,-1 1 1 0 0,1-1-1 0 0,-1 0 0 0 0,0 0 0 0 0,0 0 1 0 0,0-5 20 0 0,-7-17-98 0 0,1 10-6 0 0,2-2-45 0 0,3-9-40 0 0,-1-40-335 0 0,-3 44 376 0 0,-3 7 75 0 0,1-1 36 0 0,0-26 12 0 0,-1 20 2 0 0,4 15 12 0 0,0 1-1 0 0,0-1 0 0 0,1 0 1 0 0,0-9 11 0 0,1 7-33 0 0,-1 1 1 0 0,-1-1-1 0 0,-2-10 33 0 0,1 8-33 0 0,1 0-1 0 0,0 0 0 0 0,1 0 1 0 0,0-1 33 0 0,1-69-54 0 0,0-2 36 0 0,-2 65 18 0 0,-12-6 10 0 0,3 7 57 0 0,10 17-36 0 0,0 0 1 0 0,0 0-1 0 0,1 1 1 0 0,-1-1-1 0 0,1 0 1 0 0,-1 0-1 0 0,1 0 1 0 0,0-2-32 0 0,0 2 143 0 0,-2 3 14 0 0,0 0-84 0 0,-2 0-79 0 0,2 0 75 0 0,1 0 8 0 0,0 0 35 0 0,-1 0 43 0 0,0 0 48 0 0,2 1-70 0 0,0 1-77 0 0,1 0-55 0 0,-1-1 1 0 0,0 1-1 0 0,0 0 1 0 0,1-1-1 0 0,-1 1 0 0 0,1-1 1 0 0,0 1-1 0 0,-1-1 1 0 0,1 1-1 0 0,0-1 1 0 0,0 1-1 0 0,0-1-1 0 0,0 1-3 0 0,0-1 1 0 0,0 1-1 0 0,0 0 1 0 0,0 0-1 0 0,-1 0 1 0 0,1 0-1 0 0,0-1 1 0 0,-1 1-1 0 0,1 0 1 0 0,-1 0-1 0 0,0 0 1 0 0,0 1 2 0 0,0 0 1 0 0,0 0 0 0 0,0 0 0 0 0,0 0 1 0 0,1 0-1 0 0,-1 0 0 0 0,1 0 0 0 0,0 0 1 0 0,-1 0-1 0 0,1 0 0 0 0,0 0 0 0 0,1 0 1 0 0,-1-1-1 0 0,0 1 0 0 0,1 0 0 0 0,0-1 1 0 0,1 3-2 0 0,0-1 17 0 0,-1 1 1 0 0,0-1-1 0 0,0 1 1 0 0,-1 0-1 0 0,1-1 1 0 0,-1 1-1 0 0,0 0 1 0 0,0 1-18 0 0,3 12 54 0 0,7 14 36 0 0,-6 0 16 0 0,6 3 80 0 0,-6 7 35 0 0,6-7 10 0 0,-5-7-30 0 0,0 8 16 0 0,-2-14-67 0 0,1 6 66 0 0,6 6 5 0 0,-6-24-108 0 0,-2 0 1 0 0,1 1-1 0 0,0 4-113 0 0,-3 17 213 0 0,0-10-50 0 0,2 1 43 0 0,11 17 123 0 0,-2-2-79 0 0,-3-3-16 0 0,-6-24-139 0 0,-1-1 0 0 0,0 1 0 0 0,0 0-1 0 0,-1 6-94 0 0,1 2 170 0 0,4-3-52 0 0,0 0 1 0 0,-4 3 50 0 0,-2-11-105 0 0,0 25 198 0 0,0 27 240 0 0,0-39-311 0 0,0-18-18 0 0,0-3 3 0 0,0 2-29 0 0,0 2-121 0 0,1-1-52 0 0,0-2-57 0 0,0 0-108 0 0,4-4-149 0 0,-3 1 263 0 0,-1 0 37 0 0,1 0 50 0 0,1-3-397 0 0,-1-5 109 0 0,-1 8 196 0 0,0 0-1 0 0,1 0 1 0 0,-1 0 0 0 0,1 0 0 0 0,-1 0 0 0 0,1 0-1 0 0,2-2 83 0 0,3-4-361 0 0,-3 4 130 0 0,-2-1-43 0 0,4-11-719 0 0,7 0-28 0 0</inkml:trace>
  <inkml:trace contextRef="#ctx0" brushRef="#br0" timeOffset="289.2">895 607 8264 0 0,'2'3'40'0'0,"0"-1"1"0"0,0 0 0 0 0,-1 0-1 0 0,1 1 1 0 0,-1-1 0 0 0,0 1-1 0 0,1 0 1 0 0,-1-1 0 0 0,0 1-1 0 0,-1 0 1 0 0,1-1-1 0 0,0 1 1 0 0,-1 0 0 0 0,0 1-41 0 0,1 20 244 0 0,-2 0-94 0 0,1-12-125 0 0,-1 0-51 0 0,1-5 219 0 0,0 3 195 0 0,0-9-340 0 0,0 0 0 0 0,0 0-1 0 0,0 0 1 0 0,0 0 0 0 0,0-1 0 0 0,0 1-1 0 0,1 0 1 0 0,-1 0 0 0 0,0 0 0 0 0,0-1-1 0 0,1 1 1 0 0,-1 0 0 0 0,1 0 0 0 0,-1 0-48 0 0,7 3 476 0 0,-7-4-446 0 0,1 0 0 0 0,-1 1 0 0 0,1-1 0 0 0,-1 0 0 0 0,0 1 0 0 0,1-1 0 0 0,-1 0 0 0 0,0 1 0 0 0,1-1 0 0 0,-1 0 0 0 0,0 1 0 0 0,1-1 0 0 0,-1 0 0 0 0,0 1 0 0 0,1-1 0 0 0,-1 1 0 0 0,0-1 0 0 0,0 1 0 0 0,0-1 0 0 0,1 1 1 0 0,-1-1-1 0 0,0 1 0 0 0,0-1 0 0 0,0 1 0 0 0,0-1 0 0 0,0 1 0 0 0,0-1 0 0 0,0 1 0 0 0,0-1 0 0 0,0 1 0 0 0,0-1 0 0 0,-1 1-30 0 0,1 1 99 0 0,0 1 36 0 0,0 3 218 0 0,0 21 1099 0 0,0-22-1183 0 0,0 0-48 0 0,0 0-62 0 0,0-1-83 0 0,0-1-97 0 0,0-2-115 0 0,0-1 137 0 0,0 1 1 0 0,0-1 0 0 0,0 0 0 0 0,0 0 0 0 0,0 0 0 0 0,0 0 0 0 0,0 0 0 0 0,0 0-1 0 0,0 0 1 0 0,0 0 0 0 0,0 0 0 0 0,0 0 0 0 0,0 1 0 0 0,0-1 0 0 0,0 0-1 0 0,0 0 1 0 0,0 0 0 0 0,0 0 0 0 0,0 0 0 0 0,0 0 0 0 0,0 0 0 0 0,0 0 0 0 0,0 0-1 0 0,0 0 1 0 0,1 0 0 0 0,-1 1 0 0 0,0-1 0 0 0,0 0 0 0 0,0 0 0 0 0,0 0 0 0 0,0 0-1 0 0,0 0 1 0 0,0 0 0 0 0,0 0 0 0 0,0 0 0 0 0,0 0 0 0 0,0 0 0 0 0,0 0 0 0 0,0 0-1 0 0,1 0 1 0 0,-1 0 0 0 0,0 0 0 0 0,0 0 0 0 0,0 0 0 0 0,0 0 0 0 0,0 0-1 0 0,0 0 1 0 0,0 0 0 0 0,0 0 0 0 0,0 0 0 0 0,1 0 0 0 0,-1 0 0 0 0,0 0 0 0 0,0 0-1 0 0,0 0 1 0 0,0 0 0 0 0,0 0-2 0 0,1 0 2 0 0,-1 0 0 0 0,1 0 1 0 0,0 0-1 0 0,0 0 0 0 0,-1 0 0 0 0,1 0 0 0 0,0 0 0 0 0,-1 1 0 0 0,1-1 1 0 0,0 0-1 0 0,-1 0 0 0 0,1 1 0 0 0,0-1 0 0 0,-1 0 0 0 0,1 1-2 0 0,1 2-15 0 0,-2 0-84 0 0,0-1-85 0 0,0-1 47 0 0,0 0-36 0 0,0-1 173 0 0,0 1-211 0 0,0 0-37 0 0,0-1-344 0 0,0 1 75 0 0,0-1-50 0 0,0 0-675 0 0,0 0-537 0 0,0 0-1019 0 0</inkml:trace>
  <inkml:trace contextRef="#ctx0" brushRef="#br0" timeOffset="491.82">832 288 10480 0 0,'-2'0'28'0'0,"0"0"0"0"0,0 0 0 0 0,1-1 0 0 0,-1 1 0 0 0,0 0 0 0 0,1-1 0 0 0,-1 1 0 0 0,1-1 0 0 0,-1 0 0 0 0,1 0 0 0 0,-1 1 1 0 0,1-1-1 0 0,-1 0 0 0 0,1 0 0 0 0,0 0 0 0 0,-1 0 0 0 0,1-1 0 0 0,-1 1-28 0 0,-1-2 201 0 0,1 2-69 0 0,-1 0-44 0 0,0 1-43 0 0,0 1-24 0 0,1-3 36 0 0,0-3 7 0 0,-1 0-36 0 0,-8-1-17 0 0,6-4-11 0 0,1 7 6 0 0,-3 0 62 0 0,4 0 37 0 0,2-1 34 0 0,0 4-117 0 0,1 0-1 0 0,0-1 1 0 0,0 1-1 0 0,0-1 1 0 0,-1 1-1 0 0,1 0 1 0 0,0-1-1 0 0,0 1 1 0 0,-1 0-1 0 0,1-1 1 0 0,0 1-1 0 0,-1 0 1 0 0,1 0-1 0 0,0-1 1 0 0,-1 1-1 0 0,1 0 1 0 0,-1 0-1 0 0,1 0 1 0 0,0-1-1 0 0,-1 1 1 0 0,1 0-1 0 0,-1 0 1 0 0,1 0-1 0 0,0 0 1 0 0,-1 0-1 0 0,1 0 1 0 0,-1 0-1 0 0,1 0 1 0 0,-1 0-1 0 0,1 0 1 0 0,-1 0-22 0 0,-4-3 544 0 0,-1-3-230 0 0,2 2-134 0 0,3 4-173 0 0,-1-3 189 0 0,0 0-71 0 0,2 1-46 0 0,0-1-49 0 0,0 0-21 0 0,-1 1 47 0 0,-2 0 9 0 0,-2 0 147 0 0,6 3-106 0 0,3-1-99 0 0,2 0-42 0 0,-1 0-15 0 0,3-3 142 0 0,-7 1-115 0 0,0 1-70 0 0,-1-1-32 0 0,0 1-59 0 0,1-1-71 0 0,-1 0-78 0 0,0 1 14 0 0,0 0-53 0 0,0 1-47 0 0,0 0-40 0 0,0-1-137 0 0,0 1-41 0 0,0 0-166 0 0,0 0-445 0 0</inkml:trace>
  <inkml:trace contextRef="#ctx0" brushRef="#br0" timeOffset="875.05">1423 48 8952 0 0,'0'0'200'0'0,"0"0"33"0"0,0 0 15 0 0,0 0 44 0 0,0 0-83 0 0,0 0 34 0 0,0 0 285 0 0,2 0 15 0 0,6 3-163 0 0,-4 3-107 0 0,-2 3-84 0 0,-2 1-60 0 0,2 8 34 0 0,5-3 51 0 0,2 7 95 0 0,-4-12-212 0 0,2 9 61 0 0,-5 0 40 0 0,-3 3-27 0 0,0-11-80 0 0,1 1 0 0 0,0 0 0 0 0,1-1 0 0 0,0 1 0 0 0,1 1-91 0 0,3 4 96 0 0,-3-11-48 0 0,0 1 0 0 0,-1-1 0 0 0,1 1 0 0 0,-1 0 0 0 0,-1 0 0 0 0,1 0-48 0 0,1 28 183 0 0,4-5-73 0 0,-4-17-53 0 0,0-1 0 0 0,0 1 0 0 0,-1 12-57 0 0,-1 7 88 0 0,-1-11 38 0 0,1 0 0 0 0,1-1 0 0 0,2 11-126 0 0,2-8 137 0 0,-2-12-60 0 0,-1 0 0 0 0,0 0 0 0 0,-1 0 1 0 0,-1 2-78 0 0,0 28 272 0 0,0 109 539 0 0,0-117-587 0 0,0 1 52 0 0,0-32-265 0 0,0-1-1 0 0,0 1 0 0 0,0 0 0 0 0,0-1 1 0 0,-1 1-1 0 0,1 0 0 0 0,-1-1 0 0 0,0 1 0 0 0,1-1 1 0 0,-1 1-1 0 0,0-1 0 0 0,0 1 0 0 0,0-1 1 0 0,0 1-1 0 0,0-1 0 0 0,0 0 0 0 0,0 0 0 0 0,-1 1-10 0 0,-1 1 84 0 0,3 2 12 0 0,0 0-61 0 0,0-2-7 0 0,0 0-22 0 0,-1-3-43 0 0,0 0-35 0 0,-1 0-37 0 0,0 0-36 0 0,-2 0-120 0 0,1 0-38 0 0,3 0 283 0 0,0 0 1 0 0,0 0 0 0 0,0 0-1 0 0,0 0 1 0 0,0 0-1 0 0,0 0 1 0 0,0 0-1 0 0,-1 0 1 0 0,1 0 0 0 0,0 0-1 0 0,0 0 1 0 0,0 0-1 0 0,0 0 1 0 0,0 0 0 0 0,0 0-1 0 0,0 0 1 0 0,0 0-1 0 0,0 0 1 0 0,0 0 0 0 0,-1 0-1 0 0,1 0 1 0 0,0 0-1 0 0,0 0 1 0 0,0 0-1 0 0,0 0 1 0 0,0 0 0 0 0,0 0-1 0 0,0 0 1 0 0,0-1-1 0 0,0 1 1 0 0,0 0 0 0 0,0 0-1 0 0,0 0 1 0 0,0 0-1 0 0,0 0 1 0 0,-1 0-1 0 0,1 0 1 0 0,0 0 0 0 0,0 0-1 0 0,0 0 1 0 0,0 0-1 0 0,0-1 1 0 0,0 1 0 0 0,0 0-1 0 0,0 0 1 0 0,0 0-1 0 0,0 0 1 0 0,0 0-1 0 0,0 0 1 0 0,0 0 0 0 0,0 0-1 0 0,0 0 1 0 0,0 0-1 0 0,0-1 1 0 0,0 1 0 0 0,0 0-1 0 0,1 0 20 0 0,-1-13-1154 0 0</inkml:trace>
  <inkml:trace contextRef="#ctx0" brushRef="#br0" timeOffset="1514.07">1119 528 6824 0 0,'-3'0'66'0'0,"-1"0"-105"0"0,1 0 105 0 0,1 0 12 0 0,0 0 39 0 0,0 0 48 0 0,-1 0 52 0 0,2 0-327 0 0,0 0 34 0 0,-1 0 22 0 0,1 0 116 0 0,1 0 98 0 0,1 0 28 0 0,0 0 44 0 0,0 0 178 0 0,2 0 49 0 0,4-1 671 0 0,-4 1-797 0 0,0 0-47 0 0,-1-1-94 0 0,0 1-51 0 0,0-1-61 0 0,0 1-69 0 0,9-5 206 0 0,-1 1-30 0 0,-2 1-19 0 0,0 2 22 0 0,0 1 62 0 0,0-1-26 0 0,-1 0-54 0 0,0-1-23 0 0,3-2 2 0 0,6-2 61 0 0,4 5 50 0 0,-7 1-47 0 0,-5-2-68 0 0,2 0 39 0 0,4-3 16 0 0,3 0-38 0 0,18-4 71 0 0,-2 1-99 0 0,38-8 83 0 0,8-1 129 0 0,-46 9-211 0 0,-1 1-52 0 0,47-10-57 0 0,-15 2-30 0 0,-54 14 8 0 0,-1 0 1 0 0,1 0 0 0 0,9 1-7 0 0,13-2 44 0 0,-25 1 14 0 0,-1-1-60 0 0,0 1-68 0 0,-1-1-73 0 0,0 1-63 0 0,1-1-73 0 0,-1 1-80 0 0,0 0-84 0 0,0 0-90 0 0,0 0-94 0 0,1 1-99 0 0,0 0-106 0 0,7 0-1025 0 0,6 0-1060 0 0</inkml:trace>
  <inkml:trace contextRef="#ctx0" brushRef="#br0" timeOffset="1814.16">1966 528 7688 0 0,'0'2'166'0'0,"-1"0"-107"0"0,0 1-39 0 0,2 1 31 0 0,0 0 48 0 0,1 2 76 0 0,9 18 9 0 0,-7-8-146 0 0,-5 20-24 0 0,1-24 73 0 0,0-10-20 0 0,0 0 0 0 0,0 0 0 0 0,0 0 0 0 0,1 0 0 0 0,-1-1-1 0 0,0 1 1 0 0,1 0 0 0 0,0 0 0 0 0,-1 0 0 0 0,1 0 0 0 0,0-1 0 0 0,0 1 0 0 0,1 1-67 0 0,3 7 441 0 0,-3-4-179 0 0,-1 1 40 0 0,-1 1 13 0 0,2-2-79 0 0,1-1-63 0 0,0 0-46 0 0,4 10 136 0 0,-6-6-124 0 0,0 2 23 0 0,6 2 15 0 0,-1 0 30 0 0,-4-2 4 0 0,-3-2-31 0 0,1 1 21 0 0,5 0-6 0 0,-1-1-51 0 0,1 1 40 0 0,-2 0-133 0 0,-3 5-55 0 0,0-11-5 0 0,0-1-42 0 0,0-3 107 0 0,0 0 52 0 0,0 0 11 0 0,0 1-61 0 0,0 1-59 0 0,0 2-53 0 0,0 2-99 0 0,0-3-172 0 0,0-3-24 0 0,0 0-3 0 0</inkml:trace>
  <inkml:trace contextRef="#ctx0" brushRef="#br0" timeOffset="2014.77">1822 240 8264 0 0,'0'0'182'0'0,"0"0"29"0"0,0-3 14 0 0,-3-10-27 0 0,-7-3-158 0 0,7 9-21 0 0,1 3 34 0 0,-1 1 37 0 0,0 2 37 0 0,-2 0 40 0 0,2 1 322 0 0,3 0 14 0 0,0 0-211 0 0,0 0-127 0 0,0 0-39 0 0,0 0 8 0 0,3-3 37 0 0,7-7-13 0 0,-4 7-30 0 0,-2 3-156 0 0,0-1 34 0 0,8-5 84 0 0,-6 2-91 0 0,-2 2-40 0 0,-1 1-37 0 0,3 0-97 0 0,0 0-99 0 0,-3 1-102 0 0,1 0-105 0 0,-2 0 62 0 0,1 0-39 0 0,4 0-541 0 0,3 0-427 0 0,9 0-808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42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32 7344 0 0,'0'0'165'0'0,"0"0"22"0"0,2 0 9 0 0,-1 0-185 0 0,0 0 1 0 0,0 0 0 0 0,-1 0 0 0 0,1 0-1 0 0,0 0 1 0 0,-1 0 0 0 0,1 0 0 0 0,0 0-1 0 0,-1 0 1 0 0,1-1 0 0 0,0 1 0 0 0,-1 0-1 0 0,1-1 1 0 0,-1 1 0 0 0,1 0-12 0 0,2-7 57 0 0,-3 3 31 0 0,0 2 90 0 0,0 1 205 0 0,0-1 351 0 0,0-9 30 0 0,0 8-39 0 0,0 3-487 0 0,0 0 72 0 0,0 0 166 0 0,0 0-17 0 0,0 0-34 0 0,0 0-129 0 0,0 3-59 0 0,0 8-84 0 0,-1-1-42 0 0,1-6-72 0 0,-1 0 0 0 0,0-1 1 0 0,1 1-1 0 0,-1 0 1 0 0,-1-1-1 0 0,1 2-39 0 0,-6 8 131 0 0,1 1 10 0 0,2-2-58 0 0,-4 10 32 0 0,-6 10 34 0 0,8-16-59 0 0,2 0 1 0 0,0 0-1 0 0,0 5-90 0 0,1-7 60 0 0,-8 27 155 0 0,-1 0 1 0 0,-6 9-216 0 0,-2 7 193 0 0,4-13-36 0 0,-10 22 132 0 0,20-51-221 0 0,-16 40 204 0 0,-48 117 558 0 0,18-61-375 0 0,49-104-421 0 0,0-1 0 0 0,-1 0 0 0 0,0 0 0 0 0,0 0-1 0 0,0 0 1 0 0,-6 5-34 0 0,9-9 9 0 0,-1 0-1 0 0,0 0 0 0 0,1 0 1 0 0,-1 0-1 0 0,1 0 1 0 0,0 1-1 0 0,0-1 1 0 0,0 0-1 0 0,0 1 0 0 0,0-1 1 0 0,0 1-1 0 0,1-1 1 0 0,-1 1-9 0 0,1-1 7 0 0,-1 1 0 0 0,1-1 1 0 0,-1 1-1 0 0,0-1 1 0 0,0 1-1 0 0,0-1 0 0 0,0 0 1 0 0,-1 0-1 0 0,1 1 0 0 0,0-1 1 0 0,-1 0-1 0 0,0 0 0 0 0,0 0-7 0 0,1-1 4 0 0,0 0 0 0 0,-1 0 0 0 0,1 1-1 0 0,0-1 1 0 0,0 0 0 0 0,0 1 0 0 0,0-1-1 0 0,0 1 1 0 0,0-1 0 0 0,0 1 0 0 0,1-1-1 0 0,-1 1 1 0 0,0-1 0 0 0,1 1-1 0 0,-1 0 1 0 0,1 0 0 0 0,0-1 0 0 0,0 1-1 0 0,-1 0 1 0 0,1 0-4 0 0,1-2 1 0 0,-1 1 0 0 0,0-1 1 0 0,0 0-1 0 0,0 1 0 0 0,0-1 0 0 0,0 0 0 0 0,0 1 0 0 0,0-1 1 0 0,0 1-1 0 0,0-1 0 0 0,0 0 0 0 0,0 1 0 0 0,0-1 0 0 0,0 1 1 0 0,0-1-1 0 0,0 0 0 0 0,0 1 0 0 0,0-1 0 0 0,-1 1 0 0 0,1-1 1 0 0,0 0-1 0 0,0 1 0 0 0,0-1 0 0 0,-1 0 0 0 0,1 1 0 0 0,0-1 1 0 0,0 0-1 0 0,-1 0 0 0 0,1 1 0 0 0,0-1 0 0 0,-1 0-1 0 0,0 1 5 0 0,0 0 0 0 0,-1 0 0 0 0,1 0 0 0 0,0 1 0 0 0,0-1 0 0 0,0 0 1 0 0,0 0-1 0 0,0 1 0 0 0,0-1 0 0 0,0 1 0 0 0,0-1 0 0 0,0 1 0 0 0,1-1 0 0 0,-1 2-5 0 0,-10 10-18 0 0,8-10-135 0 0,3-3-83 0 0,1-3 159 0 0,-1 1-69 0 0,0 0-59 0 0,1-1-46 0 0,-1 0-95 0 0,-1-5-731 0 0,1 5 646 0 0,0 0 164 0 0,0 1 46 0 0,-1 0 57 0 0,1 1 71 0 0,0-15-1419 0 0</inkml:trace>
  <inkml:trace contextRef="#ctx0" brushRef="#br0" timeOffset="517.4">448 64 6296 0 0,'0'0'184'0'0,"-3"-2"-6"0"0,-3-5-120 0 0,1 3 28 0 0,3 2 88 0 0,2 1 199 0 0,0 1 336 0 0,0 0 26 0 0,0 0-20 0 0,0 0-118 0 0,0 0-56 0 0,0 0-11 0 0,0 0-224 0 0,0 0-132 0 0,0 0-41 0 0,0 0 12 0 0,0 0 46 0 0,0 0-20 0 0,0 0-3 0 0,0 0 0 0 0,0 0 0 0 0,0 0 0 0 0,0 0-8 0 0,0 0-35 0 0,0 0-18 0 0,0 0-3 0 0,0 0 6 0 0,0 3 29 0 0,0 8 12 0 0,0-9 1 0 0,3-2-20 0 0,-1 0-56 0 0,6 0 45 0 0,-8 0-118 0 0,0 0 0 0 0,0 0 1 0 0,0 0-1 0 0,0 0 0 0 0,1 0 0 0 0,-1 0 0 0 0,0 0 1 0 0,0 0-1 0 0,0 0 0 0 0,0 0 0 0 0,0 0 0 0 0,0 0 1 0 0,0 0-1 0 0,0 0 0 0 0,0 0 0 0 0,0 0 0 0 0,1 0 1 0 0,-1 0-1 0 0,0 0 0 0 0,0 0 0 0 0,0 0 0 0 0,0 0 1 0 0,0 0-1 0 0,0 0 0 0 0,0 0 0 0 0,0 0 0 0 0,0 1 1 0 0,0-1-1 0 0,0 0 0 0 0,0 0 0 0 0,1 0 0 0 0,-1 0 1 0 0,0 0-1 0 0,0 0 0 0 0,0 0 0 0 0,0 0 0 0 0,0 0 1 0 0,0 0-1 0 0,0 0 0 0 0,0 0 0 0 0,0 1 1 0 0,0-1-1 0 0,0 0 0 0 0,0 0 0 0 0,0 0 0 0 0,0 0 1 0 0,0 0-1 0 0,0 0 0 0 0,0 0 0 0 0,0 0 0 0 0,0 0 1 0 0,0 0-1 0 0,0 1 0 0 0,0-1 0 0 0,0 0 0 0 0,0 0 1 0 0,0 0-4 0 0,0 11 184 0 0,0-11-181 0 0,0 0 0 0 0,0 0 0 0 0,0 0 1 0 0,0 0-1 0 0,0 0 0 0 0,0 0 0 0 0,0 0 1 0 0,0 0-1 0 0,-1 0 0 0 0,1 1 0 0 0,0-1 1 0 0,0 0-1 0 0,1 0 0 0 0,-1 0 0 0 0,0 0 1 0 0,0 0-1 0 0,0 0 0 0 0,0 0 0 0 0,0 0 1 0 0,0 0-1 0 0,0 0 0 0 0,0 1 0 0 0,0-1 1 0 0,0 0-1 0 0,0 0 0 0 0,0 0 0 0 0,0 0 1 0 0,0 0-1 0 0,0 0 0 0 0,0 0 0 0 0,0 0 1 0 0,0 0-1 0 0,0 0 0 0 0,0 0 0 0 0,1 0 1 0 0,-1 0-1 0 0,0 0 0 0 0,0 0 0 0 0,0 0 1 0 0,0 0-1 0 0,0 0 0 0 0,0 0 0 0 0,0 1 1 0 0,0-1-1 0 0,0 0 0 0 0,0 0 0 0 0,0 0 1 0 0,1 0-1 0 0,-1 0 0 0 0,0 0 0 0 0,0-1 1 0 0,0 1-1 0 0,0 0 0 0 0,0 0 0 0 0,0 0 1 0 0,0 0-1 0 0,0 0-3 0 0,4 1 49 0 0,-1-1 43 0 0,7 5 330 0 0,-6-3-270 0 0,-1 1-73 0 0,-1-2-81 0 0,-1 1-34 0 0,3 0 169 0 0,0 0-69 0 0,4-4-15 0 0,-8 2-30 0 0,3 0 103 0 0,-3 0-6 0 0,0 3-18 0 0,0-2-90 0 0,0 1 0 0 0,0-1-1 0 0,0 0 1 0 0,0 1 0 0 0,1-1-1 0 0,-1 0 1 0 0,1 0 0 0 0,-1 1 0 0 0,1-1-1 0 0,-1 0 1 0 0,1 0 0 0 0,0 0-1 0 0,0 1 1 0 0,-1-1 0 0 0,1 0 0 0 0,0 0-1 0 0,0 0 1 0 0,0 0 0 0 0,0-1-1 0 0,0 1 1 0 0,0 0 0 0 0,0 0 0 0 0,1 0-9 0 0,3 1 25 0 0,-5-2-19 0 0,1 0 0 0 0,0 1 0 0 0,-1-1-1 0 0,1 0 1 0 0,0 1 0 0 0,-1-1 0 0 0,1 0 0 0 0,-1 1 0 0 0,1-1 0 0 0,-1 1-1 0 0,1-1 1 0 0,-1 1 0 0 0,1-1 0 0 0,-1 1 0 0 0,1-1 0 0 0,-1 1 0 0 0,0 0-1 0 0,1-1 1 0 0,-1 1 0 0 0,0 0 0 0 0,1-1 0 0 0,-1 1-5 0 0,2 4 11 0 0,12 11 18 0 0,-1 0 43 0 0,-8-5-27 0 0,-4-9-42 0 0,0 0-1 0 0,0 1 1 0 0,0-1 0 0 0,0 0 0 0 0,1 0-1 0 0,-1 0 1 0 0,1 0 0 0 0,0 0-1 0 0,0 0-2 0 0,4 5 1 0 0,0 0-1 0 0,0 0 0 0 0,-1 1 0 0 0,1 0 0 0 0,-1 0 0 0 0,8 14 19 0 0,9 16 143 0 0,-3 1-1 0 0,-1 1 0 0 0,1 7-161 0 0,-17-41 16 0 0,11 22 69 0 0,6 3-2 0 0,0-1 1 0 0,-6-2 4 0 0,93 197 772 0 0,-84-181-736 0 0,7 4 32 0 0,-24-37-107 0 0,-4-9-38 0 0,0 0-1 0 0,0 1 0 0 0,0-1 1 0 0,1 0-1 0 0,-1 0 1 0 0,1 0-1 0 0,-1 0 1 0 0,1 0-1 0 0,0 0-10 0 0,2 3 29 0 0,1 1 0 0 0,-1 0 0 0 0,0 0-1 0 0,-1 0 1 0 0,0 0 0 0 0,0 1-29 0 0,0-1 20 0 0,0 7 44 0 0,-3-13-62 0 0,0 0-1 0 0,0 0 0 0 0,0 1 0 0 0,0-1 0 0 0,0 0 0 0 0,0 0 0 0 0,0 0 0 0 0,0 0 1 0 0,0 0-1 0 0,0 0 0 0 0,0 0 0 0 0,0 0 0 0 0,0 0 0 0 0,0 0 0 0 0,0 1 0 0 0,0-1 1 0 0,0 0-1 0 0,0 0 0 0 0,0 0 0 0 0,0 0 0 0 0,0 0 0 0 0,0 0 0 0 0,0 0 0 0 0,0 0 0 0 0,0 0 1 0 0,0 0-1 0 0,0 0 0 0 0,0 1 0 0 0,0-1 0 0 0,0 0 0 0 0,0 0 0 0 0,0 0 0 0 0,1 0 1 0 0,-1 0-1 0 0,0 0 0 0 0,0 0 0 0 0,0 0 0 0 0,0 0 0 0 0,0 0 0 0 0,0 0 0 0 0,0 0 1 0 0,0 0-1 0 0,0 0 0 0 0,0 0 0 0 0,0 0 0 0 0,1 0 0 0 0,-1 0 0 0 0,0 0 0 0 0,0 0 1 0 0,0 0-1 0 0,0 0 0 0 0,0 0 0 0 0,0 0 0 0 0,0 0 0 0 0,0 0 0 0 0,0 0 0 0 0,1 0-1 0 0,-1 0 3 0 0,0 0 0 0 0,1 0 0 0 0,-1 0-1 0 0,1 0 1 0 0,-1 0 0 0 0,1 0-1 0 0,-1 0 1 0 0,1 0 0 0 0,-1 0 0 0 0,1 0-1 0 0,-1 0 1 0 0,0 0 0 0 0,1 0-1 0 0,-1 1 1 0 0,1-1 0 0 0,-1 0 0 0 0,0 0-1 0 0,1 0 1 0 0,-1 1 0 0 0,1-1-1 0 0,-1 0 1 0 0,0 1 0 0 0,1-1 0 0 0,-1 0-1 0 0,0 1 1 0 0,0-1 0 0 0,1 0-1 0 0,-1 1 1 0 0,0-1 0 0 0,0 0 0 0 0,1 1-1 0 0,-1-1-2 0 0,1 4 72 0 0,-1 2 57 0 0,-3-6-49 0 0,-10 3-53 0 0,4 3-11 0 0,5-2-35 0 0,4-4 19 0 0,-3 2-191 0 0,0 0 70 0 0,-1-2 32 0 0,-2-1-28 0 0,6 1 74 0 0,-3 0-684 0 0,0 0 111 0 0,1 0-7 0 0,0 0 102 0 0,1 0 76 0 0,-2-1-507 0 0,2 1 296 0 0,0-1 195 0 0,1 0-76 0 0,-2-3-1728 0 0,1-5-1282 0 0</inkml:trace>
  <inkml:trace contextRef="#ctx0" brushRef="#br0" timeOffset="799.6">208 655 7312 0 0,'0'0'165'0'0,"0"0"22"0"0,0 0 9 0 0,3 3-20 0 0,4 2-145 0 0,2-1 94 0 0,1-1 73 0 0,2-1 54 0 0,23-2 569 0 0,-21 0-499 0 0,-2 0-108 0 0,-2-1-63 0 0,19 2 268 0 0,13-1 80 0 0,-22-1-296 0 0,-2-1-34 0 0,-6-1-42 0 0,7 0 53 0 0,-2 0-53 0 0,-5 1-11 0 0,1 0 0 0 0,13 1-116 0 0,3 0 171 0 0,-1-1-1 0 0,10-3-170 0 0,-6 0 111 0 0,-6 2-26 0 0,16-2 40 0 0,5-6-57 0 0,-28 7-53 0 0,1 0 1 0 0,0 1 0 0 0,0 0 0 0 0,0 2-1 0 0,6 0-15 0 0,-6 2 0 0 0,-1-2-1 0 0,3-1 1 0 0,-10 0-25 0 0,0-1 1 0 0,0-1 0 0 0,3-1 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4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0 9528 0 0,'0'0'216'0'0,"0"0"32"0"0,0 0 10 0 0,1 0-107 0 0,1 0-78 0 0,-1 0-65 0 0,-1 0-1 0 0,1 0 0 0 0,0 0 0 0 0,-1 1 0 0 0,1-1 1 0 0,0 0-1 0 0,-1 0 0 0 0,1 0 0 0 0,0 0 0 0 0,-1 1 1 0 0,1-1-1 0 0,0 0 0 0 0,-1 0 0 0 0,1 1 0 0 0,0-1-7 0 0,14 29 707 0 0,-10-18-424 0 0,1 2 33 0 0,-3-5-119 0 0,0-2-39 0 0,2 4 193 0 0,3 8 133 0 0,-7-14-404 0 0,0-1 1 0 0,0 0-1 0 0,0 1 0 0 0,-1-1 0 0 0,1 1 0 0 0,-1-1 1 0 0,0 3-81 0 0,2 19 395 0 0,4-3-63 0 0,-4-14-201 0 0,0 0 1 0 0,-1 0-1 0 0,1 0 0 0 0,-1 0 1 0 0,-1 4-132 0 0,2 11 218 0 0,4 13 163 0 0,0 4-28 0 0,-4-14-215 0 0,-2 4 15 0 0,0 42 266 0 0,0-49-298 0 0,0-1 37 0 0,0 3 13 0 0,3 8 44 0 0,3-9-30 0 0,-4-18-116 0 0,-1 0 1 0 0,1 1-1 0 0,-1-1 0 0 0,-1 0 0 0 0,1 6-69 0 0,-1-7-82 0 0,0 1 33 0 0,0 7 37 0 0,0 1 104 0 0,0-2 42 0 0,0 16 234 0 0,0-12-211 0 0,0-8-127 0 0,0-1-35 0 0,0 0-40 0 0,0-1-47 0 0,0 0-35 0 0,0 0-48 0 0,0-1-51 0 0,0 0-56 0 0,0 0-61 0 0,0 0-66 0 0,0-1-70 0 0,0 0-74 0 0,0-7-839 0 0</inkml:trace>
  <inkml:trace contextRef="#ctx0" brushRef="#br0" timeOffset="278.84">0 464 8952 0 0,'0'0'200'0'0,"0"0"33"0"0,3 0 15 0 0,10-3-36 0 0,-6-1-179 0 0,2-5-23 0 0,7-5-10 0 0,-9 12 4 0 0,0-1 42 0 0,-5-1 30 0 0,4-3 104 0 0,-4 7-146 0 0,0-1-1 0 0,0 1 0 0 0,0-1 0 0 0,0 1 1 0 0,0 0-1 0 0,0 0 0 0 0,1 0 1 0 0,0 0-34 0 0,8 0 162 0 0,0 0 47 0 0,1-2 23 0 0,-3-3-56 0 0,5-1-2 0 0,-10 5-121 0 0,0 0-1 0 0,0 0 1 0 0,1 1-1 0 0,-1 0 0 0 0,5 0-52 0 0,22-3 252 0 0,-14-1-125 0 0,-11 1-80 0 0,1 2 1 0 0,0-1-1 0 0,-1 1 0 0 0,1 0 0 0 0,0 0 0 0 0,0 1-47 0 0,6 1 57 0 0,7-1 40 0 0,-2-4 11 0 0,-12 2-76 0 0,19-6 45 0 0,7 5-45 0 0,-5 4 0 0 0,23 0 15 0 0,-17-6-69 0 0,-17 1-105 0 0,2-1-95 0 0,11 1-198 0 0,-17 4 217 0 0,-4 0-30 0 0,-1 0-70 0 0,-3 0 103 0 0,0 0-37 0 0,0 0-41 0 0,0 0-37 0 0,5 0-413 0 0,2 0-275 0 0,6 0-646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50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7112 0 0,'0'0'157'0'0,"0"0"23"0"0,0 0 13 0 0,0 0-58 0 0,0 0-7 0 0,0 0 49 0 0,2 0 153 0 0,0 0-268 0 0,0 0 39 0 0,1 1 194 0 0,0 0 78 0 0,4 3 580 0 0,-5-3-701 0 0,0 0-44 0 0,0 0-60 0 0,-1 1-80 0 0,1-1-96 0 0,-1 0-112 0 0,2 2 506 0 0,-3-3-12 0 0,2 3-24 0 0,0-2-300 0 0,-1 0 0 0 0,0 1-1 0 0,0-1 1 0 0,0 1-1 0 0,0-1 1 0 0,0 1 0 0 0,0-1-1 0 0,0 1 1 0 0,0 0-1 0 0,-1-1 1 0 0,1 1 0 0 0,-1 0-1 0 0,1 0 1 0 0,-1 0-1 0 0,1 0-29 0 0,1 4 194 0 0,9 8 31 0 0,-8 1 31 0 0,-2-2-14 0 0,6 2 41 0 0,-1-3-89 0 0,-2-2-36 0 0,5 14 0 0 0,3 9 19 0 0,-6-12-102 0 0,-1 11 43 0 0,6 0 29 0 0,-6-1 12 0 0,6 1 1 0 0,-6 0 14 0 0,6 0 62 0 0,-6 0 27 0 0,0-15-127 0 0,-3-11-70 0 0,0 1 1 0 0,-1 0-1 0 0,0 0 1 0 0,0-1-1 0 0,0 1 1 0 0,-1 0-67 0 0,1-1 53 0 0,-1-1 1 0 0,1 0 0 0 0,0 1 0 0 0,0-1-1 0 0,1 0 1 0 0,0 2-54 0 0,0-2 54 0 0,0 1 1 0 0,-1-1-1 0 0,0 1 0 0 0,0 0 0 0 0,0-1 0 0 0,-1 3-54 0 0,0-4 31 0 0,0-1 0 0 0,1 0 0 0 0,-1 1 0 0 0,1-1 0 0 0,-1 1 0 0 0,1-1 0 0 0,1 3-31 0 0,7 12 174 0 0,-5-3-19 0 0,-5 6-21 0 0,0-12-70 0 0,1 6 175 0 0,0 2-33 0 0,0 5-8 0 0,0-12-89 0 0,0-7-7 0 0,0-3-20 0 0,0 0-2 0 0,0 0 3 0 0,0 0 10 0 0,-5 0-65 0 0,1-1-35 0 0,3 1 1 0 0,1-1 0 0 0,0 1-1 0 0,-1 0 1 0 0,1 0-1 0 0,-1-1 1 0 0,1 1 0 0 0,0 0-1 0 0,-1 0 1 0 0,1-1-1 0 0,0 1 1 0 0,-1 0 0 0 0,1-1-1 0 0,0 1 1 0 0,0-1-1 0 0,-1 1 1 0 0,1 0 0 0 0,0-1-1 0 0,0 1 1 0 0,0-1-1 0 0,0 1 1 0 0,-1 0 0 0 0,1-1-1 0 0,0 1 1 0 0,0-1-1 0 0,0 1 1 0 0,0-1-1 0 0,0 1 1 0 0,0-1 0 0 0,0 1-1 0 0,0-1 1 0 0,0 1-1 0 0,0 0 7 0 0,0-2-94 0 0,0 1-77 0 0,0 1 55 0 0,0 0-33 0 0,0 0-37 0 0,0 0-43 0 0,0 0-45 0 0,0 0-44 0 0,0 0-40 0 0,0 0-35 0 0,0-1-256 0 0,0 1-59 0 0,0-1-47 0 0,0 0-34 0 0,0-3-1414 0 0,0-5-1252 0 0</inkml:trace>
  <inkml:trace contextRef="#ctx0" brushRef="#br0" timeOffset="400.6">49 48 7112 0 0,'0'0'157'0'0,"0"0"23"0"0,2-3 13 0 0,0 2-184 0 0,-1 0-1 0 0,1 0 0 0 0,0 0 1 0 0,-1-1-1 0 0,1 1 0 0 0,0 1 0 0 0,0-1 1 0 0,0 0-1 0 0,-1 0 0 0 0,1 1 0 0 0,0-1 1 0 0,0 1-1 0 0,0 0 0 0 0,0-1 1 0 0,0 1-1 0 0,0 0 0 0 0,0 0 0 0 0,0 0 1 0 0,0 1-1 0 0,1-1-8 0 0,2 0 6 0 0,-1 0-1 0 0,1 0 1 0 0,0 0 0 0 0,-1-1-1 0 0,1 0 1 0 0,0 0 0 0 0,2-1-6 0 0,1 0 48 0 0,-2 0 54 0 0,1-1 44 0 0,-1 2-3 0 0,0-1 0 0 0,0 1 0 0 0,0 0-1 0 0,1 1 1 0 0,-1-1 0 0 0,0 1-143 0 0,0 0 137 0 0,2 0 41 0 0,20 0 529 0 0,-16 0-428 0 0,-1 0-63 0 0,-1 0-109 0 0,5-2 166 0 0,-6-3-60 0 0,4-1-4 0 0,-11 5-185 0 0,0 1 1 0 0,0-1-1 0 0,0 1 1 0 0,0 0-1 0 0,0 0 1 0 0,0 0-1 0 0,0 0 1 0 0,1 0-1 0 0,-1 1 1 0 0,0-1-1 0 0,0 0-24 0 0,22 8 173 0 0,-15-5-126 0 0,10 3 63 0 0,-3-1-36 0 0,1 0-8 0 0,1 1 28 0 0,-7-3-53 0 0,0 2 1 0 0,-1-1-1 0 0,1 1 0 0 0,-1 1 1 0 0,1 0-42 0 0,19 17 56 0 0,17 18-48 0 0,-32-21-6 0 0,-4 2 49 0 0,-8-16-24 0 0,-2-4-21 0 0,0 0 0 0 0,-1 0 1 0 0,1 0-1 0 0,-1 0 1 0 0,0 0-1 0 0,1 0 1 0 0,-1 0-1 0 0,0 0 0 0 0,0 1-6 0 0,-1 12 125 0 0,1-3 75 0 0,0-11-171 0 0,0 1-1 0 0,-1-1 0 0 0,1 1 1 0 0,0-1-1 0 0,0 1 0 0 0,-1-1 1 0 0,1 0-1 0 0,-1 1 1 0 0,1-1-1 0 0,-1 1 0 0 0,0-1 1 0 0,1 0-29 0 0,-11 12 267 0 0,-3 4 5 0 0,10-7-193 0 0,3-7-76 0 0,0-1 0 0 0,-1 0 0 0 0,1 0 0 0 0,0 1 0 0 0,0-1 0 0 0,-1 0 0 0 0,0 0 0 0 0,1 0 0 0 0,-1 0-3 0 0,-29 24 12 0 0,1-4 78 0 0,10-7 4 0 0,18-13-78 0 0,-1 0 1 0 0,0 0-1 0 0,0 1 1 0 0,0-2-1 0 0,0 1 1 0 0,0 0-1 0 0,0-1 1 0 0,-1 1-1 0 0,1-1 1 0 0,-1 0-17 0 0,-6 2 12 0 0,-10 4 9 0 0,5-1 27 0 0,-4 5-21 0 0,-7-6 26 0 0,13 1-37 0 0,12-5-13 0 0,-1 0 1 0 0,1 0 0 0 0,-1 0-1 0 0,1 0 1 0 0,-1-1 0 0 0,0 1-1 0 0,1-1 1 0 0,-1 1 0 0 0,0-1-1 0 0,1 0 1 0 0,-1 0 0 0 0,0 0-1 0 0,0 1 1 0 0,0-2-4 0 0,0 1-1 0 0,-54 0 93 0 0,51 3-28 0 0,1 1-56 0 0,4-4-6 0 0,0 1 0 0 0,-1 0-1 0 0,1-1 1 0 0,-1 1 0 0 0,0-1 0 0 0,1 1 0 0 0,-1-1 0 0 0,1 1 0 0 0,-1-1-1 0 0,0 0 1 0 0,1 1 0 0 0,-1-1 0 0 0,0 0 0 0 0,1 1 0 0 0,-1-1-2 0 0,-29 2 60 0 0,28-2-113 0 0,1 0-75 0 0,1 0-79 0 0,0 0 60 0 0,0 0-36 0 0,0 0-36 0 0,0 0-36 0 0,0 0-347 0 0,0 0 80 0 0,-1 0-47 0 0,0 0-673 0 0,-2 0 8 0 0,-1 0-44 0 0,-3 0-763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52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5784 0 0,'0'0'132'0'0,"0"0"17"0"0,0 0 10 0 0,3 3-26 0 0,-3-3-131 0 0,1 1 0 0 0,-1-1 0 0 0,1 1 0 0 0,-1-1-1 0 0,1 1 1 0 0,-1-1 0 0 0,1 1 0 0 0,0-1 0 0 0,-1 0 0 0 0,1 1-1 0 0,0-1 1 0 0,-1 0 0 0 0,1 1 0 0 0,0-1 0 0 0,0 0 0 0 0,-1 0 0 0 0,1 0-1 0 0,0 0-1 0 0,13-5-6 0 0,-11 4 6 0 0,-2 0 3 0 0,-1 1 1 0 0,1 0-1 0 0,0-1 1 0 0,-1 1-1 0 0,1 0 1 0 0,0 0-1 0 0,-1 0 0 0 0,1 0 1 0 0,0 0-1 0 0,0-1 1 0 0,-1 1-1 0 0,1 0 1 0 0,0 1-1 0 0,-1-1 1 0 0,1 0-1 0 0,0 0 0 0 0,0 0 1 0 0,0 0-4 0 0,9 7 151 0 0,-9-6-138 0 0,-1-1 0 0 0,1 1-1 0 0,-1-1 1 0 0,1 1-1 0 0,0 0 1 0 0,0-1-1 0 0,-1 0 1 0 0,1 1-1 0 0,0-1 1 0 0,0 1-1 0 0,-1-1 1 0 0,1 0-1 0 0,0 0 1 0 0,0 1 0 0 0,0-1-1 0 0,0 0 1 0 0,-1 0-1 0 0,1 0 1 0 0,0 0-1 0 0,0 0 1 0 0,0 0-1 0 0,0 0 1 0 0,0 0-1 0 0,0 0 1 0 0,-1 0-1 0 0,1-1 1 0 0,0 1 0 0 0,0 0-1 0 0,0-1-12 0 0,7-4 141 0 0,2 0 66 0 0,7 2 49 0 0,-8 2-143 0 0,12 1 105 0 0,-3 4 30 0 0,-8 0-131 0 0,9 3 85 0 0,-10-6-95 0 0,3 0 35 0 0,-3-2-54 0 0,0 1 1 0 0,0-2-1 0 0,7-1-88 0 0,16-4 207 0 0,-3 2-12 0 0,12 6 13 0 0,-30-1-145 0 0,0 1 0 0 0,0-1 0 0 0,0-1-1 0 0,2-1-62 0 0,12-2 102 0 0,-10 1-2 0 0,1 0 0 0 0,-1 1 0 0 0,13 1-100 0 0,7 1 122 0 0,74 0 383 0 0,-67 0-332 0 0,-9-1 47 0 0,0-2 0 0 0,1-1-220 0 0,15-1 185 0 0,45-1 134 0 0,-46 2-160 0 0,17-2 322 0 0,16 3-481 0 0,28-1 309 0 0,6-8-42 0 0,73-3 111 0 0,-123 11-252 0 0,62-6 107 0 0,1 4-62 0 0,-71 3-108 0 0,158-7 150 0 0,-159 9-168 0 0,1 0 36 0 0,56-5 164 0 0,105-2 370 0 0,-118 8-289 0 0,-2 0-40 0 0,97 0 188 0 0,-20 0-124 0 0,237 0 386 0 0,-292 3-656 0 0,2 2-55 0 0,129 3-25 0 0,-3 2 0 0 0,-179-7 0 0 0,77 3 0 0 0,-71-1 1 0 0,124 3 62 0 0,-90-9-12 0 0,179 5 106 0 0,-221 1-115 0 0,18 0 61 0 0,3-2 78 0 0,-36-3-53 0 0,24-1 306 0 0,6 5-434 0 0,-32 0 135 0 0,26 2 306 0 0,3-3-441 0 0,76-3 490 0 0,1 0-75 0 0,0 0-87 0 0,0 0-98 0 0,-133-1-181 0 0,0-1 0 0 0,10-3-49 0 0,-10 2 61 0 0,0 0 0 0 0,12 1-61 0 0,-12 2 41 0 0,-8 1 3 0 0,0-1 0 0 0,0-1 0 0 0,10-2-44 0 0,0-3 61 0 0,-19 4-41 0 0,0 1 0 0 0,0-1 1 0 0,1 1-1 0 0,-1 1 0 0 0,2-1-20 0 0,6 1 18 0 0,20 0 74 0 0,-25 0-36 0 0,-4-3 92 0 0,-7-1-12 0 0,-2 1-103 0 0,1 0-74 0 0,-2 0 89 0 0,-8 0-48 0 0,-1-7-84 0 0,11 7-31 0 0,-1 2 49 0 0,-5 2 10 0 0,6-1 13 0 0,-1 0 31 0 0,-1 0-53 0 0,1 0-44 0 0,0-1-39 0 0,-3 0-208 0 0,-8-5-862 0 0,9 1 768 0 0,5 3 179 0 0,0 2 59 0 0,1 0 1 0 0,-1-1-42 0 0,1 1 2 0 0,-1 0-43 0 0,1 0-48 0 0,-1 0-55 0 0,0 0-59 0 0,0 0-54 0 0,0 0-49 0 0,0 0-43 0 0,-1 0-168 0 0,0 0-41 0 0,0 0-204 0 0,-1 0-552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53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9504 0 0,'0'0'216'0'0,"0"0"32"0"0,0 0 9 0 0,1 0-109 0 0,1 0-77 0 0,5 0-5 0 0,-3 0 29 0 0,-2 0 95 0 0,-2 0 220 0 0,0 0 363 0 0,0 0 26 0 0,0 0-32 0 0,0 0-450 0 0,0 0-36 0 0,0 0 241 0 0,0 0-12 0 0,0 0-35 0 0,0 0-130 0 0,0 0-51 0 0,0 0-8 0 0,0 0-23 0 0,0 0-79 0 0,0 0-31 0 0,0 0-8 0 0,0 0-13 0 0,0 0-49 0 0,-6 0 25 0 0,4 0-77 0 0,-5 0-71 0 0,-10 0-88 0 0,18 0 66 0 0,1 2-15 0 0,-1-1 12 0 0,0-1 35 0 0,3 4 8 0 0,-2-3-10 0 0,0 1-34 0 0,-1-1-26 0 0,0 1-42 0 0,0-1-49 0 0,-1 1-58 0 0,0-2 122 0 0,0 0 9 0 0,0 0-14 0 0,0 0-42 0 0,0 0-10 0 0,0 0-43 0 0,0 0-46 0 0,0 0-55 0 0,0 0-56 0 0,0 0-55 0 0,0 0-46 0 0,0 0-42 0 0,0 0-151 0 0,0 0-40 0 0,0 0-183 0 0,0 0-489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53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9272 0 0,'0'0'208'0'0,"0"0"33"0"0,0 0 14 0 0,0 0-84 0 0,0 0-4 0 0,0 0 70 0 0,0 0 212 0 0,0 0 385 0 0,0 0 29 0 0,0 0-351 0 0,0 0-197 0 0,0 0 26 0 0,3 0-41 0 0,-3 0-482 0 0,1 0 63 0 0,-1 0 57 0 0,1 0 52 0 0,0 0 49 0 0,-1 0 43 0 0,1 0 39 0 0,0 0 34 0 0,1 0 146 0 0,0 0 56 0 0,4 0 978 0 0,-3 0-793 0 0,-1 0-258 0 0,-1 0-42 0 0,1 0-39 0 0,-1 0-73 0 0,0 0-85 0 0,0 0-96 0 0,2 0 135 0 0,-3 0 1 0 0,3 0-45 0 0,-1 0-114 0 0,1 0 47 0 0,7 0 71 0 0,-5 0-58 0 0,-2 0-30 0 0,0 0-38 0 0,0 0-21 0 0,-1 0-38 0 0,1 0-43 0 0,0 0-48 0 0,-1 0-53 0 0,1 0-58 0 0,0 0-64 0 0,0 0-69 0 0,10 0-670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53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10944 0 0,'0'0'248'0'0,"0"0"34"0"0,0 0 20 0 0,0 0-38 0 0,0 0-168 0 0,0 0 9 0 0,0 0 79 0 0,0 0 203 0 0,0 0 366 0 0,0 0 42 0 0,0 0-38 0 0,0 0-507 0 0,0 0 80 0 0,0 0 178 0 0,0 0-18 0 0,0 0-16 0 0,0 0-62 0 0,0 0-27 0 0,0 0-8 0 0,0 0-15 0 0,0 0-64 0 0,0 0-30 0 0,0 0-4 0 0,0 0-25 0 0,0 0-107 0 0,0 0-48 0 0,0 0-11 0 0,0 0-2 0 0,0 0-6 0 0,0 0-56 0 0,0 0-91 0 0,0 0-116 0 0,0 0-12 0 0,0 0-33 0 0,0 0-662 0 0,0 0-50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5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7968 0 0,'0'0'233'0'0,"3"3"-9"0"0,1 0-231 0 0,0 0 55 0 0,1 0 45 0 0,1 0 35 0 0,-2-1 31 0 0,0 0 0 0 0,0 0-1 0 0,0 1 1 0 0,0-1 0 0 0,2 4-159 0 0,2 2 259 0 0,-5-5-122 0 0,0 1 0 0 0,0-1 1 0 0,1 0-1 0 0,-1 0 0 0 0,1-1 1 0 0,0 1-138 0 0,4 1 291 0 0,-1-1-14 0 0,-1 1-34 0 0,-3-2-140 0 0,0-1-1 0 0,-1 1 1 0 0,1 1-1 0 0,0-1 1 0 0,-1 0-1 0 0,0 0 0 0 0,0 1 1 0 0,0 0-1 0 0,0-1 1 0 0,1 3-103 0 0,21 32 807 0 0,-11-17-465 0 0,-7-11-211 0 0,-1-1-35 0 0,8 8 165 0 0,-2-4-87 0 0,-8-9-134 0 0,0-1 0 0 0,-1 1 0 0 0,1 0-1 0 0,-1 0 1 0 0,0 0 0 0 0,2 3-40 0 0,6 26 234 0 0,2-14-94 0 0,0-1 0 0 0,0 0 0 0 0,2 0 0 0 0,8 7-140 0 0,7 8 273 0 0,-9-3-75 0 0,-18-26-185 0 0,30 34 305 0 0,-16-13-164 0 0,-3-13-2 0 0,-10-1-79 0 0,2 1 50 0 0,6-3 35 0 0,-9-7-54 0 0,8 6-68 0 0,-6-4 23 0 0,-1 0 67 0 0,-1-1-16 0 0,0 0 33 0 0,0 0 38 0 0,0 0 42 0 0,-1 0 47 0 0,0 0 52 0 0,1-1 56 0 0,-1 1 59 0 0,-2-7-342 0 0,4-3-47 0 0,-2 7-43 0 0,0 1 0 0 0,-1 0-1 0 0,1-1 1 0 0,-1 1 0 0 0,1 0-1 0 0,0 0 1 0 0,-1 0 0 0 0,1-1-1 0 0,0 1 1 0 0,-1 0 0 0 0,1 0 0 0 0,0 0-1 0 0,0 0 1 0 0,-1 0 0 0 0,1 0-5 0 0,-1 0 0 0 0,5-2 85 0 0,14-20 7 0 0,-9 7-48 0 0,-10 13-39 0 0,1 0 0 0 0,-1 0 0 0 0,1 0 0 0 0,-1 0 0 0 0,0 0 1 0 0,0 0-1 0 0,1 0 0 0 0,-1 0 0 0 0,-1 0 0 0 0,1 0 0 0 0,0-1-5 0 0,-1-13 69 0 0,1 13-57 0 0,0 0-1 0 0,0-1 0 0 0,1 1 0 0 0,0 0 1 0 0,0-1-1 0 0,0 1 0 0 0,0 0 1 0 0,0 0-1 0 0,1-2-11 0 0,3-6 26 0 0,1-7 30 0 0,-5 14-44 0 0,0 0 0 0 0,0 0 0 0 0,1 0 0 0 0,0 1 0 0 0,-1-1 0 0 0,4-3-12 0 0,-2 2 18 0 0,0 0-1 0 0,0-1 1 0 0,-1 0 0 0 0,0 1-1 0 0,0-1 1 0 0,0 0-1 0 0,0-2-17 0 0,0 1 20 0 0,0 0-1 0 0,1-1 1 0 0,2-5-20 0 0,-1 5 2 0 0,-2 1 1 0 0,1 0 0 0 0,-1 0-1 0 0,0-4-2 0 0,4-11 12 0 0,5 1 36 0 0,-6 1-36 0 0,-4 15-12 0 0,0 0 0 0 0,0 0 0 0 0,1 1 0 0 0,-1-1 0 0 0,1 1 0 0 0,0-1 0 0 0,1-1 0 0 0,8-8 0 0 0,-8 9 0 0 0,0 0 0 0 0,0 0 0 0 0,0 0 0 0 0,0 0 0 0 0,1-3 0 0 0,0-3 0 0 0,0 0 0 0 0,1 0 0 0 0,4-5 0 0 0,1-2 0 0 0,-8 2 0 0 0,-2 15 1 0 0,0 1-1 0 0,0-1 1 0 0,0 0 0 0 0,0 0 0 0 0,0 0-1 0 0,0 0 1 0 0,0 0 0 0 0,0 1 0 0 0,1-1-1 0 0,-1 0 1 0 0,0 0 0 0 0,1 0 0 0 0,-1 0-1 0 0,0 1 1 0 0,1-1-1 0 0,10-5 43 0 0,-11 6-43 0 0,0-1 1 0 0,1 0 0 0 0,-1 0 0 0 0,0 0 0 0 0,1 1-1 0 0,-1-1 1 0 0,0 0 0 0 0,0 0 0 0 0,0 0-1 0 0,0 0 1 0 0,1 0 0 0 0,-1 1 0 0 0,-1-1-1 0 0,1-1 0 0 0,0 1 0 0 0,0-1 0 0 0,0 1 0 0 0,0-1 0 0 0,1 1 0 0 0,-1-1 0 0 0,0 1 0 0 0,0-1 0 0 0,1 1 0 0 0,-1 0 0 0 0,1-1 0 0 0,10-11-10 0 0,-9 10-22 0 0,-2 3 29 0 0,0 0-63 0 0,0 0-44 0 0,0 0-166 0 0,0 0 132 0 0,0 0 56 0 0,0 0-34 0 0,0 0-12 0 0,0 0-34 0 0,0 0-40 0 0,0 0-44 0 0,0 0-48 0 0,0 0-45 0 0,0 0-42 0 0,0 0-37 0 0,0 0-274 0 0,0 0-62 0 0,0 0-48 0 0,0 0-36 0 0,0 0-1511 0 0,0 0-1334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56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67 7136 0 0,'0'0'165'0'0,"0"0"22"0"0,0 0 6 0 0,-2 0-28 0 0,-1 1-140 0 0,-1-2-26 0 0,1-4 27 0 0,-3-6 48 0 0,2 4 74 0 0,-3 0 168 0 0,7 7-316 0 0,-5-2 599 0 0,-6-1-89 0 0,1-3-100 0 0,2 1-111 0 0,-3 0 77 0 0,-3-2 39 0 0,7 3-204 0 0,4 3-125 0 0,1 1 0 0 0,0-1 0 0 0,0 0 0 0 0,-1 1 0 0 0,1-1 0 0 0,0 1 0 0 0,-1 0 0 0 0,-1 0-86 0 0,-21 1 593 0 0,9 0-226 0 0,1-1-29 0 0,1 0-107 0 0,-2 0-59 0 0,-21 0 126 0 0,23 0-143 0 0,12 0-138 0 0,0 0 1 0 0,1 0 0 0 0,-1 0-1 0 0,0 1 1 0 0,1-1 0 0 0,-1 1-1 0 0,1-1 1 0 0,-1 1 0 0 0,0-1-1 0 0,1 1 1 0 0,-1 0 0 0 0,1 0-1 0 0,0 0 1 0 0,-1 0-18 0 0,-6 4 81 0 0,3-3-36 0 0,4-1-34 0 0,1-1 0 0 0,-1 0 0 0 0,0 0 0 0 0,1 1 1 0 0,-1-1-1 0 0,0 0 0 0 0,1 1 0 0 0,-1-1 0 0 0,1 1 0 0 0,-1-1 1 0 0,1 1-1 0 0,-1-1 0 0 0,1 1 0 0 0,-1-1 0 0 0,1 1 0 0 0,0-1 1 0 0,-1 1-1 0 0,1 0 0 0 0,0-1 0 0 0,-1 1 0 0 0,1 0 0 0 0,0 0-11 0 0,-3 4 46 0 0,-9 11 107 0 0,-5 0-89 0 0,13-13-52 0 0,0 0-1 0 0,0 1 1 0 0,1 0-1 0 0,-1-1 1 0 0,1 1 0 0 0,0 1-1 0 0,-1 1-11 0 0,-1 4 13 0 0,4-8-13 0 0,0 1 0 0 0,0-1 0 0 0,0 0 0 0 0,-1 0 0 0 0,1 1 0 0 0,-1-1 0 0 0,1 0 0 0 0,-1 0 1 0 0,0 0-1 0 0,-1 1 0 0 0,0 0 0 0 0,0 1 0 0 0,1-1 0 0 0,-1 1 0 0 0,1 0 0 0 0,0 0 0 0 0,0 0 0 0 0,0 0 0 0 0,0 0 0 0 0,1 0 0 0 0,0 0 0 0 0,-1 5 0 0 0,0 5 0 0 0,1 0 0 0 0,0 0 0 0 0,1 8 0 0 0,0-13 0 0 0,0-2 0 0 0,0-4 0 0 0,-1-1 0 0 0,1 0 0 0 0,0 0 0 0 0,1 0 0 0 0,-1 1 0 0 0,0-1 0 0 0,1 0 0 0 0,-1 0 0 0 0,1 0 0 0 0,0 1 0 0 0,15 27 12 0 0,-6-25 36 0 0,-4 8-26 0 0,-6-12-18 0 0,1 1-1 0 0,0-1 1 0 0,0 0-1 0 0,0 0 1 0 0,0 0 0 0 0,0 0-1 0 0,0 0 1 0 0,0 0-1 0 0,0 0 1 0 0,0 0-1 0 0,0-1 1 0 0,1 1-4 0 0,8 4 6 0 0,3 2-43 0 0,-4-3-8 0 0,-7-3 35 0 0,0 0-1 0 0,0-1 1 0 0,0 1-1 0 0,0-1 1 0 0,0 1 0 0 0,0-1-1 0 0,0 0 1 0 0,0 0 0 0 0,0 0-1 0 0,0 0 1 0 0,0-1 10 0 0,9 1-3 0 0,11 0 109 0 0,14 0 162 0 0,-17-2-18 0 0,-6-5-78 0 0,-4 2-115 0 0,3 0-42 0 0,13-8-30 0 0,-4 0-44 0 0,-20 12 59 0 0,1 1-1 0 0,-1-1 1 0 0,0 1-1 0 0,1-1 1 0 0,-1 0 0 0 0,1 1-1 0 0,-1-1 1 0 0,0 0-1 0 0,0 0 1 0 0,0 0-1 0 0,1 0 1 0 0,-1 0-1 0 0,0 0 1 0 0,0-1 0 0 0,-1 1-1 0 0,1 0 1 0 0,0 0-1 0 0,0-1 1 0 0,0 1-1 0 0,-1-1 1 0 0,1 1-1 0 0,-1 0 1 0 0,1-1 0 0 0,-1 0 0 0 0,9-22 62 0 0,-6 19-36 0 0,11-22 90 0 0,-1 11-90 0 0,0 0 28 0 0,-13 15-49 0 0,1 0 0 0 0,-1-1 0 0 0,1 1 0 0 0,-1-1 1 0 0,0 1-1 0 0,0-1 0 0 0,1 1 0 0 0,-1-1 1 0 0,0 1-1 0 0,0-1-5 0 0,-1 1 1 0 0,1-1 0 0 0,0 1 0 0 0,1 0 1 0 0,-1-1-1 0 0,0 1 0 0 0,0-1 0 0 0,1 1 0 0 0,-1-1 0 0 0,1 1 1 0 0,-1-1-2 0 0,5-6 0 0 0,-4 7 0 0 0,0 0 0 0 0,0-1 0 0 0,0 1 0 0 0,0-1 0 0 0,-1 1 0 0 0,1-1 0 0 0,0 0 0 0 0,-1 1 0 0 0,0-1 0 0 0,1 0 0 0 0,-1 1 0 0 0,0-1 0 0 0,0 0 0 0 0,1 0 0 0 0,-2 2 0 0 0,1-1 0 0 0,0 0 0 0 0,0 1 0 0 0,0-1 0 0 0,1 0 0 0 0,-1 1 0 0 0,0-1 0 0 0,0 0 0 0 0,0 1 0 0 0,0-1 0 0 0,1 0 0 0 0,-1 1 0 0 0,0-1 0 0 0,1 0 0 0 0,-1 1 0 0 0,0-1 0 0 0,1 1 0 0 0,-1-1 0 0 0,1 1 0 0 0,-1-1 0 0 0,1 1 0 0 0,-1-1 0 0 0,1 1 0 0 0,-1-1 0 0 0,1 1 0 0 0,0 0 0 0 0,-1-1 0 0 0,1 1 0 0 0,-1-1 0 0 0,1 1 0 0 0,-1-1 0 0 0,1 1 0 0 0,-1 0 0 0 0,1-1 0 0 0,-1 0 0 0 0,1 1 0 0 0,-1-1 0 0 0,0 1 0 0 0,1-1 0 0 0,-1 1 0 0 0,0-1 0 0 0,1 0 0 0 0,-1 1 0 0 0,0-1 0 0 0,0 0 0 0 0,0 1 0 0 0,0-1 0 0 0,1 0 0 0 0,-1 0 0 0 0,0 1 0 0 0,0-1 0 0 0,0 0 0 0 0,-1 1 0 0 0,1-2 0 0 0,0 1 0 0 0,0-1 0 0 0,1 1 0 0 0,-1-1 0 0 0,0 1 0 0 0,0-1 0 0 0,1 1 0 0 0,-1-1 0 0 0,1 1 0 0 0,-1 0 0 0 0,13-15 0 0 0,1 2-12 0 0,-13 16-45 0 0,0 10 54 0 0,-1 51 3 0 0,0-61 0 0 0,0 0 0 0 0,0-1 0 0 0,0 1 0 0 0,0 0 0 0 0,-1-1 0 0 0,1 1 0 0 0,-1 0 0 0 0,1-1 0 0 0,-1 1 0 0 0,0-1 0 0 0,0 1 0 0 0,1-1 0 0 0,-2 1 0 0 0,1 0 0 0 0,0 0 0 0 0,0-1 0 0 0,0 1 0 0 0,0 0 0 0 0,0 0 0 0 0,1 0 0 0 0,-1 0 0 0 0,1-1 0 0 0,-1 1 0 0 0,1 0 0 0 0,0 0 0 0 0,0 0 0 0 0,-1 2 0 0 0,2 8 0 0 0,-1-4 17 0 0,0 1 1 0 0,0-1 0 0 0,-1 0-1 0 0,-1 8-17 0 0,-2 0 32 0 0,-4 19 42 0 0,6 0 14 0 0,2 5-28 0 0,-2-4 16 0 0,2-1 0 0 0,2 1-1 0 0,1 0-75 0 0,8 1 54 0 0,-6 6-28 0 0,6-8 49 0 0,-7-17-33 0 0,-3-11-18 0 0,1 1 1 0 0,0 0 0 0 0,1-1 0 0 0,0 0-1 0 0,0 2-24 0 0,11 25 120 0 0,-11-25-76 0 0,0-1-1 0 0,0 0 0 0 0,1 0 1 0 0,1 2-44 0 0,-1-4 48 0 0,0-1 0 0 0,1 1 1 0 0,0-1-1 0 0,-1 0 0 0 0,1 0 1 0 0,1-1-1 0 0,-1 1 0 0 0,5 2-48 0 0,10 2 177 0 0,-14-7-129 0 0,0 0 0 0 0,0-1 1 0 0,0 0-1 0 0,1 0 0 0 0,-1 0 1 0 0,1 0-49 0 0,9-1 118 0 0,3 0 43 0 0,-6 0-87 0 0,32 0 236 0 0,-29 0-216 0 0,2-3 55 0 0,-16 2-131 0 0,0 0-1 0 0,0-1 1 0 0,0 1 0 0 0,0 0-1 0 0,0-1 1 0 0,0 1-1 0 0,-1-1 1 0 0,1 0-18 0 0,14-11 118 0 0,-2 7-19 0 0,-2 2-40 0 0,10-5 18 0 0,-2-3-19 0 0,-6 2 25 0 0,-1 0-1 0 0,0-1 0 0 0,1-3-82 0 0,8-8 81 0 0,-6 6-54 0 0,-3 0 48 0 0,-8 2-16 0 0,6 9-49 0 0,-11 4-11 0 0,1 1-1 0 0,-1-1 0 0 0,0 1 0 0 0,1-1 0 0 0,-1 0 0 0 0,0 1 0 0 0,0-1 0 0 0,0 0 1 0 0,1 1-1 0 0,-1-1 0 0 0,0 0 0 0 0,0 0 0 0 0,0 1 0 0 0,0-1 0 0 0,0 0 2 0 0,0 1 0 0 0,0-2-153 0 0,0 2-83 0 0,0 0 106 0 0,0 0 47 0 0,0 0-34 0 0,0 0-13 0 0,0 0-35 0 0,0 0-40 0 0,0 0-44 0 0,0 0-47 0 0,0 0-47 0 0,0 0-41 0 0,-1 0-37 0 0,1-1-273 0 0,0 1-62 0 0,-1-1-49 0 0,0 0-35 0 0,-3-3-1505 0 0,-5-5-1330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7:54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18 7920 0 0,'0'0'174'0'0,"0"0"29"0"0,0 0 13 0 0,0 0-67 0 0,0 2-2 0 0,0-1-139 0 0,0 0 35 0 0,0 1 131 0 0,0 0 60 0 0,0 0 55 0 0,0 6 832 0 0,0-5-671 0 0,0-1-221 0 0,-1 0-42 0 0,1 0-45 0 0,0-1-73 0 0,-1 1-86 0 0,0 0-99 0 0,-3 6 368 0 0,-3 4 85 0 0,5-1-86 0 0,2 1 23 0 0,-1 11 171 0 0,5-10-197 0 0,4 6-6 0 0,-7-16-203 0 0,0 0 0 0 0,0 0 0 0 0,0 0 0 0 0,-1 0 0 0 0,1 0 0 0 0,-1 0 0 0 0,0 3-39 0 0,2 11 209 0 0,4 1-50 0 0,-1-3-47 0 0,-3 5 31 0 0,-2-6-27 0 0,4 3 65 0 0,6 12 28 0 0,-4 0-28 0 0,-1-13-66 0 0,-3-13-90 0 0,-1 0 0 0 0,0 1-1 0 0,0-1 1 0 0,0 1 0 0 0,0-1-1 0 0,-1 1 1 0 0,1-1 0 0 0,-1 1 0 0 0,0 0-25 0 0,0 11 81 0 0,-1-7-32 0 0,1 0 0 0 0,1 0 0 0 0,-1 0 0 0 0,1 0 0 0 0,1 1-49 0 0,3 6 76 0 0,1 3 27 0 0,-4-1 24 0 0,-1-11-84 0 0,-1 0 0 0 0,1 0 0 0 0,1 0 0 0 0,-1 0 0 0 0,2 3-43 0 0,-1-4 33 0 0,0 0 1 0 0,-1 1 0 0 0,0-1 0 0 0,0 1-1 0 0,0 3-33 0 0,2 24 189 0 0,5-10-102 0 0,-6-15-75 0 0,0-3 4 0 0,-1 0 0 0 0,0 0 0 0 0,-1-1 0 0 0,1 1 0 0 0,-1 0 0 0 0,0 0 0 0 0,0 0 0 0 0,-1 4-16 0 0,0 12 86 0 0,1-10-65 0 0,0-11-20 0 0,0 0 0 0 0,0 0-1 0 0,0 0 1 0 0,0 0 0 0 0,0 0 0 0 0,0 0-1 0 0,0 0 1 0 0,0 1 0 0 0,0-1 0 0 0,0 0-1 0 0,0 0 1 0 0,0 0 0 0 0,0 0 0 0 0,0 0-1 0 0,0 0 1 0 0,0 0 0 0 0,0 0 0 0 0,0 0-1 0 0,0 0 1 0 0,0 1 0 0 0,0-1 0 0 0,0 0-1 0 0,0 0 1 0 0,0 0 0 0 0,0 0 0 0 0,0 0-1 0 0,0 0 1 0 0,0 0 0 0 0,0 0 0 0 0,0 0-1 0 0,-1 0 1 0 0,1 0 0 0 0,0 0 0 0 0,0 0-1 0 0,0 0 1 0 0,0 1 0 0 0,0-1 0 0 0,0 0-1 0 0,0 0 1 0 0,0 0 0 0 0,0 0 0 0 0,0 0-1 0 0,0 0 1 0 0,-1 0 0 0 0,1 0 0 0 0,0 0-1 0 0,0 0 1 0 0,0 0 0 0 0,0 0 0 0 0,0 0-1 0 0,0 0 1 0 0,0 0 0 0 0,0 0 0 0 0,0 0-1 0 0,0 0 1 0 0,-1 0 0 0 0,1-1-1 0 0,-10 1-11 0 0,7 0-94 0 0,3 0-15 0 0,0 0 35 0 0,0-2-20 0 0,0 0 31 0 0,0 0 0 0 0,-1 1-1 0 0,1-1 1 0 0,-1 0-1 0 0,1 1 1 0 0,-1-1-1 0 0,0 0 1 0 0,0 1-1 0 0,1-1 1 0 0,-1 1-1 0 0,-1-2 75 0 0,-3-5-331 0 0,4 6 264 0 0,1 1 0 0 0,-1-1 0 0 0,1 1 0 0 0,0-1 0 0 0,-1 1 0 0 0,1 0 0 0 0,0-1 0 0 0,0 1 0 0 0,0-1 1 0 0,0 1 66 0 0</inkml:trace>
  <inkml:trace contextRef="#ctx0" brushRef="#br0" timeOffset="369.59">49 18 8352 0 0,'0'0'190'0'0,"0"0"28"0"0,0 0 7 0 0,3 0-33 0 0,2 0-158 0 0,12 0-18 0 0,-13 0 23 0 0,-2 0 43 0 0,-1 0 92 0 0,2-3 144 0 0,4-3-139 0 0,-6 5-143 0 0,1 0 0 0 0,-1 0 0 0 0,1 0 1 0 0,0 0-1 0 0,-1 1 0 0 0,1-1 0 0 0,0 1 0 0 0,-1-1 0 0 0,1 1 1 0 0,0-1-1 0 0,0 1 0 0 0,0 0 0 0 0,-1 0 0 0 0,3 0-36 0 0,7 3 127 0 0,-2 2-47 0 0,-8-4-60 0 0,0 0 0 0 0,1 0 0 0 0,-1 0 0 0 0,1 0 0 0 0,0 0 0 0 0,-1-1 0 0 0,1 1 0 0 0,-1-1 0 0 0,1 1 0 0 0,0-1 0 0 0,1 1-20 0 0,5 1 133 0 0,6 4-79 0 0,-8-4-27 0 0,0 0 1 0 0,0 1-1 0 0,0 0 1 0 0,0 0-1 0 0,0 1 1 0 0,0 0-28 0 0,2 1 53 0 0,8 5-36 0 0,11 7 57 0 0,-20-14-61 0 0,-4-2-6 0 0,-1 0-1 0 0,1 1 1 0 0,0-1-1 0 0,0 1 1 0 0,-1-1 0 0 0,1 1-1 0 0,-1 0 1 0 0,1 0-1 0 0,-1 0 1 0 0,0 0-1 0 0,0 1 1 0 0,0-1 0 0 0,0 0-1 0 0,0 1 1 0 0,0 0-7 0 0,3 8 0 0 0,-4-9 0 0 0,0 1 0 0 0,0-1 0 0 0,0 0 0 0 0,0 0 0 0 0,1 0 0 0 0,-1 0 0 0 0,1 0 0 0 0,0 0 0 0 0,0 0 0 0 0,5 6 0 0 0,-3-5 0 0 0,-1 0 0 0 0,0 0 0 0 0,0 1 0 0 0,0-1 0 0 0,0 1 0 0 0,0 0 0 0 0,2 10 0 0 0,-1-12 0 0 0,3 4 10 0 0,-6-4-1 0 0,-1 1-1 0 0,1-1 0 0 0,-1 1 1 0 0,0-1-1 0 0,1 1 1 0 0,-1-1-1 0 0,0 2-8 0 0,-1-4 3 0 0,1 1 1 0 0,0-1-1 0 0,0 0 1 0 0,0 1-1 0 0,0-1 1 0 0,0 0-1 0 0,0 1 1 0 0,0-1-1 0 0,0 0 1 0 0,0 1-1 0 0,0-1 1 0 0,1 0-1 0 0,-1 0 1 0 0,0 1-1 0 0,0-1 1 0 0,0 0-1 0 0,0 1 1 0 0,0-1-1 0 0,1 0 1 0 0,-1 0-1 0 0,0 1 1 0 0,0-1-1 0 0,0 0 1 0 0,1 0-1 0 0,-1 1 1 0 0,0-1-4 0 0,2 1 12 0 0,-1 1 1 0 0,0 0 0 0 0,0-1-1 0 0,0 1 1 0 0,0 0 0 0 0,0 0-1 0 0,0-1 1 0 0,-1 1 0 0 0,1 0 0 0 0,0 0-1 0 0,-1 0 1 0 0,0 0 0 0 0,1 1-13 0 0,0 12 114 0 0,0 1 34 0 0,-1-15-134 0 0,-3 5 146 0 0,-7 8 17 0 0,7-2-2 0 0,0-6 82 0 0,-24 20 325 0 0,27-25-572 0 0,0-1 0 0 0,0 0 1 0 0,-1 0-1 0 0,1 1 0 0 0,0-1 0 0 0,0 0 1 0 0,-1 0-1 0 0,1 0 0 0 0,0 0 1 0 0,-1 1-1 0 0,1-1 0 0 0,0 0 1 0 0,0 0-1 0 0,-1 0 0 0 0,1 0 1 0 0,0 0-1 0 0,-1 0 0 0 0,1 0 0 0 0,0 0 1 0 0,-1 0-1 0 0,1 0 0 0 0,0 0 1 0 0,-1 0-1 0 0,1 0 0 0 0,0 0 1 0 0,-1 0-11 0 0,1 0 0 0 0,-2 0 21 0 0,-1 0 0 0 0,1 0 1 0 0,-1 0-1 0 0,1 1 0 0 0,-1-1 1 0 0,1 1-1 0 0,-2 0-21 0 0,-2 6 61 0 0,4-4-29 0 0,-12 6 60 0 0,-4-2-36 0 0,14-6-49 0 0,-1 0 1 0 0,1 0-1 0 0,-1-1 0 0 0,0 0 0 0 0,1 0 0 0 0,-3 0-7 0 0,-4 0 37 0 0,9 0-33 0 0,0 0 0 0 0,1 0 0 0 0,-1 1 0 0 0,1-1 0 0 0,-1 0 0 0 0,0 1 0 0 0,1-1 0 0 0,-1 1 0 0 0,1-1 0 0 0,-1 1 0 0 0,1 0 0 0 0,-1 0 0 0 0,0 0-4 0 0,0 1 3 0 0,1-1 0 0 0,-1 0 0 0 0,0 0 1 0 0,0-1-1 0 0,0 1 0 0 0,1 0 0 0 0,-1-1 1 0 0,0 1-1 0 0,0-1 0 0 0,0 1 0 0 0,0-1 0 0 0,0 0 1 0 0,-2 0-4 0 0,-6-1 0 0 0,-22 0 6 0 0,13 6 41 0 0,12-1-36 0 0,6-3-11 0 0,1 0 0 0 0,-1-1 0 0 0,0 1 0 0 0,0 0 0 0 0,1-1 0 0 0,-1 1 0 0 0,0-1 0 0 0,0 1 0 0 0,0-1 0 0 0,0 0 0 0 0,0 1 0 0 0,0-1 0 0 0,1 0 0 0 0,-1 0 0 0 0,0 1 0 0 0,0-1 0 0 0,0 0 0 0 0,0 0 0 0 0,0 0 0 0 0,0 0 0 0 0,0 0 0 0 0,0 0 0 0 0,0-1 0 0 0,0 1 0 0 0,0 0 0 0 0,0 0 0 0 0,0-1 0 0 0,-7-4 35 0 0,5 3-39 0 0,-1 0-47 0 0,1 1-22 0 0,0 0-39 0 0,1 0-18 0 0,-2 0-36 0 0,1 1-42 0 0,-2 0-45 0 0,5 0 41 0 0,-2 0-33 0 0,0 0-335 0 0,0 0 79 0 0,0 0-47 0 0,-3 0-646 0 0,-1 0-509 0 0,-4 0-968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33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8840 0 0,'3'0'141'0'0,"0"0"-92"0"0,1 0-61 0 0,5 0-131 0 0,-6 0 122 0 0,-1 0 54 0 0,0 0 60 0 0,-2 0 75 0 0,0 0 91 0 0,-1 0 108 0 0,-1 0 122 0 0,1 0-194 0 0,-1 0 37 0 0,0 0 39 0 0,0 0 40 0 0,2 3 251 0 0,0 8-38 0 0,0-9-14 0 0,0 1-2 0 0,0 4-321 0 0,1-1-78 0 0,1 1-36 0 0,2 1-15 0 0,1 1-22 0 0,-3-1-7 0 0,-1-1 33 0 0,0 2 70 0 0,-1 7 192 0 0,0 0-85 0 0,0-1-83 0 0,0-3-84 0 0,0-10-148 0 0,1 11 192 0 0,1-3-56 0 0,2-1-21 0 0,3 2 21 0 0,2 3 49 0 0,-3-1 9 0 0,-1 16 129 0 0,-2-20-266 0 0,0 0 33 0 0,14 38 542 0 0,-10-32-519 0 0,3 11 56 0 0,1 14 36 0 0,-5-17-83 0 0,1 2 47 0 0,20 69 251 0 0,-26-87-409 0 0,0 0 0 0 0,-1 0 0 0 0,1 0-1 0 0,-2 4-34 0 0,1-6 15 0 0,0 1-1 0 0,0 0 0 0 0,1-1 1 0 0,-1 1-1 0 0,2 4-14 0 0,5 3 16 0 0,-6-12-12 0 0,-1 1 0 0 0,1-1 0 0 0,0 1 0 0 0,0-1 0 0 0,-1 1 0 0 0,1-1-1 0 0,-1 1 1 0 0,1-1 0 0 0,-1 1 0 0 0,0-1 0 0 0,0 1 0 0 0,0 0 0 0 0,1-1-4 0 0,-2 10 16 0 0,1-8-7 0 0,-1-1 1 0 0,1 1 0 0 0,0 0-1 0 0,0 0 1 0 0,0 0 0 0 0,1 0 0 0 0,-1-1-1 0 0,0 1 1 0 0,1 0 0 0 0,0 0-1 0 0,0 1-9 0 0,0-4 6 0 0,-1 0-1 0 0,1 1 0 0 0,0-1 0 0 0,-1 0 0 0 0,1 0 0 0 0,0 1 0 0 0,-1-1 1 0 0,1 0-1 0 0,0 0 0 0 0,-1 0 0 0 0,1 0 0 0 0,0 0 0 0 0,-1 0 1 0 0,1 0-1 0 0,0 0-5 0 0,-1 0 0 0 0,0 0 1 0 0,0 0 0 0 0,0 0 0 0 0,0 0 1 0 0,0 0-1 0 0,0 0 0 0 0,0 0 0 0 0,0 0 0 0 0,1 0 1 0 0,-1 0-1 0 0,0 0 0 0 0,0 0 0 0 0,0 0 1 0 0,0 0-1 0 0,0 0 0 0 0,0 0 0 0 0,0 0 0 0 0,0 0 1 0 0,0 0-1 0 0,0 0 0 0 0,1 0 0 0 0,-1 0 0 0 0,0 0 1 0 0,0 0-1 0 0,0 0 0 0 0,0 0 0 0 0,0 0 1 0 0,0 0-1 0 0,0 1 0 0 0,0-1 0 0 0,0 0 0 0 0,0 0 1 0 0,0 0-1 0 0,0 0 0 0 0,0 0 0 0 0,0 0 1 0 0,1 0-1 0 0,-1 0 0 0 0,0 0 0 0 0,0 0 0 0 0,0 0 1 0 0,0 1-1 0 0,0-1 0 0 0,0 0 0 0 0,0 0 0 0 0,0 0 1 0 0,0 0-1 0 0,0 0 0 0 0,0 0 0 0 0,0 0 1 0 0,0 0-1 0 0,0 0 0 0 0,0 0 0 0 0,0 1 0 0 0,0-1 1 0 0,0 0-1 0 0,0 0 0 0 0,-1 0-1 0 0,1 0 7 0 0,0 10 5 0 0,3-4 49 0 0,2-1-55 0 0,1 1-45 0 0,-4-4-37 0 0,-2-2-80 0 0,0 0-118 0 0,0 0 136 0 0,0 0 50 0 0,0 0-36 0 0,0-1-13 0 0,0 1-36 0 0,0-1-42 0 0,0 1-47 0 0,0-1-50 0 0,0 0-48 0 0,0 0-43 0 0,0-1-40 0 0,0 1-286 0 0,0-1-66 0 0,0 0-50 0 0,0 1-38 0 0,0 0-333 0 0,0 0-32 0 0,0 0-2612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38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400 81 7632 0 0,'0'0'166'0'0,"0"0"29"0"0,0 0 14 0 0,0-1-65 0 0,0-1-14 0 0,0-3 20 0 0,0-4 195 0 0,-2 1 43 0 0,2 8-361 0 0,0-1 0 0 0,0 1 0 0 0,-1 0 0 0 0,1-1 0 0 0,0 1 0 0 0,0-1 0 0 0,-1 1 0 0 0,1 0 0 0 0,0-1 0 0 0,-1 1 0 0 0,1 0 0 0 0,0-1 0 0 0,-1 1 0 0 0,1 0 0 0 0,-1-1 0 0 0,1 1 0 0 0,0 0 0 0 0,-1 0 0 0 0,1 0 0 0 0,-1-1 0 0 0,1 1 0 0 0,-1 0 0 0 0,1 0 0 0 0,-1 0 0 0 0,1 0 0 0 0,-1 0 0 0 0,1 0 0 0 0,-1 0 0 0 0,1 0 0 0 0,-1 0-27 0 0,-4-3 593 0 0,0-2-359 0 0,0 0 59 0 0,-9-7 467 0 0,8 8-521 0 0,-2 2-38 0 0,1 1-77 0 0,-8 1 138 0 0,-6 0-36 0 0,-5 3-39 0 0,-11 13 129 0 0,14-8-222 0 0,14-4-20 0 0,0 0-1 0 0,1 0 0 0 0,-7 5-73 0 0,12-7 16 0 0,-1 0 0 0 0,0 0 0 0 0,0 0 0 0 0,0 0 0 0 0,0-1 0 0 0,-2 1-16 0 0,3-2 9 0 0,1 1-1 0 0,-1-1 1 0 0,1 1-1 0 0,-1 0 0 0 0,1 0 1 0 0,-1 0-1 0 0,1 0 1 0 0,-1 0-1 0 0,1 0 1 0 0,0 0-1 0 0,0 1 1 0 0,0-1-1 0 0,0 1 0 0 0,0 0 1 0 0,0 0-1 0 0,0 0 1 0 0,0 0-1 0 0,1 0 1 0 0,-1 0-1 0 0,1 0 1 0 0,-2 2-9 0 0,-10 11 59 0 0,-6-3-29 0 0,0 0-3 0 0,6 2 25 0 0,5 3-43 0 0,3 2 52 0 0,2 23 175 0 0,2-26-133 0 0,-6 7 107 0 0,1 0-7 0 0,4-6-117 0 0,5 7-58 0 0,4-4-90 0 0,2 3-59 0 0,-8-20 113 0 0,0-1 1 0 0,0 0-1 0 0,0 1 0 0 0,0-1 1 0 0,1 0-1 0 0,-1 1 0 0 0,1 0 8 0 0,13 9 1 0 0,-9-9 23 0 0,1-1-1 0 0,-1 1 0 0 0,1-1 1 0 0,-1-1-1 0 0,3 1-23 0 0,2 1 40 0 0,24 8 79 0 0,7-6-5 0 0,-18 1-51 0 0,-17-4-41 0 0,-1-1 0 0 0,0 1 0 0 0,0-1 0 0 0,1 0 1 0 0,4-1-23 0 0,4 1 38 0 0,-7-1-14 0 0,0 0 0 0 0,0 0 0 0 0,0-1 0 0 0,-1 0 0 0 0,3 0-24 0 0,47-17 156 0 0,-23 1-66 0 0,-16 4-58 0 0,-10 4-15 0 0,-1 0 1 0 0,0 0-1 0 0,-1-1 1 0 0,0 0-1 0 0,-1 0 1 0 0,4-8-18 0 0,-9 18 0 0 0,7-22 74 0 0,-4 13-57 0 0,-1 1 0 0 0,0-1 0 0 0,0 0 0 0 0,0-7-17 0 0,-1-12 79 0 0,-1 16-47 0 0,0-13 0 0 0,-3 3-49 0 0,-3 7-52 0 0,5 12 53 0 0,-1-1-1 0 0,1 1 1 0 0,0-1 0 0 0,0 1-1 0 0,1-1 1 0 0,-1 1 0 0 0,1-1-1 0 0,0 1 1 0 0,0-1 16 0 0,-3-19-90 0 0,-2 10-42 0 0,-1-2-94 0 0,1-11-154 0 0,3 20 307 0 0,0 3-14 0 0,1 0-24 0 0,-1 1-47 0 0,1 0-56 0 0,0 0-65 0 0,0-1-78 0 0,0 1-87 0 0,0-1-97 0 0,0 1-108 0 0,1-2-118 0 0,0 3 336 0 0,0-1-33 0 0,0-4-1354 0 0,0-4-1026 0 0</inkml:trace>
  <inkml:trace contextRef="#ctx0" brushRef="#br0" timeOffset="449.05">655 145 8592 0 0,'-13'13'250'0'0,"11"-10"-112"0"0,7-1-22 0 0,10 4-48 0 0,4-2-38 0 0,-12-3-29 0 0,0 0 1 0 0,-1 1-1 0 0,1 0 1 0 0,1 1-2 0 0,-6-2 0 0 0,0 0 0 0 0,-1 1 0 0 0,1-1 0 0 0,0 1 0 0 0,-1-1 0 0 0,1 1 0 0 0,-1-1 0 0 0,1 1 0 0 0,-1 0 0 0 0,7 7 0 0 0,0-3 22 0 0,1 0 49 0 0,6 4 140 0 0,-9-4-56 0 0,-2 1 36 0 0,1 3 290 0 0,0 1 61 0 0,7 0-70 0 0,13 8 285 0 0,-22-15-641 0 0,0-1 0 0 0,0 1 0 0 0,0-1-1 0 0,-1 1 1 0 0,0 0 0 0 0,2 2-116 0 0,1 4 164 0 0,0-2 38 0 0,7 9 291 0 0,30 28 1249 0 0,-33-33-1297 0 0,7 19 691 0 0,-11-21-822 0 0,-1-1-60 0 0,1 0-82 0 0,1-2-102 0 0,-4-5 57 0 0,-1 0-33 0 0,0 2 12 0 0,-2 3-18 0 0,1-6-55 0 0,0 1 176 0 0,0-2-8 0 0,0 0-1 0 0,0 0-9 0 0,-3 0-40 0 0,-8 0-21 0 0,9 0-2 0 0,-1 0-8 0 0,-5-2-46 0 0,0-9-5 0 0,-8-10 58 0 0,14 17-123 0 0,-1 1 0 0 0,1-1 1 0 0,0 1-1 0 0,0-1 0 0 0,0 0 1 0 0,1 0-1 0 0,-1 0 0 0 0,1 1 1 0 0,0-2-1 0 0,0 0-4 0 0,-12-30 39 0 0,8 28-39 0 0,5 7 2 0 0,-1-1 1 0 0,0 0-1 0 0,1 0 0 0 0,-1 0 0 0 0,0 0 0 0 0,1 0 0 0 0,-1 0 0 0 0,1 0 1 0 0,-1 0-1 0 0,1 0 0 0 0,0 0 0 0 0,-1 0 0 0 0,1 0 0 0 0,0 0 0 0 0,0 0 1 0 0,0 0-1 0 0,0-1 0 0 0,0 1 0 0 0,0 0 0 0 0,0 0 0 0 0,0 0 0 0 0,0 0 0 0 0,1 0 1 0 0,-1 0-1 0 0,1-1-2 0 0,3-9 8 0 0,-2 8-8 0 0,-1 0 1 0 0,0 0-1 0 0,0 0 0 0 0,0 0 0 0 0,0 0 0 0 0,0-1 1 0 0,-1 1-1 0 0,1 0 0 0 0,-1 0 0 0 0,0-3 0 0 0,-1-4 0 0 0,1 6 0 0 0,0 1 0 0 0,-1-1 0 0 0,1 0 0 0 0,1 1 0 0 0,-1-1 0 0 0,1 0 0 0 0,-1 1 0 0 0,1-1 0 0 0,1-1 0 0 0,13-30 2 0 0,0 12-37 0 0,0 4-42 0 0,3 0-59 0 0,-9 10 95 0 0,-7 5 26 0 0,1 1 0 0 0,0 0 0 0 0,0 0 0 0 0,0 0 0 0 0,0 0-1 0 0,0 0 1 0 0,1 1 0 0 0,-1-1 0 0 0,1 1 0 0 0,0 0 0 0 0,0-1 15 0 0,23-2-31 0 0,-12-1-2 0 0,-11 5 29 0 0,-1 0 0 0 0,0 0-1 0 0,1 0 1 0 0,-1 0 0 0 0,1 0 0 0 0,-1 0 0 0 0,1 1 0 0 0,0 0 0 0 0,0 0 4 0 0,2-1-15 0 0,0 1 0 0 0,0-1 1 0 0,0 0-1 0 0,4-2 15 0 0,19-2-59 0 0,-3 10 3 0 0,-19-4 31 0 0,-1 1 0 0 0,1-1 0 0 0,0 0 0 0 0,0-1 0 0 0,0 1 25 0 0,0-1-2 0 0,0 1 0 0 0,0 0 0 0 0,0 1 0 0 0,0 0 0 0 0,2 0 2 0 0,8 3-1 0 0,-6-2-12 0 0,-1 0-1 0 0,0 0 0 0 0,1 1 1 0 0,-2 0-1 0 0,6 3 14 0 0,2 4 4 0 0,1 2-38 0 0,0 1-1 0 0,8 8 35 0 0,-11-7 5 0 0,-6-7-4 0 0,-7-7 3 0 0,0 1-1 0 0,-1-1 1 0 0,1 1 0 0 0,0-1 0 0 0,-1 1-1 0 0,1 0 1 0 0,-1-1 0 0 0,0 1-1 0 0,0 0 1 0 0,1 0 0 0 0,-1 0 0 0 0,0 0-1 0 0,-1 0 1 0 0,1 0 0 0 0,0 0-1 0 0,-1 0 1 0 0,1 0 0 0 0,-1 1 0 0 0,1-1-1 0 0,-1 0 1 0 0,0 1-4 0 0,0 0 8 0 0,0 0 1 0 0,0 0-1 0 0,0 0 1 0 0,0 0-1 0 0,1-1 0 0 0,0 1 1 0 0,0 1-9 0 0,9 7 30 0 0,-4 13 52 0 0,0-11-15 0 0,-5-11-56 0 0,0-1 1 0 0,0 0-1 0 0,-1 1 0 0 0,1-1 1 0 0,0 1-1 0 0,-1-1 0 0 0,1 1 1 0 0,-1-1-1 0 0,0 1 0 0 0,1 0 1 0 0,-1-1-1 0 0,0 1 0 0 0,0-1-11 0 0,0 8 88 0 0,0 17 179 0 0,-1-20-203 0 0,-1-1-35 0 0,-11 0 83 0 0,9-2-80 0 0,-1 0 0 0 0,1 1 1 0 0,0-1-1 0 0,1 1 0 0 0,-2 1-32 0 0,1 0 30 0 0,1-3 43 0 0,3 1-1 0 0,0-3-70 0 0,0 1 0 0 0,0 0 0 0 0,0-1 0 0 0,0 1 0 0 0,0-1 0 0 0,0 1-1 0 0,0-1 1 0 0,0 1 0 0 0,0-1 0 0 0,0 1 0 0 0,-1-1 0 0 0,1 1 0 0 0,0-1-1 0 0,0 1 1 0 0,-1-1 0 0 0,1 1 0 0 0,0-1 0 0 0,0 0 0 0 0,-1 1-1 0 0,1-1 1 0 0,-1 1 0 0 0,1-1 0 0 0,0 0 0 0 0,-1 1 0 0 0,1-1 0 0 0,-1 0-1 0 0,1 0 1 0 0,0 1 0 0 0,-1-1 0 0 0,1 0 0 0 0,-1 0 0 0 0,1 0 0 0 0,-1 1-1 0 0,1-1 1 0 0,-1 0 0 0 0,0 0 0 0 0,1 0 0 0 0,-1 0 0 0 0,1 0 0 0 0,-1 0-1 0 0,1 0 1 0 0,-1 0 0 0 0,1 0 0 0 0,-1 0 0 0 0,1-1 0 0 0,-1 1-2 0 0,0 0 6 0 0,-1 0 1 0 0,1 0 0 0 0,-1 0-1 0 0,1 0 1 0 0,-1 1 0 0 0,1-1-1 0 0,-1 0 1 0 0,1 1 0 0 0,0-1-1 0 0,-1 1-6 0 0,-14 10 67 0 0,3-9-80 0 0,10-2-134 0 0,3 0-82 0 0,0 0 99 0 0,0 0 45 0 0,0 0-35 0 0,0 0-13 0 0,0 0-36 0 0,0 0-40 0 0,0 0-47 0 0,0 0-48 0 0,0 0-48 0 0,0 0-42 0 0,0 0-39 0 0,0 0-280 0 0,0 0-65 0 0,0 0-50 0 0,0 0-36 0 0,0 0-326 0 0,0 0-33 0 0,0 0-2561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1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65 7256 0 0,'0'0'165'0'0,"0"0"22"0"0,-2 0 7 0 0,-14 1-58 0 0,7 1-71 0 0,8-2-62 0 0,1 0-1 0 0,-1 0 1 0 0,1 1-1 0 0,0-1 1 0 0,-1 0-1 0 0,1 0 0 0 0,0 1 1 0 0,-1-1-1 0 0,1 0 1 0 0,0 1-1 0 0,-1-1 0 0 0,1 0 1 0 0,0 1-1 0 0,-1-1 1 0 0,1 1-1 0 0,0-1 1 0 0,0 0-1 0 0,0 1 0 0 0,-1-1-2 0 0,0 3 39 0 0,-2-1 43 0 0,-1-1 9 0 0,-2 0 37 0 0,5-1-65 0 0,-1 0 0 0 0,0 0 0 0 0,0 1 0 0 0,0-1 0 0 0,1 0 0 0 0,-1 1 0 0 0,0 0-1 0 0,1-1 1 0 0,-1 1 0 0 0,-1 1-63 0 0,-10 7 385 0 0,-4 7 16 0 0,10-8-248 0 0,0 0-38 0 0,-1 1-38 0 0,1-1-66 0 0,-5 8 130 0 0,4 11-1 0 0,7-23-119 0 0,0 1-1 0 0,0-1 0 0 0,0 0 1 0 0,-1 0-1 0 0,0 0 0 0 0,1-1 1 0 0,-2 3-21 0 0,-7 9 91 0 0,9-13-77 0 0,0 0-1 0 0,0 0 0 0 0,1 1 1 0 0,-1-1-1 0 0,0 0 0 0 0,1 1 0 0 0,-1-1 1 0 0,1 1-1 0 0,0-1 0 0 0,0 0 0 0 0,0 1-13 0 0,0 10 92 0 0,0 0 4 0 0,-1-5-29 0 0,0 0 0 0 0,-1 1 0 0 0,1-1 0 0 0,-2 0 0 0 0,-2 7-67 0 0,4-12 16 0 0,-2 10 121 0 0,2 1-34 0 0,2 11 24 0 0,0-14-78 0 0,-1-10-42 0 0,-1 0 0 0 0,1 0 0 0 0,0 0 0 0 0,0 0 0 0 0,0 0 0 0 0,1-1 0 0 0,-1 1 0 0 0,0 0 0 0 0,0 0 0 0 0,0 0 0 0 0,1-1 0 0 0,-1 1 0 0 0,0 0 0 0 0,1 0 0 0 0,-1-1 0 0 0,0 1 0 0 0,1 0 0 0 0,-1 0 0 0 0,1-1 0 0 0,-1 1 0 0 0,1-1 0 0 0,0 1 0 0 0,-1 0 0 0 0,1-1 0 0 0,0 1 0 0 0,0-1-7 0 0,-1 1 4 0 0,1-1 1 0 0,-1 0-1 0 0,1 0 0 0 0,-1 1 1 0 0,1-1-1 0 0,-1 1 0 0 0,0-1 1 0 0,1 0-1 0 0,-1 1 0 0 0,0-1 0 0 0,1 1 1 0 0,-1-1-1 0 0,0 0 0 0 0,0 1 1 0 0,1-1-1 0 0,-1 1 0 0 0,0-1 1 0 0,0 1-1 0 0,0-1 0 0 0,0 1 1 0 0,1-1-1 0 0,-1 1 0 0 0,0 0 1 0 0,0-1-1 0 0,0 1 0 0 0,0-1-4 0 0,0 3 66 0 0,0-3-2 0 0,2 3 2 0 0,0-2-59 0 0,-1 1-1 0 0,1-1 1 0 0,0 0 0 0 0,-1 0-1 0 0,1 0 1 0 0,0 1-1 0 0,0-2 1 0 0,0 1-1 0 0,0 0 1 0 0,0 0-1 0 0,0-1 1 0 0,0 1 0 0 0,0-1-1 0 0,1 1-6 0 0,-2-1 7 0 0,1 0-1 0 0,-1 0 1 0 0,0 0-1 0 0,1 0 1 0 0,-1-1 0 0 0,0 1-1 0 0,1 0 1 0 0,-1-1-1 0 0,0 1 1 0 0,1-1-1 0 0,0 0-6 0 0,25-12 200 0 0,9-6 108 0 0,-33 18-283 0 0,-1-1 0 0 0,0 0 0 0 0,1 0-1 0 0,-1 0 1 0 0,0 0 0 0 0,0 0 0 0 0,-1 0 0 0 0,1-1-1 0 0,0 1 1 0 0,-1 0 0 0 0,1-1 0 0 0,-1 0 0 0 0,0 1-1 0 0,0-1 1 0 0,0 0 0 0 0,0 0 0 0 0,0 0-25 0 0,0 0 46 0 0,0-1 1 0 0,1 0-1 0 0,-1 0 1 0 0,1 1-1 0 0,0-1 1 0 0,0 1-1 0 0,0-1 1 0 0,3-2-47 0 0,10-9 36 0 0,-5 1-43 0 0,-9 12 0 0 0,0-1 0 0 0,0 1 1 0 0,0-1-1 0 0,0 1 0 0 0,0-1 1 0 0,-1 0-1 0 0,1 1 1 0 0,-1-1-1 0 0,0 0 0 0 0,0 1 1 0 0,0-2 6 0 0,0-44-16 0 0,0 45 16 0 0,1-1 0 0 0,-1 1 0 0 0,0 0 0 0 0,1 0 0 0 0,0-1 0 0 0,0 1 0 0 0,0 0 0 0 0,0-2 0 0 0,0 3 0 0 0,0 0 0 0 0,0 0 0 0 0,-1 0 0 0 0,1 0 0 0 0,-1 0 0 0 0,1-1 0 0 0,-1 1 0 0 0,0 0 0 0 0,0-1-1 0 0,0 1 1 0 0,-1-1 0 0 0,1 1 0 0 0,-1-1 0 0 0,0 1 0 0 0,1 0 0 0 0,-2-2 0 0 0,1 1 1 0 0,0 0 1 0 0,0 0 0 0 0,0 0-1 0 0,1 0 1 0 0,-1 0 0 0 0,1 0-1 0 0,-1-3-1 0 0,1-4 28 0 0,0-3-3 0 0,0-12 56 0 0,0 11-80 0 0,0 12-49 0 0,-1 6 84 0 0,5 8-19 0 0,9 4 39 0 0,-12-15-55 0 0,1 0 0 0 0,-1 0-1 0 0,0 1 1 0 0,0-1 0 0 0,1 0 0 0 0,-1 1 0 0 0,0-1 0 0 0,0 1 0 0 0,0 0 0 0 0,-1-1 0 0 0,1 1-1 0 0,0 0 1 0 0,-1-1 0 0 0,1 1 0 0 0,-1 0 0 0 0,1 0 0 0 0,-1 0 0 0 0,0-1 0 0 0,0 1 0 0 0,0 1-1 0 0,0 7-1 0 0,-1-6-1 0 0,1-1 1 0 0,0 1-1 0 0,0 0 1 0 0,0-1-1 0 0,0 1 1 0 0,1 0-1 0 0,0-1 0 0 0,-1 1 1 0 0,2 1 1 0 0,25 70-201 0 0,-27-72 195 0 0,1 0 0 0 0,0 1 0 0 0,-1-1 0 0 0,0 1 0 0 0,1-1 0 0 0,-1 1 0 0 0,-1-1 1 0 0,1 4 5 0 0,-1-5-2 0 0,1 1 1 0 0,0-1-1 0 0,0 1 1 0 0,0-1-1 0 0,0 1 1 0 0,0-1 0 0 0,0 1-1 0 0,1-1 1 0 0,-1 1-1 0 0,1-1 1 0 0,0 0 0 0 0,0 1 1 0 0,5 5 5 0 0,-1 2-4 0 0,-3 18-42 0 0,-1-26-34 0 0,1-2-37 0 0,2 0-6 0 0,2 3 2 0 0,-5-1 35 0 0,0 0-59 0 0,0-1-8 0 0,-1 1-51 0 0,0 0-58 0 0,0 0-65 0 0,0-2 26 0 0,0 1-44 0 0,0-1-39 0 0,0 1-34 0 0,0-1-121 0 0,0 0-34 0 0,0 0-1251 0 0</inkml:trace>
  <inkml:trace contextRef="#ctx0" brushRef="#br0" timeOffset="346.95">482 97 7688 0 0,'0'0'166'0'0,"0"2"29"0"0,0 0-179 0 0,0 0 0 0 0,1 0 0 0 0,-1 0 0 0 0,1-1 0 0 0,-1 1 0 0 0,1 0 0 0 0,0-1 0 0 0,0 1 0 0 0,0 0 0 0 0,0-1 0 0 0,0 1 0 0 0,0-1 0 0 0,0 1 0 0 0,0-1 0 0 0,1 0 0 0 0,0 1-16 0 0,11 16 141 0 0,-9-2-107 0 0,-3-2-16 0 0,3-3 37 0 0,1-1 38 0 0,1-1 41 0 0,1 0 38 0 0,-1 1 41 0 0,-2-3 125 0 0,-1-1-35 0 0,2 6 225 0 0,-1-5-189 0 0,-2 1 44 0 0,-1 0-43 0 0,-1 0-49 0 0,2 0-52 0 0,3 1-23 0 0,2 3 137 0 0,-5-1-64 0 0,-2 51 1399 0 0,0-60-1271 0 0,0 1-29 0 0,0 8-17 0 0,0-9-3 0 0,0-2-15 0 0,-3 3-63 0 0,-8 7-30 0 0,9-7-4 0 0,2-3-10 0 0,-3 0-48 0 0,3 0-189 0 0,-1 0-1 0 0,1 0 0 0 0,-1 0 0 0 0,1 0 0 0 0,-1 0 0 0 0,1 0 0 0 0,-1 0 0 0 0,1 0 0 0 0,-1 0 0 0 0,1 0 1 0 0,-1 0-1 0 0,1-1 0 0 0,-1 1 0 0 0,1 0 0 0 0,-1 0 0 0 0,1-1 0 0 0,0 1 0 0 0,-1 0 0 0 0,1 0 0 0 0,-1-1 0 0 0,1 1 1 0 0,0 0-1 0 0,-1-1 0 0 0,1 1 0 0 0,0-1 0 0 0,-1 1 0 0 0,1 0 0 0 0,0-1 0 0 0,0 1 0 0 0,0-1 0 0 0,-1 1 1 0 0,1-1-1 0 0,0 1 0 0 0,0-1 0 0 0,0 1 0 0 0,0-1 0 0 0,0 1 0 0 0,0-1 0 0 0,0 1 0 0 0,0-1 0 0 0,0 1 0 0 0,0-1-8 0 0,-3-4 151 0 0,2 3-144 0 0,0 1 0 0 0,0-1 0 0 0,-1 1 0 0 0,1-1 0 0 0,1 1 1 0 0,-1-1-1 0 0,0 0 0 0 0,0 1 0 0 0,0-1 0 0 0,1 0 0 0 0,-1 0 0 0 0,1 1 0 0 0,-1-2-7 0 0,0-32 49 0 0,1 30-45 0 0,-1-4-3 0 0,1-13 16 0 0,3 7 25 0 0,2 7-31 0 0,-4 7-11 0 0,0-1 0 0 0,0 1 0 0 0,0 0 0 0 0,0-1 0 0 0,0 0 0 0 0,-1 1 1 0 0,1-1-1 0 0,-1 1 0 0 0,1-1 0 0 0,-1 0 0 0 0,0 1 0 0 0,1-1 0 0 0,-1 0 0 0 0,0 0 0 0 0,0 0 0 0 0,0-1 0 0 0,0 0 0 0 0,1 0 0 0 0,-1 0 0 0 0,1 1 0 0 0,0-1 0 0 0,-1 0 0 0 0,1 1 0 0 0,1-1 0 0 0,-1 0 0 0 0,0 1 0 0 0,1-1 0 0 0,-1 1 0 0 0,1 0 0 0 0,-1 0 0 0 0,1-1 0 0 0,11-16 0 0 0,-12 16 0 0 0,1 1 0 0 0,-1-1 0 0 0,0 1 0 0 0,1 0 0 0 0,0 0 0 0 0,-1-1 0 0 0,1 1 0 0 0,0 1 0 0 0,0-1 0 0 0,1 0 0 0 0,-1 0 0 0 0,0 0 0 0 0,0 0 0 0 0,0 0 0 0 0,-1 0 0 0 0,1 0 0 0 0,0 0 0 0 0,-1-1 0 0 0,1 1 0 0 0,-1 0 0 0 0,0-1 0 0 0,2-1 0 0 0,0 0 0 0 0,0 0 0 0 0,0 1 0 0 0,1 0 0 0 0,-1-1 0 0 0,1 1 0 0 0,-1 0 0 0 0,1 1 0 0 0,0-1 0 0 0,0 1 0 0 0,14-11 0 0 0,-7-3 0 0 0,5 4 4 0 0,0 1-18 0 0,-5 2-50 0 0,-10 7 19 0 0,1 1-1 0 0,0-1 1 0 0,0 1 0 0 0,0-1-1 0 0,0 1 1 0 0,0 0 0 0 0,0 0 0 0 0,0 0-1 0 0,1 0 1 0 0,-1 0 0 0 0,0 1 0 0 0,1-1-1 0 0,-1 1 1 0 0,1-1 45 0 0,10-2-237 0 0,-7 1 110 0 0,-2 0-35 0 0,-1 1-51 0 0,0-1-96 0 0,0 1-37 0 0,0 0-94 0 0,-1-1-107 0 0,1 1-118 0 0,-1 0 159 0 0,0 0-59 0 0,0 0-64 0 0,-1 0-67 0 0,6-3-1348 0 0,2-5-1151 0 0,-9 9 3193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36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0 7520 0 0,'0'0'217'0'0,"0"0"-88"0"0,0 0 37 0 0,0 0 4 0 0,0 0 130 0 0,0 3 240 0 0,0 1-328 0 0,0-2-111 0 0,0 1 0 0 0,0-1 0 0 0,0 1-1 0 0,0-1 1 0 0,0 0 0 0 0,1 1 0 0 0,-1-1-1 0 0,1 0 1 0 0,0 2-101 0 0,4 5 272 0 0,1 1 111 0 0,-4 3 97 0 0,0-2-96 0 0,4 1 54 0 0,1 2-13 0 0,-6 0-91 0 0,0-7-212 0 0,-1 0 1 0 0,2 0-1 0 0,-1 0 1 0 0,1 0-1 0 0,0 0-122 0 0,0 1 131 0 0,0 1 0 0 0,0-1 1 0 0,-1 1-1 0 0,0 0 0 0 0,-1 2-131 0 0,0 17 237 0 0,0 32 250 0 0,3-23-228 0 0,2-12-95 0 0,-2-15-72 0 0,-1 0 0 0 0,-1-1 0 0 0,0 1 0 0 0,0 6-92 0 0,0-9 59 0 0,-1 1 1 0 0,1 0 0 0 0,1 0-1 0 0,0-1 1 0 0,0 2-60 0 0,0-2 60 0 0,0 1-1 0 0,0 0 1 0 0,-1 0-1 0 0,0 0 1 0 0,-1 2-60 0 0,0 5 80 0 0,0-7-37 0 0,-1 0 0 0 0,2 0 0 0 0,-1-1 0 0 0,1 1 0 0 0,1 1-43 0 0,3 8 69 0 0,-3-10-36 0 0,-1-1-1 0 0,1 1 1 0 0,-1 0 0 0 0,0 0 0 0 0,0-1 0 0 0,-1 1-33 0 0,0 60 204 0 0,0-35-79 0 0,0 12-58 0 0,0-14 53 0 0,-2-24-67 0 0,-9 4-26 0 0,8-7 11 0 0,3-3-94 0 0,0 0-12 0 0,0 0-2 0 0,0 0-72 0 0,0 0-124 0 0,0 0 0 0 0,0 0-33 0 0,-2 0-800 0 0,-12 0-54 0 0</inkml:trace>
  <inkml:trace contextRef="#ctx0" brushRef="#br0" timeOffset="438.16">1 528 8720 0 0,'0'0'197'0'0,"0"0"24"0"0,0 0 19 0 0,3 0-29 0 0,5 0-231 0 0,0 0 95 0 0,0 0 81 0 0,0 0 68 0 0,-1 0 48 0 0,1 0 40 0 0,31 0 1302 0 0,-26 0-1198 0 0,2 0-100 0 0,5-2-37 0 0,16-4 223 0 0,4-1 17 0 0,-16 6-252 0 0,-6 0-86 0 0,-3 0-50 0 0,0-1-21 0 0,2-2-5 0 0,17-3 79 0 0,-18 6-74 0 0,5 1 44 0 0,0 0-41 0 0,18 1 38 0 0,-6-5-143 0 0,12-7-126 0 0,3 6-12 0 0,-23 0 69 0 0,1-1 49 0 0,-11 4 49 0 0,2 2 41 0 0,9 1 43 0 0,33-1 250 0 0,-35-4-269 0 0,-17 2-219 0 0,0 0 61 0 0,15-3-14 0 0,-15 4-20 0 0,0-1-89 0 0,0 2-62 0 0,1-1-102 0 0,-4 1 126 0 0,0 0-32 0 0,0 0-36 0 0,1 0-38 0 0,-2 0-30 0 0,-1 0-49 0 0,1 0-45 0 0,0 0-38 0 0,0 0-140 0 0,1 0-38 0 0,1 0-170 0 0,1 0-457 0 0</inkml:trace>
  <inkml:trace contextRef="#ctx0" brushRef="#br0" timeOffset="686.08">1023 336 8232 0 0,'14'13'182'0'0,"-12"-10"29"0"0,-2-3 14 0 0,3 2-27 0 0,4 7-150 0 0,-6-8-48 0 0,0 1-1 0 0,-1-1 0 0 0,1 1 0 0 0,0-1 1 0 0,-1 1-1 0 0,1-1 0 0 0,-1 1 1 0 0,1-1-1 0 0,-1 1 0 0 0,0-1 0 0 0,0 1 1 0 0,0 1 0 0 0,0 6 19 0 0,-2-2 51 0 0,-3 1 106 0 0,1-4-12 0 0,2 2 36 0 0,-1 10 301 0 0,3-8-366 0 0,0-1 37 0 0,0 10 260 0 0,0-1 72 0 0,0 25 762 0 0,0-29-911 0 0,0 0-42 0 0,0 3-12 0 0,0-2-103 0 0,2 4 30 0 0,1-9-124 0 0,0-1-34 0 0,4 9 44 0 0,-6 0 6 0 0,-1 18 109 0 0,0-26-212 0 0,0-2-33 0 0,0-4 16 0 0,0-1 0 0 0,0 1 0 0 0,0-1 0 0 0,0 1 0 0 0,0-1 0 0 0,-1 1 0 0 0,1-1 0 0 0,0 0 0 0 0,-1 1 0 0 0,1-1 0 0 0,-7 8-10 0 0,3-4-24 0 0,2-3-61 0 0,1-2-42 0 0,1 0-190 0 0,0 0 162 0 0,0 0 67 0 0,0 0-35 0 0,0 0-13 0 0,0 0-35 0 0,0 0-43 0 0,0 0-46 0 0,0 0-51 0 0,0 0-47 0 0,0 0-41 0 0,0 0-37 0 0,0 0-130 0 0,0 0-35 0 0,0 0-1350 0 0</inkml:trace>
  <inkml:trace contextRef="#ctx0" brushRef="#br0" timeOffset="885.18">959 0 7632 0 0,'3'3'166'0'0,"8"8"29"0"0,-9-9 14 0 0,1-2-25 0 0,8 0-92 0 0,-3 0 236 0 0,-1 0-82 0 0,5-1 14 0 0,-10 1-214 0 0,0 0 0 0 0,0 0 1 0 0,0 0-1 0 0,0 0 1 0 0,0 1-1 0 0,1-1 0 0 0,-1 1 1 0 0,0-1-1 0 0,0 1 1 0 0,0 0-47 0 0,6 4 87 0 0,0 0-56 0 0,8-2-29 0 0,-10-3-33 0 0,-2 0-81 0 0,0 0-83 0 0,-2 0 53 0 0,1 0-37 0 0,-1 0-38 0 0,1 0-35 0 0,2 0-343 0 0,3 0-242 0 0,3 0-555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35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290 32 7280 0 0,'0'0'209'0'0,"-3"-3"-5"0"0,-6-4-131 0 0,5 4-11 0 0,-4 0 137 0 0,0 3 68 0 0,6 0-207 0 0,1 0 1 0 0,-1 0-1 0 0,1 0 1 0 0,-1 0-1 0 0,1 0 1 0 0,-1-1-1 0 0,1 1 1 0 0,-1-1-1 0 0,1 1 0 0 0,0-1-60 0 0,-6-3 268 0 0,-4-3 166 0 0,10 7-405 0 0,0-1 1 0 0,0 1 0 0 0,1 0 0 0 0,-1 0-1 0 0,0 0 1 0 0,1 0 0 0 0,-1 0-1 0 0,0 0 1 0 0,0 0 0 0 0,1 0-1 0 0,-1 0 1 0 0,0 0 0 0 0,0 0 0 0 0,1 0-1 0 0,-1 1 1 0 0,0-1 0 0 0,1 0-1 0 0,-1 1-29 0 0,-8 4 281 0 0,-3 1 185 0 0,1-4-83 0 0,4-2-131 0 0,-9 0 257 0 0,7 3-204 0 0,3-1-176 0 0,-20 13 395 0 0,10-3-251 0 0,13-10-225 0 0,0 0 1 0 0,1 0 0 0 0,-1 0 0 0 0,0 0 0 0 0,-1 0 0 0 0,0 0-49 0 0,-10 5 129 0 0,5 4-57 0 0,4-1-11 0 0,4-7-50 0 0,0-1 1 0 0,0 0-1 0 0,-1 1 0 0 0,1-1 1 0 0,0 0-1 0 0,-1 0 0 0 0,1 0 1 0 0,-1 0-1 0 0,0 0-11 0 0,-3 3 2 0 0,1 1 1 0 0,0 0 0 0 0,0 0-1 0 0,1 0 1 0 0,0 0-1 0 0,-1 1-2 0 0,2-1 0 0 0,1-3 0 0 0,0-1 0 0 0,0 1 0 0 0,0 0 0 0 0,1 0 0 0 0,0 0 0 0 0,-1 0 0 0 0,1 0 0 0 0,0 0 0 0 0,1 0 0 0 0,-1 3 0 0 0,1 9 0 0 0,-2-6 0 0 0,1-6 0 0 0,0 0 0 0 0,-1 0 0 0 0,1 0 0 0 0,0 0 0 0 0,1 0 0 0 0,-1 0 0 0 0,0 0 0 0 0,1 0 0 0 0,0 0 0 0 0,-1 0 0 0 0,2 1 0 0 0,8 14-12 0 0,-4 6-36 0 0,7-13 18 0 0,-11-8 13 0 0,1 0-1 0 0,-1 0 1 0 0,0 1 0 0 0,0-1-1 0 0,0 1 1 0 0,-1-1 0 0 0,1 2 17 0 0,11 19-189 0 0,-4-12 43 0 0,4-2-46 0 0,-6-4 93 0 0,-1-3-12 0 0,-2 0-54 0 0,1 1-100 0 0,-1-2-54 0 0,1 1-110 0 0,-3-1 168 0 0,0-1-34 0 0,1 1-37 0 0,-1 0-38 0 0,2 0-209 0 0,-1 0-84 0 0,8 5-898 0 0,8 2-883 0 0,-19-9 2443 0 0</inkml:trace>
  <inkml:trace contextRef="#ctx0" brushRef="#br0" timeOffset="500.53">944 96 7584 0 0,'-13'-13'222'0'0,"9"6"-100"0"0,4 3-38 0 0,-1-1-40 0 0,-7 0-16 0 0,-1 5 58 0 0,0-1 126 0 0,9 1-198 0 0,0-1 0 0 0,-1 1 0 0 0,1 0 1 0 0,0-1-1 0 0,-1 1 0 0 0,1 0 0 0 0,0-1 0 0 0,0 1 1 0 0,-1-1-1 0 0,1 1 0 0 0,0-1 0 0 0,0 1 1 0 0,0-1-1 0 0,0 1 0 0 0,0 0 0 0 0,-1-1 1 0 0,1 1-1 0 0,0-1 0 0 0,0 1 0 0 0,0-1 1 0 0,0 1-1 0 0,0-1 0 0 0,1 1-14 0 0,-1-1 13 0 0,0 1 0 0 0,0 0 0 0 0,0 0 1 0 0,0 0-1 0 0,0 0 0 0 0,0 0 0 0 0,-1 0 0 0 0,1-1 0 0 0,0 1 0 0 0,0 0 1 0 0,0 0-1 0 0,0 0 0 0 0,0 0 0 0 0,0 0 0 0 0,0 0 0 0 0,0-1 0 0 0,0 1 1 0 0,0 0-1 0 0,0 0 0 0 0,0 0 0 0 0,0 0 0 0 0,-1 0 0 0 0,1 0 0 0 0,0 0 0 0 0,0 0 1 0 0,0-1-1 0 0,0 1 0 0 0,0 0 0 0 0,0 0 0 0 0,-1 0 0 0 0,1 0 0 0 0,0 0 1 0 0,0 0-1 0 0,0 0 0 0 0,0 0 0 0 0,0 0 0 0 0,-1 0 0 0 0,1 0 0 0 0,0 0 0 0 0,0 0 1 0 0,0 0-1 0 0,0 0 0 0 0,0 0 0 0 0,0 0 0 0 0,-1 0 0 0 0,1 0 0 0 0,0 0 1 0 0,0 0-1 0 0,0 0 0 0 0,0 1 0 0 0,0-1 0 0 0,0 0 0 0 0,-1 0 0 0 0,1 0-13 0 0,-2 0 105 0 0,-1 0 0 0 0,1 0 0 0 0,-1 0-1 0 0,0-1 1 0 0,1 1 0 0 0,-1-1 0 0 0,0 0-105 0 0,-5-6 577 0 0,4 3-240 0 0,-5 2-67 0 0,-3 1 51 0 0,9 1-235 0 0,-1 0 0 0 0,1 0 0 0 0,0 0-1 0 0,-1 0 1 0 0,1 0 0 0 0,0 0 0 0 0,0 1 0 0 0,0 0 0 0 0,-1-1 0 0 0,1 2-86 0 0,-16 8 288 0 0,-8-4-38 0 0,-10 10 192 0 0,22-11-409 0 0,1 2-34 0 0,3-1-29 0 0,1 1 0 0 0,0 0 0 0 0,0 0 0 0 0,1 1 0 0 0,-8 8 30 0 0,10-8 14 0 0,-2 0 57 0 0,-11 10 179 0 0,-10 15 258 0 0,15-13-221 0 0,8-5-139 0 0,3-3-65 0 0,3 0-48 0 0,-1 4 79 0 0,-4 0-34 0 0,0-1-6 0 0,4 2 26 0 0,2-6-30 0 0,0-7-47 0 0,0 1 0 0 0,0-1 1 0 0,0 1-1 0 0,1 0 0 0 0,-1-1 1 0 0,2 3-24 0 0,-1-5 10 0 0,0 0 0 0 0,0-1 0 0 0,0 1 0 0 0,0 0 0 0 0,0 0 0 0 0,0-1 0 0 0,1 1 1 0 0,-1-1-1 0 0,0 1 0 0 0,1-1-10 0 0,6 7 44 0 0,-5-4-34 0 0,0-1 0 0 0,0 0 0 0 0,1 0 0 0 0,-1 0 0 0 0,1 0 0 0 0,0 0-10 0 0,27 12 78 0 0,-30-14-76 0 0,1-1 4 0 0,0 1 0 0 0,0 0 0 0 0,0-1 1 0 0,0 0-1 0 0,0 1 0 0 0,0-1 0 0 0,0 0 0 0 0,0 0 0 0 0,0 0 0 0 0,0 0 1 0 0,0 0-7 0 0,9-1 12 0 0,-7 1-1 0 0,0 0-1 0 0,-1 1 1 0 0,1-1 0 0 0,0 1-1 0 0,3 0-10 0 0,1 3 11 0 0,6 0 2 0 0,10-9 23 0 0,-17 4-29 0 0,-1-1 0 0 0,1 1 0 0 0,-1 0 0 0 0,5 0-7 0 0,-8 1 6 0 0,1 0-1 0 0,0 0 1 0 0,-1-1-1 0 0,1 1 1 0 0,-1-1 0 0 0,1 0-1 0 0,-1 0 1 0 0,0-1-1 0 0,1 1-5 0 0,11-5 4 0 0,-2 2-4 0 0,-9 3 7 0 0,0 0 1 0 0,0 0-1 0 0,0 0 1 0 0,0-1-1 0 0,0 0 1 0 0,0 0-1 0 0,-1 0 1 0 0,1-1-8 0 0,8-4 9 0 0,-6 4 5 0 0,0-1 0 0 0,0-1 0 0 0,0 1 0 0 0,4-5-14 0 0,13-9 29 0 0,-21 17-27 0 0,1-1 0 0 0,-1 0 0 0 0,0 1-1 0 0,0-1 1 0 0,1 0 0 0 0,-1 0 0 0 0,0-1 0 0 0,-1 1 0 0 0,1 0 0 0 0,0-1-1 0 0,-1 1 1 0 0,1-1 0 0 0,-1 1-2 0 0,12-15-117 0 0,-2 4-32 0 0,-10 12 131 0 0,0-1 0 0 0,0 1 0 0 0,-1 0-1 0 0,1-1 1 0 0,-1 1 0 0 0,0-1 0 0 0,1 1 0 0 0,-1 0 0 0 0,0-1 0 0 0,0 1-1 0 0,0-1 1 0 0,0 1 18 0 0,0-6-93 0 0,0-1 44 0 0,0 1 39 0 0,0-1 34 0 0,-1-11 117 0 0,1-22 359 0 0,2 31-391 0 0,0 0-60 0 0,5-2-9 0 0,-3 6-37 0 0,-4 4-3 0 0,1 1 0 0 0,-1 0 0 0 0,1-1 0 0 0,-1 1 0 0 0,0-1 0 0 0,0 1 0 0 0,0-1 0 0 0,1 1 0 0 0,-1-1 0 0 0,-1 1 0 0 0,1-28-11 0 0,0 28 10 0 0,1 1 0 0 0,-1 0 1 0 0,0 0-1 0 0,0 0 0 0 0,0 0 0 0 0,0 0 1 0 0,0 0-1 0 0,0 0 0 0 0,0 0 0 0 0,0 0 1 0 0,0 0-1 0 0,0-1 0 0 0,0 1 0 0 0,0 0 1 0 0,0 0-1 0 0,0 0 0 0 0,0 0 0 0 0,0 0 1 0 0,0 0-1 0 0,0 0 0 0 0,-1 0 0 0 0,1 0 1 0 0,0 0-1 0 0,0 0 0 0 0,0-1 0 0 0,0 1 1 0 0,0 0-1 0 0,0 0 0 0 0,0 0 0 0 0,0 0 1 0 0,0 0-1 0 0,0 0 0 0 0,0 0 0 0 0,0 0 1 0 0,0 0-1 0 0,0 0 0 0 0,0 0 0 0 0,-1 0 1 0 0,1 0-1 0 0,0 0 0 0 0,0 0 0 0 0,0 0 1 0 0,0 0-1 0 0,0 0 0 0 0,0 0 0 0 0,0 0 1 0 0,0 0-1 0 0,0 0 0 0 0,0 0 0 0 0,-1 0 1 0 0,1 0-1 0 0,0 0 0 0 0,0 0 0 0 0,0 0 1 0 0,0 0-1 0 0,0 0 0 0 0,0 0 1 0 0,-2 0-29 0 0,-2 0 74 0 0,2 0-71 0 0,0 0-71 0 0,-2 0-102 0 0,4 3 139 0 0,1 1 52 0 0,-1-2 0 0 0,0 0 0 0 0,0 1 0 0 0,0-1 0 0 0,0 0 0 0 0,0 1 1 0 0,-1-1-1 0 0,1 1 0 0 0,-1-1 0 0 0,0 2 8 0 0,-4 4-12 0 0,4-7 7 0 0,0 1 0 0 0,0-1 0 0 0,0 1 0 0 0,0-1 1 0 0,1 1-1 0 0,-1-1 0 0 0,0 1 0 0 0,1 0 0 0 0,0-1 0 0 0,-1 1 0 0 0,1-1 1 0 0,0 1-1 0 0,0 0 0 0 0,-1 0 5 0 0,2 5-11 0 0,-1-5 6 0 0,0 0-1 0 0,0 1 0 0 0,0-1 1 0 0,0 0-1 0 0,0 0 1 0 0,-1 0-1 0 0,1 0 0 0 0,-1 1 1 0 0,1-1-1 0 0,-1 1 6 0 0,-4 5-9 0 0,4-7 5 0 0,0 1 0 0 0,0-1 0 0 0,0 1 0 0 0,0-1 0 0 0,1 1 0 0 0,-1-1 0 0 0,0 1 1 0 0,1-1-1 0 0,0 1 0 0 0,-1 0 0 0 0,1-1 0 0 0,0 1 0 0 0,0 0 0 0 0,0 0 4 0 0,0 43-10 0 0,-1-43 10 0 0,1-1 0 0 0,1 1 0 0 0,-1 0 0 0 0,0-1 0 0 0,0 1 0 0 0,1 0 0 0 0,-1 0 0 0 0,1-1 0 0 0,-1 1 0 0 0,1-1 0 0 0,0 1 0 0 0,0-1 0 0 0,-1 1 0 0 0,2 0 0 0 0,4 10 0 0 0,-1 15 0 0 0,1-14 0 0 0,-5-12 0 0 0,0 0 0 0 0,0 1 0 0 0,0-1 0 0 0,0 1 0 0 0,-1 0 0 0 0,1-1 0 0 0,-1 1 0 0 0,1 0 0 0 0,-1-1 0 0 0,0 1 0 0 0,0 0 0 0 0,0-1 0 0 0,1 1 0 0 0,-2 0 0 0 0,1 1 0 0 0,0-1 0 0 0,0 0 0 0 0,0 1 0 0 0,0-1 0 0 0,1 1 0 0 0,-1-1 0 0 0,1 0 0 0 0,-1 1 0 0 0,1-1 0 0 0,0 0 0 0 0,0 1 0 0 0,0-1 0 0 0,0 0 0 0 0,0 0 0 0 0,1 0 0 0 0,-1 0 0 0 0,1 0 0 0 0,-1 0 0 0 0,1 0 0 0 0,0-1 0 0 0,-1 1 0 0 0,0-1 0 0 0,1 0 0 0 0,-1 0 0 0 0,0 1 0 0 0,0-1 0 0 0,0 1 0 0 0,0-1 0 0 0,0 1 0 0 0,-1-1 0 0 0,1 1 0 0 0,0-1 0 0 0,-1 1 0 0 0,1 0 0 0 0,-1-1 0 0 0,1 1 0 0 0,-1 0 0 0 0,0 0 0 0 0,0-1 0 0 0,0 1 0 0 0,0-1 0 0 0,0-1 0 0 0,0 1 0 0 0,0-1 0 0 0,0 1 0 0 0,0-1 0 0 0,0 1 0 0 0,0-1 0 0 0,0 1 0 0 0,0-1 0 0 0,0 1 0 0 0,0-1 0 0 0,0 1 0 0 0,0-1 0 0 0,1 1 0 0 0,-1-1 0 0 0,0 1 0 0 0,0-1 0 0 0,1 1 0 0 0,-1-1 0 0 0,0 0 0 0 0,0 1 0 0 0,1-1 0 0 0,-1 1 0 0 0,0-1 0 0 0,1 0 0 0 0,-1 1 0 0 0,1-1 0 0 0,-1 0 0 0 0,0 1 0 0 0,1-1 0 0 0,-1 0 0 0 0,1 0 0 0 0,6 5 0 0 0,-2 8 0 0 0,6 1-24 0 0,-9-12-94 0 0,0 0 47 0 0,1 1 35 0 0,-2-2 56 0 0,1 1 67 0 0,-1-1-83 0 0,0 0-87 0 0,0 0-2 0 0,0 0-34 0 0,0 0-54 0 0,1 1-51 0 0,0 0-58 0 0,0 0-64 0 0,-1-1-10 0 0,0 0-57 0 0,0 0-51 0 0,1 0-44 0 0,-1 1-105 0 0,1 0-37 0 0,3 3-1432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33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17 624 10104 0 0,'40'0'230'0'0,"-32"0"30"0"0,-8 0 19 0 0,0 0-118 0 0,0 2-83 0 0,-1 2-23 0 0,1-4-51 0 0,14 26-15 0 0,-12-20 52 0 0,-3 1 71 0 0,-3-1 56 0 0,0 0 39 0 0,4-5-159 0 0,-1 0 0 0 0,0 0 0 0 0,1 0 0 0 0,-1 0 1 0 0,1 0-1 0 0,-1 0 0 0 0,1 0 0 0 0,-1 0 0 0 0,1 0 0 0 0,-1 0 0 0 0,1 0 0 0 0,0 0 0 0 0,0 0-48 0 0,2 5 240 0 0,2-4 36 0 0,3 4 192 0 0,-6-4-366 0 0,-1 1-1 0 0,1-1 1 0 0,-1 1 0 0 0,1-1-1 0 0,-1 1 1 0 0,0 0 0 0 0,0 0-102 0 0,0 2 238 0 0,-3 1 76 0 0,-8 15 170 0 0,11-21-473 0 0,0 0 0 0 0,0 1-1 0 0,0-1 1 0 0,0 0 0 0 0,0 0 0 0 0,-1 0 0 0 0,1 0 0 0 0,0 0 0 0 0,0 1-1 0 0,0-1 1 0 0,0 0 0 0 0,0 0 0 0 0,0 0 0 0 0,0 1 0 0 0,0-1 0 0 0,-1 0-1 0 0,1 0 1 0 0,0 0 0 0 0,0 1 0 0 0,0-1 0 0 0,0 0 0 0 0,0 0-1 0 0,0 1 1 0 0,0-1 0 0 0,0 0 0 0 0,0 0 0 0 0,1 0 0 0 0,-1 1 0 0 0,0-1-1 0 0,0 0 1 0 0,0 0 0 0 0,0 0 0 0 0,0 1 0 0 0,0-1 0 0 0,0 0 0 0 0,0 0-1 0 0,0 0 1 0 0,1 0 0 0 0,-1 1 0 0 0,0-1 0 0 0,0 0 0 0 0,0 0 0 0 0,0 0-11 0 0,7 9 306 0 0,0 3-49 0 0,0 1-61 0 0,-1-2-71 0 0,-6-11-124 0 0,1 2 22 0 0,-1 0 1 0 0,1 0-1 0 0,-1 0 0 0 0,1-1 1 0 0,-1 1-1 0 0,0 0 0 0 0,0 0 1 0 0,0 0-1 0 0,0 0 0 0 0,0 0 1 0 0,0 1-24 0 0,-1 9 103 0 0,4 0-55 0 0,2-3-39 0 0,-4-9-8 0 0,-1 0-1 0 0,0 0 1 0 0,0 0 0 0 0,0 0-1 0 0,0 1 1 0 0,0-1 0 0 0,0 0-1 0 0,0 0 1 0 0,0 0 0 0 0,1 0 0 0 0,-1 0-1 0 0,0 0 1 0 0,0 1 0 0 0,0-1-1 0 0,0 0 1 0 0,0 0 0 0 0,0 0-1 0 0,0 0 1 0 0,0 0 0 0 0,0 1-1 0 0,0-1 1 0 0,0 0 0 0 0,0 0-1 0 0,0 0 1 0 0,0 0 0 0 0,0 0-1 0 0,0 1 1 0 0,0-1 0 0 0,0 0-1 0 0,0 0 1 0 0,0 0 0 0 0,0 0-1 0 0,0 0 1 0 0,0 1 0 0 0,-1-1-1 0 0,1 0 1 0 0,0 0 0 0 0,0 0-1 0 0,0 0 1 0 0,0 0 0 0 0,0 0-1 0 0,0 0 1 0 0,0 1 0 0 0,-1-1-1 0 0,1 0 1 0 0,0 0 0 0 0,0 0-1 0 0,0 0 1 0 0,0 0 0 0 0,0 0-1 0 0,-1 0 0 0 0,-3 4 21 0 0,4-3-21 0 0,0-1 0 0 0,-1 1 0 0 0,1-1-1 0 0,0 1 1 0 0,0 0 0 0 0,-1-1 0 0 0,1 1 0 0 0,0 0 0 0 0,0-1 0 0 0,0 1 0 0 0,0 0 0 0 0,0-1 0 0 0,0 1 0 0 0,0 0-1 0 0,0 0 1 0 0,0-1 0 0 0,0 2-69 0 0,0-2-50 0 0,0 0 40 0 0,0 0-73 0 0,0 0-86 0 0,0 0 69 0 0,0 0-38 0 0,0 0-42 0 0,0 0-39 0 0,0 0-394 0 0,0 1 92 0 0,0-1-54 0 0,0 2-760 0 0,0 2-599 0 0,0 5-1139 0 0</inkml:trace>
  <inkml:trace contextRef="#ctx0" brushRef="#br0" timeOffset="231.85">1 320 9848 0 0,'27'-13'222'0'0,"-23"10"-9"0"0,-2-1-89 0 0,-2 1-66 0 0,-2-1-25 0 0,0 2 1 0 0,2 2 27 0 0,-6-3 85 0 0,2 1-60 0 0,3 1-79 0 0,1 0 0 0 0,-1 1 0 0 0,1-1 0 0 0,0 0 0 0 0,0 1 0 0 0,-1-1 0 0 0,1 0-1 0 0,0 1 1 0 0,0-1 0 0 0,0 0 0 0 0,0 1 0 0 0,0-1 0 0 0,0 0 0 0 0,0 1 0 0 0,0-1-7 0 0,0 1 0 0 0,0-2 93 0 0,0 1 102 0 0,0 1 157 0 0,0 0 7 0 0,-1-1-206 0 0,0-1-38 0 0,-1-1 19 0 0,0 1-93 0 0,-4-2-53 0 0,5 3 59 0 0,0 1-157 0 0,1-1 48 0 0,0 1 41 0 0,1 0 33 0 0,-1 0 83 0 0,3-1 238 0 0,-2 1-277 0 0,0 0-54 0 0,1 0-97 0 0,-2 0-1 0 0,1-1-38 0 0,0 1-57 0 0,0 0-53 0 0,-1 0-57 0 0,1 0-64 0 0,-1 0-67 0 0,1 0-73 0 0,-1 0-77 0 0,1 0-83 0 0,-1 0-855 0 0,0 0-869 0 0</inkml:trace>
  <inkml:trace contextRef="#ctx0" brushRef="#br0" timeOffset="637.64">991 192 7376 0 0,'0'0'216'0'0,"3"-2"-11"0"0,4-7-153 0 0,-6 8-53 0 0,0-1 0 0 0,0 1 1 0 0,-1 0-1 0 0,1-1 0 0 0,-1 1 0 0 0,1-1 1 0 0,-1 1-1 0 0,1-1 0 0 0,-1 0 0 0 0,0 1 1 0 0,0-1-1 0 0,0-1 1 0 0,0-6 23 0 0,-2 2 60 0 0,-3-1 135 0 0,2 3-22 0 0,0 0 46 0 0,1-1 41 0 0,1-2 41 0 0,1 2-33 0 0,-1 1-40 0 0,-2-1 13 0 0,-1-2 86 0 0,-2-3 177 0 0,4 2-94 0 0,0 4 192 0 0,-12-6-7 0 0,8 9-352 0 0,-1-1 34 0 0,4-3-89 0 0,1 1-63 0 0,-12 0 116 0 0,6-1-119 0 0,0-1 57 0 0,-8-6 245 0 0,9 11-330 0 0,-1 1-33 0 0,-16 1 266 0 0,4 0-91 0 0,-7 0-39 0 0,-33 0-4 0 0,47 2-205 0 0,-3 12-1 0 0,-9 9 45 0 0,23-20-59 0 0,-1 3 7 0 0,0 5-5 0 0,2-1 3 0 0,-10 17 53 0 0,10-25-53 0 0,0 1 0 0 0,0 0 0 0 0,0 0 0 0 0,1 0-1 0 0,-1 0 1 0 0,1 0 0 0 0,0 0 0 0 0,0 0 0 0 0,0 0 0 0 0,1 0 0 0 0,-1 1-1 0 0,1 5 1 0 0,-1 10 15 0 0,0 10 32 0 0,3-13-48 0 0,3-4-1 0 0,-5-10 2 0 0,0-1 0 0 0,-1 1 0 0 0,1-1-1 0 0,0 1 1 0 0,0-1 0 0 0,-1 1 0 0 0,1 0 0 0 0,-1-1-1 0 0,0 1 1 0 0,1 0 0 0 0,-1 0 0 0 0,0-1-1 0 0,0 1 1 0 0,0 0-1 0 0,-1 8 16 0 0,1-7-12 0 0,-1 1 0 0 0,1 0 0 0 0,0-1 1 0 0,1 1-1 0 0,-1 0 0 0 0,0 0 0 0 0,1-1 0 0 0,0 1 1 0 0,0 1-5 0 0,26 72 64 0 0,-23-59-62 0 0,-2-10 15 0 0,0-1 1 0 0,0 1 0 0 0,0-1-1 0 0,1 1 1 0 0,1 0-18 0 0,4 10 54 0 0,-1-1 1 0 0,-1 2-1 0 0,2 7-54 0 0,-3 3 81 0 0,1-14-31 0 0,-5-11-39 0 0,1-1-1 0 0,-1 1 1 0 0,0-1 0 0 0,0 1-1 0 0,-1-1 1 0 0,1 1-1 0 0,-1-1 1 0 0,1 1 0 0 0,-1 0-12 0 0,0 2 23 0 0,1 0-1 0 0,0 0 0 0 0,0 0 0 0 0,0-1 1 0 0,1 1-1 0 0,0 0-21 0 0,0-1 27 0 0,-1 0 0 0 0,1 1 1 0 0,-1-1-1 0 0,0 0 0 0 0,0 5-27 0 0,-1 51 329 0 0,0-26-202 0 0,0-34-118 0 0,0 1 0 0 0,0 0-1 0 0,0-1 1 0 0,0 1-1 0 0,0 0 1 0 0,0-1-1 0 0,1 1 1 0 0,-1-1-1 0 0,1 1 1 0 0,-1-1 0 0 0,1 1-1 0 0,0-1 1 0 0,0 1-1 0 0,-1-1 1 0 0,1 0-1 0 0,0 1 1 0 0,0-1-1 0 0,0 0 1 0 0,0 0 0 0 0,1 1-9 0 0,-1-1 4 0 0,2 3 82 0 0,-2 0-44 0 0,-2 4-6 0 0,1-8-24 0 0,0 7 51 0 0,0-5-35 0 0,0 8-47 0 0,0 3 1 0 0,0-11-58 0 0,0-2-35 0 0,0 0-168 0 0,0 0 137 0 0,0 0-52 0 0,0 0-78 0 0,0 0 87 0 0,0 0-39 0 0,0 0-41 0 0,0 0-38 0 0,0 0-409 0 0,0 0 101 0 0,0 0-54 0 0,0 0-779 0 0,0 0-611 0 0,0 0-1164 0 0</inkml:trace>
  <inkml:trace contextRef="#ctx0" brushRef="#br0" timeOffset="1117.11">336 560 8464 0 0,'0'0'190'0'0,"0"0"28"0"0,0 0 10 0 0,3 0-26 0 0,4 0-141 0 0,-3 0 22 0 0,-1 0 225 0 0,0 0-53 0 0,0 0-46 0 0,0 0-39 0 0,3 0 104 0 0,4 0 182 0 0,-6 0-213 0 0,1-3 429 0 0,-4 2-609 0 0,1 0-1 0 0,-1-1 1 0 0,1 1 0 0 0,0 0 0 0 0,-1 0-1 0 0,1 1 1 0 0,0-1 0 0 0,0 0-1 0 0,-1 0 1 0 0,1 1 0 0 0,0-1 0 0 0,0 1-1 0 0,1-1-62 0 0,30 0 894 0 0,-30 1-816 0 0,13 0 394 0 0,-4 0-132 0 0,1 0-54 0 0,-1-1-61 0 0,-1-1-64 0 0,6-3 93 0 0,5 0 19 0 0,0 2-98 0 0,-4 1-41 0 0,0-4-38 0 0,-3 1-28 0 0,-5 3-21 0 0,0 1 1 0 0,0 0-1 0 0,0 0 1 0 0,0 1-1 0 0,2 1-47 0 0,-3-1 44 0 0,1 0-1 0 0,0 0 0 0 0,8-2-43 0 0,6-3 70 0 0,-14 3-36 0 0,1-1 0 0 0,0 2 0 0 0,0 0 0 0 0,2 0-34 0 0,85 1 82 0 0,-73 2-95 0 0,-2 4-72 0 0,0-1-64 0 0,2-2-56 0 0,-9-4 64 0 0,1 0-44 0 0,-5 1-42 0 0,-1 2-65 0 0,-6-1 102 0 0,1 1-33 0 0,-2-1 24 0 0,3 2 63 0 0,-1 0 59 0 0,-2-2-15 0 0,0 1-39 0 0,0-1-73 0 0,0 0-37 0 0,0-1-77 0 0,0 1-89 0 0,0-1-103 0 0,-2 0 170 0 0,-1 0-44 0 0,1 0-38 0 0,0 0-34 0 0,-1 0-128 0 0,1 0-34 0 0,4 0-1352 0 0</inkml:trace>
  <inkml:trace contextRef="#ctx0" brushRef="#br0" timeOffset="1401.73">1231 624 5520 0 0,'0'0'158'0'0,"3"0"-4"0"0,-3 0-152 0 0,1 0 0 0 0,0 0 0 0 0,-1 0 0 0 0,1 0 0 0 0,0 0 1 0 0,0 0-1 0 0,-1 0 0 0 0,1 0 0 0 0,0 0 0 0 0,-1 1 0 0 0,1-1 0 0 0,-1 0 1 0 0,1 1-1 0 0,0-1 0 0 0,-1 0-2 0 0,3 7 18 0 0,-3-3 46 0 0,0-2 71 0 0,3-1 153 0 0,-3-1-267 0 0,0-1 1 0 0,1 1-1 0 0,-1 0 0 0 0,1 0 1 0 0,-1 0-1 0 0,1 0 0 0 0,-1 0 1 0 0,1 0-1 0 0,-1 1 0 0 0,0-1 1 0 0,1 0-1 0 0,-1 0 0 0 0,1 0 1 0 0,-1 0-1 0 0,1 0 0 0 0,-1 1 0 0 0,0-1 1 0 0,1 0-1 0 0,-1 0 0 0 0,0 1 1 0 0,1-1-1 0 0,-1 0 0 0 0,0 1 1 0 0,1-1-1 0 0,-1 0 0 0 0,0 1 1 0 0,1-1-1 0 0,-1 0 0 0 0,0 1 1 0 0,0-1-1 0 0,0 0 0 0 0,1 1 1 0 0,-1-1-1 0 0,0 1 0 0 0,0-1 0 0 0,0 1 1 0 0,0-1-1 0 0,0 0 0 0 0,0 1 1 0 0,0-1-1 0 0,0 1 0 0 0,0-1 1 0 0,0 1-1 0 0,0-1 0 0 0,0 1 1 0 0,0-1-1 0 0,0 1-21 0 0,0 1 75 0 0,0-1-1 0 0,0 1 1 0 0,0 0-1 0 0,0 0 1 0 0,1 0 0 0 0,-1-1-1 0 0,1 1 1 0 0,-1 0-1 0 0,2 1-74 0 0,8 10 540 0 0,-7-10-10 0 0,0-1-2 0 0,3 7-204 0 0,-1 5 94 0 0,-4-5-185 0 0,0 0 48 0 0,-1-2-54 0 0,0 0 40 0 0,0-1 4 0 0,0 23 178 0 0,0 41 754 0 0,0-68-1191 0 0,0 0 0 0 0,-1-1 0 0 0,1 1 0 0 0,0 0 0 0 0,-1 0 0 0 0,1 0 0 0 0,-1-1 0 0 0,0 1 0 0 0,0 0-1 0 0,0 0-10 0 0,1-2 0 0 0,0 1 1 0 0,-1-1-1 0 0,1 1 1 0 0,0 0-1 0 0,-1-1 1 0 0,1 1 0 0 0,0 0-1 0 0,0-1 1 0 0,-1 1-1 0 0,1 0 1 0 0,0-1-1 0 0,0 1 1 0 0,0 0 0 0 0,0-1-1 0 0,0 1 1 0 0,0 0-1 0 0,0 0 1 0 0,0-1-1 0 0,0 1 1 0 0,0 0 0 0 0,1-1-1 0 0,-1 1 1 0 0,0 0-1 0 0,0-1 1 0 0,1 1-1 0 0,-1 0 1 0 0,0-1 0 0 0,1 1-1 0 0,-1-1 1 0 0,0 1-1 0 0,1-1 1 0 0,-1 1-1 0 0,1-1 1 0 0,-1 1 0 0 0,1 0-2 0 0,1 1-6 0 0,-1-2-79 0 0,-1 0-80 0 0,0 0 41 0 0,0 0-34 0 0,0 0-35 0 0,0 0-35 0 0,0 0-318 0 0,0 0 69 0 0,0 0-46 0 0,0 0-624 0 0,0 0-497 0 0,0 0-940 0 0</inkml:trace>
  <inkml:trace contextRef="#ctx0" brushRef="#br0" timeOffset="1648.5">1231 65 11688 0 0,'0'0'264'0'0,"0"0"34"0"0,0 0 22 0 0,1 0-130 0 0,1 0-92 0 0,8 0 54 0 0,-8 0-57 0 0,-1 0 94 0 0,-1 0 167 0 0,0 0 18 0 0,0 0-159 0 0,0 0-102 0 0,1 0-235 0 0,0 0 54 0 0,0 0 46 0 0,0 0 38 0 0,0 0 96 0 0,1 0 267 0 0,-1 0-317 0 0,0 0-63 0 0,-1 0-39 0 0,0 0-35 0 0,1 0-39 0 0,-1 0-43 0 0,1 0-66 0 0,-1 0-61 0 0,1 0-66 0 0,-1 0-73 0 0,1 0-78 0 0,0 0-84 0 0,0 0-88 0 0,0 0-96 0 0,-1 0-982 0 0,0 0-1004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32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0 113 9648 0 0,'0'0'216'0'0,"0"2"32"0"0,0 0-192 0 0,0 1 3 0 0,0 0 2 0 0,0 0 54 0 0,0 2 83 0 0,1-1-161 0 0,1 5-27 0 0,3 0-25 0 0,2 3 23 0 0,-6-1 96 0 0,0 4 300 0 0,3 3 382 0 0,0-11-474 0 0,3 1-15 0 0,-1-1-48 0 0,-2-1-44 0 0,0 4 38 0 0,-2-1-51 0 0,5 10 155 0 0,2-6-47 0 0,-1-3-70 0 0,1 5 181 0 0,-1-1-71 0 0,-1-5-189 0 0,1 0 3 0 0,0 6 131 0 0,1 0-10 0 0,-2-6-133 0 0,7 4 82 0 0,-12-10-29 0 0,-2-3-3 0 0,0 0-5 0 0,0 0-24 0 0,0 0-17 0 0,0 0-2 0 0,0 0 8 0 0,0 0 32 0 0,0 0 10 0 0,0 0 4 0 0,0-3-4 0 0,-1-15 20 0 0,0-19 127 0 0,6 13-212 0 0,-4 21-128 0 0,2-5 13 0 0,-1 0 0 0 0,0 0 0 0 0,0 0 0 0 0,-1 0-1 0 0,1-8-13 0 0,-2 13 2 0 0,0-1-1 0 0,1 1 0 0 0,-1 0 1 0 0,1-1-1 0 0,-1 1 0 0 0,1 0 1 0 0,0 0-1 0 0,0 0 0 0 0,2-3-1 0 0,3-10 0 0 0,-4 4 0 0 0,-1 8 0 0 0,0 1 0 0 0,0-1 0 0 0,0 0 0 0 0,1 0 0 0 0,-1 0 0 0 0,1 1 0 0 0,0-1 0 0 0,0 1 0 0 0,1-2 0 0 0,11-17 0 0 0,-7 9 0 0 0,2 1 0 0 0,-1-1 0 0 0,2 1 0 0 0,6 1-13 0 0,-8 2-10 0 0,-7 7 18 0 0,1 0 0 0 0,0 0 0 0 0,-1 0 0 0 0,1 0 0 0 0,0 1 0 0 0,0-1 0 0 0,0 1 1 0 0,0-1-1 0 0,1 1 0 0 0,-1 0 0 0 0,1-1 5 0 0,5-3-21 0 0,-7 4 18 0 0,1 0 0 0 0,-1 0 0 0 0,1 0 1 0 0,-1 0-1 0 0,1 1 0 0 0,-1-1 0 0 0,1 1 0 0 0,0-1 0 0 0,-1 1 0 0 0,1-1 0 0 0,0 1 0 0 0,-1 0 1 0 0,1 0-1 0 0,0 0 0 0 0,1 0 3 0 0,58 0-107 0 0,-59 0 104 0 0,-1 0 0 0 0,1 0 0 0 0,0 0 0 0 0,-1 1 0 0 0,1-1 0 0 0,0 1 0 0 0,-1-1 0 0 0,1 1 0 0 0,-1-1 0 0 0,1 1-1 0 0,-1 0 1 0 0,1 0 0 0 0,-1 0 0 0 0,1 0 3 0 0,6 4-21 0 0,2 0 8 0 0,-7-4 7 0 0,-1 0 0 0 0,0 0 1 0 0,1 0-1 0 0,-1 0 1 0 0,0 1-1 0 0,0-1 0 0 0,0 1 1 0 0,0 0-1 0 0,0 0 6 0 0,20 14-26 0 0,-20-15 23 0 0,0 0 1 0 0,0 1-1 0 0,0-1 0 0 0,0 0 0 0 0,0 1 1 0 0,-1 0-1 0 0,1-1 0 0 0,0 1 1 0 0,-1 0-1 0 0,1 0 0 0 0,-1-1 1 0 0,0 1-1 0 0,1 0 0 0 0,-1 1 1 0 0,0-1-1 0 0,0 0 0 0 0,-1 0 0 0 0,1 1 3 0 0,3 4-4 0 0,0 1 0 0 0,0-2 0 0 0,0 1 0 0 0,1 0 1 0 0,4 3 3 0 0,-4-3-9 0 0,0-1 0 0 0,-1 1 0 0 0,1-1 0 0 0,-1 1 0 0 0,2 6 9 0 0,5 21 1 0 0,-1 1-55 0 0,-7-25 46 0 0,10 25 5 0 0,-8-27 3 0 0,-4-6 0 0 0,0-1 0 0 0,0 1 0 0 0,0-1 0 0 0,0 1 0 0 0,-1-1 0 0 0,1 1 0 0 0,0-1 0 0 0,-1 1 0 0 0,0-1 0 0 0,1 1 0 0 0,-1 0 0 0 0,0 0 0 0 0,0-1 0 0 0,1 1 0 0 0,-1 30 11 0 0,0-19 46 0 0,0-10 29 0 0,0-3 8 0 0,0 0 2 0 0,0 0 6 0 0,0 0 20 0 0,0 0 8 0 0,0 0 4 0 0,0 0 6 0 0,-3 0 16 0 0,-1 0-94 0 0,4 1-59 0 0,0-1 0 0 0,-1 0 0 0 0,1 0 0 0 0,0 0-1 0 0,0 0 1 0 0,-1 0 0 0 0,1 0 0 0 0,0 0 0 0 0,0 0 0 0 0,0 0 0 0 0,-1 0 0 0 0,1 0 0 0 0,0 0 0 0 0,0 0-1 0 0,-1 0 1 0 0,1 0 0 0 0,0 0 0 0 0,0 0 0 0 0,0-1 0 0 0,-1 1 0 0 0,1 0 0 0 0,0 0 0 0 0,0 0 0 0 0,0 0 0 0 0,-1 0-1 0 0,1 0 1 0 0,0-1 0 0 0,0 1 0 0 0,0 0 0 0 0,0 0 0 0 0,0 0 0 0 0,-1 0 0 0 0,1-1 0 0 0,0 1 0 0 0,0 0 0 0 0,0 0-1 0 0,0 0 1 0 0,0-1-3 0 0,-2-8 100 0 0,2-11 82 0 0,0 4-167 0 0,0-13-101 0 0,2 7 28 0 0,-1 19 56 0 0,0 0 0 0 0,1 1 0 0 0,-1 0 0 0 0,0-1-1 0 0,1 1 1 0 0,-1 0 0 0 0,2-2 2 0 0,-1 1 2 0 0,0 0 0 0 0,0 0 0 0 0,0 0-1 0 0,0 0 1 0 0,0 0 0 0 0,-1-1 0 0 0,1 0-2 0 0,6-26 43 0 0,2 17-41 0 0,1-1 1 0 0,0 1-1 0 0,1 1 1 0 0,13-11-3 0 0,-6 5 0 0 0,-17 16 0 0 0,30-27 0 0 0,-29 26 0 0 0,0 1 0 0 0,0 0 0 0 0,0 0 0 0 0,1 0 0 0 0,-1 1 0 0 0,0-1 0 0 0,1 1 0 0 0,2-1 0 0 0,24-3 11 0 0,-15-1 20 0 0,-11 5-28 0 0,-1-1-1 0 0,0 1 1 0 0,1 0 0 0 0,-1 0 0 0 0,0 1 0 0 0,1-1 0 0 0,-1 1-1 0 0,2 0-2 0 0,0-1 2 0 0,0 1 0 0 0,-1 0-1 0 0,1 0 1 0 0,0 0 0 0 0,-1 1-1 0 0,1-1 1 0 0,-1 1 0 0 0,1 0-1 0 0,-1 1 1 0 0,1-1-1 0 0,-1 1 1 0 0,0 0 0 0 0,4 2-2 0 0,0-2-61 0 0,0-1-36 0 0,-7-2 73 0 0,1 1 0 0 0,-1 1 0 0 0,1-1-1 0 0,-1 0 1 0 0,1 0 0 0 0,-1 0 0 0 0,1 1 0 0 0,-1-1 0 0 0,0 1 0 0 0,1-1 24 0 0,19 16-321 0 0,-12-6 209 0 0,0 0 40 0 0,-3-1 84 0 0,-1 2 41 0 0,-4-9-38 0 0,0 1-1 0 0,0-1 0 0 0,0 0 1 0 0,1 0-1 0 0,-1 0 0 0 0,1 1 1 0 0,-1-1-1 0 0,1-1 0 0 0,0 1-14 0 0,-1 0 10 0 0,1 0-1 0 0,-1-1 1 0 0,1 1-1 0 0,-1 0 1 0 0,0 0-1 0 0,0 0 1 0 0,1 0-1 0 0,-1 1-9 0 0,0 0 3 0 0,0 0 0 0 0,-1 0 0 0 0,1 1 0 0 0,-1-1 0 0 0,1 0-1 0 0,-1 0 1 0 0,0 3-3 0 0,0-5 0 0 0,0 1 0 0 0,0 0 0 0 0,0 0 0 0 0,0-1 0 0 0,1 1 0 0 0,-1 0 0 0 0,0-1 0 0 0,1 1 0 0 0,0 0 0 0 0,-1-1 0 0 0,1 1 0 0 0,0-1 0 0 0,0 1 0 0 0,0-1 0 0 0,0 1 0 0 0,4 6 0 0 0,27 56 0 0 0,-31-62 0 0 0,-1-1-1 0 0,1 1 0 0 0,-1-1 0 0 0,1 1 0 0 0,-1-1 0 0 0,0 1 0 0 0,0-1 0 0 0,0 1 0 0 0,0 1 1 0 0,0 4-60 0 0,0-3-14 0 0,0 0-41 0 0,2-1-44 0 0,5 4 26 0 0,-5-4 49 0 0,0 0-33 0 0,-1-1-51 0 0,0 0 33 0 0,0 2-64 0 0,1-1-82 0 0,-1-1 125 0 0,0-1-87 0 0,1-1-107 0 0,-1 1-48 0 0,2-1-118 0 0,-2 0 207 0 0,0 1-37 0 0,1-1-40 0 0,0 0-42 0 0,-2 0-1042 0 0</inkml:trace>
  <inkml:trace contextRef="#ctx0" brushRef="#br0" timeOffset="515.83">1342 81 8352 0 0,'-2'0'64'0'0,"-3"0"-72"0"0,2 0 75 0 0,2 0 4 0 0,0 0 34 0 0,-1 0 39 0 0,0 0 46 0 0,2 2 2 0 0,3 12-153 0 0,10 2-39 0 0,-4-8 38 0 0,0 2 65 0 0,1 3 115 0 0,-7-10-120 0 0,0 1-1 0 0,-1 0 1 0 0,1 0 0 0 0,-1 0-1 0 0,0 0 1 0 0,1 3-98 0 0,-1 1 242 0 0,1-1-35 0 0,3 6 126 0 0,0-3-99 0 0,10 13 247 0 0,-8-12-214 0 0,1 2 80 0 0,-5-5-160 0 0,0 1 0 0 0,0 0 0 0 0,-1 0 0 0 0,0 0 1 0 0,-1 0-1 0 0,0 1-187 0 0,2 5 226 0 0,0-3-43 0 0,0-1 26 0 0,1-1-44 0 0,3 2 20 0 0,0-2-51 0 0,7 11 98 0 0,-8-2-9 0 0,-2 0-43 0 0,-5-15-133 0 0,1 1 1 0 0,0 0-1 0 0,1 0 1 0 0,-1 0-1 0 0,1-1 1 0 0,0 1-1 0 0,0-1 1 0 0,1 1-48 0 0,2 3 165 0 0,0 1 0 0 0,-1-1 0 0 0,1 5-165 0 0,1 1 163 0 0,1-2-71 0 0,5 10 169 0 0,-9-18-186 0 0,-1 0-1 0 0,0 0 1 0 0,1 0-1 0 0,0 0 1 0 0,0 0-1 0 0,1 1-74 0 0,9 8 288 0 0,-11-11-113 0 0,-1 0-47 0 0,0 2 18 0 0,-2 4-19 0 0,1-8-82 0 0,0 3 251 0 0,0-3-68 0 0,0 0-32 0 0,-3 0-4 0 0,-3 0-77 0 0,3 0-77 0 0,-1 1 0 0 0,1-1 0 0 0,0 0 0 0 0,0 0 1 0 0,-1 0-1 0 0,1-1 0 0 0,0 1 0 0 0,0-1 0 0 0,0 0 0 0 0,-1 0-38 0 0,-1-5 92 0 0,4 5-82 0 0,1 0 0 0 0,-1 0 0 0 0,0 1 0 0 0,1-1 0 0 0,-1 0 0 0 0,0 1 0 0 0,1-1 0 0 0,-1 1-1 0 0,0-1 1 0 0,0 1 0 0 0,0-1 0 0 0,0 1 0 0 0,0-1 0 0 0,0 1 0 0 0,1 0 0 0 0,-1 0 0 0 0,0-1-1 0 0,0 1 1 0 0,-1 0-10 0 0,-1-1 12 0 0,0-1 0 0 0,0 1 0 0 0,0-1 0 0 0,0 0 0 0 0,1 0 0 0 0,-1 0 0 0 0,0 0 0 0 0,1 0 0 0 0,0-1 0 0 0,-1 1-1 0 0,1-1 1 0 0,0 0 0 0 0,0 0 0 0 0,-1-1-12 0 0,-19-23 121 0 0,21 25-112 0 0,-1 1-1 0 0,1-1 0 0 0,0 0 1 0 0,-1 1-1 0 0,1-1 1 0 0,0 0-1 0 0,0 0 0 0 0,0-1-8 0 0,-4-15 21 0 0,3 5-21 0 0,1 9 0 0 0,-3-9-4 0 0,1 1 1 0 0,1-1-1 0 0,0-1 1 0 0,0-7 3 0 0,2-1-41 0 0,0 8-2 0 0,0-1-1 0 0,1 1 1 0 0,1-4 43 0 0,3-7-53 0 0,-2 16 15 0 0,-1-1-1 0 0,-1 0 1 0 0,0 1-1 0 0,0-10 39 0 0,-1 10-32 0 0,1 1 0 0 0,-1-1 0 0 0,1 1-1 0 0,2-4 33 0 0,-2 6-38 0 0,1 0 0 0 0,0 0-1 0 0,0 1 1 0 0,2-4 38 0 0,0 1-65 0 0,-1-1-1 0 0,0 1 1 0 0,-1-1 0 0 0,1-1 65 0 0,-2 3-53 0 0,0 1 0 0 0,1-1 0 0 0,1 1 0 0 0,-1 0 0 0 0,1 0 0 0 0,2-5 53 0 0,-3 8-27 0 0,12-18-537 0 0,13-15 564 0 0,-6 14-312 0 0,-6 11 135 0 0,-11 10 118 0 0,-1-1 0 0 0,1 1 1 0 0,0 1-1 0 0,0-1 0 0 0,0 1 0 0 0,0-1 0 0 0,0 1 1 0 0,0 0-1 0 0,1 1 59 0 0,4-1-90 0 0,2 1 4 0 0,2 6 8 0 0,-5-2 36 0 0,26 14-118 0 0,-22-12 130 0 0,-6-4 9 0 0,-1 0 0 0 0,0 1 0 0 0,0 0 0 0 0,0 0 1 0 0,0 0-1 0 0,0 1 0 0 0,-1 0 0 0 0,0-1 0 0 0,2 3 21 0 0,15 28-64 0 0,6 10 57 0 0,-26-43 7 0 0,1 0 0 0 0,-1 1 0 0 0,1 0 0 0 0,0-1 0 0 0,-1 1 0 0 0,0 0 0 0 0,0 0 0 0 0,0 0 0 0 0,0-1 0 0 0,0 1 0 0 0,0 0 0 0 0,-1 0 0 0 0,0 0 0 0 0,1 1 0 0 0,-1-1 0 0 0,0 0 0 0 0,0 6 0 0 0,1-1 0 0 0,1 0 0 0 0,-1 1 0 0 0,3 4 0 0 0,-2-5-2 0 0,0-1-1 0 0,-1 1 0 0 0,0 0 0 0 0,1 5 3 0 0,-2-12-4 0 0,0 1-1 0 0,-1 0 1 0 0,1 0 0 0 0,0-1-1 0 0,0 1 1 0 0,-1 0 0 0 0,1 0-1 0 0,-1-1 1 0 0,0 1 0 0 0,1 0 0 0 0,-2 0 4 0 0,-9 11 18 0 0,-2 3 80 0 0,8-3-15 0 0,4-11-75 0 0,0-1 0 0 0,1 1 0 0 0,-1-1 0 0 0,0 1 0 0 0,0-1 0 0 0,1 1 0 0 0,-1-1 0 0 0,0 0 0 0 0,-1 1 0 0 0,1-1 0 0 0,0 0-8 0 0,-5 3 4 0 0,1 0 1 0 0,-2 0 0 0 0,1 0-1 0 0,-4 1-4 0 0,5-2 8 0 0,1 0 0 0 0,0 0 0 0 0,0 1-1 0 0,0 0 1 0 0,0 1-8 0 0,-1-1 26 0 0,-1 0 60 0 0,-4-5-63 0 0,8 1-5 0 0,-6 0 0 0 0,3 0-7 0 0,-1 0-1 0 0,1 0 1 0 0,0 0 0 0 0,-1-1-1 0 0,1 0 1 0 0,-1 0-11 0 0,5 0-3 0 0,0 1 0 0 0,0 0 0 0 0,-1-1 0 0 0,1 1 0 0 0,1-1 0 0 0,-1 0 0 0 0,0 1 0 0 0,0-1 0 0 0,0 0 0 0 0,0 0 0 0 0,0 1 0 0 0,0-2 3 0 0,0 1-8 0 0,1 0-1 0 0,-1 0 0 0 0,0 0 0 0 0,1 0 1 0 0,-1 0-1 0 0,1-1 0 0 0,0 1 1 0 0,-1 0-1 0 0,1 0 0 0 0,0 0 1 0 0,0-1-1 0 0,0 1 0 0 0,0 0 0 0 0,0 0 9 0 0,0-1-227 0 0,-3 1-268 0 0,-4 0-102 0 0,1-7-342 0 0,3 1 520 0 0,-10-9-587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31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657 113 7512 0 0,'0'0'166'0'0,"0"0"29"0"0,0 0 13 0 0,0-3-29 0 0,0-4-123 0 0,2 1 26 0 0,3-1 85 0 0,1 0 194 0 0,-3 5 330 0 0,-3 2 21 0 0,0-3-12 0 0,0-1-528 0 0,-1 1 52 0 0,-4-7 633 0 0,3 6-551 0 0,0 3-189 0 0,1-1-37 0 0,0 1-44 0 0,-1-1-49 0 0,1 1 219 0 0,0-1-37 0 0,-1 0 74 0 0,2-1-85 0 0,0 2-113 0 0,0-1-19 0 0,0-1 6 0 0,-1 1 83 0 0,0 2-28 0 0,0-1-43 0 0,-2 1-42 0 0,2 1 8 0 0,-1-1 32 0 0,1 0 29 0 0,0-1 40 0 0,0 1 19 0 0,-1-1 40 0 0,1 0 44 0 0,-1-1 49 0 0,0 0-223 0 0,0 1 0 0 0,0 0 0 0 0,0-1 0 0 0,0 1-1 0 0,0 0 1 0 0,-1 0 0 0 0,1 0 0 0 0,0 0 0 0 0,-1 0 0 0 0,1 1 0 0 0,-1-1-1 0 0,1 1 1 0 0,-1-1 0 0 0,1 1 0 0 0,-1 0 0 0 0,1 0 0 0 0,-1 0 0 0 0,0 1-40 0 0,-13-3 179 0 0,1-4-57 0 0,-2 0-18 0 0,-2 4 50 0 0,-18 2 101 0 0,-3 0-70 0 0,-1 0-60 0 0,5 0-50 0 0,1 3 1 0 0,25-1-66 0 0,1 1 0 0 0,0 0 1 0 0,-3 2-11 0 0,-28 8 49 0 0,22-9-37 0 0,11-2-1 0 0,-1 0 0 0 0,1 0-1 0 0,-1 0 1 0 0,1 1 0 0 0,-1 1-11 0 0,-31 14 11 0 0,12-5-11 0 0,0 1-1 0 0,-6 5 1 0 0,27-15 0 0 0,-1 1 0 0 0,1 0 0 0 0,0 1 0 0 0,0-1 0 0 0,0 1 0 0 0,-2 5 0 0 0,5-8 0 0 0,1 0 0 0 0,0 1 0 0 0,-1-1 0 0 0,2 1 0 0 0,-1 0 0 0 0,0-1 0 0 0,1 1 0 0 0,0 0 0 0 0,0 0 0 0 0,0 0 0 0 0,0 0 0 0 0,0 0 0 0 0,1 4 0 0 0,-1 7 0 0 0,1-5-2 0 0,0-1 0 0 0,0 1 0 0 0,1 0 0 0 0,0 0 0 0 0,0 1 2 0 0,10 10-55 0 0,-7-8 22 0 0,-3-9 19 0 0,0 0 1 0 0,0 0-1 0 0,1 0 0 0 0,-1 0 1 0 0,1 0-1 0 0,0-1 0 0 0,0 1 0 0 0,1 0 14 0 0,15 22-60 0 0,9-4 48 0 0,-6 3 2 0 0,-16-18 0 0 0,-1-1 0 0 0,2 0 0 0 0,-1-1 0 0 0,0 1 0 0 0,2 0 10 0 0,84 58-26 0 0,-77-54 5 0 0,0 0 0 0 0,1 0 0 0 0,0-2 0 0 0,9 5 21 0 0,72 45-54 0 0,-36-29 28 0 0,20 11-23 0 0,-31-13 53 0 0,-38-21-4 0 0,1 0-1 0 0,-1-1 1 0 0,1 0 0 0 0,22 10 0 0 0,-21-7 0 0 0,-1 1 0 0 0,0 1 0 0 0,3 2 0 0 0,1 1 0 0 0,0 0 0 0 0,1-1 0 0 0,-7-5 8 0 0,2 0-16 0 0,-1 1 0 0 0,9 8 8 0 0,-2 4 20 0 0,-17-18-12 0 0,-1-1-1 0 0,1 1 0 0 0,0 0 0 0 0,0-1 0 0 0,-1 1 0 0 0,1 0 1 0 0,-1 0-1 0 0,1 0 0 0 0,-1-1 0 0 0,0 1 0 0 0,0 1-7 0 0,0 5 37 0 0,-2-2 48 0 0,-1-1 42 0 0,0 0 35 0 0,-2 3 154 0 0,0 3 172 0 0,0 0 50 0 0,-3-1-68 0 0,2-4-147 0 0,0 1-100 0 0,-1 1-74 0 0,0-1-97 0 0,1-1-64 0 0,0-1-36 0 0,-7 1-121 0 0,-8 0-18 0 0,-2 0-6 0 0,8 1 104 0 0,8-2 74 0 0,-15 9 18 0 0,18-12 12 0 0,1 0-1 0 0,-1 0 0 0 0,0-1 0 0 0,0 1 0 0 0,0-1 0 0 0,1 0 0 0 0,-1 0 0 0 0,0-1 0 0 0,0 1 0 0 0,0-1 0 0 0,-1 0 0 0 0,-1 0-14 0 0,-14 2 57 0 0,-7 5-17 0 0,10-3-26 0 0,-15 2 45 0 0,17-2-51 0 0,6-2 8 0 0,1 0-1 0 0,-1 0 1 0 0,0 0 0 0 0,0-1-1 0 0,-2-1-15 0 0,-15-3 8 0 0,11-2-8 0 0,12 3 0 0 0,0 1 0 0 0,0 0 0 0 0,-1 0 0 0 0,1 0 0 0 0,0 0 0 0 0,0 1 0 0 0,-1-1 0 0 0,1 1 0 0 0,-3 0 0 0 0,-6 0 0 0 0,5 1 0 0 0,0-1 0 0 0,0 0 0 0 0,0-1 0 0 0,0 0 0 0 0,-5-1 0 0 0,-1-4-3 0 0,12 5-3 0 0,-1 0 1 0 0,1 0-1 0 0,-1 1 1 0 0,1-1-1 0 0,-1 0 1 0 0,1 1-1 0 0,-1-1 1 0 0,0 1 0 0 0,1 0-1 0 0,-1-1 1 0 0,0 1-1 0 0,0 0 1 0 0,1 0-1 0 0,-1 0 6 0 0,-6 0 31 0 0,1 0-54 0 0,0 0-37 0 0,-8-1-149 0 0,5-3-18 0 0,9 4 199 0 0,0-1 0 0 0,0 1 0 0 0,0-1 0 0 0,0 0 0 0 0,0 1 0 0 0,0-1 0 0 0,1 0 0 0 0,-1 1 0 0 0,0-1 0 0 0,0 0 0 0 0,1 0 0 0 0,-1 0 0 0 0,1 0 0 0 0,-1 0 28 0 0,0-2-59 0 0,-1 0-96 0 0,1 0-89 0 0,-1 0-83 0 0,1 0-76 0 0,-1 1-71 0 0,1-1-63 0 0,0 0-58 0 0,0 1-8 0 0,-1 0-40 0 0,0-3-742 0 0,0-1-781 0 0,1-4-1223 0 0,1 10 3386 0 0</inkml:trace>
  <inkml:trace contextRef="#ctx0" brushRef="#br0" timeOffset="300.46">1104 704 8984 0 0,'0'0'200'0'0,"0"0"33"0"0,0 0 15 0 0,1 0-84 0 0,1 2-21 0 0,2 3 52 0 0,1 2 58 0 0,-2 1 62 0 0,-2 2 71 0 0,0-2-68 0 0,1-1-39 0 0,2-1 16 0 0,2 2 92 0 0,-4-6-92 0 0,-1-1-68 0 0,0 1-58 0 0,-1 0-49 0 0,0 0-29 0 0,0 0-40 0 0,-1 3 17 0 0,1-4-10 0 0,0 1 55 0 0,2 9 296 0 0,4 1 57 0 0,0 1-51 0 0,-4-2-93 0 0,-3 1 8 0 0,1 11 229 0 0,4-10-214 0 0,1-4-197 0 0,-4-8-121 0 0,0 0-1 0 0,-1 1 1 0 0,1-1 0 0 0,0 1-1 0 0,0-1 1 0 0,-1 1-1 0 0,1-1 1 0 0,0 1-1 0 0,-1 0 1 0 0,0-1-1 0 0,1 1 1 0 0,-1 0 0 0 0,0-1-1 0 0,0 1-26 0 0,0 20 310 0 0,0-11-194 0 0,0 7 54 0 0,1-14-161 0 0,-1-4-2 0 0,-5 7-18 0 0,-4 11-43 0 0,6-10-82 0 0,3-2-62 0 0,0-4-282 0 0,0-2 266 0 0,0 0-19 0 0,0 0-61 0 0,0 0 102 0 0,0 0-34 0 0,0 0-38 0 0,0 0-36 0 0,0 0-393 0 0,0 0 102 0 0,0 0-48 0 0,0 0-744 0 0,0 0-579 0 0,0 0-1106 0 0</inkml:trace>
  <inkml:trace contextRef="#ctx0" brushRef="#br0" timeOffset="570.13">1072 528 9072 0 0,'0'0'200'0'0,"-3"-3"33"0"0,-7-7 15 0 0,7 4-36 0 0,3 6-212 0 0,-1-7 69 0 0,0 4-14 0 0,0 2-41 0 0,0 0 54 0 0,0 1 47 0 0,0-1 39 0 0,-2 0 330 0 0,1 1 357 0 0,2 0-464 0 0,0 0-87 0 0,1 1-167 0 0,1-1-72 0 0,-1 0-72 0 0,1 0-66 0 0,0 0-74 0 0,1 0-80 0 0,13 0 17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50.8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1 160 5328 0 0,'0'0'116'0'0,"0"0"17"0"0,0 0 12 0 0,0 0-42 0 0,0 0-6 0 0,0 0 75 0 0,0 0 40 0 0,0 0 258 0 0,0 0 11 0 0,0 0 2 0 0,2 0-17 0 0,12 0 48 0 0,-1 0-48 0 0,1 0-44 0 0,-1 0-42 0 0,1 0-40 0 0,-1 0-36 0 0,14 0 206 0 0,-8 0-221 0 0,0 0-49 0 0,20 0 129 0 0,-15 0-185 0 0,46 0 245 0 0,-40 0-216 0 0,-3 0 28 0 0,-1 0 68 0 0,0-1-111 0 0,-2-1-40 0 0,20-3 73 0 0,-20 1-57 0 0,1 2-1 0 0,11 0-173 0 0,-2 2 134 0 0,14 0 231 0 0,16-3-365 0 0,-21-1 117 0 0,10-1 285 0 0,24 1-402 0 0,-34 4 138 0 0,24 0 66 0 0,2-3-46 0 0,-25 0-97 0 0,133-7 18 0 0,-15 11-5 0 0,253-5-68 0 0,-317 0-6 0 0,198-5 12 0 0,-199 9 14 0 0,190-3 8 0 0,-185-1-34 0 0,195-5 60 0 0,-127 10-38 0 0,254-5 61 0 0,-316 0-52 0 0,183-5 143 0 0,-15 9 31 0 0,1 0 72 0 0,-3 0 96 0 0,-137 0-143 0 0,-1 0 34 0 0,64-8 88 0 0,-66 2-176 0 0,-5 7-40 0 0,-44 4-43 0 0,102 3 150 0 0,-78-8 12 0 0,142 0 414 0 0,-162 0-469 0 0,7 0-46 0 0,0 0-88 0 0,-63-1 51 0 0,29-6-117 0 0,-29 3 171 0 0,31 0-171 0 0,-49 4 35 0 0,-8 1-26 0 0,-1-1 0 0 0,1 0 0 0 0,-1-1 0 0 0,1 1 0 0 0,-1-1-1 0 0,1-1-8 0 0,8-5 46 0 0,-14 7-41 0 0,0-1 0 0 0,1 0-1 0 0,-1 0 1 0 0,0 1-1 0 0,1-1 1 0 0,-1 1-1 0 0,1-1 1 0 0,-1 1-1 0 0,1-1 1 0 0,-1 1-1 0 0,1 0-4 0 0,-2 0 2 0 0,0 0-1 0 0,1 0 1 0 0,-1 0-1 0 0,0 0 0 0 0,0 0 1 0 0,0 0-1 0 0,0 0 1 0 0,0 0-1 0 0,0 0 0 0 0,0 0 1 0 0,0 0-1 0 0,0 0 1 0 0,1 0-1 0 0,-1 0 0 0 0,0 0 1 0 0,0 0-1 0 0,0 0 1 0 0,0 0-1 0 0,0 0 0 0 0,0 0 1 0 0,0 0-1 0 0,0 0 1 0 0,0 0-1 0 0,0 0 0 0 0,0 0 1 0 0,1 0-1 0 0,-1 0 1 0 0,0 0-1 0 0,0 0 0 0 0,0 0 1 0 0,0 0-1 0 0,0-1 1 0 0,0 1-1 0 0,0 0 1 0 0,0 0-1 0 0,0 0 0 0 0,0 0 1 0 0,0 0-1 0 0,0 0 1 0 0,0 0-1 0 0,0 0 0 0 0,0 0 1 0 0,0 0-1 0 0,0 0 1 0 0,0-1-1 0 0,0 1 0 0 0,0 0 1 0 0,0 0-1 0 0,0 0 1 0 0,0 0-1 0 0,0 0 0 0 0,0 0 1 0 0,0 0-1 0 0,0 0 1 0 0,0 0-1 0 0,0 0 0 0 0,0-1-1 0 0,0-9 96 0 0,-1 7-48 0 0,-1 3-48 0 0,1 0-97 0 0,0 0 44 0 0,-1 1 45 0 0,-7 0 154 0 0,6-1-182 0 0,-1 0-107 0 0,1-1-88 0 0,1 1 71 0 0,0-1-35 0 0,0 1-36 0 0,1-1-41 0 0,-1 0-42 0 0,0 0-45 0 0,0 0-116 0 0,0 0-77 0 0,-1 0-66 0 0,1 0-59 0 0,-1-1-147 0 0,-1 1-51 0 0,0-2-224 0 0,-3 0-603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54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 9168 0 0,'0'0'266'0'0,"0"0"1"0"0,1 0-199 0 0,1 0-40 0 0,4 1-65 0 0,-2 3 56 0 0,-2 3 48 0 0,0 1 43 0 0,-1 8 137 0 0,-2 10 230 0 0,0-6-17 0 0,1 13 302 0 0,0 0-93 0 0,0 1-86 0 0,0 0-82 0 0,0 0-77 0 0,0 0-70 0 0,0-1-67 0 0,0-1-61 0 0,1-24-108 0 0,-1 0 0 0 0,1 0 0 0 0,1 0 1 0 0,0 0-1 0 0,1 4-118 0 0,-1-5 106 0 0,-1 0-1 0 0,1 0 1 0 0,-1 1 0 0 0,0-1 0 0 0,-1 3-106 0 0,2 10 156 0 0,4 8 17 0 0,-3-20-123 0 0,-2 0 1 0 0,1-1-1 0 0,-1 1 1 0 0,0 0-1 0 0,-1 1-50 0 0,0 17 123 0 0,-1-15-102 0 0,0 0 0 0 0,2 0 0 0 0,-1 0 0 0 0,2 0 0 0 0,0 4-21 0 0,2 1 12 0 0,3 11-3 0 0,-5-4 56 0 0,-2-4-47 0 0,0 8 57 0 0,2-16-28 0 0,5 1-20 0 0,-2-3-17 0 0,-3 4 43 0 0,-2-11-27 0 0,0-1-45 0 0,0-1-73 0 0,0 0-55 0 0,0 0-215 0 0,0 0 192 0 0,0 0-36 0 0,0 0-69 0 0,0 0 92 0 0,0 0-36 0 0,0 0-39 0 0,0 0-37 0 0,0 0-391 0 0,0 0 99 0 0,0 0-50 0 0,0 0-744 0 0,0 0-583 0 0,0 0-1108 0 0</inkml:trace>
  <inkml:trace contextRef="#ctx0" brushRef="#br0" timeOffset="429.26">0 81 7688 0 0,'0'0'166'0'0,"0"0"29"0"0,0 0 14 0 0,0-3-25 0 0,0-3-129 0 0,0 1 17 0 0,0 3 73 0 0,0 2 166 0 0,3 0 274 0 0,-2 0-545 0 0,-1 0-1 0 0,1 0 0 0 0,0-1 0 0 0,-1 1 0 0 0,1 0 0 0 0,0 0 1 0 0,-1 0-1 0 0,1-1 0 0 0,0 1 0 0 0,-1 0 0 0 0,1 0 0 0 0,-1-1 1 0 0,1 1-1 0 0,-1-1 0 0 0,1 1 0 0 0,-1 0 0 0 0,1-1 0 0 0,-1 1 1 0 0,1-1-1 0 0,-1 1 0 0 0,1-1 0 0 0,-1 0 0 0 0,0 1-39 0 0,6-6 385 0 0,-3 4-233 0 0,2 2-34 0 0,0-3 186 0 0,6-8-14 0 0,-11 11-280 0 0,0 0 1 0 0,0 0-1 0 0,1-1 0 0 0,-1 1 1 0 0,0 0-1 0 0,0 0 1 0 0,1 0-1 0 0,-1 0 1 0 0,0-1-1 0 0,1 1 1 0 0,-1 0-1 0 0,0 0 1 0 0,0 0-1 0 0,1 0 1 0 0,-1 0-1 0 0,0 0 0 0 0,1 0 1 0 0,-1 0-1 0 0,0 0 1 0 0,1-1-1 0 0,-1 2 1 0 0,0-1-1 0 0,1 0 1 0 0,-1 0-1 0 0,0 0 1 0 0,1 0-11 0 0,3-1 41 0 0,0 1-1 0 0,0-1 1 0 0,1 0 0 0 0,-1 0 0 0 0,0 0 0 0 0,0-1 0 0 0,0 0 0 0 0,0 1 0 0 0,1-3-41 0 0,-3 4 19 0 0,0-1 0 0 0,0 0 0 0 0,0 1 0 0 0,0-1 0 0 0,0 1 0 0 0,-1 0 0 0 0,1 0 0 0 0,0 0 0 0 0,1-1-19 0 0,23 5 133 0 0,-11 2-78 0 0,-12-4-51 0 0,1-1 0 0 0,-1 0-1 0 0,0 0 1 0 0,1 0 0 0 0,0 0 0 0 0,-1-1 0 0 0,1 0 0 0 0,-1 1 0 0 0,1-1-4 0 0,3 0 9 0 0,-1 1 0 0 0,0-1-1 0 0,1 2 1 0 0,-1-1 0 0 0,5 2-9 0 0,13 3 10 0 0,18-1-10 0 0,-7 6 0 0 0,-23-8 0 0 0,-8-2 0 0 0,0-1 0 0 0,0 1 0 0 0,-1 1 0 0 0,1-1 0 0 0,0 1 0 0 0,-1-1 0 0 0,1 1 0 0 0,-1 0 0 0 0,3 2 0 0 0,84 44 0 0 0,-68-34 0 0 0,-14-10 0 0 0,0 2 0 0 0,-1-1 0 0 0,1 1 0 0 0,-1 0 0 0 0,0 1 0 0 0,-3-3-2 0 0,-1 0 0 0 0,1 1 1 0 0,0-1-1 0 0,-1 1 0 0 0,0 0 2 0 0,5 13 47 0 0,2 4 206 0 0,-3-6-19 0 0,-5-4-31 0 0,-3-5-95 0 0,0-1-37 0 0,-1 1-22 0 0,-3 2-23 0 0,-5 13 21 0 0,8-16-48 0 0,-13 31 38 0 0,2-19 26 0 0,-5-2 41 0 0,6-9-62 0 0,-8 7 36 0 0,7-3 15 0 0,-1 2 70 0 0,-17 8 139 0 0,9-7-52 0 0,18-12-208 0 0,0 1 1 0 0,-1-2-1 0 0,1 1 0 0 0,-1 0 1 0 0,0-1-1 0 0,1 0 1 0 0,-3 0-43 0 0,-13 5 132 0 0,-2 4 31 0 0,-7-4-3 0 0,13-2-86 0 0,10-2-35 0 0,0 0 1 0 0,-1 0 0 0 0,1-1-1 0 0,-1 0 1 0 0,1 0 0 0 0,-7-1-40 0 0,-41 0 121 0 0,15 0-114 0 0,31-1-18 0 0,5 0-43 0 0,1 0-34 0 0,1-1-36 0 0,0 0-37 0 0,0-1-38 0 0,1 0-39 0 0,0 3 221 0 0,0 0-1 0 0,0-1 1 0 0,0 1 0 0 0,0 0-1 0 0,0 0 1 0 0,0 0 0 0 0,1 0-1 0 0,-1 0 1 0 0,0 0 0 0 0,0 0-1 0 0,0 0 1 0 0,0 0 0 0 0,0 0 0 0 0,0-1-1 0 0,-1 1 1 0 0,1 0 0 0 0,0 0-1 0 0,0 0 1 0 0,0 0 0 0 0,0 0-1 0 0,0 0 1 0 0,0 0 0 0 0,0 0-1 0 0,0 0 1 0 0,0 0 0 0 0,0 0 0 0 0,0-1-1 0 0,0 1 1 0 0,0 0 0 0 0,0 0-1 0 0,0 0 1 0 0,0 0 0 0 0,0 0-1 0 0,0 0 1 0 0,0 0 0 0 0,-1 0-1 0 0,1 0 1 0 0,0 0 0 0 0,0 0 0 0 0,0 0-1 0 0,0 0 1 0 0,0 0 0 0 0,0 0-1 0 0,0 0 1 0 0,0 0 0 0 0,0 0-1 0 0,0 0 1 0 0,-1 0 0 0 0,1 0-1 0 0,0 0 1 0 0,0 0 0 0 0,0 0-1 0 0,0 0 1 0 0,0 0 0 0 0,0 0 0 0 0,0 0-1 0 0,0 0 18 0 0,0 0 0 0 0,-1 0-40 0 0,1 0 1 0 0,0 0-1 0 0,-1 0 0 0 0,1 0 0 0 0,0 0 0 0 0,-1 0 0 0 0,1 0 0 0 0,0 0 1 0 0,-1 0-1 0 0,1 0 0 0 0,0 0 0 0 0,-1 0 0 0 0,1 0 0 0 0,0 0 1 0 0,-1 0-1 0 0,1-1 0 0 0,0 1 0 0 0,0 0 0 0 0,-1 0 0 0 0,1 0 0 0 0,0 0 1 0 0,0-1-1 0 0,-1 1 0 0 0,1 0 0 0 0,0 0 0 0 0,0-1 40 0 0,10-12-1046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56.8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385 65 6416 0 0,'0'0'141'0'0,"0"0"23"0"0,0-3 13 0 0,-3-10-19 0 0,-5 3-119 0 0,7 9-40 0 0,-1 0 1 0 0,1 0-1 0 0,0 1 1 0 0,-1-1-1 0 0,1 1 1 0 0,-1-1-1 0 0,1 1 0 0 0,0-1 1 0 0,-1 1-1 0 0,1 0 1 0 0,-1 0-1 0 0,1 0 1 0 0,-2 0 0 0 0,-3-1 18 0 0,2 0 37 0 0,2-1 39 0 0,0-1 42 0 0,0 0 35 0 0,0-1 43 0 0,-3 1 166 0 0,-1 0-41 0 0,-8-4 247 0 0,9 4-354 0 0,2 2-13 0 0,-1 0 40 0 0,-18 0 1096 0 0,14 1-971 0 0,2 1-181 0 0,4-1-145 0 0,-1 0-33 0 0,-9 0 356 0 0,0 0-39 0 0,-11 0 237 0 0,-2 0-116 0 0,-1 0-88 0 0,23 0-351 0 0,0 0 0 0 0,0 0 1 0 0,0 0-1 0 0,0 0 0 0 0,1 1 1 0 0,-1-1-1 0 0,-1 1-24 0 0,-7 10 162 0 0,-10-6-13 0 0,10 6-46 0 0,-1-7-59 0 0,9-4-36 0 0,1 1 1 0 0,0 0 0 0 0,-1-1-1 0 0,1 1 1 0 0,0 0 0 0 0,0 0-1 0 0,-1 0 1 0 0,1 0 0 0 0,0 1-1 0 0,0-1 1 0 0,0 1 0 0 0,-1 1-9 0 0,0 0 11 0 0,1 0 0 0 0,-1 0 0 0 0,1 0 1 0 0,0 0-1 0 0,0 1 0 0 0,0 0-11 0 0,0 0 1 0 0,0-1 0 0 0,0 1-1 0 0,0-1 1 0 0,0 0 0 0 0,-1 1 0 0 0,0 0-1 0 0,1-3 0 0 0,0 1 0 0 0,1 0 0 0 0,-1 0 0 0 0,1 1 0 0 0,0-1 0 0 0,0 0 0 0 0,-1 0 0 0 0,1 1 0 0 0,1-1 0 0 0,-1 0 0 0 0,0 1 0 0 0,1-1 0 0 0,-1 1 0 0 0,1-1 0 0 0,-1 8 0 0 0,0 0 0 0 0,1-1 0 0 0,1 4 0 0 0,0 10 0 0 0,-1 4 0 0 0,0-26 2 0 0,0 1 0 0 0,0 0 0 0 0,0 0 0 0 0,0-1 1 0 0,1 1-1 0 0,-1 0 0 0 0,0-1 0 0 0,1 1 0 0 0,-1 0 1 0 0,1-1-1 0 0,0 1 0 0 0,0-1 0 0 0,0 1 0 0 0,-1-1 1 0 0,2 1-3 0 0,3 6 20 0 0,-2-1-11 0 0,-3-6-9 0 0,0-1 0 0 0,0 0 1 0 0,1 1-1 0 0,-1-1 0 0 0,0 1 1 0 0,0-1-1 0 0,0 1 1 0 0,1-1-1 0 0,-1 1 0 0 0,0-1 1 0 0,0 0-1 0 0,1 1 1 0 0,-1-1-1 0 0,0 0 0 0 0,1 1 1 0 0,-1-1-1 0 0,0 0 1 0 0,1 1-1 0 0,-1-1 0 0 0,1 0 1 0 0,-1 0-1 0 0,0 1 0 0 0,1-1 1 0 0,-1 0-1 0 0,1 0 1 0 0,-1 0-1 0 0,1 0 0 0 0,-1 0 1 0 0,1 0-1 0 0,-1 1 1 0 0,1-1-1 0 0,-1 0 0 0 0,1 0 1 0 0,-1-1-1 0 0,0 1 1 0 0,1 0-1 0 0,4 3 48 0 0,-3-2-47 0 0,-1 1 0 0 0,1-1 0 0 0,-1 0 0 0 0,1 0 0 0 0,0 0 0 0 0,-1 0 0 0 0,1-1 0 0 0,0 1 0 0 0,0 0 0 0 0,0-1 0 0 0,-1 1 0 0 0,1-1 0 0 0,1 1-1 0 0,30 0-2 0 0,-29-1 3 0 0,10 1 29 0 0,21-2 207 0 0,-26-1-167 0 0,2-9 113 0 0,13 6-5 0 0,-19 3-118 0 0,1-1 1 0 0,-1 1-1 0 0,0-1 0 0 0,1 0 1 0 0,-1 0-61 0 0,1-9 137 0 0,-5 11-129 0 0,-1 0 0 0 0,1 0 0 0 0,-1 0-1 0 0,1 0 1 0 0,-1 0 0 0 0,1 0 0 0 0,-1 0 0 0 0,1 0 0 0 0,0 0 0 0 0,0 1 0 0 0,-1-1 0 0 0,1 0 0 0 0,0 0 0 0 0,0 1 0 0 0,0-1 0 0 0,0 0-8 0 0,4-1 11 0 0,-4 1-8 0 0,0 1 0 0 0,-1 0 0 0 0,1 0-1 0 0,0-1 1 0 0,-1 1 0 0 0,1 0 0 0 0,-1-1 0 0 0,1 1 0 0 0,0-1 0 0 0,-1 1-1 0 0,1-1 1 0 0,-1 1 0 0 0,1-1 0 0 0,-1 1 0 0 0,0-1 0 0 0,1 1 0 0 0,-1-1-1 0 0,0 0 1 0 0,1 1 0 0 0,-1-1 0 0 0,0 0 0 0 0,1 0-3 0 0,1-4 16 0 0,-1 4-14 0 0,-1 0 0 0 0,1 0 0 0 0,0 0 1 0 0,0 0-1 0 0,0 0 0 0 0,0 0 0 0 0,0 0 0 0 0,0 1 0 0 0,0-1 0 0 0,0 0 0 0 0,0 0 0 0 0,0 1 1 0 0,0-1-1 0 0,0 1 0 0 0,1-1-2 0 0,-2 1 2 0 0,1 0 0 0 0,0-1 0 0 0,0 1 0 0 0,-1 0 0 0 0,1-1 1 0 0,0 1-1 0 0,-1-1 0 0 0,1 1 0 0 0,0-1 0 0 0,-1 1 0 0 0,1-1 0 0 0,-1 1 0 0 0,1-1 1 0 0,-1 0-1 0 0,1 1 0 0 0,-1-1 0 0 0,1 0 0 0 0,-1 1 0 0 0,1-1 0 0 0,-1 0 0 0 0,0 1 1 0 0,0-1-1 0 0,1 0 0 0 0,-1 0 0 0 0,0 0 0 0 0,0 1 0 0 0,0-1 0 0 0,0 0 1 0 0,0-1-3 0 0,0 1 5 0 0,0-1 1 0 0,1 0 0 0 0,-1 1 0 0 0,0-1 0 0 0,1 0-1 0 0,-1 1 1 0 0,1-1 0 0 0,-1 1 0 0 0,1-1 0 0 0,0 1 0 0 0,0-1-1 0 0,0 1 1 0 0,0-1 0 0 0,0 1-6 0 0,4-7 15 0 0,2-6 43 0 0,1-4-21 0 0,-7 18-37 0 0,-1-3 10 0 0,1 1 0 0 0,0 0-1 0 0,-1-1 1 0 0,0 1-1 0 0,1 0 1 0 0,-1-1-1 0 0,0 1 1 0 0,0 0-1 0 0,-1-3-9 0 0,1 1 11 0 0,3-1 52 0 0,8-8-47 0 0,-8 6-15 0 0,-3 7-1 0 0,0-1 1 0 0,0 1-1 0 0,0-1 0 0 0,0 1 0 0 0,0-1 1 0 0,1 1-1 0 0,-1-1 0 0 0,0 1 0 0 0,0 0 1 0 0,1-1-1 0 0,-1 1 0 0 0,0-1 1 0 0,0 1-1 0 0,1 0 0 0 0,-1-1 0 0 0,1 1 1 0 0,-1 0-1 0 0,0-1 0 0 0,1 1 1 0 0,-1 0-1 0 0,0 0 0 0 0,1 0 0 0 0,-1-1 1 0 0,1 1-1 0 0,-1 0 0 0 0,1 0 1 0 0,-1 0-1 0 0,1 0 0 0 0,-1 0 0 0 0,1 0 1 0 0,-1 0-1 0 0,1 0 0 0 0,-1 0 1 0 0,1 0-1 0 0,-1 0 0 0 0,1 0 0 0 0,-1 0 1 0 0,0 0 0 0 0,0 0-1 0 0,0 0 1 0 0,0 0 0 0 0,0 0 0 0 0,0 0-1 0 0,0 0 1 0 0,0 0 0 0 0,0 0 0 0 0,0 0-1 0 0,1 0 1 0 0,-1 0 0 0 0,0 0 0 0 0,0 0-1 0 0,0 0 1 0 0,0 0 0 0 0,0 0 0 0 0,0 0-1 0 0,0 0 1 0 0,0 0 0 0 0,0 0 0 0 0,0 0-1 0 0,1 0 1 0 0,-1 0 0 0 0,0 0 0 0 0,0 0-1 0 0,0-1 1 0 0,0 1 0 0 0,0 0 0 0 0,0 0-1 0 0,0 0 1 0 0,0 0 0 0 0,0 0 0 0 0,0 0-1 0 0,0 0 1 0 0,0 0 0 0 0,0 0 0 0 0,0 0-1 0 0,0 0 1 0 0,0 0 0 0 0,0-1 0 0 0,0 1-1 0 0,0 0 1 0 0,0 0 0 0 0,0 0 0 0 0,0 0-1 0 0,0 0 1 0 0,0 0 0 0 0,0 0 0 0 0,0 0-1 0 0,0 0 1 0 0,0 0 0 0 0,0-1 0 0 0,0 1-1 0 0,0 0 1 0 0,0 0 0 0 0,0 0-1 0 0,0-11-2 0 0,0 9-63 0 0,3 4-16 0 0,1 2 70 0 0,-3-4 9 0 0,-1 0 1 0 0,1 1 0 0 0,-1-1 0 0 0,1 1 0 0 0,-1-1-1 0 0,0 1 1 0 0,1-1 0 0 0,-1 1 0 0 0,1-1-1 0 0,-1 1 1 0 0,0-1 0 0 0,1 1 0 0 0,-1-1 0 0 0,0 1-1 0 0,0 0 1 0 0,0-1 0 0 0,1 1 1 0 0,1 32-58 0 0,-2 65 58 0 0,0-55-12 0 0,0 1 98 0 0,0 90 390 0 0,0-127-444 0 0,1-1 0 0 0,0 0 0 0 0,0 1 0 0 0,0-1 0 0 0,2 5-32 0 0,3 13 74 0 0,-2-4-21 0 0,-3-13-24 0 0,0 1 0 0 0,0-1 1 0 0,1 1-1 0 0,0-1 0 0 0,1 0 0 0 0,2 6-29 0 0,8 19 134 0 0,-11-22-90 0 0,-1-8-31 0 0,-1 0-1 0 0,0 0 0 0 0,1 0 0 0 0,0 0 1 0 0,-1 0-1 0 0,1 0 0 0 0,0 0 0 0 0,0 1-12 0 0,23 18 144 0 0,-9-1-33 0 0,-6-7-18 0 0,5 2 42 0 0,-12-12-119 0 0,17 16 130 0 0,-14-14-80 0 0,1 0 0 0 0,0 0 0 0 0,0-1-1 0 0,0 0 1 0 0,0 0 0 0 0,0 0 0 0 0,6 2-66 0 0,10 3 257 0 0,-7-2-84 0 0,12-2 43 0 0,-14 2-82 0 0,-12-7-114 0 0,1 1 0 0 0,-1 0 0 0 0,1 0 1 0 0,-1 0-1 0 0,1-1 0 0 0,0 1 0 0 0,-1-1 0 0 0,1 1 0 0 0,0-1 1 0 0,-1 0-1 0 0,1 0 0 0 0,0 1 0 0 0,-1-1 0 0 0,1 0-20 0 0,11 0 88 0 0,2 0 43 0 0,19 0 238 0 0,-23-2-269 0 0,2-4 1 0 0,-12 5-88 0 0,1 0 1 0 0,-1 0-1 0 0,1 0 0 0 0,-1 0 0 0 0,1 0 0 0 0,0 1 0 0 0,0-1 1 0 0,-1 1-1 0 0,1-1 0 0 0,0 1 0 0 0,0 0 0 0 0,0 0 0 0 0,0 0-13 0 0,4 0 50 0 0,10-1 81 0 0,-9-1-121 0 0,-7 1-5 0 0,1 1-1 0 0,-1-1 1 0 0,0 0 0 0 0,0 1-1 0 0,1-1 1 0 0,-1 1-1 0 0,0-1 1 0 0,0 0 0 0 0,0 0-1 0 0,0 1 1 0 0,1-1-1 0 0,-1 0 1 0 0,0 1 0 0 0,0-1-1 0 0,0 0-4 0 0,0 1 0 0 0,-1 0 1 0 0,1 0 0 0 0,0 0 0 0 0,0 0 0 0 0,0 0 0 0 0,0 0 0 0 0,0 0 0 0 0,0 0 0 0 0,0 0 0 0 0,0-1 0 0 0,0 1 0 0 0,0 0 0 0 0,0 0 0 0 0,0 0 0 0 0,0 0 0 0 0,0 0 0 0 0,0 0 0 0 0,0 0 0 0 0,0 0 0 0 0,0 0 0 0 0,0 0 0 0 0,0-1 0 0 0,1 1 0 0 0,-1 0 0 0 0,0 0 0 0 0,0 0 1 0 0,0 0-1 0 0,0 0 0 0 0,0 0 0 0 0,0 0 0 0 0,0 0 0 0 0,0 0 0 0 0,0 0 0 0 0,0 0 0 0 0,0 0 0 0 0,0 0 0 0 0,0 0 0 0 0,0 0 0 0 0,1 0 0 0 0,-1-1 0 0 0,0 1 0 0 0,0 0 0 0 0,0 0 0 0 0,0 0 0 0 0,0 0 0 0 0,0 0 0 0 0,0 0 0 0 0,0 0 0 0 0,0 0 0 0 0,0 0 0 0 0,1 0 0 0 0,-1 0 0 0 0,0 0 0 0 0,0 0 0 0 0,0 0 0 0 0,0 1 0 0 0,0-1 0 0 0,0 0-1 0 0,11 0 22 0 0,-9 0 38 0 0,-2-3 0 0 0,0-8-37 0 0,1 6 13 0 0,-1 5-35 0 0,0-1 0 0 0,0 1-1 0 0,0-1 1 0 0,0 1 0 0 0,0-1 0 0 0,0 1-1 0 0,0-1 1 0 0,0 1 0 0 0,0-1 0 0 0,0 1-1 0 0,0-1 1 0 0,0 1 0 0 0,-1 0 0 0 0,1-1-1 0 0,0 1 1 0 0,0-1 0 0 0,0 1 0 0 0,-1-1-1 0 0,1 1 1 0 0,0 0 0 0 0,0-1 0 0 0,-1 1-1 0 0,1-1 0 0 0,-1 1-1 0 0,1 0 0 0 0,-1-1 0 0 0,0 1-1 0 0,1 0 1 0 0,-1-1 0 0 0,0 1 0 0 0,1 0-1 0 0,-1 0 1 0 0,0 0 0 0 0,1 0 0 0 0,-1 0-1 0 0,0 0 1 0 0,1 0 0 0 0,-1 0 0 0 0,0 0 1 0 0,-1 0-90 0 0,2 0 0 0 0,0 0-22 0 0,0 0-128 0 0,-1-1 49 0 0,1 1 35 0 0,0-1-62 0 0,0 0 108 0 0,-1 0 88 0 0,1 0 81 0 0,1-1 307 0 0,0 1-263 0 0,-1 0-93 0 0,0 1-43 0 0,0-1-51 0 0,0 1-59 0 0,0-1-69 0 0,0 1-78 0 0,1-1-85 0 0,-1 0-96 0 0,0 1 100 0 0,-1 0-48 0 0,1-1-52 0 0,0 1-54 0 0,0-1-57 0 0,0 1-59 0 0,0-1-61 0 0,0 1-65 0 0,0 0-449 0 0,0 0-32 0 0,0 0-2612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55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1 5384 0 0,'0'0'116'0'0,"0"0"17"0"0,0 0 12 0 0,0 0 53 0 0,0 0-69 0 0,0 0 110 0 0,0 0 201 0 0,0 0 9 0 0,0 0 0 0 0,0 0-21 0 0,0 0-10 0 0,0 0-2 0 0,0 0-19 0 0,0 0-78 0 0,0 0-37 0 0,0 0-8 0 0,0 0-5 0 0,0 0-10 0 0,-3 0-3 0 0,3 0-246 0 0,-1 0 0 0 0,1 0 1 0 0,-1 0-1 0 0,1 0 1 0 0,-1 0-1 0 0,1 0 0 0 0,-1 0 1 0 0,1 0-1 0 0,-1 0 0 0 0,1 0 1 0 0,-1 0-1 0 0,1 0 1 0 0,-1 1-1 0 0,1-1 0 0 0,0 0 1 0 0,-1 0-1 0 0,1 1 1 0 0,-1-1-1 0 0,1 0 0 0 0,0 1 1 0 0,-1-1-1 0 0,1 0 0 0 0,0 1 1 0 0,-1-1-1 0 0,1 0 1 0 0,0 1-1 0 0,0-1 0 0 0,-1 1 1 0 0,1-1-11 0 0,-1 15 305 0 0,2-13-266 0 0,-1 1 1 0 0,0-1-1 0 0,0 0 1 0 0,0 0-1 0 0,-1 1 1 0 0,1-1-1 0 0,0 0 0 0 0,-1 0 1 0 0,1 0-1 0 0,-1 0 1 0 0,0 1-40 0 0,-9 15 289 0 0,-3 8 122 0 0,4-4-167 0 0,0-4-115 0 0,0-6 84 0 0,-2 0-1 0 0,-6 7-212 0 0,2-3 145 0 0,4-2-68 0 0,0 6 139 0 0,1-3-79 0 0,0-3-44 0 0,0 0 0 0 0,0 0 0 0 0,-8 5-93 0 0,16-16 17 0 0,0 0 1 0 0,0 0 0 0 0,0 0-1 0 0,0 0 1 0 0,0 0-1 0 0,0 1-17 0 0,2-2 12 0 0,-1 0 0 0 0,0 0-1 0 0,0 0 1 0 0,0-1-1 0 0,0 1 1 0 0,-1 0-1 0 0,1-1 1 0 0,0 1-1 0 0,-1 0 1 0 0,1-1-1 0 0,-1 0 1 0 0,1 1 0 0 0,-2 0-12 0 0,2-2 6 0 0,0 0 0 0 0,0 0-1 0 0,0 1 1 0 0,1-1 0 0 0,-1 1 0 0 0,0-1 0 0 0,0 1 0 0 0,0-1 0 0 0,0 1 0 0 0,1-1 0 0 0,-1 1 0 0 0,0 0 0 0 0,1-1 0 0 0,-1 1 0 0 0,0 0 0 0 0,1 0 0 0 0,-1-1 0 0 0,1 1 0 0 0,-1 0 0 0 0,1 0 0 0 0,0 0 0 0 0,-1 0 0 0 0,1 0 0 0 0,0 0 0 0 0,0 0 0 0 0,-1-1 0 0 0,1 1 0 0 0,0 0 0 0 0,0 0 0 0 0,0 0 0 0 0,0 0 0 0 0,0 0 0 0 0,0 0 0 0 0,0 0 0 0 0,1 0 0 0 0,-1 0-6 0 0,0 6 14 0 0,0-6-13 0 0,0-1 1 0 0,0 1-1 0 0,1-1 1 0 0,-1 1-1 0 0,0-1 1 0 0,0 1-1 0 0,0-1 1 0 0,0 1-1 0 0,-1-1 1 0 0,1 1-1 0 0,0-1 1 0 0,0 1-1 0 0,0-1 1 0 0,0 1-1 0 0,0-1 1 0 0,-1 1 0 0 0,1-1-1 0 0,0 1 1 0 0,0-1-1 0 0,-1 0 1 0 0,1 1-1 0 0,0-1 1 0 0,-1 1-1 0 0,1-1 1 0 0,0 0-1 0 0,-1 1 1 0 0,1-1-1 0 0,0 0 1 0 0,-1 0-1 0 0,1 1 1 0 0,-1-1-1 0 0,0 0-1 0 0,-5 5 53 0 0,5-4-48 0 0,1-1 0 0 0,0 1 0 0 0,-1 0 0 0 0,1 0 0 0 0,0 0 0 0 0,-1-1 0 0 0,1 1 0 0 0,0 0 0 0 0,0 0 0 0 0,0 0 0 0 0,0 0 0 0 0,0 0 0 0 0,0 0 0 0 0,0 0-5 0 0,0 0 1 0 0,0-1 1 0 0,1 1-1 0 0,-1-1 1 0 0,0 1 0 0 0,0-1-1 0 0,0 1 1 0 0,0-1 0 0 0,0 1-1 0 0,0-1 1 0 0,0 1-1 0 0,0-1 1 0 0,0 1 0 0 0,-1-1-1 0 0,1 1 1 0 0,0-1 0 0 0,0 1-1 0 0,0-1 1 0 0,-1 1-1 0 0,1-1 1 0 0,0 1 0 0 0,0-1-1 0 0,-1 1 1 0 0,1-1-1 0 0,0 0 1 0 0,-1 1 0 0 0,1-1-1 0 0,-1 1 1 0 0,1-1 0 0 0,0 0-1 0 0,-1 0 1 0 0,1 1-1 0 0,-1-1 1 0 0,1 0 0 0 0,-1 0-1 0 0,1 1 1 0 0,-1-1 0 0 0,1 0-1 0 0,-1 0 1 0 0,1 0-1 0 0,-1 0 1 0 0,1 0 0 0 0,-1 0-1 0 0,1 0 1 0 0,-1 0 0 0 0,1 0-1 0 0,-1 0-1 0 0,-5 3 22 0 0,-4 7-124 0 0,10-8-47 0 0,2-2 71 0 0,6 1 11 0 0,-8-1 31 0 0,3 0-84 0 0,-3 0 0 0 0,0 0-55 0 0,0 0-160 0 0,0 0-293 0 0,0 0-20 0 0,0 0-6 0 0</inkml:trace>
  <inkml:trace contextRef="#ctx0" brushRef="#br0" timeOffset="421.51">222 17 5248 0 0,'0'0'152'0'0,"0"0"-26"0"0,0 0 17 0 0,0 0 73 0 0,0 0 205 0 0,0 0 379 0 0,2-3 31 0 0,9-8-15 0 0,-8 9-95 0 0,-3 2-45 0 0,0 0-10 0 0,0 0-26 0 0,0 0-100 0 0,0 0-42 0 0,0 0-8 0 0,4 0-86 0 0,7 0 614 0 0,-8 0-739 0 0,-1 0-39 0 0,1 0-36 0 0,0 0-82 0 0,-1 0-101 0 0,-1 0-120 0 0,2 0 348 0 0,-1 2-7 0 0,2 3-145 0 0,-1 0 0 0 0,1 0 0 0 0,-1 0 0 0 0,-1 0 0 0 0,1 1 0 0 0,1 4-97 0 0,5 11 265 0 0,-4-13-170 0 0,-4-7-81 0 0,0 1-1 0 0,0-1 1 0 0,0 1-1 0 0,0-1 1 0 0,-1 1-1 0 0,1-1 1 0 0,0 1-1 0 0,-1-1 1 0 0,1 1-1 0 0,-1 0 1 0 0,0-1-1 0 0,0 1 1 0 0,1 0-1 0 0,-1 0-13 0 0,3 11 50 0 0,9-2-31 0 0,-1-1-4 0 0,-3 9 42 0 0,-4-6 20 0 0,6 1 40 0 0,-9-13-94 0 0,1 1-1 0 0,-1-1 1 0 0,0 1-1 0 0,0 0 1 0 0,1 0 0 0 0,-1 0-1 0 0,0 0 1 0 0,0 0-23 0 0,9 16 184 0 0,-4-11-108 0 0,0 0 0 0 0,0 0 0 0 0,6 4-76 0 0,-2-2 93 0 0,-1 0 0 0 0,-1 0 0 0 0,1 0 0 0 0,-1 3-93 0 0,-4-6 30 0 0,-3-4-20 0 0,1 0 1 0 0,-1 0-1 0 0,1 0 1 0 0,-1 0-1 0 0,1 0 1 0 0,0 0-1 0 0,0 0 1 0 0,0 0-11 0 0,25 9 22 0 0,-26-10-20 0 0,1 1-1 0 0,-1 0 0 0 0,1-1 1 0 0,-1 1-1 0 0,0 0 0 0 0,0 0 1 0 0,1 0-1 0 0,-2 0 0 0 0,1 0 1 0 0,0 0-1 0 0,0 0 0 0 0,0 2-1 0 0,-1-2 5 0 0,1 0 0 0 0,0 0 0 0 0,-1 0-1 0 0,1 0 1 0 0,0 0 0 0 0,0 0 0 0 0,0 0 0 0 0,1-1 0 0 0,-1 1-1 0 0,0 0 1 0 0,1 0 0 0 0,-1-1 0 0 0,1 1 0 0 0,-1-1-1 0 0,2 2-4 0 0,7 1 77 0 0,-8-3-64 0 0,-1-1 1 0 0,1 1 0 0 0,-1-1 0 0 0,1 1-1 0 0,-1 0 1 0 0,0 0 0 0 0,0 0 0 0 0,1 0 0 0 0,-1 0-1 0 0,0 0 1 0 0,0 0 0 0 0,0 0 0 0 0,0 0-14 0 0,0 1 14 0 0,0-1 0 0 0,-1 0-1 0 0,1 1 1 0 0,-1-1 0 0 0,1 1 0 0 0,-1-1 0 0 0,0 0 0 0 0,0 1 0 0 0,0-1 0 0 0,0 1-1 0 0,0 0-13 0 0,0-1 98 0 0,0 1-59 0 0,0-1-65 0 0,0 2-108 0 0,0-2 106 0 0,0 0 53 0 0,0 0 78 0 0,0 1 77 0 0,0-1 100 0 0,0 0 119 0 0,0 0-149 0 0,0 0 36 0 0,3-1-232 0 0,-3 0-54 0 0,6 0-4 0 0,-1-3-46 0 0,-3-2-88 0 0,-2 0-60 0 0,0 5 198 0 0,0 0-8 0 0,0 0 0 0 0,0 0 0 0 0,0 0 0 0 0,0-1-1 0 0,0 1 1 0 0,0 0 0 0 0,0 0 0 0 0,0 0 0 0 0,0 0-1 0 0,0 0 1 0 0,0 0 0 0 0,0 0 0 0 0,0 0-1 0 0,0 0 1 0 0,0 0 0 0 0,0-1 0 0 0,0 1 0 0 0,0 0-1 0 0,0 0 1 0 0,0 0 0 0 0,0 0 0 0 0,0 0 0 0 0,0 0-1 0 0,0 0 1 0 0,0 0 0 0 0,0 0 0 0 0,0 0 0 0 0,0 0-1 0 0,0-1 1 0 0,0 1 0 0 0,0 0 0 0 0,0 0-1 0 0,0 0 1 0 0,0 0 0 0 0,-1 0 0 0 0,1 0 0 0 0,0 0-1 0 0,0 0 1 0 0,0 0 0 0 0,0 0 0 0 0,0 0 0 0 0,0 0-1 0 0,0 0 1 0 0,0 0 0 0 0,0 0 0 0 0,0 0 0 0 0,-1 0-1 0 0,1 0 1 0 0,0 0 0 0 0,0 0 0 0 0,0 0-1 0 0,0 0 1 0 0,0 0 0 0 0,0 0 0 0 0,0 0 0 0 0,0 0-1 0 0,0 0 9 0 0,-3 0-169 0 0,0 0-6 0 0,2 0 21 0 0,-1 0-45 0 0,1 0-54 0 0,0 0-63 0 0,0 0 13 0 0,1 0-42 0 0,-1 0-39 0 0,1 0-35 0 0,0 0-266 0 0,-1-1-59 0 0,1 1-45 0 0,0-1-33 0 0,0-4-1467 0 0,0-4-1292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58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11200 0 0,'0'0'256'0'0,"0"0"34"0"0,0 0 20 0 0,0 0-40 0 0,0 0-153 0 0,0 0-35 0 0,0 0 96 0 0,0 0 193 0 0,0 0 352 0 0,0 0 40 0 0,-3 0-27 0 0,2 0-700 0 0,0 0 79 0 0,0 0 68 0 0,-1 0 56 0 0,-1 0 350 0 0,-5 0 970 0 0,5 0-1156 0 0,1 0-90 0 0,1 0-198 0 0,0 0-36 0 0,0 0-40 0 0,1 0-43 0 0,-1 0-50 0 0,0 0-51 0 0,1 0-57 0 0,-1 0-61 0 0,1 0 224 0 0,0 0 0 0 0,0 0-1 0 0,0 0 1 0 0,0-1 0 0 0,0 1 0 0 0,0 0-1 0 0,0 0 1 0 0,0 0 0 0 0,0 0 0 0 0,0 0-1 0 0,0 0 1 0 0,-1 0 0 0 0,1 0 0 0 0,0 0-1 0 0,0 0 1 0 0,0 0 0 0 0,0 0 0 0 0,0 1-1 0 0,0-1 1 0 0,0 0 0 0 0,0 0 0 0 0,0 0-1 0 0,0 0 1 0 0,-1 0 0 0 0,1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0-1 0 0,0 0 1 0 0,0 0 0 0 0,0 0 0 0 0,0 0-1 0 0,0 7-9 0 0,0-3-57 0 0,0-2-72 0 0,0-1-156 0 0,0-1-247 0 0,0 0 411 0 0,0 0 12 0 0,0 0-16 0 0,0 0-42 0 0,0 0-12 0 0,0 0-44 0 0,0 0-50 0 0,0 0-55 0 0,0 0-62 0 0,0 0-55 0 0,0 0-50 0 0,0 0-44 0 0,0 0-158 0 0,0 0-44 0 0,0 0-191 0 0,0 0-517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0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147 608 9096 0 0,'0'0'200'0'0,"-3"0"33"0"0,3 0-224 0 0,-1 0-1 0 0,1 0 1 0 0,0 0-1 0 0,0 0 1 0 0,-1 0-1 0 0,1 0 1 0 0,0 0-1 0 0,-1 0 1 0 0,1 0 0 0 0,0 0-1 0 0,0 0 1 0 0,-1 0-1 0 0,1 0 1 0 0,0 0-1 0 0,0 0 1 0 0,-1 0-1 0 0,1 0 1 0 0,0 0 0 0 0,-1 0-1 0 0,1 0 1 0 0,0 0-1 0 0,0-1 1 0 0,-1 1-1 0 0,1 0 1 0 0,0 0-1 0 0,0 0 1 0 0,0 0 0 0 0,-1-1-1 0 0,1 1 1 0 0,0 0-1 0 0,0 0 1 0 0,0 0-1 0 0,-1-1-8 0 0,-5-6 184 0 0,-8-2-139 0 0,5 3-31 0 0,4 1 38 0 0,3 2 224 0 0,1 0-104 0 0,0-1-54 0 0,2 0-41 0 0,0 3-17 0 0,-1 0-4 0 0,0 1-48 0 0,0 0-1 0 0,0 0 1 0 0,0 0-1 0 0,0 0 1 0 0,0 0-1 0 0,0 0 1 0 0,0 0-1 0 0,0 0 1 0 0,0 0 0 0 0,0 0-1 0 0,0-1 1 0 0,0 1-1 0 0,0 0 1 0 0,0 0-1 0 0,0 0 1 0 0,0 0-1 0 0,0 0 1 0 0,0 0 0 0 0,0 0-1 0 0,0 0 1 0 0,0 0-1 0 0,0 0 1 0 0,0-1-1 0 0,0 1 1 0 0,-1 0-1 0 0,1 0 1 0 0,0 0 0 0 0,0 0-1 0 0,0 0 1 0 0,0 0-1 0 0,0 0 1 0 0,0 0-1 0 0,0 0 1 0 0,0 0-1 0 0,0 0 1 0 0,0 0 0 0 0,0 0-1 0 0,0 0 1 0 0,0 0-1 0 0,-1 0 1 0 0,1 0-1 0 0,0 0 1 0 0,0 0-1 0 0,0 0 1 0 0,0 0 0 0 0,0 0-1 0 0,0 0 1 0 0,0 0-1 0 0,0 0 1 0 0,0 0-1 0 0,-1 0 1 0 0,1 0-1 0 0,0 0 1 0 0,0 0 0 0 0,0 0-1 0 0,0 0 1 0 0,0 0-8 0 0,-6 1 213 0 0,2 1-35 0 0,1 2-37 0 0,3 2-41 0 0,0-3 68 0 0,-3-3-10 0 0,-5 2-39 0 0,2 6-53 0 0,-5 11-21 0 0,9-16-41 0 0,-4 12 54 0 0,-1 5-34 0 0,4-10-9 0 0,-11 35 133 0 0,-2 17-33 0 0,14-55-102 0 0,-2 29-5 0 0,5 21 45 0 0,0-24-31 0 0,-1 14 31 0 0,0-43-52 0 0,0-1 0 0 0,0 0 1 0 0,1 1-1 0 0,-1-1 0 0 0,1 0 0 0 0,0 0 1 0 0,0 0-1 0 0,0 1 0 0 0,0-1 0 0 0,2 2-1 0 0,1 5-1 0 0,8 17 1 0 0,-8-19 0 0 0,-2-3 0 0 0,-1-4 0 0 0,-1-1 0 0 0,0 1 0 0 0,0 0 0 0 0,1-1 0 0 0,-1 1 0 0 0,1-1 0 0 0,-1 1 0 0 0,0 0 0 0 0,1-1 0 0 0,-1 1 0 0 0,1-1 0 0 0,-1 1 0 0 0,1-1 0 0 0,-1 1 0 0 0,1-1 0 0 0,-1 0 0 0 0,1 1 0 0 0,0-1 0 0 0,-1 0 0 0 0,1 1 0 0 0,0-1 0 0 0,0 0 0 0 0,4 3 0 0 0,3 2 0 0 0,-7-4 0 0 0,1 0 0 0 0,-1-1 0 0 0,1 1 0 0 0,-1 0 0 0 0,1 0 0 0 0,-1-1 0 0 0,1 1 0 0 0,-1 0 0 0 0,1-1 0 0 0,0 0 0 0 0,-1 1 0 0 0,1-1 0 0 0,0 0 0 0 0,0 0 0 0 0,6 0 1 0 0,-5 0 2 0 0,0 1-1 0 0,0-1 1 0 0,0 0 0 0 0,0 0-1 0 0,-1 0 1 0 0,1-1 0 0 0,0 1 0 0 0,0-1-1 0 0,0 1 1 0 0,0-1 0 0 0,-1 0 0 0 0,1 0-1 0 0,0 0 1 0 0,-1-1 0 0 0,1 1 0 0 0,-1-1-1 0 0,0 1 1 0 0,1-1 0 0 0,1-1-3 0 0,3-5 10 0 0,-4 5-10 0 0,0-1 0 0 0,1 1 1 0 0,-1 0-1 0 0,1 0 0 0 0,-1 1 0 0 0,1-1 0 0 0,7-2 2 0 0,-9 5-3 0 0,-1-1 0 0 0,0 1-1 0 0,1-1 1 0 0,-1 0 0 0 0,1 0 0 0 0,-1 0 0 0 0,0 1 0 0 0,1-1 0 0 0,-1 0-1 0 0,0-1 1 0 0,0 1 0 0 0,0 0 0 0 0,0 0 0 0 0,0 0 0 0 0,0-1 0 0 0,0 0 1 0 0,7-9-30 0 0,5-9-35 0 0,-2 6-14 0 0,-9 12 54 0 0,0 1 1 0 0,-1-1-1 0 0,1 0 0 0 0,-1 0 0 0 0,0 0 0 0 0,0 0 1 0 0,0 0-1 0 0,0-1 0 0 0,0 1 0 0 0,0 0 0 0 0,0 0 1 0 0,-1-1-1 0 0,1 1 0 0 0,-1 0 0 0 0,0-1 25 0 0,3-11-112 0 0,0 5 7 0 0,-1 2-28 0 0,0 3 6 0 0,-1 0-43 0 0,1 0-54 0 0,-1 0-62 0 0,-1 1 6 0 0,1 0-42 0 0,0-4-427 0 0,-1 0-292 0 0,0-5-680 0 0</inkml:trace>
  <inkml:trace contextRef="#ctx0" brushRef="#br0" timeOffset="268.89">51 1 6832 0 0,'0'0'200'0'0,"0"2"-8"0"0,-1 24-150 0 0,1-14-32 0 0,3-4 76 0 0,3 3 180 0 0,1 13 412 0 0,-6-14-463 0 0,-1-1 99 0 0,1-1-71 0 0,1 0-24 0 0,2 2 17 0 0,2 5 80 0 0,-2 3 9 0 0,0 1-5 0 0,7 8 112 0 0,7 13 192 0 0,-6-13-257 0 0,-3-5-113 0 0,0-2-60 0 0,1 11 155 0 0,-2 12 58 0 0,-5-28-159 0 0,0 1 0 0 0,4 10-248 0 0,5 11 317 0 0,12 44 286 0 0,-12-37-252 0 0,-4-10-121 0 0,-2 1 50 0 0,-3-11 101 0 0,2-1 0 0 0,5 18-381 0 0,-5-25 252 0 0,-1 0 1 0 0,1 10-253 0 0,3 16 400 0 0,2-11-84 0 0,-3-11-165 0 0,-3 0 42 0 0,0 7 79 0 0,-3 15 178 0 0,0-36-382 0 0,-1-1-1 0 0,1 1 0 0 0,0-1 1 0 0,0 1-1 0 0,1-1 0 0 0,0 2-67 0 0,5 16 238 0 0,-6-6-112 0 0,-1-11-101 0 0,0 1 39 0 0,0 18 240 0 0,0-15-218 0 0,0 1-14 0 0,0-4-24 0 0,0 4 35 0 0,0-11-82 0 0,0 0 0 0 0,0 0 0 0 0,0 0 0 0 0,0 1 0 0 0,0-1 0 0 0,0 0 0 0 0,0 0 0 0 0,0 0 0 0 0,0 0 0 0 0,0 0 0 0 0,0 0 0 0 0,0 0 0 0 0,0 0 0 0 0,0 0 1 0 0,0 0-1 0 0,0 1 0 0 0,0-1 0 0 0,0 0 0 0 0,0 0 0 0 0,0 0 0 0 0,0 0 0 0 0,0 0 0 0 0,0 0 0 0 0,0 0 0 0 0,0 0 0 0 0,0 0 0 0 0,0 0 0 0 0,0 0 0 0 0,0 0 0 0 0,0 1 0 0 0,0-1 0 0 0,0 0 0 0 0,0 0 1 0 0,0 0-1 0 0,-1 0 0 0 0,1 0 0 0 0,0 0 0 0 0,0 0 0 0 0,0 0 0 0 0,0 0 0 0 0,0 0 0 0 0,0 0 0 0 0,0 0 0 0 0,0 0 0 0 0,0 0 0 0 0,0 0 0 0 0,-1 0 0 0 0,1 0 0 0 0,0 0 0 0 0,0 0 0 0 0,0 0 0 0 0,0 0 1 0 0,0 0-1 0 0,0 0 0 0 0,0 0 0 0 0,0 0 0 0 0,0 0-1 0 0,-7 0-20 0 0,3 0-86 0 0,2 0-20 0 0,2 0-41 0 0,-1 0-254 0 0,-1-3-577 0 0,-12-10-66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59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2 11088 0 0,'-1'0'104'0'0,"0"-1"-85"0"0,-4 1-105 0 0,3 0 102 0 0,0 0 66 0 0,0 0 54 0 0,0 1 77 0 0,0 0 94 0 0,1 1 107 0 0,-1 0-407 0 0,-4 3 36 0 0,3-2 40 0 0,1-1 117 0 0,1-1 235 0 0,0-1-25 0 0,0 1-91 0 0,0-1-79 0 0,-1 0-66 0 0,1 0-37 0 0,-1 0-56 0 0,-1-1 33 0 0,2 1-24 0 0,0 0 85 0 0,-1 0 354 0 0,1 0-210 0 0,1 0-47 0 0,0 0 75 0 0,0 0 166 0 0,0 0-23 0 0,0 0-22 0 0,0 0-84 0 0,0 0-37 0 0,0 0-10 0 0,0 0-23 0 0,0 0-96 0 0,0 0-39 0 0,0 0-10 0 0,0 0-18 0 0,0 0-67 0 0,0 7-149 0 0,0-1-123 0 0,0-3-188 0 0,0-3 279 0 0,0 0-4 0 0,0 0-24 0 0,0 0-49 0 0,0 0-18 0 0,0 0-51 0 0,0 0-57 0 0,0 0-66 0 0,0 0-68 0 0,0 0-66 0 0,0 0-57 0 0,0 0-51 0 0,0 0-177 0 0,0 0-50 0 0,0 0-216 0 0,0 0-578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8:59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12464 0 0,'0'0'281'0'0,"0"0"40"0"0,0 0 22 0 0,0 0-143 0 0,0 0-96 0 0,0 0 28 0 0,0 0-39 0 0,0 0 110 0 0,0 0 221 0 0,0 0 399 0 0,0 0 38 0 0,0 0-8 0 0,0 0-70 0 0,0 0-30 0 0,0 0-8 0 0,0 0-42 0 0,0 0-473 0 0,-2 2 69 0 0,0 0-202 0 0,0 0-38 0 0,0 0 2 0 0,0 1 64 0 0,-1-1 82 0 0,2-1-56 0 0,-1 1 37 0 0,2-2 61 0 0,0 0-115 0 0,0 0-42 0 0,0 0-8 0 0,0 0 3 0 0,-2 0-21 0 0,-5 0-37 0 0,3 0-39 0 0,2 0-56 0 0,1 0-44 0 0,1 0-169 0 0,0 0 205 0 0,0 0-3 0 0,0 0-19 0 0,0 0-37 0 0,0 0-13 0 0,0 0-39 0 0,0 0-43 0 0,0 0-50 0 0,0 0-53 0 0,0 0-49 0 0,0 0-47 0 0,0 0-41 0 0,0 0-302 0 0,0 1-69 0 0,0-1-55 0 0,0 1-38 0 0,0 1-352 0 0,0 1-34 0 0,0 6-2761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9:00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386 48 5136 0 0,'-3'0'149'0'0,"-1"1"-103"0"0,-18-1 46 0 0,21 0-90 0 0,1 0 0 0 0,-1 0 0 0 0,0 0 0 0 0,0 0 0 0 0,0 0 0 0 0,0 0 0 0 0,1 0 0 0 0,-1-1 0 0 0,0 1 0 0 0,0 0 1 0 0,0 0-1 0 0,1-1 0 0 0,-1 1 0 0 0,0 0 0 0 0,0-1 0 0 0,0 1-2 0 0,5-7 24 0 0,0 3 64 0 0,-4 4-88 0 0,0 0 290 0 0,0-1-62 0 0,-1 1-54 0 0,0 0-46 0 0,0-1-22 0 0,0 0-38 0 0,-4-1 54 0 0,4 2-43 0 0,1 0 56 0 0,-1-1-82 0 0,1 1-1 0 0,0-1 0 0 0,-1 0 0 0 0,1 1 0 0 0,0-1 1 0 0,0 0-1 0 0,0 1 0 0 0,-1-1 0 0 0,1 0 0 0 0,0 1 0 0 0,0-1 1 0 0,0 0-1 0 0,0 1 0 0 0,0-1 0 0 0,0 0-52 0 0,0-2 755 0 0,0 3-497 0 0,0 0 88 0 0,-3 0 188 0 0,3 1-509 0 0,-1-1-1 0 0,1 0 0 0 0,-1 0 1 0 0,1 0-1 0 0,-1 0 0 0 0,1 0 1 0 0,-1-1-1 0 0,1 1 0 0 0,-1 0 1 0 0,1 0-1 0 0,0 0 0 0 0,-1 0 0 0 0,1 0 1 0 0,-1-1-1 0 0,1 1 0 0 0,-1 0 1 0 0,1 0-1 0 0,-1-1 0 0 0,1 1 1 0 0,0 0-1 0 0,-1-1 0 0 0,1 1 1 0 0,0-1-1 0 0,-1 1 0 0 0,1 0 1 0 0,0-1-1 0 0,-1 1 0 0 0,1-1 1 0 0,0 1-1 0 0,0-1 0 0 0,0 1 1 0 0,-1 0-1 0 0,1-1 0 0 0,0 1 0 0 0,0-1 1 0 0,0 1-1 0 0,0-1 0 0 0,0 1 1 0 0,0-1-1 0 0,0 1 0 0 0,0-1 1 0 0,0 0-25 0 0,0-1 416 0 0,-3 2-38 0 0,-12 0 48 0 0,-31 0 708 0 0,35 1-1053 0 0,-2 6-16 0 0,5-2-33 0 0,-32 13 48 0 0,0 1-32 0 0,32-12-25 0 0,-2 10 75 0 0,9-14-73 0 0,-1 0 1 0 0,0 0-1 0 0,1 0 0 0 0,-1 0 0 0 0,-1 0 0 0 0,0 0-25 0 0,-7 8 111 0 0,0-2-34 0 0,-9 11 3 0 0,-21 20 4 0 0,35-34-84 0 0,1-1 0 0 0,0 1 0 0 0,0 0 0 0 0,1 0 0 0 0,-1 0 0 0 0,1 2 0 0 0,0-3 0 0 0,2-1 0 0 0,0 1 0 0 0,0-1 0 0 0,0 0 0 0 0,1 1 0 0 0,0-1 0 0 0,-1 1 0 0 0,2-1 0 0 0,-1 0 0 0 0,1 5 0 0 0,0 7 0 0 0,-2-11 0 0 0,1-3 0 0 0,14 23 0 0 0,-4-2 0 0 0,-6-19 0 0 0,1-2 0 0 0,8 1 10 0 0,18-2 103 0 0,17-1-26 0 0,-31-4-13 0 0,4-6 32 0 0,-8 6-59 0 0,-10 4-38 0 0,-1 0 1 0 0,0-1-1 0 0,1 0 0 0 0,-1 1 1 0 0,0-1-1 0 0,0 0 0 0 0,0 0 1 0 0,1 0-1 0 0,-1 0 0 0 0,0-1 1 0 0,0 1-1 0 0,-1-1 0 0 0,1 1 1 0 0,0-1-10 0 0,2-1 2 0 0,1-1 0 0 0,-1 1 0 0 0,0 0 0 0 0,1 1 1 0 0,0-1-1 0 0,0 1 0 0 0,-1 0 0 0 0,5-1-2 0 0,-5 2 0 0 0,0 0 0 0 0,-1 0 0 0 0,1-1 0 0 0,-1 1 0 0 0,0-1 0 0 0,1 0-1 0 0,-1 0 1 0 0,0 0 0 0 0,0 0 0 0 0,0-1 0 0 0,-1 1 0 0 0,1-1 0 0 0,0 0 0 0 0,-1 1 0 0 0,0-1 0 0 0,1 0 0 0 0,-1-1 0 0 0,0 2 2 0 0,-1-1 1 0 0,1 1-1 0 0,0 0 1 0 0,0 0 0 0 0,0 0-1 0 0,1 0 1 0 0,-1 0-1 0 0,0 1 1 0 0,1-1 0 0 0,-1 1-1 0 0,2-1-2 0 0,9-7 25 0 0,-7-2-15 0 0,-4 6-9 0 0,0 2 7 0 0,0-1 0 0 0,1 1 0 0 0,-1-1 0 0 0,1 1 0 0 0,0 0 0 0 0,0 0 0 0 0,0 1 1 0 0,0-1-1 0 0,0 0 0 0 0,1 1 0 0 0,-1 0 0 0 0,1 0 0 0 0,1-1-8 0 0,1 0 6 0 0,0-1 0 0 0,0 1 0 0 0,-1-1 0 0 0,0-1 1 0 0,1 0-7 0 0,2-2 0 0 0,-5 4 0 0 0,1 0 0 0 0,-1-1 0 0 0,0 1 0 0 0,0-1 0 0 0,-1 0 0 0 0,1 0 0 0 0,0-1 0 0 0,-3 5 0 0 0,0-1 0 0 0,0 0 0 0 0,1 1 0 0 0,-1-1 0 0 0,0 0 0 0 0,1 1 0 0 0,-1-1 0 0 0,1 1 0 0 0,-1-1 0 0 0,0 1 0 0 0,1-1 0 0 0,-1 1 0 0 0,1-1 0 0 0,0 1 0 0 0,-1-1 0 0 0,1 1 0 0 0,-1 0 0 0 0,1-1 0 0 0,0 1 0 0 0,-1 0 0 0 0,1-1 0 0 0,0 1 0 0 0,4-2 0 0 0,24-14 0 0 0,-28 15 0 0 0,-1 0 0 0 0,0 0 0 0 0,1 1 0 0 0,-1-1 0 0 0,0 0 0 0 0,0 0 0 0 0,1 0 0 0 0,-1 0 0 0 0,0 1 0 0 0,0-1 0 0 0,0 0 0 0 0,0 0 0 0 0,0 0 0 0 0,0-1 0 0 0,0 2 0 0 0,0-1 0 0 0,0 0 0 0 0,0 0 0 0 0,0 0 0 0 0,0 0 0 0 0,0 0 0 0 0,0 0 0 0 0,-1 1 0 0 0,1-1 0 0 0,0 0 0 0 0,0 0 0 0 0,-1 0 0 0 0,1 1 0 0 0,-1-2 0 0 0,1 2 0 0 0,-1-1 1 0 0,0 1 0 0 0,1 0-1 0 0,-1-1 1 0 0,0 1 0 0 0,1 0 0 0 0,-1 0-1 0 0,0 0 1 0 0,1 0 0 0 0,-1-1-1 0 0,0 1 1 0 0,1 0 0 0 0,-1 0 0 0 0,0 0-1 0 0,1 0 0 0 0,0 0 0 0 0,-1 0 1 0 0,1 1 0 0 0,0-1-1 0 0,0 0 1 0 0,0 0 0 0 0,0 0 0 0 0,0 0-1 0 0,0 0 1 0 0,0 0 0 0 0,0 0 0 0 0,0 0-1 0 0,0 0 1 0 0,-1 0 0 0 0,1 0 0 0 0,0 0-1 0 0,0 0 1 0 0,0 0 0 0 0,0 0 0 0 0,0 0-1 0 0,0 0 1 0 0,0 0 0 0 0,0-1 0 0 0,0 1-1 0 0,0 0 1 0 0,-1 0 0 0 0,1 0 0 0 0,0 0-1 0 0,0 0 1 0 0,0 0 0 0 0,0 0 0 0 0,0 0-1 0 0,0 0 1 0 0,0 0 0 0 0,0 0 0 0 0,0 0-1 0 0,0 0 1 0 0,0 0 0 0 0,0 0 0 0 0,0-1-1 0 0,0 1 1 0 0,0 0 0 0 0,0 0 0 0 0,0 0-1 0 0,0 0 1 0 0,0 0 0 0 0,0 0 0 0 0,0 0-1 0 0,0 0 1 0 0,0 0 0 0 0,0-1 0 0 0,0 1-1 0 0,0 0 1 0 0,0 0 0 0 0,0 0 0 0 0,0 0-1 0 0,0 0 1 0 0,0 0 0 0 0,0 0-1 0 0,0-11 25 0 0,0 8 45 0 0,0 3 3 0 0,3 0 15 0 0,0 1-78 0 0,0-1 59 0 0,-2 1 69 0 0,0 1 129 0 0,-2 0-3 0 0,-1 0-134 0 0,0 0-71 0 0,1 0-61 0 0,-1 0-81 0 0,-1 0 234 0 0,3 1 1 0 0,0-2-144 0 0,0-1 1 0 0,0 1 0 0 0,0-1 0 0 0,0 1 0 0 0,-1 0 0 0 0,1-1-1 0 0,0 1 1 0 0,0-1 0 0 0,0 1 0 0 0,-1-1 0 0 0,1 1 0 0 0,0-1-1 0 0,0 1 1 0 0,-1-1 0 0 0,1 1 0 0 0,0-1 0 0 0,-1 1-9 0 0,-8 5 112 0 0,8-5-102 0 0,-1 0 0 0 0,1-1 0 0 0,0 1 0 0 0,0 0-1 0 0,0-1 1 0 0,0 1 0 0 0,0 0 0 0 0,0 0 0 0 0,0 0 0 0 0,0 0 0 0 0,0 0 0 0 0,0 0 0 0 0,1 0 0 0 0,-1 0 0 0 0,0 0-1 0 0,1 1 1 0 0,-1-1 0 0 0,1 0 0 0 0,-1 0 0 0 0,1 0 0 0 0,0 1 0 0 0,-1-1 0 0 0,1 0 0 0 0,0 1 0 0 0,0-1 0 0 0,0 1-11 0 0,0 24 209 0 0,0 12 152 0 0,3-22-240 0 0,2-3-83 0 0,-4-12-37 0 0,0 1 0 0 0,0-1 0 0 0,-1 1-1 0 0,1-1 1 0 0,0 1 0 0 0,-1 0 0 0 0,1-1-1 0 0,-1 1 1 0 0,0 0 0 0 0,1-1-1 0 0,-1 1 1 0 0,0 0 0 0 0,0-1 0 0 0,0 1-1 0 0,0 0 1 0 0,-1 0 0 0 0,1-1-1 0 0,-1 2 1 0 0,-4 13 1 0 0,3-13 2 0 0,1 0 1 0 0,0 1-1 0 0,0-1 1 0 0,0 1-1 0 0,0-1 1 0 0,1 1-1 0 0,-1 0 1 0 0,1-1-1 0 0,0 1-3 0 0,0 15 90 0 0,1-4 34 0 0,-2-1 1 0 0,1 0-1 0 0,-2 0 1 0 0,-1 7-125 0 0,-8 10 174 0 0,1-7-103 0 0,8-18-65 0 0,1 0 0 0 0,0-1 0 0 0,0 1 1 0 0,0 0-1 0 0,1 0 0 0 0,0 1-6 0 0,-1 7 21 0 0,0-1 0 0 0,-1 0 0 0 0,-1 0 0 0 0,-2 8-21 0 0,4-17 4 0 0,-1 6 40 0 0,0 1 0 0 0,2 0 0 0 0,-1 0 0 0 0,1 0 0 0 0,1 4-44 0 0,0 11 78 0 0,-1-19-53 0 0,0 0 0 0 0,1-1 1 0 0,0 1-1 0 0,0-1 0 0 0,1 1 0 0 0,0 1-25 0 0,5 14 96 0 0,-2-9-23 0 0,1 0 23 0 0,1 1-1 0 0,1-2 0 0 0,8 12-95 0 0,-8-12 50 0 0,-4-7-5 0 0,1 1-1 0 0,-1-1 1 0 0,1 0-1 0 0,2 1-44 0 0,-3-1 46 0 0,6 3 72 0 0,0-3-77 0 0,-1 0-17 0 0,-8-4-20 0 0,0 0 1 0 0,0-1-1 0 0,0 1 1 0 0,-1 0-1 0 0,1 0 0 0 0,0 0 1 0 0,-1 0-1 0 0,1 0 0 0 0,-1 0 1 0 0,1 0-1 0 0,-1 0 0 0 0,0 0 1 0 0,1 0-5 0 0,4 7 37 0 0,19 6 52 0 0,-16-9-80 0 0,-7-4-4 0 0,1 0-1 0 0,-1 0 0 0 0,1-1 1 0 0,-1 1-1 0 0,1 0 1 0 0,-1 0-1 0 0,1-1 0 0 0,-1 1 1 0 0,1-1-1 0 0,0 0 0 0 0,-1 1 1 0 0,1-1-1 0 0,0 0 0 0 0,0 0-4 0 0,10 1 18 0 0,-9-1-9 0 0,0 0-1 0 0,0 1 0 0 0,1-1 0 0 0,-1-1 0 0 0,0 1 1 0 0,0 0-1 0 0,1-1 0 0 0,-1 0 0 0 0,0 1 0 0 0,1-2-8 0 0,14-8 64 0 0,6 4-34 0 0,-18 0 4 0 0,-4 2-15 0 0,14-2 5 0 0,-5 3-8 0 0,23-9 32 0 0,-15 1-5 0 0,5 6-33 0 0,-18-2-7 0 0,-4 3 5 0 0,14-1 45 0 0,11-6 11 0 0,-24 10-53 0 0,10-5 47 0 0,-13 6-54 0 0,0 0-1 0 0,1-1 0 0 0,-1 1 1 0 0,0-1-1 0 0,0 1 0 0 0,1-1 0 0 0,-1 1 1 0 0,0-1-1 0 0,0 1 0 0 0,0-1 0 0 0,0 1 1 0 0,0-1-1 0 0,0 1 0 0 0,0-1 1 0 0,0 1-1 0 0,0-1 0 0 0,0 1 0 0 0,0-1-3 0 0,0 1 1 0 0,0 0 0 0 0,0 0 0 0 0,0 0 0 0 0,0 0 0 0 0,0-1 0 0 0,0 1 0 0 0,0 0 0 0 0,0 0 0 0 0,0 0 0 0 0,0 0 0 0 0,0 0 0 0 0,0 0 0 0 0,0 0-1 0 0,0 0 1 0 0,0 0 0 0 0,0 0 0 0 0,0-1 0 0 0,0 1 0 0 0,0 0 0 0 0,0 0 0 0 0,0 0 0 0 0,0 0 0 0 0,0 0 0 0 0,0 0 0 0 0,0 0 0 0 0,0 0 0 0 0,1 0 0 0 0,-1 0 0 0 0,0 0-1 0 0,0 0 1 0 0,0-1 0 0 0,0 1 0 0 0,0 0 0 0 0,0 0 0 0 0,0 0 0 0 0,0 0 0 0 0,0 0 0 0 0,0 0 0 0 0,0 0 0 0 0,0 0 0 0 0,1 0 0 0 0,-1 0 0 0 0,0 0 0 0 0,0 0-1 0 0,0 0 1 0 0,0 0 0 0 0,0 0 0 0 0,0 0 0 0 0,0 0 0 0 0,0 0 0 0 0,0 0 0 0 0,0 0 0 0 0,1 0 0 0 0,-1 0 0 0 0,0 0 0 0 0,0 0 0 0 0,0 0-1 0 0,1 0 0 0 0,-1 0 1 0 0,1 0 0 0 0,0 0 0 0 0,-1 0-1 0 0,1 0 1 0 0,0 0 0 0 0,-1 0-1 0 0,1 0 1 0 0,0-1 0 0 0,-1 1 0 0 0,1 0-1 0 0,0 0 1 0 0,-1-1 0 0 0,1 1-1 0 0,0 0 0 0 0,-1-1 0 0 0,0 0 0 0 0,1 0 0 0 0,-1 0 0 0 0,0 1 0 0 0,1-1 0 0 0,-1 0 0 0 0,0 0 0 0 0,0 0 0 0 0,0 0 0 0 0,0 1 0 0 0,0-1 0 0 0,0 0 0 0 0,0 0 0 0 0,0-1 0 0 0,0-11-12 0 0,0 11-19 0 0,0 1-44 0 0,0 1-30 0 0,0 0-97 0 0,0 0-158 0 0,0 0 191 0 0,0 0 72 0 0,0 0-32 0 0,0 0-12 0 0,0 0-33 0 0,0 0-40 0 0,0 0-43 0 0,0 0-48 0 0,0 0-45 0 0,0 0-41 0 0,0 0-37 0 0,0 0-276 0 0,0 0-61 0 0,0 0-49 0 0,0 0-34 0 0,0 0-1520 0 0,0 0-1340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9:55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545 161 6392 0 0,'0'0'141'0'0,"0"0"23"0"0,0 0 12 0 0,0 0-52 0 0,0 0 4 0 0,0 0 59 0 0,0 0 170 0 0,0 0 314 0 0,0-3 29 0 0,0-1-385 0 0,0-14 772 0 0,0 9-680 0 0,0 2-150 0 0,0 5-181 0 0,0 0-44 0 0,-3-4 435 0 0,-7-8-1 0 0,7-1-69 0 0,3 15-379 0 0,0-1 0 0 0,0 1 0 0 0,0-1 0 0 0,0 0-1 0 0,0 1 1 0 0,1-1 0 0 0,-1 1 0 0 0,-1-1 0 0 0,1 1 0 0 0,0-1 0 0 0,0 1 0 0 0,0-1 0 0 0,0 1 0 0 0,0-1 0 0 0,0 1 0 0 0,0-1 0 0 0,-1 1 0 0 0,1-1 0 0 0,0 1 0 0 0,0-1 0 0 0,-1 1 0 0 0,1 0 0 0 0,0-1 0 0 0,-1 1 0 0 0,1-1 0 0 0,0 1 0 0 0,-1 0 0 0 0,1-1 0 0 0,-1 1 0 0 0,1 0 0 0 0,-1-1 0 0 0,1 1 0 0 0,-1 0 0 0 0,1 0 0 0 0,-1 0 0 0 0,1-1 0 0 0,-1 1-1 0 0,1 0 1 0 0,-1 0 0 0 0,1 0 0 0 0,-1 0 0 0 0,1 0 0 0 0,-1 0 0 0 0,1 0 0 0 0,-1 0 0 0 0,1 0-18 0 0,-6-3 314 0 0,-4-10-40 0 0,7 8-202 0 0,3 4-55 0 0,0 1 0 0 0,-1-1 1 0 0,1 0-1 0 0,0 1 1 0 0,-1-1-1 0 0,1 1 1 0 0,0-1-1 0 0,-1 0 1 0 0,1 1-1 0 0,-1-1 1 0 0,1 1-1 0 0,-1-1 1 0 0,1 1-1 0 0,-1 0 0 0 0,1-1 1 0 0,-1 1-1 0 0,0-1 1 0 0,1 1-1 0 0,-1 0 1 0 0,1-1-1 0 0,-1 1 1 0 0,0 0-18 0 0,-4-3 67 0 0,-3-1 46 0 0,-5-3 74 0 0,2 5-34 0 0,4 2-52 0 0,5 1-68 0 0,-1-1 0 0 0,1 0 0 0 0,0 0 0 0 0,0 0 0 0 0,0-1 1 0 0,-1 1-1 0 0,1 0 0 0 0,0-1 0 0 0,0 1 0 0 0,-1-2-33 0 0,-5-2 94 0 0,-6-3 98 0 0,13 6-174 0 0,0 1 0 0 0,-1-1 0 0 0,1 1 0 0 0,0 0 0 0 0,-1 0-1 0 0,1-1 1 0 0,0 1 0 0 0,-1 0 0 0 0,1 0 0 0 0,0 0 0 0 0,-1 1 0 0 0,1-1-1 0 0,0 0 1 0 0,-1 0 0 0 0,1 1 0 0 0,0-1 0 0 0,0 1 0 0 0,-1-1 0 0 0,1 1-18 0 0,-7 3 94 0 0,-19 8 169 0 0,14-6-148 0 0,0 1 1 0 0,0 1-1 0 0,-10 8-115 0 0,11-8 52 0 0,-11 11 19 0 0,-6 10-21 0 0,17-16-15 0 0,7-8-26 0 0,1 0 0 0 0,-1 1 0 0 0,1-1 0 0 0,0 1 0 0 0,1 0-9 0 0,-9 12 25 0 0,-13 13-14 0 0,8-10-11 0 0,1 1-1 0 0,-1 2 1 0 0,4 4 0 0 0,0 0 0 0 0,2 1 0 0 0,-2 12 0 0 0,13-41 0 0 0,-9 31 0 0 0,2 0 0 0 0,-2 24 0 0 0,4-29 0 0 0,3-9 0 0 0,1 1 0 0 0,1-1 0 0 0,0 4 0 0 0,1 2 0 0 0,-1-7 0 0 0,2 0 0 0 0,0 0 0 0 0,2 7 0 0 0,1 2 0 0 0,-1 0 0 0 0,-2-8 0 0 0,1 0 0 0 0,1 0 0 0 0,2 3 0 0 0,5 8 0 0 0,-7-17 0 0 0,1 1 0 0 0,-1-1 0 0 0,1 9 0 0 0,-3-5 0 0 0,4 13 0 0 0,0-16 0 0 0,1-1 0 0 0,0 1 0 0 0,1-1 0 0 0,0-1 0 0 0,6 6 0 0 0,8 10 0 0 0,-9-7 0 0 0,-9-13 0 0 0,1 1 0 0 0,-1-1 0 0 0,1 0 0 0 0,1-1 0 0 0,-1 1 0 0 0,3 1 0 0 0,22 14 0 0 0,-9 6 0 0 0,8-6 0 0 0,-14-9 0 0 0,-11-8 0 0 0,0 0 0 0 0,0-1 0 0 0,1 0 0 0 0,-1 0 0 0 0,1 0 0 0 0,0 0 0 0 0,0-1 0 0 0,0 0 0 0 0,3 2 0 0 0,10 0 0 0 0,-6-1 0 0 0,1 0 0 0 0,11 5 0 0 0,7 1 11 0 0,2-4-41 0 0,2-3-53 0 0,3-2-62 0 0,-32 0 112 0 0,16 0-35 0 0,2 0-64 0 0,-1 0-66 0 0,-1 0-73 0 0,-9 0 25 0 0,6-3-20 0 0,-12 1 123 0 0,1 0-111 0 0,-3 0 64 0 0,0 0-47 0 0,0 0-57 0 0,0 0-62 0 0,-3 1 236 0 0,2 0-237 0 0,0-1-47 0 0,1 0-44 0 0,-1 1-37 0 0,2-1-139 0 0,-1 0-37 0 0,12-4-1454 0 0,-17 6 2113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9:58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7512 0 0,'0'2'166'0'0,"0"6"-39"0"0,-1 16 165 0 0,5-10-129 0 0,1-6-132 0 0,-4-7-31 0 0,0 1 0 0 0,0-1 1 0 0,-1 1-1 0 0,1-1 0 0 0,0 1 1 0 0,-1-1-1 0 0,1 1 1 0 0,0-1-1 0 0,-1 1 0 0 0,0 0 1 0 0,1-1-1 0 0,-1 1 0 0 0,0 0 1 0 0,0 0-1 0 0,1 16 0 0 0,2-2 104 0 0,2-2 85 0 0,2-1 64 0 0,5 8 297 0 0,-9-11-273 0 0,-2 7 95 0 0,-1-7-66 0 0,2-1-87 0 0,0-1-42 0 0,3 2-10 0 0,-1 1 12 0 0,2 2 130 0 0,0-2-37 0 0,2 0-35 0 0,-1-1-34 0 0,6 7 76 0 0,-5 1-87 0 0,1 2 153 0 0,3-2-69 0 0,2-3-56 0 0,2-4-45 0 0,-11-9-133 0 0,-5-2-32 0 0,1 0 0 0 0,0 1 0 0 0,-1-1 0 0 0,1 0 0 0 0,0 1 0 0 0,-1-1 0 0 0,1 0-1 0 0,-1 1 1 0 0,1-1 0 0 0,-1 1 0 0 0,1-1 0 0 0,-1 1 0 0 0,1-1 0 0 0,-1 1 0 0 0,1-1 0 0 0,-1 1-1 0 0,0 0 1 0 0,1-1 0 0 0,-1 1 0 0 0,0-1 0 0 0,1 1 0 0 0,-1 0-10 0 0,2 4 39 0 0,9 8 102 0 0,-8-10-12 0 0,-3-3-7 0 0,0 0-2 0 0,0 0-2 0 0,0 0-4 0 0,0 0-2 0 0,0 0 0 0 0,1-7 21 0 0,-1-1-94 0 0,0 7-37 0 0,-1 0-1 0 0,1-1 1 0 0,0 1-1 0 0,0 0 1 0 0,0 0-1 0 0,0-1 1 0 0,1 1-1 0 0,-1 0 1 0 0,0-1-1 0 0,0 1 1 0 0,1 0-1 0 0,-1-1-1 0 0,5-5 27 0 0,-4 6-25 0 0,0 1 0 0 0,-1-1 1 0 0,1 0-1 0 0,0 0 0 0 0,-1 0 1 0 0,1 0-1 0 0,-1 0 0 0 0,1 0 1 0 0,-1 0-1 0 0,1 0 1 0 0,-1 0-1 0 0,0 0 0 0 0,0 0 1 0 0,1 0-1 0 0,-1-1 0 0 0,0 1 1 0 0,0 0-1 0 0,0 0 0 0 0,0 0 1 0 0,0 0-1 0 0,-1 0 0 0 0,1 0 1 0 0,0 0-1 0 0,0 0 1 0 0,-1-1-3 0 0,-2-8 16 0 0,1 7-12 0 0,1 0-1 0 0,0 0 0 0 0,0 0 1 0 0,0-1-1 0 0,0 1 0 0 0,0 0 1 0 0,1-1-1 0 0,-1 1 0 0 0,1 0 1 0 0,0-1-1 0 0,0 1 0 0 0,1-1 1 0 0,-1-2-4 0 0,6-9 3 0 0,-5 11 4 0 0,1 1-1 0 0,-1 0 0 0 0,0-1 0 0 0,0 1 1 0 0,-1-1-1 0 0,1 1 0 0 0,-1-1 0 0 0,1 0 1 0 0,-1 0-7 0 0,0-2 1 0 0,1-1 1 0 0,0 0 0 0 0,0 0 0 0 0,0 0 0 0 0,1 1 0 0 0,0-1-2 0 0,3-9 1 0 0,-1-3-1 0 0,-3 14 0 0 0,0 1 0 0 0,0 0 0 0 0,0 0 0 0 0,0 0 0 0 0,1-1 0 0 0,-1 1 0 0 0,1 0 0 0 0,0 1 0 0 0,0-1 0 0 0,1 0 0 0 0,-1 1 0 0 0,1-1 0 0 0,0 1 0 0 0,3-3 0 0 0,11-13-1 0 0,-12 12-1 0 0,1 1-1 0 0,0 0 1 0 0,0 0 0 0 0,0 1-1 0 0,1 0 1 0 0,4-3 2 0 0,-8 6-16 0 0,1 0-1 0 0,0 1 1 0 0,0-1 0 0 0,0 1 0 0 0,3-1 16 0 0,-6 2-6 0 0,1 0 1 0 0,-1 0-1 0 0,1 0 1 0 0,-1 0-1 0 0,1 0 0 0 0,-1 1 1 0 0,1-1-1 0 0,-1 0 1 0 0,1 1-1 0 0,-1-1 1 0 0,1 1-1 0 0,-1 0 1 0 0,1 0 5 0 0,0 0-3 0 0,-1-1 0 0 0,1 1 0 0 0,-1-1 0 0 0,0 0 0 0 0,1 0 0 0 0,-1 1 0 0 0,1-1 1 0 0,-1 0-1 0 0,1 0 0 0 0,-1 0 3 0 0,1 0-4 0 0,-1 0 0 0 0,1 0 0 0 0,-1 0 0 0 0,1 0 0 0 0,-1 0-1 0 0,1 1 1 0 0,-1-1 0 0 0,1 0 0 0 0,-1 1 0 0 0,0-1 4 0 0,5 4-13 0 0,-1 0-1 0 0,0 0 1 0 0,0 0-1 0 0,-1 0 1 0 0,1 1-1 0 0,1 2 14 0 0,4 9 17 0 0,-7-3 4 0 0,-3-10-19 0 0,1-1 1 0 0,-1 1-1 0 0,1-1 0 0 0,0 0 1 0 0,-1 0-1 0 0,1 1 0 0 0,0-1 1 0 0,1 0-1 0 0,-1 0 0 0 0,0 0 1 0 0,0 0-1 0 0,1 0 0 0 0,-1 0 1 0 0,1 0-3 0 0,1 1 0 0 0,0 1 0 0 0,0 0 0 0 0,-1 0 0 0 0,1 0 0 0 0,-1 0 0 0 0,0 1 0 0 0,0-1 0 0 0,0 2 0 0 0,8 17 0 0 0,-4-15 0 0 0,-5-6 0 0 0,0-1 0 0 0,0 0 0 0 0,0 1 0 0 0,0-1 0 0 0,0 0 0 0 0,0 1 0 0 0,-1-1 0 0 0,1 1 0 0 0,0 0 0 0 0,-1-1 0 0 0,0 1 0 0 0,1-1 0 0 0,-1 1 0 0 0,0 0 0 0 0,0-1 0 0 0,0 1 0 0 0,0 1 0 0 0,0 74 0 0 0,0-75 0 0 0,0 0 0 0 0,1-1 0 0 0,-1 1 0 0 0,0 0 0 0 0,1-1 0 0 0,-1 1 0 0 0,1 0 0 0 0,-1-1 0 0 0,1 1 0 0 0,0-1 0 0 0,0 1 0 0 0,-1-1 0 0 0,1 1 0 0 0,1-1 0 0 0,3 7 0 0 0,0 4-10 0 0,0-2-41 0 0,1-2-35 0 0,-4-6-106 0 0,-2 1-21 0 0,0 10-3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00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49 5672 0 0,'0'0'124'0'0,"-3"-3"17"0"0,0 0-97 0 0,1 2-20 0 0,-5-2 39 0 0,-10-6 97 0 0,1-1-132 0 0,14 9 0 0 0,1 1 0 0 0,-1-1 0 0 0,1 0 0 0 0,-1 0 0 0 0,1 0 0 0 0,-1 1 0 0 0,1-1 0 0 0,0-1 0 0 0,-1 1 0 0 0,1 0 0 0 0,0 0 0 0 0,0 0 0 0 0,0-1 0 0 0,-1 0-28 0 0,2 2 12 0 0,0-1 1 0 0,0 1-1 0 0,-1 0 1 0 0,1 0-1 0 0,0-1 0 0 0,-1 1 1 0 0,1 0-1 0 0,0 0 1 0 0,-1-1-1 0 0,1 1 1 0 0,0 0-1 0 0,-1 0 0 0 0,1 0 1 0 0,0 0-1 0 0,-1 0 1 0 0,1-1-1 0 0,-1 1 1 0 0,1 0-1 0 0,0 0 0 0 0,-1 0 1 0 0,1 0-1 0 0,-1 0 1 0 0,1 0-1 0 0,0 0 1 0 0,-1 0-1 0 0,1 0 0 0 0,-1 1 1 0 0,1-1-1 0 0,0 0 1 0 0,-1 0-1 0 0,1 0-12 0 0,-4 0 129 0 0,-1 0 48 0 0,-20 0 858 0 0,19 0-810 0 0,3 0-154 0 0,1 0-37 0 0,-4 3 390 0 0,1 1-224 0 0,-1 0 0 0 0,0-1 0 0 0,1 1 1 0 0,-4 0-201 0 0,-5 3 259 0 0,14-7-257 0 0,-5 3 80 0 0,4-3-62 0 0,1 0 0 0 0,-1 1 0 0 0,0-1 0 0 0,1 0 0 0 0,-1 0 0 0 0,1 1 0 0 0,-1-1 0 0 0,0 1 0 0 0,1-1 0 0 0,-1 1 0 0 0,1-1 0 0 0,-1 1 0 0 0,1-1 0 0 0,-1 1 0 0 0,1-1 0 0 0,0 1 0 0 0,-1-1 0 0 0,1 1 0 0 0,0 0 0 0 0,-1-1 0 0 0,1 1 0 0 0,0 0-20 0 0,-3 4 74 0 0,1 0-6 0 0,-2-1 0 0 0,1 0-1 0 0,0 0 1 0 0,-1 0 0 0 0,1 0-1 0 0,-1-1 1 0 0,-3 3-68 0 0,2-1 95 0 0,-1 0 0 0 0,1 0 1 0 0,-1 1-1 0 0,-3 6-95 0 0,6-8 28 0 0,-30 47 196 0 0,27-41-168 0 0,0 1 0 0 0,1 1 0 0 0,-3 6-56 0 0,7-15 14 0 0,0 1-1 0 0,0-1 1 0 0,1 0-1 0 0,-1 1 1 0 0,1-1-1 0 0,0 1 1 0 0,0-1-1 0 0,0 1-13 0 0,-1 16 47 0 0,-5-3-4 0 0,4-13-31 0 0,1 0 0 0 0,0 0 0 0 0,-1 0 0 0 0,2 0 0 0 0,-1 0 0 0 0,0 0 0 0 0,1 0 0 0 0,-1 0 0 0 0,1 0 0 0 0,0 0 0 0 0,1 0 1 0 0,-1 0-1 0 0,1 0 0 0 0,0 0 0 0 0,0 1-12 0 0,3 6 14 0 0,3 7 10 0 0,-5-2 34 0 0,-1-14-53 0 0,-1-1 0 0 0,1 1 0 0 0,-1-1 0 0 0,1 1 1 0 0,-1-1-1 0 0,1 0 0 0 0,0 1 0 0 0,0-1 0 0 0,0 0 1 0 0,0 1-1 0 0,0-1 0 0 0,0 0 0 0 0,0 0 0 0 0,0 0 1 0 0,0 0-1 0 0,0 0 0 0 0,1 0 0 0 0,-1-1 0 0 0,0 1 1 0 0,1 0-1 0 0,-1-1 0 0 0,1 1 0 0 0,-1-1 0 0 0,2 1-5 0 0,2 2 4 0 0,12 1 83 0 0,12-5-16 0 0,-8 0 5 0 0,-11 1-49 0 0,1-1 0 0 0,-1-1 1 0 0,0 0-1 0 0,0 0 0 0 0,0-1 0 0 0,0-1 0 0 0,0 1 0 0 0,0-2 0 0 0,-1 1 0 0 0,0-1 0 0 0,8-6-27 0 0,-6 4 27 0 0,-1-1 0 0 0,0 0 0 0 0,6-6-27 0 0,48-50 141 0 0,-59 58-185 0 0,-1-1 45 0 0,3-14 124 0 0,-6 9-91 0 0,-1 0-88 0 0,0 4-56 0 0,-1-1-79 0 0,1 4 21 0 0,0 0-42 0 0,0-1-47 0 0,0 1-49 0 0,0 3 11 0 0,0 1-46 0 0,0-1-41 0 0,0 0-35 0 0,0 0-123 0 0,0 1-36 0 0,0-5-1273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00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0 178 10080 0 0,'3'3'230'0'0,"3"5"-68"0"0,10 20 336 0 0,-12-19-388 0 0,-4-9-109 0 0,3 11 45 0 0,-3 2-34 0 0,0-12-13 0 0,0 1 0 0 0,0 0 0 0 0,0 0 0 0 0,0 0 0 0 0,0 0 0 0 0,0 0 0 0 0,0 0 0 0 0,1 0 0 0 0,-1 0 0 0 0,1 0 0 0 0,0 1 1 0 0,4 5 50 0 0,-2-3 34 0 0,-1 0 41 0 0,0 1 45 0 0,-1 2 45 0 0,1 3 269 0 0,4 2 82 0 0,0-1-6 0 0,-4 0-85 0 0,-1-6-258 0 0,4 7 570 0 0,-2-8-517 0 0,-1-1-146 0 0,-1-2-103 0 0,0 0-33 0 0,2 11 420 0 0,-3-11-102 0 0,0 1-46 0 0,0 1-209 0 0,0-2 100 0 0,-1 0 117 0 0,1-1 202 0 0,0-2-252 0 0,0 0-42 0 0,0 0-92 0 0,1-1-36 0 0,0-1-63 0 0,0 1-46 0 0,0 0-40 0 0,4-6 139 0 0,-4 7-33 0 0,0 0-1 0 0,0-1 0 0 0,-1 1 0 0 0,1-1 0 0 0,0 1 0 0 0,-1-1 0 0 0,1 0 1 0 0,0 1-1 0 0,-1-1 0 0 0,0 1 0 0 0,1-1 0 0 0,-1 0 0 0 0,0 0 0 0 0,0 1-4 0 0,0-15 58 0 0,-1 9-37 0 0,1 0-1 0 0,1 0 1 0 0,-1 0-1 0 0,1 0 0 0 0,1-4-20 0 0,8-10 16 0 0,-4-8-16 0 0,-1 11 19 0 0,0 1 0 0 0,2 0 0 0 0,6-14-19 0 0,9-9-20 0 0,3 0-43 0 0,-21 35 56 0 0,0-1 0 0 0,0 1 1 0 0,0 0-1 0 0,1 0 0 0 0,0 1 1 0 0,0-1-1 0 0,0 1 0 0 0,4-2 7 0 0,16-14-30 0 0,-21 16 23 0 0,0 0 0 0 0,1 0 0 0 0,-1 1 1 0 0,1 0-1 0 0,0 0 0 0 0,1 0 7 0 0,-4 2 0 0 0,0 0 0 0 0,1 0 0 0 0,-1 1 0 0 0,1-1 0 0 0,-1 1 0 0 0,1-1 0 0 0,-1 1 0 0 0,1 0 0 0 0,-1 0 0 0 0,0 0 0 0 0,1 0 0 0 0,-1 1 0 0 0,1-1 0 0 0,-1 1 0 0 0,1-1-1 0 0,1 2 1 0 0,26 8 0 0 0,-17-7 0 0 0,5 2-25 0 0,-16-5 16 0 0,-1 1 0 0 0,1 0 0 0 0,0 0 0 0 0,0 1 0 0 0,0-1 0 0 0,-1 0 0 0 0,1 1 0 0 0,1 0 9 0 0,4 6-36 0 0,-2-3 27 0 0,-1-1 1 0 0,1 1-1 0 0,0-1 0 0 0,3 2 9 0 0,17 14 31 0 0,-5 5 104 0 0,-10-12-13 0 0,0-1-37 0 0,13 9 0 0 0,-18-17-84 0 0,0 0-1 0 0,0 1 1 0 0,-1-1-1 0 0,0 1 1 0 0,0 0-1 0 0,0 0 1 0 0,0 1-1 0 0,-1-1 1 0 0,1 1-1 0 0,-2-1 1 0 0,1 1-1 0 0,1 3 0 0 0,-2 3 0 0 0,-1-8 0 0 0,0 0 0 0 0,0-1 0 0 0,0 1 0 0 0,1 0 0 0 0,-1 0 0 0 0,1-1 0 0 0,0 1 0 0 0,0-1 0 0 0,1 2 0 0 0,-1-2 0 0 0,0 0 0 0 0,0 0 0 0 0,-1-1 0 0 0,1 1 0 0 0,-1 0 0 0 0,0 0 0 0 0,1 1 0 0 0,-2-1 0 0 0,1 0 0 0 0,0 0 0 0 0,-1 0 0 0 0,1 1 0 0 0,-1 2 0 0 0,0-4-3 0 0,0 1 0 0 0,0-1 0 0 0,1 1 0 0 0,-1 0 0 0 0,1-1 0 0 0,-1 1 0 0 0,1-1 0 0 0,0 1 0 0 0,0-1 0 0 0,0 0 0 0 0,1 3 3 0 0,4 7-48 0 0,-4 8-64 0 0,-2-13 9 0 0,0 0 38 0 0,0 7 28 0 0,0 0 82 0 0,0 19 136 0 0,0-24-169 0 0,0 0-48 0 0,0-9 32 0 0,0 0-1 0 0,0 0 0 0 0,0 0 0 0 0,0 0 0 0 0,0 0 0 0 0,0 0 0 0 0,0 0 1 0 0,0 0-1 0 0,0 1 0 0 0,0-1 0 0 0,0 0 0 0 0,0 0 0 0 0,0 0 0 0 0,0 0 0 0 0,0 0 1 0 0,0 0-1 0 0,0 0 0 0 0,0 0 0 0 0,0 0 0 0 0,0 0 0 0 0,0 1 0 0 0,0-1 1 0 0,0 0-1 0 0,0 0 0 0 0,0 0 0 0 0,0 0 0 0 0,0 0 0 0 0,0 0 0 0 0,0 0 1 0 0,0 0-1 0 0,0 0 0 0 0,0 0 0 0 0,0 0 0 0 0,-1 0 0 0 0,1 0 0 0 0,0 0 0 0 0,0 0 1 0 0,0 0-1 0 0,0 1 0 0 0,0-1 0 0 0,0 0 0 0 0,0 0 0 0 0,0 0 0 0 0,0 0 1 0 0,0 0-1 0 0,-1 0 0 0 0,1 0 0 0 0,0 0 0 0 0,0 0 0 0 0,0 0 0 0 0,0 0 0 0 0,0 0 1 0 0,0 0-1 0 0,0 0 0 0 0,0-1 0 0 0,0 1 0 0 0,-1 0 5 0 0,1 0-197 0 0,0 0 71 0 0,-1 0 61 0 0,1 0 50 0 0,-1 0 96 0 0,-1 0 299 0 0,1 0-320 0 0,1 0-73 0 0,-1 0-41 0 0,1 0-41 0 0,-1 0-48 0 0,1 0-53 0 0,-1 0-79 0 0,1 0-75 0 0,-1 0-81 0 0,0 0-88 0 0,1 0-96 0 0,-1 0-103 0 0,0 0-109 0 0,0 0-117 0 0,1 0-1139 0 0,0 0-1178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9:58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272 560 7920 0 0,'0'0'174'0'0,"0"0"29"0"0,0-3 13 0 0,0 2-204 0 0,0 1 1 0 0,0-1-1 0 0,0 0 0 0 0,0 1 1 0 0,0-1-1 0 0,0 0 1 0 0,0 1-1 0 0,-1-1 0 0 0,1 0 1 0 0,0 1-1 0 0,0-1 0 0 0,-1 0 1 0 0,1 1-1 0 0,0-1 0 0 0,-1 1-12 0 0,-9-6 38 0 0,5 0 5 0 0,1 1 96 0 0,-6 3 100 0 0,8 2-230 0 0,-1 0 73 0 0,-2 0 158 0 0,-9 0 486 0 0,10-1-558 0 0,0-1-69 0 0,-4-3 74 0 0,-5-1 86 0 0,2 4-54 0 0,-18 2 307 0 0,13 0-241 0 0,11 3-78 0 0,-9 7-7 0 0,1-4-12 0 0,8 4-39 0 0,-7-3-26 0 0,11-7-101 0 0,0 1-1 0 0,0-1 0 0 0,0 0 1 0 0,0 1-1 0 0,0 0 0 0 0,0-1 1 0 0,0 1-1 0 0,0 0 0 0 0,0-1 1 0 0,1 1-1 0 0,-1 0 0 0 0,0 0 1 0 0,0 0-1 0 0,0 0 0 0 0,1 0 1 0 0,-1 0-8 0 0,-4 9 73 0 0,4-7-62 0 0,0-1 1 0 0,0 0-1 0 0,0 1 0 0 0,0-1 1 0 0,-1 0-1 0 0,1 0 1 0 0,-1 0-1 0 0,0 0 1 0 0,0 0-12 0 0,1 0 4 0 0,-1-1 1 0 0,1 1 0 0 0,-1 0-1 0 0,1 0 1 0 0,0 0 0 0 0,0 0-1 0 0,0 1 1 0 0,0-1 0 0 0,0 0-1 0 0,0 0 1 0 0,0 1 0 0 0,1-1-1 0 0,-1 0 1 0 0,1 1-5 0 0,-3 10 15 0 0,-8 8 49 0 0,6 6-48 0 0,-1-11-13 0 0,5-13 4 0 0,-1 0-1 0 0,1 1 0 0 0,0-1 0 0 0,0 0 0 0 0,1 1 1 0 0,-1-1-1 0 0,1 1 0 0 0,-1 1-6 0 0,1 46 25 0 0,0-20 21 0 0,1-27-40 0 0,-1 0-1 0 0,0 0 1 0 0,1 0 0 0 0,-1 0 0 0 0,1 0 0 0 0,0 0 0 0 0,1-1 0 0 0,-1 1 0 0 0,1 0 0 0 0,-1-1 0 0 0,3 3-6 0 0,-3-3 1 0 0,-1-1 0 0 0,1 0 0 0 0,0 1 0 0 0,-1-1 0 0 0,1 0 1 0 0,-1 1-1 0 0,0-1 0 0 0,0 1 0 0 0,0-1 0 0 0,0 3-1 0 0,1 12 0 0 0,2-13 5 0 0,-1 1 1 0 0,1-1 0 0 0,0 0 0 0 0,0 0 0 0 0,1 0 0 0 0,0 0-1 0 0,-1 0 1 0 0,1-1 0 0 0,0 0 0 0 0,0 0 0 0 0,4 3-6 0 0,20 5 44 0 0,-18-8-9 0 0,0-2 0 0 0,-1 1 0 0 0,1-1 0 0 0,0-1 0 0 0,0 1 0 0 0,2-2-35 0 0,9 2 63 0 0,25-2 25 0 0,-42 1-87 0 0,1-1 0 0 0,-1 0 0 0 0,0 0 1 0 0,0-1-1 0 0,1 1 0 0 0,-1-1 0 0 0,0 0 0 0 0,0 0 1 0 0,3-2-2 0 0,-3 2-96 0 0,7-4 126 0 0,-9 5-57 0 0,1 0-40 0 0,-1 1-37 0 0,0-1-53 0 0,1 0-61 0 0,0 0-71 0 0,-1 1 66 0 0,0-1-34 0 0,0 0-37 0 0,0 1-39 0 0,0-1-42 0 0,0 0-43 0 0,1 0-46 0 0,0 1-48 0 0,7-5-1161 0 0,9-4-954 0 0</inkml:trace>
  <inkml:trace contextRef="#ctx0" brushRef="#br0" timeOffset="369.91">783 1 7688 0 0,'0'0'166'0'0,"0"0"29"0"0,0 0 14 0 0,0 2-25 0 0,2 5-149 0 0,3-1-34 0 0,2 1 9 0 0,-5 3 51 0 0,-2-9-19 0 0,0 1-1 0 0,1 0 1 0 0,-1-1-1 0 0,0 1 1 0 0,1 0-1 0 0,-1-1 1 0 0,1 1-1 0 0,-1 0 1 0 0,1-1-1 0 0,0 1 1 0 0,0-1 0 0 0,-1 1-1 0 0,1-1 1 0 0,1 0-42 0 0,2 8 213 0 0,1 1 90 0 0,-1-1-40 0 0,6 4 75 0 0,-8-12-288 0 0,-1 1 1 0 0,0-1-1 0 0,1 1 0 0 0,-1 0 1 0 0,0 0-1 0 0,0-1 1 0 0,0 1-1 0 0,1 2-50 0 0,2 13 321 0 0,-1-3-133 0 0,3 5 85 0 0,2 1-40 0 0,4 18 166 0 0,-7-14-118 0 0,0 0-29 0 0,4 8 52 0 0,1 0 42 0 0,-5-4-68 0 0,-1-9-123 0 0,1 5-14 0 0,0-1-42 0 0,-2 13 4 0 0,-2-20-37 0 0,0 0 0 0 0,2 0 0 0 0,0 2-66 0 0,0-4 92 0 0,-1 1 0 0 0,0-1 0 0 0,-1 2-92 0 0,-1 20 228 0 0,0 8 30 0 0,0-36-184 0 0,1 0 1 0 0,0 1-1 0 0,0-1 1 0 0,1 0-1 0 0,1 3-74 0 0,-1-4 68 0 0,0 0 0 0 0,0 1 0 0 0,-1-1 0 0 0,-1 1 0 0 0,1 2-68 0 0,-1 22 291 0 0,0-1-84 0 0,0-2-70 0 0,0 38 118 0 0,-2-56-219 0 0,-4 1-25 0 0,0 2 3 0 0,4 0 32 0 0,2-14-47 0 0,0 1 0 0 0,0 0 1 0 0,0-1-1 0 0,0 1 0 0 0,0-1 1 0 0,0 1-1 0 0,0 0 0 0 0,-1-1 1 0 0,1 1-1 0 0,0-1 0 0 0,0 1 1 0 0,-1-1-1 0 0,1 1 0 0 0,0-1 1 0 0,0 1-1 0 0,-1-1 0 0 0,1 1 1 0 0,-1-1-7 0 0,1 1 0 0 0,-1-1 0 0 0,1 0 0 0 0,-1 1 0 0 0,1-1 0 0 0,-1 0 0 0 0,1 0 0 0 0,-1 1 0 0 0,1-1 0 0 0,-1 0 0 0 0,0 0 0 0 0,1 0 0 0 0,-1 0 0 0 0,1 0 0 0 0,-1 0 0 0 0,0 0 0 0 0,1 0 7 0 0,-3 0-197 0 0,3 0 86 0 0,0 0-58 0 0,0 0-79 0 0,0 0 77 0 0,0 0-37 0 0,0 0-40 0 0,0 0-38 0 0,0 0-386 0 0,0 0 93 0 0,0 0-51 0 0,0 0-743 0 0,0 0-583 0 0,0 0-1110 0 0</inkml:trace>
  <inkml:trace contextRef="#ctx0" brushRef="#br0" timeOffset="917.64">528 624 7136 0 0,'0'0'165'0'0,"0"0"22"0"0,0 0 6 0 0,2-3-28 0 0,-1 2-130 0 0,2-2-10 0 0,7-3-95 0 0,-6 4 120 0 0,-1 2 15 0 0,1-1 35 0 0,-1 1 40 0 0,1 0 46 0 0,6-2 239 0 0,5-4 70 0 0,-2-1-106 0 0,-3 3-61 0 0,19-7 143 0 0,1 6-30 0 0,-9-5-7 0 0,6 4-16 0 0,-3-7-54 0 0,-3 5-186 0 0,4 2 59 0 0,-13 4-93 0 0,-1-1 0 0 0,0 0 0 0 0,0-1 0 0 0,4-2-144 0 0,0-2 107 0 0,-8 4-68 0 0,0 0 1 0 0,0 1 0 0 0,1 0 0 0 0,-1 0 0 0 0,1 1-1 0 0,0 0-39 0 0,34-4 138 0 0,-4-4-25 0 0,-19 6-94 0 0,-8 3-1 0 0,0-1-1 0 0,0-1 1 0 0,-1 0-1 0 0,7-3-17 0 0,-8 3 9 0 0,-1 0-1 0 0,0 0 0 0 0,1 1 1 0 0,-1 0-1 0 0,1 1 0 0 0,0 0 1 0 0,0 0-1 0 0,0 1-8 0 0,6-1-45 0 0,19-6 156 0 0,-23 4-124 0 0,0 0-82 0 0,-5 2 7 0 0,-1 1-33 0 0,0-1-38 0 0,1 1-40 0 0,-4 0-5 0 0,0 0-35 0 0,2 0-328 0 0,-1 0 74 0 0,1 0-47 0 0,2 0-639 0 0,5 0-505 0 0,7 0-958 0 0</inkml:trace>
  <inkml:trace contextRef="#ctx0" brushRef="#br0" timeOffset="1218.16">1518 512 7800 0 0,'0'3'174'0'0,"0"11"126"0"0,0 1-116 0 0,0-2-99 0 0,0 0-45 0 0,0 29-32 0 0,0-22 41 0 0,0 1 96 0 0,0-11-22 0 0,0 1 42 0 0,2 4 88 0 0,4 7 236 0 0,0 1 15 0 0,-4-8-237 0 0,-2 4 247 0 0,0-6-197 0 0,0-1-57 0 0,1-1-55 0 0,1-2-55 0 0,4 4 158 0 0,-5-11-269 0 0,0-1-1 0 0,0 0 1 0 0,-1 1 0 0 0,1-1-1 0 0,0 1 1 0 0,-1-1-1 0 0,1 1 1 0 0,-1-1 0 0 0,0 1-1 0 0,1 0 1 0 0,-1-1 0 0 0,0 1-1 0 0,0-1-38 0 0,0 7 144 0 0,0-6-98 0 0,-1 0 1 0 0,1 0-1 0 0,0 0 0 0 0,0 1 0 0 0,1-1 0 0 0,-1 0 0 0 0,0 0 0 0 0,1 0 0 0 0,0 0 1 0 0,0 1-47 0 0,4 6 138 0 0,0 1-12 0 0,-3-4-101 0 0,-1 1-34 0 0,-1 14-85 0 0,0-17 28 0 0,0 1-40 0 0,0 0-72 0 0,0-1-80 0 0,0 0-95 0 0,0-1-108 0 0,0-3 167 0 0,0 1-46 0 0,0-1-41 0 0,0 1-36 0 0,0-1-122 0 0,0 0-37 0 0,0 0-1273 0 0</inkml:trace>
  <inkml:trace contextRef="#ctx0" brushRef="#br0" timeOffset="1418.78">1406 288 6592 0 0,'0'0'149'0'0,"0"0"23"0"0,0 0 11 0 0,3-2-30 0 0,8-12-122 0 0,-9 1-7 0 0,1 8 94 0 0,8-6 20 0 0,-8 8-20 0 0,0 2-54 0 0,7 2-25 0 0,-8-1-11 0 0,14 0-5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9:56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385 176 7024 0 0,'-3'0'157'0'0,"-7"0"23"0"0,10 0-177 0 0,0 0 1 0 0,0 0-1 0 0,-1 0 1 0 0,1 0-1 0 0,0 0 0 0 0,0 0 1 0 0,0 0-1 0 0,0 0 0 0 0,0 0 1 0 0,0 0-1 0 0,0 0 1 0 0,0 0-1 0 0,0 0 0 0 0,0 0 1 0 0,-1 0-1 0 0,1 0 0 0 0,0 0 1 0 0,0 0-1 0 0,0 0 0 0 0,0 0 1 0 0,0 0-1 0 0,0 0 1 0 0,0 0-1 0 0,0 0 0 0 0,0 0 1 0 0,0 0-1 0 0,0 0 0 0 0,-1 0 1 0 0,1 0-1 0 0,0 0 1 0 0,0 0-1 0 0,0-1 0 0 0,0 1 1 0 0,0 0-1 0 0,0 0 0 0 0,0 0 1 0 0,0 0-1 0 0,0 0 0 0 0,0 0 1 0 0,0 0-1 0 0,0 0 1 0 0,0 0-1 0 0,0 0 0 0 0,0-1 1 0 0,0 1-1 0 0,0 0 0 0 0,0 0 1 0 0,0 0-1 0 0,0 0 1 0 0,0 0-1 0 0,0 0 0 0 0,0 0 1 0 0,0 0-1 0 0,0 0 0 0 0,0 0 1 0 0,0-1-1 0 0,0 1-3 0 0,0 0 0 0 0,0 0 11 0 0,0-1 0 0 0,0 0 0 0 0,0 1 0 0 0,0-1 0 0 0,0 0 0 0 0,0 0 0 0 0,0 1 0 0 0,0-1 0 0 0,-1 0 0 0 0,1 1 0 0 0,0-1 0 0 0,0 1 0 0 0,-1-1 0 0 0,1 0 0 0 0,-1 1-11 0 0,-3-3 64 0 0,-15 2-138 0 0,14 1 86 0 0,0 0 34 0 0,-3 1 113 0 0,5-1-30 0 0,0 0 41 0 0,-24 0 862 0 0,22-3-512 0 0,0 0-363 0 0,-1-1 41 0 0,-1 1 58 0 0,2 2-96 0 0,1 0 0 0 0,0 0 0 0 0,-1 0 0 0 0,1 1 1 0 0,-1-1-1 0 0,1 1 0 0 0,-5 0-160 0 0,-2 2 250 0 0,0 1-54 0 0,0 0-84 0 0,-8 3 79 0 0,11-3-89 0 0,0 1 35 0 0,-12 6 150 0 0,-12 6 5 0 0,21-10-207 0 0,8-4-64 0 0,0-1 0 0 0,0 2 0 0 0,0-1 1 0 0,0 0-1 0 0,1 1 0 0 0,-1 0-21 0 0,-7 10 46 0 0,8-8-42 0 0,2-4-1 0 0,-1-1 0 0 0,1 1-1 0 0,0 0 1 0 0,0-1 0 0 0,-1 1 0 0 0,1-1 0 0 0,-1 1 0 0 0,1 0 0 0 0,0-1-1 0 0,-1 1 1 0 0,1-1 0 0 0,-1 1 0 0 0,1-1 0 0 0,-1 0 0 0 0,0 1 0 0 0,1-1-1 0 0,-1 1 1 0 0,1-1 0 0 0,-1 0 0 0 0,0 1 0 0 0,1-1 0 0 0,-1 0-3 0 0,-4 3 17 0 0,0 0-10 0 0,1 0 0 0 0,0 1 0 0 0,0 0 0 0 0,1 0 0 0 0,-1 0 0 0 0,1 0 0 0 0,0 0 0 0 0,0 1-1 0 0,0 0 1 0 0,1-1 0 0 0,0 1 0 0 0,-1 2-7 0 0,0-2-4 0 0,3-4 4 0 0,-1 0 0 0 0,1 0 0 0 0,-1 0 0 0 0,1 0 0 0 0,-1 0 0 0 0,1 0 0 0 0,0 0 0 0 0,0 0 0 0 0,-1 0 0 0 0,1 0 0 0 0,0 0 0 0 0,0 1 0 0 0,0-1 0 0 0,0 0 0 0 0,0 0 0 0 0,1 1 0 0 0,0 27 0 0 0,-1 16 0 0 0,0-42 0 0 0,1 1 0 0 0,-1-1 0 0 0,1 1 0 0 0,0-1 0 0 0,0 0 0 0 0,0 0 0 0 0,0 1 0 0 0,1-1 0 0 0,0 0 0 0 0,-1 0 0 0 0,1-1 0 0 0,0 1 0 0 0,1 1 0 0 0,8 15 0 0 0,-10-17 0 0 0,-1 0 0 0 0,1 1 0 0 0,0-1 0 0 0,0 0 0 0 0,1 0 0 0 0,-1 0 0 0 0,0 0 0 0 0,0 0 0 0 0,1-1 0 0 0,0 1 0 0 0,-1 0 0 0 0,1-1 0 0 0,0 1 0 0 0,0-1 0 0 0,-1 1 0 0 0,1-1 0 0 0,0 0 0 0 0,1 1 0 0 0,20 14 0 0 0,-17-10 0 0 0,1-1 0 0 0,1 0 0 0 0,-1 0 0 0 0,1-1 0 0 0,0 0 0 0 0,0 0 0 0 0,0-1 0 0 0,0 0 0 0 0,1-1 0 0 0,-1 1 0 0 0,2-1 0 0 0,2-1 0 0 0,-1 1 0 0 0,0-2 0 0 0,0 0 0 0 0,6 0 0 0 0,-1-1 0 0 0,-15 1 0 0 0,1 1 0 0 0,0-2 0 0 0,-1 1 0 0 0,1 0 0 0 0,0 0 1 0 0,-1 0-1 0 0,1-1 0 0 0,-1 1 0 0 0,1-1 0 0 0,0 1 1 0 0,-1-1-1 0 0,1 0 0 0 0,-1 0 0 0 0,0 0 0 0 0,1 0 0 0 0,-1 0 1 0 0,1 0-1 0 0,7-6 9 0 0,2 0 11 0 0,11-7 48 0 0,-19 12-52 0 0,-1 0 1 0 0,1 0-1 0 0,0 0 0 0 0,-1-1 1 0 0,1 1-1 0 0,-1-1 1 0 0,0 0-1 0 0,0 1 1 0 0,1-4-17 0 0,5-11 96 0 0,1-7-47 0 0,-1 1-16 0 0,-1 8 31 0 0,-6 12-53 0 0,0 0-1 0 0,0 0 1 0 0,0 0-1 0 0,-1 0 0 0 0,0 0 1 0 0,1 0-1 0 0,-1 0 1 0 0,0 0-1 0 0,0 0 1 0 0,-1 0-1 0 0,1-1-10 0 0,-1-5 27 0 0,1-8 33 0 0,0-32 84 0 0,0 45-137 0 0,0 1 0 0 0,-1 0 1 0 0,1-1-1 0 0,-1 1 0 0 0,0 0 1 0 0,0 0-1 0 0,0 0 0 0 0,0-1 1 0 0,-2-1-8 0 0,-1-5 26 0 0,-12-28 70 0 0,13 25-83 0 0,2 11-13 0 0,1-1 1 0 0,-1 1-1 0 0,1 0 0 0 0,-1-1 0 0 0,0 1 0 0 0,0 0 0 0 0,0 0 1 0 0,0 0-1 0 0,0 0 0 0 0,-1 0 0 0 0,1 0 0 0 0,0 0 0 0 0,-1 0 1 0 0,0 0-1 0 0,0-1-2 0 0,-1 0 0 0 0,1 0 0 0 0,-1-1 0 0 0,1 1 0 0 0,0 0 0 0 0,0-2 2 0 0,-5-7-65 0 0,-2 0-76 0 0,6 9 184 0 0,0 0-105 0 0,0-1-128 0 0,-1 1-118 0 0,0-1-108 0 0,1 1-99 0 0,0 0-88 0 0,0 0-78 0 0,0 1-69 0 0,0 1-60 0 0,-3-1-870 0 0,-4 1-954 0 0</inkml:trace>
  <inkml:trace contextRef="#ctx0" brushRef="#br0" timeOffset="569.16">593 176 6120 0 0,'0'0'176'0'0,"2"3"-4"0"0,1 0-191 0 0,0 0 52 0 0,-1 1 43 0 0,1 1 35 0 0,3 5 156 0 0,4 10 457 0 0,-10-20-718 0 0,5 13 624 0 0,6-7 8 0 0,-8-2-307 0 0,1 2-39 0 0,0 3 20 0 0,1 4 107 0 0,-4 3 4 0 0,-1-2-56 0 0,2-6-126 0 0,0-1 54 0 0,3 1-65 0 0,-4-7-191 0 0,0 1 0 0 0,0-1 0 0 0,0 1 0 0 0,0-1 0 0 0,-1 1 0 0 0,1-1 0 0 0,0 1 0 0 0,-1-1-1 0 0,1 1 1 0 0,-1 0 0 0 0,0-1 0 0 0,0 1 0 0 0,1 0 0 0 0,-1 0-39 0 0,2 10 239 0 0,2-3-46 0 0,3 4 6 0 0,-6 4-37 0 0,0 0-2 0 0,2-5 2 0 0,2-4-55 0 0,-4-7-83 0 0,0 1 0 0 0,0-1 0 0 0,0 0 0 0 0,0 1 0 0 0,-1-1 0 0 0,1 1 0 0 0,0 0 0 0 0,-1-1 0 0 0,1 1-1 0 0,-1 0 1 0 0,0-1 0 0 0,0 1 0 0 0,1 0 0 0 0,-1 0-24 0 0,0 27 374 0 0,0-27-198 0 0,0-2 14 0 0,0 0 64 0 0,0 0 30 0 0,0 3 4 0 0,0 8-30 0 0,0-9-122 0 0,0-2-52 0 0,0 0-10 0 0,0 0 2 0 0,0 0 16 0 0,0 0 4 0 0,0-2 0 0 0,0-27 7 0 0,0-17-17 0 0,0 23-31 0 0,0-2-44 0 0,-1 23-10 0 0,1-1-1 0 0,1 1 1 0 0,-1-1-1 0 0,0 1 0 0 0,1-1 1 0 0,-1 1-1 0 0,1-1 0 0 0,0 1 1 0 0,-1-1-1 0 0,1 1 1 0 0,1-1-1 0 0,-1 1 0 0 0,0 0 1 0 0,0 0-1 0 0,1 0 0 0 0,-1 0 1 0 0,1 0-1 0 0,0-1 7 0 0,0 0-1 0 0,1 0 1 0 0,-2 0 0 0 0,1-1-1 0 0,0 1 1 0 0,-1 0 0 0 0,1-2-7 0 0,1-8 9 0 0,-3 11-9 0 0,1-1 0 0 0,-1 1 0 0 0,1 0 0 0 0,0-1 1 0 0,0 1-1 0 0,0 0 0 0 0,0 0 0 0 0,0 0 0 0 0,0 0 0 0 0,0 0 0 0 0,1 0 0 0 0,-1 0 0 0 0,1 0 0 0 0,0 0 0 0 0,15-15-1 0 0,0 0 0 0 0,14-8 1 0 0,-1 7-58 0 0,-27 17 57 0 0,0 0 0 0 0,0 0 0 0 0,0 0-1 0 0,0 1 1 0 0,0 0 0 0 0,0-1 0 0 0,0 1-1 0 0,0 0 1 0 0,0 0 0 0 0,0 1-1 0 0,1-1 2 0 0,5 1-8 0 0,11 0-35 0 0,-17-1 41 0 0,-1 1 0 0 0,1 0 0 0 0,0 0 1 0 0,0 0-1 0 0,0 0 0 0 0,-1 0 0 0 0,1 0 0 0 0,-1 1 0 0 0,1-1 0 0 0,-1 1 0 0 0,2 1 2 0 0,3 1-9 0 0,-5-2 6 0 0,0-1-1 0 0,0 0 1 0 0,0 1 0 0 0,0-1 0 0 0,-1 1 0 0 0,1-1 0 0 0,0 1-1 0 0,-1 0 1 0 0,1 0 0 0 0,-1 0 0 0 0,1 0 0 0 0,-1 0 0 0 0,0 0-1 0 0,1 2 4 0 0,1 0 0 0 0,0 0 0 0 0,0 1 0 0 0,0-2 1 0 0,1 1-1 0 0,0 0 0 0 0,0-1 0 0 0,1 2 0 0 0,-1-2-1 0 0,0 0 1 0 0,0 1 0 0 0,0 0 0 0 0,-1 0 0 0 0,0 0 0 0 0,0 0 0 0 0,1 2 0 0 0,28 74 0 0 0,-31-79 0 0 0,0 1 0 0 0,-1 0 0 0 0,1 0 0 0 0,-1 0 0 0 0,0 0 0 0 0,0 0 0 0 0,1 0 0 0 0,-1 0 0 0 0,0-1 0 0 0,-1 1 0 0 0,1 1 1 0 0,0-1-1 0 0,0 0 0 0 0,-1 0 0 0 0,1 0 0 0 0,0 0 0 0 0,1 0 0 0 0,-1 0 0 0 0,0 0 0 0 0,1 0 0 0 0,-1 0 0 0 0,1 0 0 0 0,0 1-1 0 0,15 29 1 0 0,-6-19-25 0 0,-7-10-87 0 0,-2 0 41 0 0,-2 7-50 0 0,1-10 96 0 0,0 2-83 0 0,0-2-58 0 0,0 0-78 0 0,0 0 75 0 0,0 0-36 0 0,0 0-40 0 0,0 0-38 0 0,0 0-381 0 0,0 0 91 0 0,1 0-50 0 0,1-2-736 0 0,2-2-578 0 0,5-5-1100 0 0</inkml:trace>
  <inkml:trace contextRef="#ctx0" brushRef="#br0" timeOffset="985.17">1471 224 9280 0 0,'0'0'268'0'0,"0"0"4"0"0,0 0-203 0 0,0 3-41 0 0,0 7 9 0 0,0-7 101 0 0,0-3 42 0 0,3 3 4 0 0,1 1-129 0 0,0 2 66 0 0,2 5 125 0 0,7 13 415 0 0,-13-24-656 0 0,0 1 45 0 0,1 1 0 0 0,-1-1 0 0 0,1 1 0 0 0,-1-1 0 0 0,0 1 0 0 0,0-1 0 0 0,0 1 0 0 0,0-1 0 0 0,0 1 0 0 0,0-1-50 0 0,3 15 425 0 0,2-7-287 0 0,0-1-38 0 0,10 14 77 0 0,-3-7-72 0 0,-4-3 2 0 0,-6-8-82 0 0,0-1 0 0 0,0 1 1 0 0,-1 0-1 0 0,1-1 0 0 0,-1 1 0 0 0,0 0 1 0 0,0 3-26 0 0,9 24 133 0 0,4-6-51 0 0,-10-19-55 0 0,-1-1 0 0 0,1 1 1 0 0,-1 0-1 0 0,0 1 1 0 0,-1-1-1 0 0,1 0 1 0 0,1 7-28 0 0,1 32 124 0 0,5 1-59 0 0,-7-36-51 0 0,-1 0-1 0 0,2 0 1 0 0,-1 0 0 0 0,4 6-14 0 0,4 10 36 0 0,-5 8-16 0 0,-4-17-8 0 0,1 2 10 0 0,2 0 0 0 0,0 0 1 0 0,1 0-1 0 0,2 2-22 0 0,10 26 71 0 0,-14-36-52 0 0,-1 1-1 0 0,0 0 1 0 0,-1 0 0 0 0,0 2-19 0 0,3 15 89 0 0,0-6-8 0 0,-3-12-38 0 0,0 0-1 0 0,0-1 1 0 0,-1 1 0 0 0,0 6-43 0 0,-1 20 100 0 0,0 51 200 0 0,0-80-256 0 0,-1 0 1 0 0,0 0-1 0 0,-1 0 1 0 0,1 0 0 0 0,-2 4-45 0 0,1-5 51 0 0,0 0 0 0 0,0 1 1 0 0,1-1-1 0 0,1 0 1 0 0,-1 3-52 0 0,1-3 46 0 0,-1 0-1 0 0,1-1 1 0 0,-2 1 0 0 0,1 0 0 0 0,-1-1 0 0 0,0 1 0 0 0,0-1 0 0 0,0 1 0 0 0,-1-1 0 0 0,0 0 0 0 0,-3 5-46 0 0,-5 4 134 0 0,-2-1 35 0 0,5-5-49 0 0,-1 4-2 0 0,8-10-92 0 0,0-1 0 0 0,-1 0-1 0 0,0 1 1 0 0,1-1 0 0 0,-1 0 0 0 0,0 0 0 0 0,-2 1-26 0 0,-4 2 95 0 0,-3 0 37 0 0,1-1-45 0 0,-9 3 58 0 0,1-5 40 0 0,-41-2 219 0 0,42-2-280 0 0,-1-4-35 0 0,2 1-27 0 0,3 2-11 0 0,10 3-40 0 0,1-1 0 0 0,0 1 1 0 0,-1-1-1 0 0,1 1 0 0 0,0-1 1 0 0,0 0-1 0 0,-1 0 0 0 0,1 0 1 0 0,0 0-1 0 0,0 0 0 0 0,0 0 1 0 0,0-1-1 0 0,0 1 0 0 0,0-1 1 0 0,1 0-1 0 0,-2-1-11 0 0,-72-71 147 0 0,27 26-133 0 0,35 31-31 0 0,2-8-73 0 0,1 3-9 0 0,4 14 18 0 0,-1-4-139 0 0,4-3-97 0 0,3 11 274 0 0,-1 1-104 0 0,0 0-95 0 0,0 0-89 0 0,0 0-82 0 0,-1 0-74 0 0,1 1-67 0 0,-1 0-60 0 0,0-2-485 0 0,-1-1-106 0 0,1-1-883 0 0,2-4-1182 0 0,0 10 3268 0 0</inkml:trace>
  <inkml:trace contextRef="#ctx0" brushRef="#br0" timeOffset="1485.88">1919 336 7512 0 0,'0'0'166'0'0,"0"0"29"0"0,0 0 13 0 0,2 2-29 0 0,9 12-143 0 0,-5-1 2 0 0,-1-2 99 0 0,-1 0 91 0 0,2 2 82 0 0,5 5 65 0 0,-6 9 14 0 0,6-6 58 0 0,-7-8-223 0 0,0 3 100 0 0,7 3 84 0 0,-2-2-126 0 0,0 2-49 0 0,2 5 5 0 0,-9-20-178 0 0,1 1 0 0 0,0 0 1 0 0,0-1-1 0 0,0 1 0 0 0,4 3-60 0 0,20 13 266 0 0,-11 0-57 0 0,-8-9-66 0 0,2 0 41 0 0,-2-4-52 0 0,-3-4-29 0 0,0 1 0 0 0,-1 0 0 0 0,0 0 0 0 0,2 3-103 0 0,-2-3 58 0 0,-3-2-37 0 0,0-1 0 0 0,1 0 0 0 0,-1 0 0 0 0,1 0 0 0 0,0 0 0 0 0,0 0 0 0 0,-1 0 0 0 0,2 0-21 0 0,15 5 45 0 0,-15-6-45 0 0,-1-1 0 0 0,0 1 0 0 0,0 0 0 0 0,1 0 0 0 0,-1 0 0 0 0,0 0 0 0 0,0 0 0 0 0,0 0 0 0 0,0 0 0 0 0,0 1 1 0 0,-1-1-1 0 0,1 1 0 0 0,2 2-8 0 0,0-1-1 0 0,1 0 1 0 0,-1 0 0 0 0,1 0 0 0 0,-1-1 0 0 0,1 1 0 0 0,0-1 0 0 0,0 0 0 0 0,0-1 0 0 0,3 2 8 0 0,4-1 21 0 0,-1-1 35 0 0,-10-1-53 0 0,0 0 0 0 0,-1 0 0 0 0,1 1 0 0 0,-1-1 0 0 0,1 0 1 0 0,0 0-1 0 0,-1 0 0 0 0,1 0 0 0 0,0 0 0 0 0,-1 0 0 0 0,1-1 1 0 0,-1 1-1 0 0,1 0 0 0 0,0 0 0 0 0,-1 0 0 0 0,1-1 0 0 0,-1 1 1 0 0,1 0-1 0 0,-1 0 0 0 0,1-1 0 0 0,-1 1 0 0 0,1-1 0 0 0,-1 1 1 0 0,1 0-1 0 0,-1-1 0 0 0,1 1 0 0 0,-1-1 0 0 0,0 1 0 0 0,1-1-3 0 0,6-6 57 0 0,15 1 15 0 0,-17 0-27 0 0,-2 2-18 0 0,8-3 41 0 0,-10 7-64 0 0,0-1 0 0 0,0 1 0 0 0,0-1 0 0 0,0 1 0 0 0,0-1 0 0 0,0 1 0 0 0,0-1 0 0 0,0 0 0 0 0,0 1 0 0 0,0-1 0 0 0,0 0 0 0 0,-1 0 0 0 0,1 0 0 0 0,0 0 0 0 0,-1 0 0 0 0,1 0-4 0 0,9-19 36 0 0,-4 8 10 0 0,0 0 1 0 0,7-10-47 0 0,-12 20 3 0 0,1-1-3 0 0,0 1 1 0 0,-1-1-1 0 0,1 0 1 0 0,-1 1-1 0 0,0-1 1 0 0,1 0 0 0 0,-1 0-1 0 0,-1 0 1 0 0,1 0-1 0 0,0 0 1 0 0,-1 0-1 0 0,1 0 1 0 0,-1 0-1 0 0,0 0 1 0 0,0 0-1 0 0,0-2-2 0 0,0 0 1 0 0,1 0 0 0 0,-1 1-1 0 0,1-1 1 0 0,0 0 0 0 0,1 0-1 0 0,-1 1 1 0 0,1-1 0 0 0,0 1-1 0 0,0 0 1 0 0,2-4 1 0 0,2 0-22 0 0,1-4-45 0 0,-4-5-39 0 0,-4 8 61 0 0,1-13-53 0 0,4 8-4 0 0,-2 9 84 0 0,0 1 1 0 0,0 0 0 0 0,-1-1-1 0 0,1 1 1 0 0,-1-1-1 0 0,0 0 1 0 0,0 1-1 0 0,-1-1 1 0 0,1 0-1 0 0,-1 0 1 0 0,0 1 0 0 0,0-3 17 0 0,2 2-54 0 0,0 3 49 0 0,0 0 0 0 0,-1 0 0 0 0,0 0 0 0 0,1-1 0 0 0,-1 1 0 0 0,0 0 0 0 0,0-1 0 0 0,-1 1 0 0 0,1 0 0 0 0,0-1 0 0 0,-1 1 0 0 0,1-1 0 0 0,-1 1 0 0 0,0-1 0 0 0,0 1 0 0 0,0-1 0 0 0,0 0 5 0 0,0 1-55 0 0,2 2-3 0 0,0 0 51 0 0,-1 0 0 0 0,0 0 1 0 0,1 0-1 0 0,-1 0 0 0 0,0 1 1 0 0,1-1-1 0 0,-1 1 0 0 0,0-1 1 0 0,0 1-1 0 0,1-1 0 0 0,-1 1 0 0 0,0 0 1 0 0,0-1-1 0 0,0 1 0 0 0,0 0 1 0 0,0 0 6 0 0,5 7-4 0 0,-1 5-39 0 0,6-8 22 0 0,-8 0 8 0 0,0 0 0 0 0,0 1 1 0 0,0-1-1 0 0,-1 0 0 0 0,0 1 13 0 0,-1-1-8 0 0,0-1-1 0 0,-1 1 1 0 0,1-1 0 0 0,-1 1-1 0 0,0-1 1 0 0,0 3 8 0 0,0 5-3 0 0,0-11 3 0 0,0 1 0 0 0,0-1 0 0 0,0 1-1 0 0,1 0 1 0 0,-1-1 0 0 0,0 1 0 0 0,1-1 0 0 0,0 1 0 0 0,-1-1 0 0 0,1 1 0 0 0,0-1 0 0 0,0 0 0 0 0,0 1 0 0 0,5 11-10 0 0,-1 14-33 0 0,9 0 32 0 0,-12-25 11 0 0,0 1 0 0 0,0 0 0 0 0,-1 0 0 0 0,1 0 0 0 0,-1 0 0 0 0,0 0 0 0 0,0 0 0 0 0,0 1 0 0 0,0-1 1 0 0,0 0-1 0 0,0 3 0 0 0,-2 1 0 0 0,1-4 0 0 0,0-1 0 0 0,0 0 0 0 0,0 0 0 0 0,0 0 0 0 0,0 1 0 0 0,1-1 0 0 0,-1 0 0 0 0,1 0 0 0 0,-1 0 0 0 0,1 1 0 0 0,10 13 0 0 0,-11-14 0 0 0,1-1 0 0 0,-1 0 0 0 0,1 1 0 0 0,-1-1 0 0 0,0 1 0 0 0,1-1 0 0 0,-1 1 0 0 0,0-1 0 0 0,0 1 0 0 0,0-1 0 0 0,-1 0 0 0 0,1-1 0 0 0,0 1 0 0 0,0-1 0 0 0,0 1 0 0 0,0-1 0 0 0,0 1 0 0 0,0-1 0 0 0,0 1 0 0 0,0-1 0 0 0,0 1 0 0 0,0-1 0 0 0,1 1 0 0 0,-1-1 0 0 0,0 1 0 0 0,0-1 0 0 0,0 1 0 0 0,0-1 0 0 0,1 1 0 0 0,-1-1 0 0 0,0 0 0 0 0,1 1 0 0 0,-1-1 0 0 0,0 1 0 0 0,1-1 0 0 0,-1 0 0 0 0,0 1 0 0 0,1-1 0 0 0,-1 0 0 0 0,1 0 0 0 0,-1 1 0 0 0,0-1 0 0 0,1 0 0 0 0,6 5 0 0 0,-3 2-16 0 0,-1-4-6 0 0,-1-1-73 0 0,2-1-66 0 0,2-1-99 0 0,-6 0-42 0 0</inkml:trace>
  <inkml:trace contextRef="#ctx0" brushRef="#br0" timeOffset="5075.76">1136 16 12872 0 0,'0'0'289'0'0,"0"0"40"0"0,0 0 23 0 0,0 0-144 0 0,0 0-100 0 0,0 0-30 0 0,3-2-46 0 0,7-9-43 0 0,-4 8-97 0 0,7 3-1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06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80 6160 0 0,'0'0'133'0'0,"0"0"23"0"0,0 0 13 0 0,0 0-48 0 0,0 0-2 0 0,0 0 51 0 0,0 0 150 0 0,0 0 277 0 0,0 0 19 0 0,0 0-15 0 0,0 0-87 0 0,0 0-40 0 0,0 0-8 0 0,0 0-16 0 0,0 3-56 0 0,0 0-346 0 0,0 1 54 0 0,0 4 150 0 0,0 12 478 0 0,1-14-544 0 0,1-2-52 0 0,3 4 38 0 0,1 3 78 0 0,-4 5 64 0 0,1 2-79 0 0,2 0-32 0 0,1 2-32 0 0,-4 1-60 0 0,-1-14-69 0 0,-1-1 0 0 0,1 0 1 0 0,0 1-1 0 0,1-1 1 0 0,1 5-43 0 0,3 13 120 0 0,-4 8 69 0 0,-2-10-32 0 0,3 4 46 0 0,1-9-86 0 0,2 12 101 0 0,1 0-17 0 0,-3-9-101 0 0,-1-5-53 0 0,0 0-43 0 0,2 30 25 0 0,6-8 24 0 0,-6 6-11 0 0,6-8 96 0 0,-6-4 22 0 0,0-14-82 0 0,-3-10-41 0 0,0-1 1 0 0,-1 1-1 0 0,0 0 1 0 0,0 0-1 0 0,0-1 1 0 0,-1 1-38 0 0,0 74 391 0 0,0-2 60 0 0,2-69-394 0 0,4 2-20 0 0,-3-5-20 0 0,-11-1 42 0 0,8-6-57 0 0,-1 1 0 0 0,1 0-1 0 0,0-1 1 0 0,-1 1 0 0 0,1-1 0 0 0,0 1 0 0 0,0 0 0 0 0,0 0 0 0 0,-1-1-1 0 0,1 1 1 0 0,0 0 0 0 0,0-1 0 0 0,0 1 0 0 0,0 0 0 0 0,0-1-2 0 0,0 3 66 0 0,0-3 14 0 0,-2 0-13 0 0,-5-1-61 0 0,1-1-41 0 0,0-2-49 0 0,-2-2-99 0 0,5 0-181 0 0,3 4 315 0 0,0-1-96 0 0,-1 0-90 0 0,0 1-82 0 0,-1-1-76 0 0,1 1-70 0 0,0-1-64 0 0,-1 1-56 0 0,1 0 39 0 0,-1 0-34 0 0,0-3-661 0 0,0-1-805 0 0,1-4-1155 0 0,1 10 3197 0 0</inkml:trace>
  <inkml:trace contextRef="#ctx0" brushRef="#br0" timeOffset="453.38">1 49 5760 0 0,'0'0'166'0'0,"2"-3"-6"0"0,9-8-57 0 0,-3 4 272 0 0,-1 2-89 0 0,0 1-36 0 0,9 2 257 0 0,-9 2-280 0 0,-4 0-117 0 0,2-3 362 0 0,4-4-196 0 0,0 3 71 0 0,21 2 408 0 0,15 2-376 0 0,3 0-73 0 0,0 0-81 0 0,0 0-91 0 0,-43 0-124 0 0,0 0 0 0 0,-1 0-1 0 0,1 1 1 0 0,0 0 0 0 0,0 0-1 0 0,-1 0 1 0 0,1 0 0 0 0,-1 1-1 0 0,1 0 1 0 0,-1-1 0 0 0,0 2-1 0 0,0-1 1 0 0,0 1 0 0 0,0-1-1 0 0,0 1 1 0 0,1 1-10 0 0,2 1 7 0 0,0-2 14 0 0,0 1-1 0 0,1-1 1 0 0,0 0 0 0 0,1 0-21 0 0,-2-1 19 0 0,0 1 0 0 0,-1 0 1 0 0,1 0-1 0 0,1 2-19 0 0,-5-4 1 0 0,0 1 1 0 0,0 0-1 0 0,-1 0 1 0 0,1 0-1 0 0,-1 0 1 0 0,0 1-1 0 0,1-1 1 0 0,-1 1-1 0 0,0 0 0 0 0,0-1 1 0 0,-1 1-1 0 0,1 0 1 0 0,0 0-1 0 0,-1 0 1 0 0,0 0-1 0 0,0 0 1 0 0,0 0-1 0 0,0 2-1 0 0,11 15 33 0 0,2 4 2 0 0,-10-7 31 0 0,-4-13-59 0 0,0-1-1 0 0,1 0 1 0 0,-1 0 0 0 0,1 0 0 0 0,0 0 0 0 0,0 0 0 0 0,0 0 0 0 0,0 1-7 0 0,3 13 41 0 0,-4-16-39 0 0,0 1 1 0 0,0-1 0 0 0,0 0 0 0 0,-1 1-1 0 0,1-1 1 0 0,-1 1 0 0 0,1-1 0 0 0,-1 0-1 0 0,0 1 1 0 0,0 0-3 0 0,0-1 7 0 0,1 1 0 0 0,-1-1 0 0 0,0 1-1 0 0,1-1 1 0 0,-1 1 0 0 0,1-1 0 0 0,-1 1 0 0 0,1 0 0 0 0,0-1 0 0 0,0 2-7 0 0,-2 19 55 0 0,2-19-39 0 0,0-1 0 0 0,-1 1 0 0 0,1 0 1 0 0,-1 0-1 0 0,0-1 0 0 0,0 1 0 0 0,0-1 0 0 0,0 1 0 0 0,0 0 1 0 0,-1-1-1 0 0,1 0 0 0 0,-1 1 0 0 0,0 0-16 0 0,-14 7 160 0 0,4 7-42 0 0,-8 9 103 0 0,12-18-89 0 0,-1 0 1 0 0,0 0 0 0 0,-2 0-133 0 0,8-6 27 0 0,0 0 0 0 0,0 0 0 0 0,0 0 0 0 0,-1-1 0 0 0,1 1 0 0 0,-1-1 1 0 0,0 0-28 0 0,-8 2 71 0 0,8-2-37 0 0,0 0 0 0 0,0 0-1 0 0,0 0 1 0 0,1 0 0 0 0,-1 1-1 0 0,0 0 1 0 0,1-1 0 0 0,0 1-1 0 0,-3 2-33 0 0,4-3 15 0 0,0 1 9 0 0,-1 0-1 0 0,0 0 1 0 0,0-1-1 0 0,0 1 1 0 0,-1-1-1 0 0,0 1-23 0 0,-7 0 74 0 0,-2-1 34 0 0,6-1-60 0 0,0 1 0 0 0,0 0 0 0 0,0 1 1 0 0,0 0-1 0 0,-2 1-48 0 0,-8 1 77 0 0,16-3-70 0 0,-28 7 145 0 0,11-1-21 0 0,5-3-26 0 0,-7-4-68 0 0,3-1 31 0 0,13 1-58 0 0,0 0-5 0 0,-9 0 26 0 0,4 0-10 0 0,4 0-43 0 0,1 0-85 0 0,2 0-82 0 0,1 0 50 0 0,0 0-35 0 0,0 0-37 0 0,1 0-35 0 0,-1 0-342 0 0,1 0 78 0 0,-1 0-50 0 0,1 0-663 0 0,0 0-530 0 0,0 0-1002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13.3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1 7512 0 0,'0'0'166'0'0,"0"0"29"0"0,0 0 13 0 0,0 0-70 0 0,0 0-19 0 0,0 0 37 0 0,0 0 126 0 0,0 0 232 0 0,0 0 20 0 0,0 0-21 0 0,0 0-94 0 0,0 0-41 0 0,0 0-8 0 0,0 0-10 0 0,0 0-35 0 0,0 0-18 0 0,-2 2-3 0 0,-9 9-4 0 0,9-9-142 0 0,0-1-42 0 0,-2 0 16 0 0,-4-2-23 0 0,8 1-68 0 0,-2 0 231 0 0,2 0-8 0 0,0 3-71 0 0,0-1-83 0 0,0 1-55 0 0,0 0-10 0 0,0-1 6 0 0,0 1 167 0 0,-3-1-4 0 0,-2 4-168 0 0,2-1 36 0 0,-1 8 173 0 0,3 0 15 0 0,1 10 204 0 0,0-19-391 0 0,0 35 378 0 0,0-12-250 0 0,0-18-164 0 0,-1-8-29 0 0,2 1-1 0 0,-1 0 0 0 0,0 0 1 0 0,0-1-1 0 0,0 1 0 0 0,1 0 1 0 0,-1-1-1 0 0,1 1 0 0 0,-1 0 1 0 0,1-1-1 0 0,0 1 0 0 0,0-1 1 0 0,-1 1-1 0 0,2-1-17 0 0,4 12 104 0 0,-5-9-74 0 0,0 0 0 0 0,-1 1 1 0 0,1-1-1 0 0,-1 0 0 0 0,0 5-30 0 0,2 22 134 0 0,9 1 2 0 0,-6 0-1 0 0,0-15-69 0 0,-3-11-34 0 0,0 1 0 0 0,-1 0 0 0 0,1-1 0 0 0,-2 1-1 0 0,1 0 1 0 0,-1 0-32 0 0,1 1 38 0 0,0-1-1 0 0,0 1 0 0 0,0 0 0 0 0,1-1 0 0 0,0 1-37 0 0,0 0 36 0 0,0 0 0 0 0,0 0 1 0 0,-1 0-1 0 0,0 0 0 0 0,-1 2-36 0 0,1-2 41 0 0,0 1-1 0 0,0-1 1 0 0,1 0-1 0 0,2 9-40 0 0,-2-10 38 0 0,0 0-1 0 0,-1 1 1 0 0,0-1-1 0 0,0 7-37 0 0,-1 49 272 0 0,0-37-129 0 0,0 1 77 0 0,0 1 98 0 0,0-25-246 0 0,0-3 0 0 0,0 2-12 0 0,0-1-61 0 0,1 0 0 0 0,-1-1 0 0 0,-1 1-1 0 0,1 0 1 0 0,0-1 0 0 0,0 1 0 0 0,0 0-1 0 0,0-1 1 0 0,0 1 0 0 0,-1 0 0 0 0,1-1-1 0 0,0 1 1 0 0,0 0 0 0 0,-1-1 0 0 0,1 1 1 0 0,-1-1-11 0 0,1 1 0 0 0,-1-1 0 0 0,0 0 0 0 0,1 0 0 0 0,-1 1 0 0 0,0-1 0 0 0,1 0 0 0 0,-1 0 0 0 0,0 0 0 0 0,1 0-1 0 0,-1 1 1 0 0,0-1 0 0 0,1 0 0 0 0,-1 0 0 0 0,0 0 11 0 0,-2 0-245 0 0,3 0-19 0 0,0 0 67 0 0,0 0-39 0 0,0 0 65 0 0,0 0-32 0 0,0 0-150 0 0,0 0-39 0 0,0 0-1029 0 0,0 0-60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0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82 5584 0 0,'-13'-13'165'0'0,"12"13"-159"0"0,1-1 0 0 0,0 1-1 0 0,-1 0 1 0 0,1-1 0 0 0,0 1-1 0 0,-1 0 1 0 0,1-1 0 0 0,0 1-1 0 0,0 0 1 0 0,-1-1 0 0 0,1 1-1 0 0,0 0 1 0 0,0-1 0 0 0,0 1-1 0 0,0-1 1 0 0,-1 1 0 0 0,1-1 0 0 0,0 1-1 0 0,0 0 1 0 0,0-1 0 0 0,0 1-1 0 0,0-1 1 0 0,0 1 0 0 0,0-1-1 0 0,0 1 1 0 0,0-1 0 0 0,0 1-6 0 0,-1-5 33 0 0,-9 0-33 0 0,5-2-19 0 0,1 1 36 0 0,-3 5 82 0 0,5 1 59 0 0,-2-2 185 0 0,-6-9 316 0 0,8 9-326 0 0,0 1-76 0 0,1 1-65 0 0,-1-1-56 0 0,0 1-31 0 0,0 0-46 0 0,-3 1 21 0 0,3-1-14 0 0,1 0 61 0 0,-7-1 190 0 0,1-1-48 0 0,0-2 10 0 0,0-2 90 0 0,5 4-74 0 0,0 1-69 0 0,1 1-57 0 0,-1-1-50 0 0,0 1-28 0 0,0 0-41 0 0,-3 1 8 0 0,3-1-8 0 0,1 0 52 0 0,-10 0 344 0 0,3 0-117 0 0,0 0-40 0 0,2 1-43 0 0,-1 0-48 0 0,1 1-50 0 0,0 1-53 0 0,0 1-56 0 0,0 1-59 0 0,1 0 79 0 0,-1-1 0 0 0,1 0 0 0 0,-1 0 0 0 0,-1-1 0 0 0,1 1 0 0 0,-1-1-59 0 0,1 0 38 0 0,1-1-6 0 0,5-2-24 0 0,-1 0 0 0 0,0 1 0 0 0,1-1 0 0 0,-1 0 0 0 0,1 1 0 0 0,-1-1 0 0 0,0 0 0 0 0,1 1 0 0 0,-1-1 0 0 0,1 1 0 0 0,-1-1 0 0 0,1 1 0 0 0,-1-1 0 0 0,1 1 0 0 0,-1-1 0 0 0,1 1 0 0 0,0 0 0 0 0,-1-1 0 0 0,1 1 0 0 0,0-1 0 0 0,0 1 0 0 0,-1 0-8 0 0,-1 4 33 0 0,-25 27 230 0 0,22-21-172 0 0,0-1 5 0 0,-3 1-34 0 0,4-6-59 0 0,0 0-1 0 0,1 1 1 0 0,-1 0-1 0 0,1-1 1 0 0,1 1 0 0 0,-1 0-1 0 0,1 0 1 0 0,-1 5-3 0 0,1-6 2 0 0,1 0-4 0 0,0-1 1 0 0,0 1-1 0 0,0-1 1 0 0,1 1-1 0 0,0 0 1 0 0,0-1-1 0 0,0 1 1 0 0,0-1-1 0 0,1 2 2 0 0,-1-3-8 0 0,1 1 0 0 0,-1-1-1 0 0,0 0 1 0 0,0 1 0 0 0,-1-1-1 0 0,1 1 1 0 0,-1-1 0 0 0,0 3 8 0 0,-5 9-20 0 0,5-11 11 0 0,0-1 1 0 0,-1 1-1 0 0,1-1 1 0 0,1 1-1 0 0,-1-1 1 0 0,0 1-1 0 0,1-1 1 0 0,0 1 0 0 0,0 0 8 0 0,0 57-16 0 0,0-59 16 0 0,0-1 0 0 0,0 1 0 0 0,0 0 0 0 0,0 0 0 0 0,0-1 0 0 0,1 1 0 0 0,-1 0 0 0 0,1-1 0 0 0,-1 1 0 0 0,1-1 0 0 0,0 1 0 0 0,0-1 0 0 0,0 1 0 0 0,0 0 0 0 0,5 10 0 0 0,-5 5 0 0 0,-1-14 0 0 0,0-1 0 0 0,0 0 0 0 0,0 1 0 0 0,0-1 0 0 0,0 1 0 0 0,1-1 0 0 0,-1 1 0 0 0,1-1 0 0 0,0 0 0 0 0,0 3 0 0 0,15 26 0 0 0,-2-15 10 0 0,-1-2 44 0 0,-7-11 7 0 0,4-3-57 0 0,-5-1 7 0 0,40 1 82 0 0,-28 0-21 0 0,-2 0 37 0 0,-13 0-99 0 0,0 0 0 0 0,-1 0-1 0 0,1 0 1 0 0,0-1 0 0 0,-1 1-1 0 0,1 0 1 0 0,0-1 0 0 0,-1 0-1 0 0,1 1 1 0 0,-1-1 0 0 0,1 0-1 0 0,-1 0 1 0 0,1 0 0 0 0,-1 0-10 0 0,7-4 46 0 0,3 0 26 0 0,-9 4-55 0 0,1 0 1 0 0,-1 0-1 0 0,0 0 0 0 0,0 0 0 0 0,0-1 1 0 0,0 1-1 0 0,0-1 0 0 0,0 0 1 0 0,0 0-18 0 0,14-13 119 0 0,3-5 9 0 0,-6 8-71 0 0,-11 10-53 0 0,-1 0 1 0 0,1 0 0 0 0,-1 0-1 0 0,1 0 1 0 0,-1 0 0 0 0,0 0-1 0 0,0 0 1 0 0,0 0 0 0 0,0-1-1 0 0,0 1 1 0 0,-1 0 0 0 0,1-1-1 0 0,-1 1 1 0 0,1-1-5 0 0,2-10 15 0 0,7-8 59 0 0,-4-6-15 0 0,0 15-45 0 0,-5 10-9 0 0,0 1 0 0 0,0-1 0 0 0,-1 1 0 0 0,1-1 0 0 0,0 1 0 0 0,-1-1 0 0 0,1 0 0 0 0,-1 1 0 0 0,1-1 0 0 0,-1 0 0 0 0,0 1 0 0 0,0-1 0 0 0,0 0 0 0 0,0 0-5 0 0,-1-10 24 0 0,1 7-17 0 0,-1-1 0 0 0,1 0 0 0 0,0 0-1 0 0,1 1 1 0 0,-1-1 0 0 0,1 0 0 0 0,0 1 0 0 0,1-2-7 0 0,0 1 0 0 0,0 0 0 0 0,0-1 0 0 0,0 0 0 0 0,0 0 0 0 0,-1 0 0 0 0,0 0 0 0 0,0 0 0 0 0,-1 0 0 0 0,0-41 0 0 0,0 47 0 0 0,0-1 0 0 0,0 1 0 0 0,0-1 0 0 0,0 1 0 0 0,1-1 0 0 0,-1 1 0 0 0,0-1 0 0 0,1 1 0 0 0,-1 0 0 0 0,1-1 0 0 0,-1 1 0 0 0,1 0 0 0 0,-1 1 0 0 0,0-1 0 0 0,1 0 0 0 0,-1 1 0 0 0,1-1 0 0 0,0 0 0 0 0,-1 1 0 0 0,1-1 0 0 0,-1 0 0 0 0,1 1 0 0 0,0-1 0 0 0,0 1 0 0 0,-1-1 0 0 0,1 1 0 0 0,0-1 0 0 0,0 1 0 0 0,1 3 0 0 0,-2 21 0 0 0,0 20 41 0 0,0 56 168 0 0,0-91-176 0 0,-1 0-1 0 0,0 0 1 0 0,0 0-1 0 0,-1-1 0 0 0,-1 2-32 0 0,-3 23 87 0 0,4-6 0 0 0,3 25 58 0 0,1-21-24 0 0,-2 1 1 0 0,-1-1 0 0 0,-4 12-122 0 0,1-18 64 0 0,1-9 3 0 0,0-1-1 0 0,1 1 0 0 0,1 8-66 0 0,0-5 103 0 0,0-1 0 0 0,-5 17-103 0 0,3-17 109 0 0,1 0 0 0 0,-1 18-109 0 0,3-13 76 0 0,-1-7 0 0 0,1-1 0 0 0,1 0 0 0 0,2 9-76 0 0,7 11 154 0 0,-4-10-34 0 0,1 9 16 0 0,-4-16-66 0 0,0-7-23 0 0,3 13 109 0 0,4-6-17 0 0,-3-6-57 0 0,4 5 51 0 0,3-1 54 0 0,-1 0 21 0 0,-7-5-76 0 0,-1-4-47 0 0,-4-7-75 0 0,0 1 1 0 0,0 0-1 0 0,0 0 0 0 0,0 0 1 0 0,0-1-1 0 0,0 1 1 0 0,0 0-1 0 0,1-1 0 0 0,-1 1 1 0 0,0-1-1 0 0,0 0 0 0 0,1 1 1 0 0,-1-1-11 0 0,9 3 78 0 0,4 3 60 0 0,-6-1-53 0 0,-7-4-66 0 0,1 0-1 0 0,-1 0 1 0 0,1 0 0 0 0,-1-1 0 0 0,1 1-1 0 0,-1 0 1 0 0,1-1 0 0 0,0 1-1 0 0,-1-1 1 0 0,1 1 0 0 0,0-1 0 0 0,-1 0-1 0 0,1 0 1 0 0,0 0-19 0 0,18-1 177 0 0,-5-5-35 0 0,-10 3-96 0 0,0-1 1 0 0,0 0-1 0 0,-1 0 0 0 0,0 0 1 0 0,1-1-47 0 0,-4 4 5 0 0,2-1 27 0 0,0-1-1 0 0,0 1 1 0 0,0 0-1 0 0,1 0 1 0 0,-1 0-1 0 0,2-1-31 0 0,-2 2 30 0 0,1-1 0 0 0,-1 0 0 0 0,0 0 0 0 0,1-1 0 0 0,-1 1 0 0 0,1-2-30 0 0,11-14 111 0 0,-12 14-93 0 0,-1 0-1 0 0,1 0 1 0 0,-1 0-1 0 0,0-1 1 0 0,0-1-18 0 0,6-11 68 0 0,3 6-20 0 0,-9 9-40 0 0,0 1 0 0 0,-1-1 0 0 0,1 1 0 0 0,0-1 0 0 0,-1 0 1 0 0,1 1-1 0 0,-1-1 0 0 0,0 0 0 0 0,1 0 0 0 0,-1 0 0 0 0,0-1-8 0 0,26-29 12 0 0,-22 18-12 0 0,6 9 0 0 0,-6-8 0 0 0,6-1-16 0 0,-9 12-70 0 0,-2 2-45 0 0,0 0-12 0 0,0 0 46 0 0,0 0 1 0 0,0 0-42 0 0,0 0-124 0 0,0 0-227 0 0,0 0 368 0 0,0 0 4 0 0,0 0-20 0 0,0 0-50 0 0,0 0-15 0 0,0 0-50 0 0,0 0-57 0 0,0 0-65 0 0,0 0-68 0 0,0 0-65 0 0,0 0-57 0 0,0 0-50 0 0,0 0-178 0 0,0 0-50 0 0,0 0-215 0 0,0 0-583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09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1 288 7256 0 0,'30'-6'64'0'0,"1"2"35"0"0,15 0 301 0 0,14 2-400 0 0,-16 2 129 0 0,-32 0-104 0 0,31-1 18 0 0,26-6-43 0 0,-26 3-8 0 0,29 0 8 0 0,-28 5 24 0 0,0-1 40 0 0,24 1 89 0 0,92-5 263 0 0,-45-7-73 0 0,13 6 5 0 0,13-6 17 0 0,-69 7-177 0 0,143-11 375 0 0,-92 5-254 0 0,-1 3-53 0 0,97-7 147 0 0,45-3 60 0 0,-141 11-235 0 0,-2-3 34 0 0,60-4 149 0 0,-8 10-47 0 0,-27 0-74 0 0,2-3-65 0 0,117-1 58 0 0,-100 7-131 0 0,243-3 242 0 0,-314-1-294 0 0,179-5 184 0 0,535 9 541 0 0,-635 0-593 0 0,2 0 55 0 0,75-11 124 0 0,-202 8-320 0 0,83-2 190 0 0,-64 0-129 0 0,108-3 280 0 0,-3 0-44 0 0,2 0-41 0 0,-114 6-51 0 0,11-4-296 0 0,5-1 164 0 0,-25 6-83 0 0,-10-1 70 0 0,23-4-151 0 0,-25 1 161 0 0,22 2-161 0 0,98 3 259 0 0,-89 0-90 0 0,-66 0-156 0 0,0-1 0 0 0,0 1 0 0 0,0-1 0 0 0,0 0 0 0 0,0 0 0 0 0,0 0 0 0 0,0-1 0 0 0,-1 1 0 0 0,1-1 0 0 0,2-2-13 0 0,8 2 70 0 0,-12 2 2 0 0,-2 0 0 0 0,0 0-1 0 0,0 0-41 0 0,0 0-39 0 0,0 0-37 0 0,0 0-73 0 0,-2 0-130 0 0,1 0 269 0 0,-1 0-44 0 0,1 0-47 0 0,-1 0-48 0 0,0 0-48 0 0,0 0-48 0 0,1 0-51 0 0,-1 0-51 0 0,0 0-52 0 0,-1 0-52 0 0,1 0-55 0 0,0 0-54 0 0,0 0-56 0 0,0 0-56 0 0,0 0-58 0 0,0 0-58 0 0,-4 0-1591 0 0,-4 0-1330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10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16 10016 0 0,'0'0'230'0'0,"0"0"30"0"0,0 0 18 0 0,0 0-120 0 0,0-2-83 0 0,0-6 3 0 0,0 5-13 0 0,0 1 90 0 0,0 1 179 0 0,0 1 290 0 0,-3 0 16 0 0,3 0-708 0 0,-1 0 50 0 0,0 0 44 0 0,0 0 39 0 0,-1 0 118 0 0,-1 0 70 0 0,-6 0 759 0 0,6 0-645 0 0,1 0-229 0 0,0 0-46 0 0,1 0-53 0 0,0 0-64 0 0,-2 0 110 0 0,3 0-11 0 0,0 0-2 0 0,0 0-34 0 0,0 0-74 0 0,0 0-33 0 0,0 0-115 0 0,0 0 131 0 0,0 0-11 0 0,0 0-22 0 0,0 0-39 0 0,0 0-17 0 0,0 0-39 0 0,0 0-47 0 0,0 0-50 0 0,0 0-56 0 0,0 0-52 0 0,0 0-45 0 0,0 0-40 0 0,0 0-139 0 0,0 0-40 0 0,0 0-167 0 0,0 0-452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10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6160 0 0,'0'3'133'0'0,"0"5"-29"0"0,0-6-23 0 0,0 1 59 0 0,-3-3 11 0 0,-3 0-93 0 0,1 0 48 0 0,3 0 111 0 0,2 0 254 0 0,0 0 441 0 0,0 0 43 0 0,0 0-29 0 0,0 0-139 0 0,0 0-62 0 0,0 0-11 0 0,0 0-36 0 0,0 0-140 0 0,0 0-68 0 0,0 0-12 0 0,0 0-20 0 0,0 0-74 0 0,0 0-38 0 0,0 0-6 0 0,0 0-25 0 0,0 0-100 0 0,0 0-47 0 0,0 0-11 0 0,0 0-13 0 0,0 0-85 0 0,0 0-34 0 0,0 0-109 0 0,0 0-66 0 0,0 0 69 0 0,0 0-65 0 0,0 0-84 0 0,0 0 76 0 0,0 0-39 0 0,0 0-42 0 0,0 0-39 0 0,0 1-398 0 0,0-1 94 0 0,1 0-53 0 0,0 2-768 0 0,3 1-261 0 0,0 1 288 0 0,2 2-736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11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8896 0 0,'0'0'264'0'0,"0"0"-8"0"0,0 1-191 0 0,0 1-37 0 0,0 4 6 0 0,0-1 52 0 0,0-3 92 0 0,3-2 211 0 0,-3 0-673 0 0,0 0 94 0 0,1 0 87 0 0,0 0 79 0 0,-1 0 74 0 0,1 0 66 0 0,0 0 60 0 0,0 0 52 0 0,1 0 140 0 0,-1 0 63 0 0,2 0 395 0 0,3 0 1236 0 0,-4 0-1498 0 0,0 0-77 0 0,0 0-139 0 0,-1 0-101 0 0,0 0-119 0 0,0 0-114 0 0,-1 0-37 0 0,2 0 244 0 0,-1 0 50 0 0,-1 0 122 0 0,0 0-17 0 0,2 0-40 0 0,9 0-141 0 0,-8 0-61 0 0,-3 0-7 0 0,0 0-15 0 0,0 0-60 0 0,0 0-101 0 0,0 0-50 0 0,0 0 24 0 0,0 0-81 0 0,0 0-93 0 0,0 0 72 0 0,0 0-42 0 0,0 0-44 0 0,0 0-42 0 0,0 0-39 0 0,0 0-35 0 0,0 0-247 0 0,0 0-57 0 0,0 0-46 0 0,0 0-32 0 0,0 0-1367 0 0,0 0-1208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12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0 687 7344 0 0,'0'0'216'0'0,"0"0"-55"0"0,0 0-5 0 0,0 0 121 0 0,0 0 65 0 0,0 0 411 0 0,3 0 23 0 0,0 0-482 0 0,0-1-52 0 0,1-2 36 0 0,2-7 305 0 0,-3 6-314 0 0,0-1 67 0 0,2-1 95 0 0,-3 3-173 0 0,1 0 34 0 0,3-4 93 0 0,0-1-89 0 0,1-4-28 0 0,0-3 48 0 0,-3 6-67 0 0,0 2-62 0 0,0 1-22 0 0,4 0 12 0 0,4-3 52 0 0,3-11 127 0 0,-11 14-242 0 0,0 1-1 0 0,0-1 1 0 0,1 1-1 0 0,1-1-113 0 0,22-27 325 0 0,-11 4-70 0 0,-3 6-44 0 0,9-8 42 0 0,-17 23-138 0 0,1-1 0 0 0,-1-1 0 0 0,2-4-115 0 0,-5 8 65 0 0,0 1 0 0 0,1-1-1 0 0,0 1 1 0 0,0 0 0 0 0,0 1-1 0 0,5-5-64 0 0,9-9 174 0 0,-3-4-42 0 0,-6 3-41 0 0,10-18 87 0 0,1 13-18 0 0,-9 10-104 0 0,2-6-33 0 0,-5 9-13 0 0,4-11 39 0 0,-10 18-38 0 0,0-1-1 0 0,1 1 1 0 0,0 0 0 0 0,-1 0 0 0 0,1 1 0 0 0,2-2-11 0 0,2-3 9 0 0,-3 5-7 0 0,-1 0 0 0 0,0 0 1 0 0,0-1-1 0 0,0 1 0 0 0,0-1 0 0 0,0 0-2 0 0,2-12 48 0 0,8 0-36 0 0,1 3-1 0 0,-12 7 32 0 0,-2 6-43 0 0,0 0 0 0 0,0-1 1 0 0,0 0 0 0 0,0 1 0 0 0,0-1-1 0 0,1 0 1 0 0,-1 1 0 0 0,0-1-1 0 0,0 0 1 0 0,0 1 0 0 0,0-1 0 0 0,1 0-1 0 0,-1 1 1 0 0,0-1 0 0 0,1 0-1 0 0,-1 1 0 0 0,11-6 11 0 0,-11 6-7 0 0,1-1-1 0 0,-1 1 1 0 0,0-1 0 0 0,0 0-1 0 0,1 1 1 0 0,-1-1 0 0 0,0 0-1 0 0,0 1 1 0 0,0-1 0 0 0,0 0-1 0 0,0 1 1 0 0,1-1-1 0 0,-1 0 1 0 0,0 1 0 0 0,-1-1-4 0 0,1-2 70 0 0,0 3 6 0 0,0 0 12 0 0,0 0-12 0 0,3 3-5 0 0,10 7-4 0 0,1-4-9 0 0,-9 4-27 0 0,2-5 24 0 0,-7-5-51 0 0,1 0 0 0 0,-1 1 0 0 0,0-1 0 0 0,1 0 1 0 0,-1 0-1 0 0,1 1 0 0 0,-1-1 0 0 0,0 0 0 0 0,1 1 1 0 0,-1-1-1 0 0,0 1 0 0 0,1-1 0 0 0,-1 0 1 0 0,0 1-1 0 0,1-1 0 0 0,-1 1 0 0 0,0-1 0 0 0,0 1 1 0 0,0-1-1 0 0,0 1 0 0 0,1-1 0 0 0,-1 1 0 0 0,0-1 1 0 0,0 1-1 0 0,0-1 0 0 0,0 1 0 0 0,0-1 1 0 0,0 1-1 0 0,0-1 0 0 0,0 1 0 0 0,0-1 0 0 0,-1 1-4 0 0,1 4 31 0 0,0-3-16 0 0,4 5 23 0 0,6 11 54 0 0,-5-8-77 0 0,-5-7-14 0 0,1-1-1 0 0,1 0 0 0 0,-1 1 0 0 0,0-1 0 0 0,1 0 0 0 0,-1 0 0 0 0,1 0 0 0 0,-1 0 0 0 0,1 0 0 0 0,2 2 3 0 0,-1-1 0 0 0,0 1 0 0 0,-1 0 0 0 0,1 0 0 0 0,-1 1 0 0 0,1 0-3 0 0,9 17 93 0 0,-9-17-66 0 0,0 1 1 0 0,0 1-1 0 0,-1-1 0 0 0,0 0 0 0 0,0 1 0 0 0,1 4-27 0 0,3 12 44 0 0,2-1-42 0 0,5 3-2 0 0,1-1 0 0 0,7 9 0 0 0,-8-12 4 0 0,-2 1-1 0 0,5 12-3 0 0,3 7 44 0 0,2-4 49 0 0,-18-33-75 0 0,-1 0 0 0 0,1 1 0 0 0,-1 0 0 0 0,0-1 0 0 0,0 1 0 0 0,0 2-18 0 0,-1-2 19 0 0,1 0 1 0 0,0 0 0 0 0,0 0-1 0 0,1-1 1 0 0,-1 1 0 0 0,2 1-20 0 0,3 4 45 0 0,5 8 42 0 0,-2-1 43 0 0,-5-6-28 0 0,-5-10-92 0 0,1 1 0 0 0,-1-1 0 0 0,0 0 1 0 0,1 0-1 0 0,-1 0 0 0 0,1 0 0 0 0,0 0 0 0 0,-1 0 1 0 0,1 0-1 0 0,0 0 0 0 0,0 0 0 0 0,-1 0 1 0 0,1 0-1 0 0,0-1 0 0 0,0 1 0 0 0,0 0 0 0 0,0-1 1 0 0,1 1-11 0 0,5 3 58 0 0,-7-4-53 0 0,1 0 0 0 0,-1 0 0 0 0,1 0 0 0 0,-1 0 0 0 0,1 1 0 0 0,-1-1 0 0 0,1 0 0 0 0,-1 0 0 0 0,1 1 1 0 0,-1-1-1 0 0,0 0 0 0 0,1 1 0 0 0,-1-1 0 0 0,1 0 0 0 0,-1 1 0 0 0,0-1 0 0 0,0 1 0 0 0,1-1 0 0 0,-1 1 0 0 0,0-1 0 0 0,0 0 0 0 0,1 1 0 0 0,-1-1 0 0 0,0 1 1 0 0,0-1-1 0 0,0 1 0 0 0,0-1 0 0 0,0 1 0 0 0,0-1 0 0 0,0 1 0 0 0,0 0 0 0 0,0-1 0 0 0,0 1 0 0 0,0-1 0 0 0,0 1 0 0 0,0-1 0 0 0,0 1 0 0 0,0-1-5 0 0,0 10 82 0 0,0-7-27 0 0,0 0 39 0 0,3-3-21 0 0,23 0 7 0 0,-23 0-1 0 0,-3 0 9 0 0,2 0-20 0 0,9 0-69 0 0,-8 0-69 0 0,-3 0 2 0 0,0-3-69 0 0,0 0 40 0 0,0-2-110 0 0,0 3 90 0 0,0 2 107 0 0,0 0 0 0 0,0 0 0 0 0,0-1 1 0 0,0 1-1 0 0,0 0 0 0 0,0 0 1 0 0,0 0-1 0 0,0 0 0 0 0,0 0 0 0 0,0 0 1 0 0,0 0-1 0 0,0 0 0 0 0,0 0 0 0 0,0 0 1 0 0,0-1-1 0 0,0 1 0 0 0,0 0 1 0 0,0 0-1 0 0,0 0 0 0 0,0 0 0 0 0,0 0 1 0 0,0 0-1 0 0,0 0 0 0 0,0 0 0 0 0,0 0 1 0 0,0 0-1 0 0,0 0 0 0 0,0-1 1 0 0,0 1-1 0 0,0 0 0 0 0,0 0 0 0 0,0 0 1 0 0,0 0-1 0 0,0 0 0 0 0,1 0 0 0 0,-1 0 1 0 0,0 0-1 0 0,0 0 0 0 0,0 0 0 0 0,0 0 1 0 0,0 0-1 0 0,0 0 0 0 0,0 0 1 0 0,0 0-1 0 0,0 0 0 0 0,0 0 0 0 0,1 0 1 0 0,-1 0-1 0 0,0 0 0 0 0,0 0 0 0 0,0 0 1 0 0,0 0-1 0 0,0 0 0 0 0,0 0 1 0 0,0 0-1 0 0,0 0 0 0 0,0 0 10 0 0,3 0-32 0 0,-1 0-78 0 0,0-1-78 0 0,-1 0-81 0 0,0 0-84 0 0,0 0-84 0 0,0 0-88 0 0,0 0-89 0 0,-1-1-143 0 0,1 0-107 0 0,1 1-110 0 0,-1-1-111 0 0,4 0-1364 0 0,4 1-1380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13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417 130 7224 0 0,'0'0'165'0'0,"0"0"22"0"0,0 0 7 0 0,0-2-23 0 0,0-7-139 0 0,0-9 49 0 0,0 16 47 0 0,0 1 146 0 0,-3-1 240 0 0,-7-12 20 0 0,7 9-390 0 0,3 5-109 0 0,0-1 1 0 0,-1 0-1 0 0,1 1 0 0 0,0-1 1 0 0,-1 0-1 0 0,1 1 0 0 0,0-1 1 0 0,-1 1-1 0 0,1-1 1 0 0,-1 1-1 0 0,1-1 0 0 0,-1 1 1 0 0,1-1-1 0 0,-1 1 0 0 0,1-1 1 0 0,-1 1-1 0 0,0 0 1 0 0,1-1-1 0 0,-1 1 0 0 0,1 0 1 0 0,-1-1-1 0 0,0 1-35 0 0,-4-2 142 0 0,4 1-108 0 0,0 0 1 0 0,0 1 0 0 0,0-1-1 0 0,0 0 1 0 0,0 0 0 0 0,1 1-1 0 0,-1-1 1 0 0,0 0 0 0 0,0 0-1 0 0,1 0 1 0 0,-1 0 0 0 0,1 0-1 0 0,-1 0 1 0 0,1 0-1 0 0,-1 0 1 0 0,1-1-35 0 0,-3-4 233 0 0,-1 1 36 0 0,0 2-1 0 0,-3-1-47 0 0,-7-3 121 0 0,10 5-216 0 0,-9-5 245 0 0,1 2-82 0 0,5 1-122 0 0,-1 1 69 0 0,-1 2-63 0 0,-3 1-30 0 0,-7 1-5 0 0,3-1-12 0 0,4 0-41 0 0,9-1-64 0 0,0 1 0 0 0,-1 0 0 0 0,1 0 0 0 0,0 0 0 0 0,0 0 0 0 0,-1 1 0 0 0,1-1 0 0 0,0 1 1 0 0,0 0-1 0 0,-1 0-21 0 0,-20 13 127 0 0,12-7-80 0 0,0-1-35 0 0,-1 2 27 0 0,2 2-24 0 0,1 1-1 0 0,-4-3 25 0 0,13-7-38 0 0,-1 1 0 0 0,0-1-1 0 0,1 0 1 0 0,-1 1 0 0 0,1-1 0 0 0,0 1 0 0 0,-1 0 0 0 0,1-1 0 0 0,0 1 0 0 0,0 0-1 0 0,0 0 1 0 0,0 0 0 0 0,0 1-1 0 0,0 0 0 0 0,-1 0 0 0 0,0 0 0 0 0,0 0 0 0 0,0 0 0 0 0,0 0 0 0 0,-1 0 0 0 0,-9 9 0 0 0,-12 12 0 0 0,23-22 0 0 0,-1-1 0 0 0,1 1 0 0 0,0-1 0 0 0,0 1 0 0 0,0 0 0 0 0,0 0 0 0 0,1 0 0 0 0,-1 0 0 0 0,0-1 0 0 0,1 1 0 0 0,-1 0 0 0 0,1 0 0 0 0,0 0 0 0 0,-1 1 0 0 0,1 0 0 0 0,0-1 0 0 0,0 1 0 0 0,0 0 0 0 0,-1-1 0 0 0,1 1 0 0 0,-1-1 0 0 0,1 1 0 0 0,-1-1 0 0 0,0 1 0 0 0,0-1 0 0 0,-2 2 0 0 0,2-2 0 0 0,0 1 0 0 0,0-1 0 0 0,0 1 0 0 0,0-1 0 0 0,0 1 0 0 0,1-1 0 0 0,-1 1 0 0 0,1-1 0 0 0,0 1 0 0 0,0-1 0 0 0,-1 3 0 0 0,1 7-6 0 0,0-9 7 0 0,0 1 0 0 0,0-1 1 0 0,0 1-1 0 0,0-1 0 0 0,1 1 0 0 0,-1-1 0 0 0,1 0 0 0 0,1 3-1 0 0,-1-4-8 0 0,0 1 0 0 0,1-1 0 0 0,-1 1 0 0 0,1-1 0 0 0,-1 0 0 0 0,1 0 0 0 0,0 1 1 0 0,1 0 7 0 0,2 2-10 0 0,-3-3 9 0 0,-1 0 1 0 0,1 0-1 0 0,0 0 0 0 0,0 0 0 0 0,-1-1 1 0 0,1 1-1 0 0,0-1 0 0 0,0 0 0 0 0,0 1 1 0 0,1-1-1 0 0,-1 0 0 0 0,0 0 1 0 0,0 0-1 0 0,1 0 0 0 0,-1-1 0 0 0,0 1 1 0 0,1-1-1 0 0,0 1 1 0 0,28-1-52 0 0,-12 0 53 0 0,-5 0-3 0 0,-12 0 2 0 0,0 0 0 0 0,-1 0 0 0 0,1-1 0 0 0,-1 1 0 0 0,1 0 0 0 0,-1-1 0 0 0,1 1 0 0 0,-1-1 0 0 0,1 0 0 0 0,-1 1 0 0 0,1-1 0 0 0,-1 0 0 0 0,1 0 0 0 0,11-5 0 0 0,14 0 0 0 0,-6-4 0 0 0,-8 6 0 0 0,-11 4 0 0 0,1 0 0 0 0,-1-1 0 0 0,0 0 0 0 0,1 1 0 0 0,-1-1 0 0 0,0 0 0 0 0,0 0 0 0 0,0 0 0 0 0,0 0 0 0 0,0-1 0 0 0,0 1 0 0 0,0-1 0 0 0,0 1 0 0 0,0-1 0 0 0,29-25-8 0 0,-1 6-38 0 0,-28 20 45 0 0,0-1 0 0 0,0 0 0 0 0,0 0 0 0 0,0 0 1 0 0,0 0-1 0 0,-1 0 0 0 0,1 0 0 0 0,-1 0 0 0 0,1 0 0 0 0,-1-1 0 0 0,0 1 0 0 0,0-1 1 0 0,1 0 0 0 0,-1 0 0 0 0,1 1 0 0 0,-1-1 0 0 0,1 0 0 0 0,0 1 1 0 0,2-3-1 0 0,4-2 0 0 0,-5 4 10 0 0,1-1 0 0 0,-1 1 0 0 0,0 0 0 0 0,0-1 0 0 0,-1 0 0 0 0,1 0-10 0 0,0-1 9 0 0,-2 3-11 0 0,2-5 18 0 0,6-11 37 0 0,7-14 11 0 0,-6 16-64 0 0,-6 15 4 0 0,-2 2 2 0 0,-2-1-5 0 0,0 0 0 0 0,0 0-1 0 0,0 0 1 0 0,1 0 0 0 0,-1 0 0 0 0,0 0-1 0 0,0 0 1 0 0,0 0 0 0 0,0 0 0 0 0,0 0-1 0 0,0 0 1 0 0,0 0 0 0 0,0 0 0 0 0,0 0-1 0 0,0 0 1 0 0,1 0 0 0 0,-1 0 0 0 0,0 0-1 0 0,0 0 1 0 0,0 0 0 0 0,0 0 0 0 0,0 0-1 0 0,0 0 1 0 0,0 0 0 0 0,0 0 0 0 0,0 1-1 0 0,0-1 1 0 0,0 0 0 0 0,0 0 0 0 0,1 0-1 0 0,-1 0 1 0 0,0 0 0 0 0,0 0 0 0 0,0 0-1 0 0,0 0 1 0 0,0 0 0 0 0,0 0 0 0 0,0 0-1 0 0,0 0 1 0 0,0 1 0 0 0,0-1 0 0 0,0 0-1 0 0,0 0 1 0 0,0 0 0 0 0,0 0 0 0 0,0 0-1 0 0,0 0 1 0 0,0 0 0 0 0,0 0 0 0 0,0 0-1 0 0,0 0 1 0 0,0 1 0 0 0,0-1 0 0 0,0 0-1 0 0,0 0 1 0 0,0 0 0 0 0,0 0-1 0 0,0 13 11 0 0,0 26 55 0 0,0-32 10 0 0,0-1 67 0 0,0 1 30 0 0,0 4 65 0 0,2 6-65 0 0,5 2-93 0 0,2 6-77 0 0,-6-19-3 0 0,-2-3 0 0 0,0-1 0 0 0,0 1 0 0 0,0 0 0 0 0,-1 0 0 0 0,1 0 0 0 0,-1 0 0 0 0,0 0 0 0 0,-5 26 14 0 0,4-23 10 0 0,-1 0 1 0 0,1 0 0 0 0,1 0 0 0 0,-1 5-25 0 0,1-3 46 0 0,1 0 0 0 0,0 0-1 0 0,1-1 1 0 0,-1 1 0 0 0,2 1-46 0 0,-1-1 52 0 0,0-1 0 0 0,-1 1-1 0 0,0 0 1 0 0,0 0 0 0 0,0 1-52 0 0,-3 26 224 0 0,2 10 19 0 0,4-13-16 0 0,3-5-21 0 0,4 16 54 0 0,-2-4-78 0 0,-3-12-17 0 0,4 9 35 0 0,-7-31-158 0 0,0 1 1 0 0,0 0-1 0 0,0 0 1 0 0,0-1-1 0 0,1 0 1 0 0,0 0-1 0 0,0 0 0 0 0,4 3-42 0 0,-4-3 53 0 0,0 1-1 0 0,0-1 1 0 0,0 1-1 0 0,2 3-52 0 0,-5-5 20 0 0,1 0-1 0 0,0-1 1 0 0,0 0 0 0 0,0 0-1 0 0,1 1 1 0 0,-1-1-1 0 0,1 0 1 0 0,-1-1 0 0 0,1 1-1 0 0,0 0 1 0 0,0-1 0 0 0,0 0-1 0 0,1 0 1 0 0,-1 0-1 0 0,3 1-19 0 0,21 3 104 0 0,-6 5 15 0 0,-18-9-102 0 0,-1-1 0 0 0,0 1 0 0 0,1-1 0 0 0,0 0 0 0 0,-1 0 0 0 0,1 0 0 0 0,0 0 0 0 0,0 0-1 0 0,-1 0 1 0 0,4 0-17 0 0,11-6 55 0 0,-14 4-40 0 0,0 0-1 0 0,0 0 1 0 0,0 0 0 0 0,0 1-1 0 0,0-1 1 0 0,1 1 0 0 0,-1-1-1 0 0,0 1-14 0 0,25-2 110 0 0,-24 1-100 0 0,0 0 0 0 0,0 0 0 0 0,0 0 0 0 0,-1-1 0 0 0,1 0 0 0 0,0 0 0 0 0,-1 0 0 0 0,1 0 0 0 0,-1 0 0 0 0,0 0 0 0 0,0-1 0 0 0,0 0 0 0 0,0 0 0 0 0,0 0-10 0 0,-1 2 3 0 0,0-1 1 0 0,0 1 0 0 0,0-1 0 0 0,0 1-1 0 0,0 0 1 0 0,0 0 0 0 0,0 0 0 0 0,0 0-1 0 0,0 0 1 0 0,0 0 0 0 0,1 1 0 0 0,-1-1-4 0 0,16-6 45 0 0,-15 5-40 0 0,-1-1-1 0 0,1 1 0 0 0,-1 0 1 0 0,0-1-1 0 0,0 0 0 0 0,0 1 1 0 0,0-2-5 0 0,15-18 65 0 0,50-44 34 0 0,-41 39-43 0 0,-10 8 8 0 0,-10 6-51 0 0,4 8-13 0 0,-4-8 0 0 0,4-1 11 0 0,-7 12 20 0 0,-3 2-87 0 0,0 0-51 0 0,0 0-12 0 0,0 0-34 0 0,0 0-139 0 0,0 0-57 0 0,0 0 182 0 0,0 0-54 0 0,0 0 85 0 0,0 0-33 0 0,0 0-38 0 0,0 0-43 0 0,0 0-44 0 0,0 0-45 0 0,0-1-38 0 0,0 1-37 0 0,-1 0-265 0 0,1 0-59 0 0,-1-1-47 0 0,0 0-34 0 0,-2-3-1177 0 0,-2-1-75 0 0,0 1 280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11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34 8328 0 0,'0'0'241'0'0,"0"0"0"0"0,0 0-177 0 0,0 3-37 0 0,0 3 1 0 0,0-2 36 0 0,0-2 68 0 0,0-1 157 0 0,0-1 277 0 0,0 2-302 0 0,0 0-39 0 0,0 2 120 0 0,0-2-185 0 0,0 0-38 0 0,0 3 25 0 0,1 4 106 0 0,0-6-142 0 0,0 0 42 0 0,2 4 72 0 0,0-1-42 0 0,-2-3-89 0 0,0 0 1 0 0,0 0-1 0 0,0 0 1 0 0,0 0-1 0 0,0 0 1 0 0,-1 1-1 0 0,0 1-94 0 0,1 7 273 0 0,-1 2 98 0 0,0 5-120 0 0,1 0-34 0 0,0-13-142 0 0,0 1 1 0 0,0-1 0 0 0,0 1 0 0 0,1-1 0 0 0,0 0 0 0 0,0 0 0 0 0,3 6-76 0 0,-2-5 77 0 0,0 0 1 0 0,-1 0-1 0 0,0 1 1 0 0,0-1-1 0 0,-1 1 1 0 0,0 0 0 0 0,0-1-1 0 0,-1 7-77 0 0,4 24 228 0 0,1-7-52 0 0,6 17 152 0 0,-5-23-180 0 0,-2-4-51 0 0,-2-11-17 0 0,-1-1 0 0 0,0 1 0 0 0,-1 9-80 0 0,2 13 147 0 0,8 3 50 0 0,-4-3 23 0 0,-2-15-104 0 0,-2-11-59 0 0,0 1 1 0 0,0-1 0 0 0,-1 1 0 0 0,0 0 0 0 0,0 0-1 0 0,-1 0-57 0 0,0 89 752 0 0,-1-86-656 0 0,-1-2-34 0 0,-6 12 20 0 0,6-16-59 0 0,-3 10 113 0 0,6 1-72 0 0,0-6-28 0 0,-1 1-20 0 0,0-4 61 0 0,-3-6-29 0 0,-7 0-124 0 0,7 0-14 0 0,3 0 26 0 0,0 0-22 0 0,0-4-210 0 0,-1 1 67 0 0,1-8-317 0 0,0 6 272 0 0,0 3 94 0 0,0-1-36 0 0,0 1-46 0 0,0-1-52 0 0,1 1 10 0 0,-1 0-46 0 0,0 0-50 0 0,0 0-55 0 0,0 0-58 0 0,0 0-65 0 0,0 1-67 0 0,0-1-72 0 0,0-5-1324 0 0,0-2-1146 0 0</inkml:trace>
  <inkml:trace contextRef="#ctx0" brushRef="#br0" timeOffset="399.5">0 2 8088 0 0,'0'0'182'0'0,"0"0"29"0"0,0 0 12 0 0,0 0-76 0 0,0 0-13 0 0,0 0 49 0 0,3 0 155 0 0,23 0 925 0 0,-23 0-656 0 0,-3 0-370 0 0,3 0-36 0 0,6 0 31 0 0,1-1-52 0 0,8 1 38 0 0,-13 0-149 0 0,0 0-1 0 0,0 0 1 0 0,0 0 0 0 0,0 1-1 0 0,0 0 1 0 0,2 1-69 0 0,9 4 213 0 0,6 4 62 0 0,7 0-51 0 0,0-4-6 0 0,-8 4-23 0 0,1-4-56 0 0,-14-4-85 0 0,-1 0 0 0 0,0 0 0 0 0,1 1 0 0 0,2 1-54 0 0,19 10 137 0 0,2 0-55 0 0,8 4-5 0 0,-1 2 0 0 0,14 10-77 0 0,-50-29 1 0 0,1 1 0 0 0,-1 0 0 0 0,1 0 0 0 0,-1 0 0 0 0,0 1 0 0 0,1-1 0 0 0,-1 0 0 0 0,-1 1 0 0 0,1-1 0 0 0,0 1 0 0 0,0 0 0 0 0,-1 0 0 0 0,0 0 0 0 0,0 0 1 0 0,1-1-1 0 0,-2 2 0 0 0,1-1 0 0 0,0 0 0 0 0,0 0 0 0 0,-1 0 0 0 0,0 0 0 0 0,0 0 0 0 0,0 1-1 0 0,0-3 5 0 0,0 1 0 0 0,1-1-1 0 0,-1 1 1 0 0,0 0 0 0 0,1-1 0 0 0,-1 1 0 0 0,1-1 0 0 0,-1 1-1 0 0,1-1 1 0 0,0 1 0 0 0,-1-1 0 0 0,1 0 0 0 0,0 1-5 0 0,6 11 17 0 0,-2 14 36 0 0,-3-20-47 0 0,-1-6-2 0 0,-1 0 0 0 0,1 0 0 0 0,-1 0-1 0 0,0 0 1 0 0,1 0 0 0 0,-1 0 0 0 0,0 0 0 0 0,0 0 0 0 0,0 0 0 0 0,0 0 0 0 0,0 0 0 0 0,0 0-1 0 0,0 0 1 0 0,0 0 0 0 0,0 0 0 0 0,0 0 0 0 0,0 0 0 0 0,-1 0 0 0 0,1-1 0 0 0,0 1 0 0 0,-1 0-1 0 0,0 1-3 0 0,-1 5 31 0 0,1-2-12 0 0,0-1 1 0 0,0 1 0 0 0,1-1 0 0 0,0 1 0 0 0,0-1 0 0 0,0 3-20 0 0,0 4 53 0 0,0-9-41 0 0,0 0 1 0 0,0 0-1 0 0,-1-1 1 0 0,1 1-1 0 0,-1 0 1 0 0,1 0-1 0 0,-1-1 1 0 0,1 1 0 0 0,-1 0-1 0 0,0-1 1 0 0,0 1-1 0 0,0-1 1 0 0,0 1-1 0 0,0-1 1 0 0,0 1-1 0 0,-1-1 1 0 0,1 0 0 0 0,0 0-1 0 0,-1 1-12 0 0,-11 14 171 0 0,9-8-84 0 0,-1 3 40 0 0,-2-1-41 0 0,-1-1-41 0 0,-5 1-39 0 0,-9 0-6 0 0,-2-1 0 0 0,6 1 13 0 0,-9-4 51 0 0,-10 10 19 0 0,28-13-63 0 0,0 0 0 0 0,0-1 0 0 0,0 0 0 0 0,-1-1 0 0 0,1 0 0 0 0,0 0 0 0 0,-4-1-20 0 0,-48 0 76 0 0,34 0-97 0 0,13 0-29 0 0,1 0-36 0 0,0 0-44 0 0,2 0-51 0 0,6 0-225 0 0,5 0 308 0 0,0 0 4 0 0,0 0-16 0 0,0 0-39 0 0,0 0-12 0 0,0 0-39 0 0,0 0-45 0 0,0 0-51 0 0,0 0-55 0 0,0 0-50 0 0,0 0-45 0 0,0 0-39 0 0,0 0-142 0 0,0 0-39 0 0,0 0-170 0 0,0 0-461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34.1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1 240 7856 0 0,'0'3'174'0'0,"0"24"245"0"0,0-27-416 0 0,0 0 1 0 0,0 0-1 0 0,0 0 0 0 0,0 0 0 0 0,0 0 1 0 0,0 0-1 0 0,0 0 0 0 0,0 0 0 0 0,0 0 1 0 0,0 1-1 0 0,0-1 0 0 0,0 0 0 0 0,0 0 1 0 0,0 0-1 0 0,0 0 0 0 0,0 0 0 0 0,0 0 1 0 0,0 0-1 0 0,0 0 0 0 0,0 0 0 0 0,0 0 1 0 0,0 1-1 0 0,0-1 0 0 0,0 0 0 0 0,0 0 1 0 0,0 0-1 0 0,0 0 0 0 0,0 0 0 0 0,0 0 1 0 0,0 0-1 0 0,0 0 0 0 0,0 0 0 0 0,0 0 1 0 0,1 0-1 0 0,-1 0 0 0 0,0 0 0 0 0,0 0 1 0 0,0 0-1 0 0,0 0 0 0 0,0 0 0 0 0,0 0 1 0 0,0 0-1 0 0,0 0 0 0 0,0 1 0 0 0,0-1 1 0 0,0 0-1 0 0,1 0 0 0 0,-1 0 0 0 0,0 0 1 0 0,0-1-1 0 0,0 1 0 0 0,0 0 0 0 0,0 0 1 0 0,0 0-1 0 0,0 0 0 0 0,0 0 0 0 0,0 0-3 0 0,7 2 37 0 0,-1 3-38 0 0,-3 0 16 0 0,1-3 25 0 0,1 0 23 0 0,2-2 35 0 0,-6 0-94 0 0,-1 0-1 0 0,1 0 1 0 0,-1 0-1 0 0,1 0 1 0 0,-1 0-1 0 0,0 0 1 0 0,1 0-1 0 0,-1 0 1 0 0,1 1-1 0 0,-1-1 1 0 0,0 0-1 0 0,1 0 1 0 0,-1 0-1 0 0,1 0 1 0 0,-1 1-1 0 0,0-1 1 0 0,1 0-1 0 0,-1 0 1 0 0,0 1-1 0 0,1-1 1 0 0,-1 0-1 0 0,0 0 1 0 0,0 1-1 0 0,1-1 1 0 0,-1 0-1 0 0,0 1 1 0 0,0-1-1 0 0,1 1-3 0 0,7 7 128 0 0,-5-7-121 0 0,0-1 48 0 0,1 1 39 0 0,1-1 33 0 0,6 1 193 0 0,18-1 540 0 0,-20 0-639 0 0,-1 0-52 0 0,-3-1-96 0 0,-1 1-35 0 0,0 0-40 0 0,-1 0-46 0 0,11-2 220 0 0,0-4 19 0 0,-13 5-167 0 0,0 0-1 0 0,1 0 0 0 0,-1 0 1 0 0,1 1-1 0 0,-1-1 0 0 0,1 0 1 0 0,-1 1-1 0 0,1-1 0 0 0,0 1 1 0 0,-1 0-1 0 0,1-1 1 0 0,0 1-1 0 0,0 0-23 0 0,11-2 99 0 0,-4-3-38 0 0,4-1-4 0 0,0 3-17 0 0,-10 2-33 0 0,-1 1 1 0 0,0-1 0 0 0,1 1 0 0 0,-1-1-1 0 0,0 0 1 0 0,0 0 0 0 0,1 0 0 0 0,-1 0-1 0 0,0 0 1 0 0,0 0 0 0 0,0-1 0 0 0,0 1 0 0 0,-1-1-1 0 0,1 0-7 0 0,1 0 4 0 0,1-1-1 0 0,-1 1 0 0 0,0-1 1 0 0,1 1-1 0 0,-1 0 0 0 0,2 0-3 0 0,-1 0 9 0 0,-1 0 0 0 0,0 0 0 0 0,0 0 0 0 0,1 0 0 0 0,-1 0 0 0 0,0-2-9 0 0,0 2 3 0 0,0-1-1 0 0,0 1 1 0 0,1 0 0 0 0,-1 0 0 0 0,0 0 0 0 0,2-1-3 0 0,-1 2 9 0 0,-1-1 0 0 0,1 0 0 0 0,-1 0 0 0 0,0-1 1 0 0,0 1-1 0 0,1-2-9 0 0,20-19 15 0 0,0-2 35 0 0,-11 10-39 0 0,-11 10-4 0 0,-1 0 1 0 0,0 0-1 0 0,-1 1 1 0 0,1-1 0 0 0,-1 0-1 0 0,0 0 1 0 0,0 0-1 0 0,0 0 1 0 0,-1-1-8 0 0,0-6 22 0 0,-2 7 21 0 0,-10-8-16 0 0,-4-8 86 0 0,17 16-85 0 0,-4 1 5 0 0,-9 3 17 0 0,11 2-40 0 0,0-1 0 0 0,0 0-1 0 0,0 0 1 0 0,0 0 0 0 0,0 0 0 0 0,0-1 0 0 0,0 1 0 0 0,0 0-1 0 0,1-1 1 0 0,-1 0 0 0 0,0 1 0 0 0,0-1 0 0 0,0 0-10 0 0,-3-6 57 0 0,5 7-53 0 0,0-1 0 0 0,0 1 0 0 0,-1 0 1 0 0,1-1-1 0 0,0 1 0 0 0,0-1 0 0 0,-1 1 0 0 0,1 0 0 0 0,0-1 1 0 0,-1 1-1 0 0,1 0 0 0 0,-1-1 0 0 0,1 1 0 0 0,0 0 0 0 0,-1 0 1 0 0,1-1-1 0 0,-1 1 0 0 0,1 0 0 0 0,-1 0 0 0 0,1 0 0 0 0,-1-1 1 0 0,1 1-1 0 0,-1 0 0 0 0,1 0 0 0 0,-1 0 0 0 0,1 0 0 0 0,-1 0 1 0 0,1 0-1 0 0,-1 0 0 0 0,1 0 0 0 0,-1 0 0 0 0,0 1-4 0 0,-13-1 171 0 0,-10 0 195 0 0,15 0-237 0 0,2 0-49 0 0,3 0-78 0 0,3 0 5 0 0,1 0-1 0 0,0 0 1 0 0,-1-1 0 0 0,1 1-1 0 0,0 0 1 0 0,-1 0 0 0 0,1 0-1 0 0,0 0 1 0 0,-1 1-1 0 0,1-1 1 0 0,0 0 0 0 0,-1 0-1 0 0,1 0 1 0 0,0 0-1 0 0,0 0 1 0 0,-1 0 0 0 0,1 0-1 0 0,0 1 1 0 0,-1-1 0 0 0,1 0-1 0 0,0 0 1 0 0,0 0-1 0 0,-1 1 1 0 0,1-1 0 0 0,0 0-1 0 0,0 0-6 0 0,-9 6 119 0 0,0 0 0 0 0,1-1 0 0 0,-2 0 0 0 0,1 0-119 0 0,8-5 2 0 0,-4 2 36 0 0,5-1-29 0 0,-1-1 0 0 0,0 0 0 0 0,1 0 0 0 0,-1 1 0 0 0,1-1 0 0 0,-1 0-1 0 0,0 1 1 0 0,1-1 0 0 0,-1 1 0 0 0,1-1 0 0 0,-1 1 0 0 0,1-1-1 0 0,-1 1 1 0 0,1-1 0 0 0,-1 1 0 0 0,1-1 0 0 0,0 1 0 0 0,-1 0 0 0 0,1-1-1 0 0,0 1 1 0 0,0 0 0 0 0,-1 0-9 0 0,-1 4 35 0 0,-11 12 94 0 0,-4-1 36 0 0,0-1 19 0 0,3 3 35 0 0,7-5-111 0 0,-2 11 124 0 0,0 1-31 0 0,2-12-146 0 0,-8 14 94 0 0,4 13-3 0 0,7-25-92 0 0,2 2 14 0 0,1 27 177 0 0,2-25-161 0 0,-1-15-65 0 0,0-1 0 0 0,0 1-1 0 0,0-1 1 0 0,0 1 0 0 0,1-1-1 0 0,0 1 1 0 0,0 1-19 0 0,0-3 7 0 0,0 0 1 0 0,0 0-1 0 0,1 0 0 0 0,-1 0 1 0 0,0 0-1 0 0,1 0 0 0 0,-1-1 1 0 0,2 2-8 0 0,-2-1 4 0 0,1 0-1 0 0,-1 0 1 0 0,1 0 0 0 0,-1 0-1 0 0,0 0 1 0 0,1 0 0 0 0,-1 0 0 0 0,0 0-1 0 0,0 0 1 0 0,-1 1 0 0 0,1-1-1 0 0,0 0 1 0 0,-1 1 0 0 0,0-1 0 0 0,1 1-1 0 0,-1-1 1 0 0,0 0 0 0 0,0 1-1 0 0,0 0-3 0 0,0 0 1 0 0,0 0 0 0 0,1 0-1 0 0,0 0 1 0 0,0 0-1 0 0,-1 0 1 0 0,2-1 0 0 0,-1 1-1 0 0,0 0 1 0 0,1-1-1 0 0,-1 1 1 0 0,1-1-1 0 0,-1 1 1 0 0,1-1 0 0 0,0 0-1 0 0,0 0 1 0 0,0 1-1 0 0,1-2 1 0 0,-1 1 0 0 0,0 0-1 0 0,1 0 1 0 0,-1-1-1 0 0,2 1 0 0 0,5 4 13 0 0,1-1 1 0 0,0-1-1 0 0,0 1 0 0 0,7 0-13 0 0,-14-4 1 0 0,1 0 0 0 0,0 0 0 0 0,-1 0 0 0 0,1-1 0 0 0,0 0 1 0 0,-1 0-1 0 0,1 0 0 0 0,0 0 0 0 0,1 0-1 0 0,5-1 0 0 0,17 1-7 0 0,-11 1-36 0 0,0-2 0 0 0,-1 0 0 0 0,7-1 43 0 0,-2-4-53 0 0,-6 2-31 0 0,4-1-121 0 0,-10 4 58 0 0,0-1-1 0 0,-1 0 0 0 0,1-1 0 0 0,-1 1 0 0 0,1-2 148 0 0,24-12-550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34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400 65 7632 0 0,'0'0'166'0'0,"-3"-3"29"0"0,-7-8 14 0 0,7 9-102 0 0,2-1-37 0 0,0 0-20 0 0,1 1-45 0 0,0-1-31 0 0,-3 0 42 0 0,-21-2-16 0 0,10-1 20 0 0,10 3 25 0 0,-1 1 34 0 0,0 0 43 0 0,-2 2 52 0 0,0 0 40 0 0,5 0-140 0 0,-1 0 0 0 0,1 1 0 0 0,0-2 0 0 0,0 1 0 0 0,0 0-1 0 0,0 0 1 0 0,-1-1 0 0 0,1 1 0 0 0,0-1 0 0 0,-1 0-74 0 0,-4-2 196 0 0,1 0-38 0 0,-13-3 265 0 0,11 5-200 0 0,-3 1 87 0 0,5 0-111 0 0,-1 0 36 0 0,-2 0 154 0 0,1 0-74 0 0,0 0-62 0 0,1 0-49 0 0,-2 0-9 0 0,-18 0 241 0 0,13 0-216 0 0,11 0-174 0 0,0 0 0 0 0,0 0 0 0 0,0 0 0 0 0,0 0 0 0 0,0 1 0 0 0,1-1 1 0 0,-2 2-47 0 0,-4 5 254 0 0,7-7-244 0 0,1 1 0 0 0,0-1 0 0 0,0 1 1 0 0,-1-1-1 0 0,1 0 0 0 0,0 1 0 0 0,-1-1 0 0 0,1 1 0 0 0,-1-1 1 0 0,1 0-1 0 0,-1 0 0 0 0,1 1 0 0 0,0-1 0 0 0,-1 0 1 0 0,1 0-1 0 0,-1 1 0 0 0,1-1 0 0 0,-1 0 0 0 0,1 0 0 0 0,-1 0 1 0 0,1 0-1 0 0,-1 0 0 0 0,1 0 0 0 0,-1 0 0 0 0,1 0 0 0 0,-1 0 1 0 0,0 0-1 0 0,1 0 0 0 0,-1 0-10 0 0,-13 3 172 0 0,10 0-96 0 0,0-1 0 0 0,0 1 1 0 0,0 0-1 0 0,1 0 0 0 0,-1 1 1 0 0,-2 2-77 0 0,-5 5 144 0 0,1-4-67 0 0,3-4-35 0 0,7-3-38 0 0,-1 0 0 0 0,1 1 0 0 0,-1-1 0 0 0,1 0 0 0 0,-1 0 0 0 0,1 0 0 0 0,0 1 0 0 0,-1-1 0 0 0,1 0 0 0 0,-1 1 0 0 0,1-1 0 0 0,0 0 0 0 0,-1 1 0 0 0,1-1 0 0 0,-1 0 0 0 0,1 1 0 0 0,0-1 0 0 0,0 1 0 0 0,-1-1 0 0 0,1 1 0 0 0,0-1 0 0 0,0 1 0 0 0,-1-1 0 0 0,1 1 0 0 0,0-1 0 0 0,0 1 0 0 0,0-1 0 0 0,0 1 0 0 0,0-1 0 0 0,0 1 0 0 0,0-1 0 0 0,0 1 0 0 0,0-1 0 0 0,0 1 0 0 0,0-1 0 0 0,0 1 0 0 0,0-1 0 0 0,0 1-4 0 0,1-1 5 0 0,-1 1 0 0 0,0-1 0 0 0,0 1-1 0 0,0-1 1 0 0,0 1 0 0 0,0-1 0 0 0,0 1 0 0 0,0-1-1 0 0,0 1 1 0 0,0-1 0 0 0,0 1 0 0 0,0-1 0 0 0,0 1 0 0 0,0-1-1 0 0,-1 1 1 0 0,1-1 0 0 0,0 1 0 0 0,0-1 0 0 0,0 1-1 0 0,-1-1 1 0 0,1 1 0 0 0,0-1 0 0 0,-1 1 0 0 0,1-1-1 0 0,0 0 1 0 0,-1 1 0 0 0,1-1 0 0 0,-1 0 0 0 0,1 1 0 0 0,0-1-1 0 0,-1 0 1 0 0,1 1 0 0 0,-1-1 0 0 0,1 0 0 0 0,-1 0-1 0 0,1 0 1 0 0,-1 0 0 0 0,1 1 0 0 0,-1-1 0 0 0,1 0-1 0 0,-1 0 1 0 0,1 0 0 0 0,-1 0 0 0 0,0 0 0 0 0,1 0 0 0 0,-1 0-5 0 0,1 0 1 0 0,0 0 1 0 0,0 0 0 0 0,0 0 0 0 0,0 0 0 0 0,0 0 0 0 0,0 0 0 0 0,0-1 0 0 0,-1 1 0 0 0,1 0 0 0 0,0 0 0 0 0,0 0 0 0 0,0 0 0 0 0,0 0 0 0 0,0 0 0 0 0,0 1 0 0 0,0-1 0 0 0,0 0 0 0 0,0 0 0 0 0,0 0 0 0 0,-1 0 0 0 0,1 0 0 0 0,0 0 0 0 0,0 0 0 0 0,0 0 0 0 0,0 0 0 0 0,0 0 0 0 0,0 0 0 0 0,0 0-1 0 0,0 0 1 0 0,0 0 0 0 0,0 0 0 0 0,0 0 0 0 0,0 0 0 0 0,0 0 0 0 0,-1 0 0 0 0,1 1 0 0 0,0-1 0 0 0,0 0 0 0 0,0 0 0 0 0,0 0 0 0 0,0 0 0 0 0,0 0 0 0 0,0 0 0 0 0,0 0 0 0 0,0 0 0 0 0,0 0 0 0 0,0 0 0 0 0,0 1 0 0 0,0-1 0 0 0,0 0 0 0 0,0 0 0 0 0,0 0 0 0 0,0 0 0 0 0,0 0 0 0 0,0 0 0 0 0,0 0 0 0 0,0 0-2 0 0,0 7 49 0 0,1 10 14 0 0,-1-14-63 0 0,0-1 0 0 0,0 0 0 0 0,1 1 0 0 0,-1-1 0 0 0,1 0 0 0 0,0 1 0 0 0,-1-1 0 0 0,1 0 0 0 0,0 0 0 0 0,0 0 0 0 0,0 0 0 0 0,1 0 0 0 0,-1 0 0 0 0,1 0 0 0 0,-1 0 0 0 0,1 1 0 0 0,6 4-1 0 0,4 6-34 0 0,0-4-40 0 0,0-2-5 0 0,-2 3 12 0 0,3 2 7 0 0,-11-11 52 0 0,0 0 1 0 0,0 0 0 0 0,0 0 0 0 0,0-1 0 0 0,1 1 0 0 0,-1 0 0 0 0,0-1 0 0 0,2 0 8 0 0,7 2-11 0 0,19 7 27 0 0,16 13 110 0 0,-25-12-30 0 0,0 0 0 0 0,7 0-96 0 0,-5-3-4 0 0,9 3-36 0 0,4 5-56 0 0,31 16-105 0 0,-45-22 180 0 0,-2-1 42 0 0,15 6 82 0 0,-22-12-58 0 0,-10-1-36 0 0,-1-1 1 0 0,0 0-1 0 0,1 1 1 0 0,-1 0-1 0 0,0-1 1 0 0,0 1-1 0 0,1 0 1 0 0,-1 0-1 0 0,0 0 1 0 0,0 0-1 0 0,0 1 1 0 0,0-1-1 0 0,0 1 1 0 0,-1-1 0 0 0,2 1-10 0 0,4 6 13 0 0,-2-3-12 0 0,-1 0-1 0 0,1-1 1 0 0,0 0 0 0 0,3 2-1 0 0,19 10 0 0 0,-25-14 0 0 0,-1-1 0 0 0,1 1 0 0 0,-1-1 0 0 0,1 1 1 0 0,-1 0-1 0 0,1-1 0 0 0,-1 1 0 0 0,0 0 0 0 0,0 0 1 0 0,0 0-1 0 0,0 0 0 0 0,0 0 0 0 0,0 0 0 0 0,-1 1 1 0 0,1-1-1 0 0,-1 0 0 0 0,1 0 0 0 0,-1 0 0 0 0,0 1 1 0 0,0-1-1 0 0,0 0 0 0 0,0 0 0 0 0,0 1 0 0 0,-1 1 0 0 0,1 5 12 0 0,0-9-11 0 0,0 1 0 0 0,0-1 0 0 0,0 0 1 0 0,0 0-1 0 0,0 0 0 0 0,0 0 1 0 0,0 0-1 0 0,0 0 0 0 0,0 0 1 0 0,0 0-1 0 0,0 0 0 0 0,0 0 1 0 0,0 1-1 0 0,0-1 0 0 0,0 0 0 0 0,0 0 1 0 0,0 0-1 0 0,0 0 0 0 0,0 0 1 0 0,0 0-1 0 0,0 0 0 0 0,0 0 1 0 0,-1 0-1 0 0,1 0 0 0 0,0 0 1 0 0,0 1-1 0 0,0-1 0 0 0,0 0 0 0 0,0 0 1 0 0,0 0-1 0 0,0 0 0 0 0,0 0 1 0 0,0 0-1 0 0,0 0 0 0 0,0 0 1 0 0,0 0-1 0 0,0 0 0 0 0,0 0 1 0 0,-1 0-1 0 0,1 0 0 0 0,0 0 1 0 0,0 0-1 0 0,0 0 0 0 0,0 0 0 0 0,0 0 1 0 0,0 0-1 0 0,0 0 0 0 0,0 0 1 0 0,0 0-1 0 0,-1 0 0 0 0,1 0 1 0 0,0 0-1 0 0,0 0 0 0 0,0 0 1 0 0,0 0-1 0 0,0 0 0 0 0,0 0-1 0 0,-1 0 4 0 0,0 0 0 0 0,0 1-1 0 0,0-1 1 0 0,0 0 0 0 0,0 1 0 0 0,0-1-1 0 0,1 1 1 0 0,-1-1 0 0 0,0 1-1 0 0,0-1 1 0 0,0 1 0 0 0,1-1 0 0 0,-1 1-1 0 0,0 0 1 0 0,1-1 0 0 0,-1 1 0 0 0,1 0-1 0 0,-1 0 1 0 0,1 0 0 0 0,-1-1-1 0 0,1 1 1 0 0,-1 0 0 0 0,1 0 0 0 0,-1 0-4 0 0,-10 16 86 0 0,-3-5 42 0 0,12-12-111 0 0,1 1-1 0 0,-1 0 1 0 0,1-1 0 0 0,0 1-1 0 0,-1-1 1 0 0,1 0-1 0 0,-1 1 1 0 0,1-1 0 0 0,-1 0-1 0 0,1 0 1 0 0,-1 0-17 0 0,-14 2 147 0 0,-3 5-29 0 0,8-3-49 0 0,-2 1 41 0 0,-8 2 36 0 0,14-5-105 0 0,1-1 1 0 0,-1 1-1 0 0,1-1 1 0 0,-1-1-1 0 0,1 1 0 0 0,-3-1-41 0 0,-19 2 133 0 0,-8 4-31 0 0,0 0-14 0 0,8-4 21 0 0,-12-2 29 0 0,25 0-112 0 0,-7 0-77 0 0,6 0-21 0 0,-3 0-39 0 0,19-3-327 0 0,0 2 409 0 0,0-1-73 0 0,0-1-116 0 0,0 0-110 0 0,0-1-112 0 0,0 1-116 0 0,0 0-119 0 0,1 0-123 0 0,0 0-126 0 0,-1 2 414 0 0,1 1-33 0 0,3-2-1485 0 0,5 1-1144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40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7920 0 0,'0'0'174'0'0,"0"0"29"0"0,0 0 13 0 0,3 3-31 0 0,17 18-140 0 0,-15-17-49 0 0,-1-2 1 0 0,3 1 28 0 0,-3-1 42 0 0,-1 0 44 0 0,-1 2 45 0 0,-2 3 47 0 0,2 5 243 0 0,3-2-69 0 0,1 3 38 0 0,-4 4-34 0 0,-2 0-17 0 0,4-6-44 0 0,4 7 59 0 0,-7-15-319 0 0,0 0 0 0 0,0 1 0 0 0,0-1 0 0 0,-1 0 0 0 0,1 0 0 0 0,-1 0 0 0 0,0 2-60 0 0,1 6 195 0 0,0-3-54 0 0,1 0-27 0 0,3 3-6 0 0,-1-1 8 0 0,0 0 18 0 0,-2-1-35 0 0,5 9 80 0 0,-4-7-73 0 0,3 27 363 0 0,-3-28-388 0 0,3 10 61 0 0,1-5 38 0 0,-2-7-85 0 0,-4-7-79 0 0,0 1 0 0 0,-1-1 1 0 0,1 1-1 0 0,0-1 0 0 0,0 1 1 0 0,-1-1-1 0 0,1 1 0 0 0,-1 0 1 0 0,1-1-1 0 0,-1 1 1 0 0,1-1-1 0 0,-1 1 0 0 0,0 0 1 0 0,0 0-17 0 0,0 3 315 0 0,0-1-61 0 0,0-3-55 0 0,0-2-49 0 0,1-1-43 0 0,-1-1-36 0 0,0-7-12 0 0,-2-23-101 0 0,2 28 69 0 0,-2 1 37 0 0,1 2-57 0 0,1 1 0 0 0,-1-1 0 0 0,0 0 1 0 0,1 1-1 0 0,-1-1 0 0 0,1 0 0 0 0,-1 1 1 0 0,1-1-1 0 0,0 0 0 0 0,-1 0 0 0 0,1 0 1 0 0,0 1-1 0 0,1-3-7 0 0,3-12 36 0 0,-3 13-33 0 0,0-1-2 0 0,0 1 1 0 0,0 0-1 0 0,-1 0 0 0 0,1-1 1 0 0,-1 1-1 0 0,0 0 1 0 0,0-1-1 0 0,0 0-1 0 0,2-13 0 0 0,8-5 0 0 0,-4 1 0 0 0,-5 16 0 0 0,0 1 0 0 0,0 0 0 0 0,0 0 0 0 0,1 0 0 0 0,0 0 0 0 0,-1 0 0 0 0,1 0 0 0 0,1 0 0 0 0,-1 1 0 0 0,0-1 0 0 0,1 1 0 0 0,0 0 0 0 0,2-3 0 0 0,-3 4 4 0 0,0-1 0 0 0,0 0 0 0 0,0 0 0 0 0,0 0 0 0 0,0 0 0 0 0,0-2-4 0 0,-1 3 5 0 0,0 0-1 0 0,0 0 1 0 0,0 0-1 0 0,0 0 1 0 0,1 0-1 0 0,-1 0 0 0 0,1 1 1 0 0,-1-1-1 0 0,1 0 1 0 0,0 0-5 0 0,-1 2-1 0 0,0-1 1 0 0,1 0 0 0 0,-1 1-1 0 0,0-1 1 0 0,0 1-1 0 0,1-1 1 0 0,-1 1 0 0 0,0 0-1 0 0,1 0 1 0 0,-1-1-1 0 0,0 1 1 0 0,1 0 0 0 0,0 0 0 0 0,30 0-16 0 0,-29 0 0 0 0,0 0 0 0 0,0 0 0 0 0,0 1 0 0 0,0-1 0 0 0,0 1 0 0 0,0-1 0 0 0,-1 1 0 0 0,1 0 0 0 0,0 0 0 0 0,0 0 0 0 0,0 1 16 0 0,10 7-50 0 0,2 5 43 0 0,-14-13 8 0 0,13 14 4 0 0,1 2-40 0 0,-1 1 1 0 0,7 9 34 0 0,-8-11 0 0 0,-11-14 0 0 0,0-1 0 0 0,-1 1 0 0 0,1 0 0 0 0,-1 0 0 0 0,1 0 0 0 0,-1 0 0 0 0,0 0 0 0 0,1 0 0 0 0,-1 0 0 0 0,0 1 0 0 0,2 10 0 0 0,-3-11 0 0 0,1 1 0 0 0,-1-1 0 0 0,1 0 0 0 0,0 0 0 0 0,0 1 0 0 0,0-1 0 0 0,0 0 0 0 0,0 0 0 0 0,0 0 0 0 0,0 0 0 0 0,1 0 0 0 0,-1 0 0 0 0,1 0 0 0 0,-1 0 0 0 0,4 3 0 0 0,-1 1 0 0 0,0 0 0 0 0,0 0 0 0 0,0 0 0 0 0,-1 0 0 0 0,0 1 0 0 0,0-1 0 0 0,-3-5 1 0 0,1 1 0 0 0,-1-1 1 0 0,1 0-1 0 0,-1 1 0 0 0,0-1 1 0 0,0 1-1 0 0,0-1 0 0 0,1 1 0 0 0,-1-1 1 0 0,-1 1-2 0 0,1-2 0 0 0,0 23 138 0 0,0-17-129 0 0,0-3 69 0 0,0-3 10 0 0,0-3-8 0 0,0 3-76 0 0,0-1 1 0 0,0 0-1 0 0,0 1 0 0 0,0-1 1 0 0,0 1-1 0 0,0-1 0 0 0,0 0 1 0 0,0 1-1 0 0,-1-1 0 0 0,1 1 0 0 0,0-1 1 0 0,0 1-1 0 0,-1-1 0 0 0,1 1 1 0 0,0-1-1 0 0,-1 1 0 0 0,1-1 0 0 0,-1 1 1 0 0,1 0-1 0 0,0-1 0 0 0,-1 1 1 0 0,1-1-1 0 0,-1 1 0 0 0,0 0-4 0 0,1-1 5 0 0,-1 1-1 0 0,0-1 1 0 0,1 1 0 0 0,-1-1-1 0 0,1 1 1 0 0,-1-1-1 0 0,1 1 1 0 0,-1-1-1 0 0,1 0 1 0 0,-1 1 0 0 0,1-1-1 0 0,-1 1 1 0 0,1-1-1 0 0,0 0 1 0 0,-1 0-1 0 0,1 1 1 0 0,0-1 0 0 0,0 0-1 0 0,0 1 1 0 0,0-1-1 0 0,-1 0 1 0 0,1 0-1 0 0,0 1 1 0 0,0-1-1 0 0,0 0-4 0 0,-2-18 58 0 0,-3 7-42 0 0,3 9-16 0 0,1 1 0 0 0,0-1 0 0 0,0 1 0 0 0,0-1-1 0 0,0 0 1 0 0,1 1 0 0 0,-1-1 0 0 0,1 0 0 0 0,0 0 0 0 0,-1 0 0 0 0,1 1 0 0 0,0-2 0 0 0,0-31-2 0 0,0-55 89 0 0,4 64-42 0 0,8-8-24 0 0,2-2-10 0 0,-11 23 7 0 0,-3 10-16 0 0,0 1 1 0 0,1 0-1 0 0,-1-1 0 0 0,1 1 1 0 0,-1 0-1 0 0,1 0 1 0 0,0-1-1 0 0,0 1 0 0 0,0 0 1 0 0,1 0-1 0 0,-1 0 0 0 0,0 0 1 0 0,1 0-1 0 0,-1 1 0 0 0,1-2-2 0 0,16-15 0 0 0,10-11-12 0 0,-10 15-56 0 0,-15 13 63 0 0,0 0 0 0 0,0 1 0 0 0,0-1 0 0 0,0 0 0 0 0,0 1-1 0 0,-1 0 1 0 0,1 0 0 0 0,0 0 0 0 0,0 0 0 0 0,0 0-1 0 0,1 1 6 0 0,8-1-19 0 0,-10 0 21 0 0,47 2-44 0 0,-45-1 38 0 0,0 0-1 0 0,0-1 0 0 0,1 1 0 0 0,-1 1 0 0 0,0-1 0 0 0,0 1 0 0 0,0-1 0 0 0,0 1 1 0 0,1 1 4 0 0,30 27-11 0 0,-24-26-19 0 0,-10-3 29 0 0,1-1-1 0 0,-1 1 1 0 0,1 0-1 0 0,-1-1 1 0 0,0 1-1 0 0,1 0 1 0 0,-1 0-1 0 0,0 0 1 0 0,0 0-1 0 0,1 0 1 0 0,-1 0-1 0 0,0 0 1 0 0,0 1-1 0 0,0-1 1 0 0,0 0 0 0 0,0 1 1 0 0,4 5-1 0 0,0 0 1 0 0,0 1 0 0 0,0 1 0 0 0,-1-1 0 0 0,0 1 0 0 0,3 7 1 0 0,7 9-1 0 0,-2-5-1 0 0,20 44 1 0 0,-31-63 1 0 0,-1 1-1 0 0,1-1 0 0 0,-1 1 0 0 0,0-1 0 0 0,1 1 0 0 0,-1-1 1 0 0,0 1-1 0 0,0-1 0 0 0,0 1 0 0 0,0-1 0 0 0,3 15-35 0 0,1-8-33 0 0,2 2-83 0 0,-3 4-78 0 0,-3 2-57 0 0</inkml:trace>
  <inkml:trace contextRef="#ctx0" brushRef="#br0" timeOffset="431.25">1182 336 6120 0 0,'3'0'176'0'0,"26"0"32"0"0,-11 0-196 0 0,-6 0 39 0 0,-3 0 37 0 0,0 0 55 0 0,-2 0 26 0 0,1 0 54 0 0,0 0 60 0 0,1 0 69 0 0,-3 0-85 0 0,-1-2-34 0 0,1 0 12 0 0,1-2 80 0 0,6-2 213 0 0,-2 4-94 0 0,0 1-32 0 0,1-5 59 0 0,2-1 12 0 0,0 5-80 0 0,-4 2-230 0 0,4-3 41 0 0,-4-10 102 0 0,-7 11-279 0 0,-1 0 1 0 0,1 1-1 0 0,-1-1 0 0 0,1 1 1 0 0,0-1-1 0 0,-1 1 0 0 0,1 0 1 0 0,0 0-38 0 0,-1 0 22 0 0,-1 1-6 0 0,0 0-1 0 0,0 0 0 0 0,-1 0 1 0 0,1 0-1 0 0,0 0 1 0 0,-1-1-1 0 0,1 1 0 0 0,0 0 1 0 0,-1 0-1 0 0,1-1 0 0 0,0 1 1 0 0,-1 0-1 0 0,1-1 0 0 0,0 1 1 0 0,-1-1-1 0 0,1 1 0 0 0,-1 0 1 0 0,1-1-1 0 0,-1 0 0 0 0,1 1 1 0 0,-1-1-1 0 0,1 1 1 0 0,-1-1-1 0 0,0 1 0 0 0,1-1 1 0 0,-1 0-1 0 0,0 0-15 0 0,4-6 96 0 0,1-1 43 0 0,8-5 220 0 0,-8 8-243 0 0,-2 2-76 0 0,0 0-43 0 0,10-13 107 0 0,-12 15-100 0 0,-1 0 0 0 0,1 0 1 0 0,-1 0-1 0 0,1 0 0 0 0,-1 0 1 0 0,0 0-1 0 0,1 0 0 0 0,-1 0 0 0 0,0 0 1 0 0,0 0-1 0 0,0 0 0 0 0,0 0 1 0 0,0-1-1 0 0,0 1 0 0 0,0 0 1 0 0,0-1-5 0 0,-1-27 81 0 0,1 28-76 0 0,0-1 0 0 0,-1 0-1 0 0,1 1 1 0 0,0-1 0 0 0,-1 0 0 0 0,1 1-1 0 0,-1-1 1 0 0,1 1 0 0 0,-1-1-1 0 0,0 0 1 0 0,0 1 0 0 0,1 0 0 0 0,-1-1-1 0 0,-1 1-4 0 0,-3-8 10 0 0,-10-23 54 0 0,9 19-21 0 0,5 13-42 0 0,1-1-1 0 0,-1 1 1 0 0,0 0 0 0 0,0-1 0 0 0,0 1-1 0 0,1 0 1 0 0,-1 0 0 0 0,0 0 0 0 0,0-1 0 0 0,0 1-1 0 0,0 0 1 0 0,0 0 0 0 0,1 0 0 0 0,-2 0-1 0 0,-1 0 0 0 0,0 0 0 0 0,0 1 0 0 0,0-1 0 0 0,0 0 0 0 0,0 1 0 0 0,0-1 0 0 0,0 1 0 0 0,0 0 0 0 0,1 0 0 0 0,-1 0 0 0 0,-1 1 0 0 0,0 1 0 0 0,-1 1 0 0 0,0 0 0 0 0,1 0 0 0 0,-1 0 0 0 0,1 1 0 0 0,3-5 0 0 0,-2 4 0 0 0,0 0 0 0 0,0 0 0 0 0,0 0 0 0 0,1 0 0 0 0,-1 0 0 0 0,0 2 0 0 0,-9 15 0 0 0,5-9 0 0 0,0 0 1 0 0,1 0 0 0 0,1 1-1 0 0,0 0 1 0 0,0 1-1 0 0,-17 68 57 0 0,18-67-37 0 0,3-12-15 0 0,1-1 1 0 0,0 1-1 0 0,-1-1 1 0 0,1 1-1 0 0,0-1 1 0 0,0 1-1 0 0,1-1 1 0 0,-1 1-1 0 0,0 0 1 0 0,1-1-1 0 0,0 1 1 0 0,-1-1-1 0 0,1 0 1 0 0,0 1-1 0 0,0-1 1 0 0,2 2-6 0 0,6 19 72 0 0,-6-13-61 0 0,10 25-22 0 0,-12-34 7 0 0,0 0 0 0 0,0 1 0 0 0,0-1 0 0 0,0 0 1 0 0,0 0-1 0 0,0 0 0 0 0,0 0 0 0 0,1 0 0 0 0,-1 0 1 0 0,0-1-1 0 0,1 1 0 0 0,-1 0 0 0 0,1-1 0 0 0,-1 1 1 0 0,1-1-1 0 0,-1 1 0 0 0,1-1 0 0 0,-1 0 1 0 0,1 1-1 0 0,-1-1 0 0 0,2 0 4 0 0,9 3 0 0 0,10 8 0 0 0,-20-10 0 0 0,1 1 0 0 0,-1-1 0 0 0,1 1 0 0 0,-1-1 0 0 0,1 0 0 0 0,0 0 0 0 0,-1 0 0 0 0,1 0 0 0 0,0 0 0 0 0,3 0 0 0 0,52-12 0 0 0,-55 11 0 0 0,1 0 0 0 0,-1-1 0 0 0,0 1 0 0 0,1-1 0 0 0,-1 1 0 0 0,0-1 0 0 0,0 0 0 0 0,0 0 0 0 0,0 0 0 0 0,2-2 0 0 0,6-1 0 0 0,0 0-78 0 0,-1 0 53 0 0,17-7 92 0 0,-17 6-78 0 0,-4 1-38 0 0,1 1-43 0 0,0-2-67 0 0,0 1-74 0 0,1-1-87 0 0,0-1-100 0 0,-5 4 104 0 0,-1 1-50 0 0,1-1-43 0 0,0 1-38 0 0,1-1-133 0 0,-1 0-37 0 0,9-4-1368 0 0</inkml:trace>
  <inkml:trace contextRef="#ctx0" brushRef="#br0" timeOffset="800.16">1965 96 6120 0 0,'0'3'176'0'0,"2"8"-29"0"0,3-2-92 0 0,-3-7-54 0 0,-1-1-1 0 0,0 1 1 0 0,0 0-1 0 0,-1 0 1 0 0,1 0-1 0 0,0 0 1 0 0,-1 0-1 0 0,1-1 0 0 0,-1 1 1 0 0,1 0-1 0 0,-1 0 1 0 0,0 1-1 0 0,0-1 0 0 0,0-1 0 0 0,0 1 1 0 0,0-1-1 0 0,1 1 0 0 0,-1-1 1 0 0,0 1-1 0 0,1-1 0 0 0,-1 1 0 0 0,1-1 1 0 0,0 0-1 0 0,-1 1 0 0 0,1-1 1 0 0,0 0-1 0 0,0 1 0 0 0,3 3 38 0 0,1 0 36 0 0,2 2 130 0 0,-3-2-49 0 0,-2-1 40 0 0,5 13 428 0 0,-2-1-71 0 0,5 14 454 0 0,3-13-251 0 0,-8-11-538 0 0,-1 0 40 0 0,9 16 678 0 0,-9-14-583 0 0,-1-2-159 0 0,-2-5-140 0 0,-1 1 0 0 0,1-1 0 0 0,-1 1 1 0 0,0-1-1 0 0,1 1 0 0 0,-1-1 1 0 0,0 1-1 0 0,0-1 0 0 0,0 0 0 0 0,0 1-53 0 0,0 0 49 0 0,0-1 0 0 0,0 1 0 0 0,0-1 0 0 0,0 0 0 0 0,0 1 0 0 0,1-1 0 0 0,-1 1 0 0 0,1-1 0 0 0,-1 1 0 0 0,1-1-49 0 0,9 12 482 0 0,-8-11-231 0 0,-1 0-70 0 0,0 0-59 0 0,-1 0-46 0 0,0 1-31 0 0,-1 1-19 0 0,1-3 19 0 0,0-1 11 0 0,0 3 244 0 0,0-3-10 0 0,0 0-10 0 0,0 0-35 0 0,0 0-18 0 0,0 0-3 0 0,0 0-11 0 0,0 0-44 0 0,0 0-17 0 0,0-3-7 0 0,0-5-51 0 0,-1-11 17 0 0,5 1-46 0 0,-2 14-56 0 0,0 0 0 0 0,0 0 0 0 0,-1-1 0 0 0,1 1 0 0 0,-1-1 0 0 0,0 1 0 0 0,0-1 0 0 0,0 1 0 0 0,-1-1 0 0 0,1 0 0 0 0,-1 1 0 0 0,0-1 0 0 0,-1-3-9 0 0,1 0 11 0 0,1 1-1 0 0,0 0 1 0 0,1 0-1 0 0,0 1 1 0 0,1-4-11 0 0,1-7 0 0 0,-1 5 0 0 0,-2 8-2 0 0,0 0 0 0 0,0 1 1 0 0,0-1-1 0 0,0 0 0 0 0,1 0 1 0 0,-1 1-1 0 0,1-1 0 0 0,0 1 0 0 0,2-2 2 0 0,-2 1-13 0 0,0 0 0 0 0,0 1 0 0 0,0-1 0 0 0,0 0 0 0 0,-1 0 0 0 0,1-3 13 0 0,-2 5-8 0 0,1-1 0 0 0,-1 1 1 0 0,1-1-1 0 0,0 1 0 0 0,0-1 0 0 0,0 1 1 0 0,0-1-1 0 0,0 1 0 0 0,0 0 0 0 0,0-1 1 0 0,1 1-1 0 0,-1 0 0 0 0,1 0 0 0 0,0 0 1 0 0,0 0-1 0 0,0 0 0 0 0,0 1 0 0 0,0-1 1 0 0,0 0-1 0 0,0 1 0 0 0,2-2 8 0 0,4-3-29 0 0,0 0-1 0 0,0-1 0 0 0,-1 0 1 0 0,1-1 29 0 0,-2 0-23 0 0,1 1-1 0 0,0 1 1 0 0,6-5 23 0 0,-10 10 0 0 0,-1-1 1 0 0,1 0-1 0 0,0 1 1 0 0,0 0-1 0 0,0-1 0 0 0,0 1 1 0 0,0 0-1 0 0,0 1 1 0 0,0-1-1 0 0,0 0 1 0 0,0 1-1 0 0,0 0 0 0 0,2 0 0 0 0,3 0 7 0 0,16 0-33 0 0,-21 1 18 0 0,-1-1 0 0 0,0 0 0 0 0,0 1 1 0 0,0 0-1 0 0,0-1 0 0 0,0 1 0 0 0,0 0 1 0 0,0 0-1 0 0,0 0 0 0 0,0 1 0 0 0,0-1 1 0 0,0 0-1 0 0,-1 1 0 0 0,1-1 1 0 0,-1 1 7 0 0,28 26-120 0 0,-10-8 82 0 0,-17-18 32 0 0,0 0 1 0 0,0 0-1 0 0,0 1 0 0 0,-1-1 0 0 0,1 1 0 0 0,-1-1 1 0 0,1 1-1 0 0,-1-1 0 0 0,0 1 0 0 0,0 0 0 0 0,-1 0 1 0 0,1 0 5 0 0,0 2-11 0 0,1-1 0 0 0,-1 0 1 0 0,1 1-1 0 0,0-1 0 0 0,0 0 1 0 0,2 3 10 0 0,-2-5-2 0 0,-1 0 2 0 0,1 1 0 0 0,0 0 0 0 0,-1-1 0 0 0,1 1 0 0 0,-1 0-1 0 0,0 0 1 0 0,0 0 0 0 0,0-1 0 0 0,0 1 0 0 0,-1 0 0 0 0,1 0 0 0 0,-1 0 0 0 0,0 1 0 0 0,0-1 0 0 0,0 0 0 0 0,0 1 6 0 0,1-1 1 0 0,-1 1-1 0 0,1-1 0 0 0,0 0 0 0 0,0 1 0 0 0,0-1 1 0 0,0 0-1 0 0,1 2-6 0 0,4 11 4 0 0,-1 11-4 0 0,1-15 0 0 0,-5-10-1 0 0,0-1 0 0 0,0 1 0 0 0,0-1 1 0 0,-1 1-1 0 0,1-1 0 0 0,0 1 0 0 0,-1 0 0 0 0,0-1 1 0 0,1 1-1 0 0,-1 0 0 0 0,0-1 0 0 0,0 1 1 0 0,0 0-1 0 0,0 0 1 0 0,0 2-7 0 0,1 0 0 0 0,-1 0 0 0 0,1 0 0 0 0,0 0 0 0 0,0 0 0 0 0,0 0 0 0 0,1-1 0 0 0,-1 1 0 0 0,1 0 1 0 0,2 2 6 0 0,-3-2-42 0 0,0 8 59 0 0,-1-8-64 0 0,0 0-61 0 0,0-1-55 0 0,-1 0-81 0 0,1 0-93 0 0,1 0-109 0 0,-1 0-124 0 0,0-2 235 0 0,1 0-38 0 0,-1 1-37 0 0,1-1-40 0 0,-1 0-42 0 0,1-1-44 0 0,3 2-1412 0 0,5-1-1104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17.8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17 11488 0 0,'0'0'264'0'0,"-3"0"34"0"0,2 0-230 0 0,-3 0 6 0 0,2 0 1 0 0,-2 0 64 0 0,-1 0 100 0 0,0-1-171 0 0,0-1-40 0 0,2-5-2 0 0,3 3 33 0 0,0 4-59 0 0,0-2 122 0 0,0 2 142 0 0,0 0 248 0 0,0 0 28 0 0,0 0-38 0 0,0 0-351 0 0,0 0 29 0 0,0 0 80 0 0,0 0-17 0 0,0 0-114 0 0,0 0-88 0 0,0 0-58 0 0,0 0-86 0 0,0 0-143 0 0,0 0 177 0 0,0 0-5 0 0,0 0-21 0 0,0 0-41 0 0,0 0-14 0 0,0 0-41 0 0,0 0-47 0 0,0 0-52 0 0,0 0-56 0 0,0 0-52 0 0,0 0-47 0 0,0 0-40 0 0,0 0-143 0 0,0 0-40 0 0,0 0-172 0 0,0 0-463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35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49 6776 0 0,'0'0'198'0'0,"-3"2"-11"0"0,-10 9-87 0 0,-19 5 600 0 0,16-14-315 0 0,15-2-355 0 0,0 0 1 0 0,0 0 0 0 0,0 0 0 0 0,1 0 0 0 0,-1 0-1 0 0,0 0 1 0 0,0 1 0 0 0,0-1 0 0 0,0 0 0 0 0,1 0-1 0 0,-1 1 1 0 0,0-1 0 0 0,0 0 0 0 0,0 1 0 0 0,0-1-31 0 0,-2 7 344 0 0,1 0-39 0 0,0-4-125 0 0,-1 0-1 0 0,1 1 1 0 0,-1-1 0 0 0,1 0 0 0 0,-1 0-1 0 0,-3 1-179 0 0,-5 7 417 0 0,10-10-382 0 0,-5 6 146 0 0,-5 6 148 0 0,7-7-173 0 0,0 2 74 0 0,-2 2 93 0 0,1 0-85 0 0,-1-2-44 0 0,4-4-126 0 0,-1-1-1 0 0,1 1 1 0 0,0-1-1 0 0,0 1 0 0 0,1 0 1 0 0,-1 0-1 0 0,1 0-67 0 0,-1 6 139 0 0,1-8-103 0 0,1 1 0 0 0,0-1 0 0 0,-1 0-1 0 0,0 0 1 0 0,1 0 0 0 0,-1 0 0 0 0,0 0 0 0 0,0 1-36 0 0,-21 18 356 0 0,17-6-173 0 0,4 14 209 0 0,1-9-129 0 0,-2-10-147 0 0,-3 5 65 0 0,4-12-146 0 0,0-1 0 0 0,0 1 0 0 0,0-1 0 0 0,0 1-1 0 0,0 0 1 0 0,1-1 0 0 0,0 1 0 0 0,-1 2-35 0 0,1-4 15 0 0,1 0 1 0 0,-1 1-1 0 0,0-1 1 0 0,0 0-1 0 0,1 0 1 0 0,-1 1-1 0 0,1-1 1 0 0,-1 0-1 0 0,1 0 0 0 0,0 0 1 0 0,-1 1-16 0 0,10 9 148 0 0,-4-4-41 0 0,0 1-32 0 0,4 8-12 0 0,4 7-110 0 0,-12-21 32 0 0,-1 0 0 0 0,1 0 0 0 0,0 0 0 0 0,0 0-1 0 0,0 0 1 0 0,0 0 0 0 0,0-1 0 0 0,1 1 0 0 0,-1-1-1 0 0,0 1 1 0 0,1-1 0 0 0,-1 0 0 0 0,1 0 15 0 0,19 5-79 0 0,-14-4 71 0 0,-1 0-1 0 0,0 0 0 0 0,1 1 1 0 0,2 1 8 0 0,-4-1 0 0 0,0-1 1 0 0,0 0 0 0 0,1 0 0 0 0,-1 0 0 0 0,1-1-1 0 0,0 0 1 0 0,4 1-1 0 0,29-1 73 0 0,21-1 153 0 0,-44-2-139 0 0,1-4-58 0 0,-3 1-39 0 0,-3 2-9 0 0,-8 2 7 0 0,0 0-1 0 0,0 0 1 0 0,0 0 0 0 0,0-1-1 0 0,-1 1 1 0 0,1-1-1 0 0,-1 0 1 0 0,1 0 0 0 0,1-1 12 0 0,20-10-48 0 0,3-1 36 0 0,-25 12 20 0 0,0 0 0 0 0,0 0 1 0 0,-1-1-1 0 0,1 1 0 0 0,-1-1 1 0 0,1 1-1 0 0,-1-1 0 0 0,1-2-8 0 0,4-4 26 0 0,-3 4-15 0 0,0-1 0 0 0,-1 1 0 0 0,1-1 0 0 0,-1 0 1 0 0,1-5-12 0 0,2-15 64 0 0,-1 10-44 0 0,-3 13-12 0 0,-1 0 0 0 0,0-1 1 0 0,0 1-1 0 0,0-1 1 0 0,0 1-1 0 0,-1-1 1 0 0,1 1-1 0 0,-1-1 1 0 0,0 0-9 0 0,0-57 76 0 0,0 56-73 0 0,-1 0 0 0 0,0-1 1 0 0,0 1-1 0 0,0 0 0 0 0,0 0 1 0 0,-1 0-1 0 0,0 0 0 0 0,0 1 1 0 0,0-1-1 0 0,-1 0 0 0 0,1 1 1 0 0,-1-1-4 0 0,-8-14 32 0 0,9 15-31 0 0,-1-1 1 0 0,0 1 0 0 0,-1-1 0 0 0,1 1-1 0 0,-1 0 1 0 0,1 0 0 0 0,-1 1 0 0 0,-3-3-2 0 0,-35-23-34 0 0,24 18-8 0 0,13 8 40 0 0,0 0 0 0 0,0 0-1 0 0,0 1 1 0 0,-1 0 0 0 0,1 0 0 0 0,-1 0-1 0 0,-1 1 3 0 0,2 0 1 0 0,1-1-1 0 0,-1 1 0 0 0,1-1 0 0 0,-1 0 0 0 0,1 0 0 0 0,0 0 1 0 0,-1 0-1 0 0,2-1 0 0 0,-1 1 0 0 0,0 0 0 0 0,0 0 0 0 0,1 1 0 0 0,-1-1 0 0 0,0 1 0 0 0,0 0 0 0 0,-1 0 0 0 0,-8-3 0 0 0,-3-2 0 0 0,13 5 0 0 0,0-1 0 0 0,0 1 0 0 0,-1 0 0 0 0,1 1 0 0 0,-1-1 0 0 0,1 0 0 0 0,-1 1 0 0 0,-1 0 0 0 0,3 0-4 0 0,0 0 1 0 0,0-1 0 0 0,0 1 0 0 0,0 0 0 0 0,0-1 0 0 0,1 1 0 0 0,-1-1 0 0 0,0 1 0 0 0,0-1 0 0 0,0 0 0 0 0,0 0 0 0 0,1 0 0 0 0,-2-1 3 0 0,1 1-8 0 0,1 0 0 0 0,-1 0 0 0 0,1 1 0 0 0,-1-1 0 0 0,1 0 0 0 0,-1 1 0 0 0,1-1 0 0 0,-1 1 0 0 0,1-1 0 0 0,-1 1 0 0 0,0 0 0 0 0,1 0 0 0 0,-2 0 8 0 0,-1 0-58 0 0,-3 0 63 0 0,-1 1 7 0 0,3-1-95 0 0,1-1-94 0 0,2 1 40 0 0,0 0-39 0 0,4-3-348 0 0,12-10-18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35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9416 0 0,'0'0'208'0'0,"0"0"33"0"0,0 0 16 0 0,0 0 47 0 0,0 0 147 0 0,0 0 58 0 0,0-3 17 0 0,0-7-16 0 0,0 7-71 0 0,0 3-30 0 0,0 0-7 0 0,0 0-30 0 0,2 3-118 0 0,2 1-165 0 0,-1 1-1 0 0,0 0 1 0 0,0 0-1 0 0,0 0 1 0 0,0 1-1 0 0,1 4-88 0 0,0 1 160 0 0,1-1 39 0 0,-1-2-56 0 0,2 2 75 0 0,0 6 57 0 0,1 5-33 0 0,11 32 280 0 0,-17-47-461 0 0,0 1 0 0 0,0 0-1 0 0,0-1 1 0 0,-1 4-61 0 0,1-4 56 0 0,-1 1 0 0 0,1 0 0 0 0,1 0 0 0 0,-1 0 0 0 0,1-1 0 0 0,0 1-56 0 0,3 10 112 0 0,0 14 112 0 0,2-3-26 0 0,6 23 88 0 0,-6-20-199 0 0,-2 1 14 0 0,1-17-34 0 0,-5-11-51 0 0,0-1 0 0 0,1 0 0 0 0,-1 1 0 0 0,-1-1-1 0 0,1 0 1 0 0,0 1 0 0 0,-1-1 0 0 0,0 2-16 0 0,3 18 104 0 0,-2-21-92 0 0,0 1 0 0 0,0-1 0 0 0,1 1 0 0 0,-1-1 0 0 0,0 0 0 0 0,1 1 0 0 0,1 0-12 0 0,-1 0 18 0 0,0 0-1 0 0,0 0 1 0 0,0 0-1 0 0,0 0 1 0 0,-1 1-1 0 0,1-1 0 0 0,0 2-17 0 0,1 8 52 0 0,3 6-5 0 0,6-3 32 0 0,-1-6-51 0 0,-7-4 28 0 0,-4-1-44 0 0,1 0-14 0 0,-1-4 3 0 0,1-1 0 0 0,0 0 0 0 0,-1 1 0 0 0,1-1-1 0 0,0 0 1 0 0,-1 0 0 0 0,1 1 0 0 0,0-1 0 0 0,-1 0-1 0 0,1 0 1 0 0,0 0 0 0 0,-1 0 0 0 0,1 0 0 0 0,0 0-1 0 0,0 0 0 0 0,-1 0 0 0 0,2 0 35 0 0,-2 0-88 0 0,0 0 24 0 0,0 0-27 0 0,0 0-33 0 0,0-1-51 0 0,0 1-26 0 0,0 0-52 0 0,0-1-60 0 0,0 0-68 0 0,0 0-71 0 0,0 0-68 0 0,0 0-61 0 0,0 0-51 0 0,0-1-179 0 0,0 1-51 0 0,0-2-216 0 0,0 0-577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37.9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112 129 8984 0 0,'85'-14'200'0'0,"-71"13"-78"0"0,1 0-1 0 0,-1 0 1 0 0,2 1-122 0 0,-3 1 116 0 0,3-4-1 0 0,-5-3-34 0 0,-9 5-77 0 0,-1 0 1 0 0,1 0-1 0 0,-1 1 1 0 0,1-1-1 0 0,-1 0 1 0 0,1 1-1 0 0,-1-1 1 0 0,1 1 0 0 0,-1-1-1 0 0,1 1 1 0 0,0 0-1 0 0,-1 0 1 0 0,2 0-5 0 0,17 0-7 0 0,-10 0 43 0 0,-8 0 108 0 0,-2 0 19 0 0,-2 0-3 0 0,1 0-197 0 0,0 0 37 0 0,-2-1 71 0 0,-1 1 68 0 0,-11 1 477 0 0,9 1-428 0 0,-12 9 251 0 0,5-7-232 0 0,-3 0 78 0 0,-3 7 44 0 0,6-2-141 0 0,-33 19 500 0 0,28-20-456 0 0,-2-3-3 0 0,4 2-34 0 0,14-6-165 0 0,-1 0-1 0 0,1 0 1 0 0,0 1 0 0 0,0-1-1 0 0,0 1 1 0 0,1 0 0 0 0,-1-1-1 0 0,0 1 1 0 0,0 0 0 0 0,1 0 0 0 0,-1 1-30 0 0,-9 18 376 0 0,-1-3-150 0 0,-4 3-64 0 0,-10 13-11 0 0,16-20-97 0 0,1 0 1 0 0,-6 10-55 0 0,15-22 11 0 0,-1-1 0 0 0,1 0 1 0 0,0 1-1 0 0,-1-1 1 0 0,1 1-1 0 0,0-1 0 0 0,0 1 1 0 0,0-1-1 0 0,0 1 1 0 0,0-1-12 0 0,0 1 12 0 0,0-1 0 0 0,0 1 1 0 0,0-1-1 0 0,0 1 1 0 0,-1-1-1 0 0,1 0 1 0 0,0 1-1 0 0,-1-1 1 0 0,1 1-1 0 0,-1-1-12 0 0,-4 6 49 0 0,5-6-43 0 0,-1-1 0 0 0,0 1 0 0 0,1 0-1 0 0,-1 0 1 0 0,1-1 0 0 0,-1 1 0 0 0,1 0 0 0 0,-1 0 0 0 0,1 0 0 0 0,-1 0-1 0 0,1 0 1 0 0,0 0 0 0 0,0 0 0 0 0,-1 0 0 0 0,1 0 0 0 0,0 0-1 0 0,0-1 1 0 0,0 1 0 0 0,0 0 0 0 0,0 0 0 0 0,0 0 0 0 0,0 0-1 0 0,0 0 1 0 0,1 0 0 0 0,-1 0 0 0 0,0 0 0 0 0,0 0-6 0 0,14 24 51 0 0,-13-23-43 0 0,-2 3 5 0 0,1-4-12 0 0,0-1 0 0 0,0 1 0 0 0,0 0 1 0 0,0-1-1 0 0,0 1 0 0 0,0-1 0 0 0,0 1 0 0 0,0 0 1 0 0,0-1-1 0 0,0 1 0 0 0,0-1 0 0 0,1 1 0 0 0,-1 0 1 0 0,0-1-1 0 0,0 1 0 0 0,1-1 0 0 0,-1 1 0 0 0,0-1 1 0 0,1 1-1 0 0,-1-1 0 0 0,0 1 0 0 0,1-1 0 0 0,-1 0 1 0 0,1 1-1 0 0,-1-1 0 0 0,1 1-1 0 0,15 0 68 0 0,-14-1-63 0 0,0-1 0 0 0,0 1 0 0 0,0 0 0 0 0,1 0 0 0 0,-1 1 0 0 0,0-1 0 0 0,0 0 0 0 0,0 1 0 0 0,0-1 0 0 0,0 1 1 0 0,1 0-6 0 0,5 4 35 0 0,-6-4-30 0 0,0 0-1 0 0,0 0 1 0 0,0 0 0 0 0,-1 0-1 0 0,1 0 1 0 0,0-1 0 0 0,0 1-1 0 0,0-1 1 0 0,0 1 0 0 0,0-1-1 0 0,0 0 1 0 0,0 1 0 0 0,0-1-1 0 0,0 0 1 0 0,0-1 0 0 0,0 1-1 0 0,0 0 1 0 0,0 0 0 0 0,0-1-1 0 0,0 1 1 0 0,2-2-5 0 0,36-8 11 0 0,-8 4-11 0 0,-11-4 0 0 0,1 4-1 0 0,-15 4 2 0 0,1 0-1 0 0,-1 0 0 0 0,0-1 0 0 0,3-1 0 0 0,-2 1-1 0 0,1-1 0 0 0,-1 2 1 0 0,0-1-1 0 0,3 1 1 0 0,24-10-47 0 0,-30 10 30 0 0,-1 0 0 0 0,1-1 0 0 0,-1 1 0 0 0,0-1 0 0 0,0 0 0 0 0,0-1 1 0 0,2-1 16 0 0,27-24-92 0 0,-5 12-10 0 0,-20 14 69 0 0,-4 1 10 0 0,1 0 0 0 0,-1-1 1 0 0,0 1-1 0 0,0-1 0 0 0,1 0 23 0 0,-4 2-10 0 0,0 0 0 0 0,0 0 1 0 0,0-1-1 0 0,0 1 0 0 0,0 0 0 0 0,0 0 1 0 0,0-1-1 0 0,0 1 0 0 0,0 0 0 0 0,-1-1 1 0 0,1 0 9 0 0,5-25-166 0 0,-1 11-46 0 0,-3 13 150 0 0,-1 0 0 0 0,0-1 0 0 0,0 1-1 0 0,0 0 1 0 0,0-1 0 0 0,-1 1 0 0 0,1-1 0 0 0,-1-1 62 0 0,0-3-210 0 0,0 1-122 0 0,0 3 67 0 0,0 0-38 0 0,0-3-401 0 0,0 0-277 0 0,-3-4-651 0 0,-1 3-119 0 0,-5-2-988 0 0</inkml:trace>
  <inkml:trace contextRef="#ctx0" brushRef="#br0" timeOffset="531.8">671 240 10016 0 0,'0'3'230'0'0,"0"1"-134"0"0,-1-1-47 0 0,1-1 0 0 0,0 0 0 0 0,0 1 0 0 0,0-1 0 0 0,1 0 1 0 0,-1 1-1 0 0,1-1 0 0 0,-1 0 0 0 0,1 2-49 0 0,4 5 137 0 0,1 1-30 0 0,-3 3-71 0 0,-3-11-36 0 0,0 0 0 0 0,0-1 0 0 0,0 1 0 0 0,1 0 0 0 0,-1-1 0 0 0,1 1 0 0 0,-1 0 0 0 0,1-1 0 0 0,0 1 0 0 0,-1-1 0 0 0,1 1 0 0 0,0-1 0 0 0,0 1 0 0 0,0-1 0 0 0,4 7 0 0 0,-3-3 8 0 0,1 0 31 0 0,-1-3 34 0 0,0 0 33 0 0,3 0 36 0 0,0 1-14 0 0,0 0 62 0 0,1 3-14 0 0,-5-2-73 0 0,1 1 97 0 0,-1-2-41 0 0,-1 0 46 0 0,1 1 53 0 0,-1 0 61 0 0,0-3-286 0 0,0-1 0 0 0,0 1-1 0 0,0 0 1 0 0,0-1 0 0 0,0 1 0 0 0,1-1-1 0 0,-1 1 1 0 0,0 0 0 0 0,0-1-1 0 0,1 1 1 0 0,-1-1 0 0 0,1 1 0 0 0,-1 0-1 0 0,0-1 1 0 0,1 1 0 0 0,-1-1-1 0 0,1 1 1 0 0,-1-1 0 0 0,1 0 0 0 0,-1 1-1 0 0,1-1-32 0 0,9 6 409 0 0,-4-2-168 0 0,0 1-36 0 0,-7-6 155 0 0,-1 2-90 0 0,0 0-116 0 0,0 0-34 0 0,-1 2 44 0 0,-1 2 17 0 0,5-3-67 0 0,1-1 58 0 0,9-9 340 0 0,-9 5-216 0 0,-1 3-132 0 0,-1 0-43 0 0,0 0 0 0 0,0 0 24 0 0,0 0-17 0 0,0-2-7 0 0,0-41 225 0 0,0 10-148 0 0,0 7-84 0 0,0 5-68 0 0,0 21-46 0 0,1-17 53 0 0,5-1-33 0 0,0 2-10 0 0,10-45 54 0 0,-15 58-58 0 0,0-1 0 0 0,0 0 0 0 0,-1 1 0 0 0,1-1-1 0 0,-1 0 1 0 0,0 1 0 0 0,0-1 0 0 0,0 0 0 0 0,-1-1-6 0 0,1-5 0 0 0,0 8-2 0 0,0 0 0 0 0,0 0-1 0 0,0 0 1 0 0,0 0-1 0 0,1 0 1 0 0,-1 0 0 0 0,1 0-1 0 0,0 0 1 0 0,-1 0-1 0 0,1 0 1 0 0,0 0 0 0 0,0 0-1 0 0,0 1 1 0 0,1-1-1 0 0,-1 0 1 0 0,0 1-1 0 0,1-1 1 0 0,-1 1 0 0 0,1-1-1 0 0,-1 1 1 0 0,1 0-1 0 0,1-1 3 0 0,4-5-13 0 0,9-10-10 0 0,-13 13 14 0 0,0 0 0 0 0,1 0 0 0 0,0 1-1 0 0,0-1 1 0 0,0 1 0 0 0,0 0 0 0 0,1 0 0 0 0,4-2 9 0 0,-2 2-9 0 0,0 0 0 0 0,0 1 0 0 0,1 0-1 0 0,-1 1 1 0 0,1-1 9 0 0,22-4-8 0 0,-26 5 8 0 0,9-2 0 0 0,0 0 0 0 0,0 0 0 0 0,0 2 0 0 0,8-1 0 0 0,19 2-20 0 0,-5 0-68 0 0,0 0-83 0 0,2 0-95 0 0,-30 0 202 0 0,0 1 0 0 0,-1 0 0 0 0,1 0 0 0 0,0 1 0 0 0,0-1 0 0 0,-1 1 64 0 0,11 3-76 0 0,-5-2 76 0 0,6 2 99 0 0,2 6 97 0 0,-8-4-98 0 0,-6-3-12 0 0,0 0 0 0 0,0 0-1 0 0,0 0 1 0 0,4 5-86 0 0,1 1 66 0 0,7 2-40 0 0,1 0-25 0 0,-15-8 1 0 0,24 19 9 0 0,-27-21-3 0 0,1 0 0 0 0,0 0 0 0 0,-1 0 0 0 0,1 0 0 0 0,-1 1 1 0 0,0-1-1 0 0,0 1 0 0 0,1 0-8 0 0,1 10 43 0 0,-3-12-35 0 0,0 1 0 0 0,0 0 0 0 0,0 0 0 0 0,1-1 0 0 0,-1 1 0 0 0,1 0 0 0 0,-1 0 0 0 0,1-1 0 0 0,0 1 0 0 0,0-1 0 0 0,0 1 0 0 0,0-1 0 0 0,0 1 0 0 0,0-1 0 0 0,0 0 0 0 0,0 1 0 0 0,0-1 0 0 0,1 0 0 0 0,-1 0-1 0 0,0 0 1 0 0,1 1-8 0 0,0-1 11 0 0,1 0-1 0 0,-1 1 0 0 0,0-1 1 0 0,0 1-1 0 0,0 0 0 0 0,0-1 0 0 0,0 1 1 0 0,-1 0-1 0 0,1 0 0 0 0,0 1 1 0 0,-1-1-1 0 0,0 0 0 0 0,1 0 0 0 0,-1 1 1 0 0,0-1-1 0 0,0 1 0 0 0,0-1 1 0 0,-1 1-1 0 0,1-1 0 0 0,-1 1 0 0 0,1 1-10 0 0,5 11 31 0 0,0-1 0 0 0,0-1 0 0 0,2 1 0 0 0,-1-1 0 0 0,2 0 0 0 0,1 1-31 0 0,-1 0 49 0 0,7 4 54 0 0,-3-2 18 0 0,-10 0-12 0 0,-3-12-109 0 0,1 2 40 0 0,-1 4 94 0 0,-1 11 279 0 0,-1-17-312 0 0,-5 1 27 0 0,2-2-25 0 0,4 2-19 0 0,0 4 48 0 0,1-9-132 0 0,0 0 8 0 0,0 1-1 0 0,0 0 1 0 0,0 0-1 0 0,0-1 1 0 0,0 1-1 0 0,0 0 1 0 0,0-1-1 0 0,0 1 1 0 0,0 0 0 0 0,-1-1-1 0 0,1 1 1 0 0,0 0-1 0 0,-1-1 1 0 0,1 1-1 0 0,0-1-7 0 0,-1 1 7 0 0,0-1 0 0 0,1 0 0 0 0,-1 1 0 0 0,1-1 0 0 0,-1 0 0 0 0,0 0 0 0 0,1 1 0 0 0,-1-1 0 0 0,0 0 0 0 0,1 0 0 0 0,-1 0 0 0 0,0 0 0 0 0,0 0-1 0 0,1 0 1 0 0,-1 0-7 0 0,1 0 1 0 0,0 0 1 0 0,0 0-1 0 0,0 0 0 0 0,0 0 0 0 0,0 0 0 0 0,-1 0 0 0 0,1 0 0 0 0,0 0 0 0 0,0 0 0 0 0,0 0 0 0 0,0 0 0 0 0,0 0 0 0 0,0 0 0 0 0,0 0 1 0 0,0 0-1 0 0,0 0 0 0 0,0 0 0 0 0,-1 0 0 0 0,1 0 0 0 0,0 0 0 0 0,0 0 0 0 0,0 0 0 0 0,0 0 0 0 0,0 0 0 0 0,0 0 0 0 0,0 0 0 0 0,0 0 1 0 0,0 0-1 0 0,0 0 0 0 0,0 1 0 0 0,0-1 0 0 0,-1 0 0 0 0,1 0 0 0 0,0 0 0 0 0,0 0 0 0 0,0 0 0 0 0,0 0 0 0 0,0 0 0 0 0,0 0 0 0 0,0 0 0 0 0,0 0 1 0 0,0 0-1 0 0,0 0 0 0 0,0 1 0 0 0,0-1 0 0 0,0 0 0 0 0,0 0 0 0 0,0 0 0 0 0,0 0 0 0 0,0 0 0 0 0,0 0 0 0 0,0 0 0 0 0,0 0 0 0 0,0 0 1 0 0,0 1-1 0 0,0-1 0 0 0,0 0-1 0 0,1 3-7 0 0,-1-2 8 0 0,0-1 0 0 0,0 0 0 0 0,0 0 0 0 0,0 0 0 0 0,0 1 0 0 0,0-1 0 0 0,0 0 0 0 0,0 0-1 0 0,0 1 1 0 0,0-1 0 0 0,0 0 0 0 0,0 0 0 0 0,0 1 0 0 0,0-1 0 0 0,0 0 0 0 0,0 0 0 0 0,0 1 0 0 0,-1-1 0 0 0,1 0 0 0 0,0 0 0 0 0,0 1 0 0 0,0-1 0 0 0,0 0 0 0 0,0 0 0 0 0,-1 0 0 0 0,1 1-1 0 0,0-1 1 0 0,0 0 0 0 0,0 0 0 0 0,0 0 0 0 0,-1 0 0 0 0,1 0 0 0 0,0 1 0 0 0,0-1-1 0 0,-9 1-34 0 0,-9 0-93 0 0,16-1-112 0 0,1 0-276 0 0,1 0-469 0 0,-2 0-37 0 0,-12 0-10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36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1 339 9872 0 0,'0'0'222'0'0,"0"0"30"0"0,0 0 20 0 0,0 0 35 0 0,0 0 92 0 0,0 0 38 0 0,0 0 10 0 0,0 0-2 0 0,0 0-10 0 0,0 2-3 0 0,0 2-314 0 0,1-1 42 0 0,4 8 462 0 0,-3-7-404 0 0,1 0-92 0 0,-2-2-108 0 0,0 0-35 0 0,2 5 201 0 0,-2 0-48 0 0,-1 1-18 0 0,-1 2 7 0 0,-1 0-5 0 0,2-3-11 0 0,1 0 16 0 0,2 0 41 0 0,3 3-33 0 0,-1-1-34 0 0,-2-6-68 0 0,-1 0 0 0 0,0 1-1 0 0,0-1 1 0 0,0 1-1 0 0,0 0 1 0 0,-1 0-1 0 0,1 0-30 0 0,3 26 193 0 0,6-9 17 0 0,-5 1 3 0 0,-5-15-116 0 0,1 1-1 0 0,1-1 0 0 0,-1 0 0 0 0,3 3-96 0 0,3 6 160 0 0,6 13 126 0 0,-7-13-133 0 0,0 2-56 0 0,6-1-79 0 0,1 2-20 0 0,-6-7-3 0 0,5 9 61 0 0,-11-18-44 0 0,-1-1 0 0 0,1 0 0 0 0,0 0 0 0 0,0 0 0 0 0,0 0 0 0 0,0 0 0 0 0,0 0 0 0 0,0-1 0 0 0,1 1 0 0 0,-1-1 0 0 0,0 1 0 0 0,1-1 0 0 0,0 0-12 0 0,24 5 81 0 0,-6 7-3 0 0,-17-11-67 0 0,-1 0 0 0 0,1 0 0 0 0,0 0 0 0 0,0 0 0 0 0,0-1 0 0 0,2 1-11 0 0,0-1 16 0 0,-1 0 0 0 0,1 0 0 0 0,0-1 0 0 0,3 0-16 0 0,23 0 64 0 0,-29 0-56 0 0,1 0 0 0 0,-1 0-1 0 0,0 0 1 0 0,0-1 0 0 0,0 1-1 0 0,1-1 1 0 0,0 0-8 0 0,1-6 13 0 0,-2 4-5 0 0,10-3 35 0 0,-8 3-30 0 0,1-1 1 0 0,-2 0-1 0 0,1 0 1 0 0,0-1-1 0 0,-1 1 1 0 0,2-3-14 0 0,4-10-7 0 0,-4-9-7 0 0,4 4-61 0 0,-4-7-20 0 0,-1 14 48 0 0,1-3-18 0 0,-4 1-15 0 0,-3-6 0 0 0,1-5-51 0 0,-1 20 70 0 0,2 0 0 0 0,-1 0 0 0 0,2 1-1 0 0,0-5 62 0 0,3-3-94 0 0,1-3-35 0 0,-4 1 0 0 0,-3 8 105 0 0,1-13-5 0 0,4 8-23 0 0,6-2 27 0 0,-9 14 19 0 0,-1 1 1 0 0,1-1 0 0 0,-1 1-1 0 0,0 0 1 0 0,1-1 0 0 0,-1 1-1 0 0,0-1 1 0 0,0 1 0 0 0,0-1-1 0 0,0 1 6 0 0,3-14-50 0 0,7 0 26 0 0,-4 12-25 0 0,4 4 34 0 0,-10-1 8 0 0,3 0-73 0 0,0 0 8 0 0,10 0 13 0 0,-13-1 59 0 0,1 1-1 0 0,-1 0 0 0 0,1 0 0 0 0,0 0 0 0 0,-1 0 0 0 0,1 0 0 0 0,-1 0 1 0 0,1 0-1 0 0,-1 1 0 0 0,1-1 0 0 0,-1 0 0 0 0,1 0 0 0 0,-1 0 0 0 0,1 0 0 0 0,-1 1 1 0 0,1-1-1 0 0,-1 0 0 0 0,1 1 0 0 0,-1-1 0 0 0,1 0 0 0 0,-1 1 0 0 0,1-1 0 0 0,-1 0 1 0 0,0 1-1 0 0,1-1 0 0 0,-1 1 1 0 0,5 20-43 0 0,9-10 32 0 0,-13-9 12 0 0,1 1-1 0 0,0-1 0 0 0,-1 0 0 0 0,0 1 0 0 0,1 0 0 0 0,-1-1 0 0 0,0 1 0 0 0,-1 0 0 0 0,1-1 0 0 0,0 1 1 0 0,-1 0-1 0 0,1 0 0 0 0,-1 0 0 0 0,2 42 54 0 0,-2-39-36 0 0,0-4-10 0 0,0 1 0 0 0,0-1 1 0 0,0 1-1 0 0,0 0 0 0 0,1-1 1 0 0,-1 1-1 0 0,1-1 0 0 0,0 1 1 0 0,0-1-1 0 0,0 0 0 0 0,0 1 1 0 0,0-1-1 0 0,0 0 0 0 0,0 0 0 0 0,1 0 1 0 0,0 0-1 0 0,-1 0-8 0 0,1 1 23 0 0,1 0 0 0 0,-1 0 0 0 0,0 0 0 0 0,-1 1 0 0 0,1-1 0 0 0,-1 0 0 0 0,1 2-23 0 0,2 8 61 0 0,-3-9-37 0 0,0 0-1 0 0,0 0 1 0 0,0 0 0 0 0,1 0 0 0 0,0 0 0 0 0,0-1-1 0 0,0 1 1 0 0,1 0-24 0 0,26 41 181 0 0,-24-34-127 0 0,-4-9-43 0 0,0 0-1 0 0,0 1 0 0 0,0-1 1 0 0,0 0-1 0 0,1 0 0 0 0,-1 0 1 0 0,1 0-1 0 0,0 0 0 0 0,0 0-10 0 0,11 14 24 0 0,-11-11-11 0 0,-1-4-11 0 0,-1-1 0 0 0,0 1 0 0 0,0 0 0 0 0,1-1 0 0 0,-1 1 1 0 0,0 0-1 0 0,1-1 0 0 0,-1 1 0 0 0,1-1 0 0 0,-1 1 0 0 0,1-1 0 0 0,-1 1 0 0 0,1-1 1 0 0,-1 1-1 0 0,1-1 0 0 0,-1 0 0 0 0,1 1 0 0 0,0-1 0 0 0,-1 0 0 0 0,1 1 1 0 0,0-1-1 0 0,0 0-2 0 0,4 3 4 0 0,-4-3 0 0 0,0 1-1 0 0,0 0 1 0 0,0 0-1 0 0,0 0 1 0 0,0 0-1 0 0,0 0 1 0 0,0 0 0 0 0,0 0-1 0 0,0 0 1 0 0,0 0-1 0 0,0 0 1 0 0,0 1-4 0 0,8 14 37 0 0,-5-14-23 0 0,1-1-1 0 0,2 3-5 0 0,-6-3-7 0 0,0 0-1 0 0,-1-1 0 0 0,1 1 0 0 0,0 0 0 0 0,0-1 0 0 0,0 1 0 0 0,-1-1 0 0 0,1 1 0 0 0,0-1 0 0 0,0 0 0 0 0,0 1 0 0 0,0-1 0 0 0,0 0 0 0 0,0 0 1 0 0,0 1-1 0 0,0-1 0 0 0,0 0 0 0 0,0 0 0 0 0,0 0 0 0 0,0 0 0 0 0,0 0 0 0 0,0 0 0 0 0,0-1 0 0 0,0 1 0 0 0,0 0 0 0 0,-1 0 0 0 0,1-1 0 0 0,29-12-175 0 0,-21 12-18 0 0,-2 2 47 0 0,-6-1 70 0 0,0 0-7 0 0,-1 0-24 0 0,1-1-46 0 0,-1 1-18 0 0,1 0-47 0 0,-1-1-53 0 0,1 0-59 0 0,0 0-81 0 0,0 0-63 0 0,0 0-56 0 0,1 0-50 0 0,-1-1-126 0 0,1 1-42 0 0,0-2-192 0 0,1 0-515 0 0</inkml:trace>
  <inkml:trace contextRef="#ctx0" brushRef="#br0" timeOffset="399.8">1135 3 11000 0 0,'16'-1'266'0'0,"-11"1"-173"0"0,-1-1 0 0 0,0 1 0 0 0,1 0 0 0 0,-1 0 0 0 0,1 0-1 0 0,-1 1 1 0 0,0 0 0 0 0,1 0 0 0 0,3 1-93 0 0,24 14 106 0 0,-26-12-103 0 0,6 2 67 0 0,2-2 84 0 0,-3-2 36 0 0,0 3 71 0 0,-4 4 89 0 0,-4 6 110 0 0,-3-6-193 0 0,1-2-74 0 0,1 0-35 0 0,3 2-6 0 0,-1 0-13 0 0,-2-2-2 0 0,-1 0 31 0 0,0 2 66 0 0,-1-1-28 0 0,1-1-46 0 0,1 0-15 0 0,2 3 11 0 0,2 6 71 0 0,0 9 106 0 0,0 9 26 0 0,-2-16-178 0 0,-2 16 246 0 0,-2-28-324 0 0,0 0 0 0 0,1-1 0 0 0,-1 1 0 0 0,2 4-103 0 0,-1-7 37 0 0,6 28 218 0 0,-5-22-168 0 0,0 0 0 0 0,-1-1-1 0 0,0 9-86 0 0,-1-9 73 0 0,1 0 1 0 0,0 0-1 0 0,0 1 0 0 0,1-1 1 0 0,1 3-74 0 0,2 11 132 0 0,-2 2-42 0 0,-4 2-14 0 0,0-17-47 0 0,0 1 0 0 0,2-1 0 0 0,-1 0 0 0 0,1 0 0 0 0,0 0 0 0 0,1 4-29 0 0,4 2 47 0 0,-5-11-37 0 0,1-1 1 0 0,-1 0-1 0 0,0 1 1 0 0,0-1-1 0 0,-1 0 1 0 0,1 1-1 0 0,-1-1 0 0 0,0 2-10 0 0,0 31 97 0 0,0 11-54 0 0,1-46-41 0 0,-1-1 0 0 0,0 1 0 0 0,0-1 0 0 0,0 1-1 0 0,0-1 1 0 0,0 1 0 0 0,0-1 0 0 0,0 1-1 0 0,0-1 1 0 0,0 1 0 0 0,0-1 0 0 0,0 1 0 0 0,-1-1-1 0 0,1 0 1 0 0,0 1 0 0 0,0-1 0 0 0,0 1 0 0 0,-1-1-1 0 0,1 1 1 0 0,0-1 0 0 0,0 1 0 0 0,-1-1-1 0 0,1 0 1 0 0,0 1 0 0 0,-1-1 0 0 0,1 0 0 0 0,-1 1-1 0 0,1-1 1 0 0,0 0 0 0 0,-1 1 0 0 0,1-1 0 0 0,-1 0-2 0 0,-6 5 13 0 0,7-5-9 0 0,-1 1-1 0 0,1-1 1 0 0,0 1-1 0 0,0 0 1 0 0,-1-1-1 0 0,1 1 1 0 0,0 0 0 0 0,0-1-1 0 0,0 1 1 0 0,0 0-1 0 0,-1-1 1 0 0,1 1-1 0 0,0 0 1 0 0,0 0-1 0 0,1-1-3 0 0,-1 3 35 0 0,0-3-127 0 0,0 0-69 0 0,0 0-21 0 0,0-1-53 0 0,0-1 62 0 0,0 1 51 0 0,0 1 42 0 0,0-1 24 0 0,0-1-9 0 0,0 1 6 0 0,0 0-12 0 0,0 0-38 0 0,0 0-45 0 0,0 0-56 0 0,0 0-65 0 0,0-1-72 0 0,0 0-84 0 0,0 0-91 0 0,0-11-976 0 0</inkml:trace>
  <inkml:trace contextRef="#ctx0" brushRef="#br0" timeOffset="984.94">943 371 3848 0 0,'-1'0'85'0'0,"0"0"-37"0"0,-2 0-39 0 0,-8 0-233 0 0,9 0 215 0 0,0 0 41 0 0,2 0 51 0 0,-1 0 64 0 0,2 0 77 0 0,0 0 87 0 0,1 0 100 0 0,2 0 112 0 0,0 0-301 0 0,15 0 553 0 0,-11 0-485 0 0,-1 0-107 0 0,-3 0-109 0 0,2-3 278 0 0,-1-1-214 0 0,1 0 33 0 0,8 0 248 0 0,19 3 567 0 0,-30 1-902 0 0,9-2 333 0 0,-3-3-52 0 0,5-2 40 0 0,-9 6-243 0 0,0 0 0 0 0,1 0 1 0 0,-1 0-1 0 0,1 1 0 0 0,5 0-162 0 0,18 1 471 0 0,-16-1-296 0 0,0 1-44 0 0,2-1 17 0 0,-8 0-75 0 0,-1 1 0 0 0,1-2 0 0 0,-1 1 0 0 0,1-1-1 0 0,-1 0 1 0 0,1 0-73 0 0,17-10 288 0 0,-3 8-141 0 0,3 2 41 0 0,4 1 38 0 0,-1 1 33 0 0,11 0 192 0 0,8-1-217 0 0,63 0 382 0 0,-76 0-478 0 0,0 0-54 0 0,4 0-76 0 0,-1 0-113 0 0,-18 0 3 0 0,0 0-37 0 0,0 0-41 0 0,-1 0-42 0 0,-8-1-111 0 0,5-4-264 0 0,-10 2 294 0 0,-2 2 114 0 0,0 0-35 0 0,0 0-39 0 0,0-1-47 0 0,-1 2-12 0 0,1-1-41 0 0,1 0-466 0 0,1 1-306 0 0,2 0-724 0 0,-6 0 1857 0 0</inkml:trace>
  <inkml:trace contextRef="#ctx0" brushRef="#br0" timeOffset="1231.76">1870 339 7696 0 0,'-67'0'225'0'0,"57"0"-103"0"0,15 2-27 0 0,-5-2-95 0 0,12 4 36 0 0,10 3-26 0 0,-17-6-10 0 0,10 4 0 0 0,-15-4 0 0 0,0 0 0 0 0,1-1 0 0 0,-1 1 0 0 0,0 0 0 0 0,0-1 0 0 0,1 1 0 0 0,-1 0 0 0 0,0 0 0 0 0,0-1 0 0 0,0 1 0 0 0,0 0 0 0 0,0 0 0 0 0,0-1 0 0 0,0 1 0 0 0,0 1 0 0 0,1 5 53 0 0,2-2 91 0 0,1-1 70 0 0,1-1 48 0 0,-3-2-193 0 0,-1-1 0 0 0,0 1 1 0 0,0 0-1 0 0,1 0 0 0 0,-1 0 0 0 0,0-1 1 0 0,0 1-1 0 0,0 0 0 0 0,0 1 1 0 0,0-1-1 0 0,0 0 0 0 0,0 1-69 0 0,2 5 235 0 0,-2 4-54 0 0,-2 0 94 0 0,0 1 13 0 0,1 2 47 0 0,1-1 41 0 0,2-2 36 0 0,2-3-183 0 0,1 3 105 0 0,-3 5 63 0 0,-4-7-244 0 0,0 13 137 0 0,3-15-153 0 0,0 0 37 0 0,3 2 14 0 0,4 6 143 0 0,-1 0-56 0 0,-3-6-188 0 0,-4-7-62 0 0,0 1-1 0 0,0-1 1 0 0,-1 0 0 0 0,1 0-1 0 0,-1 1 1 0 0,1-1 0 0 0,-1 0-1 0 0,0 1-24 0 0,3 11 125 0 0,-3-13-119 0 0,0-1 0 0 0,1 1 0 0 0,-1 0 0 0 0,1 0 0 0 0,0 0-1 0 0,-1-1 1 0 0,1 1 0 0 0,0 0 0 0 0,-1-1 0 0 0,1 1 0 0 0,0-1 0 0 0,0 1 0 0 0,-1-1 0 0 0,1 1 0 0 0,1-1-6 0 0,9 5 54 0 0,-10-5-52 0 0,0 0-1 0 0,-1 0 0 0 0,1 1 1 0 0,0-1-1 0 0,0 0 0 0 0,-1 0 1 0 0,1 1-1 0 0,0-1 0 0 0,-1 0 1 0 0,1 1-1 0 0,0-1 0 0 0,-1 0 1 0 0,1 1-1 0 0,-1-1 0 0 0,1 1 1 0 0,-1-1-1 0 0,1 1 0 0 0,-1 0 1 0 0,1-1-1 0 0,-1 1 0 0 0,1-1 1 0 0,-1 1-1 0 0,0 0 0 0 0,1-1 1 0 0,-1 1-2 0 0,-2 2 18 0 0,-1 0-36 0 0,6 2-76 0 0,2 0-59 0 0,-5-5 146 0 0,0 0 0 0 0,0 1 1 0 0,0-1-1 0 0,0 0 0 0 0,1 0 0 0 0,-1 0 1 0 0,0 0-1 0 0,0 0 0 0 0,0 0 1 0 0,0 0-1 0 0,0 0 0 0 0,0 0 0 0 0,0 0 1 0 0,0 0-1 0 0,0 1 0 0 0,0-1 0 0 0,1 0 1 0 0,-1 0-1 0 0,0 0 0 0 0,0 0 0 0 0,0 0 1 0 0,0 0-1 0 0,0 0 0 0 0,0 1 0 0 0,0-1 1 0 0,0 0-1 0 0,0 0 0 0 0,0 0 1 0 0,0 0-1 0 0,0 0 0 0 0,0 0 0 0 0,0 0 1 0 0,0 1-1 0 0,0-1 0 0 0,0 0 0 0 0,0 0 1 0 0,0 0-1 0 0,0 0 0 0 0,0 0 0 0 0,0 0 1 0 0,-1 1-1 0 0,1-1 0 0 0,0 0 0 0 0,0 0 1 0 0,0 0-1 0 0,0 0 0 0 0,0 0 1 0 0,0 0-1 0 0,0 0 0 0 0,0 0 0 0 0,0 0 1 0 0,0 0-1 0 0,-1 1 0 0 0,1-1 0 0 0,0 0 1 0 0,0 0-1 0 0,0 0 7 0 0,-3 2-114 0 0,1 0 10 0 0,1 0-15 0 0,-1 0-39 0 0,1-1-49 0 0,-1 0-59 0 0,1 1-213 0 0,0-2-112 0 0,1 1 87 0 0,0-1-42 0 0,0 0-635 0 0,0 0-498 0 0,0 0-946 0 0</inkml:trace>
  <inkml:trace contextRef="#ctx0" brushRef="#br0" timeOffset="1416.59">1838 179 8088 0 0,'0'0'182'0'0,"0"0"29"0"0,0 0 12 0 0,5 0-37 0 0,22-3-148 0 0,2-7-38 0 0,-10 7 0 0 0,-3 3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33.0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65 9384 0 0,'0'0'208'0'0,"0"-2"33"0"0,0-1-175 0 0,0 2-30 0 0,0-3 35 0 0,0-3 83 0 0,0 2-32 0 0,0-2 36 0 0,0 5-29 0 0,0 1 150 0 0,0 1 242 0 0,0 0 14 0 0,0 0 13 0 0,0 0 49 0 0,0 0 19 0 0,0 0 7 0 0,0 0-41 0 0,0 1-400 0 0,2 1 44 0 0,9 12 125 0 0,-8 1-54 0 0,-2 0-34 0 0,5 2-27 0 0,0-1-44 0 0,-4-7-47 0 0,-1-1 1 0 0,0 1-1 0 0,0 0 0 0 0,-1 5-145 0 0,-1 19 334 0 0,0-3-93 0 0,1 17 83 0 0,0 63 501 0 0,0-43-396 0 0,0-55-334 0 0,1 0-1 0 0,1 1 1 0 0,0-1-1 0 0,0 0-94 0 0,5 26 258 0 0,-5-7-24 0 0,-3-5-106 0 0,0-12-51 0 0,1-1 1 0 0,0 1-1 0 0,1-1 0 0 0,0 0 0 0 0,1 3-77 0 0,3 1 76 0 0,-3-10-49 0 0,0-1 0 0 0,-1 1 0 0 0,1 0 0 0 0,-1 0 0 0 0,-1-1 0 0 0,1 1-27 0 0,-1 1 22 0 0,1-1 0 0 0,0 0 0 0 0,0 1 1 0 0,1-1-1 0 0,0 0 0 0 0,2 5-22 0 0,-2-6 13 0 0,2 11 41 0 0,-5 4-37 0 0,1-12-16 0 0,0 14 18 0 0,0-9 36 0 0,0-2-54 0 0,0 1-51 0 0,0 5-64 0 0,0-15 43 0 0,0-3-1 0 0,0 0 0 0 0,0-2-142 0 0,0 1 46 0 0,0-1 39 0 0,0 1 33 0 0,0-2-22 0 0,0-3-39 0 0,0 5 70 0 0,0-1-51 0 0,0 0-22 0 0,0 0-55 0 0,0 0-63 0 0,0 0-74 0 0,0-1-82 0 0,0 1-93 0 0,0-1-103 0 0,0 0-111 0 0,0 1 297 0 0,0 0-52 0 0,0 0-48 0 0,0-1-42 0 0,0 0-162 0 0,0-1-41 0 0,0 0-197 0 0,0-3-536 0 0</inkml:trace>
  <inkml:trace contextRef="#ctx0" brushRef="#br0" timeOffset="584.04">81 113 10152 0 0,'-3'-2'298'0'0,"-8"-9"-4"0"0,5 7-210 0 0,1 4-56 0 0,0-1-28 0 0,5 0 1 0 0,0 0 0 0 0,-1 1 0 0 0,1-1 0 0 0,0 1 0 0 0,-1-1 0 0 0,1 0 0 0 0,0 1-1 0 0,0-1 1 0 0,0 0 0 0 0,0 1 0 0 0,0-1 0 0 0,0 0 0 0 0,0 0 0 0 0,0 1 0 0 0,0-1-1 0 0,0 1 0 0 0,0-8 101 0 0,0 3-67 0 0,0 2-7 0 0,2-2 61 0 0,1 2-68 0 0,3-3 69 0 0,8-7 207 0 0,-10 10-235 0 0,-1 1-38 0 0,10-4 169 0 0,-1 0-49 0 0,3 2-16 0 0,9 1 16 0 0,-17 3-92 0 0,1-1 0 0 0,0 0-1 0 0,0 0 1 0 0,0-1 0 0 0,1-1-51 0 0,-2 1 52 0 0,1 0 0 0 0,0 1 0 0 0,-1 0 0 0 0,1 0 0 0 0,1 0-52 0 0,10 1 115 0 0,-6 0-9 0 0,0 0-1 0 0,0 1 1 0 0,7 1-106 0 0,17 9 224 0 0,-9-6-84 0 0,4 0-24 0 0,-2 3-39 0 0,27 17 63 0 0,-29-12-20 0 0,15 11-120 0 0,-14-9 15 0 0,-20-11-15 0 0,0 1 0 0 0,-1 0 0 0 0,4 3 0 0 0,3 4 0 0 0,-6-5 0 0 0,1 1 0 0 0,-1-2 0 0 0,1 0 0 0 0,1 0 0 0 0,22 15 15 0 0,-14-6 68 0 0,-1 1 1 0 0,13 17-84 0 0,-5-6 10 0 0,-24-25-10 0 0,0-1 0 0 0,0 1 1 0 0,-1 0-1 0 0,1 0 1 0 0,-1 0-1 0 0,0 0 1 0 0,0 0-1 0 0,0 1 0 0 0,0-1 1 0 0,0 0-1 0 0,1 2 0 0 0,-2-2 4 0 0,0-1-1 0 0,0 0 0 0 0,0 1 0 0 0,0-1 0 0 0,0 1 1 0 0,0-1-1 0 0,0 0 0 0 0,0 1 0 0 0,0-1 1 0 0,-1 0-1 0 0,1 1 0 0 0,-1-1 0 0 0,1 0 1 0 0,-1 1-1 0 0,1-1-3 0 0,-11 18 42 0 0,-9 8 82 0 0,17-23-99 0 0,-1 0 1 0 0,0-1 0 0 0,0 1 0 0 0,0-1 0 0 0,-2 1-26 0 0,-13 5 52 0 0,2-3 21 0 0,-16 7 58 0 0,9-4 27 0 0,-12 1 159 0 0,28-8-207 0 0,1 0 0 0 0,-1 1 0 0 0,-5 3-110 0 0,-10 3 204 0 0,-1-2-54 0 0,-1-1-45 0 0,2-2-34 0 0,9-1-36 0 0,-56 2 215 0 0,52 0-160 0 0,-10 1 81 0 0,-5-3 81 0 0,4-1-61 0 0,-16 8 141 0 0,41-9-306 0 0,3-1-16 0 0,-8 2 56 0 0,1 1-1 0 0,0-1 1 0 0,-1 1-1 0 0,-4 3-65 0 0,12-5 11 0 0,0-1-1 0 0,-1 0 1 0 0,1 1-1 0 0,-1-1 1 0 0,1 0-1 0 0,-1 1 1 0 0,1-1-1 0 0,-1 0 1 0 0,1 0-1 0 0,-1 0-10 0 0,1 0 11 0 0,-1 0-1 0 0,1 0 1 0 0,0 0-1 0 0,-1 0 0 0 0,1 0 1 0 0,-1 0-1 0 0,1 1 1 0 0,-1-1-1 0 0,1 1 0 0 0,-1-1-10 0 0,2 0 1 0 0,-9 5 77 0 0,0 0 0 0 0,0 0 0 0 0,0 1-1 0 0,0 0-77 0 0,7-3 67 0 0,1 1-34 0 0,1-4-33 0 0,0 1 0 0 0,0-1 1 0 0,0 1-1 0 0,0 0 0 0 0,0-1 0 0 0,0 1 1 0 0,0-1-1 0 0,0 1 0 0 0,1-1 0 0 0,-1 1 1 0 0,0-1-1 0 0,0 1 0 0 0,1-1 0 0 0,-1 1 1 0 0,0-1-1 0 0,1 0 0 0 0,-1 1 0 0 0,0-1 0 0 0,13 5 0 0 0,1 6-8 0 0,-12-9 2 0 0,-1 0 0 0 0,1 0 1 0 0,0-1-1 0 0,0 1 0 0 0,0-1 1 0 0,0 1-1 0 0,0-1 0 0 0,0 0 0 0 0,2 1 6 0 0,25 6-12 0 0,2 12 12 0 0,-25-15 0 0 0,0-1 0 0 0,0 1 0 0 0,0-1 0 0 0,1-1 0 0 0,0 1 0 0 0,-1-1 0 0 0,1-1 0 0 0,0 1 0 0 0,3 0 0 0 0,10-1 0 0 0,-16-1 0 0 0,1-1 0 0 0,-1 1 0 0 0,1-1 0 0 0,-1 1 0 0 0,1 1 0 0 0,-1-1 0 0 0,1 1 0 0 0,-1-1 0 0 0,0 1 0 0 0,0 0 0 0 0,0 1 0 0 0,1 0 0 0 0,30 24-10 0 0,-19-18-15 0 0,1-1 1 0 0,10 3 24 0 0,-10-5-2 0 0,0 0-1 0 0,11 2 3 0 0,-13-5 0 0 0,-1 0 0 0 0,0 1 0 0 0,0 1 0 0 0,-1 1 0 0 0,1 0 0 0 0,1 1 0 0 0,4 5 0 0 0,-15-9 0 0 0,1 0 0 0 0,0 0 0 0 0,0 0 0 0 0,0-1 0 0 0,2 1 0 0 0,20 3 0 0 0,-6 4 0 0 0,6-4 0 0 0,-20-3 0 0 0,0 0 0 0 0,0 0 0 0 0,6 5 0 0 0,3 1 0 0 0,-2-6-25 0 0,-6-3-125 0 0,1 0 4 0 0,2-1 7 0 0,-6-5-45 0 0,-4 0-41 0 0,-1 4-95 0 0,0 1 14 0 0,0 1-36 0 0,3-3-899 0 0,10-10-56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42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8032 0 0,'0'0'182'0'0,"0"0"29"0"0,0 0 12 0 0,3 2-37 0 0,-2-1-179 0 0,-1 0-1 0 0,1-1 0 0 0,0 1 1 0 0,-1 0-1 0 0,1 0 0 0 0,0-1 1 0 0,-1 1-1 0 0,1 0 0 0 0,-1 0 1 0 0,0 0-1 0 0,1 0 0 0 0,-1 0 0 0 0,0 0 1 0 0,1 0-1 0 0,-1 0-6 0 0,-2 5 93 0 0,-4 1 105 0 0,6-7-198 0 0,0 0 6 0 0,0 0 1 0 0,0 0-1 0 0,-1 0 0 0 0,1 0 1 0 0,0 0-1 0 0,0 0 1 0 0,0 0-1 0 0,0 0 0 0 0,0 1 1 0 0,0-1-1 0 0,0 0 1 0 0,0 0-1 0 0,-1 0 0 0 0,1 0 1 0 0,0 0-1 0 0,0 0 1 0 0,0 0-1 0 0,0 0 0 0 0,0 0 1 0 0,0 1-1 0 0,0-1 1 0 0,0 0-1 0 0,0 0 1 0 0,0 0-1 0 0,0 0 0 0 0,0 0 1 0 0,0 0-1 0 0,0 1 1 0 0,0-1-1 0 0,0 0 0 0 0,0 0 1 0 0,0 0-1 0 0,0 0 1 0 0,0 0-1 0 0,0 0 0 0 0,0 0 1 0 0,0 1-1 0 0,0-1 1 0 0,0 0-1 0 0,0 0 0 0 0,0 0 1 0 0,0 0-1 0 0,0 0 1 0 0,1 0-1 0 0,-1 0 1 0 0,0 1-1 0 0,0-1 0 0 0,0 0 1 0 0,0 0-1 0 0,0 0 1 0 0,0 0-1 0 0,0 0 0 0 0,0 0 1 0 0,0 0-1 0 0,1 0 1 0 0,-1 0-1 0 0,0 0-6 0 0,5 7 176 0 0,2 5 156 0 0,2 5 96 0 0,-1-7-172 0 0,3 3 81 0 0,-4 7 55 0 0,-1-1-67 0 0,2-5-62 0 0,-1-5-152 0 0,-3-3-52 0 0,0-1 0 0 0,-1 1 1 0 0,0-1-1 0 0,1 1 0 0 0,0 5-59 0 0,2 11 114 0 0,-4-15-63 0 0,0 1 1 0 0,0-1-1 0 0,1 0 1 0 0,1 3-52 0 0,8 14 207 0 0,-3-1 36 0 0,-5-9 41 0 0,1 1 1 0 0,0 8-285 0 0,-2-6 152 0 0,11 49 288 0 0,-8-45-336 0 0,0-3-34 0 0,5 17 92 0 0,-9-27-112 0 0,-1 0 0 0 0,0 1 0 0 0,0-1 0 0 0,-1 4-50 0 0,0-6 47 0 0,1 1 0 0 0,-1-1 0 0 0,2 0 0 0 0,-1 0 0 0 0,0 0 0 0 0,1 0 0 0 0,0 0 0 0 0,1-1 0 0 0,1 5-47 0 0,9 25 249 0 0,-9-18-126 0 0,2 6-28 0 0,0-2-71 0 0,-5-18-18 0 0,0 1 0 0 0,0 0 0 0 0,0-1 0 0 0,-1 1 0 0 0,0 0-1 0 0,0-1 1 0 0,0 1 0 0 0,0 0 0 0 0,-1 1-6 0 0,1 5 1 0 0,0-8 2 0 0,0 0 0 0 0,0 0 0 0 0,0 0 0 0 0,1 0 0 0 0,-1 0 0 0 0,1-1 0 0 0,-1 1 0 0 0,1 0 0 0 0,0 0 0 0 0,-1 0 0 0 0,1 0 0 0 0,0-1 0 0 0,1 2-3 0 0,-1-1 8 0 0,0-1-1 0 0,0 1 1 0 0,0-1-1 0 0,0 1 0 0 0,-1-1 1 0 0,1 1-1 0 0,-1-1 1 0 0,1 1-1 0 0,-1 0 0 0 0,0-1 1 0 0,1 1-1 0 0,-1-1 1 0 0,0 2-8 0 0,0-1 9 0 0,0 0 0 0 0,0-1 1 0 0,0 1-1 0 0,1-1 0 0 0,-1 1 1 0 0,0-1-1 0 0,1 1 1 0 0,-1-1-1 0 0,1 1 0 0 0,0-1 1 0 0,-1 1-1 0 0,1-1 1 0 0,0 1-10 0 0,6 6 16 0 0,-9-7 38 0 0,-6 0-51 0 0,7-1 4 0 0,1 0-6 0 0,0 0 0 0 0,0 0-1 0 0,0 0 1 0 0,0 0 0 0 0,0 0 0 0 0,0 0-1 0 0,0 0 1 0 0,0 0 0 0 0,0 0 0 0 0,0 0-1 0 0,-1 0 1 0 0,1 0 0 0 0,0 0 0 0 0,0 0-1 0 0,0 0 1 0 0,0 0 0 0 0,0 0 0 0 0,0 0-1 0 0,0 0 1 0 0,0 0 0 0 0,0 0 0 0 0,0 0-1 0 0,0 0 1 0 0,-1 0 0 0 0,1 0 0 0 0,0 1-1 0 0,0-1 1 0 0,0 0 0 0 0,0 0 0 0 0,0 0-1 0 0,0 0 1 0 0,0 0 0 0 0,0 0 0 0 0,0 0-1 0 0,0 0 1 0 0,0 0 0 0 0,0 0 0 0 0,0 0-1 0 0,0 0 1 0 0,0 0 0 0 0,0 1 0 0 0,0-1-1 0 0,0 0 1 0 0,0 0 0 0 0,0 0 0 0 0,0 0-1 0 0,0 0 1 0 0,0 0 0 0 0,0 0 0 0 0,0 0-1 0 0,0 0 1 0 0,0 1 0 0 0,0-1 0 0 0,0 0-1 0 0,0 0 1 0 0,0 0 0 0 0,0 0-1 0 0,-1 6 0 0 0,-1-4-36 0 0,-6-6-105 0 0,-1 0-31 0 0,0 1-46 0 0,7 3 80 0 0,1 0-44 0 0,1 0-69 0 0,0 0 81 0 0,0 0-34 0 0,0 0-38 0 0,0 0-36 0 0,0 0-371 0 0,0 0 93 0 0,0-1-50 0 0,0 0-710 0 0,0-4-557 0 0,0-4-1060 0 0</inkml:trace>
  <inkml:trace contextRef="#ctx0" brushRef="#br0" timeOffset="399.89">32 97 6176 0 0,'-13'-14'177'0'0,"14"14"82"0"0,13-2 435 0 0,-9 2-516 0 0,-2 0-43 0 0,0 0-54 0 0,-3 0-93 0 0,12-1 326 0 0,-1 0-71 0 0,4-2 19 0 0,0-1-83 0 0,11-2 98 0 0,-6 5-14 0 0,9 0 44 0 0,13 1 63 0 0,-4 3-97 0 0,-1 8 33 0 0,9-6 13 0 0,-22 0-168 0 0,12 4 177 0 0,-4-1-39 0 0,-10-3-129 0 0,7 0-108 0 0,-17-4-56 0 0,0 1 1 0 0,0 1-1 0 0,0 0 0 0 0,2 1 4 0 0,15 10-65 0 0,-22-10 43 0 0,0-1 0 0 0,0 0 0 0 0,1 0 0 0 0,0 0 22 0 0,8 0-9 0 0,-9-2 24 0 0,0 1 0 0 0,-1-1 1 0 0,0 1-1 0 0,1 1 0 0 0,3 1-15 0 0,-8-3 7 0 0,-1 0-1 0 0,0-1 0 0 0,1 1 0 0 0,-1 0 0 0 0,0 0 1 0 0,0 0-1 0 0,1 0 0 0 0,-1 1 0 0 0,0-1 0 0 0,0 0 1 0 0,0 0-1 0 0,0 1 0 0 0,-1-1 0 0 0,1 0 1 0 0,0 1-1 0 0,-1-1 0 0 0,1 1 0 0 0,0-1 0 0 0,-1 1 1 0 0,0-1-1 0 0,1 1 0 0 0,-1 0 0 0 0,0-1 0 0 0,0 1 1 0 0,0 0-7 0 0,3 14-3 0 0,10 0-73 0 0,0 0-8 0 0,-12-15 80 0 0,-1 0 1 0 0,0-1 0 0 0,1 1-1 0 0,-1 0 1 0 0,0 0-1 0 0,0-1 1 0 0,0 1-1 0 0,0 0 1 0 0,0 0-1 0 0,0 0 1 0 0,0-1-1 0 0,0 1 1 0 0,0 0-1 0 0,0 0 1 0 0,0 0-1 0 0,0-1 1 0 0,0 1 3 0 0,-7 12-11 0 0,6-12 16 0 0,0 1-1 0 0,0-1 1 0 0,0 1-1 0 0,1 0 1 0 0,-1-1-1 0 0,0 1 1 0 0,1 0-1 0 0,-1 0 1 0 0,1-1-1 0 0,-1 1 1 0 0,1 1-5 0 0,0-1 0 0 0,0 12 23 0 0,-2-2 37 0 0,2-11-50 0 0,0 0-1 0 0,-1 0 1 0 0,1 0-1 0 0,-1 0 0 0 0,1 0 1 0 0,-1 0-1 0 0,1 0 1 0 0,-1 0-1 0 0,0 0 1 0 0,1 0-1 0 0,-1 0 1 0 0,0-1-1 0 0,0 1 0 0 0,1 0 1 0 0,-1 0-1 0 0,0-1 1 0 0,0 1-1 0 0,0 0 1 0 0,-1-1-10 0 0,-8 5 120 0 0,7-4-93 0 0,1 0 0 0 0,0 0 0 0 0,-1 1 0 0 0,1-1 0 0 0,0 0 1 0 0,0 1-1 0 0,0-1 0 0 0,0 1 0 0 0,0 0-27 0 0,-5 6 88 0 0,-6 4 24 0 0,1-3-34 0 0,-22 10 92 0 0,20-12-137 0 0,-10 2 87 0 0,17-7-66 0 0,0 1-1 0 0,-1 0 1 0 0,1 1 0 0 0,-1 0-54 0 0,4-1 37 0 0,-1-1 0 0 0,1 1 1 0 0,-1-1-1 0 0,1 0 0 0 0,-2 0-37 0 0,-20 4 113 0 0,19-4-97 0 0,-1 0 0 0 0,1 0 0 0 0,0 0 0 0 0,0 1 1 0 0,-1 1-17 0 0,4-2 7 0 0,1-1 0 0 0,-1 1 0 0 0,1 0 0 0 0,-1-1 0 0 0,0 0 0 0 0,0 0 0 0 0,1 0 1 0 0,-1 0-1 0 0,0-1 0 0 0,0 0 0 0 0,-3 1-7 0 0,-12-1 42 0 0,-7 0-1 0 0,-5 0 2 0 0,13 0-63 0 0,16 0-25 0 0,2 0-71 0 0,0 0-74 0 0,0 0-114 0 0,0 0 101 0 0,0 0-33 0 0,0 0-322 0 0,0 0 74 0 0,0 0-45 0 0,0 0-625 0 0,0 0-494 0 0,0 0-937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44.0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49 7080 0 0,'-4'0'-71'0'0,"-1"0"78"0"0,0 0 80 0 0,-3 0 147 0 0,4 0 138 0 0,7 0-237 0 0,4 0-75 0 0,0 0 86 0 0,-2 2 47 0 0,-5-2-166 0 0,0 0 1 0 0,1 1 0 0 0,-1-1 0 0 0,0 0 0 0 0,1 1 0 0 0,-1-1-1 0 0,0 1 1 0 0,1-1 0 0 0,-1 0 0 0 0,0 1 0 0 0,0-1 0 0 0,1 1-1 0 0,-1-1 1 0 0,0 1 0 0 0,0-1 0 0 0,0 1 0 0 0,0-1 0 0 0,0 1-1 0 0,0-1 1 0 0,0 1 0 0 0,0-1 0 0 0,0 1 0 0 0,0-1 0 0 0,0 1-1 0 0,0-1-27 0 0,0 3 606 0 0,6-3-6 0 0,-3 0-517 0 0,9 1 236 0 0,-8 1-155 0 0,1 3 72 0 0,0 3 82 0 0,7 8 239 0 0,5 0-38 0 0,0-1-49 0 0,-5 2-58 0 0,-8-10-201 0 0,-1 1-54 0 0,0 0-20 0 0,0 4 10 0 0,0-2 3 0 0,3 8 132 0 0,1 3-46 0 0,-5-16-186 0 0,0-1-1 0 0,0 1 1 0 0,0-1-1 0 0,1 1 1 0 0,1 1-50 0 0,6 6 138 0 0,16 9 144 0 0,-12-5-117 0 0,15 30 290 0 0,-21-31-333 0 0,-6-10-82 0 0,1-1 1 0 0,0 0-1 0 0,0 0 1 0 0,0 0-1 0 0,0 0 1 0 0,1 0-1 0 0,-1-1 1 0 0,4 3-41 0 0,7 7 108 0 0,2 8 43 0 0,3 3 73 0 0,12 13 164 0 0,-14-13-200 0 0,-5-2 37 0 0,-2-4 4 0 0,0-7-123 0 0,-4-5-35 0 0,-3-3-1 0 0,1 1 0 0 0,-1-1 0 0 0,0 1 0 0 0,0-1 0 0 0,0 1 1 0 0,0 2-71 0 0,1 6 100 0 0,-2-6 28 0 0,9 4 0 0 0,-8-7 0 0 0,-3-3-1 0 0,0 0-6 0 0,0 0-1 0 0,0 0-5 0 0,0 0-23 0 0,0 0-11 0 0,0 0-1 0 0,2 3 10 0 0,9 7 39 0 0,-8-7 20 0 0,-3-3 3 0 0,0 0-12 0 0,0 0-50 0 0,0 0-18 0 0,0-3-6 0 0,-1-1-39 0 0,0-2-22 0 0,5 0 67 0 0,2-2-40 0 0,0-1 0 0 0,-1 0 0 0 0,0 0 0 0 0,0-1-32 0 0,-5 10 0 0 0,0-1 8 0 0,1-1 0 0 0,-1 1-1 0 0,1 0 1 0 0,-1-1 0 0 0,0 1 0 0 0,1-1-1 0 0,-1 1 1 0 0,0-1 0 0 0,0 1-1 0 0,0-1-7 0 0,2-17 75 0 0,5-1-19 0 0,11-33 89 0 0,-17 47-138 0 0,0-1 0 0 0,0 0 0 0 0,0 1 1 0 0,-1-4-8 0 0,1 4 12 0 0,-1-1 1 0 0,1 1 0 0 0,0 0-1 0 0,1-1 1 0 0,1-3-13 0 0,3-14 17 0 0,-1-19 36 0 0,6 8-40 0 0,-7 17-13 0 0,-3 13 0 0 0,-1 0 0 0 0,2 0 0 0 0,-1 0 0 0 0,1 1 0 0 0,-1-1 0 0 0,1 1 0 0 0,1-1 0 0 0,-1 0 0 0 0,8-9 0 0 0,-7 10 0 0 0,0 1 0 0 0,-1-1 0 0 0,0 0 0 0 0,1 0 0 0 0,-2 0 0 0 0,1 0 0 0 0,0 0 0 0 0,0-1 0 0 0,2-14 0 0 0,-4 14-7 0 0,1 1 0 0 0,0 0 0 0 0,0 0 1 0 0,1 0-1 0 0,-1-1 0 0 0,1 1 0 0 0,0 0 0 0 0,0 1 0 0 0,0-1 1 0 0,0 0-1 0 0,1 1 0 0 0,0-1 0 0 0,-1 1 0 0 0,4-3 7 0 0,-2 1 1 0 0,-1 0-1 0 0,0 1 0 0 0,0-1 0 0 0,0 0 0 0 0,-1-1 1 0 0,1 1-1 0 0,-1 0 0 0 0,-1-1 0 0 0,5-7 14 0 0,-1 5 50 0 0,5-5-48 0 0,-4-3-16 0 0,4 3-14 0 0,-7 10-56 0 0,-3 3 24 0 0,0 0 64 0 0,0 0-92 0 0,0 0-98 0 0,0 0-12 0 0,0 0 6 0 0,0 0 34 0 0,0 0 57 0 0,0 0-35 0 0,0 0-40 0 0,0 0-35 0 0,0 0-151 0 0,0 0-42 0 0,0 0-1032 0 0,0 0-65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45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65 5728 0 0,'0'0'166'0'0,"0"2"-6"0"0,-3 12-126 0 0,-3-5-20 0 0,2-5 36 0 0,1-1 218 0 0,2 0-101 0 0,1 1-50 0 0,1 1-39 0 0,-1-4-19 0 0,0-1-3 0 0,1 8 340 0 0,0-2-102 0 0,1 0-44 0 0,3 2-6 0 0,-1-2-58 0 0,-2-1-32 0 0,-1 0 18 0 0,-1 1 59 0 0,0 2 18 0 0,0-6-166 0 0,-1 0-1 0 0,1 0 1 0 0,0 0-1 0 0,1 1 1 0 0,-1-1-1 0 0,0 0 1 0 0,1 0-1 0 0,-1 0 1 0 0,1 0-1 0 0,0 1-82 0 0,4 6 235 0 0,1 3 145 0 0,-4-1-69 0 0,-2 1-18 0 0,0-5-132 0 0,0 1-36 0 0,3 11 154 0 0,3-4-89 0 0,-2-2-70 0 0,-1 7 13 0 0,-3-19-116 0 0,0 1 0 0 0,0 0-1 0 0,0-1 1 0 0,1 1 0 0 0,-1 0 0 0 0,0-1 0 0 0,1 1 0 0 0,-1 0-1 0 0,1-1 1 0 0,0 1 0 0 0,-1-1 0 0 0,1 1 0 0 0,0-1-1 0 0,0 1-16 0 0,5 11 125 0 0,-4 4 37 0 0,-2-3 1 0 0,1-7-45 0 0,2 0 35 0 0,2 1 2 0 0,-4-6-122 0 0,0-1 0 0 0,0 0 0 0 0,-1 1 0 0 0,1-1 0 0 0,0 1 0 0 0,-1 0 0 0 0,1-1 0 0 0,0 1 0 0 0,-1-1 0 0 0,0 1 0 0 0,1 0 0 0 0,-1-1 0 0 0,0 1 0 0 0,0 0-33 0 0,3 12 124 0 0,3-3-70 0 0,-5-9-50 0 0,0-1-1 0 0,-1 0 1 0 0,1 1-1 0 0,0-1 1 0 0,-1 1-1 0 0,1 0 1 0 0,0-1-1 0 0,-1 1 1 0 0,0-1-1 0 0,1 1 1 0 0,-1 0-1 0 0,0-1-3 0 0,0 2 95 0 0,0-2 69 0 0,0 0-55 0 0,1 0-46 0 0,-1 0-39 0 0,0 0-49 0 0,-1 2-142 0 0,1-2 160 0 0,0 0 73 0 0,-1 0 100 0 0,1-1-37 0 0,0 1 36 0 0,0 0 116 0 0,1 0 78 0 0,-1 0 85 0 0,0 0 96 0 0,-3-1-345 0 0,3 0-188 0 0,0 0 0 0 0,-1 0-1 0 0,1 0 1 0 0,-1 0 0 0 0,1 0-1 0 0,-1 0 1 0 0,1 0 0 0 0,0 0-1 0 0,-1 0 1 0 0,1 0-1 0 0,-1 0 1 0 0,1 0 0 0 0,0 0-1 0 0,-1 0 1 0 0,1-1 0 0 0,-1 1-1 0 0,1 0 1 0 0,0 0 0 0 0,-1 0-1 0 0,1-1 1 0 0,0 1-1 0 0,-1 0 1 0 0,1 0 0 0 0,0-1-1 0 0,-1 1 1 0 0,1 0 0 0 0,0-1-1 0 0,0 1 1 0 0,-1 0 0 0 0,1-1-1 0 0,0 1 1 0 0,0-1-1 0 0,0 1 1 0 0,0 0 0 0 0,-1-1-1 0 0,1 1 1 0 0,0-1 0 0 0,0 1-1 0 0,0 0 1 0 0,0-1 0 0 0,0 1-1 0 0,0-1 1 0 0,0 1-1 0 0,0-1 1 0 0,0 1 0 0 0,0 0-1 0 0,0-1 1 0 0,0 1 0 0 0,1-1-7 0 0,-1 0 10 0 0,0 0 1 0 0,0 0-1 0 0,0 1 1 0 0,0-1-1 0 0,0 0 1 0 0,0 0-1 0 0,0 0 1 0 0,0 0-1 0 0,-1 1 1 0 0,1-1 0 0 0,0 0-1 0 0,0 0 1 0 0,-1 0-1 0 0,1 1 1 0 0,0-1-1 0 0,-1 0 1 0 0,1 0-1 0 0,-1 1 1 0 0,0-1-11 0 0,-5-4 86 0 0,5 5-81 0 0,1 0 1 0 0,-1-1-1 0 0,1 1 0 0 0,0 0 1 0 0,-1 0-1 0 0,1-1 1 0 0,-1 1-1 0 0,1 0 0 0 0,0-1 1 0 0,-1 1-1 0 0,1 0 1 0 0,0-1-1 0 0,-1 1 0 0 0,1-1 1 0 0,0 1-1 0 0,0-1 1 0 0,-1 1-1 0 0,1-1 0 0 0,0 1 1 0 0,0-1-1 0 0,0 1 1 0 0,0-1-1 0 0,0 1 0 0 0,0-1 1 0 0,0 1-1 0 0,0-1 0 0 0,0 1 1 0 0,0-1-1 0 0,0 1 1 0 0,0-1-1 0 0,0 1 0 0 0,0-1-5 0 0,0-12 101 0 0,0 1-46 0 0,0-25 0 0 0,0 19 6 0 0,0 16-54 0 0,0-1-1 0 0,0 0 0 0 0,-1 1 0 0 0,1-1 0 0 0,0 1 0 0 0,-1-1 1 0 0,0 1-1 0 0,0-1 0 0 0,0 1 0 0 0,0-1 0 0 0,-1-1-6 0 0,1 2 11 0 0,0 0 1 0 0,0-1-1 0 0,0 1 0 0 0,0-1 0 0 0,0 1 0 0 0,0-1 0 0 0,1 1 1 0 0,0-1-1 0 0,-1 1 0 0 0,1-1 0 0 0,0-2-11 0 0,1-24 92 0 0,0 24-86 0 0,0 1-1 0 0,0 0 0 0 0,1 0 1 0 0,-1-1-1 0 0,1 1 0 0 0,0 0 0 0 0,0-1-5 0 0,-1 4 1 0 0,0-1-1 0 0,0 0 0 0 0,-1 1 0 0 0,1-1 0 0 0,-1 0 0 0 0,0 0 0 0 0,1 1 0 0 0,-1-1 0 0 0,0 0 0 0 0,0 0 0 0 0,0 0 0 0 0,0 1 0 0 0,0-1 0 0 0,-1 0 0 0 0,1 0 0 0 0,0 0 0 0 0,-1 0 0 0 0,1 1 0 0 0,-1-1-1 0 0,1 0 0 0 0,-1 0 1 0 0,1 1-1 0 0,0-1 0 0 0,0 0 1 0 0,0 0-1 0 0,0 0 0 0 0,0 0 1 0 0,1 1-1 0 0,-1-1 0 0 0,0 0 1 0 0,1 0-1 0 0,-1 1 0 0 0,1-1 0 0 0,0 0 1 0 0,0 0 0 0 0,3-6-20 0 0,8-18-14 0 0,1-1 34 0 0,-2 8 1 0 0,-10 16-6 0 0,0 1 0 0 0,0 0 0 0 0,0-1 0 0 0,0 1 0 0 0,1 0 0 0 0,-1 0 0 0 0,1 0 0 0 0,0-1 0 0 0,0 2 0 0 0,0-1 0 0 0,0 0-1 0 0,1-1 6 0 0,8-1-11 0 0,-10 3 12 0 0,0 1-1 0 0,0 0 1 0 0,1-1 0 0 0,-1 1-1 0 0,0-1 1 0 0,0 0-1 0 0,0 1 1 0 0,0-1 0 0 0,0 0-1 0 0,0 1 1 0 0,0-1 0 0 0,-1 0-1 0 0,1 0 1 0 0,0 0 0 0 0,0 0-1 0 0,0 0 1 0 0,-1 0-1 0 0,1 0 0 0 0,0-1 4 0 0,-1 1 0 0 0,1 0 0 0 0,0 0-1 0 0,-1 0 1 0 0,1 0 0 0 0,0 0 0 0 0,0-1-1 0 0,0 1 1 0 0,-1 1 0 0 0,1-1 0 0 0,0 0-1 0 0,1-1-3 0 0,10 1 67 0 0,-9 2-61 0 0,0-1 0 0 0,0 0 0 0 0,0 0 1 0 0,0 0-1 0 0,-1-1 0 0 0,1 1 0 0 0,0-1 0 0 0,0 0 0 0 0,1 0-6 0 0,7-4-16 0 0,-8 4 4 0 0,0 0 0 0 0,0-1-1 0 0,0 1 1 0 0,0 0-1 0 0,1 1 1 0 0,-1-1-1 0 0,0 0 1 0 0,0 1 0 0 0,1 0-1 0 0,1 0 13 0 0,28 1-119 0 0,14 0 35 0 0,-35-2 83 0 0,-1 1 0 0 0,1-2-1 0 0,1 0 2 0 0,6-2 5 0 0,-11 1-13 0 0,0 1-1 0 0,0 1 1 0 0,1-1-1 0 0,-1 1 1 0 0,0 1-1 0 0,1 0 0 0 0,-1 0 1 0 0,1 0-1 0 0,6 2 9 0 0,2 3 0 0 0,-10-3 0 0 0,-1 0 0 0 0,1 0 0 0 0,0-1 0 0 0,-1 0 0 0 0,1-1 0 0 0,0 1 0 0 0,102-1 0 0 0,-108-1 1 0 0,0 1-1 0 0,1 0 0 0 0,-1 0 0 0 0,0 0 0 0 0,0 0 0 0 0,0 0 0 0 0,0 0 0 0 0,0 0 0 0 0,0 1 0 0 0,0-1 0 0 0,0 0 0 0 0,0 0 0 0 0,0 1 1 0 0,0-1-1 0 0,0 1 0 0 0,0-1 0 0 0,0 1 0 0 0,0-1 0 0 0,-1 1 0 0 0,1-1 0 0 0,1 2 0 0 0,-2-2 0 0 0,1 1 0 0 0,0 0 0 0 0,-1-1 0 0 0,1 1 0 0 0,0-1 0 0 0,0 1-1 0 0,-1-1 1 0 0,1 1 0 0 0,0-1 0 0 0,0 0 0 0 0,0 1 0 0 0,0-1 0 0 0,0 0 0 0 0,0 0 0 0 0,8 2-9 0 0,0-1 0 0 0,0 0 0 0 0,0-1-1 0 0,0 0 10 0 0,-6 0-180 0 0,-3 0-36 0 0,0 0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49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50 6160 0 0,'0'0'133'0'0,"0"0"23"0"0,0 0 13 0 0,0 0 45 0 0,3 0 136 0 0,1 0-237 0 0,0 1 50 0 0,1-1 44 0 0,0 0 33 0 0,2 1 136 0 0,11-1 561 0 0,-6 0-425 0 0,-6 0-280 0 0,0-1-52 0 0,0-1-65 0 0,0 1-76 0 0,2-2 58 0 0,3-1 73 0 0,2 1 46 0 0,1 0 57 0 0,4 2 67 0 0,7 2-14 0 0,6 0-5 0 0,-9-1-138 0 0,-6-2-61 0 0,-1 0-34 0 0,2-3 18 0 0,5-1 10 0 0,3 3-56 0 0,9 3-79 0 0,-1 0 87 0 0,-5 0 42 0 0,-1 0 34 0 0,64 0 424 0 0,-51 0-355 0 0,1 0-65 0 0,1 0-104 0 0,-33 1 0 0 0,1-1 13 0 0,19-14 16 0 0,-21 11-4 0 0,13 2-88 0 0,-14 1 71 0 0,0 0 72 0 0,-2 1 13 0 0,-1-1 51 0 0,1 0 60 0 0,-1 0 67 0 0,-1 0-153 0 0,-1 0-2 0 0,9 0 0 0 0,-8 0-16 0 0,-3 0-63 0 0,0 0-10 0 0,0 0 1 0 0,0 0 4 0 0,0 0 16 0 0,0 0 4 0 0,0 0-1 0 0,0 0 1 0 0,0 0 0 0 0,0 0-5 0 0,0 0-22 0 0,0 3-15 0 0,0 10-33 0 0,0 1 32 0 0,2 1 4 0 0,2-7-43 0 0,3 4-23 0 0,-6-7 9 0 0,-1 0 1 0 0,1 0-1 0 0,-1 0 1 0 0,1 0-1 0 0,-1 1 0 0 0,0 28 0 0 0,0-17 54 0 0,0-15-53 0 0,0 0 0 0 0,1 0 0 0 0,-1 0 0 0 0,1-1 0 0 0,-1 1 1 0 0,1 0-1 0 0,0 0 0 0 0,0 0 0 0 0,0-1 0 0 0,0 2-1 0 0,0-2 1 0 0,0 1-1 0 0,0-1 0 0 0,0 1 1 0 0,0-1-1 0 0,0 1 1 0 0,-1-1-1 0 0,1 1 1 0 0,0-1-1 0 0,-1 1 0 0 0,0 0 1 0 0,1-1-1 0 0,-1 1 1 0 0,0 0-1 0 0,0 0 1 0 0,0-1-1 0 0,0 1 1 0 0,0 0-1 0 0,0-1 0 0 0,-1 1 1 0 0,1 0-1 0 0,0-1 1 0 0,-1 1-1 0 0,0 1 0 0 0,-4 5 24 0 0,-2 5 3 0 0,6 1 66 0 0,1 11 48 0 0,0-6 8 0 0,0-3 42 0 0,0-2 85 0 0,0-11-168 0 0,0-3 16 0 0,0 0 4 0 0,0 0 0 0 0,0 3-9 0 0,0 7-39 0 0,0-7-15 0 0,0-3-1 0 0,0 0 0 0 0,0 0 0 0 0,0 0 0 0 0,0 0-22 0 0,0 3-97 0 0,-1 0-14 0 0,-1 3 76 0 0,0-4-49 0 0,0-1-60 0 0,1-1-20 0 0,-1 1-50 0 0,0-1-59 0 0,0 0-67 0 0,2 0 17 0 0,-1 0-45 0 0,1 0-41 0 0,-1 0-38 0 0,1 0-263 0 0,0 0-62 0 0,0 0-49 0 0,0 0-36 0 0,0 0-1461 0 0,0 0-1298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51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1598 272 8144 0 0,'0'0'234'0'0,"0"0"6"0"0,0 0-93 0 0,0 0-47 0 0,0 3 100 0 0,3 9 159 0 0,9 4 41 0 0,-4-6-141 0 0,-3-3-53 0 0,-2 1 1 0 0,-2 0 42 0 0,0 12 356 0 0,2-10-231 0 0,2 0-108 0 0,1 1-59 0 0,-3-7-152 0 0,-1 0 1 0 0,0 0-1 0 0,0 0 1 0 0,0 1-1 0 0,-1-1 1 0 0,0 1-1 0 0,0-1 1 0 0,0 1-1 0 0,0 0 0 0 0,-1-1 1 0 0,1 1-1 0 0,-2 3-55 0 0,2-3 78 0 0,-1 1 0 0 0,0 0-1 0 0,1-1 1 0 0,1 6-78 0 0,10 20 273 0 0,0-3-67 0 0,-11-19-135 0 0,1 1 1 0 0,-1-1-1 0 0,0 1 1 0 0,-1-1-1 0 0,0 9-71 0 0,-1 3 135 0 0,2-3-56 0 0,-1 1 44 0 0,1-4 52 0 0,1 0-1 0 0,0 0 1 0 0,1 2-175 0 0,4 7 187 0 0,3 3 71 0 0,-5-4-46 0 0,-4 0-40 0 0,-1 3-36 0 0,0-8-74 0 0,1-4-22 0 0,1 0 1 0 0,0 0-1 0 0,0 0 1 0 0,3 6-41 0 0,4 13 95 0 0,0-1 48 0 0,-7-17-68 0 0,-2 9 99 0 0,1 1 9 0 0,1-12-105 0 0,4 0 14 0 0,-5-11-79 0 0,0-1 1 0 0,0 1-1 0 0,0-1 0 0 0,-1 0 0 0 0,1 1 0 0 0,0 0 0 0 0,-1-1 0 0 0,0 1 1 0 0,1-1-1 0 0,-1 1 0 0 0,0-1 0 0 0,0 1 0 0 0,0 0-13 0 0,0 30 252 0 0,0 0 59 0 0,0-32-299 0 0,0 1 0 0 0,1 0 0 0 0,-1 0-1 0 0,-1 0 1 0 0,1 0 0 0 0,0 0 0 0 0,0 0 0 0 0,0-1 0 0 0,0 1 0 0 0,-1 0 0 0 0,1 0 0 0 0,0 0 0 0 0,-1-1-1 0 0,1 2-11 0 0,-1-2 11 0 0,0 1-1 0 0,1-1 0 0 0,-1 0 0 0 0,1 1 0 0 0,-1-1 0 0 0,0 0 0 0 0,1 0 0 0 0,-1 0 0 0 0,0 0 0 0 0,0 1 0 0 0,1-1 0 0 0,-1 0 0 0 0,0 0 0 0 0,1 0 0 0 0,-1 0-10 0 0,-7 0 105 0 0,0 0-57 0 0,5 0 24 0 0,3 0-44 0 0,0 0-54 0 0,0-1-61 0 0,0-1-124 0 0,0-1 39 0 0,-1 1 59 0 0,0-2 22 0 0,-4-4-48 0 0,3 4-11 0 0,1 2 29 0 0,0 0-40 0 0,0 0-46 0 0,0 0-53 0 0,0 0-61 0 0,0-1-68 0 0,1 2 90 0 0,0 0-36 0 0,0-1-37 0 0,0 1-39 0 0,0-1-41 0 0,1 1-43 0 0,-1-1-46 0 0,1 1-47 0 0,3-6-1470 0 0,5-2-1162 0 0</inkml:trace>
  <inkml:trace contextRef="#ctx0" brushRef="#br0" timeOffset="468.87">1582 272 5328 0 0,'0'0'116'0'0,"0"0"17"0"0,0 0 12 0 0,2 0-14 0 0,6 0 102 0 0,0 0 65 0 0,18 0 860 0 0,-14 0-710 0 0,-6 0-261 0 0,-1 0-37 0 0,1 0-47 0 0,0 0-53 0 0,8 2 238 0 0,-5 4-66 0 0,-7-5-189 0 0,0 0 0 0 0,-1 0 0 0 0,1 0 0 0 0,0-1 0 0 0,0 1 0 0 0,0 0 0 0 0,0-1 0 0 0,-1 1 0 0 0,1-1 0 0 0,0 1 1 0 0,0-1-1 0 0,0 0 0 0 0,2 0-33 0 0,2 1 68 0 0,0-1 1 0 0,0 2-1 0 0,0-1 1 0 0,0 1-1 0 0,3 1-68 0 0,-3-2 59 0 0,-1 1-1 0 0,0-1 0 0 0,0 0 0 0 0,1 0 0 0 0,3 0-58 0 0,8 1 161 0 0,1 4-34 0 0,-3-1-36 0 0,17 1 93 0 0,0 4-31 0 0,-14-6-121 0 0,-10-2-33 0 0,-1 0 1 0 0,1 0 0 0 0,-1 0 0 0 0,1 1 0 0 0,0 1 0 0 0,19 9 18 0 0,8 4 61 0 0,-1 3 66 0 0,-5 4 109 0 0,-18-16-103 0 0,-4-3-43 0 0,-1 1-19 0 0,1 4-3 0 0,-3-4-51 0 0,-2-3-30 0 0,0-1 1 0 0,0 1-1 0 0,0 0 0 0 0,0-1 1 0 0,0 0-1 0 0,1 0 0 0 0,0 0 1 0 0,-1 0-1 0 0,1 0 0 0 0,0 0-5 0 0,-1-1-1 0 0,0 1 1 0 0,0-1-1 0 0,0 0 0 0 0,0 1 0 0 0,0 0 0 0 0,0-1 1 0 0,-1 1-1 0 0,1 0 0 0 0,-1 0 0 0 0,1 0 0 0 0,-1 0 0 0 0,0 0 1 0 0,1 2 0 0 0,25 28-11 0 0,-11 0-114 0 0,-13-16 81 0 0,-3-15 49 0 0,0 0 0 0 0,0-1-1 0 0,0 1 1 0 0,0 0 0 0 0,0 0-1 0 0,0 0 1 0 0,-1 0-1 0 0,1 0 1 0 0,0 0 0 0 0,0 0-1 0 0,-1-1 1 0 0,1 1-1 0 0,-1 0 1 0 0,1 0-5 0 0,-7 3 73 0 0,7-3-67 0 0,-1-1-1 0 0,1 0 0 0 0,0 0 1 0 0,-1 1-1 0 0,1-1 0 0 0,-1 0 0 0 0,1 0 1 0 0,0 1-1 0 0,-1-1 0 0 0,1 1 1 0 0,0-1-1 0 0,-1 0 0 0 0,1 1 0 0 0,0-1 1 0 0,-1 1-1 0 0,1-1 0 0 0,0 1 1 0 0,0-1-1 0 0,0 1 0 0 0,0-1 0 0 0,-1 1 1 0 0,1-1-1 0 0,0 1 0 0 0,0-1 1 0 0,0 1-1 0 0,0-1 0 0 0,0 1 0 0 0,0-1 1 0 0,0 1-1 0 0,0-1 0 0 0,0 1 1 0 0,1-1-6 0 0,-1 1 6 0 0,0 0 1 0 0,0 0 0 0 0,0-1 0 0 0,0 1 0 0 0,-1 0-1 0 0,1-1 1 0 0,0 1 0 0 0,0 0 0 0 0,0-1 0 0 0,0 1-1 0 0,-1-1 1 0 0,1 1 0 0 0,0 0 0 0 0,-1-1 0 0 0,1 1 0 0 0,-1-1-1 0 0,1 1-6 0 0,-1 0 10 0 0,0-1 0 0 0,0 1 0 0 0,0-1 0 0 0,0 1 0 0 0,0-1 0 0 0,0 1 0 0 0,0-1 0 0 0,0 0 0 0 0,0 1 0 0 0,0-1 0 0 0,0 0 0 0 0,0 0 0 0 0,-1 0-10 0 0,-9 2 79 0 0,-3 5 71 0 0,13-6-125 0 0,-1 0 1 0 0,1-1-1 0 0,0 1 0 0 0,-1 0 0 0 0,1-1 0 0 0,-1 1 1 0 0,1-1-1 0 0,-1 1 0 0 0,1-1 0 0 0,0 0 1 0 0,-2 0-26 0 0,-5 3 217 0 0,-6 2-88 0 0,-2 0 17 0 0,4 1 26 0 0,-11 4 81 0 0,1-7-76 0 0,4-1-63 0 0,0 4-42 0 0,3 0-24 0 0,9-5-27 0 0,0-1 1 0 0,1 1 0 0 0,-1-1 0 0 0,0 0 0 0 0,0 0 0 0 0,-3-1-22 0 0,-17 0 95 0 0,21 1-68 0 0,1 1-1 0 0,0-1 1 0 0,0 1 0 0 0,-1 0 0 0 0,-2 1-27 0 0,-2 1 32 0 0,-1 0 1 0 0,1-1 0 0 0,-1 0 0 0 0,-2 0-33 0 0,-15-1 29 0 0,-39-1-29 0 0,15 0-3 0 0,40 0-44 0 0,5 0-33 0 0,-1 0-90 0 0,4 0-148 0 0,3 0-8 0 0</inkml:trace>
  <inkml:trace contextRef="#ctx0" brushRef="#br0" timeOffset="2116.52">3067 160 6016 0 0,'0'0'133'0'0,"0"0"23"0"0,0 0 11 0 0,0 0-56 0 0,0 0-6 0 0,0 0 40 0 0,0 0 127 0 0,0 0 233 0 0,3-2 21 0 0,-2 0-424 0 0,0 1-11 0 0,1 0-34 0 0,5-5 74 0 0,-4 5-22 0 0,1 0 89 0 0,-1 0 15 0 0,0 1 73 0 0,1-1 84 0 0,0 1 97 0 0,0 0-285 0 0,12 1 630 0 0,-11-1-642 0 0,-3 1-136 0 0,0 0-42 0 0,11 10 338 0 0,-10-9-16 0 0,0 1-56 0 0,13 7-5 0 0,-14-9-213 0 0,1 0-1 0 0,0 0 1 0 0,-1 1-1 0 0,1-1 0 0 0,-1 1 1 0 0,0 0-1 0 0,1 0 0 0 0,-1 0 1 0 0,0 0-1 0 0,0 0 0 0 0,1 2-39 0 0,4 6 111 0 0,5 8 79 0 0,-2-1 76 0 0,-4-6-97 0 0,-1-3-46 0 0,1-1-20 0 0,2 2-4 0 0,6 6 28 0 0,-2 2 23 0 0,13 28 80 0 0,-2 4 53 0 0,0-1 57 0 0,2-4 83 0 0,-19-34-297 0 0,-2-1-33 0 0,2 7 22 0 0,-5-11-93 0 0,1-1 1 0 0,0 1 0 0 0,0 0 0 0 0,0 0-1 0 0,1-1 1 0 0,1 2-23 0 0,3 5 32 0 0,7 10 27 0 0,-6-8 13 0 0,-3-2 31 0 0,-4-9-75 0 0,0 1 0 0 0,0-1-1 0 0,0 0 1 0 0,1 0-1 0 0,-1 0 1 0 0,0 1 0 0 0,1-1-1 0 0,0-1 1 0 0,0 1-28 0 0,5 6 96 0 0,-3-5-44 0 0,-1 0-1 0 0,0 0 1 0 0,1 1 0 0 0,-2 0 0 0 0,1-1-1 0 0,0 1-51 0 0,0 3 98 0 0,-3-6-87 0 0,0-1 0 0 0,0 0 0 0 0,0 1 0 0 0,1-1 1 0 0,-1 1-1 0 0,0-1 0 0 0,0 1 0 0 0,0-1 0 0 0,1 1 0 0 0,-1-1 0 0 0,0 0 0 0 0,1 1 0 0 0,-1-1 0 0 0,0 0 0 0 0,1 1 0 0 0,-1-1 0 0 0,0 0 0 0 0,1 1 0 0 0,-1-1 0 0 0,0 0 1 0 0,1 0-1 0 0,-1 1 0 0 0,1-1 0 0 0,-1 0 0 0 0,1 0 0 0 0,-1 0 0 0 0,1 0 0 0 0,-1 0 0 0 0,0 0 0 0 0,1 1 0 0 0,-1-1 0 0 0,1 0 0 0 0,-1 0 0 0 0,1 0 0 0 0,-1-1 0 0 0,1 1-11 0 0,-1 0 5 0 0,0 0-1 0 0,0 0 1 0 0,0 0-1 0 0,0 0 1 0 0,0 0-1 0 0,0 0 1 0 0,1 0-1 0 0,-1 0 1 0 0,0 0-1 0 0,0 0 1 0 0,0 0-1 0 0,0 0 1 0 0,0 0-1 0 0,0 0 1 0 0,0 0-1 0 0,0 0 1 0 0,0 0-1 0 0,0 0 1 0 0,1 0-1 0 0,-1 0 1 0 0,0 0-1 0 0,0 0 1 0 0,0 0-1 0 0,0 0 1 0 0,0 0-1 0 0,0 1 1 0 0,0-1-1 0 0,0 0 1 0 0,0 0-1 0 0,0 0 1 0 0,0 0-1 0 0,0 0 1 0 0,0 0-1 0 0,1 0 1 0 0,-1 0-1 0 0,0 0 1 0 0,0 0-1 0 0,0 0 1 0 0,0 0-1 0 0,0 1 1 0 0,0-1-1 0 0,0 0 1 0 0,0 0-1 0 0,0 0 1 0 0,0 0-1 0 0,0 0 1 0 0,0 0-1 0 0,0 0 1 0 0,0 0-1 0 0,0 0 1 0 0,0 0-1 0 0,0 1 1 0 0,0-1-1 0 0,0 0 1 0 0,0 0-1 0 0,0 0 1 0 0,0 0-6 0 0,0 2-97 0 0,1 1 87 0 0,0-1 74 0 0,1 0 62 0 0,0 0 43 0 0,0-1 34 0 0,7 2 536 0 0,-5-3-464 0 0,0-2-70 0 0,-2 1-143 0 0,0 0-33 0 0,1-10 275 0 0,-3 0-131 0 0,0-2-58 0 0,0 8-113 0 0,2-1-49 0 0,3-2 49 0 0,-4 7 0 0 0,0-1 0 0 0,0 1 0 0 0,0 0 1 0 0,0-1-1 0 0,-1 1 0 0 0,1-1 0 0 0,0 0 0 0 0,-1 1 1 0 0,0-1-1 0 0,1 0 0 0 0,-1 1 0 0 0,0-1 1 0 0,0 0-1 0 0,1 0-1 0 0,-1-17 83 0 0,0-15 14 0 0,0 21-55 0 0,2-11 5 0 0,6-12-29 0 0,0 0-19 0 0,-3 17 1 0 0,-3 10 0 0 0,0-1 0 0 0,0 0 0 0 0,-1 0 0 0 0,0 0 0 0 0,-1-2 0 0 0,0 5 0 0 0,0 0 0 0 0,1 0 0 0 0,0 0 0 0 0,0 0 0 0 0,0 0 0 0 0,1 0 0 0 0,0 0 0 0 0,0 1 0 0 0,1-1 0 0 0,0-1 0 0 0,2-4 0 0 0,0 0 0 0 0,-2 0 0 0 0,1 0 0 0 0,-2-1 0 0 0,1-1 0 0 0,-2 4 0 0 0,1 1 0 0 0,0-1 0 0 0,1 1 0 0 0,0-1 0 0 0,0 1 0 0 0,1 0 0 0 0,4-7 0 0 0,-3 8 0 0 0,0-1 0 0 0,-1 1 0 0 0,1-5 0 0 0,8-13 0 0 0,1 7-14 0 0,-12 14-3 0 0,-2 5 14 0 0,0-1 1 0 0,1 0-1 0 0,-1 1 0 0 0,0-1 1 0 0,1 0-1 0 0,-1 1 0 0 0,0-1 1 0 0,1 1-1 0 0,-1-1 0 0 0,1 1 1 0 0,-1-1-1 0 0,1 1 0 0 0,-1-1 1 0 0,1 1-1 0 0,-1-1 0 0 0,1 1 1 0 0,0 0-1 0 0,-1-1 0 0 0,1 1 1 0 0,0 0-1 0 0,-1-1 0 0 0,1 1 3 0 0,4-2 2 0 0,-4 1-1 0 0,0 1 0 0 0,0-1 0 0 0,0 1-1 0 0,0-1 1 0 0,0 0 0 0 0,0 1-1 0 0,-1-1 1 0 0,1 0 0 0 0,0 0 0 0 0,0 0-1 0 0,-1 0 1 0 0,1 1 0 0 0,0-2-1 0 0,17-19 44 0 0,-18 20-48 0 0,0 1 1 0 0,1-1-1 0 0,-1 0 1 0 0,0 1-1 0 0,0-1 0 0 0,1 0 1 0 0,-1 1-1 0 0,0-1 1 0 0,0 0-1 0 0,0 1 1 0 0,0-1-1 0 0,0 0 0 0 0,0 1 1 0 0,0-1-1 0 0,0 0 4 0 0,0-2-64 0 0,0 3-26 0 0,0 0-112 0 0,0 0-43 0 0,0 0-10 0 0,0 0-33 0 0,0 0-136 0 0,0 0-65 0 0,0 1 276 0 0,1-1-29 0 0,0 1-69 0 0,-1-1 107 0 0,1 1-39 0 0,0 0-42 0 0,0 0-38 0 0,1 1-428 0 0,0 0 109 0 0,0 0-53 0 0,3 1-810 0 0,2-1-635 0 0,2-2-1208 0 0</inkml:trace>
  <inkml:trace contextRef="#ctx0" brushRef="#br0" timeOffset="3255.73">5448 192 6000 0 0,'-3'0'174'0'0,"-5"0"-7"0"0,12 0-114 0 0,0-3 25 0 0,-3 2-46 0 0,-1 0 41 0 0,1-3 169 0 0,0-10 862 0 0,-1 11-925 0 0,0 1-60 0 0,0 1-83 0 0,0 1-37 0 0,0-3 642 0 0,0 3-94 0 0,0-2-41 0 0,0 0-394 0 0,0-2-4 0 0,0 2 13 0 0,0 1-24 0 0,0-1 37 0 0,0 1 42 0 0,0-1 50 0 0,-3 2 166 0 0,-24 0 308 0 0,25 0-368 0 0,2 0-51 0 0,-3-2-22 0 0,2 1-240 0 0,0 0 1 0 0,1 0-1 0 0,-1 0 1 0 0,0 0-1 0 0,0 1 1 0 0,0-1 0 0 0,0 0-1 0 0,0 1 1 0 0,0-1-1 0 0,0 1 1 0 0,0-1-1 0 0,0 1 1 0 0,-1-1 0 0 0,1 1-1 0 0,0 0 1 0 0,0 0-1 0 0,0 0 1 0 0,0-1 0 0 0,-1 1-1 0 0,1 0 1 0 0,0 0-1 0 0,0 1 1 0 0,0-1-1 0 0,0 0 1 0 0,-1 0 0 0 0,1 0-1 0 0,0 1-19 0 0,-5 2 86 0 0,-1 3-34 0 0,7-6-47 0 0,0 0 1 0 0,0 0-1 0 0,-1 1 0 0 0,1-1 0 0 0,0 0 0 0 0,0 0 0 0 0,-1 0 0 0 0,1 0 0 0 0,0 1 1 0 0,0-1-1 0 0,-1 0 0 0 0,1 0 0 0 0,0 0 0 0 0,-1 0 0 0 0,1 0 0 0 0,0 0 0 0 0,-1 0 1 0 0,1 0-1 0 0,0 0 0 0 0,-1 0 0 0 0,1 0 0 0 0,0 0 0 0 0,-1 0 0 0 0,1 0 0 0 0,0 0 1 0 0,-1 0-6 0 0,-5 0 39 0 0,1-1-5 0 0,0 1-1 0 0,-1-1 1 0 0,1 1-1 0 0,0 0 1 0 0,0 1-1 0 0,0-1 1 0 0,0 1-1 0 0,0 0 1 0 0,-1 1-34 0 0,-26 25 147 0 0,22-23-115 0 0,-15 10 8 0 0,14-7-40 0 0,5-3 0 0 0,1-1 0 0 0,-1 1 0 0 0,1-1 0 0 0,0 2 0 0 0,0-1 0 0 0,1 0 0 0 0,-1 1 0 0 0,1 0 0 0 0,-1 2 0 0 0,-5 7 0 0 0,0 0 0 0 0,0-1 0 0 0,-8 7 0 0 0,14-16 0 0 0,1 0 0 0 0,-1 0 0 0 0,1 0 0 0 0,0 0 0 0 0,0 1 0 0 0,1 0 0 0 0,-1-1 0 0 0,1 1 0 0 0,0 1 0 0 0,-14 32 0 0 0,10-12 0 0 0,-4-5 0 0 0,9-16 0 0 0,0-1 0 0 0,1 0 0 0 0,-1 1 0 0 0,1-1 0 0 0,0 4 0 0 0,0-8 0 0 0,0 29 0 0 0,0-29 0 0 0,0 2 0 0 0,0-1 0 0 0,0 1 0 0 0,0 0 0 0 0,0 0 0 0 0,0-1 0 0 0,1 1 0 0 0,-1 0 0 0 0,1-1 0 0 0,-1 1 0 0 0,1 0 0 0 0,15 27 0 0 0,-3-24 0 0 0,22 10 11 0 0,-19-15 13 0 0,-3-1-6 0 0,-2 1-9 0 0,-7 0-7 0 0,-1 0 0 0 0,1 0-1 0 0,-1 0 1 0 0,1 0 0 0 0,-1-1-1 0 0,1 1 1 0 0,3-2-2 0 0,3-9 43 0 0,14 6-22 0 0,13-11 33 0 0,-28 13-48 0 0,-1 0 0 0 0,-1 0 1 0 0,1-1-1 0 0,0 0 1 0 0,-1-1-1 0 0,0 0 1 0 0,2-2-7 0 0,14-12 49 0 0,16-20-49 0 0,-6 6 34 0 0,-31 30-30 0 0,0 0 1 0 0,1 0 0 0 0,-1 0 0 0 0,0 0 0 0 0,0 0 0 0 0,0-2-5 0 0,0 2 6 0 0,0-1-1 0 0,0 0 1 0 0,0 1 0 0 0,0-1 0 0 0,1 1 0 0 0,0-1-6 0 0,-1 3 0 0 0,-1 0 0 0 0,0-1 0 0 0,1 1 0 0 0,-1 0 0 0 0,0 0 0 0 0,0-1 0 0 0,0 1 0 0 0,0-1 0 0 0,0 1 0 0 0,0-1 0 0 0,-1 1 0 0 0,1-1 0 0 0,-1 0 0 0 0,1 1 0 0 0,-1-1 0 0 0,1 0 0 0 0,-1 0 0 0 0,0 1 0 0 0,0-1 0 0 0,0 0 0 0 0,1 0 2 0 0,-1 1 0 0 0,0-1 0 0 0,0 0 1 0 0,0 1-1 0 0,1-1 0 0 0,-1 0 0 0 0,1 1 1 0 0,0-1-1 0 0,-1 1 0 0 0,1-1 0 0 0,0 1 1 0 0,0-1-1 0 0,0 1 0 0 0,0-1-2 0 0,4-6 46 0 0,11-24 245 0 0,-14 19-131 0 0,-1 10-74 0 0,1 0-58 0 0,3-2-45 0 0,1 0-40 0 0,-4 2-98 0 0,-2 0-18 0 0,0 3 163 0 0,0-1 0 0 0,0 0 0 0 0,0 1 0 0 0,0-1 1 0 0,0 0-1 0 0,1 1 0 0 0,-1-1 0 0 0,0 0 1 0 0,0 1-1 0 0,0-1 0 0 0,1 0 0 0 0,-1 1 0 0 0,0-1 1 0 0,1 0-1 0 0,-1 1 10 0 0,11-6-29 0 0,-11 6 30 0 0,0-1 0 0 0,1 1 0 0 0,-1-1 0 0 0,0 0 0 0 0,1 1 0 0 0,-1-1 0 0 0,0 0 0 0 0,0 1 0 0 0,0-1 0 0 0,0 0 0 0 0,0 1 0 0 0,0-1 0 0 0,0 0 0 0 0,0 1 1 0 0,0-1-2 0 0,0 1 0 0 0,0-3 92 0 0,0 3 68 0 0,0 0 28 0 0,0 0-84 0 0,0 0-68 0 0,1 0-44 0 0,1 3-62 0 0,9 7-99 0 0,-9-5-13 0 0,-1-1 93 0 0,-4 5 37 0 0,3-8 26 0 0,-5 7-2 0 0,4-6 28 0 0,0-1-1 0 0,0 0 1 0 0,0 1 0 0 0,0-1-1 0 0,1 1 1 0 0,-1 0 0 0 0,0-1 0 0 0,1 1-1 0 0,-1-1 1 0 0,1 1 0 0 0,0 0-1 0 0,0-1 1 0 0,-1 1 0 0 0,1 0 0 0 0,1 23-5 0 0,0-13 26 0 0,-1 0 0 0 0,0 0 0 0 0,-1 0 1 0 0,-2 11-22 0 0,-2-6 33 0 0,3-11-23 0 0,0 1 0 0 0,1-1 0 0 0,-1 1 0 0 0,1 0 0 0 0,1 0 0 0 0,-1 0-10 0 0,2 42 73 0 0,1-22-22 0 0,-2 0 0 0 0,-1-1 1 0 0,-3 18-52 0 0,-2-20 20 0 0,4-18-5 0 0,0 0 0 0 0,1 1 0 0 0,0-1 0 0 0,0 0 1 0 0,0 5-16 0 0,1 16 16 0 0,-1-16-16 0 0,1-1 0 0 0,0 1 0 0 0,1 0 0 0 0,0 0 0 0 0,1 4 0 0 0,9 17 18 0 0,-6-3 73 0 0,6-7 6 0 0,-8-9-54 0 0,-2-9-25 0 0,0 0 0 0 0,1 0 0 0 0,-1 0-1 0 0,1 0 1 0 0,0-1 0 0 0,0 1 0 0 0,0 0 0 0 0,0 0-18 0 0,12 22 130 0 0,-5-7 29 0 0,-7-17-141 0 0,0 0 0 0 0,0 0 0 0 0,0 0 0 0 0,0 0 0 0 0,1-1 0 0 0,-1 1 0 0 0,2 0-18 0 0,7 5 70 0 0,0 3 39 0 0,0 0 19 0 0,-9-8-100 0 0,1 0 0 0 0,0 0 0 0 0,0 0 0 0 0,-1-1 0 0 0,1 1 0 0 0,0-1-1 0 0,0 1 1 0 0,1-1-28 0 0,10 4 136 0 0,2 0 38 0 0,-6-1-78 0 0,9 3 64 0 0,0-5 39 0 0,36-2 283 0 0,-17 0-73 0 0,-22-2-197 0 0,-1-4-58 0 0,2 0-3 0 0,-9 4-63 0 0,2 2 35 0 0,-6 0-95 0 0,0-1 0 0 0,-1 1 1 0 0,1-1-1 0 0,-1 1 0 0 0,1-1 0 0 0,1-1-28 0 0,33-16 331 0 0,-25 12-225 0 0,-8 3-75 0 0,-5 3-25 0 0,1 0 0 0 0,0-1 0 0 0,-1 1 0 0 0,1 0 0 0 0,0 0 0 0 0,-1-1 0 0 0,1 1 0 0 0,-1-1 0 0 0,1 1 0 0 0,-1-1 0 0 0,1 1 0 0 0,-1-1 0 0 0,1 1 0 0 0,-1-1 0 0 0,1 1 0 0 0,-1-1 0 0 0,0 1 0 0 0,1-1 0 0 0,-1 0 0 0 0,0 1 0 0 0,1-1 0 0 0,-1 0-6 0 0,2-4 21 0 0,4-2-10 0 0,3 1 76 0 0,-1 2-43 0 0,-4 0-70 0 0,-2-2-51 0 0,-1-2-66 0 0,-1 5 168 0 0,0 2-150 0 0,0-2 156 0 0,0 0 27 0 0,0-2 37 0 0,0-1 45 0 0,0-2 51 0 0,0-5-182 0 0,0 10-95 0 0,0 3-46 0 0,0 0-18 0 0,-3 0-14 0 0,-8 0-52 0 0,9 0-28 0 0,2 0 118 0 0,0 0 45 0 0,0 0-33 0 0,0 0-12 0 0,0 0-34 0 0,0 0-38 0 0,0 0-43 0 0,0 0-47 0 0,0 0-44 0 0,0 0-40 0 0,0 0-36 0 0,0 0-265 0 0,0 0-60 0 0,0 0-47 0 0,0 0-35 0 0,0 0-1460 0 0,0 0-1290 0 0</inkml:trace>
  <inkml:trace contextRef="#ctx0" brushRef="#br0" timeOffset="4387.1">0 1662 7080 0 0,'0'0'157'0'0,"3"0"23"0"0,3 0-90 0 0,18 0 149 0 0,-9-3-169 0 0,-12 1-70 0 0,1 0 0 0 0,-1 1 0 0 0,1-1 0 0 0,0 1 0 0 0,0 0 0 0 0,-1 0 0 0 0,1 0 0 0 0,0 0 0 0 0,0 0 0 0 0,0 1 0 0 0,3 0 0 0 0,-1 0-2 0 0,-1-1 1 0 0,1 0-1 0 0,-1 0 1 0 0,1 0-1 0 0,-1-1 0 0 0,2 0 2 0 0,-2 0 8 0 0,1 0 0 0 0,-1 1 0 0 0,0 0 0 0 0,1 0-1 0 0,-1 0 1 0 0,3 1-8 0 0,7 0 78 0 0,-5 1 7 0 0,-1-1 1 0 0,0-1-1 0 0,1 0 0 0 0,3-1-85 0 0,0 0 67 0 0,34-7 168 0 0,-13 7-37 0 0,-11 1 169 0 0,0-1 1 0 0,11-3-368 0 0,13-1 432 0 0,-15 4-187 0 0,-3 1 118 0 0,0-2 0 0 0,9-2-363 0 0,-6 1 226 0 0,32-2 220 0 0,-32 2-226 0 0,25-3 171 0 0,-16 5-170 0 0,32 3-47 0 0,-4 0 6 0 0,45-6-180 0 0,-78 2 28 0 0,40-4 71 0 0,1 4 66 0 0,7 4 41 0 0,49-1 123 0 0,-49-4-156 0 0,-30 0-97 0 0,24-2 54 0 0,3 3-130 0 0,95-5 104 0 0,15 0-9 0 0,-125 8-85 0 0,151-3 81 0 0,-134-2-48 0 0,111-3 112 0 0,-124 8-90 0 0,160-3 134 0 0,-150-1-132 0 0,160-5 104 0 0,8 1-21 0 0,-17 0 0 0 0,-151 8-79 0 0,160-3 169 0 0,-78-7-73 0 0,8 4-2 0 0,-7-4-12 0 0,-3 5-7 0 0,-80 0-74 0 0,159-4 152 0 0,-159 10-135 0 0,157-4 213 0 0,-91-8-94 0 0,-2 6-10 0 0,-72 0-117 0 0,141-4 120 0 0,158 9 198 0 0,491 0 753 0 0,-812 2-989 0 0,15 5-163 0 0,-19-3 146 0 0,11-1-146 0 0,-27-3 85 0 0,-1 0-39 0 0,57 0-8 0 0,-50 0 3 0 0,7 0 95 0 0,-19 0-6 0 0,0 0 53 0 0,2 0 60 0 0,1 0 70 0 0,-27-2-156 0 0,0 1-146 0 0,0 0 0 0 0,0 0-1 0 0,0 1 1 0 0,0-1 0 0 0,0 0-1 0 0,0 1 1 0 0,-1-1 0 0 0,1 0-1 0 0,0 1 1 0 0,0-1 0 0 0,0 0-1 0 0,-1 1 1 0 0,1-1 0 0 0,0 1-1 0 0,-1-1-10 0 0,1 1 10 0 0,-1-1 0 0 0,0 1 0 0 0,1 0-1 0 0,-1-1 1 0 0,0 1 0 0 0,1 0 0 0 0,-1 0 0 0 0,0-1-1 0 0,1 1 1 0 0,-1 0 0 0 0,0 0 0 0 0,1 0-1 0 0,-1 0 1 0 0,0 0 0 0 0,1 0-10 0 0,0 0 0 0 0,-6-2 91 0 0,-4-12-35 0 0,9 9-50 0 0,-1 1-1 0 0,-14-5-28 0 0,3-2-85 0 0,10 8 0 0 0,3 3 14 0 0,0 0-71 0 0,-2 0-256 0 0,1 0 80 0 0,0 1 71 0 0,0-1 61 0 0,0 0 25 0 0,-1 0 58 0 0,1 0 28 0 0,0-1 0 0 0,0 1 10 0 0,0 0-1 0 0,0 0-14 0 0,1 0-35 0 0,-3 0-1152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0.0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7200 0 0,'0'0'165'0'0,"0"0"22"0"0,0 0 6 0 0,0 3-28 0 0,1 4-131 0 0,5-1-38 0 0,1 1 19 0 0,-5 2 63 0 0,-3-2 97 0 0,1 1 60 0 0,0-6-164 0 0,0-1 0 0 0,0 1 0 0 0,0 0 0 0 0,1-1 0 0 0,-1 1 0 0 0,0-1-1 0 0,1 1 1 0 0,-1 0 0 0 0,1 0-71 0 0,10 17 608 0 0,-6 7-28 0 0,2-10-221 0 0,2 6 83 0 0,2 7-88 0 0,-8-17-228 0 0,1 6 129 0 0,7 3 66 0 0,-8-17-258 0 0,-1 0-1 0 0,0 1 1 0 0,0-1-1 0 0,-1 1 1 0 0,0-1-1 0 0,1 1 1 0 0,-1 2-63 0 0,4 13 252 0 0,6 1 81 0 0,-8-7-190 0 0,3 5 85 0 0,3-6-44 0 0,3 2 62 0 0,2 12 227 0 0,-3-4-36 0 0,-2-11-185 0 0,-7-9 37 0 0,-2-1-26 0 0,0 9-9 0 0,0-8-4 0 0,0-3-20 0 0,0 0-71 0 0,0 0-30 0 0,0 0-8 0 0,0 0-2 0 0,0 0-6 0 0,0-3-1 0 0,0-36 75 0 0,0-2-95 0 0,0-10-76 0 0,0-26-115 0 0,0 74 84 0 0,1-1-1 0 0,-1 1 0 0 0,1-1 0 0 0,0 1 0 0 0,0-1 0 0 0,0 1 0 0 0,0 0 0 0 0,1-2 16 0 0,4-11-67 0 0,-3 3 24 0 0,-3 11 34 0 0,1-1 1 0 0,-1 1-1 0 0,1 0 1 0 0,0 0-1 0 0,-1-1 1 0 0,1 1-1 0 0,0 0 0 0 0,0 0 1 0 0,1 0-1 0 0,-1 0 1 0 0,0 0-1 0 0,1 0 1 0 0,-1 0-1 0 0,1 0 9 0 0,12-14-31 0 0,-12 11 12 0 0,-2 4 16 0 0,0 1 0 0 0,1-1 0 0 0,-1 0 0 0 0,0 1 0 0 0,1-1-1 0 0,-1 1 1 0 0,0-1 0 0 0,1 0 0 0 0,-1 1 0 0 0,1-1-1 0 0,-1 1 1 0 0,1-1 0 0 0,-1 1 0 0 0,1 0 0 0 0,-1-1-1 0 0,1 1 1 0 0,0-1 0 0 0,-1 1 0 0 0,1 0 0 0 0,0-1-1 0 0,-1 1 1 0 0,1 0 3 0 0,4-3-7 0 0,12-10-54 0 0,-16 12 57 0 0,0-1 1 0 0,0 1-1 0 0,1 0 0 0 0,-1 0 0 0 0,0 0 0 0 0,1 0 1 0 0,-1 0-1 0 0,1 0 0 0 0,-1 0 0 0 0,1 0 0 0 0,0 0 1 0 0,-1 1-1 0 0,1-1 0 0 0,0 1 0 0 0,0-1 1 0 0,-1 1-1 0 0,1-1 0 0 0,0 1 0 0 0,0 0 4 0 0,0 0-3 0 0,0 0 0 0 0,-1-1-1 0 0,1 1 1 0 0,0-1 0 0 0,0 1-1 0 0,-1-1 1 0 0,1 0 0 0 0,0 1 0 0 0,-1-1-1 0 0,1 0 1 0 0,0-1 3 0 0,-1 1-2 0 0,0 1 1 0 0,0-1-1 0 0,0 0 1 0 0,0 1-1 0 0,0-1 0 0 0,0 1 1 0 0,0-1-1 0 0,0 1 1 0 0,0-1-1 0 0,0 1 0 0 0,0 0 1 0 0,0 0-1 0 0,0-1 1 0 0,1 1-1 0 0,-1 0 0 0 0,0 0 1 0 0,0 0-1 0 0,0 0 1 0 0,0 0-1 0 0,0 1 0 0 0,0-1 1 0 0,1 0-1 0 0,-1 0 1 0 0,0 1 0 0 0,31 16-53 0 0,-28-14 51 0 0,1 0 0 0 0,-1 0-1 0 0,0 0 1 0 0,0 1-1 0 0,0-1 1 0 0,0 1 0 0 0,1 2 3 0 0,9 9-46 0 0,2-2 33 0 0,-14-12 13 0 0,0 0 0 0 0,0 1 0 0 0,0-1 0 0 0,0 0 0 0 0,0 0 0 0 0,0 1 0 0 0,0 0 0 0 0,0-1 0 0 0,-1 1 0 0 0,1 0 0 0 0,-1 0 0 0 0,1-1 0 0 0,-1 1 0 0 0,1 2 1 0 0,3 3-2 0 0,11 12 1 0 0,-8-12 0 0 0,-5-4 0 0 0,0 1 0 0 0,1-1 0 0 0,-1 0 0 0 0,0 1 0 0 0,-1 0 0 0 0,1 0 1 0 0,29 60-2 0 0,-31-60 2 0 0,0 0-1 0 0,0 1 0 0 0,0-1 0 0 0,-1 0 0 0 0,1 1 0 0 0,-1-1 0 0 0,0 1 0 0 0,0-1 0 0 0,-1 4 0 0 0,0 9 12 0 0,1-12 3 0 0,0 2 9 0 0,0 15 50 0 0,0-11-77 0 0,0-8-72 0 0,0-3-47 0 0,0 0 39 0 0,0 0-70 0 0,0 0-84 0 0,0 0 70 0 0,0 0-38 0 0,0 0-42 0 0,0 0-38 0 0,0 0-388 0 0,0 0 92 0 0,0 0-54 0 0,0 0-750 0 0,0 0-590 0 0,0 0-1124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57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8536 0 0,'0'0'249'0'0,"0"0"-1"0"0,3 0-107 0 0,-3 0 8 0 0,1 0-45 0 0,-1 0-40 0 0,0 0-35 0 0,1 0-65 0 0,0 0-70 0 0,0 0-214 0 0,0 0 250 0 0,-1 0 34 0 0,1 0 42 0 0,-1 0 46 0 0,1 0 54 0 0,-1 0 62 0 0,1 0 42 0 0,0 0 63 0 0,-1 0 69 0 0,1 0 75 0 0,0 0 81 0 0,-1 0 88 0 0,1 0 92 0 0,0 0 100 0 0,-1 0-1090 0 0,0 0-50 0 0,0 0-43 0 0,0 0-40 0 0,0 0-131 0 0,0 0-38 0 0,0 0-160 0 0,0 0-428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57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7632 0 0,'0'0'81'0'0,"1"0"-34"0"0,0 0-32 0 0,6 0-200 0 0,-6 0 181 0 0,0 0 36 0 0,-1 0 49 0 0,-1 0 58 0 0,0 0 70 0 0,-1 0 80 0 0,-1 0 92 0 0,-1 0 103 0 0,4 0 368 0 0,0 0 39 0 0,0 0-33 0 0,0 0-154 0 0,0 0-61 0 0,0 0-16 0 0,0 0-33 0 0,0 0-122 0 0,-2 0-50 0 0,0 0-425 0 0,1 0 72 0 0,-1 0 62 0 0,1 0 52 0 0,0 0 91 0 0,0 0 43 0 0,0 0 726 0 0,1 0-576 0 0,0 0-272 0 0,1 0-37 0 0,0 0-14 0 0,1 0-93 0 0,-1 0-92 0 0,1 0-86 0 0,0 0-97 0 0,0 0-106 0 0,-2 0 210 0 0,0 0-63 0 0,0 0-84 0 0,0 0 83 0 0,0 0-40 0 0,0 0-43 0 0,0 0-40 0 0,0 0-37 0 0,1 0-34 0 0,-1 0-244 0 0,0 0-55 0 0,2 0-796 0 0,2 0-626 0 0,5 0-1191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58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6568 0 0,'3'0'190'0'0,"0"0"-146"0"0,2 0 47 0 0,3 0-12 0 0,5 0 55 0 0,-6 0 79 0 0,0 0 246 0 0,-5 0 421 0 0,-2 0 31 0 0,3 0-23 0 0,3-1-497 0 0,0-1-67 0 0,1-2 2 0 0,1-2 104 0 0,-6 3 272 0 0,-2 3-15 0 0,0 0-47 0 0,0 0-21 0 0,0 0-3 0 0,0 0-16 0 0,0 0-67 0 0,0 3-28 0 0,0 7-8 0 0,0-7-30 0 0,0-3-124 0 0,0 0-58 0 0,0 0-12 0 0,0 0-1 0 0,0 0 0 0 0,0 0 0 0 0,0 0 0 0 0,0 0-9 0 0,0 0-40 0 0,0 0-21 0 0,0 0-2 0 0,0 0-10 0 0,0 0-45 0 0,0 0-17 0 0,0 0-7 0 0,0 0-10 0 0,0 0-38 0 0,0 0-3 0 0,0 0 15 0 0,-2 0-16 0 0,-9 0-3 0 0,8 0 4 0 0,3 0 2 0 0,0 0 0 0 0,0 0 0 0 0,0 0-66 0 0,0 0-44 0 0,0 0-34 0 0,0 0-39 0 0,0 0-35 0 0,0 0-126 0 0,0 0-41 0 0,0 0-853 0 0,0 0-66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0:59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351 80 5784 0 0,'0'0'132'0'0,"0"0"17"0"0,0 0 10 0 0,0-2-26 0 0,0-1-68 0 0,0 1-166 0 0,0 1 108 0 0,0-2 37 0 0,0 0 37 0 0,0-2 47 0 0,0-2 56 0 0,0-1 65 0 0,0 4-69 0 0,-1 1 76 0 0,-3-7 789 0 0,1 6-660 0 0,2 2-239 0 0,0 1-46 0 0,-1-1-57 0 0,1 1-64 0 0,-2-2 686 0 0,3 3-22 0 0,0 0-3 0 0,-2-2-28 0 0,-13-8-89 0 0,3 6-116 0 0,10 4 19 0 0,-1 0-25 0 0,-2 0-233 0 0,-11 0 374 0 0,12 0-443 0 0,2 0-77 0 0,0 0 218 0 0,-4 0-70 0 0,-9 3-85 0 0,3 0 11 0 0,0 1 1 0 0,0 0-1 0 0,0 1-96 0 0,-2 2 55 0 0,3-1-41 0 0,6-2-1 0 0,0 1 0 0 0,0-1 0 0 0,0 1 0 0 0,-3 3-13 0 0,4-4 8 0 0,0 1-1 0 0,0-1 1 0 0,-1 0 0 0 0,-3 1-8 0 0,-4 3 0 0 0,0 0 0 0 0,0 1 0 0 0,1 0 0 0 0,1 1 0 0 0,-1 0 0 0 0,1 0 0 0 0,-5 9 0 0 0,-14 26 0 0 0,28-44 0 0 0,1 0 0 0 0,0 0 0 0 0,-1-1 0 0 0,1 1 0 0 0,0 0 0 0 0,0 0 0 0 0,0 0 0 0 0,0 0 0 0 0,0 0 0 0 0,0-1 0 0 0,0 1 0 0 0,0 0 0 0 0,0 0 0 0 0,0 0 0 0 0,0 0 0 0 0,1 0 0 0 0,-1-1 0 0 0,0 1 0 0 0,1 0 0 0 0,-1 0 0 0 0,0 0 0 0 0,1-1 0 0 0,-1 1 0 0 0,1 0 0 0 0,-1-1 0 0 0,1 1 0 0 0,-1 0 0 0 0,1-1 0 0 0,0 1 0 0 0,0 0 0 0 0,-1-1 0 0 0,1 1 0 0 0,-1 0 0 0 0,1-1 0 0 0,0 1 0 0 0,-1 0 0 0 0,0-1 0 0 0,1 1 0 0 0,-1 0 0 0 0,1 0 0 0 0,-1 0 0 0 0,0-1 0 0 0,1 1 0 0 0,-1 0 0 0 0,0 0 0 0 0,0 0 0 0 0,0 0 0 0 0,0-1 0 0 0,0 1 0 0 0,0 0 0 0 0,0 0 0 0 0,0 0 0 0 0,0 0 0 0 0,0 0 0 0 0,0 0 0 0 0,-1-1 0 0 0,1 1 0 0 0,0 0 0 0 0,-1 0 0 0 0,-3 6 0 0 0,3-6 0 0 0,0-1 0 0 0,1 1 0 0 0,-1 0 0 0 0,0 0 0 0 0,1-1 0 0 0,-1 1 0 0 0,1 0 0 0 0,-1 0 0 0 0,1 0 0 0 0,0 0 0 0 0,-1 0 0 0 0,1 0 0 0 0,0-1 0 0 0,-1 1 0 0 0,1 0 0 0 0,0 0 0 0 0,0 0 0 0 0,0 0 0 0 0,0 0 0 0 0,0 0 0 0 0,0 0 0 0 0,0 0 0 0 0,1 0 0 0 0,-1 0 0 0 0,0 0 0 0 0,0 0 0 0 0,1 0 0 0 0,4 7 0 0 0,-4-6 0 0 0,0-1 0 0 0,-1 0 0 0 0,1 1 0 0 0,0-1 0 0 0,0 1 0 0 0,-1-1 0 0 0,1 1 0 0 0,-1 0 0 0 0,1-1 0 0 0,-1 1 0 0 0,1 0 0 0 0,-1-1 0 0 0,0 1 0 0 0,0 0 0 0 0,0 5 0 0 0,-1-5 0 0 0,1 1 0 0 0,0-1 0 0 0,0 0 0 0 0,0 0 0 0 0,1 0 0 0 0,-1 0 0 0 0,0 1 0 0 0,1-1 0 0 0,0 0 0 0 0,0 1 0 0 0,12 13 0 0 0,0-3 12 0 0,-6-9 45 0 0,2-5-58 0 0,-6 1 5 0 0,-1 0-7 0 0,-1 0 0 0 0,1 1 0 0 0,0-1 0 0 0,0 0 0 0 0,0 1 0 0 0,-1-1 1 0 0,1 1-1 0 0,0 0 0 0 0,-1 0 0 0 0,2 0 3 0 0,9 4-45 0 0,6-13 31 0 0,-1 6 14 0 0,-14 3 0 0 0,-1-1 0 0 0,1 0 0 0 0,-1 0 0 0 0,1-1 0 0 0,-1 1 0 0 0,0 0 0 0 0,1-1 0 0 0,-1 1 0 0 0,0-1 0 0 0,3-1 0 0 0,13-8 22 0 0,-5 6 24 0 0,3 0 49 0 0,1-7 38 0 0,-12 5-87 0 0,-1 3-1 0 0,-1-1 0 0 0,0 1-1 0 0,1 0 1 0 0,-1 1-1 0 0,3-2-44 0 0,3-1 36 0 0,4 0-43 0 0,-10 4-5 0 0,0 0-1 0 0,0 0 0 0 0,-1 0 1 0 0,1-1-1 0 0,0 1 0 0 0,-1-1 1 0 0,1 0-1 0 0,-1 0 13 0 0,9-14-101 0 0,7 3 33 0 0,-14 10 65 0 0,0 1 0 0 0,0-1 0 0 0,-1 0 1 0 0,1 0-1 0 0,0 0 0 0 0,-1 0 0 0 0,0-1 0 0 0,0 1 0 0 0,0-1 1 0 0,0 0 2 0 0,2-6 0 0 0,-4 7 1 0 0,0 1 1 0 0,0 0 0 0 0,0-1 0 0 0,0 1-1 0 0,1 0 1 0 0,-1 0 0 0 0,1 0 0 0 0,-1 0 0 0 0,1 0-2 0 0,0 0 10 0 0,0 0 0 0 0,-1 0 0 0 0,1 0 0 0 0,-1-1 0 0 0,0 1 0 0 0,0 0 0 0 0,0-1 1 0 0,0 1-1 0 0,0-1 0 0 0,0 1 0 0 0,-1-1 0 0 0,1 0-10 0 0,-1 1 9 0 0,0 1 0 0 0,0-1-1 0 0,1 0 1 0 0,-1 1 0 0 0,1-1-1 0 0,-1 1 1 0 0,1-1 0 0 0,-1 0 0 0 0,1 1-1 0 0,0 0 1 0 0,0-1 0 0 0,0 1-1 0 0,0-1 1 0 0,0 1 0 0 0,0 0 0 0 0,0 0-1 0 0,0 0 1 0 0,1 0 0 0 0,-1-1 0 0 0,1 1-9 0 0,3-2 30 0 0,2-1 32 0 0,-2-3-49 0 0,-3 2-24 0 0,14-27-162 0 0,-5 19 94 0 0,-9 10 34 0 0,-2 3 92 0 0,0 0 38 0 0,0 0 10 0 0,0 0-27 0 0,-2 3-118 0 0,-5 5-11 0 0,-8 20-137 0 0,10-19 154 0 0,5-9 43 0 0,-13 35-17 0 0,10-24 18 0 0,2-8 0 0 0,0 0 0 0 0,0 0 0 0 0,1 1 0 0 0,-1-1 0 0 0,1 0 0 0 0,0 1 0 0 0,0-1 0 0 0,0 1 0 0 0,-1 13 0 0 0,-10 5 17 0 0,6 7 68 0 0,-6 3 13 0 0,6 0-18 0 0,3-25-73 0 0,-5 22-20 0 0,5-20-18 0 0,1 0-1 0 0,0 0 1 0 0,0 8 31 0 0,1-1-48 0 0,-2 0 1 0 0,0-1-1 0 0,-2 4 48 0 0,-1 11-43 0 0,2-1 41 0 0,3-20 8 0 0,0 1 0 0 0,-1-1 0 0 0,-1 0 0 0 0,0 0 1 0 0,0 3-7 0 0,-1-3 6 0 0,1 0 1 0 0,1 1-1 0 0,0-1 1 0 0,0 0 0 0 0,0 4-7 0 0,1 78 53 0 0,1-85-50 0 0,-1-1-1 0 0,1 1 1 0 0,0 0 0 0 0,0 0 0 0 0,1-1-1 0 0,1 5-2 0 0,-1-5 8 0 0,-1 0 0 0 0,0 0 0 0 0,0 0 0 0 0,0 0 0 0 0,0 0 0 0 0,-1 3-8 0 0,4 19 23 0 0,6-2 35 0 0,-6-18-20 0 0,1 0 1 0 0,0 0-1 0 0,0 0 1 0 0,1-1-1 0 0,3 4-38 0 0,12 5 96 0 0,1-3 64 0 0,-17-10-98 0 0,-2-1-22 0 0,0 0 1 0 0,0 0 0 0 0,0-1 0 0 0,0 1 0 0 0,0-1 0 0 0,0 1 0 0 0,0-1 0 0 0,-1 0-1 0 0,1-1 1 0 0,3 1-41 0 0,10-1 181 0 0,0-1-18 0 0,0-4 51 0 0,0 1 9 0 0,-3 1-68 0 0,-11 4-121 0 0,1 0-1 0 0,-1-1 0 0 0,0 0 0 0 0,1 1 1 0 0,-1-1-1 0 0,0 0 0 0 0,0 0 1 0 0,0 0-1 0 0,0 0 0 0 0,0-1 0 0 0,0 1 1 0 0,0-1-1 0 0,0 1 0 0 0,0-1-33 0 0,11-8 114 0 0,6 4-25 0 0,-17 6-80 0 0,1-1-1 0 0,-1 0 1 0 0,1 1-1 0 0,-1-1 1 0 0,1 0-1 0 0,-1 0 1 0 0,0-1-1 0 0,1 1 1 0 0,-1 0-1 0 0,0-1 0 0 0,0 1 1 0 0,0-1-1 0 0,0 0-8 0 0,5-6 35 0 0,-4 5-27 0 0,1-1 0 0 0,-1 1 0 0 0,0 0 0 0 0,1 0 0 0 0,0 1 0 0 0,0-1-8 0 0,8-2 33 0 0,-3 1-16 0 0,18-22 40 0 0,-11 13-47 0 0,0 3-49 0 0,-15 6 9 0 0,-2 2 6 0 0,1-1-92 0 0,0 3 34 0 0,0 0 16 0 0,0 0-33 0 0,0 0-15 0 0,0 0-33 0 0,0 0-38 0 0,0 0-43 0 0,0 0-47 0 0,0 0-43 0 0,0 0-40 0 0,0 0-37 0 0,0 0-256 0 0,0 0-61 0 0,0 0-46 0 0,0 0-35 0 0,0 0-1422 0 0,0 0-1259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1:00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1 193 9728 0 0,'0'0'222'0'0,"0"0"30"0"0,0 0 18 0 0,0 0-117 0 0,2 0-80 0 0,6 1-11 0 0,-5 4 70 0 0,-1-2-19 0 0,1 1 38 0 0,8 1 278 0 0,-6 6 10 0 0,6-6-1 0 0,-6 8-4 0 0,22 19 430 0 0,-23-22-596 0 0,1-1-17 0 0,4 7 52 0 0,15 24 244 0 0,-2 4-73 0 0,1 2-49 0 0,4 0-69 0 0,-6-11-113 0 0,-6-10-53 0 0,-3-5-8 0 0,-5-7-82 0 0,3 12 127 0 0,-2-1-12 0 0,-1-12-115 0 0,7 4 90 0 0,-12-15-163 0 0,-1 1 0 0 0,1 0 1 0 0,-1 0-1 0 0,1-1 0 0 0,-1 1 0 0 0,1 0 1 0 0,-1 0-1 0 0,0 0 0 0 0,0 1 0 0 0,0-1-27 0 0,5 25 232 0 0,1-12-66 0 0,-6-14-139 0 0,-1 0 0 0 0,1 0 1 0 0,0 1-1 0 0,-1-1 0 0 0,1 1 0 0 0,-1-1 0 0 0,1 0 0 0 0,-1 1 0 0 0,1-1 0 0 0,-1 1 0 0 0,0 0-27 0 0,3 3 232 0 0,23 22 190 0 0,-23-24-244 0 0,-3-3-2 0 0,0 2-2 0 0,0 9-13 0 0,0-8-8 0 0,0-3-1 0 0,0 0-5 0 0,0 0-23 0 0,0 0-11 0 0,0 0-1 0 0,0 0 0 0 0,0 0 0 0 0,0 0 0 0 0,0 0 0 0 0,0 0-1 0 0,0 0-6 0 0,0 0-1 0 0,0 0 0 0 0,0 0-6 0 0,0 0-24 0 0,0 0 8 0 0,6 0-10 0 0,1 0-58 0 0,-1-3 34 0 0,4-10-36 0 0,-9 11-12 0 0,-1 1 0 0 0,1 0 0 0 0,-1-1 0 0 0,0 1 0 0 0,1-1 0 0 0,-1 1 0 0 0,0-1 0 0 0,0 1 0 0 0,0-1 0 0 0,0 1 0 0 0,0 1 0 0 0,0-1 0 0 0,0 1 0 0 0,0-1 0 0 0,0 1 0 0 0,-1-1 0 0 0,1 1 0 0 0,0-1 0 0 0,0 1 0 0 0,0-1 0 0 0,1 1 0 0 0,-1-1 0 0 0,0 1 0 0 0,0-1 1 0 0,0 1-1 0 0,0-1 0 0 0,0 1 0 0 0,1-1 0 0 0,-1 1 0 0 0,0-1 0 0 0,0 1 0 0 0,1 0 0 0 0,-1-1 0 0 0,0 1 0 0 0,1-1 0 0 0,-1 1 0 0 0,0 0 0 0 0,1-1 0 0 0,-1 1 0 0 0,0 0 0 0 0,1-1 0 0 0,-1 1 0 0 0,1 0 0 0 0,0 0 0 0 0,5-5 10 0 0,-5 4-7 0 0,-1 1 0 0 0,0-1 0 0 0,1 0 0 0 0,-1 0 0 0 0,0 0 0 0 0,1 0 0 0 0,-1 1 0 0 0,0-1 0 0 0,0 0 0 0 0,0 0 1 0 0,0 0-1 0 0,0 0 0 0 0,0 0 0 0 0,0 0-3 0 0,0-21 11 0 0,0 16-12 0 0,3 2 1 0 0,5-13 5 0 0,-7 16-6 0 0,0 0 1 0 0,-1 0 0 0 0,1 0 0 0 0,-1 1 0 0 0,1-1 0 0 0,-1 0 0 0 0,1 0 0 0 0,-1 0 0 0 0,0 0-1 0 0,1 0 1 0 0,-1 0 0 0 0,0 0 0 0 0,0 0 0 0 0,1 0 0 0 0,-1 0 0 0 0,0 0 0 0 0,0 0-1 0 0,0 0 1 0 0,0 0 0 0 0,-2-16 58 0 0,1 11-49 0 0,1 3-7 0 0,0 0-1 0 0,-1 0 0 0 0,1 0 1 0 0,0 0-1 0 0,1-1 0 0 0,-1 1 1 0 0,0 0-1 0 0,1 0 1 0 0,0 0-1 0 0,-1 0 0 0 0,2 0-1 0 0,9-15 45 0 0,-9 15-43 0 0,0-1 0 0 0,1 1 0 0 0,-1-1 1 0 0,-1 0-1 0 0,1 0 0 0 0,0 1 0 0 0,-1-2-2 0 0,3-13 2 0 0,-2 10 10 0 0,0 1-1 0 0,0-1 1 0 0,0 1 0 0 0,1-1-1 0 0,1 0-11 0 0,-4 8 0 0 0,3-7 4 0 0,1 0 0 0 0,-1-1 0 0 0,-1 1 0 0 0,1-1 0 0 0,-1 1 0 0 0,-1-2-4 0 0,9-20 12 0 0,1 0 0 0 0,1 1 0 0 0,1 1 0 0 0,2 0 0 0 0,2-1-12 0 0,-12 20 0 0 0,2 0 0 0 0,-1 1 0 0 0,6-6 0 0 0,-8 10 0 0 0,-1 0 0 0 0,0-1 0 0 0,0 1 0 0 0,0-1 0 0 0,0 0 0 0 0,-1 1 0 0 0,1-1 0 0 0,-1-1 0 0 0,0 1 0 0 0,1-3 0 0 0,2-8 0 0 0,-4 11 0 0 0,0 0 0 0 0,0 0 0 0 0,1 0 0 0 0,-1 0 0 0 0,1 0 0 0 0,0 1 0 0 0,0-1 0 0 0,1 1 0 0 0,-1-1 0 0 0,1 1 0 0 0,-1 0 0 0 0,1 0 0 0 0,2-1 0 0 0,26-28 54 0 0,-23 24-45 0 0,-4 5 1 0 0,-1 0 0 0 0,0 0 1 0 0,0-1-1 0 0,0 1 0 0 0,0-1 0 0 0,0 0-10 0 0,0-3 9 0 0,-3 7-9 0 0,0-1 0 0 0,0 1-1 0 0,0-1 1 0 0,0 1 0 0 0,1-1 0 0 0,-1 1 0 0 0,0-1-1 0 0,0 1 1 0 0,0 0 0 0 0,1-1 0 0 0,-1 1 0 0 0,0 0-1 0 0,1-1 1 0 0,-1 1 0 0 0,0-1 0 0 0,1 1 0 0 0,-1 0-1 0 0,0 0 1 0 0,1-1 0 0 0,-1 1 0 0 0,1 0-1 0 0,-1 0 1 0 0,1-1 0 0 0,-1 1 0 0 0,0 0 0 0 0,1 0-1 0 0,-1 0 1 0 0,1 0 0 0 0,-1 0 0 0 0,1 0 0 0 0,-1 0-1 0 0,1 0 1 0 0,-1 0 0 0 0,1 0 0 0 0,-1 0 0 0 0,1 0 0 0 0,-1 0-1 0 0,0 0 0 0 0,0 0 0 0 0,0 0 0 0 0,0 0 0 0 0,0 0 0 0 0,0 0 0 0 0,0 0 0 0 0,0 0 0 0 0,1 0 0 0 0,-1 0 0 0 0,0 0 0 0 0,0 0 0 0 0,0 0 1 0 0,0 0-1 0 0,0 0 0 0 0,0 0 0 0 0,0 0 0 0 0,0 0 0 0 0,0 0 0 0 0,0 0 0 0 0,1 0 0 0 0,-1 0 0 0 0,0 0 0 0 0,0 0 0 0 0,0 0 0 0 0,0 0 0 0 0,0 0 0 0 0,0 0 1 0 0,0-1-1 0 0,0 1 0 0 0,0 0 0 0 0,0 0 0 0 0,0 0 0 0 0,0 0 0 0 0,0 0 0 0 0,0 0 0 0 0,0 0 0 0 0,0 0 0 0 0,1 0 0 0 0,-1 0 0 0 0,0 0 0 0 0,0-1 0 0 0,0 1 0 0 0,0 0 1 0 0,0 0-1 0 0,0 0 0 0 0,0 0 0 0 0,0 0 0 0 0,0 0 0 0 0,0 0 0 0 0,0 0 0 0 0,0 0 0 0 0,0 0 0 0 0,0-1 0 0 0,-1 1 0 0 0,1 0 0 0 0,0 0 1 0 0,0 0-8 0 0,-1-8-20 0 0,5 0-53 0 0,7-2 53 0 0,-9 7-52 0 0,-2 3-27 0 0,0 0-135 0 0,0 0-32 0 0,0 0 2 0 0,0 0 78 0 0,0 0-26 0 0,0 0-122 0 0,0 0 23 0 0,0 0-35 0 0,0 0-926 0 0,0 0 985 0 0,0 0 68 0 0,0 0 6 0 0,0 0-41 0 0,0 0 6 0 0,0 0-41 0 0,0 0-46 0 0,0 0-52 0 0,0 0-56 0 0,0 0-52 0 0,0 0-47 0 0,0 0-40 0 0,0 0-164 0 0,0 0-39 0 0,0 0-198 0 0,0 0-539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11:01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16 177 6744 0 0,'-13'0'198'0'0,"13"0"-194"0"0,0-1 1 0 0,0 1-1 0 0,0 0 0 0 0,0 0 0 0 0,-1 0 0 0 0,1 0 0 0 0,0 0 0 0 0,0 0 0 0 0,0 0 0 0 0,0 0 0 0 0,0 0 0 0 0,0 0 0 0 0,0 0 0 0 0,0 0 0 0 0,0 0 0 0 0,0 0 0 0 0,-1 0 0 0 0,1 0 0 0 0,0 0 0 0 0,0 0 0 0 0,0 1 0 0 0,0-1 0 0 0,0 0 0 0 0,0 0 0 0 0,0 0 0 0 0,0 0 0 0 0,0 0 0 0 0,0 0 0 0 0,0 0 0 0 0,0 0 0 0 0,-1 0 0 0 0,1 0 0 0 0,0 0 0 0 0,0 0 0 0 0,0 0 0 0 0,0 0 0 0 0,0 0 0 0 0,0 1 0 0 0,0-1 0 0 0,0 0 0 0 0,0 0 0 0 0,0 0 0 0 0,0 0 0 0 0,0 0 1 0 0,0 0-1 0 0,0 0 0 0 0,0 0 0 0 0,0 0 0 0 0,0 0 0 0 0,0 1 0 0 0,0-1 0 0 0,0 0 0 0 0,0 0 0 0 0,0 0 0 0 0,0 0 0 0 0,0 0 0 0 0,0 0-4 0 0,0 1-14 0 0,0 0 61 0 0,0 1 52 0 0,0-1 45 0 0,0 2 217 0 0,0 7 898 0 0,0-9-1019 0 0,0 1-34 0 0,0 0-11 0 0,0 0-98 0 0,0-2-92 0 0,0 1-33 0 0,0-1-36 0 0,0 1-39 0 0,3 4 607 0 0,8 6 32 0 0,-9-6 9 0 0,0 4-177 0 0,4 2 53 0 0,0 3 9 0 0,-4-3-78 0 0,-1-2-123 0 0,0-2-57 0 0,2 1-23 0 0,1 3 14 0 0,1 0 24 0 0,-2-1 72 0 0,3 2 37 0 0,1 4 102 0 0,-5-4-47 0 0,1 2 7 0 0,3-4-76 0 0,-2-2-104 0 0,2 2 19 0 0,-2 0-64 0 0,2 2 21 0 0,-3-4-12 0 0,-1 15 111 0 0,-2-15-145 0 0,-1-1 37 0 0,0 4 137 0 0,1-6-96 0 0,0 0 35 0 0,0 5 78 0 0,0-7-91 0 0,0 0-43 0 0,0 7-5 0 0,0-7 6 0 0,0-3 20 0 0,0 0 6 0 0,0 0 0 0 0,0 0-5 0 0,0 0-23 0 0,0 0-11 0 0,-3-3-1 0 0,-7-7-10 0 0,6 4-36 0 0,4 1-67 0 0,-2 0-14 0 0,-8-1 47 0 0,9 6-66 0 0,1-1-1 0 0,0 0 1 0 0,-1 0-1 0 0,1 0 1 0 0,0 1-1 0 0,0-1 0 0 0,-1 0 1 0 0,1 0-1 0 0,0 0 1 0 0,0 0-1 0 0,0 0 1 0 0,0 1-1 0 0,0-1 0 0 0,0-1-5 0 0,-2-9 59 0 0,-4-2-25 0 0,0 0-4 0 0,4 2 19 0 0,2-66-19 0 0,0 40 20 0 0,4 14-41 0 0,5 0 36 0 0,-7 19-44 0 0,-1-1 0 0 0,0 0 0 0 0,0 0 0 0 0,-1 1 0 0 0,0-1 0 0 0,0 0 0 0 0,0 0 1 0 0,0 0-1 0 0,-1-2-1 0 0,0-4 0 0 0,1 10-2 0 0,0 0 1 0 0,0-1-1 0 0,0 1 0 0 0,0 0 0 0 0,0-1 0 0 0,0 1 0 0 0,0 0 0 0 0,0-1 0 0 0,1 1 0 0 0,-1 0 0 0 0,1 0 1 0 0,-1-1-1 0 0,1 1 0 0 0,-1 0 0 0 0,1 0 0 0 0,0 0 0 0 0,-1 0 0 0 0,1 0 0 0 0,0 0 0 0 0,0 0 0 0 0,0 0 0 0 0,0 0 1 0 0,0 0-1 0 0,0 0 0 0 0,0 0 0 0 0,0 1 0 0 0,0-1 0 0 0,0 0 2 0 0,6-2-8 0 0,-6 3 8 0 0,-1 0 0 0 0,1 0 0 0 0,-1 0-1 0 0,1-1 1 0 0,-1 1 0 0 0,1 0 0 0 0,-1 0 0 0 0,0-1 0 0 0,1 1 0 0 0,-1 0 0 0 0,1-1 0 0 0,-1 1 0 0 0,0 0 0 0 0,1-1 0 0 0,-1 1 0 0 0,0-1 0 0 0,1 1 0 0 0,-1 0 0 0 0,0-1-1 0 0,1 1 1 0 0,-1-1 0 0 0,0 1 0 0 0,0-1 0 0 0,0 1 0 0 0,0-1 0 0 0,1 1 0 0 0,-1-1 0 0 0,0 1 0 0 0,0-1 0 0 0,0 1 0 0 0,0-1 0 0 0,0 1 0 0 0,0-1 0 0 0,0 1 0 0 0,0-1 0 0 0,-1 1-1 0 0,1-1 1 0 0,0 1 0 0 0,0-2 0 0 0,0 0 0 0 0,0 0 0 0 0,1 1 0 0 0,-1-1 0 0 0,1 1 0 0 0,-1-1 0 0 0,1 0 0 0 0,-1 1 0 0 0,1-1 0 0 0,0 1 0 0 0,-1-1 0 0 0,1 1 0 0 0,0-1 0 0 0,0 1 0 0 0,4-7 0 0 0,-2 3 2 0 0,-3 4-4 0 0,0 0 0 0 0,1 1-1 0 0,-1-1 1 0 0,0 0 0 0 0,1 1 0 0 0,-1-1 0 0 0,0 1 0 0 0,1-1-1 0 0,-1 0 1 0 0,1 1 0 0 0,-1-1 0 0 0,1 1 0 0 0,-1-1-1 0 0,1 1 1 0 0,-1 0 0 0 0,1-1 0 0 0,-1 1 0 0 0,1 0 0 0 0,0-1-1 0 0,-1 1 1 0 0,1 0 0 0 0,0-1 2 0 0,4-1-14 0 0,-4 1 14 0 0,0 1-1 0 0,0-1 0 0 0,0 0 0 0 0,0 1 1 0 0,0-1-1 0 0,-1 0 0 0 0,1 0 0 0 0,0 0 0 0 0,-1 0 1 0 0,1 0-1 0 0,0 0 0 0 0,-1 0 0 0 0,1 0 1 0 0,-1 0-1 0 0,1 0 0 0 0,-1 0 1 0 0,7-11 0 0 0,22-4 0 0 0,-20 12 0 0 0,1 0 0 0 0,0 1 0 0 0,5-2 0 0 0,2 0 0 0 0,-1-1 0 0 0,-13 5-1 0 0,1 0 0 0 0,-1-1-1 0 0,0 1 1 0 0,1 1 0 0 0,-1-1-1 0 0,1 0 1 0 0,-1 1 0 0 0,2 0 1 0 0,-2 0-6 0 0,1 0 0 0 0,-1-1 0 0 0,0 1 0 0 0,1-1 0 0 0,-1 1 0 0 0,0-1 0 0 0,0 0 0 0 0,0 0-1 0 0,3-2 7 0 0,10-3-15 0 0,16 1-49 0 0,-16 0 50 0 0,-9 3 12 0 0,0 1 0 0 0,-1-1 0 0 0,1 1 0 0 0,0 0 0 0 0,0 0 0 0 0,0 1 2 0 0,71 0-55 0 0,99 0 56 0 0,-171-1-1 0 0,-5 2 0 0 0,24 12 0 0 0,-12-8 0 0 0,-12-4 0 0 0,-1 0 0 0 0,1 0 0 0 0,-1 0 0 0 0,0-1 0 0 0,1 1 0 0 0,-1 0 0 0 0,0 0 0 0 0,0 0 0 0 0,0 0 0 0 0,0 0 0 0 0,0-1 0 0 0,0 1 0 0 0,0 0 0 0 0,0 1 0 0 0,0-1 0 0 0,0 1 0 0 0,0-1 0 0 0,0 1 0 0 0,0-1 0 0 0,0 1 0 0 0,-1-1 0 0 0,1 0 0 0 0,0 1 0 0 0,-1-1 0 0 0,0 1 0 0 0,-9 11-33 0 0,7-11-40 0 0,3-1-35 0 0,0-1-170 0 0,0 1-389 0 0,0 1 90 0 0,0-1 77 0 0,0 0 62 0 0,0 0 56 0 0,0 0 36 0 0,0 2-701 0 0,0-2 560 0 0,0 0-86 0 0,0-1 246 0 0,0 1-32 0 0,0 1-1999 0 0,0-1-1336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40.0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11 129 8288 0 0,'6'0'20'0'0,"1"0"36"0"0,4 0 95 0 0,15 0 287 0 0,-19 0-338 0 0,0 0-40 0 0,-5 0-56 0 0,-1 0-1 0 0,1 0 1 0 0,0-1 0 0 0,0 1 0 0 0,0-1-1 0 0,-1 1 1 0 0,1-1 0 0 0,0 1 0 0 0,-1-1-1 0 0,1 0 1 0 0,0 0 0 0 0,-1 0-1 0 0,1 0-3 0 0,-1 0 0 0 0,1 0-1 0 0,-1 0 0 0 0,1 0 0 0 0,0 0 1 0 0,-1 1-1 0 0,1-1 0 0 0,0 1 0 0 0,0-1 1 0 0,-1 1-1 0 0,1-1 0 0 0,0 1 0 0 0,0 0 1 0 0,0 0 0 0 0,5 0 30 0 0,-1 0 44 0 0,1 0 46 0 0,-1-1 49 0 0,0-1 50 0 0,2-3 94 0 0,2 0 141 0 0,-4 3-185 0 0,2 1 36 0 0,-7 1-233 0 0,1 0 1 0 0,0-1-1 0 0,0 1 0 0 0,0 0 0 0 0,0-1 1 0 0,-1 0-1 0 0,1 1 0 0 0,0-1 1 0 0,0 0-1 0 0,-1 0 0 0 0,1 0 0 0 0,-1 0 1 0 0,1 0-1 0 0,-1 0 0 0 0,1 0-72 0 0,5-6 312 0 0,-1 1-54 0 0,-1 1-89 0 0,-2 2 151 0 0,5 2-128 0 0,0-1-79 0 0,-2-2-52 0 0,-5 3-55 0 0,0 0-1 0 0,0 0 1 0 0,-1 0 0 0 0,1 0-1 0 0,0 0 1 0 0,-1 0 0 0 0,1 0-1 0 0,0 0 1 0 0,-1 0 0 0 0,1 0-1 0 0,-1 0 1 0 0,0 0 0 0 0,1-2-6 0 0,0-3 68 0 0,-1 3 14 0 0,0 3-8 0 0,-3-3-2 0 0,-8-10 4 0 0,6 0 16 0 0,4 12-87 0 0,0 1 1 0 0,1 0 0 0 0,-1-1-1 0 0,0 1 1 0 0,0 0 0 0 0,0 0 0 0 0,0-1-1 0 0,1 1 1 0 0,-1 0 0 0 0,0 0-1 0 0,0 0 1 0 0,0 0 0 0 0,0 0 0 0 0,0 0-6 0 0,-63 0 16 0 0,62 0-16 0 0,0 0 0 0 0,1 1 0 0 0,-1-1 0 0 0,0 0 0 0 0,1 1 0 0 0,-1-1 0 0 0,0 1 0 0 0,1-1 0 0 0,-1 1 0 0 0,1 0 0 0 0,-1 0 0 0 0,1-1 0 0 0,-1 1 0 0 0,1 1 0 0 0,-7 2 0 0 0,-23 10 15 0 0,23-11-4 0 0,0 0 1 0 0,1 1-1 0 0,-1-1 1 0 0,1 1-1 0 0,0 1 1 0 0,0 0 0 0 0,-6 5-12 0 0,12-9 1 0 0,-3 3 9 0 0,0 0 0 0 0,0 1 1 0 0,0-1-1 0 0,0 1 0 0 0,0 1-10 0 0,3-4 3 0 0,0 1-1 0 0,0 0 1 0 0,0 0-1 0 0,0 0 1 0 0,0-1-1 0 0,1 1 1 0 0,-1 0-1 0 0,1 0 1 0 0,0 0-1 0 0,0 0 1 0 0,0 1-3 0 0,0-2-1 0 0,0 0 1 0 0,-1-1-1 0 0,1 1 1 0 0,-1 0-1 0 0,1 0 1 0 0,-1-1 0 0 0,1 1-1 0 0,-1 0 1 0 0,0-1-1 0 0,0 2 1 0 0,-4 9 22 0 0,16 17 135 0 0,-8-23-91 0 0,5 2-25 0 0,15 14 100 0 0,-19-19-106 0 0,-1-1 0 0 0,1 1 0 0 0,0-1 0 0 0,1 0 0 0 0,-1 0 0 0 0,4 1-35 0 0,3 1 43 0 0,24 8 104 0 0,-32-10-134 0 0,1 0 1 0 0,-1 0-1 0 0,1-1 0 0 0,0 1 0 0 0,-1-1 0 0 0,1 0 1 0 0,0 0-1 0 0,0 0 0 0 0,0-1 0 0 0,0 1 1 0 0,3-1-14 0 0,11 0 40 0 0,-9 1-20 0 0,0-1-1 0 0,0 0 1 0 0,0-1 0 0 0,0 0-1 0 0,5-1-19 0 0,-10 1 42 0 0,0-1-65 0 0,0 1-62 0 0,-1-1-57 0 0,1 1-124 0 0,0-1-83 0 0,0 1-76 0 0,0 0-69 0 0,0 0-60 0 0,1 0-53 0 0,0 1-45 0 0,0 0-37 0 0,8 0-1190 0 0,6 0-1080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41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65 7200 0 0,'-6'-1'78'0'0,"-13"2"329"0"0,16 0-359 0 0,0 0-36 0 0,-2 1 52 0 0,-9 5 37 0 0,3 0-67 0 0,9-3-34 0 0,-4 3 0 0 0,-4-4-13 0 0,-2 2 22 0 0,5 5 69 0 0,1 0 125 0 0,-2-1 44 0 0,-21 19 618 0 0,11-11-309 0 0,8-4-302 0 0,4 7 3 0 0,3-7-115 0 0,-3 0 49 0 0,5-12-163 0 0,0 1 0 0 0,0-1 0 0 0,0 1 1 0 0,1-1-1 0 0,-1 1 0 0 0,1-1 0 0 0,-1 1 0 0 0,1-1 0 0 0,-1 1 0 0 0,1-1 0 0 0,0 1 0 0 0,0 0 0 0 0,0-1-28 0 0,0 8 91 0 0,1 21 195 0 0,0-28-270 0 0,0 0 1 0 0,-1 0-1 0 0,1 0 0 0 0,0 0 0 0 0,0 0 1 0 0,0 0-1 0 0,0 0 0 0 0,0-1 1 0 0,0 1-1 0 0,1 0 0 0 0,-1 0 0 0 0,2 0-16 0 0,10 14 120 0 0,-5-5-25 0 0,-8-10-89 0 0,1-1 1 0 0,0 1-1 0 0,0-1 1 0 0,0 1-1 0 0,0-1 0 0 0,-1 1 1 0 0,1-1-1 0 0,0 0 1 0 0,0 0-1 0 0,0 1 0 0 0,0-1 1 0 0,0 0-1 0 0,0 0-6 0 0,11 3 48 0 0,1 3 28 0 0,-3-1 13 0 0,2-3 43 0 0,83-2 717 0 0,-91 0-808 0 0,-1 0 0 0 0,1 0 0 0 0,0 0 0 0 0,-1-1 1 0 0,0 1-1 0 0,1-1 0 0 0,2-1-41 0 0,-4 1 31 0 0,0 0 1 0 0,0 0 0 0 0,0 0 0 0 0,-1 0-1 0 0,1 0 1 0 0,0-1 0 0 0,0 1 0 0 0,0-2-32 0 0,15-8 217 0 0,-2 6-92 0 0,-12 5-110 0 0,-1-1 0 0 0,1 0-1 0 0,-1 1 1 0 0,1-1 0 0 0,-1 0 0 0 0,0 0 0 0 0,1-1-1 0 0,-1 1 1 0 0,0 0 0 0 0,0-1 0 0 0,0 1-1 0 0,0-1 1 0 0,0 0-15 0 0,12-10 94 0 0,-9 7-49 0 0,-1 1-1 0 0,1-1 1 0 0,-1 1 0 0 0,1-1 0 0 0,-1-1 0 0 0,1-1-45 0 0,7-18 234 0 0,-8 18-181 0 0,-1-7 70 0 0,-3-8-21 0 0,-1 13-55 0 0,-1-21 170 0 0,-3 20-128 0 0,-4-1-33 0 0,7 10-51 0 0,1-1 0 0 0,-1 0 0 0 0,1-1-1 0 0,-1 1 1 0 0,1 0 0 0 0,0 0 0 0 0,0-1 0 0 0,0 1-1 0 0,0 0 1 0 0,0-1 0 0 0,0 1 0 0 0,1-1-1 0 0,-1 0-4 0 0,1 1 4 0 0,-1-1 0 0 0,1 1 0 0 0,-1-1 0 0 0,0 1 0 0 0,0 0-1 0 0,0-1 1 0 0,0 1 0 0 0,-1 0 0 0 0,1 0 0 0 0,-1 0 0 0 0,1 0-1 0 0,-1 0 1 0 0,0 0-4 0 0,-14-12 25 0 0,1 4-45 0 0,-1 0-48 0 0,-1-4-49 0 0,14 10 108 0 0,0 2-26 0 0,1 0-22 0 0,1 1-35 0 0,-1 0-16 0 0,1 0-33 0 0,-1 0-39 0 0,0 1-41 0 0,1-1 0 0 0,-1 0-34 0 0,0 1-38 0 0,1-1-39 0 0,-1 0-44 0 0,0 1-45 0 0,-1-1-47 0 0,1 0-51 0 0,-1 0-131 0 0,-8-3-1205 0 0,-8-5-1054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40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8496 0 0,'0'0'190'0'0,"0"2"28"0"0,0 33 285 0 0,0-18-205 0 0,0 0 35 0 0,0 0 36 0 0,0 2 40 0 0,0 0 42 0 0,0 1 46 0 0,4 9-110 0 0,5-2-36 0 0,-9-24-317 0 0,4 11 236 0 0,-4 2 4 0 0,2 4 7 0 0,3-4-61 0 0,-1-6-62 0 0,-2-3-13 0 0,0 1 16 0 0,-2 2 50 0 0,0 2-11 0 0,0 12 121 0 0,3 1-36 0 0,2-9-104 0 0,-1-6-59 0 0,-2-3-10 0 0,0 0 11 0 0,-2 1 37 0 0,0 1-8 0 0,2-2-41 0 0,0 1-7 0 0,2-1-50 0 0,2 10 17 0 0,-4 2 43 0 0,-3-11-75 0 0,1 14 41 0 0,4-7 5 0 0,-4-15-84 0 0,4 9 50 0 0,1 1 0 0 0,0-1 0 0 0,1-1 0 0 0,0 1-51 0 0,-3-4 54 0 0,-3 9-33 0 0,0-1 34 0 0,0-10-9 0 0,0-3-103 0 0,0 0-62 0 0,0-3-10 0 0,0-1 23 0 0,0-4 53 0 0,0 4-50 0 0,0 1-74 0 0,0-2-111 0 0,0 3 94 0 0,0-1-39 0 0,0 0-41 0 0,0 0-46 0 0,0-23-570 0 0</inkml:trace>
  <inkml:trace contextRef="#ctx0" brushRef="#br0" timeOffset="321.33">32 17 6296 0 0,'0'0'184'0'0,"0"0"61"0"0,0 0 132 0 0,0 0 58 0 0,0 0 12 0 0,3 0-17 0 0,5-2-186 0 0,4-4 13 0 0,1-1 5 0 0,-1 6-23 0 0,16 1 116 0 0,54 0 457 0 0,-48 0-407 0 0,-18 0-226 0 0,16 7 163 0 0,-11 0-58 0 0,-8-3-84 0 0,11 9-99 0 0,16 16-83 0 0,-13-10-18 0 0,-22-15 8 0 0,0 0 1 0 0,0 1-1 0 0,-1-1 1 0 0,1 1-1 0 0,-1 0 1 0 0,0 0-1 0 0,-1 0 1 0 0,1 1-1 0 0,0 1-8 0 0,3 5-4 0 0,-1-2 4 0 0,0 0 0 0 0,-1 0 0 0 0,0 1 0 0 0,-1 0 0 0 0,0 1 0 0 0,-3-9 0 0 0,0 1 0 0 0,-1-1 0 0 0,1 1 0 0 0,-1 0 0 0 0,1 0 0 0 0,-1-1 0 0 0,0 1 0 0 0,-1 3 0 0 0,0 10 10 0 0,1-13-1 0 0,0 0-1 0 0,0 0 1 0 0,0 0-1 0 0,-1 0 1 0 0,0 2-9 0 0,0-4 3 0 0,0 0 0 0 0,0 0-1 0 0,0 0 1 0 0,0 0 0 0 0,0-1 0 0 0,-1 1 0 0 0,1 0-1 0 0,0-1 1 0 0,-1 1 0 0 0,0-1-3 0 0,-1 3 26 0 0,0 0 0 0 0,0 0 0 0 0,0 0 0 0 0,1 0 0 0 0,-2 2-26 0 0,3-3 12 0 0,0 0 0 0 0,-1 0 0 0 0,0 0 0 0 0,1 0 0 0 0,-1-1 0 0 0,0 1 0 0 0,-1-1 0 0 0,1 1 0 0 0,0-1 0 0 0,-1 0 0 0 0,1 0 1 0 0,-1 0-1 0 0,-1 0-12 0 0,-5 3 50 0 0,-1-1-1 0 0,1-1 1 0 0,-6 1-50 0 0,-3 2 43 0 0,3-1 0 0 0,12-3-35 0 0,-1-1 0 0 0,1 0 1 0 0,-1 0-1 0 0,1 0 0 0 0,-1 0 0 0 0,1-1 0 0 0,-1 1 1 0 0,1-1-1 0 0,-1 0-8 0 0,4 0 0 0 0,-23 0-2 0 0,-31 0 160 0 0,35 0-170 0 0,3 0-72 0 0,0 0-90 0 0,0 0-114 0 0,8 0 94 0 0,0 0-37 0 0,5 0-184 0 0,0 0-109 0 0,0 0 74 0 0,1-1-41 0 0,-3-1-578 0 0,-1-2-454 0 0,-4-5-863 0 0</inkml:trace>
  <inkml:trace contextRef="#ctx0" brushRef="#br0" timeOffset="668.42">655 17 7744 0 0,'3'2'174'0'0,"4"5"-52"0"0,17 17 266 0 0,-17-16-299 0 0,-3-1-54 0 0,1 3-35 0 0,-4-8 0 0 0,0 1 0 0 0,0-1 0 0 0,1 0 0 0 0,-1 0 0 0 0,0 1 0 0 0,1-1 0 0 0,-1 0 0 0 0,1-1 0 0 0,0 1 0 0 0,4 4 31 0 0,-1 0 56 0 0,1-1 59 0 0,0 1 40 0 0,-3-3-14 0 0,0 1-1 0 0,1-1 1 0 0,-2 1 0 0 0,1 0-1 0 0,0 0 1 0 0,1 3-172 0 0,2 8 265 0 0,4 5 181 0 0,17 13 358 0 0,-13-16-420 0 0,-2-1-60 0 0,-5-5-159 0 0,-3-1-53 0 0,1 2 146 0 0,0-2-51 0 0,-3-6-106 0 0,1 0 0 0 0,0-1-1 0 0,0 1 1 0 0,0-1 0 0 0,2 1-101 0 0,1 2 123 0 0,-5-5-88 0 0,1 1 0 0 0,-1-1 0 0 0,0 0 0 0 0,0 1 0 0 0,1-1 0 0 0,-1 1 0 0 0,0-1 0 0 0,0 1 0 0 0,-1 0 0 0 0,1-1 0 0 0,0 1 0 0 0,0 0 0 0 0,-1-1 0 0 0,1 1 0 0 0,-1 0 1 0 0,0 0-1 0 0,1 0-35 0 0,-1 1 218 0 0,2 0-8 0 0,9 7-13 0 0,-8-7-45 0 0,-3-3-21 0 0,0 0-3 0 0,0 0 9 0 0,0 0 39 0 0,0 0 15 0 0,0 0 1 0 0,0 0 1 0 0,0 0 7 0 0,0-7 85 0 0,0 0-76 0 0,0 0-62 0 0,-1 1-62 0 0,-1 1-62 0 0,-5-10 71 0 0,6 12-72 0 0,0-1 0 0 0,0 0 0 0 0,0 1 0 0 0,0-1 0 0 0,1 0 0 0 0,-1 1-1 0 0,1-4-21 0 0,0-10 90 0 0,0 15-83 0 0,-1 1 0 0 0,1-1 0 0 0,0 0-1 0 0,-1 0 1 0 0,1 1 0 0 0,-1-1 0 0 0,0 0 0 0 0,1 0-1 0 0,-1 1 1 0 0,-1-2-7 0 0,-2-9 19 0 0,8 1 23 0 0,-3 9-38 0 0,0 1 0 0 0,0-1 0 0 0,0 0 0 0 0,-1 0 0 0 0,1 1 0 0 0,-1-1 1 0 0,1 0-1 0 0,-1 0 0 0 0,0 0 0 0 0,1 0 0 0 0,-1-1-4 0 0,-1-8 26 0 0,0 6-16 0 0,1 0 1 0 0,0 1-1 0 0,0-1 1 0 0,0 0-1 0 0,0 0 1 0 0,1 0-1 0 0,-1 0 0 0 0,1 1 1 0 0,1-4-11 0 0,1 3-22 0 0,1-4 100 0 0,1 0 94 0 0,-3 5-31 0 0,1 0 0 0 0,0 0 0 0 0,0 0 0 0 0,0 0 0 0 0,1-1-141 0 0,9-11 493 0 0,-11 11-350 0 0,1 1-5 0 0,-1 1-70 0 0,0 2-73 0 0,3-2-78 0 0,0 1-30 0 0,11-11-357 0 0,-3 2 29 0 0,-12 10 397 0 0,1 0 0 0 0,-1 0-1 0 0,0 1 1 0 0,1-1 0 0 0,-1 1 0 0 0,1 0 0 0 0,-1-1 0 0 0,1 1 0 0 0,-1 0-1 0 0,1 0 1 0 0,-1 0 0 0 0,1 0 44 0 0,5-1-98 0 0,-1-1 38 0 0,5-3 20 0 0,-10 4 39 0 0,1 0 1 0 0,-1 0-1 0 0,1 0 0 0 0,-1 0 0 0 0,1 0 1 0 0,0 1-1 0 0,0-1 0 0 0,-1 1 0 0 0,1-1 0 0 0,0 1 1 0 0,0 0-1 0 0,-1 0 0 0 0,1 0 1 0 0,11-1-82 0 0,6-6-54 0 0,-13 4 63 0 0,1 0-33 0 0,1 1-47 0 0,3 2-61 0 0,-5 0 51 0 0,-1 0-104 0 0,0 0-93 0 0,0 0-81 0 0,0 0-182 0 0,0 0-81 0 0,1 0-222 0 0,3 0-558 0 0,-1 0-517 0 0,2 0-1132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38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1 6824 0 0,'0'0'149'0'0,"0"0"23"0"0,0 0 13 0 0,0 0-57 0 0,0 0-10 0 0,0 0 40 0 0,0 0 133 0 0,0 3 246 0 0,0 14 250 0 0,0 2-88 0 0,0-5-304 0 0,0-1-76 0 0,0-6-169 0 0,2 0-35 0 0,5 11 106 0 0,-3-7-84 0 0,1 1 83 0 0,0-3-44 0 0,-4-7-137 0 0,0 1 1 0 0,0-1 0 0 0,0 0 0 0 0,0 0 0 0 0,0 1-1 0 0,0-1 1 0 0,-1 0 0 0 0,1 1 0 0 0,-1-1 0 0 0,0 1-1 0 0,1-1 1 0 0,-1 2-40 0 0,0 3 58 0 0,1 0 1 0 0,0 1-1 0 0,1-2 0 0 0,-1 1 0 0 0,2 3-58 0 0,2 7 99 0 0,0 12 102 0 0,6-8 39 0 0,-5 1-44 0 0,-5-15-117 0 0,1 1 0 0 0,1-1-1 0 0,-1 0 1 0 0,3 3-79 0 0,-2-3 77 0 0,-1 1 1 0 0,1-1 0 0 0,-1 0 0 0 0,0 4-78 0 0,4 11 193 0 0,5-1 55 0 0,-6 8 0 0 0,1-13-123 0 0,0 2 31 0 0,-5-4 17 0 0,1 2 6 0 0,5 3-40 0 0,-2-9-55 0 0,0 4 70 0 0,0-4-68 0 0,0 3 4 0 0,-3-4 5 0 0,-1 1 39 0 0,-1 4 75 0 0,0-14-328 0 0,0 1 69 0 0,0 0 73 0 0,0-1 78 0 0,0 2 121 0 0,0-1-140 0 0,0 1-116 0 0,0-2-31 0 0,0 1-39 0 0,0-1-16 0 0,0 1-35 0 0,0 0-36 0 0,0-1-40 0 0,0 1-42 0 0,0 0-47 0 0,0-1-48 0 0,0 1-52 0 0,-2-1-824 0 0,-12 0-10 0 0</inkml:trace>
  <inkml:trace contextRef="#ctx0" brushRef="#br0" timeOffset="385.06">1 304 6648 0 0,'0'0'149'0'0,"0"0"23"0"0,0 0 12 0 0,3 0-25 0 0,15 0 26 0 0,-13 0-6 0 0,-2 0-78 0 0,3-2 370 0 0,-2-2-390 0 0,1 1 71 0 0,1 1 98 0 0,5-1 195 0 0,0 2-13 0 0,-3 1-204 0 0,-1 0-103 0 0,-1-1-78 0 0,7 1 192 0 0,-3 0-67 0 0,15 0 170 0 0,-15 0-195 0 0,-3-1-36 0 0,1-1-15 0 0,2-2 2 0 0,6-2 39 0 0,16 1 137 0 0,2-6-21 0 0,9 6-77 0 0,-6-6-31 0 0,6 6-7 0 0,-6-6-25 0 0,6 6-90 0 0,-6-6-23 0 0,5 6 0 0 0,-18-1-8 0 0,-3 1-43 0 0,1 3-60 0 0,-15 1 46 0 0,1 1 0 0 0,-1-2-1 0 0,0 1 1 0 0,0-1 0 0 0,1 0 0 0 0,4-2 65 0 0,-7 2-41 0 0,14 0-189 0 0</inkml:trace>
  <inkml:trace contextRef="#ctx0" brushRef="#br0" timeOffset="800.75">768 193 5784 0 0,'0'0'132'0'0,"0"0"17"0"0,0 0 10 0 0,0 2-26 0 0,-1 12-103 0 0,0 15-35 0 0,5-8 79 0 0,1-10 48 0 0,-1-1 22 0 0,-1-2 9 0 0,-2 1 27 0 0,0 1 63 0 0,1 10 124 0 0,7 12 306 0 0,-5-19-426 0 0,-1-1-40 0 0,5 7 103 0 0,-1-7-70 0 0,-3-4-60 0 0,1 0 36 0 0,-1 1 42 0 0,0 2 51 0 0,-1-1-106 0 0,1 2-15 0 0,-1-4-15 0 0,0-1 26 0 0,0 1 69 0 0,2 0-30 0 0,0 3 119 0 0,1 5 70 0 0,-3-9-290 0 0,3 13 147 0 0,0-6 1 0 0,2-2 71 0 0,-4-7-124 0 0,1 1 42 0 0,-4-5-90 0 0,1 0-100 0 0,-1 1-71 0 0,0-1-38 0 0,2 4-144 0 0,-2-3 146 0 0,1 1 89 0 0,-2-2 14 0 0,1 0 38 0 0,-1 0 25 0 0,0 0 38 0 0,1 0 42 0 0,-1 1 47 0 0,0-1 50 0 0,0 0 53 0 0,0 0 57 0 0,0 0 62 0 0,0-5-442 0 0,0 2-28 0 0,0-1 0 0 0,0 1 1 0 0,0 0-1 0 0,0-1 0 0 0,0 1 0 0 0,1 0 0 0 0,-1-1 0 0 0,1 1 0 0 0,0-2-22 0 0,9-14 99 0 0,-5 8-92 0 0,1-1 0 0 0,-1 1 0 0 0,1-8-7 0 0,2 1 3 0 0,21-28 60 0 0,-21 33-65 0 0,-3 5 2 0 0,0 1 0 0 0,1 0 0 0 0,-1 0 0 0 0,1 1 0 0 0,0-1 0 0 0,1 1 0 0 0,-1 1 0 0 0,5-3 0 0 0,-2 1 0 0 0,0-1 0 0 0,0 0 0 0 0,3-4 0 0 0,-9 8 0 0 0,1 0-1 0 0,-1 0 0 0 0,0 0 0 0 0,1 0 0 0 0,0 1 0 0 0,0 0 0 0 0,-1-1 0 0 0,5 0 1 0 0,-2 1-10 0 0,-1 1 0 0 0,1-1 0 0 0,-1 2 0 0 0,1-1 0 0 0,-1 0 0 0 0,1 1 0 0 0,2 0 10 0 0,1 0-19 0 0,-6-1 14 0 0,0 1-1 0 0,0 0 1 0 0,0 0-1 0 0,0 0 0 0 0,0 0 1 0 0,0 0-1 0 0,0 1 1 0 0,0-1-1 0 0,-1 1 1 0 0,1 0-1 0 0,1 0 6 0 0,3 2-21 0 0,36 21-83 0 0,-40-22 102 0 0,1 1-1 0 0,-1-1 1 0 0,0 1 0 0 0,0 0 0 0 0,0 0 0 0 0,0 0 0 0 0,-1 0 0 0 0,1 0 0 0 0,-1 1-1 0 0,2 1 3 0 0,-3-3 0 0 0,0 0 0 0 0,0-1 0 0 0,1 1 0 0 0,-1-1 0 0 0,1 1 0 0 0,0-1 0 0 0,-1 0 0 0 0,1 0 0 0 0,0 1 0 0 0,0-1 0 0 0,-1 0 0 0 0,1-1 0 0 0,1 2 0 0 0,0-1 0 0 0,1 1 0 0 0,-1-1 0 0 0,0 1 0 0 0,-1 0 0 0 0,1 0 1 0 0,1 1-2 0 0,-2 0 1 0 0,1 0-1 0 0,-1 0 0 0 0,1 1 1 0 0,-1-1-1 0 0,0 1 0 0 0,0 0 1 0 0,0 0-8 0 0,-1-1 0 0 0,1 1 0 0 0,1-1-1 0 0,-1 0 1 0 0,0 0 0 0 0,2 1 8 0 0,44 44-11 0 0,-16-16 11 0 0,-19-19-16 0 0,-11-10-23 0 0,-1-3-44 0 0,-1 0-57 0 0,0 0-40 0 0,0 0-225 0 0,0 0 305 0 0,0 0 4 0 0,0 0-15 0 0,0 0-42 0 0,0 0-12 0 0,0 0-40 0 0,0 0-47 0 0,0 0-53 0 0,0 0-56 0 0,0 0-52 0 0,0 0-47 0 0,0 0-41 0 0,0 0-146 0 0,0 0-39 0 0,0 0-177 0 0,0 0-475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0.3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0 11544 0 0,'0'0'264'0'0,"0"0"34"0"0,0 0 20 0 0,0 0-41 0 0,0 1-209 0 0,-2 1-40 0 0,-5 5-2 0 0,3-1 33 0 0,3-4-13 0 0,1-1-1 0 0,-1 0 0 0 0,1 1 0 0 0,-1-1 0 0 0,1 1 1 0 0,0-1-1 0 0,-1 1 0 0 0,1-1 0 0 0,0 1 1 0 0,0-1-1 0 0,0 1 0 0 0,0-1 0 0 0,1 1 0 0 0,-1-1 1 0 0,0 1-1 0 0,1-1 0 0 0,-1 1 0 0 0,1-1 1 0 0,-1 1-1 0 0,1-1 0 0 0,-1 0 0 0 0,1 1 1 0 0,0-1-1 0 0,1 1-45 0 0,-1 1 79 0 0,0-1 1 0 0,1 0 0 0 0,-1 0 0 0 0,0 1-1 0 0,-1-1 1 0 0,1 1 0 0 0,0-1 0 0 0,-1 1-1 0 0,1-1 1 0 0,-1 1 0 0 0,0 0-80 0 0,0 6 159 0 0,-1 12 134 0 0,2-13-157 0 0,2-1 37 0 0,5 11 150 0 0,-7-15-270 0 0,0 0 0 0 0,0 0 0 0 0,0 0 0 0 0,-1 1 0 0 0,1-1 0 0 0,-1 0 0 0 0,0 2-53 0 0,1 6 191 0 0,0-3-53 0 0,1 0-24 0 0,3 1 2 0 0,-1-1 0 0 0,-2-1 0 0 0,-1 0 21 0 0,-1 2 50 0 0,1-1-1 0 0,0 0-57 0 0,2 0-28 0 0,1 2-14 0 0,1 1 5 0 0,3 12 154 0 0,-1-3-25 0 0,-5-10-148 0 0,-1 4-36 0 0,-1-13-33 0 0,0 1 0 0 0,0-1 0 0 0,0 1-1 0 0,0-1 1 0 0,0 1 0 0 0,0-1-1 0 0,1 1 1 0 0,-1-1 0 0 0,1 1-1 0 0,-1-1 1 0 0,1 1 0 0 0,-1-1 0 0 0,1 0-1 0 0,0 1 1 0 0,0-1 0 0 0,0 1-4 0 0,11 21 0 0 0,-12-22-108 0 0,1 0 85 0 0,1 0 71 0 0,0 1 90 0 0,0 0-53 0 0,0-1-103 0 0,-1 0-68 0 0,0 1-84 0 0,-1-1-49 0 0,1 0-82 0 0,0 0-91 0 0,-1 1-102 0 0,0-2 217 0 0,0 0-42 0 0,0 0-37 0 0,0-1-35 0 0,1 1-251 0 0,-1 0-56 0 0,2-2-821 0 0,1-2-303 0 0,2 0-69 0 0,0-1 51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36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450 1 7312 0 0,'0'0'165'0'0,"0"0"22"0"0,0 0 9 0 0,0 0 52 0 0,0 0-103 0 0,0 0 114 0 0,0 0 213 0 0,0 0 9 0 0,0 3-21 0 0,0-3-446 0 0,0 0 1 0 0,0 1-1 0 0,0-1 0 0 0,0 1 0 0 0,0-1 1 0 0,0 1-1 0 0,0-1 0 0 0,0 0 1 0 0,0 1-1 0 0,0-1 0 0 0,0 1 0 0 0,-1-1 1 0 0,1 0-1 0 0,0 1 0 0 0,0-1 1 0 0,0 1-1 0 0,-1-1 0 0 0,1 0 0 0 0,0 1 1 0 0,0-1-1 0 0,-1 0 0 0 0,1 1 1 0 0,0-1-1 0 0,-1 0 0 0 0,1 0 0 0 0,0 1 1 0 0,-1-1-1 0 0,1 0 0 0 0,0 0 0 0 0,-1 0 1 0 0,1 1-15 0 0,-7 4 206 0 0,2 1-17 0 0,5-5-176 0 0,0-1-1 0 0,-1 1 0 0 0,1-1 1 0 0,0 0-1 0 0,0 1 0 0 0,-1-1 0 0 0,1 1 1 0 0,0-1-1 0 0,-1 0 0 0 0,1 1 1 0 0,-1-1-1 0 0,1 0 0 0 0,0 1 1 0 0,-1-1-1 0 0,1 0 0 0 0,-1 0 0 0 0,1 1 1 0 0,-1-1-1 0 0,1 0 0 0 0,-1 0 1 0 0,1 0-1 0 0,-1 0 0 0 0,1 0 1 0 0,-1 0-1 0 0,1 0 0 0 0,-1 0 0 0 0,1 0 1 0 0,-1 0-1 0 0,1 0 0 0 0,-1 0 1 0 0,1 0-1 0 0,-1 0-12 0 0,-14 3 293 0 0,1 7 49 0 0,12-8-186 0 0,0-1-35 0 0,-1 0 32 0 0,-1-1-77 0 0,-1-1-43 0 0,2 1 50 0 0,-12 3 134 0 0,1 7-8 0 0,14-10-202 0 0,-1 1 0 0 0,1-1 1 0 0,0 0-1 0 0,0 0 1 0 0,-1 1-1 0 0,1-1 0 0 0,0 0 1 0 0,0 0-1 0 0,-1 0 0 0 0,1 0 1 0 0,0 1-1 0 0,-1-1 1 0 0,1 0-1 0 0,0 0 0 0 0,-1 0 1 0 0,1 0-1 0 0,0 0 1 0 0,-1 0-1 0 0,1 0 0 0 0,0 0 1 0 0,-1 0-1 0 0,1 0 0 0 0,0 0 1 0 0,-1 0-1 0 0,1 0 1 0 0,0 0-8 0 0,-4 0 38 0 0,-1 1 1 0 0,1 0 0 0 0,0 0 0 0 0,0 0 0 0 0,0 0-1 0 0,0 1 1 0 0,0-1 0 0 0,0 1 0 0 0,-2 1-39 0 0,5-2 15 0 0,-1-1 0 0 0,1 1 0 0 0,0-1 0 0 0,-1 0 0 0 0,1 1 0 0 0,0-1 0 0 0,-1 0 0 0 0,1 0 0 0 0,-1 0 0 0 0,0 0-15 0 0,-16 2 141 0 0,7 3-84 0 0,8-4-41 0 0,0 1 0 0 0,0-1-1 0 0,0 0 1 0 0,0 0 0 0 0,-1 0-1 0 0,1 0 1 0 0,0-1 0 0 0,0 0 0 0 0,-1 1-1 0 0,-1-1-15 0 0,1 0 8 0 0,0 0 1 0 0,0 1-1 0 0,0 0 0 0 0,0 0 0 0 0,0 0 0 0 0,0 0 0 0 0,0 0 0 0 0,0 1 0 0 0,1 0 1 0 0,-4 1-9 0 0,6-2 10 0 0,-1-1 1 0 0,0 1-1 0 0,0-1 1 0 0,0 1 0 0 0,0-1-1 0 0,0 0 1 0 0,0 0-1 0 0,0 0 1 0 0,1 0 0 0 0,-1 0-1 0 0,-1 0-10 0 0,1-1 11 0 0,0 1-1 0 0,0 0 1 0 0,0 0-1 0 0,0 0 1 0 0,0 0-1 0 0,0 1 1 0 0,0-1-1 0 0,0 0 1 0 0,0 1-1 0 0,0-1 1 0 0,-1 1-11 0 0,-5 4 34 0 0,7-4-26 0 0,0 0 0 0 0,-1 0 0 0 0,1 0 0 0 0,-1 0 0 0 0,1 0 0 0 0,-1-1 0 0 0,0 1 0 0 0,1-1 0 0 0,-1 1 0 0 0,0-1 0 0 0,1 0 0 0 0,-1 1 0 0 0,0-1 0 0 0,0 0-8 0 0,0-1 15 0 0,-1 1-1 0 0,1 0 1 0 0,-1 0-1 0 0,1 0 1 0 0,0 1-1 0 0,-1-1 1 0 0,1 0-1 0 0,-1 1 1 0 0,1 0-1 0 0,-1 0 1 0 0,1-1-1 0 0,0 1 1 0 0,-1 1-1 0 0,1-1 1 0 0,0 0 0 0 0,0 0-1 0 0,0 1 1 0 0,-1 0-15 0 0,-2 1 89 0 0,-6-3 6 0 0,6 0-30 0 0,0 0-30 0 0,-1 2-39 0 0,6-1 4 0 0,-1 0 0 0 0,1 0 0 0 0,0-1 0 0 0,-1 1 0 0 0,1 0 0 0 0,0 0 0 0 0,0 0 0 0 0,0 0 0 0 0,0 0 0 0 0,-1-1 0 0 0,1 1 0 0 0,0 0 0 0 0,0 0 0 0 0,1 1 0 0 0,-1 30 0 0 0,-1-16 0 0 0,0-12 0 0 0,1 1 0 0 0,-1-1 0 0 0,1 1 0 0 0,1-1 0 0 0,-1 0 0 0 0,0 1 0 0 0,1-1 0 0 0,0 1 0 0 0,1 3 0 0 0,3 0 0 0 0,-4-7 0 0 0,0 0 0 0 0,0 1 0 0 0,0-1 0 0 0,0 1 0 0 0,-1-1 0 0 0,1 1 0 0 0,0 0 0 0 0,-1-1 0 0 0,1 1 0 0 0,-1 0 0 0 0,0-1 0 0 0,0 1 0 0 0,1 0 0 0 0,-1-1 0 0 0,0 157 0 0 0,-1-156 0 0 0,1 1 0 0 0,1 0 0 0 0,-1-1 0 0 0,0 1 0 0 0,1-1 0 0 0,-1 1 0 0 0,1 0 0 0 0,0-1 0 0 0,0 1 0 0 0,0-1 0 0 0,0 1 0 0 0,1 0 0 0 0,-1 0 0 0 0,0-1 0 0 0,0 0 0 0 0,0 1 0 0 0,0-1 0 0 0,0 1 0 0 0,-1 0 0 0 0,1-1 0 0 0,-1 1 0 0 0,0-1 0 0 0,1 1 0 0 0,-1 0 0 0 0,0 1 0 0 0,0 70 0 0 0,0-44 47 0 0,0 15 109 0 0,0 61 345 0 0,0-106-501 0 0,0 1 5 0 0,-1 0 0 0 0,1-1 1 0 0,1 1-1 0 0,-1 0 0 0 0,0 0 1 0 0,0-1-1 0 0,0 1 0 0 0,0 0 1 0 0,0-1-1 0 0,1 1 0 0 0,-1 0 1 0 0,0-1-1 0 0,0 1 0 0 0,1-1 1 0 0,-1 1-6 0 0,1-1 1 0 0,-1 1 1 0 0,1-1 0 0 0,0 0 0 0 0,-1 1 0 0 0,1-1 0 0 0,0 0 0 0 0,-1 0-1 0 0,1 0 1 0 0,0 1 0 0 0,-1-1 0 0 0,1 0 0 0 0,0 0 0 0 0,-1 0 0 0 0,1 0 0 0 0,0 0-2 0 0,2 0 58 0 0,-3 0 10 0 0,0 0-28 0 0,0 0-144 0 0,0 0 25 0 0,0 0-67 0 0,0 0-80 0 0,0 0 67 0 0,0 0-37 0 0,0 0-40 0 0,0 0-36 0 0,0 0-373 0 0,0 0 88 0 0,0 0-51 0 0,0 0-717 0 0,0 0-566 0 0,0 0-1075 0 0</inkml:trace>
  <inkml:trace contextRef="#ctx0" brushRef="#br0" timeOffset="268.95">3 560 8088 0 0,'0'0'234'0'0,"0"0"-94"0"0,0 0 39 0 0,0 0 4 0 0,0-3 137 0 0,0 3-283 0 0,0-1 0 0 0,0 0-1 0 0,0 1 1 0 0,0-1 0 0 0,0 0 0 0 0,1 1 0 0 0,-1-1 0 0 0,0 1 0 0 0,0-1 0 0 0,1 0 0 0 0,-1 1 0 0 0,0-1 0 0 0,1 1 0 0 0,-1-1 0 0 0,1 1-1 0 0,-1-1 1 0 0,1 1 0 0 0,-1-1 0 0 0,1 1 0 0 0,-1 0 0 0 0,1-1-37 0 0,9-5 478 0 0,-4 2-200 0 0,0 0-55 0 0,-1 1 267 0 0,4 2-190 0 0,2-5 44 0 0,3-1 13 0 0,-3 5-62 0 0,-3 2-164 0 0,-6 1-99 0 0,0-1 0 0 0,0 0 0 0 0,0 0-1 0 0,1 0 1 0 0,-1-1 0 0 0,0 1 0 0 0,0 0-1 0 0,0-1 1 0 0,0 1 0 0 0,1-2-32 0 0,16-8 179 0 0,8 4-18 0 0,-6-4-62 0 0,6 5-31 0 0,-12-1-24 0 0,-11 4-35 0 0,-1 1 0 0 0,0 0 0 0 0,1 0 1 0 0,-1 0-1 0 0,1 0 0 0 0,-1 1 0 0 0,0-1 0 0 0,3 1-9 0 0,5 0-37 0 0,5 1 71 0 0,4 0 25 0 0,-13-1-79 0 0,-1-1-36 0 0,-1 1-27 0 0,0-1-37 0 0,0 0-46 0 0,-1 0-49 0 0,0-1-118 0 0,-1 0-79 0 0,0 1-68 0 0,0-1-57 0 0,0 0-156 0 0,0 0-45 0 0,3 0-931 0 0,4 1-950 0 0</inkml:trace>
  <inkml:trace contextRef="#ctx0" brushRef="#br0" timeOffset="684.59">642 384 5376 0 0,'0'0'157'0'0,"0"0"-40"0"0,0 0-5 0 0,0 1 45 0 0,0 1 134 0 0,-1 4 29 0 0,1-2-186 0 0,0-1 0 0 0,-1 0 1 0 0,1 0-1 0 0,0 1 0 0 0,1-1 0 0 0,-1 0 0 0 0,1 0 0 0 0,-1 0 1 0 0,1 1-1 0 0,0 0-134 0 0,10 1 484 0 0,-6 3-129 0 0,4 9 57 0 0,-7-13-279 0 0,1 11 285 0 0,-4-13-371 0 0,1-1 1 0 0,0 1 0 0 0,1-1-1 0 0,-1 1 1 0 0,0 0 0 0 0,0-1-1 0 0,1 1 1 0 0,-1-1 0 0 0,1 1-1 0 0,-1-1-47 0 0,6 10 257 0 0,1-1-51 0 0,7 14 213 0 0,-13-21-357 0 0,4 13 306 0 0,-4-14-318 0 0,0 0 0 0 0,1 0 0 0 0,-1-1 0 0 0,0 1 0 0 0,1 0 0 0 0,-1 0 0 0 0,1-1 0 0 0,-1 1-50 0 0,9 10 275 0 0,3 9 271 0 0,-9-12-339 0 0,-1-3-92 0 0,2 7 212 0 0,6-7-27 0 0,-6 7-4 0 0,5 0-51 0 0,2-1 39 0 0,-7-8-129 0 0,-3-1 249 0 0,-2-3 4 0 0,0 0-173 0 0,0 0-106 0 0,0 0-38 0 0,0 0-2 0 0,0 0 12 0 0,0 0-18 0 0,0 0 17 0 0,0 0 83 0 0,0 0 39 0 0,0 0 8 0 0,0 0-8 0 0,0 0-45 0 0,-2-3-17 0 0,-2-1-103 0 0,-16-17 262 0 0,16 12-248 0 0,2 1-53 0 0,0 2 54 0 0,0 5-65 0 0,1-1 0 0 0,0 1 0 0 0,0-1-1 0 0,0 1 1 0 0,0-1 0 0 0,0 0-1 0 0,0 0 1 0 0,1 1 0 0 0,-1-1-1 0 0,0 0 1 0 0,1 0 0 0 0,0 0-1 0 0,-1-1-6 0 0,-1-30 91 0 0,2 30-85 0 0,0-13 57 0 0,-1 11-53 0 0,1 1 0 0 0,-1-1 0 0 0,1 1 1 0 0,0 0-1 0 0,1-1 0 0 0,-1 1 1 0 0,1-1-1 0 0,0 1 0 0 0,1-4-10 0 0,3 0 21 0 0,-4 7-19 0 0,0-1 1 0 0,0 1-1 0 0,0-1 0 0 0,0 1 1 0 0,-1-1-1 0 0,1 1 0 0 0,-1-1 1 0 0,1 0-1 0 0,-1 1 0 0 0,1-1 0 0 0,-1 0 1 0 0,0 1-1 0 0,0-1 0 0 0,0 0-2 0 0,0 1 0 0 0,0-1 0 0 0,0 1 0 0 0,0-1 0 0 0,1 1 0 0 0,-1-1 0 0 0,0 1 0 0 0,1 0 0 0 0,-1-1 0 0 0,0 1 0 0 0,1-1 0 0 0,1-3 0 0 0,1 2 0 0 0,21-21 0 0 0,-16 17 0 0 0,-5 3 0 0 0,0 1 0 0 0,0-1 0 0 0,1 1 0 0 0,-1 1 0 0 0,1-1 0 0 0,0 0 0 0 0,8-2-7 0 0,0-1-33 0 0,-1-4-65 0 0,-10 8 100 0 0,1 1-1 0 0,-1 0 0 0 0,1 0 1 0 0,0 0-1 0 0,-1 0 1 0 0,1 0-1 0 0,0 0 0 0 0,-1 1 1 0 0,1-1-1 0 0,0 0 0 0 0,0 1 1 0 0,0-1-1 0 0,1 1 6 0 0,30-2-61 0 0,-30 2 57 0 0,10-2-83 0 0,-3-3-106 0 0,-5 2 40 0 0,1 0-37 0 0,1 1-38 0 0,3 1-40 0 0,-7 1 130 0 0,6 0-66 0 0,-4 0 67 0 0,-1 0-77 0 0,-2 0 62 0 0,0 0-38 0 0,0 0-71 0 0,0 0-59 0 0,1 0-65 0 0,-1 0-74 0 0,1 0-79 0 0,0 0-87 0 0,-1 0-93 0 0,1 0-101 0 0,3 0-1169 0 0,4 0-1118 0 0</inkml:trace>
  <inkml:trace contextRef="#ctx0" brushRef="#br0" timeOffset="1085.36">1504 416 7312 0 0,'0'0'165'0'0,"0"0"22"0"0,0 0 9 0 0,0-2-20 0 0,0-9-72 0 0,0 9 6 0 0,0 1 126 0 0,0 1 206 0 0,0-2 7 0 0,-2-6-201 0 0,-3 4 116 0 0,-3 2 110 0 0,-4 2 104 0 0,5 0-230 0 0,-10 0-51 0 0,-9 0 57 0 0,21 3-176 0 0,4-2-165 0 0,-1 0 0 0 0,1 0 0 0 0,0 0 0 0 0,0 0 0 0 0,0 0 0 0 0,-1 0 0 0 0,1 0 0 0 0,-1-1 0 0 0,1 1 0 0 0,-1 0-13 0 0,-18 10 125 0 0,-7 13 19 0 0,10-6-65 0 0,13-13-65 0 0,1-1-1 0 0,-1 1 1 0 0,1 0 0 0 0,-1-1-1 0 0,1 2 1 0 0,1-1 0 0 0,-3 4-14 0 0,-4 15 16 0 0,1-1-10 0 0,7 0 41 0 0,1 38-36 0 0,0-60-11 0 0,0 0 0 0 0,0-1 0 0 0,0 1 0 0 0,0 0 0 0 0,0 0 0 0 0,0 0 0 0 0,0-1 0 0 0,1 1 0 0 0,-1 0 0 0 0,0 0 0 0 0,1-1 0 0 0,-1 1 0 0 0,1 0 0 0 0,-1-1 0 0 0,1 1 0 0 0,-1 0 0 0 0,1-1 0 0 0,-1 1 0 0 0,1-1 0 0 0,-1 1 0 0 0,1-1 0 0 0,0 1 0 0 0,-1-1 0 0 0,1 1 0 0 0,0-1 0 0 0,-1 1 0 0 0,1-1 0 0 0,0 0 0 0 0,0 1 0 0 0,1-1 0 0 0,-1 1 0 0 0,0-1 0 0 0,0 1 0 0 0,0 0 0 0 0,0-1 0 0 0,0 1 0 0 0,0 0 0 0 0,0 0 0 0 0,0 0 0 0 0,0 0 0 0 0,0 0 0 0 0,0 0 0 0 0,-1 0 0 0 0,1 0 0 0 0,0 0 0 0 0,0 1 0 0 0,0 0 0 0 0,0 0 0 0 0,0 0 0 0 0,0-1 0 0 0,0 1 0 0 0,1 0 0 0 0,-1 0 0 0 0,0-1 0 0 0,1 1 0 0 0,0-1 0 0 0,-1 1 0 0 0,1-1 0 0 0,0 0 0 0 0,0 0 0 0 0,0 0 0 0 0,1 1 0 0 0,2-1 0 0 0,0 0 0 0 0,0 0 0 0 0,0 0 0 0 0,0 0 0 0 0,0-1 0 0 0,1 0 0 0 0,1 0 0 0 0,5 0-3 0 0,-5 1 8 0 0,0-1 1 0 0,0 0-1 0 0,0-1 0 0 0,0 0 1 0 0,5-1-6 0 0,9-8 122 0 0,-1 4-7 0 0,-15 5-86 0 0,0 0 0 0 0,0 0 0 0 0,-1 0 0 0 0,1-1 0 0 0,-1 0 0 0 0,1 0 0 0 0,1-1-29 0 0,17-9 156 0 0,-1 5-64 0 0,-16 5-66 0 0,0 0 1 0 0,0 0-1 0 0,0-1 0 0 0,1-1-26 0 0,15-12 103 0 0,-3-1 1 0 0,-13 11-72 0 0,0 1 0 0 0,1-1 0 0 0,-2 0 0 0 0,1-1 0 0 0,-1 1 0 0 0,2-5-32 0 0,9-21 160 0 0,-13 24-90 0 0,-2-19 162 0 0,-3 20-194 0 0,0 1-37 0 0,-8-8 15 0 0,-14-9 122 0 0,13 12-108 0 0,8 8-19 0 0,0 0 0 0 0,-1 1 0 0 0,1-1-1 0 0,-1 1 1 0 0,0-1 0 0 0,1 1 0 0 0,-1 0 0 0 0,0 0 0 0 0,0 1 0 0 0,-4-2-11 0 0,-4 0-9 0 0,-1 2-35 0 0,0 0-44 0 0,-1 0-55 0 0,10 1 132 0 0,1 0-91 0 0,-1-1-83 0 0,2 0-78 0 0,-1-1-71 0 0,0 1-65 0 0,1 0-59 0 0,-1-1-51 0 0,-1-1-407 0 0,0 1-92 0 0,-2 0-739 0 0,-4 1-991 0 0</inkml:trace>
  <inkml:trace contextRef="#ctx0" brushRef="#br0" timeOffset="1717.62">1888 432 7256 0 0,'0'0'165'0'0,"0"0"22"0"0,0 0 7 0 0,-3 0-23 0 0,3 0-170 0 0,-1 0 1 0 0,1 0-1 0 0,0 0 0 0 0,-1 0 1 0 0,1 0-1 0 0,0 0 0 0 0,-1 0 1 0 0,1 0-1 0 0,0 0 0 0 0,-1 0 1 0 0,1 0-1 0 0,0 0 0 0 0,-1 0 1 0 0,1 1-1 0 0,0-1 0 0 0,0 0 1 0 0,-1 0-1 0 0,1 0 0 0 0,0 0 1 0 0,-1 0-1 0 0,1 1 0 0 0,0-1 1 0 0,0 0-1 0 0,-1 0 0 0 0,1 1 1 0 0,0-1-2 0 0,1 3 17 0 0,1 1 36 0 0,3 6 132 0 0,-2 2 124 0 0,-1 2 207 0 0,4-4-87 0 0,-1-2-122 0 0,0 2 120 0 0,-1 1-72 0 0,3 3 35 0 0,-6-10-263 0 0,1-1 0 0 0,0 1 1 0 0,0-1-1 0 0,0 1 0 0 0,1-1 1 0 0,1 2-128 0 0,-1 1 402 0 0,0 6-76 0 0,7 2 16 0 0,-7-11-28 0 0,-3 0-10 0 0,2 7-78 0 0,4 0-54 0 0,-1-1-42 0 0,0 4 126 0 0,-3-11-82 0 0,-1-1-89 0 0,1 0-70 0 0,0 0-100 0 0,0 0-39 0 0,0 0 127 0 0,-1 0 105 0 0,-1 0-6 0 0,0 0 38 0 0,1 0 191 0 0,-1 0-114 0 0,0 0 37 0 0,0 1 40 0 0,0-1 43 0 0,0 0 46 0 0,0 1 48 0 0,-2-5-275 0 0,-9-7-18 0 0,9 6-20 0 0,0 1-52 0 0,3-6-18 0 0,0 6-9 0 0,-1-53 406 0 0,0 44-395 0 0,0 0-46 0 0,0 10-16 0 0,0-1 1 0 0,0 1-1 0 0,0 0 0 0 0,1-1 1 0 0,0 1-1 0 0,-1 0 0 0 0,1 0 1 0 0,0 0-1 0 0,0-1 0 0 0,0 1 1 0 0,1-1 11 0 0,8-20-78 0 0,-8 18 78 0 0,13-33-18 0 0,-3 20 31 0 0,-10 16-5 0 0,-1 0 0 0 0,1 1 0 0 0,0-1 0 0 0,0 1 0 0 0,0-1 0 0 0,0 1 0 0 0,1-1-8 0 0,10-4 277 0 0,18-7 525 0 0,-22 9-592 0 0,-1 1-42 0 0,0 0-56 0 0,-2 0-73 0 0,-2 1-67 0 0,-1 1-55 0 0,1 1-33 0 0,-4 0 116 0 0,2 0-68 0 0,1 0-1 0 0,-1 0 0 0 0,1 1 0 0 0,-1-1 1 0 0,1 0-1 0 0,-1 1 0 0 0,2 0 69 0 0,2 6-332 0 0,-4-3 132 0 0,2-1-70 0 0,3 0 88 0 0,0 1 70 0 0,0 0 54 0 0,-3-2 37 0 0,28 14 1 0 0,-29-15 16 0 0,-1 0 0 0 0,1 1 0 0 0,-1-1 0 0 0,1 1 0 0 0,-1 0 0 0 0,0 0 0 0 0,0 0 0 0 0,0 0 0 0 0,0 0 0 0 0,0 1 0 0 0,-1-1 0 0 0,1 0 0 0 0,0 1 4 0 0,16 20-20 0 0,-16-21 20 0 0,-1-1 0 0 0,0 1 0 0 0,1-1 0 0 0,-1 1 0 0 0,0 0 0 0 0,0-1 0 0 0,0 1 0 0 0,0 0 0 0 0,1 2 0 0 0,0 1 0 0 0,1 0 0 0 0,0 0 0 0 0,0-1 0 0 0,0 1 0 0 0,1-1 0 0 0,0 0 0 0 0,0 1 0 0 0,0-2 0 0 0,1 2 0 0 0,-3-3 0 0 0,0 0 0 0 0,0 1 0 0 0,0-1 0 0 0,0 0 0 0 0,0 1 0 0 0,-1-1 0 0 0,1 1 0 0 0,-1 0 0 0 0,0 0 0 0 0,1 1 0 0 0,14 31 0 0 0,-6-22 11 0 0,-7-10 48 0 0,-3-3 2 0 0,0 0-88 0 0,0 0 71 0 0,0 0 42 0 0,0 0 8 0 0,0 0-3 0 0,0 0-22 0 0,0 0-5 0 0,0 0 0 0 0,0-3 0 0 0,0-2-29 0 0,0-30 146 0 0,1 24-149 0 0,1 4-34 0 0,14-31 12 0 0,-15 35-10 0 0,0 0 0 0 0,0-1 0 0 0,1 1 0 0 0,-1 0 0 0 0,1-1 0 0 0,0 1 0 0 0,0 0 0 0 0,0 0 0 0 0,1 1 0 0 0,-1-1 0 0 0,1 0 0 0 0,-1 1 0 0 0,1 0 0 0 0,2-2 0 0 0,6-2 0 0 0,-8 4 0 0 0,0 0 0 0 0,1 0 0 0 0,-1 0 0 0 0,0 0 0 0 0,0 0 0 0 0,-1-1 0 0 0,1 1 0 0 0,0-1 0 0 0,-1 1 0 0 0,0-1 0 0 0,1 0 0 0 0,2-6 0 0 0,-4 7 0 0 0,0 1 0 0 0,0-1 0 0 0,0 1 0 0 0,0-1 0 0 0,0 1 0 0 0,0-1 0 0 0,0 1 0 0 0,0 0 0 0 0,1 0 0 0 0,-1-1 0 0 0,1 1 0 0 0,-1 0 0 0 0,1 0 0 0 0,-1 1 0 0 0,1-1 0 0 0,0 0 0 0 0,-1 0 0 0 0,1 1 0 0 0,0-1 0 0 0,0 1 0 0 0,18-11 0 0 0,-16 8 0 0 0,0 0 0 0 0,0 0 0 0 0,1 1 0 0 0,-1 0 0 0 0,3-1 0 0 0,20-2 0 0 0,-14-2 1 0 0,-12 6-2 0 0,1 1 0 0 0,-1-1 0 0 0,1 0 0 0 0,-1 0 0 0 0,1 1 0 0 0,-1-1 1 0 0,1 1-1 0 0,0-1 0 0 0,-1 1 0 0 0,1 0 0 0 0,0-1 0 0 0,-1 1 0 0 0,1 0 0 0 0,0 0 1 0 0,2 1-7 0 0,-1-1 0 0 0,1 0 0 0 0,-1 1 0 0 0,1 0 0 0 0,-1 0 0 0 0,0 0 0 0 0,1 0 0 0 0,0 1 7 0 0,12 4-17 0 0,11-1-36 0 0,-21-3 48 0 0,0 1 1 0 0,-1-1-1 0 0,1 1 1 0 0,-1 1-1 0 0,1-1 0 0 0,-1 1 1 0 0,0 0-1 0 0,0 0 1 0 0,0 0-1 0 0,-1 1 1 0 0,0-1-1 0 0,0 1 1 0 0,0 0-1 0 0,0 0 1 0 0,-1 1-1 0 0,1-1 0 0 0,0 4 5 0 0,23 23 0 0 0,-27-30 0 0 0,1-1 0 0 0,-1 0 0 0 0,0 1 0 0 0,1-1 0 0 0,-1 1 0 0 0,0-1 0 0 0,0 1 0 0 0,0-1 0 0 0,0 1 0 0 0,0-1 0 0 0,0 1 0 0 0,0 0 0 0 0,1 0 0 0 0,-1-1 0 0 0,0 1 0 0 0,1 0 0 0 0,-1 0 0 0 0,1-1 0 0 0,0 1 0 0 0,-1 0 0 0 0,1-1 0 0 0,0 1 0 0 0,0-1 0 0 0,0 1 0 0 0,0 0 0 0 0,0-1 0 0 0,0 1 0 0 0,0-1 0 0 0,0 1 0 0 0,-1 0 0 0 0,1-1 0 0 0,0 1 0 0 0,-1 0 0 0 0,0 0 0 0 0,1-1 0 0 0,-1 1 0 0 0,0 0 0 0 0,0 0 0 0 0,0 9 4 0 0,0 10 35 0 0,0-14-51 0 0,0-5-4 0 0,0 1 1 0 0,0-1 0 0 0,0 0 0 0 0,0 0 0 0 0,0 0 0 0 0,0 0 0 0 0,1 1-1 0 0,-1-1 1 0 0,1 0 0 0 0,0 1 15 0 0,2 2-69 0 0,-1-2-72 0 0,0-1-14 0 0,-1 0-70 0 0,0 0-82 0 0,1 0-97 0 0,-2 0 5 0 0,1-1-64 0 0,-1 1-56 0 0,1-1-50 0 0,-1 1-168 0 0,0 0-49 0 0,0 0-204 0 0,0 2-548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53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80 6336 0 0,'0'0'141'0'0,"0"0"23"0"0,0 0 11 0 0,0 0 41 0 0,0 0-81 0 0,0 0 112 0 0,0 0 205 0 0,0 0 18 0 0,0 0-22 0 0,0 0-100 0 0,0 0-42 0 0,0 0-8 0 0,-3 0-5 0 0,0 0-199 0 0,-1 0 48 0 0,-7 1 246 0 0,8-1-277 0 0,0 1-34 0 0,1 0-62 0 0,-3 6 158 0 0,5-7-164 0 0,0 1-1 0 0,0-1 1 0 0,-1 0 0 0 0,1 1-1 0 0,0-1 1 0 0,-1 1 0 0 0,1-1 0 0 0,0 0-1 0 0,-1 1 1 0 0,1-1 0 0 0,0 0-1 0 0,-1 1 1 0 0,1-1 0 0 0,-1 0 0 0 0,1 1-1 0 0,0-1 1 0 0,-1 0 0 0 0,1 0-1 0 0,-1 0 1 0 0,1 0 0 0 0,-1 1 0 0 0,1-1-1 0 0,-1 0 1 0 0,1 0 0 0 0,-1 0-1 0 0,1 0 1 0 0,-1 0 0 0 0,1 0 0 0 0,-1 0-1 0 0,1 0 1 0 0,-1 0 0 0 0,0-1-9 0 0,1 1 7 0 0,-1 0-1 0 0,1 0 1 0 0,-1 0 0 0 0,1 0 0 0 0,-1 0 0 0 0,1 0 0 0 0,-1 0 0 0 0,1 0-1 0 0,-1 0 1 0 0,1 0 0 0 0,-1 0 0 0 0,1 0 0 0 0,-1 0 0 0 0,1 1 0 0 0,-1-1-1 0 0,1 0 1 0 0,-1 0 0 0 0,1 0 0 0 0,-1 1 0 0 0,1-1 0 0 0,0 0 0 0 0,-1 1 0 0 0,1-1-1 0 0,-1 0 1 0 0,1 1 0 0 0,0-1 0 0 0,-1 0 0 0 0,1 1 0 0 0,0-1 0 0 0,0 1-1 0 0,-1-1 1 0 0,1 1-7 0 0,-4 6 105 0 0,-10-2 59 0 0,-20 24 200 0 0,7-15-180 0 0,10-5-5 0 0,15-8-160 0 0,0 1 0 0 0,1-1 1 0 0,0 1-1 0 0,-1 0 1 0 0,1 0-1 0 0,0 0 0 0 0,0 0 1 0 0,-1 0-20 0 0,-7 12 132 0 0,-3-5 10 0 0,2-5 4 0 0,8-3-115 0 0,-1 0 0 0 0,1 0 1 0 0,0 1-1 0 0,0-1 0 0 0,-1 0 1 0 0,1 1-1 0 0,0 0 0 0 0,0-1 1 0 0,0 1-32 0 0,-25 29 340 0 0,24-28-300 0 0,0 1 0 0 0,1 0 0 0 0,-1 0 0 0 0,1 0 0 0 0,0 1 0 0 0,-1 1-40 0 0,-6 18 233 0 0,7-20-179 0 0,1 0-1 0 0,-1 0 0 0 0,1 1 1 0 0,0-1-1 0 0,0 2-53 0 0,0 10 140 0 0,2 6 32 0 0,-1-20-162 0 0,1 0-1 0 0,-1 0 0 0 0,1 0 1 0 0,0 0-1 0 0,0-1 0 0 0,-1 1 1 0 0,1 0-1 0 0,1 0 1 0 0,-1-1-1 0 0,0 1 0 0 0,0-1 1 0 0,0 1-1 0 0,1-1 1 0 0,0 1-10 0 0,8 9 69 0 0,13 13 70 0 0,-9-14-123 0 0,2-3 50 0 0,3-1-14 0 0,-8-3-25 0 0,-8-2-15 0 0,1 0 1 0 0,-1 0 0 0 0,1-1-1 0 0,0 1 1 0 0,-1-1-1 0 0,1 0 1 0 0,0 0-1 0 0,-1 0 1 0 0,3 0-13 0 0,6-1 30 0 0,100 1 180 0 0,-104 0-197 0 0,0-1 0 0 0,0 0 0 0 0,0 0 0 0 0,0-1-1 0 0,0 0 1 0 0,0 0 0 0 0,6-3-13 0 0,-1 0 20 0 0,-8 3-8 0 0,0 0 1 0 0,0-1 0 0 0,-1 1 0 0 0,1-1 0 0 0,0 0 0 0 0,-1-1 0 0 0,0 1 0 0 0,0-1 0 0 0,0 0 0 0 0,0 0-1 0 0,-1 0 1 0 0,2-2-13 0 0,0-1 30 0 0,0-1-1 0 0,0 0 1 0 0,3-6-30 0 0,2-11 26 0 0,-9 22-19 0 0,0 1 0 0 0,-1-1 0 0 0,1 1 0 0 0,-1 0 0 0 0,0-1 0 0 0,0 1 0 0 0,0-1 1 0 0,0 1-1 0 0,0-1-7 0 0,-1-2 7 0 0,0 1 1 0 0,0 0 0 0 0,0 0 0 0 0,-1 0-1 0 0,0 0 1 0 0,0-1-8 0 0,-1-4 23 0 0,1 5-15 0 0,1 1 0 0 0,0 0 0 0 0,-1-1 0 0 0,1 1 0 0 0,-1 0 0 0 0,0 0 0 0 0,0 0 0 0 0,0 0-1 0 0,-1 0 1 0 0,1 1-8 0 0,-13-17 15 0 0,11 13-15 0 0,0 1 0 0 0,0-1 0 0 0,-1 1 0 0 0,1 1 0 0 0,-1-1 0 0 0,0 1 0 0 0,-1-1 0 0 0,-2-1 0 0 0,4 4-1 0 0,1 0 1 0 0,0-1-1 0 0,1 1 1 0 0,-1-1-1 0 0,0 0 1 0 0,1 0-1 0 0,0 0 1 0 0,-1 0-1 0 0,1-1 1 0 0,0 1-1 0 0,0-1 1 0 0,-6-10-36 0 0,-4-1-53 0 0,1 6 9 0 0,-6-2 22 0 0,4 3-14 0 0,4 2-26 0 0,2-1-31 0 0,0-2-57 0 0,5 5 73 0 0,-2-3 15 0 0,-4-6-48 0 0,5 8 54 0 0,0 1-43 0 0,1 1-20 0 0,-1 1-46 0 0,0-1-54 0 0,-1 1-60 0 0,2 1 12 0 0,0 1-47 0 0,0-1-45 0 0,0 1-36 0 0,-2-2-525 0 0,0 1-87 0 0,-2-3-721 0 0,-4-5-994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54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0 281 8288 0 0,'14'17'204'0'0,"-12"-5"0"0"0,1-6 21 0 0,0-3-129 0 0,-1-1-11 0 0,9 22-35 0 0,-6-16-9 0 0,-2-3 27 0 0,0 0 36 0 0,-1 2 35 0 0,-2 2 38 0 0,1-5-29 0 0,-1-1 62 0 0,5 7 642 0 0,-2-6-539 0 0,-2-2-195 0 0,0-1-38 0 0,0 1-45 0 0,1-1-54 0 0,0 2 541 0 0,-2-3-30 0 0,0 0-4 0 0,0 0-8 0 0,0 0-35 0 0,0 0-18 0 0,0 0-3 0 0,0 0-24 0 0,0 0-102 0 0,0 0-46 0 0,-2 0-10 0 0,-9 0-22 0 0,11 0-218 0 0,0 0 0 0 0,0 0 1 0 0,0 0-1 0 0,0 0 0 0 0,0 0 1 0 0,-1 0-1 0 0,1 0 1 0 0,0 0-1 0 0,0 0 0 0 0,0 0 1 0 0,0 0-1 0 0,0 0 1 0 0,0 0-1 0 0,0 0 0 0 0,0 0 1 0 0,0 0-1 0 0,0 0 0 0 0,-1 0 1 0 0,1 0-1 0 0,0 0 1 0 0,0 0-1 0 0,0 0 0 0 0,0 0 1 0 0,0 0-1 0 0,0 0 1 0 0,0 0-1 0 0,0-1 0 0 0,0 1 1 0 0,0 0-1 0 0,0 0 0 0 0,0 0 1 0 0,0 0-1 0 0,-1 0 1 0 0,1 0-1 0 0,0 0 0 0 0,0 0 1 0 0,0 0-1 0 0,0 0 1 0 0,0 0-1 0 0,0 0 0 0 0,0-1 1 0 0,0 1-1 0 0,0 0 0 0 0,0 0 1 0 0,0 0-1 0 0,0 0 1 0 0,0 0-1 0 0,0 0 0 0 0,0 0 1 0 0,0 0-1 0 0,0 0 1 0 0,0 0-1 0 0,0-1 0 0 0,0 1 1 0 0,0 0-1 0 0,0 0 0 0 0,0 0-1 0 0,0-2 21 0 0,0 0 0 0 0,-1 1 0 0 0,1-1 0 0 0,-1 0 0 0 0,1 0 0 0 0,-1 1 0 0 0,0-1 0 0 0,1 0 1 0 0,-1 1-1 0 0,0-1 0 0 0,-1-1-22 0 0,-3-4 18 0 0,3-9 11 0 0,2 15-25 0 0,0 0-1 0 0,0 0 0 0 0,0 1 1 0 0,0-1-1 0 0,0 0 1 0 0,0 0-1 0 0,-1 0 1 0 0,1 0-1 0 0,0 0 1 0 0,0 1-1 0 0,-1-1 1 0 0,1 0-1 0 0,0 0 1 0 0,-1 1-1 0 0,1-2-3 0 0,-4 0 11 0 0,-3-3 5 0 0,6-3-4 0 0,-1 0 0 0 0,2 0-1 0 0,-1 1 1 0 0,1-1 0 0 0,0 0 0 0 0,1-2-12 0 0,-1-8 7 0 0,1 10 4 0 0,0 0-1 0 0,0 0 0 0 0,1 1 0 0 0,0-1 1 0 0,0 0-1 0 0,1 0-10 0 0,4-17 9 0 0,-5 18 3 0 0,1 0 0 0 0,0 0-1 0 0,0 0 1 0 0,2-4-12 0 0,31-45 6 0 0,-27 42-6 0 0,-6 10 0 0 0,0-1 0 0 0,1 1-1 0 0,-1 0 1 0 0,1 1 0 0 0,0-1 0 0 0,20-12-37 0 0,-12 10 1 0 0,0 2-1 0 0,0-1 0 0 0,7 0 37 0 0,12-4-41 0 0,-27 7 36 0 0,-3 2 2 0 0,1-1 0 0 0,0 0 1 0 0,-1 1-1 0 0,1-1 0 0 0,0 1 0 0 0,0-1 0 0 0,0 1 1 0 0,0 0-1 0 0,-1 0 0 0 0,1 0 0 0 0,0 0 0 0 0,0 0 1 0 0,0 0-1 0 0,0 0 0 0 0,0 1 0 0 0,-1-1 0 0 0,1 1 1 0 0,0-1-1 0 0,0 1 0 0 0,-1 0 0 0 0,1 0 1 0 0,0 0 2 0 0,0 0-1 0 0,1-1 1 0 0,-1 1 0 0 0,0 0 0 0 0,1-1 0 0 0,-1 1 0 0 0,1-1 0 0 0,-1 0 0 0 0,1 0 0 0 0,-1 0 0 0 0,3 0 0 0 0,14 1-10 0 0,-16 0 5 0 0,0 0-1 0 0,0 1 1 0 0,1-1 0 0 0,-2 1 0 0 0,1-1-1 0 0,0 1 1 0 0,1 1 5 0 0,-1-1-3 0 0,1 1 0 0 0,0-1-1 0 0,0 0 1 0 0,0 0 0 0 0,3 1 2 0 0,5-1 1 0 0,-10-2-3 0 0,0 1 1 0 0,-1-1-1 0 0,1 0 0 0 0,0 1 0 0 0,-1-1 0 0 0,1 1 0 0 0,0-1 1 0 0,-1 1-1 0 0,1 0 0 0 0,0 0 0 0 0,-1-1 0 0 0,1 1 0 0 0,-1 0 0 0 0,0 1 1 0 0,1-1-1 0 0,-1 0 0 0 0,0 0 0 0 0,0 0 0 0 0,1 1 0 0 0,-1-1 1 0 0,0 1 2 0 0,3 4-2 0 0,0-1 1 0 0,0 0-1 0 0,0 0 1 0 0,1 0-1 0 0,0 0 1 0 0,0-1-1 0 0,0 0 1 0 0,4 2 1 0 0,-4-3 0 0 0,-1 1 0 0 0,0-1 0 0 0,0 1 0 0 0,0 0 0 0 0,0 0 0 0 0,-1 1 0 0 0,1-1 0 0 0,-1 1 0 0 0,0-1 0 0 0,0 1 0 0 0,-1 0 0 0 0,0 0 0 0 0,1 1 0 0 0,-2-1 0 0 0,1-1 0 0 0,-1 0 0 0 0,1 0 0 0 0,0 0 0 0 0,0 0 0 0 0,1 0 0 0 0,1 2 0 0 0,-2-3 0 0 0,11 23 17 0 0,-9-6 74 0 0,-5 10 138 0 0,1-16-119 0 0,-3-8-14 0 0,0-3-67 0 0,1-1-15 0 0,-1 4 26 0 0,-5 12 64 0 0,4-13-113 0 0,1-1-105 0 0,1-2-102 0 0,1-1 55 0 0,0 0-41 0 0,1 0-46 0 0,-1-1-43 0 0,1 1-38 0 0,-1-1-36 0 0,1 1-240 0 0,0-1-58 0 0,0 0-47 0 0,0 0-34 0 0,0 0-1340 0 0,0 0-1193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51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315 289 6880 0 0,'0'0'157'0'0,"0"0"23"0"0,0 0 11 0 0,-3-3-31 0 0,-10-8-128 0 0,3 9-16 0 0,4 2 45 0 0,4 0-10 0 0,0-1-1 0 0,1 1 1 0 0,-1 0-1 0 0,0 0 1 0 0,1-1-1 0 0,-1 1 1 0 0,1-1-1 0 0,-1 1 1 0 0,0-1-1 0 0,1 0 1 0 0,-1 0-1 0 0,1 0 1 0 0,0 0-1 0 0,-1 0 1 0 0,1 0-1 0 0,0 0 1 0 0,-1 0-1 0 0,1-1-50 0 0,-1 1 262 0 0,0 0-61 0 0,0 0-51 0 0,1 1-44 0 0,-1-1-24 0 0,0 1-37 0 0,-3 1 12 0 0,3-1-9 0 0,1 1 47 0 0,-15-1 343 0 0,-5 1-1 0 0,19 0-370 0 0,-1-1 1 0 0,0-1-1 0 0,0 1 1 0 0,1 0-1 0 0,-1-1 1 0 0,1 1-1 0 0,-1-1 1 0 0,0 0-1 0 0,0 0-67 0 0,-5-4 130 0 0,7 4-107 0 0,-1 0 1 0 0,1 0 0 0 0,-1 0-1 0 0,1 0 1 0 0,-1 1-1 0 0,1-1 1 0 0,-1 1 0 0 0,0-1-1 0 0,1 1 1 0 0,-1-1-1 0 0,0 1 1 0 0,1 0 0 0 0,-1 0-1 0 0,0 0-23 0 0,-5-1 93 0 0,5 1-63 0 0,0 0 0 0 0,-1 0-1 0 0,1 0 1 0 0,0 0 0 0 0,0 0 0 0 0,0 1 0 0 0,-1-1-1 0 0,1 1 1 0 0,0-1 0 0 0,-1 1-30 0 0,-5 4 74 0 0,7-4-59 0 0,-1 0-1 0 0,1 0 0 0 0,-1 0 0 0 0,1 0 0 0 0,-1-1 1 0 0,1 1-1 0 0,-1 0 0 0 0,0-1 0 0 0,1 1 0 0 0,-1-1 1 0 0,0 0-1 0 0,1 0 0 0 0,-1 1 0 0 0,0-1-14 0 0,-10-1 96 0 0,-10 1 35 0 0,8 3-116 0 0,-2 11-15 0 0,15-14 0 0 0,0 1 0 0 0,0 0 0 0 0,1 0 0 0 0,-1 0 0 0 0,0 0 0 0 0,0 0 0 0 0,1 0 0 0 0,-1 0 0 0 0,0 0 0 0 0,1 0 0 0 0,-1 0 0 0 0,1 0 0 0 0,-1 0 0 0 0,1 2 0 0 0,1 1 0 0 0,1 1 0 0 0,0-1 0 0 0,0 1 0 0 0,0-1 0 0 0,2 3 0 0 0,9-2 0 0 0,19 22 0 0 0,3-9 0 0 0,-26-11 0 0 0,-4-3 0 0 0,1 0 0 0 0,-1-1 0 0 0,1 1 0 0 0,0-1 0 0 0,5 2 0 0 0,2-2 0 0 0,-11-3 0 0 0,1 1 0 0 0,-1-1 0 0 0,0 1 0 0 0,1 0 0 0 0,-1-1 0 0 0,0 1 0 0 0,0 0 0 0 0,0 1 0 0 0,0-1 0 0 0,0 0 0 0 0,0 0 0 0 0,0 1 0 0 0,0-1 0 0 0,0 1 0 0 0,3 3 0 0 0,0-1 0 0 0,0 0 0 0 0,1 0 0 0 0,-1 0 0 0 0,1-1 0 0 0,0 1 0 0 0,-1-1 0 0 0,1 1 0 0 0,-1 0 0 0 0,0 1 0 0 0,0-1 0 0 0,3 4 0 0 0,-4-3 0 0 0,1 0 0 0 0,0-1 0 0 0,0 0 0 0 0,3 2 0 0 0,-2-1 0 0 0,-3-4 0 0 0,-1 0 0 0 0,0 0 0 0 0,-1 1 0 0 0,1-1 0 0 0,0 1 0 0 0,0 0 0 0 0,-1-1 0 0 0,1 1 0 0 0,0 0 0 0 0,-1 0 0 0 0,0 0 0 0 0,0 0 0 0 0,1 0 0 0 0,-1 2 0 0 0,0-3 0 0 0,0 1 0 0 0,0-1 0 0 0,0 0 0 0 0,-1 0 0 0 0,1 0 0 0 0,0 0 0 0 0,0 0 0 0 0,0 0 0 0 0,0 0 0 0 0,1 0 0 0 0,-1-1 0 0 0,1 1 0 0 0,11 2 12 0 0,-10-3 46 0 0,-3 6 17 0 0,0 0-34 0 0,0-5-35 0 0,0 0 0 0 0,0 0 0 0 0,0 0 0 0 0,0 0 1 0 0,0 0-1 0 0,0 0 0 0 0,0 0 0 0 0,0 0 0 0 0,0 0 0 0 0,0 0 0 0 0,-1 1 0 0 0,1-1 0 0 0,0 0 0 0 0,-1 0 1 0 0,1-1-1 0 0,-1 1-6 0 0,-10 5 166 0 0,7 0-38 0 0,4-5-119 0 0,0-1 0 0 0,-1 1-1 0 0,1-1 1 0 0,0 1 0 0 0,-1-1-1 0 0,1 0 1 0 0,0 1 0 0 0,-1-1-1 0 0,1 0 1 0 0,0 1 0 0 0,-1-1-1 0 0,1 0 1 0 0,-1 1 0 0 0,1-1-1 0 0,0 0 1 0 0,-1 0 0 0 0,1 1-1 0 0,-1-1 1 0 0,1 0 0 0 0,-1 0-1 0 0,1 0 1 0 0,-1 0 0 0 0,1 0-1 0 0,-1 1 1 0 0,1-1 0 0 0,-1 0-1 0 0,1 0 1 0 0,-1 0 0 0 0,1-1-1 0 0,-1 1 1 0 0,1 0 0 0 0,-1 0-9 0 0,-19 0 135 0 0,-27 0 314 0 0,32 0-357 0 0,-2 0-56 0 0,13 0-31 0 0,0-1 0 0 0,0 1 1 0 0,0-1-1 0 0,0 0 0 0 0,0 0 1 0 0,0 0-1 0 0,1 0 0 0 0,-1-1 1 0 0,0 0-1 0 0,-2-1-5 0 0,4 2 1 0 0,-1 0 1 0 0,1 0-1 0 0,0 1 0 0 0,-1-1 0 0 0,1 1 1 0 0,0 0-1 0 0,-1-1 0 0 0,1 1 1 0 0,-1 0-1 0 0,-1 1-1 0 0,-13-3-2 0 0,-5-8 2 0 0,-1 4 0 0 0,12-4-27 0 0,-3 5-47 0 0,0 1-38 0 0,2-3-46 0 0,10 5-216 0 0,1 1 41 0 0,-2 0-230 0 0,1 0 25 0 0,-1 2-123 0 0,1-1 209 0 0,1 0 110 0 0,0-1 15 0 0,0 0-51 0 0,-1-3-1260 0 0,1-5-929 0 0</inkml:trace>
  <inkml:trace contextRef="#ctx0" brushRef="#br0" timeOffset="315.71">714 368 8808 0 0,'0'0'197'0'0,"0"0"24"0"0,0 0 19 0 0,3 3-29 0 0,1 1-178 0 0,2 5-23 0 0,-3 3 20 0 0,-3 0 63 0 0,0 0 70 0 0,3 0 72 0 0,7 2 325 0 0,-8-13-279 0 0,-1 1-64 0 0,0 0-55 0 0,-1 0-48 0 0,0 0-26 0 0,0 0-40 0 0,0 3 11 0 0,-1-4-9 0 0,1 0 50 0 0,2 9 172 0 0,4-4-4 0 0,-2-3-68 0 0,-2 1-10 0 0,0 1 23 0 0,-2 2 62 0 0,1 5-43 0 0,1 0-34 0 0,-2-11-168 0 0,1 1 0 0 0,0 0 1 0 0,-1 0-1 0 0,1-1 1 0 0,0 1-1 0 0,0-1 0 0 0,0 1 1 0 0,0-1-1 0 0,0 1 1 0 0,1 0-31 0 0,1 1 128 0 0,-2 0-43 0 0,-1-1-30 0 0,-1 1-31 0 0,0 2-6 0 0,5 1 86 0 0,6 4-30 0 0,-7-4-14 0 0,-3-3-82 0 0,0 0-86 0 0,0 0-84 0 0,0-2 51 0 0,0-1-35 0 0,0 1-38 0 0,0 0-36 0 0,0-1-346 0 0,0 1 78 0 0,0-1-49 0 0,0 0-672 0 0,0 0-534 0 0,0 0-1011 0 0</inkml:trace>
  <inkml:trace contextRef="#ctx0" brushRef="#br0" timeOffset="515.64">570 17 7616 0 0,'0'0'222'0'0,"0"0"46"0"0,-2-3 84 0 0,0 2-428 0 0,1 0 80 0 0,-2-1 131 0 0,-1-2 217 0 0,1 3-237 0 0,1 0-67 0 0,-1 0-104 0 0,1 0-109 0 0,1 1 33 0 0,0-1-36 0 0,0 1-40 0 0,-1 0-42 0 0,1 0-46 0 0,0 0-49 0 0,5 0-889 0 0,5 0-708 0 0</inkml:trace>
  <inkml:trace contextRef="#ctx0" brushRef="#br0" timeOffset="884.73">1401 177 7280 0 0,'0'0'165'0'0,"0"0"22"0"0,0 0 9 0 0,0 0-57 0 0,0 0-2 0 0,0 0 53 0 0,0 0 168 0 0,0 0 306 0 0,0 0 28 0 0,0 0-39 0 0,0 0-444 0 0,0 0 55 0 0,0 0 130 0 0,0 0-12 0 0,0 2-12 0 0,0 12-39 0 0,-1 2 68 0 0,0 21 467 0 0,1-25-608 0 0,0 0-37 0 0,1-3-74 0 0,0 0-41 0 0,0-2-48 0 0,1 0-56 0 0,4 9 148 0 0,-5-13-119 0 0,0 0 1 0 0,0 0 0 0 0,0 1-1 0 0,0-1 1 0 0,0 1-1 0 0,-1-1 1 0 0,1 1-1 0 0,-1 1-31 0 0,0 2 63 0 0,0 6 53 0 0,0 13 59 0 0,0-10-56 0 0,0-9-64 0 0,0-4-31 0 0,0 0-1 0 0,1 1 0 0 0,-1-1 1 0 0,1 0-1 0 0,-1 0 0 0 0,1 0 1 0 0,1 2-24 0 0,6 13 142 0 0,-7-15-117 0 0,0-1 1 0 0,0 1 0 0 0,0-1 0 0 0,-1 1 0 0 0,0-1 0 0 0,1 1 0 0 0,-1 0 0 0 0,0 1-26 0 0,-1 22 105 0 0,0-16-65 0 0,1 1 9 0 0,-1-9-38 0 0,1 0 1 0 0,0 0-1 0 0,0 0 1 0 0,0 0-1 0 0,1 0 1 0 0,-1 0-1 0 0,0 0 1 0 0,1 0-1 0 0,-1 0 1 0 0,1 0 0 0 0,0 0-12 0 0,5 6 15 0 0,-1 2 1 0 0,-3 20 44 0 0,-2-23-36 0 0,1-5-19 0 0,-1 1-1 0 0,0-1 1 0 0,0 0 0 0 0,0 0 0 0 0,-1 0-1 0 0,1 1 1 0 0,0-1 0 0 0,-1 0-1 0 0,0 0 1 0 0,0 1-5 0 0,-9 10 20 0 0,7-10-120 0 0,3-3 22 0 0,0 0-72 0 0,0 0-84 0 0,0 0 67 0 0,0 0-37 0 0,0 0-42 0 0,0 0-39 0 0,0 0-390 0 0,0 0 92 0 0,0 0-55 0 0,0 0-752 0 0,0 0-597 0 0,0 0-1130 0 0</inkml:trace>
  <inkml:trace contextRef="#ctx0" brushRef="#br0" timeOffset="1500.88">1018 273 8176 0 0,'0'0'182'0'0,"0"0"29"0"0,0 0 13 0 0,2 0-32 0 0,12-3-153 0 0,-6-2 3 0 0,-3 2 29 0 0,0 0 36 0 0,1 1 36 0 0,2 2 39 0 0,-6 0-52 0 0,5 0 311 0 0,0 0-106 0 0,-2 0-87 0 0,-1 0-72 0 0,-1 0-65 0 0,0 0-33 0 0,7 0 91 0 0,-4 0-63 0 0,2 0 86 0 0,-3 0-53 0 0,1 0 35 0 0,-1 0-88 0 0,7 0 139 0 0,-2 0-44 0 0,0 0 20 0 0,4 0 70 0 0,20 0 140 0 0,61 0 602 0 0,-65 0-731 0 0,0 0-34 0 0,-17 0-157 0 0,0 2 0 0 0,0 0 0 0 0,0 0-1 0 0,8 4-90 0 0,-17-5 19 0 0,3 0 24 0 0,-1 1 0 0 0,1-2 1 0 0,0 1-1 0 0,3-1-43 0 0,25-1 95 0 0,-26 0-77 0 0,1 0 1 0 0,-1 1-1 0 0,1 0 0 0 0,-1 1 1 0 0,1 0-1 0 0,5 1-18 0 0,-1 2 3 0 0,22 4 44 0 0,-4-6-97 0 0,-10-2-30 0 0,22 1-63 0 0,-16-5-31 0 0,-12-1-45 0 0,2 0-108 0 0,11 2-264 0 0,3 3-77 0 0</inkml:trace>
  <inkml:trace contextRef="#ctx0" brushRef="#br0" timeOffset="1763.08">1992 289 6240 0 0,'-13'13'182'0'0,"9"-5"-59"0"0,5 0-51 0 0,-1-3-57 0 0,0 3 20 0 0,0-5 27 0 0,0 2 34 0 0,0 2 34 0 0,0 5 35 0 0,0-4-17 0 0,0 2 97 0 0,0 6 210 0 0,0 13 395 0 0,0-18-511 0 0,2 1-46 0 0,4 0 39 0 0,1 1-15 0 0,-6-2-50 0 0,-1-4-126 0 0,0 9 333 0 0,1-11-374 0 0,1-1-77 0 0,0 0-29 0 0,1 0 95 0 0,1 3 77 0 0,-3-4-148 0 0,0 0-40 0 0,0-1-35 0 0,-1 1-41 0 0,1 0-50 0 0,-1 0-56 0 0,0-3-46 0 0,0 0-43 0 0,0 0-38 0 0,0 0-32 0 0,0 0-614 0 0,0 0-651 0 0</inkml:trace>
  <inkml:trace contextRef="#ctx0" brushRef="#br0" timeOffset="1932.23">1848 97 6568 0 0,'0'0'190'0'0,"0"0"44"0"0,0-3 74 0 0,0-7 32 0 0,0 7 4 0 0,0 3-38 0 0,1 0-229 0 0,1 0-4 0 0,-1 0-69 0 0,-1 0 1 0 0,1 0-1 0 0,-1 0 1 0 0,1 0-1 0 0,0 0 1 0 0,-1-1-1 0 0,1 1 1 0 0,-1 0-1 0 0,1 0 1 0 0,-1 0-1 0 0,1-1 0 0 0,-1 1 1 0 0,1 0-1 0 0,-1-1 1 0 0,1 1-1 0 0,-1 0 1 0 0,1-1-1 0 0,-1 1 1 0 0,1-1-1 0 0,-1 1 1 0 0,0 0-1 0 0,1-1 1 0 0,-1 1-1 0 0,1-1-4 0 0,-1 0 4 0 0,0 0-1 0 0,1 1 1 0 0,-1-1 0 0 0,1 1-1 0 0,-1-1 1 0 0,1 0-1 0 0,-1 1 1 0 0,1-1 0 0 0,0 1-1 0 0,-1 0 1 0 0,1-1-1 0 0,0 1 1 0 0,-1-1 0 0 0,1 1-1 0 0,0 0 1 0 0,-1 0-1 0 0,1-1 1 0 0,0 1-1 0 0,0 0 1 0 0,-1 0 0 0 0,1 0-1 0 0,0 0 1 0 0,0 0-1 0 0,-1 0 1 0 0,1 0-4 0 0,7 0 10 0 0,-6-1-10 0 0,0 1 0 0 0,0 0 0 0 0,0 0 0 0 0,0 0 0 0 0,1 1 1 0 0,-1-1-1 0 0,0 0 0 0 0,0 1 0 0 0,0-1 0 0 0,1 2 0 0 0,16 8 0 0 0,-15-9 0 0 0,0 0 0 0 0,1-1 0 0 0,-1 1 0 0 0,0-1 0 0 0,4 0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50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1103 192 4928 0 0,'-10'0'255'0'0,"-12"0"-206"0"0,8 3-22 0 0,4 2 56 0 0,0 1 59 0 0,-4-4 62 0 0,2-2 173 0 0,9-1-264 0 0,0 1-1 0 0,-1 0 1 0 0,1 0 0 0 0,0 0-1 0 0,0 0 1 0 0,-1 1 0 0 0,1-1-1 0 0,0 1 1 0 0,0 0 0 0 0,-1 0-113 0 0,-4 4 230 0 0,-4 2 152 0 0,0-6-66 0 0,-1 2 69 0 0,2 3-79 0 0,3-1-99 0 0,-2 0 59 0 0,1-1-53 0 0,-4 5 50 0 0,6-1-93 0 0,4-4-82 0 0,0-1 1 0 0,-1 0-1 0 0,1 0 0 0 0,-1 0 0 0 0,1 0 1 0 0,-2 0-89 0 0,0-1 90 0 0,5-2-68 0 0,-1 0-1 0 0,0 1 1 0 0,1-1 0 0 0,-1 0-1 0 0,0 1 1 0 0,1-1-1 0 0,-1 0 1 0 0,1 1 0 0 0,-1-1-1 0 0,1 1 1 0 0,-1-1-1 0 0,1 1 1 0 0,-1-1 0 0 0,1 1-1 0 0,-1-1 1 0 0,1 1 0 0 0,0 0-1 0 0,-1-1 1 0 0,1 1-1 0 0,0 0 1 0 0,-1-1 0 0 0,1 1-22 0 0,-2 4 86 0 0,-3 3 66 0 0,4-6-121 0 0,0-1 0 0 0,0 1 0 0 0,0-1 0 0 0,0 1 0 0 0,1-1 0 0 0,-1 1 0 0 0,0-1 0 0 0,1 1 0 0 0,-1 0 0 0 0,1-1 0 0 0,0 1 0 0 0,0 0 0 0 0,-1-1 0 0 0,1 1-31 0 0,1 5 43 0 0,-1 4-29 0 0,-3 3-39 0 0,2-13 22 0 0,1 0-3 0 0,-1 0 0 0 0,0 0 1 0 0,1-1-1 0 0,-1 1 1 0 0,1 0-1 0 0,0 0 0 0 0,-1 0 1 0 0,1 0-1 0 0,0 0 0 0 0,-1 0 1 0 0,1 0-1 0 0,0 0 1 0 0,0 0-1 0 0,0 0 0 0 0,0 0 1 0 0,0 0-1 0 0,0 0 0 0 0,0 0 1 0 0,0 0-1 0 0,0 0 0 0 0,0-1 1 0 0,1 1-1 0 0,-1 0 1 0 0,0 0-1 0 0,1 0 0 0 0,-1 0 1 0 0,0 0-1 0 0,1 0 0 0 0,-1 0 1 0 0,1-1-1 0 0,0 2 6 0 0,0-1-2 0 0,0 1 3 0 0,-1 1 0 0 0,1-1 1 0 0,0 0-1 0 0,-1 1 0 0 0,1-1 0 0 0,-1 1 0 0 0,0-1 0 0 0,0 0 0 0 0,0 1 0 0 0,0 1-1 0 0,1 13 28 0 0,0-14-23 0 0,0-1 0 0 0,0 0 0 0 0,0 1 0 0 0,1-1 0 0 0,-1 0 0 0 0,1 0 0 0 0,-1 0 0 0 0,1 0 0 0 0,-1 0 0 0 0,1 0 0 0 0,2 1-5 0 0,23 15 95 0 0,-21-15-60 0 0,0 1 0 0 0,-1 0 0 0 0,1 0 1 0 0,2 3-36 0 0,-6-5 10 0 0,0-1 0 0 0,0 1 0 0 0,0-1 1 0 0,0 0-1 0 0,0 1 0 0 0,0-1 0 0 0,0 0 1 0 0,0 0-1 0 0,0 0 0 0 0,0-1 0 0 0,1 1 0 0 0,-1 0 1 0 0,0-1-1 0 0,1 0 0 0 0,0 1-10 0 0,10 2 44 0 0,3 2 15 0 0,1 1 26 0 0,1-4 23 0 0,3-1-4 0 0,-11-1-52 0 0,0 1 0 0 0,0-1 0 0 0,0-1 0 0 0,0 0 0 0 0,9-2-52 0 0,3-7 83 0 0,-10 6-46 0 0,-7 3-21 0 0,-1 0-1 0 0,0 0 0 0 0,0-1 1 0 0,-1 0-1 0 0,1 1 0 0 0,0-1 0 0 0,0 0 1 0 0,0-1-16 0 0,3-2 19 0 0,2 0 17 0 0,-1-1 0 0 0,0 0 0 0 0,0 0 0 0 0,0-1 0 0 0,-1 0 0 0 0,0 0-1 0 0,0 0 1 0 0,1-4-36 0 0,21-34 14 0 0,-13 13-14 0 0,-15 30 0 0 0,0 0 0 0 0,0 0 0 0 0,-1 0 0 0 0,1-1 0 0 0,-1 1 0 0 0,0 0 0 0 0,1-1 0 0 0,-1 1 0 0 0,0 0 0 0 0,0 0 0 0 0,0-1 0 0 0,-1 1 0 0 0,1 0 0 0 0,0 0 0 0 0,-2-3 0 0 0,0-2 0 0 0,-1-1 0 0 0,0 1 0 0 0,-4-6 0 0 0,4 6 0 0 0,1 3-7 0 0,-1 1 0 0 0,1-1 0 0 0,-1 1 0 0 0,0-1 0 0 0,-2-1 7 0 0,-20-18-103 0 0,7 5-30 0 0,14 15 32 0 0,1-1 51 0 0,-6-5-33 0 0,6 6 14 0 0,0 0-45 0 0,0 1-27 0 0,1-1-51 0 0,-1 1-60 0 0,1-1-67 0 0,0 2 53 0 0,1-1-37 0 0,-2-1-399 0 0,-1 0-274 0 0,-1-2-652 0 0,4 3 1279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58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0 432 7200 0 0,'0'0'165'0'0,"0"0"22"0"0,0 0 6 0 0,0 0-60 0 0,0 0-2 0 0,0 0 56 0 0,0 0 166 0 0,0 0 307 0 0,0 0 20 0 0,0 0-17 0 0,0 0-101 0 0,0 0-46 0 0,0 0-10 0 0,0 0-20 0 0,0 0-71 0 0,0 0-30 0 0,3-3-7 0 0,0 0-277 0 0,0 0 50 0 0,8-8 376 0 0,-6 6-338 0 0,-2 1-83 0 0,-1 1-84 0 0,0-2 74 0 0,-2 4-73 0 0,0 1 1 0 0,1-1 0 0 0,-1 0 0 0 0,0 1-1 0 0,1-1 1 0 0,-1 1 0 0 0,0-1 0 0 0,1 0-1 0 0,-1 1 1 0 0,1-1 0 0 0,-1 1 0 0 0,1-1-1 0 0,-1 1 1 0 0,1-1 0 0 0,-1 1 0 0 0,1 0-1 0 0,0-1 1 0 0,-1 1 0 0 0,1 0 0 0 0,0-1-1 0 0,-1 1 1 0 0,1 0-24 0 0,4-3 91 0 0,1 0 18 0 0,-1-1 1 0 0,0 0-1 0 0,0-1 0 0 0,0 1 1 0 0,-1-1-1 0 0,0 0 0 0 0,0 0 0 0 0,3-5-109 0 0,-2 3 132 0 0,-2 1-36 0 0,2 1-18 0 0,2-1-4 0 0,5-4 14 0 0,0-4 7 0 0,14-26 186 0 0,-13 19-153 0 0,1-1 16 0 0,7-9 24 0 0,-8 17-60 0 0,1-2 5 0 0,-4 0-59 0 0,-7 11-44 0 0,1-1 0 0 0,0 1 0 0 0,0-1 0 0 0,0 1-1 0 0,1 1-9 0 0,7-10 54 0 0,-7 9-41 0 0,-1 0 1 0 0,1 1-1 0 0,-1-1 0 0 0,1 1 0 0 0,1 0 1 0 0,1-1-14 0 0,-2 3 6 0 0,-5 2-6 0 0,1-1 0 0 0,0 1 0 0 0,-1 0 0 0 0,1-1 1 0 0,0 1-1 0 0,-1 0 0 0 0,1-1 0 0 0,-1 1 0 0 0,1 0 1 0 0,-1-1-1 0 0,1 1 0 0 0,-1-1 0 0 0,1 1 0 0 0,-1-1 1 0 0,1 0-1 0 0,-1 1 0 0 0,0-1 0 0 0,1 1 0 0 0,-1-1 1 0 0,0 0-1 0 0,1 1 0 0 0,-1-1 0 0 0,2-4 0 0 0,9-9 11 0 0,-8 9 32 0 0,-3 4-43 0 0,0 1 1 0 0,0-1 0 0 0,0 0 0 0 0,0 0-1 0 0,0 1 1 0 0,0-1 0 0 0,0 0-1 0 0,0 1 1 0 0,0-1 0 0 0,1 0 0 0 0,-1 1-1 0 0,0-1 1 0 0,1 1 0 0 0,-1-1-1 0 0,0 0 0 0 0,1 1 1 0 0,0 0 0 0 0,-1-1 0 0 0,1 1-1 0 0,-1 0 1 0 0,1-1 0 0 0,0 1-1 0 0,-1 0 1 0 0,1 0 0 0 0,0 0 0 0 0,0 0-1 0 0,-1 0 1 0 0,1 0 0 0 0,0 0-1 0 0,-1 0 1 0 0,1 0-1 0 0,-1 0 1 0 0,0 0 0 0 0,0 0-1 0 0,0 0 1 0 0,0-1 0 0 0,0 1 0 0 0,1 0-1 0 0,-1 0 1 0 0,0 0 0 0 0,0 0 0 0 0,0 0-1 0 0,0 0 1 0 0,0 0 0 0 0,0 0 0 0 0,0 0-1 0 0,0 0 1 0 0,0 0 0 0 0,1 0 0 0 0,-1 1-1 0 0,0-1 1 0 0,0 0 0 0 0,0 0 0 0 0,0 0-1 0 0,0 0 1 0 0,0 0 0 0 0,0 0 0 0 0,0 0-1 0 0,0 0 1 0 0,0 0 0 0 0,0 0 0 0 0,0 0-1 0 0,0 0 1 0 0,1 0 0 0 0,-1 0 0 0 0,0 0-1 0 0,0 0 1 0 0,0 1 0 0 0,0-1 0 0 0,0 0-1 0 0,0 0 1 0 0,0 0 0 0 0,0 0 0 0 0,0 0-1 0 0,0 0 1 0 0,0 0 0 0 0,0 0 0 0 0,0 0-1 0 0,0 0 1 0 0,0 1 0 0 0,0-1 0 0 0,0 0-1 0 0,0 0 1 0 0,0 0 0 0 0,0 0 0 0 0,0 0-1 0 0,0 0 1 0 0,0 0 0 0 0,0 0-1 0 0,0 1 0 0 0,0 0 1 0 0,0-1 0 0 0,0 1 0 0 0,0 0-1 0 0,0 0 1 0 0,0-1 0 0 0,0 1-1 0 0,0 0 1 0 0,0-1 0 0 0,1 1 0 0 0,-1 0-1 0 0,0-1 1 0 0,1 1 0 0 0,-1-1-1 0 0,0 1 0 0 0,4 0 0 0 0,-1 1 0 0 0,6 14 0 0 0,2 0 0 0 0,-6-3 0 0 0,6-8 0 0 0,-6 9 0 0 0,22 17 0 0 0,-22-20 0 0 0,-4-9 0 0 0,0 1 0 0 0,0-1 0 0 0,0 0 0 0 0,0 0 0 0 0,1 0 0 0 0,-1 1 0 0 0,1-1 0 0 0,0-1 0 0 0,0 1 0 0 0,5 5 0 0 0,-5-5 0 0 0,1 0 0 0 0,-1 0 0 0 0,0 1 0 0 0,0-1 0 0 0,0 0 0 0 0,0 1 0 0 0,0 0 0 0 0,-1-1 0 0 0,1 1 0 0 0,0 1 0 0 0,1 9 0 0 0,-2-9 0 0 0,0 0 0 0 0,1 0 0 0 0,-1 0 0 0 0,1 0 0 0 0,0 0 0 0 0,0-1 0 0 0,0 1 0 0 0,0 0 0 0 0,5 5 0 0 0,-3-4 0 0 0,0 1 0 0 0,-1-1 0 0 0,1 1 0 0 0,-1 0 0 0 0,2 5 0 0 0,-2 2 1 0 0,-3-11 3 0 0,1 1-1 0 0,-1-1 1 0 0,1 0 0 0 0,0 1 0 0 0,0-1 0 0 0,-1 0-1 0 0,1 0 1 0 0,1 0 0 0 0,-1 0 0 0 0,0 0-1 0 0,0 0 1 0 0,1 0 0 0 0,0 0 0 0 0,-1 0-4 0 0,3 2 8 0 0,0 0 1 0 0,-1 0 0 0 0,0 0-1 0 0,0 1 1 0 0,0-1-1 0 0,0 1 1 0 0,-1-1 0 0 0,0 1-1 0 0,1 1-8 0 0,18 49 101 0 0,-18-49-73 0 0,0 0 0 0 0,0 0 0 0 0,1-1 0 0 0,0 1 0 0 0,0-1 0 0 0,2 2-28 0 0,-4-4 64 0 0,-2-3 8 0 0,0 0 34 0 0,0 0 12 0 0,0 0 2 0 0,0 0-4 0 0,0 0-16 0 0,0 0-4 0 0,0 0 0 0 0,0 0-2 0 0,0 0-13 0 0,0 0-8 0 0,0 0-1 0 0,0 0-1 0 0,0 0-58 0 0,0 0-85 0 0,-1 0-238 0 0,0 0 79 0 0,0 0 70 0 0,0 0 58 0 0,0 0 46 0 0,0 0 34 0 0,-1 0 39 0 0,1 0-82 0 0,0 0-89 0 0,1 0 32 0 0,-1 0-36 0 0,0 0-39 0 0,1 0-45 0 0,-1 0-47 0 0,0 0-53 0 0,0 0-56 0 0,0 0-61 0 0,1 0 27 0 0,0 0-57 0 0,0 0-50 0 0,0 0-45 0 0,0 0-166 0 0,0 0-43 0 0,0 0-202 0 0,0 0-545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5:57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34 7568 0 0,'0'0'166'0'0,"0"0"29"0"0,0 0 14 0 0,0 3 51 0 0,-1 1-157 0 0,1-1 62 0 0,-5 7 557 0 0,2-5-451 0 0,1-1-106 0 0,0-3-135 0 0,1 1-43 0 0,0 3 242 0 0,-1 2 49 0 0,2 18 743 0 0,0-14-639 0 0,1-1-137 0 0,-1-1-107 0 0,-1 6 86 0 0,2 30 473 0 0,1-28-488 0 0,3 0-25 0 0,-3-11-99 0 0,0 1 0 0 0,0 0 0 0 0,-1-1 0 0 0,0 1 0 0 0,-1 0 0 0 0,1 0-85 0 0,-2 19 266 0 0,0-15-130 0 0,1 0 0 0 0,0 0-1 0 0,1 0 1 0 0,0 0-1 0 0,1 4-135 0 0,2-1 110 0 0,4 23 131 0 0,-7-23-131 0 0,0 3 39 0 0,-1-11-101 0 0,1-1 1 0 0,0 1 0 0 0,0-1 0 0 0,0 0-1 0 0,2 4-48 0 0,-1-4 48 0 0,0 1-1 0 0,-1 0 0 0 0,1 0 0 0 0,-1 0 1 0 0,0 4-48 0 0,-1-8 17 0 0,0 0 0 0 0,0 0 0 0 0,0 0 0 0 0,1 0 0 0 0,-1 0 0 0 0,0 0 0 0 0,1-1 0 0 0,0 1 0 0 0,-1 0 0 0 0,1 0 0 0 0,0 0 1 0 0,0-1-1 0 0,1 3-17 0 0,-1-3 10 0 0,0 0 1 0 0,0 1-1 0 0,0-1 1 0 0,-1 1-1 0 0,1-1 1 0 0,0 1-1 0 0,-1-1 1 0 0,1 1-1 0 0,-1 0 1 0 0,0-1-1 0 0,0 1 1 0 0,1 0-1 0 0,-1 1-10 0 0,-1 4 32 0 0,1-4-26 0 0,0 0 0 0 0,0 0 0 0 0,0 0 1 0 0,1-1-1 0 0,-1 1 0 0 0,0 0 0 0 0,1 0 0 0 0,0 1-6 0 0,10 23 75 0 0,-9-9-18 0 0,-2-16-55 0 0,0-1-1 0 0,0 0 0 0 0,1 1 0 0 0,-1-1 0 0 0,0 1 1 0 0,0-1-1 0 0,1 1 0 0 0,-1-1 0 0 0,0 0 0 0 0,1 1-1 0 0,4 7 1 0 0,-4-8 3 0 0,0 0 1 0 0,0 1-1 0 0,0-1 0 0 0,0 1 0 0 0,-1-1 1 0 0,1 1-1 0 0,0-1 0 0 0,-1 1 0 0 0,1 0 0 0 0,-1-1 1 0 0,0 1-1 0 0,0 0 0 0 0,1-1 0 0 0,-1 1-4 0 0,0 4 9 0 0,0 0 2 0 0,0 12 56 0 0,0-16-40 0 0,0-2-102 0 0,0 0-48 0 0,0 0-6 0 0,0 0 37 0 0,0 0-5 0 0,0 0-47 0 0,0 0-132 0 0,0 0-244 0 0,0 0 284 0 0,-1 0 113 0 0,1 0-37 0 0,0 0-8 0 0,-1 0-39 0 0,1 0-43 0 0,-1 0-49 0 0,0 0-52 0 0,0 0-48 0 0,0 0-44 0 0,0 0-38 0 0,-1 0-138 0 0,0 0-38 0 0,-3 0-1443 0 0</inkml:trace>
  <inkml:trace contextRef="#ctx0" brushRef="#br0" timeOffset="384.67">2 50 6504 0 0,'0'0'190'0'0,"2"0"-10"0"0,-1 0-178 0 0,0 0 0 0 0,-1 0 0 0 0,1 0-1 0 0,-1 0 1 0 0,1 0 0 0 0,0 0-1 0 0,-1 0 1 0 0,1 0 0 0 0,-1-1-1 0 0,1 1 1 0 0,-1 0 0 0 0,1 0-1 0 0,-1-1 1 0 0,1 1 0 0 0,-1 0 0 0 0,1-1-1 0 0,-1 1 1 0 0,1-1 0 0 0,-1 1-1 0 0,0-1 1 0 0,1 1 0 0 0,-1 0-1 0 0,0-1 1 0 0,1 0-2 0 0,-1 0 0 0 0,1 1 0 0 0,-1-1 0 0 0,1 1 0 0 0,-1-1-1 0 0,1 0 1 0 0,-1 1 0 0 0,1-1 0 0 0,-1 1 0 0 0,1-1 0 0 0,0 1 0 0 0,-1 0 0 0 0,1-1-1 0 0,0 1 1 0 0,-1 0 0 0 0,1-1 0 0 0,0 1 0 0 0,0 0 0 0 0,-1 0 0 0 0,1 0-1 0 0,0-1 1 0 0,0 1 0 0 0,-1 0 0 0 0,1 0 0 0 0,0 0 0 0 0,0 0 0 0 0,5 0-6 0 0,-2-1 45 0 0,-2-2 47 0 0,0 1 48 0 0,0-1 42 0 0,0-1 49 0 0,3 1 136 0 0,1-1-41 0 0,8-3 233 0 0,-9 5-336 0 0,3-1 216 0 0,1 2-62 0 0,3 1 12 0 0,6 1 118 0 0,-1-1-6 0 0,-7 0-223 0 0,0 0-107 0 0,-2 0-79 0 0,9 0 39 0 0,-2 3-3 0 0,-6 1-33 0 0,4 3-4 0 0,5-6 7 0 0,-15-1-86 0 0,0 0-1 0 0,1 0 1 0 0,-1 0-1 0 0,1 1 0 0 0,-1-1 1 0 0,0 1-1 0 0,0 0 1 0 0,1 0-6 0 0,9 6 19 0 0,1 0 1 0 0,-2 0-1 0 0,12 9-19 0 0,-12-8 6 0 0,6 8 9 0 0,1 0 36 0 0,-12-11-42 0 0,8 7 7 0 0,-5 3 26 0 0,1-1-29 0 0,-9-13-13 0 0,0 1 0 0 0,-1 0-1 0 0,1 0 1 0 0,-1 0 0 0 0,1-1-1 0 0,-1 2 1 0 0,0-1 0 0 0,1 0 0 0 0,-1 2 0 0 0,5 22-15 0 0,10 12-58 0 0,-13-30 78 0 0,-1-5-1 0 0,-1-1 0 0 0,0 1 0 0 0,0-1 0 0 0,0 1 0 0 0,0 0 0 0 0,0 0 0 0 0,0-1 1 0 0,-1 1-1 0 0,1 0 0 0 0,-1 0 0 0 0,0 0 0 0 0,0-1 0 0 0,0 1 0 0 0,0 0 0 0 0,-1 0 0 0 0,1 0 0 0 0,-1 0 0 0 0,0 0-4 0 0,-4 5 30 0 0,4-7-23 0 0,0 1 1 0 0,1-1 0 0 0,-1 1 0 0 0,0-1-1 0 0,0 1 1 0 0,1-1 0 0 0,-1 1-1 0 0,1 0 1 0 0,-1-1 0 0 0,1 1-1 0 0,-1 0 1 0 0,1-1 0 0 0,0 1 0 0 0,0 0-8 0 0,0 0 6 0 0,0-1 1 0 0,0 1 0 0 0,-1 0 0 0 0,1-1 0 0 0,0 1 0 0 0,-1 0-1 0 0,1-1 1 0 0,-1 1 0 0 0,0-1 0 0 0,1 1 0 0 0,-1-1 0 0 0,0 1-1 0 0,0-1 1 0 0,0 1-7 0 0,-4 6 22 0 0,1-1-13 0 0,3-3-3 0 0,-1-1 0 0 0,1 0-1 0 0,-1 0 1 0 0,0 0 0 0 0,0 0 0 0 0,0 0 0 0 0,-1 0 0 0 0,1-1 0 0 0,0 1 0 0 0,-1-1 0 0 0,0 1-1 0 0,0-1 1 0 0,-3 2-6 0 0,-15 5 39 0 0,-3 0 48 0 0,13-4-32 0 0,0 0 1 0 0,-1-1-1 0 0,-11 2-55 0 0,-18 6 60 0 0,32-9-45 0 0,0 0-1 0 0,0-1 0 0 0,0 0 1 0 0,-6 0-15 0 0,-14 0 69 0 0,18-2-57 0 0,-6 0 73 0 0,-27 0 196 0 0,28 0-233 0 0,2 0-59 0 0,1 0-63 0 0,1 0-77 0 0,0 0-91 0 0,10 0-81 0 0,2 0-58 0 0,0 0-16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08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386 49 5496 0 0,'0'0'124'0'0,"0"0"17"0"0,0 0 11 0 0,0-3-20 0 0,0-20-81 0 0,0 20-2 0 0,0 0 70 0 0,0 3 138 0 0,0 0 232 0 0,-3 0 21 0 0,-4-1-219 0 0,4-2-139 0 0,1 0-35 0 0,-6-4 139 0 0,-4 5 0 0 0,12 2-246 0 0,-1 0 1 0 0,1 0 0 0 0,-1 0-1 0 0,1 0 1 0 0,-1 0-1 0 0,1 0 1 0 0,-1 0-1 0 0,1 0 1 0 0,-1 1 0 0 0,1-1-1 0 0,-1 0 1 0 0,1 0-1 0 0,-1 0 1 0 0,1 1 0 0 0,-1-1-1 0 0,1 0 1 0 0,-1 1-1 0 0,1-1 1 0 0,0 0 0 0 0,-1 1-1 0 0,1-1 1 0 0,0 1-1 0 0,-1-1 1 0 0,1 0 0 0 0,0 1-1 0 0,-1 0-10 0 0,-1 2 130 0 0,-2 0 73 0 0,-1-1 103 0 0,1-1-106 0 0,-1-1 38 0 0,4 0-205 0 0,0 0 0 0 0,0 0 0 0 0,0 0 0 0 0,-1 1 0 0 0,1-1 0 0 0,0 0 0 0 0,0 1 0 0 0,0-1 1 0 0,0 1-1 0 0,0-1 0 0 0,0 1 0 0 0,-1 0-33 0 0,-11 10 332 0 0,5-4-164 0 0,-1-1-43 0 0,-1-1 6 0 0,7-4-95 0 0,1 0 1 0 0,0 0 0 0 0,-1 0-1 0 0,1 1 1 0 0,0-1-1 0 0,0 1 1 0 0,0-1 0 0 0,0 1-1 0 0,0 0-36 0 0,-11 11 237 0 0,7-6-81 0 0,0 0 0 0 0,-1-1 0 0 0,0 0-1 0 0,-5 3-155 0 0,-11 7 204 0 0,12 0-38 0 0,-13 2-6 0 0,10-1-50 0 0,0 2-42 0 0,-20 46 27 0 0,29-56-78 0 0,-12 28 31 0 0,12-23 12 0 0,1 0 0 0 0,0 0 0 0 0,0 5-60 0 0,-8 19 80 0 0,8-30-52 0 0,1 0 0 0 0,1 1-1 0 0,-1-1 1 0 0,1 1 0 0 0,1-1 0 0 0,0 1 0 0 0,-1 6-28 0 0,2 19 77 0 0,-1-19-39 0 0,0 0 0 0 0,1-1 0 0 0,1 1 0 0 0,1 0 0 0 0,0-1 0 0 0,1 1 0 0 0,0-1 0 0 0,4 11-38 0 0,7 15 66 0 0,-6-17-2 0 0,-7-21-59 0 0,0 1 0 0 0,0-1 0 0 0,1 0 0 0 0,-1-1-1 0 0,1 1 1 0 0,-1 0 0 0 0,1 0 0 0 0,0 0-5 0 0,9 10 34 0 0,10 17 78 0 0,6-8 15 0 0,-14-6-56 0 0,-10-12-48 0 0,0 1 0 0 0,1 0 0 0 0,-1-1 0 0 0,1 0 0 0 0,0 1 0 0 0,0-2 0 0 0,1 1 1 0 0,2 2-24 0 0,49 25 235 0 0,-29-12-86 0 0,-23-16-130 0 0,0 0 0 0 0,0 0 0 0 0,1 0 1 0 0,-1 0-1 0 0,1-1 0 0 0,-1 0 1 0 0,2 1-20 0 0,-1-1 10 0 0,1 0 0 0 0,-1 1 0 0 0,1 0 1 0 0,-1 0-1 0 0,0 1 0 0 0,0 0 0 0 0,2 0-10 0 0,-4 0 7 0 0,1-1 1 0 0,0 0-1 0 0,-1-1 0 0 0,1 1 0 0 0,0-1 0 0 0,0 0 1 0 0,0 0-1 0 0,0 0 0 0 0,1 0 0 0 0,-1-1 0 0 0,3 1-7 0 0,20-1 68 0 0,-24 1-167 0 0,1-1 38 0 0,2 0 29 0 0,-1 2 99 0 0,5 2 197 0 0,-6-3-237 0 0,-1 1-77 0 0,0-1-94 0 0,0 1-117 0 0,-1-2 80 0 0,-1 1-39 0 0,1-1-41 0 0,0 1-44 0 0,1-1-47 0 0,-1 1-50 0 0,0-1-53 0 0,1 0-55 0 0,0 0-59 0 0,0 0-62 0 0,3 0-1248 0 0,4 0-1076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11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417 32 6824 0 0,'0'0'149'0'0,"-3"-2"23"0"0,-7-9 13 0 0,6 8-55 0 0,1 2-67 0 0,-1 1-48 0 0,-2 1-38 0 0,4-1 36 0 0,-12 0-2 0 0,3 0 35 0 0,-9 0 135 0 0,4 0 75 0 0,-14 0 432 0 0,20 0-509 0 0,-1 0-39 0 0,-3 3 59 0 0,4 3-43 0 0,2-1-44 0 0,-2-1 42 0 0,1 1-35 0 0,-4 4 13 0 0,10-6-98 0 0,0-1 1 0 0,0 0-1 0 0,0 0 0 0 0,0 0 0 0 0,0 0 1 0 0,-1 0-1 0 0,1-1 0 0 0,-1 1 1 0 0,-2 0-35 0 0,3-2 20 0 0,0 2 1 0 0,0-1-1 0 0,-1 0 1 0 0,1 1 0 0 0,0-1-1 0 0,0 1 1 0 0,0 0-1 0 0,1 0 1 0 0,-1 0-1 0 0,0 0 1 0 0,1 1 0 0 0,-1-1-1 0 0,1 1 1 0 0,0 0-1 0 0,-1 0-20 0 0,-4 8 53 0 0,-10 15 95 0 0,13-22-117 0 0,1 0-1 0 0,0-1 1 0 0,-1 1-1 0 0,0-1 1 0 0,0 0-1 0 0,0 0-30 0 0,-3 2 32 0 0,-9 7 58 0 0,7 3 22 0 0,-4 6 5 0 0,-1 3-6 0 0,13-21-86 0 0,1 0 0 0 0,-1 0 0 0 0,0 0 0 0 0,0-1 0 0 0,-1 1 0 0 0,1 0 0 0 0,0-1 0 0 0,-1 1 0 0 0,0-1 1 0 0,1 0-1 0 0,-2 1-25 0 0,0 0 144 0 0,3 2-8 0 0,0 17-32 0 0,0-22-103 0 0,0 0 1 0 0,0 0 0 0 0,0 0 0 0 0,0 0-1 0 0,0 0 1 0 0,0 0 0 0 0,0 0 0 0 0,0 1-1 0 0,0-1 1 0 0,0 0 0 0 0,0 0 0 0 0,0 0-1 0 0,0 0 1 0 0,0 0 0 0 0,0 1 0 0 0,0-1-1 0 0,0 0 1 0 0,0 0 0 0 0,0 0 0 0 0,0 0-1 0 0,0 0 1 0 0,0 1 0 0 0,0-1 0 0 0,0 0-1 0 0,0 0 1 0 0,0 0 0 0 0,0 0 0 0 0,0 0-1 0 0,0 0 1 0 0,0 1 0 0 0,0-1 0 0 0,0 0-1 0 0,0 0 1 0 0,1 0 0 0 0,-1 0 0 0 0,0 0-1 0 0,0 0 1 0 0,0 0 0 0 0,0 0 0 0 0,0 0 0 0 0,0 1-1 0 0,0-1 1 0 0,1 0 0 0 0,-1 0 0 0 0,0 0-1 0 0,0 0 1 0 0,0 0 0 0 0,0 0 0 0 0,0 0-1 0 0,0 0 1 0 0,1 0 0 0 0,-1 0 0 0 0,0 0-1 0 0,0 0-1 0 0,11 0 90 0 0,-11 0-89 0 0,0 0 1 0 0,0 0 0 0 0,0 0-1 0 0,0 0 1 0 0,0 0 0 0 0,0 0 0 0 0,0 0-1 0 0,1 0 1 0 0,-1 0 0 0 0,0 0-1 0 0,0 0 1 0 0,0 0 0 0 0,0 0 0 0 0,0 0-1 0 0,0 0 1 0 0,0 0 0 0 0,0 0-1 0 0,0 0 1 0 0,0 0 0 0 0,1 0-1 0 0,-1 0 1 0 0,0 0 0 0 0,0 0 0 0 0,0 0-1 0 0,0 0 1 0 0,0 0 0 0 0,0 0-1 0 0,0 0 1 0 0,0 0 0 0 0,0 0 0 0 0,0 0-1 0 0,0 0 1 0 0,0 1 0 0 0,0-1-1 0 0,0 0 1 0 0,0 0 0 0 0,1 0 0 0 0,-1 0-1 0 0,0 0 1 0 0,0 0 0 0 0,0 0-1 0 0,0 0 1 0 0,0 0 0 0 0,0 0-1 0 0,0 0 1 0 0,0 1 0 0 0,0-1 0 0 0,0 0-1 0 0,0 0 1 0 0,0 0 0 0 0,0 0-1 0 0,0 0 1 0 0,0 0 0 0 0,0 0 0 0 0,0 0-1 0 0,0 0 1 0 0,-1 1-2 0 0,1 0 12 0 0,1 0-1 0 0,-1 0 1 0 0,0 0-1 0 0,0 1 1 0 0,0-1-1 0 0,1 0 1 0 0,-1 0 0 0 0,0 0-1 0 0,1 0 1 0 0,-1 0-1 0 0,1 0 1 0 0,-1 0 0 0 0,1 0-1 0 0,0 0 1 0 0,0 0-1 0 0,-1 0 1 0 0,1 0 0 0 0,0 0-1 0 0,0 0 1 0 0,0 0-1 0 0,0-1 1 0 0,0 1-1 0 0,0 0 1 0 0,0-1 0 0 0,0 1-1 0 0,0-1 1 0 0,0 1-1 0 0,0-1 1 0 0,0 1 0 0 0,1-1-1 0 0,-1 0-11 0 0,8 4 96 0 0,-1 1-25 0 0,10 4 123 0 0,-16-9-179 0 0,-1 0 0 0 0,0 0 0 0 0,0 1 0 0 0,1-1 0 0 0,-1 0 0 0 0,0 0 0 0 0,1 0 0 0 0,-1-1-1 0 0,0 1 1 0 0,1 0 0 0 0,-1 0 0 0 0,0-1 0 0 0,0 1 0 0 0,1-1 0 0 0,-1 1 0 0 0,0-1-15 0 0,18-10 176 0 0,8 6-12 0 0,10-11 46 0 0,-28 12-173 0 0,0 0-1 0 0,-1-1 0 0 0,1 0 0 0 0,0-1-36 0 0,10-7 37 0 0,-8 5-41 0 0,-8 6 2 0 0,32-22 9 0 0,-23 15 28 0 0,0 0-1 0 0,9-11-34 0 0,-17 16 10 0 0,0 1 0 0 0,1 0 0 0 0,-1 0 0 0 0,1 0 0 0 0,1-1-10 0 0,-3 3 5 0 0,0 0-1 0 0,0-1 0 0 0,-1 0 1 0 0,1 1-1 0 0,-1-1 0 0 0,1 0 1 0 0,-1 0-1 0 0,0 0 0 0 0,1-1 1 0 0,-1 1-1 0 0,-1 0 1 0 0,1-1-1 0 0,0 0-4 0 0,3-7 10 0 0,-4 7-10 0 0,0 1 0 0 0,0 0 0 0 0,0-1 0 0 0,1 1 0 0 0,-1 0 0 0 0,1 0 0 0 0,-1 0 0 0 0,1 0 1 0 0,0 0-1 0 0,6-5 0 0 0,-5 4 0 0 0,0-1 0 0 0,1 1 0 0 0,-1 0 0 0 0,0-1 0 0 0,-1 0 0 0 0,1 0 0 0 0,2-12 0 0 0,9 0 0 0 0,2 0 0 0 0,-3 0 10 0 0,-8 3 33 0 0,6 8-47 0 0,-11 4-1 0 0,1 0 1 0 0,-1 1-1 0 0,0-1 0 0 0,1 1 1 0 0,-1-1-1 0 0,0 0 1 0 0,0 1-1 0 0,0-1 0 0 0,1 0 1 0 0,-1 1-1 0 0,0-1 0 0 0,0 0 1 0 0,0 0-1 0 0,0 1 1 0 0,0-1 4 0 0,0-2-68 0 0,0 6 14 0 0,0 1 47 0 0,0-2 6 0 0,0 1 1 0 0,0-1 0 0 0,0 1-1 0 0,0-1 1 0 0,0 0 0 0 0,-1 1-1 0 0,1-1 1 0 0,-1 0 0 0 0,0 2 0 0 0,-26 44-64 0 0,27-46 64 0 0,-1-1 0 0 0,1 0 0 0 0,-1 1 0 0 0,1-1 0 0 0,0 0 0 0 0,0 1 0 0 0,0-1 0 0 0,-1 1 0 0 0,1-1 0 0 0,1 1 0 0 0,-4 17 0 0 0,-10 6-1 0 0,9-19 4 0 0,0 1 0 0 0,1 1-1 0 0,-1-1 1 0 0,0 4-3 0 0,-4 12 36 0 0,-11 31 74 0 0,14-22-34 0 0,0-15-39 0 0,3-10-15 0 0,0-1 0 0 0,1 1 0 0 0,0 0 0 0 0,0 0 1 0 0,0 3-23 0 0,-1 8 76 0 0,-4-1-8 0 0,1-1-16 0 0,3-8-13 0 0,1 0 0 0 0,0 0 1 0 0,1 1-1 0 0,1 7-39 0 0,-1-4 33 0 0,0-7-24 0 0,1 0 0 0 0,-1-1-1 0 0,1 1 1 0 0,0 0 0 0 0,1-1-1 0 0,-1 1 1 0 0,1-1 0 0 0,0 1 0 0 0,0-1-1 0 0,0 0 1 0 0,2 2-9 0 0,7 18 23 0 0,3 8 107 0 0,2-7-39 0 0,-11-18-69 0 0,0 0 31 0 0,1 0 1 0 0,0 0-1 0 0,0-1 1 0 0,5 4-54 0 0,3 3 140 0 0,-1-1 2 0 0,7 1 19 0 0,-8-6-74 0 0,9 5 116 0 0,-1-3-39 0 0,-8-4-87 0 0,-1-1-33 0 0,-6-3 3 0 0,0 0 0 0 0,1 0 0 0 0,-1 0 1 0 0,0-1-1 0 0,0 0 0 0 0,1 0 0 0 0,-1 0 1 0 0,2-1-48 0 0,10 0 125 0 0,-15 1-112 0 0,0 0 0 0 0,0 0 0 0 0,0-1-1 0 0,-1 1 1 0 0,1 0 0 0 0,0-1 0 0 0,0 1-1 0 0,-1-1 1 0 0,1 0 0 0 0,0 0 0 0 0,-1 0-1 0 0,1 0 1 0 0,-1 0-13 0 0,1 0 6 0 0,-1 0-1 0 0,1 0 1 0 0,0 0 0 0 0,-1 1-1 0 0,1-1 1 0 0,0 0-1 0 0,-1 1 1 0 0,1-1 0 0 0,0 1-1 0 0,0 0 1 0 0,0-1 0 0 0,-1 1-1 0 0,1 0-5 0 0,0 0 5 0 0,0 0 1 0 0,-1 0-1 0 0,1 0 0 0 0,0-1 1 0 0,-1 1-1 0 0,1-1 0 0 0,0 1 1 0 0,-1-1-1 0 0,1 0 0 0 0,-1 1 1 0 0,1-1-1 0 0,-1 0 0 0 0,1 0 1 0 0,-1 0-6 0 0,7-4 12 0 0,-3 2 4 0 0,2-1-5 0 0,-3-3-71 0 0,-1 2 15 0 0,0 1-41 0 0,7-8 27 0 0,-6 8-19 0 0,0 0-82 0 0,-2 2 39 0 0,-1 0-33 0 0,0 0-37 0 0,1 0-42 0 0,-2 1-48 0 0,1-1-47 0 0,0 0-43 0 0,-1 1-37 0 0,1-1-164 0 0,-1 0-45 0 0,2-1-715 0 0,2 1-693 0 0,5 1-1150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11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5136 0 0,'0'0'149'0'0,"2"0"-7"0"0,7 2-111 0 0,3 4-28 0 0,-3-1-8 0 0,0 0-7 0 0,5 2 15 0 0,-3 0 95 0 0,-4-3-23 0 0,0 1 47 0 0,2 1 74 0 0,5 3 160 0 0,10 6 259 0 0,-17-10-444 0 0,0-1-34 0 0,1 2 122 0 0,-1 1-42 0 0,3 8 122 0 0,2 2 1 0 0,2-4-53 0 0,-10-10-194 0 0,0 1-1 0 0,-1-1 1 0 0,1 1 0 0 0,-1 0-1 0 0,0 0 1 0 0,0 0-1 0 0,0 0 1 0 0,1 4-93 0 0,8 12 331 0 0,2-2-52 0 0,6 10 69 0 0,-8-4-95 0 0,14 42 464 0 0,-14-33-380 0 0,-3-11-75 0 0,1 2 11 0 0,0 12 71 0 0,-4 9 96 0 0,4-7-8 0 0,-4 4-34 0 0,0-18-143 0 0,-4-18-152 0 0,-1 1 0 0 0,1-1 0 0 0,-1 0 0 0 0,-1 1 0 0 0,1 4-103 0 0,-1 112 1288 0 0,0-97-1051 0 0,0 1-34 0 0,0-24-171 0 0,0 1 1 0 0,-1-1-1 0 0,1 1 1 0 0,-1-1 0 0 0,0 1-1 0 0,0-1 1 0 0,0 1-1 0 0,0-1 1 0 0,-1 1-33 0 0,-3 11 146 0 0,-1 12 57 0 0,-4-6-55 0 0,7-9-93 0 0,3-11-47 0 0,0 0-1 0 0,0 0 0 0 0,0 0 0 0 0,-1 0 0 0 0,1-1 0 0 0,0 1 1 0 0,-1 0-1 0 0,1 0 0 0 0,0 0 0 0 0,-1 0 0 0 0,1 0 0 0 0,-1-1 0 0 0,0 1-6 0 0,-10 7 99 0 0,8-6-73 0 0,-1 1-1 0 0,1-1 1 0 0,0 1-1 0 0,0 0 0 0 0,0 0 1 0 0,-2 2-27 0 0,3-2 19 0 0,-1 1 0 0 0,0-2 0 0 0,0 1 0 0 0,0 0-1 0 0,-1 0 1 0 0,-2 1-19 0 0,-26 12 132 0 0,28-15-189 0 0,-1 0 66 0 0,-10-1 157 0 0,8 0-165 0 0,3 0-59 0 0,1 0-54 0 0,-2 1-140 0 0,3 0 75 0 0,-1 0-39 0 0,1 0-115 0 0,0 0-67 0 0,0 1-59 0 0,0-1-52 0 0,0 1-44 0 0,0-1-38 0 0,-2 2-675 0 0,-2-1-892 0 0,-4-2-1238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0.6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19 10856 0 0,'0'0'241'0'0,"0"0"38"0"0,0 3 14 0 0,0 10-21 0 0,-1-4-204 0 0,-1 1-40 0 0,-2-2-17 0 0,-4 13-12 0 0,7-20 5 0 0,1 0 1 0 0,0 1-1 0 0,0-1 1 0 0,0 0 0 0 0,0 0-1 0 0,0 0 1 0 0,0 0-1 0 0,0 0 1 0 0,1 0 0 0 0,-1 0-1 0 0,0 0 1 0 0,1 0-1 0 0,-1 1-4 0 0,5 6 120 0 0,1 2 125 0 0,-3 4 102 0 0,-3 12 137 0 0,0-1 74 0 0,0 6 189 0 0,0 15 476 0 0,0-45-1201 0 0,0-1 1 0 0,0 1-1 0 0,0 0 0 0 0,0-1 1 0 0,0 1-1 0 0,0 0 0 0 0,0-1 0 0 0,0 1 1 0 0,0 0-1 0 0,0-1 0 0 0,1 1 0 0 0,-1 0 1 0 0,0-1-1 0 0,1 1 0 0 0,-1 0 1 0 0,0-1-1 0 0,1 1 0 0 0,-1-1 0 0 0,1 1 1 0 0,-1-1-1 0 0,1 1 0 0 0,-1-1 0 0 0,1 1 1 0 0,-1-1-1 0 0,1 0 0 0 0,0 1-22 0 0,-1-1 22 0 0,1 1-1 0 0,-1-1 0 0 0,1 0 1 0 0,-1 1-1 0 0,1-1 0 0 0,-1 1 0 0 0,1-1 1 0 0,-1 1-1 0 0,1-1 0 0 0,-1 1 1 0 0,1 0-1 0 0,-1-1 0 0 0,0 1 1 0 0,0-1-1 0 0,1 1 0 0 0,-1 0 1 0 0,0-1-1 0 0,0 1 0 0 0,0 0 1 0 0,1-1-1 0 0,-1 1 0 0 0,0 0 1 0 0,0 0-1 0 0,0-1 0 0 0,0 1 0 0 0,0 0-21 0 0,0 12 280 0 0,0-10-37 0 0,0-3-10 0 0,0 0-15 0 0,0 0-62 0 0,0 0-27 0 0,0 0-8 0 0,0 0-6 0 0,0 0-23 0 0,0 0-13 0 0,0-3-13 0 0,0 1-50 0 0,0 0-1 0 0,1 1 0 0 0,-1-1 1 0 0,1 0-1 0 0,-1 0 0 0 0,1 1 0 0 0,0-1 1 0 0,-1 0-1 0 0,1 1 0 0 0,0-1 1 0 0,1 0-16 0 0,3-6 13 0 0,-4 7-12 0 0,-1-1 0 0 0,0 1 0 0 0,1-1 0 0 0,-1 1 0 0 0,0 0 0 0 0,1-1 1 0 0,-1 1-1 0 0,0-1 0 0 0,0 1 0 0 0,0-1-1 0 0,2-17-1 0 0,25-55 1 0 0,-23 61-29 0 0,1 0-1 0 0,0 0 0 0 0,1 1 0 0 0,7-11 30 0 0,2 3-89 0 0,3-1-69 0 0,-10 13 103 0 0,-5 5 27 0 0,0 0 0 0 0,0-1 0 0 0,1 1 0 0 0,0 0 0 0 0,-1 1 0 0 0,1-1 28 0 0,28-13-195 0 0,-30 15 184 0 0,0 0-1 0 0,0 1 0 0 0,0-1 0 0 0,0 0 0 0 0,0 1 0 0 0,0-1 0 0 0,0 1 0 0 0,0 0 0 0 0,0 0 0 0 0,0 0 0 0 0,0 0 0 0 0,0 0 0 0 0,0 0 1 0 0,1 1 11 0 0,27 10-81 0 0,-8-2 35 0 0,-14-5 33 0 0,1 1-1 0 0,-1 0 1 0 0,0 1 0 0 0,0 0-1 0 0,-1 0 1 0 0,0 0 0 0 0,0 1-1 0 0,3 4 14 0 0,-5-6-20 0 0,-2-1 18 0 0,0-1 0 0 0,0 1 0 0 0,0 0 0 0 0,0 0 0 0 0,-1 1 0 0 0,1 0 2 0 0,9 17 0 0 0,-8-15 0 0 0,-1 0 0 0 0,0 0 0 0 0,0 0 0 0 0,0 2 0 0 0,-1-2 0 0 0,1 1 0 0 0,0-1 0 0 0,1 0 0 0 0,0 1 0 0 0,2 0 0 0 0,-5-6 0 0 0,0-1 0 0 0,0 0 0 0 0,0 1 0 0 0,0-1 0 0 0,0 1 0 0 0,-1-1 0 0 0,1 1 0 0 0,0-1 0 0 0,-1 1 0 0 0,1-1 0 0 0,-1 1 0 0 0,0 0 0 0 0,1-1 0 0 0,-1 1 0 0 0,0 0 0 0 0,0 0 0 0 0,0 0 0 0 0,0-1 0 0 0,0 1 0 0 0,1 0 0 0 0,-1-1 0 0 0,0 1 0 0 0,1 0 0 0 0,-1-1 0 0 0,1 1 0 0 0,0-1 0 0 0,0 1 0 0 0,-1-1 0 0 0,1 1 0 0 0,0-1 0 0 0,0 1 0 0 0,4 6 0 0 0,1 5 0 0 0,1-8-4 0 0,-3-2-28 0 0,-2 5-66 0 0,-2-6-13 0 0,3 1-109 0 0,-1-1 103 0 0,0 0 46 0 0,5 3-39 0 0,-3-4 18 0 0,0 0-97 0 0,-2 0 43 0 0,0-1-43 0 0,0 1-77 0 0,1-1-68 0 0,-1 0-75 0 0,1 0-86 0 0,0 1-92 0 0,0-1-100 0 0,0 0-110 0 0,0 0-118 0 0,3 0-1066 0 0,4 0-1120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09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0 256 5672 0 0,'0'0'165'0'0,"0"0"-39"0"0,0 0 7 0 0,0 0 61 0 0,0 0 177 0 0,0 0 324 0 0,0 0 29 0 0,0 0-28 0 0,0 0-135 0 0,0 0-60 0 0,3 0-11 0 0,14 0 204 0 0,1 0-89 0 0,-1 0-84 0 0,0 0-76 0 0,1 0-70 0 0,-1 0-62 0 0,0 0-56 0 0,0 0-49 0 0,4 0-13 0 0,0 0-49 0 0,14 0 23 0 0,49 0 138 0 0,-58 0-154 0 0,0 0 63 0 0,-7-1-118 0 0,0-1 0 0 0,12-3-98 0 0,-12 2 92 0 0,0 1 1 0 0,13-1-93 0 0,-26 3 20 0 0,1 0 0 0 0,-1-1 0 0 0,1 0 0 0 0,-1 0 0 0 0,0-1 0 0 0,2 0-20 0 0,15-4 47 0 0,10 4 8 0 0,-24 2-29 0 0,1 0-1 0 0,-1-1 1 0 0,10-1-26 0 0,0-3 9 0 0,-9 3-8 0 0,1-1-1 0 0,-1 2 1 0 0,1-1 0 0 0,2 1-1 0 0,-9 1 3 0 0,-1 0 1 0 0,0 0-1 0 0,1-1 1 0 0,-1 1-1 0 0,0-1 1 0 0,0 0 0 0 0,1 0-1 0 0,-1 0 1 0 0,3-1-4 0 0,9-4 21 0 0,17 3-11 0 0,-28 4-7 0 0,0-1-1 0 0,0-1 1 0 0,1 1-1 0 0,-1-1 1 0 0,4 0-3 0 0,4-6 27 0 0,-3 2-1 0 0,21 3-19 0 0,-29 2-7 0 0,0 0 0 0 0,-1 1 0 0 0,1-1 0 0 0,0-1 0 0 0,0 1 0 0 0,0 0 0 0 0,0 0 0 0 0,0 0 0 0 0,-1 0 0 0 0,1-1 0 0 0,0 1 0 0 0,0 0 0 0 0,0-1 0 0 0,0 1 0 0 0,1-3 0 0 0,5-7 0 0 0,-4 8 0 0 0,-2 3 0 0 0,-6-1-6 0 0,-8 0-42 0 0,-8 0-156 0 0,15-2 36 0 0,3-1 99 0 0,1 0-30 0 0,0 2 0 0 0,1-1-38 0 0,0 1-46 0 0,0 0-52 0 0,0 0 4 0 0,0 1-36 0 0,0-1-361 0 0,1 1 86 0 0,-1-1-49 0 0,-1 1-697 0 0,-2 0-549 0 0,-5 0-1043 0 0</inkml:trace>
  <inkml:trace contextRef="#ctx0" brushRef="#br0" timeOffset="612.79">639 1 6880 0 0,'0'0'157'0'0,"0"0"23"0"0,0 0 11 0 0,3 0 19 0 0,-1 0-210 0 0,-1 0 75 0 0,1 0 65 0 0,0 1 54 0 0,1 0 302 0 0,4 3 862 0 0,-5-3-1005 0 0,0 0-79 0 0,0 1-114 0 0,-1-2-126 0 0,0 1-37 0 0,0-1-39 0 0,0 1-42 0 0,0-1-46 0 0,0 1-49 0 0,1-1 191 0 0,-1 1 0 0 0,0-1 0 0 0,1 1-1 0 0,-1-1 1 0 0,1 0 0 0 0,-1 0 0 0 0,1 1 0 0 0,-1-1 0 0 0,1 0 0 0 0,-1 0-12 0 0,1-1 9 0 0,-1 1-1 0 0,1 1 1 0 0,-1-1-1 0 0,1 0 1 0 0,-1 0 0 0 0,0 0-1 0 0,1 1 1 0 0,-1-1-1 0 0,1 1 1 0 0,-1-1-9 0 0,12 11 67 0 0,-7-8-3 0 0,7-2-16 0 0,5 6-30 0 0,-7-2-4 0 0,8-2 66 0 0,-16-3-71 0 0,1 0 1 0 0,-1 0 0 0 0,0 1 0 0 0,1 0 0 0 0,-1-1-1 0 0,0 1 1 0 0,0 1 0 0 0,0-1 0 0 0,3 1-10 0 0,4 3 8 0 0,0-2-5 0 0,-8-3 0 0 0,0 1 1 0 0,0 0-1 0 0,0 0 1 0 0,0-1 0 0 0,0 1-1 0 0,0 0 1 0 0,-1 1-1 0 0,1-1 1 0 0,0 0 0 0 0,-1 0-1 0 0,1 1 1 0 0,0-1-1 0 0,-1 1 1 0 0,2 1-4 0 0,15 8 11 0 0,-7-6-1 0 0,5 8 49 0 0,-15-11-54 0 0,0-1 1 0 0,0 0-1 0 0,0 1 0 0 0,1-1 1 0 0,-1 0-1 0 0,1 0 0 0 0,-1 0 1 0 0,0 0-1 0 0,1 0 0 0 0,0-1 1 0 0,-1 1-1 0 0,1 0 0 0 0,-1-1 1 0 0,1 1-1 0 0,0-1 0 0 0,-1 1 1 0 0,1-1-1 0 0,0 0 0 0 0,0 0 1 0 0,0 0-6 0 0,-1 0 6 0 0,1 0 0 0 0,-1 0 1 0 0,1 0-1 0 0,-1 1 1 0 0,1-1-1 0 0,-1 0 0 0 0,0 1 1 0 0,1-1-1 0 0,-1 0 1 0 0,1 1-7 0 0,14 12 1 0 0,0 1-60 0 0,-3-12 55 0 0,-13-2 5 0 0,0 0 0 0 0,0 0 0 0 0,0 0-1 0 0,0 0 1 0 0,0 0 0 0 0,1 0 0 0 0,-1 0-1 0 0,0 0 1 0 0,0 0 0 0 0,0 0 0 0 0,0 0-1 0 0,0 0 1 0 0,0 0 0 0 0,0 0 0 0 0,0 0-1 0 0,0 0 1 0 0,0 0 0 0 0,1 0 0 0 0,-1 0-1 0 0,0 0 1 0 0,0 0 0 0 0,0 0 0 0 0,0 0-1 0 0,0 0 1 0 0,0 0 0 0 0,0 1 0 0 0,0-1-1 0 0,0 0 1 0 0,0 0 0 0 0,0 0 0 0 0,0 0-1 0 0,1 0 1 0 0,-1 0 0 0 0,0 0 0 0 0,0 0-1 0 0,0 0 1 0 0,0 0 0 0 0,0 0 0 0 0,0 0-1 0 0,0 1 1 0 0,0-1 0 0 0,0 0-1 0 0,0 0 1 0 0,0 0 0 0 0,0 0 0 0 0,0 0-1 0 0,0 0 1 0 0,0 0 0 0 0,0 0 0 0 0,0 0-1 0 0,0 0 1 0 0,0 1 0 0 0,0-1 0 0 0,0 0-1 0 0,0 0 1 0 0,0 0 0 0 0,0 0-1 0 0,0 13 21 0 0,0-9-10 0 0,0 0-1 0 0,0 1 0 0 0,-1-1 1 0 0,1 0-1 0 0,-1 0 0 0 0,0 0 0 0 0,0 0 1 0 0,-1 1-11 0 0,1-3 4 0 0,1 0 0 0 0,-2-1 0 0 0,1 1 0 0 0,0-1 0 0 0,0 0 0 0 0,0 1 0 0 0,-1-1 0 0 0,1 0 0 0 0,0 0 0 0 0,-1 1 0 0 0,0-1-4 0 0,-12 11 79 0 0,1 1-41 0 0,-1 0 54 0 0,9-10 0 0 0,4-3-85 0 0,-1 0 0 0 0,1 0 1 0 0,0 1-1 0 0,-1-1 0 0 0,1 0 0 0 0,0 1 0 0 0,0-1 0 0 0,-1 1 0 0 0,1-1 0 0 0,0 1 0 0 0,0 0 0 0 0,0-1 0 0 0,-1 1 0 0 0,1 0 0 0 0,0 0 0 0 0,0 0 1 0 0,0 0-1 0 0,0 0 0 0 0,1 0 0 0 0,-1 0 0 0 0,0 0 0 0 0,0 0 0 0 0,0 0-7 0 0,-1 4 23 0 0,2-4-17 0 0,0-1 0 0 0,-1 1-1 0 0,1 0 1 0 0,0-1 0 0 0,-1 1 0 0 0,1 0 0 0 0,0-1-1 0 0,-1 1 1 0 0,1-1 0 0 0,-1 1 0 0 0,1-1 0 0 0,-1 1 0 0 0,1-1-1 0 0,-1 1 1 0 0,1-1 0 0 0,-1 0 0 0 0,0 1 0 0 0,1-1 0 0 0,-1 0-1 0 0,0 1 1 0 0,1-1 0 0 0,-1 0-6 0 0,-4 3 24 0 0,-8 7 64 0 0,9-4 7 0 0,3-1-47 0 0,1-5-48 0 0,0 0 1 0 0,0 0 0 0 0,0 1-1 0 0,0-1 1 0 0,0 0 0 0 0,0 0-1 0 0,0 0 1 0 0,0 0 0 0 0,0 1-1 0 0,0-1 1 0 0,0 0-1 0 0,0 0 1 0 0,0 0 0 0 0,0 1-1 0 0,0-1 1 0 0,0 0 0 0 0,0 0-1 0 0,0 0 1 0 0,0 0 0 0 0,0 1-1 0 0,0-1 1 0 0,-1 0-1 0 0,1 0 1 0 0,0 0 0 0 0,0 0-1 0 0,0 0 1 0 0,0 1 0 0 0,0-1-1 0 0,-1 0 1 0 0,1 0 0 0 0,0 0-1 0 0,0 0 1 0 0,0 0-1 0 0,0 0 1 0 0,-1 0 0 0 0,1 0-1 0 0,0 0 1 0 0,0 0 0 0 0,0 0-1 0 0,-24 6 32 0 0,6 1 36 0 0,4 2 49 0 0,9-3-45 0 0,5-5-68 0 0,0-1 1 0 0,-1 1 0 0 0,1-1 0 0 0,0 1-1 0 0,0-1 1 0 0,-1 0 0 0 0,1 1-1 0 0,0-1 1 0 0,-1 0 0 0 0,1 1 0 0 0,-1-1-1 0 0,1 0 1 0 0,0 1 0 0 0,-1-1-1 0 0,1 0 1 0 0,-1 0 0 0 0,1 1 0 0 0,-1-1-1 0 0,1 0 1 0 0,-1 0 0 0 0,1 0-1 0 0,-1 0 1 0 0,1 0 0 0 0,-1 0 0 0 0,1 1-1 0 0,-1-1 1 0 0,1 0 0 0 0,-1-1-1 0 0,1 1 1 0 0,-1 0 0 0 0,1 0 0 0 0,-1 0-5 0 0,-3 0 34 0 0,0 0 0 0 0,0 0 0 0 0,1 1 0 0 0,-1-1 0 0 0,0 1 0 0 0,0 0 0 0 0,0 0-34 0 0,-10 8 130 0 0,11-6-2 0 0,-2-3-6 0 0,-17 0-20 0 0,17 0-6 0 0,2 0 0 0 0,3 0-96 0 0,0 0 6 0 0,-1 0 0 0 0,0 0 0 0 0,1 0 0 0 0,-1 0 0 0 0,0 0 0 0 0,1 0 1 0 0,-1 0-1 0 0,0-1 0 0 0,1 1 0 0 0,-1 0 0 0 0,0 0 0 0 0,1-1 0 0 0,-1 1 0 0 0,0 0 1 0 0,1-1-7 0 0,-5-6 49 0 0,5 7-47 0 0,0 0-1 0 0,-1-1 0 0 0,1 1 0 0 0,0-1 0 0 0,0 1 0 0 0,0 0 1 0 0,-1-1-1 0 0,1 1 0 0 0,0 0 0 0 0,-1-1 0 0 0,1 1 1 0 0,0 0-1 0 0,-1 0 0 0 0,1-1 0 0 0,0 1 0 0 0,-1 0 1 0 0,1 0-1 0 0,0 0 0 0 0,-1-1 0 0 0,1 1 0 0 0,-1 0 1 0 0,1 0-1 0 0,-1 0 0 0 0,1 0 0 0 0,0 0 0 0 0,-1 0 0 0 0,1 0 1 0 0,-1 0-1 0 0,1 0 0 0 0,-1 0 0 0 0,1 0-1 0 0,-3 0 54 0 0,6 0-28 0 0,10 0-154 0 0,0 0-69 0 0,-10 0-16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08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80 7688 0 0,'0'0'166'0'0,"0"0"29"0"0,0 0 14 0 0,2 3-25 0 0,9 8-84 0 0,-8-8 129 0 0,-2-1-74 0 0,0 1-46 0 0,-2 0-38 0 0,1 0-13 0 0,1-1 35 0 0,6 3 190 0 0,-6-5-266 0 0,-1 0 0 0 0,0 0 0 0 0,1 0 0 0 0,-1 0 0 0 0,1 1 0 0 0,-1-1 0 0 0,0 0 0 0 0,1 1-1 0 0,-1-1 1 0 0,0 0 0 0 0,1 0 0 0 0,-1 1 0 0 0,0-1 0 0 0,0 0 0 0 0,1 1 0 0 0,-1-1 0 0 0,0 1 0 0 0,0-1 0 0 0,0 0 0 0 0,0 1 0 0 0,1-1 0 0 0,-1 1 0 0 0,0-1-1 0 0,0 0 1 0 0,0 1 0 0 0,0-1 0 0 0,0 1 0 0 0,0-1 0 0 0,0 1 0 0 0,0-1 0 0 0,0 1-17 0 0,2 4 373 0 0,1-1-247 0 0,0 0-1 0 0,0 0 1 0 0,-1 1-1 0 0,0-1 1 0 0,0 1-1 0 0,1 3-125 0 0,2 5 197 0 0,-1-2-70 0 0,-4-10-118 0 0,2 8 166 0 0,0-1-35 0 0,-2 5 66 0 0,1 7 45 0 0,4-3-54 0 0,-3-11-103 0 0,0 1 1 0 0,-1 0-1 0 0,1-1 1 0 0,-1 1-1 0 0,-1 0 1 0 0,1 0-95 0 0,0 13 187 0 0,6 8 42 0 0,-5-20-156 0 0,0-1 0 0 0,-1 1-1 0 0,0 0 1 0 0,0 0 0 0 0,0 1-73 0 0,-1 26 332 0 0,0 39 373 0 0,0-27-215 0 0,0-8-64 0 0,0 6 93 0 0,-1-45-495 0 0,-1 0-48 0 0,-3 0-147 0 0,0 0 17 0 0,1 0-19 0 0,0 0-55 0 0,1 0-14 0 0,0 0-55 0 0,2 0-65 0 0,-1 0-71 0 0,2 0 77 0 0,-1 0-51 0 0,1 0-46 0 0,-1 0-39 0 0,1 0-144 0 0,0 0-38 0 0,0 0-174 0 0,0 0-466 0 0</inkml:trace>
  <inkml:trace contextRef="#ctx0" brushRef="#br0" timeOffset="501.53">1 1 6704 0 0,'0'0'149'0'0,"0"0"23"0"0,0 0 12 0 0,0 0-58 0 0,0 0-8 0 0,0 0 46 0 0,0 0 140 0 0,0 2 256 0 0,0 9 16 0 0,0-8-11 0 0,5-6-73 0 0,16-8-38 0 0,-10 9-6 0 0,-7 2-363 0 0,1 1 1 0 0,-1-1 0 0 0,0 1 0 0 0,0 0 0 0 0,0 1-1 0 0,0-1 1 0 0,0 1 0 0 0,0 0 0 0 0,2 1-86 0 0,-4-2 58 0 0,1 0 0 0 0,-1 0 0 0 0,1-1 1 0 0,-1 1-1 0 0,1-1 0 0 0,-1 1 0 0 0,1-1 1 0 0,0 0-1 0 0,0 0-58 0 0,16-1 291 0 0,-1 0-89 0 0,-1 3-97 0 0,-2 4 3 0 0,3 0 36 0 0,-1-4 30 0 0,-5-3-81 0 0,-3 1-24 0 0,-1 0-1 0 0,0 0 1 0 0,0 1 0 0 0,8 1-69 0 0,16 9 158 0 0,0-6-4 0 0,0 6-13 0 0,-5-6-57 0 0,4 2-10 0 0,-9 2 11 0 0,-4 1-26 0 0,-8-5-51 0 0,1 1 0 0 0,-1-2-1 0 0,8 3-7 0 0,-16-6 3 0 0,-1-1-1 0 0,1 1 1 0 0,0 0-1 0 0,0-1 1 0 0,0 1-1 0 0,-1 0 1 0 0,1 0 0 0 0,0 1-1 0 0,-1-1 1 0 0,1 0-1 0 0,-1 0 1 0 0,1 1-1 0 0,-1-1 1 0 0,0 1-1 0 0,0-1 1 0 0,1 1-1 0 0,-1 0 1 0 0,0-1-1 0 0,-1 1 1 0 0,1 0 0 0 0,1 1-3 0 0,-2-1 0 0 0,1-1 0 0 0,0 0 0 0 0,0 0 0 0 0,0 0 0 0 0,-1 0 0 0 0,1 0 0 0 0,0 0 0 0 0,1 0 0 0 0,-1 0 0 0 0,0 0 0 0 0,0-1 0 0 0,1 2 0 0 0,-1-2 1 0 0,0 1 0 0 0,0-1 1 0 0,0 1-1 0 0,0-1 1 0 0,0 1-1 0 0,0 0 0 0 0,0-1 1 0 0,0 1-1 0 0,0 0 1 0 0,0 0-1 0 0,0 0 0 0 0,-1 0 1 0 0,1 0-1 0 0,0 0 1 0 0,-1 0-1 0 0,1 1-1 0 0,0 0 4 0 0,-1 0 0 0 0,1 0 1 0 0,-1 1-1 0 0,0-1 0 0 0,0 0 0 0 0,0 1 0 0 0,0-1 1 0 0,-1 0-5 0 0,1 14 8 0 0,0-14-8 0 0,0 0-1 0 0,1 0 1 0 0,-1-1 0 0 0,1 1 0 0 0,-1 0 0 0 0,1 0 0 0 0,0-1 0 0 0,-1 1 0 0 0,1-1 0 0 0,0 1 0 0 0,1 1 0 0 0,-1-3 0 0 0,-1 1 1 0 0,1 0-1 0 0,0 0 1 0 0,-1 0-1 0 0,1 0 1 0 0,-1 0-1 0 0,1 0 1 0 0,-1 0-1 0 0,1 0 1 0 0,-1 0-1 0 0,0 0 1 0 0,0 0-1 0 0,1 1 1 0 0,-1-1-1 0 0,0 0 0 0 0,0 0 1 0 0,0 0-1 0 0,0 0 1 0 0,0 0-1 0 0,-1 0 1 0 0,1 1-1 0 0,0-1 1 0 0,0 0-1 0 0,-1 0 0 0 0,-15 28 64 0 0,6-23-21 0 0,3 5-20 0 0,7-10-20 0 0,-1 0 0 0 0,1 0 0 0 0,-1 0 0 0 0,1 0 0 0 0,-1 0 0 0 0,1 0 0 0 0,-1 0 0 0 0,0 0 0 0 0,0 0 0 0 0,1 0 0 0 0,-1 0 0 0 0,0-1 0 0 0,0 1 0 0 0,0 0 0 0 0,0 0 0 0 0,0-1-3 0 0,-79 38 174 0 0,62-30-134 0 0,13-7-37 0 0,-1 1 1 0 0,1-1-1 0 0,0-1 1 0 0,-1 1-1 0 0,1-1 1 0 0,0 0-1 0 0,-4 0-3 0 0,7 0 3 0 0,-1 0 1 0 0,0 0-1 0 0,1 1 0 0 0,-1-1 0 0 0,1 0 0 0 0,-1 1 0 0 0,1 0 0 0 0,-1 0 1 0 0,1 0-1 0 0,-1 0 0 0 0,-1 1-3 0 0,2-1 2 0 0,0 0-1 0 0,-1 0 1 0 0,1 0 0 0 0,-1 0-1 0 0,1 0 1 0 0,-1 0 0 0 0,1-1-1 0 0,-1 0 1 0 0,1 1 0 0 0,-1-1 0 0 0,-2 0-2 0 0,-77 0 64 0 0,52 3-64 0 0,13 3 0 0 0,-2-1 0 0 0,-40-3 0 0 0,29-2-207 0 0,28 0-60 0 0,2 0 137 0 0,0 0-40 0 0,0 0-65 0 0,0 0-114 0 0,0 0 124 0 0,0 0-34 0 0,0 0-345 0 0,0-1 86 0 0,1 1-46 0 0,0-2-660 0 0,3-1-175 0 0,0-1-50 0 0,2-2-175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14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 9616 0 0,'0'0'216'0'0,"0"0"32"0"0,0 0 12 0 0,0 0-106 0 0,-2 0-79 0 0,-4 0-36 0 0,6 0-38 0 0,0 0 0 0 0,-1 0-1 0 0,1 1 1 0 0,0-1 0 0 0,-1 0-1 0 0,1 0 1 0 0,-1 0 0 0 0,1 0-1 0 0,0 1 1 0 0,-1-1 0 0 0,1 0-1 0 0,0 1 1 0 0,-1-1 0 0 0,1 0-1 0 0,0 0 1 0 0,0 1 0 0 0,-1-1-1 0 0,1 0 1 0 0,0 1 0 0 0,0-1-1 0 0,-1 1 0 0 0,0 6 87 0 0,1-5 64 0 0,-2 1 174 0 0,-4 3-23 0 0,1 2 47 0 0,3-1-76 0 0,1 1 42 0 0,-1 3 127 0 0,-3-6-86 0 0,0-1-97 0 0,5-3-235 0 0,-1 0 1 0 0,1 0-1 0 0,-1-1 0 0 0,1 1 1 0 0,-1 0-1 0 0,1 0 1 0 0,0 0-1 0 0,0 0 0 0 0,-1 0 1 0 0,1 0-1 0 0,0 0 0 0 0,0 0 1 0 0,0 0-1 0 0,0 1-24 0 0,1 10 150 0 0,0 2 60 0 0,-1-9-130 0 0,0-1-1 0 0,0 1 1 0 0,0 0-1 0 0,-1-1 0 0 0,0 1 1 0 0,0-1-1 0 0,0 2-79 0 0,-2 2 44 0 0,-4 15 150 0 0,3 10 80 0 0,4-30-270 0 0,0 1-1 0 0,-1-1 1 0 0,1 1 0 0 0,-1-1-1 0 0,0 1 1 0 0,0-1 0 0 0,0 0-1 0 0,-1 2-3 0 0,-4 11 1 0 0,5-12-1 0 0,0 0 0 0 0,1 1 0 0 0,-1-1 0 0 0,1 0 0 0 0,0 4 0 0 0,0 0-60 0 0,0 17 184 0 0,0-20-130 0 0,0 1-41 0 0,0-1-39 0 0,0-1-51 0 0,0 0-60 0 0,0 0-70 0 0,0-3 44 0 0,0 0-37 0 0,0-1-359 0 0,0 1 81 0 0,0-1-52 0 0,0 0-700 0 0,0 0-559 0 0,0 0-1058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16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80 7368 0 0,'-3'-3'165'0'0,"-8"-7"22"0"0,9 4 10 0 0,-1-7-16 0 0,2 12-177 0 0,0 0-1 0 0,1 0 0 0 0,-1-1 0 0 0,0 1 0 0 0,0 0 0 0 0,0 0 0 0 0,0 0 0 0 0,0 0 0 0 0,0 1 1 0 0,0-1-1 0 0,0 0 0 0 0,-1 0-3 0 0,-8-2 19 0 0,4 3 50 0 0,4 0-12 0 0,0 0 1 0 0,0-1-1 0 0,0 1 1 0 0,1-1-1 0 0,-1 1 0 0 0,0-1 1 0 0,1 0-1 0 0,-1 1 1 0 0,0-1-1 0 0,1 0 1 0 0,-2-1-58 0 0,-4-2 252 0 0,-1 1 34 0 0,-3 5 184 0 0,-3 9 106 0 0,9-9-135 0 0,-6 1-124 0 0,1 2-70 0 0,2 0-60 0 0,-3 0 59 0 0,3-1-43 0 0,-5 6 42 0 0,-9 10 173 0 0,6-8-177 0 0,4-4-75 0 0,1 0-40 0 0,-11 9 169 0 0,-5 11 103 0 0,9-9-127 0 0,7-3-70 0 0,7 0-39 0 0,0-3-46 0 0,-2 1 41 0 0,5-13-133 0 0,0 0-1 0 0,0 1 1 0 0,1-1-1 0 0,-1 1 1 0 0,0-1-1 0 0,1 1 1 0 0,-1-1-1 0 0,1 1 0 0 0,0-1 1 0 0,-1 1-1 0 0,1 0 1 0 0,0-1-1 0 0,0 1-23 0 0,0 10 109 0 0,0 12 88 0 0,3-1-45 0 0,-2-21-139 0 0,0 0 0 0 0,0 1 0 0 0,0-1 0 0 0,0 0 0 0 0,0 0 0 0 0,0 0-1 0 0,0 0 1 0 0,1 0-13 0 0,0 0 6 0 0,-1 0 0 0 0,1-1 0 0 0,0 1 0 0 0,0 0 0 0 0,-1-1 0 0 0,1 0 0 0 0,1 1 0 0 0,-1-1 0 0 0,0 0-6 0 0,30 15 103 0 0,-30-15-93 0 0,0 0 0 0 0,1-1 0 0 0,-1 1 0 0 0,1 0 0 0 0,-1-1 0 0 0,0 0 0 0 0,1 0 0 0 0,-1 0 0 0 0,1 0 0 0 0,1 0-10 0 0,13 1 40 0 0,-1 5 3 0 0,-13-5-34 0 0,0 1 1 0 0,1-1-1 0 0,-1 0 1 0 0,1 0 0 0 0,-1-1-1 0 0,1 1 1 0 0,-1-1-1 0 0,1 1 1 0 0,0-1-10 0 0,11 0 34 0 0,-7 0-13 0 0,0 0 1 0 0,0 0 0 0 0,0 0 0 0 0,-1-1 0 0 0,3-1-22 0 0,43-16 132 0 0,-29 9-107 0 0,-9 4 16 0 0,-10 4-34 0 0,-1 0-1 0 0,1-1 0 0 0,-1 1 1 0 0,0-1-1 0 0,0 0 1 0 0,0-1-1 0 0,2-1-6 0 0,9-9 47 0 0,-7 5-36 0 0,-4 5 1 0 0,-1 0-1 0 0,0 0 1 0 0,0-1-1 0 0,0 1 1 0 0,0-1-1 0 0,0 0-11 0 0,0-2 13 0 0,-1 1 1 0 0,1-1-1 0 0,-1 0 0 0 0,0 0 1 0 0,0 0-1 0 0,-1 0 0 0 0,1 0 1 0 0,-1-1-1 0 0,-1 1 0 0 0,1 0 1 0 0,-1 0-1 0 0,-1-2-13 0 0,1 5 7 0 0,0-1-1 0 0,0 1 1 0 0,-1 0-1 0 0,0-1 1 0 0,0 1-1 0 0,0 0 1 0 0,0 0-1 0 0,0 0 1 0 0,-1-3-7 0 0,-3-4 21 0 0,2 2-18 0 0,0 1 0 0 0,0 0-1 0 0,-1 1 1 0 0,1-1 0 0 0,-2 1 0 0 0,-2-4-3 0 0,-13-22 27 0 0,19 30-47 0 0,-1-1 1 0 0,1 0-1 0 0,-1 1 0 0 0,1 0 0 0 0,-1-1 1 0 0,0 1-1 0 0,0 0 0 0 0,0 0 0 0 0,-1 0 0 0 0,1 0 1 0 0,0 1-1 0 0,-1-1 0 0 0,1 1 20 0 0,-9-7-92 0 0,-1-3-38 0 0,7 7 103 0 0,0 0-53 0 0,-4-1-115 0 0,1 1-63 0 0,-11-8-529 0 0,17 9 159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1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96 8520 0 0,'0'0'190'0'0,"0"0"28"0"0,0 0 11 0 0,0 1-63 0 0,0 1 0 0 0,0 5 215 0 0,0 2 75 0 0,0 17 1083 0 0,-1-23-1027 0 0,-1 0-201 0 0,-4 6 64 0 0,0 7 253 0 0,5 17 445 0 0,1-30-987 0 0,-1 22 532 0 0,0-3-145 0 0,2 0-95 0 0,0-9-206 0 0,1-2-82 0 0,1-3-21 0 0,1 0 35 0 0,0-1 98 0 0,1 1 0 0 0,0-1 0 0 0,4 5-202 0 0,-1-3 113 0 0,0-1-92 0 0,-3-4 14 0 0,1 0 0 0 0,0 1 0 0 0,0-2 0 0 0,0 1 0 0 0,0-1 0 0 0,1 0-35 0 0,-1 0 31 0 0,12 5 71 0 0,8-1-25 0 0,-22-6-64 0 0,7 1 43 0 0,0-1 0 0 0,0-1 0 0 0,0 1-1 0 0,7-2-55 0 0,-3 1 49 0 0,0 0 15 0 0,-11 0-50 0 0,0 0 0 0 0,0 0 0 0 0,0 0 0 0 0,0-1 0 0 0,0 1 0 0 0,0-1 0 0 0,1 0-14 0 0,16-10 25 0 0,6 6 18 0 0,10-11 21 0 0,-13 2-43 0 0,-3 1 22 0 0,-15 11-38 0 0,-1-1 7 0 0,-1 1 1 0 0,1-1-1 0 0,0 1 1 0 0,-1-1-1 0 0,2-2-12 0 0,3-8-4 0 0,-5-4-69 0 0,-4 16 69 0 0,0 0 0 0 0,0 1 0 0 0,0-1-1 0 0,0 0 1 0 0,0 0 0 0 0,0 1-1 0 0,1-1 1 0 0,-1 0 0 0 0,0 0 0 0 0,0 1-1 0 0,1-1 1 0 0,-1 0 0 0 0,0 1-1 0 0,1-1 1 0 0,-1 0 0 0 0,1 1 0 0 0,-1-1-1 0 0,0 1 1 0 0,1-1 0 0 0,0 0-1 0 0,-1 1 1 0 0,1-1 0 0 0,-1 1 0 0 0,1 0-1 0 0,0-1 5 0 0,-1 1-4 0 0,1 0-1 0 0,-1-1 0 0 0,1 1 0 0 0,-1-1 1 0 0,1 1-1 0 0,-1 0 0 0 0,0-1 1 0 0,1 1-1 0 0,-1-1 0 0 0,1 1 1 0 0,-1-1-1 0 0,0 1 0 0 0,1-1 0 0 0,-1 1 1 0 0,0-1-1 0 0,0 1 0 0 0,0-1 1 0 0,1 1-1 0 0,-1-1 0 0 0,0 0 1 0 0,0 1-1 0 0,0-1 0 0 0,0 1 0 0 0,0-1 5 0 0,0-2-88 0 0,0 3 0 0 0,0 0-1 0 0,0 0-7 0 0,0 0-7 0 0,0 3-1 0 0,-1 5 40 0 0,-5 3 25 0 0,-1 3 12 0 0,5-2-20 0 0,2-5 35 0 0,0-5 5 0 0,-1 0 1 0 0,1 1-1 0 0,0-1 0 0 0,1 0 0 0 0,-1 0 0 0 0,0 0 0 0 0,1 0 0 0 0,-1 1 0 0 0,1-1 0 0 0,0 1 7 0 0,4 5-12 0 0,-4-7 8 0 0,0 1 0 0 0,0-1 0 0 0,-1 1 0 0 0,1-1 0 0 0,0 1 0 0 0,-1-1 1 0 0,1 1-1 0 0,0-1 0 0 0,-1 1 0 0 0,0 0 0 0 0,1-1 0 0 0,-1 1 0 0 0,0 0 0 0 0,0 0 4 0 0,0 1-4 0 0,1-1 1 0 0,0 1-1 0 0,-1 0 0 0 0,1 0 0 0 0,0-1 0 0 0,1 1 0 0 0,-1 0 1 0 0,0-1-1 0 0,1 1 0 0 0,-1-1 0 0 0,1 0 0 0 0,0 1 1 0 0,0-1-1 0 0,0 0 0 0 0,0 0 0 0 0,0 0 0 0 0,0 0 1 0 0,0-1-1 0 0,2 2 4 0 0,6 4-1 0 0,1 0 0 0 0,0-1 0 0 0,6 3 1 0 0,-10-6 0 0 0,0 0 0 0 0,0-1 0 0 0,0 0 0 0 0,0 0 0 0 0,6 0 0 0 0,16 5 0 0 0,-14-1 5 0 0,-11-5 4 0 0,-1 1-1 0 0,1-1 1 0 0,-1 0 0 0 0,1 0 0 0 0,-1-1 0 0 0,1 1 0 0 0,0-1 0 0 0,-1 0-1 0 0,3 1-8 0 0,10 0 50 0 0,-1 0 0 0 0,15 4-50 0 0,-14-2 53 0 0,-1 0 1 0 0,16-1-54 0 0,-1-1 101 0 0,-20 0-45 0 0,1-1 0 0 0,-1 0 0 0 0,0 0 0 0 0,1-1 0 0 0,5-2-56 0 0,1-2 69 0 0,-10 3-37 0 0,-1 0 1 0 0,1 1 0 0 0,0-1-1 0 0,-1 1 1 0 0,1 1-1 0 0,0 0-32 0 0,-3 0 20 0 0,-1 0-1 0 0,1-1 1 0 0,-1 1-1 0 0,1 0 1 0 0,-1-1-1 0 0,1 0 1 0 0,1 0-20 0 0,-3 0 15 0 0,0 0 0 0 0,0 0 0 0 0,0 0 0 0 0,0-1 0 0 0,0 1 0 0 0,0 0-1 0 0,0-1 1 0 0,0 0-15 0 0,1-1 34 0 0,0 1-1 0 0,-1 0 0 0 0,1 0 0 0 0,0 0 0 0 0,0 1 0 0 0,2-2-33 0 0,10-6 204 0 0,-14 9-187 0 0,0-1 0 0 0,0 0 0 0 0,0 0 0 0 0,0 0 0 0 0,-1 0 0 0 0,1 0 0 0 0,0 0 0 0 0,0 0 0 0 0,-1 0 0 0 0,1-1 0 0 0,-1 1 0 0 0,1 0 0 0 0,-1 0 0 0 0,0 0 0 0 0,1-1 0 0 0,-1 1 0 0 0,0 0 0 0 0,0 0 0 0 0,0-1 0 0 0,0 1 0 0 0,0 0-17 0 0,1-21 291 0 0,-1 1-78 0 0,-1 2-48 0 0,1 16-145 0 0,-1 1-1 0 0,1-1 0 0 0,-1 1 1 0 0,0-1-1 0 0,0 1 0 0 0,0 0 1 0 0,0-1-1 0 0,0 1 1 0 0,0 0-1 0 0,0 0 0 0 0,-1 0 1 0 0,1 0-1 0 0,-1 0 0 0 0,0 0-19 0 0,-19-20 74 0 0,-16-25-33 0 0,29 36-18 0 0,1 4-21 0 0,1 0 0 0 0,-1 1 1 0 0,0 0-1 0 0,-1 0 0 0 0,-3-2-2 0 0,3 3 0 0 0,1-1 0 0 0,0 0 0 0 0,0 0 0 0 0,0-1-1 0 0,-2-3 1 0 0,0-2 1 0 0,-33-40-30 0 0,27 37-20 0 0,-2 1-36 0 0,8 7-16 0 0,-9-9 37 0 0,14 12-2 0 0,-1-1-63 0 0,2 1-13 0 0,0 0-53 0 0,0 0-61 0 0,1 0-69 0 0,0 2 24 0 0,0-1-47 0 0,1 1-44 0 0,-1 0-37 0 0,-1 0-280 0 0,0-1-63 0 0,0 1-51 0 0,0-1-37 0 0,-2 0-324 0 0,-1 0-33 0 0,-12-7-2547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15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336 128 7024 0 0,'0'0'157'0'0,"0"0"23"0"0,0 0 12 0 0,0 0-63 0 0,-2 0-13 0 0,-2 0-12 0 0,1-1 63 0 0,0 0 38 0 0,-4-2 330 0 0,3 0-250 0 0,2 2-175 0 0,1 0-34 0 0,-1-1-40 0 0,1 1-48 0 0,-2-2 549 0 0,3 3-28 0 0,-5 0-99 0 0,1-1-104 0 0,1-1-46 0 0,0-2-10 0 0,0 0-34 0 0,-1 1-25 0 0,-1 2 38 0 0,-2 0 93 0 0,-19 1 242 0 0,-1 0-60 0 0,-2 0-74 0 0,2 0-90 0 0,25 1-327 0 0,0-1 1 0 0,0 0 0 0 0,0 0 0 0 0,1 1 0 0 0,-1-1 0 0 0,0 1 0 0 0,0-1 0 0 0,1 1 0 0 0,-1 0 0 0 0,0-1 0 0 0,1 1-1 0 0,-1 0 1 0 0,1 0-14 0 0,-1 1 13 0 0,1-2-1 0 0,-1 1 0 0 0,1 0 1 0 0,-1 0-1 0 0,0 0 0 0 0,0-1 1 0 0,1 1-1 0 0,-1-1 1 0 0,0 1-1 0 0,0-1 0 0 0,1 0 1 0 0,-1 0-1 0 0,0 0-12 0 0,0 1 8 0 0,0-1 1 0 0,0 0 0 0 0,1 0-1 0 0,-1 1 1 0 0,0-1-1 0 0,0 1 1 0 0,1-1-1 0 0,-1 1 1 0 0,0 0-1 0 0,1-1 1 0 0,-1 1-1 0 0,0 0 1 0 0,1 0-9 0 0,-1 0 7 0 0,1 0 1 0 0,-1 0-1 0 0,1 0 0 0 0,-1 0 1 0 0,0 0-1 0 0,1-1 0 0 0,-1 1 1 0 0,0-1-1 0 0,0 1 1 0 0,0-1-1 0 0,1 0 0 0 0,-1 0 1 0 0,0 0-8 0 0,-3 0 13 0 0,3 0-8 0 0,-1 0 1 0 0,1 0 0 0 0,0 0-1 0 0,-1 0 1 0 0,1 1 0 0 0,-1-1-1 0 0,1 1 1 0 0,-1-1 0 0 0,1 1-1 0 0,-1 0-5 0 0,-16 14-72 0 0,9-2 72 0 0,9-11 5 0 0,1-1 1 0 0,-1 1-1 0 0,1-1 0 0 0,-1 0 1 0 0,1 1-1 0 0,0-1 0 0 0,0 1 1 0 0,0-1-1 0 0,0 1 0 0 0,0-1-5 0 0,0 0 1 0 0,0-1-1 0 0,0 1 0 0 0,0-1 1 0 0,-1 1-1 0 0,1-1 1 0 0,0 1-1 0 0,0-1 1 0 0,0 1-1 0 0,1-1 0 0 0,-1 1 1 0 0,0-1-1 0 0,0 1 1 0 0,0-1-1 0 0,0 1 0 0 0,0-1 1 0 0,1 1-1 0 0,-1-1 1 0 0,0 1-1 0 0,0-1 1 0 0,1 1-1 0 0,-1-1 0 0 0,0 0 1 0 0,1 1-1 0 0,-1-1 1 0 0,0 0-1 0 0,1 1 0 0 0,-1-1 1 0 0,0 0-1 0 0,1 1 1 0 0,-1-1-1 0 0,1 0 1 0 0,0 1-1 0 0,5 3 0 0 0,2 9 0 0 0,-7-11-1 0 0,1-1 0 0 0,-1 0 1 0 0,0 0-1 0 0,1 0 0 0 0,-1 0 1 0 0,1 0-1 0 0,-1 0 0 0 0,1 0 1 0 0,0 0-1 0 0,0-1 1 0 0,13 8-53 0 0,0 0 21 0 0,-8-3 17 0 0,2 0 0 0 0,-1-1 0 0 0,0 0 0 0 0,6 2 15 0 0,7 2-18 0 0,-1 2 0 0 0,-1 0 0 0 0,0 1 0 0 0,14 11 18 0 0,-25-18 0 0 0,-1 1 0 0 0,1-2 0 0 0,0 1 0 0 0,0-1 0 0 0,2 0 0 0 0,-1-1 0 0 0,-1 1 0 0 0,0 1 0 0 0,-1-1 0 0 0,1 1 0 0 0,0 0 0 0 0,4 5 0 0 0,68 65 0 0 0,-63-63 0 0 0,-14-10 0 0 0,0 1 0 0 0,0 0 0 0 0,0 0 0 0 0,0 0 0 0 0,0 0 0 0 0,-1 1 0 0 0,1-1 0 0 0,-1 1 0 0 0,1 0 0 0 0,0 2 0 0 0,7 9 0 0 0,0 0 0 0 0,1-1 0 0 0,6 7 0 0 0,-15-19 3 0 0,-1 1 1 0 0,1 0 0 0 0,-1-1 0 0 0,0 1-1 0 0,0 0 1 0 0,0 0 0 0 0,0 0-1 0 0,0 0 1 0 0,0 0 0 0 0,0 0 0 0 0,0 0-1 0 0,-1 1-3 0 0,2 27 111 0 0,-2-21-74 0 0,0-8-24 0 0,0 0 1 0 0,0 1 0 0 0,0-1 0 0 0,0 0 0 0 0,0 1 0 0 0,0-1-1 0 0,-1 0 1 0 0,1 1 0 0 0,0-1 0 0 0,-1 0 0 0 0,1 0-1 0 0,-1 0 1 0 0,0 1 0 0 0,0 0-14 0 0,-10 10 175 0 0,8-10-141 0 0,-3 4 46 0 0,-2-2 36 0 0,4-3-50 0 0,1 0 1 0 0,-1-1-1 0 0,0 1 1 0 0,0-1-1 0 0,0 1 1 0 0,1-1 0 0 0,-2 0-67 0 0,-11 1 195 0 0,9 1-129 0 0,-2 3-9 0 0,-7 1 24 0 0,0-4 40 0 0,-4-2 41 0 0,1 0-80 0 0,2 0-56 0 0,-32 0-56 0 0,27 0 45 0 0,19 0-14 0 0,0 0-1 0 0,1-1 0 0 0,-1 1 0 0 0,1 0 0 0 0,-1-1 0 0 0,0 0 0 0 0,1 1 0 0 0,0-1 0 0 0,-1 0 0 0 0,1 0 1 0 0,-3-1-1 0 0,3 0-2 0 0,0 1 1 0 0,-1 0 0 0 0,1 0 0 0 0,0 0 0 0 0,-1 1-1 0 0,1-1 1 0 0,-1 0 0 0 0,0 1 0 0 0,1 0 0 0 0,-1 0-1 0 0,-1 0 2 0 0,-8-2-66 0 0,2-3-90 0 0,-3-2-117 0 0,-11 5-214 0 0,20 2 276 0 0,2-1-14 0 0,1 0-56 0 0,0 0-117 0 0,1 1 398 0 0,-1-1-250 0 0,0 0-34 0 0,-1-1-373 0 0,0 0 99 0 0,-1 0-46 0 0,-1-1-703 0 0,-3 1-545 0 0,-2 2-1044 0 0,9 0 2894 0 0</inkml:trace>
  <inkml:trace contextRef="#ctx0" brushRef="#br0" timeOffset="531.54">752 1 7280 0 0,'0'0'209'0'0,"2"2"-5"0"0,0 0-213 0 0,1 1 47 0 0,3 3 146 0 0,0 0 30 0 0,8 8 356 0 0,-9-9-395 0 0,-1-1-34 0 0,-1-1-67 0 0,0 2 388 0 0,-3 1-343 0 0,2-1 53 0 0,2 1 84 0 0,3 2 180 0 0,0 0-75 0 0,-3-3-149 0 0,-1 0-65 0 0,-1 0-36 0 0,3 22 283 0 0,2-11-91 0 0,-2-7-100 0 0,-1 3 37 0 0,7 23 832 0 0,5 26-1072 0 0,-11-19 352 0 0,6-7-19 0 0,-6-3-78 0 0,6 0-37 0 0,-6 0-8 0 0,-1-17-115 0 0,4 21 160 0 0,-7-22-117 0 0,-1 3 54 0 0,0 3-4 0 0,0 37 344 0 0,0-41-406 0 0,0-2-43 0 0,0-11 27 0 0,0-3 2 0 0,0 0 0 0 0,0 0 0 0 0,0 0 0 0 0,0 0 0 0 0,0 0 0 0 0,0 0-2 0 0,0 0-13 0 0,0-3-8 0 0,0-1-56 0 0,0 2-18 0 0,0-1-1 0 0,0 1 0 0 0,0-1 0 0 0,0 1 1 0 0,0 0-1 0 0,1-1 0 0 0,-1 1 1 0 0,1 0-1 0 0,0-2-14 0 0,4-4 13 0 0,-4 6-8 0 0,0 1 0 0 0,0-1 0 0 0,0 1-1 0 0,0-1 1 0 0,-1 1 0 0 0,1-1 0 0 0,-1 1 0 0 0,1-1 0 0 0,-1 0 0 0 0,1 1 0 0 0,-1-1-1 0 0,0 0 1 0 0,0 1 0 0 0,0-1-5 0 0,1-3 8 0 0,0-1 0 0 0,0 1-1 0 0,1 0 1 0 0,-1 0 0 0 0,1 0 0 0 0,0 0 0 0 0,0 1-1 0 0,1-1 1 0 0,-1 1 0 0 0,1-1 0 0 0,0 1 0 0 0,3-4-8 0 0,13-22-1 0 0,-11 18 1 0 0,0 0 0 0 0,0 0 0 0 0,1 1 0 0 0,0 0 0 0 0,11-8 0 0 0,-15 13 0 0 0,1 1 0 0 0,1 0 0 0 0,-1 0 0 0 0,1 1 0 0 0,0-1 0 0 0,0 2 0 0 0,0-1 0 0 0,3-1 0 0 0,10-4 0 0 0,-7 4-5 0 0,1 0-1 0 0,-1 0 1 0 0,10-1 5 0 0,7-2-57 0 0,-26 7 56 0 0,-1 0-1 0 0,1 0 0 0 0,0 0 1 0 0,-1 1-1 0 0,1 0 1 0 0,0 0-1 0 0,-1 0 1 0 0,1 0-1 0 0,1 0 2 0 0,8 1-1 0 0,-5-1 1 0 0,0 1 0 0 0,0 0 0 0 0,0 0 0 0 0,0 1 0 0 0,0 0 0 0 0,0 0 0 0 0,5 3 0 0 0,0 0 0 0 0,5 3-4 0 0,27 21-94 0 0,-33-21 88 0 0,10 11-57 0 0,-1 12 55 0 0,-13-20 11 0 0,-6-7 1 0 0,0-1 0 0 0,0 1 0 0 0,0 0 0 0 0,0 0 0 0 0,-1 0 0 0 0,0 0 0 0 0,1 0 0 0 0,-1 0 0 0 0,2 9 0 0 0,4 1 0 0 0,-6-13 0 0 0,0 0 0 0 0,-1 1 0 0 0,1-1 0 0 0,0 1 0 0 0,-1-1 0 0 0,1 1 0 0 0,-1-1 0 0 0,1 1 0 0 0,-1-1 0 0 0,0 1 0 0 0,0 0 0 0 0,1-1 0 0 0,-1 1 0 0 0,0 59 0 0 0,0-42 0 0 0,0-3 0 0 0,0-7-10 0 0,0-5-30 0 0,0-2-42 0 0,0-1-92 0 0,0-1-145 0 0,0 0 170 0 0,0 0-48 0 0,0 0-75 0 0,0 0 88 0 0,0 0-38 0 0,0 0-40 0 0,0 0-39 0 0,0 0-403 0 0,0 0 100 0 0,0 1-52 0 0,0 0-770 0 0,0 4-603 0 0,0 4-1147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4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33 9384 0 0,'0'0'208'0'0,"0"0"33"0"0,0 0 16 0 0,0-1-106 0 0,0-1-78 0 0,0-15 166 0 0,-2 8-34 0 0,2 9-193 0 0,0-1-1 0 0,-1 1 0 0 0,1 0 1 0 0,0 0-1 0 0,0 0 1 0 0,0-1-1 0 0,0 1 1 0 0,0 0-1 0 0,-1 0 0 0 0,1 0 1 0 0,0-1-1 0 0,0 1 1 0 0,0 0-1 0 0,-1 0 1 0 0,1 0-1 0 0,0 0 0 0 0,0 0 1 0 0,-1 0-1 0 0,1 0 1 0 0,0-1-1 0 0,0 1 0 0 0,-1 0 1 0 0,1 0-1 0 0,0 0 1 0 0,0 0-1 0 0,-1 0 1 0 0,1 0-1 0 0,0 0 0 0 0,0 0 1 0 0,-1 0-1 0 0,1 0 1 0 0,0 1-1 0 0,0-1 1 0 0,-1 0-12 0 0,-2 0 141 0 0,0 0 340 0 0,1 0-8 0 0,-1 0-341 0 0,-1 0 43 0 0,-13 0 525 0 0,9 0-432 0 0,2 0-76 0 0,3 0-140 0 0,1 0-36 0 0,-1 0 93 0 0,1 3-37 0 0,-9 7 34 0 0,6-7-12 0 0,3-3-84 0 0,0 0 1 0 0,0 1-1 0 0,1-1 0 0 0,-1 1 0 0 0,0-1 0 0 0,1 1 0 0 0,-1 0 0 0 0,0 0 0 0 0,1 0 1 0 0,-1-1-1 0 0,1 1 0 0 0,0 1 0 0 0,-1-1 0 0 0,1 0 0 0 0,0 0 0 0 0,-1 0 1 0 0,1 1-11 0 0,-17 12 93 0 0,7-9-32 0 0,10-5-54 0 0,0 1-1 0 0,0-1 0 0 0,0 0 0 0 0,0 1 0 0 0,0-1 0 0 0,-1 1 0 0 0,1 0 0 0 0,0-1 1 0 0,1 1-1 0 0,-1 0 0 0 0,0 0 0 0 0,0-1 0 0 0,0 1 0 0 0,0 0 0 0 0,0 0 0 0 0,1 0 0 0 0,-1 0 1 0 0,0 1-7 0 0,-4 8 43 0 0,4-7-38 0 0,0-1-1 0 0,0 0 1 0 0,0 1-1 0 0,0-1 1 0 0,-1 0-1 0 0,1 0 1 0 0,-1 0-1 0 0,0 0 1 0 0,0 0-5 0 0,-5 5 32 0 0,3-4-15 0 0,1 0 0 0 0,0 1 0 0 0,0-1-1 0 0,0 1 1 0 0,0 0 0 0 0,0 0-17 0 0,-29 60 157 0 0,31-60-147 0 0,0 0 0 0 0,0 1 0 0 0,0-1 0 0 0,1 0 0 0 0,-1 1 0 0 0,1-1 0 0 0,0 1 0 0 0,1-1 0 0 0,0 4-10 0 0,0 9 41 0 0,-2-17-42 0 0,1 1 0 0 0,0 0 0 0 0,0-1 0 0 0,0 1 0 0 0,1 0 1 0 0,-1-1-1 0 0,0 1 0 0 0,0 0 0 0 0,0-1 0 0 0,0 1 0 0 0,1 0 0 0 0,-1-1 0 0 0,0 1 0 0 0,1 0 1 0 0,-1-1-1 0 0,0 1 0 0 0,1-1 0 0 0,-1 1 0 0 0,1-1 0 0 0,-1 1 0 0 0,1-1 0 0 0,-1 1 1 0 0,1-1-1 0 0,-1 1 0 0 0,1-1 0 0 0,0 1 1 0 0,-1-1-2 0 0,1 0 0 0 0,-1 1-1 0 0,1-1 1 0 0,-1 1 0 0 0,1-1 0 0 0,-1 1 0 0 0,1-1 0 0 0,-1 1 0 0 0,1-1-1 0 0,-1 1 1 0 0,0-1 0 0 0,1 1 0 0 0,-1 0 0 0 0,0-1 0 0 0,1 1 0 0 0,-1-1-1 0 0,0 1 1 0 0,0 0 0 0 0,0 0 0 0 0,0-1 0 0 0,1 1 0 0 0,-1 0 0 0 0,0-1-1 0 0,0 1 1 0 0,0 0 0 0 0,-1 0 2 0 0,1 12-38 0 0,1-11 74 0 0,1-2 73 0 0,2 0-24 0 0,-1 0-41 0 0,-1 0 1 0 0,0 0 0 0 0,1 0-1 0 0,-1 0 1 0 0,0 0 0 0 0,1 1-1 0 0,-1-1 1 0 0,0 1 0 0 0,2 0-45 0 0,-1 1 38 0 0,5 1 69 0 0,-2-1-35 0 0,-5-2-69 0 0,0 0-1 0 0,0 0 1 0 0,-1-1 0 0 0,1 1 0 0 0,0 0-1 0 0,-1 0 1 0 0,1-1 0 0 0,0 1-1 0 0,-1 0 1 0 0,1-1 0 0 0,0 1 0 0 0,-1 0-1 0 0,1-1 1 0 0,-1 1 0 0 0,1-1 0 0 0,0 1-1 0 0,-1-1 1 0 0,1 0-3 0 0,-1 1 2 0 0,0 0-1 0 0,0-1 1 0 0,1 1 0 0 0,-1 0-1 0 0,0 0 1 0 0,0 0 0 0 0,1-1-1 0 0,-1 1 1 0 0,0 0 0 0 0,1 0-1 0 0,-1 0 1 0 0,0 0 0 0 0,0 0-1 0 0,1-1 1 0 0,-1 1-1 0 0,0 0 1 0 0,1 0 0 0 0,-1 0-1 0 0,0 0 1 0 0,1 0 0 0 0,-1 0-1 0 0,0 0 1 0 0,1 0 0 0 0,-1 0-1 0 0,0 0 1 0 0,1 0-2 0 0,23-2 11 0 0,-22 1-11 0 0,0 0 0 0 0,0 0 0 0 0,0-1 0 0 0,0 1 0 0 0,0-1 0 0 0,0 1 0 0 0,0-1 0 0 0,0 1 0 0 0,1-3 0 0 0,10-7 0 0 0,8 2-7 0 0,11-7 50 0 0,-29 15-30 0 0,-1-1 0 0 0,0 0-1 0 0,1 0 1 0 0,-1 1 0 0 0,0-1-1 0 0,0 0 1 0 0,-1-1 0 0 0,1 1-1 0 0,0 0 1 0 0,-1-1 0 0 0,2 0-13 0 0,4-12 69 0 0,0 0-46 0 0,10-19-27 0 0,-11 20 4 0 0,4 9 0 0 0,6-24 0 0 0,-15 27 0 0 0,0 0 0 0 0,-1 0 0 0 0,1-1 0 0 0,-1 1 0 0 0,0 0 0 0 0,0 0 0 0 0,0 0 0 0 0,0 0 0 0 0,0 0 0 0 0,0-1 0 0 0,-1 2 0 0 0,1 0 0 0 0,0-1 0 0 0,0 1 0 0 0,0 0 0 0 0,0-1 0 0 0,0 1 0 0 0,0 0 0 0 0,0-1 0 0 0,0 1 0 0 0,1 0 0 0 0,-1 0 0 0 0,1-1 0 0 0,-1 1 0 0 0,1 0 0 0 0,-1 0 0 0 0,1 0 0 0 0,9-5 0 0 0,-4-4 0 0 0,4 4 0 0 0,-9 6-1 0 0,-1-1 0 0 0,0 0 0 0 0,1 1 0 0 0,-1-1 0 0 0,0 0 0 0 0,0 1 0 0 0,1-1 0 0 0,-1 0 0 0 0,0 1 0 0 0,0-1 0 0 0,0 0 0 0 0,0 1 0 0 0,0-1 0 0 0,0 0 0 0 0,0 1 1 0 0,0-2-31 0 0,3 4-13 0 0,-2 0 29 0 0,1 0 0 0 0,-1 0 0 0 0,1 0 0 0 0,-1 0 0 0 0,0 0 0 0 0,0 0 0 0 0,0 1 0 0 0,0-1 0 0 0,-1 0 0 0 0,1 1 0 0 0,0-1 0 0 0,-1 1 0 0 0,0-1 0 0 0,0 1 0 0 0,1-1 0 0 0,-1 1 0 0 0,-1-1 0 0 0,1 2 15 0 0,0-2-2 0 0,0-1 1 0 0,0 1 0 0 0,1 0-1 0 0,-1 0 1 0 0,1 0 0 0 0,-1-1 0 0 0,1 1-1 0 0,-1 0 1 0 0,1-1 0 0 0,0 1 0 0 0,0 0-1 0 0,0-1 1 0 0,0 1 1 0 0,0-1-1 0 0,0 1 0 0 0,0-1 1 0 0,0 1-1 0 0,-1 0 0 0 0,1-1 0 0 0,0 1 1 0 0,-1 0-1 0 0,1 0 0 0 0,-1-1 0 0 0,1 1 0 0 0,-1 0 1 0 0,0 0-1 0 0,0 0 1 0 0,-1 14-48 0 0,0 4 71 0 0,1-17-13 0 0,0 0 1 0 0,0 0 0 0 0,0-1 0 0 0,1 1 0 0 0,-1 0-1 0 0,1-1 1 0 0,0 1 0 0 0,-1-1 0 0 0,2 2-11 0 0,3 4 9 0 0,-4-7-9 0 0,0 1 0 0 0,-1-1 0 0 0,1 0 0 0 0,0 1 1 0 0,0 0-1 0 0,-1-1 0 0 0,1 1 0 0 0,-1-1 0 0 0,1 1 0 0 0,-1 0 0 0 0,1-1 0 0 0,-1 1 0 0 0,0 0 1 0 0,0 0-1 0 0,0 5-1 0 0,-1-5 0 0 0,1 0 0 0 0,0 0 0 0 0,0 1-1 0 0,0-1 1 0 0,1 0 0 0 0,-1 0 0 0 0,0 0 0 0 0,1 0 0 0 0,0 0 0 0 0,0 2 1 0 0,15 25-60 0 0,-10-25 60 0 0,-5-3 0 0 0,-1-1 0 0 0,1 0 0 0 0,-1 0 0 0 0,0 1 0 0 0,1-1 0 0 0,-1 0 0 0 0,1 0 0 0 0,-1 1 0 0 0,0-1 0 0 0,1 1 0 0 0,-1-1 0 0 0,0 0 0 0 0,1 1 0 0 0,-1-1 0 0 0,0 1 0 0 0,0-1 0 0 0,1 1 0 0 0,-1-1 0 0 0,0 1 0 0 0,0-1 0 0 0,0 1 0 0 0,0-1 0 0 0,0 1 0 0 0,0-1 0 0 0,0 1 0 0 0,0-1 0 0 0,0 1 0 0 0,0-1 0 0 0,0 1 0 0 0,0-1 0 0 0,0 1 0 0 0,0-1 0 0 0,0 1 0 0 0,0-1 0 0 0,0 1 0 0 0,-1-1 0 0 0,1 1 0 0 0,0-1 0 0 0,0 1 0 0 0,0-1 0 0 0,0 1 0 0 0,0 0 0 0 0,1-1 0 0 0,-1 0 0 0 0,0 1 0 0 0,0-1 0 0 0,0 1 0 0 0,0-1 0 0 0,1 1 0 0 0,-1-1 0 0 0,0 1 0 0 0,0-1 0 0 0,1 1 0 0 0,-1-1 0 0 0,0 0 0 0 0,0 1 0 0 0,1-1 0 0 0,-1 1 0 0 0,1-1 0 0 0,-1 0 0 0 0,0 0 0 0 0,1 1 0 0 0,-1-1 0 0 0,1 0 0 0 0,0 1 0 0 0,5 3 0 0 0,0 7 0 0 0,4-6 0 0 0,-7-2-32 0 0,-1 1 52 0 0,0 0-15 0 0,1-3-91 0 0,0 0-84 0 0,0-1 42 0 0,0 0-33 0 0,-3 0-31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6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306 160 7800 0 0,'0'-3'174'0'0,"0"-2"-70"0"0,0-11 323 0 0,0 12-354 0 0,0 0-73 0 0,0-12 38 0 0,-1 6-18 0 0,-1 4 52 0 0,-2 0 77 0 0,-3-1 174 0 0,7 7-323 0 0,-1-2 235 0 0,0 1-41 0 0,-1-2 90 0 0,2 2-170 0 0,0 0-34 0 0,0-1-18 0 0,0 1-15 0 0,0-2 31 0 0,0 2-17 0 0,-1 0 36 0 0,0 0-57 0 0,1 1 0 0 0,-1 0 0 0 0,0-1 0 0 0,1 1 1 0 0,-1 0-1 0 0,1 0 0 0 0,-1-1 0 0 0,0 1 0 0 0,0 0 0 0 0,1 0 1 0 0,-1 0-1 0 0,0 0 0 0 0,1 0 0 0 0,-1 0 0 0 0,0 0-40 0 0,1 0 0 0 0,0 0 8 0 0,0 0 0 0 0,0 0 0 0 0,0 0 0 0 0,0 0 0 0 0,0 0-1 0 0,0 0 1 0 0,0 0 0 0 0,0 0 0 0 0,-1 0 0 0 0,1 0 0 0 0,0 0 0 0 0,0 0-1 0 0,0 0 1 0 0,0 0 0 0 0,0 0 0 0 0,0 0 0 0 0,0 0 0 0 0,0 0 0 0 0,0 0 0 0 0,0 0-1 0 0,-1 0 1 0 0,1 0 0 0 0,0 0 0 0 0,0 0 0 0 0,0 0 0 0 0,0 0 0 0 0,0 0-1 0 0,0 0 1 0 0,0 0 0 0 0,0 0 0 0 0,0 0 0 0 0,0-1 0 0 0,0 1 0 0 0,0 0-1 0 0,0 0 1 0 0,0 0 0 0 0,0 0 0 0 0,-1 0 0 0 0,1 0 0 0 0,0 0 0 0 0,0 0-1 0 0,0 0 1 0 0,0 0 0 0 0,0 0 0 0 0,0-1 0 0 0,0 1 0 0 0,0 0 0 0 0,0 0-1 0 0,0 0 1 0 0,0 0 0 0 0,0 0 0 0 0,0 0 0 0 0,0 0 0 0 0,0 0 0 0 0,0 0-1 0 0,1 0 1 0 0,-1-1-8 0 0,-1-2 45 0 0,0 0 42 0 0,-1 0 61 0 0,-2 0 131 0 0,-6 2 207 0 0,2 1-251 0 0,2 0-161 0 0,5 0-66 0 0,1 0 1 0 0,-1 0 0 0 0,1 0 0 0 0,-1 0 0 0 0,1 0-1 0 0,-1 0 1 0 0,1 0 0 0 0,-1 0 0 0 0,1 0-1 0 0,-1 0 1 0 0,1 0 0 0 0,-1 0 0 0 0,1 0 0 0 0,-1 0-1 0 0,1 0 1 0 0,-1 1 0 0 0,1-1 0 0 0,-1 0 0 0 0,1 0-1 0 0,-1 1 1 0 0,1-1 0 0 0,0 0 0 0 0,-1 1 0 0 0,1-1-1 0 0,0 0 1 0 0,-1 1 0 0 0,1-1 0 0 0,0 1-1 0 0,-1-1 1 0 0,1 0 0 0 0,0 1 0 0 0,-1 0-9 0 0,-3 5 131 0 0,-9 0 35 0 0,-3 7-132 0 0,0 4-31 0 0,0 0 1 0 0,2 1-1 0 0,-4 7-3 0 0,-14 12 67 0 0,27-30-54 0 0,-10 18 61 0 0,0 7 66 0 0,2-2-75 0 0,0-1-50 0 0,3-8-16 0 0,9-19 6 0 0,-1 0-1 0 0,1 1 1 0 0,0-1-1 0 0,0 0 1 0 0,1 0-1 0 0,-1 1 1 0 0,0-1-1 0 0,1 1 1 0 0,0-1-1 0 0,-1 0 0 0 0,1 1 1 0 0,0 1-5 0 0,0 0 1 0 0,-1 0 0 0 0,1 0 0 0 0,-1 0 0 0 0,0 0 0 0 0,0 0 0 0 0,0 0 0 0 0,-1 0 0 0 0,1 0 1 0 0,-1-1-1 0 0,-1 3-1 0 0,1-1-11 0 0,1 0 1 0 0,0 0-1 0 0,1-1 1 0 0,-1 1-1 0 0,1 0 0 0 0,0 0 1 0 0,0 0-1 0 0,1 0 1 0 0,-1 1 10 0 0,1 6 17 0 0,2-7 45 0 0,7 6 39 0 0,-6-9-16 0 0,-1-1-38 0 0,6-1-12 0 0,-6-1-7 0 0,13 2 92 0 0,-11 0-60 0 0,-1-1-1 0 0,1 0 1 0 0,-1 1-1 0 0,0-2 1 0 0,1 1-1 0 0,-1 0 1 0 0,1-1-1 0 0,-1 0 1 0 0,4-1-60 0 0,6-6 145 0 0,7-7 15 0 0,-11 8-80 0 0,-4 3 20 0 0,1-1 1 0 0,-1 0-1 0 0,-1-1 0 0 0,6-6-100 0 0,4-4 180 0 0,4 0-61 0 0,-12 12-93 0 0,0-2 1 0 0,0 1-1 0 0,-1-1 0 0 0,0 0 1 0 0,0-1-1 0 0,-1 1 0 0 0,1-1 1 0 0,-2 0-1 0 0,4-5-26 0 0,40-63 24 0 0,-38 56 16 0 0,-1-9-25 0 0,-7 21-16 0 0,0 0 1 0 0,1 0 0 0 0,2-7 0 0 0,4-8 3 0 0,1-4 47 0 0,-1 10-39 0 0,-5 9-8 0 0,0 0 1 0 0,0 0-1 0 0,2-7-3 0 0,-1-12 43 0 0,6 7-32 0 0,-6 6-11 0 0,6 7 0 0 0,-11 6-1 0 0,0-1 0 0 0,1 1 0 0 0,-1-1 0 0 0,0 0 1 0 0,1 1-1 0 0,-1-1 0 0 0,0 0 0 0 0,0 1 0 0 0,0-1 1 0 0,0 0-1 0 0,0 1 0 0 0,0-1 0 0 0,0 0 0 0 0,0 1 1 0 0,0-1 0 0 0,0-2-59 0 0,1 11-3 0 0,-8-1 58 0 0,0-1 5 0 0,2 16-1 0 0,-6-12 0 0 0,11-8-1 0 0,-1-1 1 0 0,1 0 0 0 0,0 0-1 0 0,-1 1 1 0 0,1-1 0 0 0,0 0-1 0 0,0 1 1 0 0,0-1 0 0 0,0 0-1 0 0,0 2 1 0 0,0 0-6 0 0,1 0 0 0 0,-2 1 0 0 0,1-1-1 0 0,0 0 1 0 0,-1 0 0 0 0,1 0-1 0 0,-1 1 1 0 0,0 0 6 0 0,-7 16-9 0 0,4-9 9 0 0,0 1-1 0 0,0-1 1 0 0,1 1 0 0 0,1 0 0 0 0,0 0 0 0 0,-1 7 0 0 0,3-10 1 0 0,-1 0 0 0 0,-1 0 0 0 0,1 0 0 0 0,-2 0 1 0 0,1 0-1 0 0,-4 8-1 0 0,-5 18 42 0 0,9-29-20 0 0,1 1 0 0 0,0-1 0 0 0,0 1 0 0 0,0 5-22 0 0,1-6 20 0 0,0 1 0 0 0,-1 0 0 0 0,-1 0 0 0 0,1 0-1 0 0,-1-1 1 0 0,0 1-20 0 0,-3 9 48 0 0,0 16 74 0 0,1-17-58 0 0,-4 21 101 0 0,7-22-77 0 0,1 4 34 0 0,0 41 284 0 0,0-47-280 0 0,2-3-35 0 0,4 4 21 0 0,-5-11-99 0 0,0 1 0 0 0,0-1 0 0 0,0 1 0 0 0,0-1 0 0 0,0 1 0 0 0,-1-1 0 0 0,1 1 1 0 0,-1 0-1 0 0,0-1 0 0 0,1 1 0 0 0,-1 0 0 0 0,0 1-13 0 0,0 0 2 0 0,0 0 0 0 0,1 0 0 0 0,-1 0 0 0 0,1 0 0 0 0,0 0 1 0 0,1 0-1 0 0,-1-1 0 0 0,1 1 0 0 0,-1 0 0 0 0,3 2-2 0 0,-4-5 4 0 0,1 1 0 0 0,-1-1 0 0 0,1 1 0 0 0,-1-1 1 0 0,0 0-1 0 0,0 1 0 0 0,1-1 0 0 0,-1 1 0 0 0,0-1 0 0 0,-1 1-4 0 0,1-1 2 0 0,0 1 1 0 0,0-1-1 0 0,1 1 0 0 0,-1-1 1 0 0,0 1-1 0 0,0-1 0 0 0,1 1 0 0 0,-1-1 1 0 0,1 0-1 0 0,-1 1-2 0 0,2 1 5 0 0,-1-1 0 0 0,1 1 1 0 0,0-1-1 0 0,0 0 0 0 0,0 1 0 0 0,0-1 0 0 0,0 0 1 0 0,1 0-1 0 0,-1 0 0 0 0,1-1 0 0 0,-1 1 0 0 0,1 0-5 0 0,12 2 55 0 0,-10-1-1 0 0,6 7-28 0 0,-11-10-23 0 0,0 1 0 0 0,0-1 0 0 0,1 0 0 0 0,-1 0 0 0 0,0 1 0 0 0,0-1 0 0 0,1 0-1 0 0,-1 0 1 0 0,0 0 0 0 0,1 0 0 0 0,-1 1 0 0 0,0-1 0 0 0,0 0 0 0 0,1 0 0 0 0,-1 0-1 0 0,0 0 1 0 0,1 0 0 0 0,-1 0 0 0 0,0 0 0 0 0,1 0 0 0 0,-1 0 0 0 0,0 0-1 0 0,1 0 1 0 0,-1 0 0 0 0,0 0 0 0 0,1 0-3 0 0,3 0 16 0 0,0 1 0 0 0,0 0-1 0 0,1 0 1 0 0,-1 0 0 0 0,0 0-1 0 0,0 1 1 0 0,0-1 0 0 0,0 1-1 0 0,1 1-15 0 0,-4-2 6 0 0,0-1-1 0 0,0 0 0 0 0,0 1 0 0 0,0-1 0 0 0,0 0 0 0 0,1 0 1 0 0,-1 0-1 0 0,0 1 0 0 0,0-1 0 0 0,0 0 0 0 0,0-1 0 0 0,0 1 0 0 0,1 0-5 0 0,20-9 52 0 0,-14 6-27 0 0,9-1 28 0 0,-4 4-36 0 0,7-2-15 0 0,-16 1-55 0 0,-1 0 36 0 0,6-2 88 0 0,-4 0-5 0 0,0 2-56 0 0,-2-1-42 0 0,1 2-49 0 0,0-1-33 0 0,0 0-51 0 0,1 1-58 0 0,0 0-65 0 0,-3 0 16 0 0,1 0-46 0 0,0 0-42 0 0,-1 0-37 0 0,2-1-261 0 0,1 1-62 0 0,-1-1-50 0 0,-1 0-35 0 0,6-3-1448 0 0,1-5-1287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7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0 9440 0 0,'0'0'216'0'0,"0"3"32"0"0,0 0-194 0 0,-1 0 1 0 0,0 0 0 0 0,0 0 0 0 0,0 0 0 0 0,0 0-1 0 0,0 0 1 0 0,-2 2-55 0 0,-3 7 115 0 0,2-5-93 0 0,-7 20-41 0 0,10-18 49 0 0,0 0 47 0 0,1-7-30 0 0,0 0 0 0 0,0 0 0 0 0,0-1 0 0 0,0 1 0 0 0,-1 0 0 0 0,1-1 0 0 0,-1 1 0 0 0,1 0 0 0 0,-1-1 1 0 0,1 1-1 0 0,-1-1 0 0 0,0 1 0 0 0,0-1 0 0 0,0 1-47 0 0,-5 11 359 0 0,1 13 231 0 0,-1-10-181 0 0,1-3-87 0 0,2 6 72 0 0,3-11-185 0 0,0-1-37 0 0,1 5 72 0 0,-4 9 174 0 0,-3-6-75 0 0,1-2-85 0 0,2 10 15 0 0,3 3-30 0 0,0 36 508 0 0,0-42-591 0 0,0 0-84 0 0,0-20-74 0 0,0 1 1 0 0,0-1 0 0 0,0 1 0 0 0,0-1-1 0 0,0 1 1 0 0,0-1 0 0 0,0 1 0 0 0,0-1 0 0 0,0 1-1 0 0,0-1 1 0 0,0 1 0 0 0,0-1 0 0 0,0 1-1 0 0,0-1 1 0 0,0 1 0 0 0,0-1 0 0 0,1 1 0 0 0,-1-1-1 0 0,0 1 1 0 0,0-1 0 0 0,1 1 0 0 0,-1-1 0 0 0,0 0-1 0 0,1 1 1 0 0,-1-1 0 0 0,1 1 0 0 0,-1-1-1 0 0,0 0 1 0 0,1 1 0 0 0,-1-1 0 0 0,1 0 0 0 0,-1 0-1 0 0,1 1 1 0 0,-1-1 0 0 0,1 0 0 0 0,-1 0-1 0 0,1 0 1 0 0,-1 0 0 0 0,1 0 0 0 0,-1 1 0 0 0,1-1-1 0 0,-1 0 1 0 0,1 0 0 0 0,-1 0 0 0 0,1 0 0 0 0,0-1-4 0 0,-1 1 3 0 0,0 0-1 0 0,0 0 0 0 0,0 0 0 0 0,0 0 0 0 0,0 0 0 0 0,0 0 0 0 0,0 0 0 0 0,0 0 1 0 0,0 0-1 0 0,0 0 0 0 0,1 0 0 0 0,-1 0 0 0 0,0 0 0 0 0,0 0 0 0 0,0 0 0 0 0,0 0 1 0 0,0 0-1 0 0,0 0 0 0 0,0 0 0 0 0,0 0 0 0 0,0 0 0 0 0,0 0 0 0 0,1 1 0 0 0,-1-1 1 0 0,0 0-1 0 0,0 0 0 0 0,0 0 0 0 0,0 0 0 0 0,0 0 0 0 0,0 0 0 0 0,0 0 0 0 0,0 0 1 0 0,0 0-1 0 0,0 0 0 0 0,0 0 0 0 0,0 0 0 0 0,0 0 0 0 0,0 0 0 0 0,0 1 0 0 0,0-1 1 0 0,0 0-1 0 0,0 0 0 0 0,0 0 0 0 0,0 0 0 0 0,0 0 0 0 0,0 0 0 0 0,0 0 0 0 0,0 0 1 0 0,0 0-1 0 0,0 1 0 0 0,0-1 0 0 0,0 0 0 0 0,0 0 0 0 0,0 0 0 0 0,0 0 0 0 0,0 0 1 0 0,0 0-3 0 0,0 11 65 0 0,0-9-76 0 0,1-2-101 0 0,0 0-99 0 0,-1 0 53 0 0,1 0-40 0 0,0 0-45 0 0,0 0-42 0 0,0 0-38 0 0,0 0-34 0 0,1 0-236 0 0,0 0-56 0 0,3 0-770 0 0,2 0-605 0 0,2 0-1146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7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17 8808 0 0,'0'0'197'0'0,"0"0"24"0"0,0 0 19 0 0,-3 0-29 0 0,0 0-206 0 0,0-1 61 0 0,-3-1 141 0 0,-1-2 229 0 0,4 2-277 0 0,1 0-50 0 0,0 0-79 0 0,-1-1 481 0 0,0 3-31 0 0,-51 0 843 0 0,12 0-510 0 0,39-1-785 0 0,3 1-23 0 0,-26 15 2 0 0,25-15-7 0 0,-1 1 0 0 0,1-1 0 0 0,0 0 0 0 0,-1 1 0 0 0,1-1 0 0 0,-1 0 0 0 0,1 0 0 0 0,-1 0 0 0 0,1 0 0 0 0,-1 0 0 0 0,1 0 0 0 0,-1 0 0 0 0,1 0 0 0 0,-1 0 0 0 0,1 0 0 0 0,-1 1 0 0 0,1-1 0 0 0,0 0 0 0 0,-1 1 0 0 0,1-1 0 0 0,-1 1 0 0 0,-2 1 1 0 0,-21 12-69 0 0,20-4 55 0 0,-6-4 13 0 0,10-2 0 0 0,-1-1 0 0 0,-14 6 0 0 0,15-9-2 0 0,0 1 0 0 0,0 0 1 0 0,1-1-1 0 0,-1 1 1 0 0,0 0-1 0 0,0 0 1 0 0,0 0-1 0 0,1 0 1 0 0,-1 0-1 0 0,0 0 1 0 0,1-1-1 0 0,-1 2 0 0 0,1-1 1 0 0,-1 0-1 0 0,1 0 1 0 0,-1 0 1 0 0,-5 10-29 0 0,-5-5 19 0 0,11-6 9 0 0,-1 1 0 0 0,1 0 0 0 0,0 0 1 0 0,-1 0-1 0 0,1-1 0 0 0,0 1 0 0 0,0 0 0 0 0,-1 0 1 0 0,1 0-1 0 0,0 0 0 0 0,0 0 0 0 0,0 0 1 0 0,0-1-1 0 0,0 2 1 0 0,1 20-47 0 0,1-9 36 0 0,-1-13 11 0 0,-1 1 1 0 0,0-1-1 0 0,1 1 0 0 0,-1 0 1 0 0,0-1-1 0 0,1 1 1 0 0,-1-1-1 0 0,1 1 1 0 0,-1-1-1 0 0,0 1 1 0 0,1-1-1 0 0,0 0 0 0 0,-1 1 1 0 0,1-1-1 0 0,-1 1 1 0 0,1-1-1 0 0,-1 0 1 0 0,1 0-1 0 0,0 1 0 0 0,-1-1 0 0 0,3 1-3 0 0,13 8 3 0 0,-14-4 0 0 0,-1 0 0 0 0,3 1-8 0 0,0-1 1 0 0,0 0-1 0 0,0 0 0 0 0,1 0 1 0 0,0 0-1 0 0,0-1 1 0 0,0 0-1 0 0,1 0 1 0 0,3 2 7 0 0,15 6 4 0 0,-21-11-4 0 0,-1 0 0 0 0,1-1 0 0 0,-1 1 0 0 0,0 0 0 0 0,1 0 0 0 0,-1 0 0 0 0,0 0 0 0 0,1 1 0 0 0,-1-1 0 0 0,0 1 0 0 0,0-1 0 0 0,0 1 0 0 0,0 0 0 0 0,0 0 0 0 0,0 0 0 0 0,0-1 0 0 0,0 1 0 0 0,0-1 0 0 0,0 1 0 0 0,1-1 0 0 0,-1 0 0 0 0,0 0 0 0 0,1 0 0 0 0,-1 0 0 0 0,0 0 0 0 0,1 0 0 0 0,-1-1 0 0 0,1 1 0 0 0,0-1 0 0 0,-1 1 0 0 0,1-1 0 0 0,-1 1 0 0 0,1 0 0 0 0,-1 0 0 0 0,0 0 0 0 0,1 0 0 0 0,-1 1 0 0 0,0-1 0 0 0,0 1 0 0 0,0-1 0 0 0,0 1 0 0 0,0 0 0 0 0,5 6 0 0 0,-3-5 0 0 0,-1 0 0 0 0,0 1 0 0 0,1-1 0 0 0,-1 0 0 0 0,1-1 0 0 0,0 1 0 0 0,12 2 0 0 0,0 9 0 0 0,-3 2 0 0 0,-10-5-21 0 0,-2 4 74 0 0,-1 3 79 0 0,-4 2 120 0 0,1-15-190 0 0,-13 12 251 0 0,11-12-214 0 0,3-3-77 0 0,-7 5 159 0 0,0-1-36 0 0,-10 0 52 0 0,4-5-106 0 0,-10-2-22 0 0,0 0-27 0 0,-20 1-31 0 0,34-2-27 0 0,6-4-113 0 0,0 1-87 0 0,-6 3-58 0 0,-5 2-107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18.4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0 112 6072 0 0,'0'0'133'0'0,"0"0"23"0"0,0 0 12 0 0,0 1-50 0 0,0 1 1 0 0,2 6 218 0 0,3-3 75 0 0,-4-5-372 0 0,0 0 1 0 0,-1 1-1 0 0,1-1 1 0 0,-1 1 0 0 0,1-1-1 0 0,0 1 1 0 0,-1-1-1 0 0,1 1 1 0 0,-1 0-1 0 0,0-1 1 0 0,1 1 0 0 0,-1 0-1 0 0,0-1 1 0 0,1 1-1 0 0,-1 0 1 0 0,0-1-1 0 0,1 1 1 0 0,-1 0 0 0 0,0 0-1 0 0,0-1 1 0 0,0 1-1 0 0,0 0 1 0 0,0 0 0 0 0,0-1-1 0 0,0 1-40 0 0,1 14 551 0 0,1-3-73 0 0,2-2-77 0 0,2-1-82 0 0,-5-9-298 0 0,-1 0 0 0 0,0 0-1 0 0,0 0 1 0 0,1 1 0 0 0,-1-1-1 0 0,0 0 1 0 0,0 0 0 0 0,0 1-1 0 0,0-1 1 0 0,1 0 0 0 0,-1 1-1 0 0,0-1 1 0 0,0 0 0 0 0,0 1-1 0 0,0-1 1 0 0,0 0 0 0 0,0 1-1 0 0,0-1 1 0 0,0 0 0 0 0,0 0-1 0 0,0 1 1 0 0,0-1 0 0 0,0 0-1 0 0,0 1 1 0 0,0-1 0 0 0,0 1-21 0 0,0 4 167 0 0,-1 17 214 0 0,5-7-48 0 0,2-4-147 0 0,0-1-39 0 0,8 14 143 0 0,-9-11-93 0 0,-1-4-36 0 0,3 7 73 0 0,-1 10 54 0 0,1-10-56 0 0,2 6 102 0 0,2-3-153 0 0,-3-6-56 0 0,-1 2 33 0 0,-1 12 60 0 0,0-13-54 0 0,1-1 40 0 0,4 6 154 0 0,-10-17-308 0 0,0 0 0 0 0,-1 0 1 0 0,1 0-1 0 0,0 0 0 0 0,-1 1 0 0 0,0-1 0 0 0,1 0 1 0 0,-1 2-51 0 0,0 9 284 0 0,0-10-118 0 0,3-1-50 0 0,7 9-10 0 0,-7-8 7 0 0,-3-3 40 0 0,0 0 20 0 0,0 0 3 0 0,0 0 8 0 0,0 0 32 0 0,0 0 10 0 0,0 0 4 0 0,0 0-20 0 0,-3-3-96 0 0,0 0-92 0 0,-15-16 137 0 0,13 12-146 0 0,-11-25-3 0 0,15 30-11 0 0,1 1-1 0 0,-1 0 0 0 0,1-1 1 0 0,-1 1-1 0 0,1-1 0 0 0,0 1 1 0 0,0-1-1 0 0,0 1 0 0 0,0-1 1 0 0,0 1 1 0 0,0-1-6 0 0,0 1 0 0 0,0-1 1 0 0,0 1-1 0 0,0-1 0 0 0,-1 1 1 0 0,1-1-1 0 0,0 1 0 0 0,-1 0 1 0 0,1-1-1 0 0,-1 1 6 0 0,-9-18-15 0 0,4-8 26 0 0,0 15 16 0 0,5 10-25 0 0,0 1 0 0 0,0-1 0 0 0,1 1 0 0 0,-1-1 0 0 0,0 1-1 0 0,1-1 1 0 0,-1 0 0 0 0,1 1 0 0 0,-1-1 0 0 0,1 0 0 0 0,0 1 0 0 0,0-1 0 0 0,0 0-1 0 0,0 0-1 0 0,0-63-4 0 0,0 24-45 0 0,0 37 44 0 0,0 1 1 0 0,0 0-1 0 0,1 0 0 0 0,-1-1 1 0 0,1 1-1 0 0,0 0 0 0 0,0 0 1 0 0,0 0-1 0 0,0 0 0 0 0,2-3 5 0 0,1-4-17 0 0,17-40-54 0 0,-16 40 70 0 0,0 1 1 0 0,1 0-1 0 0,0 0 1 0 0,1 1-1 0 0,-1-1 0 0 0,5-2 1 0 0,-8 9 0 0 0,-1 0 0 0 0,1-1 0 0 0,0 1 0 0 0,0 0 0 0 0,1 1 0 0 0,0-1 0 0 0,-1 0 0 0 0,1 0 0 0 0,0-1 0 0 0,0 1 0 0 0,-1 0 0 0 0,0-1 0 0 0,2-1 0 0 0,-4 3 1 0 0,12-10-16 0 0,-11 10 6 0 0,0 1 1 0 0,-1-1 0 0 0,1 1 0 0 0,0-1-1 0 0,0 1 1 0 0,0 0 0 0 0,-1-1 0 0 0,1 1-1 0 0,0 0 1 0 0,0 0 8 0 0,2 0-9 0 0,0 0 0 0 0,0-1 0 0 0,0 0 0 0 0,0 1 0 0 0,0-1 0 0 0,0-1 0 0 0,0 1 0 0 0,0-1 0 0 0,-1 1-1 0 0,4-3 10 0 0,7 0-77 0 0,8 5 6 0 0,-10-1 41 0 0,-6 0 11 0 0,0 0-1 0 0,0-1 1 0 0,0 0 0 0 0,0 0-1 0 0,5-2 20 0 0,4-2-74 0 0,-10 3 33 0 0,5 0-166 0 0,-2 2 38 0 0,-5 1 115 0 0,0 0-1 0 0,-1 0 1 0 0,1-1 0 0 0,-1 2-1 0 0,1-1 1 0 0,-1 0 0 0 0,1 1 54 0 0,6 2-197 0 0,-4-3 66 0 0,-3 0 14 0 0,1-1-13 0 0,-1 0-41 0 0,-1 0-9 0 0,1 0-42 0 0,0 0-47 0 0,-1 0-53 0 0,1 0-56 0 0,0 0-53 0 0,-1 0-47 0 0,1 0-41 0 0,0 0-150 0 0,0 0-40 0 0,0 0-182 0 0,1 0-488 0 0</inkml:trace>
  <inkml:trace contextRef="#ctx0" brushRef="#br0" timeOffset="608.61">943 208 7312 0 0,'0'0'165'0'0,"0"0"22"0"0,0 0 9 0 0,0 0 49 0 0,0 0 146 0 0,-3-3 66 0 0,-8-7 14 0 0,9 7-145 0 0,0 0-111 0 0,2 1-69 0 0,0-1-67 0 0,0 0-26 0 0,-1 1 64 0 0,0 1-84 0 0,0 1 0 0 0,1 0 0 0 0,-1-1 0 0 0,0 1 0 0 0,0 0 1 0 0,0 0-1 0 0,1-1 0 0 0,-1 1 0 0 0,0 0 0 0 0,0 0 0 0 0,0 0 0 0 0,0 0 1 0 0,0 0-1 0 0,0 0-33 0 0,0 0 33 0 0,0 0 0 0 0,0 0 0 0 0,0 0 0 0 0,0 0 0 0 0,0 0 1 0 0,1 0-1 0 0,-1 0 0 0 0,0 0 0 0 0,0 0 0 0 0,0-1 0 0 0,0 1 0 0 0,1 0 1 0 0,-1-1-1 0 0,-1 1-33 0 0,-2-7 294 0 0,0 2-40 0 0,-6 3-57 0 0,1 2-103 0 0,0 0 77 0 0,-2 0 84 0 0,-15 0 409 0 0,17 0-464 0 0,7 0-166 0 0,1 0 1 0 0,-1 1-1 0 0,1-1 1 0 0,-1 0-1 0 0,1 1 1 0 0,-1-1-1 0 0,1 0 1 0 0,-1 1-1 0 0,1 0 1 0 0,-1-1-1 0 0,1 1 1 0 0,0 0-1 0 0,-1 0 1 0 0,1 0-1 0 0,-1 1-34 0 0,-6 5 191 0 0,0 0-59 0 0,0-1-80 0 0,1-3-9 0 0,-11 7 40 0 0,16-9-79 0 0,0 0 0 0 0,0 0 0 0 0,0 1 0 0 0,1-1 1 0 0,-1 1-1 0 0,0 0 0 0 0,1-1 0 0 0,0 1 0 0 0,-1 0 1 0 0,1 0-1 0 0,0 0 0 0 0,0 0-4 0 0,-4 9 37 0 0,4-9-32 0 0,0 0 0 0 0,0 1-1 0 0,-1-1 1 0 0,1 0 0 0 0,0 0 0 0 0,-1 0-1 0 0,1 0 1 0 0,-1 0 0 0 0,0 0-5 0 0,-1 1 13 0 0,0 0-1 0 0,1 1 1 0 0,-1-1 0 0 0,1 1-1 0 0,-2 2-12 0 0,-11 33 4 0 0,2-5 49 0 0,12-32-52 0 0,0 0 1 0 0,0 1-1 0 0,1-1 0 0 0,-1 1 0 0 0,1-1 1 0 0,0 0-1 0 0,-1 1 0 0 0,1-1 1 0 0,0 1-1 0 0,1 1-1 0 0,-3 13-2 0 0,-4-4 2 0 0,5-12 0 0 0,0 1 0 0 0,0-1 0 0 0,1 1 0 0 0,-1-1 0 0 0,0 1 0 0 0,1 0 0 0 0,-1-1 0 0 0,1 1 0 0 0,0 0 0 0 0,-1-1 0 0 0,1 1 0 0 0,0 0 0 0 0,0-1 0 0 0,0 1 0 0 0,-1 9 0 0 0,1-6 0 0 0,-1 0 0 0 0,1-1 0 0 0,0 1 0 0 0,0 0 0 0 0,0 0 0 0 0,1 0 0 0 0,0 0 0 0 0,0-1 0 0 0,1 4 0 0 0,3 0 0 0 0,-4-7 0 0 0,0 1 0 0 0,0-1 0 0 0,-1 1 0 0 0,1-1 0 0 0,0 1 0 0 0,0-1 0 0 0,-1 1 0 0 0,1-1 0 0 0,-1 1 0 0 0,0 0 0 0 0,1-1 0 0 0,-1 1 0 0 0,0 0 0 0 0,0 0 0 0 0,0-2 0 0 0,0 1 0 0 0,0 0 0 0 0,0 0 0 0 0,0 0 0 0 0,1-1 0 0 0,-1 1 0 0 0,0 0 0 0 0,0 0 0 0 0,1 0 0 0 0,-1-1 0 0 0,0 1 0 0 0,1 0 0 0 0,-1-1 0 0 0,1 1 0 0 0,-1 0 0 0 0,1-1 0 0 0,-1 1 0 0 0,1 0 0 0 0,-1-1 0 0 0,1 1 0 0 0,-1-1 0 0 0,1 1 0 0 0,0-1 0 0 0,0 1 0 0 0,-1-1 0 0 0,1 0 0 0 0,0 1 0 0 0,-1-1 0 0 0,2 0 0 0 0,-1 1 0 0 0,0-1 0 0 0,0 1 0 0 0,1 0 0 0 0,-1-1 0 0 0,0 1 0 0 0,0 0 0 0 0,0 0 0 0 0,0-1 0 0 0,0 1 0 0 0,0 0 0 0 0,-1 0 0 0 0,1 0 0 0 0,0 0 0 0 0,0 0 0 0 0,-1 1 0 0 0,3 5 6 0 0,-2-7-4 0 0,-1 1 0 0 0,0-1 0 0 0,0 1 0 0 0,0-1-1 0 0,0 1 1 0 0,1-1 0 0 0,-1 0 0 0 0,0 1 0 0 0,1-1 0 0 0,-1 1 0 0 0,0-1 0 0 0,1 1 0 0 0,-1-1 0 0 0,0 0 0 0 0,1 1 0 0 0,-1-1 0 0 0,1 0 0 0 0,-1 0 0 0 0,0 1 0 0 0,1-1 0 0 0,-1 0-1 0 0,1 0 1 0 0,-1 1 0 0 0,1-1 0 0 0,-1 0 0 0 0,1 0 0 0 0,-1 0 0 0 0,1 0 0 0 0,-1 0 0 0 0,1 0 0 0 0,-1 0 0 0 0,1 0 0 0 0,-1 0 0 0 0,1 0 0 0 0,-1 0 0 0 0,1 0 0 0 0,-1 0 0 0 0,1 0-2 0 0,24 0 104 0 0,30 0-12 0 0,-53-1-86 0 0,1 1 1 0 0,-1-1-1 0 0,0 1 1 0 0,1-1 0 0 0,-1 0-1 0 0,0 0 1 0 0,1 0-1 0 0,-1 0 1 0 0,0 0 0 0 0,0 0-1 0 0,0 0 1 0 0,0-1-1 0 0,0 1 1 0 0,1-2-7 0 0,28-29 76 0 0,-16 16-35 0 0,-4 5-34 0 0,-7 7-8 0 0,0 0 0 0 0,0 1-1 0 0,0-1 1 0 0,-1 0 0 0 0,0-1 0 0 0,1 1 0 0 0,-2-1 0 0 0,1 1 0 0 0,0-1 0 0 0,-1 0 0 0 0,1-4 1 0 0,-1 4-7 0 0,0-2-21 0 0,0 1-1 0 0,0 0 1 0 0,0 0-1 0 0,1 1 1 0 0,0-1-1 0 0,0 0 0 0 0,1 1 1 0 0,3-4 28 0 0,-6 7 1 0 0,1 1 1 0 0,-1-1-1 0 0,1 1 1 0 0,-1-1-1 0 0,0 0 1 0 0,0 0-1 0 0,0 0 1 0 0,0 0-1 0 0,0 0 1 0 0,0 0-1 0 0,0-2-1 0 0,1-24 106 0 0,-2 13-43 0 0,0 15-63 0 0,-1-3 10 0 0,1 1 0 0 0,1-1-1 0 0,-1 0 1 0 0,0 0 0 0 0,1 0-1 0 0,-1 0 1 0 0,1-1-10 0 0,10-6-2 0 0,-10 2-40 0 0,0-1 1 0 0,0 1 0 0 0,-1-8 41 0 0,0 6-70 0 0,0 34 40 0 0,-1-12 30 0 0,1-9 0 0 0,-1 0 0 0 0,1 1 0 0 0,0-1 0 0 0,0 0 0 0 0,1 1 0 0 0,-1-1 0 0 0,1 0 0 0 0,-1 0 0 0 0,1 0 0 0 0,0 1 0 0 0,4 4 0 0 0,-4-6 0 0 0,0-1 0 0 0,0 0 0 0 0,0 1 0 0 0,0-1 0 0 0,-1 1 0 0 0,1-1 0 0 0,0 1 0 0 0,-1 0 0 0 0,0-1 0 0 0,1 1 0 0 0,-1 0 0 0 0,0-1 0 0 0,0 1 0 0 0,1 0 0 0 0,-2 10 0 0 0,1-9 0 0 0,-1 0 0 0 0,1 1 0 0 0,0-1 0 0 0,0 0 0 0 0,1 0 0 0 0,-1 1 0 0 0,0-1 0 0 0,1 0 0 0 0,0 0 0 0 0,0 1 0 0 0,1-1 1 0 0,0 1 0 0 0,0 0 1 0 0,-1-1-1 0 0,1 1 0 0 0,-1 0 1 0 0,0 0-1 0 0,0 0 0 0 0,0 0 1 0 0,-1 0-1 0 0,1 3-1 0 0,-1-5 5 0 0,0 0 0 0 0,0 0 0 0 0,0 0 1 0 0,0 0-1 0 0,1 0 0 0 0,-1 0 0 0 0,1 0 0 0 0,-1 0 1 0 0,1-1-1 0 0,0 1 0 0 0,0 0 0 0 0,0 0 0 0 0,1 1-5 0 0,-1-2 4 0 0,0 1 0 0 0,0-1 0 0 0,-1 0 0 0 0,1 1 1 0 0,0-1-1 0 0,-1 1 0 0 0,1 0 0 0 0,-1-1 0 0 0,1 1 0 0 0,-1 0 0 0 0,0-1 0 0 0,0 1 0 0 0,0 1-4 0 0,0-3 1 0 0,0 1 0 0 0,0-1 0 0 0,0 1 0 0 0,0-1 0 0 0,0 1 1 0 0,0-1-1 0 0,0 1 0 0 0,0-1 0 0 0,0 1 0 0 0,0-1 0 0 0,0 1 0 0 0,0-1 0 0 0,1 1 0 0 0,-1-1 0 0 0,0 1 1 0 0,0-1-1 0 0,0 1 0 0 0,1-1 0 0 0,-1 0 0 0 0,0 1 0 0 0,0-1 0 0 0,1 1 0 0 0,-1-1 0 0 0,0 0 1 0 0,1 1-1 0 0,-1-1 0 0 0,1 0 0 0 0,-1 1 0 0 0,0-1 0 0 0,1 0 0 0 0,-1 0 0 0 0,1 1-1 0 0,6 3 29 0 0,9 26-18 0 0,-16-29-11 0 0,1 0 0 0 0,-1 1 0 0 0,1-1 0 0 0,-1 1 0 0 0,0-1 0 0 0,0 1 0 0 0,0-1 0 0 0,1 1 0 0 0,-1-1 0 0 0,-1 1 0 0 0,1-2 0 0 0,0 0 0 0 0,0 1 0 0 0,0 0 0 0 0,0 0 0 0 0,0 0 0 0 0,0 0 0 0 0,0 0 0 0 0,1 0 0 0 0,-1-1 0 0 0,0 1 0 0 0,0 0 0 0 0,1 0 0 0 0,-1 0 0 0 0,0-1 0 0 0,1 2 0 0 0,4-1-22 0 0,-1-1-27 0 0,3 4-36 0 0,4 7-121 0 0,-9-9 98 0 0,-2-2-50 0 0,0 1-70 0 0,0-1 72 0 0,0 0-34 0 0,0 0-35 0 0,0 0-35 0 0,0 0-350 0 0,0 0 86 0 0,0 0-48 0 0,0 0-670 0 0,0 0-527 0 0,0 0-1003 0 0</inkml:trace>
  <inkml:trace contextRef="#ctx0" brushRef="#br0" timeOffset="893.09">1294 240 11856 0 0,'0'0'348'0'0,"0"0"-127"0"0,0 0-101 0 0,3 3 47 0 0,1 2-100 0 0,-1 1 39 0 0,1 8 181 0 0,-2 19 362 0 0,-2-30-602 0 0,-1 22 60 0 0,1 12 8 0 0,0-32-106 0 0,0 0 0 0 0,0 0 0 0 0,1 0 0 0 0,0 0 1 0 0,1 1-10 0 0,4 8 0 0 0,-5-13 0 0 0,0 0 0 0 0,0 1 0 0 0,-1-1 0 0 0,1 1 0 0 0,0-1 0 0 0,-1 1 0 0 0,1-1 0 0 0,-1 1 0 0 0,0-1 0 0 0,1 1 0 0 0,-1 0 0 0 0,0-1 0 0 0,0 1 0 0 0,0 62 0 0 0,0-63-6 0 0,0 1 1 0 0,0-1 0 0 0,0 1 0 0 0,1 0 0 0 0,-1-1-1 0 0,1 1 1 0 0,-1-1 0 0 0,1 1 0 0 0,-1-1 0 0 0,1 2 5 0 0,4 3-74 0 0,-1-1-40 0 0,-1-2-193 0 0,-3-3 149 0 0,0 0 65 0 0,0 0-35 0 0,0 0-12 0 0,0 0-35 0 0,0 0-39 0 0,0 0-46 0 0,0 0-48 0 0,0 0-46 0 0,0 0-39 0 0,0 0-35 0 0,0 0-126 0 0,0 0-33 0 0,0 0-1298 0 0</inkml:trace>
  <inkml:trace contextRef="#ctx0" brushRef="#br0" timeOffset="1071.34">1214 16 7400 0 0,'0'0'216'0'0,"0"-2"-11"0"0,0-2-171 0 0,-2-3-25 0 0,1 6 46 0 0,-1 1 95 0 0,1 0 124 0 0,-1 0 253 0 0,-1 0 81 0 0,1 0-274 0 0,1-1-142 0 0,-1 0-111 0 0,2 1-14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7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17 10208 0 0,'0'0'298'0'0,"0"0"-3"0"0,0-1-220 0 0,0-1-43 0 0,0-5-2 0 0,0 3 41 0 0,0 2 74 0 0,0 2 171 0 0,-3 0 296 0 0,2 0-515 0 0,1 0-35 0 0,-1 0-13 0 0,-2 0 5 0 0,2 0 7 0 0,0 0 48 0 0,-1 0 41 0 0,1 0 61 0 0,0 0 71 0 0,-1 0 82 0 0,2 0-678 0 0,0 0-53 0 0,0 0-47 0 0,0 0-40 0 0,0 0-138 0 0,0 0-40 0 0,0 0-165 0 0,0 0-442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8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353 112 7224 0 0,'0'-3'165'0'0,"0"-2"-140"0"0,1 1 41 0 0,-2-12 281 0 0,-3 1-216 0 0,0 6-104 0 0,-2-3-36 0 0,4 5 16 0 0,-1 1 76 0 0,-2 3 93 0 0,-1 1 114 0 0,4-1-85 0 0,0-1-16 0 0,0 1-4 0 0,0 1 7 0 0,0 1-17 0 0,0 1 56 0 0,-2-1 67 0 0,-1 1 80 0 0,4 0-342 0 0,1 0-1 0 0,-1 0 1 0 0,0 0-1 0 0,1 0 1 0 0,-1 0 0 0 0,0 0-1 0 0,1-1 1 0 0,-1 1-1 0 0,1 0 1 0 0,-1-1 0 0 0,0 1-1 0 0,1 0 1 0 0,-1-1 0 0 0,1 1-1 0 0,-1 0 1 0 0,1-1-1 0 0,-1 1 1 0 0,1-1 0 0 0,-1 1-1 0 0,1-1 1 0 0,0 1-1 0 0,-1-1 1 0 0,1 0-36 0 0,-1 1 34 0 0,1-1 0 0 0,0 1 0 0 0,-1-1 0 0 0,1 1-1 0 0,-1-1 1 0 0,1 1 0 0 0,-1-1 0 0 0,1 1 0 0 0,-1-1 0 0 0,1 1 0 0 0,-1 0 0 0 0,1-1 0 0 0,-1 1 0 0 0,0 0-1 0 0,1-1 1 0 0,-1 1 0 0 0,1 0 0 0 0,-1 0 0 0 0,0 0 0 0 0,1-1 0 0 0,-1 1 0 0 0,0 0 0 0 0,0 0-34 0 0,-4 3 493 0 0,4-2-449 0 0,0 0 1 0 0,-1 0-1 0 0,1 0 1 0 0,-1 0-1 0 0,1 0 0 0 0,-1 0 1 0 0,1 0-1 0 0,-1 0 1 0 0,1-1-1 0 0,-1 1 1 0 0,0 0-45 0 0,-25 1 546 0 0,17 0-366 0 0,6 2-53 0 0,-3 4-54 0 0,-17-3-61 0 0,-4 7-8 0 0,5 5 52 0 0,20-14-46 0 0,1 0 0 0 0,-1 0 0 0 0,1 1 0 0 0,0-1 0 0 0,0 1 0 0 0,0 0-10 0 0,0 0 10 0 0,0-1 0 0 0,0 1 0 0 0,0-1 1 0 0,0 0-1 0 0,-1 0 0 0 0,0 1-10 0 0,-11 11 47 0 0,12-11-42 0 0,-1 0 1 0 0,1 0 0 0 0,0 0 0 0 0,0 0-1 0 0,1 1 1 0 0,-1-1 0 0 0,0 3-6 0 0,-3 9 33 0 0,2-6-25 0 0,-10 25-5 0 0,11-32-3 0 0,1 1 0 0 0,-1 0 0 0 0,0-1 0 0 0,1 1 0 0 0,0 0 0 0 0,0 0 0 0 0,0 0 0 0 0,0 0 0 0 0,1 0 0 0 0,-1 3 0 0 0,1-4 0 0 0,0 1 0 0 0,0-1 0 0 0,-1 0 0 0 0,1 1 0 0 0,-1-1 0 0 0,0 0 0 0 0,0 0 0 0 0,0 0 0 0 0,0 0 0 0 0,-2 2 0 0 0,-1 6 0 0 0,-12 37 0 0 0,15-45 0 0 0,0-1 0 0 0,1 1 0 0 0,-1 0 0 0 0,1-1 0 0 0,0 1 0 0 0,0 0 0 0 0,0-1 0 0 0,0 4 0 0 0,0 4 0 0 0,0 17 0 0 0,-1-20 0 0 0,3-3-1 0 0,10 20 12 0 0,-11-23-3 0 0,0 0 1 0 0,-1 1-1 0 0,1-1 0 0 0,0 1 0 0 0,0-1 1 0 0,0 0-1 0 0,0 0 0 0 0,0 0 0 0 0,0 1 1 0 0,0-1-1 0 0,1 0 0 0 0,-1 0-8 0 0,10 0 40 0 0,0 0 3 0 0,-4 4-15 0 0,-6-4-25 0 0,-1-1 1 0 0,1 1 0 0 0,0 0 0 0 0,0-1 0 0 0,-1 1 0 0 0,1-1 0 0 0,0 1 0 0 0,0-1 0 0 0,0 1 0 0 0,0-1-1 0 0,0 0 1 0 0,0 1 0 0 0,0-1 0 0 0,-1 0 0 0 0,1 0 0 0 0,0 0 0 0 0,0 0 0 0 0,0 0 0 0 0,0 0 0 0 0,0 0-1 0 0,0 0 1 0 0,0 0 0 0 0,0 0 0 0 0,0 0 0 0 0,0 0 0 0 0,0-1 0 0 0,0 1-4 0 0,5-3 27 0 0,0 0 16 0 0,0 0-1 0 0,1-1 1 0 0,-1 1-1 0 0,-1-1 1 0 0,1-1 0 0 0,0 1-43 0 0,-1-1 32 0 0,0 1 0 0 0,0 0 0 0 0,1 0 0 0 0,-1 0 0 0 0,1 1-32 0 0,13-10 97 0 0,-6 2-1 0 0,-5 3-32 0 0,-3 4-18 0 0,-1-1 0 0 0,1 0 0 0 0,-1 0 0 0 0,2-3-46 0 0,12-19 23 0 0,9 6-23 0 0,-23 17 0 0 0,1-1 0 0 0,-1 0 0 0 0,-1 0 0 0 0,1 0 0 0 0,-1-1 0 0 0,0 1 0 0 0,0-1 0 0 0,0-1 0 0 0,-1-2 0 0 0,4-8 0 0 0,5 5 0 0 0,-9 11 0 0 0,-1 0 0 0 0,1 0 0 0 0,-1-1 0 0 0,1 1 0 0 0,-1-1 0 0 0,0 1 0 0 0,0-1 0 0 0,0 1 0 0 0,0-1 0 0 0,0 1 0 0 0,0-1 0 0 0,0 0 0 0 0,0 0 0 0 0,-1 0 0 0 0,1-1 0 0 0,10-16 10 0 0,-2 6 30 0 0,-2-3 50 0 0,-2-10 32 0 0,9-1 40 0 0,-3 8-93 0 0,-10 17-70 0 0,-1 0 1 0 0,1 0-1 0 0,0-1 0 0 0,-1 1 1 0 0,1 0-1 0 0,-1 0 0 0 0,0 0 1 0 0,1-2 0 0 0,-2 3 0 0 0,1-1 0 0 0,1 1 0 0 0,-1-1 0 0 0,0 1 0 0 0,0-1 0 0 0,0 1 0 0 0,1-1 0 0 0,-1 1 0 0 0,1 0 0 0 0,-1-1 0 0 0,1 1 0 0 0,0 0 0 0 0,-1 0 0 0 0,1-1 0 0 0,0 1 0 0 0,0 0 0 0 0,0 0 0 0 0,0 0 0 0 0,0 0 0 0 0,0 1 0 0 0,0-1 0 0 0,1 0 0 0 0,0 0 0 0 0,3-1 0 0 0,0-1 0 0 0,-10-8 0 0 0,5 11 0 0 0,0 0 0 0 0,0 0 0 0 0,0-1 0 0 0,0 1 0 0 0,0 0 0 0 0,0 0 0 0 0,0 0 0 0 0,0 0 0 0 0,0 0 0 0 0,1 0 0 0 0,-1 0 0 0 0,0 0 0 0 0,0 0 0 0 0,0-1 0 0 0,0 1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1 0 0 0,0-1 0 0 0,0 0 0 0 0,1 0 0 0 0,-1 0 0 0 0,0 0 0 0 0,0 0 0 0 0,0 0 0 0 0,0 0 0 0 0,0 0 0 0 0,0 0 0 0 0,0 1 0 0 0,0-1 0 0 0,0 0 0 0 0,-8 13-19 0 0,3-2-48 0 0,-6 8-119 0 0,9-16 45 0 0,0 0 64 0 0,2 1 40 0 0,1 2 25 0 0,0-4-21 0 0,-1 5 10 0 0,0-5 21 0 0,0 1 0 0 0,0-1 0 0 0,0 0 1 0 0,0 0-1 0 0,0 0 0 0 0,0 1 1 0 0,-1-1-1 0 0,1 0 0 0 0,-1 0 1 0 0,0 1 1 0 0,-4 5-22 0 0,4-7 19 0 0,0 1 1 0 0,0-1-1 0 0,0 1 0 0 0,0-1 1 0 0,1 1-1 0 0,-1-1 1 0 0,0 1-1 0 0,1 0 1 0 0,0-1-1 0 0,-1 1 1 0 0,1 0-1 0 0,0-1 1 0 0,0 1-1 0 0,0 0 1 0 0,0 1 2 0 0,-1 1 0 0 0,1 0 0 0 0,-1 0 0 0 0,1 0 0 0 0,-1 0 0 0 0,0 0 0 0 0,-1 0 0 0 0,1-1 0 0 0,-1 1 0 0 0,1 0 0 0 0,-3 2 0 0 0,3-3 0 0 0,0 0 0 0 0,1 0 0 0 0,-1 1 0 0 0,1-1 0 0 0,-1 0 0 0 0,1 0 0 0 0,0 1 0 0 0,0-1 0 0 0,1 0 0 0 0,-1 1 0 0 0,1 8 0 0 0,-1 52 60 0 0,0-64-60 0 0,0 1 2 0 0,0 1 0 0 0,0-1 0 0 0,0 1 1 0 0,0-1-1 0 0,0 1 0 0 0,0-1 0 0 0,1 0 1 0 0,-1 1-1 0 0,1-1 0 0 0,-1 1-2 0 0,11 11 54 0 0,-8-8 10 0 0,-3 14-43 0 0,0-11-86 0 0,0-7 33 0 0,0 0-18 0 0,0 0-26 0 0,0-1-41 0 0,0 1-20 0 0,1-1-43 0 0,0 1-47 0 0,-1-1-56 0 0,1 1-95 0 0,0 0-66 0 0,1 1-58 0 0,-1-1-48 0 0,1 1-51 0 0,-1-1-34 0 0,5 5-1389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0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98 5792 0 0,'0'1'8'0'0,"0"-1"1"0"0,0 1-1 0 0,0 0 1 0 0,0-1-1 0 0,0 1 1 0 0,0 0-1 0 0,0 0 1 0 0,1-1-1 0 0,-1 1 0 0 0,0 0 1 0 0,0-1-1 0 0,0 1 1 0 0,1-1-1 0 0,-1 1 1 0 0,1 0-1 0 0,-1-1 1 0 0,0 1-1 0 0,1-1 1 0 0,-1 1-1 0 0,1-1 1 0 0,-1 1-1 0 0,1-1 0 0 0,-1 1 1 0 0,1-1-1 0 0,-1 1 1 0 0,1-1-9 0 0,5 7 113 0 0,-4 2-86 0 0,-2-7-29 0 0,0-1-1 0 0,0 1 1 0 0,1 0 0 0 0,-1-1 0 0 0,0 1-1 0 0,1-1 1 0 0,-1 1 0 0 0,1 0 0 0 0,0-1 0 0 0,-1 1-1 0 0,1-1 1 0 0,0 0 0 0 0,1 2 2 0 0,3 8 26 0 0,-2 6 93 0 0,-2-6 79 0 0,2 0 101 0 0,1 0 96 0 0,1 1 87 0 0,-4-11-393 0 0,0 1-1 0 0,-1-1 0 0 0,0 1 0 0 0,1 0 0 0 0,-1-1 0 0 0,0 1 0 0 0,0-1 0 0 0,0 1 1 0 0,0 0-1 0 0,0-1-88 0 0,3 14 717 0 0,2-7-371 0 0,1 4 212 0 0,-4 0-105 0 0,-1-6-192 0 0,0-1 31 0 0,3 4 450 0 0,-3-7-547 0 0,1 0-36 0 0,-1 0-67 0 0,0 0-37 0 0,0 0-43 0 0,0 0-49 0 0,0-2 182 0 0,-1 0-40 0 0,0 1-2 0 0,1 0-102 0 0,-1 0-57 0 0,1 2-255 0 0,-1-1 248 0 0,1-2 77 0 0,-1 1 41 0 0,0 0 48 0 0,0 0 58 0 0,0-1 36 0 0,0 1 57 0 0,0 0 63 0 0,0-1 68 0 0,0 1 73 0 0,-1-1 79 0 0,1 1 85 0 0,0 0 91 0 0,-3-1-600 0 0,-7 0-39 0 0,10 0-73 0 0,0 0 0 0 0,-1 0 0 0 0,1 0 1 0 0,0 0-1 0 0,0 0 0 0 0,0 0 0 0 0,0 0 1 0 0,0 0-1 0 0,0 0 0 0 0,0 0 0 0 0,0 0 1 0 0,0 0-1 0 0,0 0 0 0 0,-1 0 0 0 0,1 0 1 0 0,0 0-1 0 0,0 0 0 0 0,0 0 0 0 0,0 0 1 0 0,0 0-1 0 0,0 0 0 0 0,0 0 1 0 0,0 0-1 0 0,0 0 0 0 0,0-1 0 0 0,0 1 1 0 0,-1 0-1 0 0,1 0 0 0 0,0 0 0 0 0,0 0 1 0 0,0 0-1 0 0,0 0 0 0 0,0 0 0 0 0,0 0 1 0 0,0 0-1 0 0,0 0 0 0 0,0 0 0 0 0,0 0 1 0 0,0 0-1 0 0,0-1 0 0 0,0 1 1 0 0,0 0-1 0 0,0 0 0 0 0,0 0 0 0 0,0 0 1 0 0,0 0-1 0 0,0 0 0 0 0,0 0 0 0 0,0 0 1 0 0,0 0-1 0 0,0 0 0 0 0,0-1 0 0 0,0 1 1 0 0,0 0-1 0 0,0 0 0 0 0,0 0 0 0 0,0 0 0 0 0,0-2 8 0 0,-1 0 1 0 0,1 0-1 0 0,0 1 1 0 0,-1-1 0 0 0,0 0-1 0 0,1 0 1 0 0,-1 1-1 0 0,0-1 1 0 0,0 1-1 0 0,0-1 1 0 0,0 0 0 0 0,0 1-1 0 0,0 0 1 0 0,0-1-1 0 0,-1 0-9 0 0,-2-5 71 0 0,5-2-74 0 0,-1 7 8 0 0,0-5-5 0 0,1 0 0 0 0,0 0 0 0 0,0 0 0 0 0,1 1 0 0 0,-1-1 0 0 0,2-1 0 0 0,1-7-1 0 0,-1 3 1 0 0,-2 8 6 0 0,0 0 0 0 0,0 0 0 0 0,0 0 0 0 0,0 1 0 0 0,1-1 0 0 0,0 0 0 0 0,0 1 0 0 0,0-1 0 0 0,1-1-6 0 0,20-34 11 0 0,-17 27-11 0 0,1-1 0 0 0,0 2 0 0 0,1-1-1 0 0,5-5 1 0 0,3 7-14 0 0,-7-3-20 0 0,-8 10 29 0 0,0 1 1 0 0,1-1-1 0 0,0 1 1 0 0,-1-1-1 0 0,1 1 1 0 0,0 0-1 0 0,0 0 1 0 0,0 0-1 0 0,0 0 0 0 0,1 0 1 0 0,0 0 4 0 0,12-5-39 0 0,5 1 23 0 0,-10 3 7 0 0,-6 2 2 0 0,0 0 0 0 0,0 0 0 0 0,0 1 1 0 0,0-1-1 0 0,0 1 0 0 0,0 0 0 0 0,0 0 0 0 0,2 1 7 0 0,7-1 2 0 0,-12 0-3 0 0,1 0 0 0 0,0 1 1 0 0,0-1-1 0 0,0 0 0 0 0,-1 1 1 0 0,1-1-1 0 0,0 1 0 0 0,-1 0 1 0 0,1 0-1 0 0,0-1 1 0 0,-1 1-1 0 0,1 0 0 0 0,-1 0 1 0 0,1 1-1 0 0,-1-1 0 0 0,0 0 1 0 0,1 0-1 0 0,-1 1 0 0 0,0-1 1 0 0,16 12-41 0 0,-5-8 26 0 0,-3-1-7 0 0,18 22-26 0 0,-25-23 40 0 0,0-1 1 0 0,0 1-1 0 0,0 0 1 0 0,0 0-1 0 0,0 0 0 0 0,0 1 8 0 0,11 31-8 0 0,-11-30 8 0 0,0 14 1 0 0,-2-18-1 0 0,0 1 0 0 0,0-1 0 0 0,0 0 0 0 0,1 1 0 0 0,-1-1 0 0 0,0 1 0 0 0,0-1 0 0 0,1 0 0 0 0,-1 1 0 0 0,1 0 0 0 0,5 6 0 0 0,-1 1 0 0 0,-3 22 0 0 0,-2 11 10 0 0,0-41-9 0 0,0-1 0 0 0,0 0 0 0 0,0 0-1 0 0,0 0 1 0 0,0 0 0 0 0,0 0 0 0 0,0 0-1 0 0,0 0 1 0 0,0 1 0 0 0,0-1 0 0 0,0 0 0 0 0,0 0-1 0 0,0 0 1 0 0,0 0 0 0 0,0 0 0 0 0,0 1 0 0 0,0-1-1 0 0,0 0 1 0 0,0 0 0 0 0,0 0 0 0 0,0 0 0 0 0,0 0-1 0 0,0 0 1 0 0,0 1 0 0 0,0-1 0 0 0,0 0 0 0 0,0 0-1 0 0,0 0 1 0 0,0 0 0 0 0,0 0 0 0 0,0 0-1 0 0,0 1 1 0 0,0-1 0 0 0,0 0 0 0 0,1 0 0 0 0,-1 0-1 0 0,0 0 1 0 0,0 0 0 0 0,0 0 0 0 0,0 0 0 0 0,0 0-1 0 0,0 0 1 0 0,1 0 0 0 0,-1 1 0 0 0,0-1 0 0 0,0 0-1 0 0,0 0 1 0 0,0 0 0 0 0,0 0 0 0 0,0 0-1 0 0,1 0 1 0 0,-1 0 0 0 0,0 0 0 0 0,0 0-1 0 0,7-2 7 0 0,-7 2-7 0 0,0 0 0 0 0,0 0 0 0 0,0 1 1 0 0,0-1-1 0 0,0 0 0 0 0,0 0 0 0 0,0 0 1 0 0,1 0-1 0 0,-1 0 0 0 0,0 0 0 0 0,0 0 1 0 0,0 0-1 0 0,0 0 0 0 0,0 0 0 0 0,0 0 1 0 0,0 0-1 0 0,0 0 0 0 0,0 0 0 0 0,0 0 1 0 0,0 1-1 0 0,0-1 0 0 0,1 0 0 0 0,-1 0 1 0 0,0 0-1 0 0,0 0 0 0 0,0 0 0 0 0,0 0 1 0 0,0 0-1 0 0,0 0 0 0 0,0 1 0 0 0,0-1 0 0 0,0 0 1 0 0,0 0-1 0 0,0 0 0 0 0,0 0 0 0 0,0 0 1 0 0,0 0-1 0 0,0 0 0 0 0,0 1 0 0 0,0-1 1 0 0,0 0-1 0 0,0 0 0 0 0,0 0 0 0 0,0 0 0 0 0,-9 11 47 0 0,7-9-96 0 0,2-1-85 0 0,-1-1-90 0 0,1 0 62 0 0,0 0-38 0 0,0 0-43 0 0,0 0-38 0 0,0 0-387 0 0,0 0 89 0 0,0 0-55 0 0,0 0-748 0 0,0 0-593 0 0,0 0-1123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0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64 8720 0 0,'-2'0'197'0'0,"1"0"-190"0"0,1 0 0 0 0,-1 0 0 0 0,0 0 1 0 0,1 0-1 0 0,-1 0 0 0 0,1 0 0 0 0,-1 0 0 0 0,1 0 0 0 0,-1-1 0 0 0,1 1 0 0 0,-1 0 1 0 0,1 0-1 0 0,-1 0 0 0 0,1-1 0 0 0,-1 1 0 0 0,1 0 0 0 0,-1-1-7 0 0,1 0 19 0 0,-1 1 1 0 0,1-1-1 0 0,-1 0 0 0 0,1 0 0 0 0,0 1 0 0 0,0-1 1 0 0,-1 0-1 0 0,1 0 0 0 0,0 0 0 0 0,0 0 0 0 0,0 1 1 0 0,0-1-1 0 0,0 0 0 0 0,0 0-19 0 0,0 0 17 0 0,0 0 1 0 0,0 0-1 0 0,-1 1 0 0 0,1-1 0 0 0,0 0 1 0 0,0 0-1 0 0,0 0 0 0 0,-1 0 0 0 0,1 1 1 0 0,0-1-1 0 0,-1 0 0 0 0,1 0 1 0 0,-1 0-1 0 0,1 1 0 0 0,-1-1-17 0 0,1 0 4 0 0,-1 1 0 0 0,0-1 0 0 0,1 1 1 0 0,-1 0-1 0 0,0-1 0 0 0,1 1 0 0 0,-1 0 0 0 0,0 0 0 0 0,1 0 0 0 0,-1-1 0 0 0,0 1 0 0 0,1 0 0 0 0,-1 0 1 0 0,0 0-1 0 0,0 0 0 0 0,0 0-4 0 0,1 0-1 0 0,-1 0 0 0 0,0 0 0 0 0,1 0 0 0 0,-1 0 1 0 0,0 0-1 0 0,0 0 0 0 0,1 0 0 0 0,-1 0 0 0 0,0 0 1 0 0,1-1-1 0 0,-1 1 0 0 0,0 0 0 0 0,1-1 0 0 0,-1 1 0 0 0,1 0 1 0 0,-1-1-1 0 0,1 1 0 0 0,-1 0 0 0 0,0-1 0 0 0,1 1 0 0 0,-1-1 1 0 0,1 1-1 0 0,0-1 0 0 0,-1 0 0 0 0,1 1 0 0 0,-1-1 1 0 0,-4-4 22 0 0,-6 2 63 0 0,0 0 244 0 0,6-3 94 0 0,4 6-389 0 0,1-1-1 0 0,0 1 1 0 0,-1-1 0 0 0,1 1 0 0 0,0 0-1 0 0,-1-1 1 0 0,1 1 0 0 0,-1-1 0 0 0,1 1 0 0 0,-1 0-1 0 0,1-1 1 0 0,-1 1 0 0 0,1 0 0 0 0,-1-1 0 0 0,1 1-1 0 0,-1 0 1 0 0,1 0 0 0 0,-1 0 0 0 0,1-1-1 0 0,-1 1 1 0 0,0 0 0 0 0,1 0 0 0 0,-1 0 0 0 0,0 0-34 0 0,-4 3 549 0 0,4-2-484 0 0,-2 2 53 0 0,-5 2 63 0 0,5-4-98 0 0,0 1 35 0 0,-4-1 139 0 0,4-1-78 0 0,-1 0 39 0 0,-4 1-3 0 0,1 3-39 0 0,-9 7 84 0 0,-15 21 73 0 0,16-16-123 0 0,-27 30 222 0 0,20-15-220 0 0,19-27-167 0 0,1-1 0 0 0,0 1 1 0 0,0 0-1 0 0,1 0 0 0 0,-1 0 0 0 0,1 0 0 0 0,0 0 0 0 0,0 0-45 0 0,-3 9 122 0 0,-10 14 255 0 0,8-17-278 0 0,2-1-36 0 0,0 1-43 0 0,3 1-52 0 0,1 31 49 0 0,0-41-14 0 0,0-1 0 0 0,0 0 0 0 0,0 1 0 0 0,-1-1 0 0 0,1 0 1 0 0,0 1-1 0 0,0-1 0 0 0,1 0 0 0 0,-1 1 0 0 0,0-1 0 0 0,0 0 0 0 0,0 1 1 0 0,0-1-1 0 0,0 0 0 0 0,0 0 0 0 0,0 1 0 0 0,0-1 0 0 0,1 0 0 0 0,-1 1 0 0 0,0-1 1 0 0,0 0-1 0 0,0 0 0 0 0,1 1 0 0 0,-1-1 0 0 0,0 0 0 0 0,0 0-3 0 0,2 2 10 0 0,-1-1-1 0 0,0 0 0 0 0,0 1 1 0 0,0-1-1 0 0,0 1 1 0 0,0-1-1 0 0,0 1 1 0 0,0 0-1 0 0,0-1 0 0 0,-1 1 1 0 0,1 0-1 0 0,0 0 1 0 0,-1-1-1 0 0,0 1 1 0 0,1 1-10 0 0,1 2 53 0 0,9 9-32 0 0,-11-14-19 0 0,1 1 0 0 0,-1 0 0 0 0,0 0 0 0 0,1 0 1 0 0,-1 0-1 0 0,1 0 0 0 0,-1-1 0 0 0,1 1 0 0 0,0 0 0 0 0,-1 0 0 0 0,1-1 0 0 0,0 1 0 0 0,-1-1 0 0 0,1 1 0 0 0,0 0 0 0 0,0-1 0 0 0,0 1 1 0 0,-1-1-1 0 0,1 0 0 0 0,0 1 0 0 0,0-1 0 0 0,0 0 0 0 0,0 1 0 0 0,0-1 0 0 0,0 0 0 0 0,0 0-2 0 0,9 3 10 0 0,-2 5 32 0 0,-8-8-39 0 0,1 1-1 0 0,-1-1 1 0 0,0 0-1 0 0,1 1 1 0 0,-1-1 0 0 0,0 1-1 0 0,1-1 1 0 0,-1 0-1 0 0,1 1 1 0 0,-1-1 0 0 0,0 0-1 0 0,1 0 1 0 0,-1 1-1 0 0,1-1 1 0 0,-1 0 0 0 0,1 0-1 0 0,-1 0 1 0 0,1 1-1 0 0,-1-1 1 0 0,1 0 0 0 0,-1 0-1 0 0,1 0 1 0 0,-1 0-1 0 0,1 0 1 0 0,-1 0 0 0 0,1 0-1 0 0,-1 0 1 0 0,1 0-1 0 0,0 0-1 0 0,22-1 73 0 0,-19 1-62 0 0,0-1 0 0 0,0 0 0 0 0,0 0 0 0 0,0 0-1 0 0,0 0 1 0 0,0-1 0 0 0,0 1 0 0 0,0-1 0 0 0,1-1-12 0 0,6 0 0 0 0,2 3-57 0 0,-3 1-6 0 0,-6-1 94 0 0,0-1-44 0 0,-1 1-46 0 0,1 0-43 0 0,0-1-43 0 0,0 0-44 0 0,0 1-43 0 0,0-1-41 0 0,-1 0-42 0 0,1-1-41 0 0,0 1-41 0 0,-1 0-40 0 0,1-1-40 0 0,-1 0-38 0 0,1 1-40 0 0,-1-1-38 0 0,5-5-1385 0 0,2-2-1124 0 0,-10 9 3100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1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1 7136 0 0,'0'0'208'0'0,"0"0"-56"0"0,0 0-14 0 0,0 0 44 0 0,0 0 148 0 0,0 0 278 0 0,0 0 22 0 0,0 0-13 0 0,0 0-62 0 0,0 0-31 0 0,0 2-4 0 0,0 36 519 0 0,0-19-642 0 0,0-10-213 0 0,0 1-35 0 0,0-2-42 0 0,0-1-49 0 0,-2 10 129 0 0,-4 1-35 0 0,0-3-41 0 0,4-4-7 0 0,1 0 1 0 0,0 0-1 0 0,1 0 1 0 0,0 0 0 0 0,1 4-105 0 0,0 11 213 0 0,-1-8-64 0 0,1 0-34 0 0,0 26 145 0 0,-6-12-15 0 0,0-15-113 0 0,3-11-67 0 0,0 1 1 0 0,1 0 0 0 0,0-1 0 0 0,0 1 0 0 0,0 0 0 0 0,1 0-66 0 0,0 31 306 0 0,0 17 107 0 0,-2-41-255 0 0,-4-1 20 0 0,5-12-159 0 0,0 1 1 0 0,0-1-1 0 0,0 1 0 0 0,0 0 1 0 0,0-1-1 0 0,1 1 1 0 0,-1 0-1 0 0,1 0 0 0 0,-1-1 1 0 0,1 1-1 0 0,0 0 0 0 0,0 0 1 0 0,0 0-1 0 0,0 0-19 0 0,0 22 152 0 0,0-18-7 0 0,-3-4-13 0 0,-8 9-49 0 0,9-8-12 0 0,2-3 14 0 0,0 0-46 0 0,0 0-141 0 0,0 0-79 0 0,0 0 75 0 0,0 0-69 0 0,0 0-88 0 0,0 0 80 0 0,0 0-41 0 0,0 0-43 0 0,0 0-42 0 0,0 0-38 0 0,0 0-34 0 0,0 0-248 0 0,0 0-56 0 0,0 0-807 0 0,0 0-636 0 0,0 0-1209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1.5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48 6880 0 0,'0'0'157'0'0,"0"3"23"0"0,-1 9-71 0 0,1 19 105 0 0,4-13-154 0 0,1-10-77 0 0,1 5 26 0 0,-4-2 105 0 0,-1-2 143 0 0,0-2-41 0 0,2 1 3 0 0,1 3 60 0 0,0-1 24 0 0,0 0 78 0 0,-1-1-93 0 0,-1-1-34 0 0,2 2 16 0 0,-1 1 17 0 0,2 1 100 0 0,0-2-85 0 0,0-1-68 0 0,0 0-50 0 0,7 15 273 0 0,-6-10-68 0 0,0-1-115 0 0,1 0-50 0 0,4 4 8 0 0,-6-10-137 0 0,-3-4-33 0 0,0 0 0 0 0,0 0 0 0 0,0 0 0 0 0,1-1 0 0 0,-1 1-1 0 0,1-1 1 0 0,0 0 0 0 0,0 1 0 0 0,0-1 0 0 0,0 0 0 0 0,0-1 0 0 0,0 1 0 0 0,4 1-62 0 0,0 0 114 0 0,25 24 313 0 0,-18-20-232 0 0,4 2 34 0 0,-4-5-41 0 0,8-5-23 0 0,-13 1-86 0 0,7 0 105 0 0,-13 1-136 0 0,0-1 0 0 0,0 0 0 0 0,0 0 0 0 0,0 0 0 0 0,0 0 0 0 0,-1 0 0 0 0,1-1 0 0 0,0 1 0 0 0,0-1 0 0 0,3-1-48 0 0,-1-1 72 0 0,22-11 284 0 0,-19 8-267 0 0,0 0-42 0 0,-4 3-18 0 0,0 0 1 0 0,0 0-1 0 0,0 0 1 0 0,1 1-1 0 0,-1-1 1 0 0,1 1-1 0 0,1 0-29 0 0,18-9 94 0 0,-22 10-89 0 0,0 0 0 0 0,-1 0-1 0 0,0 0 1 0 0,1 0 0 0 0,-1-1-1 0 0,0 1 1 0 0,1 0 0 0 0,-1 0-1 0 0,0-1 1 0 0,0 1 0 0 0,1-2-5 0 0,19-45 86 0 0,-10 29-43 0 0,-6-7-22 0 0,1 13 6 0 0,-5 11-25 0 0,0 1 0 0 0,0-1 0 0 0,0 1 0 0 0,-1-1 0 0 0,1 1-1 0 0,0-1 1 0 0,-1 1 0 0 0,0-1 0 0 0,1 0 0 0 0,-1 0 0 0 0,0 1 0 0 0,0-1 0 0 0,0 0-1 0 0,0 0-1 0 0,1-4 2 0 0,-1 0-1 0 0,1 0 1 0 0,0 0-1 0 0,1-3-1 0 0,16-44-107 0 0,-11 33 40 0 0,-6 17 54 0 0,0-1-1 0 0,-1 1 1 0 0,1 0-1 0 0,-1-1 1 0 0,0 1-1 0 0,1 0 1 0 0,-1-1-1 0 0,-1 1 14 0 0,3-15-52 0 0,4 5 4 0 0,-5 11 44 0 0,0 1 1 0 0,0-1-1 0 0,0 1 0 0 0,-1-1 1 0 0,1 1-1 0 0,0-1 0 0 0,-1 1 1 0 0,0-1-1 0 0,1 1 0 0 0,-1-1 1 0 0,0 1-1 0 0,0-1 0 0 0,0 0 4 0 0,0 1-3 0 0,0 1 0 0 0,0-1 0 0 0,0 0-1 0 0,1 0 1 0 0,-1 0 0 0 0,0 1 0 0 0,0-1-1 0 0,0 0 1 0 0,1 0 0 0 0,-1 1 0 0 0,0-1-1 0 0,1 0 1 0 0,-1 0 0 0 0,1 1-1 0 0,-1-1 1 0 0,1 1 0 0 0,-1-1 0 0 0,1 0-1 0 0,-1 1 1 0 0,1-1 0 0 0,0 1 0 0 0,-1-1-1 0 0,1 1 1 0 0,0-1 0 0 0,-1 1 0 0 0,1 0-1 0 0,0-1 1 0 0,0 1 0 0 0,0 0 3 0 0,0-1-5 0 0,0 1-1 0 0,1-1 1 0 0,-1 0 0 0 0,0 1 0 0 0,0-1 0 0 0,0 0 0 0 0,0 0 0 0 0,0 1-1 0 0,0-1 1 0 0,0 0 0 0 0,0 0 0 0 0,-1 0 0 0 0,1 0 0 0 0,0 0-1 0 0,0-1 6 0 0,1-11-76 0 0,-2 10 4 0 0,0 3 0 0 0,0 0-1 0 0,3 3-5 0 0,8 10 11 0 0,-6 1 54 0 0,1-10 13 0 0,-5-4-1 0 0,-1 1 1 0 0,1-1 0 0 0,-1 0-1 0 0,1 0 1 0 0,-1 1 0 0 0,1-1-1 0 0,-1 0 1 0 0,0 1 0 0 0,1-1-1 0 0,-1 0 1 0 0,0 1 0 0 0,1-1-1 0 0,-1 1 1 0 0,0-1 0 0 0,0 0-1 0 0,1 1 1 0 0,-1-1 0 0 0,0 1-1 0 0,0-1 1 0 0,0 1 0 0 0,0-1-1 0 0,1 1 1 0 0,-1-1 0 0 0,0 1-1 0 0,0-1 1 0 0,0 1 0 0 0,0-1-1 0 0,0 1 1 0 0,0-1 0 0 0,0 1-1 0 0,-1-1 1 0 0,1 1 0 0 0,0 11-34 0 0,-1-9 26 0 0,1 1-1 0 0,0-1 0 0 0,0 0 1 0 0,0 0-1 0 0,0 1 0 0 0,1-1 1 0 0,-1 0-1 0 0,1 0 1 0 0,0 1-1 0 0,0-1 9 0 0,2 3-7 0 0,-2-4 3 0 0,0-1 1 0 0,0 1-1 0 0,0 0 0 0 0,0 0 0 0 0,0 0 0 0 0,-1 0 0 0 0,1 0 0 0 0,0 0 1 0 0,-1 0-1 0 0,0 0 0 0 0,1 0 0 0 0,-1 0 0 0 0,0 0 0 0 0,0 0 0 0 0,0 0 0 0 0,0 0 1 0 0,-1 0-1 0 0,1 0 0 0 0,0 0 4 0 0,-3 6-8 0 0,2-7 8 0 0,1 0 0 0 0,0 0 0 0 0,-1 0-1 0 0,1-1 1 0 0,0 1 0 0 0,0 0 0 0 0,-1 0 0 0 0,1 0-1 0 0,0 0 1 0 0,0 0 0 0 0,0 0 0 0 0,0 0-1 0 0,0 0 1 0 0,0 0 0 0 0,0 0 0 0 0,1 0-1 0 0,-1 0 1 0 0,0 0 0 0 0,0 0 0 0 0,1 0-1 0 0,-1 0 1 0 0,1 0 0 0 0,2 7 0 0 0,-2 1 0 0 0,0 1 0 0 0,0 0 0 0 0,-1 0 0 0 0,0-1 0 0 0,-1 3 0 0 0,1 2 0 0 0,0 23 11 0 0,0-10 42 0 0,0-25-46 0 0,0 0 1 0 0,0 0 0 0 0,1 0 0 0 0,-1 0 0 0 0,0 0 0 0 0,1 0 0 0 0,-1 0 0 0 0,1 0 0 0 0,0-1 0 0 0,0 1 0 0 0,0 0 0 0 0,0 0 0 0 0,1 1-8 0 0,-1-2 8 0 0,0 1 0 0 0,-1-1 0 0 0,1 1 0 0 0,0-1 0 0 0,-1 1 0 0 0,1-1 0 0 0,0 1 0 0 0,-1-1 0 0 0,0 1 0 0 0,1 0 0 0 0,-1-1 0 0 0,0 1 1 0 0,0 1-9 0 0,0-3 2 0 0,0 1 0 0 0,0-1 0 0 0,0 1 0 0 0,0-1 0 0 0,0 1 0 0 0,0-1 1 0 0,0 1-1 0 0,0-1 0 0 0,0 1 0 0 0,0-1 0 0 0,0 1 0 0 0,0-1 1 0 0,0 1-1 0 0,0-1 0 0 0,1 1 0 0 0,-1-1 0 0 0,0 1 0 0 0,0-1 1 0 0,1 1-1 0 0,-1-1 0 0 0,0 0 0 0 0,0 1 0 0 0,1-1 0 0 0,-1 0 1 0 0,0 1-1 0 0,1-1 0 0 0,-1 0 0 0 0,1 1 0 0 0,-1-1 0 0 0,1 0 1 0 0,-1 1-1 0 0,1-1-2 0 0,5 4 16 0 0,0 7 37 0 0,-2-9-43 0 0,-1-1-6 0 0,6 15 74 0 0,-6-11-42 0 0,-1-2-107 0 0,-1 0-58 0 0,1-1-87 0 0,-1 1-103 0 0,0-1-122 0 0,0 0 170 0 0,0-1-38 0 0,-1 0-39 0 0,0 0-41 0 0,1 1-45 0 0,-1-1-45 0 0,0 1-49 0 0,0-1-50 0 0,0 1-1423 0 0,0-1-1144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2.3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18 7744 0 0,'0'0'174'0'0,"0"0"29"0"0,0 0 12 0 0,-3 0-35 0 0,-5-1-129 0 0,1-2 60 0 0,1-2 54 0 0,1 1 49 0 0,3 3 54 0 0,0-1-61 0 0,0 2-52 0 0,1-1-45 0 0,-1 1-24 0 0,0 0-36 0 0,-4 1 22 0 0,5-1-15 0 0,0 0 49 0 0,-10 0 245 0 0,0 0-57 0 0,-1 0-48 0 0,1 0-39 0 0,-9 0 93 0 0,-27 0 292 0 0,33 3-434 0 0,4 2-39 0 0,9-4-105 0 0,-1 0-1 0 0,0 0 1 0 0,1 0-1 0 0,-1 0 1 0 0,1 0 0 0 0,-1-1-1 0 0,0 1 1 0 0,0-1-1 0 0,1 1 1 0 0,-1-1-1 0 0,0 0 1 0 0,0 0 0 0 0,0 0-14 0 0,-5 0 32 0 0,5 0-22 0 0,0 0 0 0 0,-1 0 0 0 0,1 0 0 0 0,0 0 0 0 0,0 0 0 0 0,0 0 0 0 0,0 1 0 0 0,-1-1 0 0 0,1 1 0 0 0,-1 0-10 0 0,-5 4 30 0 0,7-4-26 0 0,-1 0-1 0 0,1 0 1 0 0,-1 0-1 0 0,1-1 1 0 0,-1 1-1 0 0,1 0 1 0 0,-1-1-1 0 0,1 1 1 0 0,-1-1-1 0 0,0 1 1 0 0,1-1 0 0 0,-1 0-1 0 0,0 0 1 0 0,0 0-4 0 0,0 0 13 0 0,1 0-10 0 0,0 0 0 0 0,1 0 0 0 0,-1 0 0 0 0,0 0 0 0 0,0 0 0 0 0,1 0 0 0 0,-1 0 1 0 0,0 1-1 0 0,0-1 0 0 0,1 0 0 0 0,-1 0 0 0 0,0 1 0 0 0,1-1 0 0 0,-1 0 0 0 0,0 1 0 0 0,1-1 0 0 0,-1 1 0 0 0,0-1 1 0 0,1 1-1 0 0,-1-1 0 0 0,1 1 0 0 0,-1-1 0 0 0,1 1 0 0 0,-1-1 0 0 0,1 1 0 0 0,0 0 0 0 0,-1-1-3 0 0,-8 10 64 0 0,4-2-57 0 0,-4 9-61 0 0,7-13 37 0 0,1-2 15 0 0,1-1 0 0 0,-1 0 1 0 0,1 1-1 0 0,0-1 1 0 0,0 1-1 0 0,-1-1 0 0 0,1 1 1 0 0,0-1-1 0 0,0 1 1 0 0,0-1 1 0 0,0 31 0 0 0,0-31 0 0 0,0 0 0 0 0,1 0 0 0 0,-1 0 0 0 0,0 0 0 0 0,0 0 0 0 0,1 0 0 0 0,-1 0 0 0 0,0 0 0 0 0,1 0 0 0 0,-1 0 0 0 0,1-1 0 0 0,-1 1 0 0 0,1 0 0 0 0,0 0 0 0 0,-1 0 0 0 0,1-1 0 0 0,0 1 0 0 0,-1 0 0 0 0,1-1 0 0 0,0 1 0 0 0,0-1 0 0 0,0 1 0 0 0,0-1 0 0 0,-1 1 0 0 0,1-1 0 0 0,0 1 0 0 0,1-1 0 0 0,13 11 0 0 0,-11-8 1 0 0,0 0 1 0 0,0 0 0 0 0,0 0 0 0 0,0 0-1 0 0,0-1 1 0 0,1 1-2 0 0,17 9 43 0 0,-18-10-41 0 0,0 1-1 0 0,0-1 1 0 0,1 0-1 0 0,-1-1 1 0 0,1 1 0 0 0,-1-1-1 0 0,2 0-1 0 0,-1 0 0 0 0,1 1 0 0 0,-1 0 0 0 0,1 0 0 0 0,-1 0 0 0 0,0 0 0 0 0,0 1 0 0 0,2 1 0 0 0,2 3-1 0 0,-4-3 12 0 0,1-1 0 0 0,-1 1-1 0 0,1-1 1 0 0,0 0 0 0 0,5 2-11 0 0,9 1 12 0 0,-15-6-12 0 0,0 1 0 0 0,-1 1 0 0 0,1-1-1 0 0,0 1 1 0 0,-1 0 0 0 0,0 0 0 0 0,2 1 0 0 0,16 11 0 0 0,-14-9 0 0 0,0 0 0 0 0,-1 0 0 0 0,1 1 0 0 0,-1 0 0 0 0,0 1 0 0 0,-5-5-1 0 0,1 0 1 0 0,-1-1 0 0 0,1 1 0 0 0,0-1-1 0 0,-1 1 1 0 0,1-1 0 0 0,0 0 0 0 0,0 0-1 0 0,0 0 1 0 0,2 0 0 0 0,-2 0 0 0 0,0 0 1 0 0,0 0-1 0 0,0 0 0 0 0,0 0 0 0 0,0 1 1 0 0,1 0-1 0 0,-3-1 0 0 0,0 0 1 0 0,0-1-1 0 0,-1 1 1 0 0,1 0-1 0 0,0 0 1 0 0,-1-1-1 0 0,1 1 1 0 0,-1 0-1 0 0,1 0 1 0 0,-1 0-1 0 0,1 0 1 0 0,-1 0-1 0 0,1 0 1 0 0,-1 0 0 0 0,0 0-1 0 0,0 0 1 0 0,0 0-1 0 0,1 0 1 0 0,-1 0-1 0 0,0 0 1 0 0,0 0-1 0 0,0 0 0 0 0,0 2 54 0 0,0-3 27 0 0,0 0 74 0 0,0 0 33 0 0,0 0 4 0 0,0 2 13 0 0,-1 5-42 0 0,-6 7 402 0 0,4-11-464 0 0,0 0-87 0 0,-2 0 258 0 0,-4-1-144 0 0,1 2-47 0 0,-7 3 4 0 0,6-5-42 0 0,0-1-1 0 0,0 0 1 0 0,0-1-1 0 0,0 1 1 0 0,-2-2-43 0 0,-9 0 31 0 0,6-2-39 0 0,-2-3 39 0 0,13 5-28 0 0,-1 0 0 0 0,1-1-1 0 0,0 1 1 0 0,-1 1 0 0 0,1-1 0 0 0,-1 0 0 0 0,1 1 0 0 0,-2 0-3 0 0,-2 0 0 0 0,1-1 0 0 0,-1 0 0 0 0,1 1 0 0 0,-1-2 0 0 0,1 1 0 0 0,-1-1 0 0 0,-4-2 0 0 0,4 1 0 0 0,4 3-19 0 0,0-1 1 0 0,0 0 0 0 0,1 1 0 0 0,-1 0 0 0 0,0-1 0 0 0,0 1 0 0 0,-2 1 18 0 0,-4-1-102 0 0,0 1-60 0 0,1-1-95 0 0,4 0 83 0 0,0-1-34 0 0,0 0-38 0 0,0-1-41 0 0,2 1-9 0 0,0 0-51 0 0,0-1-45 0 0,0 1-39 0 0,-2-2-526 0 0,0 0-89 0 0,-2 1-728 0 0,-4 2-1002 0 0,10 0 2774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2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7920 0 0,'3'3'174'0'0,"-2"-2"-146"0"0,0 0-8 0 0,0 0 0 0 0,0 0 1 0 0,0 0-1 0 0,0 0 1 0 0,1 0-1 0 0,-1 0 0 0 0,0 0 1 0 0,1 0-1 0 0,0 0-20 0 0,6 1 141 0 0,-4-2-31 0 0,2 0 32 0 0,7 3-104 0 0,-8 0-18 0 0,0 0 39 0 0,2 4 148 0 0,-1 2 79 0 0,-4-7-178 0 0,-1 1-1 0 0,0-1 0 0 0,0 1 1 0 0,0 0-1 0 0,-1 0 0 0 0,1-1 1 0 0,0 3-108 0 0,0 3 192 0 0,-1 0-43 0 0,3 2 306 0 0,3-3-92 0 0,-5-6-338 0 0,-1 0-1 0 0,1-1 1 0 0,0 1-1 0 0,-1 0 1 0 0,1-1-1 0 0,-1 1 1 0 0,1 0-1 0 0,-1 0 1 0 0,1 0 0 0 0,-1 0-1 0 0,1-1 1 0 0,-1 1-1 0 0,0 0 1 0 0,1 0-1 0 0,-1 0 1 0 0,0 0-1 0 0,0 0 1 0 0,0 0-1 0 0,0 0 1 0 0,1 0 0 0 0,-1 0-1 0 0,-1 0 1 0 0,1 0-1 0 0,0 0 1 0 0,0 0-1 0 0,0-1 1 0 0,0 1-1 0 0,-1 0 1 0 0,1 0 0 0 0,0 0-1 0 0,-1 0 1 0 0,1 0-1 0 0,-1 0 1 0 0,1-1-1 0 0,-1 1-24 0 0,-4 7 166 0 0,4-6-137 0 0,0-1 1 0 0,0 1 0 0 0,0-1 0 0 0,1 0 0 0 0,-1 1-1 0 0,0 0 1 0 0,1-1 0 0 0,-1 1 0 0 0,1-1 0 0 0,0 1-1 0 0,-1 0 1 0 0,1-1 0 0 0,0 1 0 0 0,0 0-30 0 0,0 8 221 0 0,1 8 64 0 0,-1-6-124 0 0,-1 1-46 0 0,0-8-111 0 0,-1-2-46 0 0,-2-1 59 0 0,1-1 3 0 0,-6 15-6 0 0,-1-3-93 0 0,7-10-10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2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17 7696 0 0,'-3'-3'225'0'0,"-7"-8"52"0"0,7 9 73 0 0,3 2 30 0 0,0 0 4 0 0,0 0-39 0 0,0 0-254 0 0,0 0 1 0 0,0 0 18 0 0,0 0-12 0 0,3 2-18 0 0,0 2-100 0 0,0-1-92 0 0,-1-1-89 0 0,-1-1 53 0 0,0 0-37 0 0,0 0-39 0 0,0-1-37 0 0,-1 1-355 0 0,1 0-249 0 0,-1-1-575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3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466 64 6648 0 0,'0'0'149'0'0,"0"0"23"0"0,0-2 12 0 0,0 1-173 0 0,1 0-1 0 0,-2 1 1 0 0,1-1-1 0 0,0 0 1 0 0,0 1 0 0 0,0-1-1 0 0,0 0 1 0 0,0 0-1 0 0,0 1 1 0 0,-1-1-1 0 0,1 0 1 0 0,0 1 0 0 0,0-1-1 0 0,-1 1 1 0 0,1-1-11 0 0,-7-4 30 0 0,2 1-18 0 0,3-3 59 0 0,2 5 61 0 0,-2-1 153 0 0,-4-3-16 0 0,-3 1 44 0 0,3 3-68 0 0,0 1 38 0 0,3 1 270 0 0,-3-5-126 0 0,-2 0-56 0 0,1 2-50 0 0,-2 1-42 0 0,-4 1 97 0 0,-9 1 82 0 0,8 0-189 0 0,5 1-126 0 0,2 0-36 0 0,-12 6 86 0 0,8-2-85 0 0,-7 1 89 0 0,2-2-66 0 0,-1 1-10 0 0,-1 1 57 0 0,11-3-119 0 0,0-1 0 0 0,0 1 1 0 0,0 1-1 0 0,0 0 1 0 0,1 0-1 0 0,-1 0 1 0 0,-3 4-60 0 0,-12 19 216 0 0,3-13-55 0 0,13-10-96 0 0,0 0 1 0 0,1 0 0 0 0,0 1 0 0 0,-2 1-66 0 0,-13 17 128 0 0,-27 46 301 0 0,37-55-342 0 0,7-9-68 0 0,1 0 0 0 0,-1 1 0 0 0,1-1 0 0 0,0 0 0 0 0,1 1 0 0 0,-1-1 0 0 0,1 1 0 0 0,0 0 0 0 0,0-1 0 0 0,1 1 0 0 0,0 0 0 0 0,0-1 0 0 0,0 1 0 0 0,1 5-19 0 0,0 16 26 0 0,2-8-14 0 0,-2-17-5 0 0,0 1 1 0 0,0 0-1 0 0,1 0 1 0 0,-1 0-1 0 0,1-1 1 0 0,0 1-1 0 0,-1-1 1 0 0,1 1 0 0 0,1-1-8 0 0,-2 0 8 0 0,1-1 1 0 0,0 1 0 0 0,0-1 0 0 0,-1 0 0 0 0,1 0 0 0 0,0 0 0 0 0,0 0 0 0 0,0 0-1 0 0,0 0 1 0 0,1 0 0 0 0,1 0-9 0 0,16 6 119 0 0,-17-5-100 0 0,1 0 1 0 0,0 0 0 0 0,-1-1 0 0 0,1 1-1 0 0,0-1 1 0 0,-1 0 0 0 0,1 0 0 0 0,0 0-1 0 0,0-1 1 0 0,0 1 0 0 0,3-1-20 0 0,8 0 70 0 0,-7 0-19 0 0,0 1 1 0 0,0-2-1 0 0,0 1 0 0 0,0-1 1 0 0,1-1-52 0 0,8-3 88 0 0,-11 3-46 0 0,1 0 0 0 0,-1 1 0 0 0,1 0 0 0 0,0 0 0 0 0,0 0-1 0 0,0 1-41 0 0,0-1 28 0 0,-1 1-1 0 0,1-1 0 0 0,0 0 0 0 0,0-1 0 0 0,-1 0 1 0 0,1 0-28 0 0,10-3 47 0 0,1 1 5 0 0,-13 4-38 0 0,0-1 0 0 0,0 0 0 0 0,0-1-1 0 0,-1 1 1 0 0,1-1 0 0 0,0 0 0 0 0,-1 0 0 0 0,1-1-14 0 0,-2 1 4 0 0,13-9 35 0 0,0 0 1 0 0,0-1-1 0 0,-1-1 0 0 0,1-2-39 0 0,-12 11 4 0 0,-1 2-3 0 0,-1 0-1 0 0,0 0 1 0 0,0 0-1 0 0,0 0 1 0 0,0 0-1 0 0,0-1 0 0 0,0 1 1 0 0,0-1-1 0 0,-1 1 1 0 0,1-1-1 0 0,-1 0 0 0 0,0 0 1 0 0,0 1-1 0 0,0-1 1 0 0,0 0-1 0 0,-1 0 0 0 0,1 0 1 0 0,-1 0-1 0 0,1 0 1 0 0,-1 0-1 0 0,0 0 1 0 0,-1-3-2 0 0,1-14 11 0 0,0-5-52 0 0,0 0-44 0 0,0 5-38 0 0,0 13-71 0 0,-1 2 74 0 0,-4-10-80 0 0,2 10 39 0 0,1 1-50 0 0,0-1-112 0 0,0 2 111 0 0,1 0-39 0 0,0 0-43 0 0,0 0-46 0 0,0 0-20 0 0,0 1-52 0 0,0-1-44 0 0,-1 0-40 0 0,1-1-144 0 0,-1 1-39 0 0,0-2-174 0 0,-2-2-468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16.9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49 6272 0 0,'0'0'182'0'0,"0"0"-39"0"0,-3 0 10 0 0,3 0 13 0 0,0 0-55 0 0,-1 0-48 0 0,1 0-40 0 0,-1 0-77 0 0,-1 0-164 0 0,2 0 152 0 0,-1 0 65 0 0,0 0 110 0 0,0 0-4 0 0,1 0 38 0 0,-1 0 60 0 0,1 0 55 0 0,-1 0 61 0 0,0 0 65 0 0,1 0 72 0 0,-1 0 77 0 0,0 0 82 0 0,0 0 87 0 0,1-2-87 0 0,0 0-582 0 0,0 0 87 0 0,1 1 73 0 0,-1-1 63 0 0,0 1 117 0 0,1 1 54 0 0,1-1 975 0 0,0 2-756 0 0,-1 0-366 0 0,-1-1-40 0 0,2 2 3 0 0,-1-1-107 0 0,0 0-117 0 0,0 1-100 0 0,-1-1-110 0 0,1 1-123 0 0,0 0 332 0 0,-1-1 0 0 0,1 0 0 0 0,-1 1 0 0 0,1-1 0 0 0,-1 1 0 0 0,0-1 0 0 0,0 1 0 0 0,0-1 0 0 0,0 1 0 0 0,0-1-18 0 0,0 1 16 0 0,0-1-1 0 0,0 1 1 0 0,0-1 0 0 0,0 1-1 0 0,1-1 1 0 0,-1 1-1 0 0,0-1 1 0 0,1 0 0 0 0,-1 1-1 0 0,1-1-15 0 0,8 15 145 0 0,2 4 41 0 0,-5-5-90 0 0,0 11 13 0 0,-1-10-41 0 0,-3-13-52 0 0,-1 1 0 0 0,0-1-1 0 0,0 0 1 0 0,0 1 0 0 0,0-1-1 0 0,-1 1 1 0 0,1-1 0 0 0,-1 2-16 0 0,2 14 81 0 0,5 0-32 0 0,-3-9-30 0 0,5 14 24 0 0,-7-20-35 0 0,0 0 0 0 0,-1 0 1 0 0,0 0-1 0 0,0 0 0 0 0,0 0 1 0 0,0 1-1 0 0,-1-1 0 0 0,1 3-8 0 0,-2 9 37 0 0,1-13-35 0 0,0 0 0 0 0,-1 0-1 0 0,1 0 1 0 0,0 0-1 0 0,1 0 1 0 0,-1 0 0 0 0,1 0-1 0 0,-1-1 1 0 0,1 1 0 0 0,1 3-2 0 0,8 10 0 0 0,-9-15 1 0 0,-1 0 0 0 0,1 1 0 0 0,-1-1 0 0 0,0 1 0 0 0,1-1 0 0 0,-1 1 0 0 0,0-1 0 0 0,0 1 0 0 0,0-1 0 0 0,0 1-1 0 0,0-2 0 0 0,0 13 18 0 0,0-10-129 0 0,0-3 31 0 0,0 0-69 0 0,0 0-83 0 0,0 0 68 0 0,0 0-38 0 0,0 0-41 0 0,0 0-38 0 0,0 0-385 0 0,0 0 90 0 0,0 0-53 0 0,0 0-744 0 0,0 0-586 0 0,0 0-1116 0 0</inkml:trace>
  <inkml:trace contextRef="#ctx0" brushRef="#br0" timeOffset="583.88">527 17 7800 0 0,'0'0'174'0'0,"0"0"29"0"0,0 0 13 0 0,-2 0-31 0 0,-22 0-119 0 0,21 0-9 0 0,1 0 82 0 0,-1-2 158 0 0,-8-9 263 0 0,9 9-235 0 0,0 1-87 0 0,0 0-73 0 0,0 1-58 0 0,0 0-36 0 0,-3 1 1 0 0,4-1 1 0 0,1 0 5 0 0,-9 0 345 0 0,1 1-117 0 0,1 0-91 0 0,1 0-67 0 0,-7 5 120 0 0,8-1-121 0 0,3-4-2 0 0,0 0-39 0 0,-2 1 12 0 0,-4-4-33 0 0,8 2-50 0 0,-7 0 181 0 0,2 0-85 0 0,-2 0-45 0 0,-6 0 8 0 0,11 0-13 0 0,-1 3-7 0 0,-10 8-14 0 0,-1-6-48 0 0,9 6-12 0 0,-6-6 0 0 0,6 6 0 0 0,-1-8 0 0 0,6-3 0 0 0,-1 0 0 0 0,1 0 0 0 0,0 0 0 0 0,-1 1 0 0 0,1-1 0 0 0,0 0 0 0 0,-1 0 0 0 0,1 0 0 0 0,0 1 0 0 0,-1-1 0 0 0,1 0 0 0 0,0 0 0 0 0,-1 1 0 0 0,1-1 0 0 0,0 0 0 0 0,0 0 0 0 0,-1 1 0 0 0,1-1 0 0 0,0 0 0 0 0,0 1 0 0 0,0-1 0 0 0,-1 0 0 0 0,1 1 0 0 0,0-1 0 0 0,0 1 0 0 0,0-1 0 0 0,0 0 0 0 0,0 1 0 0 0,0-1 0 0 0,0 0 0 0 0,0 1 0 0 0,0-1 0 0 0,0 1 0 0 0,0-1 0 0 0,0 0 0 0 0,0 1 0 0 0,0-1 0 0 0,0 0 0 0 0,0 1 0 0 0,0-1 0 0 0,0 1 0 0 0,1-1 0 0 0,-1 0 0 0 0,0 1 0 0 0,0-1 0 0 0,0 0 0 0 0,1 1 0 0 0,-1-1 0 0 0,0 0 0 0 0,11 14-15 0 0,-7-8-56 0 0,-5 4 68 0 0,1-8-7 0 0,0-1 8 0 0,-1 0 0 0 0,1-1 0 0 0,0 1 0 0 0,1 0 0 0 0,-1-1-1 0 0,0 1 1 0 0,0 0 0 0 0,0-1 0 0 0,0 1 0 0 0,0 0 0 0 0,1-1 0 0 0,-1 1 0 0 0,0 0 0 0 0,1-1 0 0 0,-1 1 0 0 0,0-1 0 0 0,1 1-1 0 0,-1-1 1 0 0,1 1 0 0 0,-1 0 0 0 0,1-1 0 0 0,-1 0 0 0 0,1 1 0 0 0,-1-1 0 0 0,1 1 0 0 0,0-1 2 0 0,-1 0-3 0 0,1 1 1 0 0,-1-1-1 0 0,1 1 1 0 0,-1-1-1 0 0,1 1 1 0 0,-1-1-1 0 0,1 1 1 0 0,-1-1-1 0 0,1 1 0 0 0,-1-1 1 0 0,0 1-1 0 0,1 0 1 0 0,-1-1-1 0 0,0 1 1 0 0,1-1-1 0 0,-1 1 1 0 0,0 0-1 0 0,0-1 1 0 0,0 1-1 0 0,1 0 1 0 0,-1-1-1 0 0,0 1 1 0 0,0 0-1 0 0,0 0 0 0 0,0-1 1 0 0,0 1 2 0 0,-1 0-1 0 0,1-1-1 0 0,0 1 1 0 0,0 0 0 0 0,0-1-1 0 0,0 1 1 0 0,0 0 0 0 0,1-1-1 0 0,-1 1 1 0 0,0 0 0 0 0,0-1-1 0 0,0 1 1 0 0,1 0 0 0 0,-1-1-1 0 0,0 1 1 0 0,0-1 0 0 0,1 1 0 0 0,-1 0-1 0 0,1-1 1 0 0,-1 1 0 0 0,1-1 1 0 0,8 2-51 0 0,-8-3 48 0 0,0 1 1 0 0,-1 0 0 0 0,1 0 0 0 0,0 0-1 0 0,0 0 1 0 0,0 0 0 0 0,-1 0-1 0 0,1 1 1 0 0,0-1 0 0 0,0 0 0 0 0,0 0-1 0 0,-1 0 1 0 0,1 1 0 0 0,0-1 0 0 0,-1 0-1 0 0,1 1 1 0 0,0-1 0 0 0,0 1 0 0 0,-1-1-1 0 0,1 1 3 0 0,5 10-49 0 0,-5-10 47 0 0,-1 0 0 0 0,1 0 1 0 0,-1 0-1 0 0,1 0 0 0 0,-1 0 0 0 0,1 0 1 0 0,0 0-1 0 0,-1 0 0 0 0,1 0 0 0 0,0 0 1 0 0,0 0-1 0 0,-1-1 0 0 0,1 1 0 0 0,0 0 1 0 0,0 0-1 0 0,1-1 2 0 0,19 12-48 0 0,-7-1 41 0 0,-2-2 9 0 0,52 23-2 0 0,-62-31 0 0 0,-1-1 0 0 0,0 1 0 0 0,1-1 0 0 0,-1 0 0 0 0,1 1 0 0 0,-1-1 0 0 0,1 0 0 0 0,-1 0 0 0 0,1 0 0 0 0,-1 0 0 0 0,1 0 0 0 0,-1 0 0 0 0,1 0 0 0 0,-1 0 0 0 0,1 0 0 0 0,-1 0 0 0 0,1 1 0 0 0,-1-1 0 0 0,0 1 0 0 0,1-1 0 0 0,-1 1 0 0 0,47 25 0 0 0,-34-20 13 0 0,-12-3 7 0 0,4 4 36 0 0,15-1 73 0 0,-15 0-36 0 0,-4-2-36 0 0,9 3 87 0 0,-10-7-134 0 0,0 1 0 0 0,0-1 0 0 0,0 0 0 0 0,0 1 0 0 0,0 0 0 0 0,0-1 0 0 0,0 1 0 0 0,0 0 0 0 0,0-1 0 0 0,0 1 0 0 0,0 0 0 0 0,-1 0 0 0 0,1 0 0 0 0,0 0 0 0 0,0-1 0 0 0,-1 2-10 0 0,6 11 152 0 0,0-8-53 0 0,-5-5-93 0 0,-1 0 0 0 0,1 0 0 0 0,-1 1 0 0 0,1-1 0 0 0,-1 0 0 0 0,0 0 0 0 0,1 1 1 0 0,-1-1-1 0 0,0 0 0 0 0,1 1 0 0 0,-1-1 0 0 0,0 1 0 0 0,1-1 0 0 0,-1 1 0 0 0,0-1 0 0 0,0 0 1 0 0,1 1-1 0 0,-1-1 0 0 0,0 1 0 0 0,0-1 0 0 0,0 1 0 0 0,0-1 0 0 0,0 1 0 0 0,1-1 0 0 0,-1 1 1 0 0,0-1-1 0 0,0 1 0 0 0,0-1 0 0 0,-1 1 0 0 0,1-1 0 0 0,0 1 0 0 0,0 0-6 0 0,0 5 49 0 0,0-4-37 0 0,-1 0 1 0 0,1-1-1 0 0,0 1 1 0 0,0 0 0 0 0,0-1-1 0 0,1 1 1 0 0,-1 0 0 0 0,0-1-1 0 0,1 1 1 0 0,-1 0 0 0 0,1-1-1 0 0,0 2-12 0 0,5 1 52 0 0,-6-4-49 0 0,0 0-1 0 0,1 0 1 0 0,-1 0 0 0 0,0 0-1 0 0,1 0 1 0 0,-1 0 0 0 0,0 1-1 0 0,1-1 1 0 0,-1 0-1 0 0,0 0 1 0 0,1 0 0 0 0,-1 1-1 0 0,0-1 1 0 0,1 0-1 0 0,-1 1 1 0 0,0-1 0 0 0,0 0-1 0 0,1 1 1 0 0,-1-1-1 0 0,0 0 1 0 0,0 1 0 0 0,0-1-1 0 0,0 0 1 0 0,1 1 0 0 0,-1-1-1 0 0,0 0 1 0 0,0 1-1 0 0,0-1 1 0 0,0 1 0 0 0,0-1-1 0 0,0 0 1 0 0,0 1-1 0 0,0-1 1 0 0,0 0 0 0 0,0 1-1 0 0,0-1 1 0 0,0 1 0 0 0,0-1-1 0 0,-1 0 1 0 0,1 1-1 0 0,0-1 1 0 0,0 0 0 0 0,0 1-1 0 0,0-1 1 0 0,-1 0-1 0 0,1 1 1 0 0,0-1 0 0 0,0 0-1 0 0,-1 1-2 0 0,-9 12 103 0 0,7-8 8 0 0,3-3-95 0 0,-1 0 0 0 0,1 0 0 0 0,0 0 0 0 0,-1 0 0 0 0,0 0 0 0 0,1 0 0 0 0,-1 0 0 0 0,0-1 0 0 0,0 1 0 0 0,0 0 0 0 0,-1 0-16 0 0,-3 10 112 0 0,3-4 9 0 0,2-8-118 0 0,0 0 1 0 0,0 0-1 0 0,0 0 0 0 0,0 0 1 0 0,0 0-1 0 0,0 0 0 0 0,0 1 1 0 0,0-1-1 0 0,0 0 1 0 0,0 0-1 0 0,0 0 0 0 0,0 0 1 0 0,0 0-1 0 0,0 0 0 0 0,0 0 1 0 0,0 0-1 0 0,0 0 0 0 0,0 0 1 0 0,0 1-1 0 0,0-1 1 0 0,0 0-1 0 0,0 0 0 0 0,0 0 1 0 0,0 0-1 0 0,0 0 0 0 0,0 0 1 0 0,0 0-1 0 0,0 0 1 0 0,0 0-1 0 0,0 0 0 0 0,0 0 1 0 0,0 0-1 0 0,-1 0 0 0 0,1 1 1 0 0,0-1-1 0 0,0 0 0 0 0,0 0 1 0 0,0 0-1 0 0,0 0 1 0 0,0 0-1 0 0,0 0 0 0 0,0 0 1 0 0,0 0-1 0 0,0 0 0 0 0,-1 0 1 0 0,1 0-1 0 0,0 0 1 0 0,0 0-1 0 0,0 0 0 0 0,0 0 1 0 0,0 0-1 0 0,0 0 0 0 0,0 0 1 0 0,0 0-1 0 0,0 0 0 0 0,0 0 1 0 0,-1 0-4 0 0,0 0 18 0 0,0 0 1 0 0,0 0-1 0 0,0 0 1 0 0,-1 0-1 0 0,1 1 1 0 0,0-1-1 0 0,0 0 1 0 0,0 1-1 0 0,0-1 0 0 0,0 1 1 0 0,0-1-1 0 0,-1 1-18 0 0,-10 10 145 0 0,-6 3-59 0 0,17-14-84 0 0,-1 1 0 0 0,1-1 0 0 0,0 1 0 0 0,-1-1 1 0 0,1 0-1 0 0,-1 0 0 0 0,1 1 0 0 0,-1-1 0 0 0,1 0 0 0 0,-1 0-2 0 0,2 0 0 0 0,-2 0 4 0 0,1 0-1 0 0,-1 0 1 0 0,0 0-1 0 0,1 1 1 0 0,-1-1-1 0 0,1 0 1 0 0,-1 1 0 0 0,0 0-1 0 0,1-1 1 0 0,-1 1-1 0 0,1 0 1 0 0,-1 0-1 0 0,1 0 1 0 0,-1 0-4 0 0,-6 4-19 0 0,-14 4-94 0 0,-3-2-97 0 0,21-6 158 0 0,1 0-1 0 0,-1 0 0 0 0,0-1 0 0 0,0 0 0 0 0,0 0 1 0 0,0 0-1 0 0,0 0 0 0 0,0-1 0 0 0,0 0 0 0 0,-3 0 53 0 0,2-1-75 0 0,2 0-8 0 0,1 0-22 0 0,-1 1-44 0 0,2 0 2 0 0,-1 0-35 0 0,1 0-40 0 0,-1 0-44 0 0,1 0-73 0 0,-1 1-51 0 0,1-1-45 0 0,-1 1-40 0 0,0 0-138 0 0,0 0-40 0 0,0 0-169 0 0,-2 0-452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3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1 193 7256 0 0,'27'13'165'0'0,"-22"-10"22"0"0,-2 0 7 0 0,1 1-122 0 0,8 8 28 0 0,-2 1-66 0 0,6 19-34 0 0,-13-25 9 0 0,-2-4 21 0 0,0 0 36 0 0,2 0 102 0 0,1-2-15 0 0,-1 1 27 0 0,-1 0 35 0 0,-1 0-13 0 0,-1 1 66 0 0,1 1 80 0 0,-1 1 93 0 0,0 5 264 0 0,0-7-128 0 0,0-3-53 0 0,2 3-10 0 0,9 7-17 0 0,-8-7-61 0 0,-3-3-27 0 0,0 0-7 0 0,0 0-30 0 0,0 0-118 0 0,0 0-50 0 0,0 0-10 0 0,0 0-10 0 0,0 0-35 0 0,0-3-18 0 0,0 3-124 0 0,0-1 1 0 0,0 0-1 0 0,0 1 1 0 0,0-1-1 0 0,-1 1 1 0 0,1-1-1 0 0,0 1 1 0 0,0-1-1 0 0,0 0 1 0 0,-1 1-1 0 0,1-1 1 0 0,0 1-1 0 0,0-1 1 0 0,-1 1-1 0 0,1-1 1 0 0,0 1-1 0 0,-1-1 1 0 0,1 1-1 0 0,-1 0 1 0 0,1-1-1 0 0,-1 1 1 0 0,1 0-1 0 0,-1-1 1 0 0,0 1-8 0 0,-4-6 83 0 0,2-5-37 0 0,3 4-34 0 0,-1-12 68 0 0,-1 13-79 0 0,-6-11 42 0 0,7 13-41 0 0,-1 1 0 0 0,1-1 1 0 0,0 0-1 0 0,0 0 0 0 0,1 0 0 0 0,-1 0 0 0 0,1 0 1 0 0,0 0-1 0 0,0 0 0 0 0,0-3-2 0 0,4-13 49 0 0,0 10-40 0 0,8-25-6 0 0,-1 17 7 0 0,-7 5 12 0 0,-4 10-21 0 0,1 0 1 0 0,0 0 0 0 0,0 0 0 0 0,0 0 0 0 0,0 0-1 0 0,1 1 1 0 0,-1-1 0 0 0,1 0 0 0 0,0 0-1 0 0,0 1 1 0 0,0-1 0 0 0,0 1 0 0 0,0 0-1 0 0,0 0 1 0 0,1 0 0 0 0,-1 0 0 0 0,1 0-1 0 0,0-1 0 0 0,9-5 1 0 0,21-13-17 0 0,-3 5-39 0 0,-17 12 36 0 0,-5 1-4 0 0,-1 0 0 0 0,1 1 1 0 0,0 0-1 0 0,0 0 0 0 0,0 1 0 0 0,0 0 0 0 0,6 0 22 0 0,2 1-9 0 0,-10 0 7 0 0,1-1-1 0 0,-1 2 1 0 0,1-1 0 0 0,-1 1 0 0 0,1 0 0 0 0,0 0 2 0 0,8 5-35 0 0,-11-5 32 0 0,-1 1 0 0 0,0-1-1 0 0,1 0 1 0 0,-1-1 0 0 0,1 1 0 0 0,-1 0 0 0 0,1-1 0 0 0,1 0 3 0 0,-2 0-2 0 0,0 0 1 0 0,0 1 0 0 0,0-1-1 0 0,0 1 1 0 0,0-1 0 0 0,0 1-1 0 0,0 0 1 0 0,0 0 0 0 0,0 0-1 0 0,0 0 1 0 0,-1 1 0 0 0,1-1-1 0 0,0 1 1 0 0,-1 0 0 0 0,2 0 1 0 0,1 3-10 0 0,0 0 1 0 0,0 1-1 0 0,-1-1 1 0 0,0 1-1 0 0,2 3 10 0 0,-2-4-1 0 0,0 1 1 0 0,0-1-1 0 0,0 1 0 0 0,1-1 1 0 0,0 0-1 0 0,0-1 1 0 0,5 4 0 0 0,-5-4 0 0 0,1 0 0 0 0,-1 0 0 0 0,0 1 0 0 0,0-1 0 0 0,-1 1 0 0 0,1 0 0 0 0,-1 1 0 0 0,2 2 0 0 0,-4-4 5 0 0,1 0 1 0 0,-1-1 0 0 0,-1 1 0 0 0,1 0 0 0 0,0 0 0 0 0,-1 0 0 0 0,0 0-1 0 0,0 1-5 0 0,3 7 39 0 0,6 10 36 0 0,-4 7 7 0 0,-3-17-53 0 0,2 1 45 0 0,12 30 276 0 0,-5-16-143 0 0,-7-13-150 0 0,-2-1 60 0 0,-3 14 246 0 0,0-19-308 0 0,-3-3 66 0 0,-1-1-75 0 0,1 0 27 0 0,-1-1 0 0 0,1 1-1 0 0,0-1 1 0 0,0 1 0 0 0,-2 4-73 0 0,2-1 35 0 0,2-1-40 0 0,1-6 6 0 0,0 0 0 0 0,0 0 0 0 0,0 0 0 0 0,0 0 0 0 0,0 0 0 0 0,0 1 0 0 0,0-1 0 0 0,0 0 0 0 0,0 0 0 0 0,0 0 0 0 0,0 0 0 0 0,0 0 0 0 0,0 0 0 0 0,0 0-1 0 0,0 0 1 0 0,0 0 0 0 0,0 0 0 0 0,0 1 0 0 0,0-1 0 0 0,0 0 0 0 0,0 0 0 0 0,0 0 0 0 0,0 0 0 0 0,0 0 0 0 0,0 0 0 0 0,0 0 0 0 0,0 0 0 0 0,0 0 0 0 0,0 0 0 0 0,0 0-1 0 0,-1 0 1 0 0,1 1 0 0 0,0-1 0 0 0,0 0 0 0 0,0 0 0 0 0,0 0 0 0 0,0 0 0 0 0,0 0 0 0 0,0 0 0 0 0,0 0 0 0 0,0 0 0 0 0,0 0 0 0 0,0 0 0 0 0,-1 0 0 0 0,1 0-1 0 0,0 0 1 0 0,0 0 0 0 0,0 0 0 0 0,0 0 0 0 0,0 0 0 0 0,0 0 0 0 0,0 0 0 0 0,0 0 0 0 0,0 0 0 0 0,0 0 0 0 0,-1 0 0 0 0,1 0-1 0 0,-6 0-3 0 0,2 0-44 0 0,1 0-82 0 0,3 0-56 0 0,0 0-253 0 0,0 0 328 0 0,0 0 5 0 0,0 0-18 0 0,0 0-43 0 0,0 0-13 0 0,0 0-44 0 0,0 0-50 0 0,0 0-57 0 0,0 0-60 0 0,0 0-56 0 0,0 0-50 0 0,0 0-43 0 0,0 0-158 0 0,0 0-43 0 0,0 0-189 0 0,0 0-512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34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12120 0 0,'0'0'356'0'0,"0"0"-130"0"0,0 0-103 0 0,0 0 68 0 0,0 0-78 0 0,0 0 111 0 0,0 0 201 0 0,0 0 21 0 0,0 0-34 0 0,0 0-151 0 0,0 0-62 0 0,0 0-163 0 0,0 0-110 0 0,0 0-97 0 0,0 0 36 0 0,0 0-37 0 0,0 0-42 0 0,0 0-39 0 0,0 0-357 0 0,0 0 76 0 0,0 0-54 0 0,0 0-701 0 0,0 0-560 0 0,0 0-1058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9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33 7016 0 0,'0'0'201'0'0,"0"0"-45"0"0,0 0 0 0 0,0 0 63 0 0,0 0 191 0 0,0 0 356 0 0,0 0 30 0 0,0 0-326 0 0,-2-2-183 0 0,1 1-202 0 0,-2-2 72 0 0,-5-3 84 0 0,5 5-136 0 0,0 0 44 0 0,0 0-6 0 0,-1 1 37 0 0,1-1 43 0 0,-1 1 49 0 0,0 0-143 0 0,1-1 40 0 0,-7-3 476 0 0,6 1-416 0 0,1 1-85 0 0,1 0-119 0 0,1 1-38 0 0,0 0 216 0 0,-1 0-46 0 0,0 0-40 0 0,0 0-34 0 0,-2 1 17 0 0,-1 1-50 0 0,4-1-9 0 0,0 0 37 0 0,-5 0 82 0 0,1 0 41 0 0,-15 0 579 0 0,11 0-474 0 0,4 0-156 0 0,-1 0-32 0 0,4 1-105 0 0,1-1 0 0 0,-1 0 0 0 0,0 1 0 0 0,1-1 0 0 0,-1 1 0 0 0,0-1 0 0 0,1 1 0 0 0,-1 0 0 0 0,1 0 0 0 0,-1 0 0 0 0,-1 1-13 0 0,-5 3 41 0 0,-8 0 25 0 0,0 8-52 0 0,-4 7-8 0 0,-24 24-70 0 0,40-39 48 0 0,0 0 0 0 0,0-1 0 0 0,0 2 1 0 0,1-1-1 0 0,0 0 0 0 0,0 1 1 0 0,-1 4 15 0 0,-2 7-16 0 0,-7 16 16 0 0,7-18 0 0 0,0 1 0 0 0,1 0 0 0 0,0 0 0 0 0,2 1 0 0 0,-1-1 0 0 0,3-10 0 0 0,0-1 0 0 0,0 1 0 0 0,1 0 0 0 0,0 4 0 0 0,-3 21 0 0 0,-1-15 0 0 0,2-12 0 0 0,1 0 0 0 0,-1 1 0 0 0,1-1 0 0 0,0 1 0 0 0,1-1 0 0 0,-1 1 0 0 0,1-1 0 0 0,0 1 0 0 0,0-1 0 0 0,0 1 0 0 0,0-1 0 0 0,2 4 0 0 0,5 7 0 0 0,12 21 0 0 0,-14-27 0 0 0,-5-7 1 0 0,1 1 0 0 0,0-1-1 0 0,0 0 1 0 0,0 0-1 0 0,1 0 1 0 0,-1 0-1 0 0,0 0 1 0 0,1 0-1 0 0,-1 0 1 0 0,1 0 0 0 0,-1-1-1 0 0,1 1 1 0 0,0-1-1 0 0,0 1 1 0 0,0-1-1 0 0,0 1 1 0 0,0-1-1 0 0,0 0 1 0 0,0 0 0 0 0,1 0-1 0 0,8 1 21 0 0,26 0 89 0 0,-13-3-116 0 0,-14 1-51 0 0,-2 0-50 0 0,0-1-64 0 0,-1 0 71 0 0,9-4-32 0 0,-10 2 12 0 0,-3 0-13 0 0,0 1-64 0 0,-1 0-26 0 0,1 0-62 0 0,0 0-72 0 0,0 0-79 0 0,0 0-88 0 0,1 1-96 0 0,0-1-105 0 0,0 0-113 0 0,7 0-1024 0 0,8 2-1052 0 0</inkml:trace>
  <inkml:trace contextRef="#ctx0" brushRef="#br0" timeOffset="383.83">735 17 6776 0 0,'0'0'198'0'0,"-3"0"-11"0"0,0 0-182 0 0,0 0-1 0 0,1 0 1 0 0,-1 1 0 0 0,0-1-1 0 0,0 0 1 0 0,0 1 0 0 0,-2 1-5 0 0,0 1 19 0 0,4 0 22 0 0,0-1 31 0 0,-1 0 44 0 0,-2 0 56 0 0,-3-2 66 0 0,2 1-49 0 0,1-1 83 0 0,-8 6 821 0 0,8-4-713 0 0,2-1-258 0 0,1 1-44 0 0,-1-1-51 0 0,0 0-59 0 0,-3 1 185 0 0,-1 1 141 0 0,1 5 90 0 0,2-3-270 0 0,-10 12 319 0 0,-3 1-66 0 0,12-11-292 0 0,-15 23 187 0 0,7-3-21 0 0,9-17-178 0 0,-3 10 43 0 0,-1-5 13 0 0,1 0-20 0 0,4-11-76 0 0,1-1 1 0 0,0 1 0 0 0,0-1-1 0 0,1 1 1 0 0,-1 0-1 0 0,1 0 1 0 0,-1 2-24 0 0,1 11 102 0 0,0-9-47 0 0,0 0-1 0 0,1 0 0 0 0,0-1 0 0 0,0 1 1 0 0,2 5-55 0 0,-2-8 29 0 0,1-1 1 0 0,0 0-1 0 0,0 0 1 0 0,0 1-1 0 0,1-1 1 0 0,-1 0-1 0 0,1-1 1 0 0,0 1-1 0 0,0 0 1 0 0,3 1-30 0 0,9 6 40 0 0,15 5 162 0 0,-30-16-200 0 0,15 4 122 0 0,7-5-14 0 0,-14 1-57 0 0,29 0 215 0 0,-10 0-120 0 0,-10-3-28 0 0,-15 2-104 0 0,0 0 1 0 0,-1 0 0 0 0,1 0 0 0 0,0 0-1 0 0,-1-1 1 0 0,1 1 0 0 0,-1 0-1 0 0,1-2-16 0 0,0 1 14 0 0,-1 1-1 0 0,1-1 0 0 0,-1 1 0 0 0,1 0 0 0 0,0-1 0 0 0,0 1 1 0 0,0 0-1 0 0,-1 0 0 0 0,1 0 0 0 0,0 0 0 0 0,0 0-13 0 0,10-2 50 0 0,-9 3-35 0 0,0-1 0 0 0,-1 0 1 0 0,1 1-1 0 0,0-1 1 0 0,-1 0-1 0 0,1 0 0 0 0,-1-1 1 0 0,1 1-1 0 0,-1 0 0 0 0,1-1 1 0 0,-1 0-1 0 0,0 1 0 0 0,0-1 1 0 0,0 0-1 0 0,0 0 0 0 0,0 0 1 0 0,0 0-1 0 0,-1-1 1 0 0,2-1-16 0 0,2-7 18 0 0,-4 9-18 0 0,0 0 1 0 0,0-1-1 0 0,0 1 0 0 0,1 0 0 0 0,-1 0 0 0 0,0 0 0 0 0,1 0 0 0 0,0 0 1 0 0,0 0-1 0 0,-1 1 0 0 0,0 0 1 0 0,1-1-1 0 0,-1 1 1 0 0,0 0 0 0 0,0 0-1 0 0,0-1 1 0 0,0 1-1 0 0,0-1 1 0 0,0 1 0 0 0,0-1-1 0 0,-1 1 1 0 0,1-1-1 0 0,0 0 1 0 0,-1 1 0 0 0,1-1-1 0 0,-1 0 1 0 0,0 1-1 0 0,0-1 1 0 0,1 0 0 0 0,-1 0-1 0 0,0 0 4 0 0,0 1 1 0 0,0-1-1 0 0,0 0 1 0 0,0 1-1 0 0,1-1 1 0 0,-1 0-1 0 0,1 1 1 0 0,-1-1-1 0 0,1 1 1 0 0,0-1-1 0 0,0 1 1 0 0,-1-1-1 0 0,2 0-4 0 0,-1 0 4 0 0,0 1 1 0 0,0-1-1 0 0,0 0 0 0 0,0 0 0 0 0,0 1 0 0 0,-1-1 1 0 0,1 0-1 0 0,-1 0 0 0 0,1 0 0 0 0,-1 0 0 0 0,0 0 1 0 0,1 0-1 0 0,-1-2-4 0 0,-1-2 2 0 0,0 0 0 0 0,0-1-1 0 0,-1 1 1 0 0,1 0 0 0 0,-1 0 0 0 0,-1 0 0 0 0,1 0 0 0 0,-2-2-2 0 0,-9-18-27 0 0,8 16 2 0 0,-2 0-109 0 0,-7-4-108 0 0,11 12 171 0 0,-1-1 0 0 0,2 0 1 0 0,-1 0-1 0 0,0 0 0 0 0,1-1 1 0 0,-3-2 70 0 0,-1-6-259 0 0,1 1-47 0 0,0 2-12 0 0,3 4 111 0 0,-2-1-130 0 0,3 4 158 0 0,-1 1-113 0 0,0 0 93 0 0,0 0-43 0 0,0 0-25 0 0,-1 0-47 0 0,1 0 10 0 0,1 0-39 0 0,-3-2-443 0 0,1 0-290 0 0,-3-3-687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5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 6952 0 0,'0'0'201'0'0,"0"0"71"0"0,0 2 151 0 0,0-1-403 0 0,0-1 1 0 0,0 1 0 0 0,0-1 0 0 0,0 0-1 0 0,0 1 1 0 0,0-1 0 0 0,0 1-1 0 0,0-1 1 0 0,0 1 0 0 0,0-1-1 0 0,1 0 1 0 0,-1 1 0 0 0,0-1-1 0 0,0 1 1 0 0,0-1 0 0 0,1 0-1 0 0,-1 1 1 0 0,0-1 0 0 0,0 0-1 0 0,1 1 1 0 0,-1-1 0 0 0,0 0 0 0 0,0 1-1 0 0,1-1 1 0 0,-1 0 0 0 0,0 0-1 0 0,1 1 1 0 0,-1-1 0 0 0,1 0-1 0 0,-1 0 1 0 0,1 0-21 0 0,6 5 351 0 0,-4 0-94 0 0,0 1-42 0 0,4 8 132 0 0,-4-9-217 0 0,1 5 165 0 0,0-1-44 0 0,6 3 70 0 0,-7-8-195 0 0,0 0 0 0 0,0 0 0 0 0,0 0 1 0 0,-1 0-1 0 0,0 1 0 0 0,0-1 1 0 0,0 1-1 0 0,0 1-126 0 0,1 3 182 0 0,0-2-42 0 0,-2-1-64 0 0,3 6 225 0 0,0 1-47 0 0,2 10 144 0 0,-3-9-208 0 0,-1-4-22 0 0,1 0-1 0 0,1 0 1 0 0,0 0 0 0 0,1 2-168 0 0,0-2 123 0 0,1 1 36 0 0,-3-1-22 0 0,-2-1 19 0 0,0 4 56 0 0,0-3-96 0 0,-1-1 0 0 0,2 0 0 0 0,1 6-116 0 0,4 17 267 0 0,-4-17-134 0 0,-3 9 149 0 0,0 1 0 0 0,3-9-173 0 0,1-1-7 0 0,2 8 121 0 0,-3 3 93 0 0,-2-11-197 0 0,1-2-37 0 0,8 17 45 0 0,-6-20-36 0 0,-4-3-85 0 0,-1-2 5 0 0,1 17 77 0 0,0-19-64 0 0,0 1-60 0 0,0 12-76 0 0,0-14-148 0 0,-1-2-5 0 0,-1 1-35 0 0,-8-1-792 0 0,7 0-48 0 0,3 0-10 0 0</inkml:trace>
  <inkml:trace contextRef="#ctx0" brushRef="#br0" timeOffset="196.11">0 400 10368 0 0,'0'0'233'0'0,"0"0"39"0"0,3 0 15 0 0,1 0-188 0 0,8 0 43 0 0,1-3-95 0 0,-5-2-47 0 0,-6 4 0 0 0,-1 0 0 0 0,0 0 0 0 0,1 1 0 0 0,0-1 0 0 0,-1 0 0 0 0,1 0 0 0 0,-1 1 0 0 0,1-1 0 0 0,0 1 0 0 0,-1 0 0 0 0,1-1 0 0 0,0 1 0 0 0,-1 0 0 0 0,1 0 0 0 0,1 0 0 0 0,7 1 24 0 0,6-1 103 0 0,6-4 111 0 0,2-7 109 0 0,-16 7-187 0 0,-1 1 0 0 0,1 0 0 0 0,6-2-160 0 0,4 1 228 0 0,5-2 10 0 0,0-3-87 0 0,-8 1-65 0 0,-8 4-44 0 0,0 0-1 0 0,0 1 1 0 0,1 0-1 0 0,-1 0 0 0 0,1 1 1 0 0,0 0-42 0 0,21-3 87 0 0,3-1-33 0 0,0-2-35 0 0,-30 7-17 0 0,8-2 46 0 0,11-3 122 0 0,-14 4-162 0 0,-1 1-46 0 0,3 0-76 0 0,-1 0-96 0 0,1 0-116 0 0,-4 1 114 0 0,0 0-38 0 0,-1 0-53 0 0,1 0-50 0 0,-1 0-44 0 0,0 0-39 0 0,2 0-130 0 0,-1 0-38 0 0,2 0-159 0 0,4 0-421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23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1 7224 0 0,'0'0'209'0'0,"0"0"-51"0"0,0 0-11 0 0,0 0 51 0 0,0 0 164 0 0,0 0 304 0 0,0 0 26 0 0,0 0-19 0 0,0 0-94 0 0,0 0-41 0 0,0 0-8 0 0,0 2-10 0 0,0 0-498 0 0,0-1 46 0 0,0 2 41 0 0,0-1 32 0 0,0 4 209 0 0,0 9 600 0 0,0-11-692 0 0,0 0-46 0 0,0 1-43 0 0,0-3-128 0 0,0-1-33 0 0,0 31 875 0 0,0-19-529 0 0,0-3-138 0 0,0-1-44 0 0,2 2 1 0 0,3 1 17 0 0,2 2 4 0 0,-5 0-23 0 0,-2 111 599 0 0,2-100-672 0 0,2-4-37 0 0,4 15 20 0 0,-6-6 3 0 0,-2 63 196 0 0,-2-77-213 0 0,-3 0-10 0 0,1 0-3 0 0,9-3 5 0 0,-2-5-22 0 0,-1 2 6 0 0,0 0-1 0 0,-1 0 1 0 0,-1 1 0 0 0,1-1 0 0 0,-2 0 0 0 0,0 7-43 0 0,0 14 124 0 0,1-19-74 0 0,1-8-36 0 0,-1-1-1 0 0,0 0 0 0 0,0 0 0 0 0,0 1 1 0 0,0-1-1 0 0,0 0 0 0 0,-1 0 0 0 0,0 1 0 0 0,0-1 1 0 0,0 0-14 0 0,-4 6 9 0 0,4-8-9 0 0,0 0 0 0 0,0 1 0 0 0,1-1 0 0 0,-1 1 0 0 0,0-1 1 0 0,1 1-1 0 0,-1-1 0 0 0,0 1 0 0 0,1 0 0 0 0,0-1 0 0 0,-1 1 0 0 0,1 0 0 0 0,0-1 0 0 0,0 1 0 0 0,0 5 0 0 0,0-6 0 0 0,1 1 0 0 0,-1 0 0 0 0,0 0 0 0 0,0-1 0 0 0,0 1 0 0 0,-1 0 0 0 0,1-1 0 0 0,0 1 0 0 0,-1 0 0 0 0,1-1 0 0 0,-1 1 0 0 0,0 1 0 0 0,1-3 1 0 0,-1 0 0 0 0,0 1 0 0 0,1-1 0 0 0,-1 0-1 0 0,1 1 1 0 0,-1-1 0 0 0,0 0 0 0 0,1 0 0 0 0,-1 0-1 0 0,0 0 1 0 0,0 0 0 0 0,1 0 0 0 0,-1 0 0 0 0,0 0-1 0 0,1 0 0 0 0,0 0 1 0 0,-1 0 0 0 0,1 0 0 0 0,0 0 0 0 0,0 0 0 0 0,0 0-1 0 0,0 0 1 0 0,0 0 0 0 0,0 0 0 0 0,0 0 0 0 0,0 0 0 0 0,0 0 0 0 0,0 0-1 0 0,-1 0 1 0 0,1 0 0 0 0,0 0 0 0 0,0 0 0 0 0,0 0 0 0 0,0 0-1 0 0,0 0 1 0 0,0 0 0 0 0,0 0 0 0 0,0 0 0 0 0,0 0 0 0 0,0 0-1 0 0,0 0 1 0 0,-1 1 0 0 0,1-1 0 0 0,0 0 0 0 0,0 0 0 0 0,0 0 0 0 0,0 0-1 0 0,0 0 1 0 0,0 0 0 0 0,0 0 0 0 0,0 0 0 0 0,0 0 0 0 0,0 0-1 0 0,0 0 1 0 0,0 0 0 0 0,0 0 0 0 0,0 1 0 0 0,0-1 0 0 0,0 0-1 0 0,0 0 1 0 0,0 0 0 0 0,0 0 0 0 0,0 0 0 0 0,0 0 0 0 0,0 0 0 0 0,0 0-1 0 0,0 0 1 0 0,0 0 0 0 0,0 1 0 0 0,0-1 0 0 0,0 0 0 0 0,0 0-1 0 0,0 0 0 0 0,0 1-217 0 0,0-1 69 0 0,0 1 61 0 0,0 0 54 0 0,0 0 51 0 0,0 0 47 0 0,0 1 121 0 0,0 2 360 0 0,0-2-422 0 0,0-1-55 0 0,0 0-67 0 0,0 1-70 0 0,0-1-85 0 0,0 0-97 0 0,0 1-66 0 0,0-1-98 0 0,0 0-108 0 0,0 0-115 0 0,0 1-127 0 0,0-2 332 0 0,0 1-35 0 0,0-1-36 0 0,0 1-38 0 0,0 0-39 0 0,0-1-39 0 0,0 0-1677 0 0,0 0-1302 0 0</inkml:trace>
  <inkml:trace contextRef="#ctx0" brushRef="#br0" timeOffset="368.83">0 384 9504 0 0,'0'0'216'0'0,"0"0"32"0"0,0 0 9 0 0,1 0-109 0 0,1 0-77 0 0,6 0-30 0 0,-4-1-41 0 0,-1 1 1 0 0,1 0-1 0 0,-1 0 0 0 0,1 0 0 0 0,0 0 1 0 0,-1 1-1 0 0,1-1 0 0 0,-1 1 1 0 0,2 1-1 0 0,4 3 39 0 0,-5-2 27 0 0,2-1 33 0 0,0 0 33 0 0,1-1 36 0 0,11-1 424 0 0,0 0-102 0 0,0 0-86 0 0,-1 0-74 0 0,4 0-11 0 0,0 0-61 0 0,42 0 391 0 0,-41-2-480 0 0,-1-3-36 0 0,3-1-7 0 0,-14 4-63 0 0,0 1 0 0 0,1 1-1 0 0,3 0-62 0 0,34-3 172 0 0,0-7-37 0 0,-3 4-20 0 0,-8-4-3 0 0,9 4-19 0 0,-24 0-78 0 0,-1 0-37 0 0,2 5-76 0 0,-11 1 48 0 0,-4 1 11 0 0,1-1 1 0 0,-1-1-1 0 0,0 1 1 0 0,8-3 38 0 0,-8 1-97 0 0,-1 1 68 0 0,18-5 129 0 0,-20 5-119 0 0,1 0-44 0 0,1 0-74 0 0,0 0-88 0 0,2 1-105 0 0,-5 0 120 0 0,1 0-34 0 0,-3 0-83 0 0,1 0-52 0 0,0 0-47 0 0,0 0-40 0 0,0 0-139 0 0,1 0-40 0 0,0 0-167 0 0,3 0-450 0 0</inkml:trace>
  <inkml:trace contextRef="#ctx0" brushRef="#br0" timeOffset="854.31">1023 192 7200 0 0,'0'0'165'0'0,"0"0"22"0"0,0 3 6 0 0,0-2-185 0 0,0-1 1 0 0,0 1-1 0 0,0 0 0 0 0,0 0 1 0 0,0-1-1 0 0,0 1 0 0 0,0 0 1 0 0,0-1-1 0 0,0 1 0 0 0,0 0 1 0 0,1 0-1 0 0,-1-1 0 0 0,0 1 0 0 0,1-1 1 0 0,-1 1-1 0 0,0 0 0 0 0,1 0-8 0 0,2 3 12 0 0,-1 1-1 0 0,1 0 1 0 0,-1 0-1 0 0,0 0 1 0 0,1 6-12 0 0,2 0 37 0 0,1 4 122 0 0,-4-6-29 0 0,-1 1 34 0 0,-1-2 81 0 0,1-1-54 0 0,1 0-18 0 0,2 3 19 0 0,2 6 86 0 0,-1 16 270 0 0,0-15-276 0 0,-3-11-139 0 0,0 1-1 0 0,0-1 0 0 0,-1 1 1 0 0,0 0-1 0 0,-1 0 1 0 0,1 0-133 0 0,-1 0 150 0 0,1 1 0 0 0,0-1 0 0 0,0 1 1 0 0,1-1-1 0 0,0 1-150 0 0,0 0 148 0 0,0 0 0 0 0,0 1 0 0 0,-1-1 0 0 0,0 0 1 0 0,0 2-149 0 0,-2 2 175 0 0,0 0-8 0 0,2-3-23 0 0,0-1 10 0 0,1 1 42 0 0,3 2-27 0 0,2 8 103 0 0,-6-11-140 0 0,0 2 36 0 0,-1 16 152 0 0,0 49 567 0 0,0-51-635 0 0,3-9-99 0 0,7 0 4 0 0,-7-13-19 0 0,-3-2-2 0 0,0 0-6 0 0,0 0-22 0 0,0 0-11 0 0,0 0-1 0 0,0 0 3 0 0,0 0 10 0 0,0-2 3 0 0,-1-4-54 0 0,1-19 213 0 0,1 17-222 0 0,1 1-59 0 0,3-1 42 0 0,-4 7-29 0 0,0-1 1 0 0,0 1-1 0 0,0 0 1 0 0,0-1-1 0 0,-1 0 1 0 0,1 1-1 0 0,0-1 1 0 0,-1 1-1 0 0,1-1 1 0 0,-1 0-1 0 0,0 1 1 0 0,0-1-1 0 0,1 0 0 0 0,-1 0-3 0 0,0-5 0 0 0,0-1 0 0 0,1 0 0 0 0,0 0 0 0 0,1 1 0 0 0,0-1 0 0 0,0 1 0 0 0,3-8 0 0 0,0 1 0 0 0,2 0-1 0 0,0 1 0 0 0,1 0 1 0 0,8-10 0 0 0,-8 11-10 0 0,-3 5-12 0 0,1 0 0 0 0,0 0 0 0 0,0 1 0 0 0,5-4 22 0 0,2-3-69 0 0,1 1 19 0 0,-10 9 43 0 0,0 0 1 0 0,0 0 0 0 0,1 1 0 0 0,-1 0-1 0 0,1 0 1 0 0,1-1 6 0 0,17-5-103 0 0,-19 6 89 0 0,0 0 0 0 0,1 0 0 0 0,-1 1 0 0 0,0 0 0 0 0,3 0 14 0 0,8 0-58 0 0,-8 1 46 0 0,-4-1 5 0 0,-1 1 0 0 0,0 0 0 0 0,0 0 0 0 0,0 0 0 0 0,1 1 0 0 0,-1-1 0 0 0,0 0 0 0 0,0 1 0 0 0,0-1 0 0 0,1 2 7 0 0,3 0-10 0 0,2 2 1 0 0,10 5-39 0 0,-16-7 44 0 0,0-1-1 0 0,-1 0 1 0 0,1 1 0 0 0,-1-1-1 0 0,1 1 1 0 0,-1-1 0 0 0,0 1-1 0 0,0 0 1 0 0,0 0 0 0 0,0-1-1 0 0,0 1 1 0 0,0 0 0 0 0,0 1 4 0 0,1 0-5 0 0,-1 0 1 0 0,1 1 0 0 0,0-2-1 0 0,0 1 1 0 0,0 0-1 0 0,1 1 5 0 0,-1-3 0 0 0,-1 1 0 0 0,0-1-1 0 0,1 1 1 0 0,-1-1 0 0 0,0 1-1 0 0,0 0 1 0 0,0-1 0 0 0,0 1-1 0 0,0 0 1 0 0,0 0 0 0 0,-1 0-1 0 0,1 0 1 0 0,-1-1 0 0 0,1 2 0 0 0,0 19-49 0 0,-1-21 48 0 0,0 1 0 0 0,0-1 0 0 0,0 1 0 0 0,0-1 0 0 0,1 0 0 0 0,-1 1 0 0 0,0-1 0 0 0,1 1 0 0 0,-1-1-1 0 0,1 1 2 0 0,9 16 0 0 0,-9-14 0 0 0,0 0 0 0 0,0 0 0 0 0,-1 0 0 0 0,0 0 0 0 0,0 3 0 0 0,0 12 0 0 0,0-3 0 0 0,0-7-18 0 0,0-5-22 0 0,0-2-56 0 0,0-2-112 0 0,0 0-197 0 0,0 0-13 0 0,0 0-4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26:40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49 6536 0 0,'0'0'141'0'0,"0"0"23"0"0,0 0 13 0 0,-3 0-19 0 0,-4 0-108 0 0,3 0 28 0 0,2 0 78 0 0,2 0 181 0 0,-2 0-32 0 0,0 0-67 0 0,1 0-57 0 0,0 0-49 0 0,0 0-31 0 0,0 0-39 0 0,-3 0 83 0 0,2 0 6 0 0,0 0 486 0 0,2 0-145 0 0,0 0-63 0 0,0 0-11 0 0,0 0-13 0 0,0 0-44 0 0,0 2-17 0 0,0 0-303 0 0,0 1 61 0 0,0 2 98 0 0,0 13 529 0 0,0-11-458 0 0,-1-1-112 0 0,0-4-120 0 0,0 1-34 0 0,-6 12 216 0 0,6-12-170 0 0,0 1-1 0 0,0-1 0 0 0,0 1 1 0 0,0 0-1 0 0,1-1 1 0 0,-1 1-1 0 0,1 3-50 0 0,0 9 210 0 0,-1 1 28 0 0,-2-3-56 0 0,-1-1-51 0 0,0-1-43 0 0,2-6-55 0 0,-1 11 127 0 0,3 4-21 0 0,1-9-62 0 0,-1-6-30 0 0,1 0 0 0 0,0 0 0 0 0,0 0 0 0 0,0 0 1 0 0,1 0-1 0 0,0 0-47 0 0,0-1 50 0 0,-1 0 1 0 0,1 0-1 0 0,-1 0 1 0 0,0 0 0 0 0,0 5-51 0 0,-2 5 127 0 0,1-2-33 0 0,-1 10 18 0 0,1-19-95 0 0,0 0 0 0 0,1 0 0 0 0,-1 0 0 0 0,1 0 0 0 0,0 0 0 0 0,0 1-17 0 0,10 17 68 0 0,-6 4-4 0 0,9 1 42 0 0,-12-24-88 0 0,0 0 0 0 0,0 0 0 0 0,-1 0 0 0 0,1 0 0 0 0,-1 0 0 0 0,0 0 0 0 0,0 0 0 0 0,0 0 0 0 0,0 0 0 0 0,0 1 0 0 0,0 2-18 0 0,0 5 51 0 0,6 2-21 0 0,-2-5-17 0 0,-5-7-7 0 0,1 1 1 0 0,-1-1 0 0 0,1 0-1 0 0,-1 1 1 0 0,0-1 0 0 0,1 1-1 0 0,-1-1 1 0 0,0 1 0 0 0,0-1-1 0 0,0 1-6 0 0,0-2 0 0 0,0 4 17 0 0,1 1 59 0 0,0-1 55 0 0,3 4 229 0 0,-2-6-259 0 0,0 1-25 0 0,0-1-87 0 0,-1-1-43 0 0,-1-1-15 0 0,0-1 39 0 0,3-2 20 0 0,-3 1-28 0 0,1 0-52 0 0,-1 0-40 0 0,-1 0-60 0 0,0 0-75 0 0,-1 0-84 0 0,2 2 348 0 0,-2-2-165 0 0,0 0 26 0 0,1 1-9 0 0,-1-1-39 0 0,1 0-7 0 0,0 1-39 0 0,0-1-47 0 0,0 1-51 0 0,1-1-55 0 0,-1 1-51 0 0,1-1-47 0 0,-1 0-39 0 0,1 0-150 0 0,0 1-39 0 0,0-2-181 0 0,0 0-490 0 0,0 3 1381 0 0</inkml:trace>
  <inkml:trace contextRef="#ctx0" brushRef="#br0" timeOffset="437.6">18 33 6296 0 0,'0'0'184'0'0,"2"0"-6"0"0,0 0-205 0 0,0-1 54 0 0,0 1 48 0 0,-1 0 41 0 0,2-2 186 0 0,6-2 770 0 0,-6 2-697 0 0,-1 1-223 0 0,0-1-79 0 0,0 1-98 0 0,0 0-116 0 0,0 0 156 0 0,1 1 52 0 0,1-1 106 0 0,0 1 58 0 0,7-1 323 0 0,-7 0-417 0 0,0 0-51 0 0,-1-1 21 0 0,2-1-6 0 0,1-1 38 0 0,0 1 33 0 0,0 2 72 0 0,-2 1-76 0 0,0 0 37 0 0,5 0 86 0 0,2 0-65 0 0,0 0-57 0 0,0 0-48 0 0,3 0-25 0 0,0 0-41 0 0,23 0 24 0 0,-36 0-76 0 0,1 0-1 0 0,0 0 1 0 0,0 0 0 0 0,-1 0-1 0 0,1 1 1 0 0,0-1-1 0 0,-1 0 1 0 0,1 1 0 0 0,0 0-1 0 0,-1-1 1 0 0,1 1 0 0 0,-1 0-1 0 0,1 0 1 0 0,-1 0-3 0 0,12 5 27 0 0,4-5-15 0 0,-15-1-6 0 0,1 0-1 0 0,-1 0 0 0 0,1 0 0 0 0,-1 0 0 0 0,0 0 0 0 0,1 1 1 0 0,-1-1-1 0 0,1 1 0 0 0,-1 0 0 0 0,2 0-5 0 0,15 10 11 0 0,-6-8-11 0 0,-11-2 0 0 0,1-1 0 0 0,-1 1 0 0 0,0-1 0 0 0,1 1 0 0 0,-1 0 0 0 0,0 0 0 0 0,0 0 0 0 0,0 0 0 0 0,0 0 0 0 0,0 0 0 0 0,0 1 0 0 0,0-1 0 0 0,0 1 0 0 0,0 0 0 0 0,0-1 0 0 0,0 1 0 0 0,0-1 0 0 0,0 1 0 0 0,0-1 0 0 0,0 0 0 0 0,0 0 0 0 0,0 0 0 0 0,0 0 0 0 0,0 0 0 0 0,1 0 0 0 0,-1 0 0 0 0,0-1 0 0 0,1 1 0 0 0,-1-1 0 0 0,11 3 0 0 0,15 9-6 0 0,-5 6-62 0 0,-7-5 54 0 0,-11-11 15 0 0,-4-2 1 0 0,-1 1 0 0 0,1-1 0 0 0,0 0 0 0 0,-1 1 0 0 0,1-1 0 0 0,-1 0 0 0 0,1 1 0 0 0,0-1 0 0 0,-1 1 0 0 0,1-1 0 0 0,-1 1 0 0 0,1-1-1 0 0,-1 1 1 0 0,1-1 0 0 0,-1 1 0 0 0,0-1 0 0 0,1 1 0 0 0,-1 0 0 0 0,0-1 0 0 0,1 1 0 0 0,-1-1 0 0 0,0 1-2 0 0,3 4 9 0 0,10 11 2 0 0,0 0-11 0 0,-11-12 5 0 0,-1 3-8 0 0,-1 12 77 0 0,0-19-73 0 0,0 0 0 0 0,0 0 1 0 0,0 0-1 0 0,0 0 0 0 0,0 0 1 0 0,0 0-1 0 0,0 0 0 0 0,0 0 1 0 0,0 1-1 0 0,0-1 0 0 0,0 0 1 0 0,0 0-1 0 0,0 0 0 0 0,0 0 1 0 0,0 0-1 0 0,0 0 0 0 0,0 0 1 0 0,0 0-1 0 0,0 0 0 0 0,0 0 1 0 0,0 1-1 0 0,0-1 0 0 0,0 0 1 0 0,0 0-1 0 0,0 0 0 0 0,0 0 1 0 0,0 0-1 0 0,0 0 0 0 0,0 0 1 0 0,-1 0-1 0 0,1 0 0 0 0,0 0 1 0 0,0 0-1 0 0,0 0 0 0 0,0 0 1 0 0,0 0-1 0 0,0 0 0 0 0,0 0 1 0 0,0 1-1 0 0,0-1 0 0 0,0 0 1 0 0,0 0-1 0 0,-1 0 0 0 0,1 0 1 0 0,0 0-1 0 0,0 0 0 0 0,0 0 1 0 0,0 0-1 0 0,0 0 0 0 0,0 0 1 0 0,0 0-1 0 0,0 0 0 0 0,0 0 1 0 0,0 0-1 0 0,-1-1 0 0 0,1 1 1 0 0,0 0-2 0 0,0 0 2 0 0,-1 0 0 0 0,0 0 0 0 0,1 0 0 0 0,-1 1 0 0 0,1-1 0 0 0,-1 0 0 0 0,1 0 0 0 0,-1 0 0 0 0,0 0 0 0 0,1 1 0 0 0,-1-1 0 0 0,1 0 0 0 0,-1 1 0 0 0,1-1 0 0 0,-1 0 0 0 0,1 1 0 0 0,-1-1 0 0 0,1 0 1 0 0,0 1-1 0 0,-1-1 0 0 0,1 1 0 0 0,0-1 0 0 0,-1 1 0 0 0,1 0-2 0 0,-1-1 1 0 0,1 1 0 0 0,-1 0 0 0 0,1-1 1 0 0,-1 1-1 0 0,1-1 0 0 0,-1 1 0 0 0,1-1 1 0 0,-1 1-1 0 0,1-1 0 0 0,-1 1 0 0 0,0-1 1 0 0,1 0-1 0 0,-1 1 0 0 0,0-1 0 0 0,1 0 1 0 0,-1 1-1 0 0,0-1 0 0 0,0 0 0 0 0,1 0 0 0 0,-1 0 1 0 0,0 0-1 0 0,0 0 0 0 0,1 0 0 0 0,-1 0 1 0 0,0 0-2 0 0,-1 0 0 0 0,1 1-1 0 0,-1-1 1 0 0,0 0 0 0 0,1 0 0 0 0,-1 1 0 0 0,0-1 0 0 0,1 1 0 0 0,-1-1 0 0 0,1 1 0 0 0,-1 0 0 0 0,1 0 0 0 0,-1 0 0 0 0,1 0 0 0 0,-1 0 0 0 0,-6 4 14 0 0,-34 11 81 0 0,4 0-59 0 0,36-15-34 0 0,0-1 1 0 0,-1 1-1 0 0,1 0 1 0 0,0-1 0 0 0,-1 1-1 0 0,1-1 1 0 0,-1 0 0 0 0,1 0-1 0 0,-1 0 1 0 0,-1 0-3 0 0,-13 1 27 0 0,1 5-16 0 0,13-5-11 0 0,0 0 0 0 0,-1 1 0 0 0,1-1 0 0 0,-1-1 0 0 0,1 1 0 0 0,-1 0 0 0 0,1-1 0 0 0,-2 0 0 0 0,3 0 0 0 0,0 0 0 0 0,0 0 0 0 0,1 1 0 0 0,-1-1 0 0 0,0 0 0 0 0,0 1 0 0 0,0-1 0 0 0,1 1 0 0 0,-1-1 0 0 0,0 1 0 0 0,1 0 0 0 0,-1 0 0 0 0,0 0 0 0 0,0 0 0 0 0,1 0 0 0 0,-1 0 0 0 0,1 0 0 0 0,-1 0 0 0 0,0 0 0 0 0,1-1 0 0 0,-1 1 0 0 0,0 0 0 0 0,0-1 0 0 0,1 1 0 0 0,-1-1 0 0 0,0 0 0 0 0,0 0 0 0 0,0 0 0 0 0,0 0 0 0 0,-9 0-2 0 0,6-1 4 0 0,1 0-1 0 0,-1 1 0 0 0,0 0 1 0 0,0 0-1 0 0,0 1 0 0 0,0-1 1 0 0,1 1-1 0 0,-1 0 0 0 0,-3 1-1 0 0,-8 9 43 0 0,15-11-44 0 0,0 1 0 0 0,-1-1 1 0 0,1 0-1 0 0,-1 1 0 0 0,1-1 0 0 0,0 0 0 0 0,-1 0 1 0 0,1 0-1 0 0,-1 0 0 0 0,1 0 1 0 0,-13 0-91 0 0,12 0 16 0 0,2 0 11 0 0,0 0-34 0 0,0 0-16 0 0,0 0-34 0 0,0 0-40 0 0,0 0-43 0 0,0 0-49 0 0,0 0-43 0 0,0 0-40 0 0,0 0-35 0 0,0 0-117 0 0,0 0-35 0 0,0 0-1217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0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66 8752 0 0,'0'0'197'0'0,"0"0"24"0"0,0 0 19 0 0,0 0 95 0 0,0 0 345 0 0,0 0 153 0 0,0 0 30 0 0,0 0-47 0 0,0 0-228 0 0,0 0-99 0 0,0 0-17 0 0,0 0-36 0 0,0 0-125 0 0,0 0-58 0 0,0 0-11 0 0,0 0-198 0 0,0-1 1 0 0,-1 1 0 0 0,1 0 0 0 0,-1 0 0 0 0,1 0 0 0 0,0 0 0 0 0,-1 0 0 0 0,1 0 0 0 0,-1 0 0 0 0,1 0 0 0 0,0 0 0 0 0,-1 0 0 0 0,1 1 0 0 0,-1-1 0 0 0,1 0-1 0 0,0 0 1 0 0,-1 0 0 0 0,1 0 0 0 0,-1 1 0 0 0,1-1-45 0 0,-6 28 796 0 0,4-22-621 0 0,0 1 1 0 0,1 0 0 0 0,-1-1 0 0 0,2 1 0 0 0,-1 0-176 0 0,0 9 147 0 0,1-9-108 0 0,0 0 0 0 0,0-1 0 0 0,0 1 0 0 0,0 0 0 0 0,1-1 0 0 0,0 1 0 0 0,1 0-1 0 0,0-1-38 0 0,16 50 127 0 0,-12-35-51 0 0,1-1-1 0 0,1 1 1 0 0,1-2 0 0 0,3 6-76 0 0,-10-21 31 0 0,15 24 412 0 0,-1 2 0 0 0,0 4-443 0 0,-9-20 53 0 0,0 0 0 0 0,1-1 0 0 0,0 0 0 0 0,1 0 1 0 0,1 0-1 0 0,0-2 0 0 0,0 1 0 0 0,1-1 0 0 0,1 0 0 0 0,0-1 0 0 0,0-1 0 0 0,7 4-53 0 0,-13-9 39 0 0,0-1 0 0 0,0 0 0 0 0,1 0 0 0 0,-1-1 0 0 0,1 1 0 0 0,-1-1 0 0 0,1-1 0 0 0,0 1 0 0 0,0-1 0 0 0,-1 0 0 0 0,2-1-39 0 0,-4 1 46 0 0,-1-2-1 0 0,1 1 0 0 0,-1 0 0 0 0,1 0 0 0 0,-1-1 0 0 0,0 0 0 0 0,1 0 0 0 0,-1 0 0 0 0,0 0 0 0 0,1 0 0 0 0,-1-1 0 0 0,0 1 0 0 0,0-1 0 0 0,0 0 0 0 0,0 0 0 0 0,-1 0 0 0 0,1 0 0 0 0,-1-1 0 0 0,1 1 0 0 0,-1-1 0 0 0,0 1 0 0 0,2-3-45 0 0,-3 3 21 0 0,5-5 56 0 0,-1-1-1 0 0,0 0 1 0 0,0 0-1 0 0,-1-1 1 0 0,0 0-1 0 0,0 1 1 0 0,-1-1 0 0 0,2-8-77 0 0,-1-2 34 0 0,0 0 0 0 0,-2 0 0 0 0,0 0 1 0 0,-1 0-1 0 0,-1 0 0 0 0,-1 0 1 0 0,-2-11-35 0 0,-4-30 57 0 0,1-36-57 0 0,1 4 17 0 0,5 44 9 0 0,1 38-22 0 0,-1-1 1 0 0,0 0-1 0 0,-1 1 1 0 0,0-1-1 0 0,-2-7-4 0 0,3 16-76 0 0,0 2 0 0 0,0 0 4 0 0,0 0-45 0 0,0 0-190 0 0,0 0-79 0 0,0 0-20 0 0,0 0-147 0 0,0 12-2036 0 0,3-3 1107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0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126 122 4608 0 0,'0'0'353'0'0,"2"-1"-231"0"0,-1 0 104 0 0,1 0 0 0 0,0 0 0 0 0,0 0 0 0 0,0-1 0 0 0,-1 1 0 0 0,1 0 0 0 0,-1-1 0 0 0,1 1 1 0 0,-1-1-1 0 0,1 0 0 0 0,-1 1 0 0 0,0-1 0 0 0,0 0 0 0 0,0 0 0 0 0,0 0 0 0 0,0 0 0 0 0,0 0 1 0 0,-1 0-1 0 0,1 0 0 0 0,-1 0 0 0 0,1 0 0 0 0,-1 0 0 0 0,0 0 0 0 0,1 0 0 0 0,-1-1 1 0 0,0 1-1 0 0,-1-2-226 0 0,2-8 984 0 0,-1 7-486 0 0,0-1-1 0 0,0 1 0 0 0,0 0 1 0 0,-2-5-498 0 0,2 8 95 0 0,-1 1 0 0 0,1-1-1 0 0,-1 0 1 0 0,1 1 0 0 0,-1-1 0 0 0,0 1 0 0 0,0-1 0 0 0,0 1 0 0 0,0-1 0 0 0,0 1 0 0 0,0 0 0 0 0,0-1 0 0 0,0 1 0 0 0,0 0 0 0 0,-1 0 0 0 0,1 0 0 0 0,-1 0-95 0 0,1 0 382 0 0,-18 4 355 0 0,12-2-668 0 0,0 1 0 0 0,0 0 0 0 0,0 1 0 0 0,0-1-1 0 0,0 2 1 0 0,0-1 0 0 0,1 0 0 0 0,-1 1 0 0 0,1 1-1 0 0,0-1 1 0 0,1 1 0 0 0,-1 0 0 0 0,1 0 0 0 0,0 0-1 0 0,-1 2-68 0 0,4-4-3 0 0,0 1-1 0 0,1 0 0 0 0,0 0 0 0 0,-1 0 1 0 0,1-1-1 0 0,1 1 0 0 0,-1 1 4 0 0,-4 15-176 0 0,5-20 164 0 0,-1 1 1 0 0,1 0-1 0 0,0-1 1 0 0,0 1-1 0 0,0 0 0 0 0,0-1 1 0 0,0 1-1 0 0,0 0 1 0 0,1-1-1 0 0,-1 1 1 0 0,0 0-1 0 0,0-1 0 0 0,0 1 1 0 0,1 0-1 0 0,-1-1 1 0 0,0 1-1 0 0,0-1 1 0 0,1 1-1 0 0,-1 0 0 0 0,1-1 12 0 0,0 3-30 0 0,4 14-18 0 0,-4-12 38 0 0,0-1 1 0 0,0 0 0 0 0,1 0 0 0 0,-1 0-1 0 0,1 0 1 0 0,0 0 0 0 0,0 0 0 0 0,0-1-1 0 0,1 1 1 0 0,1 1 9 0 0,10 11-4 0 0,9 8-39 0 0,-2 1-1 0 0,8 13 44 0 0,9 10-145 0 0,-26-35 153 0 0,0 2-1 0 0,-1 0 1 0 0,3 6-8 0 0,-10-14 87 0 0,0 0 0 0 0,-1 1 0 0 0,1-1 0 0 0,-1 1 0 0 0,-1-1 1 0 0,1 4-88 0 0,-2-8 50 0 0,-1 0 0 0 0,0 0-1 0 0,1 0 1 0 0,-1 0 0 0 0,0 0 0 0 0,-1 0 0 0 0,1 0 0 0 0,-1 0 0 0 0,1 0 0 0 0,-1 0 0 0 0,0 0 0 0 0,0-1 0 0 0,0 1 0 0 0,0 0 0 0 0,0-1 0 0 0,-1 1 0 0 0,0 0 0 0 0,1-1 0 0 0,-1 1-50 0 0,-9 10 291 0 0,0-1-1 0 0,-1 0 1 0 0,0-1 0 0 0,-13 9-291 0 0,22-17 63 0 0,1-2-48 0 0,0 0 0 0 0,0 0-1 0 0,0 0 1 0 0,0 0-1 0 0,0 0 1 0 0,0 0-1 0 0,-1-1 1 0 0,1 1-1 0 0,0-1 1 0 0,0 0 0 0 0,-1 1-1 0 0,1-1 1 0 0,0 0-1 0 0,-1 0 1 0 0,1-1-1 0 0,-1 1-14 0 0,0 0-28 0 0,-1-1-1 0 0,1 0 0 0 0,0 1 0 0 0,0-1 0 0 0,0 0 1 0 0,-1 0-1 0 0,1-1 0 0 0,0 1 0 0 0,0-1 1 0 0,-2-1 28 0 0,4 2-49 0 0,-2-1-153 0 0,1 1-1 0 0,-1-1 0 0 0,1 0 0 0 0,-1 0 0 0 0,1 0 0 0 0,0 0 0 0 0,0 0 1 0 0,0 0-1 0 0,0-1 0 0 0,1 1 0 0 0,-1-1 0 0 0,1 1 0 0 0,-1-1 1 0 0,1 1-1 0 0,0-1 0 0 0,0 0 0 0 0,0 0 0 0 0,0 0 0 0 0,0 0 1 0 0,1-1 202 0 0,0-18-1688 0 0,3 1-8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1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1 276 3680 0 0,'0'0'284'0'0,"0"0"25"0"0,0 0 801 0 0,2 0 364 0 0,13-2 228 0 0,1 0-1 0 0,-1 0 1 0 0,0-2 0 0 0,11-3-1702 0 0,3-7 1037 0 0,-6 3-413 0 0,-15 6-415 0 0,0 1 0 0 0,0-1 0 0 0,-1 0 0 0 0,1-1 0 0 0,-1 0 0 0 0,3-3-209 0 0,17-14 332 0 0,-15 13-113 0 0,0-2 0 0 0,-1 1-1 0 0,0-1 1 0 0,-1-1-1 0 0,0 0-218 0 0,3-3-45 0 0,-12 14 80 0 0,1 0-1 0 0,0-1 0 0 0,-1 1 1 0 0,0-1-1 0 0,1 1 0 0 0,-1-1 0 0 0,0 0 1 0 0,0 1-1 0 0,-1-1 0 0 0,1 0 1 0 0,0 0-1 0 0,-1 0 0 0 0,0 0 0 0 0,0 1 1 0 0,0-1-1 0 0,0 0 0 0 0,0 0 1 0 0,0 0-1 0 0,-1 0 0 0 0,1 0 0 0 0,-2-2-34 0 0,0 2 135 0 0,0 0 0 0 0,-1 0-1 0 0,1 1 1 0 0,-1-1 0 0 0,1 0-1 0 0,-2 0-134 0 0,2 3 41 0 0,0-1 0 0 0,1 1-1 0 0,-1 0 1 0 0,0-1 0 0 0,1 1-1 0 0,-1 0 1 0 0,0 0 0 0 0,0 0-1 0 0,1 1 1 0 0,-1-1 0 0 0,0 0-1 0 0,0 1-40 0 0,1-1 24 0 0,-3 1-24 0 0,1 0 0 0 0,0 0 0 0 0,-1 1 0 0 0,1-1 0 0 0,0 1 0 0 0,0-1 0 0 0,0 1 0 0 0,0 0 0 0 0,1 1 0 0 0,-1-1 0 0 0,-1 2 0 0 0,-10 7 0 0 0,1 0 1 0 0,0 1-1 0 0,1 1 0 0 0,0 0 0 0 0,1 0 1 0 0,1 1-1 0 0,-6 10 0 0 0,-4 5 9 0 0,11-14 49 0 0,0-1 0 0 0,1 1 0 0 0,1 1 0 0 0,1-1 0 0 0,0 1 0 0 0,-3 16-58 0 0,1-7 137 0 0,7-21-115 0 0,0 0 0 0 0,0-1 0 0 0,1 1 0 0 0,-1 0 0 0 0,1-1 0 0 0,-1 1 0 0 0,1 0 0 0 0,0-1 0 0 0,1 1 0 0 0,-1 0 0 0 0,1 0 0 0 0,-1-1 0 0 0,1 1 0 0 0,0 0 0 0 0,1-1 0 0 0,-1 1 0 0 0,1-1 0 0 0,-1 0 0 0 0,1 1 0 0 0,0-1 0 0 0,0 0 0 0 0,0 0 0 0 0,1 0 0 0 0,-1 0 0 0 0,1-1 0 0 0,0 1 0 0 0,-1-1 0 0 0,1 1 0 0 0,0-1 0 0 0,0 0 0 0 0,1 0 0 0 0,-1 0 0 0 0,0-1 0 0 0,3 2-22 0 0,0-1-10 0 0,1-1 0 0 0,-1 0-1 0 0,0 0 1 0 0,1 0 0 0 0,-1 0-1 0 0,0-1 1 0 0,1 0 10 0 0,3 0-31 0 0,-1 0 1 0 0,0 1-1 0 0,8 2 31 0 0,0 0 29 0 0,0-1 0 0 0,10 0-29 0 0,22 3-1287 0 0,-21 0-204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1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5 9072 0 0,'0'0'200'0'0,"0"0"-167"0"0,0 0 0 0 0,-1-1 0 0 0,1 1 0 0 0,0-1 0 0 0,-1 1 0 0 0,1 0 0 0 0,-1 0 0 0 0,1-1 0 0 0,0 1 0 0 0,-1 0 0 0 0,1 0 0 0 0,-1 0 0 0 0,1-1 0 0 0,-1 1 0 0 0,1 0 0 0 0,-1 0 0 0 0,1 0 0 0 0,-1 0 0 0 0,1 0 0 0 0,-1 0 0 0 0,0 0-33 0 0,-25 4 595 0 0,24-4-9 0 0,2 0 20 0 0,0 0-12 0 0,-4 4 460 0 0,3-4-986 0 0,0 1 0 0 0,0-1 0 0 0,0 1 1 0 0,0 0-1 0 0,0 0 0 0 0,1-1 0 0 0,-1 1 0 0 0,0 0 1 0 0,1 0-1 0 0,-1 0 0 0 0,0 0 0 0 0,1 0 1 0 0,-1 0-1 0 0,1 0 0 0 0,-1 0 0 0 0,1 0 1 0 0,0 0-1 0 0,-1 0 0 0 0,1 0-68 0 0,-4 10 574 0 0,3-10-486 0 0,1 1-1 0 0,-1 0 1 0 0,1 0-1 0 0,-1 0 1 0 0,1-1 0 0 0,0 1-1 0 0,0 0 1 0 0,0 0-1 0 0,0 0 1 0 0,0 0-1 0 0,1-1 1 0 0,-1 2-88 0 0,1 3 214 0 0,-2 34 1568 0 0,-2 18-1782 0 0,2-51 81 0 0,1 0 1 0 0,0 0-1 0 0,1 0 1 0 0,0 7-82 0 0,2 16 278 0 0,-1 20 783 0 0,3 9-1061 0 0,-3-36 168 0 0,6 36 268 0 0,-4-38-313 0 0,-2 0 0 0 0,0-1-1 0 0,-1 1 1 0 0,-1 0-1 0 0,-3 20-122 0 0,2-31 42 0 0,1 0 0 0 0,0 0 1 0 0,1 6-43 0 0,0-11 11 0 0,-1 1 1 0 0,0-1 0 0 0,0 1 0 0 0,0-1 0 0 0,0 1-1 0 0,-1-1 1 0 0,0 1 0 0 0,0-1 0 0 0,0 1 0 0 0,-1-1-1 0 0,-1 5-11 0 0,2-9-170 0 0,-5 11-2040 0 0,6-12 662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15.1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16 304 6880 0 0,'0'0'157'0'0,"0"0"23"0"0,0 0 11 0 0,0 0-60 0 0,0 0 3 0 0,0 0 62 0 0,0 0 181 0 0,0 0 331 0 0,0 0 27 0 0,0 0-32 0 0,0 0-417 0 0,0 0-38 0 0,0 0 210 0 0,0 0-12 0 0,0 0-14 0 0,0 0-41 0 0,0 0-20 0 0,0 0-3 0 0,0 0-14 0 0,3 3-56 0 0,8 7-30 0 0,-9-4-4 0 0,1 4-59 0 0,2 0-76 0 0,-4-9-108 0 0,0 1-1 0 0,0 0 1 0 0,0 0 0 0 0,0 0-1 0 0,-1-1 1 0 0,1 1 0 0 0,0 0-1 0 0,-1 0 1 0 0,1 0 0 0 0,-1 0 0 0 0,0 0-1 0 0,0 1-20 0 0,0 17 156 0 0,0 5-26 0 0,0-23-116 0 0,0 0 0 0 0,1 0 0 0 0,-1 0 1 0 0,0 0-1 0 0,1 0 0 0 0,-1 0 1 0 0,1 0-1 0 0,-1 0 0 0 0,1 0 1 0 0,0-1-1 0 0,0 1 0 0 0,0 0 1 0 0,1 1-15 0 0,-1-2 12 0 0,0 1 0 0 0,0-1 1 0 0,-1 1-1 0 0,1-1 1 0 0,0 1-1 0 0,-1-1 1 0 0,1 1-1 0 0,-1-1 1 0 0,1 1-1 0 0,-1 0 1 0 0,0-1-1 0 0,0 1 1 0 0,0 1-13 0 0,1 20 126 0 0,-1-18-106 0 0,1-1 0 0 0,0 0-1 0 0,0 0 1 0 0,0 0 0 0 0,0 0-1 0 0,1 0 1 0 0,-1-1 0 0 0,1 1 0 0 0,1 1-20 0 0,-3-3 13 0 0,1-1 0 0 0,0 1 0 0 0,-1 0 0 0 0,0 0 0 0 0,1 0 0 0 0,-1 0 0 0 0,0 0 0 0 0,0 0 0 0 0,0 0 0 0 0,0 0 0 0 0,-1 1-13 0 0,1-1 10 0 0,0 0 1 0 0,0 0 0 0 0,0-1 0 0 0,0 1 0 0 0,0 0 0 0 0,0 0 0 0 0,1 0 0 0 0,-1 0-1 0 0,0 0 1 0 0,1 0 0 0 0,0 1-11 0 0,4 5 32 0 0,-4-7-25 0 0,0 1 0 0 0,0-1 0 0 0,0 1 0 0 0,-1-1 0 0 0,1 1 0 0 0,0-1 0 0 0,-1 1 0 0 0,1-1 0 0 0,-1 1 0 0 0,1 0 0 0 0,-1-1 0 0 0,0 1 0 0 0,0 0-1 0 0,0 0-6 0 0,0 9 44 0 0,0 7 46 0 0,3-13-5 0 0,8 9-26 0 0,-9-1-38 0 0,-2-11-11 0 0,0-1-53 0 0,0-1-72 0 0,0 0-145 0 0,0 0-224 0 0,0 0 368 0 0,0 0 10 0 0,0 0-14 0 0,0 0-40 0 0,0 0-10 0 0,0 0-41 0 0,0 0-45 0 0,0 0-51 0 0,0 0-56 0 0,0 0-51 0 0,0 0-46 0 0,0 0-40 0 0,0 0-145 0 0,0 0-39 0 0,0 0-175 0 0,0 0-472 0 0</inkml:trace>
  <inkml:trace contextRef="#ctx0" brushRef="#br0" timeOffset="652.29">464 17 8696 0 0,'0'0'197'0'0,"0"0"24"0"0,0 0 18 0 0,0 0 17 0 0,0 0 41 0 0,0 0 21 0 0,0 0 2 0 0,0 0-22 0 0,0 0-90 0 0,0 0-42 0 0,0 0-6 0 0,2 0 0 0 0,9 0 0 0 0,-11 0-158 0 0,0 0 1 0 0,0 0 0 0 0,0-1 0 0 0,0 1 0 0 0,1 0-1 0 0,-1 0 1 0 0,0 0 0 0 0,0 0 0 0 0,0 0 0 0 0,0 0 0 0 0,0 0-1 0 0,0 0 1 0 0,0 0 0 0 0,0 0 0 0 0,0 0 0 0 0,0 0-1 0 0,1 0 1 0 0,-1 0 0 0 0,0 1 0 0 0,0-1 0 0 0,0 0-1 0 0,0 0 1 0 0,0 0 0 0 0,0 0 0 0 0,0 0 0 0 0,0 0-1 0 0,0 0 1 0 0,0 0 0 0 0,0 0 0 0 0,1 0 0 0 0,-1 0-1 0 0,0 0 1 0 0,0 0 0 0 0,0 0 0 0 0,0 0 0 0 0,0 0-1 0 0,0 1 1 0 0,0-1 0 0 0,0 0 0 0 0,0 0 0 0 0,0 0 0 0 0,0 0-1 0 0,0 0 1 0 0,0 0 0 0 0,0 0 0 0 0,0 0 0 0 0,0 0-1 0 0,0 0 1 0 0,0 1 0 0 0,0-1 0 0 0,0 0 0 0 0,0 0-1 0 0,0 0 1 0 0,0 0 0 0 0,0 0 0 0 0,0 0 0 0 0,0 0-3 0 0,0 8 54 0 0,0 1 75 0 0,0 0 45 0 0,0 13 296 0 0,0-8-234 0 0,0-6-148 0 0,0-1-55 0 0,0-6-26 0 0,0 0 0 0 0,0 0 0 0 0,0-1 0 0 0,0 1 1 0 0,0 0-1 0 0,0-1 0 0 0,0 1 0 0 0,0 0 1 0 0,0-1-1 0 0,1 1 0 0 0,-1 0 0 0 0,0-1 0 0 0,0 1 1 0 0,1 0-1 0 0,-1-1 0 0 0,1 1 0 0 0,-1-1 0 0 0,0 1 1 0 0,1-1-1 0 0,-1 1 0 0 0,1-1 0 0 0,-1 1 1 0 0,1-1-1 0 0,-1 1 0 0 0,1-1 0 0 0,0 0-7 0 0,-1 1 7 0 0,1-1 0 0 0,-1 1 0 0 0,1-1 0 0 0,0 0 0 0 0,-1 1 0 0 0,1-1 0 0 0,-1 1 0 0 0,0 0 0 0 0,1-1 0 0 0,-1 1 0 0 0,1-1 0 0 0,-1 1 0 0 0,0-1 0 0 0,1 1 0 0 0,-1 0 0 0 0,0-1 0 0 0,0 1 0 0 0,0 0 0 0 0,1-1 0 0 0,-1 1 0 0 0,0 0 0 0 0,0-1 0 0 0,0 1 0 0 0,0 0 0 0 0,0 0 0 0 0,0-1-7 0 0,0 27 222 0 0,0-1-34 0 0,0 17 70 0 0,0 55 266 0 0,0-68-329 0 0,0-1 42 0 0,2-15-116 0 0,4 0 17 0 0,-5-13-119 0 0,0 1-1 0 0,0-1 1 0 0,0 1-1 0 0,-1-1 1 0 0,1 1-1 0 0,0-1 1 0 0,-1 1-1 0 0,1-1 1 0 0,-1 1-1 0 0,0 0 1 0 0,0-1-1 0 0,1 1 1 0 0,-1 1-19 0 0,0 41 432 0 0,0-3-48 0 0,0-8-169 0 0,0 9-45 0 0,0-41-161 0 0,0 1 0 0 0,0-1 0 0 0,0 1-1 0 0,0-1 1 0 0,0 1 0 0 0,0-1 0 0 0,1 0 0 0 0,-1 1-1 0 0,1-1 1 0 0,-1 1-9 0 0,11 11 79 0 0,-8-8-23 0 0,-3-4-55 0 0,0 0-1 0 0,0-1 1 0 0,0 1 0 0 0,0 0-1 0 0,0-1 1 0 0,0 1 0 0 0,0 0 0 0 0,0 0-1 0 0,0-1 1 0 0,1 1 0 0 0,-1 0-1 0 0,0-1 1 0 0,1 1 0 0 0,-1-1-1 0 0,0 1 0 0 0,11 4 0 0 0,-6 6 11 0 0,6-6 32 0 0,-6 6-33 0 0,-4-11-10 0 0,0 1 0 0 0,0-1 0 0 0,-1 0 0 0 0,1 1 0 0 0,0-1 0 0 0,0 0 0 0 0,0 0 0 0 0,0 1 0 0 0,-1-1 0 0 0,1 0 0 0 0,0 0 0 0 0,0 0 0 0 0,0 0 0 0 0,1 0 0 0 0,43 0-12 0 0,-42 0-48 0 0,-1 0-12 0 0,0-1 58 0 0,0 1 0 0 0,0 0 0 0 0,-1-1 0 0 0,1 1 0 0 0,0-1 0 0 0,0 0 0 0 0,-1 1 0 0 0,1-1 0 0 0,0 0 0 0 0,-1 0 0 0 0,1 0 0 0 0,-1 0 0 0 0,1-1 0 0 0,-1 1 0 0 0,1-1 14 0 0,2-1-146 0 0,0 2 75 0 0,4 3 9 0 0,-8-2 40 0 0,5 0-162 0 0,-2 0 68 0 0,2 0-44 0 0,-2 0 52 0 0,2-3-343 0 0,-4 3 366 0 0,0-1 39 0 0,4-3-26 0 0,-2 2-22 0 0,-2 0-2 0 0,0 1-41 0 0,0-1-49 0 0,-1 1-58 0 0,3 1-325 0 0,8 0-37 0 0,-9 0 363 0 0,-2 0 16 0 0,0 0-36 0 0,0 0-90 0 0,0 0-107 0 0,1-1-95 0 0,-1 1 87 0 0,0 0-36 0 0,2-2-579 0 0,2-2-275 0 0,5-5-1198 0 0</inkml:trace>
  <inkml:trace contextRef="#ctx0" brushRef="#br0" timeOffset="999.93">192 512 8808 0 0,'0'0'197'0'0,"0"0"24"0"0,0 0 19 0 0,0-3-29 0 0,3-5-228 0 0,4 2 42 0 0,4-1 55 0 0,1 2 68 0 0,-3 0 3 0 0,-1 1 45 0 0,0-1 48 0 0,-2 0 53 0 0,1-1-63 0 0,0 2-32 0 0,13-4 287 0 0,-1 2-88 0 0,-5-2-67 0 0,-1-1-40 0 0,0 1 1 0 0,1 1-1 0 0,1 0 1 0 0,-1 1-1 0 0,10-2-294 0 0,8 2 397 0 0,0-4-39 0 0,0 4-6 0 0,-16 2-178 0 0,7-2 16 0 0,2 3-73 0 0,-10 3-65 0 0,-7 1-26 0 0,0-1 0 0 0,0 0 0 0 0,-1-1 0 0 0,1 0 1 0 0,1-1-27 0 0,8-2 38 0 0,6-2-33 0 0,1 3-71 0 0,-16 3 26 0 0,0-1 0 0 0,0 0 1 0 0,0-1-1 0 0,0 1 0 0 0,0-2 40 0 0,0 1-49 0 0,0 0 0 0 0,-1 1 0 0 0,1-1 0 0 0,0 2 0 0 0,1-1 49 0 0,0 1-104 0 0,24-8-213 0 0,-24 5 164 0 0,0 0-70 0 0,0 2-92 0 0,-1 0-116 0 0,-3 1-55 0 0,-1 0-119 0 0,-1 0 88 0 0,-1-1-45 0 0,3-1-656 0 0,1-2-513 0 0,4-5-978 0 0,-10 9 2707 0 0</inkml:trace>
  <inkml:trace contextRef="#ctx0" brushRef="#br0" timeOffset="1232.94">1 17 10568 0 0,'0'0'233'0'0,"0"0"39"0"0,0 0 17 0 0,0 0-27 0 0,0 0-197 0 0,2 0-37 0 0,5-1-86 0 0,5-5 104 0 0,-9 4-56 0 0,1 0-33 0 0,0 0-45 0 0,0 1-58 0 0,-1 0 11 0 0,0 0-34 0 0,1 1-38 0 0,0 0-42 0 0,-2 0-125 0 0,0 0-93 0 0,0 0 67 0 0,1 0-36 0 0,1 0-511 0 0,3 0-400 0 0,2 0-764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2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0 207 10680 0 0,'0'0'489'0'0,"0"0"-8"0"0,2 1-310 0 0,3 0 130 0 0,0-1 0 0 0,0 0 0 0 0,0 0 0 0 0,-1 0-1 0 0,1 0 1 0 0,0-1 0 0 0,0 0 0 0 0,4-1-301 0 0,13-1 738 0 0,-1-1-292 0 0,0 0 0 0 0,0-2 0 0 0,17-6-446 0 0,-11 3 315 0 0,21-4-315 0 0,-8 3 10 0 0,0-2 0 0 0,-1-2 0 0 0,30-16-10 0 0,-19 9-463 0 0,-35 14-49 0 0,49-21-1171 0 0,-55 23-162 0 0,-1 0 1 0 0,1 0-1 0 0,3-4 1845 0 0,-2 1-3665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2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3224 0 0,'0'0'408'0'0,"0"0"504"0"0,0 0 221 0 0,0 0 47 0 0,0 2-33 0 0,0 6-365 0 0,0 16 714 0 0,0 1-1 0 0,2-1 1 0 0,1 1 0 0 0,3 9-1496 0 0,-1-13 612 0 0,13 54 2220 0 0,0 28-2832 0 0,-11-55 580 0 0,-3 0 1 0 0,-2 0 0 0 0,-2 0-1 0 0,-2 4-580 0 0,1-39 99 0 0,1-8-56 0 0,0-1 0 0 0,0 1-1 0 0,-1 0 1 0 0,0-1-1 0 0,0 1 1 0 0,0-1 0 0 0,-1 1-43 0 0,-1 3 112 0 0,2-7 96 0 0,1-1 42 0 0,0-10 220 0 0,0 1-465 0 0,1 0 0 0 0,0 0 0 0 0,1-1 0 0 0,0 1 0 0 0,0 1 0 0 0,1-1 0 0 0,1-4-5 0 0,8-13-574 0 0,10-19 574 0 0,5-10-424 0 0,-22 47 387 0 0,-1-1 1 0 0,1 0-1 0 0,0 1 0 0 0,1 0 0 0 0,-1 0 1 0 0,2 1-1 0 0,-1 0 0 0 0,1 0 0 0 0,0 0 1 0 0,1 1-1 0 0,-1 0 0 0 0,2 0 37 0 0,-5 3-4 0 0,0 1-1 0 0,1-1 0 0 0,-1 1 1 0 0,1 0-1 0 0,-1 0 1 0 0,1 0-1 0 0,0 1 1 0 0,0 0-1 0 0,0 0 0 0 0,0 0 1 0 0,0 0-1 0 0,0 1 1 0 0,0 0-1 0 0,0 0 1 0 0,0 0-1 0 0,0 1 0 0 0,0 0 1 0 0,0 0-1 0 0,0 0 1 0 0,-1 0-1 0 0,1 1 1 0 0,0 0-1 0 0,0 0 0 0 0,0 0 5 0 0,6 4-10 0 0,-1 0 0 0 0,0 0-1 0 0,0 1 1 0 0,0 0 0 0 0,-1 1-1 0 0,0 0 1 0 0,-1 0 0 0 0,0 1-1 0 0,0 0 1 0 0,-1 1 0 0 0,0-1-1 0 0,1 4 11 0 0,-2-3-16 0 0,-4-8 13 0 0,-1 0-1 0 0,1 1 1 0 0,-1-1-1 0 0,0 1 1 0 0,0-1 0 0 0,0 1-1 0 0,0-1 1 0 0,0 1-1 0 0,-1-1 1 0 0,1 1 0 0 0,-1 0-1 0 0,0-1 1 0 0,1 1-1 0 0,-1 0 4 0 0,1 10 1 0 0,-1-11-12 0 0,0 0 1 0 0,1 0-1 0 0,-1 0 0 0 0,0 0 0 0 0,0 0 0 0 0,0 0 0 0 0,-1 0 0 0 0,1 0 0 0 0,0 0 11 0 0,-2 31-1562 0 0,3-23-1206 0 0,-1-9-3108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2.7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17 316 1376 0 0,'1'-1'107'0'0,"0"0"-37"0"0,0 1 1 0 0,1-1-1 0 0,-1 0 1 0 0,0 0-1 0 0,0 1 0 0 0,1-1 1 0 0,-1 1-1 0 0,0-1 1 0 0,1 1-1 0 0,-1 0 1 0 0,1 0-1 0 0,-1-1 1 0 0,0 1-1 0 0,1 0 1 0 0,0 0-71 0 0,3 0 903 0 0,4-2 435 0 0,1 0 0 0 0,0-1 0 0 0,-1 0 0 0 0,0-1 1 0 0,0 0-1 0 0,6-3-1338 0 0,53-34 2882 0 0,-41 23-1935 0 0,-9 6-199 0 0,0-2 0 0 0,1-1-748 0 0,25-19 1050 0 0,-5 1-369 0 0,-4 4-346 0 0,-33 27-314 0 0,0 0-1 0 0,0 0 1 0 0,-1 0-1 0 0,1 0 0 0 0,0 0 1 0 0,0 0-1 0 0,-1 0 0 0 0,0-1 1 0 0,2-2-21 0 0,-3 4 7 0 0,1 0 1 0 0,0 0 0 0 0,-1 0-1 0 0,0 0 1 0 0,1 0 0 0 0,-1 0-1 0 0,0-1 1 0 0,1 1 0 0 0,-1 0-1 0 0,0 0 1 0 0,0 0 0 0 0,0-1-1 0 0,0 1 1 0 0,0 0 0 0 0,0 0-1 0 0,-1 0 1 0 0,1-1-1 0 0,0 1 1 0 0,-1 0 0 0 0,1 0-1 0 0,-1-1-7 0 0,0-1 24 0 0,-1 1-1 0 0,1 0 0 0 0,-1 0 0 0 0,0-1 0 0 0,0 1 1 0 0,0 0-1 0 0,0 0 0 0 0,0 1 0 0 0,0-1 0 0 0,-1 0 1 0 0,1 1-1 0 0,-1-1 0 0 0,1 1 0 0 0,-1 0 0 0 0,1 0 1 0 0,-1 0-1 0 0,0 0 0 0 0,1 0 0 0 0,-1 1 0 0 0,0-1-23 0 0,-5 0-2 0 0,1 0-1 0 0,0 0 0 0 0,0 0 1 0 0,-1 1-1 0 0,1 0 1 0 0,0 1-1 0 0,-1 0 0 0 0,1 0 1 0 0,0 0-1 0 0,0 1 0 0 0,0 0 1 0 0,-3 2 2 0 0,-5 2-37 0 0,0 0 0 0 0,1 1 0 0 0,0 1 0 0 0,0 0 0 0 0,-2 3 37 0 0,5-2 52 0 0,0 1-1 0 0,1 0 0 0 0,1 0 1 0 0,-9 12-52 0 0,-8 8 178 0 0,13-14-144 0 0,1 0-1 0 0,0 0 0 0 0,1 1 1 0 0,1 1-1 0 0,-7 16-33 0 0,15-30 14 0 0,1 0 0 0 0,-1 0 0 0 0,1 0-1 0 0,0 0 1 0 0,0 0 0 0 0,0 0 0 0 0,0 0 0 0 0,1 0-1 0 0,0 1 1 0 0,0-1 0 0 0,0 0 0 0 0,0 0 0 0 0,1 0 0 0 0,-1 0-1 0 0,2 5-13 0 0,-1-6 23 0 0,1 0 0 0 0,-1 0-1 0 0,1 0 1 0 0,0 0-1 0 0,-1 0 1 0 0,1-1-1 0 0,0 1 1 0 0,1 0-1 0 0,-1-1 1 0 0,0 0 0 0 0,1 1-1 0 0,-1-1 1 0 0,1 0-1 0 0,0 0 1 0 0,0 0-1 0 0,0-1 1 0 0,0 1 0 0 0,0-1-1 0 0,0 1 1 0 0,1-1-23 0 0,5 2 34 0 0,1-1 0 0 0,-1 0 0 0 0,1 0 0 0 0,-1-1 0 0 0,1 0 0 0 0,0-1-34 0 0,60-1 90 0 0,-57 0-103 0 0,66-5-930 0 0,-29 1-4043 0 0,-8 1-1471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3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69 5528 0 0,'0'0'249'0'0,"0"0"-1"0"0,0 0 57 0 0,1 2 815 0 0,0 5-433 0 0,1 0-1 0 0,-1 0 1 0 0,0 1-1 0 0,0-1 0 0 0,-1 0 1 0 0,0 1-1 0 0,-1-1 0 0 0,1 1-686 0 0,0 32 881 0 0,5 46 2940 0 0,-5 62-3821 0 0,-1-59 2524 0 0,-9-93-2244 0 0,9 4-261 0 0,-1-1-1 0 0,1 0 1 0 0,0 0-1 0 0,0 0 1 0 0,-1 0-1 0 0,1-1 1 0 0,0 1-1 0 0,0 0 1 0 0,0 0-1 0 0,0-1 1 0 0,0 1-1 0 0,1 0 1 0 0,-1-1-1 0 0,0 1 1 0 0,1-1-1 0 0,-1 1 1 0 0,1-1-19 0 0,-8-31 177 0 0,5 18-135 0 0,1 2-15 0 0,1 1-1 0 0,0-1 1 0 0,0 0 0 0 0,2 0 0 0 0,-1 1 0 0 0,2-1 0 0 0,2-11-27 0 0,-1-1 20 0 0,1 4 2 0 0,0 2 0 0 0,2-1 0 0 0,6-16-22 0 0,-1 4 0 0 0,-4 13 11 0 0,2 0 0 0 0,0 0 0 0 0,8-12-11 0 0,-3 7 31 0 0,-12 21-31 0 0,0 0 0 0 0,0 0 0 0 0,1 0 0 0 0,-1 0 0 0 0,1 1 0 0 0,-1-1 0 0 0,1 1 0 0 0,0-1 0 0 0,0 1 0 0 0,0 0 0 0 0,0 0 0 0 0,8-6 0 0 0,-9 7 0 0 0,-1 0 1 0 0,0 0-1 0 0,1 1 0 0 0,-1-1 0 0 0,1 0 0 0 0,-1 0 0 0 0,1 1 0 0 0,-1-1 1 0 0,1 0-1 0 0,0 1 0 0 0,1-1 0 0 0,6 5-12 0 0,-5-2-22 0 0,3 2-219 0 0,-1 0-1 0 0,0 0 0 0 0,0 0 0 0 0,0 1 0 0 0,0 0 0 0 0,-1 0 0 0 0,4 4 254 0 0,-1-1-1260 0 0,0 0 0 0 0,1-1 0 0 0,1 1 1260 0 0,7 1-1598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3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0 9728 0 0,'0'1'44'0'0,"-1"0"0"0"0,1 0 0 0 0,-1-1 0 0 0,1 1 1 0 0,-1 0-1 0 0,0-1 0 0 0,1 1 0 0 0,-1 0 0 0 0,0-1 0 0 0,1 1 1 0 0,-1 0-1 0 0,0-1 0 0 0,0 0 0 0 0,0 1 0 0 0,1-1 0 0 0,-1 1 1 0 0,0-1-1 0 0,0 0 0 0 0,0 1 0 0 0,0-1 0 0 0,0 0 0 0 0,0 0 1 0 0,0 0-45 0 0,-1 2 45 0 0,1-1 1 0 0,0 0 0 0 0,1 1 0 0 0,-1-1 0 0 0,0 1-1 0 0,0 0 1 0 0,1-1 0 0 0,-1 1 0 0 0,1-1-1 0 0,-1 1 1 0 0,1 0 0 0 0,0 0 0 0 0,0-1 0 0 0,0 1-1 0 0,0 1-45 0 0,-5 36 1907 0 0,3-31-1591 0 0,1 0 1 0 0,0 0-1 0 0,0 1 0 0 0,1-1 0 0 0,0 2-316 0 0,3 14 603 0 0,-2-6-174 0 0,1-1 1 0 0,0 0-1 0 0,2 0 1 0 0,0 0 0 0 0,0 0-1 0 0,7 14-429 0 0,-3-15 203 0 0,-3-4-32 0 0,1 1 0 0 0,1-1 1 0 0,0-1-1 0 0,0 1 0 0 0,1-1 1 0 0,0 0-1 0 0,1-1 0 0 0,4 3-171 0 0,-8-7 106 0 0,2-1-1 0 0,-1 0 0 0 0,1-1 0 0 0,0 0 1 0 0,0 0-1 0 0,0 0 0 0 0,0-1 0 0 0,0 0 0 0 0,2 0-105 0 0,-4-1 68 0 0,0-1-1 0 0,0 1 0 0 0,0-1 0 0 0,1-1 0 0 0,-1 1 1 0 0,0-1-1 0 0,0 0 0 0 0,1 0 0 0 0,-1 0 1 0 0,0-1-1 0 0,1 0 0 0 0,-1 0 0 0 0,0 0 0 0 0,1-1-67 0 0,1-1 48 0 0,-1 1 0 0 0,0-1 0 0 0,0 0-1 0 0,0 0 1 0 0,0-1 0 0 0,0 0 0 0 0,0 0 0 0 0,-1 0-1 0 0,0-1 1 0 0,0 0 0 0 0,0 0 0 0 0,-1 0-1 0 0,0 0 1 0 0,0-1 0 0 0,0 1 0 0 0,0-1 0 0 0,-1 0-1 0 0,0-1 1 0 0,0 1 0 0 0,-1 0 0 0 0,0-1-1 0 0,0 1 1 0 0,0-1 0 0 0,-1-1-48 0 0,0 0-37 0 0,-1 1 0 0 0,1-1 0 0 0,-2 0 0 0 0,1 1-1 0 0,-1-1 1 0 0,0 0 0 0 0,-1 1 0 0 0,0-1 0 0 0,0 1 0 0 0,-1 0 0 0 0,1-1 0 0 0,-2 1 0 0 0,1 0 0 0 0,-1 1 0 0 0,0-1-1 0 0,0 1 1 0 0,-3-3 37 0 0,-13-9-970 0 0,3 3-4915 0 0,9 6-663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4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11600 0 0,'0'0'530'0'0,"0"0"-7"0"0,0 2-287 0 0,0-1-189 0 0,0 1 0 0 0,0-1 0 0 0,0 0 0 0 0,0 1 0 0 0,0-1 0 0 0,0 0-1 0 0,1 1 1 0 0,-1-1 0 0 0,1 0 0 0 0,-1 0 0 0 0,1 1 0 0 0,-1-1 0 0 0,1 0 0 0 0,0 0 0 0 0,0 1-47 0 0,4 6 183 0 0,-4-7-163 0 0,-1 0 0 0 0,0 0 1 0 0,0 0-1 0 0,1 0 0 0 0,-1 0 1 0 0,0 0-1 0 0,0 0 0 0 0,0 0 1 0 0,0 0-1 0 0,0 0 0 0 0,0 0 1 0 0,-1 0-1 0 0,1 0 0 0 0,0 0 1 0 0,0 0-1 0 0,-1-1 0 0 0,1 1 1 0 0,0 0-1 0 0,-1 0 0 0 0,1 0 1 0 0,-1 0-1 0 0,1 0 0 0 0,-1 0-20 0 0,0 0 20 0 0,0 0 0 0 0,1 0 0 0 0,-1 0-1 0 0,1 0 1 0 0,-1 1 0 0 0,1-1 0 0 0,0 0-1 0 0,-1 0 1 0 0,1 1 0 0 0,0-1 0 0 0,0 0-1 0 0,0 1 1 0 0,0-1 0 0 0,0 0 0 0 0,0 0 0 0 0,0 1-20 0 0,1 0 25 0 0,-1-1 0 0 0,1 1 0 0 0,0 0 0 0 0,0 0 0 0 0,0-1 0 0 0,1 1 0 0 0,-1-1 0 0 0,0 1 0 0 0,1 0-25 0 0,0-1 36 0 0,0 1 0 0 0,-1 0-1 0 0,1 0 1 0 0,-1 0 0 0 0,1 1 0 0 0,-1-1 0 0 0,0 1-36 0 0,1 2 102 0 0,-1 0 1 0 0,0 0-1 0 0,-1 0 1 0 0,1 0-1 0 0,-1 1 1 0 0,0-1-1 0 0,0 0-102 0 0,0 0 103 0 0,0 1 0 0 0,0-1 0 0 0,0 0 0 0 0,1 0 0 0 0,-1 0 0 0 0,1 0 0 0 0,1 0 0 0 0,-1 0-1 0 0,2 4-102 0 0,3 0 139 0 0,-4-5-83 0 0,0-1 1 0 0,-1 0-1 0 0,1 1 1 0 0,-1-1-1 0 0,0 0 1 0 0,1 1-1 0 0,-1 0 1 0 0,-1-1-1 0 0,1 1 1 0 0,-1 0-1 0 0,1 1-56 0 0,-2 9 184 0 0,1-9-117 0 0,0 0 1 0 0,0-1 0 0 0,0 1 0 0 0,0 0-1 0 0,1-1 1 0 0,0 1 0 0 0,0 0 0 0 0,0 0-68 0 0,2 3 105 0 0,-1-3-33 0 0,0 0-1 0 0,0-1 0 0 0,0 1 1 0 0,-1 0-1 0 0,0 0 1 0 0,0 0-1 0 0,-1 0 0 0 0,1 1 1 0 0,-1-1-1 0 0,0 0 0 0 0,-1 4-71 0 0,-5 77 1000 0 0,-1-65-742 0 0,6-19-234 0 0,0 1 1 0 0,0-1-1 0 0,0 1 1 0 0,1-1-1 0 0,-1 1 1 0 0,1-1-1 0 0,-1 1 1 0 0,1 0 0 0 0,0-1-1 0 0,0 2-24 0 0,3 9 90 0 0,-3-12-80 0 0,0 0 0 0 0,1 1 0 0 0,-1-1-1 0 0,0 0 1 0 0,0 0 0 0 0,1 0 0 0 0,-1 1-1 0 0,0-1 1 0 0,0 0 0 0 0,0 0-1 0 0,-1 0 1 0 0,1 0 0 0 0,0 1 0 0 0,0-1-1 0 0,-1 0 1 0 0,1 0 0 0 0,0 0 0 0 0,-1 0-1 0 0,1 0 1 0 0,-1 0 0 0 0,0 1-10 0 0,1-2 4 0 0,-1 1 0 0 0,1-1 0 0 0,0 1 0 0 0,-1 0 0 0 0,1-1 0 0 0,0 1 0 0 0,-1 0 0 0 0,1-1 0 0 0,0 1 0 0 0,0 0 0 0 0,0-1 0 0 0,0 1 0 0 0,-1 0 0 0 0,1-1 0 0 0,0 1 0 0 0,0 0 1 0 0,0-1-1 0 0,0 1 0 0 0,1 0 0 0 0,-1-1 0 0 0,0 1 0 0 0,0 0 0 0 0,0-1 0 0 0,1 1 0 0 0,-1 0 0 0 0,0-1 0 0 0,1 1-4 0 0,-1 2 43 0 0,0-3-43 0 0,-1 0 0 0 0,1 1 0 0 0,0-1-1 0 0,0 0 1 0 0,0 0 0 0 0,0 1 0 0 0,0-1 0 0 0,-1 0 0 0 0,1 0 0 0 0,0 1 0 0 0,0-1 0 0 0,0 0 0 0 0,0 1 0 0 0,0-1 0 0 0,0 0 0 0 0,0 0 0 0 0,0 1 0 0 0,0-1 0 0 0,0 0 0 0 0,0 1 0 0 0,0-1 0 0 0,0 0-1 0 0,0 0 1 0 0,0 1 0 0 0,1-1 0 0 0,8 11-124 0 0,-8-10-291 0 0,0-1 0 0 0,-1 1 0 0 0,1-1 0 0 0,0 1 0 0 0,-1-1 0 0 0,1 0 0 0 0,0 1 0 0 0,0-1 0 0 0,-1 0 0 0 0,1 0 0 0 0,0 1 0 0 0,0-1 0 0 0,0 0 0 0 0,0 0 415 0 0,-1 0-1949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4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1 362 7920 0 0,'0'0'362'0'0,"0"0"-11"0"0,3-1-223 0 0,57-24 2680 0 0,-49 21-2270 0 0,0-1 1 0 0,0-1-1 0 0,0 0 1 0 0,1-2-539 0 0,33-16 1074 0 0,-35 19-846 0 0,0 0 1 0 0,0 0-1 0 0,0-1 1 0 0,0 0-1 0 0,-1-1 1 0 0,6-5-229 0 0,-10 7 134 0 0,1 1 1 0 0,0 0-1 0 0,0 0 1 0 0,1 0 0 0 0,2 0-135 0 0,-5 2 61 0 0,1 0 1 0 0,-1-1 0 0 0,0 1-1 0 0,1-1 1 0 0,-1 0 0 0 0,-1 0 0 0 0,1 0-1 0 0,0 0 1 0 0,-1-1 0 0 0,0 0-1 0 0,2-1-61 0 0,1-3 100 0 0,0 1 1 0 0,0 0-1 0 0,1 1 0 0 0,0-1 0 0 0,5-3-100 0 0,4-3 83 0 0,-16 13-80 0 0,1 0 0 0 0,0-1 0 0 0,-1 1 0 0 0,1-1 0 0 0,-1 1-1 0 0,1 0 1 0 0,-1-1 0 0 0,1 1 0 0 0,-1-1 0 0 0,0 1 0 0 0,1-1-1 0 0,-1 1 1 0 0,0-1 0 0 0,1 1 0 0 0,-1-1 0 0 0,0 0-1 0 0,1 1 1 0 0,-1-1 0 0 0,0 1 0 0 0,0-1 0 0 0,0 0 0 0 0,0 1-1 0 0,0-1 1 0 0,0 0 0 0 0,0 1 0 0 0,0-1 0 0 0,0 0-1 0 0,0 1 1 0 0,0-1 0 0 0,0 0 0 0 0,0 1 0 0 0,0-1 0 0 0,0 1-1 0 0,-1-1-2 0 0,2 0 6 0 0,-1 0 0 0 0,0 1 0 0 0,0-1 0 0 0,1 0 0 0 0,-1 1 0 0 0,1-1 0 0 0,-1 0 0 0 0,1 1 0 0 0,-1-1 0 0 0,1 1 0 0 0,-1-1 0 0 0,1 1 0 0 0,-1-1 0 0 0,2 0-6 0 0,-2 1 12 0 0,1-1-9 0 0,-1 0 0 0 0,1 1-1 0 0,-1-1 1 0 0,1 1-1 0 0,-1-1 1 0 0,0 0 0 0 0,1 1-1 0 0,-1-1 1 0 0,0 0-1 0 0,0 0 1 0 0,1 1 0 0 0,-1-1-1 0 0,0 0 1 0 0,0 0-1 0 0,0 1 1 0 0,0-1 0 0 0,0 0-1 0 0,0 1 1 0 0,0-1-1 0 0,0 0 1 0 0,0 0 0 0 0,0 1-1 0 0,-1-1 1 0 0,1 0-1 0 0,0 0 1 0 0,0 1-1 0 0,-1-1 1 0 0,1 0 0 0 0,0 1-3 0 0,-1-2 3 0 0,0 1 1 0 0,1 0 0 0 0,-1-1-1 0 0,1 1 1 0 0,0-1-1 0 0,0 1 1 0 0,-1-1 0 0 0,1 1-1 0 0,0-1 1 0 0,0 1 0 0 0,0-1-1 0 0,1 1 1 0 0,-1-1 0 0 0,0 1-1 0 0,0-1 1 0 0,1 1-4 0 0,-1 0 2 0 0,1 1 1 0 0,-1-1-1 0 0,0 1 0 0 0,0-1 1 0 0,1 0-1 0 0,-1 1 1 0 0,0-1-1 0 0,0 1 1 0 0,0-1-1 0 0,0 0 0 0 0,0 1 1 0 0,0-1-1 0 0,0 0 1 0 0,0 1-1 0 0,0-1 1 0 0,0 1-1 0 0,0-1 0 0 0,0 0 1 0 0,0 1-1 0 0,0-1 1 0 0,0 1-1 0 0,-1-1 1 0 0,1 0-1 0 0,0 1 0 0 0,-1-1 1 0 0,1 1-1 0 0,0-1 1 0 0,-1 1-1 0 0,1-1 1 0 0,0 1-1 0 0,-1-1 0 0 0,1 1 1 0 0,-1-1-1 0 0,1 1 1 0 0,-1 0-1 0 0,1-1 1 0 0,-1 1-4 0 0,-2-3 26 0 0,0 1 0 0 0,1-1 0 0 0,-1 0-1 0 0,1 0 1 0 0,-3-3-25 0 0,5 5 53 0 0,-15 7 22 0 0,-11 3-26 0 0,20-8-48 0 0,0 1-1 0 0,0 0 1 0 0,1 1-1 0 0,-1-1 1 0 0,1 1-1 0 0,0 0 1 0 0,-1 1-1 0 0,1-1 0 0 0,0 1 3 0 0,-1 0-1 0 0,0-1 1 0 0,0 1-1 0 0,-5 0-2 0 0,7-2 21 0 0,-1 0-1 0 0,1 0 1 0 0,-1 1 0 0 0,1-1-1 0 0,0 1 1 0 0,0 0 0 0 0,0 0-1 0 0,1 0 1 0 0,-1 1-1 0 0,1 0-20 0 0,-13 14 133 0 0,9-11-43 0 0,1 0 1 0 0,0 0-1 0 0,0 1 0 0 0,1-1 0 0 0,0 1 1 0 0,0 1-1 0 0,1-1 0 0 0,0 1 1 0 0,-1 4-91 0 0,-14 55 190 0 0,17-58-165 0 0,0 0-1 0 0,0 0 1 0 0,1 0-1 0 0,1 0 0 0 0,0 0 1 0 0,0 0-1 0 0,1 0-24 0 0,-1 15 75 0 0,1-19-54 0 0,0-1 1 0 0,-1 1-1 0 0,2-1 1 0 0,-1 1-1 0 0,1-1 1 0 0,0 0 0 0 0,0 1-1 0 0,0-1 1 0 0,1 0-1 0 0,-1-1 1 0 0,1 1-1 0 0,3 3-21 0 0,-4-7 0 0 0,-1 1 0 0 0,1 0 0 0 0,0 0 0 0 0,1-1 0 0 0,-1 0 0 0 0,0 1 0 0 0,0-1 0 0 0,0 0 0 0 0,1 0 0 0 0,-1 0 0 0 0,1 0 0 0 0,1 0 0 0 0,14 6 0 0 0,-7-2 15 0 0,0-1-1 0 0,0-1 0 0 0,0 0 0 0 0,0-1 0 0 0,0 0 0 0 0,1 0 1 0 0,-1-1-1 0 0,5-1-14 0 0,19 3-94 0 0,-15-2-351 0 0,1 0 0 0 0,-1-2 0 0 0,0-1 0 0 0,11-2 445 0 0,-2 1-1648 0 0,-6-1-2731 0 0,6 0-1193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78 920 0 0,'11'-6'357'0'0,"-11"5"-159"0"0,0 0 0 0 0,0 0-1 0 0,0 0 1 0 0,0 0-1 0 0,0 0 1 0 0,0 0 0 0 0,0 0-1 0 0,-1 0 1 0 0,1 0 0 0 0,0 0-1 0 0,0 0 1 0 0,-1 0-1 0 0,1 0 1 0 0,-1 0 0 0 0,1 0-1 0 0,-1 0 1 0 0,1 0 0 0 0,-1 0-198 0 0,1 1 182 0 0,0-1 1 0 0,0 1 0 0 0,0-1 0 0 0,0 0 0 0 0,0 1 0 0 0,0-1 0 0 0,0 0-1 0 0,0 1 1 0 0,0-1 0 0 0,1 1 0 0 0,-1-1 0 0 0,0 0 0 0 0,0 1 0 0 0,1-1 0 0 0,-1 1-1 0 0,0-1 1 0 0,1 1 0 0 0,-1-1 0 0 0,0 1 0 0 0,1-1-183 0 0,0 0 462 0 0,-1 0-366 0 0,1 1-1 0 0,-1 0 0 0 0,0-1 0 0 0,1 1 0 0 0,-1-1 0 0 0,0 0 0 0 0,0 1 0 0 0,1-1 1 0 0,-1 1-1 0 0,0-1 0 0 0,0 1 0 0 0,0-1 0 0 0,0 1 0 0 0,0-1 0 0 0,0 0 1 0 0,0 1-1 0 0,0-1 0 0 0,0 1 0 0 0,0-1 0 0 0,0 0 0 0 0,0 1 0 0 0,0-1 0 0 0,0 1 1 0 0,-1-1-1 0 0,1 0-95 0 0,-14-8 1705 0 0,11 7-1726 0 0,-3 0 229 0 0,0-1 0 0 0,0 1 0 0 0,0 1 0 0 0,0-1 0 0 0,-1 1 0 0 0,1 0 0 0 0,0 0-1 0 0,-1 1 1 0 0,1 0 0 0 0,-1 0 0 0 0,-6 1-208 0 0,-3 1 289 0 0,1 0 0 0 0,-1 2 0 0 0,1 0 0 0 0,-4 2-289 0 0,6-1 255 0 0,0 2 0 0 0,0 0 0 0 0,0 0 0 0 0,1 1 0 0 0,-8 7-255 0 0,18-13 21 0 0,1-1 0 0 0,0 1 0 0 0,-1-1 0 0 0,1 1 0 0 0,0 0 0 0 0,0-1 0 0 0,0 1 0 0 0,0 0 0 0 0,0 0 0 0 0,1 0 0 0 0,-1 1-21 0 0,0-1-1 0 0,0 1 0 0 0,0-1 0 0 0,0 0 0 0 0,-1 1 0 0 0,1-1 0 0 0,0 0 0 0 0,-2 1 1 0 0,-6 7 0 0 0,5 1 0 0 0,4-9 0 0 0,1 1 0 0 0,-1-1 0 0 0,1 1 0 0 0,-1-1 0 0 0,1 0 0 0 0,0 1 0 0 0,0-1 0 0 0,1 0 0 0 0,-1 0 0 0 0,0 0 0 0 0,1 0 0 0 0,-1 0 0 0 0,1 0 0 0 0,-1 0 0 0 0,1 0 0 0 0,0 0 0 0 0,0-1 0 0 0,2 2 0 0 0,12 14 0 0 0,-7-7 4 0 0,0 0-1 0 0,0-1 0 0 0,1 0 0 0 0,1-1 0 0 0,4 4-3 0 0,6 4 75 0 0,-7-6-7 0 0,0-1 1 0 0,1 0-1 0 0,-1-2 1 0 0,14 6-69 0 0,-13-6 95 0 0,-12-6-55 0 0,1 1-1 0 0,-1 0 1 0 0,0 1-1 0 0,-1-1 0 0 0,1 0 1 0 0,0 1-1 0 0,-1-1 0 0 0,1 1 1 0 0,-1 0-1 0 0,0 0 1 0 0,1 1-40 0 0,0 0 58 0 0,-1 0 0 0 0,1-1 1 0 0,0 0-1 0 0,0 1 0 0 0,0-1 1 0 0,1 0-1 0 0,-1-1 0 0 0,2 2-58 0 0,24 14 1035 0 0,-28-17-526 0 0,-3 1-66 0 0,-27 14-244 0 0,4-4-37 0 0,8-4-99 0 0,-1-1 0 0 0,0-1-1 0 0,0-1 1 0 0,0 0 0 0 0,0-2-1 0 0,-1 0 1 0 0,0-1 0 0 0,-4 0-63 0 0,7-2-389 0 0,9 1-33 0 0,1-1-1 0 0,-1-1 1 0 0,1 1-1 0 0,-1-1 0 0 0,0 0 1 0 0,-4-1 422 0 0,-1 0-2064 0 0,1-1-4269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5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399 92 8288 0 0,'0'0'381'0'0,"-1"-13"142"0"0,1 11-443 0 0,-1 0 1 0 0,0 0 0 0 0,0 1-1 0 0,-1-1 1 0 0,1 0-1 0 0,0 0 1 0 0,0 1 0 0 0,-1-1-1 0 0,1 1 1 0 0,-1-1-1 0 0,0 1 1 0 0,1 0-1 0 0,-1 0 1 0 0,0-1 0 0 0,0 1-1 0 0,0 0 1 0 0,1 0-1 0 0,-1 1 1 0 0,0-1 0 0 0,-1 0-81 0 0,-5-2 373 0 0,1 1 1 0 0,-1 0-1 0 0,0 0 1 0 0,0 1 0 0 0,0 0-374 0 0,-2 0 226 0 0,0 0 0 0 0,0 1 0 0 0,0 0 0 0 0,0 1 0 0 0,0 0 1 0 0,0 0-1 0 0,0 1 0 0 0,1 1 0 0 0,-1 0 0 0 0,1 0 1 0 0,0 1-1 0 0,-1 0 0 0 0,1 0 0 0 0,1 1 0 0 0,-1 0 0 0 0,1 1 1 0 0,0 0-1 0 0,0 0 0 0 0,1 0 0 0 0,0 1 0 0 0,0 1 0 0 0,-5 5-226 0 0,4-2 120 0 0,-6 5-50 0 0,1 1 0 0 0,1 0 0 0 0,1 1 0 0 0,0 0 1 0 0,1 1-1 0 0,1 0 0 0 0,0 4-70 0 0,6-16 9 0 0,1 1 1 0 0,0 0-1 0 0,1 0 0 0 0,-1 0 0 0 0,1 0 1 0 0,1 0-1 0 0,0 0 0 0 0,0 0 0 0 0,0 0 1 0 0,1 0-1 0 0,2 7-9 0 0,-2-10 4 0 0,0-1 0 0 0,1 1 0 0 0,0 0 1 0 0,0-1-1 0 0,1 0 0 0 0,-1 1 0 0 0,1-1 0 0 0,0 0 1 0 0,0 0-1 0 0,0 0 0 0 0,0-1 0 0 0,1 1 0 0 0,-1-1 1 0 0,1 0-1 0 0,0 0 0 0 0,0 0 0 0 0,0 0 0 0 0,0-1 0 0 0,4 2-4 0 0,8 3 73 0 0,1-1 0 0 0,-1-1 0 0 0,1 0 0 0 0,0-1 0 0 0,0-1 0 0 0,0-1 0 0 0,0 0 0 0 0,1-1 0 0 0,11-2-73 0 0,-7 1-2 0 0,0-2 0 0 0,0-1 0 0 0,-1-1-1 0 0,1-1 1 0 0,-1-1 0 0 0,0 0 0 0 0,10-6 2 0 0,-21 8 12 0 0,1-2 0 0 0,-1 1 0 0 0,-1-1 0 0 0,1 0 0 0 0,-1-1 0 0 0,0 0 0 0 0,0-1 0 0 0,5-6-12 0 0,-10 9 16 0 0,0 0-1 0 0,0 0 1 0 0,0 0 0 0 0,0-1 0 0 0,-1 1 0 0 0,0-1 0 0 0,-1 0 0 0 0,1 0 0 0 0,-1 0 0 0 0,0 0 0 0 0,0 0 0 0 0,-1 0 0 0 0,0-1 0 0 0,0 1-1 0 0,0-1 1 0 0,-1 1-16 0 0,0-9 0 0 0,-1-1 0 0 0,0 1 0 0 0,-1 0 0 0 0,-2-4 0 0 0,3 12 0 0 0,-1 0 0 0 0,-1 0 0 0 0,1 0 0 0 0,-1 0 0 0 0,-1 0 0 0 0,1 1 0 0 0,-1-1 0 0 0,0 1 0 0 0,-1 0 0 0 0,1 0 0 0 0,-10-9-110 0 0,-1-1-1 0 0,0 2 1 0 0,-1 0-1 0 0,-1 1 1 0 0,0 1-1 0 0,0 1 1 0 0,-1 0-1 0 0,-11-4 111 0 0,19 9-306 0 0,6 3 44 0 0,0 1 0 0 0,0 0 0 0 0,-1 0 1 0 0,1 0-1 0 0,-1 0 0 0 0,0 1 262 0 0,4 0-4053 0 0,1 1-1364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454 146 8288 0 0,'0'0'381'0'0,"-1"-2"-6"0"0,-1-6-307 0 0,1 3 74 0 0,-1-1-1 0 0,1 1 0 0 0,-1 0 0 0 0,0 0 1 0 0,0 0-1 0 0,-1 0 0 0 0,1 1 1 0 0,-1-1-1 0 0,0 1 0 0 0,-1-1 0 0 0,-2-2-141 0 0,-2-2 594 0 0,-1 1 0 0 0,-1 0-1 0 0,1 1 1 0 0,-1 0-1 0 0,-1 0 1 0 0,-3-1-594 0 0,6 5 281 0 0,0-1 1 0 0,0 1-1 0 0,1 1 0 0 0,-1 0 0 0 0,-1 0 1 0 0,1 0-1 0 0,0 1 0 0 0,0 0 0 0 0,-8 1-281 0 0,12 0 114 0 0,-8-1-32 0 0,0 1 0 0 0,-1 1 0 0 0,1 0 0 0 0,0 1 0 0 0,0 0 0 0 0,0 0 0 0 0,-5 3-82 0 0,8-1 113 0 0,0 1 0 0 0,0-1 0 0 0,0 1-1 0 0,1 1 1 0 0,0 0 0 0 0,0 0-1 0 0,0 0 1 0 0,1 1 0 0 0,0 0 0 0 0,0 1-1 0 0,1-1 1 0 0,0 1 0 0 0,0 1 0 0 0,1-1-1 0 0,0 1 1 0 0,1 0 0 0 0,0 0-1 0 0,0 0 1 0 0,-2 8-113 0 0,1-1-15 0 0,1 0 0 0 0,1 1 0 0 0,0-1 0 0 0,1 1 0 0 0,1-1 0 0 0,0 1 0 0 0,1 0 0 0 0,1-1 0 0 0,1 1-1 0 0,0-1 1 0 0,3 10 15 0 0,2-5 64 0 0,0-1-1 0 0,2 0 1 0 0,0 0-1 0 0,1-1 0 0 0,1 0 1 0 0,7 8-64 0 0,0 1 550 0 0,-5-8 386 0 0,12 12-936 0 0,-16-21 30 0 0,-1-1 0 0 0,0 2 0 0 0,0-1 1 0 0,-2 1-1 0 0,1 0 0 0 0,1 5-30 0 0,0 1-6 0 0,-5-12 10 0 0,0-1-1 0 0,-1 1 1 0 0,0-1 0 0 0,1 5-4 0 0,-3-8-5 0 0,1-1 0 0 0,-1 0-1 0 0,0 1 1 0 0,0-1 0 0 0,0 1 0 0 0,0-1 0 0 0,0 0 0 0 0,0 1 0 0 0,0-1 0 0 0,-1 1 0 0 0,1-1 0 0 0,0 0-1 0 0,-1 1 1 0 0,1-1 0 0 0,-1 0 0 0 0,0 0 0 0 0,1 1 0 0 0,-1-1 0 0 0,0 0 0 0 0,0 0 0 0 0,0 1 5 0 0,-1 0-183 0 0,1 0 1 0 0,-1 0 0 0 0,0 0 0 0 0,0 0 0 0 0,0-1 0 0 0,0 1-1 0 0,0 0 1 0 0,-1-1 0 0 0,1 0 0 0 0,0 0 0 0 0,-1 1-1 0 0,1-1 1 0 0,0 0 0 0 0,-1-1 0 0 0,0 1 0 0 0,1 0-1 0 0,-1-1 1 0 0,1 0 0 0 0,-1 1 0 0 0,0-1 0 0 0,1 0-1 0 0,-1 0 1 0 0,-2-1 182 0 0,-16 1-1462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14.0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608 130 6688 0 0,'0'0'197'0'0,"0"0"-53"0"0,0 0-3 0 0,0 0 58 0 0,0 0 173 0 0,0 0 320 0 0,0 0 20 0 0,0-3-29 0 0,0-1-454 0 0,0-3 74 0 0,0 7-295 0 0,0 0 0 0 0,0 0 0 0 0,0 0 0 0 0,0 0 0 0 0,0 0 0 0 0,0 0 1 0 0,0 0-1 0 0,0 0 0 0 0,0-1 0 0 0,0 1 0 0 0,0 0 0 0 0,0 0 0 0 0,0 0 0 0 0,0 0 0 0 0,0 0 1 0 0,0 0-1 0 0,0 0 0 0 0,0 0 0 0 0,0 0 0 0 0,0 0 0 0 0,0-1 0 0 0,0 1 0 0 0,0 0 0 0 0,0 0 1 0 0,0 0-1 0 0,0 0 0 0 0,0 0 0 0 0,0 0 0 0 0,0 0 0 0 0,0 0 0 0 0,-1 0 0 0 0,1 0 1 0 0,0 0-1 0 0,0 0 0 0 0,0 0 0 0 0,0 0 0 0 0,0 0 0 0 0,0 0 0 0 0,0-1 0 0 0,0 1 0 0 0,0 0 1 0 0,0 0-1 0 0,0 0 0 0 0,-1 0 0 0 0,1 0 0 0 0,0 0 0 0 0,0 0 0 0 0,0 0 0 0 0,0 0 1 0 0,0 0-1 0 0,0 0 0 0 0,0 0 0 0 0,0 0 0 0 0,0 0 0 0 0,0 1 0 0 0,-1-1 0 0 0,1 0-8 0 0,0 0 22 0 0,-1 0-1 0 0,1 0 0 0 0,-1 0 1 0 0,1 0-1 0 0,-1 0 0 0 0,1 0 0 0 0,-1 0 1 0 0,1-1-1 0 0,-1 1 0 0 0,1 0 1 0 0,-1 0-1 0 0,1 0 0 0 0,-1 0 1 0 0,1-1-1 0 0,0 1 0 0 0,-1 0 0 0 0,1 0 1 0 0,-1-1-1 0 0,1 1 0 0 0,-1 0 1 0 0,1-1-1 0 0,0 1 0 0 0,-1 0 1 0 0,1-1-1 0 0,0 1 0 0 0,0-1 0 0 0,-1 1 1 0 0,1 0-1 0 0,0-1 0 0 0,0 1 1 0 0,-1-1-1 0 0,1 1 0 0 0,0-1 1 0 0,0 1-1 0 0,0-1 0 0 0,0 1 0 0 0,0-1 1 0 0,0 1-1 0 0,0-1 0 0 0,0 1 1 0 0,0-1-1 0 0,0 0-21 0 0,-3-4 433 0 0,-7-6-7 0 0,7 8-132 0 0,2 1-100 0 0,0-1-62 0 0,1 0-62 0 0,1 0-24 0 0,-3 1 56 0 0,0 1-7 0 0,-1 1-47 0 0,0 1 16 0 0,1-2 48 0 0,-1 0 51 0 0,0-2 85 0 0,-7-8 104 0 0,4 9-16 0 0,-2 0-153 0 0,-4-4 10 0 0,-1 0 1 0 0,1 4-20 0 0,1 0-13 0 0,-2-4 9 0 0,0-1-14 0 0,2 6-19 0 0,4 1-50 0 0,5 0-58 0 0,0 0-1 0 0,-1 0 1 0 0,1 0 0 0 0,0 0-1 0 0,0 0 1 0 0,0 0-1 0 0,0-1 1 0 0,-1 1-1 0 0,1-1 1 0 0,-1 0-29 0 0,-5-4 70 0 0,7 4-56 0 0,-1 0-1 0 0,1 0 0 0 0,-1 0 1 0 0,1 1-1 0 0,-1-1 0 0 0,1 0 1 0 0,-1 1-1 0 0,1-1 0 0 0,-1 1 1 0 0,0-1-1 0 0,1 1 0 0 0,-1 0 1 0 0,0 0-1 0 0,0 0-13 0 0,-10-1 90 0 0,-10 1 32 0 0,8 3-98 0 0,6 2-3 0 0,7-4-19 0 0,-1 0 1 0 0,1 0-1 0 0,0 0 0 0 0,-1 0 1 0 0,0 0-1 0 0,1-1 0 0 0,-1 1 1 0 0,1-1-1 0 0,-1 1 0 0 0,0-1 1 0 0,1 0-1 0 0,-1 1 0 0 0,0-1 0 0 0,0 0-2 0 0,-8-1 4 0 0,7 1 1 0 0,0 0 1 0 0,1-1-1 0 0,-1 1 1 0 0,0 0-1 0 0,0 0 1 0 0,0 1-1 0 0,0-1 1 0 0,0 1-1 0 0,1-1 1 0 0,-1 1-1 0 0,-1 0-5 0 0,0 6 0 0 0,3-6 0 0 0,1-1 0 0 0,0 0 0 0 0,0 1 0 0 0,-1-1 0 0 0,1 1 0 0 0,0-1 0 0 0,0 0 0 0 0,-1 1 0 0 0,1-1 0 0 0,-1 1 0 0 0,1-1 0 0 0,0 0 0 0 0,-1 0 0 0 0,1 1 0 0 0,-1-1 0 0 0,1 0 0 0 0,-1 0 0 0 0,1 1 0 0 0,-1-1 0 0 0,1 0 0 0 0,-1 0 0 0 0,1 0 0 0 0,-1 0 0 0 0,1 0 0 0 0,-1 0 0 0 0,1 0 0 0 0,-1 0 0 0 0,1 0 0 0 0,-1 0 0 0 0,1 0 0 0 0,-1 0 0 0 0,1 0 0 0 0,-1 0 0 0 0,1-1 0 0 0,-1 1 0 0 0,1 0 0 0 0,-1 0 0 0 0,1 0 0 0 0,-1 0 0 0 0,1 0 0 0 0,-1 0 0 0 0,1 0 0 0 0,-1 0 0 0 0,1 1 0 0 0,-1-1 0 0 0,1 0 0 0 0,-1 0 0 0 0,1 0 0 0 0,-1 0 0 0 0,1 1 0 0 0,-1-1 0 0 0,1 0 0 0 0,-1 0 0 0 0,1 1 0 0 0,0-1 0 0 0,-1 0 0 0 0,1 1 0 0 0,-1-1 0 0 0,1 0 0 0 0,0 1 0 0 0,0-1 0 0 0,-1 1 0 0 0,1-1 0 0 0,0 1 0 0 0,-1-1 0 0 0,-3 7 0 0 0,-7-2 0 0 0,6 6 0 0 0,4-11 1 0 0,1 1 0 0 0,-1-1 0 0 0,0 0 0 0 0,1 1-1 0 0,-1-1 1 0 0,1 0 0 0 0,-1 0 0 0 0,0 0 0 0 0,0 1-1 0 0,1-1 1 0 0,-1 0 0 0 0,0 0 0 0 0,1 0 0 0 0,-1 0-1 0 0,0 0 0 0 0,1 0 0 0 0,-5 2 48 0 0,-6 12-48 0 0,2 5-54 0 0,5-12 50 0 0,1-1 2 0 0,3-5 2 0 0,-1 0 0 0 0,1 1 0 0 0,-1-1 0 0 0,1 1 0 0 0,0-1 0 0 0,0 1 0 0 0,0-1 0 0 0,0 0 0 0 0,0 1 0 0 0,0 0 0 0 0,0-2 0 0 0,-1 5 0 0 0,1-3 0 0 0,14 23 0 0 0,-13-23 0 0 0,-1 0 0 0 0,1 0 0 0 0,-1 0 0 0 0,0 0 0 0 0,1 0 0 0 0,-1 0 0 0 0,0 0 0 0 0,0 1 0 0 0,-1-1 0 0 0,1 0 0 0 0,0 0 0 0 0,0-1 0 0 0,0 0 0 0 0,-1 0 0 0 0,1 1 0 0 0,0-1 0 0 0,0 0 0 0 0,1 1 0 0 0,-1-1 0 0 0,0 0 0 0 0,0 1 0 0 0,1-1 0 0 0,-1 0 0 0 0,1 0 0 0 0,-1 0 0 0 0,1 1 0 0 0,-1-1 0 0 0,11 4 0 0 0,5 24 0 0 0,-15-26 0 0 0,0-1 0 0 0,-1 0 0 0 0,1 1 0 0 0,-1-1 0 0 0,1 0 0 0 0,-1 1 0 0 0,0-1 0 0 0,0 1 0 0 0,0-1 0 0 0,0 3 0 0 0,1 12 0 0 0,6-4 4 0 0,-6-12 0 0 0,-1 1 1 0 0,1-1-1 0 0,0 1 0 0 0,0-1 1 0 0,-1 1-1 0 0,1-1 0 0 0,-1 1 1 0 0,1-1-1 0 0,-1 1 0 0 0,0-1 1 0 0,0 1-1 0 0,0 0 0 0 0,1-1-4 0 0,-1 3 6 0 0,0-1-1 0 0,0 0 0 0 0,1 1 1 0 0,0-1-1 0 0,0 0 0 0 0,0 0 1 0 0,0 1-1 0 0,0-1 0 0 0,1 2-5 0 0,3 6 18 0 0,9 38 6 0 0,-12-39-3 0 0,-1 0 0 0 0,0 1 1 0 0,-1 7-22 0 0,2-3 45 0 0,4 2-24 0 0,0-1-7 0 0,-1 13 39 0 0,1-13-40 0 0,-5-13-12 0 0,1 1 1 0 0,-1-1 0 0 0,0 0-1 0 0,0 1 1 0 0,-1-1-1 0 0,1 1 1 0 0,-1-1-1 0 0,0 2-1 0 0,1 2 18 0 0,-1-1 0 0 0,1 1 0 0 0,0-1 0 0 0,0 1-1 0 0,0-1 1 0 0,1 0 0 0 0,2 6-18 0 0,-1-5 27 0 0,-2-2-1 0 0,0 0-1 0 0,0 1 0 0 0,0-1 0 0 0,-1 0 1 0 0,0 1-1 0 0,0-1 0 0 0,0 0 0 0 0,-1 2-25 0 0,0 11 18 0 0,1-18-17 0 0,0 1 0 0 0,0-1 0 0 0,0 1 0 0 0,0-1 0 0 0,0 1 0 0 0,0-1 0 0 0,0 1-1 0 0,0-1 1 0 0,0 1 0 0 0,0-1 0 0 0,0 1 0 0 0,0-1 0 0 0,0 1 0 0 0,1-1 0 0 0,-1 1-1 0 0,0-1 1 0 0,0 1 0 0 0,1-1 0 0 0,-1 0 0 0 0,0 1 0 0 0,0-1 0 0 0,1 1-1 0 0,-1-1 1 0 0,0 0 0 0 0,1 1 0 0 0,-1-1 0 0 0,1 0 0 0 0,-1 1 0 0 0,0-1 0 0 0,1 0-1 0 0,-1 0 1 0 0,1 1-1 0 0,6 3 32 0 0,-7-3-30 0 0,1 0 0 0 0,-1 0 0 0 0,0-1-1 0 0,1 1 1 0 0,-1 0 0 0 0,0 0-1 0 0,0 0 1 0 0,0 0 0 0 0,0-1 0 0 0,1 1-1 0 0,-1 0 1 0 0,0 0 0 0 0,0 0-1 0 0,-1 1-1 0 0,1 11 59 0 0,0-11-28 0 0,0-1-39 0 0,0-1-36 0 0,0 0-67 0 0,0 0-110 0 0,0 0 102 0 0,0 0-64 0 0,0 0-85 0 0,0 0 83 0 0,0 0-40 0 0,0 0-44 0 0,0 0-40 0 0,0 0-38 0 0,0 0-34 0 0,0 0-246 0 0,0 0-55 0 0,0 0-804 0 0,0 0-632 0 0,0 0-1200 0 0</inkml:trace>
  <inkml:trace contextRef="#ctx0" brushRef="#br0" timeOffset="463.29">1 481 5456 0 0,'0'0'158'0'0,"0"0"-31"0"0,0 0 13 0 0,0 0 69 0 0,0 0 197 0 0,0 0 358 0 0,0 0 32 0 0,0 0-326 0 0,0 0-184 0 0,0 0-38 0 0,0 0 74 0 0,0 0 168 0 0,0 0-12 0 0,0 0-7 0 0,0 0-12 0 0,0 0-3 0 0,3 0 0 0 0,1 0-126 0 0,1 0-37 0 0,5 1 198 0 0,-1 0-177 0 0,0-1-45 0 0,20-1 486 0 0,-16-3-393 0 0,0 0-174 0 0,12-5 234 0 0,-1 0-8 0 0,-11 5-242 0 0,-2 1 8 0 0,-2 1-38 0 0,5 2 19 0 0,-1 1-42 0 0,7 0 56 0 0,-4-4-27 0 0,0-1-2 0 0,6-2 16 0 0,6 3-60 0 0,8 4-30 0 0,29 0 59 0 0,-22-6-104 0 0,-24 1-27 0 0,-10 2 0 0 0,2-1 0 0 0,-1 2 0 0 0,0-1 0 0 0,8 1 0 0 0,8 1-20 0 0,-1 0-95 0 0,52 0-430 0 0,-64-1 459 0 0,-1 0-38 0 0,11-5-226 0 0,0 1-113 0 0,2 2-85 0 0,-14 3 247 0 0,-7 0 159 0 0,0 0-38 0 0,0-1-4 0 0,0 1-37 0 0,-1-1-42 0 0,1 0-48 0 0,0 1-50 0 0,1-1-48 0 0,-1-1-42 0 0,0 1-37 0 0,2 0-138 0 0,-1-1-37 0 0,13-4-1453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6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1 142 11976 0 0,'0'0'528'0'0,"0"0"112"0"0,8-6-512 0 0,-3 3-128 0 0,9-6 0 0 0,0 1 0 0 0,5-1 640 0 0,5-3 104 0 0,-1 3 24 0 0,9-3 0 0 0,6 4-513 0 0,4-4-95 0 0,4 3-16 0 0,6 2-8 0 0,0-2-136 0 0,0-3 0 0 0,-2 4 0 0 0,2-1-6783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6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9 5528 0 0,'-1'-1'139'0'0,"0"0"-1"0"0,-1 0 1 0 0,1 0 0 0 0,-1 0 0 0 0,1 1 0 0 0,-1-1-1 0 0,1 1 1 0 0,-1-1 0 0 0,1 1 0 0 0,-1-1 0 0 0,0 1-1 0 0,1 0 1 0 0,-1 0 0 0 0,0 0 0 0 0,1 0 0 0 0,-1 0-1 0 0,0 0 1 0 0,1 0 0 0 0,-1 1 0 0 0,0-1 0 0 0,1 0-1 0 0,-1 1 1 0 0,1 0 0 0 0,-1-1 0 0 0,1 1 0 0 0,-1 0-1 0 0,1 0 1 0 0,-1 0 0 0 0,1-1 0 0 0,0 2 0 0 0,-1-1-1 0 0,1 0 1 0 0,0 0 0 0 0,0 0 0 0 0,0 1 0 0 0,0-1-1 0 0,0 0 1 0 0,0 1 0 0 0,0 0-139 0 0,-4 6 228 0 0,-1-1-28 0 0,2 0-1 0 0,-1 1 1 0 0,1-1 0 0 0,0 1 0 0 0,-1 5-200 0 0,-2 8 347 0 0,0 0 0 0 0,2 1 0 0 0,0 0 0 0 0,2 0 0 0 0,0 0 0 0 0,1 10-347 0 0,1 20 535 0 0,0-16 79 0 0,1 0 1 0 0,3 5-615 0 0,0-25 211 0 0,0 1-1 0 0,1-1 1 0 0,1 0 0 0 0,3 5-211 0 0,5 18 145 0 0,-12-32-238 0 0,-1-6-607 0 0,0-1-276 0 0,0 0-57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6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0 6912 0 0,'-4'10'736'0'0,"3"-3"-418"0"0,0-1 0 0 0,0 0 0 0 0,1 1 0 0 0,0-1 0 0 0,0 0 0 0 0,1 0 0 0 0,0 1 0 0 0,0-1 0 0 0,1 5-318 0 0,4 28 1658 0 0,-4 16 239 0 0,0-34-1153 0 0,-2 1 0 0 0,0-1 0 0 0,-2 9-744 0 0,2-25 188 0 0,0 1 0 0 0,1-1 0 0 0,-1 0 0 0 0,1 0-1 0 0,0 1 1 0 0,1-1 0 0 0,1 5-188 0 0,3 13 439 0 0,-4-15-329 0 0,0 0 0 0 0,1-1 0 0 0,2 7-110 0 0,-4-12 165 0 0,-1-2 24 0 0,0 0 3 0 0,0 1-20 0 0,0 5-76 0 0,0-5 12 0 0,0-1 67 0 0,0-1 9 0 0,0-7-157 0 0,0 0 0 0 0,1 1 1 0 0,0-1-1 0 0,0 0 0 0 0,1 0 0 0 0,0 1 0 0 0,0-1 1 0 0,1 1-1 0 0,0 0 0 0 0,0 0 0 0 0,1 0 0 0 0,0 0 0 0 0,3-3-27 0 0,6-11 0 0 0,-6 10 0 0 0,0 0 0 0 0,1 1 0 0 0,0 0 0 0 0,1 0 0 0 0,5-5 0 0 0,-7 8-14 0 0,1 1-1 0 0,0-1 1 0 0,1 1 0 0 0,-1 1-1 0 0,1-1 1 0 0,0 2-1 0 0,4-3 15 0 0,-7 5-35 0 0,0 0 0 0 0,0 1-1 0 0,0-1 1 0 0,0 1 0 0 0,1 0-1 0 0,-1 1 1 0 0,0-1 0 0 0,0 1 0 0 0,0 1-1 0 0,1-1 1 0 0,-1 1 0 0 0,0 0-1 0 0,1 1 36 0 0,1 0-7 0 0,0 0-1 0 0,0 1 1 0 0,-1 0-1 0 0,1 1 1 0 0,-1 0 0 0 0,0 0-1 0 0,0 0 1 0 0,0 1-1 0 0,-1 0 1 0 0,0 1-1 0 0,1-1 1 0 0,-2 1-1 0 0,1 0 1 0 0,-1 0-1 0 0,0 1 1 0 0,0 0-1 0 0,-1 0 1 0 0,1 1 7 0 0,-1-1-28 0 0,1 0 0 0 0,-2 0 0 0 0,1 1 0 0 0,-1-1 0 0 0,0 0 0 0 0,0 1 1 0 0,-1 0-1 0 0,0 0 0 0 0,-1 0 0 0 0,0 0 0 0 0,0 0 0 0 0,0 1 28 0 0,-1 50-1709 0 0,0-50 320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7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349 184 10680 0 0,'0'-2'241'0'0,"-1"-16"81"0"0,0 0 0 0 0,-2 0 1 0 0,-1-3-323 0 0,-1-7 394 0 0,4 26-288 0 0,0-1 0 0 0,0 1 0 0 0,0 0 0 0 0,-1-1 0 0 0,1 1 0 0 0,0 0 0 0 0,-1 0 0 0 0,0 0 0 0 0,0 0 0 0 0,1 0 0 0 0,-3-2-106 0 0,-10-11 536 0 0,13 12-486 0 0,-1 1 0 0 0,0 0 0 0 0,0 0 0 0 0,0 0 0 0 0,0 1 0 0 0,0-1 1 0 0,0 0-1 0 0,-1 1 0 0 0,1-1 0 0 0,-1 1 0 0 0,1 0 0 0 0,-1 0 0 0 0,0-1-50 0 0,-37-7 990 0 0,32 7-791 0 0,4 2-125 0 0,-1 0 0 0 0,0 0 0 0 0,1 0 0 0 0,-1 1 0 0 0,0-1 0 0 0,0 1 0 0 0,-3 1-74 0 0,-11 2 211 0 0,11-3-169 0 0,0 0 0 0 0,0 1 1 0 0,0 1-1 0 0,0-1 0 0 0,1 1 0 0 0,-1 1 1 0 0,1-1-1 0 0,0 1 0 0 0,0 0 0 0 0,0 1 1 0 0,0 0-1 0 0,1 0 0 0 0,0 0 0 0 0,0 1 1 0 0,0 0-1 0 0,-1 2-42 0 0,2-1 22 0 0,0 0 0 0 0,1 0 0 0 0,0 0 0 0 0,0 0 0 0 0,0 1 0 0 0,1-1 0 0 0,0 1 0 0 0,1 0 0 0 0,0 0 0 0 0,0 0 0 0 0,0 0 0 0 0,1 1 0 0 0,1-1 0 0 0,-1 0 0 0 0,1 0 0 0 0,1 1 0 0 0,-1-1 0 0 0,2 0 0 0 0,-1 2-22 0 0,8 41 303 0 0,-5-30-201 0 0,0 0 0 0 0,1 0 1 0 0,6 18-103 0 0,-2-12 153 0 0,-2 0 0 0 0,-1 0 0 0 0,-1 1 0 0 0,0 16-153 0 0,0 16 342 0 0,-4-54-289 0 0,0 1-1 0 0,-1-1 0 0 0,0 0 0 0 0,0 1 1 0 0,0-1-1 0 0,-1 1 0 0 0,0-1 0 0 0,0 0 0 0 0,-1 0 1 0 0,1 0-1 0 0,-1 1 0 0 0,-1-2 0 0 0,1 1 1 0 0,-1 0-1 0 0,0 0 0 0 0,-1-1 0 0 0,1 0 0 0 0,-4 5-52 0 0,2-4-243 0 0,-2 3 574 0 0,-2-7-6494 0 0,2-2 111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7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92 5528 0 0,'0'0'422'0'0,"1"-1"-74"0"0,9-13 1517 0 0,-9 12-1580 0 0,-1 0 0 0 0,2 0 0 0 0,-1 0 0 0 0,0 1 0 0 0,0-1 0 0 0,0 0 0 0 0,1 1 0 0 0,-1-1-1 0 0,1 1 1 0 0,-1-1 0 0 0,1 1 0 0 0,1-1-285 0 0,15-5 544 0 0,0 1 0 0 0,0 0 0 0 0,0 1 0 0 0,12 0-544 0 0,38-6 411 0 0,1 3-1 0 0,0 3 1 0 0,8 3-411 0 0,46 6-4481 0 0,-94-4-36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7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135 172 7256 0 0,'0'0'165'0'0,"0"0"22"0"0,8-1 178 0 0,35-22-14 0 0,-11 5 885 0 0,-20 11-796 0 0,0 0 0 0 0,-1-2 0 0 0,0 1 0 0 0,0-1 0 0 0,-1-1 0 0 0,0 0 0 0 0,5-7-440 0 0,-13 15 126 0 0,0 0 0 0 0,-1 0 0 0 0,1-1 0 0 0,-1 1 0 0 0,0 0 0 0 0,1-1 0 0 0,-1 1 0 0 0,0-1 0 0 0,0 1 0 0 0,0-4-126 0 0,-1 6 23 0 0,0-1 1 0 0,0 0-1 0 0,0 0 1 0 0,0 1-1 0 0,1-1 1 0 0,-1 0 0 0 0,-1 0-1 0 0,1 1 1 0 0,0-1-1 0 0,0 0 1 0 0,0 0 0 0 0,0 1-1 0 0,0-1 1 0 0,-1 0-1 0 0,1 0 1 0 0,0 1-1 0 0,-1-1 1 0 0,1 0 0 0 0,0 1-1 0 0,-1-1 1 0 0,1 1-1 0 0,-1-1 1 0 0,1 1-1 0 0,-1-1 1 0 0,1 0 0 0 0,-1 1-1 0 0,0 0 1 0 0,1-1-1 0 0,-1 1 1 0 0,0-1 0 0 0,1 1-1 0 0,-1 0 1 0 0,0-1-1 0 0,1 1 1 0 0,-1 0-1 0 0,0 0 1 0 0,1 0 0 0 0,-2-1-24 0 0,-5 0 58 0 0,0 1 0 0 0,-1-1 1 0 0,1 1-1 0 0,-1 1 1 0 0,1-1-1 0 0,0 1 1 0 0,0 1-1 0 0,-1-1 1 0 0,1 1-1 0 0,0 0 1 0 0,0 1-1 0 0,-4 1-58 0 0,-2 2 64 0 0,-1 1 0 0 0,1 1-1 0 0,0 0 1 0 0,1 0 0 0 0,-10 9-64 0 0,9-4 112 0 0,1 0 0 0 0,0 1 0 0 0,0 0 0 0 0,2 1 0 0 0,-1 1-1 0 0,2 0 1 0 0,0 0 0 0 0,1 0 0 0 0,-3 12-112 0 0,7-19 39 0 0,1 0 0 0 0,0 0 0 0 0,1 0 0 0 0,0 1 0 0 0,0-1-1 0 0,1 0 1 0 0,0 1 0 0 0,1-1 0 0 0,1 8-39 0 0,-1-13-6 0 0,0-1 0 0 0,1 1 0 0 0,-1-1 0 0 0,1 0 0 0 0,0 1 0 0 0,0-1 0 0 0,0 0 0 0 0,0 0 0 0 0,1 0 0 0 0,0 0 0 0 0,-1 0 0 0 0,1 0 0 0 0,0 0 0 0 0,0 0 0 0 0,0-1 0 0 0,1 1 0 0 0,-1-1 0 0 0,1 0 0 0 0,-1 0 0 0 0,1 1 0 0 0,0-2 0 0 0,0 1 0 0 0,0 0 0 0 0,0-1 0 0 0,0 1 0 0 0,0-1 0 0 0,0 0 0 0 0,1 0 6 0 0,13 4 68 0 0,1-2 0 0 0,-1 0 1 0 0,0-2-1 0 0,1 1 0 0 0,-1-2 1 0 0,1-1-1 0 0,-1 0 0 0 0,1-1 1 0 0,4-1-69 0 0,15-5-39 0 0,-1-1 0 0 0,0-2 0 0 0,27-12 39 0 0,-43 15-1219 0 0,0 0-1 0 0,0-2 0 0 0,-1-1 0 0 0,15-10 1220 0 0,-10 4-1728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8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4 4608 0 0,'0'0'353'0'0,"0"0"-161"0"0,0 3 187 0 0,-6 69 2997 0 0,5-32-1192 0 0,0-28-1682 0 0,0 0 1 0 0,1 0 0 0 0,0 0 0 0 0,1 0 0 0 0,2 5-503 0 0,2 22 1079 0 0,-5-30-764 0 0,1-1-1 0 0,1 1 1 0 0,-1-1 0 0 0,1 1 0 0 0,1-1 0 0 0,1 6-315 0 0,-2-10-278 0 0,6 19 2305 0 0,-8-22-1946 0 0,1-1-1 0 0,-1 1 1 0 0,0 0-1 0 0,0-1 0 0 0,0 1 1 0 0,0 0-1 0 0,0 0 1 0 0,0-1-1 0 0,0 1 1 0 0,-1 0-1 0 0,1-1 1 0 0,0 1-1 0 0,0 0 1 0 0,0-1-1 0 0,-1 1 0 0 0,1-1 1 0 0,0 1-1 0 0,-1 0 1 0 0,1-1-1 0 0,0 1 1 0 0,-1-1-1 0 0,1 1 1 0 0,-1-1-1 0 0,1 1 0 0 0,-1-1 1 0 0,1 1-1 0 0,-1-1 1 0 0,1 1-1 0 0,-1-1 1 0 0,0 0-81 0 0,-1 1 416 0 0,-3-2 360 0 0,3 0-786 0 0,0 0 0 0 0,0 0 0 0 0,0-1 0 0 0,0 1 0 0 0,0-1 0 0 0,0 1 0 0 0,1-1 0 0 0,-1 0 0 0 0,1 1 0 0 0,-1-1 0 0 0,1 0 0 0 0,0 0 1 0 0,0 0-1 0 0,0 0 0 0 0,0 0 0 0 0,0-1 0 0 0,0 1 0 0 0,0 0 0 0 0,1 0 0 0 0,-1-1 0 0 0,1 1 0 0 0,0 0 0 0 0,-1-1 10 0 0,0-8 115 0 0,0 0 0 0 0,1 1 1 0 0,0-1-1 0 0,2-6-115 0 0,-1 1 16 0 0,1-1 1 0 0,1 1 0 0 0,1 0 0 0 0,0 0-1 0 0,1 0 1 0 0,1-1-17 0 0,-3 10-43 0 0,0 1 0 0 0,1-1 1 0 0,0 1-1 0 0,0-1 0 0 0,0 1 0 0 0,1 0 0 0 0,-1 1 1 0 0,1-1-1 0 0,1 1 0 0 0,-1 0 0 0 0,1 0 1 0 0,0 0-1 0 0,0 1 0 0 0,5-2 43 0 0,-8 4-56 0 0,10-5-307 0 0,0 0 1 0 0,1 0-1 0 0,0 2 1 0 0,3-1 362 0 0,-13 5-363 0 0,1-1-1 0 0,0 2 1 0 0,-1-1 0 0 0,1 0 0 0 0,0 1 0 0 0,0 0-1 0 0,0 0 1 0 0,-1 0 0 0 0,1 1 0 0 0,0 0-1 0 0,0 0 1 0 0,-1 0 0 0 0,1 0 0 0 0,-1 1 0 0 0,3 0 363 0 0,9 6-5540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8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19 195 5064 0 0,'0'0'389'0'0,"1"1"-250"0"0,2 2 246 0 0,0-1 1 0 0,0 0-1 0 0,1 0 0 0 0,-1 0 1 0 0,1 0-1 0 0,-1-1 1 0 0,1 1-1 0 0,-1-1 0 0 0,1 0 1 0 0,0 0-1 0 0,-1 0 1 0 0,1-1-1 0 0,0 1 0 0 0,0-1 1 0 0,0 0-1 0 0,0 0-385 0 0,4 0 278 0 0,-1-1 0 0 0,1 1 0 0 0,-1-1 0 0 0,0-1 0 0 0,0 0 0 0 0,1 0 0 0 0,-1 0 0 0 0,1-1-278 0 0,3-2 282 0 0,-6 4-169 0 0,0-1 0 0 0,0 0 0 0 0,-1-1-1 0 0,1 1 1 0 0,-1-1 0 0 0,1 0 0 0 0,-1 0 0 0 0,0 0 0 0 0,0-1-113 0 0,4-6 190 0 0,8-8 206 0 0,-12 15-265 0 0,0 0-1 0 0,0-1 1 0 0,0 0-1 0 0,0 0 1 0 0,-1 0-1 0 0,0-1 1 0 0,1 1-1 0 0,-2-1 1 0 0,3-3-131 0 0,-4 5 20 0 0,1 0 0 0 0,-1 0-1 0 0,0 0 1 0 0,0-1 0 0 0,0 1 0 0 0,-1 0 0 0 0,1 0-1 0 0,-1-1 1 0 0,1 1 0 0 0,-1 0 0 0 0,0 0 0 0 0,-1-1 0 0 0,1 1-1 0 0,0 0 1 0 0,-2-3-20 0 0,1 4 34 0 0,1 0 1 0 0,-1 0-1 0 0,-1 1 0 0 0,1-1 0 0 0,0 0 0 0 0,0 1 1 0 0,-1-1-1 0 0,1 1 0 0 0,-1-1 0 0 0,1 1 1 0 0,-1 0-1 0 0,1-1 0 0 0,-2 1-34 0 0,-2-3 96 0 0,2 1-72 0 0,0 1-1 0 0,1 0 1 0 0,-1 1-1 0 0,0-1 1 0 0,0 0-1 0 0,0 1 1 0 0,0-1-1 0 0,0 1 1 0 0,0 0-1 0 0,0 0 1 0 0,-1 0-1 0 0,1 1 0 0 0,0-1 1 0 0,0 1-1 0 0,-1 0 1 0 0,1 0-1 0 0,0 0 1 0 0,-1 0-1 0 0,1 0 1 0 0,0 1-1 0 0,-1-1 1 0 0,1 1-1 0 0,0 0 1 0 0,0 0-1 0 0,0 0 0 0 0,-1 1 1 0 0,0 0-24 0 0,-3 2 1 0 0,0 0 1 0 0,0 1-1 0 0,0 0 1 0 0,1 0-1 0 0,0 0 1 0 0,0 1-1 0 0,0 0 1 0 0,0 0-1 0 0,1 1 0 0 0,-3 4-1 0 0,-3 4 0 0 0,1 1 0 0 0,0 0 0 0 0,1 0 0 0 0,1 1 0 0 0,0 0 0 0 0,1 0 0 0 0,-3 15 0 0 0,8-22 93 0 0,-2 4-240 0 0,2 0 0 0 0,-1 1 1 0 0,2-1-1 0 0,-1 14 147 0 0,2-24-7 0 0,0 0 1 0 0,1 0-1 0 0,-1 0 0 0 0,1 0 1 0 0,0 0-1 0 0,0 0 0 0 0,0 0 1 0 0,1-1-1 0 0,-1 1 0 0 0,1 0 1 0 0,0-1-1 0 0,0 1 0 0 0,0-1 1 0 0,0 0-1 0 0,1 1 0 0 0,-1-1 1 0 0,1 0-1 0 0,0-1 0 0 0,0 1 0 0 0,2 1 7 0 0,4 2 1 0 0,0-1-1 0 0,1 1 0 0 0,-1-2 0 0 0,1 0 0 0 0,0 0 0 0 0,0 0 0 0 0,1-1 1 0 0,-1-1-1 0 0,1 0 0 0 0,0 0 0 0 0,-1-1 0 0 0,1-1 0 0 0,0 1 1 0 0,0-2-1 0 0,-1 1 0 0 0,1-2 0 0 0,0 1 0 0 0,8-4 0 0 0,23-7-1478 0 0,38-18 1478 0 0,-29 8-4673 0 0,-50 22 4442 0 0,27-12-4729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9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10136 0 0,'0'2'230'0'0,"-4"29"171"0"0,3-23-295 0 0,-1-1 0 0 0,2 0 0 0 0,-1 1 1 0 0,1 5-107 0 0,1 3 101 0 0,1 6 949 0 0,0 1 0 0 0,6 20-1050 0 0,-2-21 1168 0 0,1 1 0 0 0,0-1 0 0 0,9 15-1168 0 0,8 11 1925 0 0,-22-41-481 0 0,-1-8 276 0 0,1-4-2140 0 0,1-4 495 0 0,0 0 1 0 0,-1 0-1 0 0,2-8-75 0 0,3-14 18 0 0,4-23-219 0 0,2 13 111 0 0,19-37 90 0 0,-29 72-53 0 0,-1 1 0 0 0,2-1 0 0 0,-1 1 0 0 0,1 0 0 0 0,-1-1 0 0 0,2 1 0 0 0,-1 1 0 0 0,0-1 1 0 0,1 1-1 0 0,0 0 0 0 0,0 0 0 0 0,0 0 0 0 0,0 0 0 0 0,1 1 0 0 0,0 0 0 0 0,-1 0 0 0 0,1 1 0 0 0,0 0 0 0 0,6-2 53 0 0,-9 4-10 0 0,0 0 1 0 0,0 0 0 0 0,0 0 0 0 0,-1 1 0 0 0,1-1-1 0 0,0 1 1 0 0,0-1 0 0 0,-1 1 0 0 0,1 0-1 0 0,0 0 1 0 0,-1 0 0 0 0,1 0 0 0 0,-1 1-1 0 0,0-1 1 0 0,1 1 0 0 0,-1 0 0 0 0,0-1-1 0 0,2 3 10 0 0,3 2-10 0 0,-1 1 0 0 0,1-1 0 0 0,-2 1 0 0 0,1 0-1 0 0,0 2 11 0 0,3 5 20 0 0,-1 0 0 0 0,-1 1 0 0 0,0 0 0 0 0,-1 0 0 0 0,0 0 0 0 0,-1 1 0 0 0,-1 0 0 0 0,1 10-20 0 0,14 40 128 0 0,-3-17-67 0 0,-9-31-171 0 0,-6-15-355 0 0,1 1 0 0 0,-1-1 0 0 0,1 0 1 0 0,0 0-1 0 0,1 0 0 0 0,-1 0 0 0 0,0 0 0 0 0,3 1 465 0 0,-2 0-2207 0 0,6 5-4081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9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309 5 8288 0 0,'-9'-2'273'0'0,"0"1"0"0"0,-1 0 0 0 0,1 1 1 0 0,0 0-1 0 0,-1 0 0 0 0,1 1 0 0 0,0 0 0 0 0,-1 0 0 0 0,1 1 1 0 0,-2 1-274 0 0,-2 3 488 0 0,0 0 0 0 0,0 1 1 0 0,0 0-1 0 0,1 1 1 0 0,0 1-1 0 0,0 0 0 0 0,0 1-488 0 0,1-1 274 0 0,1-1 68 0 0,1 1 0 0 0,0 0 0 0 0,1 0 0 0 0,0 1 0 0 0,0 0-1 0 0,1 1 1 0 0,0-1 0 0 0,-1 6-342 0 0,4-10 109 0 0,1 1 0 0 0,1 1-1 0 0,-1-1 1 0 0,1 0 0 0 0,0 1-1 0 0,1-1 1 0 0,0 1 0 0 0,0 0-1 0 0,1-1 1 0 0,0 1 0 0 0,0 0-1 0 0,1-1 1 0 0,-1 1 0 0 0,2 0-1 0 0,-1-1 1 0 0,1 0 0 0 0,0 1-1 0 0,1-1 1 0 0,0 0 0 0 0,0 0-1 0 0,0 0 1 0 0,4 4-109 0 0,-3-4 21 0 0,0-1-1 0 0,1 0 1 0 0,0 1 0 0 0,0-2-1 0 0,1 1 1 0 0,-1-1 0 0 0,1 1-1 0 0,1-2 1 0 0,-1 1 0 0 0,1-1-1 0 0,-1 0 1 0 0,1 0 0 0 0,0-1-1 0 0,1 1 1 0 0,-1-2 0 0 0,6 2-21 0 0,5 2-55 0 0,-12-4-8 0 0,1 0 0 0 0,0-1 0 0 0,-1 0 0 0 0,1 0 0 0 0,7 1 63 0 0,6-3-1355 0 0,-1 0-1 0 0,1 0 1 0 0,18-5 1355 0 0,-18 1-5829 0 0</inkml:trace>
  <inkml:trace contextRef="#ctx0" brushRef="#br0" timeOffset="1">547 329 5528 0 0,'0'0'422'0'0,"15"0"712"0"0,-5 1 52 0 0,-1-2 1 0 0,0 1 0 0 0,0-1-1 0 0,8-2-1186 0 0,24-6 1632 0 0,-32 8-1287 0 0,1-1 0 0 0,-1 0-1 0 0,1-1 1 0 0,4-2-345 0 0,1-2 700 0 0,0 0 0 0 0,0-1 1 0 0,12-9-701 0 0,-20 13 104 0 0,-1-1 1 0 0,0 0-1 0 0,0 0 1 0 0,-1-1-1 0 0,0 0 1 0 0,0 0-1 0 0,0 0 1 0 0,-1 0-1 0 0,2-3-104 0 0,2-5-116 0 0,-6 12 110 0 0,0-1 0 0 0,0 0-1 0 0,-1 0 1 0 0,1 0 0 0 0,-1 0 0 0 0,0-1-1 0 0,0 1 1 0 0,0 0 0 0 0,0 0 0 0 0,-1-1-1 0 0,1 1 1 0 0,-1-1 0 0 0,1-1 6 0 0,-1-4 228 0 0,-1-1 0 0 0,0 1 0 0 0,0-1 0 0 0,-2-4-228 0 0,3 11 32 0 0,-1 0 0 0 0,0 0-1 0 0,0 0 1 0 0,0 1 0 0 0,0-1-1 0 0,-1 0 1 0 0,1 1-1 0 0,0-1 1 0 0,-1 1 0 0 0,0 0-1 0 0,0-1 1 0 0,0 1 0 0 0,0 0-1 0 0,0 0 1 0 0,0 0-1 0 0,-2-1-31 0 0,3 3 16 0 0,-1-1 0 0 0,1 1-1 0 0,-1-1 1 0 0,1 1-1 0 0,-1 0 1 0 0,0 0 0 0 0,1-1-1 0 0,-1 1 1 0 0,1 0-1 0 0,-1 1 1 0 0,0-1 0 0 0,1 0-1 0 0,-1 0 1 0 0,1 1-1 0 0,-1-1 1 0 0,0 1 0 0 0,1-1-1 0 0,-1 1 1 0 0,1 0-1 0 0,0-1 1 0 0,-1 1 0 0 0,1 0-1 0 0,-1 1-15 0 0,-5 2 44 0 0,0 1-1 0 0,1 0 1 0 0,-1 1 0 0 0,-1 2-44 0 0,-4 4-4 0 0,1 0 0 0 0,1 0 0 0 0,0 1 0 0 0,1 0 0 0 0,0 1 1 0 0,1 1 3 0 0,4-8 90 0 0,1-1 1 0 0,1 1 0 0 0,-1-1 0 0 0,1 1 0 0 0,0 0 0 0 0,0 0 0 0 0,1 0 0 0 0,0 0-1 0 0,0 0 1 0 0,1 0 0 0 0,0 1 0 0 0,0-1 0 0 0,1 0 0 0 0,0 0 0 0 0,0 2-91 0 0,2 5 143 0 0,-3-10-109 0 0,1 1 1 0 0,0-1-1 0 0,0 0 0 0 0,1 1 1 0 0,-1-1-1 0 0,1 0 0 0 0,0 0 1 0 0,0 0-1 0 0,0 0 0 0 0,1 2-34 0 0,5 3 71 0 0,0-1-1 0 0,1 1 0 0 0,0-1 0 0 0,0-1 0 0 0,0 0 0 0 0,1 0 1 0 0,0-1-1 0 0,1 0 0 0 0,-1 0 0 0 0,1-2 0 0 0,4 3-70 0 0,4-1-475 0 0,0 0 0 0 0,16 3 475 0 0,-11-5-5644 0 0,25 2 5644 0 0,-3-3-6721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1.2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224 0 9072 0 0,'-3'3'200'0'0,"-8"6"1"0"0,10-8-173 0 0,-1-1 0 0 0,1 1 0 0 0,-1-1 0 0 0,1 1 0 0 0,-1-1 0 0 0,1 1 0 0 0,-1-1 0 0 0,1 0 0 0 0,-1 0 0 0 0,-1 0-28 0 0,2 0 7 0 0,1 0 0 0 0,-1 0 1 0 0,0 0-1 0 0,0 0 0 0 0,1 1 0 0 0,-1-1 0 0 0,0 0 1 0 0,1 0-1 0 0,-1 0 0 0 0,0 1 0 0 0,0-1 0 0 0,1 0 0 0 0,-1 1 1 0 0,1-1-1 0 0,-1 0 0 0 0,0 1 0 0 0,1-1-7 0 0,-6 10 83 0 0,5-9-80 0 0,1 0 1 0 0,-1 1-1 0 0,0-1 0 0 0,1 0 1 0 0,-1 0-1 0 0,0 0 0 0 0,0 0 1 0 0,0 0-1 0 0,1 0 0 0 0,-1 0 0 0 0,0 0 1 0 0,0-1-1 0 0,0 1 0 0 0,-1 0 1 0 0,1 0-4 0 0,-9 3-12 0 0,-3 3 18 0 0,4 0 77 0 0,-2 4 181 0 0,-1 1 67 0 0,1 0 46 0 0,2 2 56 0 0,2 4 67 0 0,0-3-245 0 0,-4 1 66 0 0,-2-1 52 0 0,-2 0 40 0 0,14-13-351 0 0,-1-1 1 0 0,0 1-1 0 0,1 0 0 0 0,-1 0 1 0 0,1 0-1 0 0,-1 0 1 0 0,0 2-63 0 0,-1 11 259 0 0,2-4-106 0 0,-6 2 10 0 0,1 0-5 0 0,4-2-14 0 0,3-2-10 0 0,0 0-53 0 0,-1-3 15 0 0,0-2 37 0 0,-2 0 69 0 0,5-2 2 0 0,8 9-51 0 0,-9-8-22 0 0,-2-3-3 0 0,3 0-10 0 0,7 0-43 0 0,18 1-6 0 0,-26-1-63 0 0,-1 0 1 0 0,1 0 0 0 0,-1 0 0 0 0,1 0 0 0 0,-1 0 0 0 0,1 0-1 0 0,0-1 1 0 0,-1 1 0 0 0,1-1 0 0 0,-1 1 0 0 0,1-1 0 0 0,0 0-7 0 0,3-10 28 0 0,8 6 20 0 0,19-21 17 0 0,-27 23-59 0 0,-4 3-6 0 0,0 0 0 0 0,-1-1 0 0 0,1 1 1 0 0,0 0-1 0 0,-1-1 0 0 0,1 1 0 0 0,-1 0 0 0 0,1-1 0 0 0,-1 1 1 0 0,1-1-1 0 0,-1 1 0 0 0,1-1 0 0 0,-1 1 0 0 0,1-1 1 0 0,-1 1-1 0 0,1-1 0 0 0,-1 0 0 0 0,0 1 0 0 0,1-1 1 0 0,-1 1-1 0 0,0-1 0 0 0,0 0 0 0 0,3-4 0 0 0,24-27 1 0 0,5-48-1 0 0,-32 78 0 0 0,1-1 0 0 0,0 1 0 0 0,0 0 0 0 0,-1-1 0 0 0,0 1 0 0 0,1-1 0 0 0,-1 1 0 0 0,0-1 0 0 0,0 1 0 0 0,0-3 0 0 0,1-14-1 0 0,5 0 2 0 0,14-26-100 0 0,-18 41 43 0 0,-1 0 34 0 0,0-6 70 0 0,-1 5-14 0 0,1 2-41 0 0,0 1-29 0 0,0 1-38 0 0,1 0-23 0 0,1 0-37 0 0,0 0-41 0 0,1 1-49 0 0,-4 3 26 0 0,2 8 54 0 0,3-2 91 0 0,3 7 20 0 0,-7-7-4 0 0,-1 6 24 0 0,-1-8 13 0 0,1 1 0 0 0,1-1 0 0 0,-1 0 0 0 0,1 0 0 0 0,1 3 0 0 0,8 12 0 0 0,-4 4 0 0 0,-1-10 0 0 0,-3-13 0 0 0,-1 1 0 0 0,0-1 0 0 0,0 0 0 0 0,0 1 0 0 0,0-1 0 0 0,-1 1 0 0 0,1-1 0 0 0,-1 2 0 0 0,0 0 0 0 0,1-1 0 0 0,-1 0 0 0 0,1 1 0 0 0,0-1 0 0 0,0 0 0 0 0,0 0 0 0 0,1 0 0 0 0,0 0 0 0 0,-1 0 0 0 0,1 0 0 0 0,2 2 0 0 0,-1-1 0 0 0,-1 0 0 0 0,1 0 0 0 0,-1 0 0 0 0,0 0 0 0 0,-1 1 0 0 0,5 26 12 0 0,4 0 49 0 0,-4 0 18 0 0,4 0 31 0 0,-4 0 130 0 0,4 2 59 0 0,-4 9 12 0 0,4-6 6 0 0,-4 8 23 0 0,4 3 10 0 0,-6-22-164 0 0,-2-9-17 0 0,1-1-1 0 0,1 1 0 0 0,2 3-168 0 0,-2-6 157 0 0,-1 0 1 0 0,2 13-158 0 0,3 16 260 0 0,4-13-38 0 0,-3-6-46 0 0,-2 12 6 0 0,-6-14 88 0 0,-1 20-270 0 0,-1-4 235 0 0,1-27-180 0 0,2 15 89 0 0,-2-24-117 0 0,0 1-1 0 0,-1 0 0 0 0,1-1 0 0 0,0 1 1 0 0,-1-1-1 0 0,0 1 0 0 0,1 0 0 0 0,-2 1-26 0 0,-6 7 100 0 0,-10 8 1 0 0,16-17-91 0 0,0 0 1 0 0,0 0-1 0 0,0-1 0 0 0,0 1 0 0 0,0-1 0 0 0,-1 0 1 0 0,1 0-1 0 0,-1 0 0 0 0,1 0 0 0 0,-1 0 1 0 0,1 0-1 0 0,-1 0 0 0 0,0-1 0 0 0,1 0-10 0 0,-24 1 48 0 0,-27-2-24 0 0,48 1-30 0 0,1-1 0 0 0,0 0-1 0 0,-1 0 1 0 0,1 0 0 0 0,0-1 0 0 0,0 1-1 0 0,-1-1 1 0 0,1 0 0 0 0,1 0 0 0 0,-1-1 6 0 0,-10-6-165 0 0,-23-13-305 0 0,14 8 280 0 0,3-2-109 0 0,2-1-121 0 0,9 8 161 0 0,0 0-34 0 0,-3-3-148 0 0,0 1-65 0 0,0 0-69 0 0,-1 0-71 0 0,-16-10-933 0 0,26 17 1315 0 0,0 1-1 0 0,0-1 1 0 0,1 0-1 0 0,-1 0 1 0 0,1-1-1 0 0,-1 0 265 0 0,3 5-3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19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17 5528 0 0,'-2'-1'538'0'0,"-1"-2"-1455"0"0,3-2 3618 0 0,-1-3 4382 0 0,2 10-6963 0 0,-1 0 1 0 0,1 0-1 0 0,-1-1 1 0 0,1 1-1 0 0,0 0 0 0 0,0-1 1 0 0,0 1-1 0 0,0 0 1 0 0,0-1-1 0 0,0 1 1 0 0,0 0-121 0 0,7 11 438 0 0,-4-3-328 0 0,-1 0 1 0 0,-1 0-1 0 0,0 0 1 0 0,0 0-1 0 0,-1 0 1 0 0,0 5-111 0 0,-1 16 326 0 0,-3 15-326 0 0,1-19 545 0 0,2-1 0 0 0,1 17-545 0 0,5 16 492 0 0,15 56-492 0 0,-19-103 12 0 0,0 1 0 0 0,-1-1 0 0 0,-1 0 0 0 0,0 8-12 0 0,0-6-278 0 0,0-14 211 0 0,0 1 0 0 0,0-1-1 0 0,0 0 1 0 0,0 1 0 0 0,0-1 0 0 0,-1 0 0 0 0,1 1 0 0 0,0-1 0 0 0,0 0 0 0 0,0 1 0 0 0,0-1-1 0 0,0 0 1 0 0,-1 1 0 0 0,1-1 0 0 0,0 0 0 0 0,0 0 0 0 0,-1 1 0 0 0,1-1 0 0 0,0 0-1 0 0,0 0 1 0 0,-1 1 0 0 0,1-1 67 0 0,0 0-585 0 0,-1 1-5574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0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1 204 9072 0 0,'0'-2'58'0'0,"0"0"0"0"0,0 0 1 0 0,0 0-1 0 0,1 0 1 0 0,-1 1-1 0 0,0-1 0 0 0,1 0 1 0 0,0 0-1 0 0,-1 0 0 0 0,1 0 1 0 0,0 0-1 0 0,0 1 1 0 0,0-1-1 0 0,0 0 0 0 0,0 1 1 0 0,1-1-1 0 0,-1 0 0 0 0,0 1 1 0 0,1 0-1 0 0,-1-1 0 0 0,1 1 1 0 0,0 0-1 0 0,-1 0 1 0 0,1 0-1 0 0,0 0 0 0 0,0 0 1 0 0,-1 0-59 0 0,64-30 1992 0 0,-42 19-1793 0 0,1 0 1 0 0,1 2-1 0 0,0 0 0 0 0,0 2 1 0 0,15-3-200 0 0,-28 8 184 0 0,40-10 1409 0 0,21 0-1593 0 0,26-6 194 0 0,-74 13-108 0 0,0 1 1 0 0,0 2 0 0 0,0 1-1 0 0,0 0 1 0 0,1 2 0 0 0,8 2-87 0 0,-29-2 18 0 0,0 1 1 0 0,0 0 0 0 0,0 0-1 0 0,0 0 1 0 0,0 0 0 0 0,0 1-1 0 0,-1 0 1 0 0,1 0 0 0 0,0 0-1 0 0,-1 1 1 0 0,0 0 0 0 0,0-1-1 0 0,1 2 1 0 0,-2-1 0 0 0,2 1-19 0 0,-4-2-5 0 0,0-1 0 0 0,0 1 1 0 0,-1 0-1 0 0,1 0 0 0 0,-1 0 1 0 0,1 0-1 0 0,-1 0 1 0 0,0 0-1 0 0,1 0 0 0 0,-1 0 1 0 0,0 0-1 0 0,0 0 1 0 0,0 0-1 0 0,-1 0 0 0 0,1 0 1 0 0,0 0-1 0 0,-1-1 1 0 0,0 2 4 0 0,-11 35-86 0 0,12-38 87 0 0,-14 30-1 0 0,10-22 0 0 0,0-1 0 0 0,1 1 0 0 0,0 0 0 0 0,-1 3 0 0 0,2-3 2 0 0,-4 13 74 0 0,1 0-1 0 0,1 0-75 0 0,3-14 39 0 0,1 0-1 0 0,0 0 0 0 0,-1 0 0 0 0,2 0 1 0 0,-1-1-1 0 0,1 1 0 0 0,0 0 0 0 0,1 2-38 0 0,-1-5 47 0 0,0 1 0 0 0,1-1-1 0 0,-1 0 1 0 0,1 0-1 0 0,-1 1 1 0 0,1-1-1 0 0,0-1 1 0 0,1 1-1 0 0,-1 0 1 0 0,1 0-1 0 0,0-1 1 0 0,0 0-1 0 0,0 1 1 0 0,0-1-1 0 0,0 0 1 0 0,1 0-1 0 0,-1-1 1 0 0,1 1-1 0 0,0-1 1 0 0,0 0-1 0 0,0 0 1 0 0,0 0-1 0 0,0 0 1 0 0,0-1-1 0 0,0 0 1 0 0,1 0-1 0 0,0 0-46 0 0,1 1 106 0 0,1-2-1 0 0,-1 1 1 0 0,1-1-1 0 0,-1 0 0 0 0,1 0 1 0 0,-1-1-1 0 0,1 0 1 0 0,-1 0-1 0 0,0-1 0 0 0,1 1-105 0 0,13-6 325 0 0,-1 0 0 0 0,9-5-325 0 0,-20 8 52 0 0,3-2 2 0 0,0-1-1 0 0,-1 0 0 0 0,1 0 1 0 0,-2-1-1 0 0,1 0 0 0 0,-1-1 1 0 0,0 0-1 0 0,0-1 0 0 0,-1 0 1 0 0,5-8-54 0 0,-11 15 5 0 0,-1 1 1 0 0,1-1 0 0 0,-1 0-1 0 0,1 0 1 0 0,-1 1 0 0 0,0-1-1 0 0,0 0 1 0 0,0 0 0 0 0,0 0-1 0 0,-1 0 1 0 0,1 0-1 0 0,-1 0 1 0 0,0 0 0 0 0,0 0-1 0 0,0 0 1 0 0,0 0 0 0 0,-1-1-1 0 0,1 1 1 0 0,-1 0 0 0 0,1 0-1 0 0,-1 1 1 0 0,0-1 0 0 0,0 0-1 0 0,-1 0 1 0 0,1 0 0 0 0,-1-1-6 0 0,-2-2-9 0 0,0 1 0 0 0,0 0 0 0 0,0 0 0 0 0,-1 0 1 0 0,0 0-1 0 0,0 1 0 0 0,0 0 0 0 0,0 0 0 0 0,-1 0 1 0 0,0 0-1 0 0,1 1 0 0 0,-2 0 9 0 0,4 1-19 0 0,-43-21-672 0 0,-30-9 691 0 0,61 26-153 0 0,-1 1 1 0 0,0 1-1 0 0,0 1 0 0 0,-1 0 0 0 0,1 1 0 0 0,-1 0 0 0 0,0 1 153 0 0,-32 1-1046 0 0,19 0-3670 0 0,11 0-772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0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97 7920 0 0,'9'-21'841'0'0,"-8"20"-731"0"0,-1 0 1 0 0,0-1-1 0 0,1 1 0 0 0,-1-1 0 0 0,0 1 1 0 0,0-1-1 0 0,0 1 0 0 0,0-1 1 0 0,0 1-1 0 0,0 0 0 0 0,0-1 0 0 0,-1 1 1 0 0,1-1-1 0 0,0 1 0 0 0,-1-1 1 0 0,1 1-1 0 0,-1 0 0 0 0,0-1 0 0 0,0 1-110 0 0,0-1 176 0 0,-1-1 0 0 0,1 1 0 0 0,-1 0 0 0 0,0 0 0 0 0,0 0 0 0 0,0 0 0 0 0,0 0 0 0 0,-1 1 0 0 0,1-1 0 0 0,-1 1-176 0 0,-3-3 218 0 0,0 1 0 0 0,0 0 0 0 0,0 1-1 0 0,-1 0 1 0 0,1 0 0 0 0,-1 0 0 0 0,0 1-1 0 0,-1 0-217 0 0,-17-3 390 0 0,0 2-1 0 0,0 2 1 0 0,0 0-1 0 0,0 1 1 0 0,0 1-1 0 0,-9 3-389 0 0,22 1 107 0 0,11-6-109 0 0,1 1 0 0 0,-1-1 0 0 0,0 1 0 0 0,1 0 0 0 0,-1 0 1 0 0,0-1-1 0 0,1 1 0 0 0,-1 0 0 0 0,1 0 0 0 0,-1 0 0 0 0,1 0 0 0 0,0-1 0 0 0,-1 1 0 0 0,1 0 0 0 0,0 0 0 0 0,0 0 0 0 0,0 0 0 0 0,-1 0 0 0 0,1 0 0 0 0,0 0 1 0 0,0 0-1 0 0,0 0 0 0 0,0 0 0 0 0,1 0 2 0 0,-1 1 1 0 0,1 0 1 0 0,0 0-1 0 0,0 0 1 0 0,0-1 0 0 0,0 1-1 0 0,0 0 1 0 0,0-1-1 0 0,0 1 1 0 0,0-1 0 0 0,1 1-1 0 0,-1-1 1 0 0,1 0-2 0 0,5 6 10 0 0,1-1 1 0 0,0-1-1 0 0,0 0 1 0 0,6 3-11 0 0,-13-8-2 0 0,42 23 2 0 0,38 22 0 0 0,-68-37 0 0 0,0 2 0 0 0,0-1 0 0 0,-1 2 0 0 0,8 8 0 0 0,-8-7-18 0 0,-3-3 96 0 0,1 2 0 0 0,-1-1-1 0 0,5 9-77 0 0,-12-16 42 0 0,0 0 0 0 0,0 1-1 0 0,0-1 1 0 0,-1 1 0 0 0,1 0-1 0 0,-1-1 1 0 0,0 1 0 0 0,0 0-1 0 0,0 0 1 0 0,-1 0 0 0 0,1 0-1 0 0,-1 0 1 0 0,0 0 0 0 0,0 0-1 0 0,0 0-41 0 0,-1 0 26 0 0,0 0 0 0 0,0 0 0 0 0,-1 0 0 0 0,1-1 0 0 0,-1 1 0 0 0,0 0 0 0 0,0-1 0 0 0,0 1 0 0 0,0-1 0 0 0,-1 0 0 0 0,1 0 0 0 0,-1 0-1 0 0,0 0 1 0 0,0 0 0 0 0,0-1 0 0 0,0 1 0 0 0,0-1 0 0 0,-1 0 0 0 0,1 1 0 0 0,-1-2 0 0 0,1 1 0 0 0,-2 0-26 0 0,-7 3-4 0 0,0 0 0 0 0,0-1 1 0 0,0 0-1 0 0,-1-1 0 0 0,0-1 0 0 0,-3 1 4 0 0,-1-1-412 0 0,0 0-1 0 0,-16-1 413 0 0,28-1-144 0 0,0-1 0 0 0,0 1 1 0 0,0-1-1 0 0,0 0 0 0 0,0 0 0 0 0,0-1 1 0 0,0 1-1 0 0,0-1 0 0 0,1 0 0 0 0,-1 0 1 0 0,1-1-1 0 0,-4-1 144 0 0,-15-18-685 0 0,10 0-3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1.3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12496 0 0,'0'0'281'0'0,"0"0"40"0"0,0 0 22 0 0,0 3-39 0 0,0 3-280 0 0,1 0-1 0 0,1 0 1 0 0,-1 0 0 0 0,1 0 0 0 0,2 5-24 0 0,5 15 32 0 0,7 29 414 0 0,-10-36-223 0 0,0 1-1 0 0,-1-1 0 0 0,-1 6-222 0 0,29 169 2014 0 0,-21-141-1442 0 0,-8-36-290 0 0,0 0 0 0 0,0 8-282 0 0,-1-5 360 0 0,1 1 0 0 0,6 15-360 0 0,-9-33 143 0 0,-1-3-40 0 0,0 0-21 0 0,0 0-2 0 0,0 0 20 0 0,0 0 84 0 0,0-2 38 0 0,0-1-156 0 0,1 1 1 0 0,-1-1-1 0 0,1 0 0 0 0,0 0 1 0 0,0 1-1 0 0,0-1 1 0 0,1-1-67 0 0,5-13 105 0 0,-4 4-52 0 0,-2 5-28 0 0,1 0 0 0 0,1 0-1 0 0,0 0 1 0 0,0 0 0 0 0,0 1 0 0 0,2-4-25 0 0,10-14-173 0 0,-3 4-397 0 0,11-16 570 0 0,-17 29-91 0 0,1-2 57 0 0,0 1 0 0 0,1-1 0 0 0,0 1 0 0 0,0 1 0 0 0,1-1 0 0 0,1 1 34 0 0,-1 0 0 0 0,0 1 0 0 0,0 0 0 0 0,0 1 0 0 0,0 0 0 0 0,1 1 0 0 0,-8 3 0 0 0,1 1 0 0 0,0 0 0 0 0,-1 0 0 0 0,1 0 0 0 0,0 0 0 0 0,-1 0 0 0 0,1 1 0 0 0,0-1 0 0 0,0 1 0 0 0,0 0 0 0 0,0 0 0 0 0,0 0 0 0 0,-1 0 0 0 0,1 1 0 0 0,0-1 0 0 0,0 1 0 0 0,0-1 0 0 0,0 1 0 0 0,1 1 0 0 0,1 0 0 0 0,-1 0 0 0 0,0 1 0 0 0,1-1 0 0 0,-1 1 0 0 0,0 0 0 0 0,-1 0 0 0 0,1 0 0 0 0,0 1 0 0 0,-1-1 0 0 0,3 4 0 0 0,2 5 0 0 0,0 0 0 0 0,-1 1 0 0 0,2 4 0 0 0,0 0 0 0 0,12 29-149 0 0,-16-33 78 0 0,1 1 0 0 0,1-1 0 0 0,2 3 71 0 0,4 4-87 0 0,-8-11-121 0 0,1 0-1 0 0,-1-1 0 0 0,2 1 0 0 0,-1-1 0 0 0,1-1 0 0 0,0 1 0 0 0,1-1 0 0 0,0-1 0 0 0,5 4 209 0 0,0-4-4250 0 0,1-5-1330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1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13 11976 0 0,'-2'-1'266'0'0,"-6"-1"-145"0"0,0 0 0 0 0,-1 1 0 0 0,1 0 1 0 0,-1 0-1 0 0,1 1 0 0 0,-1 0 0 0 0,1 0 0 0 0,-1 1 0 0 0,1 0 0 0 0,-1 1 0 0 0,1 0 0 0 0,0 0 0 0 0,-5 2-121 0 0,-7 4 366 0 0,1 0 0 0 0,0 1 0 0 0,1 1 0 0 0,-1 1 0 0 0,0 1-366 0 0,4-1 342 0 0,-1 0-1 0 0,1 1 1 0 0,1 1-1 0 0,1 1 1 0 0,-1 0-1 0 0,-7 12-341 0 0,15-18 210 0 0,1 1 0 0 0,-1 0 0 0 0,2 0 0 0 0,-2 3-210 0 0,5-8 64 0 0,-1 0 0 0 0,0 1 0 0 0,1 0 0 0 0,0-1 0 0 0,0 1 0 0 0,0 0 0 0 0,1-1 0 0 0,-1 1 0 0 0,1 0 0 0 0,0 0-64 0 0,1-3 34 0 0,-1 0 0 0 0,0 0 0 0 0,1 0 0 0 0,-1 0 0 0 0,1 0-1 0 0,0 0 1 0 0,-1-1 0 0 0,1 1 0 0 0,0 0 0 0 0,0 0 0 0 0,0-1 0 0 0,0 1-1 0 0,1-1 1 0 0,-1 1 0 0 0,0-1 0 0 0,1 1 0 0 0,0 0-34 0 0,1 0 49 0 0,0-1 0 0 0,0 1 0 0 0,0-1 0 0 0,-1 1-1 0 0,1-1 1 0 0,0 0 0 0 0,1 0 0 0 0,-1 0 0 0 0,0-1 0 0 0,1 1-49 0 0,7 0 110 0 0,0 0-1 0 0,0-1 0 0 0,-1-1 1 0 0,1 0-1 0 0,10-2-109 0 0,-4 0 58 0 0,-1 0-1 0 0,0-1 1 0 0,0-1-1 0 0,0-1 1 0 0,0 0-1 0 0,-1-1 1 0 0,0-1-1 0 0,-1 0 1 0 0,0-1-1 0 0,2-2-57 0 0,-6 4 18 0 0,-1-1-1 0 0,-1 0 1 0 0,1 0 0 0 0,-1 0-1 0 0,-1-1 1 0 0,2-3-18 0 0,-6 9-1 0 0,-1-1-1 0 0,0 1 1 0 0,0-1-1 0 0,0 1 1 0 0,-1-1-1 0 0,1 1 1 0 0,-1-1-1 0 0,0 0 0 0 0,0 0 1 0 0,0 0-1 0 0,-1 0 1 0 0,1 0-1 0 0,-1 0 1 0 0,0 0-1 0 0,0 0 1 0 0,0 1-1 0 0,-1-1 1 0 0,0 0-1 0 0,0-4 2 0 0,-2-1-546 0 0,-1 0-1 0 0,0 0 0 0 0,0 0 1 0 0,-1 0-1 0 0,0 1 0 0 0,0 0 1 0 0,-1 0-1 0 0,-6-7 547 0 0,-3-3-2437 0 0,12 14-3120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2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73 10768 0 0,'0'0'241'0'0,"0"0"38"0"0,0 3 13 0 0,1 18 84 0 0,0-7-150 0 0,-1-1 1 0 0,-1 1 0 0 0,0 1-227 0 0,-1-3 794 0 0,2 1 1 0 0,0-1 0 0 0,1 11-795 0 0,0 12 1154 0 0,0-29-1040 0 0,-1 0 0 0 0,1-1 0 0 0,0 1-1 0 0,0-1 1 0 0,1 1 0 0 0,-1-1 0 0 0,1 0 0 0 0,0 0 0 0 0,1 1-1 0 0,-1-1 1 0 0,1-1 0 0 0,0 1 0 0 0,0 0 0 0 0,1-1 0 0 0,-1 0-1 0 0,1 1 1 0 0,0-1 0 0 0,0-1 0 0 0,0 1 0 0 0,1-1-1 0 0,-1 1 1 0 0,1-1 0 0 0,0-1 0 0 0,0 1 0 0 0,0-1 0 0 0,0 1-1 0 0,1-1-113 0 0,4 2 127 0 0,-1-1 0 0 0,0 0 0 0 0,1-1 0 0 0,-1 0-1 0 0,1 0 1 0 0,-1-1 0 0 0,1 0 0 0 0,0 0-1 0 0,0-2 1 0 0,-1 1 0 0 0,8-2-127 0 0,0-1 38 0 0,-1-1 0 0 0,0-1 0 0 0,-1 0 0 0 0,1-1 0 0 0,-1 0 0 0 0,0-2 0 0 0,-1 0 0 0 0,6-4-38 0 0,-11 7 13 0 0,0-1-1 0 0,-1 1 1 0 0,0-2-1 0 0,0 1 1 0 0,-1-1-1 0 0,0 0 1 0 0,0-1-1 0 0,0 0 1 0 0,-1 0-1 0 0,2-4-12 0 0,-6 7 0 0 0,-1 5 2 0 0,15-15-20 0 0,-10 27-130 0 0,-6-11 144 0 0,6 17-82 0 0,0 0 0 0 0,-2 0 0 0 0,0 1 0 0 0,-1 0 86 0 0,-2-13 2 0 0,0 0 0 0 0,0 0-1 0 0,1-1 1 0 0,0 1-1 0 0,0 0 1 0 0,0-1 0 0 0,1 1-1 0 0,-1-1 1 0 0,1 0-1 0 0,1 0 1 0 0,-1 0-1 0 0,1 0 1 0 0,0 0 0 0 0,0-1-1 0 0,0 0 1 0 0,0 1-1 0 0,1-2 1 0 0,0 1 0 0 0,0 0-1 0 0,0-1 1 0 0,0 0-1 0 0,5 2-1 0 0,-1-1 65 0 0,1-1-1 0 0,-1 1 1 0 0,1-2-1 0 0,-1 0 0 0 0,1 0 1 0 0,0 0-1 0 0,0-1 0 0 0,0-1 1 0 0,0 0-1 0 0,0 0 1 0 0,0-1-1 0 0,-1 0 0 0 0,8-2-64 0 0,0 0 123 0 0,-1-1-1 0 0,1 0 0 0 0,-1-2 0 0 0,0 0 0 0 0,0-1 0 0 0,-1 0 1 0 0,0-1-1 0 0,0-1 0 0 0,-1 0 0 0 0,0-1 0 0 0,1-2-122 0 0,-2 1 139 0 0,0-1-1 0 0,-2 0 1 0 0,1-1-1 0 0,-2 0 0 0 0,7-10-138 0 0,-14 18 40 0 0,0 0 0 0 0,0 0 0 0 0,-1 0 0 0 0,0 0-1 0 0,0-1 1 0 0,0 1 0 0 0,-1-1 0 0 0,0 1-1 0 0,0-1 1 0 0,0 1 0 0 0,0-1 0 0 0,-1 0-1 0 0,0 0 1 0 0,-1 1 0 0 0,1-1 0 0 0,-1 0-1 0 0,0 1 1 0 0,-1-5-40 0 0,-1 1-27 0 0,0 1-1 0 0,-1-1 1 0 0,0 1-1 0 0,0 0 1 0 0,-1 0-1 0 0,0 0 1 0 0,0 1-1 0 0,-1 0 1 0 0,0 0-1 0 0,0 0 1 0 0,-1 1-1 0 0,0-1 1 0 0,-3-1 27 0 0,0 0-53 0 0,-1 1 0 0 0,0 0 1 0 0,-1 1-1 0 0,1 0 0 0 0,-1 1 0 0 0,0 0 1 0 0,0 1-1 0 0,-1 1 0 0 0,-2-1 53 0 0,-24-3-1843 0 0,-1 1-1 0 0,1 2 1 0 0,-23 2 1843 0 0,12 5-1973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2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9 2304 0 0,'-1'-1'167'0'0,"-2"0"19"0"0,0-1 1 0 0,0 1 0 0 0,1 0-1 0 0,-1 0 1 0 0,0 0 0 0 0,0 1-1 0 0,-2-1-186 0 0,4 1 1415 0 0,-1 1 66 0 0,-6 1-466 0 0,6-1-775 0 0,0-1-1 0 0,1 0 0 0 0,-1 1 1 0 0,1 0-1 0 0,-1-1 0 0 0,0 1 1 0 0,1 0-1 0 0,0 0 1 0 0,-1 0-1 0 0,1 0 0 0 0,-1 0 1 0 0,1 0-1 0 0,0 0 0 0 0,0 1 1 0 0,0-1-1 0 0,0 0 1 0 0,0 1-1 0 0,0-1 0 0 0,0 0 1 0 0,-1 2-240 0 0,-2 4 268 0 0,1 0 0 0 0,0 0 0 0 0,0 0-1 0 0,0 1 1 0 0,1-1 0 0 0,0 1 0 0 0,-1 6-268 0 0,0 11 1493 0 0,0 21-1493 0 0,1-3 579 0 0,0 7 669 0 0,2 0-1 0 0,4 26-1247 0 0,-1-28 529 0 0,2 10 405 0 0,7 21-934 0 0,-11-70-2 0 0,2 11 22 0 0,-2-6 34 0 0,2 0 0 0 0,-1 0 0 0 0,2 0 0 0 0,0 0 0 0 0,1 2-54 0 0,-4-13 9 0 0,0 1 1 0 0,0-1-1 0 0,0 1 0 0 0,0-1 1 0 0,-1 1-1 0 0,1-1 1 0 0,-1 1-1 0 0,0 0 1 0 0,0 0-10 0 0,0-4 0 0 0,0 2 20 0 0,0-2-117 0 0,0 0-11 0 0,0 0-118 0 0,0 0-536 0 0,0 0-240 0 0,-2-1-1054 0 0,-7-1-4051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3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14 230 5984 0 0,'0'0'273'0'0,"-2"1"-5"0"0,-7 2-25 0 0,6-2 527 0 0,36-7 2290 0 0,-5 3-2568 0 0,-1-2 1 0 0,0-1-1 0 0,18-7-492 0 0,79-31 354 0 0,-11 3-39 0 0,-44 17-100 0 0,-26 9 227 0 0,12-3-442 0 0,-22 9 113 0 0,-1-1-1 0 0,3-4-112 0 0,-24 11-160 0 0,1-1 1 0 0,0 2-1 0 0,5-2 160 0 0,22-4-499 0 0,-32 5 331 0 0,-6 3 136 0 0,1-1 0 0 0,-1 1 0 0 0,1-1 0 0 0,-1 1 0 0 0,1 0 0 0 0,0-1 0 0 0,-1 1 0 0 0,1 0 0 0 0,-1 0 0 0 0,1 0 0 0 0,-1 1 0 0 0,1-1 0 0 0,0 0 0 0 0,-1 0 0 0 0,1 1 0 0 0,0 0 32 0 0,0-1 6 0 0,0 1 0 0 0,0-1 0 0 0,0 1 0 0 0,0 0 0 0 0,0 0 1 0 0,0 0-1 0 0,0 0 0 0 0,-1 0 0 0 0,1 0 0 0 0,0 0 0 0 0,-1 1 0 0 0,1-1 1 0 0,-1 1-1 0 0,1-1 0 0 0,-1 1 0 0 0,0 0 0 0 0,1 0-6 0 0,2 5 142 0 0,-1-1 0 0 0,1 1-1 0 0,-1 0 1 0 0,0 3-142 0 0,10 19 445 0 0,-9-21-240 0 0,0 1 1 0 0,-1 0-1 0 0,0 0 1 0 0,-1 0 0 0 0,0 0-1 0 0,0 0 1 0 0,0 9-206 0 0,0-3 434 0 0,1 0 1 0 0,3 9-435 0 0,-3-10 265 0 0,0 0 0 0 0,-1 0 0 0 0,0 11-265 0 0,6 32 477 0 0,-2-24 360 0 0,-1 14-837 0 0,-1-17 1041 0 0,4 20-1041 0 0,-4-34 402 0 0,-2 1-1 0 0,0 8-401 0 0,4 22 817 0 0,-5-46-802 0 0,-1 0 0 0 0,0 0 0 0 0,0 0-1 0 0,0 0 1 0 0,0 0 0 0 0,0 0 0 0 0,-1 1 0 0 0,1-1-1 0 0,0 0 1 0 0,0 0 0 0 0,-1 0 0 0 0,1 0 0 0 0,-1 0 0 0 0,1 0-1 0 0,-1 0 1 0 0,1 0 0 0 0,-1 0 0 0 0,0 0 0 0 0,1 0-1 0 0,-1-1-14 0 0,-5 10 224 0 0,5-8 73 0 0,0-2-239 0 0,0 0 0 0 0,0 0 0 0 0,0 0 0 0 0,0 0 0 0 0,0 0 0 0 0,-1 0 0 0 0,1 0 0 0 0,0-1 0 0 0,0 1 0 0 0,0 0 0 0 0,0-1 0 0 0,0 1 0 0 0,0-1 0 0 0,0 1 0 0 0,0-1 0 0 0,0 1 0 0 0,0-1 0 0 0,0 0 0 0 0,0 0 0 0 0,0 1 0 0 0,0-1-58 0 0,0-1 17 0 0,0 0 0 0 0,0-1 0 0 0,0 1 0 0 0,1 0 0 0 0,-1 0 0 0 0,1 0 0 0 0,-1 0 0 0 0,1-1 0 0 0,0 1 0 0 0,0-1-17 0 0,-1-4 9 0 0,0 0 0 0 0,1 0 0 0 0,0 0-1 0 0,0 0 1 0 0,1 0 0 0 0,0 0-1 0 0,0 0 1 0 0,0 0 0 0 0,1 0 0 0 0,0 1-1 0 0,3-7-8 0 0,11-25-3 0 0,19-39-29 0 0,-29 65-22 0 0,1 1-1 0 0,0-1 0 0 0,1 1 1 0 0,0 1-1 0 0,3-3 55 0 0,-2 3-124 0 0,0 1-1 0 0,1 0 1 0 0,0 0-1 0 0,1 1 0 0 0,0 0 1 0 0,0 1-1 0 0,8-3 125 0 0,-16 8 1 0 0,1 0 1 0 0,0 1-1 0 0,0-1 0 0 0,0 1 0 0 0,0 0 0 0 0,0 0 0 0 0,1 0 1 0 0,-1 0-1 0 0,0 1 0 0 0,0 0 0 0 0,1 0 0 0 0,-1 0 0 0 0,0 0 1 0 0,0 1-1 0 0,0 0 0 0 0,1 0 0 0 0,-1 0 0 0 0,0 0 0 0 0,0 0 1 0 0,0 1-1 0 0,0 0 0 0 0,-1 0 0 0 0,1 0 0 0 0,3 2-1 0 0,-3 0-38 0 0,0 0-1 0 0,0 0 0 0 0,0 0 0 0 0,0 0 1 0 0,2 4 38 0 0,13 14-524 0 0,-9-13 291 0 0,-5-6 125 0 0,-1 1 0 0 0,1 1-1 0 0,-1-1 1 0 0,0 0 0 0 0,0 1 0 0 0,0 0 0 0 0,-1 0-1 0 0,1 1 109 0 0,2 3-10 0 0,0-1-1 0 0,0-1 0 0 0,0 1 0 0 0,5 3 11 0 0,-4-5-181 0 0,0 1 1 0 0,-1 1-1 0 0,0-1 0 0 0,-1 1 1 0 0,0 0 180 0 0,2 2-637 0 0,0-1 0 0 0,0 1 1 0 0,1-1-1 0 0,0-1 0 0 0,0 1 0 0 0,6 2 637 0 0,-7-4-778 0 0,3 3-476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3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22 312 5528 0 0,'0'0'422'0'0,"2"0"-276"0"0,3 0 250 0 0,0 0 0 0 0,0 0 0 0 0,0-1 0 0 0,0 1 1 0 0,0-1-1 0 0,0-1 0 0 0,0 1 0 0 0,3-2-396 0 0,13-7 1365 0 0,12-5 1169 0 0,8-7-2534 0 0,-2 1 1410 0 0,-17 10-443 0 0,-2-1 1 0 0,1-1-968 0 0,-15 9 187 0 0,1-1 1 0 0,-1 0-1 0 0,0-1 0 0 0,0 0 1 0 0,-1 0-1 0 0,0 0 0 0 0,0 0 0 0 0,0-1-187 0 0,-1 0 139 0 0,1 0-1 0 0,-1 0 0 0 0,-1 0 1 0 0,3-8-139 0 0,-5 12 32 0 0,0 0 0 0 0,0 0-1 0 0,-1 0 1 0 0,1-1 0 0 0,-1 1 0 0 0,0 0 0 0 0,0 0 0 0 0,0-1 0 0 0,0 1 0 0 0,0 0 0 0 0,-1-1 0 0 0,0 1-1 0 0,0-2-31 0 0,0 1 30 0 0,0 0 0 0 0,-1 1-1 0 0,1-1 1 0 0,-1 0 0 0 0,0 1 0 0 0,0-1-1 0 0,0 1 1 0 0,0 0 0 0 0,0-1-1 0 0,-3-1-29 0 0,2 3 11 0 0,1 0-1 0 0,-1 0 0 0 0,0 1 1 0 0,1-1-1 0 0,-1 1 1 0 0,0-1-1 0 0,0 1 0 0 0,0 0 1 0 0,0 0-1 0 0,0 0 1 0 0,-1 1-1 0 0,1-1 0 0 0,-1 1-10 0 0,-2-1 2 0 0,0 1 0 0 0,0 0-1 0 0,0 1 1 0 0,0-1-1 0 0,0 1 1 0 0,0 0 0 0 0,1 1-1 0 0,-1 0 1 0 0,-3 1-2 0 0,0 0 28 0 0,0 1-1 0 0,0 0 1 0 0,0 1 0 0 0,1 0 0 0 0,-3 2-28 0 0,-5 6 98 0 0,0 1 1 0 0,1 0-1 0 0,0 1 1 0 0,2 1-1 0 0,0 0 0 0 0,-10 16-98 0 0,13-16 120 0 0,1-1-1 0 0,1 1 1 0 0,-5 13-120 0 0,11-23 73 0 0,0 0 0 0 0,0-1 0 0 0,1 1-1 0 0,0 0 1 0 0,0 0 0 0 0,0 0 0 0 0,0 0 0 0 0,1 0 0 0 0,0 0 0 0 0,1 0 0 0 0,-1 0 0 0 0,2 3-73 0 0,-1-4 5 0 0,0 0-1 0 0,1 0 1 0 0,0 0 0 0 0,0-1 0 0 0,0 1 0 0 0,1-1 0 0 0,-1 0 0 0 0,1 1 0 0 0,0-1-1 0 0,0 0 1 0 0,1-1 0 0 0,-1 1 0 0 0,1-1 0 0 0,0 1 0 0 0,0-1 0 0 0,0 0 0 0 0,0 0 0 0 0,0-1-1 0 0,1 1 1 0 0,-1-1 0 0 0,1 0 0 0 0,-1 0 0 0 0,1-1 0 0 0,5 2-5 0 0,10 1-11 0 0,0-1 0 0 0,0-1 1 0 0,1-1-1 0 0,-1-1 1 0 0,13-1 10 0 0,2 1-35 0 0,102-6-1867 0 0,-87 4-111 0 0,4 1-4438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4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10912 0 0,'0'0'497'0'0,"0"0"-8"0"0,1 3-311 0 0,2 5-138 0 0,0 1 0 0 0,0-1-1 0 0,2 1 1 0 0,0 2-40 0 0,2 0 320 0 0,-2 0 1 0 0,0 1-1 0 0,0 0-320 0 0,33 94 3661 0 0,8 4-3661 0 0,-27-66 734 0 0,1 7 279 0 0,-3 2-1 0 0,-1-1 1 0 0,4 40-1013 0 0,-19-63 45 0 0,-1-28 46 0 0,0-1 7 0 0,0 0-2 0 0,-1 0-89 0 0,0-1 0 0 0,0 0 0 0 0,0 1 0 0 0,0-1-1 0 0,0 1 1 0 0,0-1 0 0 0,1 0 0 0 0,-1 0 0 0 0,0 0-1 0 0,0 1 1 0 0,0-1 0 0 0,1 0 0 0 0,-1 0-7 0 0,-1-2 7 0 0,-3-3-6 0 0,0-1-1 0 0,0 0 1 0 0,0 0 0 0 0,1-1-1 0 0,0 0 1 0 0,1 1-1 0 0,0-1 1 0 0,-1-5-1 0 0,-5-16-65 0 0,-2-22 65 0 0,10 44-17 0 0,-3-13-49 0 0,2 0 0 0 0,1 0 0 0 0,0-1 0 0 0,2 1 0 0 0,0 0 0 0 0,1 0 0 0 0,1-1 0 0 0,1 1 0 0 0,1 1 0 0 0,4-11 66 0 0,-4 16-88 0 0,1 2-1 0 0,0-1 1 0 0,0 0-1 0 0,1 1 1 0 0,1 0-1 0 0,0 1 1 0 0,0 0-1 0 0,2 0 1 0 0,-1 1-1 0 0,1 0 1 0 0,0 0-1 0 0,1 1 1 0 0,0 1 88 0 0,-2 1-23 0 0,1 1 1 0 0,-1 0 0 0 0,1 1-1 0 0,0 0 1 0 0,0 0 0 0 0,1 1-1 0 0,-1 0 1 0 0,1 1 0 0 0,0 0-1 0 0,0 1 1 0 0,0 0-1 0 0,0 1 1 0 0,0 0 0 0 0,1 1-1 0 0,-1 0 1 0 0,5 1 22 0 0,-3 1-2 0 0,0 1 0 0 0,0 0 1 0 0,-1 1-1 0 0,1 0 0 0 0,-1 1 0 0 0,9 5 2 0 0,-13-6-8 0 0,-1 0-1 0 0,0 0 1 0 0,0 1-1 0 0,0 0 1 0 0,-1 1-1 0 0,0-1 1 0 0,0 1-1 0 0,0 0 1 0 0,-1 1 0 0 0,0-1-1 0 0,1 2 9 0 0,0 1-16 0 0,-1 0 0 0 0,0 1-1 0 0,-1-1 1 0 0,3 7 16 0 0,-6-12-5 0 0,0 0 0 0 0,0 0-1 0 0,-1 1 1 0 0,1-1 0 0 0,-1 0 0 0 0,0 0-1 0 0,0 0 1 0 0,0 0 0 0 0,0 1 0 0 0,-1-1-1 0 0,0 0 1 0 0,0 0 0 0 0,0 0 5 0 0,-2 4-21 0 0,0-1 0 0 0,0 1 1 0 0,0-1-1 0 0,-1 0 0 0 0,-1 0 0 0 0,1-1 1 0 0,-1 1-1 0 0,0-1 0 0 0,0 0 0 0 0,-1 0 1 0 0,0-1-1 0 0,0 0 0 0 0,0 0 0 0 0,-4 3 21 0 0,-10 4 14 0 0,-1 0-1 0 0,1-1 0 0 0,-2-1 0 0 0,-8 2-13 0 0,12-6-60 0 0,0 0-1 0 0,-1-1 1 0 0,0-1-1 0 0,0 0 1 0 0,0-2-1 0 0,-5 0 61 0 0,9-1-2695 0 0,-1-1 0 0 0,-12-2 2695 0 0,5-2-5422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1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49 14896 0 0,'-3'-3'433'0'0,"-3"-4"-152"0"0,2 3-129 0 0,1 2-41 0 0,3-1-66 0 0,0-4-46 0 0,3 3-59 0 0,2 2-110 0 0,0 2-72 0 0,-5 0 232 0 0,0 0 0 0 0,0 0 0 0 0,0 0 0 0 0,1 0 0 0 0,-1 0 0 0 0,0 0 0 0 0,0 0 0 0 0,0 0 0 0 0,0 0 0 0 0,0 0 0 0 0,0 0 0 0 0,0 0 0 0 0,0 0 0 0 0,0 0 0 0 0,0 0 0 0 0,1 0 0 0 0,-1 0 0 0 0,0 0 0 0 0,0 0 0 0 0,0 0 0 0 0,0 0 0 0 0,0 0 0 0 0,0 0 0 0 0,0 0 0 0 0,0-1 0 0 0,0 1 0 0 0,0 0 0 0 0,0 0 0 0 0,1 0 0 0 0,-1 0 0 0 0,0 0 0 0 0,0 0 0 0 0,0 0 0 0 0,0 0 0 0 0,0 0 0 0 0,0 0 0 0 0,0 0 0 0 0,0 0 0 0 0,0 0 0 0 0,0-1 0 0 0,0 1 0 0 0,0 0 0 0 0,0 0 0 0 0,0 0 0 0 0,0 0 0 0 0,0 0 0 0 0,0 0 0 0 0,0 0 0 0 0,0 0 0 0 0,0 0 0 0 0,0 0 0 0 0,0-1 0 0 0,0 1 1 0 0,0 0-1 0 0,0 0 0 0 0,0 0 0 0 0,0 0 10 0 0,0-11-606 0 0,0 9-8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4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 11000 0 0,'1'2'498'0'0,"13"30"158"0"0,-3-7 68 0 0,0 0 0 0 0,3 16-724 0 0,6 18 1671 0 0,-10-32-513 0 0,3 16-1158 0 0,-4-9 482 0 0,-4-19-65 0 0,-1 1 0 0 0,0-1 0 0 0,-1 1 0 0 0,-1 0 0 0 0,-1 7-417 0 0,-6-1 1441 0 0,-14-23-770 0 0,15-1-637 0 0,0-1-1 0 0,0 1 1 0 0,1-1-1 0 0,-1 0 1 0 0,1 0-1 0 0,-1 0 1 0 0,1 0-1 0 0,0-1 1 0 0,0 1-1 0 0,0-1 1 0 0,1 0-1 0 0,-1-1-33 0 0,-3-4 37 0 0,0-1 0 0 0,1 0 0 0 0,1-1-1 0 0,-2-5-36 0 0,0-3 9 0 0,0 0-1 0 0,2 0 1 0 0,0 0-1 0 0,1-1 1 0 0,2 0-1 0 0,0 0 0 0 0,0 1 1 0 0,2-1-1 0 0,2-16-8 0 0,-1 27-24 0 0,1 0 1 0 0,-1-1-1 0 0,1 1 0 0 0,1 0 0 0 0,0 0 0 0 0,0 0 0 0 0,1 1 0 0 0,0 0 0 0 0,0-1 0 0 0,1 2 0 0 0,0-1 0 0 0,1 1 1 0 0,-1 0-1 0 0,1 0 0 0 0,2-1 24 0 0,-3 4-87 0 0,0 1 1 0 0,0 0 0 0 0,0 0-1 0 0,0 0 1 0 0,1 1-1 0 0,-1 0 1 0 0,1 0 0 0 0,-1 1-1 0 0,1-1 1 0 0,0 1 0 0 0,-1 1-1 0 0,1-1 1 0 0,3 1 86 0 0,17 2-1530 0 0,-2 0-1 0 0,24 5 1531 0 0,-28-4-1153 0 0,7 2-2949 0 0,0 6-1060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5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0 285 5528 0 0,'0'0'422'0'0,"3"0"-276"0"0,29-2 2313 0 0,0-1 0 0 0,27-7-2459 0 0,-54 9 102 0 0,0-1 0 0 0,0 0 0 0 0,0 0 0 0 0,0 0 0 0 0,-1-1 0 0 0,1 0 0 0 0,2-2-102 0 0,13-6 433 0 0,-2 1 137 0 0,1-1 0 0 0,-1-1 0 0 0,7-6-570 0 0,-18 12 182 0 0,0 0 0 0 0,0-1 0 0 0,0 1 0 0 0,-1-1 0 0 0,0-1 0 0 0,0 1 1 0 0,-1-1-1 0 0,4-8-182 0 0,-6 10 5 0 0,0 0 1 0 0,0-1 0 0 0,-1 1 0 0 0,0-1 0 0 0,0 1 0 0 0,-1-1 0 0 0,1-2-6 0 0,-2 6 5 0 0,0 1 0 0 0,0 0 0 0 0,0 0 1 0 0,0 0-1 0 0,0 0 0 0 0,0 0 0 0 0,-1 0 0 0 0,1 0 0 0 0,-1 0 1 0 0,1 0-1 0 0,-1 0 0 0 0,0 0 0 0 0,0 0 0 0 0,0 0 0 0 0,0 0 1 0 0,0 0-1 0 0,0 1 0 0 0,0-1 0 0 0,-1 0 0 0 0,1 1 0 0 0,-1-1 1 0 0,1 1-1 0 0,-1 0 0 0 0,0-1 0 0 0,0 0-5 0 0,-1 1 48 0 0,-1-1 1 0 0,1 0-1 0 0,0 0 0 0 0,0 1 0 0 0,-1 0 1 0 0,1 0-1 0 0,0 0 0 0 0,-1 0 0 0 0,0 0 1 0 0,1 1-1 0 0,-1-1 0 0 0,1 1 0 0 0,-1 0 0 0 0,1 0 1 0 0,-4 1-49 0 0,2 0 9 0 0,0 0 1 0 0,0 1-1 0 0,0-1 1 0 0,0 1 0 0 0,0 0-1 0 0,0 1 1 0 0,0-1-1 0 0,1 1 1 0 0,-1 0 0 0 0,1 0-10 0 0,-11 10-156 0 0,0 0 1 0 0,1 1 0 0 0,1 1 0 0 0,0 0 0 0 0,-2 4 155 0 0,14-18-13 0 0,-8 11 245 0 0,0 0 0 0 0,1 1 0 0 0,0 0 1 0 0,1 0-1 0 0,1 1 0 0 0,-2 4-232 0 0,5-11 16 0 0,1 0 0 0 0,0 0 0 0 0,1 1 0 0 0,-1-1 1 0 0,2 0-1 0 0,-1 1 0 0 0,1-1 0 0 0,0 0 0 0 0,0 1 0 0 0,1-1 0 0 0,0 1 0 0 0,0-1 0 0 0,1 0 0 0 0,0 0-16 0 0,-1-1 12 0 0,2-1-1 0 0,-1 0 0 0 0,0 1 1 0 0,1-1-1 0 0,0-1 0 0 0,0 1 1 0 0,1 0-1 0 0,-1-1 0 0 0,1 0 1 0 0,0 1-1 0 0,0-2 0 0 0,1 1 0 0 0,-1 0 1 0 0,1-1-1 0 0,-1 0 0 0 0,1 0 1 0 0,0 0-1 0 0,1-1 0 0 0,0 1-11 0 0,6 2 3 0 0,0-1 0 0 0,0-1-1 0 0,0 0 1 0 0,1-1 0 0 0,-1 0-1 0 0,1 0 1 0 0,-1-2-1 0 0,5 0-2 0 0,12 1-396 0 0,1-2-1 0 0,-1-1 0 0 0,1-2 0 0 0,-1 0 0 0 0,0-2 0 0 0,3-3 397 0 0,1-4-5458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5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69 5984 0 0,'-1'10'271'0'0,"2"1"0"0"0,-1 0 0 0 0,2-1 0 0 0,-1 1 0 0 0,2-1 0 0 0,-1 2-271 0 0,3 7 1063 0 0,9 25 1256 0 0,12 27 644 0 0,-13-35 496 0 0,8 17-3459 0 0,-7-14 1465 0 0,-14-37-1026 0 0,0-2-75 0 0,0 0-39 0 0,0 0-5 0 0,0 0-16 0 0,0 0-69 0 0,0 0-38 0 0,-13-8 187 0 0,8-2-384 0 0,0 1 0 0 0,0-1 0 0 0,1 0 0 0 0,0-1 0 0 0,1 1 0 0 0,0-1 0 0 0,-1-9 0 0 0,1 7 51 0 0,1 0-1 0 0,1 0 1 0 0,0-1-1 0 0,1 1 0 0 0,0-1 1 0 0,1 1-1 0 0,0 0 1 0 0,2-6-51 0 0,1 2-33 0 0,1-1 1 0 0,0 1-1 0 0,1 0 0 0 0,1 1 1 0 0,1 0-1 0 0,1-2 33 0 0,-5 13-19 0 0,0 0 0 0 0,0 0-1 0 0,0 0 1 0 0,1 0 0 0 0,0 1-1 0 0,0 0 1 0 0,0 0 0 0 0,0 0-1 0 0,4-2 20 0 0,2-1-2 0 0,-9 6-5 0 0,0-1 1 0 0,1 1-1 0 0,-1 0 0 0 0,0 0 0 0 0,1 0 0 0 0,-1 0 0 0 0,0 0 0 0 0,1 1 0 0 0,-1-1 1 0 0,1 1-1 0 0,-1-1 0 0 0,1 1 0 0 0,0 0 0 0 0,-1 0 0 0 0,1 0 0 0 0,-1 1 0 0 0,1-1 0 0 0,-1 0 1 0 0,1 1-1 0 0,-1 0 0 0 0,0 0 0 0 0,1-1 0 0 0,-1 1 0 0 0,0 1 0 0 0,1-1 0 0 0,-1 0 1 0 0,0 0-1 0 0,0 1 0 0 0,1 0 7 0 0,7 6-245 0 0,0 1 1 0 0,-1 0 0 0 0,0 1-1 0 0,0-1 1 0 0,1 5 244 0 0,1-1-345 0 0,9 13 1017 0 0,-1 1 0 0 0,-1 2-672 0 0,-10-17 233 0 0,-4-3-250 0 0,1 0-1 0 0,-1 0 0 0 0,0 0 1 0 0,-1 1-1 0 0,0-1 1 0 0,-1 2 17 0 0,2 2 61 0 0,0 0 0 0 0,0-1 1 0 0,2 1-62 0 0,10 33 117 0 0,-13-39 45 0 0,-3-7-75 0 0,0-1-39 0 0,0 0 0 0 0,0 0-1 0 0,0-1 1 0 0,0 1 0 0 0,0 0 0 0 0,0 0 0 0 0,0-1 0 0 0,0 1 0 0 0,1 0-1 0 0,-1 0 1 0 0,0 0 0 0 0,1-1 0 0 0,-1 1 0 0 0,1 0 0 0 0,-1 0 0 0 0,1 0-48 0 0,22-28 684 0 0,-17 23-650 0 0,0 0-1 0 0,-1-1 1 0 0,5-6-34 0 0,17-37-586 0 0,-15 27 281 0 0,0 1-1 0 0,2 0 0 0 0,13-15 306 0 0,-18 25-68 0 0,1 1-1 0 0,0 0 1 0 0,1 1-1 0 0,0 0 0 0 0,0 1 1 0 0,1 0-1 0 0,5-2 69 0 0,-2 1-48 0 0,-11 8 29 0 0,-1-1-1 0 0,1 1 1 0 0,0 0 0 0 0,0 0 0 0 0,2 0 19 0 0,-4 1-8 0 0,-1 1 1 0 0,1-1-1 0 0,0 1 1 0 0,-1 0 0 0 0,1 0-1 0 0,0 0 1 0 0,0 0-1 0 0,-1 0 1 0 0,1 0-1 0 0,0 0 1 0 0,0 1-1 0 0,-1-1 1 0 0,1 1-1 0 0,0-1 1 0 0,-1 1-1 0 0,1 0 8 0 0,2 0 20 0 0,0 1-1 0 0,0-1 0 0 0,0 1 1 0 0,-1 0-1 0 0,1 1 0 0 0,-1-1 0 0 0,1 1 1 0 0,-1-1-1 0 0,0 1 0 0 0,0 0 1 0 0,0 0-1 0 0,0 0 0 0 0,-1 1 0 0 0,1-1 1 0 0,-1 2-20 0 0,7 11-20 0 0,-1 0-1 0 0,0 1 1 0 0,-2 0 0 0 0,0 1 0 0 0,-1 0 0 0 0,-1-1 0 0 0,0 1-1 0 0,-1 3 21 0 0,7 27-112 0 0,-7-34-52 0 0,0 0-1 0 0,-1 0 1 0 0,0 1 0 0 0,-1 2 164 0 0,-1-15-619 0 0,0 0 0 0 0,1 0 0 0 0,-1 0-1 0 0,0-1 1 0 0,1 1 0 0 0,-1 0 0 0 0,1 0 0 0 0,-1 0 0 0 0,1 1 619 0 0,0-3-338 0 0,0 2-5894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29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8288 0 0,'0'0'190'0'0,"0"0"28"0"0,0 0 7 0 0,0 2-33 0 0,9 22 1045 0 0,-1 0 0 0 0,-1 0 0 0 0,-2 1 0 0 0,0 0 0 0 0,-1 9-1237 0 0,-3-32 2 0 0,-1 0 1 0 0,1 0-1 0 0,0 1 0 0 0,0-1 0 0 0,0 0 1 0 0,0 0-1 0 0,0 0 0 0 0,0 0 0 0 0,2 1-2 0 0,-2 0 2 0 0,3 7-2 0 0,8 38 0 0 0,-8-35-1162 0 0,-4-13-3916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30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9 10136 0 0,'0'0'224'0'0,"0"0"40"0"0,0 0 16 0 0,0 0 8 0 0,-6-9-288 0 0,6 9 0 0 0,0 0 0 0 0,0 0 0 0 0,0 0 184 0 0,0 0-24 0 0,0 0 0 0 0,0 0 0 0 0,11 9-256 0 0,-3-2-48 0 0,1 1-16 0 0,5 1-2912 0 0,5 0-592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30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330 130 13824 0 0,'0'0'314'0'0,"0"-2"46"0"0,0-5-248 0 0,-1 1 0 0 0,0-1-1 0 0,0 1 1 0 0,-1-1-1 0 0,0 1 1 0 0,0-1 0 0 0,0 1-1 0 0,-1 0 1 0 0,0 0 0 0 0,0 0-112 0 0,1 2 65 0 0,0 1 0 0 0,0-1 0 0 0,-1 0 0 0 0,1 1 0 0 0,-1 0 0 0 0,0-1 0 0 0,0 1 0 0 0,0 0 0 0 0,-1 1 0 0 0,1-1 0 0 0,-1 0 0 0 0,1 1 0 0 0,-1 0 0 0 0,0 0 0 0 0,0 0 0 0 0,0 0-65 0 0,-4 0 89 0 0,-1 0-1 0 0,1 0 1 0 0,-1 1-1 0 0,1 0 1 0 0,-1 1-1 0 0,1 0 1 0 0,-9 1-89 0 0,-6 2 53 0 0,1 1-1 0 0,-6 2-52 0 0,-1 0 3 0 0,24-5-3 0 0,0 0 0 0 0,0 0 0 0 0,1 1 0 0 0,-1-1 0 0 0,0 1 0 0 0,1 0 0 0 0,-1 0 0 0 0,1 0 0 0 0,-1 1 0 0 0,1 0 0 0 0,0 0 0 0 0,0 0 0 0 0,0 0 0 0 0,1 0 0 0 0,-1 1 0 0 0,-1 2 0 0 0,1 3 0 0 0,5-5 0 0 0,-1 1 0 0 0,1-1 0 0 0,0 0 0 0 0,0 1 0 0 0,1-1 0 0 0,-1 0 0 0 0,1 0 0 0 0,0 0 0 0 0,0 0 0 0 0,0 0 0 0 0,1 0 0 0 0,2 3 0 0 0,7 8 0 0 0,1 0 0 0 0,6 5 0 0 0,-11-12 0 0 0,26 24 0 0 0,-22-22 0 0 0,0 1 0 0 0,-1 1 0 0 0,0 0 0 0 0,1 3 0 0 0,1 5 0 0 0,0-1 0 0 0,0-1 0 0 0,9 9 0 0 0,-5-10 38 0 0,-1 0-1 0 0,-1 2 0 0 0,-1 0 1 0 0,0 0-1 0 0,-2 2 0 0 0,0-1 1 0 0,0 5-38 0 0,-11-24 26 0 0,-1 0 0 0 0,1 1 0 0 0,-1-1 0 0 0,1 0-1 0 0,-1 0 1 0 0,0 1 0 0 0,0-1 0 0 0,0 0 0 0 0,0 1 0 0 0,0-1 0 0 0,0 0 0 0 0,0 1 0 0 0,0-1 0 0 0,0 0 0 0 0,0 1 0 0 0,-1-1 0 0 0,1 0 0 0 0,-1 0 0 0 0,1 0 0 0 0,-1 1 0 0 0,1-1-1 0 0,-1 0 1 0 0,0 0 0 0 0,1 0 0 0 0,-1 0 0 0 0,0 0 0 0 0,0 0 0 0 0,0 0 0 0 0,0 0 0 0 0,0 0 0 0 0,0 0 0 0 0,0-1 0 0 0,0 1 0 0 0,-1 0-26 0 0,-6 3 133 0 0,1 0 0 0 0,-1 0 1 0 0,0-1-1 0 0,0-1 0 0 0,-3 2-133 0 0,-6 1 81 0 0,-3 0-137 0 0,0 0 1 0 0,-1-1-1 0 0,1-1 0 0 0,-1-1 1 0 0,0 0-1 0 0,1-2 0 0 0,-7-1 56 0 0,21 1-114 0 0,3 0-144 0 0,0 0 1 0 0,-1 0-1 0 0,1-1 0 0 0,0 0 1 0 0,0 1-1 0 0,0-1 0 0 0,-1-1 258 0 0,-11-5-4554 0 0,9-2-810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30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0 287 10080 0 0,'2'0'230'0'0,"77"9"588"0"0,-73-9-813 0 0,33 0 984 0 0,37-5-989 0 0,-27 0 721 0 0,-27 3-254 0 0,0 0-1 0 0,-1-2 1 0 0,0 0-1 0 0,0-2 1 0 0,13-5-467 0 0,-9 2 598 0 0,24-6-598 0 0,-42 13 53 0 0,0-1-1 0 0,0 0 0 0 0,0-1 1 0 0,-1 1-1 0 0,0-1 0 0 0,0 0 1 0 0,0-1-1 0 0,0 1 0 0 0,0-1 1 0 0,-1 0-1 0 0,1-2-52 0 0,-4 4 27 0 0,0 1-1 0 0,0-1 1 0 0,-1 1 0 0 0,0-1-1 0 0,1 1 1 0 0,-1-1 0 0 0,0 0-1 0 0,0 0 1 0 0,0 1 0 0 0,-1-1-1 0 0,1 0 1 0 0,-1 0 0 0 0,0 0-1 0 0,1-1-26 0 0,-1 1 26 0 0,0 1-1 0 0,0 0 1 0 0,-1 0-1 0 0,1 0 1 0 0,0-1-1 0 0,-1 1 1 0 0,1 0-1 0 0,-1 0 1 0 0,0 0-1 0 0,1 0 1 0 0,-1 0-1 0 0,0 0 1 0 0,0 0-1 0 0,-1 0 1 0 0,1 0-1 0 0,0 1 0 0 0,0-1 1 0 0,-1 0-1 0 0,0 1-25 0 0,-16-17 161 0 0,12 11-161 0 0,0 2 0 0 0,0-1 0 0 0,-1 1-1 0 0,-1-1 1 0 0,-10-6 0 0 0,5 4 0 0 0,-1 0 0 0 0,-10-5 0 0 0,18 10 0 0 0,0 1 0 0 0,0 0 0 0 0,0 0 0 0 0,0 1 0 0 0,-1 0 0 0 0,1 0 0 0 0,0 0 0 0 0,-5 1 0 0 0,-3 0-5 0 0,0 1-1 0 0,0 1 1 0 0,0 0-1 0 0,0 0 1 0 0,1 2-1 0 0,-1 0 1 0 0,1 0-1 0 0,0 1 0 0 0,0 1 1 0 0,1 0-1 0 0,-1 1 1 0 0,-3 3 5 0 0,9-5 41 0 0,0 0 0 0 0,0 0 1 0 0,0 1-1 0 0,1 0 0 0 0,0 1 1 0 0,0-1-1 0 0,0 1 0 0 0,1 1 1 0 0,0-1-1 0 0,0 0 0 0 0,1 1 1 0 0,0 0-1 0 0,0 0 0 0 0,1 1 1 0 0,0-1-1 0 0,1 1 0 0 0,0-1 1 0 0,0 1-1 0 0,1 0 0 0 0,-1 1-41 0 0,2-3 37 0 0,-1 1 0 0 0,1-1-1 0 0,0 0 1 0 0,1 1-1 0 0,0-1 1 0 0,0 0-1 0 0,0 0 1 0 0,1 1 0 0 0,0-1-1 0 0,0 0 1 0 0,1 0-1 0 0,0-1 1 0 0,0 1-1 0 0,1-1 1 0 0,0 1 0 0 0,0-1-1 0 0,0 0 1 0 0,1-1-1 0 0,-1 1 1 0 0,2-1-1 0 0,1 2-36 0 0,8 5-161 0 0,1-1-1 0 0,0-1 0 0 0,0 0 1 0 0,1-1-1 0 0,1-1 0 0 0,-1-1 1 0 0,1 0-1 0 0,16 3 162 0 0,-5-1-129 0 0,-15-5 130 0 0,-1 0 0 0 0,1 0 1 0 0,5-1-2 0 0,134 10-4208 0 0,-106-9 2651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31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570 150 6016 0 0,'0'0'273'0'0,"1"0"-5"0"0,10-10-161 0 0,-11 10-77 0 0,1 0-1 0 0,0-1 0 0 0,-1 1 1 0 0,1-1-1 0 0,-1 1 0 0 0,1-1 1 0 0,-1 1-1 0 0,0-1 0 0 0,1 1 1 0 0,-1-1-1 0 0,1 0 0 0 0,-1 1 0 0 0,0-1 1 0 0,0 0-1 0 0,1 1 0 0 0,-1-1 1 0 0,0 0-1 0 0,0 1 0 0 0,0-1 1 0 0,0 0-1 0 0,1 1 0 0 0,-1-1 0 0 0,0 0-29 0 0,6-10 1488 0 0,-5 10-1393 0 0,-1 1-1 0 0,1-1 1 0 0,-1 0 0 0 0,1 0-1 0 0,0 0 1 0 0,-1 0-1 0 0,1 1 1 0 0,-1-1 0 0 0,0 0-1 0 0,1 0 1 0 0,-1 0-1 0 0,0 0 1 0 0,0 0-1 0 0,1 0 1 0 0,-1 0 0 0 0,0 0-95 0 0,0-3 181 0 0,-1 1 0 0 0,1 0 0 0 0,-1 0 1 0 0,1-1-1 0 0,-1 1 0 0 0,0 0 1 0 0,0 0-1 0 0,-1 0 0 0 0,1 0 0 0 0,-1 0 1 0 0,1 1-1 0 0,-1-1 0 0 0,0 0 0 0 0,0 1 1 0 0,0-1-1 0 0,0 1 0 0 0,-1-1 0 0 0,1 1 1 0 0,-1 0-1 0 0,1 0 0 0 0,-1 0 1 0 0,0 1-1 0 0,1-1 0 0 0,-3 0-181 0 0,-8-4 157 0 0,0 0 1 0 0,-1 1-1 0 0,1 1 1 0 0,-1 0-1 0 0,-1 1-157 0 0,2 0-10 0 0,0 2 1 0 0,0 0-1 0 0,1 0 1 0 0,-1 2-1 0 0,0-1 10 0 0,-14 1-5 0 0,19 0 105 0 0,-1 0 1 0 0,1 1 0 0 0,0 0-1 0 0,0 1 1 0 0,0 0 0 0 0,0 0 0 0 0,0 0-1 0 0,1 1 1 0 0,-5 3-101 0 0,-4 3 53 0 0,14-7-68 0 0,2 0-1 0 0,-9 20-394 0 0,9-22 391 0 0,0-1 0 0 0,0 1 0 0 0,0 0 0 0 0,0-1-1 0 0,0 1 1 0 0,0-1 0 0 0,0 1 0 0 0,0-1 0 0 0,0 1 0 0 0,0 0 0 0 0,0-1 0 0 0,0 1-1 0 0,0-1 1 0 0,1 1 0 0 0,-1-1 0 0 0,0 1 0 0 0,0-1 0 0 0,1 1 0 0 0,-1-1-1 0 0,0 1 1 0 0,1-1 0 0 0,-1 1 19 0 0,1 1-53 0 0,10 25 8 0 0,-6-15 95 0 0,0 1 1 0 0,1-1-1 0 0,4 7-50 0 0,3 3 227 0 0,-8-14-121 0 0,0 1 1 0 0,0-1-1 0 0,1-1 0 0 0,3 4-106 0 0,20 18 132 0 0,2-1-1 0 0,16 11-131 0 0,8 7 598 0 0,-41-32-542 0 0,-1-1 0 0 0,-1 2 0 0 0,6 9-56 0 0,5 5-82 0 0,-21-26 141 0 0,0-1 0 0 0,0 1 0 0 0,-1 0 0 0 0,1-1 0 0 0,0 1 0 0 0,-1 0 0 0 0,0 0 0 0 0,0 0 0 0 0,0 0 0 0 0,0 0 0 0 0,0 1 0 0 0,-1-1-1 0 0,1 0 1 0 0,-1 0 0 0 0,0 0 0 0 0,0 1 0 0 0,0-1 0 0 0,0 0 0 0 0,-1 2-59 0 0,0-3 58 0 0,1 1-1 0 0,-1-1 1 0 0,0 1-1 0 0,0-1 1 0 0,0 1-1 0 0,-1-1 1 0 0,1 0-1 0 0,-1 1 1 0 0,1-1-1 0 0,-1 0 1 0 0,1 0-1 0 0,-1 0 1 0 0,0 0-1 0 0,0 0 1 0 0,0-1-1 0 0,0 1 1 0 0,-1-1-1 0 0,1 1 1 0 0,0-1-1 0 0,-1 0 1 0 0,1 0-1 0 0,-3 1-57 0 0,-18 6 93 0 0,-1-1 1 0 0,0-1-1 0 0,0-1 0 0 0,0-1 1 0 0,-14-1-94 0 0,-9 1 79 0 0,0-3 1 0 0,0-1-1 0 0,-4-3-79 0 0,-107-13-56 0 0,150 15-89 0 0,1-1 0 0 0,0 1-1 0 0,0-1 1 0 0,0-1 0 0 0,-1 0 145 0 0,4 1 30 0 0,-3 2-3 0 0,6 0 121 0 0,1 0 87 0 0,0 0 21 0 0,0 0-64 0 0,0 0-295 0 0,0 0-126 0 0,0 0-26 0 0,0 0-14 0 0,0 0-30 0 0,0 0-12 0 0,0 0-1194 0 0,0 0-4773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4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 7688 0 0,'0'0'349'0'0,"0"0"-2"0"0,0 0-97 0 0,0 0 425 0 0,0 0 205 0 0,0 0 44 0 0,0 0-64 0 0,0 2-312 0 0,0 4-318 0 0,1 1 1 0 0,0-1-1 0 0,0 1 1 0 0,0-1-1 0 0,1 0 1 0 0,-1 1-1 0 0,2-1 1 0 0,1 4-231 0 0,3 5 714 0 0,1 0 0 0 0,10 12-714 0 0,13 27 731 0 0,4 4-22 0 0,-11-22-180 0 0,-10-14-111 0 0,0-2 1 0 0,3 1-419 0 0,30 29 908 0 0,-30-34-442 0 0,-16-15-348 0 0,-1-1-43 0 0,0 0-10 0 0,0 0-1 0 0,10-10 170 0 0,-6 1-183 0 0,0-1 1 0 0,0 0-1 0 0,0 0 0 0 0,-2 0 1 0 0,1 0-1 0 0,-1 0 1 0 0,0-1-1 0 0,-1-4-51 0 0,0 2-2 0 0,1 1 0 0 0,0 0 0 0 0,1 0 0 0 0,1 0-1 0 0,0 0 1 0 0,0 0 2 0 0,-1 7-17 0 0,-1 0-1 0 0,1 1 0 0 0,0-1 0 0 0,0 1 0 0 0,0 0 1 0 0,3-3 17 0 0,-4 7-43 0 0,-1 0 40 0 0,0 0 0 0 0,1 0 0 0 0,-1 0 0 0 0,0 0 0 0 0,1 0 0 0 0,-1 0 0 0 0,0 0 0 0 0,0 1 0 0 0,0-1 0 0 0,1 1-1 0 0,-1-1 1 0 0,0 1 0 0 0,0-1 0 0 0,0 1 0 0 0,0-1 0 0 0,0 1 0 0 0,0 0 0 0 0,0 0 0 0 0,0 0 0 0 0,0-1 0 0 0,0 1 0 0 0,0 0 0 0 0,0 0 0 0 0,-1 0 3 0 0,4 4-2 0 0,6 5-49 0 0,-1 0-1 0 0,0 1 0 0 0,6 10 52 0 0,-2-2-37 0 0,20 22 37 0 0,-27-35 0 0 0,-1 1 0 0 0,1-1 0 0 0,0-1 0 0 0,1 1 0 0 0,-1-1 0 0 0,1 0 0 0 0,0-1 0 0 0,4 2 0 0 0,11 8 0 0 0,-2-3 0 0 0,-18-10 0 0 0,0 0 0 0 0,1 0 0 0 0,-1 0 0 0 0,0 1 0 0 0,0-1 0 0 0,0 1 0 0 0,0-1 0 0 0,0 1 0 0 0,0 0 0 0 0,0 0 0 0 0,-1-1 1 0 0,-1-1 0 0 0,1 1 0 0 0,-1-1 0 0 0,1 1-1 0 0,-1-1 1 0 0,1 0 0 0 0,0 1 0 0 0,-1-1 0 0 0,1 0 0 0 0,-1 0-1 0 0,1 1 1 0 0,0-1 0 0 0,-1 0 0 0 0,1 0 0 0 0,0 0 0 0 0,-1 0-1 0 0,1 0 1 0 0,0 0 0 0 0,-1 0 0 0 0,1 0 0 0 0,-1 0-1 0 0,1 0 1 0 0,0 0 0 0 0,0 0-1 0 0,5-1 60 0 0,-5 1 54 0 0,-1 0 12 0 0,0 0 2 0 0,14-10 578 0 0,-9 0-592 0 0,-1 0 1 0 0,-1 0-1 0 0,1-1 0 0 0,-2 1 1 0 0,1-1-1 0 0,0-9-114 0 0,-1-5 3 0 0,-1-1-1 0 0,-2-22-2 0 0,0 18 4 0 0,2-22-4 0 0,0 42-38 0 0,0 0-1 0 0,1 0 1 0 0,0 0 0 0 0,1 1 0 0 0,0-1 0 0 0,0 1 0 0 0,2-3 38 0 0,0 2-207 0 0,-5 8 162 0 0,1 0 1 0 0,0 0-1 0 0,0 0 1 0 0,0 0-1 0 0,0 1 1 0 0,0-1-1 0 0,0 0 1 0 0,0 1-1 0 0,1-1 1 0 0,-1 0-1 0 0,1 1 1 0 0,-1 0-1 0 0,1-1 1 0 0,-1 1-1 0 0,2-1 45 0 0,0 0-104 0 0,-1 2-16 0 0,-1-2 1 0 0,1 1-1 0 0,0 0 0 0 0,0 0 0 0 0,-1 0 1 0 0,1-1-1 0 0,-1 1 0 0 0,1-1 0 0 0,-1 1 1 0 0,1-2 119 0 0,-1 2-109 0 0,0 0 0 0 0,-1 0 1 0 0,1 0-1 0 0,0 0 0 0 0,0 0 0 0 0,0 0 1 0 0,0 1-1 0 0,0-1 0 0 0,0 0 0 0 0,1 1 1 0 0,-1-1-1 0 0,0 1 0 0 0,0-1 0 0 0,0 1 1 0 0,1-1-1 0 0,-1 1 0 0 0,0 0 0 0 0,0 0 1 0 0,1-1-1 0 0,-1 1 109 0 0,34-2-2505 0 0,-15 2 492 0 0,2-1 189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4.6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20 6048 0 0,'0'0'273'0'0,"0"0"-5"0"0,0 0-65 0 0,0 0 358 0 0,0 0 170 0 0,-2 0 34 0 0,-23-1 1113 0 0,16 0-1244 0 0,0 1-1 0 0,0 0 0 0 0,0 1 1 0 0,0-1-1 0 0,-2 2-633 0 0,8-1 128 0 0,-1 0 0 0 0,1 0-1 0 0,-1 0 1 0 0,1 1 0 0 0,0-1-1 0 0,0 1 1 0 0,-1 0 0 0 0,1 0 0 0 0,1 0-1 0 0,-1 0 1 0 0,0 1 0 0 0,0-1 0 0 0,1 1-1 0 0,0 0 1 0 0,-2 1-128 0 0,0 1 75 0 0,-24 32 1428 0 0,-16 28-1503 0 0,37-52 146 0 0,-1 0 1 0 0,2 1 0 0 0,0 0-1 0 0,1 0 1 0 0,0 0-1 0 0,1 1 1 0 0,-1 5-147 0 0,3-9 49 0 0,1 1 1 0 0,0-1-1 0 0,0 1 1 0 0,1-1-1 0 0,1 7-49 0 0,0-15 11 0 0,-1 0 0 0 0,0 1-1 0 0,1-1 1 0 0,0 0 0 0 0,0 0 0 0 0,0 0 0 0 0,0 0-1 0 0,0 0 1 0 0,1 0 0 0 0,-1 0 0 0 0,1 0-1 0 0,0 0 1 0 0,0-1 0 0 0,0 1 0 0 0,0-1 0 0 0,0 1-1 0 0,1-1 1 0 0,-1 0 0 0 0,1 0 0 0 0,-1 0-1 0 0,3 1-10 0 0,0 0 64 0 0,1 0-1 0 0,-1-1 1 0 0,1 1-1 0 0,-1-1 1 0 0,1-1-1 0 0,3 1-62 0 0,-7-1 32 0 0,0-1 1 0 0,1 0 0 0 0,-1 0-1 0 0,0 0 1 0 0,0 0 0 0 0,0 0 0 0 0,0-1-1 0 0,1 1 1 0 0,-1 0 0 0 0,0-1 0 0 0,0 0-1 0 0,0 0 1 0 0,0 1 0 0 0,0-1 0 0 0,0 0-1 0 0,0-1 1 0 0,-1 1 0 0 0,1 0 0 0 0,0 0-1 0 0,0-1-33 0 0,28-23 214 0 0,20-19-48 0 0,-44 38-153 0 0,0 0 0 0 0,-1 0-1 0 0,0-1 1 0 0,-1 0 0 0 0,1 0 0 0 0,-1 0 0 0 0,0-1-13 0 0,2-4 1 0 0,-1-1 0 0 0,0 1 0 0 0,-1-1 0 0 0,0 0 1 0 0,-1 0-1 0 0,0-1 0 0 0,-1 1 0 0 0,-1 0 0 0 0,0-7-1 0 0,-1-105-1154 0 0,0 124 1080 0 0,0 0 0 0 0,0-1 0 0 0,0 1 0 0 0,0 0 0 0 0,0-1 0 0 0,0 1 0 0 0,0 0 0 0 0,1-1-1 0 0,-1 1 1 0 0,1 0 0 0 0,-1 0 0 0 0,1-1 0 0 0,-1 1 0 0 0,1 0 0 0 0,-1 0 0 0 0,1 0 0 0 0,0 0 0 0 0,0 0 0 0 0,0 0 0 0 0,0 0 0 0 0,0 0 0 0 0,0 0 0 0 0,0 0 0 0 0,0 0 0 0 0,0 0 0 0 0,0 1 0 0 0,0-1 0 0 0,1 0 74 0 0,-1 1-89 0 0,1 0-1 0 0,-1-1 1 0 0,1 1 0 0 0,-1 0 0 0 0,1 0-1 0 0,-1 0 1 0 0,1 0 0 0 0,-1 1 0 0 0,1-1 0 0 0,0 0-1 0 0,-1 1 1 0 0,1-1 0 0 0,-1 1 0 0 0,0-1-1 0 0,1 1 1 0 0,-1 0 0 0 0,1-1 0 0 0,-1 1-1 0 0,0 0 1 0 0,0 0 0 0 0,1 0 0 0 0,-1 0 0 0 0,1 1 89 0 0,6 5-151 0 0,-1 1 1 0 0,1 0-1 0 0,-1 0 1 0 0,-1 1 0 0 0,1 1 150 0 0,8 12-74 0 0,-2 0 0 0 0,0 2 0 0 0,0 4 74 0 0,9 17-21 0 0,-16-34 111 0 0,0 0 0 0 0,-1 0-1 0 0,0 1 1 0 0,-1 0 0 0 0,0 0 0 0 0,0 6-90 0 0,0 1 210 0 0,-3-16-97 0 0,0 1 1 0 0,0-1 0 0 0,-1 1 0 0 0,1-1 0 0 0,-1 1 0 0 0,0 0 0 0 0,0-1 0 0 0,0 1-1 0 0,-1 0 1 0 0,1-1 0 0 0,-2 2-114 0 0,2 14 841 0 0,0-18-401 0 0,0-1 7 0 0,0 0 29 0 0,0 0 17 0 0,0 0 3 0 0,0 0-46 0 0,0 0-197 0 0,-1 1-238 0 0,1-1 0 0 0,0 0 1 0 0,-1 0-1 0 0,1 0 0 0 0,0 0 0 0 0,-1 0 0 0 0,1 0 0 0 0,-1 0 0 0 0,1 0 1 0 0,0 0-1 0 0,-1 0 0 0 0,1 0 0 0 0,0 0 0 0 0,-1 0 0 0 0,1 0 1 0 0,0 0-1 0 0,-1 0 0 0 0,1-1 0 0 0,-1 1 0 0 0,1 0 0 0 0,0 0 0 0 0,0 0 1 0 0,-1 0-1 0 0,1-1 0 0 0,0 1 0 0 0,-1 0 0 0 0,1 0 0 0 0,0-1 1 0 0,0 1-1 0 0,-1 0-15 0 0,-1-6 43 0 0,-1 0 1 0 0,1 1 0 0 0,0-1 0 0 0,1 0-1 0 0,-1 0 1 0 0,1 0 0 0 0,0 0-1 0 0,1 0 1 0 0,0 0 0 0 0,0-1 0 0 0,0-1-44 0 0,0 0 9 0 0,1 1 1 0 0,0-1-1 0 0,0 1 1 0 0,1-1-1 0 0,0 1 1 0 0,0 0-1 0 0,0 0 1 0 0,1 0-1 0 0,3-4-9 0 0,6-10 35 0 0,2 1-1 0 0,0 0 0 0 0,1 1 0 0 0,1 1 0 0 0,3-2-34 0 0,-9 10-16 0 0,1 1-1 0 0,0 0 0 0 0,0 1 0 0 0,1 0 1 0 0,0 1-1 0 0,0 0 0 0 0,1 0 0 0 0,0 2 0 0 0,7-3 17 0 0,-2 3-249 0 0,-1 0-1 0 0,17-2 250 0 0,15 4-4135 0 0,-32 3-1974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37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1 8808 0 0,'0'0'197'0'0,"0"0"24"0"0,0 0 19 0 0,0 0-79 0 0,0 0-26 0 0,0 0 37 0 0,0 0 135 0 0,0 0 253 0 0,0 0 15 0 0,0 0-240 0 0,0 0-140 0 0,0 0-38 0 0,0 0 28 0 0,-2 2 76 0 0,-7 10-49 0 0,8-11-186 0 0,0 0 0 0 0,1 1 0 0 0,-1-1-1 0 0,1 1 1 0 0,-1-1 0 0 0,1 1 0 0 0,0 0 0 0 0,-1-1 0 0 0,1 1 0 0 0,0 1-26 0 0,-2 9 135 0 0,-3-3-36 0 0,-1 4 5 0 0,0 9 15 0 0,4-15-72 0 0,0 1 0 0 0,0-1 0 0 0,0 0 0 0 0,-3 3-47 0 0,2-2 46 0 0,0-1-1 0 0,1 0 1 0 0,-1 1 0 0 0,1 0 0 0 0,1 0-46 0 0,-3 10 90 0 0,-7 17 70 0 0,6-6-53 0 0,2-12 4 0 0,0-1 0 0 0,-5 15-111 0 0,3-11 132 0 0,0 0 0 0 0,-1 12-132 0 0,3-11 131 0 0,-1-1 1 0 0,-5 11-132 0 0,-9 28 214 0 0,7-21 100 0 0,-10 22-314 0 0,2-21 130 0 0,11-22-28 0 0,0-1 0 0 0,-2 10-102 0 0,-9 23 171 0 0,0-1 14 0 0,11-19-91 0 0,5-14-44 0 0,3-9-32 0 0,-1-1-1 0 0,0 0 1 0 0,0-1-1 0 0,-1 1 1 0 0,0 0-1 0 0,1 0 1 0 0,-2 0-1 0 0,1-1 0 0 0,0 0-17 0 0,-1 0 23 0 0,1 0-1 0 0,0 0 0 0 0,0 1 0 0 0,0-1 0 0 0,1 0 0 0 0,-1 4-22 0 0,1-5 6 0 0,0 0 0 0 0,0 0 0 0 0,0-1 1 0 0,0 1-1 0 0,0 0 0 0 0,0-1 0 0 0,-1 1 0 0 0,0-1 1 0 0,1 1-1 0 0,-1-1 0 0 0,0 0 0 0 0,0 1-6 0 0,0-2 4 0 0,1 0 1 0 0,0 0-1 0 0,-1 1 0 0 0,1-1 1 0 0,0 0-1 0 0,0 1 1 0 0,0-1-1 0 0,0 1 0 0 0,0-1 1 0 0,1 1-1 0 0,-1-1 0 0 0,0 1 1 0 0,1 0-1 0 0,-1-1 0 0 0,1 1 1 0 0,-1 0-1 0 0,1-1 0 0 0,0 1 1 0 0,0 0-1 0 0,0 0-4 0 0,0-1 5 0 0,0 1 0 0 0,0-1 1 0 0,0 1-1 0 0,-1-1 0 0 0,1 1 1 0 0,0-1-1 0 0,0 1 0 0 0,-1-1 1 0 0,1 0-1 0 0,-1 1-5 0 0,-10 11 24 0 0,3-9-24 0 0,1-5-62 0 0,6 1 55 0 0,1 0 5 0 0,0 0 0 0 0,0 0 1 0 0,0 0-1 0 0,0 0 0 0 0,0 0 0 0 0,0 0 1 0 0,0 0-1 0 0,0 0 0 0 0,0 0 0 0 0,0 0 1 0 0,-1 0-1 0 0,1 0 0 0 0,0 0 0 0 0,0 0 1 0 0,0 0-1 0 0,0 0 0 0 0,0 0 0 0 0,0 0 1 0 0,0 0-1 0 0,0 0 0 0 0,0 0 0 0 0,0 0 0 0 0,-1 0 1 0 0,1 0-1 0 0,0 0 0 0 0,0 0 0 0 0,0 0 1 0 0,0 0-1 0 0,0 0 0 0 0,0 0 0 0 0,0-1 1 0 0,0 1-1 0 0,0 0 0 0 0,0 0 0 0 0,0 0 1 0 0,0 0-1 0 0,0 0 0 0 0,0 0 0 0 0,0 0 1 0 0,0 0-1 0 0,0 0 0 0 0,0 0 0 0 0,0 0 1 0 0,0-1-1 0 0,0 1 0 0 0,0 0 0 0 0,0 0 1 0 0,0 0-1 0 0,0 0 0 0 0,0 0 0 0 0,0 0 1 0 0,0 0-1 0 0,0 0 0 0 0,0 0 0 0 0,0 0 1 0 0,0-1-1 0 0,0 1 2 0 0,0-3-84 0 0,0-6 53 0 0,0 5-54 0 0,0 1-64 0 0,0-1-95 0 0,0 2 79 0 0,0 0-33 0 0,0 0-36 0 0,0-1-39 0 0,0-10-489 0 0</inkml:trace>
  <inkml:trace contextRef="#ctx0" brushRef="#br0" timeOffset="438.41">176 64 7920 0 0,'0'0'174'0'0,"0"0"29"0"0,3 0 13 0 0,-2 1-204 0 0,0-1 1 0 0,-1 0-1 0 0,1 0 0 0 0,0-1 1 0 0,-1 1-1 0 0,1 0 1 0 0,0 0-1 0 0,-1 0 0 0 0,1 0 1 0 0,0-1-1 0 0,-1 1 0 0 0,1 0 1 0 0,0 0-1 0 0,-1-1 0 0 0,1 1-12 0 0,4-7 73 0 0,-4 4 10 0 0,1 1 39 0 0,1 1 43 0 0,2 1 48 0 0,-3 0 453 0 0,1 0 26 0 0,10 0-28 0 0,1 0-118 0 0,-12 0-54 0 0,-2 0-10 0 0,0 0-29 0 0,3 0-112 0 0,40 0 513 0 0,-38 2-616 0 0,1 3-111 0 0,3 2-40 0 0,-3 0 11 0 0,0 0 43 0 0,-1 2 80 0 0,3 5-79 0 0,7 11 108 0 0,-6-3 14 0 0,9 17 1 0 0,-12-29-196 0 0,-1 0 1 0 0,-1 0 0 0 0,1 0-1 0 0,-1 4-69 0 0,3 17 147 0 0,-5-20-87 0 0,1 0-1 0 0,0 0 1 0 0,1 2-60 0 0,76 195 977 0 0,-69-172-798 0 0,-4-2-37 0 0,-6-22-86 0 0,2-1 0 0 0,0 1 0 0 0,0-1 0 0 0,1 1-56 0 0,9 17 119 0 0,-9-22-80 0 0,0 0-1 0 0,-1 0 0 0 0,-1 1 0 0 0,1 0-38 0 0,3 24 128 0 0,4 0 0 0 0,-7-20-82 0 0,-2-8-22 0 0,0 0-1 0 0,0 0 0 0 0,0 0 1 0 0,0 0-1 0 0,1-1 0 0 0,-1 1 1 0 0,1-1-1 0 0,0 1 0 0 0,2 1-23 0 0,0 2 32 0 0,12 18 99 0 0,-2 7 58 0 0,-10-22-151 0 0,2 10 28 0 0,0-5 14 0 0,10 14 19 0 0,-9-24-69 0 0,-6-5-29 0 0,-1 1 0 0 0,0-1 1 0 0,1 0-1 0 0,-1 0 0 0 0,1 0 0 0 0,-1 1 0 0 0,0-1 0 0 0,1 0 0 0 0,-1 0 0 0 0,0 1 0 0 0,1-1 0 0 0,-1 0 0 0 0,0 1 1 0 0,0-1-1 0 0,1 0 0 0 0,-1 1 0 0 0,0-1 0 0 0,0 1 0 0 0,0-1 0 0 0,0 0 0 0 0,1 1 0 0 0,-1-1 0 0 0,0 1 0 0 0,0-1 1 0 0,0 1-1 0 0,0-1 0 0 0,0 0 0 0 0,0 1 0 0 0,0-1 0 0 0,0 1 0 0 0,0-1-1 0 0,0 3 59 0 0,0-3 31 0 0,0 0-32 0 0,0 0-150 0 0,-10-1-106 0 0,2-2-67 0 0,1-2-88 0 0,2 1-107 0 0,3 1-740 0 0,2 3 921 0 0,0 0 66 0 0,-1 0 4 0 0,1 0-37 0 0,0 0 5 0 0,-1 0-38 0 0,1 0-43 0 0,-1 0-49 0 0,0 0-53 0 0,0 0-48 0 0,0 0-43 0 0,0 0-38 0 0,-1 0-154 0 0,0 0-37 0 0,-3 0-1618 0 0</inkml:trace>
  <inkml:trace contextRef="#ctx0" brushRef="#br0" timeOffset="754.4">145 831 8696 0 0,'0'0'197'0'0,"2"0"24"0"0,6 1-96 0 0,15-1 155 0 0,-15-1-221 0 0,-2-1-37 0 0,-2 0-22 0 0,0 0 0 0 0,-1 0 0 0 0,1 0 0 0 0,0 1 0 0 0,0 0 0 0 0,0 0 0 0 0,0 0 0 0 0,0 0 0 0 0,0 1 0 0 0,3-1 0 0 0,14-1 55 0 0,-7-3 118 0 0,-7 2-32 0 0,1 0 35 0 0,-2 2-31 0 0,-1 0 0 0 0,1 1 1 0 0,0-1-1 0 0,3 1-145 0 0,-3 0 152 0 0,-1 0 1 0 0,1 0-1 0 0,0-1 1 0 0,3 0-153 0 0,6-4 276 0 0,-1-2-39 0 0,4-2-10 0 0,2 3-65 0 0,0 3-40 0 0,-9 1-30 0 0,-1 0 0 0 0,1-1 0 0 0,0 0 0 0 0,6-3-92 0 0,14-5 163 0 0,4 1-75 0 0,-2 2-53 0 0,38-8-13 0 0,-36 8 4 0 0,-25 5-20 0 0,0 1 1 0 0,1 0 0 0 0,-1 0 0 0 0,1 1 0 0 0,1 0-7 0 0,-1 1-41 0 0,-7 0-15 0 0,-1 0-36 0 0,0 0-18 0 0,0 0-38 0 0,-1 0-41 0 0,1 0-47 0 0,-1 0-51 0 0,0 0-47 0 0,0 0-42 0 0,0 0-36 0 0,1 0-124 0 0,-1 0-36 0 0,3 0-1271 0 0</inkml:trace>
  <inkml:trace contextRef="#ctx0" brushRef="#br0" timeOffset="1127.57">1071 656 6624 0 0,'0'0'192'0'0,"0"2"-7"0"0,0 9-147 0 0,0-9-38 0 0,1 0 1 0 0,-1 0-1 0 0,0 0 0 0 0,1 1 0 0 0,-1-1 0 0 0,1 0 1 0 0,0 0-1 0 0,0 0 0 0 0,0 0 0 0 0,3 5 26 0 0,2-1 32 0 0,-1 0 55 0 0,0 0 62 0 0,-2 0 27 0 0,7 12 442 0 0,-6-11-392 0 0,-2-2-75 0 0,2 3 116 0 0,-1 0-79 0 0,0 0-34 0 0,0 3 5 0 0,0 0 12 0 0,0-1 40 0 0,0-2-58 0 0,0 2 20 0 0,7 10 149 0 0,-3-9-110 0 0,-2-2-46 0 0,-2 2-6 0 0,-2 8 34 0 0,-1-15-171 0 0,0-1 1 0 0,1 1-1 0 0,-1 0 1 0 0,1-1-1 0 0,0 1 1 0 0,0-1-1 0 0,0 0 1 0 0,0 1-1 0 0,1-1-49 0 0,3 13 223 0 0,1 10 95 0 0,0-13-141 0 0,-5-11-151 0 0,0-1 0 0 0,-1 0 0 0 0,1 1-1 0 0,0 0 1 0 0,0-1 0 0 0,-1 1-1 0 0,1-1 1 0 0,-1 1 0 0 0,0 0 0 0 0,1 0-1 0 0,-1-1 1 0 0,0 1 0 0 0,0 0 0 0 0,0 0-26 0 0,0 1 39 0 0,0 0 0 0 0,0 0 0 0 0,1 0 0 0 0,0 0 0 0 0,-1 1 0 0 0,1-1 0 0 0,1 2-39 0 0,6 13 233 0 0,-7-16-323 0 0,0 0 56 0 0,-1 0 50 0 0,1 1 46 0 0,-1 0 62 0 0,0 0 46 0 0,0 0 79 0 0,1 2 181 0 0,-2-1 179 0 0,1-3-266 0 0,0-2-180 0 0,0-1-54 0 0,0 0-63 0 0,0-2-77 0 0,-3-2 244 0 0,-7-4-42 0 0,7 4-13 0 0,1-7-23 0 0,-5-5-32 0 0,3 7-49 0 0,-5-13 49 0 0,7 20-96 0 0,0 0 0 0 0,1 0 0 0 0,0 0 0 0 0,0 0 0 0 0,0 0 0 0 0,0 0 0 0 0,0-1 0 0 0,1 1-1 0 0,0-2-6 0 0,0-13 45 0 0,-1 10-36 0 0,1 0 1 0 0,0 0-1 0 0,0 0 0 0 0,1 0 0 0 0,2-4-9 0 0,7-8 43 0 0,-4 0-33 0 0,-6 16-10 0 0,1 1 0 0 0,1-1 0 0 0,-1 0 0 0 0,1 1 0 0 0,0-1 0 0 0,0 1 0 0 0,1-2 0 0 0,-1 3 0 0 0,8-13 0 0 0,2 0 0 0 0,0 0 0 0 0,0 1 0 0 0,4-2 0 0 0,2-6 0 0 0,-16 21 0 0 0,-1-1 0 0 0,1 1 0 0 0,0 0 0 0 0,0 0 0 0 0,0-1 0 0 0,0 1 0 0 0,0 0 0 0 0,0 1 0 0 0,0-1 0 0 0,1 0 0 0 0,-1 1 0 0 0,1-1 0 0 0,0 1 0 0 0,1-2 0 0 0,0 0 0 0 0,0 0 0 0 0,-1 0 0 0 0,1-1 0 0 0,-1 1 0 0 0,2-3 0 0 0,-3 3 0 0 0,1 1 0 0 0,-1-1 0 0 0,1 1 0 0 0,0 0 0 0 0,-1 0 0 0 0,4-2 0 0 0,3 0-66 0 0,4-3 83 0 0,-4 3 1 0 0,-3 1-39 0 0,-1 0-32 0 0,0 1-44 0 0,-1-1-26 0 0,0 1-44 0 0,0 0-50 0 0,1 0-57 0 0,-4 2 26 0 0,1-1-40 0 0,-1 1-36 0 0,1-1-34 0 0,0 1-233 0 0,1 0-55 0 0,1 0-764 0 0,-4 0 1408 0 0,7 0-2014 0 0,2 0-1149 0 0</inkml:trace>
  <inkml:trace contextRef="#ctx0" brushRef="#br0" timeOffset="1823.81">1950 672 6216 0 0,'0'0'133'0'0,"0"0"23"0"0,0 0 15 0 0,0-3 54 0 0,-2-6 74 0 0,1 9-275 0 0,1-1 1 0 0,0 1-1 0 0,-1 0 1 0 0,1-1-1 0 0,-1 1 1 0 0,1 0-1 0 0,-1-1 1 0 0,1 1-1 0 0,0 0 1 0 0,-1 0-1 0 0,1-1 1 0 0,-1 1-1 0 0,1 0 0 0 0,-1 0 1 0 0,1 0-1 0 0,-1 0 1 0 0,0 0-1 0 0,1-1 1 0 0,-1 1-1 0 0,1 0 1 0 0,-1 0-1 0 0,0 1-24 0 0,-1-1 470 0 0,-1 0 10 0 0,-6 0-192 0 0,-2 0 97 0 0,1 0 57 0 0,-17 0 661 0 0,11 0-510 0 0,6 0-315 0 0,0 0-79 0 0,2 1 9 0 0,3 2-41 0 0,-3 9 73 0 0,-3 3-65 0 0,-18 14 147 0 0,20-19-249 0 0,-1-1-38 0 0,8-6-29 0 0,-1 0 1 0 0,1 0 0 0 0,0 0 0 0 0,1 0 0 0 0,-1 0 0 0 0,1 0-1 0 0,-1 1 1 0 0,1-1 0 0 0,0 1 0 0 0,0-1 0 0 0,0 1-1 0 0,0 1-6 0 0,0-1 6 0 0,0 0-1 0 0,0 0 0 0 0,0 0 0 0 0,-1 0 1 0 0,1 0-1 0 0,-1 0 0 0 0,-1 2-5 0 0,1-4 2 0 0,-21 37 32 0 0,22-35-32 0 0,-1-1 0 0 0,1 1 0 0 0,0 0 1 0 0,1 0-1 0 0,-1 0 0 0 0,0 0 0 0 0,1 0 1 0 0,0 4-3 0 0,0-5 0 0 0,0 1 0 0 0,-1 0 0 0 0,0-1 0 0 0,1 1 0 0 0,-1 0 0 0 0,0-1 0 0 0,-1 1 0 0 0,1-1 0 0 0,-1 1 0 0 0,1-1 0 0 0,0-1 0 0 0,0 0 0 0 0,0 1 0 0 0,0-1 0 0 0,0 1 0 0 0,1-1 0 0 0,-1 1 0 0 0,1-1 0 0 0,0 1 0 0 0,-1-1 0 0 0,1 1 0 0 0,0-1 0 0 0,1 1 0 0 0,-1-1 0 0 0,0 1 0 0 0,1-1 0 0 0,0 1 0 0 0,0 1 0 0 0,3 6 0 0 0,-2-7 0 0 0,-1 1 0 0 0,0-1 0 0 0,0 0 0 0 0,0 0 0 0 0,0 0 0 0 0,0 1 0 0 0,-1-1 0 0 0,1 0 0 0 0,-1 3 0 0 0,0-4 0 0 0,0-1 0 0 0,0 1 0 0 0,1 0 0 0 0,-1-1 0 0 0,1 1 0 0 0,-1 0 0 0 0,1-1 0 0 0,-1 1 0 0 0,1-1 0 0 0,0 1 0 0 0,-1-1 0 0 0,1 1 0 0 0,0-1 0 0 0,0 1 0 0 0,4 6 0 0 0,-1-1 0 0 0,-4-6 0 0 0,0-1 0 0 0,0 1 0 0 0,0-1 0 0 0,0 1 0 0 0,1-1 0 0 0,-1 0 0 0 0,0 1 0 0 0,0-1 0 0 0,0 1 0 0 0,1-1 0 0 0,-1 0 0 0 0,0 1 0 0 0,1-1 0 0 0,-1 0 0 0 0,0 1 0 0 0,1-1 0 0 0,-1 0 0 0 0,0 0 0 0 0,1 1 0 0 0,-1-1 0 0 0,1 0 0 0 0,21 1 0 0 0,0-1 0 0 0,-20 0 0 0 0,1 0 1 0 0,-1 0 0 0 0,0 0-1 0 0,1 0 1 0 0,-1 0 0 0 0,1-1 0 0 0,-1 1-1 0 0,0-1 1 0 0,1 0 0 0 0,-1 0-1 0 0,0 0 1 0 0,0 0 0 0 0,0 0-1 0 0,1 0 1 0 0,-1 0 0 0 0,0-1 0 0 0,0 1-1 0 0,-1-1 1 0 0,2 0-1 0 0,13-11 53 0 0,-14 12-48 0 0,0-1-1 0 0,1 1 1 0 0,-1 0 0 0 0,0-1-1 0 0,0 1 1 0 0,0-1 0 0 0,0 0-1 0 0,0 0 1 0 0,-1 0-1 0 0,1 0 1 0 0,0 0-5 0 0,9-10 23 0 0,1 1-12 0 0,0 0 10 0 0,-5-2 25 0 0,23-32 21 0 0,-9 21-54 0 0,-16 19-13 0 0,0 0-1 0 0,0 0 0 0 0,-1 0 1 0 0,4-4 0 0 0,-2-1 0 0 0,-2 5 0 0 0,0 0 0 0 0,0-1 0 0 0,-1 0 0 0 0,0 0 0 0 0,2-4 0 0 0,-2-3-2 0 0,-2 10 3 0 0,-1 1 0 0 0,0-1 0 0 0,1 1-1 0 0,0 0 1 0 0,0 0 0 0 0,0-1 0 0 0,0 1 0 0 0,0 0 0 0 0,0 0 0 0 0,0 0 0 0 0,1 0-1 0 0,-1 0 1 0 0,1 0 0 0 0,0 0-1 0 0,0 0 4 0 0,0-1 0 0 0,-1 1 1 0 0,1-1-1 0 0,0 0 0 0 0,-1 0 0 0 0,0 0 0 0 0,0 1 0 0 0,1-2 0 0 0,-2 1 0 0 0,1 0 0 0 0,0 0 1 0 0,-1 0-1 0 0,1 0 0 0 0,-1-2-4 0 0,1-10-3 0 0,-1-1-1 0 0,-1-8 4 0 0,0-1 15 0 0,1 17 42 0 0,0 0-44 0 0,0 8-12 0 0,0 0 0 0 0,0 0-1 0 0,0 0 1 0 0,0 0 0 0 0,0 0 0 0 0,0 0-1 0 0,0 0 1 0 0,0 0 0 0 0,0-1 0 0 0,0 1-1 0 0,0 0 1 0 0,0 0 0 0 0,0 0 0 0 0,0 0-1 0 0,0 0 1 0 0,0 0 0 0 0,0 0 0 0 0,0 0-1 0 0,0 0 1 0 0,0 0 0 0 0,0-1 0 0 0,0 1-1 0 0,0 0 1 0 0,-1 0 0 0 0,1 0 0 0 0,0 0-1 0 0,0 0 1 0 0,0 0 0 0 0,0 0 0 0 0,0 0-1 0 0,0 0 1 0 0,0 0 0 0 0,0 0 0 0 0,0 0-1 0 0,0 0 1 0 0,0 0 0 0 0,0-1 0 0 0,0 1-1 0 0,-1 0 1 0 0,1 0 0 0 0,0 0 0 0 0,0 0-1 0 0,0 0 1 0 0,0 0 0 0 0,0 0 0 0 0,0 0-1 0 0,0 0 1 0 0,0 0 0 0 0,0 0 0 0 0,0 0-1 0 0,-1 0 1 0 0,1 0 0 0 0,0 0 0 0 0,0 0-1 0 0,0 0 1 0 0,0 0 0 0 0,0 1-1 0 0,-11-1-1 0 0,9 0-61 0 0,2 0-14 0 0,0 2 20 0 0,0-1 56 0 0,0-1-1 0 0,0 1 0 0 0,0 0 1 0 0,0-1-1 0 0,0 1 1 0 0,0-1-1 0 0,0 1 0 0 0,0-1 1 0 0,1 1-1 0 0,-1 0 1 0 0,0-1-1 0 0,0 1 1 0 0,1-1-1 0 0,-1 1 0 0 0,0-1 1 0 0,1 1-1 0 0,-1-1 1 0 0,1 0-1 0 0,-1 1 0 0 0,0-1 1 0 0,1 1-1 0 0,-1-1 1 0 0,1 0-1 0 0,0 1 1 0 0,0-1-3 0 0,-1 1 1 0 0,1-1-1 0 0,-1 1 1 0 0,1-1-1 0 0,-1 1 1 0 0,1-1-1 0 0,0 1 1 0 0,-1-1-1 0 0,0 1 1 0 0,1 0-1 0 0,-1-1 1 0 0,1 1-1 0 0,-1-1 1 0 0,0 1-1 0 0,1 0 1 0 0,-1 0-1 0 0,0-1 1 0 0,0 1-1 0 0,0 0 1 0 0,0 0-1 0 0,1-1 0 0 0,-1 1 1 0 0,0 0-1 0 0,0 0 1 0 0,0 0 2 0 0,-1 10-12 0 0,1-7 10 0 0,0 1-1 0 0,0-1 1 0 0,1 1-1 0 0,-1 0 1 0 0,1-1-1 0 0,0 3 3 0 0,5 8-37 0 0,-5-12 32 0 0,1 1 1 0 0,-1-1 0 0 0,0 1-1 0 0,0-1 1 0 0,-1 1-1 0 0,1-1 1 0 0,-1 1-1 0 0,0-1 1 0 0,1 1 4 0 0,-1 4-10 0 0,1 0 0 0 0,0 0 0 0 0,0-1 0 0 0,1 1 0 0 0,0 0 10 0 0,0 0-1 0 0,0 0 0 0 0,0 0 1 0 0,-1 0-1 0 0,0 0 1 0 0,0 1 0 0 0,-1 0 0 0 0,0 0 0 0 0,1 0 0 0 0,1 0 0 0 0,0 0 0 0 0,0 1 0 0 0,1-1 0 0 0,-1 1 0 0 0,-1 0 0 0 0,0-1 0 0 0,0 1 0 0 0,-1 2 0 0 0,1 4 0 0 0,1 1 0 0 0,1-1 0 0 0,0 3 0 0 0,2 6 0 0 0,0 20 0 0 0,0-22 2 0 0,-2-12 14 0 0,-1 0-1 0 0,-1-1 1 0 0,1 1 0 0 0,-2 6-16 0 0,0 6 34 0 0,0-6 2 0 0,0 1 0 0 0,1-1 1 0 0,1 4-37 0 0,3 3 37 0 0,1 11 51 0 0,-4 1 45 0 0,-2 108 483 0 0,-1-118-499 0 0,-6 12 103 0 0,4-23-104 0 0,1 0 0 0 0,1 0 1 0 0,-1 4-117 0 0,2 3 153 0 0,0 0 0 0 0,-2-1 0 0 0,-2 4-153 0 0,-6 10 141 0 0,-2 8 76 0 0,2-9-48 0 0,1-15-94 0 0,-5 3 21 0 0,9-14-58 0 0,0 0 0 0 0,-1-1 0 0 0,0 1-1 0 0,0-1 1 0 0,0 0-38 0 0,-10 6 59 0 0,11-11-55 0 0,4-2-1 0 0,0 1 0 0 0,1-1-1 0 0,-1 0 1 0 0,0 1 0 0 0,1-1 0 0 0,-1 0 0 0 0,1 1 0 0 0,-1-1 0 0 0,0 1-1 0 0,1-1 1 0 0,-1 1 0 0 0,1-1 0 0 0,-1 1 0 0 0,1-1 0 0 0,0 1-1 0 0,-1-1 1 0 0,1 1 0 0 0,0 0 0 0 0,-1-1 0 0 0,1 1 0 0 0,0-1 0 0 0,-1 1-3 0 0,-1 4 17 0 0,1-4-15 0 0,1 0 1 0 0,-1 0-1 0 0,1 0 1 0 0,-1 0-1 0 0,0 0 1 0 0,1 0-1 0 0,-1 0 1 0 0,0 0-1 0 0,0-1 1 0 0,0 1-1 0 0,0 0 1 0 0,0-1-1 0 0,0 1 1 0 0,0-1-1 0 0,0 1 1 0 0,0-1-1 0 0,0 1 1 0 0,0-1-1 0 0,-1 0-2 0 0,-23 2 67 0 0,23-2-65 0 0,1 0 1 0 0,0 0 0 0 0,0 0 1 0 0,1 0-1 0 0,-1 0 0 0 0,0 0 0 0 0,1 0 1 0 0,-1 0-1 0 0,0 0 0 0 0,0-1 0 0 0,1 1 1 0 0,-1 0-1 0 0,0-1 0 0 0,1 1 0 0 0,-1 0 1 0 0,0-1-1 0 0,1 1 0 0 0,-1-1-3 0 0,-5-8-31 0 0,1 0-68 0 0,-3 2-74 0 0,2 4-7 0 0,5 2 156 0 0,0 1 1 0 0,1-1 0 0 0,-1 1 0 0 0,0-1 0 0 0,1 1-1 0 0,-1-1 1 0 0,0 0 0 0 0,1 1 0 0 0,-1-1 0 0 0,1 0-1 0 0,-1 0 1 0 0,1 1 0 0 0,-1-2 23 0 0,0-2-190 0 0,1-1-89 0 0,0 2 85 0 0,0 1-43 0 0,0-3-180 0 0,0 3 51 0 0,0 0-54 0 0,0 0-47 0 0,0 0-42 0 0,0 0-147 0 0,0-1-41 0 0,0 1-180 0 0,0-1-481 0 0</inkml:trace>
  <inkml:trace contextRef="#ctx0" brushRef="#br0" timeOffset="2322.89">2413 751 6336 0 0,'0'0'141'0'0,"0"0"23"0"0,0 0 11 0 0,3 0-29 0 0,4 3-177 0 0,0 5 52 0 0,-1 2 67 0 0,0 2 83 0 0,-1-3 5 0 0,-1-1 53 0 0,1 0 56 0 0,0-2 63 0 0,8 13 434 0 0,-6-4-320 0 0,-3-3-172 0 0,-2-7-191 0 0,-1 0-39 0 0,1 1-45 0 0,1 4 137 0 0,0-2-42 0 0,-1-1-20 0 0,1 2-3 0 0,-1 0-2 0 0,1-1 0 0 0,-1 0 19 0 0,1 2 42 0 0,1-2-15 0 0,-1 1 0 0 0,1-1 0 0 0,1 0 0 0 0,4 7-131 0 0,6 7 311 0 0,-9-12-162 0 0,-1 0-34 0 0,0 3 44 0 0,8 15 231 0 0,-4-18-246 0 0,4 6 80 0 0,-11-11-164 0 0,-1-4-46 0 0,-1-1 0 0 0,0 1 0 0 0,0-1 0 0 0,1 1-1 0 0,-1 0 1 0 0,0-1 0 0 0,1 1 0 0 0,-1-1 0 0 0,1 1 0 0 0,-1 0-1 0 0,1-1 1 0 0,-1 1 0 0 0,1-1 0 0 0,-1 0 0 0 0,1 1-1 0 0,-1-1 1 0 0,1 1 0 0 0,0-1 0 0 0,-1 0 0 0 0,1 0 0 0 0,0 1-1 0 0,0-1-13 0 0,4 2 52 0 0,2 3 41 0 0,1 3-2 0 0,2 1 9 0 0,-3-5 7 0 0,1-1 29 0 0,2-2 57 0 0,-1-1-79 0 0,-5 0-72 0 0,-1 0 0 0 0,1 0 0 0 0,-1 0 0 0 0,1 0 0 0 0,-1-1 0 0 0,1 1-1 0 0,-1-1 1 0 0,2-1-42 0 0,6-3 172 0 0,0-5 79 0 0,2-1-51 0 0,-8 9-146 0 0,-4 2-43 0 0,0 0 0 0 0,-1-1 0 0 0,1 1-1 0 0,0 0 1 0 0,-1-1 0 0 0,1 1 0 0 0,-1 0 0 0 0,1-1 0 0 0,0 1-1 0 0,-1-1 1 0 0,1 1 0 0 0,-1-1 0 0 0,1 1 0 0 0,-1-1 0 0 0,0 1-1 0 0,1-1 1 0 0,-1 0 0 0 0,0 1 0 0 0,1-1 0 0 0,-1 1 0 0 0,0-1-1 0 0,1 0-10 0 0,1-4 32 0 0,5-8 52 0 0,11-25 143 0 0,-17 34-216 0 0,0 1 1 0 0,-1-1-1 0 0,1 1 1 0 0,0-1-1 0 0,-1 1 1 0 0,0-2-12 0 0,2-14 49 0 0,5 2-34 0 0,-1 2 8 0 0,-5-1 34 0 0,-1 11-56 0 0,0 1 0 0 0,0-1 0 0 0,0 0 0 0 0,0 1 1 0 0,1-1-1 0 0,0 0 0 0 0,0 1 0 0 0,0-1 1 0 0,1 1-1 0 0,-1-1 0 0 0,1 1 0 0 0,0 0 1 0 0,1-1-2 0 0,-2 2 0 0 0,0 0 0 0 0,-1 0 0 0 0,1 1 0 0 0,-1-1 0 0 0,1 0 0 0 0,-1 0 0 0 0,0 0 0 0 0,0-1 0 0 0,0 1 0 0 0,-1 0 0 0 0,1 0 0 0 0,-1-6 0 0 0,1-20-54 0 0,0-22-59 0 0,0 48 44 0 0,3 6 11 0 0,3 2 53 0 0,-4-3-4 0 0,0-1 0 0 0,-1 1 0 0 0,1 0 0 0 0,0-1 0 0 0,-1 1-1 0 0,1 0 1 0 0,-1 0 0 0 0,1 0 0 0 0,-1 0 0 0 0,0 0 0 0 0,0 1 0 0 0,0-1 0 0 0,0 0 0 0 0,0 0 0 0 0,0 1 0 0 0,-1-1 0 0 0,1 1 0 0 0,-1 0 9 0 0,0 1-6 0 0,1-1-1 0 0,-1 0 1 0 0,1 0 0 0 0,-1 1-1 0 0,1-1 1 0 0,0 0-1 0 0,0 0 1 0 0,0 0-1 0 0,1 0 7 0 0,4 13-32 0 0,0 11 7 0 0,9 29-46 0 0,17 24 71 0 0,-30-75 0 0 0,0-1 0 0 0,0 1 0 0 0,1 0 0 0 0,0-1 0 0 0,0 1 0 0 0,0-1 0 0 0,0 0 0 0 0,1 0 0 0 0,0 1 0 0 0,9 11 0 0 0,-12-15 0 0 0,-1 0 0 0 0,0 0 0 0 0,1-1 0 0 0,-1 1 0 0 0,1 0 0 0 0,-1 0 0 0 0,1 0 0 0 0,-1 0 0 0 0,1-1 0 0 0,0 1 0 0 0,-1 0 0 0 0,1-1 0 0 0,0 1 0 0 0,0 0 0 0 0,-1-1 0 0 0,1 1 0 0 0,0-1 0 0 0,0 1 0 0 0,0-1 0 0 0,0 0 0 0 0,0 1 0 0 0,-1-1 0 0 0,1 0 0 0 0,0 0 0 0 0,0 1 0 0 0,0-1 0 0 0,1 0 0 0 0,9 3 0 0 0,-5-1 0 0 0,-1 0 0 0 0,1 0 0 0 0,-1 1 0 0 0,0 0 0 0 0,0 0 0 0 0,0 4 0 0 0,-5-6 0 0 0,0-1 0 0 0,0 0 0 0 0,1 1 0 0 0,-1-1 0 0 0,0 1 0 0 0,1-1 0 0 0,-1 1 0 0 0,0-1 0 0 0,1 0 0 0 0,-1 1 0 0 0,0-1 0 0 0,1 0 0 0 0,-1 0 0 0 0,1 1 0 0 0,-1-1 0 0 0,1 0 0 0 0,-1 0 0 0 0,1 1 0 0 0,-1-1 0 0 0,1 0 0 0 0,-1 0 0 0 0,1 0 0 0 0,-1 0 0 0 0,1 0 0 0 0,-1 0 0 0 0,1 0 0 0 0,-1 0 0 0 0,1 0 0 0 0,-1 0 0 0 0,1 0 0 0 0,-1 0 0 0 0,1 0 0 0 0,1 0-163 0 0,-1 0 52 0 0,1 0 46 0 0,0 0 40 0 0,0 0 58 0 0,1 0 70 0 0,6 0 397 0 0,-5 0-377 0 0,-2 0-118 0 0,0 0-52 0 0,0 0-62 0 0,0 0-71 0 0,0 0-49 0 0,0 0-72 0 0,0 0-79 0 0,0 0-87 0 0,-1 0-92 0 0,1 0-100 0 0,0 0-107 0 0,0 0-113 0 0,-2 0-967 0 0,0 0-1060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3.6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8592 0 0,'0'0'250'0'0,"0"0"4"0"0,0 1-189 0 0,0 1-37 0 0,0-1-107 0 0,0 1 36 0 0,0 2 56 0 0,-1 1 139 0 0,1 2 108 0 0,1 13 863 0 0,0-17-921 0 0,0 0-43 0 0,4 6 146 0 0,-4-8-249 0 0,0 0 0 0 0,0 1 0 0 0,0-1 0 0 0,0 1 0 0 0,0-1 1 0 0,-1 1-1 0 0,1-1 0 0 0,-1 1 0 0 0,1 0 0 0 0,-1-1 0 0 0,0 1 0 0 0,1 0 0 0 0,-1-1 0 0 0,0 1-56 0 0,0 13 414 0 0,-1-1-122 0 0,2-2-56 0 0,-1-1-56 0 0,2-1-58 0 0,5 3 99 0 0,-6-12-191 0 0,0 1 1 0 0,-1-1-1 0 0,1 1 0 0 0,0-1 1 0 0,-1 1-1 0 0,1-1 1 0 0,-1 1-1 0 0,1-1 1 0 0,-1 1-1 0 0,0-1 0 0 0,1 1 1 0 0,-1 0-1 0 0,0-1-30 0 0,0 28 543 0 0,2-23-359 0 0,2-3-128 0 0,-3-3-50 0 0,-1 1 0 0 0,1-1 0 0 0,-1 1 0 0 0,1-1 0 0 0,-1 1 0 0 0,1-1 0 0 0,-1 1 0 0 0,1 0 0 0 0,-1-1 0 0 0,1 1 0 0 0,-1 0 0 0 0,0-1 0 0 0,1 1 0 0 0,-1 0 0 0 0,0-1-6 0 0,2 11 98 0 0,-1 8 87 0 0,-1-17-184 0 0,0-1-98 0 0,0-1-91 0 0,0 0 46 0 0,0 0-36 0 0,0 0-40 0 0,0 0-37 0 0,0 0-356 0 0,0 0 78 0 0,0 0-52 0 0,0 0-695 0 0,0 0-556 0 0,0 0-1052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5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 11256 0 0,'0'0'256'0'0,"0"0"-234"0"0,-1 0 1 0 0,1 0 0 0 0,0 0-1 0 0,0 0 1 0 0,0 0-1 0 0,0 0 1 0 0,0 0 0 0 0,-1 0-1 0 0,1 0 1 0 0,0 0 0 0 0,0 0-1 0 0,0 0 1 0 0,0 0 0 0 0,0 0-1 0 0,-1 0 1 0 0,1 0-1 0 0,0 0 1 0 0,0 0 0 0 0,0 0-1 0 0,0 0 1 0 0,0 0 0 0 0,-1 0-1 0 0,1 0 1 0 0,0 0 0 0 0,0 0-1 0 0,0 0 1 0 0,0 0-1 0 0,0 0 1 0 0,0 0 0 0 0,-1 0-1 0 0,1 1 1 0 0,0-1 0 0 0,0 0-1 0 0,0 0 1 0 0,0 0 0 0 0,0 0-1 0 0,0 0 1 0 0,0 0-1 0 0,0 1 1 0 0,0-1 0 0 0,0 0-1 0 0,0 0 1 0 0,-1 0-23 0 0,10 52 1259 0 0,-9-38-723 0 0,1 0 0 0 0,0 1 0 0 0,1-1 0 0 0,3 9-536 0 0,-5-19 127 0 0,1 1 0 0 0,-1 0 0 0 0,0 0 0 0 0,0 0 0 0 0,0-1 0 0 0,-1 1 1 0 0,0 2-128 0 0,0-2 132 0 0,1 1 0 0 0,-1 0 1 0 0,1-1-1 0 0,0 1 0 0 0,1 3-132 0 0,12 79 1415 0 0,-10-69-993 0 0,0 1 0 0 0,2-1-1 0 0,3 9-421 0 0,-3-11 240 0 0,0 1 0 0 0,-1-1 0 0 0,1 18-240 0 0,-5-28 72 0 0,2 1 1 0 0,-1-1-1 0 0,1 0 0 0 0,0 0 0 0 0,1 1-72 0 0,-1-3 68 0 0,-1 0 0 0 0,1 0 0 0 0,-1 0 0 0 0,0 0-1 0 0,0 1 1 0 0,-1-1 0 0 0,1 0 0 0 0,-1 5-68 0 0,1 23 235 0 0,0-29-252 0 0,-1 0-1 0 0,1 0 1 0 0,-1 0 0 0 0,0 0-1 0 0,0 0 1 0 0,0 0 0 0 0,-1 0-1 0 0,1 0 1 0 0,-1 1 0 0 0,0-1-1 0 0,-1 1 18 0 0,-3 4-7 0 0,4-8 18 0 0,0 0-1 0 0,0 0 1 0 0,0 1 0 0 0,1-1 0 0 0,-1 0-1 0 0,0 1 1 0 0,1-1 0 0 0,-1 1 0 0 0,1-1-1 0 0,0 1 1 0 0,-1 0-11 0 0,1-1 3 0 0,1 0 0 0 0,-1 0 0 0 0,0 1 0 0 0,0-1 0 0 0,0 0 0 0 0,0 0 0 0 0,0 0 0 0 0,-1 0 0 0 0,1 0 0 0 0,0 0 0 0 0,0 1 0 0 0,-1-1 0 0 0,1 0 0 0 0,-1 0 0 0 0,1 0 0 0 0,-1 0 0 0 0,1 0 0 0 0,-1 0 0 0 0,0 0 0 0 0,1 0 0 0 0,-1-1 0 0 0,0 1 0 0 0,0 0 0 0 0,0 0 0 0 0,0 0 0 0 0,0-1 0 0 0,0 1 0 0 0,0-1 0 0 0,0 1-3 0 0,0 0-2437 0 0,4-3 1035 0 0,-3 2 1276 0 0,1-1 1 0 0,-1 0 0 0 0,1 0 0 0 0,-1 1-1 0 0,1-1 1 0 0,-1 0 0 0 0,1 0 0 0 0,-1 0 0 0 0,0 1-1 0 0,1-1 1 0 0,-1 0 0 0 0,0 0 0 0 0,0 0 0 0 0,0 0-1 0 0,0 0 1 0 0,0 0 125 0 0,0-23-2766 0 0,1 21 2115 0 0,0 1 0 0 0,-1-1 0 0 0,1 1 0 0 0,1-1 0 0 0,-1 1 0 0 0,0 0 0 0 0,0 0 0 0 0,2-1 651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5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 22 4144 0 0,'2'-1'22'0'0,"6"-3"424"0"0,-8 4-397 0 0,0 0-1 0 0,0 0 1 0 0,0 0-1 0 0,1-1 1 0 0,-1 1-1 0 0,0 0 1 0 0,0 0-1 0 0,0 0 1 0 0,0-1-1 0 0,0 1 1 0 0,0 0-1 0 0,0 0 1 0 0,0 0-1 0 0,0-1 1 0 0,0 1-1 0 0,0 0 1 0 0,0 0-1 0 0,0 0 1 0 0,0 0-1 0 0,0-1 0 0 0,0 1 1 0 0,0 0-1 0 0,0 0 1 0 0,0 0-1 0 0,0-1 1 0 0,-1 1-1 0 0,1 0 1 0 0,0 0-1 0 0,0 0 1 0 0,0 0-1 0 0,0-1 1 0 0,0 1-1 0 0,0 0 1 0 0,0 0-1 0 0,-1 0-48 0 0,0-1 1949 0 0,1 1 99 0 0,0-1-1923 0 0,0 1 0 0 0,0-1 0 0 0,0 1 0 0 0,0-1 0 0 0,-1 1 0 0 0,1 0 0 0 0,0-1 0 0 0,0 1 0 0 0,0-1-1 0 0,-1 1 1 0 0,1-1 0 0 0,0 1 0 0 0,-1 0 0 0 0,1-1 0 0 0,0 1 0 0 0,-1 0 0 0 0,1 0 0 0 0,-1-1 0 0 0,1 1 0 0 0,0 0-1 0 0,-1 0 1 0 0,1-1 0 0 0,-1 1 0 0 0,1 0 0 0 0,-1 0 0 0 0,1 0 0 0 0,-1 0 0 0 0,1 0 0 0 0,-1 0 0 0 0,1 0 0 0 0,-1 0 0 0 0,1 0-1 0 0,-1 0 1 0 0,1 0 0 0 0,-1 0 0 0 0,1 0 0 0 0,-1 0 0 0 0,1 0 0 0 0,0 0 0 0 0,-1 0 0 0 0,1 1 0 0 0,-1-1 0 0 0,1 0-125 0 0,-20 8 1032 0 0,5 9-553 0 0,14-14-435 0 0,-1-1 1 0 0,0 1-1 0 0,0-1 1 0 0,0 0-1 0 0,0 1 0 0 0,-3 0-44 0 0,2 0 37 0 0,-1 0-1 0 0,0-1 1 0 0,1 1 0 0 0,0 0-1 0 0,0 1 1 0 0,0-1-1 0 0,0 1 1 0 0,0-1-1 0 0,0 1 1 0 0,1 0-1 0 0,0 0 1 0 0,0 0-1 0 0,-1 4-36 0 0,0-4 6 0 0,1 0-1 0 0,-1 1 1 0 0,0-1-1 0 0,-1 0 1 0 0,1-1-1 0 0,-1 1 1 0 0,1-1-1 0 0,-4 3-5 0 0,2-2 27 0 0,0 1 1 0 0,1-1-1 0 0,-1 1 0 0 0,1 0 0 0 0,0 0 0 0 0,-1 3-27 0 0,-3 4 159 0 0,0 0 1 0 0,-1-1 0 0 0,0 0-1 0 0,-6 6-159 0 0,14-17 8 0 0,0 1 1 0 0,1-1-1 0 0,-1 1 0 0 0,0 0 0 0 0,1 0 0 0 0,-1-1 0 0 0,1 1 0 0 0,-1 0 0 0 0,1 0 0 0 0,0 0 0 0 0,-1-1 0 0 0,1 1 0 0 0,0 0 0 0 0,-1 0 0 0 0,1 0 0 0 0,0 0 0 0 0,0 0 0 0 0,0 0 0 0 0,0 0 1 0 0,0 0-1 0 0,0 0 0 0 0,0-1 0 0 0,0 1 0 0 0,0 0 0 0 0,0 0 0 0 0,1 0 0 0 0,-1 0 0 0 0,0 0 0 0 0,1 0 0 0 0,-1-1 0 0 0,0 1 0 0 0,1 0 0 0 0,0 0-8 0 0,-1 0 15 0 0,1 1-1 0 0,-1-1 1 0 0,1 0-1 0 0,-1 0 1 0 0,1 1-1 0 0,-1-1 0 0 0,0 0 1 0 0,0 1-1 0 0,1-1 1 0 0,-1 0-1 0 0,0 1 1 0 0,0-1-1 0 0,0 0 1 0 0,-1 1-1 0 0,1 0-14 0 0,-9 11 147 0 0,9-12-134 0 0,-1 0 0 0 0,0-1 0 0 0,1 1 0 0 0,-1 0 1 0 0,0 0-1 0 0,1-1 0 0 0,-1 1 0 0 0,1 0 0 0 0,-1 0 0 0 0,1 0 0 0 0,-1 0 1 0 0,1 0-1 0 0,0 0 0 0 0,-1 0 0 0 0,1-1 0 0 0,0 1 0 0 0,0 0 1 0 0,0 0-1 0 0,0 0 0 0 0,0 0 0 0 0,0 0 0 0 0,0 0 0 0 0,0 0 0 0 0,0 0 1 0 0,0 0-1 0 0,0 0 0 0 0,1 0 0 0 0,-1 0 0 0 0,0 0 0 0 0,1 0-13 0 0,1 3 23 0 0,0 0 0 0 0,0-1 0 0 0,0 1 1 0 0,1-1-1 0 0,-1 0 0 0 0,1 0 0 0 0,0 0 0 0 0,0 0 0 0 0,0 0 0 0 0,1 0 0 0 0,-1-1 0 0 0,1 0 0 0 0,-1 1 0 0 0,1-1 0 0 0,0-1 0 0 0,0 1 0 0 0,0 0 0 0 0,0-1 0 0 0,0 0 0 0 0,0 0 0 0 0,0 0 0 0 0,2 0-23 0 0,24 9 66 0 0,-27-8-56 0 0,0-1 1 0 0,0 0-1 0 0,0 1 1 0 0,0-1-1 0 0,0 0 1 0 0,1-1-1 0 0,-1 1 1 0 0,0-1-1 0 0,0 1 1 0 0,1-1-1 0 0,2 0-10 0 0,16-3-246 0 0,-1 0 0 0 0,0-1 0 0 0,0-2 0 0 0,-1 0-1 0 0,1-1 1 0 0,9-5 246 0 0,11-6-3386 0 0,-14 7-2446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5.7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88 5528 0 0,'-28'-9'497'0'0,"26"8"-368"0"0,0-1 0 0 0,0 1 0 0 0,0-1 0 0 0,0 0 0 0 0,0 0 0 0 0,0 0 0 0 0,0 0 0 0 0,0 0 0 0 0,1 0 0 0 0,-1-2-129 0 0,0 2 597 0 0,0-1 0 0 0,0 0 1 0 0,0 1-1 0 0,0-1 0 0 0,-1 1 0 0 0,-1-2-597 0 0,0 2 396 0 0,1 0 1 0 0,-1 0-1 0 0,0 0 0 0 0,0 0 0 0 0,0 1 0 0 0,-1-1-396 0 0,0 1 324 0 0,0-1 0 0 0,1 0 0 0 0,-1 0-1 0 0,1 0 1 0 0,-1-1-324 0 0,2 1 143 0 0,-1 0-1 0 0,1 1 1 0 0,0-1-1 0 0,-1 1 1 0 0,1 0-1 0 0,-1 0 1 0 0,1 0 0 0 0,-1 0-1 0 0,0 1 1 0 0,1-1-1 0 0,-2 1-142 0 0,3 0 417 0 0,-8 1 333 0 0,7 0-668 0 0,0-1 0 0 0,0 1 1 0 0,1 0-1 0 0,-1 0 0 0 0,0 1 1 0 0,1-1-1 0 0,-1 1 0 0 0,1-1 0 0 0,-1 1 1 0 0,1 0-1 0 0,0 0-82 0 0,0 7 105 0 0,1-9-105 0 0,0 1 0 0 0,1 0 0 0 0,-1 0 0 0 0,0 0 0 0 0,1 0 0 0 0,-1 0 0 0 0,1 0 0 0 0,-1 1 0 0 0,1-1 0 0 0,-1 0 0 0 0,1 0 0 0 0,0 0 0 0 0,0 0 0 0 0,-1 1 0 0 0,1-1 0 0 0,0 0 0 0 0,0 0 0 0 0,0 0 0 0 0,0 1 0 0 0,1-1 0 0 0,-1 0 0 0 0,0 0 0 0 0,0 0 0 0 0,1 1 0 0 0,-1-1 0 0 0,1 0 0 0 0,-1 0 0 0 0,1 1 0 0 0,0 1 0 0 0,0 1 0 0 0,0-1 0 0 0,0 1 0 0 0,-1-1 0 0 0,0 1 0 0 0,1-1 0 0 0,-1 1 0 0 0,-1 3 0 0 0,1-4 0 0 0,0 1 0 0 0,0-1 0 0 0,0 0 0 0 0,0 1 0 0 0,1-1 0 0 0,-1 0 0 0 0,1 1 0 0 0,0-1 0 0 0,0 0 0 0 0,1 3 0 0 0,2 1 0 0 0,-3-5 0 0 0,1 0 0 0 0,-1 0 0 0 0,0 0 0 0 0,0 1 0 0 0,0-1 0 0 0,0 0 0 0 0,-1 1 0 0 0,1-1 0 0 0,-1 1 0 0 0,1-1 0 0 0,-1 1 0 0 0,0-1 0 0 0,0 0 0 0 0,0 1 0 0 0,0-1 0 0 0,0 1 0 0 0,-1 0 0 0 0,1-1 0 0 0,0 0-1 0 0,0-1 1 0 0,0 1 0 0 0,1 0-1 0 0,-1 0 1 0 0,0-1-1 0 0,0 1 1 0 0,1 0-1 0 0,0-1 1 0 0,-1 1-1 0 0,1-1 1 0 0,0 1-1 0 0,-1 0 1 0 0,1-1-1 0 0,0 1 1 0 0,0-1 0 0 0,1 1-2 0 0,-1 0 0 0 0,0-1 1 0 0,0 1-1 0 0,0 0 0 0 0,-1 0 0 0 0,1 0 1 0 0,0 0-1 0 0,-1 0 0 0 0,1 0 1 0 0,-1 0-1 0 0,0 2 2 0 0,0 1 21 0 0,0-3 4 0 0,0 0 1 0 0,0 0 0 0 0,0 1 0 0 0,0-1 0 0 0,0 0-1 0 0,0 0 1 0 0,1 1 0 0 0,-1-1 0 0 0,1 0 0 0 0,-1 0-1 0 0,1 0 1 0 0,0 0 0 0 0,0 0 0 0 0,0 0 0 0 0,0 0-1 0 0,0 0 1 0 0,0 0 0 0 0,1 0 0 0 0,-1 0 0 0 0,1-1-1 0 0,0 2-25 0 0,16 9 173 0 0,-16-10-176 0 0,1-1 0 0 0,-1 1 0 0 0,1 0-1 0 0,-1 0 1 0 0,0-1 0 0 0,0 1 0 0 0,0 1-1 0 0,0-1 1 0 0,0 0 0 0 0,0 0 0 0 0,1 3 3 0 0,21 33-143 0 0,-23-38 146 0 0,-1 1 0 0 0,0-1 0 0 0,1 0 1 0 0,-1 1-1 0 0,0-1 0 0 0,0 0 0 0 0,0 1 0 0 0,1-1 0 0 0,-1 0 0 0 0,0 1 0 0 0,0-1 0 0 0,0 1 1 0 0,0-1-1 0 0,0 0 0 0 0,0 1 0 0 0,0-1 0 0 0,1 1 0 0 0,-1-1 0 0 0,-1 1 0 0 0,1-1 0 0 0,0 0 1 0 0,0 1-1 0 0,0-1 0 0 0,0 1 0 0 0,0-1 0 0 0,0 0 0 0 0,0 1 0 0 0,0-1 0 0 0,-1 1 0 0 0,1-1 1 0 0,0 0-1 0 0,0 1 0 0 0,-1-1 0 0 0,1 0 0 0 0,0 1 0 0 0,0-1 0 0 0,-1 0-3 0 0,1 1 7 0 0,-1-1 0 0 0,1 1 0 0 0,0-1 0 0 0,-1 1 0 0 0,1-1 0 0 0,0 1 0 0 0,-1-1 0 0 0,1 1 1 0 0,0-1-1 0 0,0 1 0 0 0,0-1 0 0 0,-1 1 0 0 0,1 0 0 0 0,0-1 0 0 0,0 1 0 0 0,0-1 0 0 0,0 1 0 0 0,0 0 0 0 0,0-1 0 0 0,0 1 0 0 0,0-1 0 0 0,0 1 0 0 0,1-1 0 0 0,-1 1-7 0 0,1 3 37 0 0,-1-3-18 0 0,1 0 0 0 0,-1-1 0 0 0,0 1 0 0 0,0 0 0 0 0,1 0 0 0 0,-1-1 0 0 0,0 1 0 0 0,0 0 0 0 0,0 0 0 0 0,0 0 0 0 0,0-1-1 0 0,0 1 1 0 0,0 0 0 0 0,0 0 0 0 0,0-1 0 0 0,0 1 0 0 0,-1 0 0 0 0,1 0 0 0 0,0-1 0 0 0,-1 1 0 0 0,1 0 0 0 0,0 0 0 0 0,-1-1 0 0 0,1 1 0 0 0,0 0 0 0 0,-1-1 0 0 0,1 1 0 0 0,-1-1 0 0 0,0 1 0 0 0,1-1 0 0 0,-1 1 0 0 0,1-1-1 0 0,-1 1 1 0 0,0-1-19 0 0,-34 25 768 0 0,34-25-741 0 0,1 1-1 0 0,-1-1 0 0 0,1 1 0 0 0,-1-1 0 0 0,0 0 0 0 0,1 1 1 0 0,-1-1-1 0 0,0 0 0 0 0,1 1 0 0 0,-1-1 0 0 0,0 0 1 0 0,1 0-1 0 0,-1 0 0 0 0,0 0 0 0 0,0 1 0 0 0,0-1-26 0 0,-5 1 45 0 0,-9 2-65 0 0,7 0-91 0 0,-1-1 0 0 0,0 1 0 0 0,1 0 0 0 0,-2 2 111 0 0,5-4-154 0 0,1 1-1 0 0,-1-1 1 0 0,1 0-1 0 0,-1 0 0 0 0,0 0 1 0 0,1-1-1 0 0,-1 0 1 0 0,-1 0 154 0 0,-38-2-2069 0 0,29-3 966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6.2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9648 0 0,'0'0'438'0'0,"0"0"-8"0"0,2 2-276 0 0,6 9 322 0 0,-1 1 0 0 0,0 0-1 0 0,0 1 1 0 0,-2 0 0 0 0,1 0 0 0 0,1 7-476 0 0,7 17 633 0 0,-4-9 159 0 0,-1 0 1 0 0,3 20-793 0 0,6 18 712 0 0,3 2 656 0 0,-2 1 0 0 0,7 67-1368 0 0,-20-94 508 0 0,-2-25-319 0 0,-1 1 0 0 0,-2 1 0 0 0,1-1 1 0 0,-2 0-1 0 0,-1 12-189 0 0,-1-16 120 0 0,0 0 1 0 0,-1 0 0 0 0,-1-1-1 0 0,-3 10-120 0 0,-10-19 339 0 0,16-4-316 0 0,0 0 0 0 0,0-1 0 0 0,0 1 0 0 0,0-1 0 0 0,0 1 0 0 0,0-1 0 0 0,0 0 0 0 0,0 1 0 0 0,0-1 0 0 0,0 0 0 0 0,0 1 0 0 0,0-1 0 0 0,0 0 1 0 0,1 0-1 0 0,-1 0 0 0 0,0 0 0 0 0,1 0 0 0 0,-1 0 0 0 0,0 0 0 0 0,1 0 0 0 0,-1 0 0 0 0,1 0 0 0 0,0 0 0 0 0,-1-1-23 0 0,0-3-29 0 0,-1 1 1 0 0,1 0-1 0 0,0 0 1 0 0,0 0-1 0 0,1 0 0 0 0,-1-4 29 0 0,1-2-58 0 0,1 0-1 0 0,0 0 1 0 0,0 0-1 0 0,1 0 1 0 0,1 1-1 0 0,-1-1 1 0 0,2 0-1 0 0,-1 1 1 0 0,1 0-1 0 0,1 0 1 0 0,-1 0-1 0 0,1 0 1 0 0,1 1-1 0 0,0 0 1 0 0,0 0-1 0 0,3-2 59 0 0,-1 2-26 0 0,0 1 0 0 0,0-1-1 0 0,1 1 1 0 0,6-2 26 0 0,-11 6-14 0 0,0 1 1 0 0,1 0-1 0 0,-1 0 0 0 0,1 0 0 0 0,0 0 1 0 0,-1 1-1 0 0,1 0 0 0 0,0 0 1 0 0,0 0-1 0 0,0 1 0 0 0,3-1 14 0 0,0 1-16 0 0,-1 0 0 0 0,1 1 0 0 0,-1 0 0 0 0,1 0 0 0 0,-1 1 0 0 0,0 0 0 0 0,1 0 0 0 0,-1 1 0 0 0,0 0 0 0 0,-1 0 0 0 0,1 0 0 0 0,3 3 16 0 0,-8-5 0 0 0,12 6 0 0 0,-1 1 0 0 0,0 0 0 0 0,0 1 0 0 0,-1 1 0 0 0,0 0 0 0 0,0 0 0 0 0,1 3 0 0 0,8 9 2 0 0,-15-17-16 0 0,0 1 0 0 0,-1-1 1 0 0,0 1-1 0 0,3 5 14 0 0,5 7-23 0 0,-8-11-356 0 0,0 1 1 0 0,0 0-1 0 0,4 8 379 0 0,-5-9-1194 0 0,-3-6-56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6.7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44 10680 0 0,'-16'-10'571'0'0,"8"4"-333"0"0,0 1-1 0 0,0 0 1 0 0,-1 0 0 0 0,0 1 0 0 0,-4-2-238 0 0,10 5 157 0 0,-1 1 0 0 0,1-1 0 0 0,0 1 1 0 0,0-1-1 0 0,-1 1 0 0 0,1 0 0 0 0,0 0 0 0 0,0 1 1 0 0,-1-1-1 0 0,1 1 0 0 0,0-1 0 0 0,0 1 1 0 0,0 0-1 0 0,-1 0 0 0 0,1 0 0 0 0,0 1 1 0 0,1-1-1 0 0,-1 1 0 0 0,0 0 0 0 0,0-1 1 0 0,1 1-1 0 0,-2 2-157 0 0,-7 5 217 0 0,1 1 1 0 0,1 0-1 0 0,0 1 1 0 0,-6 10-218 0 0,0-2 196 0 0,6-5 39 0 0,0 0 1 0 0,2 1-1 0 0,-1 0 1 0 0,2 0 0 0 0,0 1-1 0 0,-3 10-235 0 0,7-18 67 0 0,0-1 1 0 0,0 1-1 0 0,1-1 0 0 0,-1 1 0 0 0,2 0 0 0 0,-1 2-67 0 0,1-6 13 0 0,0-1-1 0 0,0 0 1 0 0,1 0-1 0 0,-1 1 1 0 0,1-1-1 0 0,0 0 1 0 0,0 0-1 0 0,0 0 1 0 0,0 0-1 0 0,0 0 0 0 0,1 0 1 0 0,-1 0-1 0 0,1 0 1 0 0,0 0-1 0 0,0-1 1 0 0,1 1-13 0 0,-1 1 71 0 0,1-1 0 0 0,0 0 1 0 0,-1 0-1 0 0,1-1 0 0 0,1 1 1 0 0,-1-1-1 0 0,0 1 0 0 0,1-1 1 0 0,-1 0-1 0 0,1 0 0 0 0,-1-1 1 0 0,1 1-1 0 0,0-1 0 0 0,0 0 1 0 0,0 0-1 0 0,2 1-71 0 0,-4-2 12 0 0,-1 0 0 0 0,0 0 0 0 0,0 0 0 0 0,1-1-1 0 0,-1 1 1 0 0,0 0 0 0 0,0-1 0 0 0,1 1 0 0 0,-1 0 0 0 0,0-1 0 0 0,0 1-1 0 0,0-1 1 0 0,1 0 0 0 0,-1 1 0 0 0,0-1 0 0 0,0 0 0 0 0,0 0 0 0 0,0 0-12 0 0,11-7 75 0 0,-5 4-44 0 0,0 0 0 0 0,0 0 0 0 0,0-1 0 0 0,-1 0 0 0 0,0 0 0 0 0,1-1 0 0 0,-2 0 0 0 0,4-3-31 0 0,7-11 11 0 0,-1-2 1 0 0,0 0-12 0 0,-1 1-3 0 0,-6 8 16 0 0,-1 0 0 0 0,0-1 0 0 0,1-6-13 0 0,-2 7 12 0 0,0-1 0 0 0,1 1 0 0 0,4-5-12 0 0,3-11 43 0 0,-14 29-47 0 0,1 1 1 0 0,0-1-1 0 0,-1 0 0 0 0,1 1 1 0 0,-1-1-1 0 0,1 1 1 0 0,0-1-1 0 0,-1 1 1 0 0,1-1-1 0 0,-1 1 1 0 0,1-1-1 0 0,-1 1 0 0 0,1 0 1 0 0,-1-1-1 0 0,0 1 4 0 0,3 2-20 0 0,-1 1 0 0 0,0-1 0 0 0,0 1 0 0 0,0-1 0 0 0,0 1 0 0 0,-1 0 0 0 0,1 0 0 0 0,-1 0 0 0 0,0 0 0 0 0,0 0 0 0 0,-1 0 0 0 0,1 4 20 0 0,-1-2-14 0 0,1 0-1 0 0,0-1 0 0 0,0 1 1 0 0,0 0-1 0 0,3 5 15 0 0,3 14 1 0 0,5 18-1 0 0,-11-36-6 0 0,1 0-1 0 0,0-1 1 0 0,0 1-1 0 0,0 0 1 0 0,1-1-1 0 0,0 0 0 0 0,0 1 1 0 0,0-1-1 0 0,1 0 1 0 0,1 1 6 0 0,-1-1 1 0 0,9 6-43 0 0,-13-11-308 0 0,1-1 0 0 0,-1 1 0 0 0,1-1 1 0 0,0 1-1 0 0,0-1 0 0 0,-1 0 0 0 0,1 1 1 0 0,0-1-1 0 0,0 0 0 0 0,-1 1 0 0 0,1-1 1 0 0,0 0-1 0 0,0 0 0 0 0,0 0 0 0 0,-1 0 0 0 0,1 1 1 0 0,0-1-1 0 0,0-1 350 0 0,1 1-6045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7.0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4608 0 0,'3'19'153'0'0,"8"57"5136"0"0,-10-71-4755 0 0,0 0-1 0 0,0 1 1 0 0,1-1-1 0 0,-1 0 1 0 0,3 5-534 0 0,-1-5 334 0 0,-1 0 1 0 0,-1 1-1 0 0,1 0 1 0 0,-1-1-1 0 0,1 7-334 0 0,0 2 898 0 0,1 1 0 0 0,0 0 0 0 0,1-1 0 0 0,0 0-1 0 0,5 8-897 0 0,-4 2 1501 0 0,-3-15 882 0 0,0-20-1565 0 0,11-38-672 0 0,-12 41-143 0 0,1 1-1 0 0,0-1 1 0 0,0 1-1 0 0,1 0 1 0 0,0 0-1 0 0,0 0 1 0 0,1 0-3 0 0,29-47-3 0 0,-25 41 4 0 0,-3 7-52 0 0,0 0 0 0 0,0 0 0 0 0,0 0 0 0 0,1 1 0 0 0,0-1 0 0 0,0 1 0 0 0,1 1-1 0 0,-1-1 1 0 0,1 1 0 0 0,0 0 0 0 0,0 1 0 0 0,0 0 0 0 0,1 0 0 0 0,-1 0 0 0 0,2 1 51 0 0,178-45-6224 0 0,-155 39-25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7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227 577 11200 0 0,'0'0'256'0'0,"-9"0"344"0"0,-17 7-461 0 0,19-6 119 0 0,-1 1-1 0 0,0 0 0 0 0,0 0 1 0 0,1 1-1 0 0,0 0 0 0 0,-1 0 1 0 0,1 1-1 0 0,0-1 1 0 0,1 2-1 0 0,-1-1 0 0 0,-3 4-257 0 0,-2 4 279 0 0,0 1-1 0 0,1 0 1 0 0,1 1-1 0 0,0 0 0 0 0,1 1 1 0 0,-1 4-279 0 0,4-7 206 0 0,1 0 0 0 0,1 0 0 0 0,-3 13-206 0 0,6-18-1 0 0,-1-3 61 0 0,1 1-1 0 0,1-1 0 0 0,-1 0 1 0 0,1 1-1 0 0,0-1 1 0 0,0 1-1 0 0,0 0 1 0 0,0-1-1 0 0,1 1 1 0 0,0-1-1 0 0,0 0 0 0 0,0 1 1 0 0,0-1-1 0 0,1 0 1 0 0,-1 0-1 0 0,1 1 1 0 0,1-1-1 0 0,-1-1 1 0 0,0 1-1 0 0,1 0 0 0 0,0 0 1 0 0,0-1-1 0 0,0 0 1 0 0,0 0-1 0 0,0 1 1 0 0,1-2-1 0 0,-1 1 1 0 0,1 0-1 0 0,0-1 0 0 0,0 0 1 0 0,0 0-1 0 0,0 0 1 0 0,0 0-1 0 0,0 0 1 0 0,1-1-1 0 0,2 1-59 0 0,-1-1 40 0 0,-1 1-1 0 0,1-1 1 0 0,0 0-1 0 0,0 0 1 0 0,0-1-1 0 0,0 0 1 0 0,0 0 0 0 0,0 0-1 0 0,-1-1 1 0 0,1 0-1 0 0,0 0 1 0 0,0 0-1 0 0,-1-1 1 0 0,1 0-1 0 0,0 0-39 0 0,1-1 77 0 0,1 0-1 0 0,-1 0 1 0 0,0-1-1 0 0,1 0 1 0 0,-2-1-1 0 0,1 1 1 0 0,0-1-1 0 0,-1-1 1 0 0,0 1-1 0 0,0-1 1 0 0,2-4-77 0 0,-1 2 197 0 0,-2 2-188 0 0,-1 0-1 0 0,1 0 1 0 0,-1-1 0 0 0,0 0 0 0 0,0 0 0 0 0,-1 0 0 0 0,0 0 0 0 0,0 0-9 0 0,2-14 44 0 0,0 0 1 0 0,-1-1-1 0 0,-1 1 0 0 0,-2-1 1 0 0,0 1-1 0 0,-1-5-44 0 0,-8-145-47 0 0,3 91-299 0 0,0-103-677 0 0,5 150 576 0 0,2-18 447 0 0,1-10 106 0 0,-4 42-4 0 0,2-21-263 0 0,-7 65 33 0 0,4 3 128 0 0,1 1 0 0 0,1-1-1 0 0,3 15 1 0 0,15 85 4 0 0,-3-14 516 0 0,-1-12 165 0 0,1 18-203 0 0,-15-101-376 0 0,0 0 1 0 0,-2 15-107 0 0,-1 16 97 0 0,-2-14-90 0 0,0-3 909 0 0,0-14 60 0 0,1-16-7300 0 0,4-3 4710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7.9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0 920 0 0,'0'0'479'0'0,"0"0"1674"0"0,0 0 735 0 0,0 0 148 0 0,0 2-322 0 0,2 29-1557 0 0,1-1 0 0 0,1 0-1 0 0,2 0-1156 0 0,-3-11 668 0 0,1-2-328 0 0,-2-12-318 0 0,-1-1 1 0 0,0 1-1 0 0,0-1 0 0 0,-1 1 0 0 0,1 4-22 0 0,1 0 431 0 0,0-2-1587 0 0,-1-3-2938 0 0,-1-4-1050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8.3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8288 0 0,'0'0'381'0'0,"0"0"-6"0"0,6 8 1442 0 0,-1 0-1296 0 0,-1-1 1 0 0,0 1-1 0 0,-1 0 1 0 0,0 0-1 0 0,0 1 1 0 0,-1-1-1 0 0,0 1 1 0 0,0 0-522 0 0,17 62 1832 0 0,-13-49-1557 0 0,-4-16-231 0 0,-1 0 0 0 0,0 0 0 0 0,0 0-1 0 0,0 0 1 0 0,0 4-44 0 0,-1-6-418 0 0,0-1-1 0 0,0 1 1 0 0,0-1-1 0 0,-1 1 0 0 0,1-1 1 0 0,-1 1-1 0 0,0-1 0 0 0,0 1 1 0 0,0-1-1 0 0,-1 1 419 0 0,0-1-1533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1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1 3224 0 0,'0'0'143'0'0,"-5"0"1377"0"0,0-1-445 0 0,2 1-633 0 0,1 0 1 0 0,-1 0-1 0 0,0 0 1 0 0,0 1-1 0 0,0-1 1 0 0,0 0-1 0 0,0 1 1 0 0,1 0-1 0 0,-1 0 1 0 0,0 0-1 0 0,0 0 1 0 0,0 1-443 0 0,-9 3 719 0 0,-2 2 282 0 0,13-6-613 0 0,1-1-83 0 0,0 0-32 0 0,-1 1-240 0 0,1-1 0 0 0,-1 1-1 0 0,0 0 1 0 0,1-1 0 0 0,-1 1 0 0 0,1-1-1 0 0,-1 1 1 0 0,0-1 0 0 0,0 0 0 0 0,1 1-1 0 0,-1-1 1 0 0,0 0 0 0 0,0 1 0 0 0,1-1-1 0 0,-1 0 1 0 0,0 0 0 0 0,0 0 0 0 0,1 0-1 0 0,-1 0-32 0 0,-3 2 146 0 0,3-1-85 0 0,0 1 0 0 0,0 0 0 0 0,0 0 0 0 0,1-1 0 0 0,-1 1 0 0 0,0 0 0 0 0,1 0 0 0 0,0 0 0 0 0,-1 0 0 0 0,1 0 0 0 0,0 0 0 0 0,0 2-61 0 0,-2 10 334 0 0,2-13-309 0 0,-1 1 1 0 0,1-1 0 0 0,0 1 0 0 0,0-1 0 0 0,0 1 0 0 0,0-1 0 0 0,0 1 0 0 0,1-1 0 0 0,-1 1 0 0 0,0-1 0 0 0,1 0 0 0 0,-1 1-26 0 0,3 14 41 0 0,-2-6-30 0 0,0-1 1 0 0,0 0-1 0 0,1 1 1 0 0,0-1 0 0 0,0 0-1 0 0,1 1-11 0 0,22 54 213 0 0,-15-42-151 0 0,23 56 665 0 0,35 55-727 0 0,-43-85 278 0 0,-3 0-1 0 0,-2 1 0 0 0,3 15-277 0 0,-20-52 88 0 0,0 1-1 0 0,0-1 0 0 0,-2 1 0 0 0,1 3-87 0 0,-1 0 91 0 0,0-8-9 0 0,-2 1-1 0 0,1-1 0 0 0,-1 0 0 0 0,0 0 0 0 0,0 1 1 0 0,-1-1-1 0 0,-2 3-81 0 0,0 7 263 0 0,3-14-209 0 0,0-1-1 0 0,-1 1 0 0 0,1 0 0 0 0,-1 0 1 0 0,0-1-1 0 0,0 1 0 0 0,0 0 0 0 0,0-1 1 0 0,-1 0-1 0 0,1 0 0 0 0,-1 0 0 0 0,0 0 1 0 0,0 0-1 0 0,0 0 0 0 0,0-1 0 0 0,-1 1 1 0 0,1-1-1 0 0,-2 1-53 0 0,-2 0 47 0 0,0 0 0 0 0,0 0 1 0 0,0 0-1 0 0,-1 0 0 0 0,1-1 1 0 0,-1-1-1 0 0,1 1 0 0 0,-1-1 0 0 0,0-1-47 0 0,-11 0 80 0 0,9-1-71 0 0,1-1-1 0 0,0 0 1 0 0,-1-1-1 0 0,1 0 0 0 0,0 0 1 0 0,1-1-1 0 0,-1 0 0 0 0,-7-5-8 0 0,4 1-123 0 0,1 0-1 0 0,0-1 0 0 0,0 0 0 0 0,0 0 0 0 0,-4-6 124 0 0,13 13-154 0 0,0-1-1 0 0,0 1 0 0 0,0 0 0 0 0,0-1 0 0 0,1 1 1 0 0,-1-1-1 0 0,1 0 0 0 0,-1 1 0 0 0,1-1 1 0 0,0 0-1 0 0,0 0 0 0 0,0 0 0 0 0,1 0 0 0 0,-1 0 1 0 0,1 0-1 0 0,-1-2 155 0 0,1 1-564 0 0,1 0 1 0 0,-1 0-1 0 0,1 1 1 0 0,0-1-1 0 0,0 0 0 0 0,0 0 1 0 0,1 0-1 0 0,0 0 564 0 0,2-4-1590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4.2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6448 0 0,'0'0'141'0'0,"0"0"23"0"0,0 0 13 0 0,0 0-51 0 0,0 0-4 0 0,0 0 51 0 0,0 0 153 0 0,0 0 287 0 0,0 0 25 0 0,0 0-24 0 0,0 0-104 0 0,0 0-44 0 0,0 0-8 0 0,0 2-25 0 0,0 13 104 0 0,0 1-113 0 0,0 3-39 0 0,0 25 414 0 0,0-29-456 0 0,1-6-201 0 0,0-2-38 0 0,1 0-17 0 0,2 1-3 0 0,0 1 0 0 0,-1-1 0 0 0,-2 0 18 0 0,-1 3 42 0 0,0 1-22 0 0,0-4-29 0 0,0 1 1 0 0,0-1-1 0 0,1 0 1 0 0,1 8-94 0 0,-1-12 24 0 0,6 26 167 0 0,-5-21-116 0 0,-1 0 0 0 0,0 0 0 0 0,0 7-75 0 0,-1 3 110 0 0,0 6 12 0 0,3-2-48 0 0,2-6-37 0 0,-3-11-21 0 0,0 1 0 0 0,-1 0 0 0 0,0-1 0 0 0,0 1 0 0 0,0 0 1 0 0,-1 0-17 0 0,1-1 10 0 0,-1 0 0 0 0,1 0 0 0 0,0 0 0 0 0,1 0 1 0 0,0-1-1 0 0,0 1-10 0 0,-1-1 0 0 0,1 1 1 0 0,-1-1-1 0 0,0 0 1 0 0,0 0 0 0 0,0 5-1 0 0,-1-5 0 0 0,-1-1 0 0 0,1 1 0 0 0,0 0 0 0 0,1-1 0 0 0,-1 1 0 0 0,1 0 0 0 0,0-1 0 0 0,0 1 0 0 0,0-1 0 0 0,1 0 0 0 0,0 1 0 0 0,0-1 0 0 0,2 4 0 0 0,-4-6 0 0 0,1 0 0 0 0,-1 0 0 0 0,1 0 0 0 0,-1 0 0 0 0,0 0 0 0 0,0 0 0 0 0,0 1 0 0 0,0-1 0 0 0,0 0 0 0 0,0 0 0 0 0,-1 0 0 0 0,1-1 0 0 0,0 0 0 0 0,0 1 0 0 0,0-1 0 0 0,0 0 0 0 0,0 0 0 0 0,0 1 0 0 0,0-1 0 0 0,1 0 0 0 0,-1 1 0 0 0,0-1 0 0 0,1 0 0 0 0,-1 0 0 0 0,1 1 0 0 0,-1-1 0 0 0,1 0 0 0 0,10 4 0 0 0,-11-4 0 0 0,0 0 0 0 0,1 0 0 0 0,-1-1 0 0 0,0 1 0 0 0,1 0 0 0 0,-1 0 0 0 0,0 0 0 0 0,0 0 0 0 0,0-1 0 0 0,0 1 0 0 0,0 0 0 0 0,0 0 0 0 0,0 0 0 0 0,0 1 0 0 0,0 7-14 0 0,0-5-34 0 0,0-2-84 0 0,0-1-61 0 0,0-1-274 0 0,0 0-39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2.2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1 4608 0 0,'0'0'353'0'0,"0"0"-102"0"0,-10 1 3193 0 0,6 1-3008 0 0,0 1 1 0 0,0-1-1 0 0,0 0 1 0 0,0 0-1 0 0,-2 0-436 0 0,-22 12 1070 0 0,21-8-940 0 0,0-1 0 0 0,1 1 0 0 0,0 1 1 0 0,0-1-1 0 0,0 1 0 0 0,1 0 0 0 0,0 0 1 0 0,1 1-1 0 0,-1-1 0 0 0,0 3-130 0 0,-2 6 191 0 0,1 1 0 0 0,0-1 0 0 0,1 1 0 0 0,-2 11-191 0 0,4-11 46 0 0,1 1-1 0 0,1-1 1 0 0,1 1-1 0 0,0 3-45 0 0,1 3 8 0 0,-1-14 29 0 0,1 0 0 0 0,0 0 0 0 0,0 0 0 0 0,1 0 0 0 0,0 0 0 0 0,1-1 0 0 0,0 1 0 0 0,1-1 0 0 0,0 0 0 0 0,1 0 0 0 0,-1 0 0 0 0,2 1-37 0 0,-4-8 31 0 0,0 1 1 0 0,1-1-1 0 0,-1 0 1 0 0,0 1-1 0 0,1-1 1 0 0,-1 0 0 0 0,1 0-1 0 0,0-1 1 0 0,0 1-1 0 0,0 0 1 0 0,-1-1-1 0 0,2 0 1 0 0,-1 0 0 0 0,0 0-1 0 0,0 0 1 0 0,0 0-1 0 0,2 0-31 0 0,0 0 76 0 0,0-1-1 0 0,0 1 1 0 0,0-1 0 0 0,0 0-1 0 0,0-1 1 0 0,0 1-1 0 0,0-1 1 0 0,0 0-1 0 0,0 0 1 0 0,0 0 0 0 0,1-1-76 0 0,-3-1 68 0 0,1 1 1 0 0,0-1 0 0 0,-1 0 0 0 0,1 0 0 0 0,-1 0 0 0 0,0-1 0 0 0,0 1 0 0 0,0-1 0 0 0,-1 1-1 0 0,1-1 1 0 0,0-2-69 0 0,5-6 178 0 0,40-62 638 0 0,-46 70-784 0 0,1 0 0 0 0,-1-1 0 0 0,0 1 0 0 0,-1 0 0 0 0,1-1 0 0 0,-1 0 0 0 0,1 1 0 0 0,-2-1 0 0 0,1 1 0 0 0,0-1 0 0 0,-1 0 0 0 0,0 0-32 0 0,0-10 35 0 0,0-1 0 0 0,-1 1-1 0 0,-1-1-34 0 0,-1 3 14 0 0,0 0-1 0 0,-1-1 0 0 0,0 1 1 0 0,-6-9-14 0 0,8 17 4 0 0,-1 1 0 0 0,1 0 0 0 0,-1 0 1 0 0,0 0-1 0 0,0 0 0 0 0,-1 0 0 0 0,1 1 0 0 0,-1-1 1 0 0,-1 0-5 0 0,-13-14-248 0 0,-4-3-1072 0 0,7 10-2867 0 0,1 5-1213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2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11600 0 0,'0'0'264'0'0,"0"0"34"0"0,0 0 21 0 0,0 0-36 0 0,1 1-137 0 0,9 9 205 0 0,0 1 0 0 0,-1-1 0 0 0,-1 2 0 0 0,0-1 0 0 0,0 1 0 0 0,-1 1-351 0 0,61 123 2303 0 0,-33-56-1459 0 0,-13-27-488 0 0,0 9 134 0 0,-8-21-42 0 0,-6-20-133 0 0,20 60 371 0 0,-25-67-566 0 0,1-1 1 0 0,-2 1 0 0 0,0-1-1 0 0,-1 1 1 0 0,0 3-121 0 0,1 16 462 0 0,-1-26-405 0 0,0 0 1 0 0,-1 1-1 0 0,1-1 0 0 0,-1 0 0 0 0,-1 1 0 0 0,0-1 0 0 0,0 0 0 0 0,0 0 0 0 0,-1 0 0 0 0,0 0 0 0 0,0 1-57 0 0,0-6 90 0 0,2-2-86 0 0,0 0 0 0 0,0 0-1 0 0,0 0 1 0 0,0 0 0 0 0,0 1-1 0 0,0-1 1 0 0,0 0 0 0 0,0 0 0 0 0,-1 0-1 0 0,1 0 1 0 0,0 0 0 0 0,0 0-1 0 0,0 0 1 0 0,0 1 0 0 0,0-1-1 0 0,0 0 1 0 0,0 0 0 0 0,-1 0 0 0 0,1 0-1 0 0,0 0 1 0 0,0 0 0 0 0,0 0-1 0 0,0 0 1 0 0,0 0 0 0 0,0 0-1 0 0,-1 0 1 0 0,1 0 0 0 0,0 0 0 0 0,0 0-1 0 0,0 0 1 0 0,0 0 0 0 0,0 0-1 0 0,-1 0 1 0 0,1 0 0 0 0,0 0-1 0 0,0 0 1 0 0,0 0 0 0 0,0 0 0 0 0,0 0-1 0 0,-1 0 1 0 0,1 0 0 0 0,0 0-4 0 0,-2-3 10 0 0,-1 0 1 0 0,1-1 0 0 0,0 1 0 0 0,1 0 0 0 0,-1-1 0 0 0,0 0-1 0 0,1 1 1 0 0,0-1 0 0 0,0 0 0 0 0,0 1 0 0 0,0-1-1 0 0,1 0 1 0 0,-1 0 0 0 0,1 0 0 0 0,0 0 0 0 0,0 0-1 0 0,1 1 1 0 0,0-4-11 0 0,0-3 7 0 0,1-1 0 0 0,0 1-1 0 0,0 0 1 0 0,1 0 0 0 0,1 0-1 0 0,2-6-6 0 0,-1 6-6 0 0,0 0-1 0 0,0 1 0 0 0,0-1 0 0 0,1 1 0 0 0,1 0 1 0 0,0 1-1 0 0,0 0 0 0 0,0 0 0 0 0,1 0 1 0 0,0 1-1 0 0,1 0 0 0 0,0 1 0 0 0,0-1 7 0 0,-2 3-13 0 0,0 0-1 0 0,1 0 1 0 0,-1 1-1 0 0,1 0 0 0 0,7-2 14 0 0,-11 4-7 0 0,0 0-1 0 0,0 1 0 0 0,0-1 1 0 0,0 1-1 0 0,0 0 0 0 0,0 0 1 0 0,0 1-1 0 0,0-1 0 0 0,0 1 1 0 0,0 0-1 0 0,-1 0 0 0 0,5 1 8 0 0,12 4-15 0 0,-18-6 15 0 0,1 1 0 0 0,0 0 0 0 0,0-1 0 0 0,0 1 0 0 0,0 0 0 0 0,0 1 0 0 0,-1-1 0 0 0,1 0 0 0 0,-1 1 0 0 0,1-1 0 0 0,-1 1 0 0 0,1 0-1 0 0,-1 0 1 0 0,0 0 0 0 0,0 0 0 0 0,0 0 0 0 0,1 2 0 0 0,54 75 0 0 0,-53-72 0 0 0,-1 0 0 0 0,0 1 0 0 0,-1-1 0 0 0,0 1 0 0 0,0-1 0 0 0,0 1 0 0 0,-1 0 0 0 0,0 2 0 0 0,1 5 0 0 0,-2-13 0 0 0,0 0 0 0 0,1 0 0 0 0,-1 0 0 0 0,-1 0 0 0 0,1 0 0 0 0,0 0 0 0 0,0 0 0 0 0,-1 0 0 0 0,0 2 0 0 0,1-2 0 0 0,-1-1 0 0 0,1 1 0 0 0,-1 0 0 0 0,1-1 0 0 0,0 1 0 0 0,0 0 0 0 0,0 0 0 0 0,0-1 0 0 0,0 1 0 0 0,0 0 0 0 0,1 0 0 0 0,0 11-57 0 0,-1-10-30 0 0,1 0 0 0 0,-1 0 1 0 0,0 0-1 0 0,1-1 0 0 0,0 1 0 0 0,-1 0 1 0 0,1 0-1 0 0,0-1 0 0 0,1 1 0 0 0,-1 0 0 0 0,0-1 1 0 0,1 1 86 0 0,-1-2-970 0 0,3 6-5463 0 0,-3-6 447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3.1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1376 0 0,'0'0'505'0'0,"0"0"1586"0"0,0 3 695 0 0,8 33 3935 0 0,1 22-4841 0 0,-3-13-639 0 0,-3-30-554 0 0,1-1 1 0 0,3 10-688 0 0,-3-12 391 0 0,0-1-1 0 0,-1 1 0 0 0,1 11-390 0 0,-2-11 226 0 0,1 0 0 0 0,0 0 0 0 0,1-1 0 0 0,0 1-226 0 0,-3-9 17 0 0,4 17 341 0 0,-5-18-197 0 0,0-2 20 0 0,0 0 3 0 0,0 0 12 0 0,0 0 50 0 0,0 0 18 0 0,0 0 6 0 0,0-6 125 0 0,1-18-355 0 0,1-1-1 0 0,1 1 1 0 0,1-1-1 0 0,2 1 1 0 0,0 1 0 0 0,1-1-1 0 0,11-21-39 0 0,-14 35-16 0 0,1 1 0 0 0,0 0 0 0 0,0 0-1 0 0,1 1 1 0 0,0-1 0 0 0,1 1 0 0 0,0 0 0 0 0,0 1-1 0 0,1 0 1 0 0,0 0 0 0 0,0 0 0 0 0,5-2 16 0 0,-9 7-4 0 0,-1 0 0 0 0,1 0 1 0 0,0 1-1 0 0,0-1 1 0 0,1 1-1 0 0,-1 0 0 0 0,0 0 1 0 0,0 1-1 0 0,0-1 0 0 0,1 1 1 0 0,-1 0-1 0 0,0 0 1 0 0,1 0-1 0 0,-1 0 0 0 0,0 1 1 0 0,3 0 3 0 0,1 2 0 0 0,1-1 1 0 0,-1 1 0 0 0,1 1-1 0 0,-1 0 1 0 0,0 0 0 0 0,0 0-1 0 0,1 3 0 0 0,-2-3 0 0 0,-1 2 0 0 0,0-1 0 0 0,0 1 0 0 0,0 0 0 0 0,-1 0 0 0 0,0 0 0 0 0,0 1-1 0 0,0 0 1 0 0,0 2 0 0 0,7 13 6 0 0,-1-1 0 0 0,3 14-6 0 0,-9-24 9 0 0,-1 0 0 0 0,-1 1 0 0 0,0-1 0 0 0,0 1 0 0 0,-1 3-9 0 0,1 21-4449 0 0,-3-18 2851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8.7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0 5064 0 0,'0'0'232'0'0,"0"0"178"0"0,0 0 624 0 0,0 0 264 0 0,0 0 57 0 0,0 0-80 0 0,0 0-386 0 0,0 0-169 0 0,-1 2-31 0 0,-4 10-359 0 0,0 1-1 0 0,1-1 0 0 0,0 1 1 0 0,1-1-1 0 0,0 8-329 0 0,-3 10 509 0 0,4-21-400 0 0,0-1 0 0 0,0 1 0 0 0,1 0-1 0 0,1-1 1 0 0,-1 1 0 0 0,1 0 0 0 0,1 5-109 0 0,3-3 12 0 0,-3-9-186 0 0,-1-2-70 0 0,0 0-650 0 0,1 2-2690 0 0,6 5-1152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4:49.0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5064 0 0,'0'0'389'0'0,"0"0"-89"0"0,2 2 553 0 0,0 1-479 0 0,0 1 0 0 0,0-1 0 0 0,-1 0-1 0 0,1 1 1 0 0,-1-1 0 0 0,1 1-1 0 0,-1 0 1 0 0,0-1 0 0 0,0 1 0 0 0,-1 0-1 0 0,1 2-373 0 0,5 22 1459 0 0,-5-23-1221 0 0,0 0 0 0 0,0 0 1 0 0,-1 1-1 0 0,1-1 1 0 0,-1 4-239 0 0,0-4 192 0 0,0 0 1 0 0,0 1 0 0 0,1-1-1 0 0,-1 0 1 0 0,1 0 0 0 0,2 4-193 0 0,1 9 396 0 0,-4-14-277 0 0,1-1 0 0 0,0 1 0 0 0,0-1 1 0 0,0 0-1 0 0,0 1 0 0 0,0-1 0 0 0,2 3-119 0 0,0-1 50 0 0,-2-4-52 0 0,0 1 0 0 0,0-1 0 0 0,0 0 0 0 0,0 1 0 0 0,0-1 0 0 0,0 0 0 0 0,1 1 0 0 0,-1-1 0 0 0,0 0 0 0 0,1 0 2 0 0,7 5-128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18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7632 0 0,'0'0'348'0'0,"0"0"-7"0"0,0 0-90 0 0,0 0 433 0 0,0 0 216 0 0,0 0 41 0 0,0 0-62 0 0,0 0-301 0 0,1 2-128 0 0,0-1-371 0 0,0 1 1 0 0,0-1 0 0 0,0 0 0 0 0,-1 1 0 0 0,1-1-1 0 0,0 1 1 0 0,-1 0 0 0 0,1-1 0 0 0,-1 1 0 0 0,0-1 0 0 0,1 1-1 0 0,-1 0 1 0 0,0-1 0 0 0,0 1 0 0 0,0 0 0 0 0,0-1-1 0 0,0 1 1 0 0,-1-1 0 0 0,1 1 0 0 0,0 0 0 0 0,-1-1 0 0 0,0 2-80 0 0,-4 32 494 0 0,4-17-360 0 0,-1-14-123 0 0,1 21-1029 0 0,1-25 429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18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4608 0 0,'0'0'353'0'0,"0"0"-65"0"0,0 0 589 0 0,0 0 283 0 0,0 0 59 0 0,0 0-60 0 0,0 0-301 0 0,0 0-127 0 0,0 2-26 0 0,5 28 724 0 0,-1-5-959 0 0,5 2-401 0 0,-8-26-210 0 0,-1 1-1 0 0,1 0 0 0 0,-1 0 0 0 0,1 0 0 0 0,-1-1 1 0 0,1 1-1 0 0,-1 0 0 0 0,0 0 0 0 0,0 0 142 0 0,0 0-4554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19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5528 0 0,'0'0'422'0'0,"0"0"-91"0"0,0 0 645 0 0,0 0 308 0 0,0 0 57 0 0,0 0-89 0 0,4 10 756 0 0,-2 1-1600 0 0,0 1 0 0 0,0-1 0 0 0,-1 1 0 0 0,-1 0 0 0 0,0-1 0 0 0,0 1 0 0 0,-2 0-408 0 0,1 22 368 0 0,1 3-7 0 0,-1-7 134 0 0,2 0 0 0 0,0 1-1 0 0,6 24-494 0 0,-1-20 662 0 0,0 28-662 0 0,2 17 486 0 0,1-2-25 0 0,-4-29 304 0 0,5 11-765 0 0,-8-42 118 0 0,-1-13-65 0 0,-1 0 0 0 0,1 0 0 0 0,0-1 0 0 0,0 1-1 0 0,2 2-52 0 0,-1-1-395 0 0,1 2 1468 0 0,-3 18-7415 0 0,0-25 6007 0 0,0-1-6105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1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323 259 3680 0 0,'-1'-2'167'0'0,"-17"-45"137"0"0,10 25 3412 0 0,-1-1-1 0 0,-10-16-3715 0 0,1 3 2131 0 0,-7-10-300 0 0,22 41-1607 0 0,0 1 1 0 0,-1 0 0 0 0,0 0 0 0 0,0 0 0 0 0,-2-2-225 0 0,-7-5 587 0 0,12 10-544 0 0,0 0 0 0 0,0 1 0 0 0,0-1 0 0 0,0 1-1 0 0,0-1 1 0 0,0 1 0 0 0,-1-1 0 0 0,1 1 0 0 0,0 0-1 0 0,0 0 1 0 0,-1 0 0 0 0,1-1 0 0 0,0 1-1 0 0,0 0 1 0 0,-1 1 0 0 0,1-1 0 0 0,0 0-43 0 0,-21 4 298 0 0,14-1-279 0 0,1 1 0 0 0,-1-1 0 0 0,1 1 1 0 0,0 1-1 0 0,0-1 0 0 0,0 1 0 0 0,1 0 0 0 0,0 1 0 0 0,0 0-19 0 0,-7 8 1 0 0,1 0 0 0 0,1 0-1 0 0,-4 8 0 0 0,13-19 0 0 0,0 1 0 0 0,0 0 0 0 0,1 0 0 0 0,0 1 0 0 0,0-1 0 0 0,0 0 0 0 0,0 0 0 0 0,0 0 0 0 0,1 1 0 0 0,0-1 0 0 0,0 2 0 0 0,-3 21 0 0 0,3-26 0 0 0,-3 12 0 0 0,0 0 0 0 0,2 0 0 0 0,-1 0 0 0 0,2 0 0 0 0,0 12 0 0 0,2 1 80 0 0,-2-1 0 0 0,0 0 0 0 0,-2 12-80 0 0,1-18 91 0 0,1 0 0 0 0,2 10-91 0 0,1 19 170 0 0,-3-43-134 0 0,1 1 0 0 0,0 0-1 0 0,0 0 1 0 0,0 0-1 0 0,1 2-35 0 0,5 26 262 0 0,-2 8 57 0 0,-3-30-228 0 0,0 0-1 0 0,-1 0 1 0 0,0 1 0 0 0,-1-1 0 0 0,-1 0 0 0 0,0 1 0 0 0,-1 4-91 0 0,-3 17 91 0 0,4-24-25 0 0,1-6 1 0 0,0 1-178 0 0,0-3-533 0 0,0-2-224 0 0,0 0-1113 0 0,0 0-4297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19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1 157 5064 0 0,'0'0'224'0'0,"0"0"48"0"0,0 0-272 0 0,13-7 0 0 0,3-1 0 0 0,-7-4 0 0 0,4-2 1712 0 0,1 2 288 0 0,14-5 56 0 0,5 4 16 0 0,-1-2-1488 0 0,6 1-296 0 0,4-1-56 0 0,-4 3-8 0 0,3 3-224 0 0,-3 0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5.4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10424 0 0,'0'0'233'0'0,"0"0"39"0"0,0 0 15 0 0,0 0-37 0 0,0 0-122 0 0,0 0 75 0 0,0 0 48 0 0,0 0 6 0 0,0 0-115 0 0,0 0-93 0 0,0 0-61 0 0,0 0-87 0 0,0 0-146 0 0,3 0-31 0 0,10 0-4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20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0 9416 0 0,'-11'6'1016'0'0,"10"-5"-971"0"0,0-1 1 0 0,0 1 0 0 0,0-1 0 0 0,0 1 0 0 0,0-1-1 0 0,0 1 1 0 0,0-1 0 0 0,0 1 0 0 0,0 0 0 0 0,0 0-1 0 0,0-1 1 0 0,0 1 0 0 0,0 0 0 0 0,0 0 0 0 0,0 0-1 0 0,1 0 1 0 0,-1 0 0 0 0,1 0 0 0 0,-1 0 0 0 0,0 0-1 0 0,1 0 1 0 0,0 1 0 0 0,-1-1 0 0 0,1 0 0 0 0,0 0-1 0 0,-1 0 1 0 0,1 1 0 0 0,0-1 0 0 0,0 0 0 0 0,0 0-1 0 0,0 0 1 0 0,0 1 0 0 0,0-1 0 0 0,1 0-46 0 0,0 8 614 0 0,0-1 0 0 0,1 1 0 0 0,0-1 0 0 0,4 8-614 0 0,-1 2 515 0 0,21 66 925 0 0,-13-46-582 0 0,4 21-858 0 0,-2 8 499 0 0,-3 0 1 0 0,-3 1-1 0 0,-2 0 0 0 0,-4 9-499 0 0,-3-48 263 0 0,-1 0-1 0 0,-1-1 1 0 0,-3 9-263 0 0,2-25 103 0 0,0 0-1 0 0,0 0 1 0 0,-1 0 0 0 0,0-1-1 0 0,-1 1 1 0 0,-1-1 0 0 0,0 0 0 0 0,0-1-1 0 0,-1 1-102 0 0,3-5 61 0 0,-1 0 0 0 0,0 0 0 0 0,0-1 0 0 0,0 1-1 0 0,0-1 1 0 0,-1 0 0 0 0,0 0 0 0 0,0-1 0 0 0,-1 0-1 0 0,-2 2-60 0 0,-2 0 72 0 0,4-2-14 0 0,1 0 1 0 0,-1-1 0 0 0,0 0 0 0 0,0 0-1 0 0,0 0 1 0 0,0-1 0 0 0,-1 0 0 0 0,1 0-1 0 0,-6 0-58 0 0,-9 0 115 0 0,14-1-110 0 0,-1 0 1 0 0,0-1-1 0 0,1 0 0 0 0,-1 0 1 0 0,1-1-1 0 0,-1 0 0 0 0,-6-2-5 0 0,-31-5 1 0 0,39 8-3 0 0,1 0 1 0 0,0-1 0 0 0,-1-1 0 0 0,1 1-1 0 0,0-1 1 0 0,0 0 0 0 0,0 0 0 0 0,0 0 0 0 0,0-1-1 0 0,-4-3 2 0 0,0 0-46 0 0,8 5-6 0 0,0 0 0 0 0,0 0 0 0 0,1-1 0 0 0,-1 1 0 0 0,0-1 0 0 0,0 1 0 0 0,1-1 0 0 0,-1 1 0 0 0,1-1 0 0 0,-1 0 0 0 0,1 0 1 0 0,0 0-1 0 0,0 1 0 0 0,0-1 0 0 0,0-1 0 0 0,0 1 0 0 0,0 0 0 0 0,0 0 0 0 0,1 0 0 0 0,-1 0 52 0 0,1-1-245 0 0,-1 0 0 0 0,1 0-1 0 0,0 0 1 0 0,0 0 0 0 0,0 0 0 0 0,0 0 0 0 0,0 0-1 0 0,1 0 1 0 0,0 0 0 0 0,-1 0 0 0 0,1 0 0 0 0,0 0-1 0 0,0 0 1 0 0,1 1 0 0 0,-1-1 0 0 0,0 0-1 0 0,1 1 1 0 0,0-1 0 0 0,-1 1 0 0 0,1-1 0 0 0,0 1-1 0 0,0 0 1 0 0,2-2 245 0 0,10-11-1646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20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42 9472 0 0,'-10'-5'721'0'0,"-12"4"-446"0"0,13 0-31 0 0,0 1-1 0 0,0 0 0 0 0,-6 1-243 0 0,1 0 922 0 0,13-1-830 0 0,-1 0 1 0 0,1 0 0 0 0,-1 0-1 0 0,1 1 1 0 0,-1-1-1 0 0,1 0 1 0 0,0 1 0 0 0,-1-1-1 0 0,1 0 1 0 0,-1 1 0 0 0,1 0-1 0 0,0-1 1 0 0,-1 1-1 0 0,1 0 1 0 0,0 0 0 0 0,0 0-1 0 0,0-1 1 0 0,0 1 0 0 0,0 0-1 0 0,0 1 1 0 0,-1-1-93 0 0,-35 27 925 0 0,27-18-643 0 0,0 0 0 0 0,1 1 0 0 0,0 0 0 0 0,-5 10-282 0 0,-4 5 204 0 0,11-17-158 0 0,1 0 0 0 0,0 1 1 0 0,1-1-1 0 0,0 1 0 0 0,0 0 1 0 0,1 1-1 0 0,1-1-46 0 0,1-4 16 0 0,0 1-1 0 0,1-1 0 0 0,0 0 1 0 0,0 1-1 0 0,1-1 1 0 0,-1 0-1 0 0,1 1 1 0 0,1-1-1 0 0,-1 0 1 0 0,1 1-1 0 0,0-1 0 0 0,1 0 1 0 0,0 0-1 0 0,0 1 1 0 0,0-1-1 0 0,0-1 1 0 0,1 1-1 0 0,0 0 0 0 0,0-1 1 0 0,1 1-1 0 0,0-1 1 0 0,0 0-1 0 0,0 0 1 0 0,0 0-1 0 0,1-1 0 0 0,3 3-15 0 0,-2-2 38 0 0,1 0 0 0 0,1-1 0 0 0,-1 0-1 0 0,1 0 1 0 0,0-1 0 0 0,0 0-1 0 0,0 0 1 0 0,0 0 0 0 0,0-1-1 0 0,1-1-37 0 0,3 1 84 0 0,0 0 0 0 0,0-1 0 0 0,1-1 0 0 0,-1 0 0 0 0,0-1-1 0 0,7-1-83 0 0,-8 0 55 0 0,0 0 0 0 0,0-1 0 0 0,0 0-1 0 0,-1-1 1 0 0,1 0 0 0 0,-1 0 0 0 0,0-1-1 0 0,0-1 1 0 0,-1 0 0 0 0,0 0-1 0 0,0-1 1 0 0,1-1-55 0 0,-5 4 57 0 0,0-1-1 0 0,0 0 1 0 0,-1 1-1 0 0,0-1 1 0 0,0-1-1 0 0,-1 1 1 0 0,1-1-1 0 0,-1 1 1 0 0,0-1 0 0 0,-1 0-1 0 0,1 0 1 0 0,-1 0-1 0 0,0 0 1 0 0,-1-1-1 0 0,1 1 1 0 0,-1 0-1 0 0,-1-1 1 0 0,1 1-1 0 0,-1-1 1 0 0,0 1-1 0 0,-1-6-56 0 0,-1 3 39 0 0,0 0-1 0 0,0 0 0 0 0,-1 0 0 0 0,0 0 0 0 0,-1 0 0 0 0,0 1 0 0 0,0 0 0 0 0,-1-1 1 0 0,0 2-1 0 0,0-1 0 0 0,-1 0 0 0 0,0 1 0 0 0,-1 0 0 0 0,1 1 0 0 0,-1-1 0 0 0,0 1 1 0 0,-2 0-39 0 0,-20-15-831 0 0,-1 2 1 0 0,0 1 0 0 0,-32-13 830 0 0,36 18-1278 0 0,15 8 9 0 0,2 1-9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21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4608 0 0,'0'0'353'0'0,"-1"1"-43"0"0,-1 2 114 0 0,1 0 0 0 0,-1 1 0 0 0,1-1 0 0 0,0 1 0 0 0,0-1 0 0 0,1 1 0 0 0,-1-1 0 0 0,1 1 1 0 0,-1-1-1 0 0,1 1 0 0 0,0-1 0 0 0,1 1 0 0 0,-1-1 0 0 0,1 3-424 0 0,2 9 763 0 0,0 1 1 0 0,6 12-764 0 0,-1 0 725 0 0,9 33 227 0 0,-8-34-447 0 0,-1 1 0 0 0,-2-1 0 0 0,-1 1 0 0 0,0 13-505 0 0,-5 18 641 0 0,-1-38-307 0 0,1 0 1 0 0,2 9-335 0 0,6 86 1121 0 0,-8-100-848 0 0,0 0-1 0 0,-1 0 0 0 0,-2 5-272 0 0,-1 31 482 0 0,5-18-248 0 0,0-19-123 0 0,-1 0-1 0 0,0-1 1 0 0,-1 1-1 0 0,-1-1-110 0 0,-7 12 486 0 0,9-25-473 0 0,0-1-1 0 0,0 0 1 0 0,0 0-1 0 0,0 0 1 0 0,0 0-1 0 0,0 0 1 0 0,0 0-1 0 0,0 0 1 0 0,0 0-1 0 0,0 1 1 0 0,0-1-1 0 0,0 0 1 0 0,0 0-1 0 0,0 0 0 0 0,0 0 1 0 0,0 0-1 0 0,0 0 1 0 0,0 0-1 0 0,0 0 1 0 0,0 0-1 0 0,0 1 1 0 0,0-1-1 0 0,0 0 1 0 0,0 0-1 0 0,0 0 1 0 0,-1 0-1 0 0,1 0 1 0 0,0 0-1 0 0,0 0 1 0 0,0 0-1 0 0,0 0 1 0 0,0 0-1 0 0,0 0 1 0 0,0 0-1 0 0,0 0 1 0 0,0 0-1 0 0,-1 0 0 0 0,1 0 1 0 0,0 0-1 0 0,0 0 1 0 0,0 0-1 0 0,0 0 1 0 0,0 0-1 0 0,0 0 1 0 0,0 0-1 0 0,0 0 1 0 0,-1 0-1 0 0,1 0 1 0 0,0 0-1 0 0,0 0 1 0 0,0 0-1 0 0,0 0 1 0 0,0 0-1 0 0,0 0 1 0 0,0 0-1 0 0,0 0-12 0 0,0-15 208 0 0,3-15-220 0 0,-1 11 36 0 0,0 0 0 0 0,2-4-24 0 0,-2 16 11 0 0,0 0 0 0 0,0 0 0 0 0,1 0 0 0 0,0 1 0 0 0,0-1-1 0 0,0 1 1 0 0,4-5-11 0 0,7-9 8 0 0,0 2 0 0 0,2-1 0 0 0,0 2 0 0 0,0 0 0 0 0,2 1 0 0 0,0 1 0 0 0,1 0 0 0 0,0 1-8 0 0,-12 10-20 0 0,0 1-1 0 0,-1-1 1 0 0,1 1-1 0 0,1 0 0 0 0,-1 1 1 0 0,0 0-1 0 0,1 0 1 0 0,-1 0-1 0 0,1 1 0 0 0,-1 0 1 0 0,1 1-1 0 0,5-1 21 0 0,-7 2-2 0 0,0-1 0 0 0,0 1 0 0 0,0 0 0 0 0,0 1 0 0 0,0-1 0 0 0,-1 1 0 0 0,1 0 0 0 0,-1 0 0 0 0,1 1 0 0 0,-1 0 0 0 0,0 0 0 0 0,0 0-1 0 0,0 0 1 0 0,0 1 0 0 0,-1 0 0 0 0,5 4 2 0 0,3 6 34 0 0,0 1-1 0 0,-1 0 0 0 0,-1 0 1 0 0,0 1-1 0 0,-1 1 0 0 0,-1-1 1 0 0,0 2-1 0 0,-2-1 0 0 0,0 1 1 0 0,3 15-34 0 0,-8-30 10 0 0,-1 0 0 0 0,0 1 0 0 0,0-1 0 0 0,0 0-1 0 0,0 1 1 0 0,-1-1 0 0 0,1 0 0 0 0,-1 0 0 0 0,-1 4-10 0 0,2-6 5 0 0,-1 10 59 0 0,1-9-37 0 0,0-2-272 0 0,0 0-129 0 0,0 0-932 0 0,0 0-3795 0 0,0 0-1623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22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6912 0 0,'2'0'202'0'0,"0"1"1"0"0,0-1 0 0 0,0 1-1 0 0,0 0 1 0 0,0-1-1 0 0,0 1 1 0 0,0 0 0 0 0,0 0-1 0 0,0 0 1 0 0,0 1-1 0 0,0-1 1 0 0,-1 0-1 0 0,1 1 1 0 0,0-1 0 0 0,-1 1-1 0 0,1-1 1 0 0,-1 2-203 0 0,5 3 526 0 0,-1 1-1 0 0,-1 0 1 0 0,5 7-526 0 0,13 24 1462 0 0,-6-9 851 0 0,13 27-2313 0 0,-25-47 237 0 0,0 1 0 0 0,-1-1 1 0 0,0 1-1 0 0,-1 0 0 0 0,0 0 1 0 0,-1 0-1 0 0,0 0 0 0 0,0 4-237 0 0,4 40 1305 0 0,-5-54-1283 0 0,0 1 0 0 0,0-1 0 0 0,0 1 0 0 0,0-1-1 0 0,0 1 1 0 0,0-1 0 0 0,0 0 0 0 0,0 1 0 0 0,0-1 0 0 0,0 1-1 0 0,0-1 1 0 0,0 1 0 0 0,0-1 0 0 0,0 1 0 0 0,-1-1-1 0 0,1 0 1 0 0,0 1 0 0 0,0-1 0 0 0,-1 1 0 0 0,1-1 0 0 0,0 0-1 0 0,-1 1-21 0 0,-5-5 849 0 0,5 2-804 0 0,0 0-1 0 0,0 0 0 0 0,0 1 1 0 0,0-1-1 0 0,1 0 0 0 0,-1 0 0 0 0,0 0 1 0 0,1 0-1 0 0,-1 0 0 0 0,1-1-44 0 0,4-22 61 0 0,-1 13-51 0 0,1-4 0 0 0,0 0 0 0 0,1 0 0 0 0,1 1 0 0 0,0 0-1 0 0,1 0 1 0 0,5-7-10 0 0,6-8-10 0 0,1 1 0 0 0,12-13 10 0 0,-26 36-9 0 0,1-1 0 0 0,0 1 0 0 0,0 0 0 0 0,0 0 0 0 0,0 1 1 0 0,1 0-1 0 0,0 0 0 0 0,0 1 0 0 0,7-4 9 0 0,-9 6 1 0 0,0 0-1 0 0,1 0 0 0 0,-1 0 1 0 0,1 1-1 0 0,-1 0 1 0 0,1 0-1 0 0,-1 0 0 0 0,1 1 1 0 0,0 0-1 0 0,-1 0 1 0 0,1 0-1 0 0,0 1 1 0 0,-1 0-1 0 0,1 0 0 0 0,0 0 0 0 0,6 2 0 0 0,0 1 0 0 0,0 0 0 0 0,-1 1 0 0 0,1 0 0 0 0,-1 1 0 0 0,0 0 0 0 0,1 2 0 0 0,63 37 0 0 0,-59-34-10 0 0,-2-1 30 0 0,-1 0 0 0 0,0 1 0 0 0,2 3-20 0 0,-12-11 23 0 0,0 0 0 0 0,0 1 0 0 0,0 0-1 0 0,-1-1 1 0 0,1 1 0 0 0,-1 0 0 0 0,0 0 0 0 0,0 0 0 0 0,0 0-1 0 0,0 1 1 0 0,-1-1 0 0 0,0 0 0 0 0,0 1 0 0 0,0 0-23 0 0,8 39 484 0 0,-4-25 345 0 0,-5-17-778 0 0,0-1 0 0 0,1 0-1 0 0,-1 1 1 0 0,0-1 0 0 0,0 0 0 0 0,0 1-1 0 0,0-1 1 0 0,-1 0 0 0 0,1 1 0 0 0,0-1-1 0 0,0 0 1 0 0,-1 1 0 0 0,1-1 0 0 0,-1 0 0 0 0,1 0-1 0 0,-1 1 1 0 0,0-1 0 0 0,1 0 0 0 0,-2 1-51 0 0,0 1-76 0 0,-1 0 0 0 0,0 0 1 0 0,0 0-1 0 0,-1-1 1 0 0,-1 2 75 0 0,-9 8-80 0 0,5-6 204 0 0,-12 2 14 0 0,19-8-98 0 0,-2 2-525 0 0,0 0 1 0 0,0 0-1 0 0,0 0 0 0 0,0-1 0 0 0,-1 1 0 0 0,-3 0 485 0 0,6-2-1015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1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5008 0 0,'0'0'231'0'0,"0"0"78"0"0,0 0 224 0 0,0 0 91 0 0,0 0 16 0 0,0 0-3 0 0,0 0-38 0 0,0 0-20 0 0,0 0-3 0 0,0 2-30 0 0,1 70 3310 0 0,8 57-3856 0 0,-7-118 173 0 0,0 0-1 0 0,1 0 1 0 0,1-1-1 0 0,0 1 1 0 0,4 6-173 0 0,5 15 333 0 0,-9-24-237 0 0,0-1-1 0 0,0 1 1 0 0,0-1 0 0 0,1 0-1 0 0,0 0 1 0 0,1-1 0 0 0,0 1-1 0 0,0-1 1 0 0,0-1-1 0 0,0 1 1 0 0,1-1 0 0 0,0 0-1 0 0,0 0 1 0 0,1-1-96 0 0,-5-2 22 0 0,-2-1 14 0 0,1 0 0 0 0,-1 0 0 0 0,1 0 0 0 0,-1 0 0 0 0,1 0 0 0 0,-1 0 0 0 0,1 0 0 0 0,0 0 0 0 0,-1-1 0 0 0,1 1 0 0 0,0-1 0 0 0,-1 1 0 0 0,1-1 0 0 0,0 0 0 0 0,0 0 0 0 0,0 0 0 0 0,-1 0 0 0 0,1 0 0 0 0,0 0 0 0 0,0 0 0 0 0,0-1 0 0 0,-1 1 0 0 0,1 0 0 0 0,0-1 0 0 0,0 0 0 0 0,-1 1 0 0 0,1-1 0 0 0,0 0-36 0 0,1-1 44 0 0,1 0 0 0 0,0 0-1 0 0,0 0 1 0 0,-1 0 0 0 0,1-1-1 0 0,-1 0 1 0 0,0 1-1 0 0,0-1 1 0 0,0 0 0 0 0,0-1-1 0 0,0 1 1 0 0,0-3-44 0 0,7-9 105 0 0,0-1 0 0 0,2-7-105 0 0,-3 7 36 0 0,-2 2-3 0 0,-1-1 1 0 0,1-5-34 0 0,-1 5 5 0 0,-1 1 1 0 0,6-8-6 0 0,-9 17 0 0 0,1-1 0 0 0,-1 1 0 0 0,0-1 0 0 0,0 1 0 0 0,-1-1 0 0 0,0 0 0 0 0,0-1 0 0 0,2 0-20 0 0,2 15-174 0 0,-2-1 153 0 0,-1-1-1 0 0,-1 1 1 0 0,0 0 0 0 0,1 2 41 0 0,3 21-13 0 0,1-7 43 0 0,-4-15-27 0 0,-1 1 1 0 0,2-1-1 0 0,-1 1 1 0 0,1-1-1 0 0,1 0 1 0 0,-1 0-1 0 0,2 0 1 0 0,-1-1-1 0 0,1 0 0 0 0,0 1-3 0 0,3 1 0 0 0,-3-2 0 0 0,1 0 0 0 0,0-1 0 0 0,1 0 0 0 0,0 0 0 0 0,0 0 0 0 0,0-1 0 0 0,0 0 0 0 0,2 0 0 0 0,1 0 0 0 0,1 0 0 0 0,-1 0 0 0 0,1-1 0 0 0,0-1 0 0 0,1 0 0 0 0,-1 0 0 0 0,0-1 0 0 0,1-1 0 0 0,-1 0 0 0 0,1 0 0 0 0,0-1 0 0 0,-1-1 0 0 0,10-1 0 0 0,-6-1 62 0 0,0 0-1 0 0,0-1 1 0 0,0-1-1 0 0,-1 0 1 0 0,1-1-1 0 0,-1 0 1 0 0,-1-1-1 0 0,1-1 0 0 0,10-8-61 0 0,-16 11 56 0 0,-1-1 0 0 0,1-1 0 0 0,-1 0 1 0 0,0 0-1 0 0,-1 0 0 0 0,0-1 0 0 0,0 0 0 0 0,0 0 0 0 0,-1 0 0 0 0,0-1 0 0 0,-1 1 0 0 0,0-1 0 0 0,-1 0 0 0 0,1-1 0 0 0,-2 1 0 0 0,1-4-56 0 0,-2 9 16 0 0,1-4 16 0 0,0 0 0 0 0,-1 0-1 0 0,-1 0 1 0 0,1 0 0 0 0,-1 0-1 0 0,-1-5-31 0 0,0 3 24 0 0,-1 0-1 0 0,0 1 1 0 0,-1-1-1 0 0,0 0 1 0 0,-1 1-1 0 0,1 0 1 0 0,-2 0-1 0 0,0 0 1 0 0,-1-2-24 0 0,2 5-269 0 0,0 0 0 0 0,-1 0 0 0 0,0 1 1 0 0,0-1-1 0 0,0 1 0 0 0,0 1 0 0 0,-1-1 1 0 0,0 1-1 0 0,0 0 0 0 0,0 0 0 0 0,0 0 1 0 0,-1 1-1 0 0,0 0 269 0 0,5 2-4149 0 0,2 1-1219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2.3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357 30 5984 0 0,'0'0'464'0'0,"-1"0"-231"0"0,-3-1-24 0 0,1 1 0 0 0,-1-1-1 0 0,1 0 1 0 0,0 0 0 0 0,0 0-1 0 0,-1 0 1 0 0,1-1 0 0 0,-2 0-209 0 0,2 0 303 0 0,-1 0 0 0 0,1 1 0 0 0,-1 0 0 0 0,0-1 0 0 0,0 1 0 0 0,0 0 1 0 0,0 1-1 0 0,-3-1-303 0 0,-2 1 316 0 0,1 0 1 0 0,0-1 0 0 0,0 0 0 0 0,-1 0 0 0 0,0-1-317 0 0,4 1 123 0 0,0 0 1 0 0,-1 1 0 0 0,1-1 0 0 0,0 1 0 0 0,0 0-1 0 0,0 1 1 0 0,0-1 0 0 0,0 1 0 0 0,0 0 0 0 0,-1 0-1 0 0,2 1 1 0 0,-1-1 0 0 0,0 1 0 0 0,0 0 0 0 0,0 0-1 0 0,1 1 1 0 0,-1 0 0 0 0,1-1 0 0 0,0 1 0 0 0,-1 1-124 0 0,-16 15 441 0 0,13-12-335 0 0,0-1 1 0 0,1 1-1 0 0,0 0 1 0 0,1 1-1 0 0,-1 0 1 0 0,1 0-1 0 0,-3 6-106 0 0,-2 6 132 0 0,5-10-107 0 0,0 1 1 0 0,0 0-1 0 0,1 0 1 0 0,0 0 0 0 0,1 1-1 0 0,1 0 1 0 0,-2 8-26 0 0,4-12 3 0 0,0 0-1 0 0,1-1 1 0 0,0 1 0 0 0,0 0 0 0 0,1-1 0 0 0,0 1-1 0 0,0 0 1 0 0,2 3-3 0 0,-2-8 7 0 0,1 1 0 0 0,-1-1 0 0 0,1 1-1 0 0,-1-1 1 0 0,1 0 0 0 0,0 0 0 0 0,1 0-1 0 0,-1 0 1 0 0,0 0 0 0 0,1 0 0 0 0,0 0-1 0 0,0-1 1 0 0,-1 0 0 0 0,1 1 0 0 0,1-1-1 0 0,-1 0 1 0 0,0 0 0 0 0,3 0-7 0 0,3 3 22 0 0,1-2 1 0 0,0 1-1 0 0,0-1 1 0 0,0-1-1 0 0,0 1 1 0 0,6-1-23 0 0,-12-1 10 0 0,-1-1 0 0 0,1 0 0 0 0,0 0 0 0 0,-1 0 1 0 0,1 0-1 0 0,0 0 0 0 0,-1-1 0 0 0,1 1 0 0 0,-1-1 0 0 0,1 0 1 0 0,-1 0-1 0 0,1-1 0 0 0,-1 1 0 0 0,0-1 0 0 0,1 1 1 0 0,-1-1-1 0 0,0 0 0 0 0,0 0 0 0 0,0-1 0 0 0,1-1-10 0 0,13-10 80 0 0,-15 12-69 0 0,1 0-1 0 0,-1 0 1 0 0,1 0-1 0 0,-1 0 1 0 0,0 0-1 0 0,0-1 1 0 0,2-2-11 0 0,2-3 30 0 0,0-1 0 0 0,-1-1 0 0 0,0 1 0 0 0,-1-1-30 0 0,-2 6 12 0 0,-1-1 0 0 0,0 1 0 0 0,0 0 1 0 0,0-1-1 0 0,0 1 0 0 0,-1-1 0 0 0,0 1 0 0 0,0-1 0 0 0,0 0 0 0 0,-1-2-12 0 0,-13-55-76 0 0,13 50-48 0 0,-1 0 1 0 0,0 0-1 0 0,-1 0 0 0 0,-1-2 124 0 0,3 11-53 0 0,0 0 0 0 0,0 0 0 0 0,1 0 0 0 0,-1-1 0 0 0,1 1 0 0 0,0 0 0 0 0,0 0 0 0 0,0 0-1 0 0,0 0 1 0 0,1-1 0 0 0,0 0 53 0 0,0-15-535 0 0,1 19 415 0 0,0 0 1 0 0,0 0 0 0 0,0 0 0 0 0,0 0 0 0 0,0 0-1 0 0,0 1 1 0 0,0-1 0 0 0,0 1 0 0 0,0-1 0 0 0,0 1 119 0 0,8 4-176 0 0,-1 0 1 0 0,0 1-1 0 0,0 0 1 0 0,0 0-1 0 0,-1 1 1 0 0,0 0-1 0 0,0 0 1 0 0,0 1-1 0 0,-1 0 1 0 0,0 1 175 0 0,20 20-13 0 0,11 10 13 0 0,16 22 0 0 0,-33-41 40 0 0,-17-17 89 0 0,-1 1-1 0 0,1 0 0 0 0,0-1 1 0 0,-1 1-1 0 0,0 1 0 0 0,2 2-128 0 0,1 2 310 0 0,-4-7-179 0 0,-1 0 0 0 0,0 0 0 0 0,1 0 0 0 0,-1 0 0 0 0,0 1 0 0 0,0-1 0 0 0,0 0 0 0 0,0 1 0 0 0,-1-1 0 0 0,1 1 0 0 0,-1-1 0 0 0,1 2-131 0 0,-1-3 29 0 0,-1 0 1 0 0,1 0 0 0 0,0 0-1 0 0,0 0 1 0 0,-1-1 0 0 0,1 1 0 0 0,0 0-1 0 0,-1 0 1 0 0,1 0 0 0 0,-1 0 0 0 0,1 0-1 0 0,-1-1 1 0 0,0 1 0 0 0,1 0-1 0 0,-1-1 1 0 0,0 1 0 0 0,1 0 0 0 0,-1-1-1 0 0,0 1 1 0 0,0-1 0 0 0,0 1 0 0 0,1-1-1 0 0,-1 1 1 0 0,0-1 0 0 0,0 0-30 0 0,-21 7 331 0 0,17-6-281 0 0,1-1 1 0 0,0 0-1 0 0,-1 0 0 0 0,1 0 1 0 0,0 0-1 0 0,-1-1 0 0 0,1 1 0 0 0,0-1 1 0 0,-1 0-1 0 0,1-1 0 0 0,0 1 1 0 0,0-1-1 0 0,0 1 0 0 0,0-1 1 0 0,0-1-1 0 0,0 1 0 0 0,1 0 0 0 0,-3-2-50 0 0,4 2 29 0 0,0 0-1 0 0,0 0 1 0 0,0-1-1 0 0,1 1 1 0 0,-1 0-1 0 0,0-1 0 0 0,1 1 1 0 0,0-1-1 0 0,-1 1 1 0 0,1-1-1 0 0,0 1 1 0 0,0-1-1 0 0,0 0 0 0 0,1 0 1 0 0,-1 0-1 0 0,1 1 1 0 0,0-1-1 0 0,-1 0 1 0 0,1 0-1 0 0,0 0 0 0 0,1 0 1 0 0,-1 0-1 0 0,0 1 1 0 0,1-1-1 0 0,0 0 1 0 0,0 0-1 0 0,-1 0 0 0 0,2 1-28 0 0,4-12 32 0 0,2 1-1 0 0,-1 1 1 0 0,2 0-1 0 0,0 0 1 0 0,0 0-1 0 0,1 1 0 0 0,1-1-31 0 0,4-3 0 0 0,0 0 0 0 0,1 1 0 0 0,1 0 0 0 0,0 2 0 0 0,0 0 0 0 0,17-9 0 0 0,-17 12-68 0 0,11-6-981 0 0,1 0 0 0 0,14-3 1049 0 0,-20 9-5825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2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 9760 0 0,'0'0'446'0'0,"0"0"-10"0"0,-4-3-212 0 0,-2 14 600 0 0,5-7-671 0 0,0 0 0 0 0,0 0 0 0 0,1-1 0 0 0,-1 1 0 0 0,1 0-1 0 0,0 0 1 0 0,0 0 0 0 0,0 3-153 0 0,0 15 325 0 0,-2 8 384 0 0,1 0 0 0 0,1 1 0 0 0,3 9-709 0 0,-2-15 403 0 0,3 14 47 0 0,0 15 34 0 0,1 137 1217 0 0,-3-155-1078 0 0,2 0-1 0 0,5 23-622 0 0,-2-13 351 0 0,-2-18-680 0 0,-4-26-75 0 0,-1-2-1227 0 0,0 0-4756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3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0 9760 0 0,'0'0'446'0'0,"0"0"-10"0"0,0 0-176 0 0,-4 6 1008 0 0,-38 28 797 0 0,21-18-1815 0 0,1 1-1 0 0,1 1 1 0 0,-6 8-250 0 0,-5 6 679 0 0,-9 6-679 0 0,-17 17 904 0 0,54-53-859 0 0,1 1 0 0 0,-1-1 0 0 0,0 1-1 0 0,1 0 1 0 0,-1 0 0 0 0,1-1-1 0 0,0 1 1 0 0,0 0 0 0 0,-1 3-45 0 0,-5 13 237 0 0,6-18-213 0 0,1 0 0 0 0,0 0 0 0 0,0 0 0 0 0,-1 0 0 0 0,1 0 0 0 0,0 0 0 0 0,0 0-1 0 0,0 0 1 0 0,0 0 0 0 0,0 0 0 0 0,1 0 0 0 0,-1 0 0 0 0,0 0 0 0 0,0 0 0 0 0,1 0-1 0 0,-1 0 1 0 0,0 0 0 0 0,1 0 0 0 0,0 1-24 0 0,1 3 106 0 0,-2-2-74 0 0,1-1 0 0 0,0 0 0 0 0,0 1 0 0 0,0-1 0 0 0,0 1 0 0 0,1-1 0 0 0,-1 0 0 0 0,0 0 0 0 0,1 0 0 0 0,0 0 0 0 0,-1 0 0 0 0,1 0 0 0 0,0 0 0 0 0,0-1 0 0 0,0 1 0 0 0,0 0 0 0 0,1-1 0 0 0,-1 0 0 0 0,2 2-32 0 0,17 4 97 0 0,-15-5-65 0 0,1 0 0 0 0,-1 0 0 0 0,1 0-1 0 0,-1-1 1 0 0,6 0-32 0 0,16 0-54 0 0,0-1-1 0 0,0-2 0 0 0,1-1 0 0 0,-2-1 0 0 0,1-1 0 0 0,0-2 0 0 0,5-3 55 0 0,-3 4-375 0 0,-21 4-129 0 0,-1 0 0 0 0,0 0 0 0 0,1 0 0 0 0,-1-1 0 0 0,0 0 0 0 0,5-4 504 0 0,18-11-1771 0 0,-6 1-18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3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266 107 5064 0 0,'1'-2'232'0'0,"-1"1"-215"0"0,1-1 1 0 0,-1 0 0 0 0,1 1-1 0 0,-1-1 1 0 0,0 0-1 0 0,0 0 1 0 0,0 1 0 0 0,0-1-1 0 0,0 0 1 0 0,0 1-1 0 0,0-1 1 0 0,-1 0 0 0 0,1 1-1 0 0,0-1 1 0 0,-1 0-18 0 0,-1-11 65 0 0,3 12 74 0 0,-1 0 1 0 0,0 0-1 0 0,0 0 0 0 0,0 0 1 0 0,-1 1-1 0 0,1-1 1 0 0,0 0-1 0 0,0 0 0 0 0,0 0 1 0 0,-1 0-1 0 0,1 0 0 0 0,-1 0 1 0 0,1 0-1 0 0,0 0 0 0 0,-1 0 1 0 0,0 1-1 0 0,1-1 1 0 0,-1 0-1 0 0,1 0 0 0 0,-1 1 1 0 0,0-1-1 0 0,0 0 0 0 0,1 1-139 0 0,-11-13 2920 0 0,10 11-2675 0 0,0 1-1 0 0,0-1 1 0 0,0 0 0 0 0,0 1 0 0 0,-1-1 0 0 0,1 1-1 0 0,-1-1 1 0 0,1 1 0 0 0,-1 0-245 0 0,-2-2 131 0 0,0 1 0 0 0,1 0 0 0 0,-1 0 0 0 0,0 1 1 0 0,0-1-1 0 0,0 1 0 0 0,0 0 0 0 0,0 0 0 0 0,0 0 0 0 0,-1 1 0 0 0,1-1 1 0 0,0 1-1 0 0,0 0 0 0 0,-1 0 0 0 0,1 1 0 0 0,0-1 0 0 0,0 1 0 0 0,0 0 1 0 0,0 0-1 0 0,0 0 0 0 0,0 1 0 0 0,0-1 0 0 0,0 1 0 0 0,0 0 0 0 0,-3 2-131 0 0,-32 12 136 0 0,26-7-136 0 0,9-5 9 0 0,-2 2-32 0 0,0 1-1 0 0,0 0 0 0 0,-2 5 24 0 0,7-10-16 0 0,0 0-1 0 0,0 0 1 0 0,-1 0 0 0 0,2 0 0 0 0,-1 0 0 0 0,0 1 0 0 0,0-1 0 0 0,1 0 0 0 0,-1 1 0 0 0,1-1 0 0 0,0 1 0 0 0,0-1 0 0 0,-1 1 0 0 0,2-1-1 0 0,-1 2 17 0 0,2 7-12 0 0,-2-6 12 0 0,1 0-1 0 0,-1-1 1 0 0,2 1 0 0 0,-1-1-1 0 0,0 1 1 0 0,1-1 0 0 0,-1 0-1 0 0,1 1 1 0 0,1-1 0 0 0,-1 0-1 0 0,1 0 1 0 0,18 21 4 0 0,2-1 0 0 0,7 6-4 0 0,-1-2 116 0 0,-23-21-70 0 0,0 0 0 0 0,-1 0-1 0 0,0 1 1 0 0,3 4-46 0 0,-3-3 7 0 0,0-1 0 0 0,1 0 0 0 0,3 4-7 0 0,-4-7 0 0 0,-2-2 0 0 0,0 0 0 0 0,-1 0 0 0 0,1 0 0 0 0,-1 0 0 0 0,0 1 0 0 0,1-1 0 0 0,-1 1 0 0 0,-1-1 0 0 0,1 1 0 0 0,-1 0 0 0 0,1 0 0 0 0,-1-1 0 0 0,0 2 0 0 0,0-2-2 0 0,0-1 0 0 0,0 0 0 0 0,0 1 0 0 0,0-1-1 0 0,1 0 1 0 0,-1 0 0 0 0,1 1 0 0 0,0 0 2 0 0,0-1 30 0 0,-1-1 1 0 0,1 1 0 0 0,-1 0 0 0 0,0 0-1 0 0,0 0 1 0 0,0 0 0 0 0,0 0-1 0 0,0 0 1 0 0,0 0 0 0 0,-1 0-1 0 0,1 0 1 0 0,-1 0 0 0 0,1 0-1 0 0,-1 0 1 0 0,0 1-31 0 0,0 1 89 0 0,0 0 0 0 0,0 0 1 0 0,0 0-1 0 0,-1 0 0 0 0,0 0 0 0 0,1 0 0 0 0,-1-1 1 0 0,-1 1-1 0 0,1 0 0 0 0,-1-1 0 0 0,1 1 0 0 0,-1-1 0 0 0,0 1 1 0 0,0-1-1 0 0,0 0 0 0 0,-1 0 0 0 0,1 0 0 0 0,-4 2-89 0 0,-2 5 30 0 0,7-9-4 0 0,0 1 1 0 0,0-1 0 0 0,-1 1-1 0 0,1-1 1 0 0,0 1 0 0 0,-1-1-1 0 0,1 0 1 0 0,-1 0 0 0 0,0 0-1 0 0,-1 1-26 0 0,-9 1 108 0 0,-8 4 52 0 0,13-4-208 0 0,0 1 0 0 0,0-1-1 0 0,0-1 1 0 0,-1 0-1 0 0,1 0 1 0 0,-1 0-1 0 0,1-1 1 0 0,-1 0-1 0 0,-1 0 49 0 0,-42 5-930 0 0,49-6 580 0 0,0 0 0 0 0,1 1 1 0 0,-1-1-1 0 0,1 0 0 0 0,-1 0 0 0 0,0 0 1 0 0,1 0-1 0 0,-1-1 0 0 0,1 1 1 0 0,-1 0-1 0 0,0-1 350 0 0,-7-1-1734 0 0,-22-1-3882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4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7224 0 0,'24'0'653'0'0,"-25"16"-64"0"0,0-11-348 0 0,-1-1 0 0 0,0 1-1 0 0,0-1 1 0 0,0 0 0 0 0,-2 3-241 0 0,2-4 126 0 0,0 0 1 0 0,0 0 0 0 0,1 0 0 0 0,-1 0-1 0 0,1 1 1 0 0,0-1 0 0 0,0 0-1 0 0,0 1 1 0 0,0-1 0 0 0,0 1 0 0 0,1 1-127 0 0,2 58 1585 0 0,-2-56-1411 0 0,1 0-1 0 0,0 0 1 0 0,1 0 0 0 0,0 0 0 0 0,0 0-1 0 0,1 0-173 0 0,7 31 641 0 0,-10-29-497 0 0,0-1 0 0 0,0 0 1 0 0,0 1-1 0 0,-1-1 0 0 0,-1 6-144 0 0,0-4 193 0 0,1 0 0 0 0,0 1 0 0 0,1 7-193 0 0,8 33 606 0 0,-6-38-368 0 0,1 1 0 0 0,-2-1-1 0 0,0 6-237 0 0,0-3 257 0 0,0-1 0 0 0,1 1-1 0 0,0-1 1 0 0,5 14-257 0 0,-5-19 52 0 0,-1-1-3 0 0,0-1 0 0 0,0 1-1 0 0,-1 0 1 0 0,-1 8-49 0 0,1-8 54 0 0,-1 0 0 0 0,2 0 0 0 0,-1 0 0 0 0,1 0 0 0 0,2 5-54 0 0,-2-7 53 0 0,0 0-1 0 0,0-1 0 0 0,0 1 1 0 0,-1 0-1 0 0,0 0 0 0 0,-1 0 0 0 0,1 0 1 0 0,-1 0-1 0 0,-1 1-52 0 0,2-7 6 0 0,0 0 1 0 0,0-1-1 0 0,0 1 0 0 0,0 0 0 0 0,0 0 0 0 0,0 0 1 0 0,0-1-1 0 0,0 1 0 0 0,0 0 0 0 0,1 0 0 0 0,-1 0 1 0 0,0 0-1 0 0,0-1 0 0 0,1 1 0 0 0,-1 0 0 0 0,0 0 1 0 0,1-1-1 0 0,-1 1 0 0 0,1 0 0 0 0,-1-1 0 0 0,1 1 1 0 0,-1-1-1 0 0,1 1 0 0 0,0 0 0 0 0,-1-1 0 0 0,1 1-6 0 0,-1-1 7 0 0,0 0-1 0 0,0 1 0 0 0,0-1 0 0 0,0 0 0 0 0,0 0 0 0 0,0 1 0 0 0,0-1 0 0 0,0 0 0 0 0,0 1 1 0 0,0-1-1 0 0,0 0 0 0 0,-1 0 0 0 0,1 1 0 0 0,0-1 0 0 0,0 0 0 0 0,0 0 0 0 0,0 0 1 0 0,0 1-1 0 0,-1-1 0 0 0,1 0 0 0 0,0 0 0 0 0,0 0 0 0 0,-1 1 0 0 0,1-1 0 0 0,0 0 0 0 0,0 0 1 0 0,-1 0-1 0 0,1 0-6 0 0,-4 5 294 0 0,5-5-283 0 0,-1 0 0 0 0,0 0-1 0 0,0 1 1 0 0,0-1 0 0 0,0 0 0 0 0,1 0 0 0 0,-1 0 0 0 0,0 1 0 0 0,0-1 0 0 0,0 0 0 0 0,1 0 0 0 0,-1 0-1 0 0,0 0 1 0 0,0 0 0 0 0,1 1 0 0 0,-1-1 0 0 0,0 0 0 0 0,0 0 0 0 0,1 0 0 0 0,-1 0 0 0 0,0 0 0 0 0,0 0 0 0 0,1 0-1 0 0,-1 0 1 0 0,0 0 0 0 0,0 0 0 0 0,1 0 0 0 0,-1 0 0 0 0,0 0 0 0 0,0 0 0 0 0,1 0 0 0 0,-1 0 0 0 0,0 0-1 0 0,0-1 1 0 0,1 1 0 0 0,-1 0 0 0 0,0 0 0 0 0,0 0-11 0 0,6-11 214 0 0,-1 1-196 0 0,40-72 153 0 0,-34 64-170 0 0,0 0 1 0 0,1 1-1 0 0,1 1 0 0 0,0 0 1 0 0,1 0-1 0 0,1 1 0 0 0,1 1 1 0 0,0 1-1 0 0,0 0 0 0 0,15-8-1 0 0,-22 17 0 0 0,0-1 0 0 0,0 1 0 0 0,0 1 0 0 0,2-1 0 0 0,-7 3 0 0 0,-1 0 0 0 0,1 0 0 0 0,-1 1 0 0 0,1-1 0 0 0,-1 1 0 0 0,1 0 0 0 0,-1 0 0 0 0,1 0 0 0 0,-1 0 0 0 0,1 1 0 0 0,-1-1 0 0 0,1 1 0 0 0,0 0 0 0 0,2 1-5 0 0,-1 1 1 0 0,0 0-1 0 0,1 0 0 0 0,-1 0 0 0 0,0 0 0 0 0,0 1 0 0 0,-1 0 0 0 0,1 0 0 0 0,-1 0 0 0 0,0 0 1 0 0,0 1-1 0 0,0 0 0 0 0,-1 0 0 0 0,0 0 0 0 0,0 0 0 0 0,0 0 0 0 0,0 1 0 0 0,1 3 5 0 0,-4-8 0 0 0,8 16 0 0 0,0 0 0 0 0,-1 0 0 0 0,-1 0 0 0 0,-1 1 0 0 0,-1-1 0 0 0,1 8 0 0 0,2 6 3 0 0,-5-27-16 0 0,-1 0 0 0 0,0 1-1 0 0,0-1 1 0 0,0 1-1 0 0,-1 2 14 0 0,0-4-47 0 0,0 0 0 0 0,1-1 0 0 0,-1 1 0 0 0,1-1 0 0 0,-1 1 0 0 0,1 0 0 0 0,0-1 0 0 0,0 1 0 0 0,0-1 0 0 0,1 3 47 0 0,-1-4-307 0 0,0-1 246 0 0,-1 0 1 0 0,1 0-1 0 0,0 1 1 0 0,0-1-1 0 0,-1 0 0 0 0,1 1 1 0 0,0-1-1 0 0,-1 0 1 0 0,1 1-1 0 0,0-1 0 0 0,-1 1 1 0 0,1-1-1 0 0,-1 1 1 0 0,1-1-1 0 0,-1 1 0 0 0,1-1 1 0 0,-1 1-1 0 0,1 0 0 0 0,-1-1 61 0 0,1 1-124 0 0,0 0-1 0 0,-1 0 0 0 0,1 0 0 0 0,-1-1 1 0 0,1 1-1 0 0,0 0 0 0 0,0-1 0 0 0,0 1 1 0 0,-1-1-1 0 0,1 1 0 0 0,0-1 0 0 0,0 1 1 0 0,0-1-1 0 0,0 1 0 0 0,0-1 1 0 0,0 0-1 0 0,0 0 0 0 0,0 1 0 0 0,0-1 1 0 0,0 0 124 0 0,20-3-1650 0 0,2 3-12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5.7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8208 0 0,'0'0'234'0'0,"0"0"6"0"0,1 0-147 0 0,1-2 5 0 0,-1 1-17 0 0,0 0-39 0 0,1-2-15 0 0,0 2 13 0 0,0-1 97 0 0,-1 1-3 0 0,0 0 53 0 0,1-1 63 0 0,-1 1 72 0 0,0 0 22 0 0,0 1-76 0 0,0 0-64 0 0,0-1-57 0 0,2 2 12 0 0,-1-1-102 0 0,2 0 19 0 0,-4 0-13 0 0,1 1 43 0 0,1-1 119 0 0,1 2 63 0 0,7 9 144 0 0,-7-8-142 0 0,-1-1-100 0 0,-2 1-62 0 0,0 0-62 0 0,0 0-32 0 0,1-1 54 0 0,4 0 40 0 0,0 1-36 0 0,1 5 24 0 0,2 9 3 0 0,-6-13-80 0 0,-1-1-16 0 0,0 0 0 0 0,0 0 0 0 0,0 0 0 0 0,-1 0 0 0 0,1 0 1 0 0,-1 0-1 0 0,0 0 0 0 0,0-1 0 0 0,0 1 0 0 0,-1 0 1 0 0,1 2-24 0 0,-1 6 83 0 0,3 6 33 0 0,4 6 101 0 0,0 0 2 0 0,-4-6-101 0 0,-2 12 71 0 0,0 30 131 0 0,0-35-157 0 0,0-18-113 0 0,1-1 1 0 0,0 1 0 0 0,0-1-1 0 0,0 1 1 0 0,1-1 0 0 0,0 2-51 0 0,0-1 40 0 0,0-1-1 0 0,-1 0 1 0 0,0 1 0 0 0,0-1-1 0 0,0 1 1 0 0,-1 1-40 0 0,0 17 152 0 0,0-1-44 0 0,0 9-7 0 0,0 62 77 0 0,0-92-230 0 0,0-1-39 0 0,0-1-145 0 0,0 0 171 0 0,0 0-9 0 0,0 0-22 0 0,0 0-42 0 0,0 0-17 0 0,0 0-43 0 0,0 0-49 0 0,0 0-56 0 0,0 0-58 0 0,0 0-56 0 0,0 0-49 0 0,0 0-43 0 0,0 0-149 0 0,0 0-43 0 0,0 0-181 0 0,0 0-486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4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92 5528 0 0,'0'0'422'0'0,"-1"-2"-276"0"0,-15-28 916 0 0,3 6 2621 0 0,12 22-3521 0 0,-1 0 0 0 0,0 0 0 0 0,0 0 0 0 0,0 0 0 0 0,0 0 0 0 0,0 1 0 0 0,0-1 0 0 0,0 1 0 0 0,-1-1 0 0 0,1 1 0 0 0,0 0 0 0 0,-1 0 0 0 0,1 0 0 0 0,-1 0 0 0 0,1 1 0 0 0,-1-1 0 0 0,0 1 0 0 0,1-1 0 0 0,-1 1 0 0 0,0 0 0 0 0,1 0 0 0 0,-1 0 0 0 0,0 0 0 0 0,1 0 0 0 0,-1 1 1 0 0,1-1-1 0 0,-3 2-162 0 0,-6 2 97 0 0,1 0 1 0 0,0 1 0 0 0,1 1-1 0 0,-1-1 1 0 0,1 1 0 0 0,0 1 0 0 0,1 0-1 0 0,-1 0 1 0 0,1 1 0 0 0,-2 3-98 0 0,1 0 133 0 0,1 1-1 0 0,0 0 1 0 0,0 0-1 0 0,1 1 1 0 0,1 0 0 0 0,0 0-1 0 0,1 1 1 0 0,0 1-133 0 0,1-1 67 0 0,0-4 46 0 0,2-1-1 0 0,-1 1 0 0 0,0 8-112 0 0,3-14-2 0 0,-1 0 0 0 0,1-1 0 0 0,1 1 0 0 0,-1 0 1 0 0,0-1-1 0 0,1 1 0 0 0,0 0 0 0 0,0-1 0 0 0,0 1 0 0 0,0-1 0 0 0,1 1 0 0 0,0 1 2 0 0,-1-2 0 0 0,1 0-1 0 0,0 0 1 0 0,0 0-1 0 0,0 0 0 0 0,0 0 1 0 0,0 0-1 0 0,0-1 0 0 0,1 1 1 0 0,0-1-1 0 0,-1 1 0 0 0,1-1 1 0 0,0 0-1 0 0,0 0 0 0 0,0 0 1 0 0,0-1-1 0 0,1 1 1 0 0,-1-1-1 0 0,0 1 0 0 0,1-1 1 0 0,-1 0-1 0 0,1-1 0 0 0,-1 1 1 0 0,1 0-1 0 0,-1-1 0 0 0,1 0 1 0 0,-1 0-1 0 0,1 0 0 0 0,0 0 1 0 0,-1-1 0 0 0,6-1 66 0 0,0 0 0 0 0,-1 0 0 0 0,1-1-1 0 0,-1 0 1 0 0,0-1 0 0 0,0 0 0 0 0,0 0 0 0 0,-1-1 0 0 0,1 0 0 0 0,-1 0 0 0 0,0-1 0 0 0,0 0 0 0 0,-1 0-1 0 0,0 0 1 0 0,0-1 0 0 0,0 0 0 0 0,-1 0 0 0 0,0-1 0 0 0,-1 1 0 0 0,1-1 0 0 0,-1-1-66 0 0,6-14 97 0 0,0-1 0 0 0,-2 0 0 0 0,0 0 0 0 0,3-22-97 0 0,3-29-423 0 0,-7 51 400 0 0,0 110 165 0 0,-8-68-208 0 0,2 0 1 0 0,1 0 0 0 0,0 0-1 0 0,1 0 1 0 0,1-1 0 0 0,4 13 65 0 0,9 1 290 0 0,-7-14-80 0 0,-5-9-287 0 0,-1 0 0 0 0,1-1 1 0 0,1 1-1 0 0,0-2 0 0 0,0 1 0 0 0,0 0 1 0 0,0-1-1 0 0,7 4 77 0 0,-10-7-42 0 0,2 3-120 0 0,-4-5 2 0 0,9-1-2470 0 0,-2-4 1267 0 0,1 0-11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4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7 10656 0 0,'0'0'241'0'0,"-1"1"38"0"0,0 2-213 0 0,0 0 1 0 0,1 0 0 0 0,-1 0-1 0 0,0 0 1 0 0,1 0 0 0 0,0 0-1 0 0,-1 1 1 0 0,1-1-1 0 0,1 0 1 0 0,-1 0 0 0 0,0 0-1 0 0,1 0 1 0 0,-1 0 0 0 0,1 0-1 0 0,1 2-66 0 0,1 6 694 0 0,1 0 0 0 0,0 0 0 0 0,4 7-694 0 0,39 82 2889 0 0,-41-81-2072 0 0,5 7 411 0 0,-8-22-1012 0 0,-1 0 0 0 0,0 0 0 0 0,-1 0-1 0 0,1 0 1 0 0,-1 0 0 0 0,0 0 0 0 0,0 1-1 0 0,0-1 1 0 0,-1 0 0 0 0,1 2-216 0 0,-16-24 273 0 0,12 12-232 0 0,0 0 0 0 0,0 0 0 0 0,0 0 0 0 0,0-1 0 0 0,1 1 0 0 0,0-1 0 0 0,1 1 0 0 0,0-1 0 0 0,0 0 0 0 0,0 0 0 0 0,0-1-41 0 0,-1-8 25 0 0,2 10-17 0 0,0 0-1 0 0,0 0 1 0 0,0 0-1 0 0,1 0 1 0 0,0 0 0 0 0,0 1-1 0 0,0-1 1 0 0,1 0-8 0 0,16-47 37 0 0,-14 43-18 0 0,-1 5-48 0 0,-1 1-1 0 0,1-1 0 0 0,0 1 1 0 0,0-1-1 0 0,0 1 0 0 0,1 0 1 0 0,0 1-1 0 0,-1-1 1 0 0,1 0-1 0 0,1 1 0 0 0,-1 0 1 0 0,0 0-1 0 0,1 0 0 0 0,0 1 1 0 0,-1 0-1 0 0,1-1 0 0 0,1 1 30 0 0,8-1-293 0 0,0 1-1 0 0,0 0 1 0 0,0 0 0 0 0,0 2-1 0 0,0 0 1 0 0,3 0 293 0 0,4 0-1110 0 0,7 1-540 0 0,0 4-69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5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240 614 8288 0 0,'0'-2'381'0'0,"0"0"-342"0"0,0 0 1 0 0,-1 0-1 0 0,1 0 0 0 0,-1 0 1 0 0,0 0-1 0 0,0 0 1 0 0,0 0-1 0 0,0 0 0 0 0,0 0 1 0 0,0 0-1 0 0,0 0 0 0 0,-1 1 1 0 0,1-1-1 0 0,-1 0-39 0 0,-1-1 112 0 0,1 0 0 0 0,-1 0-1 0 0,0 1 1 0 0,0-1 0 0 0,-1 1 0 0 0,1 0 0 0 0,0 0-1 0 0,-1 0-111 0 0,1 1 125 0 0,1 0-1 0 0,0 1 1 0 0,0-1-1 0 0,0 1 0 0 0,-1 0 1 0 0,1-1-1 0 0,0 1 1 0 0,0 0-1 0 0,0 1 0 0 0,-1-1 1 0 0,1 0-1 0 0,0 1 0 0 0,0-1 1 0 0,0 1-1 0 0,-1-1 1 0 0,0 2-125 0 0,-5 1 721 0 0,0 1 0 0 0,1 0 0 0 0,-7 4-721 0 0,6-3 163 0 0,0 1 1 0 0,0 0-1 0 0,0 0 0 0 0,1 1 1 0 0,0-1-1 0 0,0 2 1 0 0,1-1-1 0 0,0 1 1 0 0,0 0-1 0 0,1 0 1 0 0,0 0-1 0 0,0 1 1 0 0,1 0-1 0 0,0 0 1 0 0,1 0-1 0 0,0 1 1 0 0,0-1-1 0 0,0 8-163 0 0,-3 15 139 0 0,2-16-123 0 0,1 0 0 0 0,0 14-16 0 0,3-25-1 0 0,0 1 1 0 0,0-1-1 0 0,1 1 1 0 0,0-1-1 0 0,-1 0 1 0 0,2 1-1 0 0,-1-1 1 0 0,1 0-1 0 0,0 0 0 0 0,1 4 1 0 0,0-4 0 0 0,0 0 0 0 0,0 0 0 0 0,0 0 0 0 0,1 0 0 0 0,0-1 0 0 0,-1 1 0 0 0,2-1 0 0 0,-1 0 0 0 0,0 0 0 0 0,1-1 0 0 0,0 1 0 0 0,0-1 0 0 0,0 0 0 0 0,0 0 0 0 0,0-1 0 0 0,1 1 0 0 0,-1-1 0 0 0,1-1 0 0 0,-1 1 0 0 0,1-1 0 0 0,0 0 0 0 0,0 0 0 0 0,0 0 0 0 0,0-1 0 0 0,5 0 0 0 0,0 0 128 0 0,0 0 0 0 0,0-1-1 0 0,-1 0 1 0 0,1 0-1 0 0,10-4-127 0 0,-17 4 31 0 0,0-1 0 0 0,-1 1 0 0 0,1-1-1 0 0,-1 0 1 0 0,1 0 0 0 0,-1 0 0 0 0,0 0 0 0 0,0 0-1 0 0,0-1 1 0 0,0 0 0 0 0,0 1 0 0 0,-1-1 0 0 0,1 0-1 0 0,-1 0 1 0 0,1-1 0 0 0,-1 1 0 0 0,0 0-1 0 0,0-2-30 0 0,3-4 39 0 0,-1 0-1 0 0,0-1 1 0 0,0 0-1 0 0,-1 0 0 0 0,1-4-38 0 0,3-33 206 0 0,-1-1 0 0 0,-2 0 0 0 0,-2-16-206 0 0,-2 14-107 0 0,9-290-518 0 0,-6 284 755 0 0,0 11-11 0 0,1 0 0 0 0,4-7-119 0 0,-6 42-138 0 0,0 6 37 0 0,-1 1 0 0 0,-1-1 0 0 0,1 0 0 0 0,0 0 0 0 0,-1 0 1 0 0,0 0-1 0 0,0 1 0 0 0,0-1 0 0 0,0 0 0 0 0,-1-2 101 0 0,0 5 451 0 0,1 4 49 0 0,-5 86 106 0 0,5-33-502 0 0,2 1 0 0 0,6 24-104 0 0,21 132 83 0 0,-28-207-55 0 0,38 252 1291 0 0,-38-219-3555 0 0,-1-20-4589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5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8464 0 0,'0'0'190'0'0,"0"0"28"0"0,0 0 10 0 0,0 0 44 0 0,0 0 122 0 0,0 0 57 0 0,2 2 12 0 0,3 7 124 0 0,-1 1 1 0 0,0-1 0 0 0,0 1 0 0 0,0 0 0 0 0,-1 0-1 0 0,-1 0 1 0 0,0 0 0 0 0,0 0 0 0 0,0 8-588 0 0,6 28 775 0 0,-5-27-79 0 0,-1 1 0 0 0,-1-1 0 0 0,0 4-696 0 0,1 23 561 0 0,2 69-348 0 0,-5-62 200 0 0,1-34-476 0 0,0 0 0 0 0,1 4 63 0 0,0-8 276 0 0,-1 0 1 0 0,-1 0-1 0 0,0 0 0 0 0,0 0 0 0 0,-4 13-276 0 0,-1-12-413 0 0,6-15 176 0 0,0-1-30 0 0,-2 1-12 0 0,2 0 152 0 0,-1 0-1 0 0,0-1 1 0 0,1 1-1 0 0,-1-1 1 0 0,0 1-1 0 0,0-1 0 0 0,1 1 1 0 0,-1-1-1 0 0,0 0 1 0 0,0 1-1 0 0,1-1 1 0 0,-1 0-1 0 0,0 0 0 0 0,0 1 1 0 0,0-1-1 0 0,0 0 1 0 0,0 0-1 0 0,1 0 1 0 0,-1 0-1 0 0,0 0 0 0 0,0 0 1 0 0,0 0-1 0 0,0 0 1 0 0,0-1-1 0 0,1 1 1 0 0,-1 0-1 0 0,0 0 1 0 0,0-1-1 0 0,0 1 0 0 0,1 0 1 0 0,-2-1 127 0 0,-3-4-5925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6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1 275 12464 0 0,'0'0'281'0'0,"0"0"40"0"0,0 0 22 0 0,0 0-39 0 0,2 0-197 0 0,8 0-136 0 0,6 0 203 0 0,1 0 0 0 0,-1-2 0 0 0,0 1 1 0 0,1-2-175 0 0,160-30 1704 0 0,32-8-802 0 0,-130 25-770 0 0,16-5-60 0 0,-48 9-110 0 0,-18 5-378 0 0,1-1 1 0 0,12-7 415 0 0,-38 13-99 0 0,0 0-1 0 0,0-1 1 0 0,0 1 0 0 0,-1-1 0 0 0,3-1 99 0 0,12-9-453 0 0,-7 6 125 0 0,0 0 0 0 0,-1-1 0 0 0,0 0 0 0 0,3-3 328 0 0,5-6-416 0 0,-8 9 123 0 0,-8 6 234 0 0,1-1 0 0 0,-1 1 0 0 0,1 0 0 0 0,0 0 0 0 0,0 0 0 0 0,0 1-1 0 0,0-1 1 0 0,1 0 59 0 0,3 0-10 0 0,3 3 38 0 0,-7 1 31 0 0,-1 0 1 0 0,1 1-1 0 0,-1 0 1 0 0,0-1 0 0 0,0 1-1 0 0,0 0 1 0 0,0 0 0 0 0,-1 0-1 0 0,1 0 1 0 0,0 2-60 0 0,2 3 161 0 0,10 27 621 0 0,-9-20-461 0 0,1 7-85 0 0,0 0 0 0 0,1 20-236 0 0,2 4 70 0 0,-1-8 716 0 0,-1 0-1 0 0,-2 4-785 0 0,-3-25 240 0 0,-2 0 0 0 0,0 0 1 0 0,0-1-1 0 0,-2 1 0 0 0,0 0 0 0 0,-1 0-240 0 0,-1-1 285 0 0,0-1-1 0 0,-1 0 1 0 0,-4 9-285 0 0,7-19 98 0 0,0 0 0 0 0,-1-1 0 0 0,0 1 0 0 0,0 0 0 0 0,0-1-1 0 0,0 0 1 0 0,-1 1 0 0 0,0-1 0 0 0,0-1 0 0 0,0 1 0 0 0,-4 3-98 0 0,8-7 10 0 0,-1 0 1 0 0,1 0 0 0 0,0 0 0 0 0,0 1-1 0 0,-1-1 1 0 0,1 0 0 0 0,0 0-1 0 0,-1 0 1 0 0,1 0 0 0 0,0 0-1 0 0,-1 0 1 0 0,1 0 0 0 0,0 0 0 0 0,-1 0-1 0 0,1 0 1 0 0,0 0 0 0 0,0 0-1 0 0,-1 0 1 0 0,1 0 0 0 0,0 0-1 0 0,-1 0 1 0 0,1 0 0 0 0,0 0 0 0 0,-1 0-1 0 0,1 0 1 0 0,0 0 0 0 0,-1 0-1 0 0,1-1 1 0 0,0 1 0 0 0,0 0-1 0 0,-1 0 1 0 0,1 0 0 0 0,0-1 0 0 0,0 1-1 0 0,0 0 1 0 0,-1 0 0 0 0,1-1-1 0 0,0 1 1 0 0,0 0 0 0 0,0 0-1 0 0,-1-1 1 0 0,1 1 0 0 0,0 0 0 0 0,0-1-1 0 0,0 1 1 0 0,0 0 0 0 0,0-1-1 0 0,0 1-10 0 0,-2-15 153 0 0,5 5-131 0 0,0 0 1 0 0,0 0-1 0 0,1 0 0 0 0,1 1 0 0 0,0 0 0 0 0,0 0 0 0 0,0 0 0 0 0,1 1 0 0 0,1 0 1 0 0,-1 0-1 0 0,1 0 0 0 0,6-4-22 0 0,2-2-230 0 0,1 2 0 0 0,0 0 0 0 0,1 0 1 0 0,0 2-1 0 0,1 0 0 0 0,1 1 230 0 0,-16 7 4 0 0,0 1-1 0 0,-1 0 1 0 0,1 0 0 0 0,1 0-1 0 0,-1 0 1 0 0,0 0-1 0 0,0 1 1 0 0,0-1 0 0 0,0 1-1 0 0,0 0 1 0 0,0 0 0 0 0,1 0-1 0 0,-1 0 1 0 0,0 1 0 0 0,0-1-1 0 0,0 1 1 0 0,0 0-1 0 0,0 0 1 0 0,2 1-4 0 0,-1 0-19 0 0,0 0 1 0 0,-1 0-1 0 0,1 1 0 0 0,-1-1 0 0 0,0 1 1 0 0,0 0-1 0 0,0 0 0 0 0,0 0 0 0 0,0 1 1 0 0,0-1-1 0 0,-1 0 0 0 0,0 1 0 0 0,2 3 19 0 0,0 0 38 0 0,0 0-1 0 0,-1 1 0 0 0,1-1 0 0 0,-2 1 0 0 0,1-1 0 0 0,-1 1 1 0 0,0 0-1 0 0,-1 2-37 0 0,0-3-263 0 0,-1 0 0 0 0,1-1 1 0 0,1 1-1 0 0,-1 0 0 0 0,1 0 1 0 0,0-1-1 0 0,1 1 0 0 0,-1-1 1 0 0,1 0-1 0 0,0 0 0 0 0,1 0 1 0 0,0 0-1 0 0,0 0 1 0 0,0 0 262 0 0,6 3-5964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6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1 165 6448 0 0,'1'0'297'0'0,"10"-1"-165"0"0,0 0-1 0 0,-1-1 0 0 0,3 0-131 0 0,20-4 863 0 0,-21 5-18 0 0,1-2 0 0 0,-1 0 0 0 0,1 0-845 0 0,16-5 1067 0 0,-23 7-843 0 0,0-1 0 0 0,0-1 0 0 0,-1 1 0 0 0,1-1 0 0 0,-1 0 1 0 0,5-2-225 0 0,12-8 739 0 0,-20 12-687 0 0,2 0 92 0 0,-1-1 0 0 0,1 0 0 0 0,-1 1 0 0 0,1-2 0 0 0,-1 1 0 0 0,0 0 0 0 0,1-1 0 0 0,-1 1 0 0 0,-1-1 0 0 0,1 0 0 0 0,1-2-144 0 0,-2 4 3 0 0,-1 0 1 0 0,0-1-1 0 0,0 1 1 0 0,0 0-1 0 0,0-1 1 0 0,0 1-1 0 0,0-1 1 0 0,0 1-1 0 0,0-1 1 0 0,-1 0-1 0 0,1 1 1 0 0,0-1-1 0 0,-1 0 1 0 0,0 0-1 0 0,1 1 1 0 0,-1-1-1 0 0,0 0 1 0 0,0 0-1 0 0,0 1 1 0 0,0-1-1 0 0,0 0 1 0 0,0 0-1 0 0,-1 0 1 0 0,1 0-4 0 0,-2 0 44 0 0,1-1 1 0 0,-1 1 0 0 0,0 0 0 0 0,1 0 0 0 0,-1 0 0 0 0,0 0 0 0 0,0 0 0 0 0,0 1 0 0 0,0-1-1 0 0,-1 1 1 0 0,1-1 0 0 0,0 1 0 0 0,-1 0 0 0 0,1 0 0 0 0,-1 0 0 0 0,1 0 0 0 0,-1 0 0 0 0,0 1-45 0 0,-2-1 46 0 0,0 0 1 0 0,0 0-1 0 0,-1 1 1 0 0,1 0-1 0 0,0 0 1 0 0,0 1 0 0 0,-1-1-1 0 0,1 1 1 0 0,0 0-1 0 0,0 0 1 0 0,0 1-1 0 0,0 0 1 0 0,-3 1-47 0 0,-2 2 3 0 0,1-1 0 0 0,0 2 0 0 0,0-1 0 0 0,0 1 0 0 0,1 1 0 0 0,-4 2-3 0 0,6-3 7 0 0,0-1-1 0 0,0 1 1 0 0,0 0-1 0 0,1 1 0 0 0,0-1 1 0 0,0 1-1 0 0,1 0 0 0 0,0 0 1 0 0,0 0-1 0 0,0 1 0 0 0,1 0 1 0 0,0-1-1 0 0,-1 5-6 0 0,-4 13 53 0 0,6-21-44 0 0,0 0 0 0 0,1 0 0 0 0,-1 1 0 0 0,1-1 0 0 0,0 0 0 0 0,0 4-9 0 0,1-1 16 0 0,-1 1 1 0 0,1-1 0 0 0,0 1-1 0 0,1 0 1 0 0,0-1 0 0 0,0 1-1 0 0,1 2-16 0 0,-1-8 6 0 0,0 0 0 0 0,-1 0-1 0 0,1 0 1 0 0,0 0 0 0 0,0 0 0 0 0,0 0-1 0 0,0 0 1 0 0,1 0 0 0 0,-1 0-1 0 0,1 0 1 0 0,-1-1 0 0 0,1 1-1 0 0,-1-1 1 0 0,1 1 0 0 0,0-1-1 0 0,0 1 1 0 0,0-1 0 0 0,0 0-1 0 0,0 0 1 0 0,0 0 0 0 0,0 0-1 0 0,0 0 1 0 0,0 0 0 0 0,0-1-1 0 0,2 1-5 0 0,15 3 20 0 0,1-1 0 0 0,-1-1 0 0 0,1 0 0 0 0,-1-2 0 0 0,1 0 0 0 0,-1-1 0 0 0,14-3-20 0 0,-19 2-465 0 0,-1-1 0 0 0,1 0-1 0 0,0-1 1 0 0,-1-1-1 0 0,0 0 1 0 0,0-1-1 0 0,-1 0 1 0 0,1-1-1 0 0,6-5 466 0 0,1-5-1278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7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22 5064 0 0,'-4'80'1484'0'0,"-1"-41"1008"0"0,4-32-2121 0 0,0 1-1 0 0,0-1 0 0 0,0 0 1 0 0,1 1-1 0 0,0-1 0 0 0,0 1-370 0 0,0-6 48 0 0,7 52 5073 0 0,-1 41-5121 0 0,-6-93 384 0 0,-1 6 2160 0 0,-1-12-2494 0 0,0 0 0 0 0,0 0 0 0 0,0 0 0 0 0,0-1 0 0 0,1 1 0 0 0,0 0 0 0 0,0-1 0 0 0,0 1 0 0 0,0-1 0 0 0,1 1 0 0 0,0-1 0 0 0,0 0 0 0 0,0 1 0 0 0,0-1 0 0 0,1 1 0 0 0,0-1-1 0 0,-1 1 1 0 0,3-5-50 0 0,2-8-17 0 0,2 0-1 0 0,0 0 0 0 0,1 1 0 0 0,2-3 18 0 0,-7 12 28 0 0,9-16-65 0 0,2 0-1 0 0,0 1 0 0 0,12-14 38 0 0,-20 30-34 0 0,1-1 0 0 0,0 1-1 0 0,1 1 1 0 0,-1-1 0 0 0,1 1 0 0 0,0 0-1 0 0,1 1 1 0 0,-1 0 0 0 0,3 0 34 0 0,2-3-75 0 0,-9 6 63 0 0,0-1 0 0 0,-1 1 0 0 0,1-1-1 0 0,0 1 1 0 0,0 0 0 0 0,0 0 0 0 0,0 1-1 0 0,0-1 1 0 0,0 1 0 0 0,0 0 0 0 0,1 0-1 0 0,-1 1 1 0 0,0-1 0 0 0,0 1 0 0 0,1 0 12 0 0,1 1-14 0 0,-1 0 1 0 0,1 0 0 0 0,-1 0 0 0 0,0 1 0 0 0,0 0 0 0 0,0 0 0 0 0,0 0 0 0 0,0 1 0 0 0,-1 0 0 0 0,1 0 13 0 0,10 11 129 0 0,-1 1 0 0 0,-1 1 0 0 0,0 0 0 0 0,-1 1 1 0 0,2 6-130 0 0,-10-19 84 0 0,-3-3-49 0 0,18 28 512 0 0,-2 1-1 0 0,12 27-546 0 0,-16-20-2480 0 0,-13-32 45 0 0,-4 11-3705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8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5064 0 0,'0'0'389'0'0,"0"0"-92"0"0,0 0 541 0 0,0 0 260 0 0,0 0 57 0 0,3 3-44 0 0,7 12 77 0 0,-1 1 1 0 0,2 4-1189 0 0,2 2 759 0 0,4 9 123 0 0,-2 0 1 0 0,-1 1 0 0 0,4 16-883 0 0,16 63 1530 0 0,-12-41-505 0 0,-4 1-1 0 0,-2 1 0 0 0,-2 13-1024 0 0,-9-47 477 0 0,-2 1 0 0 0,-2 35-477 0 0,-1-70 74 0 0,0-5-66 0 0,-1 0-1 0 0,1 1 1 0 0,0-1-1 0 0,-1 0 1 0 0,1 0-1 0 0,-1 1 1 0 0,1-1 0 0 0,-1 0-1 0 0,1 1 1 0 0,-1-1-1 0 0,0 1 1 0 0,1-1-1 0 0,-1 1 1 0 0,0-1-8 0 0,-3-3-2 0 0,3 1 18 0 0,0 1-1 0 0,0-1 0 0 0,1 0 0 0 0,0 1 0 0 0,-1-1 0 0 0,1 1 1 0 0,0-1-1 0 0,0 0 0 0 0,0 1 0 0 0,1-3-15 0 0,4-29 213 0 0,-4 30-194 0 0,3-10-12 0 0,0 1-1 0 0,1 0 1 0 0,2-4-7 0 0,2-5-93 0 0,-1 5 51 0 0,1 1-1 0 0,0 0 1 0 0,1 0-1 0 0,1 1 1 0 0,1 1-1 0 0,8-9 43 0 0,-12 14-12 0 0,0 1 0 0 0,1 0 0 0 0,0 0 0 0 0,1 1 0 0 0,-1 0 0 0 0,2 1-1 0 0,-1 0 1 0 0,1 0 0 0 0,-1 1 0 0 0,1 1 0 0 0,1-1 0 0 0,-1 2 0 0 0,1 0 12 0 0,-4 1-1 0 0,-1 0 0 0 0,0 1 0 0 0,0 0 0 0 0,1 1 1 0 0,-1 0-1 0 0,0 0 0 0 0,1 0 0 0 0,-1 1 0 0 0,0 0 1 0 0,0 1-1 0 0,1 0 0 0 0,-1 0 0 0 0,0 0 0 0 0,-1 1 1 0 0,1 0-1 0 0,0 0 0 0 0,-1 0 0 0 0,0 1 0 0 0,1 0 0 0 0,-2 1 1 0 0,5 3 0 0 0,6 6-58 0 0,0 2-1 0 0,-1 0 1 0 0,-1 0 0 0 0,-1 2 0 0 0,0 0 0 0 0,-1 0 0 0 0,-1 1-1 0 0,1 5 59 0 0,-7-11 78 0 0,0-1-1 0 0,-2 1 0 0 0,1 0 1 0 0,-2 0-1 0 0,0 0 0 0 0,0 1 1 0 0,-1 8-78 0 0,0-6-101 0 0,0-13 72 0 0,-1 0 0 0 0,0-1 0 0 0,0 1 0 0 0,0 0 0 0 0,0 0 0 0 0,0-1 0 0 0,0 1 0 0 0,-1 0 0 0 0,0 2 29 0 0,-2 7-20 0 0,2-4-26 0 0,1-7-205 0 0,0-1-121 0 0,0 0-39 0 0,0 0-154 0 0,0 0-627 0 0,0 0-267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38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0 218 5064 0 0,'2'0'232'0'0,"1"1"-192"0"0,0-1 0 0 0,-1 0 0 0 0,1 1 0 0 0,0 0-1 0 0,-1 0 1 0 0,1 0 0 0 0,0 0-40 0 0,0 0-2 0 0,1 0 0 0 0,-1 0 0 0 0,0 0-1 0 0,1 0 1 0 0,-1 0 0 0 0,1-1 0 0 0,1 0 2 0 0,54 0 4224 0 0,0-3 0 0 0,19-6-4224 0 0,-59 6 452 0 0,17-2 1346 0 0,13-4-1798 0 0,-39 6 165 0 0,0 1-1 0 0,-1-1 0 0 0,0-1 0 0 0,0 0 0 0 0,0 0 0 0 0,0-1 0 0 0,3-2-164 0 0,-10 5 17 0 0,0 1 0 0 0,0 0 0 0 0,0-1-1 0 0,0 1 1 0 0,-1-1 0 0 0,1 1-1 0 0,-1-1 1 0 0,1 0 0 0 0,-1 0 0 0 0,1 0-1 0 0,-1 0 1 0 0,0 0 0 0 0,0 0-1 0 0,0 0 1 0 0,0-1-17 0 0,-1 3 6 0 0,-1-1-1 0 0,1 0 1 0 0,-1 1-1 0 0,1-1 1 0 0,-1 0-1 0 0,1 1 0 0 0,-1-1 1 0 0,1 1-1 0 0,-1-1 1 0 0,0 1-1 0 0,1-1 1 0 0,-1 1-1 0 0,0 0 1 0 0,0-1-1 0 0,1 1 1 0 0,-1 0-1 0 0,0-1 1 0 0,0 1-1 0 0,1 0 1 0 0,-1 0-1 0 0,0 0 1 0 0,0-1-6 0 0,-2 1 22 0 0,1-2-25 0 0,0 1 1 0 0,1-1-1 0 0,-1 0 0 0 0,0 1 1 0 0,1-1-1 0 0,0 0 0 0 0,-1 0 1 0 0,1 0-1 0 0,0 0 0 0 0,0 0 1 0 0,0 0-1 0 0,0 0 0 0 0,1 0 1 0 0,-1-1-1 0 0,0 0 3 0 0,-4-9-80 0 0,2 6 91 0 0,-1 1 1 0 0,0-1 0 0 0,0 1-1 0 0,0 0 1 0 0,-1 0 0 0 0,0 0-1 0 0,0 0 1 0 0,0 1 0 0 0,-1 0-1 0 0,1 0 1 0 0,-1 0 0 0 0,0 1-1 0 0,0 0 1 0 0,-4-1-12 0 0,3 0 21 0 0,-1 1-1 0 0,0 1 1 0 0,0 0 0 0 0,0 0-1 0 0,0 0 1 0 0,-1 1 0 0 0,1 0-1 0 0,0 1 1 0 0,0-1 0 0 0,-1 2-1 0 0,-4 0-20 0 0,7 0 7 0 0,1 0-1 0 0,0 1 0 0 0,0 0 0 0 0,0 0 0 0 0,0 0 0 0 0,1 1 0 0 0,-1-1 0 0 0,0 1 0 0 0,-2 3-6 0 0,-37 32 269 0 0,35-30-143 0 0,4-4-90 0 0,0 1 0 0 0,1 0 1 0 0,-1 0-1 0 0,1 0 1 0 0,0 1-1 0 0,0-1 0 0 0,1 1 1 0 0,0 0-1 0 0,0 0 0 0 0,0 0 1 0 0,0 0-1 0 0,1 1 0 0 0,0-1 1 0 0,1 1-1 0 0,-1-1 0 0 0,1 1 1 0 0,1-1-1 0 0,-1 1 0 0 0,1 3-36 0 0,0-9 6 0 0,0 9 52 0 0,0 0 0 0 0,1 0 0 0 0,0 0 0 0 0,0 0-58 0 0,0-6 35 0 0,1 0-1 0 0,-1 0 0 0 0,0 0 0 0 0,1-1 1 0 0,0 1-1 0 0,0-1 0 0 0,0 1 0 0 0,0-1 1 0 0,0 0-1 0 0,1 0 0 0 0,2 2-34 0 0,5 7 132 0 0,-8-9-95 0 0,0 0 1 0 0,0-1-1 0 0,1 1 1 0 0,0-1 0 0 0,-1 1-1 0 0,1-1 1 0 0,0 0-1 0 0,0 0 1 0 0,0 0 0 0 0,0 0-1 0 0,1-1 1 0 0,0 1-38 0 0,25 10 306 0 0,-17-7-138 0 0,1 0 0 0 0,-1-1 0 0 0,0 0 0 0 0,8 0-168 0 0,-4-1 9 0 0,0-2 0 0 0,0 1 0 0 0,0-2 0 0 0,1 0-1 0 0,1-1-8 0 0,19-3-64 0 0,1-2-1 0 0,1-2 65 0 0,-22 5-468 0 0,-7 1-578 0 0,0-1-1 0 0,-1 1 0 0 0,6-3 1047 0 0,1-1-6502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40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 3224 0 0,'2'-4'164'0'0,"-1"0"-1"0"0,0 0 1 0 0,1-1 0 0 0,-1 1 0 0 0,-1-1 0 0 0,1-3-164 0 0,-3 1 1553 0 0,-1-2-757 0 0,6 13 6958 0 0,4 14-5957 0 0,7 23-1483 0 0,10 45 1144 0 0,-22-79-1337 0 0,0 1 0 0 0,-1 0-1 0 0,1-1 1 0 0,-2 1 0 0 0,1 0-1 0 0,-1 0 1 0 0,0-1 0 0 0,-1 1-1 0 0,0 0 1 0 0,0 0-121 0 0,0 7 199 0 0,1 0 0 0 0,0 0 0 0 0,1 0 0 0 0,1 0 0 0 0,0 0-1 0 0,5 14-198 0 0,-1-10-2 0 0,-4-14 35 0 0,0 0-1 0 0,-1-1 0 0 0,1 1 0 0 0,-1 0 0 0 0,0 0 0 0 0,0 3-32 0 0,-1-6 73 0 0,1 0-13 0 0,6 6-85 0 0,-5-6-178 0 0,-2-2-102 0 0,10 5-1958 0 0,-1-5 504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6.0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8272 0 0,'0'0'241'0'0,"0"0"-67"0"0,0 0-21 0 0,0 0 40 0 0,0 0 152 0 0,3 0 287 0 0,-2 0-604 0 0,-1 0-1 0 0,0 0 1 0 0,1 0-1 0 0,-1 0 1 0 0,1 0-1 0 0,-1 0 1 0 0,1 0-1 0 0,-1 1 1 0 0,0-1-1 0 0,1 0 0 0 0,-1 0 1 0 0,1 0-1 0 0,-1 0 1 0 0,0 0-1 0 0,1 1 1 0 0,-1-1-1 0 0,1 0 1 0 0,-1 0-1 0 0,0 1 1 0 0,1-1-1 0 0,-1 0 1 0 0,0 0-1 0 0,0 1 1 0 0,1-1-1 0 0,-1 0 1 0 0,0 1-1 0 0,0-1 0 0 0,1 0 1 0 0,-1 1-1 0 0,0-1 1 0 0,0 1-28 0 0,5 6 418 0 0,0-5-177 0 0,1 1-36 0 0,-1 10 163 0 0,6 1-14 0 0,-10-13-196 0 0,0 1-34 0 0,0 1 36 0 0,0 1-78 0 0,-2 2-54 0 0,1-3-1 0 0,-1-1 40 0 0,1 14 105 0 0,0 30 372 0 0,0-33-417 0 0,2 4 78 0 0,4 1-46 0 0,0-3-44 0 0,-4-5-17 0 0,-1 1 1 0 0,0-1 0 0 0,-1 0 0 0 0,0 1-1 0 0,-1 6-98 0 0,0 13 203 0 0,1 10 29 0 0,2-20-38 0 0,4-2-38 0 0,0-3-54 0 0,-5-4-11 0 0,1 0 1 0 0,-2 0 0 0 0,0 1 0 0 0,0 5-92 0 0,-1-2 77 0 0,3-1 20 0 0,5 0-1 0 0,-6-13-85 0 0,0 0 0 0 0,0 1 0 0 0,-1-1 0 0 0,1 1 0 0 0,0-1 0 0 0,-1 1 0 0 0,1 0 0 0 0,-1-1 0 0 0,1 1 0 0 0,-1-1 0 0 0,0 1-1 0 0,0 0 1 0 0,0 1-10 0 0,0-2 13 0 0,0 1 0 0 0,1-1 1 0 0,-1 1-1 0 0,0-1 1 0 0,0 1-1 0 0,1-1 0 0 0,-1 1 1 0 0,1-1-1 0 0,0 1 1 0 0,-1-1-1 0 0,1 1-14 0 0,3 4 44 0 0,1 2-68 0 0,-3 5-40 0 0,-2-11 5 0 0,0-2-81 0 0,0 1-89 0 0,0-1 64 0 0,0 0-39 0 0,0 0-43 0 0,0 0-40 0 0,0 0-37 0 0,0 0-34 0 0,0 0-232 0 0,0 0-56 0 0,0 0-763 0 0,0 0-603 0 0,0 0-1144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40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37 5528 0 0,'0'0'422'0'0,"1"-1"-276"0"0,3-4 62 0 0,-4 4 785 0 0,-5-6 3026 0 0,5 7-3922 0 0,0-1 0 0 0,0 0 1 0 0,0 1-1 0 0,0-1 0 0 0,0 0 0 0 0,0 1 1 0 0,-1-1-1 0 0,1 0 0 0 0,0 1 1 0 0,-1-1-1 0 0,1 0 0 0 0,0 1 1 0 0,-1-1-1 0 0,1 1 0 0 0,0-1 0 0 0,-1 1 1 0 0,1-1-1 0 0,-1 1 0 0 0,1-1 1 0 0,-1 1-1 0 0,0-1 0 0 0,1 1-97 0 0,-2-1 146 0 0,0 0 0 0 0,0 0 0 0 0,0 0 0 0 0,0 0 0 0 0,0 1 0 0 0,0-1 0 0 0,0 1 0 0 0,-1-1-146 0 0,-7 0 341 0 0,-1 0 1 0 0,1 0-1 0 0,-4 2-341 0 0,6-1 240 0 0,-19 1 306 0 0,1 1 1 0 0,-19 4-547 0 0,40-4 30 0 0,-1-1 1 0 0,1 2-1 0 0,0-1 1 0 0,-1 0-1 0 0,1 1 1 0 0,0 0-1 0 0,1 0 1 0 0,-1 1-31 0 0,4-3-2 0 0,0-1 2 0 0,1 0 0 0 0,-1 1 0 0 0,0-1 0 0 0,1 1 0 0 0,-1-1 0 0 0,0 1 0 0 0,1 0 0 0 0,-1-1 0 0 0,1 1 0 0 0,-1 0 0 0 0,1-1 0 0 0,0 1 0 0 0,-1 0 0 0 0,1-1 0 0 0,0 1 0 0 0,-1 0 0 0 0,1 0 0 0 0,0-1 0 0 0,0 1 0 0 0,-1 0 0 0 0,1 0 0 0 0,0 0 0 0 0,0-1 0 0 0,0 1 0 0 0,0 0 0 0 0,0 0 0 0 0,1 0 0 0 0,-2 3 0 0 0,1-1-5 0 0,-1 0 0 0 0,1 0 0 0 0,0 0 0 0 0,0 0 0 0 0,0 0 0 0 0,0 0 0 0 0,0 0 0 0 0,1 0-1 0 0,-1 0 1 0 0,1 0 0 0 0,0 0 0 0 0,0 0 0 0 0,0 0 0 0 0,0 0 0 0 0,1-1 0 0 0,-1 1-1 0 0,1 0 1 0 0,-1-1 0 0 0,1 1 0 0 0,0-1 0 0 0,0 1 5 0 0,8 7-13 0 0,-1-1 1 0 0,1 0-1 0 0,1 0 0 0 0,4 2 13 0 0,13 11-42 0 0,5 5 43 0 0,-19-15-28 0 0,0 0 0 0 0,4 4 27 0 0,61 71-11 0 0,-76-83 40 0 0,0 0 0 0 0,-1 0 0 0 0,1 0 0 0 0,-1 0-1 0 0,0 1 1 0 0,-1-1 0 0 0,1 1-29 0 0,0 0 122 0 0,0 1 0 0 0,1-1 0 0 0,-1 0 0 0 0,4 4-122 0 0,-4-7 58 0 0,-1 1 1 0 0,0 0 0 0 0,1-1-1 0 0,-1 1 1 0 0,0 0 0 0 0,0 0-1 0 0,0 1-58 0 0,2 7 155 0 0,-3-10-144 0 0,0-1 0 0 0,0 1 0 0 0,1 0 0 0 0,-1-1 0 0 0,0 1 0 0 0,0-1 1 0 0,-1 1-1 0 0,1 0 0 0 0,0-1 0 0 0,0 1 0 0 0,0-1 0 0 0,0 1 0 0 0,0-1 0 0 0,-1 1 0 0 0,1 0 0 0 0,0-1 0 0 0,0 1 0 0 0,-1-1 0 0 0,1 1 0 0 0,0-1 0 0 0,-1 1-11 0 0,0 1 40 0 0,-1 1 5 0 0,0 1 0 0 0,0-1 0 0 0,0 1 0 0 0,0-1 1 0 0,0 0-1 0 0,-1 1 0 0 0,0-1 0 0 0,1 0 0 0 0,-1-1 0 0 0,0 1 0 0 0,0-1 0 0 0,-1 1 0 0 0,1-1-45 0 0,-7 4 149 0 0,0-1-1 0 0,0 0 1 0 0,0 0-1 0 0,-2-1-148 0 0,4-1 25 0 0,0-1-1 0 0,1 0 0 0 0,-1 0 1 0 0,0-1-1 0 0,0 0 1 0 0,0 0-1 0 0,-3-1-24 0 0,6 0-21 0 0,0 0 1 0 0,0 0-1 0 0,0-1 0 0 0,1 0 0 0 0,-1 0 0 0 0,0 0 1 0 0,0-1-1 0 0,1 0 0 0 0,-1 1 0 0 0,1-1 0 0 0,-1-1 0 0 0,-3-2 21 0 0,6 2-298 0 0,-1 0-1 0 0,1 0 0 0 0,-1 0 0 0 0,1 0 0 0 0,0-1 0 0 0,0 1 0 0 0,0-1 0 0 0,1 1 0 0 0,-1-1 0 0 0,1 0 1 0 0,-1-3 298 0 0,2-5-2012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41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 9216 0 0,'0'0'421'0'0,"0"0"-12"0"0,0 0-198 0 0,0 0 141 0 0,0 0 89 0 0,-1 2 21 0 0,0 7-163 0 0,-1-1 0 0 0,1 1 0 0 0,0 0 1 0 0,1-1-1 0 0,0 1 0 0 0,1 0 0 0 0,0 3-299 0 0,1 7 654 0 0,2-1 0 0 0,0 0 0 0 0,1 1-654 0 0,9 21 982 0 0,-9-27-605 0 0,0-1-1 0 0,-1 1 0 0 0,0 4-376 0 0,-1-4 367 0 0,1 0-1 0 0,0 0 0 0 0,1-1 0 0 0,5 8-366 0 0,10 31 958 0 0,-11 2 555 0 0,-14-65-1118 0 0,5-11-382 0 0,1 0 1 0 0,1 1-1 0 0,1 0 0 0 0,2-9-13 0 0,-5 31 1 0 0,3-15-100 0 0,0 0 0 0 0,2 0 0 0 0,-1 1 0 0 0,2-1-1 0 0,0 1 1 0 0,0 1 0 0 0,1-1 0 0 0,4-3 99 0 0,-5 8-93 0 0,0 1-1 0 0,1 0 0 0 0,0 0 0 0 0,0 1 0 0 0,6-5 94 0 0,-11 10-13 0 0,0 1 0 0 0,0-1 0 0 0,0 1 0 0 0,0-1 0 0 0,0 1 0 0 0,1 0 0 0 0,-1 0 0 0 0,0 0 0 0 0,1 0 0 0 0,-1 1 0 0 0,0-1 0 0 0,1 1 0 0 0,-1-1 0 0 0,1 1 0 0 0,-1 0 0 0 0,1 0 0 0 0,-1 0 1 0 0,1 0-1 0 0,-1 0 0 0 0,1 0 0 0 0,-1 1 0 0 0,1 0 0 0 0,-1-1 0 0 0,0 1 0 0 0,1 0 0 0 0,1 1 13 0 0,7 4-17 0 0,-1 1 0 0 0,0 0 0 0 0,-1 1 0 0 0,1 0 0 0 0,-2 0 0 0 0,1 1-1 0 0,-1 0 1 0 0,0 1 0 0 0,3 4 17 0 0,-8-8 0 0 0,1 0 1 0 0,-1 1-1 0 0,0-1 0 0 0,-1 1 0 0 0,1 0 0 0 0,-1 2 0 0 0,5 12-13 0 0,-5-17 9 0 0,-1 0-1 0 0,0 0 1 0 0,0 0-1 0 0,-1 0 0 0 0,1 0 1 0 0,-1 0-1 0 0,0 0 0 0 0,0 0 1 0 0,0 0-1 0 0,-1 0 1 0 0,1 0-1 0 0,-1 0 0 0 0,-1 3 5 0 0,2-5-1 0 0,0 1 0 0 0,0-1 0 0 0,0 0 0 0 0,0 1 0 0 0,0-1 0 0 0,0 0-1 0 0,1 0 1 0 0,-1 1 0 0 0,1-1 1 0 0,1 11-90 0 0,-1-12 80 0 0,-1-1 0 0 0,0 1 0 0 0,0-1 0 0 0,0 1-1 0 0,0 0 1 0 0,1-1 0 0 0,-1 1 0 0 0,0-1-1 0 0,0 1 1 0 0,1-1 0 0 0,-1 1 0 0 0,0-1 0 0 0,1 1-1 0 0,-1-1 1 0 0,1 0 0 0 0,-1 1 0 0 0,0-1 0 0 0,1 1-1 0 0,-1-1 1 0 0,1 0 10 0 0,7 9-2568 0 0,-5-2 1113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41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 2760 0 0,'3'-3'56'0'0,"-1"-1"0"0"0,0 1 0 0 0,0-1 0 0 0,0 0 0 0 0,0 0 0 0 0,-1 0 0 0 0,1-1-56 0 0,4-5 1797 0 0,-1-1 1120 0 0,-3 8 2458 0 0,2 8-3498 0 0,1 10-1471 0 0,-1 0 0 0 0,0 1 0 0 0,-1-1 0 0 0,0 1 0 0 0,0 13-406 0 0,-3-29 5 0 0,1 77 833 0 0,0-62-696 0 0,-1 0-1 0 0,-1 0 0 0 0,0 0 1 0 0,-2 2-142 0 0,1 0 150 0 0,0-1 1 0 0,2 0 0 0 0,-1 7-151 0 0,3 20 656 0 0,-2 0 1 0 0,-3 20-657 0 0,-6-9 276 0 0,6-38-185 0 0,0 1 0 0 0,1-1 0 0 0,1 10-91 0 0,1 49 40 0 0,0-44-432 0 0,0-29 96 0 0,0-2-672 0 0,0 0-294 0 0,0 0-973 0 0,0 0-3659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41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71 9760 0 0,'0'0'222'0'0,"0"0"30"0"0,0 0 18 0 0,6 5 76 0 0,0-4-84 0 0,0 1 0 0 0,0-1 0 0 0,1 0 0 0 0,-1 0 0 0 0,0-1 0 0 0,0 1 0 0 0,1-2 0 0 0,-1 1 0 0 0,0-1-1 0 0,2 0-261 0 0,9-2 415 0 0,0-1 0 0 0,0 0 0 0 0,1-2-415 0 0,163-51 1222 0 0,-154 52-5600 0 0,-24 5-580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42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14944 0 0,'0'0'328'0'0,"0"0"72"0"0,0 0 16 0 0,0 0-1 0 0,0 0-335 0 0,0 0-80 0 0,0-8 0 0 0,0 8 0 0 0,0 0 344 0 0,0-4 48 0 0,0-10 16 0 0,0 14 0 0 0,0 0-296 0 0,3 0-112 0 0,13-7 88 0 0,-2 7-4967 0 0,5 0-993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2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 1376 0 0,'0'-4'1960'0'0,"3"-19"6648"0"0,-3 21-8030 0 0,0 2-122 0 0,0 0-52 0 0,0 0-10 0 0,0 0-20 0 0,0 0-74 0 0,0 0-38 0 0,0 0-6 0 0,1 2-6 0 0,2 7-100 0 0,-1 0-1 0 0,0-1 1 0 0,0 1-1 0 0,-1 0 1 0 0,0 0-1 0 0,0 7-149 0 0,-5 58 444 0 0,0-9-116 0 0,5-33-179 0 0,-6 166 566 0 0,5-171-584 0 0,2 24-131 0 0,0 3 51 0 0,-2-37-39 0 0,0 0-1 0 0,2-1 1 0 0,-1 0 0 0 0,2 1-1 0 0,2 5-11 0 0,-2 1-233 0 0,-3-21 74 0 0,0-2 57 0 0,0 0 239 0 0,0 0 102 0 0,0 0 17 0 0,1 0-236 0 0,0 0 1 0 0,-1 0-1 0 0,1-1 0 0 0,0 1 1 0 0,-1 0-1 0 0,1-1 1 0 0,-1 1-1 0 0,1 0 1 0 0,-1-1-1 0 0,1 1 0 0 0,-1-1 1 0 0,1 1-1 0 0,-1-1 1 0 0,1 1-1 0 0,-1-1 1 0 0,1 1-1 0 0,-1-1 0 0 0,0 0 1 0 0,1 1-1 0 0,-1-1 1 0 0,0 0-1 0 0,0 0-20 0 0,7-16 79 0 0,-6 13-33 0 0,16-50 38 0 0,-14 39-163 0 0,2 0-1 0 0,-1 0 1 0 0,2 1 0 0 0,0-1-1 0 0,1 1 1 0 0,0 1-1 0 0,5-6 80 0 0,-4 7-28 0 0,1 1 0 0 0,0 1 0 0 0,1-1 0 0 0,0 2 0 0 0,1-1 0 0 0,-1 1 0 0 0,2 1 0 0 0,5-3 28 0 0,-12 8-11 0 0,0 0 1 0 0,0 0 0 0 0,1 1-1 0 0,-1 0 1 0 0,1 0 0 0 0,0 0-1 0 0,-1 1 1 0 0,1 0 0 0 0,0 0-1 0 0,0 0 1 0 0,0 1 0 0 0,0 0 0 0 0,0 0-1 0 0,0 1 1 0 0,0-1 0 0 0,-1 1-1 0 0,1 1 1 0 0,0-1 0 0 0,0 1-1 0 0,-1 0 1 0 0,3 1 10 0 0,1 2-72 0 0,0 0-1 0 0,0 1 1 0 0,-1 0 0 0 0,0 1-1 0 0,0 0 1 0 0,-1 0 0 0 0,2 3 72 0 0,17 14 3 0 0,-16-15 11 0 0,-1 0 0 0 0,0 0 0 0 0,-1 1 0 0 0,3 4-14 0 0,-7-9 4 0 0,-1 0-1 0 0,0 0 1 0 0,0 0-1 0 0,0 0 1 0 0,-1 1-1 0 0,0-1 1 0 0,0 1-1 0 0,0 0 1 0 0,-1-1-1 0 0,1 5-3 0 0,7 33 367 0 0,-6-34-393 0 0,-1 0-1 0 0,0 0 1 0 0,0 0-1 0 0,-1 0 1 0 0,0 2 26 0 0,-1-7-720 0 0,0 0-1 0 0,0 0 1 0 0,1 0 0 0 0,-1 0 0 0 0,1-1 0 0 0,0 1 0 0 0,1 1 720 0 0,3 4-5412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2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42 6912 0 0,'0'0'528'0'0,"-1"-1"-342"0"0,0-3 232 0 0,-1 0-1 0 0,-1 0 1 0 0,1 0-1 0 0,-1 0 1 0 0,1 1-1 0 0,-1-1 1 0 0,0 1-1 0 0,0 0 1 0 0,-1-1-418 0 0,2 4 95 0 0,1-1 1 0 0,0 0 0 0 0,0 1 0 0 0,-1 0 0 0 0,1-1 0 0 0,0 1-1 0 0,-1 0 1 0 0,1-1 0 0 0,-1 1 0 0 0,1 0 0 0 0,0 0-1 0 0,-1 0 1 0 0,1 0 0 0 0,-1 1 0 0 0,1-1 0 0 0,0 0 0 0 0,-1 0-1 0 0,1 1 1 0 0,0-1 0 0 0,-1 1 0 0 0,1-1 0 0 0,0 1 0 0 0,0 0-1 0 0,-1 0 1 0 0,0 0-96 0 0,-4 3 97 0 0,0 0 0 0 0,1 0-1 0 0,-1 0 1 0 0,-1 3-97 0 0,1-1 80 0 0,1 0-1 0 0,0 1 0 0 0,0-1 0 0 0,1 1 1 0 0,-1 2-80 0 0,-12 16 269 0 0,10-13-146 0 0,-1-1 0 0 0,2 1 1 0 0,0 1-1 0 0,0-1 1 0 0,1 1-1 0 0,1 0 0 0 0,0 0 1 0 0,0 0-1 0 0,0 11-123 0 0,3-11 88 0 0,0 0 0 0 0,1 0 0 0 0,0 0-1 0 0,1 1 1 0 0,1-1 0 0 0,0 0 0 0 0,2 5-88 0 0,-4-17 8 0 0,0-1-1 0 0,0 1 1 0 0,1 0 0 0 0,-1-1 0 0 0,0 1 0 0 0,0-1 0 0 0,1 1-1 0 0,-1-1 1 0 0,0 1 0 0 0,0-1 0 0 0,1 1 0 0 0,-1-1 0 0 0,1 1-1 0 0,-1-1 1 0 0,0 1 0 0 0,1-1 0 0 0,-1 1 0 0 0,1-1-8 0 0,4 6 141 0 0,9-3-45 0 0,-11-3-72 0 0,0 0 0 0 0,0 0-1 0 0,0 0 1 0 0,0-1 0 0 0,-1 1-1 0 0,1-1 1 0 0,0 1 0 0 0,0-1-1 0 0,0 0 1 0 0,-1 0 0 0 0,1 0-1 0 0,0-1 1 0 0,-1 1 0 0 0,1-1-1 0 0,-1 1 1 0 0,1-1 0 0 0,-1 0-1 0 0,1-1-23 0 0,6-6 239 0 0,0 0-1 0 0,-1 0 0 0 0,7-10-238 0 0,-1 1 26 0 0,-5 5-2 0 0,0-1-1 0 0,-1 0 1 0 0,0-1-1 0 0,-1 0 1 0 0,-1 0 0 0 0,2-7-24 0 0,7-17 3 0 0,13-49-3 0 0,-23 75 0 0 0,-6 13 0 0 0,1 0 0 0 0,0 0 0 0 0,0-1 0 0 0,0 1 0 0 0,0 0 0 0 0,0 0 0 0 0,0 0 0 0 0,0 0 0 0 0,0 0 0 0 0,0 0 0 0 0,0 0 0 0 0,0-1 0 0 0,0 1 0 0 0,0 0 0 0 0,0 0 0 0 0,0 0 0 0 0,0 0 0 0 0,0 0 0 0 0,0 0 0 0 0,0 0 0 0 0,0 0 0 0 0,1-1 0 0 0,-1 1 0 0 0,0 0 0 0 0,0 0 0 0 0,0 0 0 0 0,0 0 0 0 0,0 0 0 0 0,0 0 0 0 0,0 0 0 0 0,0 0 0 0 0,0 0 0 0 0,0 0 0 0 0,0 0 0 0 0,1-1 0 0 0,-1 1 0 0 0,0 0 0 0 0,0 0 0 0 0,0 0 0 0 0,0 0 0 0 0,0 0 0 0 0,0 0 0 0 0,0 0 0 0 0,0 0 0 0 0,1 0 0 0 0,-1 0 0 0 0,0 0 0 0 0,0 0 0 0 0,0 0 0 0 0,0 0 0 0 0,0 0 0 0 0,0 0 0 0 0,0 0 0 0 0,1 0 0 0 0,-1 0 0 0 0,0 0 0 0 0,0 0 0 0 0,4 8 0 0 0,2 12 0 0 0,-5 11 0 0 0,-2-27 0 0 0,1 1 0 0 0,0-1 0 0 0,0 1 0 0 0,0-1 0 0 0,0 0 0 0 0,1 1 0 0 0,0-1 0 0 0,0 0 0 0 0,0 1 0 0 0,1 0 0 0 0,0 1 0 0 0,0 1 0 0 0,0-1 0 0 0,-1 1 0 0 0,0-1 0 0 0,0 1 0 0 0,-1-1 0 0 0,0 1 0 0 0,0 6 0 0 0,0-9 0 0 0,0 1 0 0 0,1 1 0 0 0,-1-1 0 0 0,1 0 0 0 0,0 0 0 0 0,2 3 0 0 0,0 8 0 0 0,1-1-1 0 0,-2-12 6 0 0,-1-3-7 0 0,-1 0 1 0 0,1 1-1 0 0,-1-1 0 0 0,0 0 0 0 0,1 1 0 0 0,-1-1 1 0 0,1 0-1 0 0,-1 1 0 0 0,0-1 0 0 0,1 0 0 0 0,-1 1 1 0 0,0-1-1 0 0,0 1 0 0 0,1-1 0 0 0,-1 1 1 0 0,0-1-1 0 0,0 1 0 0 0,0-1 0 0 0,1 1 0 0 0,-1-1 1 0 0,0 1-1 0 0,0-1 0 0 0,0 1 2 0 0,0 0-196 0 0,0-1-76 0 0,2 2-1136 0 0,7 5-4486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2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0 7832 0 0,'-1'1'602'0'0,"-3"5"-215"0"0,1 0-1 0 0,0 1 0 0 0,0-1 1 0 0,1 0-1 0 0,0 1 0 0 0,0 0 0 0 0,1-1 1 0 0,-1 1-1 0 0,1 0 0 0 0,1 0 1 0 0,-1 6-387 0 0,1-2 328 0 0,1 0 0 0 0,0-1 0 0 0,1 1 0 0 0,-1-1 0 0 0,2 1 0 0 0,0-1 0 0 0,0 0 0 0 0,1 0 0 0 0,3 6-328 0 0,2 8 519 0 0,-7-17-323 0 0,1 0 0 0 0,0 0-1 0 0,0 0 1 0 0,4 6-196 0 0,77 119 2669 0 0,-79-125-2515 0 0,1-1 0 0 0,-1 0 0 0 0,1-1-1 0 0,0 1 1 0 0,2 0-154 0 0,-7-5 14 0 0,1 0 115 0 0,-2-1 34 0 0,0 1 0 0 0,1-1-111 0 0,0 0 0 0 0,0 1 0 0 0,0-1-1 0 0,0 0 1 0 0,1 1 0 0 0,-1-1 0 0 0,0 0 0 0 0,0 0 0 0 0,0 0-1 0 0,0 0 1 0 0,1 0-52 0 0,12-17 483 0 0,-13 15-463 0 0,1 1 1 0 0,0-1 0 0 0,-1 1-1 0 0,1-1 1 0 0,-1 0 0 0 0,0 0-1 0 0,0 0 1 0 0,1 1-1 0 0,-1-1 1 0 0,0 0 0 0 0,-1-1-1 0 0,1 1 1 0 0,0-2-21 0 0,2-14 101 0 0,3-16-25 0 0,-3 25-68 0 0,-2 0-1 0 0,1 1 1 0 0,-1-1-1 0 0,0 0 1 0 0,-1 0-1 0 0,0-2-7 0 0,1-23 19 0 0,-1 10-16 0 0,-1 20-25 0 0,1 0 1 0 0,0 0-1 0 0,0-1 0 0 0,0 1 0 0 0,0 0 0 0 0,1 0 0 0 0,0 0 0 0 0,0 0 0 0 0,0 0 0 0 0,1-3 22 0 0,-1 6-202 0 0,-1 1-582 0 0,4-8-1337 0 0,3-2-3246 0 0,1 4-558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3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1 6912 0 0,'0'1'528'0'0,"-7"31"-100"0"0,7-24 285 0 0,-1-1 0 0 0,0 1 0 0 0,0-1 0 0 0,0 0 0 0 0,-1 0 0 0 0,-2 4-713 0 0,-1 20 1820 0 0,5-25-1507 0 0,-1 0 0 0 0,0 1 0 0 0,-1-1 0 0 0,0 3-313 0 0,-1-2 255 0 0,0 1-28 0 0,0-1 0 0 0,1 0 0 0 0,-1 1 0 0 0,2 0 0 0 0,-1-1 0 0 0,1 1 0 0 0,0 0 0 0 0,1 0 0 0 0,-1 0 0 0 0,2 4-227 0 0,-3 16 521 0 0,1-25-481 0 0,1 0 1 0 0,-1 0-1 0 0,1 0 1 0 0,0 0 0 0 0,0 0-1 0 0,0 0 1 0 0,0 0-1 0 0,0-1 1 0 0,1 1 0 0 0,-1 0-1 0 0,1 0 1 0 0,0 0-1 0 0,0 0-40 0 0,1 1 51 0 0,-1-1 5 0 0,2 17 29 0 0,-2-18-85 0 0,-1 1 0 0 0,1-1 0 0 0,0 1 0 0 0,0-1 0 0 0,0 1 0 0 0,0-1 0 0 0,0 0 0 0 0,0 0 0 0 0,1 1 0 0 0,12 9-165 0 0,0 0-703 0 0,-11-10-337 0 0,-3-2-71 0 0,0 0-17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3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11256 0 0,'-12'15'514'0'0,"12"-15"-487"0"0,0 1 0 0 0,0-1 0 0 0,0 1 0 0 0,0 0 0 0 0,0-1 0 0 0,0 1 0 0 0,1-1 0 0 0,-1 1 0 0 0,0-1 0 0 0,0 1 0 0 0,0-1 0 0 0,1 1 0 0 0,-1-1 0 0 0,0 1 0 0 0,1-1 0 0 0,-1 1 0 0 0,0-1 0 0 0,1 0 0 0 0,-1 1 0 0 0,1-1 0 0 0,-1 1 0 0 0,0-1 0 0 0,1 0 0 0 0,0 1-27 0 0,-1-1 42 0 0,1 2-41 0 0,0 0 1 0 0,0-1 0 0 0,-1 1 0 0 0,1 0-1 0 0,-1 0 1 0 0,1 0 0 0 0,-1 0-1 0 0,1 2-1 0 0,3 12 92 0 0,-3-13 49 0 0,0 0 0 0 0,0 0 0 0 0,0 0 0 0 0,0 0-1 0 0,0 0 1 0 0,-1 1 0 0 0,1-1 0 0 0,-1 0 0 0 0,0 0 0 0 0,0 1 0 0 0,0-1 0 0 0,0 0 0 0 0,-1 0-1 0 0,1 1 1 0 0,-1-1 0 0 0,0 2-141 0 0,-2 11 498 0 0,4 5 198 0 0,0-19-613 0 0,-1 0 0 0 0,1 0 0 0 0,-1 0 0 0 0,0 0 0 0 0,0 0 0 0 0,0 0 0 0 0,0 0 0 0 0,0 0 0 0 0,0 0 0 0 0,-1 2-83 0 0,-4 7 351 0 0,4-10-312 0 0,1 0 0 0 0,-1 0 0 0 0,0 0 0 0 0,1 0 0 0 0,-1 0-1 0 0,1 0 1 0 0,0 0 0 0 0,-1 0 0 0 0,1 0 0 0 0,0 0 0 0 0,0 0 0 0 0,0 0 0 0 0,-1 0 0 0 0,1 0-1 0 0,0 1 1 0 0,0-1 0 0 0,1 0 0 0 0,-1 0 0 0 0,0 0 0 0 0,0 0 0 0 0,1 0 0 0 0,-1 0 0 0 0,0 0-1 0 0,1 1-38 0 0,0 1 72 0 0,-1 0-1 0 0,1 0 1 0 0,-1 0-1 0 0,0 0 1 0 0,0 0-1 0 0,0 0 0 0 0,0 0 1 0 0,0 0-1 0 0,-1 2-71 0 0,0 10 141 0 0,1-13-23 0 0,0-2 90 0 0,-2 2 42 0 0,-4 6 6 0 0,5-6-26 0 0,1-2-112 0 0,0 0-43 0 0,0 0-10 0 0,-6-12 159 0 0,-3-12-69 0 0,8 22-150 0 0,0 0 1 0 0,0 0 0 0 0,0 0-1 0 0,0 0 1 0 0,0 0-1 0 0,1 0 1 0 0,-1 0 0 0 0,1 0-1 0 0,0-1 1 0 0,-1 1-1 0 0,1 0 1 0 0,0 0 0 0 0,0 0-1 0 0,0-1 1 0 0,1 1-1 0 0,-1 0 1 0 0,0 0 0 0 0,1 0-1 0 0,0 0 1 0 0,-1 0-1 0 0,2-2-5 0 0,-1-1 12 0 0,1 0-1 0 0,-1-1 1 0 0,0 1-1 0 0,-1 0 1 0 0,1-1-1 0 0,-1 1 1 0 0,0-5-12 0 0,0 9-1 0 0,0-1 1 0 0,0 0 0 0 0,0 0 0 0 0,1 0 0 0 0,-1-1 0 0 0,1 1 0 0 0,-1 0-1 0 0,1 0 1 0 0,0 0 0 0 0,0 0 0 0 0,0 0 0 0 0,0 0 0 0 0,0 0 0 0 0,0 1-1 0 0,1-2 1 0 0,22-20 7 0 0,-21 20-26 0 0,1 0 0 0 0,-1 0-1 0 0,1 0 1 0 0,-1-1-1 0 0,0 1 1 0 0,0-1 0 0 0,1-2 19 0 0,-2 2-23 0 0,-2 3 17 0 0,1 0-1 0 0,-1 0 0 0 0,1 0 1 0 0,-1-1-1 0 0,1 1 0 0 0,0 0 1 0 0,0 0-1 0 0,-1 0 0 0 0,1 0 1 0 0,0 0-1 0 0,0 0 0 0 0,0 1 1 0 0,0-1-1 0 0,0 0 0 0 0,1 0 0 0 0,-1 1 1 0 0,0-1-1 0 0,0 0 0 0 0,0 1 1 0 0,0-1-1 0 0,1 1 0 0 0,-1 0 1 0 0,0-1-1 0 0,1 1 0 0 0,-1 0 7 0 0,7-3-10 0 0,-3 2 8 0 0,-1 0-1 0 0,0 1 1 0 0,0-1-1 0 0,1 1 1 0 0,-1 0-1 0 0,0 0 0 0 0,5 0 3 0 0,-3 2-81 0 0,-6-2 81 0 0,4 2-55 0 0,-1 0-1 0 0,1 0 1 0 0,0 1 0 0 0,-1-1 0 0 0,0 1 0 0 0,0 0 0 0 0,0-1-1 0 0,0 1 1 0 0,0 1 0 0 0,0-1 0 0 0,-1 0 0 0 0,1 1-1 0 0,-1-1 1 0 0,0 1 0 0 0,1 3 55 0 0,19 35-42 0 0,3 10 45 0 0,-24-50-3 0 0,0 1 0 0 0,0-1 0 0 0,1 1 0 0 0,-1-1 0 0 0,1 0 0 0 0,0 0 0 0 0,-1 0 0 0 0,1 0 0 0 0,0 0 0 0 0,0 0 0 0 0,0 0 0 0 0,1 0 0 0 0,-1-1 0 0 0,1 2 0 0 0,0-1 0 0 0,0 0 0 0 0,0 1 0 0 0,-1-1 0 0 0,1 1 0 0 0,1 2 0 0 0,3 5 0 0 0,0-1 0 0 0,0 0 0 0 0,1-1 0 0 0,0 0 0 0 0,1 0 0 0 0,0-1 0 0 0,2 2 0 0 0,-3-3 11 0 0,-2-1-139 0 0,-1-1 0 0 0,1 0 0 0 0,0 0 0 0 0,1-1 0 0 0,-1 1 0 0 0,0-1 0 0 0,4 1 128 0 0,20 3-2949 0 0,-13-7-2848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8.6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417 33 7136 0 0,'0'0'165'0'0,"0"0"22"0"0,-3 0 6 0 0,-13 0-35 0 0,8-3-106 0 0,2-3-83 0 0,4 4 31 0 0,0-1 45 0 0,-3 2 66 0 0,-4 0 93 0 0,6 2-82 0 0,1-1-67 0 0,0 0 0 0 0,0 0-1 0 0,0 0 1 0 0,1 0 0 0 0,-1 0-1 0 0,0 0 1 0 0,0-1 0 0 0,0 1-1 0 0,0-1 1 0 0,1 1 0 0 0,-2-1-55 0 0,-2-6 237 0 0,5 7-223 0 0,0-1 0 0 0,0 1 0 0 0,-1-1 0 0 0,1 1 0 0 0,0-1 0 0 0,-1 1 0 0 0,1 0 0 0 0,0-1 0 0 0,-1 1 0 0 0,1 0 0 0 0,0-1 0 0 0,-1 1 0 0 0,1 0 0 0 0,-1-1 0 0 0,1 1 0 0 0,-1 0 0 0 0,1 0 0 0 0,0 0 0 0 0,-1-1 0 0 0,1 1 0 0 0,-1 0 0 0 0,1 0 0 0 0,-1 0 0 0 0,1 0 0 0 0,-1 0 0 0 0,1 0 0 0 0,-1 0 0 0 0,1 0 0 0 0,-1 0 0 0 0,1 0 0 0 0,-1 0 0 0 0,0 0-14 0 0,-12 0 433 0 0,1 0-96 0 0,1 0-71 0 0,-16 0 275 0 0,10 0-139 0 0,6 2-153 0 0,-2 4 9 0 0,1 1-26 0 0,0-6-29 0 0,-1 2 35 0 0,3 3-51 0 0,1-1-62 0 0,-5 2 56 0 0,-19 10 259 0 0,17-5-266 0 0,-1 2-39 0 0,-10 17 85 0 0,24-28-195 0 0,0 1 0 0 0,1 0 0 0 0,-1 0 0 0 0,1 0 0 0 0,0 1 0 0 0,-1 2-25 0 0,-7 15 150 0 0,9-20-131 0 0,0 0 0 0 0,0 0 0 0 0,0 0 0 0 0,0 0 0 0 0,0 0 0 0 0,1 1 0 0 0,-1-1 0 0 0,0 0 0 0 0,1 1 0 0 0,0-1 1 0 0,0 2-20 0 0,-1-2 18 0 0,1 1 1 0 0,0-1-1 0 0,-1 0 1 0 0,1 0 0 0 0,-1 0-1 0 0,0 1 1 0 0,0-1-1 0 0,0 0 1 0 0,0 0-1 0 0,-1 1-18 0 0,1-1 12 0 0,0-1-1 0 0,0 0 0 0 0,0 1 0 0 0,1-1 1 0 0,-1 1-1 0 0,0-1 0 0 0,1 1 0 0 0,-1-1 1 0 0,1 1-1 0 0,0-1 0 0 0,-1 1 0 0 0,1 0 1 0 0,0-1-1 0 0,0 1 0 0 0,0-1 1 0 0,0 1-1 0 0,0 0 0 0 0,0-1 0 0 0,1 1 1 0 0,-1-1-1 0 0,0 1 0 0 0,1-1 0 0 0,-1 1 1 0 0,1 0-12 0 0,10 11 112 0 0,-7-7 17 0 0,-4-1-75 0 0,1 0-13 0 0,10 1 71 0 0,-7 0-40 0 0,-3-5-67 0 0,-1-1-1 0 0,0 1 1 0 0,0-1-1 0 0,1 0 1 0 0,-1 1-1 0 0,0-1 1 0 0,1 1-1 0 0,-1-1 0 0 0,0 0 1 0 0,1 1-1 0 0,-1-1 1 0 0,0 0-1 0 0,1 1 1 0 0,-1-1-1 0 0,1 0 1 0 0,-1 0-1 0 0,1 1 1 0 0,-1-1-1 0 0,1 0 1 0 0,-1 0-1 0 0,1 0 1 0 0,-1 0-1 0 0,1 0 1 0 0,-1 0-1 0 0,1 0 1 0 0,-1 0-1 0 0,1 0 1 0 0,-1 0-1 0 0,1 0 1 0 0,-1 0-1 0 0,1 0 1 0 0,0 0-5 0 0,10 0 80 0 0,-7 1-58 0 0,-1-1 1 0 0,0 0-1 0 0,0 0 1 0 0,1 0-1 0 0,-1 0 1 0 0,0 0-1 0 0,0-1 1 0 0,1 0-1 0 0,-1 0 1 0 0,0 0-23 0 0,16-9 60 0 0,8 4-35 0 0,-9-4 34 0 0,10-8-17 0 0,-24 15-38 0 0,0 1 1 0 0,-1-1 0 0 0,1 1-1 0 0,0 0 1 0 0,1 0-1 0 0,-1 0 1 0 0,0 0-1 0 0,3 0-4 0 0,2-3 0 0 0,0 0 0 0 0,0-1 0 0 0,-1 0 0 0 0,0 0 0 0 0,0-1 0 0 0,0 0 0 0 0,5-6 0 0 0,-11 10 1 0 0,21-19-2 0 0,5-4-12 0 0,-15 7-68 0 0,-8 7 12 0 0,-1 3 17 0 0,5-1 0 0 0,8-7-39 0 0,-4 4 10 0 0,-10 10-1 0 0,-3 3-4 0 0,0 0-2 0 0,0 0 0 0 0,0 0 1 0 0,0 0 6 0 0,3 3 14 0 0,-2-2 66 0 0,0 0-1 0 0,0 1 1 0 0,0-1 0 0 0,0 0 0 0 0,0 1 0 0 0,0-1-1 0 0,0 1 1 0 0,-1-1 0 0 0,1 1 0 0 0,0-1 0 0 0,-1 2 1 0 0,3 27-11 0 0,-3-5-29 0 0,0 40 16 0 0,2-46-15 0 0,5 0 25 0 0,-3-9 14 0 0,12 28 0 0 0,-13-27 0 0 0,-3-10 0 0 0,0 0 0 0 0,0 0 0 0 0,0 0 0 0 0,1 0 0 0 0,-1 0 0 0 0,0 0 0 0 0,1 0 0 0 0,-1 0 0 0 0,0 0 0 0 0,1-1 0 0 0,-1 1 0 0 0,1 0 0 0 0,0 0 0 0 0,-1 0 0 0 0,1-1 0 0 0,-1 1 0 0 0,1 0 0 0 0,0-1 0 0 0,0 1 0 0 0,-1 0 0 0 0,1-1 0 0 0,0 1 0 0 0,0-1 0 0 0,0 0 0 0 0,0 1 0 0 0,0-1 0 0 0,0 1 0 0 0,0 0 2 0 0,1 0 0 0 0,-1 0 0 0 0,0 0 1 0 0,1 0-1 0 0,-1 0 0 0 0,0 1 1 0 0,0-1-1 0 0,0 1 0 0 0,0-1 1 0 0,0 1-1 0 0,0-1 0 0 0,-1 1 1 0 0,1-1-1 0 0,0 2-2 0 0,-1-1 2 0 0,1-1 0 0 0,0 1 1 0 0,0-1-1 0 0,-1 1 0 0 0,1-1 1 0 0,0 1-1 0 0,0-1 0 0 0,0 1 0 0 0,0-1 1 0 0,1 0-1 0 0,-1 0 0 0 0,0 0 0 0 0,0 0 1 0 0,2 1-3 0 0,10 4 0 0 0,-11-4 28 0 0,1 2 66 0 0,-2-2-52 0 0,0 0-48 0 0,0-1-38 0 0,1 0-42 0 0,-1-1-25 0 0,1 1-40 0 0,1-1-46 0 0,0 0-50 0 0,-1 0-146 0 0,1 0-98 0 0,0 0-83 0 0,-1 0-68 0 0,1 0-52 0 0,0 0-38 0 0,3 0-1120 0 0,4 0-1060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3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375 13 10136 0 0,'-3'-1'464'0'0,"-10"-2"-214"0"0,0 0 0 0 0,0 1 0 0 0,-12 0-250 0 0,22 1 155 0 0,0 1-1 0 0,0 0 0 0 0,1 0 0 0 0,-1 0 0 0 0,0 0 0 0 0,0 0 1 0 0,0 0-1 0 0,1 1 0 0 0,-1-1 0 0 0,0 1 0 0 0,1 0 1 0 0,-1 0-1 0 0,0 0 0 0 0,1 0 0 0 0,-1 1 0 0 0,1-1 1 0 0,0 0-1 0 0,-1 1 0 0 0,1 0 0 0 0,0 0-154 0 0,-18 14 802 0 0,18-15-768 0 0,0-1 1 0 0,0 1 0 0 0,1 0-1 0 0,-1 0 1 0 0,0 1 0 0 0,1-1-1 0 0,-1 0 1 0 0,1 0 0 0 0,-1 1-1 0 0,1-1 1 0 0,0 1 0 0 0,0-1-1 0 0,0 1 1 0 0,0 0 0 0 0,0 0-1 0 0,0-1 1 0 0,0 1 0 0 0,0 0-1 0 0,0 0 1 0 0,1 0 0 0 0,-1 0-1 0 0,1 0-34 0 0,2 12 237 0 0,-1-12-211 0 0,-1-1-1 0 0,1 1 1 0 0,-1 0-1 0 0,0 0 1 0 0,1-1-1 0 0,-1 1 1 0 0,0 0 0 0 0,0 0-1 0 0,0-1 1 0 0,-1 1-1 0 0,1 0 1 0 0,0 0-1 0 0,-1-1-25 0 0,-8 24 275 0 0,6-19-195 0 0,0 0 1 0 0,1 0-1 0 0,0 1 1 0 0,0-1-1 0 0,0 1 1 0 0,1 1-81 0 0,1-6 14 0 0,-1 12 122 0 0,-1-1 1 0 0,-1 1-1 0 0,0-1 0 0 0,0 0 1 0 0,-4 8-137 0 0,5-16 29 0 0,1-1 0 0 0,0 1 0 0 0,0-1 0 0 0,0 1 0 0 0,0 0 0 0 0,1 1-29 0 0,-1-4 3 0 0,1 0 1 0 0,0-1 0 0 0,0 1-1 0 0,0 0 1 0 0,0-1-1 0 0,0 1 1 0 0,1 0 0 0 0,-1 0-1 0 0,1-1 1 0 0,-1 1-1 0 0,1 0 1 0 0,-1-1-1 0 0,1 1 1 0 0,0-1 0 0 0,0 1-1 0 0,0-1 1 0 0,0 1-1 0 0,0 0-3 0 0,2 0 11 0 0,-1-1-1 0 0,0 1 1 0 0,0-1-1 0 0,1 0 1 0 0,-1 0-1 0 0,1 0 0 0 0,-1 0 1 0 0,1 0-1 0 0,0-1 1 0 0,-1 1-1 0 0,1-1 0 0 0,0 1 1 0 0,-1-1-1 0 0,1 0 1 0 0,0 0-1 0 0,-1 0 1 0 0,1 0-1 0 0,1-1-10 0 0,4-1 73 0 0,1 0-1 0 0,0 0 1 0 0,0-1-1 0 0,-1 0 1 0 0,1 0-73 0 0,-6 1 48 0 0,0 0 1 0 0,0-1-1 0 0,1 1 0 0 0,-1-1 0 0 0,-1 0 1 0 0,1 1-1 0 0,0-1 0 0 0,-1 0 1 0 0,1-1-1 0 0,-1 1 0 0 0,0 0 0 0 0,0-2-48 0 0,9-11 10 0 0,-8 12-10 0 0,0-1 0 0 0,-1 1 0 0 0,0 0-1 0 0,0-1 1 0 0,0 1 0 0 0,0-1-1 0 0,-1 0 1 0 0,2-4 0 0 0,3-41 50 0 0,-5 40-18 0 0,0-5 10 0 0,-2 1 0 0 0,1-1 0 0 0,-3-11-42 0 0,2 23 6 0 0,1 0 0 0 0,0 1 0 0 0,0-1 0 0 0,1 0 0 0 0,-1 1 0 0 0,1-1 0 0 0,-1 0 1 0 0,1 1-1 0 0,0-1 0 0 0,0 1 0 0 0,0-2-6 0 0,6-21 66 0 0,-7 23-64 0 0,0 0-1 0 0,1 0 1 0 0,-1-1-1 0 0,1 1 1 0 0,-1 0-1 0 0,1 0 1 0 0,0 0-1 0 0,0-1 1 0 0,0 1 0 0 0,0 0-2 0 0,0 1-1 0 0,0 0 0 0 0,-1 0 1 0 0,1 1-1 0 0,0-1 0 0 0,-1 0 1 0 0,1 1-1 0 0,0-1 0 0 0,0 1 1 0 0,0-1-1 0 0,0 1 0 0 0,-1-1 1 0 0,1 1-1 0 0,0-1 1 0 0,0 1-1 0 0,0 0 0 0 0,0 0 1 0 0,0-1-1 0 0,0 1 0 0 0,0 0 1 0 0,0 0-1 0 0,0 0 0 0 0,1 0 1 0 0,-2 0-6 0 0,1 0 0 0 0,0 1 0 0 0,0-1 0 0 0,0 0 1 0 0,0 0-1 0 0,0 1 0 0 0,0-1 0 0 0,0 1 0 0 0,0-1 0 0 0,-1 1 0 0 0,1-1 0 0 0,0 1 0 0 0,0-1 0 0 0,-1 1 0 0 0,1 0 0 0 0,0-1 0 0 0,0 2 6 0 0,4 3-39 0 0,-3-4 35 0 0,2 1-7 0 0,0 1 0 0 0,0-1 0 0 0,0 1 0 0 0,-1 0-1 0 0,1 0 1 0 0,-1 0 0 0 0,0 0 0 0 0,0 0 0 0 0,0 1 0 0 0,0 0-1 0 0,0-1 1 0 0,-1 1 0 0 0,0 0 11 0 0,40 89 405 0 0,23 76-405 0 0,-39-102 658 0 0,-12-31-400 0 0,0 1-1 0 0,-3 0 1 0 0,1 10-258 0 0,-10-36 96 0 0,0 1 1 0 0,0 0 0 0 0,-2 0 0 0 0,1 0 0 0 0,-1 0-1 0 0,-1 1 1 0 0,0-1 0 0 0,-1-1 0 0 0,-1 1 0 0 0,1 0 0 0 0,-2 0-1 0 0,-2 5-96 0 0,2-8 32 0 0,0-1 1 0 0,-1-1-1 0 0,0 1 0 0 0,0 0 0 0 0,0-1 0 0 0,-1 0 0 0 0,0-1 1 0 0,-1 1-1 0 0,0-1 0 0 0,0 0 0 0 0,0-1 0 0 0,0 0 0 0 0,-3 1-32 0 0,-17 10 82 0 0,0-2 0 0 0,-1-1 0 0 0,-6 0-82 0 0,4-3-75 0 0,-1-1 0 0 0,0-1 0 0 0,0-2 0 0 0,-16 1 75 0 0,-35 7-164 0 0,40-7-1328 0 0,0-2 0 0 0,-3-1 1492 0 0,10-3-1552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4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369 18 11376 0 0,'0'0'521'0'0,"0"0"-12"0"0,-7-4-307 0 0,3 2-49 0 0,-1 0 0 0 0,1 0 0 0 0,-1 0 1 0 0,1 1-1 0 0,-1 0 0 0 0,0 0 0 0 0,1 0 1 0 0,-1 0-1 0 0,0 1 0 0 0,0 0 1 0 0,0 0-1 0 0,1 0 0 0 0,-5 1-153 0 0,2 0 155 0 0,0 1 0 0 0,0 0 0 0 0,0 0 0 0 0,0 0 0 0 0,1 1 0 0 0,-1 0 0 0 0,1 1 0 0 0,-6 3-155 0 0,0 1 81 0 0,0 2 0 0 0,0-1 0 0 0,1 2 0 0 0,1-1 0 0 0,-1 2 0 0 0,2-1 0 0 0,0 1-1 0 0,-7 11-80 0 0,-1 5 94 0 0,-34 58 256 0 0,42-70-237 0 0,2 1 1 0 0,-1 0-1 0 0,2 0 1 0 0,-1 6-114 0 0,0 1 148 0 0,4-17-91 0 0,1 0 0 0 0,0 1 0 0 0,0-1 0 0 0,1 0 0 0 0,0 1-1 0 0,0-1 1 0 0,1 1 0 0 0,-1-1 0 0 0,2 3-57 0 0,-1-6 31 0 0,1 0-1 0 0,0 0 1 0 0,0 0 0 0 0,0 0-1 0 0,0-1 1 0 0,0 1 0 0 0,1 0 0 0 0,0 0-1 0 0,0-1 1 0 0,2 4-31 0 0,-3-6 18 0 0,0 1 0 0 0,1-1 0 0 0,-1 1-1 0 0,1-1 1 0 0,-1 0 0 0 0,1 0 0 0 0,-1 0 0 0 0,1 0-1 0 0,0 0 1 0 0,0 0 0 0 0,-1 0 0 0 0,1-1 0 0 0,0 1-1 0 0,0 0 1 0 0,0-1 0 0 0,0 0 0 0 0,0 1 0 0 0,0-1-1 0 0,0 0 1 0 0,0 0 0 0 0,0 0 0 0 0,0 0 0 0 0,0 0-1 0 0,0-1-17 0 0,4 0 95 0 0,0 0-1 0 0,0-1 1 0 0,0 0-1 0 0,-1 0 0 0 0,1 0 1 0 0,0-1-1 0 0,-1 1 0 0 0,0-1 1 0 0,1-1-1 0 0,-1 1 0 0 0,-1-1 1 0 0,4-2-95 0 0,8-9 58 0 0,-1-1 1 0 0,12-15-59 0 0,-15 17-14 0 0,5-9 17 0 0,0 0 0 0 0,10-21-3 0 0,-18 29 9 0 0,-1 1 43 0 0,-1-1 0 0 0,-1 0-1 0 0,3-9-51 0 0,-1 2 46 0 0,6-21 14 0 0,-10 30-116 0 0,0 0 0 0 0,0 1 0 0 0,2-1 0 0 0,5-9 56 0 0,-3 8-276 0 0,-7 14 265 0 0,1 1 0 0 0,-1-1-1 0 0,0 0 1 0 0,0 1-1 0 0,0-1 1 0 0,0 1-1 0 0,0-1 1 0 0,0 1 0 0 0,0-1-1 0 0,0 1 1 0 0,0 0-1 0 0,0-1 1 0 0,0 1 0 0 0,0 0-1 0 0,0 0 1 0 0,0 0-1 0 0,-1 0 1 0 0,1 0 0 0 0,0 0-1 0 0,-1 0 1 0 0,1 0-1 0 0,0 0 1 0 0,-1 0-1 0 0,1 0 1 0 0,-1 0 0 0 0,0 0-1 0 0,1 0 1 0 0,-1 1-1 0 0,0-1 12 0 0,2 6 7 0 0,-1 1 0 0 0,1-1 0 0 0,-2 1 0 0 0,1 0-7 0 0,-1-6-17 0 0,2 26-5 0 0,1-1-1 0 0,1 0 0 0 0,1 0 0 0 0,1 0 0 0 0,2 0 0 0 0,1-1 0 0 0,4 8 23 0 0,-9-26 6 0 0,1 1 0 0 0,1-1 0 0 0,-1-1 0 0 0,1 1 0 0 0,0-1 0 0 0,1 0 0 0 0,0 0 0 0 0,2 1-6 0 0,-8-7-88 0 0,2 1-50 0 0,-2-1 92 0 0,1 0 0 0 0,-1 0 1 0 0,1 0-1 0 0,0-1 0 0 0,-1 1 0 0 0,1-1 1 0 0,0 1-1 0 0,-1-1 0 0 0,1 1 0 0 0,0-1 46 0 0,0 0-889 0 0,1 0-263 0 0,7-4-52 0 0,-4-1-10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4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3224 0 0,'0'2'240'0'0,"0"15"252"0"0,1 0 1 0 0,3 10-493 0 0,-2-13 2075 0 0,1 0-1 0 0,1-1 1 0 0,3 8-2075 0 0,-1-4 1626 0 0,1 3-447 0 0,1-1 0 0 0,0 0 1 0 0,5 5-1180 0 0,-1-1 1105 0 0,0 0 0 0 0,1 4-1105 0 0,-8-15 356 0 0,-4-10-241 0 0,0 0-1 0 0,0 0 0 0 0,0 0 0 0 0,0 0 0 0 0,-1 0 1 0 0,1 0-1 0 0,-1 0 0 0 0,1 1 0 0 0,-1 0-114 0 0,0-1 448 0 0,0-2-4 0 0,0 0-17 0 0,0 0-10 0 0,0 0-1 0 0,0 0-53 0 0,-4-6-203 0 0,0-3-140 0 0,0 0 0 0 0,1 0-1 0 0,0-1 1 0 0,0 1 0 0 0,1-1 0 0 0,0 0-1 0 0,1 0 1 0 0,0 0 0 0 0,0 0 0 0 0,1 0 0 0 0,1 0-1 0 0,-1 0-19 0 0,3-5-19 0 0,0 0 0 0 0,0 0 0 0 0,1 1-1 0 0,1 0 1 0 0,1 0 0 0 0,0 0 0 0 0,5-9 19 0 0,-10 21-20 0 0,0 0 0 0 0,1-1 0 0 0,-1 1 0 0 0,0 0 1 0 0,1 0-1 0 0,0 0 0 0 0,-1 1 0 0 0,1-1 0 0 0,0 0 1 0 0,0 0-1 0 0,0 1 0 0 0,0 0 0 0 0,0-1 0 0 0,0 1 1 0 0,0 0-1 0 0,0 0 0 0 0,1 0 0 0 0,-1 0 0 0 0,0 0 1 0 0,1 0-1 0 0,-1 1 0 0 0,0-1 0 0 0,1 1 0 0 0,-1 0 1 0 0,1 0-1 0 0,-1 0 0 0 0,3 0 20 0 0,-1 1-20 0 0,1 0 0 0 0,-1 0-1 0 0,0 1 1 0 0,1-1 0 0 0,-1 1 0 0 0,0 0 0 0 0,0 0 0 0 0,0 0-1 0 0,0 1 1 0 0,0 0 0 0 0,0 0 0 0 0,-1 0 0 0 0,0 0-1 0 0,1 1 21 0 0,17 18-40 0 0,-1 1 0 0 0,8 15 40 0 0,-22-30 5 0 0,-2 1 1 0 0,1 0-1 0 0,-1-1 0 0 0,0 1 0 0 0,0 4-5 0 0,12 26 54 0 0,4 3 22 0 0,-12-22-143 0 0,2 0-1 0 0,0-2 1 0 0,12 18 67 0 0,-18-29 30 0 0,6 7-4626 0 0,-10-14-1607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5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11976 0 0,'0'0'546'0'0,"0"2"-10"0"0,-2 1-433 0 0,1 1-1 0 0,0 0 0 0 0,0-1 0 0 0,0 1 1 0 0,1 0-1 0 0,-1-1 0 0 0,1 1 1 0 0,0 0-1 0 0,0 0 0 0 0,0 0 0 0 0,1-1 1 0 0,-1 1-1 0 0,1 0 0 0 0,0-1 1 0 0,0 1-1 0 0,0 0 0 0 0,0-1 1 0 0,2 3-103 0 0,16 17 1397 0 0,-15-20-1191 0 0,0 1 0 0 0,-1 0 0 0 0,0 0 0 0 0,0 1 0 0 0,0-1 0 0 0,0 0 0 0 0,0 1 0 0 0,-1 0 0 0 0,1 2-206 0 0,-1-2 124 0 0,0 0 0 0 0,0-1 0 0 0,1 1 0 0 0,0-1 0 0 0,0 1 0 0 0,0-1 0 0 0,0 0 0 0 0,0 0 0 0 0,1-1 0 0 0,0 1 0 0 0,0-1 0 0 0,0 0 0 0 0,0 0 0 0 0,0 0 0 0 0,1 0 0 0 0,-1-1 0 0 0,4 2-124 0 0,9 3 194 0 0,-1 0 0 0 0,1-1 0 0 0,0-1 0 0 0,10 1-194 0 0,-19-4 29 0 0,0 0-1 0 0,1-1 1 0 0,0 0 0 0 0,-1-1-1 0 0,1 0 1 0 0,-1 0-1 0 0,5-1-28 0 0,-8 0-104 0 0,0 0 0 0 0,0 0-1 0 0,0-1 1 0 0,0 1 0 0 0,0-1-1 0 0,-1 0 1 0 0,1-1 0 0 0,-1 1-1 0 0,1-1 1 0 0,-1 0 0 0 0,0 0-1 0 0,4-3 105 0 0,-5 2-287 0 0,0 0-1 0 0,1 0 0 0 0,-1 0 1 0 0,-1 0-1 0 0,1 0 0 0 0,-1-1 0 0 0,1 1 1 0 0,-1-1-1 0 0,0 0 0 0 0,-1 1 1 0 0,1-4 287 0 0,5-12-4334 0 0,3 3-1055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5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9 9584 0 0,'0'0'438'0'0,"0"0"-8"0"0,0-1-276 0 0,0-5 13 0 0,0 5 605 0 0,0 1 256 0 0,0 0 48 0 0,0 0-55 0 0,0 0-273 0 0,0 0-120 0 0,0 1-20 0 0,3 7-275 0 0,0-1 0 0 0,0 1 0 0 0,-1 0 0 0 0,-1-1 0 0 0,1 1 0 0 0,-1 0 0 0 0,0 0 0 0 0,-1 6-333 0 0,2 7 339 0 0,0 37 272 0 0,-2 0 0 0 0,-3-1 0 0 0,-4 23-611 0 0,-2 5 3029 0 0,-19 84-3029 0 0,15-97 672 0 0,10-48-448 0 0,-2 0 0 0 0,0-1 0 0 0,-8 21-224 0 0,9-33-4 0 0,-2 5 52 0 0,-1 0-1 0 0,-3 6-47 0 0,7-17-133 0 0,0 0 1 0 0,0-1-1 0 0,0 1 0 0 0,-1-1 0 0 0,1 0 0 0 0,-1 0 0 0 0,0 0 0 0 0,0 0 0 0 0,-2 0 133 0 0,-11 11-3349 0 0,15-14-4500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6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272 109 9328 0 0,'0'0'429'0'0,"-1"-1"-13"0"0,-10-15-252 0 0,-6-9 460 0 0,14 20-249 0 0,0 0 0 0 0,-1 1 0 0 0,0-1 0 0 0,0 1 0 0 0,0-1 0 0 0,0 1 0 0 0,-1 1 0 0 0,1-1 0 0 0,-1 0 1 0 0,-1 0-376 0 0,-26-11 1536 0 0,31 14-1025 0 0,-12-2 88 0 0,7 3-564 0 0,1 0 1 0 0,0 0-1 0 0,-1 1 0 0 0,1-1 1 0 0,0 1-1 0 0,-1 0 0 0 0,1 1 1 0 0,0-1-1 0 0,0 1 0 0 0,0 0 1 0 0,0 1-1 0 0,0-1 0 0 0,1 1 1 0 0,-1 0-1 0 0,1 0 0 0 0,0 0 1 0 0,0 0-1 0 0,0 1 0 0 0,0 0 1 0 0,-2 3-36 0 0,1-2 101 0 0,1 1 1 0 0,1-1-1 0 0,-1 1 1 0 0,1 0-1 0 0,0 0 1 0 0,0 0-1 0 0,1 1 0 0 0,0-1 1 0 0,0 1-1 0 0,0 1-101 0 0,-4 16 71 0 0,4-16-41 0 0,0 0 0 0 0,0-1 0 0 0,1 1 0 0 0,0 0 0 0 0,0 0-1 0 0,1 0 1 0 0,0 6-30 0 0,7 29 538 0 0,4 12-538 0 0,5 26 326 0 0,11 63-42 0 0,-8-43-128 0 0,-12-53 208 0 0,-2-6-947 0 0,0-17-4875 0 0,-7-35-192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6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5 185 3224 0 0,'-1'0'-117'0'0,"1"0"280"0"0,0 0-1 0 0,-1-1 1 0 0,1 1-1 0 0,0 0 1 0 0,0 0-1 0 0,0 0 1 0 0,0 0-1 0 0,-1 0 1 0 0,1 0-1 0 0,0 0 1 0 0,0 0-1 0 0,0 0 1 0 0,0-1-1 0 0,0 1 1 0 0,0 0-1 0 0,-1 0 1 0 0,1 0-1 0 0,0 0 1 0 0,0 0-1 0 0,0-1 1 0 0,0 1-1 0 0,0 0 1 0 0,0 0-1 0 0,0 0 1 0 0,0 0-1 0 0,0-1 1 0 0,0 1-1 0 0,0 0 1 0 0,0 0-1 0 0,0 0 1 0 0,0 0-1 0 0,0-1 1 0 0,0 1-1 0 0,0 0 1 0 0,0 0-1 0 0,0 0 1 0 0,0-1-1 0 0,0 1-162 0 0,1-3 456 0 0,1 0-1 0 0,0 0 1 0 0,0 1 0 0 0,0-1-1 0 0,0 0 1 0 0,0 1-1 0 0,0 0 1 0 0,1-1-1 0 0,-1 1 1 0 0,1 0-1 0 0,2-1-455 0 0,37-23 981 0 0,-28 18-471 0 0,18-10-237 0 0,1 2 0 0 0,1 1 0 0 0,0 1 1 0 0,1 2-1 0 0,1 1 0 0 0,16-1-273 0 0,-17 6 273 0 0,15 1-273 0 0,-11 2 95 0 0,-20 2-40 0 0,0 0 0 0 0,0 2-1 0 0,0 0 1 0 0,0 1 0 0 0,0 1-1 0 0,8 3-54 0 0,-22-5 7 0 0,0 1-1 0 0,1-1 1 0 0,-1 1-1 0 0,0 0 0 0 0,0 0 1 0 0,0 1-1 0 0,0-1 1 0 0,0 1-1 0 0,-1 0 0 0 0,1 1 1 0 0,-1-1-1 0 0,0 1 1 0 0,0 0-1 0 0,0 0 0 0 0,0 0 1 0 0,-1 0-1 0 0,0 1 1 0 0,0-1-1 0 0,0 1 0 0 0,0 1-6 0 0,7 10 96 0 0,-1 0 0 0 0,0 1 0 0 0,-1 0 0 0 0,-1 1 0 0 0,-1 0 0 0 0,-1 0 0 0 0,2 7-96 0 0,-5-15 155 0 0,1 0 0 0 0,0 0 0 0 0,1 0 0 0 0,0-1 0 0 0,1 1-1 0 0,0-1 1 0 0,0-1 0 0 0,4 6-155 0 0,-8-13 19 0 0,0 0-1 0 0,0 0 1 0 0,0 1 0 0 0,1-1-1 0 0,-1 0 1 0 0,0 0 0 0 0,0 0-1 0 0,1 0 1 0 0,-1 0-1 0 0,0 0 1 0 0,1-1 0 0 0,-1 1-1 0 0,1 0 1 0 0,-1-1 0 0 0,1 1-1 0 0,0-1 1 0 0,-1 1 0 0 0,1-1-1 0 0,0 0 1 0 0,-1 0-1 0 0,1 0 1 0 0,-1 0 0 0 0,1 0-1 0 0,0 0 1 0 0,-1 0 0 0 0,1 0-1 0 0,0-1 1 0 0,-1 1 0 0 0,1-1-1 0 0,-1 1 1 0 0,1-1-1 0 0,-1 0 1 0 0,1 1 0 0 0,0-2-19 0 0,4-1 34 0 0,1-2 1 0 0,-1 1 0 0 0,0-1-1 0 0,0 0 1 0 0,0 0-1 0 0,1-2-34 0 0,4-4 44 0 0,-4 5-41 0 0,0-1 0 0 0,-1 0 0 0 0,0 0 0 0 0,0-1-1 0 0,-1 1 1 0 0,0-1 0 0 0,1-2-3 0 0,9-23-65 0 0,-1 0 0 0 0,8-33 65 0 0,-14 42-664 0 0,10-20 664 0 0,-10 26-430 0 0,-8 18 425 0 0,0-1-1 0 0,0 1 0 0 0,0 0 1 0 0,0 0-1 0 0,0 0 0 0 0,0 0 1 0 0,0 0-1 0 0,0 0 0 0 0,0 0 1 0 0,0 0-1 0 0,0-1 0 0 0,0 1 0 0 0,0 0 1 0 0,0 0-1 0 0,0 0 0 0 0,0 0 1 0 0,0 0-1 0 0,1 0 0 0 0,-1 0 1 0 0,0 0-1 0 0,0 0 0 0 0,0 0 1 0 0,0 0-1 0 0,0 0 0 0 0,0 0 1 0 0,0-1-1 0 0,0 1 0 0 0,0 0 0 0 0,0 0 1 0 0,1 0-1 0 0,-1 0 0 0 0,0 0 1 0 0,0 0-1 0 0,0 0 0 0 0,0 0 1 0 0,0 0-1 0 0,0 0 0 0 0,0 0 1 0 0,0 0-1 0 0,1 0 0 0 0,-1 0 1 0 0,0 0-1 0 0,0 0 0 0 0,0 0 0 0 0,0 0 1 0 0,0 1-1 0 0,0-1 0 0 0,0 0 1 0 0,0 0-1 0 0,0 0 6 0 0,5 6-52 0 0,1 10 81 0 0,-6-16-34 0 0,33 127-59 0 0,-29-115 64 0 0,0-1 0 0 0,-2 1 0 0 0,2 8 0 0 0,-3-17 4 0 0,0 0-1 0 0,0 0 1 0 0,0 0-1 0 0,0 0 1 0 0,0 0-1 0 0,1 0 1 0 0,-1-1-1 0 0,1 1 1 0 0,0 0-1 0 0,0-1 1 0 0,0 1-1 0 0,0-1 1 0 0,0 0-1 0 0,1 0 1 0 0,0 1-4 0 0,3 2 39 0 0,0-1 0 0 0,0 1 1 0 0,0-1-1 0 0,1 0 1 0 0,4 1-40 0 0,-9-4 9 0 0,-1-1 0 0 0,1 1 1 0 0,0-1-1 0 0,0 1 1 0 0,-1-1-1 0 0,1 0 0 0 0,0 0 1 0 0,0 0-1 0 0,0 0 1 0 0,0 0-1 0 0,-1 0 0 0 0,1 0 1 0 0,0 0-1 0 0,0-1 0 0 0,0 1 1 0 0,-1-1-1 0 0,2 0-9 0 0,25-14-1633 0 0,-27 14 171 0 0,1-2-70 0 0,9-11-17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6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7832 0 0,'0'0'602'0'0,"0"2"-395"0"0,1 2-57 0 0,-1-1 0 0 0,1 1 1 0 0,1 0-1 0 0,-1 0 0 0 0,0-1 0 0 0,1 1 1 0 0,0 0-1 0 0,0-1 0 0 0,2 3-150 0 0,21 31 2974 0 0,-25-37-2959 0 0,17 26 1753 0 0,-2 0 0 0 0,0 1-1 0 0,4 13-1767 0 0,1 0 1334 0 0,-17-31-1144 0 0,0-1 1 0 0,0 1-1 0 0,0 0 0 0 0,-1 0 0 0 0,-1 1 0 0 0,1-1 0 0 0,-1 9-190 0 0,-2-15 73 0 0,-2 3-3 0 0,2-6-53 0 0,0 1 0 0 0,0-1 1 0 0,0 1-1 0 0,0-1 1 0 0,0 1-1 0 0,-1-1 0 0 0,1 0 1 0 0,0 0-1 0 0,0 1 1 0 0,0-1-1 0 0,-1 0-17 0 0,1 0 17 0 0,0 0-9 0 0,0 0 1 0 0,-1 1-1 0 0,1-1 0 0 0,0 0 1 0 0,0 0-1 0 0,-1 0 1 0 0,1 0-1 0 0,0-1 1 0 0,0 1-1 0 0,-1 0 1 0 0,1 0-1 0 0,0-1 0 0 0,0 1 1 0 0,0-1-1 0 0,0 1 1 0 0,0-1-1 0 0,-1 1 1 0 0,1-1-1 0 0,0 0 1 0 0,0 1-1 0 0,0-1 0 0 0,1 0 1 0 0,-1 0-1 0 0,0 0 1 0 0,0 0-1 0 0,0 0 1 0 0,1 0-1 0 0,-1 0 1 0 0,0 0-1 0 0,1 0 0 0 0,-1 0 1 0 0,1-1-9 0 0,-2-2 10 0 0,0 0 1 0 0,1 0 0 0 0,0 0-1 0 0,0 0 1 0 0,1-1-1 0 0,-1 1 1 0 0,1 0-1 0 0,0-4-10 0 0,0-1-60 0 0,1 0 0 0 0,0 0 0 0 0,1 0 0 0 0,0 0 0 0 0,0 0 0 0 0,1 0 0 0 0,1 1 0 0 0,-1-1 0 0 0,1 1 0 0 0,0 0 0 0 0,1 0 0 0 0,5-6 60 0 0,-2 3-123 0 0,0 0 0 0 0,1 1 0 0 0,0 1 0 0 0,1 0 0 0 0,0 0 0 0 0,1 0 0 0 0,0 2 0 0 0,7-5 123 0 0,-10 8-14 0 0,0 1-1 0 0,0-1 1 0 0,0 2-1 0 0,0-1 0 0 0,0 1 1 0 0,1 1-1 0 0,-1 0 1 0 0,1 0-1 0 0,-1 0 0 0 0,1 1 1 0 0,-1 0-1 0 0,1 1 1 0 0,-1 0-1 0 0,1 0 0 0 0,-1 1 1 0 0,0 0-1 0 0,1 1 1 0 0,-1-1-1 0 0,0 1 0 0 0,3 3 15 0 0,1-1-22 0 0,0 2 0 0 0,0-1 0 0 0,-1 2 0 0 0,0-1 0 0 0,-1 2-1 0 0,1-1 1 0 0,-1 1 0 0 0,4 6 22 0 0,-2 0 208 0 0,-1 0 0 0 0,0 1-1 0 0,-1 0 1 0 0,-1 1 0 0 0,0 0 0 0 0,-1 0 0 0 0,2 9-208 0 0,-9-20 35 0 0,0 1 1 0 0,0-1 0 0 0,-1 1 0 0 0,0-1-1 0 0,0 1 1 0 0,0 0 0 0 0,-1-1 0 0 0,0 1 0 0 0,0-1-1 0 0,-1 1 1 0 0,0 2-36 0 0,0 2 45 0 0,2-10-51 0 0,0 0-1 0 0,0 0 0 0 0,0 0 0 0 0,0 0 1 0 0,-1 0-1 0 0,1 0 0 0 0,0 0 0 0 0,-1 0 0 0 0,1 0 1 0 0,0 0-1 0 0,-1 0 0 0 0,0 0 7 0 0,1 0-129 0 0,0-1-21 0 0,0 0-168 0 0,0 0-702 0 0,0 0-312 0 0,0 0-62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7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10304 0 0,'0'0'472'0'0,"0"0"-10"0"0,4 8-276 0 0,-3-5-114 0 0,-1 0 0 0 0,0 0 1 0 0,0 0-1 0 0,0 0 1 0 0,-1 0-1 0 0,1 0 0 0 0,-1 0 1 0 0,1 0-1 0 0,-1 0 1 0 0,0-1-1 0 0,0 1 0 0 0,0 0 1 0 0,-1 0-1 0 0,1 0-72 0 0,-8 22 732 0 0,8-17-496 0 0,0-1 1 0 0,1 1-1 0 0,0-1 0 0 0,0 0 1 0 0,1 1-1 0 0,0-1 0 0 0,0 0 1 0 0,0 1-1 0 0,1-1 0 0 0,1 0 1 0 0,-1 0-237 0 0,3 7 296 0 0,-4-9-405 0 0,1 0 0 0 0,0 0 0 0 0,1 0-1 0 0,-1-1 1 0 0,1 1 0 0 0,1 2 109 0 0,-3-6-1106 0 0,-1-1-70 0 0,0 0-8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5:57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5064 0 0,'0'0'389'0'0,"0"0"50"0"0,0 0 1134 0 0,1 0 526 0 0,1 0-1773 0 0,-1 1 0 0 0,1-1 1 0 0,-1 0-1 0 0,1 1 0 0 0,-1 0 0 0 0,1-1 1 0 0,-1 1-1 0 0,1 0 0 0 0,-1 0 0 0 0,0 0 1 0 0,1 0-1 0 0,-1 0 0 0 0,0 0 0 0 0,0 0 1 0 0,0 0-1 0 0,0 0 0 0 0,0 0 1 0 0,1 1-327 0 0,19 30 2195 0 0,-13-18-1660 0 0,-2-5-377 0 0,1 1 0 0 0,0-1 0 0 0,1 0 0 0 0,0-1 0 0 0,0 1 0 0 0,0-2 0 0 0,1 1 0 0 0,4 1-158 0 0,-8-6-123 0 0,0 1 0 0 0,1 0 0 0 0,-1 0-1 0 0,-1 0 1 0 0,1 0 0 0 0,-1 1 0 0 0,3 3 123 0 0,-6-6-4488 0 0,-1-2-1561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9.0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81 8272 0 0,'0'0'241'0'0,"3"3"-10"0"0,4 6-173 0 0,-6-8-59 0 0,0 0 0 0 0,0 1 1 0 0,-1-1-1 0 0,1 1 0 0 0,-1-1 0 0 0,1 1 0 0 0,-1-1 0 0 0,1 1 0 0 0,-1-1 0 0 0,0 1 1 0 0,0-1-1 0 0,0 2 1 0 0,3 8 42 0 0,2-6 88 0 0,1 0 94 0 0,-4 6 97 0 0,-1-3 21 0 0,1-2-34 0 0,4 4 229 0 0,-1-2-152 0 0,-2-1-15 0 0,0-1-69 0 0,0 0-57 0 0,0 0-42 0 0,1 1 40 0 0,-4-5-191 0 0,1-1 1 0 0,-1 0 0 0 0,0 1 0 0 0,1-1-1 0 0,-1 1 1 0 0,0-1 0 0 0,0 1 0 0 0,0-1-1 0 0,0 1 1 0 0,0-1-52 0 0,0 1 50 0 0,0-1 0 0 0,0 1 0 0 0,0-1 0 0 0,0 0-1 0 0,1 1 1 0 0,-1-1 0 0 0,0 1 0 0 0,1-1 0 0 0,-1 1 0 0 0,1-1-50 0 0,10 12 477 0 0,-10-11-256 0 0,0 0-60 0 0,0 0-51 0 0,-1 0-39 0 0,1 1-26 0 0,-2 1-3 0 0,0-3 8 0 0,1-1 5 0 0,0 3 297 0 0,0-3-24 0 0,-2 3-102 0 0,-9 7-46 0 0,8-7-10 0 0,3-3-14 0 0,0 0-50 0 0,0 0-18 0 0,0 0-6 0 0,0-3-16 0 0,-2-24-4 0 0,-3 17-48 0 0,-1 2-12 0 0,6 7-2 0 0,-1 0 0 0 0,1 1 0 0 0,0-1 0 0 0,0 0 0 0 0,-1 0 0 0 0,1 0 0 0 0,0 0 0 0 0,0 0 0 0 0,0 0 0 0 0,0 0 0 0 0,0 0 0 0 0,0 0 0 0 0,1 1 0 0 0,-1-1 0 0 0,0 0 0 0 0,0 0 0 0 0,1 0 0 0 0,-1 0 0 0 0,0 0 0 0 0,1 1 0 0 0,-1-1 0 0 0,1 0 0 0 0,-1 0 0 0 0,1 1 0 0 0,-1-1 0 0 0,1 0-1 0 0,6-11 1 0 0,-6-4 1 0 0,-1 13-2 0 0,-1 1 0 0 0,1-1-1 0 0,1 1 1 0 0,-1-1 0 0 0,0 1 0 0 0,0 0-1 0 0,1-1 1 0 0,0 1 0 0 0,-1 0 0 0 0,2-3 1 0 0,9-13-48 0 0,-8 4 36 0 0,3-5-27 0 0,3 6-30 0 0,8-5-80 0 0,-6 7-2 0 0,-1 0-1 0 0,13-8 152 0 0,1 4-116 0 0,-21 14 107 0 0,0 0-1 0 0,0 0 1 0 0,0 0-1 0 0,0 1 0 0 0,0-1 1 0 0,0 1-1 0 0,0 0 1 0 0,0-1 9 0 0,0 1-11 0 0,1 0 1 0 0,-1 0-1 0 0,0-1 1 0 0,0 0-1 0 0,0 1 1 0 0,1-1-1 0 0,-1 0 1 0 0,0-1-1 0 0,0 1 11 0 0,13-5-23 0 0,-13 5 22 0 0,0 0 1 0 0,0 1-1 0 0,1-1 0 0 0,-1 1 0 0 0,0-1 0 0 0,0 1 0 0 0,1 0 1 0 0,-1 0-1 0 0,0 1 0 0 0,1-1 0 0 0,-1 1 0 0 0,0-1 1 0 0,3 2 0 0 0,13 9 0 0 0,7-6 16 0 0,-5 6 69 0 0,-8-8-34 0 0,12 7 96 0 0,-23-8-124 0 0,1 0 1 0 0,0 0-1 0 0,-1 0 0 0 0,0 0 0 0 0,1 0 0 0 0,-1 1 0 0 0,0-1 0 0 0,0 1 1 0 0,1 1-24 0 0,5 8 98 0 0,1 1 43 0 0,11 20 246 0 0,-12-16-202 0 0,-4-4-6 0 0,0-2-56 0 0,-1-1-39 0 0,4 22 71 0 0,-6-16-64 0 0,-1-7-29 0 0,1-1-1 0 0,0 0 0 0 0,1 1 1 0 0,2 7-62 0 0,-2-9 39 0 0,0 0 1 0 0,-1 1 0 0 0,0-1-1 0 0,1 7-39 0 0,-2 11 98 0 0,0-2-38 0 0,0 3-27 0 0,0 15-28 0 0,0-38-93 0 0,0 1 57 0 0,0 12 138 0 0,0-11-169 0 0,0-2-16 0 0,0-1-38 0 0,0 2-132 0 0,0 0-112 0 0,0-3 133 0 0,0 1-35 0 0,0 0-37 0 0,0 0-39 0 0,0-2-56 0 0,0 0-60 0 0,0 0-52 0 0,0 0-47 0 0,0 0-161 0 0,0 0-46 0 0,0 0-197 0 0,0 0-526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 9 5984 0 0,'-7'0'622'0'0,"-25"-1"107"0"0,-18-5 2922 0 0,41 5-2987 0 0,-1 0 0 0 0,1 1-1 0 0,-1 0 1 0 0,0 1-664 0 0,-13 0 967 0 0,19-1-866 0 0,-1 0 0 0 0,1 1 0 0 0,0 0 1 0 0,0 0-1 0 0,0 0 0 0 0,0 0 0 0 0,0 1 1 0 0,0-1-1 0 0,0 1 0 0 0,0 0 0 0 0,1 0 1 0 0,-1 1-1 0 0,0-1-101 0 0,-8 8 161 0 0,1 0-1 0 0,-1 0 1 0 0,1 1-161 0 0,10-9 8 0 0,-13 13 68 0 0,1 1 0 0 0,0 1-1 0 0,1 0 1 0 0,1 1 0 0 0,1 0-1 0 0,1 1 1 0 0,0 0 0 0 0,1 1-1 0 0,-5 19-75 0 0,11-31 30 0 0,0 0 0 0 0,1 0 0 0 0,-1 1-1 0 0,1-1 1 0 0,1 0 0 0 0,0 0 0 0 0,0 1-1 0 0,1-1 1 0 0,-1 0 0 0 0,2 0 0 0 0,0 1-30 0 0,-2-5 21 0 0,1 0 0 0 0,0 0 0 0 0,1 0 1 0 0,-1 0-1 0 0,1-1 0 0 0,0 1 0 0 0,-1-1 1 0 0,2 1-1 0 0,-1-1 0 0 0,0 1 0 0 0,1-1 1 0 0,-1 0-1 0 0,1 0 0 0 0,0 0 0 0 0,0-1 1 0 0,0 1-1 0 0,1-1 0 0 0,-1 0 0 0 0,0 1 1 0 0,1-1-1 0 0,0-1 0 0 0,-1 1 0 0 0,2 0-21 0 0,0-1 21 0 0,-1 0-1 0 0,1 0 1 0 0,0-1-1 0 0,-1 1 1 0 0,1-1-1 0 0,0 0 1 0 0,0-1-1 0 0,-1 1 0 0 0,1-1 1 0 0,0 0-1 0 0,-1 0 1 0 0,1 0-1 0 0,0-1 1 0 0,-1 1-1 0 0,0-1 1 0 0,1 0-1 0 0,-1-1 0 0 0,0 1-20 0 0,7-5 34 0 0,-1 1 0 0 0,-1-1 0 0 0,0-1 0 0 0,0 0-1 0 0,0 0 1 0 0,-1-1 0 0 0,0 1 0 0 0,-1-2 0 0 0,2-2-34 0 0,11-13 58 0 0,-12 15-41 0 0,-1 0 0 0 0,-1-1 0 0 0,0 0 0 0 0,0 0 1 0 0,-1-1-1 0 0,-1 1 0 0 0,3-10-17 0 0,13-32 8 0 0,-13 31 43 0 0,-6 19-47 0 0,-1-1 1 0 0,1 1-1 0 0,0-1 0 0 0,0 1 1 0 0,1 0-1 0 0,-1 0 0 0 0,1 0 1 0 0,0 0-1 0 0,-1 0 0 0 0,1 0 0 0 0,1 0 1 0 0,1-2-5 0 0,-4 5-70 0 0,10 45-1 0 0,-3 2 0 0 0,0 17 71 0 0,-7-57-13 0 0,0-1 1 0 0,0 1-1 0 0,-1 0 1 0 0,0 3 12 0 0,0-4 1 0 0,0 1 1 0 0,1-1-1 0 0,0 0 1 0 0,0 0-1 0 0,0 3-1 0 0,3 10 71 0 0,0-1-1 0 0,4 13-70 0 0,-4-14 66 0 0,-2-13-64 0 0,0 1 0 0 0,0 0 0 0 0,0-1 0 0 0,0 1 0 0 0,1 0 0 0 0,-1-1 0 0 0,2 2-2 0 0,2 1 245 0 0,-1-1-1106 0 0,-3-3-4338 0 0,-1-3-409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0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11600 0 0,'0'2'264'0'0,"0"9"88"0"0,1 39 421 0 0,3 23-773 0 0,-2-2 2151 0 0,-2-46 156 0 0,3 23-2307 0 0,-1-13 1225 0 0,-2-28-951 0 0,0 0-1 0 0,1 0 0 0 0,-1 0 1 0 0,2 0-1 0 0,-1 0 1 0 0,2 3-274 0 0,-3-10 21 0 0,3 7 845 0 0,-2-9 90 0 0,1-6-1065 0 0,16-43 155 0 0,15-26-46 0 0,-23 57-45 0 0,0 1 1 0 0,1 1-1 0 0,1 0 1 0 0,1 1-1 0 0,6-7 45 0 0,-13 17-41 0 0,0 1 0 0 0,1 0 0 0 0,-1 0 0 0 0,1 1 0 0 0,0 0 0 0 0,4-2 41 0 0,-9 6-9 0 0,0 0-1 0 0,1-1 0 0 0,-1 1 1 0 0,0 1-1 0 0,0-1 1 0 0,0 0-1 0 0,1 0 1 0 0,-1 1-1 0 0,0-1 0 0 0,1 1 1 0 0,-1 0-1 0 0,0 0 1 0 0,1 0-1 0 0,-1 0 1 0 0,0 0-1 0 0,1 0 0 0 0,-1 1 1 0 0,0-1-1 0 0,1 1 1 0 0,-1 0-1 0 0,0-1 1 0 0,0 1-1 0 0,0 0 1 0 0,1 0-1 0 0,-1 1 0 0 0,1 0 10 0 0,1 1-6 0 0,-1 0 0 0 0,1 1 0 0 0,-1 0 0 0 0,0 0 0 0 0,0 0 0 0 0,0 0 0 0 0,0 0 0 0 0,-1 0 0 0 0,0 1 0 0 0,0-1 0 0 0,0 1 0 0 0,1 4 6 0 0,7 15-8 0 0,-6-11 7 0 0,0 0-1 0 0,-1 1 0 0 0,0-1 0 0 0,-1 1 1 0 0,-1-1-1 0 0,0 1 0 0 0,-1 9 2 0 0,0-14-33 0 0,0-7 22 0 0,-1 0 0 0 0,1 0-1 0 0,0-1 1 0 0,0 1-1 0 0,0 0 1 0 0,0 0 0 0 0,1 0-1 0 0,-1-1 1 0 0,0 1-1 0 0,1 0 1 0 0,-1 0 0 0 0,1-1-1 0 0,0 1 1 0 0,0 0-1 0 0,0 0 12 0 0,16 34-2310 0 0,-11-27 1068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1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142 668 9760 0 0,'-2'-1'446'0'0,"-20"-13"169"0"0,19 12-537 0 0,1 0 0 0 0,0 1 0 0 0,-1-1 1 0 0,1 0-1 0 0,-1 1 0 0 0,1 0 0 0 0,-1-1 0 0 0,0 1 1 0 0,0 0-1 0 0,1 0 0 0 0,-1 1 0 0 0,0-1 0 0 0,0 1 1 0 0,0-1-79 0 0,2 1 55 0 0,1 0 0 0 0,-1 0 0 0 0,1 1 0 0 0,-1-1 0 0 0,1 0 0 0 0,-1 0 0 0 0,1 0 0 0 0,-1 1 0 0 0,1-1 0 0 0,-1 0 0 0 0,1 1 0 0 0,0-1 1 0 0,-1 0-1 0 0,1 1 0 0 0,-1-1 0 0 0,1 0 0 0 0,0 1 0 0 0,-1-1-55 0 0,-1 3 171 0 0,-3 0-89 0 0,0 1-1 0 0,1 0 1 0 0,-1-1-1 0 0,1 1 0 0 0,0 1 1 0 0,1-1-1 0 0,-1 1 1 0 0,1-1-1 0 0,0 1 1 0 0,0 0-1 0 0,0 1 0 0 0,1-1 1 0 0,-1 0-1 0 0,1 1 1 0 0,1-1-1 0 0,-1 1 1 0 0,0 5-82 0 0,-1 3 73 0 0,1 0 1 0 0,0 1-1 0 0,1-1 1 0 0,0 1-1 0 0,2-1 1 0 0,1 13-74 0 0,-1-20 38 0 0,0-1 0 0 0,0 1 0 0 0,1 0 0 0 0,0-1 0 0 0,1 1 1 0 0,-1-1-1 0 0,1 0 0 0 0,2 3-38 0 0,-3-6 6 0 0,0 0-1 0 0,0 0 1 0 0,0 0-1 0 0,0-1 1 0 0,1 1-1 0 0,-1-1 1 0 0,1 1 0 0 0,0-1-1 0 0,0 0 1 0 0,-1 0-1 0 0,1 0 1 0 0,1 0-1 0 0,-1 0 1 0 0,0-1-1 0 0,0 0 1 0 0,1 1 0 0 0,0-1-6 0 0,2 1 53 0 0,0-1 1 0 0,0 0 0 0 0,0 0-1 0 0,1 0 1 0 0,-1-1 0 0 0,0 1 0 0 0,1-2-1 0 0,-1 1 1 0 0,0-1 0 0 0,1 0-54 0 0,0 0 7 0 0,-1-1 0 0 0,1 0 0 0 0,-1 0 1 0 0,0-1-1 0 0,0 1 0 0 0,0-2 0 0 0,-1 1 1 0 0,1 0-1 0 0,-1-1 0 0 0,1 0 0 0 0,-1-1-7 0 0,4-2 1 0 0,-1-1 1 0 0,0-1-1 0 0,0 1 0 0 0,-1-2 0 0 0,0 1 1 0 0,0-1-2 0 0,-4 4 13 0 0,1-1 1 0 0,-1 1-1 0 0,-1-1 1 0 0,0 1 0 0 0,0-1-1 0 0,0 0 1 0 0,0-5-14 0 0,5-52 82 0 0,-5 41-97 0 0,3-67-169 0 0,-6-38 184 0 0,2-48-232 0 0,0 136 222 0 0,-4-22 10 0 0,2 23 0 0 0,1 25-31 0 0,0 0 0 0 0,2 0 1 0 0,0 0-1 0 0,0 0 0 0 0,1 0 1 0 0,1 1-1 0 0,0-1 0 0 0,1 1 1 0 0,4-7 30 0 0,-7 17 8 0 0,0-1 0 0 0,-1 1 1 0 0,1 0-1 0 0,1 0 0 0 0,-1 1 1 0 0,0-1-1 0 0,2-1-8 0 0,5 0 76 0 0,-9 4-67 0 0,0 0-1 0 0,1 0 0 0 0,-1 0 0 0 0,0 0 1 0 0,0 0-1 0 0,1 1 0 0 0,-1-1 1 0 0,0 0-1 0 0,1 0 0 0 0,-1 0 1 0 0,0 1-1 0 0,0-1 0 0 0,1 0 1 0 0,-1 0-1 0 0,0 1 0 0 0,0-1 1 0 0,0 0-1 0 0,0 0 0 0 0,1 1 0 0 0,-1-1 1 0 0,0 0-1 0 0,0 1-8 0 0,1 0 29 0 0,2 4 18 0 0,0-1-1 0 0,0 0 0 0 0,-1 1 1 0 0,1 0-1 0 0,-1 0 1 0 0,0 0-1 0 0,0 0 0 0 0,-1 0 1 0 0,0 0-1 0 0,1 0 1 0 0,-2 0-1 0 0,1 2-46 0 0,5 22 276 0 0,-3-15-105 0 0,-1 0 0 0 0,0 13-171 0 0,3 21 186 0 0,25 179 1861 0 0,-20-144-1134 0 0,-2-18 1217 0 0,-2 57-2130 0 0,-5-68 1012 0 0,0-8-1119 0 0,-2-1 0 0 0,-3 8 107 0 0,3-42 118 0 0,-4-1-108 0 0,-3-5-100 0 0,6-5-380 0 0,2 0-156 0 0,0 0-1348 0 0,0 0-5281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7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9096 0 0,'0'0'414'0'0,"0"1"-6"0"0,-1-1-312 0 0,0 1-1 0 0,0 0 0 0 0,0 0 1 0 0,0 0-1 0 0,0 0 0 0 0,0 0 1 0 0,1 0-1 0 0,-1 0 0 0 0,0 0 1 0 0,1 0-1 0 0,-1 1 0 0 0,1-1 0 0 0,-1 0 1 0 0,1 0-1 0 0,-1 1 0 0 0,1-1 1 0 0,0 0-1 0 0,0 0 0 0 0,0 1 1 0 0,0-1-1 0 0,0 0 0 0 0,0 0 1 0 0,0 1-1 0 0,0-1 0 0 0,0 0 1 0 0,1 1-1 0 0,-1-1 0 0 0,0 0 1 0 0,1 1-96 0 0,1 13 1067 0 0,-3 52 356 0 0,5 139 637 0 0,-5-158-1594 0 0,0-38-359 0 0,0 0-1 0 0,1-1 0 0 0,0 1 1 0 0,1 0-1 0 0,2 9-106 0 0,2 8 185 0 0,-4-18-142 0 0,1 0 0 0 0,0 0 0 0 0,0 0 0 0 0,1 0-1 0 0,1 0 1 0 0,-1-1 0 0 0,1 1 0 0 0,1 1-43 0 0,-2-8-1 0 0,-1 1 4 0 0,-1 11-27 0 0,-1-11-98 0 0,2-3-55 0 0,0 1-85 0 0,1 1 128 0 0,3-2-4712 0 0,5 0-830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7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354 225 5984 0 0,'32'-80'1818'0'0,"-32"78"-1603"0"0,1 0 0 0 0,-1-1-1 0 0,0 1 1 0 0,0-1 0 0 0,1 1-1 0 0,-1-1 1 0 0,-1 1-1 0 0,1-1 1 0 0,0 1 0 0 0,-1-1-1 0 0,1 1 1 0 0,-1-1-1 0 0,0 1 1 0 0,0 0 0 0 0,0 0-1 0 0,0-1 1 0 0,0 1 0 0 0,0 0-1 0 0,-1 0 1 0 0,1 0-1 0 0,-1 0 1 0 0,1 0 0 0 0,-1 0-1 0 0,0 1 1 0 0,0-1-1 0 0,0 0 1 0 0,0 1 0 0 0,0-1-1 0 0,0 1 1 0 0,0 0 0 0 0,-1-1-215 0 0,-44-21 1488 0 0,25 12-974 0 0,1 0 1 0 0,-1 2-1 0 0,-10-2-514 0 0,26 9 149 0 0,-3-1 16 0 0,0 1 0 0 0,0 0 1 0 0,0 0-1 0 0,-5 1-165 0 0,11 0 4 0 0,0 1 0 0 0,0 1 0 0 0,1-1 1 0 0,-1 0-1 0 0,0 1 0 0 0,0-1 0 0 0,1 1 0 0 0,-1 0 0 0 0,1 0 0 0 0,-1 0 1 0 0,1 0-1 0 0,-1 0 0 0 0,1 0 0 0 0,-1 1 0 0 0,1 0 0 0 0,0-1 0 0 0,-1 2-4 0 0,-8 6 0 0 0,6-5 0 0 0,1 0 0 0 0,-1 0 0 0 0,1 1 0 0 0,0-1 0 0 0,-2 4 0 0 0,-3 5 6 0 0,2-2-16 0 0,0-1-1 0 0,0 1 0 0 0,1 0 0 0 0,1 0 1 0 0,0 1-1 0 0,0 0 0 0 0,1 0 0 0 0,-1 9 11 0 0,1 13 3 0 0,1 0-1 0 0,2 0 0 0 0,2 0 0 0 0,1 1 0 0 0,3 14-2 0 0,1-11 301 0 0,10 38-301 0 0,-5-32 287 0 0,-2 4-287 0 0,-8-23 63 0 0,-1-21-44 0 0,0 1-1 0 0,0 0 1 0 0,1-1-1 0 0,0 1 1 0 0,0 2-19 0 0,1 2 24 0 0,-1 1 0 0 0,1-1 1 0 0,-2 1-1 0 0,0-1 0 0 0,0 1-24 0 0,0-9 8 0 0,0 0-6 0 0,0 0 0 0 0,0 0 0 0 0,0 0 0 0 0,0 0 0 0 0,1 0-1 0 0,-1 0 1 0 0,0 0 0 0 0,1 0 0 0 0,-1 0 0 0 0,0 0 0 0 0,1 0 0 0 0,-1 0-1 0 0,1 1-1 0 0,0-1 31 0 0,-1-1-119 0 0,0 0-84 0 0,-1 2-20 0 0,-1 0 36 0 0,2 0 3 0 0,-1-1 0 0 0,0 1-1 0 0,0-1 1 0 0,0 1 0 0 0,0-1-1 0 0,0 0 1 0 0,0 0 0 0 0,0 1-1 0 0,0-1 1 0 0,0 0 0 0 0,-1 0-1 0 0,1 0 1 0 0,0 0 0 0 0,-1 0-1 0 0,1-1 1 0 0,0 1 0 0 0,-1 0-1 0 0,0 0 154 0 0,-6-1-5778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8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45 3224 0 0,'0'0'465'0'0,"0"0"746"0"0,0 0 329 0 0,0 0 69 0 0,2 0-134 0 0,12-5-419 0 0,-9 3-705 0 0,1 0 0 0 0,-1 0 0 0 0,0 0 0 0 0,5 0-351 0 0,4 0 611 0 0,-1 0 1 0 0,10-4-612 0 0,-9 2 404 0 0,0 1-1 0 0,11-2-403 0 0,43 0 235 0 0,17 2-235 0 0,-66 3-113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8.6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5064 0 0,'0'0'389'0'0,"0"0"-142"0"0,0 0 329 0 0,0 0 174 0 0,0 0 33 0 0,0 0 4 0 0,4 9 753 0 0,-2-5-1268 0 0,0 1 1 0 0,0 0-1 0 0,0-1 1 0 0,-1 1 0 0 0,1 0-1 0 0,-1 0 1 0 0,-1 0-1 0 0,1 0 1 0 0,-1 0 0 0 0,0 4-273 0 0,0 4 424 0 0,-1-1 1 0 0,-1 0 0 0 0,-2 10-425 0 0,-1 11 80 0 0,4-21-79 0 0,1-11-5 0 0,0 1-1 0 0,1-1 1 0 0,-1 0 0 0 0,0 0 0 0 0,0 1-1 0 0,-1-1 1 0 0,1 0 0 0 0,0 0-1 0 0,0 1 1 0 0,-1-1 0 0 0,1 0-1 0 0,0 0 1 0 0,-1 0 0 0 0,0 2 4 0 0,1-3-32 0 0,-1 0 0 0 0,1 1 0 0 0,0-1 0 0 0,0 1 0 0 0,0 0-1 0 0,0-1 1 0 0,-1 1 0 0 0,1-1 0 0 0,0 1 0 0 0,0-1 0 0 0,0 1 0 0 0,0-1 0 0 0,0 1 0 0 0,0-1 0 0 0,0 1 0 0 0,0-1 0 0 0,1 1 0 0 0,-1-1 0 0 0,0 1 32 0 0,0 3-622 0 0,0-4 136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8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6992 0 0,'0'0'322'0'0,"0"0"-7"0"0,0 0-100 0 0,1 1 335 0 0,1 1-242 0 0,0 1 0 0 0,0-1-1 0 0,0 1 1 0 0,0 0-1 0 0,0 0 1 0 0,-1 0 0 0 0,1 0-1 0 0,-1 0 1 0 0,0 0-1 0 0,0 0-307 0 0,11 21 1255 0 0,-11-23-1182 0 0,0 1 0 0 0,0 0 1 0 0,0-1-1 0 0,-1 1 0 0 0,1 0 0 0 0,-1 0 1 0 0,1 0-1 0 0,-1 0 0 0 0,0 0 0 0 0,1-1 1 0 0,-1 2-74 0 0,3 13 291 0 0,3 3-80 0 0,-5-17-233 0 0,0 1 1 0 0,-1-1 0 0 0,1 1-1 0 0,0-1 1 0 0,1 1 0 0 0,-1-1-1 0 0,0 0 1 0 0,1 1 0 0 0,-1-1 0 0 0,1 1 21 0 0,17 17-796 0 0,-5-11 380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9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369 26 5984 0 0,'0'0'464'0'0,"-2"0"-306"0"0,-14-12 534 0 0,15 11 60 0 0,1 0-548 0 0,0 1-1 0 0,-1-1 1 0 0,1 1-1 0 0,0 0 1 0 0,0-1-1 0 0,0 1 0 0 0,0-1 1 0 0,0 1-1 0 0,0-1 1 0 0,1 1-1 0 0,-1 0 1 0 0,0-1-1 0 0,0 1 0 0 0,0-1 1 0 0,0 1-1 0 0,0 0 1 0 0,1-1-1 0 0,-1 1 1 0 0,0-1-204 0 0,0 1 43 0 0,1 0 1 0 0,-1-1-1 0 0,0 1 1 0 0,0 0 0 0 0,1 0-1 0 0,-1-1 1 0 0,0 1-1 0 0,0 0 1 0 0,1 0-1 0 0,-1-1 1 0 0,0 1 0 0 0,1 0-1 0 0,-1 0 1 0 0,0 0-1 0 0,1 0 1 0 0,-1 0-1 0 0,0-1 1 0 0,1 1 0 0 0,-1 0-1 0 0,0 0 1 0 0,1 0-1 0 0,-1 0 1 0 0,1 0-1 0 0,-1 0 1 0 0,0 0 0 0 0,1 0-1 0 0,-1 0 1 0 0,0 0-1 0 0,1 0 1 0 0,-1 1-1 0 0,1-1-43 0 0,-1 0 45 0 0,1 1-1 0 0,-1-1 1 0 0,1 1-1 0 0,-1 0 1 0 0,1-1-1 0 0,-1 1 0 0 0,0 0 1 0 0,1-1-1 0 0,-1 1 1 0 0,0 0-1 0 0,1-1 0 0 0,-1 1 1 0 0,0 0-1 0 0,0 0 1 0 0,0 0-45 0 0,4 36 480 0 0,-3-26-197 0 0,-1 0-96 0 0,-1 0 0 0 0,1-1 1 0 0,-3 11-188 0 0,1-10 146 0 0,1 0 0 0 0,0 0 0 0 0,1 10-146 0 0,8 62 1113 0 0,11 37-1113 0 0,-12-53 494 0 0,-5-40 85 0 0,4 17-579 0 0,-1-10 122 0 0,-2 0 0 0 0,-2 0 0 0 0,-1 13-122 0 0,0-36 10 0 0,0-5 3 0 0,-1 0-1 0 0,0 0 1 0 0,0-1-1 0 0,0 1 1 0 0,-1 0 0 0 0,0-1-1 0 0,0 1 1 0 0,0-1-1 0 0,-1 0 1 0 0,0 1-1 0 0,-1 0-12 0 0,-5 7 119 0 0,-1 1-1 0 0,0-1 0 0 0,-5 5-118 0 0,6-9 121 0 0,0 0-1 0 0,-1 0 0 0 0,-8 6-120 0 0,14-12 26 0 0,0 0-1 0 0,-1-1 1 0 0,1 1-1 0 0,-1-1 0 0 0,1 0 1 0 0,-1 0-1 0 0,0 0 0 0 0,1-1 1 0 0,-1 0-1 0 0,0 0 0 0 0,-2 0-25 0 0,-9 1 36 0 0,-1-2 0 0 0,1 0 0 0 0,-1 0 0 0 0,1-2-1 0 0,-12-2-35 0 0,20 2-31 0 0,1 0 0 0 0,-1 0 0 0 0,1-1 0 0 0,0 0 0 0 0,-1-1 0 0 0,2 1 0 0 0,-1-1 0 0 0,0-1 0 0 0,1 1 0 0 0,0-1 0 0 0,0 0 0 0 0,0-1 0 0 0,0 0 31 0 0,1 1-154 0 0,0-1 0 0 0,1 1 0 0 0,0-1-1 0 0,0 0 1 0 0,1 0 0 0 0,-1 0 0 0 0,1-1-1 0 0,0-1 155 0 0,2 5-205 0 0,-1-1-1 0 0,2 1 0 0 0,-1 0 0 0 0,0-1 0 0 0,1 1 0 0 0,-1-1 0 0 0,1 1 0 0 0,0 0 1 0 0,0-1-1 0 0,0 1 0 0 0,1-1 0 0 0,-1 1 0 0 0,1-1 0 0 0,0 1 0 0 0,0 0 0 0 0,0 0 0 0 0,0-1 1 0 0,1 0 205 0 0,8-15-1428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09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7 5528 0 0,'20'-2'422'0'0,"-17"0"-276"0"0,-6 0-38 0 0,2 1 366 0 0,1 1 156 0 0,0 0 30 0 0,-3 1-403 0 0,1 0-1 0 0,-1-1 1 0 0,1 1 0 0 0,-1 0 0 0 0,1 0 0 0 0,-1 1-1 0 0,1-1 1 0 0,0 0 0 0 0,-1 1 0 0 0,0 0-257 0 0,-5 5 261 0 0,0 0 0 0 0,1 0 1 0 0,-1 0-1 0 0,2 1 0 0 0,-1 0 0 0 0,1 1 1 0 0,0-1-1 0 0,1 1 0 0 0,0 0 1 0 0,0 1-1 0 0,1-1 0 0 0,-3 10-261 0 0,-3 15 390 0 0,1 0 0 0 0,2 1 0 0 0,1 5-390 0 0,3-23 87 0 0,2-5-47 0 0,1 0 1 0 0,0 0 0 0 0,0 1-1 0 0,1-1 1 0 0,1 0 0 0 0,0 0-1 0 0,1 0 1 0 0,0 0 0 0 0,1-1-1 0 0,0 1-40 0 0,-2-8 41 0 0,0 1-1 0 0,1-1 1 0 0,-1 0-1 0 0,0 0 0 0 0,1-1 1 0 0,0 1-1 0 0,0-1 1 0 0,0 1-1 0 0,1-1 1 0 0,-1 0-1 0 0,1 0 1 0 0,-1 0-1 0 0,1-1 0 0 0,0 1 1 0 0,4 1-41 0 0,-5-2 43 0 0,0-1 0 0 0,0 1-1 0 0,1-1 1 0 0,-1 1 0 0 0,0-1 0 0 0,1 0 0 0 0,-1-1 0 0 0,1 1 0 0 0,-1-1 0 0 0,1 1-1 0 0,-1-1 1 0 0,1 0 0 0 0,0 0 0 0 0,-1-1 0 0 0,1 1 0 0 0,-1-1 0 0 0,1 1 0 0 0,-1-1-1 0 0,4-1-42 0 0,6-10 385 0 0,-4 4-196 0 0,35-28 503 0 0,0-1 1 0 0,-2-3-693 0 0,-37 34 28 0 0,0 0-1 0 0,0 0 1 0 0,-1-1-1 0 0,1 1 1 0 0,-1-1-1 0 0,-1 0 1 0 0,0 0 0 0 0,0 0-1 0 0,0-1 1 0 0,0 1-1 0 0,-1-1 1 0 0,-1 1-1 0 0,1-1 1 0 0,-1 0-1 0 0,0-7-27 0 0,-1 9 17 0 0,0 0 0 0 0,-1 1 0 0 0,0-1 0 0 0,1 0 0 0 0,-2 1 0 0 0,1-1 0 0 0,-1 1 0 0 0,-1-4-17 0 0,-19-41-53 0 0,18 44-26 0 0,1 0-1 0 0,-1 0 1 0 0,-1 0-1 0 0,1 1 1 0 0,-1 0 0 0 0,0 0-1 0 0,0 0 1 0 0,0 0-1 0 0,-1 1 80 0 0,4 2-150 0 0,0 0 1 0 0,0-1-1 0 0,0 1 0 0 0,0 0 0 0 0,0-1 0 0 0,1 1 0 0 0,-1-1 0 0 0,1 1 0 0 0,-1-2 150 0 0,-9-16-4745 0 0,-3 6-600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1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1 6624 0 0,'0'0'192'0'0,"-3"2"-7"0"0,0 3-153 0 0,-5 8-23 0 0,6-4 58 0 0,2-7 45 0 0,-3 1 128 0 0,1 0-236 0 0,0-1 45 0 0,0 1 40 0 0,1 0 33 0 0,-2 4 239 0 0,0 14 624 0 0,3-12-711 0 0,0-5-169 0 0,0 0-36 0 0,0 1-6 0 0,0-3-8 0 0,0 1 36 0 0,0 0 20 0 0,0 1 40 0 0,0 1 47 0 0,0 0 54 0 0,2 7 22 0 0,4 8 216 0 0,0 5 46 0 0,-4-10-252 0 0,-1-6-44 0 0,0-1-55 0 0,1 0-19 0 0,2 2 14 0 0,1 5 73 0 0,-1 10 125 0 0,-4 10 50 0 0,-1-17-218 0 0,1 4 94 0 0,0 8 80 0 0,3-3-86 0 0,3-3-30 0 0,-4-17-172 0 0,-1-1 0 0 0,1 0 0 0 0,-1 0 0 0 0,-1 1 0 0 0,1 4-96 0 0,-1 7 196 0 0,0 13 75 0 0,3-5-65 0 0,7-3 54 0 0,-9-18-219 0 0,0 0-1 0 0,0-1 1 0 0,-1 1-1 0 0,0-1 1 0 0,0 1-1 0 0,0 0 0 0 0,0-1 1 0 0,-1 1-41 0 0,0 22 218 0 0,1-23-166 0 0,1 0 0 0 0,-1 0 0 0 0,1 0 0 0 0,0 0 0 0 0,1 3-52 0 0,8 17 113 0 0,-7-16-8 0 0,-3 3-3 0 0,0-8-13 0 0,0-3-34 0 0,0 0-66 0 0,0 0-34 0 0,0 0-106 0 0,0 0-130 0 0,0 0 3 0 0,0 0-35 0 0,0 0-819 0 0,0 0-46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0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9384 0 0,'0'0'430'0'0,"0"0"-8"0"0,1 2-217 0 0,0 0-137 0 0,2 5 220 0 0,-1-1-1 0 0,1 1 0 0 0,-1-1 1 0 0,0 1-1 0 0,0 6-287 0 0,9 51 1536 0 0,-6-42-969 0 0,-1 0 1 0 0,-1 3-568 0 0,0-2 467 0 0,1-1 0 0 0,1 1 0 0 0,1-1 1 0 0,3 4-468 0 0,8 32 817 0 0,8 23 264 0 0,-6-20-475 0 0,4 36 209 0 0,-19-79-651 0 0,-1 0 0 0 0,0 0 0 0 0,-2 4-164 0 0,3 11 180 0 0,-3-29-157 0 0,-1 0 1 0 0,1 0 0 0 0,-1 0-1 0 0,0 0 1 0 0,0 0 0 0 0,0 1-1 0 0,-1-1 1 0 0,1 0 0 0 0,-1 0-1 0 0,0 0 1 0 0,0 0-1 0 0,-1 0 1 0 0,1 0 0 0 0,-1 0-1 0 0,0 1-23 0 0,-3 3 94 0 0,0-2 330 0 0,0-20-262 0 0,4 8-144 0 0,1 1-1 0 0,0-1 0 0 0,0 1 0 0 0,1 0 0 0 0,0-1 1 0 0,0 1-1 0 0,0 0 0 0 0,0-1 0 0 0,1 1 0 0 0,0 0 1 0 0,2-4-18 0 0,3-9 2 0 0,-4 11-36 0 0,0 0 0 0 0,1 0-1 0 0,0 0 1 0 0,0 1 0 0 0,0 0-1 0 0,1 0 1 0 0,0 0 0 0 0,3-2 34 0 0,4-6-150 0 0,-10 12 138 0 0,-1 0-1 0 0,1 0 0 0 0,-1 1 1 0 0,1-1-1 0 0,0 0 1 0 0,0 1-1 0 0,0 0 0 0 0,0 0 1 0 0,0-1-1 0 0,0 1 0 0 0,0 0 1 0 0,1 0 12 0 0,27-14-9 0 0,-29 15 9 0 0,1-1 0 0 0,-1 0 0 0 0,1 1 0 0 0,-1 0 0 0 0,1-1 0 0 0,0 1 0 0 0,-1 0 0 0 0,1 0 0 0 0,-1 0 0 0 0,1 0 0 0 0,0 0 0 0 0,-1 1 0 0 0,1-1 0 0 0,0 0 0 0 0,24 8 0 0 0,-21-6 0 0 0,5 2-5 0 0,-1 0-1 0 0,0 1 0 0 0,0 0 0 0 0,0 0 0 0 0,-1 1 0 0 0,0 0 1 0 0,0 0-1 0 0,0 1 0 0 0,-1 0 0 0 0,0 0 0 0 0,4 6 6 0 0,31 37 0 0 0,-38-44 7 0 0,-1-2-41 0 0,-1-1 0 0 0,0 1 0 0 0,0-1 0 0 0,0 1 1 0 0,0 0-1 0 0,-1-1 0 0 0,1 4 34 0 0,3 8-888 0 0,-5-10-6204 0 0,0-5 1535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0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5528 0 0,'0'0'422'0'0,"0"0"-58"0"0,0 2 784 0 0,2 10-311 0 0,-1-1 0 0 0,1 0-1 0 0,1 0 1 0 0,0 0-1 0 0,1 0 1 0 0,0 0 0 0 0,1-1-1 0 0,0 1 1 0 0,3 4-837 0 0,2 4 916 0 0,-1 1-1 0 0,0 4-915 0 0,-6-13 265 0 0,-2-7-129 0 0,1 1-1 0 0,-1-1 1 0 0,1 0-1 0 0,0 1 0 0 0,0-1 1 0 0,1 0-136 0 0,4 10 442 0 0,0 1 1 0 0,-1-1 0 0 0,-1 1-1 0 0,2 8-442 0 0,6 16 515 0 0,-11-35-341 0 0,0 1 0 0 0,-1 0-1 0 0,0 0 1 0 0,0 0 0 0 0,0 0 0 0 0,0 4-174 0 0,-9-22 750 0 0,7 6-729 0 0,0-1 0 0 0,0 1 0 0 0,1 0 1 0 0,0-1-1 0 0,1 1 0 0 0,-1 0 0 0 0,1 0 0 0 0,1-1 0 0 0,-1 1 0 0 0,1 0 0 0 0,1 0 0 0 0,-1 0 0 0 0,2-1-21 0 0,4-10-5 0 0,1 0-1 0 0,1 0 1 0 0,1 1-1 0 0,3-4 6 0 0,-4 7-58 0 0,1 1 0 0 0,0 0 0 0 0,1 0 0 0 0,0 1 0 0 0,1 0 0 0 0,7-4 58 0 0,-13 11-57 0 0,0 1 0 0 0,0-1 0 0 0,1 1 0 0 0,-1 0 0 0 0,1 1 0 0 0,0 0 1 0 0,0 0-1 0 0,1 1 0 0 0,-1 0 0 0 0,0 0 0 0 0,1 1 0 0 0,0 0 0 0 0,3 0 57 0 0,4 1 0 0 0,0 1 0 0 0,0 0 0 0 0,0 1 0 0 0,0 1 0 0 0,4 2 0 0 0,-12-3 0 0 0,-1 0 0 0 0,0 1 0 0 0,0 0 0 0 0,0 0 0 0 0,-1 1 0 0 0,1 0 0 0 0,-1 0 0 0 0,0 0 0 0 0,0 1 0 0 0,0 0 0 0 0,4 6 0 0 0,-1-1 0 0 0,-1 0 0 0 0,0 1 0 0 0,0 0 0 0 0,-1 0 0 0 0,-1 1 0 0 0,0 0 0 0 0,-1 0 0 0 0,4 11 0 0 0,-4-5 0 0 0,-1-1 0 0 0,-1 1 0 0 0,0 0 0 0 0,-1-1 0 0 0,-1 1 0 0 0,-1 4 0 0 0,0-13-141 0 0,-1-8-22 0 0,1 1 1 0 0,0-1-1 0 0,0 0 0 0 0,0 0 0 0 0,0 1 1 0 0,0-1-1 0 0,0 0 0 0 0,1 1 0 0 0,-1-1 1 0 0,0 0-1 0 0,0 0 0 0 0,1 1 0 0 0,-1-1 1 0 0,1 0-1 0 0,0 0 0 0 0,-1 0 0 0 0,1 1 163 0 0,0-1-4575 0 0,-1-1-1325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1.1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8752 0 0,'0'0'673'0'0,"0"0"-282"0"0,0 0 435 0 0,1 1 241 0 0,3 2-654 0 0,1 0 1 0 0,-1 0-1 0 0,0 1 0 0 0,0-1 1 0 0,0 1-1 0 0,-1 0 0 0 0,1 0 1 0 0,-1 0-1 0 0,0 0 0 0 0,0 1 1 0 0,0-1-1 0 0,-1 1 0 0 0,2 4-413 0 0,2 10 529 0 0,-2-9-111 0 0,-1 1-1 0 0,-1-1 0 0 0,1 7-417 0 0,2 12 730 0 0,-2-9-541 0 0,0 0 0 0 0,-1 0 0 0 0,-1 0 0 0 0,-1 0 0 0 0,-1 1 0 0 0,-1 7-189 0 0,1-13 64 0 0,0 2-194 0 0,-1-14 15 0 0,1-2 19 0 0,0 0-319 0 0,1-1-29 0 0,0 0-153 0 0,0 0-627 0 0,0 0-273 0 0,1 1-58 0 0,8 5-11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1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224 47 4608 0 0,'0'0'353'0'0,"0"-1"-231"0"0,0-1 195 0 0,1 0 0 0 0,-1 1 1 0 0,0-1-1 0 0,0 1 1 0 0,0-1-1 0 0,0 1 1 0 0,0-1-1 0 0,-1 0 1 0 0,1 1-1 0 0,0-1 1 0 0,-1 1-1 0 0,1-1 1 0 0,-1 1-1 0 0,0-1 1 0 0,1 1-1 0 0,-2-2-317 0 0,0 0 703 0 0,1 1-424 0 0,0 1-1 0 0,-1 0 1 0 0,1 0-1 0 0,0 0 1 0 0,0 0-1 0 0,-1 0 1 0 0,1 0-1 0 0,0 0 1 0 0,-1 1-1 0 0,1-1 1 0 0,-1 0-1 0 0,1 1 1 0 0,-1-1-1 0 0,0 1 1 0 0,1 0-1 0 0,-1-1 1 0 0,1 1-1 0 0,-1 0 1 0 0,0 0-279 0 0,-38 0 384 0 0,22 1-12 0 0,10-1-285 0 0,1 0 0 0 0,-1 1 0 0 0,1 0 1 0 0,0 0-1 0 0,-1 1 0 0 0,1 0 0 0 0,0 0 1 0 0,0 1-1 0 0,0-1 0 0 0,0 2 0 0 0,0-1 0 0 0,-4 4-87 0 0,4-3 65 0 0,6-4-62 0 0,-1 0 0 0 0,1 1 0 0 0,0 0-1 0 0,0-1 1 0 0,0 1 0 0 0,0 0 0 0 0,-1 0 0 0 0,1-1 0 0 0,0 1 0 0 0,0 0 0 0 0,0 0 0 0 0,0 0 0 0 0,1 0 0 0 0,-1 0 0 0 0,0 0 0 0 0,0 1 0 0 0,1-1 0 0 0,-1 0-1 0 0,0 1-2 0 0,0 7 10 0 0,0-7-41 0 0,0 0 1 0 0,1 0-1 0 0,0 1 1 0 0,-1-1-1 0 0,1 0 1 0 0,0 0-1 0 0,0 1 1 0 0,0-1-1 0 0,0 0 1 0 0,1 0-1 0 0,-1 0 1 0 0,1 1-1 0 0,-1-1 1 0 0,1 0-1 0 0,0 2 31 0 0,6 7 71 0 0,0-1 0 0 0,0 1 0 0 0,1-2 0 0 0,0 1 0 0 0,1-1 0 0 0,0 0-1 0 0,1-1 1 0 0,6 5-71 0 0,30 29 177 0 0,-13-11-85 0 0,-21-21 68 0 0,0 1-1 0 0,8 10-159 0 0,-16-15 76 0 0,-1-2-1 0 0,1-1 0 0 0,-1 1 0 0 0,0 0 0 0 0,1-1 0 0 0,0 1 0 0 0,-1-1 0 0 0,2 0-75 0 0,-4-3 24 0 0,0 1 0 0 0,0 0 0 0 0,0 0 0 0 0,0 0 0 0 0,0 0 0 0 0,0 0-1 0 0,-1 1 1 0 0,1-1 0 0 0,0 0 0 0 0,0 0 0 0 0,-1 0 0 0 0,1 1-24 0 0,2 3 109 0 0,-2-3 6 0 0,-1-2-23 0 0,-1 1-71 0 0,0 0 0 0 0,0 1 0 0 0,0 0 0 0 0,0-1-1 0 0,0 1 1 0 0,1-1 0 0 0,-1 1 0 0 0,0 0 0 0 0,1 0 0 0 0,0-1-21 0 0,-1 2 31 0 0,-1-1-18 0 0,1 0 0 0 0,-1 1 1 0 0,1-1-1 0 0,-1 0 0 0 0,0 0 0 0 0,0 0 0 0 0,0-1 0 0 0,0 1 0 0 0,0 0 1 0 0,0-1-1 0 0,-1 1 0 0 0,1-1 0 0 0,0 0 0 0 0,-1 0 0 0 0,1 0 1 0 0,-1 0-1 0 0,-1 1-13 0 0,-3 0-56 0 0,0 0 0 0 0,0-1 1 0 0,0 0-1 0 0,-1 0 0 0 0,1 0 0 0 0,-1-1 56 0 0,-8 1-152 0 0,9-1-329 0 0,-1 0-1 0 0,0 0 1 0 0,0 0 0 0 0,-5-2 481 0 0,-6-5-1059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1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12 13824 0 0,'0'-3'304'0'0,"-8"-1"64"0"0,-3 4 16 0 0,6-5 0 0 0,-3 5-312 0 0,8 0-72 0 0,0 0 0 0 0,0 0 0 0 0,0 0 0 0 0,0 0 0 0 0,0 0 0 0 0,0 0-4080 0 0,0 0-832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2.2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11432 0 0,'0'0'521'0'0,"0"0"-10"0"0,0 2-325 0 0,-1 17-116 0 0,1-11 115 0 0,-1-1 1 0 0,1 0-1 0 0,0 0 1 0 0,1 0-1 0 0,-1 0 1 0 0,1 0-1 0 0,1 1-185 0 0,5 12 586 0 0,1-2 0 0 0,1 2-586 0 0,-3-9 452 0 0,-1-1 0 0 0,0 1 0 0 0,-1 0 0 0 0,-1 0 0 0 0,1 0 0 0 0,-2 1 0 0 0,1-1 0 0 0,-2 1 0 0 0,1 4-452 0 0,-2 5 165 0 0,-1-9-165 0 0,-1-5 18 0 0,1-6 64 0 0,1-1 1 0 0,-1 0-86 0 0,0-1 0 0 0,-1 1 1 0 0,1 0-1 0 0,-1-1 0 0 0,1 1 0 0 0,0-1 0 0 0,0 1 0 0 0,-1-1 0 0 0,1 0 1 0 0,0 1-1 0 0,0-1 0 0 0,0 0 0 0 0,0 0 0 0 0,-1 0 0 0 0,1 0 0 0 0,1 0 1 0 0,-1 0-1 0 0,0 0 0 0 0,0 0 0 0 0,0 0 0 0 0,0 0 0 0 0,1-1 0 0 0,-1 1 1 0 0,1 0-1 0 0,-1-1 0 0 0,1 1 0 0 0,-1 0 0 0 0,1-1 0 0 0,0 1 0 0 0,0 0 1 0 0,-1-2 2 0 0,0-6-16 0 0,0-1 0 0 0,0 1 0 0 0,0-1 0 0 0,1-2 16 0 0,1 7 17 0 0,-1-3-30 0 0,1-1 0 0 0,0 1-1 0 0,0-1 1 0 0,1 1-1 0 0,0 0 1 0 0,1 0-1 0 0,-1 0 1 0 0,2 0 0 0 0,-1 0-1 0 0,1 1 1 0 0,0-1-1 0 0,1 1 1 0 0,0 0 0 0 0,0 0-1 0 0,0 1 1 0 0,7-6 13 0 0,-5 5-36 0 0,1 0 0 0 0,0 0 0 0 0,0 1 0 0 0,1 0 0 0 0,0 1 0 0 0,0 0 0 0 0,0 0 0 0 0,1 1 0 0 0,-1 0 0 0 0,1 0 0 0 0,0 1 0 0 0,0 1 0 0 0,6-1 36 0 0,-7 2-11 0 0,-1 0 1 0 0,1 0 0 0 0,0 1-1 0 0,0 1 1 0 0,0-1-1 0 0,0 1 1 0 0,0 1-1 0 0,0 0 1 0 0,-1 0 0 0 0,1 1-1 0 0,0 0 11 0 0,3 2 0 0 0,-1 1-1 0 0,0 0 1 0 0,0 0 0 0 0,-1 1-1 0 0,1 1 1 0 0,-1 0-1 0 0,4 5 1 0 0,10 8 3 0 0,-14-13 4 0 0,-1-1 0 0 0,0 2 1 0 0,0-1-1 0 0,-1 1 0 0 0,-1 1 0 0 0,1-1 1 0 0,1 5-8 0 0,-4-5 3 0 0,-1-1 0 0 0,0 1 1 0 0,-1 1-1 0 0,0-1 0 0 0,0 1 0 0 0,-1-1 1 0 0,2 9-4 0 0,-4-10-14 0 0,0-1-1 0 0,0 0 1 0 0,0 1 0 0 0,-1-1 0 0 0,0 0 0 0 0,0 1 0 0 0,-1-1-1 0 0,1 0 1 0 0,-2 0 0 0 0,-2 5 14 0 0,3-5-89 0 0,-1 5-872 0 0,-1-7-3399 0 0,3-4-1316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2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12928 0 0,'0'0'297'0'0,"0"0"39"0"0,0 0 16 0 0,0 0-41 0 0,1 2-203 0 0,4 5-119 0 0,2 5 93 0 0,1 0-1 0 0,-1 1 1 0 0,-1-1-1 0 0,-1 2 1 0 0,1 1-82 0 0,-2 3 89 0 0,-1-1 0 0 0,0 1 0 0 0,-1 0 0 0 0,-2 0 0 0 0,0 0 0 0 0,-1 11-89 0 0,0 14 118 0 0,-2 53 1212 0 0,0-42 389 0 0,3 32-1719 0 0,2-48 392 0 0,-1-1 1 0 0,-3 1-1 0 0,-1-1 0 0 0,-4 16-392 0 0,-3-19-52 0 0,3-14-629 0 0,6-18 238 0 0,-11 3-2762 0 0,0 0 1713 0 0,9-3-10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356 598 10136 0 0,'0'0'464'0'0,"0"0"-10"0"0,3 1-294 0 0,16 4-137 0 0,-1-1-1 0 0,1 0 0 0 0,1-1 1 0 0,17 0-23 0 0,13-2 931 0 0,-10 0-770 0 0,25-3-161 0 0,-46-1-4420 0 0</inkml:trace>
  <inkml:trace contextRef="#ctx0" brushRef="#br0" timeOffset="1">33 1 11976 0 0,'0'0'256'0'0,"0"0"64"0"0,-8 0 0 0 0,-1 0 32 0 0,9 0-288 0 0,-5 0-64 0 0,-6 0 0 0 0,11 0 0 0 0,0 0 112 0 0,0 0 8 0 0,0 0 0 0 0,11 8-3744 0 0,-3 1-752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3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11256 0 0,'0'0'514'0'0,"0"0"-6"0"0,0 3-326 0 0,4 22-84 0 0,-2-20 9 0 0,-1 0 1 0 0,0-1 0 0 0,0 1 0 0 0,-1 0 0 0 0,1 4-108 0 0,2 47 639 0 0,3 0 1 0 0,2 0 0 0 0,10 34-641 0 0,12 82 1387 0 0,-23-131-719 0 0,1 21-160 0 0,-5-22-562 0 0,-1-17 449 0 0,-1 1 1 0 0,-1-1-1 0 0,-2 20-394 0 0,1-36 199 0 0,1-4-170 0 0,0 1 0 0 0,-1-1 0 0 0,1 0-1 0 0,-1 1 1 0 0,0-1 0 0 0,0 0 0 0 0,0 1-1 0 0,0-1 1 0 0,0 0 0 0 0,-1 0 0 0 0,0 0 0 0 0,1 0-1 0 0,-1 0 1 0 0,0-1 0 0 0,0 1 0 0 0,-1 0-1 0 0,1-1-28 0 0,2-1 6 0 0,-1-1-1 0 0,1 0 1 0 0,0 1-1 0 0,-1-1 1 0 0,1 0-1 0 0,0 1 1 0 0,-1-1-1 0 0,1 0 0 0 0,-1 0 1 0 0,1 1-1 0 0,0-1 1 0 0,-1 0-1 0 0,1 0 1 0 0,-1 0-1 0 0,1 0 1 0 0,-1 0-1 0 0,1 1 0 0 0,0-1 1 0 0,-1 0-1 0 0,1 0 1 0 0,-1 0-1 0 0,1 0 1 0 0,-1 0-1 0 0,1 0 0 0 0,-1-1 1 0 0,1 1-6 0 0,-3-3 124 0 0,2 2-106 0 0,0 1 1 0 0,0-1-1 0 0,0 0 1 0 0,0 0-1 0 0,0 0 1 0 0,0 1-1 0 0,1-1 1 0 0,-1 0 0 0 0,0 0-1 0 0,0 0 1 0 0,1 0-1 0 0,-1-1 1 0 0,1 1-1 0 0,-1 0 1 0 0,1 0-1 0 0,0 0 1 0 0,-1 0-1 0 0,1 0 1 0 0,0-1-1 0 0,0 1 1 0 0,0 0-1 0 0,0 0 1 0 0,0 0-1 0 0,0-1 1 0 0,0 1 0 0 0,0 0-1 0 0,0 0 1 0 0,0 0-1 0 0,1 0 1 0 0,-1-1-1 0 0,1 1 1 0 0,-1 0-1 0 0,0 0 1 0 0,2-1-19 0 0,2-7-152 0 0,0 1 0 0 0,1 0 1 0 0,0 0-1 0 0,3-3 152 0 0,-3 2-115 0 0,3-3 109 0 0,1 0 0 0 0,-1 0 1 0 0,2 0-1 0 0,0 2 0 0 0,0-1 1 0 0,1 1-1 0 0,0 1 0 0 0,2-2 6 0 0,7-2 0 0 0,26-15 0 0 0,-44 27 5 0 0,1 1-1 0 0,-1-1 0 0 0,0 1 1 0 0,0-1-1 0 0,0 1 0 0 0,1 0 1 0 0,-1 0-1 0 0,0 0 0 0 0,0 0 0 0 0,0 1 1 0 0,1-1-1 0 0,-1 0 0 0 0,0 1 1 0 0,0 0-1 0 0,0-1 0 0 0,0 1 1 0 0,0 0-1 0 0,0 0 0 0 0,0 0 1 0 0,0 0-1 0 0,0 1 0 0 0,0-1 1 0 0,-1 0-1 0 0,2 2-4 0 0,2 1-22 0 0,1 1 1 0 0,-2-1-1 0 0,1 1 0 0 0,0 1 1 0 0,-1-1-1 0 0,0 1 0 0 0,3 5 22 0 0,0 4 1 0 0,-1 1 0 0 0,-1 0-1 0 0,0-1 1 0 0,0 11-1 0 0,0-7 8 0 0,0 5-162 0 0,-4-15-231 0 0,1-1 0 0 0,0 0-1 0 0,1 0 1 0 0,0 0 0 0 0,1 2 385 0 0,-4-9-69 0 0,4 8-971 0 0,1 0 1 0 0,-1-1-1 0 0,1 0 0 0 0,5 6 1040 0 0,8 4-1534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4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277 70 5528 0 0,'-6'-19'585'0'0,"1"4"-360"0"0,5 14 31 0 0,-1-1-1 0 0,1 0 0 0 0,0 1 1 0 0,-1-1-1 0 0,1 1 0 0 0,-1-1 0 0 0,1 0 1 0 0,-1 1-1 0 0,0-1 0 0 0,0 1 1 0 0,1 0-1 0 0,-1-1 0 0 0,0 1 0 0 0,0 0 1 0 0,-1-1-1 0 0,1 1 0 0 0,0 0 1 0 0,0 0-1 0 0,-1 0 0 0 0,1 0 0 0 0,0 0 1 0 0,-1 0-1 0 0,1 1 0 0 0,-1-1 1 0 0,1 0-1 0 0,-1 1 0 0 0,1-1 0 0 0,-2 0-255 0 0,0 1 129 0 0,0 0-1 0 0,0 0 1 0 0,0 0-1 0 0,0 0 1 0 0,0 0-1 0 0,0 0 0 0 0,0 1 1 0 0,0 0-1 0 0,0-1 1 0 0,0 1-1 0 0,0 0 1 0 0,1 1-1 0 0,-1-1 0 0 0,0 0 1 0 0,-1 2-129 0 0,-7 4 261 0 0,1 1 1 0 0,0 0 0 0 0,1 1-1 0 0,0 0 1 0 0,-7 9-262 0 0,6-7 206 0 0,-9 10 40 0 0,0 1 0 0 0,-13 22-246 0 0,26-34-4 0 0,0 0-1 0 0,1 1 1 0 0,0-1-1 0 0,0 1 1 0 0,1 0-1 0 0,0 0 1 0 0,1 1-1 0 0,0 5 5 0 0,2-13-2 0 0,1-1 0 0 0,0 1 0 0 0,0-1 0 0 0,0 1 0 0 0,0-1 0 0 0,1 1 0 0 0,0-1 0 0 0,-1 1 0 0 0,1-1 0 0 0,1 1 0 0 0,-1-1 0 0 0,0 0 0 0 0,1 0 0 0 0,0 1 0 0 0,1 0 2 0 0,-2-2 15 0 0,0 0 0 0 0,0 0 1 0 0,0-1-1 0 0,1 1 0 0 0,-1-1 0 0 0,1 1 1 0 0,-1-1-1 0 0,1 0 0 0 0,0 1 1 0 0,-1-1-1 0 0,1 0 0 0 0,0 0 1 0 0,0 0-1 0 0,0 0 0 0 0,0-1 1 0 0,0 1-1 0 0,0 0 0 0 0,0-1 1 0 0,0 0-1 0 0,0 1 0 0 0,0-1 1 0 0,0 0-1 0 0,0 0 0 0 0,0 0 0 0 0,2 0-15 0 0,5-1 262 0 0,-7 1-172 0 0,1-1-1 0 0,0 1 1 0 0,-1-1 0 0 0,1 1-1 0 0,-1-1 1 0 0,1 0 0 0 0,-1 0 0 0 0,1 0-1 0 0,-1 0 1 0 0,1 0-90 0 0,-3 0 3 0 0,11-5 68 0 0,0-1 0 0 0,-1 0-1 0 0,0 0 1 0 0,0-1-1 0 0,-1-1 1 0 0,0 0-1 0 0,0 0-70 0 0,-2 0 0 0 0,1-1 0 0 0,-1 0 0 0 0,-1 0 0 0 0,0-1 0 0 0,0 1 0 0 0,-1-1 0 0 0,1-3 0 0 0,18-49 172 0 0,-15 39-110 0 0,0-1 0 0 0,0-5-62 0 0,-8 27 0 0 0,0 0 0 0 0,0 0 0 0 0,0 0 0 0 0,1 1 0 0 0,-1-1 0 0 0,0 1 0 0 0,1-1 0 0 0,0 1 0 0 0,1-2 0 0 0,-3 4 0 0 0,0-1-1 0 0,0 1 0 0 0,0 0 0 0 0,0 0 1 0 0,0 0-1 0 0,1 0 0 0 0,-1-1 0 0 0,0 1 1 0 0,0 0-1 0 0,0 0 0 0 0,0 0 0 0 0,1 0 1 0 0,-1 0-1 0 0,0 0 0 0 0,0-1 0 0 0,0 1 1 0 0,1 0-1 0 0,-1 0 0 0 0,0 0 0 0 0,0 0 0 0 0,1 0 1 0 0,-1 0-1 0 0,0 0 0 0 0,0 0 0 0 0,0 0 1 0 0,1 0-1 0 0,-1 0 0 0 0,0 0 0 0 0,0 0 1 0 0,1 0-1 0 0,-1 0 0 0 0,0 0 0 0 0,0 1 1 0 0,0-1-1 0 0,1 0 0 0 0,-1 0 0 0 0,0 0 1 0 0,0 0-1 0 0,0 0 0 0 0,1 0 0 0 0,-1 1 1 0 0,0-1-1 0 0,0 0 0 0 0,0 0 0 0 0,0 0 1 0 0,0 0-1 0 0,1 1 0 0 0,-1-1 0 0 0,0 0 1 0 0,0 0-1 0 0,0 0 0 0 0,0 1 0 0 0,0-1 0 0 0,0 0 1 0 0,0 0-1 0 0,0 1 0 0 0,0-1 0 0 0,0 0 1 0 0,0 0-1 0 0,0 0 0 0 0,0 1 0 0 0,0-1 1 0 0,0 0-1 0 0,0 1 1 0 0,0-1-5 0 0,3 12-7 0 0,-2-1 0 0 0,1 0-1 0 0,-1 1 1 0 0,-1 3 12 0 0,1 13-34 0 0,1-13 34 0 0,0 1 0 0 0,0-1 0 0 0,3 7 0 0 0,-2-9 0 0 0,1-1 0 0 0,0 1 0 0 0,1-1 0 0 0,0 0 0 0 0,1 0 0 0 0,3 4 0 0 0,0-1-4 0 0,6 8-376 0 0,-8-14 62 0 0,-5-1-4966 0 0,-2-8 3439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2.1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 9848 0 0,'0'0'222'0'0,"0"0"30"0"0,0 0 19 0 0,0 0-114 0 0,0 2-82 0 0,-2 5-32 0 0,-4-1-41 0 0,-1 1 9 0 0,6 3 62 0 0,0 1 547 0 0,1 2-84 0 0,-1 2-19 0 0,1 1-80 0 0,1 5 100 0 0,2-4-98 0 0,3-2-93 0 0,-2-2-49 0 0,0 9 80 0 0,-2 1-5 0 0,7 9 290 0 0,-5-19-435 0 0,-1-1-36 0 0,-2-8-136 0 0,4 15 198 0 0,-1 0-66 0 0,-2-1-53 0 0,-1-1-37 0 0,0-8-34 0 0,-1-1 0 0 0,2 0 0 0 0,-1 0 0 0 0,1 0 0 0 0,1 4-63 0 0,-1-5 52 0 0,0 0 1 0 0,-1 0-1 0 0,0 1 1 0 0,0-1-1 0 0,-1 3-52 0 0,3 15 87 0 0,6 6-9 0 0,-7-26-67 0 0,-1-1 1 0 0,0-1-1 0 0,-1 1 0 0 0,1 0 0 0 0,-1-1 0 0 0,1 1 1 0 0,-1 0-1 0 0,0-1 0 0 0,0 1 0 0 0,-1 1-11 0 0,0 5 17 0 0,0 11-9 0 0,1-17-1 0 0,-1 0 1 0 0,1 0-1 0 0,0 0 1 0 0,0 0-1 0 0,0 0 0 0 0,1 0 1 0 0,0 0-1 0 0,-1 0 1 0 0,1 0-1 0 0,1 2-7 0 0,9 7-10 0 0,-9-10-186 0 0,-1 0 45 0 0,-2 7-376 0 0,1-10 441 0 0,0 3-933 0 0,0-3-47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4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5528 0 0,'0'0'422'0'0,"-1"1"-276"0"0,-2 7 482 0 0,0-1 1 0 0,0 1-1 0 0,1 0 1 0 0,1 0 0 0 0,-1 0-1 0 0,1 0 1 0 0,0 0-1 0 0,1 3-628 0 0,-1 5 757 0 0,-1 2-158 0 0,1 0 0 0 0,1 1 1 0 0,1-1-1 0 0,0 0 0 0 0,2 0 0 0 0,0 0 0 0 0,1 0 0 0 0,0 0 1 0 0,2-1-1 0 0,7 17-599 0 0,-7-21 551 0 0,1-1 0 0 0,1 1 0 0 0,0-2 0 0 0,1 1 0 0 0,8 7-551 0 0,-7-6 362 0 0,-6-9-300 0 0,1 0 0 0 0,-1 0 1 0 0,1-1-1 0 0,0 1 0 0 0,0-1 0 0 0,0 0 1 0 0,0-1-1 0 0,0 1 0 0 0,2 0-62 0 0,-4-3 76 0 0,-1 0-1 0 0,0 0 1 0 0,1 1 0 0 0,-1-1 0 0 0,1-1-1 0 0,-1 1 1 0 0,1 0 0 0 0,-1-1 0 0 0,1 1-1 0 0,-1-1 1 0 0,0 0 0 0 0,1 0 0 0 0,-1 1-1 0 0,0-2 1 0 0,0 1 0 0 0,1 0 0 0 0,-1 0-1 0 0,0-1 1 0 0,0 1 0 0 0,-1-1 0 0 0,1 0-1 0 0,0 1 1 0 0,0-1 0 0 0,-1 0 0 0 0,1 0-1 0 0,-1 0-75 0 0,13-17 68 0 0,-9 13-8 0 0,-1 0 1 0 0,1 0 0 0 0,-2-1-1 0 0,1 1 1 0 0,0-1 0 0 0,-1 0-1 0 0,1-4-60 0 0,1-10 62 0 0,0 0 0 0 0,-1-7-62 0 0,12-38-14 0 0,-15 53-126 0 0,0 1 0 0 0,2 0 0 0 0,-1 0 0 0 0,3-6 140 0 0,-1 6-257 0 0,0-1-1952 0 0,2 5-2391 0 0,0-1-2503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4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1840 0 0,'0'0'531'0'0,"1"2"1555"0"0,2 17 2904 0 0,-3-14-4069 0 0,1 0-1 0 0,-1 0 1 0 0,1-1 0 0 0,0 1-1 0 0,1 0-920 0 0,1 4 470 0 0,-1 0-1 0 0,0-1 1 0 0,-1 1-1 0 0,0 0 1 0 0,0 0 0 0 0,-1 6-470 0 0,3 25 1266 0 0,0-20-853 0 0,5 26 1175 0 0,6 21-1588 0 0,-13-60 111 0 0,0 0-1 0 0,0 1 1 0 0,-1-1-1 0 0,0 1 0 0 0,0 4-110 0 0,-1 7-1511 0 0,3 0-3856 0 0,-2-19-578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5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11256 0 0,'0'0'514'0'0,"0"2"-6"0"0,-3 6-357 0 0,1-1-1 0 0,0 1 0 0 0,1 0 0 0 0,0 0 1 0 0,0 0-1 0 0,1 0 0 0 0,0 0 1 0 0,0 0-1 0 0,1-1 0 0 0,0 1 1 0 0,2 7-151 0 0,1 1 1152 0 0,-1 0 1 0 0,1 14-1153 0 0,-3-24 263 0 0,0 0 0 0 0,0 0-1 0 0,1 0 1 0 0,1 4-263 0 0,-1-5 236 0 0,0 1-1 0 0,0-1 1 0 0,-1 1-1 0 0,0 3-235 0 0,0-2 145 0 0,0 0-1 0 0,1 0 1 0 0,0 0 0 0 0,0-1-1 0 0,0 1 1 0 0,3 3-145 0 0,-2-2 367 0 0,0 1 0 0 0,0-1 0 0 0,0 1 0 0 0,-1 0 0 0 0,0 0 0 0 0,-1 0 0 0 0,0 0 0 0 0,0 0 0 0 0,-1 3-367 0 0,1-18 120 0 0,1-1 0 0 0,-1 1 0 0 0,2 0 0 0 0,-1-1 0 0 0,1 1 0 0 0,2-4-120 0 0,1-3-122 0 0,7-16 2 0 0,1 1-1 0 0,2 0 1 0 0,15-21 120 0 0,-11 18-132 0 0,-15 21 74 0 0,1 1 1 0 0,1-1-1 0 0,-1 1 1 0 0,1 1-1 0 0,1-1 1 0 0,0 1-1 0 0,0 0 58 0 0,-4 6-24 0 0,-1-1 0 0 0,1 1 0 0 0,-1 0 0 0 0,1 0 0 0 0,0 1-1 0 0,-1-1 1 0 0,1 1 0 0 0,0-1 0 0 0,3 1 24 0 0,-5 0-4 0 0,0 1 0 0 0,0 0 0 0 0,0-1 0 0 0,-1 1 0 0 0,1 0 0 0 0,0 0 0 0 0,0 0 0 0 0,0 0-1 0 0,-1 1 1 0 0,1-1 0 0 0,0 0 0 0 0,0 1 0 0 0,-1-1 0 0 0,1 1 0 0 0,0 0 0 0 0,-1-1 0 0 0,1 1 0 0 0,0 0 0 0 0,-1 0 0 0 0,1 0 0 0 0,-1 0 0 0 0,1 1 4 0 0,7 9-19 0 0,-1 1 1 0 0,0 0-1 0 0,0 0 1 0 0,-1 0-1 0 0,-1 1 1 0 0,0 0 0 0 0,-1 1-1 0 0,0-1 1 0 0,-1 1-1 0 0,-1 0 1 0 0,0 0-1 0 0,0 6 19 0 0,-2 9 0 0 0,-1-22 0 0 0,0 1 0 0 0,0 0 0 0 0,1-1 0 0 0,1 4 0 0 0,2 8 85 0 0,-3-13-521 0 0,0 0-1 0 0,0-1 0 0 0,1 1 0 0 0,-1-1 0 0 0,1 0 1 0 0,1 0-1 0 0,-1 1 0 0 0,0-1 0 0 0,1 0 0 0 0,0-1 0 0 0,1 2 437 0 0,5 3-6279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5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542 1 11976 0 0,'0'0'266'0'0,"0"0"44"0"0,0 0 15 0 0,0 0-26 0 0,-1 1-198 0 0,-9 4-77 0 0,-16 11 1076 0 0,-21 17-1100 0 0,38-27 132 0 0,1 1 1 0 0,1 0-1 0 0,-1 1 0 0 0,1 0 1 0 0,1 0-1 0 0,-1 0 1 0 0,-2 6-133 0 0,-37 60 1439 0 0,44-71-1405 0 0,1-1 0 0 0,-1 1 0 0 0,1 0 0 0 0,0 0-1 0 0,0 0 1 0 0,0 0 0 0 0,0 0 0 0 0,0 0-1 0 0,1 0 1 0 0,-1 0 0 0 0,1 0 0 0 0,0 0 0 0 0,0 0-1 0 0,0 0 1 0 0,0 1 0 0 0,1-1 0 0 0,-1 0-1 0 0,1 1-33 0 0,-1-3 10 0 0,0-1 0 0 0,0 1 0 0 0,0 0 0 0 0,0 0-1 0 0,0 0 1 0 0,0 0 0 0 0,0-1 0 0 0,0 1 0 0 0,0 0 0 0 0,-1 0-1 0 0,1 0 1 0 0,0-1 0 0 0,0 1 0 0 0,-1 0 0 0 0,1 0-1 0 0,-1-1 1 0 0,1 1 0 0 0,-1 0 0 0 0,1-1 0 0 0,-1 1-1 0 0,1 0 1 0 0,-1-1 0 0 0,0 1-10 0 0,0 0 52 0 0,0 1 248 0 0,20 10 478 0 0,-14-10-736 0 0,0-1-1 0 0,0 0 1 0 0,0 0 0 0 0,0 0-1 0 0,0-1 1 0 0,0 0-1 0 0,0 0 1 0 0,-1 0-1 0 0,1 0 1 0 0,0-1-1 0 0,0 0 1 0 0,0 0-1 0 0,0 0 1 0 0,3-2-42 0 0,-1 0 12 0 0,0 1-1 0 0,0-2 1 0 0,-1 1 0 0 0,1-1 0 0 0,-1 0 0 0 0,0 0 0 0 0,0 0 0 0 0,0-1 0 0 0,-1 0-1 0 0,0-1-11 0 0,4-4 0 0 0,0 0 0 0 0,-1-1 0 0 0,0-1 0 0 0,-1 1 0 0 0,0-1 0 0 0,-1 0 0 0 0,-1-1 0 0 0,0 1 0 0 0,0-1 0 0 0,0-6 0 0 0,-4 15 0 0 0,0 0 0 0 0,0 0 0 0 0,1 0 0 0 0,-1 0 0 0 0,1 1 0 0 0,0-1 0 0 0,0 0 0 0 0,0 1 0 0 0,1 0 0 0 0,-1-1 0 0 0,1 1 0 0 0,0 0 0 0 0,1-1 0 0 0,-4 4 0 0 0,1-1 0 0 0,0 1 0 0 0,-1-1 0 0 0,1 1 0 0 0,0 0 0 0 0,-1-1 0 0 0,1 1 0 0 0,0 0 0 0 0,0 0 0 0 0,-1-1 0 0 0,1 1 0 0 0,0 0 0 0 0,0 0 0 0 0,0 0 0 0 0,-1 0 0 0 0,1 0 0 0 0,1 0 0 0 0,2 4 0 0 0,-3-3 0 0 0,2 3 0 0 0,0 0 0 0 0,-1 0 0 0 0,1 0 0 0 0,-1 1 0 0 0,0-1 0 0 0,0 1 0 0 0,0-1 0 0 0,-1 1 0 0 0,1 0 0 0 0,-1 0 0 0 0,0 0 0 0 0,-1-1 0 0 0,1 3 0 0 0,6 25 0 0 0,15 32 470 0 0,-4 0 0 0 0,-2 1-1 0 0,-3 1 1 0 0,1 28-470 0 0,-12-68 647 0 0,-2-1 1 0 0,-1 21-648 0 0,-1-34 131 0 0,1 0-1 0 0,-1 0 1 0 0,-1-1-1 0 0,0 1 1 0 0,0-1 0 0 0,-1 0-1 0 0,-2 2-130 0 0,2-6 0 0 0,0 1 0 0 0,-1-1 0 0 0,0 0 0 0 0,0-1 0 0 0,-1 1 0 0 0,0-1 0 0 0,0 0 0 0 0,0 0 0 0 0,-1-1 0 0 0,0 1 0 0 0,0-2 0 0 0,-3 2 0 0 0,-13 7 0 0 0,0-2 0 0 0,0-1 0 0 0,-12 3 0 0 0,5-4 0 0 0,0-1 0 0 0,0-2 0 0 0,-1-1 0 0 0,-11 0 0 0 0,14-3 0 0 0,1-1 0 0 0,-1-1 0 0 0,1-2 0 0 0,-11-2 0 0 0,28 3-55 0 0,1-1 0 0 0,0 0 1 0 0,0 0-1 0 0,0-1 0 0 0,0 0 0 0 0,1-1 0 0 0,-1 0 0 0 0,1 0 0 0 0,-2-2 55 0 0,0-1-773 0 0,0 0-1 0 0,1-1 1 0 0,-1 0-1 0 0,-4-7 774 0 0,-25-30-2022 0 0,4 4-23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5.8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15 13824 0 0,'-13'-6'304'0'0,"-1"3"64"0"0,5 3 16 0 0,4-5 0 0 0,5 5-312 0 0,0 0-72 0 0,0 0 0 0 0,0 0 0 0 0,0 0 0 0 0,0 0 0 0 0,0 0 0 0 0,0 0-6128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6.8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278 55 5528 0 0,'0'0'422'0'0,"-9"-16"1857"0"0,9 14-2046 0 0,-1 1 1 0 0,1-1-1 0 0,-1 1 1 0 0,1-1-1 0 0,-1 1 0 0 0,0 0 1 0 0,0 0-1 0 0,0-1 1 0 0,1 1-1 0 0,-1 0 0 0 0,0 0 1 0 0,-1 0-1 0 0,1 0 1 0 0,0 0-1 0 0,0 0 0 0 0,0 0 1 0 0,-2 0-234 0 0,-22-14 2131 0 0,23 15-1997 0 0,0-1 0 0 0,0 1 1 0 0,0 0-1 0 0,0 0 1 0 0,0 0-1 0 0,0 0 1 0 0,0 0-1 0 0,0 0 0 0 0,0 1 1 0 0,0-1-1 0 0,0 1 1 0 0,0-1-1 0 0,0 1 0 0 0,0 0 1 0 0,-1 0-135 0 0,-26 15 594 0 0,15-5-513 0 0,1 0 1 0 0,0 0-1 0 0,1 1 0 0 0,0 1 1 0 0,1 0-1 0 0,0 1 0 0 0,1 0 1 0 0,1 0-1 0 0,0 1 0 0 0,1 0 1 0 0,0 1-1 0 0,1 0 0 0 0,1 0 1 0 0,1 0-1 0 0,0 1 0 0 0,0 9-81 0 0,3-18-30 0 0,0 1 0 0 0,1 0-1 0 0,0-1 1 0 0,1 1 0 0 0,0 0-1 0 0,0 0 1 0 0,1-1-1 0 0,0 1 1 0 0,0 0 0 0 0,1 0-1 0 0,1-1 1 0 0,-1 0 0 0 0,1 1-1 0 0,0-1 1 0 0,1 0 0 0 0,0 0-1 0 0,1-1 1 0 0,0 2 30 0 0,-3-7 61 0 0,0 1 0 0 0,0-1 0 0 0,0 0 0 0 0,1 1 0 0 0,-1-1 0 0 0,1 0 0 0 0,0 0 0 0 0,-1-1-1 0 0,1 1 1 0 0,0-1 0 0 0,0 1 0 0 0,0-1 0 0 0,0 0 0 0 0,0 0 0 0 0,1 0 0 0 0,-1 0 0 0 0,0-1-61 0 0,4 2 67 0 0,0-2 0 0 0,0 1 0 0 0,0-1 0 0 0,0 0 0 0 0,0 0 0 0 0,0-1 0 0 0,3 0-67 0 0,-6 0 28 0 0,1 0 0 0 0,0 0 0 0 0,-1-1 0 0 0,0 0 0 0 0,1 0-1 0 0,-1 0 1 0 0,0 0 0 0 0,0-1 0 0 0,0 1 0 0 0,0-1 0 0 0,0 0 0 0 0,2-4-28 0 0,5-4 85 0 0,-1-1 0 0 0,0-1 1 0 0,2-4-86 0 0,-9 13 12 0 0,14-19 44 0 0,-2-2 0 0 0,0 1 1 0 0,-2-2-1 0 0,0 0 0 0 0,2-12-56 0 0,1-9 75 0 0,0-11-75 0 0,-11 40 28 0 0,-1-1 1 0 0,-1 0 0 0 0,-1-1-1 0 0,-1-4-28 0 0,1 58 0 0 0,1 0-1 0 0,1 1 1 0 0,4 30 19 0 0,-6-53 28 0 0,0 1 1 0 0,2-1 0 0 0,-1 0-1 0 0,1 0 1 0 0,1 0-1 0 0,0 0 1 0 0,1-1 0 0 0,0 0-1 0 0,1 0 1 0 0,6 8-48 0 0,-3-3 10 0 0,-2-7-10 0 0,-7-8-58 0 0,0 0 0 0 0,0 1 0 0 0,0-1 1 0 0,0 0-1 0 0,0 0 0 0 0,0 0 0 0 0,1 0 0 0 0,-1 0 0 0 0,0-1 0 0 0,0 1 0 0 0,1 0 0 0 0,-1 0 0 0 0,1-1 0 0 0,-1 1 0 0 0,0-1 0 0 0,1 1 0 0 0,-1-1 0 0 0,1 0 0 0 0,-1 0 0 0 0,1 0 58 0 0,3 1-446 0 0,-5-1 243 0 0,1 1 0 0 0,-1-1 0 0 0,1 0-1 0 0,-1 0 1 0 0,0 0 0 0 0,1 0 0 0 0,-1 0 0 0 0,1 0 0 0 0,-1 0-1 0 0,1 0 1 0 0,-1-1 0 0 0,0 1 0 0 0,1 0 0 0 0,-1 0 0 0 0,0 0-1 0 0,1 0 1 0 0,-1 0 0 0 0,1-1 0 0 0,-1 1 0 0 0,0 0 0 0 0,1 0-1 0 0,-1-1 1 0 0,0 1 203 0 0,2-1-1376 0 0,7 0-4289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7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5528 0 0,'0'0'249'0'0,"0"0"-1"0"0,1 3-156 0 0,1 3 331 0 0,0 1 1 0 0,1-1-1 0 0,-1 0 0 0 0,3 4-423 0 0,9 20 2712 0 0,17 42 573 0 0,-18-45-1989 0 0,-1 0-1 0 0,2 12-1295 0 0,-6-11 1405 0 0,-2 1-1 0 0,1 17-1404 0 0,-6-40 169 0 0,0-2-17 0 0,0 0 0 0 0,-1 0-1 0 0,0 1 1 0 0,0-1 0 0 0,0 0-1 0 0,0 0 1 0 0,-1 3-152 0 0,0 11 683 0 0,1-16-614 0 0,0 0 0 0 0,0 0-1 0 0,0 0 1 0 0,-1-1-1 0 0,1 1 1 0 0,0 0 0 0 0,-1 0-1 0 0,1 0 1 0 0,-1 0-1 0 0,0 1-68 0 0,0-2 202 0 0,1 0-187 0 0,-1 0 1 0 0,1-1-1 0 0,-1 1 1 0 0,1 0 0 0 0,-1-1-1 0 0,1 1 1 0 0,-1 0-1 0 0,1-1 1 0 0,-1 1 0 0 0,0-1-1 0 0,1 1 1 0 0,-1-1-1 0 0,0 1 1 0 0,1-1 0 0 0,-1 1-1 0 0,0-1 1 0 0,0 0-1 0 0,0 0 1 0 0,1 1-1 0 0,-1-1 1 0 0,0 0 0 0 0,0 0-1 0 0,0 0 1 0 0,0 0-1 0 0,1 0 1 0 0,-1 0 0 0 0,0 0-1 0 0,0 0 1 0 0,0 0-1 0 0,0 0 1 0 0,1 0 0 0 0,-1 0-1 0 0,0-1 1 0 0,0 1-1 0 0,0 0 1 0 0,1-1-1 0 0,-1 1 1 0 0,0 0 0 0 0,0-1-1 0 0,1 1 1 0 0,-1-1-1 0 0,0 1 1 0 0,1-1 0 0 0,-1 0-1 0 0,1 1 1 0 0,-1-1-1 0 0,1 0 1 0 0,-1 1 0 0 0,1-1-1 0 0,-1 0 1 0 0,1 1-1 0 0,-1-2-15 0 0,-1-7 37 0 0,0 4-21 0 0,1 1 0 0 0,0-1-1 0 0,0 1 1 0 0,0 0 0 0 0,1-1 0 0 0,0 0 0 0 0,0 1 0 0 0,0-1 0 0 0,0 1 0 0 0,0-1 0 0 0,1 1 0 0 0,1-3-16 0 0,0-2 0 0 0,0 1 0 0 0,0 0 0 0 0,1-1 0 0 0,-1 1 0 0 0,2 0 0 0 0,-1 0 0 0 0,1 1 0 0 0,1-1 0 0 0,0-1 0 0 0,4-2-17 0 0,-1 1-1 0 0,1 0 0 0 0,1 0 0 0 0,2-2 18 0 0,-8 9-11 0 0,-1 0 1 0 0,1 1-1 0 0,-1 0 0 0 0,1-1 0 0 0,0 1 0 0 0,0 0 0 0 0,0 1 0 0 0,0-1 0 0 0,1 1 0 0 0,-1 0 0 0 0,0 0 0 0 0,0 0 0 0 0,1 0 1 0 0,-1 1-1 0 0,1 0 11 0 0,-4 0 0 0 0,1 0-2 0 0,1-1 1 0 0,0 1-1 0 0,0 0 1 0 0,0 1-1 0 0,0-1 1 0 0,0 0-1 0 0,-1 1 1 0 0,1 0-1 0 0,0 0 1 0 0,0 0-1 0 0,-1 0 1 0 0,1 0-1 0 0,-1 0 1 0 0,1 0-1 0 0,-1 1 1 0 0,1 0 1 0 0,16 11-21 0 0,-11-8 15 0 0,0 0-1 0 0,-1 1 0 0 0,0-1 1 0 0,0 1-1 0 0,2 4 7 0 0,60 64 0 0 0,-48-51 0 0 0,16 12 0 0 0,-29-28 0 0 0,18 10-44 0 0,-6-5-54 0 0,-17-10 45 0 0,-1-1 1 0 0,0 0 0 0 0,1 0 0 0 0,-1 0-1 0 0,1-1 1 0 0,-1 1 0 0 0,1-1 0 0 0,0 1-1 0 0,-1-1 1 0 0,1 0 0 0 0,1 0 52 0 0,30-3-2688 0 0,-21-1 1189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17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81 8752 0 0,'0'8'793'0'0,"-1"61"662"0"0,2-59-759 0 0,-1-3 47 0 0,1 1 1 0 0,0-1 0 0 0,1 1-1 0 0,-1-1 1 0 0,3 5-744 0 0,2 13 1148 0 0,-6-21-1009 0 0,1 0 0 0 0,0-1 0 0 0,0 1-1 0 0,0-1 1 0 0,0 1 0 0 0,0-1 0 0 0,1 1-139 0 0,1 2 262 0 0,0 0 0 0 0,1 0 0 0 0,0 0-1 0 0,0-1 1 0 0,0 0 0 0 0,1 1 0 0 0,0-2 0 0 0,2 3-262 0 0,-4-4 72 0 0,1-1 0 0 0,-1 0 0 0 0,1 0 0 0 0,-1 0 1 0 0,1 0-1 0 0,0-1 0 0 0,0 0 0 0 0,0 1 0 0 0,0-1 1 0 0,0-1-1 0 0,0 1 0 0 0,0 0 0 0 0,0-1 0 0 0,4 0-72 0 0,1 0-6 0 0,0-1 0 0 0,0 0 0 0 0,0 0 0 0 0,0-1 0 0 0,0 0 0 0 0,0 0 0 0 0,0-1 0 0 0,-1 0 0 0 0,0-1 0 0 0,1 0 0 0 0,-1 0 0 0 0,1-1 6 0 0,20-11-551 0 0,-22 13 202 0 0,-1 0-1 0 0,0-1 0 0 0,0 0 0 0 0,0 0 0 0 0,5-4 350 0 0,-6 2-776 0 0,0 0 0 0 0,0 0 0 0 0,0-1-1 0 0,-1 0 1 0 0,1 0 0 0 0,-2 0 0 0 0,1 0-1 0 0,-1-1 1 0 0,0 1 0 0 0,-1-1 0 0 0,1-2 776 0 0,11-29-2873 0 0,-8 21 1485 0 0,-4 13 1450 0 0,-1 1-1 0 0,1 0 0 0 0,0-1 0 0 0,0 1 0 0 0,1-2-61 0 0,0 1 284 0 0,-1 0-1 0 0,0 0 0 0 0,0 0 0 0 0,0 0 0 0 0,0-1 0 0 0,-1-1-283 0 0,5-12 1271 0 0,-6 17-1040 0 0,1 0-1 0 0,-1 0 1 0 0,0-1 0 0 0,0 1 0 0 0,1 0 0 0 0,-1 0 0 0 0,-1 0-1 0 0,1 0 1 0 0,0-2-231 0 0,-1-7 1619 0 0,1 10-707 0 0,0-4 434 0 0,1 6 3261 0 0,1 2-4496 0 0,0 0-1 0 0,0 1 1 0 0,0-1 0 0 0,0 1 0 0 0,-1-1-1 0 0,0 1 1 0 0,0 0 0 0 0,0 0 0 0 0,0-1-1 0 0,-1 1 1 0 0,1 2-111 0 0,-1 7 356 0 0,0 0 1 0 0,-1 11-357 0 0,-1 11 443 0 0,0 4 590 0 0,-4 24-1033 0 0,-1 5 479 0 0,2-3-53 0 0,0-2 591 0 0,2 3-1017 0 0,2-47 477 0 0,-1-1-1 0 0,-3 17-476 0 0,-3 18 643 0 0,6-41-570 0 0,0-1 0 0 0,-1 1-1 0 0,0-1 1 0 0,-1 1 0 0 0,-4 6-73 0 0,-1 6 183 0 0,9-22-171 0 0,0-1-9 0 0,0-1 0 0 0,0 1 0 0 0,0 0-1 0 0,-1-1 1 0 0,1 1 0 0 0,0 0 0 0 0,0-1 0 0 0,-1 1 0 0 0,1 0-1 0 0,0-1 1 0 0,-1 1 0 0 0,1-1 0 0 0,-1 1 0 0 0,1-1 0 0 0,-1 1-1 0 0,1-1 1 0 0,-1 1 0 0 0,1-1 0 0 0,-1 1 0 0 0,1-1 0 0 0,-1 0-1 0 0,1 1 1 0 0,-1-1 0 0 0,0 0 0 0 0,1 0 0 0 0,-1 1-1 0 0,0-1 1 0 0,1 0 0 0 0,-1 0-3 0 0,-4 11-132 0 0,5-5-5258 0 0,0-6 5382 0 0,0 0-1838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4.8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258 179 8840 0 0,'0'0'197'0'0,"0"0"24"0"0,0 0 19 0 0,0 0 56 0 0,0 0 183 0 0,0 0 81 0 0,0 0 15 0 0,-7-6 982 0 0,-8-6-1033 0 0,0 0 1 0 0,1-1-1 0 0,-7-9-524 0 0,-11-9 612 0 0,23 22-422 0 0,1 0 0 0 0,1-1-1 0 0,-1 1 1 0 0,-3-8-190 0 0,8 14 52 0 0,-1 0 1 0 0,1 0 0 0 0,-1 0-1 0 0,0 0 1 0 0,0 1-1 0 0,-1 0 1 0 0,1-1 0 0 0,0 1-1 0 0,-1 1 1 0 0,1-1 0 0 0,-2 0-54 0 0,4 2 2 0 0,1 0 0 0 0,0 0 0 0 0,-1 0-1 0 0,1 1 1 0 0,0-1 0 0 0,-1 0-1 0 0,1 0 1 0 0,0 1 0 0 0,0-1-1 0 0,-1 1 1 0 0,1-1 0 0 0,0 1 0 0 0,0 0-1 0 0,0-1 1 0 0,0 1 0 0 0,0 0-1 0 0,0 0 1 0 0,0-1 0 0 0,0 1-1 0 0,0 0 1 0 0,0 0 0 0 0,0 0-1 0 0,1 0 1 0 0,-1 1 0 0 0,0-1-1 0 0,-2 3 0 0 0,1 0-1 0 0,-1 0 1 0 0,1 0 0 0 0,0 0 0 0 0,0 0 0 0 0,1 1-1 0 0,-1 0 1 0 0,-3 17-20 0 0,1 0 0 0 0,1 0 1 0 0,1 0-1 0 0,1 20 20 0 0,2 29 187 0 0,2 1 1 0 0,7 25-188 0 0,-1 1 357 0 0,-5-36-118 0 0,-2-45-110 0 0,3 41 850 0 0,-2 4-979 0 0,-4-58 12 0 0,1-3-11 0 0,5 16 56 0 0,-4 2-64 0 0,-1-16-73 0 0,0-3-64 0 0,0 0-300 0 0,0 0-131 0 0,0 0-1052 0 0,0 0-4101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5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82 7136 0 0,'-10'3'652'0'0,"10"-3"-444"0"0,0 0 301 0 0,0 0 158 0 0,0 0 33 0 0,0 0-22 0 0,2 0-104 0 0,11-1-177 0 0,1-1 1 0 0,0 0-1 0 0,-1-1 1 0 0,0-1-1 0 0,0 0 1 0 0,0-1-1 0 0,0 0 1 0 0,1-2-398 0 0,22-8 555 0 0,1 2 0 0 0,20-3-555 0 0,-48 13 41 0 0,0 1 0 0 0,1 1 1 0 0,-1 0-1 0 0,1 1 0 0 0,0-1 0 0 0,-1 2 0 0 0,1-1 0 0 0,-1 1 0 0 0,1 1 0 0 0,-1 0 0 0 0,0 0 0 0 0,3 2-41 0 0,-6-2 1 0 0,-1 0 0 0 0,1 0-1 0 0,-1 0 1 0 0,0 1 0 0 0,0 0-1 0 0,0 0 1 0 0,0 1-1 0 0,0 0 1 0 0,-1-1 0 0 0,1 1-1 0 0,-1 1 1 0 0,0-1-1 0 0,0 1 1 0 0,-1-1 0 0 0,1 1-1 0 0,-1 0 1 0 0,0 0-1 0 0,-1 1 1 0 0,1-1 0 0 0,1 5-1 0 0,3 20 0 0 0,0 0 0 0 0,-2 1 0 0 0,-2 0 0 0 0,0 20 0 0 0,-1-24 0 0 0,-1-14-4 0 0,1 1 1 0 0,0-1 0 0 0,0 1 0 0 0,2-1 0 0 0,0 0 0 0 0,4 10 3 0 0,-6-17 34 0 0,1-1 0 0 0,0 0 0 0 0,0 1 0 0 0,0-1 1 0 0,1-1-1 0 0,-1 1 0 0 0,1 0 0 0 0,0-1 0 0 0,1 0 0 0 0,-1 0 1 0 0,1 0-1 0 0,0 0 0 0 0,0-1 0 0 0,0 0 0 0 0,0 0 0 0 0,3 1-34 0 0,-4-2 36 0 0,0-1-1 0 0,1 0 1 0 0,-1 0-1 0 0,0 0 1 0 0,1 0-1 0 0,-1-1 1 0 0,1 0-1 0 0,-1 0 1 0 0,0 0-1 0 0,1 0 1 0 0,-1-1-1 0 0,1 1 1 0 0,-1-1-1 0 0,2-1-35 0 0,6-2 188 0 0,0 0 0 0 0,0-1 0 0 0,-1 0-1 0 0,6-4-187 0 0,-10 5 56 0 0,-1-1-1 0 0,1 0 0 0 0,-1 0 0 0 0,0 0 0 0 0,-1 0 0 0 0,3-4-55 0 0,31-40 1 0 0,-30 37 54 0 0,1-3-32 0 0,-1 0-1 0 0,0 0 1 0 0,-1-1-1 0 0,-1 0 0 0 0,-1-1 1 0 0,0 0-1 0 0,-1-1-22 0 0,-4 14 12 0 0,3-9-60 0 0,0 0 0 0 0,0-13 48 0 0,-3 22-21 0 0,-1-1 0 0 0,0 1 0 0 0,0-1 0 0 0,0 1 0 0 0,0-1 0 0 0,-1 1 0 0 0,0-1 1 0 0,0 1-1 0 0,0-1 0 0 0,0 1 0 0 0,-1-1 21 0 0,1 3 32 0 0,1 2-131 0 0,-1 1 63 0 0,0 1 0 0 0,0-1 1 0 0,0 0-1 0 0,0 0 0 0 0,1 1 0 0 0,-1-1 0 0 0,1 0 0 0 0,-1 1 1 0 0,1-1-1 0 0,-1 1 0 0 0,1-1 0 0 0,-1 1 0 0 0,1-1 0 0 0,0 2 36 0 0,-1 0-19 0 0,-1 9-9 0 0,-1-1 1 0 0,1 1-1 0 0,1 0 1 0 0,0-1-1 0 0,1 1 28 0 0,-2 15-26 0 0,1-22 20 0 0,1 1 1 0 0,0 0-1 0 0,0 0 0 0 0,0 0 1 0 0,0 0-1 0 0,1 0 0 0 0,0 0 0 0 0,1 3 6 0 0,1-2 0 0 0,-1 0 0 0 0,0 1 0 0 0,-1-1 0 0 0,1 5 0 0 0,-2-8 0 0 0,1 0 0 0 0,0 0 0 0 0,0-1 0 0 0,1 1 0 0 0,-1 0 0 0 0,1 0 0 0 0,0 0 0 0 0,6 15 11 0 0,-6-14 20 0 0,1 1 0 0 0,-1 0 0 0 0,1-1 1 0 0,0 1-1 0 0,1-1 0 0 0,-1 0 0 0 0,1 0 0 0 0,0-1 0 0 0,1 1 0 0 0,-1-1 0 0 0,1 0 0 0 0,4 4-31 0 0,1-2 0 0 0,21 0-1595 0 0,-30-6 711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2.5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336 97 8352 0 0,'0'0'190'0'0,"0"-3"28"0"0,1 0-142 0 0,-2-13 149 0 0,-1 9-109 0 0,-5 2-72 0 0,7 5-44 0 0,-1 0 0 0 0,1 0 0 0 0,-1-1-1 0 0,1 1 1 0 0,0 0 0 0 0,-1-1 0 0 0,1 1 0 0 0,-1 0 0 0 0,1-1-1 0 0,0 1 1 0 0,-1 0 0 0 0,1-1 0 0 0,0 1 0 0 0,0-1 0 0 0,-1 1-1 0 0,1-1 1 0 0,0 1 0 0 0,0 0 0 0 0,0-1 0 0 0,-1 1 0 0 0,1-1-1 0 0,0 1 1 0 0,0-1 0 0 0,0 1 0 0 0,0-1 0 0 0,0 1 0 0 0,0-1-1 0 0,0 1 1 0 0,0-1 0 0 0,0 1 0 0 0,0-1 0 0 0,0 0 0 0 0,1 0 3 0 0,-2 1 1 0 0,1-1-1 0 0,0 0 1 0 0,0 0-1 0 0,0 0 1 0 0,0 1-1 0 0,0-1 1 0 0,-1 0-1 0 0,1 0 1 0 0,0 1-1 0 0,-1-1 1 0 0,1 0-1 0 0,0 1 1 0 0,-1-1-1 0 0,1 0 1 0 0,-1 1-1 0 0,1-1 0 0 0,-1 1-3 0 0,-5-5 81 0 0,0 2 33 0 0,0-1 33 0 0,0 0 35 0 0,1 1 449 0 0,-3 2-235 0 0,1-2-58 0 0,0-2-50 0 0,2 1-43 0 0,3 2-42 0 0,-4 1 62 0 0,-15 1 133 0 0,21 0-383 0 0,-1 0 0 0 0,1 0 0 0 0,0 0 0 0 0,-1 0-1 0 0,1 0 1 0 0,0 0 0 0 0,-1 0 0 0 0,1 0 0 0 0,0 0-1 0 0,-1 0 1 0 0,1 0 0 0 0,0 0 0 0 0,-1 0 0 0 0,1 0 0 0 0,0 1-1 0 0,0-1 1 0 0,-1 0 0 0 0,1 0 0 0 0,0 0 0 0 0,-1 0 0 0 0,1 1-1 0 0,0-1 1 0 0,0 0 0 0 0,-1 0 0 0 0,1 1 0 0 0,0-1-15 0 0,-14 10 407 0 0,-1-7-56 0 0,13-3-303 0 0,0 0 0 0 0,1 1 0 0 0,-1-1 0 0 0,0 0-1 0 0,1 1 1 0 0,-1-1 0 0 0,0 1 0 0 0,1-1 0 0 0,-1 2-48 0 0,-15 9 361 0 0,1 4-60 0 0,1 2-50 0 0,0-1-9 0 0,7-8-133 0 0,4-3-27 0 0,-1-1 0 0 0,0 1 1 0 0,0-1-1 0 0,-3 2-82 0 0,0-1 61 0 0,6-4-47 0 0,0 0-1 0 0,1 0 1 0 0,-1 0 0 0 0,1 0 0 0 0,0 0 0 0 0,-1 0-1 0 0,1 0 1 0 0,0 0 0 0 0,-1 2-14 0 0,-7 15 151 0 0,-3 6-5 0 0,2-6-25 0 0,0 4 36 0 0,8-16-136 0 0,-5 18 97 0 0,3 7 72 0 0,4-24-153 0 0,0-5-32 0 0,-1 0 0 0 0,1 0 0 0 0,0 1 0 0 0,0-1 0 0 0,1 0 0 0 0,-1 0 0 0 0,0 0 0 0 0,1 1 0 0 0,0-1 0 0 0,0 1-5 0 0,4 5 31 0 0,-4-6-26 0 0,0-1-1 0 0,0 1 1 0 0,0-1 0 0 0,-1 1 0 0 0,1-1 0 0 0,0 1 0 0 0,-1 0 0 0 0,1-1-1 0 0,-1 1 1 0 0,0 0 0 0 0,1 1-5 0 0,2 2 43 0 0,10 6-33 0 0,-12-10-8 0 0,1-1 0 0 0,-1 0-1 0 0,1 1 1 0 0,-1-1-1 0 0,0 0 1 0 0,1 1 0 0 0,-1-1-1 0 0,1 0 1 0 0,-1 0-1 0 0,1 0-1 0 0,-2 0 0 0 0,7 0 32 0 0,-5 0-26 0 0,0 0 1 0 0,1 0-1 0 0,-1 0 1 0 0,0 0-1 0 0,0 0 1 0 0,0 0-1 0 0,1-1 1 0 0,-1 1-1 0 0,0-1 0 0 0,1 0-6 0 0,3-2 27 0 0,16-8 24 0 0,-2-4-49 0 0,-16 11-2 0 0,0 0 0 0 0,0 1 0 0 0,0 0 0 0 0,0 0 0 0 0,1 0 0 0 0,-1 0 0 0 0,1 1 0 0 0,0 0 0 0 0,1-1 0 0 0,-4 3-4 0 0,1-1 0 0 0,-1 0 0 0 0,0 0 0 0 0,0 0 0 0 0,0 0 0 0 0,0 0 0 0 0,0-1 0 0 0,0 1 0 0 0,0-1 0 0 0,-1 1 0 0 0,1-1 0 0 0,0 1 0 0 0,-1-1 0 0 0,1 0 0 0 0,-1 0 0 0 0,0 0 0 0 0,0 0 0 0 0,1-1 4 0 0,15-19-41 0 0,-10 14 5 0 0,-2 3 8 0 0,-1 0-1 0 0,1 1 0 0 0,0 0 0 0 0,3-2 29 0 0,-1 2-19 0 0,-1-1-1 0 0,0 0 1 0 0,-1 0-1 0 0,1 0 1 0 0,-1 0-1 0 0,4-6 20 0 0,6-13-75 0 0,-12 18 47 0 0,-1 1 3 0 0,0 1 0 0 0,1-1 0 0 0,0 1 0 0 0,0-1-1 0 0,1-1 26 0 0,-3 5-7 0 0,1 0-1 0 0,-1 0 0 0 0,0 0 0 0 0,0 0 0 0 0,1 0 0 0 0,-1 0 0 0 0,1 0 0 0 0,-1 0 0 0 0,1 0 1 0 0,-1 1-1 0 0,1-1 0 0 0,0 1 0 0 0,-1-1 0 0 0,1 1 0 0 0,-1-1 0 0 0,1 1 0 0 0,0 0 0 0 0,0 0 1 0 0,-1 0 7 0 0,2 0-31 0 0,2 0 40 0 0,-2 0-39 0 0,-1 0-54 0 0,1 0-76 0 0,-3 5 82 0 0,0 38-77 0 0,0 2 119 0 0,0 3 112 0 0,0 2 100 0 0,0-1 84 0 0,0-1 64 0 0,0-48-323 0 0,0 1 0 0 0,0-1-1 0 0,0 1 1 0 0,0-1-1 0 0,0 1 1 0 0,0-1 0 0 0,0 1-1 0 0,0-1 1 0 0,0 1-1 0 0,0-1 1 0 0,0 1-1 0 0,0-1 1 0 0,0 1 0 0 0,0-1-1 0 0,0 1 1 0 0,1-1-1 0 0,-1 1 1 0 0,0-1 0 0 0,0 1-1 0 0,1-1 1 0 0,-1 1-1 0 0,0-1 1 0 0,1 0-1 0 0,-1 1 1 0 0,0-1 0 0 0,1 1-1 0 0,-1-1 1 0 0,0 0-1 0 0,1 1 1 0 0,-1-1-1 0 0,1 0 1 0 0,-1 0 0 0 0,1 1-1 0 0,-1-1 1 0 0,1 0-1 0 0,-1 0 1 0 0,1 0 0 0 0,-1 0-1 0 0,1 1 1 0 0,-1-1-1 0 0,1 0 1 0 0,-1 0-1 0 0,1 0 1 0 0,-1 0 0 0 0,1 0-1 0 0,0 0 0 0 0,-1 0 1 0 0,0-1 0 0 0,0 1-1 0 0,0 0 1 0 0,0 0 0 0 0,0 0 0 0 0,0 0-1 0 0,0 0 1 0 0,0 0 0 0 0,1 0 0 0 0,-1 0-1 0 0,0 0 1 0 0,0 0 0 0 0,0 0 0 0 0,0 0-1 0 0,0 0 1 0 0,0 0 0 0 0,0 0 0 0 0,0 0-1 0 0,0 0 1 0 0,0 0 0 0 0,1 1 0 0 0,-1-1-1 0 0,0 0 1 0 0,0 0 0 0 0,0 0 0 0 0,0 0-1 0 0,0 0 1 0 0,0 0 0 0 0,0 0 0 0 0,0 0-1 0 0,0 0 1 0 0,0 0 0 0 0,0 0 0 0 0,0 0-1 0 0,0 0 1 0 0,0 0 0 0 0,0 0 0 0 0,0 1-1 0 0,1-1 1 0 0,-1 0 0 0 0,0 0 0 0 0,0 0-1 0 0,0 0 1 0 0,0 0 0 0 0,0 0 0 0 0,0 0-1 0 0,0 0 1 0 0,0 0 0 0 0,0 0 0 0 0,0 1-1 0 0,0-1 1 0 0,0 0 0 0 0,0 0 0 0 0,0 0-1 0 0,-1 0 1 0 0,1 0 0 0 0,0 0-1 0 0,0 1-1 0 0,0 0 0 0 0,0-1 1 0 0,0 1-1 0 0,0 0 0 0 0,0-1 1 0 0,1 1-1 0 0,-1 0 0 0 0,0-1 0 0 0,0 1 1 0 0,0 0-1 0 0,1-1 0 0 0,-1 1 1 0 0,0 0-1 0 0,1-1 0 0 0,-1 1 1 0 0,1-1-7 0 0,-1 1 0 0 0,1-1 1 0 0,-1 0-1 0 0,1 0 0 0 0,0 1 0 0 0,-1-1 0 0 0,1 0 0 0 0,0 0 1 0 0,-1 0-1 0 0,1 1 0 0 0,0-1 0 0 0,0 0 0 0 0,-1 0 0 0 0,1 0 1 0 0,0 0 5 0 0,-1 0 1 0 0,2 0-74 0 0,-2 0-74 0 0,0 0-87 0 0,0 0 67 0 0,0 0-38 0 0,0 0-43 0 0,0 0-40 0 0,0 0-36 0 0,0 0-33 0 0,0 0-234 0 0,0 0-54 0 0,0 0-763 0 0,0 0-603 0 0,0 0-1144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5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9760 0 0,'-11'13'222'0'0,"8"-10"30"0"0,3-3 18 0 0,5 50 2 0 0,-1-27 1031 0 0,1 1 0 0 0,2-1 0 0 0,5 12-1303 0 0,2 9 1307 0 0,3-3 172 0 0,-16-39-1413 0 0,0 0-1 0 0,-1-1 0 0 0,1 1 0 0 0,0 0 1 0 0,0-1-1 0 0,0 1 0 0 0,0-1 0 0 0,0 0 0 0 0,0 1 1 0 0,0-1-1 0 0,1 0 0 0 0,0 1-65 0 0,-2-1 9 0 0,0-1-1 0 0,1 0 0 0 0,-1 0 1 0 0,0 0-1 0 0,0 0 1 0 0,0 1-1 0 0,1-1 0 0 0,-1 0 1 0 0,0 0-1 0 0,0 0 1 0 0,0 1-1 0 0,0-1 0 0 0,0 0 1 0 0,0 0-1 0 0,1 1 1 0 0,-1-1-1 0 0,0 0 0 0 0,0 0 1 0 0,0 1-1 0 0,0-1 1 0 0,0 0-1 0 0,0 0 0 0 0,0 1 1 0 0,0-1-1 0 0,0 0 1 0 0,0 0-1 0 0,0 1 0 0 0,0-1 1 0 0,0 0-1 0 0,0 0 1 0 0,-1 1-1 0 0,1-1-8 0 0,0 7 156 0 0,0-7-143 0 0,1 1 0 0 0,-1-1 0 0 0,0 0 0 0 0,0 0-1 0 0,0 0 1 0 0,0 0 0 0 0,0 0 0 0 0,0 1-1 0 0,0-1 1 0 0,0 0 0 0 0,0 0 0 0 0,1 0-1 0 0,-1 1 1 0 0,0-1 0 0 0,0 0 0 0 0,0 0-1 0 0,0 0 1 0 0,0 0 0 0 0,0 1 0 0 0,0-1 0 0 0,0 0-1 0 0,0 0 1 0 0,0 0 0 0 0,0 1 0 0 0,0-1-1 0 0,-1 0 1 0 0,1 0 0 0 0,0 0 0 0 0,0 0-1 0 0,0 1 1 0 0,0-1 0 0 0,0 0 0 0 0,0 0 0 0 0,0 0-1 0 0,0 0 1 0 0,0 0 0 0 0,-1 1 0 0 0,1-1-1 0 0,0 0 1 0 0,0 0 0 0 0,0 0 0 0 0,0 0-1 0 0,-1 0-12 0 0,-8-3 268 0 0,7 2-226 0 0,0 0 0 0 0,0 0 0 0 0,0-1 0 0 0,0 1 0 0 0,1 0 0 0 0,-1-1 0 0 0,0 0-1 0 0,-1-1-41 0 0,2 0 16 0 0,1 0 0 0 0,-1 0 0 0 0,0 0 0 0 0,1 0-1 0 0,0 0 1 0 0,0 0 0 0 0,0 0 0 0 0,0 0-1 0 0,1-3-15 0 0,-1-6-74 0 0,1 7 45 0 0,-1 0 0 0 0,1 0 0 0 0,0 0 0 0 0,0 0 0 0 0,1 0 0 0 0,0-2 29 0 0,4-18-22 0 0,-3 16 21 0 0,0-1 0 0 0,0 1 0 0 0,1 0 0 0 0,0 0-1 0 0,1 0 1 0 0,0 1 0 0 0,0-1 0 0 0,1 1-1 0 0,0 1 1 0 0,0-1 0 0 0,1 0 1 0 0,-3 5-13 0 0,-1 0-1 0 0,1 0 0 0 0,0 0 1 0 0,0 0-1 0 0,0 0 1 0 0,1 1-1 0 0,-1 0 1 0 0,1 0-1 0 0,-1 0 1 0 0,1 1-1 0 0,0-1 1 0 0,3 0 13 0 0,-6 2-3 0 0,1-1 1 0 0,0 1 0 0 0,0 0 0 0 0,-1 0 0 0 0,1 0-1 0 0,0 0 1 0 0,0 0 0 0 0,-1 1 0 0 0,1-1 0 0 0,0 1-1 0 0,-1 0 1 0 0,1 0 0 0 0,0 0 0 0 0,-1 0 0 0 0,1 0 0 0 0,-1 0-1 0 0,0 1 1 0 0,1-1 0 0 0,-1 1 0 0 0,0 0 0 0 0,0 0-1 0 0,1 0 3 0 0,15 20-106 0 0,-2 0 0 0 0,0 0 0 0 0,-1 2 0 0 0,0 2 106 0 0,-13-22 8 0 0,22 51 178 0 0,-22-52-125 0 0,0 0 1 0 0,0 0-1 0 0,-1 0 1 0 0,1 0 0 0 0,-1 0-1 0 0,0 1 1 0 0,0-1-1 0 0,0 0 1 0 0,-1 1-1 0 0,1-1 1 0 0,-1 3-62 0 0,1-2-23 0 0,-1 0 0 0 0,1-1 1 0 0,0 1-1 0 0,0 0 0 0 0,0 0 0 0 0,0-1 0 0 0,1 1 1 0 0,-1-1-1 0 0,1 1 0 0 0,0-1 23 0 0,1 8-123 0 0,-4-11 106 0 0,1 1-1 0 0,0 0 0 0 0,0-1 1 0 0,0 1-1 0 0,0 0 1 0 0,1-1-1 0 0,-1 1 0 0 0,0-1 1 0 0,0 1-1 0 0,0 0 0 0 0,0-1 1 0 0,1 1-1 0 0,-1-1 0 0 0,0 1 1 0 0,1-1-1 0 0,-1 1 1 0 0,0-1-1 0 0,1 1 0 0 0,-1-1 1 0 0,0 1-1 0 0,1-1 0 0 0,0 1 18 0 0,-1 0-434 0 0,4 3 235 0 0,1-1-3702 0 0,7 0 2184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6.1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12528 0 0,'1'2'-13'0'0,"0"1"147"0"0,0-1 0 0 0,-1 0 1 0 0,1 1-1 0 0,-1-1 0 0 0,1 0 1 0 0,-1 1-1 0 0,0-1 1 0 0,0 1-1 0 0,0-1 0 0 0,0 1-134 0 0,-1 5 209 0 0,0-1 0 0 0,1 1 0 0 0,0-1 0 0 0,1 1 0 0 0,0-1 0 0 0,0 1 0 0 0,2 6-209 0 0,0-3 711 0 0,-2 0 0 0 0,1 1 0 0 0,-1 3-711 0 0,-1-2 87 0 0,0 24 937 0 0,3-14-6204 0 0,-3-13-573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6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11200 0 0,'26'-28'1765'0'0,"-24"27"-1158"0"0,-2 1 29 0 0,6-1 114 0 0,-2 1 880 0 0,0 7-716 0 0,-3-2-825 0 0,1 1 0 0 0,-1 0-1 0 0,0 0 1 0 0,-1 0 0 0 0,0 0-1 0 0,1 0 1 0 0,-2 0 0 0 0,1-1 0 0 0,-1 1-1 0 0,-1 4-88 0 0,-1 26 218 0 0,0 190 774 0 0,2-178-809 0 0,-1-29-86 0 0,2 0 0 0 0,0 1 1 0 0,2-1-1 0 0,2 14-97 0 0,9 26 278 0 0,3 0 0 0 0,20 51-278 0 0,-35-109 80 0 0,-1-1-50 0 0,0 0-281 0 0,0 0-121 0 0,0 0-844 0 0,0 0-3466 0 0,0 0-1482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7.1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22 257 6912 0 0,'0'1'37'0'0,"0"0"0"0"0,0-1 0 0 0,0 1 0 0 0,0-1-1 0 0,-1 1 1 0 0,1-1 0 0 0,0 1 0 0 0,0 0 0 0 0,-1-1 0 0 0,1 1 0 0 0,-1-1 0 0 0,1 1 0 0 0,0-1 0 0 0,-1 0 0 0 0,1 1 0 0 0,-1-1 0 0 0,1 1 0 0 0,-1-1 0 0 0,1 0-1 0 0,-1 1 1 0 0,1-1 0 0 0,-1 0 0 0 0,0 0 0 0 0,1 1 0 0 0,-1-1 0 0 0,1 0 0 0 0,-1 0 0 0 0,0 0 0 0 0,1 0 0 0 0,-1 0-37 0 0,-8 4 4325 0 0,22-5-3217 0 0,-8 1-925 0 0,5-1 84 0 0,0-1 0 0 0,0-1 0 0 0,0 0 0 0 0,-1 0 0 0 0,0-1 0 0 0,7-4-267 0 0,24-8 442 0 0,47-17 443 0 0,56-32-885 0 0,-95 43 32 0 0,-16 7-32 0 0,30-13-175 0 0,58-20-487 0 0,-100 41 431 0 0,-15 5 175 0 0,-1 0 0 0 0,1 0-1 0 0,0 0 1 0 0,0 1 0 0 0,0 0 0 0 0,0 0 0 0 0,0 1 0 0 0,1-1 0 0 0,-1 1 0 0 0,0 0 0 0 0,5 1 56 0 0,0-2-112 0 0,-10 1 107 0 0,1-1 0 0 0,0 1 0 0 0,0 0 1 0 0,0 0-1 0 0,-1 0 0 0 0,1 0 0 0 0,0 0 0 0 0,0 0 0 0 0,0 0 0 0 0,0 0 0 0 0,0 0 1 0 0,-1 0-1 0 0,1 0 0 0 0,0 0 0 0 0,0 1 0 0 0,0-1 0 0 0,-1 0 0 0 0,1 1 1 0 0,0-1-1 0 0,0 1 0 0 0,-1-1 0 0 0,1 1 0 0 0,0-1 0 0 0,-1 1 0 0 0,1-1 1 0 0,0 1-1 0 0,-1-1 0 0 0,1 1 0 0 0,-1 0 0 0 0,1 0 0 0 0,-1-1 0 0 0,1 1 1 0 0,-1 0 4 0 0,3 3 0 0 0,-1 1 1 0 0,0-1 0 0 0,0 1 0 0 0,-1-1 0 0 0,1 1 0 0 0,-1-1 0 0 0,0 1 0 0 0,0 0 0 0 0,-1 0 0 0 0,1 0-1 0 0,-1-1 1 0 0,0 5-1 0 0,1 14 140 0 0,8 72 468 0 0,7 52 868 0 0,-13-122-1043 0 0,2 0 0 0 0,1-1 0 0 0,1 1 0 0 0,0-1 0 0 0,12 21-433 0 0,-10-22 531 0 0,0-1 0 0 0,5 24-531 0 0,-13-38 177 0 0,-1-7-8 0 0,0-1-1 0 0,0 1-138 0 0,0-1 0 0 0,0 1 0 0 0,0-1 0 0 0,0 0 0 0 0,0 1 0 0 0,0-1 0 0 0,0 1 0 0 0,0-1 0 0 0,0 1 0 0 0,0-1 0 0 0,0 0 0 0 0,0 1 0 0 0,0-1 0 0 0,0 1 0 0 0,-1-1 0 0 0,1 0 0 0 0,0 1 0 0 0,0-1 0 0 0,0 0 0 0 0,-1 1 0 0 0,1-1 0 0 0,0 1-30 0 0,-1-1 10 0 0,1 0 0 0 0,-1 0 1 0 0,1 0-1 0 0,-1 1 0 0 0,0-1 0 0 0,1 0 0 0 0,-1 0 0 0 0,1 0 0 0 0,-1 0 0 0 0,0 0 0 0 0,1 0 0 0 0,-1 0 0 0 0,1 0 0 0 0,-1 0 0 0 0,0-1 0 0 0,1 1 0 0 0,-1 0 1 0 0,1 0-1 0 0,-1 0 0 0 0,1-1 0 0 0,-1 1 0 0 0,1 0 0 0 0,-1-1 0 0 0,1 1 0 0 0,-1 0 0 0 0,1-1 0 0 0,-1 1 0 0 0,1-1 0 0 0,-1 1 0 0 0,1-1 0 0 0,0 1 0 0 0,-1-1 0 0 0,1 1-10 0 0,-1-3 15 0 0,0 1-1 0 0,0 0 1 0 0,0 0-1 0 0,1-1 1 0 0,-1 1-1 0 0,1 0 1 0 0,-1-1-1 0 0,1 1 1 0 0,0-3-15 0 0,0-3 12 0 0,0-1 0 0 0,1 1 1 0 0,0 0-1 0 0,0 0 0 0 0,3-8-12 0 0,-2 10-4 0 0,8-24-177 0 0,8-14 181 0 0,-14 36-70 0 0,-1 0 1 0 0,2 0-1 0 0,-1 1 1 0 0,1 0-1 0 0,0 0 1 0 0,1 0-1 0 0,5-5 70 0 0,-10 10-10 0 0,1 1-1 0 0,-1 0 1 0 0,0 0 0 0 0,1 0-1 0 0,-1 0 1 0 0,1 0-1 0 0,-1 0 1 0 0,1 1-1 0 0,-1-1 1 0 0,1 0-1 0 0,0 1 1 0 0,0 0-1 0 0,-1-1 1 0 0,1 1 0 0 0,0 0-1 0 0,-1 0 1 0 0,1-1-1 0 0,0 1 1 0 0,0 1-1 0 0,-1-1 1 0 0,1 0-1 0 0,0 0 1 0 0,0 1-1 0 0,-1-1 1 0 0,1 1-1 0 0,0-1 1 0 0,-1 1 0 0 0,1 0-1 0 0,-1 0 1 0 0,1-1-1 0 0,-1 1 1 0 0,2 1 10 0 0,1 1-5 0 0,0 0 0 0 0,-1 1 0 0 0,1-1 0 0 0,-1 1 0 0 0,0 0 0 0 0,0 0 0 0 0,0 0 0 0 0,0 0 0 0 0,0 0 0 0 0,0 3 5 0 0,19 30 3 0 0,-16-29-24 0 0,0 1 0 0 0,-1 0 0 0 0,2 4 21 0 0,-2-2-15 0 0,1-1 0 0 0,0 0 0 0 0,1 0 0 0 0,0-1 0 0 0,1 1 15 0 0,15 21-1253 0 0,-14-24 12 0 0,4-1-50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7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0 253 5984 0 0,'2'0'464'0'0,"2"0"-199"0"0,1 0 0 0 0,-1 0 0 0 0,1-1 0 0 0,0 1 0 0 0,1-2-265 0 0,9 0 1459 0 0,-9 2-799 0 0,-1-1 0 0 0,1 0-1 0 0,0 0 1 0 0,0 0 0 0 0,0-1 0 0 0,0 0 0 0 0,4-2-660 0 0,38-20 1794 0 0,-32 15-975 0 0,2-1-510 0 0,-2-1 1 0 0,0-1 0 0 0,0-1 0 0 0,-1 0-1 0 0,0-1 1 0 0,7-10-310 0 0,-17 19 14 0 0,0 0-1 0 0,-1-1 1 0 0,0 1 0 0 0,0-1-1 0 0,1-4-13 0 0,-3 8 4 0 0,-1-1-1 0 0,0 1 0 0 0,0-1 1 0 0,-1 0-1 0 0,1 1 0 0 0,-1-1 0 0 0,1 0 1 0 0,-1 0-1 0 0,0 1 0 0 0,0-1 0 0 0,0 0 1 0 0,0 0-1 0 0,0 1 0 0 0,-1-1 0 0 0,1-1-3 0 0,-1 3-1 0 0,0 0-1 0 0,1 0 0 0 0,-1 0 1 0 0,0 0-1 0 0,1 0 1 0 0,-1 0-1 0 0,0 0 0 0 0,0 0 1 0 0,0 0-1 0 0,0 0 0 0 0,0 0 1 0 0,0 1-1 0 0,0-1 0 0 0,0 0 1 0 0,0 1-1 0 0,0-1 0 0 0,0 1 1 0 0,-1-1-1 0 0,1 1 1 0 0,0 0-1 0 0,-1-1 2 0 0,-9-4-38 0 0,10 5 38 0 0,-1-1 0 0 0,1 1 0 0 0,0-1 0 0 0,-1 1 0 0 0,1 0 0 0 0,-1 0 0 0 0,1-1 0 0 0,0 1 0 0 0,-1 0 0 0 0,1 0 0 0 0,0 0 0 0 0,-1 1 0 0 0,1-1 0 0 0,-1 0 0 0 0,1 0 0 0 0,0 1 0 0 0,-1-1 0 0 0,1 1 0 0 0,0-1 0 0 0,0 1 0 0 0,-1-1 0 0 0,1 1 0 0 0,0 0 0 0 0,0 0 0 0 0,-1 0 0 0 0,-4 3 0 0 0,1 1 0 0 0,-1 0 0 0 0,1 0 0 0 0,-2 3 0 0 0,2-2 0 0 0,-5 7-19 0 0,0-1 0 0 0,1 2 0 0 0,1-1 0 0 0,-6 13 19 0 0,4-9-4 0 0,6-10 8 0 0,-8 15 26 0 0,1-1 0 0 0,0 2 0 0 0,-1 7-30 0 0,11-25 28 0 0,0 0 1 0 0,0 0-1 0 0,0 1 1 0 0,1-1-1 0 0,0 0 1 0 0,0 0-1 0 0,0 1 1 0 0,1-1 0 0 0,0 0-1 0 0,0 0 1 0 0,0 0-1 0 0,0 0 1 0 0,1 0-1 0 0,0 0 1 0 0,0 0-1 0 0,1 0 1 0 0,-1-1-1 0 0,1 1 1 0 0,0-1-1 0 0,1 2-28 0 0,-2-3 34 0 0,2 1-1 0 0,-1-1 0 0 0,0 1 1 0 0,1-1-1 0 0,-1 0 1 0 0,1 0-1 0 0,0-1 0 0 0,0 1 1 0 0,0-1-1 0 0,0 0 0 0 0,0 0 1 0 0,1 0-1 0 0,-1 0 0 0 0,1-1 1 0 0,-1 0-1 0 0,1 0 0 0 0,-1 0 1 0 0,1-1-1 0 0,0 1 1 0 0,-1-1-1 0 0,1 0 0 0 0,0 0 1 0 0,1-1-34 0 0,13-1-43 0 0,0-2 0 0 0,0 0 0 0 0,-1-1 0 0 0,1-1 1 0 0,0-1 42 0 0,1 0-354 0 0,-8 2-396 0 0,0 0 0 0 0,0-1-1 0 0,-1 0 1 0 0,6-4 750 0 0,-2 1-744 0 0,13-7-654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7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5528 0 0,'0'2'422'0'0,"0"19"945"0"0,0 0 0 0 0,2 0-1 0 0,1 0 1 0 0,1 5-1367 0 0,25 103 4919 0 0,-23-105-4105 0 0,-2-15-511 0 0,-1 0 0 0 0,-1 0 0 0 0,0 1 0 0 0,0-1 0 0 0,-1 1 1 0 0,0-1-1 0 0,-1 1 0 0 0,0-1 0 0 0,0 1 0 0 0,-2 1-303 0 0,2-10 55 0 0,0 0 0 0 0,-1 0 0 0 0,1 1 1 0 0,-1-1-1 0 0,1 0 0 0 0,-1 0 0 0 0,0 0 0 0 0,0 0 1 0 0,1 0-1 0 0,-1 0 0 0 0,0 0 0 0 0,0 0 1 0 0,0 0-1 0 0,-1 0-55 0 0,-2 3 253 0 0,3-4 3 0 0,1 0 0 0 0,0 1-236 0 0,-1-1-1 0 0,1 0 0 0 0,-1 0 0 0 0,1 0 0 0 0,-1 0 1 0 0,1 0-1 0 0,-1-1 0 0 0,0 1 0 0 0,1 0 0 0 0,-1 0 1 0 0,1 0-1 0 0,-1 0 0 0 0,1 0 0 0 0,-1-1 1 0 0,1 1-1 0 0,-1 0 0 0 0,1-1 0 0 0,-1 1 0 0 0,1 0 1 0 0,0-1-1 0 0,-1 1-19 0 0,-3-2 140 0 0,3 1-135 0 0,0 0 0 0 0,-1 0 0 0 0,1 0 0 0 0,0 0-1 0 0,0 0 1 0 0,0 0 0 0 0,0 0 0 0 0,0-1 0 0 0,0 1-1 0 0,1 0 1 0 0,-1 0 0 0 0,0-1 0 0 0,1 1 0 0 0,-1-1-1 0 0,1 1 1 0 0,-1 0 0 0 0,1-1 0 0 0,-1 1 0 0 0,1-1-1 0 0,0 1 1 0 0,0-1 0 0 0,0 1 0 0 0,0-1 0 0 0,0 1 0 0 0,0-1-1 0 0,0 1 1 0 0,1-1-5 0 0,-1-6 5 0 0,1 1-1 0 0,1-1 0 0 0,-1 1 1 0 0,1-1-1 0 0,1 0-4 0 0,10-31 6 0 0,3 1-1 0 0,13-24-5 0 0,-22 50-23 0 0,1-1 0 0 0,0 1 0 0 0,0 1 0 0 0,1-1 0 0 0,1 2 0 0 0,0-1 0 0 0,0 1 0 0 0,1 1 0 0 0,0 0 0 0 0,1 0 0 0 0,0 1 0 0 0,0 1 0 0 0,10-5 23 0 0,-17 10 0 0 0,0 0 0 0 0,0 1 0 0 0,0 0 0 0 0,0 0 0 0 0,0 1 0 0 0,0-1 0 0 0,1 1 0 0 0,-1 0 0 0 0,0 0 0 0 0,0 1 0 0 0,0-1 0 0 0,0 1 0 0 0,0 0 0 0 0,0 1 0 0 0,0-1 0 0 0,0 1 0 0 0,0 0 0 0 0,-1 0 0 0 0,1 1 0 0 0,-1-1 0 0 0,1 1 0 0 0,-1 0 0 0 0,1 1 0 0 0,18 11 31 0 0,-18-12 8 0 0,0 0 0 0 0,0 0 0 0 0,0 0 1 0 0,-1 1-1 0 0,1 0 0 0 0,2 3-39 0 0,9 12 131 0 0,-1 1 1 0 0,-1 1-1 0 0,0 1-131 0 0,-7-11 53 0 0,-1 1-1 0 0,0 0 1 0 0,-1 1 0 0 0,0-1 0 0 0,-1 1-1 0 0,1 7-52 0 0,-2 12 378 0 0,-3-25-857 0 0,1 1 0 0 0,0-1 0 0 0,0 0 0 0 0,0 1 479 0 0,4 9-7693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8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2304 0 0,'0'0'428'0'0,"0"0"959"0"0,0 0 422 0 0,0 0 81 0 0,0 0-163 0 0,0 0-764 0 0,0 0-335 0 0,1 2-70 0 0,2 9-92 0 0,-1 1-1 0 0,0-1 1 0 0,0 1 0 0 0,-1 0-1 0 0,-1 10-465 0 0,2 14 747 0 0,23 132 1827 0 0,-19-125-1435 0 0,6 17-1139 0 0,-2-9 493 0 0,-3-22-117 0 0,1-1 1 0 0,2 4-377 0 0,11 33 541 0 0,-15-37-400 0 0,-3-14-52 0 0,0 0 1 0 0,1-1-1 0 0,2 5-89 0 0,-4-12 164 0 0,0 0-1 0 0,0 0 1 0 0,0 1-1 0 0,-1-1 1 0 0,0 0 0 0 0,0 1-1 0 0,-1-1-163 0 0,1-8 167 0 0,2-8-138 0 0,0-1 0 0 0,-1 1 1 0 0,1-10-30 0 0,5-23 9 0 0,-3 21-47 0 0,2 0 0 0 0,1 1-1 0 0,0-1 1 0 0,2 2-1 0 0,0-1 1 0 0,2 1 0 0 0,0 1-1 0 0,1 0 1 0 0,0 1-1 0 0,4-2 39 0 0,-15 18-39 0 0,1-1 1 0 0,0 0-1 0 0,0 1 0 0 0,0-1 0 0 0,0 1 0 0 0,0 0 0 0 0,1 0 0 0 0,-1 0 1 0 0,1 1-1 0 0,0-1 39 0 0,-2 1-9 0 0,0 1 0 0 0,1-1 1 0 0,-1 1-1 0 0,0 0 0 0 0,0-1 1 0 0,1 1-1 0 0,-1 0 0 0 0,0 0 1 0 0,0 0-1 0 0,1 1 0 0 0,-1-1 1 0 0,0 1-1 0 0,0-1 0 0 0,0 1 1 0 0,1 0-1 0 0,-1-1 0 0 0,1 2 9 0 0,6 2-24 0 0,0 1 0 0 0,0-1-1 0 0,-1 1 1 0 0,0 1 0 0 0,0 0 0 0 0,0 0-1 0 0,0 1 1 0 0,-1 0 0 0 0,1 2 24 0 0,8 9-41 0 0,-5-5 38 0 0,0 0 0 0 0,0 1-1 0 0,-1 0 1 0 0,6 14 3 0 0,-4-7-17 0 0,0-2-1 0 0,1 1 0 0 0,1-1 18 0 0,-8-10 30 0 0,0 1-1 0 0,-1 0 1 0 0,0 0-30 0 0,-2-3-400 0 0,0-1 0 0 0,1 1 0 0 0,0-1-1 0 0,0 1 1 0 0,1-1 0 0 0,1 1 400 0 0,-3-5-2147 0 0,5 1-3940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9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1 277 4608 0 0,'3'2'43'0'0,"0"-1"1"0"0,1 1-1 0 0,-1 0 1 0 0,1-1 0 0 0,0 0-1 0 0,-1 0 1 0 0,1 0-1 0 0,0-1 1 0 0,0 1-1 0 0,-1-1 1 0 0,2 0-44 0 0,7 0 1054 0 0,0 0 1 0 0,11-3-1055 0 0,8 0 2566 0 0,-16 1-1780 0 0,1-1 0 0 0,-1 0 0 0 0,0 0 0 0 0,0-2 0 0 0,0 0-1 0 0,4-3-785 0 0,27-12 2690 0 0,13-11-2690 0 0,-40 21 299 0 0,0-1 0 0 0,-1-1-1 0 0,0 0 1 0 0,-1-1 0 0 0,11-12-299 0 0,-23 20 19 0 0,-1 1-1 0 0,-1-1 1 0 0,1 0 0 0 0,-1 0 0 0 0,0 0 0 0 0,0-1-1 0 0,0 1 1 0 0,-1-1 0 0 0,1-1-19 0 0,-3 5 11 0 0,1 1 0 0 0,-1-1 0 0 0,0 0 1 0 0,0 1-1 0 0,-1-1 0 0 0,1 1 0 0 0,0-1 0 0 0,0 0 0 0 0,-1 1 0 0 0,1-1 0 0 0,-1 1 0 0 0,0-1 0 0 0,1 1 1 0 0,-1 0-1 0 0,0-1 0 0 0,0 1 0 0 0,0-1 0 0 0,1 1 0 0 0,-2 0 0 0 0,1 0 0 0 0,0 0 0 0 0,0 0 1 0 0,-1-1-12 0 0,-3-2-2 0 0,0 0 0 0 0,-1 0 1 0 0,1 1-1 0 0,-5-3 2 0 0,7 4 2 0 0,0 1-1 0 0,-1-1 1 0 0,1 1-1 0 0,-1 0 0 0 0,1 0 1 0 0,-1 0-1 0 0,1 1 1 0 0,-1-1-1 0 0,1 1 0 0 0,-1 0 1 0 0,0 0-1 0 0,1 0 1 0 0,-1 0-1 0 0,-2 1-1 0 0,1 0-5 0 0,0 1 0 0 0,0-1-1 0 0,0 1 1 0 0,0 0 0 0 0,1 0 0 0 0,-1 1-1 0 0,1 0 1 0 0,0-1 0 0 0,-4 4 5 0 0,-5 6 81 0 0,0 1 0 0 0,0 1 0 0 0,1 0 0 0 0,1 0 1 0 0,-3 5-82 0 0,13-16 32 0 0,-11 14 151 0 0,2 0 1 0 0,0 1-1 0 0,1 0 0 0 0,-6 15-183 0 0,14-27 22 0 0,-1-1-1 0 0,1 0 1 0 0,-1 0 0 0 0,2 1-1 0 0,-1-1 1 0 0,0 0-1 0 0,1 1 1 0 0,0-1-1 0 0,0 1 1 0 0,1-1-1 0 0,0 0 1 0 0,0 1-1 0 0,0-1 1 0 0,0 0-1 0 0,1 0 1 0 0,0 1 0 0 0,0-1-1 0 0,0-1 1 0 0,1 1-1 0 0,-1 0 1 0 0,1 0-1 0 0,1-1 1 0 0,-1 0-1 0 0,0 0 1 0 0,1 0-1 0 0,0 0 1 0 0,0 0-1 0 0,0-1 1 0 0,0 1 0 0 0,1-1-1 0 0,-1 0 1 0 0,1-1-1 0 0,0 1 1 0 0,0-1-1 0 0,0 0 1 0 0,0 0-1 0 0,0 0 1 0 0,0-1-1 0 0,1 0-21 0 0,9 2-182 0 0,0-1-1 0 0,0-1 0 0 0,0 0 1 0 0,0-1-1 0 0,0-1 0 0 0,8-1 183 0 0,19-2-1112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29.7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9 5984 0 0,'0'-1'52'0'0,"-3"-6"132"0"0,2 7-173 0 0,1 0 0 0 0,0 0 1 0 0,-1 0-1 0 0,1 0 1 0 0,0-1-1 0 0,-1 1 1 0 0,1 0-1 0 0,0 0 1 0 0,-1 0-1 0 0,1 0 1 0 0,0 0-1 0 0,-1 0 1 0 0,1 0-1 0 0,0 1 1 0 0,-1-1-1 0 0,1 0 1 0 0,0 0-1 0 0,-1 0 1 0 0,1 0-1 0 0,0 0 0 0 0,-1 0 1 0 0,1 1-1 0 0,0-1 1 0 0,0 0-1 0 0,-1 0 1 0 0,1 0-1 0 0,0 1 1 0 0,0-1-1 0 0,-1 0 1 0 0,1 0-1 0 0,0 1 1 0 0,0-1-1 0 0,0 0 1 0 0,-1 1-1 0 0,1-1-11 0 0,0 0 75 0 0,-1 1-1 0 0,1 0 0 0 0,-1-1 1 0 0,1 1-1 0 0,-1 0 0 0 0,1-1 1 0 0,0 1-1 0 0,-1 0 1 0 0,1-1-1 0 0,0 1 0 0 0,0 0 1 0 0,0 0-1 0 0,-1-1 0 0 0,1 1 1 0 0,0 0-1 0 0,0 0 1 0 0,0-1-1 0 0,0 1 0 0 0,0 0 1 0 0,0 0-1 0 0,0-1 1 0 0,1 1-1 0 0,-1 0 0 0 0,0 0-74 0 0,1 2 591 0 0,-1 4 71 0 0,1 0 0 0 0,0 0 0 0 0,1 0 0 0 0,-1 0 0 0 0,1 0 0 0 0,1 0-662 0 0,4 17 927 0 0,5 9 317 0 0,-4-11-586 0 0,3 6 476 0 0,1 0 0 0 0,4 3-1134 0 0,0 2 828 0 0,3 17 261 0 0,17 23-473 0 0,-35-71-536 0 0,-1-2 16 0 0,0 0 0 0 0,0 0-5 0 0,0 0-16 0 0,0 0 10 0 0,-5-25-82 0 0,4 0-16 0 0,0 19 13 0 0,1-1 0 0 0,0 0 0 0 0,0 1 0 0 0,0-1 0 0 0,1 1-1 0 0,0-1 1 0 0,0 0 0 0 0,1 1 0 0 0,0 0 0 0 0,2-5 4 0 0,-4 8-16 0 0,1 0 0 0 0,0 0 0 0 0,0 0 0 0 0,1 0 0 0 0,-1 0 0 0 0,1 0 0 0 0,-1 0 0 0 0,1 1 0 0 0,0-1 0 0 0,0 1 0 0 0,0-1 0 0 0,0 1 0 0 0,1 0 0 0 0,-1-1 0 0 0,3 0 12 0 0,-1 0-20 0 0,-1 1 0 0 0,1 0 0 0 0,0 0 0 0 0,0 0 0 0 0,0 1 0 0 0,0-1 0 0 0,3 0 20 0 0,-5 2-9 0 0,0 0 0 0 0,0-1-1 0 0,0 1 1 0 0,0 0 0 0 0,1 1 0 0 0,-1-1 0 0 0,0 0-1 0 0,0 0 1 0 0,0 1 0 0 0,0 0 0 0 0,0-1-1 0 0,0 1 1 0 0,0 0 0 0 0,0 0 0 0 0,0 0-1 0 0,1 1 10 0 0,9 7-45 0 0,0 0 0 0 0,-1 0 0 0 0,0 1-1 0 0,7 10 46 0 0,2 0-56 0 0,6 7 1 0 0,23 22 35 0 0,-27-28 34 0 0,-17-15 22 0 0,0-1-1 0 0,0 0 1 0 0,1 0-1 0 0,0 0 1 0 0,0-1-1 0 0,0 0 1 0 0,5 3-36 0 0,-9-6 89 0 0,-2-1 27 0 0,12-1 712 0 0,-11 0-801 0 0,1 1-1 0 0,0-1 0 0 0,0 0 1 0 0,-1 1-1 0 0,1-1 0 0 0,-1 0 1 0 0,1 0-1 0 0,-1 0 0 0 0,1 0 1 0 0,-1 0-1 0 0,1 0 0 0 0,-1-1 0 0 0,0 1 1 0 0,0 0-1 0 0,1-1 0 0 0,-1 1 1 0 0,0-1-1 0 0,-1 1 0 0 0,1-1 1 0 0,0 0-1 0 0,0 1 0 0 0,0-1 1 0 0,-1 0-27 0 0,1-1 9 0 0,0 0 0 0 0,0 0 0 0 0,0 0 1 0 0,-1 0-1 0 0,1-1 0 0 0,-1 1 0 0 0,0 0 1 0 0,0 0-1 0 0,0 0 0 0 0,0-1 0 0 0,-1 1 1 0 0,1 0-1 0 0,-1 0 0 0 0,0 0 0 0 0,0-3-9 0 0,-40-167-936 0 0,40 169 815 0 0,1 1-1 0 0,-1-1 1 0 0,1 1-1 0 0,0-1 1 0 0,0 0-1 0 0,1 1 1 0 0,-1-1-1 0 0,1 1 1 0 0,-1-1-1 0 0,1 1 1 0 0,1-2 121 0 0,-2 3-191 0 0,1-1 0 0 0,0 1-1 0 0,0 0 1 0 0,0-1 0 0 0,0 1 0 0 0,1 0 0 0 0,-1 0 0 0 0,1 0-1 0 0,-1 0 1 0 0,1 0 0 0 0,0 0 0 0 0,-1 0 0 0 0,1 0 0 0 0,0 1-1 0 0,2-2 192 0 0,20-11-5591 0 0,-11 8 555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0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24 5984 0 0,'0'0'273'0'0,"0"0"-5"0"0,0 0-172 0 0,-2-3 125 0 0,1 3 43 0 0,-1 0 0 0 0,1-1 0 0 0,0 1 0 0 0,0 0 0 0 0,0 0 0 0 0,0 0 0 0 0,-1 0 0 0 0,1 0-1 0 0,0 0 1 0 0,0 0 0 0 0,0 0 0 0 0,-1 1-264 0 0,-2-1 937 0 0,0 0-621 0 0,0 1-1 0 0,0-1 1 0 0,1 1-1 0 0,-1 0 0 0 0,0 0 1 0 0,1 0-1 0 0,-1 1 1 0 0,1-1-1 0 0,-1 1 0 0 0,1 0 1 0 0,0 0-1 0 0,-1 0 1 0 0,1 0-1 0 0,0 1 0 0 0,-1 1-315 0 0,4-4 4 0 0,-13 11 265 0 0,1 1 1 0 0,1 0 0 0 0,0 1-1 0 0,0 0 1 0 0,1 0-1 0 0,1 1 1 0 0,-3 7-270 0 0,-5 6 335 0 0,11-19-286 0 0,1 1 0 0 0,1 0-1 0 0,-1 1 1 0 0,1-1-1 0 0,1 1 1 0 0,0-1-1 0 0,0 1 1 0 0,1 0-1 0 0,0 0 1 0 0,1 1-1 0 0,0-1 1 0 0,0 0-1 0 0,1 0 1 0 0,1 1-1 0 0,0 4-48 0 0,0-11 14 0 0,0 0 0 0 0,0 0 0 0 0,0 0 0 0 0,0 0 0 0 0,1 0-1 0 0,0 0 1 0 0,-1 0 0 0 0,1-1 0 0 0,1 1 0 0 0,-1-1 0 0 0,1 1-1 0 0,-1-1 1 0 0,1 0 0 0 0,0 0 0 0 0,0 0 0 0 0,0-1 0 0 0,0 1 0 0 0,1-1-1 0 0,-1 1 1 0 0,1-1 0 0 0,0 0 0 0 0,-1 0 0 0 0,1-1 0 0 0,0 1-1 0 0,1-1-13 0 0,0 1 2 0 0,-1-1 0 0 0,1 0 0 0 0,0 0-1 0 0,-1-1 1 0 0,1 1 0 0 0,-1-1-1 0 0,1 0 1 0 0,0 0 0 0 0,-1-1 0 0 0,1 1-1 0 0,-1-1 1 0 0,1 0 0 0 0,-1 0 0 0 0,1-1-1 0 0,-1 1 1 0 0,1-1 0 0 0,-1 0-1 0 0,0 0 1 0 0,0-1 0 0 0,0 1 0 0 0,0-1-1 0 0,1-2-1 0 0,9-7 4 0 0,-1 0 0 0 0,-1-1-1 0 0,-1-1 1 0 0,1-1-4 0 0,-6 7-28 0 0,-1 0 0 0 0,-1 0 0 0 0,1-1 0 0 0,-1 1 0 0 0,0-1 0 0 0,-1 0 0 0 0,0 0 0 0 0,0-6 28 0 0,6-24-249 0 0,-2 12-342 0 0,-2 1 0 0 0,-1-2 591 0 0,-2 12-767 0 0,1-1 0 0 0,0 1 0 0 0,1 0-1 0 0,6-14 768 0 0,-9 28-172 0 0,0 1-1 0 0,0-1 1 0 0,0 1-1 0 0,0-1 1 0 0,0 1-1 0 0,0-1 1 0 0,0 1-1 0 0,1 0 1 0 0,-1-1-1 0 0,1 1 173 0 0,3-3-877 0 0,-4 3 7 0 0,-1 1 112 0 0,2 0 591 0 0,0 1 0 0 0,0 0 0 0 0,0 0 0 0 0,0 0 0 0 0,0 0 1 0 0,0 0-1 0 0,0 0 0 0 0,-1 0 0 0 0,1 1 0 0 0,0-1 0 0 0,-1 1 0 0 0,1-1 1 0 0,-1 1-1 0 0,1 0 0 0 0,-1-1 0 0 0,1 2 167 0 0,18 31-426 0 0,-19-32 342 0 0,28 48 908 0 0,-25-43-560 0 0,0 0-1 0 0,0 0 1 0 0,1-1 0 0 0,2 3-264 0 0,15 21 1233 0 0,-3 0-99 0 0,-12-20-676 0 0,-1 0 0 0 0,0 0 0 0 0,0 1 0 0 0,-1 0 0 0 0,1 3-458 0 0,-6-12 123 0 0,1 0 0 0 0,-1 0 1 0 0,0 0-1 0 0,0 0 1 0 0,0 0-1 0 0,0 0 1 0 0,0 0-1 0 0,0 0 1 0 0,0 0-1 0 0,-1 1-123 0 0,1-2 68 0 0,0 0-1 0 0,-1 0 1 0 0,1 1-1 0 0,0-1 1 0 0,0 0-1 0 0,0 0 1 0 0,0 0-1 0 0,0 1 1 0 0,0-1-1 0 0,0 0 1 0 0,0 0-1 0 0,1 0 1 0 0,-1 0-1 0 0,0 1 1 0 0,1-1-1 0 0,-1 0 1 0 0,1 0 0 0 0,-1 0-1 0 0,1 0 1 0 0,-1 0-1 0 0,1 0 1 0 0,0 0-1 0 0,0 0 1 0 0,-1 0-1 0 0,1-1 1 0 0,0 1-1 0 0,0 0 1 0 0,0 0-68 0 0,4 3-125 0 0,2 2 2291 0 0,-7-6-2134 0 0,0 0 0 0 0,0 0 1 0 0,0-1-1 0 0,1 1 0 0 0,-1 0 1 0 0,0 0-1 0 0,0 0 1 0 0,0 0-1 0 0,0 0 0 0 0,0 0 1 0 0,1 0-1 0 0,-1 0 0 0 0,0-1 1 0 0,0 1-1 0 0,0 0 0 0 0,0 0 1 0 0,0 0-1 0 0,0 0 1 0 0,0 0-1 0 0,0-1 0 0 0,0 1 1 0 0,1 0-1 0 0,-1 0 0 0 0,0 0 1 0 0,0 0-1 0 0,0-1 1 0 0,0 1-1 0 0,0 0 0 0 0,0 0 1 0 0,0 0-1 0 0,0 0 0 0 0,0-1 1 0 0,0 1-1 0 0,0 0 1 0 0,0 0-1 0 0,0 0 0 0 0,0 0 1 0 0,-1 0-1 0 0,1-1 0 0 0,0 1 1 0 0,0 0-1 0 0,0 0 1 0 0,0 0-1 0 0,0 0 0 0 0,0-1 1 0 0,0 1-1 0 0,0 0 0 0 0,-1 0-32 0 0,0-13 251 0 0,1 1 0 0 0,0-1 0 0 0,1-6-251 0 0,0-10 55 0 0,0 21-52 0 0,0 0-1 0 0,0 0 1 0 0,1 0-1 0 0,0 0 1 0 0,1 0-1 0 0,-1 0 0 0 0,3-3-2 0 0,5-17 125 0 0,-8 21-89 0 0,1 0 0 0 0,0 1 1 0 0,0-1-1 0 0,1 1 0 0 0,0 0 0 0 0,0 0 1 0 0,0 0-1 0 0,1 1 0 0 0,2-3-36 0 0,16-20-141 0 0,-21 24 123 0 0,1 0 0 0 0,0 0 0 0 0,0 0 0 0 0,0 1 0 0 0,1-1 0 0 0,-1 1 0 0 0,1 0 0 0 0,0 0 0 0 0,-1 0 0 0 0,1 1 0 0 0,1-1 0 0 0,-1 1 0 0 0,0 0 0 0 0,3 0 18 0 0,5-4-43 0 0,-8 4 24 0 0,-1 0 0 0 0,1 1 0 0 0,-1-1 0 0 0,1 1 0 0 0,0 0 0 0 0,0 0 0 0 0,0 0 0 0 0,1 1 19 0 0,15-3-159 0 0,-5 2-325 0 0,1-1 0 0 0,-1 2 0 0 0,0 0 0 0 0,0 0-1 0 0,6 3 485 0 0,1 0-4526 0 0,-3-3-1391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43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6992 0 0,'0'0'157'0'0,"0"0"23"0"0,0 0 12 0 0,0 2-27 0 0,0-1-162 0 0,0 0-1 0 0,0 0 0 0 0,0-1 0 0 0,0 1 1 0 0,1 0-1 0 0,-1-1 0 0 0,0 1 0 0 0,0 0 0 0 0,0-1 1 0 0,0 1-1 0 0,1 0 0 0 0,-1-1 0 0 0,0 1 1 0 0,1 0-1 0 0,-1-1-2 0 0,7 3 23 0 0,-3-3 59 0 0,-2 0 89 0 0,-2 0 198 0 0,6 0 351 0 0,0 0-103 0 0,0 0-99 0 0,0 0-96 0 0,0 0-90 0 0,1 0-86 0 0,-1 0-83 0 0,-1 0-77 0 0,7-2 236 0 0,-2-3-61 0 0,3-2 15 0 0,-4 6-139 0 0,0-1 0 0 0,0 1 1 0 0,1 1-1 0 0,-1 0 0 0 0,0 0 1 0 0,3 1-138 0 0,14 0 304 0 0,24-1 132 0 0,0 0-66 0 0,0 0-62 0 0,0 0-56 0 0,0 0-51 0 0,0 0-46 0 0,0 0-39 0 0,-1 0-34 0 0,-29 1-11 0 0,-1 1 1 0 0,18 3-72 0 0,-20-2 24 0 0,1 0-1 0 0,15-1-23 0 0,15-3 59 0 0,-21-1-54 0 0,0 2 0 0 0,0 1 0 0 0,17 3-5 0 0,-19 3 0 0 0,-19-5 0 0 0,1-1 0 0 0,-1 0 0 0 0,0 0 0 0 0,0 0 0 0 0,2 0 0 0 0,30-1-88 0 0,-27 0 24 0 0,1 0-42 0 0,-3 0-25 0 0,0 0-47 0 0,0 0-56 0 0,-1 0-64 0 0,-6 0 107 0 0,-1 0-15 0 0,-1 0-52 0 0,0 0-107 0 0,0 0-127 0 0,0 0-112 0 0,0 0 90 0 0,0 0-42 0 0,0 0-647 0 0,0 0-505 0 0,0 0-960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2.9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13560 0 0,'0'0'306'0'0,"0"0"46"0"0,0 0 23 0 0,0 0-157 0 0,0 0-105 0 0,0 0 28 0 0,0 0 20 0 0,0 0 30 0 0,0 0-154 0 0,0 0-111 0 0,0 0-100 0 0,0 0 37 0 0,0 0-39 0 0,0 0-42 0 0,0 0-40 0 0,0 0-36 0 0,0 0-33 0 0,0 0-218 0 0,0 0-55 0 0,0 0-717 0 0,0 0-572 0 0,0 0-1084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1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2304 0 0,'0'0'259'0'0,"9"-14"2946"0"0,-8 10-818 0 0,0 13 2208 0 0,1 1-4701 0 0,-1-7 157 0 0,2 9 229 0 0,0-1 1 0 0,5 11-281 0 0,-3-13 336 0 0,1 0 1 0 0,-1-1 0 0 0,5 4-337 0 0,-5-4 361 0 0,1-1 0 0 0,-1 1 0 0 0,4 7-361 0 0,0 7 476 0 0,5 18-476 0 0,-1-2 990 0 0,-3 3-425 0 0,-4-12-562 0 0,-1-3 263 0 0,3 22 1299 0 0,-7-47-1618 0 0,-1 0 1 0 0,0 0-1 0 0,0 0 0 0 0,0 0 0 0 0,0 0 1 0 0,0 0-1 0 0,0 0 0 0 0,0 0 0 0 0,0 0 1 0 0,0 0-1 0 0,0 0 0 0 0,0 0 0 0 0,-1 0 1 0 0,1 0-1 0 0,0 0 0 0 0,-1-1 1 0 0,1 1-1 0 0,-1 0 0 0 0,1 0 53 0 0,-2 2-971 0 0,2-4-3296 0 0,0-6-1315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1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10080 0 0,'0'0'462'0'0,"0"0"-12"0"0,-1 2-292 0 0,0 0-142 0 0,1 0 0 0 0,-1 0 0 0 0,1 0-1 0 0,-1 0 1 0 0,1 0 0 0 0,0 0-1 0 0,0 0 1 0 0,0 0 0 0 0,0 0 0 0 0,1 0-1 0 0,-1 1 1 0 0,1 0-16 0 0,7 33 428 0 0,-4-23-315 0 0,14 50 842 0 0,-10-38-71 0 0,-1 1-1 0 0,1 9-883 0 0,15 103 2147 0 0,0 57 618 0 0,-18-124-2065 0 0,-4-65-634 0 0,-1 1 0 0 0,0-1 0 0 0,-1 1-1 0 0,0 6-65 0 0,-2 18 138 0 0,3-16-84 0 0,-1-5-32 0 0,-5 3-112 0 0,5-12 19 0 0,0 0-205 0 0,0-1-864 0 0,-8 0-3550 0 0,0 0-1518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2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315 618 11488 0 0,'0'0'264'0'0,"0"0"34"0"0,0 0 20 0 0,0 0-41 0 0,0 0-114 0 0,0 0 193 0 0,2 2 105 0 0,0-1-380 0 0,0 1 0 0 0,0-1 0 0 0,0 0 0 0 0,0 0 0 0 0,0 0 1 0 0,1 0-1 0 0,-1-1 0 0 0,0 1 0 0 0,0-1 0 0 0,1 1 0 0 0,-1-1 0 0 0,2 0-81 0 0,34 1 463 0 0,-19-2-372 0 0,3 0 287 0 0,1-2 1 0 0,15-3-379 0 0,-15 3 259 0 0,0-2 114 0 0,18-6-373 0 0,-20 5 11 0 0,1 1 0 0 0,2 0-11 0 0,24-6-523 0 0,-17 1-4136 0 0,-17 2-234 0 0</inkml:trace>
  <inkml:trace contextRef="#ctx0" brushRef="#br0" timeOffset="1">91 12 12176 0 0,'-26'-5'784'0'0,"18"3"-622"0"0,-1 0 0 0 0,1 1 0 0 0,-1 0 0 0 0,-3 0-162 0 0,-5 1 1346 0 0,16 0-547 0 0,1 0-57 0 0,0 0-266 0 0,0 0-116 0 0,0 0-28 0 0,0 0-69 0 0,0 1-280 0 0,0-1-1 0 0,0 1 1 0 0,0 0 0 0 0,-1-1-1 0 0,1 1 1 0 0,1-1 0 0 0,-1 1-1 0 0,0-1 1 0 0,0 1 0 0 0,0 0-1 0 0,0-1 1 0 0,0 1 0 0 0,0-1-1 0 0,1 1 1 0 0,-1-1 0 0 0,0 1-1 0 0,0-1 1 0 0,1 1 17 0 0,16 18-1045 0 0,-8-7 76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3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7368 0 0,'0'0'333'0'0,"0"0"0"0"0,0 0-127 0 0,1 2 250 0 0,6 18 854 0 0,3 4 123 0 0,-2 0 0 0 0,4 18-1433 0 0,-9-29 377 0 0,1 0 0 0 0,1 0 0 0 0,3 7-377 0 0,9 26 645 0 0,-9-21-214 0 0,1 0 0 0 0,1-1 0 0 0,1 1 0 0 0,6 8-431 0 0,-16-31 39 0 0,0 0 0 0 0,0 0 1 0 0,0 0-1 0 0,0 0 1 0 0,0 0-1 0 0,-1 1 1 0 0,1-1-1 0 0,-1 0 1 0 0,0 0-1 0 0,1 0 1 0 0,-1 1-1 0 0,0-1 1 0 0,0 0-1 0 0,-1 0 0 0 0,1 2-39 0 0,-1-2 68 0 0,1-2-4 0 0,-4 7 928 0 0,6-11-984 0 0,0 0 0 0 0,-1 0 0 0 0,1 0 0 0 0,-1 0 0 0 0,0 0 0 0 0,0-1 0 0 0,0 1 0 0 0,-1 0 0 0 0,0 0 0 0 0,0-1 0 0 0,0 1 0 0 0,0 0 0 0 0,0-1 0 0 0,-1 1 0 0 0,0 0 0 0 0,0-1-8 0 0,0 0 0 0 0,1 0 0 0 0,0 0 0 0 0,0 0 0 0 0,0 0 0 0 0,1 0 0 0 0,0 0 0 0 0,0 1 0 0 0,0-1 0 0 0,0 0 0 0 0,1 0 0 0 0,-1 1 0 0 0,1-1 0 0 0,1 1 0 0 0,3-9 0 0 0,0 2 0 0 0,1-1 0 0 0,0 0 0 0 0,2 0 0 0 0,8-10-65 0 0,0 1 0 0 0,1 0 0 0 0,1 1 0 0 0,7-4 65 0 0,-21 19-16 0 0,2 0 0 0 0,-1 1-1 0 0,0-1 1 0 0,1 1 0 0 0,0 0 0 0 0,0 1-1 0 0,0 0 1 0 0,0 0 0 0 0,1 1 0 0 0,-1-1 0 0 0,1 2-1 0 0,0-1 1 0 0,-1 1 0 0 0,1 0 0 0 0,0 1 0 0 0,0 0-1 0 0,3 0 17 0 0,-7 1 5 0 0,0 0-1 0 0,1 0 0 0 0,-1 0 0 0 0,0 0 0 0 0,0 1 0 0 0,0 0 0 0 0,0 0 0 0 0,0 0 0 0 0,0 0 1 0 0,-1 1-1 0 0,1-1 0 0 0,-1 1 0 0 0,0 0 0 0 0,0 0 0 0 0,1 0-4 0 0,8 11 71 0 0,0 0 1 0 0,-1 1-1 0 0,0 2-71 0 0,8 9 7 0 0,-8-12-51 0 0,0 1 1 0 0,-1 1-1 0 0,-1 0 0 0 0,0 0 0 0 0,-1 1 0 0 0,-1 0 0 0 0,1 8 44 0 0,-1-6-10 0 0,-4-10 41 0 0,0 0 0 0 0,-1-1 1 0 0,0 1-1 0 0,-1 0 0 0 0,0 0 1 0 0,0 1-1 0 0,-1-1 0 0 0,0 3-31 0 0,0-4 14 0 0,0-7 55 0 0,0-1 20 0 0,1-1-13 0 0,2-6-60 0 0,0 0-1 0 0,0 0 0 0 0,-1 0 1 0 0,0 0-1 0 0,1-3-15 0 0,8-27 49 0 0,-2 17-90 0 0,1 0-1 0 0,1 1 1 0 0,1 1 0 0 0,0 0 0 0 0,1 0 0 0 0,1 1-1 0 0,1 1 1 0 0,0 0 0 0 0,1 1 0 0 0,1 1-1 0 0,3-1 42 0 0,-16 12 6 0 0,1 0 0 0 0,-1 0 0 0 0,1 0 0 0 0,0 1 0 0 0,0-1 0 0 0,0 1 0 0 0,1 1 0 0 0,-1-1 0 0 0,0 1 0 0 0,1 0 0 0 0,-1 0 0 0 0,1 0 0 0 0,-1 1 0 0 0,1 0 0 0 0,-1 0 0 0 0,1 0 0 0 0,2 1-6 0 0,-2 0-1 0 0,0 1 1 0 0,1 0 0 0 0,-1 0-1 0 0,0 0 1 0 0,0 1 0 0 0,-1 0-1 0 0,1 0 1 0 0,0 1-1 0 0,-1-1 1 0 0,0 1 0 0 0,0 0-1 0 0,0 1 1 0 0,0-1-1 0 0,2 3 1 0 0,7 10 27 0 0,-1 0 0 0 0,1 4-27 0 0,-9-12 8 0 0,0 1 0 0 0,-1-1 1 0 0,0 1-1 0 0,-1 1 0 0 0,0-1 0 0 0,0 5-8 0 0,4 10 87 0 0,-3-9-229 0 0,-1 0 0 0 0,0 0 1 0 0,-1 1-1 0 0,-1 10 142 0 0,-1-26-110 0 0,0 0 0 0 0,0 0-1 0 0,1-1 1 0 0,-1 1 0 0 0,0 0 0 0 0,0 0-1 0 0,0-1 1 0 0,0 1 0 0 0,1 0-1 0 0,-1 0 1 0 0,0-1 0 0 0,1 1 0 0 0,-1 0-1 0 0,1 0 111 0 0,0 2-348 0 0,3 7-766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4.3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309 22 9728 0 0,'0'0'446'0'0,"-3"0"-10"0"0,0-1-411 0 0,0 1 0 0 0,0-1 0 0 0,0 0 0 0 0,0 1 0 0 0,0-1-1 0 0,1 0 1 0 0,-2-1-25 0 0,0 0 8 0 0,1 1 0 0 0,-1-1 0 0 0,0 1 0 0 0,0 0 0 0 0,0 0 0 0 0,1 1 0 0 0,-5-1-8 0 0,-2 1 262 0 0,0 0 0 0 0,1-1 1 0 0,-1 0-1 0 0,-1-1-262 0 0,9 1 39 0 0,0 1 0 0 0,0 0-1 0 0,1 0 1 0 0,-1 0 0 0 0,0 0 0 0 0,0 0 0 0 0,0 0-1 0 0,1 0 1 0 0,-1 1 0 0 0,0-1 0 0 0,0 1 0 0 0,1-1-1 0 0,-1 1 1 0 0,0 0 0 0 0,-1 0-39 0 0,-3 2 127 0 0,4-2-80 0 0,-1 1 0 0 0,0-1-1 0 0,1 1 1 0 0,0 0 0 0 0,-1 0-1 0 0,1 0 1 0 0,0 0 0 0 0,0 0-1 0 0,0 0-46 0 0,-5 6 206 0 0,-4 2 82 0 0,2 0 0 0 0,-1 1 0 0 0,1 0-1 0 0,1 1 1 0 0,-5 8-288 0 0,-9 18 524 0 0,-1 6-524 0 0,21-40 39 0 0,-2 6 81 0 0,0 0-1 0 0,1 0 0 0 0,0 0 0 0 0,1 0 1 0 0,-1 8-120 0 0,-1 3 118 0 0,3-18-96 0 0,1 0 1 0 0,-1 0-1 0 0,1 1 1 0 0,0-1-1 0 0,0 0 1 0 0,1 0 0 0 0,-1 0-1 0 0,0 0 1 0 0,1 1-1 0 0,0-1 1 0 0,0 0-1 0 0,0 0 1 0 0,0 0-1 0 0,0 0 1 0 0,1-1-1 0 0,0 1 1 0 0,-1 0-1 0 0,1 0-22 0 0,0-2 35 0 0,-1 1 1 0 0,0 0-1 0 0,1-1 0 0 0,-1 0 0 0 0,1 1 1 0 0,-1-1-1 0 0,1 0 0 0 0,0 0 0 0 0,0 0 0 0 0,0 0 1 0 0,-1 0-1 0 0,1 0 0 0 0,0-1 0 0 0,0 1 0 0 0,0-1 1 0 0,0 1-1 0 0,0-1 0 0 0,0 0 0 0 0,0 0 1 0 0,0 1-1 0 0,0-1 0 0 0,0-1 0 0 0,0 1 0 0 0,0 0 1 0 0,0 0-1 0 0,0-1 0 0 0,0 1 0 0 0,0-1 0 0 0,1 0-35 0 0,45-22 700 0 0,-38 19-642 0 0,0-1-1 0 0,0 0 1 0 0,0-1 0 0 0,-1 0-1 0 0,9-7-57 0 0,42-40 199 0 0,-17 15-122 0 0,-39 34-77 0 0,0 0-1 0 0,0-1 1 0 0,-1 1-1 0 0,1-1 1 0 0,-1 0-1 0 0,0 1 0 0 0,3-7 1 0 0,15-39 49 0 0,-20 47-40 0 0,1-4 6 0 0,-1-1-1 0 0,1 1 1 0 0,-2 0 0 0 0,1-7-15 0 0,-1-9 15 0 0,0 42-40 0 0,-1-7-9 0 0,2 0 0 0 0,-1 1-1 0 0,1-1 1 0 0,3 12 34 0 0,5 27-57 0 0,-7-37 45 0 0,0 1-1 0 0,1 0 1 0 0,1-1-1 0 0,4 14 13 0 0,-3-17-106 0 0,-2-3-283 0 0,0-1 0 0 0,0 0 0 0 0,1 0 1 0 0,0 0-1 0 0,0 0 0 0 0,0-1 0 0 0,6 7 389 0 0,-9-12-1550 0 0,2 0-68 0 0,13 7-12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4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1 5984 0 0,'0'0'464'0'0,"0"0"-90"0"0,0 0 764 0 0,0 0 364 0 0,0 0 70 0 0,0 0-157 0 0,-1 1-730 0 0,-9 13-65 0 0,8-13-577 0 0,0 1 0 0 0,1 0 0 0 0,0-1-1 0 0,-1 1 1 0 0,1 0 0 0 0,0 0 0 0 0,0 0-1 0 0,0 0 1 0 0,0 0 0 0 0,0 1 0 0 0,0-1-1 0 0,1 0 1 0 0,-1 0 0 0 0,1 1-1 0 0,-1-1 1 0 0,1 1-43 0 0,0 4 46 0 0,0 8 211 0 0,0-1 0 0 0,1 1 0 0 0,1 0 0 0 0,0 0 0 0 0,1 2-257 0 0,30 127 1766 0 0,-19-80-1062 0 0,5 15 327 0 0,-17-67-807 0 0,0 0 0 0 0,0 0-1 0 0,-1 1 1 0 0,-1 10-224 0 0,3 22 313 0 0,-2-37-239 0 0,-1 0 0 0 0,1 0 0 0 0,-2 1 0 0 0,1-1 0 0 0,-1 3-74 0 0,-3 35-1502 0 0,0-54-4567 0 0,8-8 336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5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0 5984 0 0,'0'0'464'0'0,"0"0"-148"0"0,0 0 516 0 0,0 0 257 0 0,-1 2 51 0 0,-2 6-715 0 0,0-1-1 0 0,-1 0 1 0 0,0 0 0 0 0,-1 0-1 0 0,1 0 1 0 0,-2-1 0 0 0,1 0-1 0 0,-2 2-424 0 0,-20 26 978 0 0,6-6-447 0 0,-1-1-1 0 0,-6 5-530 0 0,0-1 1506 0 0,-4 9-1506 0 0,28-35 185 0 0,3-3-147 0 0,-1 0 1 0 0,1 0-1 0 0,0 0 1 0 0,0 0-1 0 0,0 1 1 0 0,0-1-1 0 0,0 0 1 0 0,1 1-1 0 0,-1-1 1 0 0,1 0-1 0 0,-1 3-38 0 0,1-3 78 0 0,-1 0-1 0 0,1 0 0 0 0,-1 1 0 0 0,1-1 1 0 0,0 0-1 0 0,0 1 0 0 0,0-1 0 0 0,0 0 0 0 0,1 1 1 0 0,-1-1-1 0 0,1 0 0 0 0,-1 0 0 0 0,1 1 0 0 0,0-1 1 0 0,0 0-1 0 0,0 0 0 0 0,0 0 0 0 0,0 0 1 0 0,0 0-1 0 0,0 0 0 0 0,1 0 0 0 0,-1 0 0 0 0,2 1-77 0 0,1 1 62 0 0,1 1-1 0 0,-1-1 0 0 0,1 0 1 0 0,0 0-1 0 0,0 0 0 0 0,0 0 1 0 0,1-1-1 0 0,4 2-61 0 0,9 4-14 0 0,-1-2 1 0 0,3 1 13 0 0,-1-2 8 0 0,-11-2-29 0 0,0-1-1 0 0,1-1 0 0 0,-1 0 1 0 0,1 0-1 0 0,-1-1 0 0 0,1 0 0 0 0,3-1 22 0 0,29 3-673 0 0,-29-1-895 0 0,0-1-1 0 0,11-1 1569 0 0,-4 0-1397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5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0 256 7920 0 0,'3'-1'362'0'0,"32"-9"714"0"0,18-10-1076 0 0,1 1 2587 0 0,-20 8-1156 0 0,-9 4 530 0 0,23-12-1961 0 0,-30 10 352 0 0,-1-1 0 0 0,-1-1 0 0 0,3-3-352 0 0,-15 12 83 0 0,-1 0 4 0 0,-1-1 0 0 0,1 1 0 0 0,-1-1 0 0 0,1 1 0 0 0,-1-1 0 0 0,0 0 0 0 0,0 0 0 0 0,1-1-87 0 0,0 0 115 0 0,0-5-67 0 0,-4 5-38 0 0,1 0 0 0 0,-1 0-1 0 0,-1 0 1 0 0,1 0 0 0 0,0 0-1 0 0,-1 0 1 0 0,0 1-1 0 0,0-1 1 0 0,0 0 0 0 0,0 1-1 0 0,-1 0 1 0 0,1-1-1 0 0,-1 1 1 0 0,0 0 0 0 0,0 0-1 0 0,0 1 1 0 0,0-1-1 0 0,-1 0 1 0 0,1 1 0 0 0,-1 0-1 0 0,1 0 1 0 0,-1 0 0 0 0,0 0-1 0 0,-3 0-9 0 0,-1 0 9 0 0,0 0 1 0 0,0 1-1 0 0,0 0 0 0 0,0 0 1 0 0,-1 1-1 0 0,-6 1-9 0 0,10-1 5 0 0,1 1 0 0 0,-1-1-1 0 0,1 1 1 0 0,0 1 0 0 0,-1-1-1 0 0,1 0 1 0 0,0 1 0 0 0,0 0 0 0 0,0 0-1 0 0,0 0 1 0 0,0 1 0 0 0,1-1-1 0 0,-4 4-4 0 0,-11 11 264 0 0,0 1-1 0 0,1 1 1 0 0,1 0-1 0 0,1 2 1 0 0,0 0-1 0 0,2 0 0 0 0,-10 22-263 0 0,20-38 33 0 0,1 0 0 0 0,1 0-1 0 0,-1 0 1 0 0,1 0-1 0 0,-1 0 1 0 0,2 0-1 0 0,-1 1 1 0 0,0-1 0 0 0,1 0-1 0 0,0 1 1 0 0,0-1-1 0 0,1 0 1 0 0,0 1 0 0 0,0-1-1 0 0,0 0 1 0 0,0 0-1 0 0,1 0 1 0 0,-1 0-1 0 0,2 0 1 0 0,-1 0 0 0 0,0 0-1 0 0,1 0 1 0 0,0-1-1 0 0,0 0 1 0 0,0 1 0 0 0,1-1-1 0 0,-1 0 1 0 0,1-1-1 0 0,0 1 1 0 0,0-1-1 0 0,0 1 1 0 0,1-1 0 0 0,-1 0-1 0 0,1-1 1 0 0,-1 1-1 0 0,1-1 1 0 0,0 0-1 0 0,0 0 1 0 0,0-1-33 0 0,20 7-203 0 0,0-2-1 0 0,0-1 1 0 0,3-1 203 0 0,18 2-5391 0 0,-9-2-974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6.1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386 38 5064 0 0,'0'0'389'0'0,"-1"-1"-250"0"0,-9-5 551 0 0,1 1 1 0 0,-1 1-1 0 0,0 0 0 0 0,-1 0 1 0 0,1 1-1 0 0,-1 0 1 0 0,1 1-1 0 0,-1 0 0 0 0,0 0 1 0 0,0 1-1 0 0,-9 1-690 0 0,11 0 107 0 0,1 1-1 0 0,-1 0 0 0 0,1 0 1 0 0,0 1-1 0 0,-1 0 0 0 0,1 1 1 0 0,0 0-1 0 0,1 0 0 0 0,-1 0 1 0 0,0 1-1 0 0,1 0 0 0 0,0 1 1 0 0,0 0-1 0 0,0 0 0 0 0,1 0 1 0 0,-1 1-107 0 0,-7 9 149 0 0,0 1 1 0 0,0 1 0 0 0,2 0 0 0 0,0 1 0 0 0,1 0 0 0 0,1 1 0 0 0,-6 14-150 0 0,12-23 102 0 0,1 0 0 0 0,0 1-1 0 0,1 0 1 0 0,0-1 0 0 0,1 1 0 0 0,0 0 0 0 0,0 0-1 0 0,2 9-101 0 0,-1-18 36 0 0,0 1 0 0 0,0 0-1 0 0,0 0 1 0 0,0 0 0 0 0,1-1-1 0 0,0 1 1 0 0,-1 0 0 0 0,1-1-1 0 0,0 1 1 0 0,0 0 0 0 0,0-1-1 0 0,1 1 1 0 0,-1-1 0 0 0,1 0-1 0 0,-1 1 1 0 0,1-1 0 0 0,0 0-1 0 0,0 0 1 0 0,0 0 0 0 0,0 0-1 0 0,0 0 1 0 0,0-1-1 0 0,2 1-35 0 0,-1 0 44 0 0,0 0-1 0 0,1-1 1 0 0,-1 1-1 0 0,1-1 0 0 0,-1 0 1 0 0,1-1-1 0 0,0 1 0 0 0,-1 0 1 0 0,1-1-1 0 0,0 0 1 0 0,0 0-1 0 0,-1 0 0 0 0,1 0 1 0 0,0-1-1 0 0,0 1 0 0 0,-1-1 1 0 0,1 0-44 0 0,8-3 67 0 0,-1 0 0 0 0,1 0 0 0 0,-1-1 0 0 0,0 0 0 0 0,-1-1 0 0 0,0-1 0 0 0,9-5-67 0 0,9-11 238 0 0,24-25-238 0 0,-45 41 10 0 0,1-1 21 0 0,0-2 0 0 0,-1 1 0 0 0,-1-1 1 0 0,1 0-1 0 0,-2 0 0 0 0,1-1 0 0 0,-1 1 0 0 0,-1-1 0 0 0,0-1 0 0 0,0 1 0 0 0,-1 0 0 0 0,0-6-31 0 0,-2 0-22 0 0,1 56-225 0 0,5 33 247 0 0,-4-63-10 0 0,-1 1 1 0 0,1-1-1 0 0,1-1 1 0 0,0 1-1 0 0,0 0 0 0 0,3 3 10 0 0,4 10-6 0 0,-8-17 26 0 0,2 8-9 0 0,2-1 0 0 0,0-1 0 0 0,4 6-11 0 0,-2-4-28 0 0,-5-12-11 0 0,-2 0-23 0 0,6 4-134 0 0,-5-4-815 0 0,-2 0-4136 0 0,-1-1-297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6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8840 0 0,'0'0'197'0'0,"0"0"24"0"0,0 0 19 0 0,1 2-29 0 0,7 13 366 0 0,-1 2-1 0 0,-1-1 1 0 0,-1 1-1 0 0,0-1 1 0 0,2 17-577 0 0,0-1 746 0 0,-1-7 145 0 0,1-1 0 0 0,0 1-1 0 0,2-2 1 0 0,1 1-1 0 0,8 13-890 0 0,-8-20 555 0 0,-2 0 0 0 0,0 0-1 0 0,-1 2-554 0 0,-6-17 240 0 0,-1-2-9 0 0,0 0-40 0 0,0 0-21 0 0,0 0-2 0 0,0 0 26 0 0,0 0 106 0 0,0 0 48 0 0,-6-21 370 0 0,3-42-718 0 0,3 60 2 0 0,1 0-1 0 0,-1-1 0 0 0,1 1 1 0 0,0 0-1 0 0,0 0 1 0 0,0 0-1 0 0,0 0 0 0 0,0 1 1 0 0,1-1-1 0 0,1-2-1 0 0,6-14 14 0 0,-8 15-57 0 0,0 1 0 0 0,0-1 1 0 0,1 0-1 0 0,-1 0 0 0 0,1 1 0 0 0,0-1 0 0 0,0 1 0 0 0,0-1 0 0 0,1 1 0 0 0,-1 0 0 0 0,1 0 0 0 0,0 0 0 0 0,0 0 0 0 0,0 1 0 0 0,1-1 43 0 0,49-35-320 0 0,-49 37 315 0 0,-1-1 0 0 0,1 0-1 0 0,-1 1 1 0 0,1 0 0 0 0,0 0-1 0 0,-1 0 1 0 0,1 0 0 0 0,0 0-1 0 0,0 1 1 0 0,0 0 0 0 0,0-1-1 0 0,-1 1 1 0 0,1 1 0 0 0,0-1-1 0 0,1 1 6 0 0,7 1 29 0 0,0 0 0 0 0,-1 1-1 0 0,1 1 1 0 0,2 1-29 0 0,-8-3 29 0 0,-1 1-1 0 0,0 0 1 0 0,0 0 0 0 0,0 0-1 0 0,0 0 1 0 0,-1 1-1 0 0,1 0 1 0 0,-1 0 0 0 0,0 0-1 0 0,0 0 1 0 0,-1 1 0 0 0,3 3-29 0 0,1 2 2 0 0,-1 0 0 0 0,-1 0 0 0 0,0 1 1 0 0,0-1-1 0 0,-1 1 0 0 0,0 1-2 0 0,-3-9 0 0 0,1 1 0 0 0,-1-1 0 0 0,1 1 0 0 0,0-1 0 0 0,1 0 0 0 0,-1 0 0 0 0,1 1 0 0 0,0 0 0 0 0,0-1 0 0 0,-1 1 0 0 0,1-1 0 0 0,-1 1 0 0 0,0 0 0 0 0,0 0 0 0 0,0 0 0 0 0,-1 0-5 0 0,0-1-1 0 0,1 0 0 0 0,0 0 0 0 0,0 0 1 0 0,0-1-1 0 0,0 1 0 0 0,0 0 0 0 0,1-1 1 0 0,-1 1-1 0 0,3 1 6 0 0,13 16-819 0 0,-17-19 598 0 0,1 1 0 0 0,0 0 0 0 0,0-1-1 0 0,0 0 1 0 0,0 1 0 0 0,0-1 0 0 0,0 0-1 0 0,0 0 1 0 0,0 0 0 0 0,1 0 0 0 0,-1 0-1 0 0,0-1 1 0 0,1 1 0 0 0,-1-1 0 0 0,0 0-1 0 0,1 1 1 0 0,1-1 221 0 0,-2 0-1476 0 0,-2 0-10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9.7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0 241 7400 0 0,'0'0'165'0'0,"0"0"22"0"0,0 0 10 0 0,0 2-16 0 0,0 8-240 0 0,0 0 66 0 0,0 0 56 0 0,0 1 49 0 0,0 1 61 0 0,0 0 37 0 0,0 45 923 0 0,0-38-825 0 0,2-2-54 0 0,4 6 210 0 0,1 0-3 0 0,-6-6-213 0 0,2 8 109 0 0,3-3-53 0 0,-1-5-113 0 0,0 15 173 0 0,6 0-4 0 0,-9-19-212 0 0,3 5 120 0 0,-4-16-221 0 0,0 0-1 0 0,0 0 0 0 0,0 0 0 0 0,0-1 1 0 0,0 1-1 0 0,0 0 0 0 0,1-1 0 0 0,0 2-46 0 0,2 1 140 0 0,-1 0-1 0 0,0 0 0 0 0,-1 0 1 0 0,1 0-1 0 0,0 1-139 0 0,-1 0 143 0 0,1-1 0 0 0,-1 1-1 0 0,1-1 1 0 0,0 0 0 0 0,1 1-143 0 0,-2-4 41 0 0,-1 0 0 0 0,0 0 0 0 0,0 0 0 0 0,1 0 0 0 0,-1 0 0 0 0,1 0 0 0 0,-1 0 0 0 0,1-1 0 0 0,-1 1 0 0 0,1 0 0 0 0,-1-1 0 0 0,1 1 0 0 0,0-1 0 0 0,-1 0 0 0 0,1 1 0 0 0,0-1 0 0 0,-1 0 1 0 0,1 0-42 0 0,30 0 815 0 0,0 0-104 0 0,-23-1-488 0 0,-1-3-42 0 0,9-7 83 0 0,-4-1-124 0 0,5-8 6 0 0,-3 4-12 0 0,-4 5-61 0 0,4-4-30 0 0,2-7-38 0 0,-7-9-5 0 0,-10 27 0 0 0,1 1 0 0 0,1-1 0 0 0,-1 0 0 0 0,0 0 0 0 0,1 0 0 0 0,0 1 0 0 0,0-1 0 0 0,3-3 1 0 0,-1 1-4 0 0,0 0 0 0 0,-1 0 0 0 0,1 0 1 0 0,-1 0-1 0 0,2-7 3 0 0,-4 9-13 0 0,0-1-1 0 0,0 0 1 0 0,-1 0 0 0 0,1 0-1 0 0,-1-4 14 0 0,0-45-147 0 0,0 41 64 0 0,0-2-51 0 0,-1 9 79 0 0,1 1 0 0 0,-1 0 0 0 0,0 0-1 0 0,0-1 1 0 0,-1 1 0 0 0,0 0-1 0 0,1 0 1 0 0,-2 1 0 0 0,1-1 55 0 0,-2-4-123 0 0,-1 1-33 0 0,1 0-41 0 0,-1 0-49 0 0,2 1 7 0 0,-1 1-41 0 0,1 0-45 0 0,0 0-50 0 0,2 4 86 0 0,0 0-44 0 0,1 0-42 0 0,-1 1-35 0 0,1-1-162 0 0,-1 0-43 0 0,-1-1-708 0 0,-2 1-683 0 0,-5 2-1132 0 0</inkml:trace>
  <inkml:trace contextRef="#ctx0" brushRef="#br0" timeOffset="600.41">544 368 9912 0 0,'-14'14'290'0'0,"14"-14"-285"0"0,0 0 0 0 0,0 0 0 0 0,0 0 0 0 0,0 0 1 0 0,0 0-1 0 0,0 0 0 0 0,-1 0 0 0 0,1 0 0 0 0,0 0 0 0 0,0 0 0 0 0,0 0 0 0 0,0 0 0 0 0,0 1 0 0 0,0-1 0 0 0,0 0 0 0 0,0 0 0 0 0,0 0 0 0 0,0 0 0 0 0,0 0 0 0 0,-1 0 0 0 0,1 0 0 0 0,0 1 0 0 0,0-1 0 0 0,0 0 0 0 0,0 0 0 0 0,0 0 0 0 0,0 0 0 0 0,0 0 0 0 0,0 0 0 0 0,0 0 0 0 0,0 1 0 0 0,0-1 0 0 0,0 0 0 0 0,0 0 0 0 0,0 0 0 0 0,0 0 0 0 0,0 0 0 0 0,1 0 0 0 0,-1 1 1 0 0,0-1-1 0 0,0 0 0 0 0,0 0 0 0 0,0 0 0 0 0,0 0 0 0 0,0 0 0 0 0,0 0 0 0 0,0 0 0 0 0,0 0 0 0 0,0 0 0 0 0,0 1 0 0 0,1-1 0 0 0,-1 0 0 0 0,0 0 0 0 0,0 0 0 0 0,0 0 0 0 0,0 0 0 0 0,0 0-5 0 0,10 14 98 0 0,-9-10-96 0 0,0 0-1 0 0,-1 0 1 0 0,1-1 0 0 0,-1 1 0 0 0,1 0 0 0 0,-1 0 0 0 0,0 0-2 0 0,0 4 35 0 0,2-2 62 0 0,1-1 48 0 0,0 0 35 0 0,-2-3-119 0 0,0-1 1 0 0,-1 1 0 0 0,1-1 0 0 0,0 1-1 0 0,0 0 1 0 0,-1-1 0 0 0,1 1 0 0 0,-1 0 0 0 0,1 0-1 0 0,-1 0 1 0 0,0-1 0 0 0,0 1 0 0 0,1 0-62 0 0,-1 6 370 0 0,0 8 276 0 0,0-8-324 0 0,0-4-101 0 0,0 1 42 0 0,0 0 53 0 0,0 0 60 0 0,1 3-46 0 0,2-1-52 0 0,6 4 169 0 0,-6-8-7 0 0,-3-3-31 0 0,0 3-8 0 0,0-2-275 0 0,0 0-102 0 0,0 0-30 0 0,0 0-19 0 0,0 1 39 0 0,0-1 38 0 0,0 0 55 0 0,0 0 36 0 0,0 0 57 0 0,0 0 67 0 0,0 1 77 0 0,-3-2-270 0 0,3 0-74 0 0,-1 0 3 0 0,0 0-1 0 0,1 0 0 0 0,-1 0 0 0 0,0 0 0 0 0,1 0 0 0 0,-1 0 0 0 0,0 0 0 0 0,1-1 0 0 0,-1 1 0 0 0,0 0 0 0 0,1 0 0 0 0,-1-1 0 0 0,0 1 0 0 0,1 0 0 0 0,-1-1-2 0 0,1 1 5 0 0,-1-1 0 0 0,1 0 1 0 0,0 0-1 0 0,-1 0 0 0 0,1 1 0 0 0,0-1 0 0 0,0 0 0 0 0,0 0 0 0 0,-1 0 1 0 0,1 0-1 0 0,0 0 0 0 0,0 1 0 0 0,0-1 0 0 0,1-1-5 0 0,-1-27 82 0 0,0-40-83 0 0,-1 59 0 0 0,0-11-20 0 0,5 4-41 0 0,-2 11 50 0 0,8-22-72 0 0,-8 24 58 0 0,0 0 0 0 0,-1 1 0 0 0,1 0 0 0 0,1-1 0 0 0,-1 1 0 0 0,0 0 0 0 0,2-1 26 0 0,3-3-75 0 0,-4 3 34 0 0,0 1 1 0 0,1 0 0 0 0,-1 0-1 0 0,1 0 1 0 0,-1 0-1 0 0,1 0 41 0 0,17-7-195 0 0,7-4-36 0 0,-13 6 113 0 0,-1 5 22 0 0,8 3 36 0 0,-10 0 8 0 0,-10 1 48 0 0,0-1 0 0 0,-1 0 0 0 0,1 0 0 0 0,0 0 0 0 0,-1 1 0 0 0,1-1 0 0 0,0 1 0 0 0,-1 0 0 0 0,1-1 0 0 0,-1 1 0 0 0,1 0 0 0 0,-1 0 0 0 0,1 0 0 0 0,-1 0 4 0 0,7 4-26 0 0,3 0 13 0 0,-9-4 13 0 0,0 0 0 0 0,1 0 0 0 0,-1 0 0 0 0,0 0 0 0 0,0 1 0 0 0,0-1 0 0 0,0 1 0 0 0,0-1-1 0 0,0 1 1 0 0,6 6 0 0 0,-5-5-9 0 0,1 0 1 0 0,-1 0-1 0 0,0 1 0 0 0,0-1 0 0 0,0 1 0 0 0,-1 0 9 0 0,3 7-10 0 0,-4-9 11 0 0,0 1 0 0 0,0-1 1 0 0,1 0-1 0 0,-1 0 0 0 0,0 0 0 0 0,1 0 0 0 0,-1 0 0 0 0,1 0 0 0 0,0 0-1 0 0,1 1 10 0 0,-1 1 1 0 0,1-1-1 0 0,-1 1 0 0 0,0-1 0 0 0,0 1 1 0 0,0 0-1 0 0,0 0 0 0 0,-1 0 0 0 0,1 0 0 0 0,-1 0 1 0 0,0 2-11 0 0,4 10 73 0 0,2 1 49 0 0,-2-9-64 0 0,-4-6-45 0 0,0-1 0 0 0,0 0 0 0 0,-1 1 0 0 0,1-1 0 0 0,0 1 0 0 0,0 0-1 0 0,-1-1 1 0 0,1 1 0 0 0,-1-1 0 0 0,0 1 0 0 0,1 0 0 0 0,-1 0 0 0 0,0-1 0 0 0,0 1 0 0 0,0 1-13 0 0,0 3 11 0 0,-1 5 115 0 0,1-8-72 0 0,0 0-1 0 0,0 0 1 0 0,0 0-1 0 0,0 0 1 0 0,1-1-1 0 0,-1 1 1 0 0,1 0-1 0 0,1 2-53 0 0,3 3 97 0 0,0 2 40 0 0,-2 4 37 0 0,-3 0 99 0 0,0-8-128 0 0,0 0 74 0 0,0 0 87 0 0,-3-6-153 0 0,-7 0-11 0 0,7 0-46 0 0,3 0-22 0 0,0 0-2 0 0,-3-3-1 0 0,2 2-64 0 0,0 0 1 0 0,0-1-1 0 0,0 1 0 0 0,0 0 0 0 0,0-1 1 0 0,0 1-1 0 0,0-1 0 0 0,0 0 0 0 0,0-1-7 0 0,0-1 11 0 0,0 0 0 0 0,0-1-1 0 0,1 1 1 0 0,0 0 0 0 0,0-4-11 0 0,0 8 0 0 0,0-19 9 0 0,-1 10-12 0 0,1 0 1 0 0,0 0 0 0 0,1 0-1 0 0,0 0 1 0 0,1-4 2 0 0,8-8-76 0 0,-4-6-53 0 0,4 6-21 0 0,-6 7 77 0 0,0-1-44 0 0,7-2-55 0 0,0 6 24 0 0,-6 5 47 0 0,1 1 0 0 0,-1 0 0 0 0,1 0 0 0 0,1 0 101 0 0,-3 2-49 0 0,0 1 1 0 0,0 0 0 0 0,0 0 0 0 0,1 0-1 0 0,1 0 49 0 0,0 0-19 0 0,18-6-94 0 0,7 4-53 0 0,-23 4 165 0 0,-5 0-4 0 0,0 0 0 0 0,0-1 0 0 0,0 1 0 0 0,0 1 0 0 0,0-1 0 0 0,0 0-1 0 0,-1 0 1 0 0,1 1 0 0 0,0 0 0 0 0,0 0 0 0 0,-1 0 0 0 0,1 0 0 0 0,0 0 0 0 0,-1 0 0 0 0,1 0 0 0 0,-1 1 0 0 0,1 0 0 0 0,-1-1-1 0 0,2 2 6 0 0,-1 0 0 0 0,0 0 0 0 0,0-1 0 0 0,0 0 0 0 0,0 0 0 0 0,1 0 0 0 0,1 0 0 0 0,-2 0 0 0 0,1 0 0 0 0,-1 0 0 0 0,0 0 0 0 0,1 0 0 0 0,-1 1 0 0 0,1 0 0 0 0,3 4 0 0 0,-5-5 0 0 0,1 0 0 0 0,-1 0 0 0 0,0 1 0 0 0,0-1 0 0 0,0 0 0 0 0,0 1 0 0 0,0-1 0 0 0,-1 1 0 0 0,1 0 0 0 0,0 1 0 0 0,3 23 0 0 0,-1-19 0 0 0,-1 0 0 0 0,1 0 0 0 0,1 0 0 0 0,-1 0 0 0 0,4 2 0 0 0,-6-7 0 0 0,2 4-3 0 0,12 17 33 0 0,-2 9 69 0 0,-12-28-94 0 0,0 1-4 0 0,0 1-1 0 0,0-1 1 0 0,0-1 0 0 0,1 1-1 0 0,0 0 1 0 0,0 0 0 0 0,1-1-1 0 0,2 4 0 0 0,-1-5 0 0 0,-2 1 0 0 0,8 18 0 0 0,-6-14 0 0 0,2 3-2 0 0,-6-4-38 0 0,-1-5-52 0 0,0-3-40 0 0,0 0-180 0 0,0 0 160 0 0,0 0-49 0 0,0 0-77 0 0,0 0 90 0 0,0 0-38 0 0,0 0-42 0 0,0 0-40 0 0,0 0-411 0 0,0 0 102 0 0,0 0-54 0 0,0 0-786 0 0,0 0-619 0 0,0 0-1176 0 0</inkml:trace>
  <inkml:trace contextRef="#ctx0" brushRef="#br0" timeOffset="1100.79">1390 1 8176 0 0,'0'0'182'0'0,"0"0"29"0"0,3 0 13 0 0,5 2-99 0 0,-5 2-48 0 0,2 3-48 0 0,6-1-29 0 0,-1 12-20 0 0,-7-11 51 0 0,0-1 47 0 0,-1 8 114 0 0,1-1 72 0 0,4 3 204 0 0,-3-7-140 0 0,1 3 67 0 0,-1 1-106 0 0,5 12 226 0 0,-4-13-271 0 0,-1 0-40 0 0,-2-5-101 0 0,0-1-36 0 0,1 3 112 0 0,-2-1-38 0 0,-1 6 63 0 0,2 6 43 0 0,2-4-51 0 0,-1-9-98 0 0,-2-1 0 0 0,1 1-1 0 0,-1 0 1 0 0,0 0 0 0 0,0-1 0 0 0,-1 1-98 0 0,0 0 105 0 0,1-1 0 0 0,0 1 0 0 0,0-1 0 0 0,0 0 0 0 0,2 5-105 0 0,3 13 248 0 0,-2 7-3 0 0,-4 55 519 0 0,-1-66-608 0 0,1-3-44 0 0,0 79 717 0 0,0-85-694 0 0,-2-3-40 0 0,0 0-18 0 0,-2 1-9 0 0,-2 6 37 0 0,4 1 47 0 0,2-12-38 0 0,-1-1-57 0 0,1-2-57 0 0,-1 0 0 0 0,1 0 0 0 0,0-1 0 0 0,-1 1 0 0 0,1 0 0 0 0,-1-1 0 0 0,1 1 0 0 0,-1-1 0 0 0,1 1 0 0 0,-1-1 0 0 0,1 1 0 0 0,-1-1 0 0 0,0 1 0 0 0,0 0 0 0 0,-1 1 91 0 0,0-1 3 0 0,1 0 40 0 0,0 1 49 0 0,1-1 54 0 0,-1 2 62 0 0,1-1 68 0 0,0-2-362 0 0,0-1-1 0 0,0 1 0 0 0,0-1 1 0 0,0 1-1 0 0,0-1 0 0 0,0 1 1 0 0,0-1-1 0 0,0 1 0 0 0,0-1 0 0 0,0 1 1 0 0,0-1-1 0 0,0 1 0 0 0,-1 0 1 0 0,1-1-1 0 0,0 1 0 0 0,0-1 1 0 0,-1 1-1 0 0,1 0 0 0 0,0-1 0 0 0,0 1 1 0 0,-1-1-1 0 0,1 1 0 0 0,-1 0 1 0 0,1-1-1 0 0,0 1 0 0 0,-1 0 0 0 0,1 0 1 0 0,0-1-1 0 0,-1 1 0 0 0,1 0 1 0 0,-1 0-1 0 0,1 0 0 0 0,-1 0 1 0 0,1-1-1 0 0,-1 1 0 0 0,1 0-4 0 0,-7-3 19 0 0,7 3-18 0 0,-1 0 0 0 0,0 0-1 0 0,1-1 1 0 0,-1 1 0 0 0,1 0 0 0 0,-1 0 0 0 0,1-1 0 0 0,-1 1 0 0 0,1 0-1 0 0,-1-1 1 0 0,1 1 0 0 0,0 0 0 0 0,-1-1 0 0 0,1 1 0 0 0,-1-1 0 0 0,1 1 0 0 0,0 0-1 0 0,0-1 1 0 0,-1 1 0 0 0,1-1 0 0 0,0 0 0 0 0,0 1 0 0 0,-1-1 0 0 0,1 1 0 0 0,0-1-1 0 0,0 1 1 0 0,0-1 0 0 0,0 1 0 0 0,0-1 0 0 0,0 0-1 0 0,0 0 5 0 0,1-1 0 0 0,0 1 0 0 0,-1-1 0 0 0,1 1 1 0 0,0 0-1 0 0,0-1 0 0 0,0 1 0 0 0,0 0 0 0 0,0 0 0 0 0,0 0-5 0 0,1-1 4 0 0,0 0 0 0 0,0 0 0 0 0,0 0 0 0 0,-1-1 0 0 0,0 1 0 0 0,1 0 0 0 0,-1-1 0 0 0,0 0-4 0 0,6-20 37 0 0,-6 17-35 0 0,0 0-1 0 0,1 0 1 0 0,0 1-1 0 0,0-1 1 0 0,0 1-1 0 0,1-1 1 0 0,-1 1-1 0 0,1 0 0 0 0,1 0 1 0 0,-1 0-1 0 0,3-2-1 0 0,8-6-2 0 0,3-3-23 0 0,-3-6-40 0 0,3-2-45 0 0,4 4-38 0 0,-7 11-33 0 0,0 0 0 0 0,7-3 181 0 0,17-10-288 0 0,-23 14 122 0 0,0 1 37 0 0,13-1-34 0 0,-6 2 107 0 0,-21 6 53 0 0,0-1 1 0 0,0 1 0 0 0,0 0-1 0 0,0-1 1 0 0,0 1 0 0 0,0 0-1 0 0,0 0 1 0 0,0 0-1 0 0,1 0 1 0 0,-1 0 0 0 0,0 0-1 0 0,0 0 1 0 0,0 1 0 0 0,0-1-1 0 0,0 0 1 0 0,0 1 0 0 0,0-1-1 0 0,0 0 1 0 0,0 1-1 0 0,0-1 1 0 0,0 1 0 0 0,0 0-1 0 0,-1-1 1 0 0,2 1 2 0 0,9 6-37 0 0,13-2 5 0 0,-18 2-11 0 0,-4-3 12 0 0,12 1-28 0 0,-1 4 38 0 0,-11-7 15 0 0,-1-1 0 0 0,1 1 0 0 0,-1 0 0 0 0,1-1-1 0 0,-1 1 1 0 0,0 0 0 0 0,1 0 0 0 0,-1 0-1 0 0,0 0 1 0 0,0 0 0 0 0,-1 0 0 0 0,1 0-1 0 0,0 0 1 0 0,-1 0 0 0 0,1 0 0 0 0,-1 0-1 0 0,0 2 7 0 0,1-2-5 0 0,-1 0 0 0 0,0 0 0 0 0,1-1 0 0 0,-1 1 0 0 0,1 0 0 0 0,-1-1 0 0 0,1 1 0 0 0,0 0 0 0 0,0-1-1 0 0,0 1 1 0 0,1 0 5 0 0,-2-1-2 0 0,1 0 0 0 0,0 0-1 0 0,-1 0 1 0 0,1 0-1 0 0,-1 0 1 0 0,1 0 0 0 0,-1 0-1 0 0,1 0 1 0 0,-1 0 0 0 0,1 0-1 0 0,-1 0 1 0 0,0 0-1 0 0,0 1 1 0 0,0-1 0 0 0,0 0-1 0 0,0 0 1 0 0,0 0-1 0 0,0 0 1 0 0,0 0 0 0 0,0 0-1 0 0,0 1 1 0 0,0-1 0 0 0,-1 0-1 0 0,1 0 3 0 0,-16 31 0 0 0,2-16 63 0 0,8-9-16 0 0,4-4-30 0 0,0-1 0 0 0,-1 0 0 0 0,1 1-1 0 0,0-1 1 0 0,-1 0 0 0 0,1-1-1 0 0,-1 1 1 0 0,1 0 0 0 0,-1-1-1 0 0,-1 1-16 0 0,-23 4 104 0 0,-10 10 79 0 0,31-14-170 0 0,-19 5 65 0 0,-5-3 36 0 0,14-4-129 0 0,-21 0 70 0 0,24 0-82 0 0,-2 0-73 0 0,0 0-102 0 0,10 0 18 0 0,1-1 84 0 0,-7-4-32 0 0,9 4 70 0 0,0 0-36 0 0,-1-1-82 0 0,1 1-85 0 0,-1 0-103 0 0,2 0 139 0 0,0 0-33 0 0,-1 1-34 0 0,1-1-39 0 0,-1 1-38 0 0,0 0-43 0 0,1-1-45 0 0,-1 1-46 0 0,0 0-48 0 0,0 0-52 0 0,-4 0-1440 0 0,-4 0-1158 0 0</inkml:trace>
  <inkml:trace contextRef="#ctx0" brushRef="#br0" timeOffset="1401.6">2093 416 10768 0 0,'0'0'241'0'0,"0"3"38"0"0,0 5-53 0 0,-1 2-51 0 0,0 5-9 0 0,1 0-76 0 0,1 1-63 0 0,3 0-47 0 0,2-1 40 0 0,-2-6 53 0 0,-4-9-73 0 0,3 4 152 0 0,-3 2 180 0 0,1 6-13 0 0,3 1 56 0 0,0-4-81 0 0,0 0 46 0 0,0 7 321 0 0,-5 0-101 0 0,1-14-477 0 0,-1 1 1 0 0,1-1-1 0 0,0 1 1 0 0,0-1-1 0 0,0 1 1 0 0,0-1-1 0 0,1 1 1 0 0,-1-1-1 0 0,1 1 1 0 0,-1-1-1 0 0,1 1 1 0 0,0-1-84 0 0,4 6 237 0 0,0 2 82 0 0,-2 4 50 0 0,-3-1 49 0 0,0-10-2 0 0,0-3-28 0 0,0 0-118 0 0,0 0-57 0 0,0 0-12 0 0,0 0-10 0 0,0 0-40 0 0,0 0-21 0 0,0 0-2 0 0,-10-2 2 0 0,5-4-48 0 0,4-11-7 0 0,1 15-69 0 0,1 0-1 0 0,-1 0 1 0 0,0 0-1 0 0,-1 0 1 0 0,1 0-1 0 0,0 0 0 0 0,-1 0 1 0 0,1 0-1 0 0,-1 0 1 0 0,0-1-6 0 0,-3-5 9 0 0,2 6-9 0 0,2 1 0 0 0,-1 0 0 0 0,0-1 0 0 0,0 1 0 0 0,0-1 1 0 0,1 0-1 0 0,-1 1 0 0 0,1-1 0 0 0,-1 1 0 0 0,1-1 0 0 0,0 0 0 0 0,-1 1 0 0 0,1-1 0 0 0,0 0 0 0 0,0-3 5 0 0,0 1 0 0 0,0-1 0 0 0,0 0 0 0 0,0 1 0 0 0,1-1 0 0 0,0 0 0 0 0,0 1 0 0 0,0-1 0 0 0,0 1 0 0 0,1-1 0 0 0,0 1-1 0 0,0 0 1 0 0,0-1-5 0 0,-1 3 0 0 0,0-1 0 0 0,0 1 0 0 0,0 0 0 0 0,-1-1 0 0 0,0 1 0 0 0,1-1 0 0 0,-1 1 0 0 0,0-1 0 0 0,0 1 0 0 0,0-3 0 0 0,1-14 0 0 0,0 15-4 0 0,1 0-1 0 0,-1 1 1 0 0,1-1-1 0 0,0 0 1 0 0,0 1-1 0 0,0-1 1 0 0,1 0 4 0 0,8-14-115 0 0,0 3-13 0 0,6 1 22 0 0,-6 6 13 0 0,1-3-78 0 0,2-1-50 0 0,17-10-128 0 0,-21 16 222 0 0,2-2-44 0 0,-11 7 141 0 0,14-8-170 0 0,-7 6 90 0 0,3 1-68 0 0,1 1-88 0 0,7-1-7 0 0,0-4-97 0 0,0 1-90 0 0,-1 2-80 0 0,-7 3 91 0 0,-9 0 286 0 0,1 0-1 0 0,0 0 1 0 0,0 0-1 0 0,-1 0 1 0 0,1 1-1 0 0,0-1 1 0 0,-1 1 0 0 0,3 0 163 0 0,25 12-896 0 0</inkml:trace>
  <inkml:trace contextRef="#ctx0" brushRef="#br0" timeOffset="1802.06">2620 592 7368 0 0,'0'0'165'0'0,"0"0"22"0"0,0 0 10 0 0,0 3-16 0 0,3 9-135 0 0,-2-11-47 0 0,-1 0 1 0 0,1 0-1 0 0,-1 0 1 0 0,1 0-1 0 0,0 0 0 0 0,0 0 1 0 0,0 0-1 0 0,0 0 1 0 0,-1 0-1 0 0,1 0 0 0 0,0 0 1 0 0,0 0-1 0 0,1-1 1 0 0,-1 1 0 0 0,4 2-3 0 0,3 2-9 0 0,-5 1 49 0 0,0-1 5 0 0,-1-1 23 0 0,2 1 85 0 0,10 9 553 0 0,-12-12-581 0 0,0 0-32 0 0,0-1-47 0 0,-1 0-40 0 0,0 1 210 0 0,1-1-48 0 0,0-1-43 0 0,-1 1-34 0 0,4-1 19 0 0,0-1-51 0 0,-4 1-11 0 0,0 0 39 0 0,14 3 334 0 0,-1 7 60 0 0,-12-8-259 0 0,0-1-50 0 0,0-1-43 0 0,-1 1-37 0 0,3-1 20 0 0,2-1-55 0 0,-5 1-9 0 0,0 0 40 0 0,28 0 811 0 0,-23-3-468 0 0,8-7-62 0 0,1 7-74 0 0,-13 3-257 0 0,-1 0-1 0 0,1 0 1 0 0,-1-1 0 0 0,1 1-1 0 0,-1 0 1 0 0,1-1-1 0 0,0 1 1 0 0,-1-1-1 0 0,1 1 1 0 0,0-2-35 0 0,9-6 240 0 0,-5 5-60 0 0,6 0-50 0 0,-11 3-121 0 0,0-1 1 0 0,0 0 0 0 0,0 1 0 0 0,0-1 0 0 0,0 0 0 0 0,0 0 0 0 0,0 1-1 0 0,0-1 1 0 0,0 0 0 0 0,0 0 0 0 0,0 0 0 0 0,0 0 0 0 0,-1 0 0 0 0,1-1-10 0 0,2-3 32 0 0,1-2 32 0 0,3 3-35 0 0,-2 1-26 0 0,-4 3-2 0 0,0-1 1 0 0,0 1-1 0 0,0-1 1 0 0,-1 0 0 0 0,1 1-1 0 0,0-1 1 0 0,0 0 0 0 0,-1 1-1 0 0,1-1 1 0 0,0 0-1 0 0,-1 0 1 0 0,1 0 0 0 0,0 0-1 0 0,-1 0 1 0 0,1 0 0 0 0,-1 0-1 0 0,0 0 1 0 0,1 0-1 0 0,-1 0 1 0 0,0 0 0 0 0,0 0-1 0 0,1 0 1 0 0,-1 0 0 0 0,0 0-1 0 0,0 0 1 0 0,0-1-2 0 0,0 0 2 0 0,0-1 1 0 0,0 1 0 0 0,1 0 0 0 0,-1-1-1 0 0,1 1 1 0 0,0 0 0 0 0,-1-1 0 0 0,2 1-3 0 0,8-11 13 0 0,-6 6 51 0 0,-5-2-60 0 0,1 6 5 0 0,0-7 26 0 0,0-13-16 0 0,0 5 41 0 0,0 18-60 0 0,0-1 1 0 0,0 0 0 0 0,0 1 0 0 0,0-1 0 0 0,0 0-1 0 0,0 1 1 0 0,-1-1 0 0 0,1 0 0 0 0,0 1 0 0 0,0-1-1 0 0,0 0 1 0 0,-1 1 0 0 0,1-1 0 0 0,0 0 0 0 0,-1 1-1 0 0,0-1 0 0 0,1 1 0 0 0,-1 0 0 0 0,0-1 0 0 0,0 1 0 0 0,0 0 0 0 0,1 0 0 0 0,-1-1 0 0 0,0 1 0 0 0,0 0 0 0 0,0 0 0 0 0,0 0 0 0 0,0 0 0 0 0,1 0 0 0 0,-2 0 0 0 0,0 0 0 0 0,1 0 0 0 0,-1 0 0 0 0,1 0 0 0 0,0 0 0 0 0,-1 1 0 0 0,1-1 0 0 0,-1 0 0 0 0,1 1 0 0 0,-1-1 0 0 0,1 1 0 0 0,-3 1-6 0 0,1 1 1 0 0,0-1 0 0 0,0 1-1 0 0,0 0 1 0 0,0 0 0 0 0,-2 2 5 0 0,2-2-6 0 0,0 0 1 0 0,1 0 0 0 0,-1 0-1 0 0,-1 0 1 0 0,1-1 0 0 0,-3 2 5 0 0,4-2 0 0 0,-1-1 0 0 0,1 0 0 0 0,0 0 0 0 0,0 1 0 0 0,0 0 0 0 0,0-1 0 0 0,0 1 0 0 0,0 0 0 0 0,1 0 0 0 0,-1 0 0 0 0,0 1 0 0 0,-6 6 0 0 0,-8 1 0 0 0,13-6 1 0 0,1 1 1 0 0,-1-1 0 0 0,1 1 0 0 0,0-1 0 0 0,0 1 0 0 0,0-1 0 0 0,0 4-2 0 0,0-2 24 0 0,0 1 0 0 0,-1 0 0 0 0,0-1 0 0 0,-1 1-24 0 0,-1 0 61 0 0,1 1 1 0 0,-1-1 0 0 0,1 1-1 0 0,1 0 1 0 0,-1 1-62 0 0,-1 14 207 0 0,3 6 49 0 0,2-19-116 0 0,-1-7-109 0 0,1 0 1 0 0,0 0-1 0 0,0-1 1 0 0,0 1 0 0 0,0 0-1 0 0,0 0 1 0 0,1 0 0 0 0,-1 0-1 0 0,1 0 1 0 0,0-1-1 0 0,0 2-31 0 0,9 1 136 0 0,-3 7-15 0 0,-7-11-115 0 0,1 0 0 0 0,-1 0-1 0 0,1 0 1 0 0,-1 0 0 0 0,1 0 0 0 0,-1 0 0 0 0,1 0-1 0 0,0 0 1 0 0,0 0 0 0 0,-1-1 0 0 0,1 1 0 0 0,0 0-1 0 0,0 0 1 0 0,0-1 0 0 0,0 1 0 0 0,0 0-6 0 0,1 0 14 0 0,-1-1-1 0 0,1 1 1 0 0,0-1 0 0 0,0 1 0 0 0,-1-1-1 0 0,1 0 1 0 0,0 0 0 0 0,0 0 0 0 0,0 0-14 0 0,7 1 57 0 0,-4 0-54 0 0,3 4 3 0 0,-6-4-2 0 0,-1 0-1 0 0,1 0 1 0 0,0 0 0 0 0,-1 0-1 0 0,1 0 1 0 0,0-1-1 0 0,0 1 1 0 0,-1 0 0 0 0,1-1-1 0 0,0 0 1 0 0,0 1-1 0 0,0-1 1 0 0,0 0-1 0 0,-1 0 1 0 0,1 0 0 0 0,0 0-1 0 0,0 0 1 0 0,0-1-1 0 0,0 1 1 0 0,0 0 0 0 0,-1-1-1 0 0,3 0-3 0 0,3-2 20 0 0,7-1-22 0 0,2 0-84 0 0,-4 2-41 0 0,3 2-73 0 0,-13 0 167 0 0,1 0-1 0 0,0-1 0 0 0,0 1 0 0 0,0 0 0 0 0,0-1 1 0 0,0 1-1 0 0,-1-1 0 0 0,3-1 34 0 0,4-2-134 0 0,2-3-59 0 0,6-2-184 0 0,-11 7 210 0 0,1 0-63 0 0,2-1-68 0 0,0 0-99 0 0,21-10-432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6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4144 0 0,'0'0'319'0'0,"0"3"-210"0"0,-2 16 535 0 0,1-15-77 0 0,0 0 0 0 0,1 0 0 0 0,-1 1 0 0 0,1-1 0 0 0,0 0 0 0 0,0 1 0 0 0,1-1-567 0 0,-1-1 310 0 0,0 0 0 0 0,1 0-1 0 0,-1 1 1 0 0,0-1 0 0 0,-1 0 0 0 0,1 0-1 0 0,-1 2-309 0 0,0-3 77 0 0,1 0 0 0 0,0 1 0 0 0,-1-1 0 0 0,1 0 0 0 0,0 0 0 0 0,0 0 0 0 0,0 1 0 0 0,1-1 0 0 0,-1 0 0 0 0,0 0 0 0 0,1 0 0 0 0,-1 0 0 0 0,1 1 0 0 0,0-1 0 0 0,0 0 0 0 0,0 0 0 0 0,0 0-77 0 0,11 21 627 0 0,-10-17-384 0 0,0 0 0 0 0,1-1 0 0 0,0 1 1 0 0,0-1-1 0 0,1 0 0 0 0,0 0 0 0 0,0 0 0 0 0,4 4-243 0 0,-2-4 273 0 0,0-1 0 0 0,1 0-1 0 0,0 0 1 0 0,-1 0 0 0 0,2-1-1 0 0,-1 1 1 0 0,4 0-273 0 0,4 0 120 0 0,0 1-1 0 0,1-2 1 0 0,3 1-120 0 0,-16-4-10 0 0,0 0 0 0 0,0 0 0 0 0,-1 0 0 0 0,1 0 0 0 0,0-1 0 0 0,0 1 0 0 0,-1-1 0 0 0,3 0 10 0 0,11-2 1 0 0,-9 3-1 0 0,-6 1 0 0 0,-1-1 0 0 0,1 0 0 0 0,0 0 0 0 0,0 0 0 0 0,0 0 0 0 0,0 0 0 0 0,0 0 0 0 0,0 0 0 0 0,0 0 0 0 0,0 0 0 0 0,0-1 0 0 0,0 1 0 0 0,0 0 0 0 0,0 0 0 0 0,0-1 0 0 0,0 1 0 0 0,0-1 0 0 0,0 1 0 0 0,-1-1 0 0 0,1 1 0 0 0,0-1 0 0 0,0 0 0 0 0,-1 1 0 0 0,1-1 0 0 0,0 0 0 0 0,-1 0 0 0 0,1 1 0 0 0,-1-1 0 0 0,1 0 0 0 0,-1 0 0 0 0,1 0 0 0 0,-1 0 0 0 0,1 0 0 0 0,-1 0 0 0 0,6-8-4 0 0,-5 9-23 0 0,0-1 1 0 0,-1 0-1 0 0,1 1 1 0 0,-1-1-1 0 0,1 0 0 0 0,-1 1 1 0 0,1-1-1 0 0,-1 0 1 0 0,1 0-1 0 0,-1 1 0 0 0,0-1 1 0 0,1 0-1 0 0,-1 0 1 0 0,0 0-1 0 0,0 0 1 0 0,0 1-1 0 0,0-1 0 0 0,1 0 1 0 0,-1 0-1 0 0,0 0 1 0 0,0 0-1 0 0,-1 0 0 0 0,1 0 1 0 0,0 0 26 0 0,0 0-103 0 0,0-1 0 0 0,0 0 0 0 0,0 0 0 0 0,0 1 0 0 0,0-1 1 0 0,0 0-1 0 0,1 1 0 0 0,-1-1 0 0 0,0 0 0 0 0,1 1 0 0 0,0-1 0 0 0,-1 1 0 0 0,1-1 1 0 0,0 1-1 0 0,0-1 0 0 0,0 1 0 0 0,0-1 0 0 0,0 1 0 0 0,0 0 0 0 0,0 0 0 0 0,0-1 1 0 0,0 1-1 0 0,1 0 103 0 0,0-1-196 0 0,0-1 1 0 0,0 1-1 0 0,0-1 1 0 0,0 0-1 0 0,0 1 1 0 0,0-1-1 0 0,-1 0 1 0 0,1 0-1 0 0,-1 0 1 0 0,0 0-1 0 0,0-1 1 0 0,0 1 195 0 0,3-32-1213 0 0,-2 32 1039 0 0,-1-1 0 0 0,1 1 1 0 0,-1-1-1 0 0,1 1 0 0 0,0 0 0 0 0,1-1 1 0 0,0 0 173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7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1 4144 0 0,'0'0'319'0'0,"0"0"-30"0"0,0 0 656 0 0,0 2 307 0 0,3 12 698 0 0,-2-12-1795 0 0,-1-1 1 0 0,1 1 0 0 0,-1 0-1 0 0,1-1 1 0 0,-1 1 0 0 0,0 0 0 0 0,0 0-1 0 0,0-1 1 0 0,0 1 0 0 0,0 0 0 0 0,0-1-1 0 0,0 1 1 0 0,0 0 0 0 0,-1 0 0 0 0,1-1-1 0 0,-1 2-155 0 0,-1 1 214 0 0,0 0 1 0 0,1-1-1 0 0,0 1 0 0 0,-1 0 0 0 0,1-1 0 0 0,1 1 0 0 0,-1 0 0 0 0,0 0 0 0 0,1 0 0 0 0,0 0 0 0 0,0 0 1 0 0,0 0-215 0 0,-1 2 230 0 0,0 0 1 0 0,0 0 0 0 0,0 0 0 0 0,-1 0 0 0 0,0 0 0 0 0,0-1 0 0 0,-2 4-231 0 0,-7 24 939 0 0,5-9-322 0 0,-2 0 0 0 0,0-1 0 0 0,-1 0 0 0 0,-1 0-1 0 0,-9 13-616 0 0,15-29 196 0 0,0 1 0 0 0,1 0 0 0 0,0 0-1 0 0,1 1 1 0 0,-1 2-196 0 0,0-2 174 0 0,1-1 0 0 0,-1 1 0 0 0,0-1 0 0 0,-2 2-174 0 0,-5 7 130 0 0,7-12-125 0 0,1-1 1 0 0,-1 1 0 0 0,1 0-1 0 0,0 0 1 0 0,0 0-1 0 0,0 0 1 0 0,0 0 0 0 0,1 0-1 0 0,0 0 1 0 0,0 1 0 0 0,1-1-1 0 0,-1 1-5 0 0,1 3 0 0 0,-1-1 0 0 0,-1 0 0 0 0,1 0 0 0 0,-1-1 0 0 0,-1 3 0 0 0,1-4 0 0 0,0 0 0 0 0,0 0 0 0 0,1 0 0 0 0,0 0 0 0 0,0 0 0 0 0,1 0 0 0 0,0 0 0 0 0,0 3 0 0 0,0-6-98 0 0,0 0-1 0 0,1 0 0 0 0,-2 0 1 0 0,1 0-1 0 0,0-1 1 0 0,-1 1-1 0 0,1 0 0 0 0,-1 0 1 0 0,0 0-1 0 0,0-1 0 0 0,0 1 1 0 0,0-1-1 0 0,0 1 0 0 0,0-1 1 0 0,-1 1-1 0 0,0-1 1 0 0,1 1-1 0 0,-1-1 0 0 0,-1 1 99 0 0,-6 10-4032 0 0,2 0-2653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7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393 40 10680 0 0,'0'-1'46'0'0,"0"0"0"0"0,0 0 1 0 0,0 0-1 0 0,-1 0 0 0 0,1 0 0 0 0,0 0 1 0 0,-1 0-1 0 0,1 0 0 0 0,-1 0 1 0 0,1 0-1 0 0,-1 0 0 0 0,1 0 1 0 0,-1 1-1 0 0,0-1 0 0 0,0 0 0 0 0,1 0 1 0 0,-1 1-1 0 0,0-1 0 0 0,0 1 1 0 0,0-1-1 0 0,1 0 0 0 0,-1 1 1 0 0,0-1-1 0 0,0 1 0 0 0,0 0 0 0 0,-1-1-46 0 0,-31-8-25 0 0,18 6 531 0 0,5 1-101 0 0,1 0 0 0 0,0 1 0 0 0,-1 0 0 0 0,1 0 0 0 0,-1 2 0 0 0,-4-1-405 0 0,-9 1 494 0 0,14 0-265 0 0,0 0 1 0 0,0 1 0 0 0,0 0 0 0 0,0 1 0 0 0,0 0 0 0 0,0 0 0 0 0,-2 2-230 0 0,-12 4 325 0 0,13-5-166 0 0,1 0 0 0 0,-1 0 1 0 0,1 0-1 0 0,-2 3-159 0 0,7-5 68 0 0,0 1 1 0 0,1 0-1 0 0,-1 0 1 0 0,1 0-1 0 0,0 0 1 0 0,0 1-1 0 0,0-1 0 0 0,0 1 1 0 0,1 0-1 0 0,-3 4-68 0 0,-4 7 197 0 0,4-6-88 0 0,1-1-1 0 0,-1 1 1 0 0,2 0-1 0 0,-1 0 1 0 0,1 1-1 0 0,-1 5-108 0 0,-1 14 343 0 0,1 0-1 0 0,1 1 1 0 0,2-1-1 0 0,1 1 0 0 0,3 25-342 0 0,0-8 352 0 0,-3-28-344 0 0,2 0 0 0 0,0 0 0 0 0,1 0 0 0 0,1 3-8 0 0,4 19 0 0 0,-6-29 0 0 0,0-1 0 0 0,1 1 0 0 0,2 4 0 0 0,-3-10 12 0 0,0 1 0 0 0,-1-1-1 0 0,0 1 1 0 0,0 0 0 0 0,0-1-1 0 0,-1 5-11 0 0,1 17-4090 0 0,-2-29-349 0 0,-2-6-1189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8.1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19 128 10136 0 0,'-16'0'464'0'0,"13"0"-10"0"0,3 0-188 0 0,0 0 295 0 0,0 0 160 0 0,0 0 30 0 0,3-1-39 0 0,27-10 313 0 0,0 2-1 0 0,29-4-1024 0 0,-9 2 490 0 0,-1-2 1 0 0,9-5-491 0 0,-6 1 384 0 0,52-9-384 0 0,-87 23 98 0 0,-1 0 0 0 0,1 2 0 0 0,0 0 0 0 0,-1 1 0 0 0,1 0 0 0 0,0 2 0 0 0,-1 0 0 0 0,9 2-98 0 0,-19-2 85 0 0,-1-1 0 0 0,1 2-1 0 0,0-1 1 0 0,0 1-1 0 0,-1 0 1 0 0,0 0-1 0 0,1 0 1 0 0,-1 1 0 0 0,-1 0-1 0 0,4 2-84 0 0,-1 2 58 0 0,1-1 0 0 0,-1 1 0 0 0,-1 0 0 0 0,0 1 0 0 0,5 8-58 0 0,1 6 0 0 0,-2 0 0 0 0,0 1 0 0 0,5 20 0 0 0,0 0 0 0 0,-3-15 29 0 0,-6-14 589 0 0,0 0-1 0 0,1 7-617 0 0,-2 8 804 0 0,-5-30-803 0 0,1 0-1 0 0,-1 1 1 0 0,0-1 0 0 0,0 1-1 0 0,0-1 1 0 0,0 0-1 0 0,0 1 1 0 0,0-1-1 0 0,0 1 1 0 0,0-1 0 0 0,0 0-1 0 0,0 1 1 0 0,0-1-1 0 0,0 1 1 0 0,-1-1 0 0 0,1 0-1 0 0,0 1 1 0 0,0-1-1 0 0,0 0 1 0 0,0 1-1 0 0,-1-1 0 0 0,1 1 17 0 0,-1-1-1 0 0,0 1 0 0 0,0-1 1 0 0,0 0-1 0 0,1 1 1 0 0,-1-1-1 0 0,0 0 0 0 0,0 1 1 0 0,0-1-1 0 0,0 0 0 0 0,0 0 1 0 0,0 0-1 0 0,0 0 0 0 0,0 0 1 0 0,1 0-1 0 0,-1 0 1 0 0,0 0-1 0 0,0 0 0 0 0,0 0 1 0 0,0-1-1 0 0,0 1 0 0 0,0 0 1 0 0,0-1-1 0 0,1 1 0 0 0,-1-1 1 0 0,0 1-1 0 0,0 0 1 0 0,0-1-1 0 0,1 0 0 0 0,-1 1 1 0 0,0-1-17 0 0,-2-1 171 0 0,0 0-1 0 0,1 0 1 0 0,0 0 0 0 0,-1 0 0 0 0,1 0 0 0 0,0-1 0 0 0,0 1 0 0 0,-2-3-171 0 0,0-7-44 0 0,0 1 0 0 0,1 0-1 0 0,0-1 1 0 0,0 0 0 0 0,1 0 0 0 0,1 0-1 0 0,0 0 1 0 0,0 0 0 0 0,2 0 0 0 0,-1 0 0 0 0,2 0-1 0 0,-1 0 45 0 0,1 5 31 0 0,-1 1 0 0 0,1-1 0 0 0,1 0 0 0 0,-1 1 0 0 0,1-1 0 0 0,0 1 0 0 0,1 0 0 0 0,-1 0 0 0 0,1 0 0 0 0,0 0 0 0 0,3-2-31 0 0,3-3-64 0 0,0 1 1 0 0,1 0-1 0 0,0 0 1 0 0,12-7 63 0 0,-16 12-120 0 0,0 1 1 0 0,1 0-1 0 0,0 1 0 0 0,2-1 120 0 0,5-2-120 0 0,-1 1-607 0 0,0 0 0 0 0,0 0 0 0 0,0 1 0 0 0,13-1 727 0 0,-11 3-4182 0 0,-1 0 1 0 0,10 2 4181 0 0,-10 0-4808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8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24 134 5984 0 0,'0'0'273'0'0,"0"0"-5"0"0,2 2-172 0 0,1 3 231 0 0,1 1 1 0 0,-1 0-1 0 0,-1 0 0 0 0,1 0 1 0 0,-1 1-1 0 0,0-1 0 0 0,0 1 1 0 0,-1 2-328 0 0,8 58 5829 0 0,-4-29-4805 0 0,-3-19-369 0 0,-1-8-396 0 0,0 1-1 0 0,1 0 1 0 0,1-1-1 0 0,0 1 1 0 0,0-1 0 0 0,1 0-1 0 0,0 0 1 0 0,1 0-1 0 0,3 4-258 0 0,-7-13-10 0 0,0 0 0 0 0,0 0 0 0 0,0 0-1 0 0,-1 0 1 0 0,1 1 0 0 0,-1-1-1 0 0,1 0 1 0 0,-1 0 0 0 0,0 1-1 0 0,0-1 1 0 0,0 0 0 0 0,0 0 0 0 0,0 2 10 0 0,0 3-523 0 0,-9-4-4922 0 0,-1 2-137 0 0</inkml:trace>
  <inkml:trace contextRef="#ctx0" brushRef="#br0" timeOffset="1">0 1 5528 0 0,'0'0'240'0'0,"0"0"56"0"0,0 0-232 0 0,0 0-64 0 0,0 0 0 0 0,0 0 0 0 0,0 0 920 0 0,0 0 168 0 0,0 0 40 0 0,16 0 8 0 0,-2 0-880 0 0,-1 3-184 0 0,6-3-72 0 0,-1 4-4272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8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1 180 8288 0 0,'0'0'381'0'0,"0"0"-6"0"0,2 1-242 0 0,5 1 158 0 0,1-1 0 0 0,0 0 1 0 0,-1-1-1 0 0,1 1 0 0 0,0-1 0 0 0,-1-1 1 0 0,1 0-1 0 0,0 0 0 0 0,-1 0 0 0 0,1-1 0 0 0,-1 0 1 0 0,1-1-292 0 0,21-4 913 0 0,-19 5-561 0 0,0-1 0 0 0,0 0 0 0 0,2-2-352 0 0,26-9 1382 0 0,-24 9-910 0 0,0 0-1 0 0,7-4-471 0 0,100-53 1553 0 0,-84 41-1542 0 0,-28 13 44 0 0,-8 5-60 0 0,-1 1 8 0 0,0 2-3 0 0,0-1 0 0 0,1 1 0 0 0,-1-1 0 0 0,0 0 0 0 0,0 1 0 0 0,0-1 0 0 0,0 1 0 0 0,0-1 0 0 0,0 0 0 0 0,0 1 0 0 0,0-1 0 0 0,0 0 0 0 0,0 1 0 0 0,0-1 0 0 0,0 1 0 0 0,-1-1 0 0 0,1 0 0 0 0,0 1 0 0 0,0-1 0 0 0,-1 1 0 0 0,1-1 0 0 0,0 0 0 0 0,-1 1 0 0 0,1-1 0 0 0,0 1 0 0 0,-1 0 0 0 0,1-1 0 0 0,-1 1 0 0 0,1-1 0 0 0,-1 1 0 0 0,1-1 0 0 0,-1 1 0 0 0,1 0 0 0 0,-1 0 0 0 0,0-1 0 0 0,1 1 0 0 0,-1 0 0 0 0,1 0 0 0 0,-1-1 0 0 0,0 1 0 0 0,1 0 0 0 0,-1 0 0 0 0,1 0 0 0 0,-1 0 0 0 0,0 0 0 0 0,-1 0 0 0 0,-4-2-17 0 0,0 1 0 0 0,1 0 0 0 0,-1 0-1 0 0,0 1 1 0 0,0 0 0 0 0,0 0 0 0 0,0 0-1 0 0,1 0 1 0 0,-1 1 0 0 0,0 0 0 0 0,0 1-1 0 0,1-1 1 0 0,-1 1 0 0 0,-4 2 17 0 0,0 0-12 0 0,0 0-1 0 0,0 2 1 0 0,0-1 0 0 0,1 1-1 0 0,-1 0 1 0 0,2 1-1 0 0,-4 3 13 0 0,1 0-6 0 0,0 2 0 0 0,1 0-1 0 0,1 0 1 0 0,0 0-1 0 0,0 1 1 0 0,1 1-1 0 0,1-1 1 0 0,0 1 0 0 0,1 1-1 0 0,1-1 1 0 0,0 1 6 0 0,3-9 29 0 0,1-1 0 0 0,-1 1 0 0 0,1 0 0 0 0,0-1 0 0 0,1 1 0 0 0,0 0 0 0 0,-1 0 0 0 0,2 0 0 0 0,-1-1 0 0 0,1 1 0 0 0,0 0 0 0 0,0 0 0 0 0,0-1 0 0 0,1 1 0 0 0,0-1 0 0 0,0 1 0 0 0,1-1 0 0 0,-1 0 0 0 0,1 0 0 0 0,0 0 0 0 0,1 0 0 0 0,-1 0 0 0 0,1-1 0 0 0,0 0 0 0 0,0 1 0 0 0,0-1 0 0 0,0-1 0 0 0,6 4-29 0 0,0-1 3 0 0,1 0-1 0 0,0-1 1 0 0,1 0 0 0 0,-1-1 0 0 0,1 0-1 0 0,0-1 1 0 0,0 0 0 0 0,0-1 0 0 0,0 0-1 0 0,0-1 1 0 0,1 0 0 0 0,-1-1 0 0 0,5-1-3 0 0,1 0-172 0 0,61-5-5643 0 0,-42 1 193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9.2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6912 0 0,'0'0'528'0'0,"0"7"437"0"0,-2-2-549 0 0,1 1 1 0 0,0-1-1 0 0,0 1 0 0 0,1-1 1 0 0,-1 1-1 0 0,1-1 0 0 0,0 1 0 0 0,1-1 1 0 0,0 1-1 0 0,0 3-416 0 0,4 11 1273 0 0,1 0 1 0 0,3 6-1274 0 0,7 26 2308 0 0,11 44 540 0 0,-17-71-1920 0 0,-8-21-842 0 0,0-1 1 0 0,-1 1-1 0 0,1 0 0 0 0,-1 0 0 0 0,0 0 1 0 0,0 3-87 0 0,7 12 258 0 0,-8-18-131 0 0,0-1-6 0 0,0 0-1 0 0,0 0 19 0 0,0 0 78 0 0,0 0 37 0 0,0 0 8 0 0,-1-1-42 0 0,-1-2-216 0 0,1 1 0 0 0,-1-1 0 0 0,1 1 0 0 0,-1-1 0 0 0,1 0 0 0 0,0 1 0 0 0,0-1 0 0 0,0 0 0 0 0,0 0 0 0 0,1 0-1 0 0,-1 0 1 0 0,1 0 0 0 0,0 0 0 0 0,0-1-4 0 0,0-8-3 0 0,0 0-1 0 0,1 0 0 0 0,0-4 4 0 0,0 8 0 0 0,0 0 0 0 0,1 0 0 0 0,-1 0 0 0 0,1 0 0 0 0,1 0 0 0 0,0 0 0 0 0,0 1 0 0 0,0-1 0 0 0,1 1 0 0 0,0 0 0 0 0,0 0 0 0 0,1 0 0 0 0,0 1 0 0 0,0-1 0 0 0,-4 6 0 0 0,4-4-84 0 0,0 0 0 0 0,0 0 1 0 0,0 0-1 0 0,1 1 0 0 0,-1 0 1 0 0,5-2 83 0 0,-8 5-21 0 0,0 0 1 0 0,0 0 0 0 0,0 0 0 0 0,0 0 0 0 0,0 1 0 0 0,0-1 0 0 0,0 1 0 0 0,0 0 0 0 0,0 0 0 0 0,0 0 0 0 0,1 0 0 0 0,-1 0 0 0 0,0 0 0 0 0,0 0 0 0 0,0 1 0 0 0,0-1 0 0 0,0 1 0 0 0,0-1 0 0 0,0 1 0 0 0,0 0-1 0 0,0 0 1 0 0,0 0 0 0 0,0 0 0 0 0,1 1 20 0 0,85 55-293 0 0,-86-55 293 0 0,0-1-1 0 0,0 0 1 0 0,0 1-1 0 0,0-1 1 0 0,0 1-1 0 0,-1 0 1 0 0,1 0-1 0 0,0 0 1 0 0,-1-1-1 0 0,1 1 1 0 0,-1 1-1 0 0,0-1 1 0 0,0 0-1 0 0,0 0 1 0 0,0 0 0 0 0,0 1-1 0 0,0-1 1 0 0,0 0-1 0 0,-1 1 1 0 0,1-1-1 0 0,-1 1 1 0 0,0-1-1 0 0,0 3 1 0 0,1 0-20 0 0,0-1 0 0 0,0 1-1 0 0,0-1 1 0 0,1 1 0 0 0,-1-1 0 0 0,1 0-1 0 0,0 0 1 0 0,1 0 0 0 0,-1 0-1 0 0,1 1 21 0 0,31 37-393 0 0,-21-26 341 0 0,-10-13-147 0 0,0 0-1 0 0,0 0 0 0 0,0-1 1 0 0,1 1-1 0 0,-1-1 1 0 0,1 0-1 0 0,0 0 0 0 0,0 0 200 0 0,10 6-4326 0 0,1 4-2382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39.7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221 628 11056 0 0,'-6'-5'236'0'0,"0"-1"0"0"0,1 0 0 0 0,0-1 0 0 0,0 1 0 0 0,-1-5-236 0 0,1 5 234 0 0,1-1 0 0 0,-1 1 0 0 0,0 0 1 0 0,-1 0-1 0 0,1 1 0 0 0,-4-3-234 0 0,7 6 130 0 0,0 1 0 0 0,0-1 0 0 0,0 1 0 0 0,0 0 0 0 0,0 0 1 0 0,0 0-1 0 0,-1 0 0 0 0,1 0 0 0 0,0 1 0 0 0,0-1 0 0 0,-1 1 0 0 0,1-1 0 0 0,-1 1 0 0 0,1 0 0 0 0,0 0 0 0 0,-1 0 0 0 0,1 0 0 0 0,0 0 0 0 0,-1 1 0 0 0,1-1 0 0 0,0 1 0 0 0,-2 0-130 0 0,-2 1 45 0 0,0 1 0 0 0,1-1 0 0 0,0 1 1 0 0,0 0-1 0 0,0 0 0 0 0,0 1 0 0 0,0 0 0 0 0,1 0 0 0 0,-1 0 0 0 0,1 0 0 0 0,0 1 0 0 0,0-1 0 0 0,1 1 0 0 0,-1 0 1 0 0,1 0-1 0 0,0 0 0 0 0,1 1 0 0 0,-2 1-45 0 0,2 1 30 0 0,-1 0 1 0 0,1 0 0 0 0,0 0-1 0 0,0 0 1 0 0,1 0-1 0 0,0 0 1 0 0,1 1 0 0 0,-1-1-1 0 0,2 0 1 0 0,-1 0-1 0 0,1 1 1 0 0,1-1-1 0 0,-1 1-30 0 0,1-3 16 0 0,0 0 0 0 0,1 0 0 0 0,-1-1 0 0 0,1 1 0 0 0,0-1 0 0 0,0 1 0 0 0,1-1 0 0 0,-1 0 0 0 0,4 3-16 0 0,2 2 62 0 0,0-1 0 0 0,1 0 0 0 0,0 0 0 0 0,1 0-62 0 0,-6-7 23 0 0,-1 1 0 0 0,0 0 0 0 0,1-1-1 0 0,0 0 1 0 0,0 0 0 0 0,-1-1 0 0 0,1 1-1 0 0,0-1 1 0 0,0 0 0 0 0,0 0 0 0 0,0-1 0 0 0,1 1-1 0 0,-1-1 1 0 0,0 0 0 0 0,0 0 0 0 0,0-1-1 0 0,0 0 1 0 0,0 0 0 0 0,0 0 0 0 0,0 0-1 0 0,0-1 1 0 0,0 0 0 0 0,-1 0 0 0 0,1 0-1 0 0,0-1 1 0 0,-1 1 0 0 0,0-1 0 0 0,0 0-1 0 0,0 0 1 0 0,3-3-23 0 0,-6 4 10 0 0,3-1-6 0 0,-1 0 0 0 0,1-1 0 0 0,-1 1 0 0 0,0-1 0 0 0,0 0 0 0 0,-1 0 0 0 0,1 0 0 0 0,-1 0 0 0 0,0-1 0 0 0,0 1 0 0 0,0-1 0 0 0,0 1 0 0 0,-1-1-1 0 0,0 0 1 0 0,1-3-4 0 0,-1-7 8 0 0,1-3-55 0 0,-1 1 0 0 0,0-1 0 0 0,-2 0 1 0 0,0 0-1 0 0,-2-14 47 0 0,-21-119-529 0 0,16 95 331 0 0,4 18-179 0 0,1-22 377 0 0,2 16-164 0 0,0-10-158 0 0,3-15 322 0 0,1-14-205 0 0,-3 74 195 0 0,0 6-2 0 0,0 0 1 0 0,0 0-1 0 0,0 0 1 0 0,-1 0-1 0 0,1 0 0 0 0,-1 0 1 0 0,0 0-1 0 0,0 0 1 0 0,0 0-1 0 0,0 0 0 0 0,0 0 1 0 0,-2-1 11 0 0,3 4 5 0 0,0 0 1 0 0,0-1 0 0 0,0 1-1 0 0,0 0 1 0 0,0-1 0 0 0,0 1-1 0 0,0 0 1 0 0,0-1 0 0 0,-1 1-1 0 0,1 0 1 0 0,0-1 0 0 0,0 1-1 0 0,0 0 1 0 0,-1 0 0 0 0,1-1-1 0 0,0 1 1 0 0,0 0 0 0 0,-1 0-1 0 0,1 0 1 0 0,0-1 0 0 0,-1 1-1 0 0,1 0 1 0 0,0 0 0 0 0,0 0-1 0 0,-1 0 1 0 0,1 0 0 0 0,0-1-1 0 0,-1 1 1 0 0,1 0 0 0 0,0 0-1 0 0,-1 0 1 0 0,1 0 0 0 0,0 0-1 0 0,-1 0 1 0 0,1 0 0 0 0,0 0-1 0 0,-1 0 1 0 0,1 0 0 0 0,0 0-1 0 0,-1 1 1 0 0,1-1 0 0 0,0 0-1 0 0,-1 0 1 0 0,1 0 0 0 0,0 0-1 0 0,-1 0 1 0 0,1 1 0 0 0,0-1-1 0 0,0 0 1 0 0,-1 0-1 0 0,1 1 1 0 0,0-1 0 0 0,-1 0-6 0 0,0 1 18 0 0,0 1 1 0 0,0-1-1 0 0,0 0 1 0 0,0 1-1 0 0,0-1 1 0 0,0 1-1 0 0,1-1 1 0 0,-1 1-1 0 0,0 0-18 0 0,0 1 17 0 0,-2 6 35 0 0,0 0 0 0 0,0 1 0 0 0,1-1-1 0 0,1 1 1 0 0,0 0 0 0 0,0-1 0 0 0,0 1 0 0 0,1 0 0 0 0,1-1 0 0 0,0 2-52 0 0,5 41 269 0 0,-4-27 81 0 0,1-1-1 0 0,4 15-349 0 0,58 197 1712 0 0,-57-205-1255 0 0,-1 1 0 0 0,2 25-457 0 0,-4-20 86 0 0,-2-18 46 0 0,-1 1-1 0 0,-1-1 0 0 0,-1 1 0 0 0,-1-1 0 0 0,-1 1-131 0 0,-4 6 655 0 0,1-7-1810 0 0,3-6-4815 0 0,2-13-719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40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251 121 6912 0 0,'0'0'314'0'0,"1"-2"-6"0"0,11-23-231 0 0,-10 22 500 0 0,0-1 1 0 0,0 1-1 0 0,-1-1 1 0 0,1 1-1 0 0,-1-1 0 0 0,1 0 1 0 0,-1 1-1 0 0,0-1 1 0 0,0-2-578 0 0,-2 3 298 0 0,0 1 1 0 0,0 1-1 0 0,0-1 0 0 0,0 0 1 0 0,0 0-1 0 0,0 0 1 0 0,-1 0-1 0 0,1 1 1 0 0,-1-1-1 0 0,1 1 1 0 0,-1-1-1 0 0,1 1 0 0 0,-2-1-298 0 0,-4-2 276 0 0,0 0 0 0 0,0 1 0 0 0,0 0 0 0 0,-1 0 0 0 0,1 0-1 0 0,-1 1 1 0 0,0 0 0 0 0,1 1 0 0 0,-1 0 0 0 0,-3 0-276 0 0,-7-2-31 0 0,11 3 49 0 0,-1 0 0 0 0,1 0 0 0 0,0 1 0 0 0,-1 0-1 0 0,1 0 1 0 0,0 0 0 0 0,0 1 0 0 0,0 0-1 0 0,-2 1-17 0 0,4-1 20 0 0,0-1 0 0 0,0 1-1 0 0,0 0 1 0 0,0 1-1 0 0,0-1 1 0 0,1 1-1 0 0,-1 0 1 0 0,1 0-1 0 0,0 0 1 0 0,0 0 0 0 0,0 1-1 0 0,0 0 1 0 0,1 0-1 0 0,-1 0 1 0 0,-1 4-20 0 0,0-1 8 0 0,4-6-9 0 0,1-1 1 0 0,-1 1 0 0 0,0 0-1 0 0,1 0 1 0 0,-1-1-1 0 0,1 1 1 0 0,0 0 0 0 0,-1 0-1 0 0,1 0 1 0 0,-1-1 0 0 0,1 1-1 0 0,0 0 1 0 0,0 0-1 0 0,-1 0 1 0 0,1 0 0 0 0,0 0-1 0 0,0 0 1 0 0,0 0-1 0 0,0-1 1 0 0,0 1 0 0 0,0 0-1 0 0,0 0 1 0 0,1 0-1 0 0,-1 0 1 0 0,0 0 0 0 0,0 0-1 0 0,1 0 1 0 0,-1-1 0 0 0,0 1-1 0 0,1 0 1 0 0,-1 0 0 0 0,18 24-49 0 0,0-1 0 0 0,1 0 1 0 0,1-2-1 0 0,13 11 49 0 0,10 6 67 0 0,-23-22-251 0 0,13 15 184 0 0,-23-21-36 0 0,7 7 27 0 0,-1-1 0 0 0,0 2 0 0 0,-2 0-1 0 0,0 1 1 0 0,3 9 9 0 0,-10-16-111 0 0,-3-7 221 0 0,-1 0 0 0 0,0 0 0 0 0,0 0-1 0 0,-1 0 1 0 0,2 6-110 0 0,-3-11 38 0 0,-1 0 0 0 0,0 1 0 0 0,0-1 1 0 0,0 0-1 0 0,1 0 0 0 0,-1 1 0 0 0,0-1 0 0 0,-1 0 0 0 0,1 0 0 0 0,0 0 0 0 0,0 1 0 0 0,0-1 0 0 0,-1 0 0 0 0,1 0 1 0 0,-1 0-1 0 0,1 0 0 0 0,-1 0 0 0 0,1 1 0 0 0,-1-1 0 0 0,1 0 0 0 0,-1 0 0 0 0,0 0 0 0 0,0-1 0 0 0,0 1 0 0 0,1 0 0 0 0,-1 0 1 0 0,0 0-1 0 0,0-1 0 0 0,0 1 0 0 0,0 0 0 0 0,0-1 0 0 0,0 1 0 0 0,-2 0-38 0 0,-5 1 33 0 0,-1 1 1 0 0,0-1-1 0 0,1-1 0 0 0,-1 0 1 0 0,0 0-1 0 0,0-1 0 0 0,0 0 1 0 0,0 0-1 0 0,-6-2-33 0 0,-17 1 5 0 0,27 0-60 0 0,-1 0 0 0 0,1-1-1 0 0,0 1 1 0 0,0-1-1 0 0,0 0 1 0 0,0-1 0 0 0,0 1-1 0 0,0-1 1 0 0,-3-2 55 0 0,-2-1-779 0 0,9 5 617 0 0,0 1 0 0 0,0-1 0 0 0,0 0 0 0 0,0 0 0 0 0,0 1 0 0 0,0-1 0 0 0,0 0 0 0 0,0 0 0 0 0,1 0 0 0 0,-1 0 0 0 0,0-1 0 0 0,0 1 0 0 0,1 0 0 0 0,-1 0-1 0 0,1 0 1 0 0,-1 0 0 0 0,1-1 162 0 0,-1-1-258 0 0,-4-9-1307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40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11976 0 0,'0'0'266'0'0,"0"0"44"0"0,0 0 15 0 0,0 0-26 0 0,0 9 249 0 0,0 5 180 0 0,-1-10-486 0 0,1 0 1 0 0,0 1-1 0 0,0-1 0 0 0,0 0 0 0 0,1 1 1 0 0,-1-1-1 0 0,1 0 0 0 0,0 0 1 0 0,0 1-1 0 0,1-1 0 0 0,-1 0 0 0 0,3 3-242 0 0,13 23-253 0 0,-16-29-1151 0 0,-1-1-510 0 0,0 0-109 0 0,0 0-22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7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129 495 6688 0 0,'43'0'197'0'0,"-43"0"-188"0"0,1 0-1 0 0,0 0 1 0 0,-1 0 0 0 0,1-1-1 0 0,0 1 1 0 0,0 0 0 0 0,-1 0-1 0 0,1 0 1 0 0,0 0-1 0 0,0 0 1 0 0,-1 1 0 0 0,1-1-1 0 0,0 0 1 0 0,-1 0 0 0 0,1 0-1 0 0,0 1 1 0 0,-1-1 0 0 0,1 0-1 0 0,0 1 1 0 0,-1-1-1 0 0,2 1-8 0 0,-2-1 2 0 0,-1 1 0 0 0,1-1-1 0 0,0 0 1 0 0,0 1-1 0 0,0-1 1 0 0,0 0 0 0 0,0 1-1 0 0,0-1 1 0 0,0 1-1 0 0,-1-1 1 0 0,1 0 0 0 0,0 1-1 0 0,0-1 1 0 0,0 0-1 0 0,-1 0 1 0 0,1 1 0 0 0,0-1-1 0 0,0 0 1 0 0,-1 0-1 0 0,1 1 1 0 0,0-1-2 0 0,-17 5 3 0 0,-2-4 3 0 0,9-1 31 0 0,6 0 3 0 0,0 0 95 0 0,3 3 152 0 0,1 3-58 0 0,-1 18 700 0 0,-1-14-583 0 0,0-4-189 0 0,-1-1-32 0 0,-1 0-40 0 0,0 0-46 0 0,-10 10 160 0 0,1 1-36 0 0,-8 14 93 0 0,18-25-168 0 0,-1-1 0 0 0,1 0 0 0 0,-1-1 0 0 0,-3 4-88 0 0,4-5 47 0 0,1 0 0 0 0,-1 0 0 0 0,1 1 1 0 0,0-1-1 0 0,0 1 0 0 0,0-1 1 0 0,0 1-1 0 0,0 0 0 0 0,1-1 0 0 0,-1 1 1 0 0,1 1-48 0 0,0 13 184 0 0,0-1 0 0 0,-3-4-11 0 0,0-4-63 0 0,-2 2 42 0 0,3 4 37 0 0,3 2 10 0 0,0 0-70 0 0,0 32 83 0 0,0-48-211 0 0,0 1 0 0 0,0 0 0 0 0,0-1 1 0 0,0 1-1 0 0,0 0 0 0 0,0-1 0 0 0,0 1 1 0 0,0 0-1 0 0,0-1 0 0 0,1 1 0 0 0,-1 0 1 0 0,0-1-1 0 0,0 1 0 0 0,1-1 0 0 0,-1 1 1 0 0,0 0-1 0 0,1-1 0 0 0,-1 1 0 0 0,1-1 1 0 0,-1 1-2 0 0,10 0 50 0 0,-10-1-47 0 0,1 0-1 0 0,0 0 1 0 0,0 0-1 0 0,0 0 0 0 0,-1 0 1 0 0,1 0-1 0 0,0 0 1 0 0,0 0-1 0 0,0 0 0 0 0,-1 0 1 0 0,1 1-1 0 0,0-1 1 0 0,0 0-1 0 0,-1 1 1 0 0,1-1-1 0 0,0 0 0 0 0,-1 1 1 0 0,1-1-1 0 0,0 1 1 0 0,-1-1-3 0 0,5 7 42 0 0,-5-7-40 0 0,0 1-1 0 0,1-1 1 0 0,-1 1-1 0 0,0-1 1 0 0,0 1-1 0 0,1-1 1 0 0,-1 0-1 0 0,0 1 1 0 0,1-1-1 0 0,-1 0 1 0 0,1 1-1 0 0,-1-1 1 0 0,0 0-1 0 0,1 1 1 0 0,-1-1-1 0 0,1 0 1 0 0,-1 0-1 0 0,1 0 1 0 0,-1 1-1 0 0,1-1 1 0 0,-1 0-1 0 0,1 0 1 0 0,-1 0-1 0 0,1 0 1 0 0,-1 0-1 0 0,1 0 1 0 0,-1 0-1 0 0,1 0 1 0 0,-1 0-1 0 0,1 0 1 0 0,-1 0-1 0 0,1 0-1 0 0,15-2 39 0 0,0-4-24 0 0,0-1-1 0 0,0 6 25 0 0,-13 0-38 0 0,1 1 0 0 0,-1-1 0 0 0,1 0 0 0 0,-1 0 0 0 0,0-1 0 0 0,0 1 0 0 0,1 0 1 0 0,-1-1-1 0 0,0 0 0 0 0,0 0 0 0 0,-1 0 0 0 0,1 0-1 0 0,17-10-2 0 0,7 1-66 0 0,3-8-153 0 0,-23 15 174 0 0,3-4-90 0 0,0 0 0 0 0,-1 0-1 0 0,0-1 1 0 0,5-6 137 0 0,-2 2-202 0 0,5-6-286 0 0,-2 0 93 0 0,-5 5 48 0 0,-1-1-1 0 0,0 0 1 0 0,-1-2 347 0 0,-1 3-248 0 0,-1 0-33 0 0,3-4-135 0 0,0 0-91 0 0,-6 12 175 0 0,0-1-62 0 0,1-2-285 0 0,-1-1-72 0 0,-1-3-306 0 0,-2-6-586 0 0</inkml:trace>
  <inkml:trace contextRef="#ctx0" brushRef="#br0" timeOffset="184.16">321 0 7976 0 0,'0'0'174'0'0,"0"0"29"0"0,0 0 14 0 0,-3 0-26 0 0,-10 3-152 0 0,7 1-18 0 0,2 0 37 0 0,1 2 50 0 0,2 4 101 0 0,1-8-162 0 0,0 1 1 0 0,-1-1 0 0 0,1 0-1 0 0,-1 1 1 0 0,1-1 0 0 0,-1 0-1 0 0,0 1 1 0 0,0-1-48 0 0,-4 6 189 0 0,-1 2 90 0 0,4 7 42 0 0,2 86 610 0 0,0-33-236 0 0,3-39-348 0 0,-1-20-156 0 0,1-1 0 0 0,0 1 0 0 0,2 3-191 0 0,15 30 564 0 0,-6-15-233 0 0,0-4-84 0 0,-11-18-143 0 0,-1 1-1 0 0,1-1 0 0 0,-1 0 1 0 0,0 4-104 0 0,4 11 260 0 0,5-1 76 0 0,-6 8-30 0 0,-4-25-274 0 0,8 26 140 0 0,-3-16-58 0 0,-3-10-80 0 0,-1 1 1 0 0,0 0-1 0 0,-1-1 1 0 0,1 1 0 0 0,-1 1-35 0 0,2 29 87 0 0,-3-6-17 0 0,-3-23-47 0 0,-6 5-101 0 0,8-10 61 0 0,1 1 0 0 0,-1-1 0 0 0,1 0-1 0 0,-1 0 1 0 0,1 1 0 0 0,-1-1 0 0 0,1 0 0 0 0,0 1 0 0 0,0-1 0 0 0,0 1 17 0 0,0 0-45 0 0,-1-2-16 0 0,1 1-23 0 0,0-1-43 0 0,0 1-18 0 0,-1-1-43 0 0,1 1-49 0 0,-1 0-55 0 0,0-1-73 0 0,0 2-58 0 0,0-1-53 0 0,-1 0-44 0 0,1 1-115 0 0,-1-1-39 0 0,0 2-173 0 0,-1 0-466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40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10968 0 0,'0'0'248'0'0,"0"0"34"0"0,0 0 21 0 0,0 0-34 0 0,0 0-34 0 0,1 2 502 0 0,1 4 219 0 0,0 0 0 0 0,-1 0 0 0 0,1 1 0 0 0,-1-1-1 0 0,0 7-955 0 0,-1-6 276 0 0,1 0 0 0 0,0-1-1 0 0,0 1 1 0 0,1 0-1 0 0,2 5-275 0 0,-2-6 61 0 0,8 12-308 0 0,-4-8-225 0 0,-4-7-3999 0 0,1 4-1567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48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1 920 0 0,'0'0'384'0'0,"0"0"1277"0"0,0 0 561 0 0,0 0 107 0 0,0 0-195 0 0,0 0-924 0 0,0 0-406 0 0,0 2-79 0 0,0 33 763 0 0,-1 13 59 0 0,2 1 0 0 0,3-1 0 0 0,6 32-1547 0 0,13 11 1416 0 0,-15-53-954 0 0,4 6-462 0 0,0 1 19 0 0,-2-23-19 0 0,-10-21-701 0 0,1 4 1874 0 0,-1-3-3636 0 0,1-2-3532 0 0,6-3 614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49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0 5984 0 0,'0'0'273'0'0,"0"0"-5"0"0,-1 2-172 0 0,0 2 60 0 0,-1-1 1 0 0,2 1-1 0 0,-1-1 0 0 0,0 1 0 0 0,1-1 1 0 0,-1 1-1 0 0,1 0 0 0 0,0-1 1 0 0,0 1-1 0 0,0 0 0 0 0,1-1 0 0 0,-1 1 1 0 0,2 2-157 0 0,1 7 932 0 0,2 0 1 0 0,0 0 0 0 0,1 1-933 0 0,-1-2 654 0 0,0 0 1 0 0,2 13-655 0 0,0-2 630 0 0,-5-18-403 0 0,0 1-1 0 0,-1-1 0 0 0,0 1 1 0 0,1 5-227 0 0,5 15 700 0 0,0-4-88 0 0,-3-8-231 0 0,0 10 256 0 0,-4-23-596 0 0,0 1-1 0 0,0-1 1 0 0,0 0-1 0 0,1 1 1 0 0,-1-1-1 0 0,0 0 1 0 0,1 0-1 0 0,-1 1 1 0 0,1-1-1 0 0,-1 0 0 0 0,1 1-40 0 0,0-1 208 0 0,-1-1-33 0 0,0 0-14 0 0,0 0-1 0 0,0 0-10 0 0,0 0-48 0 0,0 0-26 0 0,1-1-4 0 0,4-7-11 0 0,-3 6-52 0 0,-1 1 0 0 0,0-1 0 0 0,1 0 1 0 0,-1 1-1 0 0,0-1 0 0 0,0 0 0 0 0,0 0 0 0 0,-1 0 0 0 0,1 0 0 0 0,0-1-9 0 0,3-18 16 0 0,1 0 0 0 0,1 1 0 0 0,0-1 0 0 0,2 1 0 0 0,0 1 0 0 0,1 0 0 0 0,2-1-16 0 0,-7 14 2 0 0,0 0 0 0 0,0 1-1 0 0,1-1 1 0 0,0 1 0 0 0,0 0-1 0 0,0 0 1 0 0,5-2-2 0 0,-9 5-7 0 0,1 1-1 0 0,0 0 1 0 0,-1-1-1 0 0,1 1 1 0 0,0 0 0 0 0,0 0-1 0 0,0 0 1 0 0,0 0-1 0 0,0 1 1 0 0,0-1 0 0 0,0 0-1 0 0,0 1 1 0 0,1 0-1 0 0,-1-1 1 0 0,0 1 0 0 0,0 0-1 0 0,0 0 1 0 0,0 0-1 0 0,1 0 1 0 0,-1 1 0 0 0,0-1-1 0 0,0 0 1 0 0,0 1-1 0 0,0 0 1 0 0,2 0 7 0 0,2 3-175 0 0,1 1-1 0 0,-2 0 0 0 0,1 0 1 0 0,2 3 175 0 0,-3-4-22 0 0,-1 0 0 0 0,1 1 1 0 0,0-2-1 0 0,0 1 0 0 0,1 0 22 0 0,3 2 0 0 0,0 0 0 0 0,-1 1 0 0 0,0 0 0 0 0,0 1 0 0 0,6 7 0 0 0,-11-12 84 0 0,-1 0 0 0 0,1 0 0 0 0,-1 0 0 0 0,0 0 0 0 0,0 1 0 0 0,0-1 0 0 0,0 1-1 0 0,0-1 1 0 0,-1 1 0 0 0,1 0-84 0 0,-2 6 53 0 0,0-1 6 0 0,0-7 12 0 0,0-2 14 0 0,0 0-16 0 0,0 0-5 0 0,0 0 0 0 0,2-2-53 0 0,0 1 0 0 0,0-1-1 0 0,0 0 1 0 0,0 0-1 0 0,0 0 1 0 0,-1 0-1 0 0,1 0 1 0 0,-1 0-1 0 0,0-1 1 0 0,1 1-1 0 0,-1 0 1 0 0,0-3-11 0 0,12-16 1 0 0,-1 9-48 0 0,0 1 0 0 0,1 0 0 0 0,6-4 47 0 0,-15 12-13 0 0,1 1 1 0 0,-1-1-1 0 0,1 1 0 0 0,0 0 0 0 0,4-1 13 0 0,6-3-21 0 0,-11 4 9 0 0,0 1 0 0 0,1 0 1 0 0,-1 0-1 0 0,1 0 0 0 0,0 0 0 0 0,-1 1 1 0 0,1-1-1 0 0,0 1 0 0 0,-1 0 0 0 0,2 1 12 0 0,8 3 0 0 0,-9-2 0 0 0,0 0 0 0 0,-1 1 0 0 0,1 0 0 0 0,-1 0 0 0 0,1 0 0 0 0,-1 1 0 0 0,0-1 0 0 0,-1 1 0 0 0,3 3 0 0 0,3 4 17 0 0,-1 1 0 0 0,6 11-17 0 0,2 3 30 0 0,-15-24-30 0 0,0-1 0 0 0,0 1 0 0 0,0 0 0 0 0,-1-1 0 0 0,1 1 0 0 0,-1 0 0 0 0,1 0 0 0 0,-1-1 0 0 0,1 1 0 0 0,-1 1 0 0 0,3 11 0 0 0,-1-11 0 0 0,-1-2 0 0 0,-1 0 0 0 0,1 0 0 0 0,-1 0 0 0 0,0 0 0 0 0,1 0 0 0 0,-1-1 0 0 0,0 1 0 0 0,1 0 0 0 0,-1 0 0 0 0,0 0 0 0 0,0 0 0 0 0,0 0 0 0 0,0 0 0 0 0,0 0 0 0 0,0 0 0 0 0,0 0 0 0 0,0 0 0 0 0,-1 1 0 0 0,1 11-40 0 0,0-6-4753 0 0,0-7 3267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49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85 9184 0 0,'0'0'421'0'0,"0"0"-12"0"0,0 2-263 0 0,1 16 234 0 0,1-1-1 0 0,0 1 1 0 0,2 2-380 0 0,0-1 692 0 0,-1-1 0 0 0,-1 1 1 0 0,-1 4-693 0 0,1-4 446 0 0,0 0 0 0 0,1 0 0 0 0,2 0 0 0 0,-1-1 0 0 0,2 1 0 0 0,4 8-446 0 0,-5-15 190 0 0,42 108 951 0 0,-33-91-856 0 0,-12-25-234 0 0,0-1 0 0 0,0 1 0 0 0,0 0 0 0 0,0 0 0 0 0,-1 1 0 0 0,0-1 0 0 0,0 0-1 0 0,1 3-50 0 0,6 19 210 0 0,-6-18 363 0 0,-15-23-224 0 0,9 10-327 0 0,3 4-16 0 0,0 0 1 0 0,0 0-1 0 0,0 0 0 0 0,0-1 1 0 0,0 1-1 0 0,0 0 1 0 0,0-1-1 0 0,0 1 0 0 0,1-1 1 0 0,-1 1-1 0 0,1-1 1 0 0,-1 0-1 0 0,1 1 0 0 0,-1-1 1 0 0,1 0-7 0 0,-3-25 9 0 0,1 14-9 0 0,0 0 1 0 0,1 0-1 0 0,1-1 0 0 0,0 1 0 0 0,1 0 0 0 0,0-1 0 0 0,3-12-51 0 0,2 0-1 0 0,0 0 0 0 0,2 0 1 0 0,1 1-1 0 0,0 1 0 0 0,2-1 0 0 0,1 2 1 0 0,1-1-1 0 0,3 0 52 0 0,1-1-153 0 0,0 2-1 0 0,2 0 1 0 0,1 2 0 0 0,1 0-1 0 0,20-15 154 0 0,-37 32-31 0 0,5-3-3 0 0,0 0 1 0 0,1 0-1 0 0,-1 1 1 0 0,1 0-1 0 0,5-1 34 0 0,-12 5-3 0 0,0 1 0 0 0,-1 0 0 0 0,1 0 0 0 0,0 1-1 0 0,0-1 1 0 0,-1 1 0 0 0,1-1 0 0 0,0 1 0 0 0,0 0-1 0 0,0 0 1 0 0,0 0 0 0 0,0 0 0 0 0,0 1 0 0 0,-1-1-1 0 0,1 1 1 0 0,0 0 0 0 0,0 0 0 0 0,0 0-1 0 0,-1 0 1 0 0,1 0 0 0 0,-1 0 0 0 0,1 1 0 0 0,-1-1-1 0 0,1 2 4 0 0,1-1-7 0 0,-1 1 0 0 0,0 0 0 0 0,1-1-1 0 0,-1 2 1 0 0,-1-1 0 0 0,1 0 0 0 0,0 0-1 0 0,-1 1 1 0 0,0 0 0 0 0,0-1 0 0 0,0 1-1 0 0,0 0 1 0 0,0 0 0 0 0,-1 0 0 0 0,0 0-1 0 0,1 0 1 0 0,-1 3 7 0 0,-1 1 10 0 0,1 0-1 0 0,-1 0 1 0 0,-1 0 0 0 0,1 0 0 0 0,-2 0-1 0 0,1 0 1 0 0,-1 0 0 0 0,0 0-1 0 0,-1 0-9 0 0,-2 5 27 0 0,-1 0-1 0 0,-1 0 0 0 0,0-1 1 0 0,-1 0-1 0 0,0 0 0 0 0,-1 0 0 0 0,0-1 1 0 0,-1-1-1 0 0,0 1 0 0 0,-2 0-26 0 0,2-3 41 0 0,0-1 0 0 0,0 0 0 0 0,-1-1-1 0 0,0 0 1 0 0,-5 1-41 0 0,-5 4 43 0 0,12-7-31 0 0,-1 0 1 0 0,0-1-1 0 0,0-1 1 0 0,0 1-1 0 0,0-1 0 0 0,-11 0-12 0 0,20-2-32 0 0,-1 1-1 0 0,0-1 0 0 0,1 0 0 0 0,-1 0 0 0 0,1 0 0 0 0,-1 0 0 0 0,0 0 0 0 0,1 0 0 0 0,-1-1 0 0 0,1 1 0 0 0,-1 0 0 0 0,1-1 0 0 0,-1 1 0 0 0,1-1 0 0 0,-1 0 1 0 0,1 1-1 0 0,-1-1 0 0 0,1 0 0 0 0,0 0 0 0 0,-1 0 33 0 0,2 0-1480 0 0,0 1-4397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0.3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5984 0 0,'0'0'464'0'0,"0"0"-80"0"0,0 0 801 0 0,0 0 383 0 0,3 1 80 0 0,1 2-1419 0 0,1 0 0 0 0,0 0 0 0 0,0 1 0 0 0,-1 0 0 0 0,0 0 0 0 0,0 0 0 0 0,0 0 0 0 0,0 1 0 0 0,-1-1 0 0 0,1 2-229 0 0,9 15 1216 0 0,8 18-1216 0 0,-13-26 838 0 0,8 20 685 0 0,-2 2 0 0 0,3 9-1523 0 0,-9-22 350 0 0,2 1-158 0 0,7 25 58 0 0,-13-35-248 0 0,-1-3 288 0 0,-1 0-1 0 0,0 1 0 0 0,0-1 0 0 0,-1 1 0 0 0,0 6-289 0 0,-2-15-70 0 0,1 1 819 0 0,5 9-6010 0 0,-4-14 2777 0 0,8-8-2801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0.6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5 171 10568 0 0,'0'0'233'0'0,"0"0"39"0"0,0 1 17 0 0,-2 14 48 0 0,1-13-335 0 0,1-1 0 0 0,-1 1-1 0 0,1-1 1 0 0,0 0-1 0 0,0 1 1 0 0,0-1-1 0 0,-1 1 1 0 0,1-1 0 0 0,1 1-1 0 0,-1-1 1 0 0,0 1-1 0 0,0-1 1 0 0,1 1-1 0 0,-1-1 1 0 0,0 1 0 0 0,1-1-1 0 0,0 1 1 0 0,0 0-2 0 0,4 17 253 0 0,-4-18-189 0 0,-1 1 0 0 0,0 0 1 0 0,0-1-1 0 0,1 1 0 0 0,-1 0 1 0 0,1-1-1 0 0,0 1 0 0 0,-1 0 1 0 0,1-1-1 0 0,0 1 0 0 0,0-1 1 0 0,0 1-1 0 0,1 0-64 0 0,3 3 277 0 0,0 0 0 0 0,1 0-1 0 0,0-1 1 0 0,0 1 0 0 0,0-1 0 0 0,0-1 0 0 0,1 1 0 0 0,0-1-1 0 0,0 0 1 0 0,0 0 0 0 0,0-1 0 0 0,0 0 0 0 0,3 0-277 0 0,2 0 76 0 0,-1 0 1 0 0,0-1 0 0 0,1-1-1 0 0,-1 0 1 0 0,1 0 0 0 0,-1-1-1 0 0,1 0 1 0 0,4-2-77 0 0,-9 1-254 0 0,0 0 0 0 0,0-1 1 0 0,0 0-1 0 0,0 0 0 0 0,0 0 0 0 0,2-2 254 0 0,-7 3-118 0 0,1 1 0 0 0,-1 0 0 0 0,0-1 0 0 0,0 1-1 0 0,0-1 1 0 0,0 0 0 0 0,0 0 0 0 0,0 0 0 0 0,-1 0 0 0 0,1 0 0 0 0,0 0-1 0 0,-1 0 1 0 0,0 0 0 0 0,1-1 0 0 0,-1 1 0 0 0,0-1 0 0 0,0 1 0 0 0,0-1 118 0 0,4-36-1225 0 0,-1 7-150 0 0,-1 0 0 0 0,-1-4 1375 0 0,-1 28-29 0 0,0 0 0 0 0,0 1-1 0 0,0-1 1 0 0,1 1 0 0 0,0-1 0 0 0,1 1 29 0 0,4-19 411 0 0,0 11 548 0 0,-7 14-863 0 0,1 0-1 0 0,-1 0 0 0 0,1 0 0 0 0,0 0 0 0 0,-1 0 1 0 0,0-1-1 0 0,1 1 0 0 0,-1 0 0 0 0,0 0 0 0 0,0-1 1 0 0,1 1-96 0 0,-1-1 512 0 0,0 2 0 0 0,0 0 0 0 0,0 0 0 0 0,0 13 512 0 0,3 9-128 0 0,-1 1-1 0 0,-1 0 1 0 0,-1 0 0 0 0,-2 19-896 0 0,-16 75 1129 0 0,3-19-695 0 0,5-43 946 0 0,-2-1-1 0 0,-11 29-1379 0 0,1-4 878 0 0,13-44-534 0 0,-8 16-344 0 0,12-38 322 0 0,0-1 1 0 0,-1 0 0 0 0,0-1 0 0 0,-1 0 0 0 0,-7 10-323 0 0,-12 14-167 0 0,25-34 282 0 0,1-1 11 0 0,0 0-32 0 0,0 0-146 0 0,-8 7-77 0 0,2-6-4081 0 0,-13-4 2779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1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6912 0 0,'0'0'528'0'0,"0"0"-198"0"0,0 0 436 0 0,0 0 223 0 0,0 0 47 0 0,0 0-61 0 0,-1 3-301 0 0,-1 16 8 0 0,1 0-1 0 0,1 1 1 0 0,0-1 0 0 0,1 0-1 0 0,2 0 1 0 0,1 8-682 0 0,3 32 1059 0 0,2 4-261 0 0,-5-36-156 0 0,2 20-642 0 0,-4-26 272 0 0,1-1 0 0 0,1 0 0 0 0,3 7-272 0 0,-1-2 296 0 0,-1-1-56 0 0,1-3-122 0 0,-2 0 0 0 0,0 0-1 0 0,-1 1 1 0 0,-1 5-118 0 0,0 14 105 0 0,-1-30-109 0 0,0 0 0 0 0,-1 0-1 0 0,0 1 1 0 0,-1-1 0 0 0,-2 11 4 0 0,3-20-92 0 0,0-2-11 0 0,0 0-134 0 0,0 0-560 0 0,0 0-246 0 0,-1 0-1039 0 0,-3 0-3974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2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1 303 10680 0 0,'0'0'489'0'0,"6"-7"163"0"0,-4 5-649 0 0,1 0 1 0 0,0 1-1 0 0,0-1 0 0 0,0 1 0 0 0,1-1 1 0 0,-1 1-1 0 0,0 0 0 0 0,0 0 1 0 0,3 0-4 0 0,21-7 142 0 0,22-16 196 0 0,-12 7-120 0 0,-1-2 1 0 0,5-5-219 0 0,43-25 100 0 0,-38 24-51 0 0,-11 6-38 0 0,17-5-11 0 0,-4 2 0 0 0,-31 13 0 0 0,1 0 0 0 0,0 2 0 0 0,0 0 0 0 0,1 1 0 0 0,-1 1 0 0 0,14-2 0 0 0,-28 7 3 0 0,0 0 0 0 0,0 0-1 0 0,0 1 1 0 0,-1-1 0 0 0,1 1 0 0 0,0 0 0 0 0,0 0 0 0 0,-1 0 0 0 0,3 1-3 0 0,-5-1 17 0 0,0-1-1 0 0,-1 1 0 0 0,1-1 0 0 0,0 1 1 0 0,-1-1-1 0 0,1 1 0 0 0,0-1 0 0 0,-1 1 1 0 0,1 0-1 0 0,-1-1 0 0 0,1 1 0 0 0,-1 0 1 0 0,1 0-1 0 0,-1-1 0 0 0,1 1 1 0 0,-1 0-1 0 0,0 0 0 0 0,1 0 0 0 0,-1 0-16 0 0,1 2 67 0 0,4 8 59 0 0,0 0 1 0 0,-1 0-1 0 0,0 0 0 0 0,-1 1 0 0 0,0 0 0 0 0,0 6-126 0 0,7 28 174 0 0,8 27 657 0 0,-10-42 406 0 0,10 30-1237 0 0,-5-19 1036 0 0,-2 1 1 0 0,4 26-1037 0 0,5 23 879 0 0,-18-82-766 0 0,2 1 137 0 0,-2 0 1 0 0,1 1-1 0 0,-2 0 0 0 0,1 8-250 0 0,3 19 392 0 0,-5-36-285 0 0,0-3-10 0 0,0 0-1 0 0,0 0 18 0 0,0 0 72 0 0,0 0 34 0 0,0-2 4 0 0,2-6-200 0 0,-1-1-1 0 0,1 0 0 0 0,1 1 1 0 0,-1 0-1 0 0,1 0 1 0 0,1-1-1 0 0,0 2 0 0 0,0-1 1 0 0,1 0-24 0 0,7-17 13 0 0,-5 10-113 0 0,0 0-1 0 0,1 1 0 0 0,1 0 1 0 0,6-7 100 0 0,-13 17-78 0 0,2 0 12 0 0,14-4-257 0 0,-17 7 316 0 0,1 0 0 0 0,0 1 0 0 0,-1-1-1 0 0,1 1 1 0 0,0-1 0 0 0,-1 1 0 0 0,1 0 0 0 0,0 0 0 0 0,-1 0 0 0 0,1 0 0 0 0,0 0-1 0 0,0 0 1 0 0,-1 0 0 0 0,1 1 0 0 0,0-1 0 0 0,-1 1 0 0 0,1-1 0 0 0,0 1-1 0 0,-1-1 1 0 0,1 1 0 0 0,-1 0 0 0 0,1 0 0 0 0,-1 0 0 0 0,1 0 0 0 0,-1 0 0 0 0,0 0-1 0 0,1 0 1 0 0,-1 0 0 0 0,0 1 0 0 0,0-1 0 0 0,0 0 0 0 0,0 1 0 0 0,0 0 7 0 0,4 3-40 0 0,0 2 28 0 0,-1-1-1 0 0,0 1 0 0 0,0 0 0 0 0,0 0 1 0 0,-1 0-1 0 0,0 1 0 0 0,-1-1 0 0 0,0 1 1 0 0,1 5 12 0 0,1 0-163 0 0,0 0 0 0 0,5 11 163 0 0,-2-7-468 0 0,5 8-477 0 0,2-11-4475 0 0,-5-6-458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2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1 294 11376 0 0,'6'-1'118'0'0,"0"1"1"0"0,0-1-1 0 0,0 0 1 0 0,0-1 0 0 0,0 1-1 0 0,-1-1 1 0 0,1 0-1 0 0,0-1 1 0 0,-1 1-1 0 0,1-1 1 0 0,-1 0-119 0 0,2-1-64 0 0,13-6 607 0 0,-1 0 1 0 0,0-1 0 0 0,-1-2 0 0 0,0 0 0 0 0,-1 0 0 0 0,-1-2 0 0 0,0 0 0 0 0,0-1-1 0 0,-2 0 1 0 0,0-1 0 0 0,8-14-544 0 0,-21 29 17 0 0,1 0 0 0 0,-1 0 0 0 0,0 0 1 0 0,1-1-1 0 0,-1 1 0 0 0,0 0 0 0 0,-1-1 0 0 0,1 1 0 0 0,0-1 0 0 0,-1 1 0 0 0,1 0 1 0 0,-1-1-1 0 0,0 0 0 0 0,0 1 0 0 0,0-1 0 0 0,0 1 0 0 0,0-1 0 0 0,0 1 0 0 0,-1-1 0 0 0,1 1 1 0 0,-1-1-1 0 0,0 1 0 0 0,1 0 0 0 0,-1-1 0 0 0,-1 1 0 0 0,1 0 0 0 0,0 0 0 0 0,0-1 0 0 0,-1 1 1 0 0,1 0-1 0 0,-1 0 0 0 0,0 1 0 0 0,1-1 0 0 0,-1 0 0 0 0,0 0 0 0 0,0 1 0 0 0,-1-1-17 0 0,1 1 4 0 0,0 1-1 0 0,0-1 1 0 0,0 1-1 0 0,0-1 1 0 0,0 1-1 0 0,0 0 1 0 0,0 0-1 0 0,0 0 1 0 0,0 0-1 0 0,0 0 1 0 0,0 1-1 0 0,0-1 1 0 0,0 0-1 0 0,0 1 1 0 0,0 0-1 0 0,0-1 1 0 0,0 1-1 0 0,0 0 1 0 0,1 0-1 0 0,-1 0 1 0 0,-1 1-4 0 0,-7 4-29 0 0,1 0 0 0 0,-1 0 0 0 0,0 2 29 0 0,-11 10-33 0 0,0 0 0 0 0,1 1 0 0 0,1 1 0 0 0,-5 8 33 0 0,15-17 1 0 0,1 0-1 0 0,1 1 0 0 0,0 0 0 0 0,0 0 0 0 0,1 1 0 0 0,1-1 0 0 0,0 1 0 0 0,0 0 0 0 0,0 8 0 0 0,4-16 5 0 0,0 1-1 0 0,1-1 0 0 0,0 1 0 0 0,0-1 0 0 0,0 1 0 0 0,1-1 0 0 0,0 0 0 0 0,0 1 1 0 0,0-1-1 0 0,1 0 0 0 0,-1 1 0 0 0,1-1 0 0 0,1 0 0 0 0,-1-1 0 0 0,1 1 0 0 0,-1 0 1 0 0,1-1-1 0 0,1 1 0 0 0,-1-1 0 0 0,1 0 0 0 0,0 0 0 0 0,-1 0 0 0 0,2-1 1 0 0,-1 1-1 0 0,0-1 0 0 0,1 0 0 0 0,-1 0 0 0 0,1 0 0 0 0,0-1 0 0 0,0 0 0 0 0,4 1-4 0 0,22 8 30 0 0,-16-5-394 0 0,0-1-1 0 0,1 0 1 0 0,0-1-1 0 0,3-1 365 0 0,13 1-805 0 0,-3 0-9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2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367 22 11544 0 0,'-2'-1'264'0'0,"-5"-1"-4"0"0,3 1-139 0 0,0 0 1 0 0,0-1-1 0 0,0 1 1 0 0,1-1-1 0 0,-1 0 1 0 0,-2-1-122 0 0,4 2 28 0 0,0 0 0 0 0,0 0 0 0 0,-1 0 0 0 0,1 1 0 0 0,0-1 1 0 0,-1 1-1 0 0,1-1 0 0 0,-1 1 0 0 0,1 0 0 0 0,-1 0 0 0 0,1 0 0 0 0,0 0 0 0 0,-1 0 0 0 0,1 1 0 0 0,-1-1 0 0 0,-1 2-28 0 0,-5 0 479 0 0,1 0 0 0 0,0 1-1 0 0,0 0 1 0 0,-2 2-479 0 0,-4 1 356 0 0,1 2-1 0 0,0-1 1 0 0,0 1 0 0 0,0 1 0 0 0,1 1 0 0 0,1-1-1 0 0,-6 8-355 0 0,-46 55 1092 0 0,53-60-936 0 0,2 1 1 0 0,-1 0 0 0 0,2 0-1 0 0,0 1 1 0 0,-1 2-157 0 0,1 1 220 0 0,1 0 0 0 0,-2 10-220 0 0,6-20 25 0 0,1-1 0 0 0,0 1 0 0 0,1 0 0 0 0,-1-1 1 0 0,1 1-1 0 0,1 0 0 0 0,-1 0 0 0 0,2 3-25 0 0,0 9 44 0 0,-1-13-42 0 0,0-1 0 0 0,0 1 0 0 0,0 0 0 0 0,0 0 0 0 0,1 0 0 0 0,0-1 0 0 0,0 1 0 0 0,1-1 0 0 0,0 1 0 0 0,1 2-2 0 0,-1-4-27 0 0,1 1 0 0 0,-1-1 0 0 0,1 0 0 0 0,0 0 0 0 0,0 0 0 0 0,1 0 0 0 0,-1-1 0 0 0,1 1-1 0 0,-1-1 1 0 0,4 1 27 0 0,1 0-236 0 0,-1-1-1 0 0,0 0 1 0 0,1 0-1 0 0,0-1 0 0 0,-1 0 1 0 0,5 0 236 0 0,14 2-1302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6.6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9152 0 0,'0'0'208'0'0,"0"0"33"0"0,0 0 14 0 0,0 3-42 0 0,3 10-170 0 0,2-3 25 0 0,0-2 113 0 0,0 1 75 0 0,6 14 421 0 0,-8-15-504 0 0,0 1-39 0 0,2 4 108 0 0,3 11 247 0 0,-2-9-198 0 0,-3-5-125 0 0,0-3-56 0 0,-1-1-33 0 0,1 3 117 0 0,-1-1-44 0 0,2 2 30 0 0,5 13 106 0 0,-6-16-194 0 0,0 0 0 0 0,0 1 0 0 0,-1-1 0 0 0,0 4-92 0 0,4 10 204 0 0,5 1 54 0 0,-6 7 10 0 0,0-14-117 0 0,-1-5-36 0 0,-1-2-5 0 0,-2 0 13 0 0,-1 2 38 0 0,2 4 22 0 0,4 9 151 0 0,1 0-31 0 0,-6-9-166 0 0,-1-8-104 0 0,0-1 37 0 0,0 4 110 0 0,0 11 318 0 0,0-16-385 0 0,0 0-46 0 0,0-1 117 0 0,0-3-7 0 0,0 0-14 0 0,0 0-55 0 0,0 0-20 0 0,0 0-7 0 0,-2-3-3 0 0,0 1-72 0 0,1 1 1 0 0,0-1-1 0 0,0 0 1 0 0,0 1-1 0 0,0-1 0 0 0,0 0 1 0 0,0 0-1 0 0,0 0 1 0 0,1 0-1 0 0,-1 0 1 0 0,1 0-1 0 0,-1 0 1 0 0,1 0-7 0 0,-2-31 60 0 0,2-26 52 0 0,0 20-92 0 0,1 27-58 0 0,1 0 1 0 0,0 0 0 0 0,1 0 0 0 0,0 1-1 0 0,1-1 1 0 0,3-6 37 0 0,1-2-66 0 0,-7 17 54 0 0,-1 0-1 0 0,1 1 1 0 0,0-1-1 0 0,-1 1 1 0 0,1-1-1 0 0,1 1 1 0 0,-1 0-1 0 0,0 0 0 0 0,0-1 1 0 0,1 1-1 0 0,-1 0 1 0 0,1 0-1 0 0,0 0 0 0 0,0 0 13 0 0,11-14-73 0 0,-10 11 65 0 0,-3 5 8 0 0,0-1-1 0 0,1 0 1 0 0,-1 1 0 0 0,0-1 0 0 0,1 0-1 0 0,-1 1 1 0 0,0-1 0 0 0,1 1 0 0 0,-1-1-1 0 0,1 1 1 0 0,-1-1 0 0 0,1 1 0 0 0,-1-1-1 0 0,1 1 1 0 0,-1-1 0 0 0,1 1-1 0 0,0-1 1 0 0,-1 1 0 0 0,1 0 0 0 0,-1 0-1 0 0,1-1 1 0 0,0 1 0 0 0,4-2-1 0 0,3-4 1 0 0,2 0 0 0 0,20 4 0 0 0,-23 2 1 0 0,-5 0-7 0 0,1 0 1 0 0,-1 0 0 0 0,0 0-1 0 0,0 0 1 0 0,0 0-1 0 0,0 0 1 0 0,1 1 0 0 0,-1-1-1 0 0,0 1 1 0 0,1 0 5 0 0,16 12-11 0 0,-12-8 11 0 0,-5-4-1 0 0,0 0 0 0 0,0 0 0 0 0,0 1 1 0 0,-1-1-1 0 0,1 1 0 0 0,0 0 1 0 0,0-1-1 0 0,-1 1 0 0 0,1 0 1 0 0,-1 0-1 0 0,0 0 0 0 0,1 0 0 0 0,-1 0 1 0 0,1 2 0 0 0,0 1-22 0 0,1-1 1 0 0,1 0 0 0 0,-1 0-1 0 0,1 0 1 0 0,-1-1 0 0 0,1 1 0 0 0,2 0 21 0 0,-2-1-26 0 0,0 1 1 0 0,0-1 0 0 0,-1 1 0 0 0,1 0 0 0 0,-1 0 0 0 0,0 0-1 0 0,1 2 26 0 0,1 5-15 0 0,-4-9 15 0 0,0 0 0 0 0,0 1 0 0 0,0-1 0 0 0,1 0 0 0 0,-1 0 0 0 0,1 0 0 0 0,-1 0 0 0 0,1 0-1 0 0,0 0 1 0 0,2 3 0 0 0,1 1 0 0 0,-1 0 0 0 0,-1 0 0 0 0,1 0 0 0 0,-1 0 0 0 0,0 1 0 0 0,0-1 0 0 0,-2-5 0 0 0,-1 1 0 0 0,1-1 0 0 0,-1 1 0 0 0,0-1 0 0 0,0 0 0 0 0,1 1 0 0 0,-1-1 0 0 0,0 1 0 0 0,0-1 0 0 0,0 1 0 0 0,0-1 0 0 0,0 1 0 0 0,0-1 0 0 0,0 1 0 0 0,0-1 0 0 0,0 1 0 0 0,0-1 0 0 0,1 1 0 0 0,-1-1 0 0 0,1 0 0 0 0,-1 1 0 0 0,11 11-22 0 0,-8-9-83 0 0,-2-1 44 0 0,-2 6 3 0 0,1-6 16 0 0,0 2-62 0 0,0 1-76 0 0,0 0-75 0 0,0 1-76 0 0,0-1-76 0 0,0 0-78 0 0,0-1-77 0 0,0-1-77 0 0,0-3 271 0 0,0-1-50 0 0,0 1-44 0 0,0-1-40 0 0,0 0-143 0 0,0 1-40 0 0,0-1-174 0 0,0 0-470 0 0</inkml:trace>
  <inkml:trace contextRef="#ctx0" brushRef="#br0" timeOffset="446.97">623 352 8232 0 0,'0'0'182'0'0,"0"0"29"0"0,0 0 14 0 0,0-3-27 0 0,0-1-164 0 0,0 4-34 0 0,0 0 0 0 0,0 0 0 0 0,0 0 0 0 0,0-1 0 0 0,0 1 0 0 0,0 0 0 0 0,0 0-1 0 0,0-1 1 0 0,0 1 0 0 0,0 0 0 0 0,0 0 0 0 0,0 0 0 0 0,0-1 0 0 0,0 1 0 0 0,0 0 0 0 0,0 0 0 0 0,0-1-1 0 0,0 1 1 0 0,0 0 0 0 0,0 0 0 0 0,0 0 0 0 0,0-1 0 0 0,0 1 0 0 0,1 0 0 0 0,-1 0 0 0 0,0 0-1 0 0,0 0 1 0 0,0-1 0 0 0,0 1 0 0 0,1 0 0 0 0,-1 0 0 0 0,0 0 0 0 0,0 0 0 0 0,0 0 0 0 0,1 0 0 0 0,-1-1-1 0 0,0 1 1 0 0,0 0 0 0 0,10-1 24 0 0,9 0 72 0 0,-10 0 168 0 0,6-6 417 0 0,-7 2-324 0 0,3 0 158 0 0,0 0 32 0 0,-1-4-95 0 0,1 0 3 0 0,7-2 335 0 0,-7 6-398 0 0,0-2-67 0 0,-5 4-211 0 0,0-1 36 0 0,8-2 220 0 0,9-4 217 0 0,-8 1-240 0 0,-4 1-140 0 0,29-18 457 0 0,-28 20-515 0 0,-1 1-88 0 0,12-5 143 0 0,-19 8-166 0 0,-1-1 0 0 0,1 0 0 0 0,-1 0 0 0 0,1 0 0 0 0,0-2-38 0 0,2-1 36 0 0,-4 5-34 0 0,-1-1 0 0 0,1 1 0 0 0,0-1 0 0 0,0 1-1 0 0,0 0 1 0 0,0-1 0 0 0,1 1 0 0 0,-1 0-1 0 0,0 1 1 0 0,0-1 0 0 0,1 0 0 0 0,-1 1 0 0 0,0-1-1 0 0,1 1-1 0 0,10-3 10 0 0,-11 2-6 0 0,0 0 1 0 0,0 0-1 0 0,0 0 0 0 0,-1 0 0 0 0,1 0 1 0 0,0-1-1 0 0,-1 1 0 0 0,1-1 1 0 0,-1 1-1 0 0,1-1-4 0 0,14-11-2 0 0,-10 10-19 0 0,-5 3 19 0 0,-1 0-1 0 0,1 0 0 0 0,-1-1 0 0 0,1 1 0 0 0,-1 0 0 0 0,1 0 0 0 0,-1 0 1 0 0,1-1-1 0 0,-1 1 0 0 0,0 0 0 0 0,1 0 0 0 0,-1-1 0 0 0,0 1 0 0 0,1 0 1 0 0,-1-1-1 0 0,0 1 0 0 0,1 0 0 0 0,-1-1 0 0 0,0 1 0 0 0,1-1 0 0 0,-1 1 1 0 0,0 0-1 0 0,0-1 0 0 0,0 1 0 0 0,0-1 0 0 0,1 1 0 0 0,-1-1 0 0 0,0 1 0 0 0,0-1 1 0 0,0 1-1 0 0,0-1 0 0 0,0 1 0 0 0,0 0 0 0 0,0-1 0 0 0,0 1 0 0 0,0-1 3 0 0,0-2-84 0 0,0 3-82 0 0,0-2-33 0 0,0-9-7 0 0,0 11 202 0 0,0 0 0 0 0,0 0 1 0 0,0 0-1 0 0,0 0 0 0 0,0 0 1 0 0,0-1-1 0 0,0 1 1 0 0,0 0-1 0 0,0 0 0 0 0,0 0 1 0 0,0 0-1 0 0,0 0 1 0 0,0 0-1 0 0,0 0 0 0 0,0 0 1 0 0,0 0-1 0 0,0 0 1 0 0,0-1-1 0 0,0 1 0 0 0,0 0 1 0 0,0 0-1 0 0,0 0 1 0 0,0 0-1 0 0,0 0 0 0 0,0 0 1 0 0,0 0-1 0 0,0 0 1 0 0,-1 0-1 0 0,1 0 0 0 0,0 0 1 0 0,0 0-1 0 0,0-1 1 0 0,0 1-1 0 0,0 0 0 0 0,0 0 1 0 0,0 0-1 0 0,0 0 1 0 0,0 0-1 0 0,0 0 0 0 0,0 0 1 0 0,0 0-1 0 0,-1 0 1 0 0,1 0-1 0 0,0 0 0 0 0,0 0 1 0 0,0 0-1 0 0,0 0 1 0 0,0 0-1 0 0,0 0 0 0 0,0 0 1 0 0,0 0-1 0 0,0 0 1 0 0,-1 0-1 0 0,1 0 0 0 0,0 0 1 0 0,0 0-1 0 0,0 0 4 0 0,0 0-11 0 0,-1 0-1 0 0,0 0 1 0 0,1 0 0 0 0,-1 0-1 0 0,1 0 1 0 0,-1 0-1 0 0,0 0 1 0 0,1 0-1 0 0,-1-1 1 0 0,1 1 0 0 0,-1 0-1 0 0,1 0 1 0 0,-1-1-1 0 0,1 1 1 0 0,-1 0 0 0 0,1-1-1 0 0,-1 1 1 0 0,1-1-1 0 0,0 1 1 0 0,-1-1-1 0 0,1 1 1 0 0,-1 0 0 0 0,1-1-1 0 0,0 0 12 0 0,-1 0-12 0 0,1 1 0 0 0,-1-1 0 0 0,1 1-1 0 0,-1-1 1 0 0,1 0 0 0 0,-1 1 0 0 0,1-1 0 0 0,-1 1 0 0 0,0 0-1 0 0,1-1 1 0 0,-1 1 0 0 0,1-1 0 0 0,-1 1 0 0 0,0 0-1 0 0,0-1 1 0 0,1 1 0 0 0,-1 0 0 0 0,0 0 0 0 0,1 0-1 0 0,-1-1 1 0 0,0 1 0 0 0,0 0 0 0 0,1 0 0 0 0,-1 0 0 0 0,0 0 12 0 0,-1 0-33 0 0,0 1 1 0 0,1-1-1 0 0,-1 0 1 0 0,0 0-1 0 0,0 1 1 0 0,1-1-1 0 0,-1 1 1 0 0,0 0-1 0 0,1-1 1 0 0,-1 1 0 0 0,1 0-1 0 0,-1 0 1 0 0,1 0-1 0 0,-1 0 33 0 0,-1 2-42 0 0,-1-1 43 0 0,2-2-16 0 0,1 1 1 0 0,0-1-1 0 0,-1 1 1 0 0,1-1-1 0 0,-1 0 1 0 0,1 0-1 0 0,-1 0 1 0 0,1 0-1 0 0,0 0 1 0 0,-1 0 14 0 0,0 0-12 0 0,1 0 0 0 0,-1 0 0 0 0,1 0 0 0 0,0 1 0 0 0,-1-1 0 0 0,1 0 0 0 0,-1 1 0 0 0,1-1 0 0 0,-1 0 1 0 0,1 1 11 0 0,-15 12-24 0 0,3 1 24 0 0,9-9 0 0 0,0-1 0 0 0,-1 1 0 0 0,0-1 0 0 0,0 1 0 0 0,0-1 0 0 0,-2 1 0 0 0,-4-1 0 0 0,10-3 0 0 0,-1-1 0 0 0,1 1 0 0 0,0-1 0 0 0,-1 1 0 0 0,1 0 0 0 0,-1 0 0 0 0,1 0 0 0 0,0 0 0 0 0,0 0 0 0 0,-1 0 0 0 0,1 0 0 0 0,0 0 0 0 0,0 0 0 0 0,0 1 0 0 0,0-1 0 0 0,0 1 0 0 0,-12 24 0 0 0,9-17 0 0 0,0 0 0 0 0,0-1 0 0 0,-3 4 0 0 0,-2 10-2 0 0,-1 1 16 0 0,8-19-2 0 0,1-1 1 0 0,-1 1-1 0 0,0 0 1 0 0,1 0 0 0 0,0 0-1 0 0,0 0 1 0 0,0 0-1 0 0,0 0 1 0 0,1 1-13 0 0,-1 19 75 0 0,1-4-7 0 0,0 5-8 0 0,0-23-53 0 0,0 0 1 0 0,0 0 0 0 0,1 0-1 0 0,-1 0 1 0 0,0 0 0 0 0,1 0 0 0 0,-1 0-1 0 0,1 0 1 0 0,0-1 0 0 0,0 1-1 0 0,0 0 1 0 0,0 0 0 0 0,1 1-8 0 0,-1-2 6 0 0,0 1 0 0 0,-1-1 0 0 0,1 1 1 0 0,0-1-1 0 0,-1 1 0 0 0,1-1 0 0 0,0 1 1 0 0,-1-1-1 0 0,0 1 0 0 0,1 0 0 0 0,-1-1 1 0 0,0 1-1 0 0,0 1-6 0 0,0-2 4 0 0,0 1-1 0 0,0 0 1 0 0,1 0 0 0 0,-1-1 0 0 0,0 1 0 0 0,1-1 0 0 0,-1 1-1 0 0,1 0 1 0 0,-1-1 0 0 0,1 1 0 0 0,0-1 0 0 0,0 1-1 0 0,0-1 1 0 0,0 1 0 0 0,0-1 0 0 0,0 0 0 0 0,0 0-1 0 0,0 1-3 0 0,3 1 18 0 0,0 0 0 0 0,0 0-1 0 0,1 0 1 0 0,-1 0-1 0 0,2 0-17 0 0,-2-1 12 0 0,0 0-1 0 0,1 1 0 0 0,-1 0 1 0 0,0 0-1 0 0,0 1-11 0 0,-2-3 6 0 0,0 1-1 0 0,0 0 1 0 0,0-1-1 0 0,0 0 1 0 0,0 1 0 0 0,0-1-1 0 0,1 0 1 0 0,-1 0-1 0 0,0 0 1 0 0,1 0-1 0 0,-1-1 1 0 0,1 1 0 0 0,-1-1-1 0 0,1 1-5 0 0,6 0 15 0 0,1-1 0 0 0,0 0-1 0 0,2-1-14 0 0,12 1-4 0 0,-14-1 4 0 0,-4 0-34 0 0,-1 0-30 0 0,1-1-42 0 0,-2 0-21 0 0,1 0-42 0 0,1-1-48 0 0,-1-1-52 0 0,0 1 95 0 0,10-4-433 0 0,-10 5 398 0 0,0 1-50 0 0,4-2-164 0 0,-5 2 162 0 0,1-1-38 0 0,25-11-851 0 0</inkml:trace>
  <inkml:trace contextRef="#ctx0" brushRef="#br0" timeOffset="831.91">1278 320 7688 0 0,'0'0'166'0'0,"0"0"29"0"0,0 3 14 0 0,0 1-146 0 0,0-4-60 0 0,0 0 0 0 0,0 0 0 0 0,0 0 0 0 0,0 1 0 0 0,0-1 0 0 0,0 0 1 0 0,0 0-1 0 0,0 1 0 0 0,0-1 0 0 0,0 0 0 0 0,0 0 0 0 0,0 0 0 0 0,0 1 0 0 0,0-1 0 0 0,0 0 1 0 0,0 0-1 0 0,0 0 0 0 0,0 1 0 0 0,0-1 0 0 0,0 0 0 0 0,0 0 0 0 0,0 1 0 0 0,0-1 1 0 0,1 0-1 0 0,-1 0 0 0 0,0 0 0 0 0,0 0 0 0 0,0 1 0 0 0,0-1 0 0 0,1 0 0 0 0,-1 0 0 0 0,0 0 1 0 0,0 0-1 0 0,0 0 0 0 0,0 0 0 0 0,1 0 0 0 0,-1 1 0 0 0,0-1-3 0 0,29 2 41 0 0,-21-2-18 0 0,-2 0 35 0 0,0 0 35 0 0,0-1 36 0 0,0-1 40 0 0,2-3 70 0 0,3 0 106 0 0,2 2 88 0 0,-1 1-51 0 0,-3-3-70 0 0,5-1 23 0 0,12 0 171 0 0,-10-1-100 0 0,-7 3-134 0 0,4-1 38 0 0,6-6-8 0 0,-6 3-95 0 0,3 1 54 0 0,-3 3-87 0 0,-11 4-138 0 0,1 0 1 0 0,-1-1 0 0 0,0 1 0 0 0,0-1 0 0 0,1 0 0 0 0,-1 0 0 0 0,0 0-1 0 0,0 0 1 0 0,0 0 0 0 0,0-1 0 0 0,0 1 0 0 0,0 0 0 0 0,0-1 0 0 0,0 0-37 0 0,1-1 43 0 0,0 1 1 0 0,0 0 0 0 0,0-1 0 0 0,1 1 0 0 0,-1 1 0 0 0,2-2-44 0 0,-2 1 31 0 0,1 1 1 0 0,-1-1 0 0 0,1-1 0 0 0,-1 1 0 0 0,0 0 0 0 0,1-2-32 0 0,8-5 78 0 0,0 2-40 0 0,-9 5-39 0 0,1 1-1 0 0,-1-1 0 0 0,1-1 0 0 0,-1 1 0 0 0,0 0 1 0 0,1-2 1 0 0,12-9-64 0 0,-3 8 33 0 0,-13 4 26 0 0,1 0 0 0 0,-1 1 0 0 0,0-1 1 0 0,1 0-1 0 0,-1 1 0 0 0,0-1 0 0 0,0 0 0 0 0,1 1 1 0 0,-1-1-1 0 0,0 0 0 0 0,0 1 0 0 0,0-1 1 0 0,0 0-1 0 0,0 1 0 0 0,0-1 5 0 0,0 1 0 0 0,0-3-88 0 0,0 1-21 0 0,0-9 10 0 0,0 8 10 0 0,-18 2-127 0 0,3 1 62 0 0,0 0 38 0 0,-1 4 52 0 0,8 1 54 0 0,-2 1-18 0 0,-4-4-42 0 0,12-2 63 0 0,-1 1-1 0 0,1-1 0 0 0,0 0 1 0 0,0 1-1 0 0,0 0 1 0 0,0-1-1 0 0,-1 1 0 0 0,1 0 1 0 0,0 0 7 0 0,-28 19-2 0 0,21-14-10 0 0,-29 26-48 0 0,19-18 60 0 0,1 0 0 0 0,1 1 0 0 0,-6 6 0 0 0,21-18 0 0 0,-1 0 0 0 0,1 0 0 0 0,-1 1 0 0 0,1-1 0 0 0,0 0 0 0 0,0 2 0 0 0,0-1 0 0 0,1-1 0 0 0,-1 0 0 0 0,-1 1 0 0 0,1-1 0 0 0,0 0 0 0 0,-2 1 0 0 0,3-2 0 0 0,-1-1 0 0 0,0 1 0 0 0,1 0 0 0 0,0 0 0 0 0,-1 0 0 0 0,1 0 0 0 0,0 0 0 0 0,0 0 0 0 0,0 1 0 0 0,0-1 0 0 0,1 0 0 0 0,-1 0 0 0 0,1 1 0 0 0,-1-1 0 0 0,1 0 0 0 0,0 1 0 0 0,0-1 0 0 0,0 0 0 0 0,0 1 0 0 0,0-1 0 0 0,0 1 0 0 0,0-2 0 0 0,0 0 0 0 0,0-1 0 0 0,0 1 0 0 0,0 0 0 0 0,0 0 0 0 0,-1-1 0 0 0,1 1 0 0 0,0 0 0 0 0,-1 0 0 0 0,1-1 0 0 0,0 1 0 0 0,-1 0 0 0 0,1-1 0 0 0,-1 1 0 0 0,1 0 0 0 0,-1-1 0 0 0,1 1 0 0 0,-1-1 0 0 0,0 1 0 0 0,1-1 0 0 0,-1 1 0 0 0,0-1 0 0 0,1 1 0 0 0,-1-1 0 0 0,1 0 0 0 0,0 0 0 0 0,-1 1 0 0 0,1-1 0 0 0,0 0 0 0 0,-1 1 0 0 0,1-1 0 0 0,0 0 0 0 0,-1 1 0 0 0,1-1 0 0 0,0 0 0 0 0,-1 1 0 0 0,1-1 0 0 0,0 1 0 0 0,0-1 0 0 0,0 1 0 0 0,-1-1 0 0 0,1 1 0 0 0,0-1 0 0 0,0 1 0 0 0,0-1 0 0 0,0 0 0 0 0,0 1 0 0 0,0-1 0 0 0,0 1 0 0 0,0-1 0 0 0,0 1 0 0 0,0-1 0 0 0,0 1 0 0 0,0-1 0 0 0,0 1 0 0 0,1-1 0 0 0,-1 1 0 0 0,0-1 0 0 0,0 1 0 0 0,0-1 0 0 0,1 0 0 0 0,-1 1 0 0 0,3 6 0 0 0,-1-4 0 0 0,-1 1 0 0 0,1 0 0 0 0,0-1 0 0 0,0 1 0 0 0,0-1 0 0 0,0 0 0 0 0,1 0 0 0 0,-1 0 0 0 0,1 0 0 0 0,2 2 0 0 0,6 0 0 0 0,-9-4 0 0 0,0 0 0 0 0,1 0 0 0 0,-1 0 0 0 0,0 1 0 0 0,0-1 0 0 0,0 1 0 0 0,0-1 0 0 0,0 1 0 0 0,0 0 0 0 0,0-1 0 0 0,0 1 0 0 0,0-1 0 0 0,-1 1 0 0 0,1-1 0 0 0,0 0 0 0 0,1 1 0 0 0,-1-1 0 0 0,0 0 0 0 0,0-1 0 0 0,0 1 0 0 0,1 0 0 0 0,-1-1 0 0 0,0 1 0 0 0,1-1 0 0 0,0 1 0 0 0,10 1 0 0 0,4 3 1 0 0,-11-3-3 0 0,1 0 0 0 0,0 0-1 0 0,-1-1 1 0 0,1 0 0 0 0,0-1 0 0 0,0 1 2 0 0,30 0-46 0 0,9 0-67 0 0,-23-2 17 0 0,-1-3-37 0 0,6-3-7 0 0,14-4-148 0 0,-3 2-119 0 0,-4 4-137 0 0,-3-8-21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3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84 7832 0 0,'0'-1'50'0'0,"0"0"1"0"0,1 0 0 0 0,-1-1-1 0 0,0 1 1 0 0,1 0-1 0 0,-1 0 1 0 0,0-1-1 0 0,0 1 1 0 0,0 0 0 0 0,0-1-1 0 0,0 1 1 0 0,-1 0-1 0 0,1 0 1 0 0,0-1-1 0 0,0 1 1 0 0,-1 0 0 0 0,0-1-51 0 0,-9-21 1060 0 0,8 21-721 0 0,-1-1 1 0 0,1 1-1 0 0,0-1 1 0 0,-1 1-1 0 0,0 0 1 0 0,1 0-1 0 0,-1 0 1 0 0,0 0-1 0 0,0 0 1 0 0,0 1-1 0 0,-2-1-339 0 0,-2-1 492 0 0,-1 0 0 0 0,1 1 0 0 0,-1 0 0 0 0,-2 0-492 0 0,8 1 69 0 0,0 1 0 0 0,0 0 0 0 0,-1 0-1 0 0,1 1 1 0 0,0-1 0 0 0,0 0 0 0 0,0 1 0 0 0,0-1-1 0 0,0 1 1 0 0,0 0 0 0 0,0-1 0 0 0,0 1 0 0 0,0 0 0 0 0,0 1-69 0 0,-26 17 521 0 0,22-15-373 0 0,0 2-38 0 0,0 0-1 0 0,0 0 0 0 0,1 1 0 0 0,0 0 0 0 0,0 0 0 0 0,-2 4-109 0 0,1-1 80 0 0,-4 6 25 0 0,1 0-1 0 0,0 0 0 0 0,2 1 1 0 0,0 0-1 0 0,1 0 1 0 0,0 1-1 0 0,1 0 1 0 0,2 0-1 0 0,-1 2-104 0 0,3-10 104 0 0,1 0 0 0 0,0 0 0 0 0,1 0 0 0 0,0 0 0 0 0,1 0 0 0 0,-1 0-1 0 0,2 0 1 0 0,0-1 0 0 0,0 1 0 0 0,0-1 0 0 0,1 0 0 0 0,1 0 0 0 0,1 3-104 0 0,-3-8 24 0 0,-1 0-1 0 0,1 0 1 0 0,0 0-1 0 0,0-1 1 0 0,0 1 0 0 0,1-1-1 0 0,0 1 1 0 0,-1-1 0 0 0,1 0-1 0 0,0-1 1 0 0,0 1 0 0 0,0-1-1 0 0,1 1 1 0 0,-1-1 0 0 0,1-1-1 0 0,-1 1 1 0 0,1-1 0 0 0,-1 1-1 0 0,1-1 1 0 0,0 0-1 0 0,0-1 1 0 0,0 1 0 0 0,-1-1-1 0 0,1 0 1 0 0,0-1 0 0 0,0 1-1 0 0,2-1-23 0 0,1 0 23 0 0,0-1 0 0 0,0 0 1 0 0,0 0-1 0 0,0-1 0 0 0,0 0 0 0 0,-1-1 0 0 0,1 1 0 0 0,-1-1 0 0 0,0-1 0 0 0,0 1 0 0 0,0-1-23 0 0,-3 0 55 0 0,1 1 0 0 0,-1 0 0 0 0,0-1 0 0 0,0 0 0 0 0,0 0 0 0 0,0 0 0 0 0,-1 0 0 0 0,0-1 0 0 0,0 0 0 0 0,-1 1 0 0 0,0-1 0 0 0,1 0 0 0 0,-2 0 0 0 0,1-3-55 0 0,0 0 20 0 0,-1-1-1 0 0,-1 1 0 0 0,0 0 1 0 0,0-1-1 0 0,-1 1 0 0 0,0-1 1 0 0,-1 1-1 0 0,1 0 0 0 0,-2 0 0 0 0,0 0 1 0 0,-1-3-20 0 0,-5-19-131 0 0,7 21-18 0 0,0-1 0 0 0,1 1 0 0 0,0-7 149 0 0,-3-18-479 0 0,-3-1-784 0 0,0 6-1004 0 0,3 9-2465 0 0,3 4-753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3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5064 0 0,'0'7'152'0'0,"1"0"-1"0"0,1 0 1 0 0,-1 0 0 0 0,1 0 0 0 0,0-1 0 0 0,1 1-1 0 0,-1-1 1 0 0,3 4-152 0 0,4 12 2498 0 0,0 0 184 0 0,-5-15-1858 0 0,-1 1-1 0 0,-1-1 1 0 0,1 1-1 0 0,-1 0 1 0 0,0 3-824 0 0,-1-5 4077 0 0,-2-7-1752 0 0,-3-14-1258 0 0,-3-25-1585 0 0,7 26 463 0 0,1-1 0 0 0,0 1 0 0 0,1 0 0 0 0,0 0 0 0 0,1 0 0 0 0,1 0 0 0 0,0 0 0 0 0,1 1 0 0 0,0-1 0 0 0,1 1 0 0 0,3-3 55 0 0,-2 3-212 0 0,1 1 1 0 0,0 0-1 0 0,1 0 1 0 0,0 1-1 0 0,2-1 212 0 0,-9 10-19 0 0,0-1 0 0 0,1 1 0 0 0,-1 0 0 0 0,1 0 0 0 0,0 0-1 0 0,0 0 1 0 0,-1 0 0 0 0,1 1 0 0 0,0-1 0 0 0,1 1 0 0 0,-1 0 0 0 0,0 0-1 0 0,0 0 1 0 0,0 0 0 0 0,1 0 0 0 0,-1 1 0 0 0,1 0 0 0 0,-1-1-1 0 0,0 1 1 0 0,1 0 0 0 0,-1 1 0 0 0,0-1 0 0 0,1 1 0 0 0,2 0 19 0 0,2 1 33 0 0,-1 1 0 0 0,1 0 0 0 0,-1 0 1 0 0,1 1-1 0 0,-1 0 0 0 0,0 1 0 0 0,0-1 1 0 0,-1 1-1 0 0,1 0 0 0 0,-1 1 0 0 0,0-1 1 0 0,-1 1-1 0 0,1 1 0 0 0,-1-1 0 0 0,3 6-33 0 0,15 17 251 0 0,-16-20-68 0 0,0-1 0 0 0,0 2 0 0 0,0 0-183 0 0,7 15 104 0 0,0 1 0 0 0,-1 1 0 0 0,2 11-104 0 0,-12-25-202 0 0,-3-12 40 0 0,0 1 0 0 0,0-1 1 0 0,0 0-1 0 0,1 1 0 0 0,-1-1 1 0 0,0 1-1 0 0,1-1 1 0 0,0 1-1 0 0,-1-1 0 0 0,1 0 1 0 0,0 1-1 0 0,-1-1 0 0 0,2 1 162 0 0,7 6-1304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3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56 4144 0 0,'1'0'126'0'0,"0"0"1"0"0,0 0-1 0 0,0 0 1 0 0,0 0-1 0 0,0 0 1 0 0,0 0-1 0 0,0-1 1 0 0,0 1-1 0 0,0 0 1 0 0,0-1-1 0 0,0 1 1 0 0,0 0-1 0 0,0-1 1 0 0,0 0-127 0 0,0 1 60 0 0,-1 0 1 0 0,0-1 0 0 0,0 1 0 0 0,0 0 0 0 0,0-1-1 0 0,0 1 1 0 0,0 0 0 0 0,0-1 0 0 0,0 1 0 0 0,0-1-1 0 0,0 1 1 0 0,0 0 0 0 0,0-1 0 0 0,0 1 0 0 0,0 0-1 0 0,0-1 1 0 0,0 1 0 0 0,0 0 0 0 0,0-1 0 0 0,0 1-1 0 0,0 0 1 0 0,0-1 0 0 0,-1 1 0 0 0,1 0 0 0 0,0-1-1 0 0,0 1 1 0 0,0 0 0 0 0,-1 0 0 0 0,1-1-1 0 0,0 1 1 0 0,0 0 0 0 0,-1 0 0 0 0,1-1 0 0 0,0 1-1 0 0,-1 0 1 0 0,1 0 0 0 0,0 0 0 0 0,-1 0 0 0 0,1-1-1 0 0,0 1-60 0 0,-5-4 630 0 0,1 1-223 0 0,0-1-1 0 0,0 1 1 0 0,0 0 0 0 0,0 0-1 0 0,0 1 1 0 0,0-1-1 0 0,-1 1 1 0 0,1 0 0 0 0,-1 0-1 0 0,1 1 1 0 0,-1-1 0 0 0,0 1-1 0 0,-4-1-406 0 0,0 1 410 0 0,0 0-1 0 0,-1 1 0 0 0,1 0 1 0 0,0 0-1 0 0,-2 1-409 0 0,6 0 72 0 0,0 0 0 0 0,1 1 0 0 0,-1-1 0 0 0,1 1-1 0 0,-1 0 1 0 0,1 0 0 0 0,0 1 0 0 0,0-1 0 0 0,0 1-1 0 0,-4 3-71 0 0,-4 4 186 0 0,0 1 0 0 0,1 1-1 0 0,0-1 1 0 0,1 2-1 0 0,0-1 1 0 0,1 2-1 0 0,0-1 1 0 0,-4 11-186 0 0,7-14 105 0 0,1 1 0 0 0,1 0 0 0 0,0 0 0 0 0,0 1 0 0 0,1-1 0 0 0,1 1 0 0 0,0 0 0 0 0,0 0 0 0 0,1 0 1 0 0,1-1-1 0 0,0 1 0 0 0,1 1-105 0 0,-1-5 52 0 0,2 0 0 0 0,-1 0 1 0 0,1-1-1 0 0,0 1 1 0 0,0-1-1 0 0,1 1 0 0 0,0-1-52 0 0,-1-3 19 0 0,0-1 0 0 0,0 0 0 0 0,0 1 0 0 0,0-1 0 0 0,1 0 0 0 0,-1 0 0 0 0,1-1 0 0 0,0 1 0 0 0,0-1 0 0 0,0 1 0 0 0,0-1 0 0 0,0 0 0 0 0,0 0-1 0 0,1 0 1 0 0,0 0-19 0 0,4 1 2 0 0,0 0 0 0 0,-1-1 0 0 0,1 0 0 0 0,0 0 0 0 0,0-1 0 0 0,0 0 0 0 0,0 0 0 0 0,0-1 0 0 0,1 0 0 0 0,-1 0 0 0 0,0-1 0 0 0,4-1-2 0 0,55-7-631 0 0,-22 1-5045 0 0,-13 1-408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4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13184 0 0,'0'0'298'0'0,"0"0"46"0"0,0 0 22 0 0,0 2-48 0 0,1-2-311 0 0,0 1-1 0 0,-1-1 1 0 0,1 1-1 0 0,-1 0 1 0 0,0-1-1 0 0,1 1 0 0 0,-1 0 1 0 0,1 0-1 0 0,-1-1 1 0 0,0 1-1 0 0,0 0 1 0 0,1 0-1 0 0,-1 0 1 0 0,0 0-1 0 0,0-1 1 0 0,0 1-1 0 0,0 0 1 0 0,0 0-1 0 0,0 0-6 0 0,0 4-1 0 0,12 43 1047 0 0,-8-34-349 0 0,0 1 0 0 0,-1 0 0 0 0,1 10-697 0 0,-2-11 452 0 0,1 1-1 0 0,1-1 1 0 0,3 9-452 0 0,-2-7 574 0 0,-1-1-1 0 0,2 15-573 0 0,-4-7 362 0 0,-2-14-200 0 0,1 0-1 0 0,0-1 1 0 0,1 1-1 0 0,0 0-161 0 0,39 135 1872 0 0,-31-108-1527 0 0,-5-20-187 0 0,0 0 0 0 0,-2 1-1 0 0,0-1 1 0 0,0 5-158 0 0,0 4 77 0 0,-1-20-62 0 0,-1 1 0 0 0,-1 0 1 0 0,1-1-1 0 0,-1 1 0 0 0,0-1 0 0 0,0 2-15 0 0,-3 18 16 0 0,2 21-16 0 0,-3-24-240 0 0,3-20 93 0 0,1 0 0 0 0,-1 0 0 0 0,1 0-1 0 0,0 0 1 0 0,-1 0 0 0 0,1 0 0 0 0,0 0 0 0 0,0 0 0 0 0,0 0-1 0 0,1 0 1 0 0,-1 0 0 0 0,0 0 0 0 0,1 2 147 0 0,-1-4-62 0 0,0 0 0 0 0,0 0 0 0 0,0 1 0 0 0,0-1 0 0 0,0 0 0 0 0,0 0-1 0 0,0 0 1 0 0,0 1 0 0 0,0-1 0 0 0,0 0 0 0 0,0 0 0 0 0,-1 0 0 0 0,1 1 0 0 0,0-1 0 0 0,0 0 0 0 0,0 0 0 0 0,0 0 0 0 0,0 0 0 0 0,-1 0 0 0 0,1 1-1 0 0,0-1 1 0 0,0 0 0 0 0,0 0 0 0 0,-1 0 0 0 0,1 0 0 0 0,0 0 0 0 0,0 0 0 0 0,0 0 0 0 0,-1 0 62 0 0,-3 2-832 0 0,3-1-1151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4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5984 0 0,'0'0'464'0'0,"0"1"-306"0"0,-1 0-154 0 0,1-1-1 0 0,0 1 0 0 0,0 0 0 0 0,0-1 0 0 0,0 1 0 0 0,0-1 1 0 0,0 1-1 0 0,0 0 0 0 0,0-1 0 0 0,0 1 0 0 0,0-1 0 0 0,0 1 1 0 0,0-1-1 0 0,0 1 0 0 0,0 0 0 0 0,1-1 0 0 0,-1 1 0 0 0,0-1 0 0 0,0 1 1 0 0,1-1-1 0 0,-1 1 0 0 0,0-1 0 0 0,1 1-3 0 0,11 11 756 0 0,-11-11-583 0 0,1 0 0 0 0,-1 1 0 0 0,1-1-1 0 0,-1 0 1 0 0,0 1 0 0 0,1-1 0 0 0,-1 1 0 0 0,0-1 0 0 0,0 1 0 0 0,0 0 0 0 0,0-1 0 0 0,-1 1 0 0 0,1 0 0 0 0,0 0-173 0 0,-1 9 1204 0 0,0-9-1014 0 0,0 0 0 0 0,0-1 0 0 0,0 1 0 0 0,0 0 0 0 0,0-1 0 0 0,0 1 0 0 0,1 0 1 0 0,-1-1-1 0 0,1 1 0 0 0,-1 0 0 0 0,1-1 0 0 0,0 2-190 0 0,9 15 973 0 0,-2-3 4 0 0,0 2 0 0 0,0-1 0 0 0,0 5-977 0 0,-4-13 296 0 0,0 1 1 0 0,1-1-1 0 0,0 0 0 0 0,0 0 1 0 0,1-1-1 0 0,0 0 1 0 0,0 0-1 0 0,1 0 0 0 0,4 3-296 0 0,12 13 747 0 0,-16-16-536 0 0,0 0 0 0 0,1-1-1 0 0,0-1 1 0 0,0 1-1 0 0,0-1 1 0 0,1-1 0 0 0,0 1-1 0 0,9 2-210 0 0,13 7 349 0 0,-25-11-269 0 0,1 0-1 0 0,-1-1 1 0 0,1 0 0 0 0,-1 0 0 0 0,1-1 0 0 0,0 1 0 0 0,0-2 0 0 0,0 1 0 0 0,0-1-1 0 0,2 0-79 0 0,9-1 320 0 0,1-1-1 0 0,0-1 0 0 0,1-1-319 0 0,-18 3 12 0 0,0 1 1 0 0,0-1 0 0 0,0 0 0 0 0,1 0 0 0 0,-1 0-1 0 0,0 0 1 0 0,0 0 0 0 0,-1-1 0 0 0,1 1 0 0 0,0 0-1 0 0,0-1 1 0 0,-1 1 0 0 0,2-2-13 0 0,8-7 67 0 0,-3 5-25 0 0,-1-1 1 0 0,0 0-1 0 0,0-1 0 0 0,0 0 1 0 0,-1 0-43 0 0,-4 4 10 0 0,1 0-1 0 0,-1 0 1 0 0,-1 0 0 0 0,1 0 0 0 0,0 0 0 0 0,-1-1-1 0 0,1 1 1 0 0,-1 0 0 0 0,0-1 0 0 0,0 1 0 0 0,-1-1 0 0 0,1 0-1 0 0,-1 1 1 0 0,1-3-10 0 0,2-24 1 0 0,-2 27-7 0 0,0-1-1 0 0,-1 1 1 0 0,1-1-1 0 0,-1 1 1 0 0,0-1-1 0 0,0 1 1 0 0,0-1 0 0 0,-1 1-1 0 0,1-1 1 0 0,-1 1-1 0 0,0-1 1 0 0,0 1-1 0 0,0 0 1 0 0,-1-2 6 0 0,0-2-57 0 0,0 1 0 0 0,0-1 0 0 0,0 0 0 0 0,1 0 0 0 0,0-6 57 0 0,0 8-204 0 0,1-1-1 0 0,-1 1 1 0 0,0 0-1 0 0,-1-1 0 0 0,1 1 1 0 0,-1 0-1 0 0,0 0 1 0 0,0 0-1 0 0,0 0 0 0 0,-3-3 205 0 0,-7-9-2325 0 0,5 1-5129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4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299 123 6912 0 0,'0'-1'61'0'0,"0"0"1"0"0,0 0-1 0 0,0 0 1 0 0,1 0-1 0 0,-1 0 1 0 0,0 0-1 0 0,1 0 1 0 0,-1 0-1 0 0,1 0 1 0 0,-1 0-1 0 0,1 0 1 0 0,-1 0-1 0 0,1 0 1 0 0,-1 0-1 0 0,1 0 1 0 0,0 1-1 0 0,0-2-61 0 0,0 1 143 0 0,0 0-1 0 0,0 0 1 0 0,0 0-1 0 0,-1 0 1 0 0,1 0-1 0 0,0 0 1 0 0,-1 0-1 0 0,1-1 1 0 0,-1 1 0 0 0,1 0-1 0 0,0-2-142 0 0,1-6 1061 0 0,-2 8-925 0 0,1-1-1 0 0,-1 1 1 0 0,0 0 0 0 0,1-1 0 0 0,-1 1 0 0 0,0 0 0 0 0,0-1 0 0 0,0 1 0 0 0,0-1 0 0 0,0 1 0 0 0,0-1 0 0 0,0 1-1 0 0,-1 0 1 0 0,1-1 0 0 0,0 1 0 0 0,-1 0 0 0 0,1-1 0 0 0,-1 1 0 0 0,0 0 0 0 0,1-1 0 0 0,-1 1 0 0 0,0 0 0 0 0,-1-1-136 0 0,-1-2 170 0 0,0 0 1 0 0,0 0 0 0 0,-1 1 0 0 0,0-1 0 0 0,1 1 0 0 0,-1 0 0 0 0,-1 0-1 0 0,1 0 1 0 0,0 1 0 0 0,-1 0 0 0 0,1 0 0 0 0,-1 0 0 0 0,0 0 0 0 0,1 0-1 0 0,-1 1 1 0 0,0 0 0 0 0,0 0 0 0 0,0 0 0 0 0,0 1 0 0 0,0 0 0 0 0,0 0-1 0 0,0 0 1 0 0,0 1 0 0 0,-2 0-171 0 0,-6 1 112 0 0,0 0-1 0 0,1 1 1 0 0,-1 1-1 0 0,1 0 0 0 0,0 1 1 0 0,0 0-1 0 0,0 1 1 0 0,1 1-1 0 0,-1 0-111 0 0,-9 4 118 0 0,18-10-109 0 0,0 0 1 0 0,0 0-1 0 0,0 0 0 0 0,1 1 0 0 0,-1-1 1 0 0,0 1-1 0 0,1 0 0 0 0,-1 0 0 0 0,1 0 0 0 0,0 0 1 0 0,0 0-1 0 0,0 0 0 0 0,0 1 0 0 0,0-1 1 0 0,0 1-1 0 0,0-1 0 0 0,0 3-9 0 0,-4 6 38 0 0,5-10-38 0 0,0 0 0 0 0,1 0 0 0 0,-1 1 0 0 0,0-1 0 0 0,0 0 0 0 0,1 1 0 0 0,-1-1 0 0 0,1 1 0 0 0,-1-1 0 0 0,1 1 0 0 0,0-1 0 0 0,-1 0 0 0 0,1 1 0 0 0,0-1 1 0 0,0 1-1 0 0,0-1 0 0 0,0 1 0 0 0,1-1 0 0 0,-1 1 0 0 0,0-1 0 0 0,0 1 0 0 0,1-1 0 0 0,-1 1 0 0 0,1-1 0 0 0,-1 0 0 0 0,2 2 0 0 0,5 11-53 0 0,-4-8 50 0 0,1-1 0 0 0,-1 1 0 0 0,1 0 0 0 0,0-1 0 0 0,0 0 0 0 0,1 0 0 0 0,3 3 3 0 0,136 101 0 0 0,-124-94-27 0 0,-6-4 308 0 0,-1-1-1 0 0,4 6-280 0 0,-13-12 118 0 0,-1 0-1 0 0,0-1 0 0 0,0 1 0 0 0,0 0 1 0 0,0 1-1 0 0,-1-1 0 0 0,1 0 1 0 0,-1 1-1 0 0,0 0 0 0 0,0 1-117 0 0,0-1 173 0 0,-1 0 0 0 0,1 1-1 0 0,-1-1 1 0 0,0 0 0 0 0,-1 1 0 0 0,1-1-1 0 0,-1 2-172 0 0,0-5 24 0 0,-1 0-1 0 0,1-1 1 0 0,-1 1-1 0 0,1 0 0 0 0,-1 0 1 0 0,0 0-1 0 0,0 0 1 0 0,1-1-1 0 0,-1 1 1 0 0,0 0-1 0 0,-1-1 0 0 0,1 1 1 0 0,0-1-1 0 0,0 1 1 0 0,-1-1-1 0 0,1 0 1 0 0,-1 1-1 0 0,1-1 0 0 0,-1 0 1 0 0,1 0-1 0 0,-2 0-23 0 0,-15 12 127 0 0,14-9-106 0 0,1-1 0 0 0,-1-1 1 0 0,0 1-1 0 0,0 0 1 0 0,-1-1-1 0 0,1 0 1 0 0,0 0-1 0 0,-1 0 1 0 0,1-1-1 0 0,-1 1 1 0 0,1-1-1 0 0,-2 0-21 0 0,-14 1-855 0 0,1-1 0 0 0,-1-1 0 0 0,0 0 0 0 0,-16-4 855 0 0,35 4-407 0 0,-1 0-1 0 0,1 0 0 0 0,0-1 0 0 0,0 1 0 0 0,0-1 0 0 0,0 1 0 0 0,0-1 0 0 0,0 1 1 0 0,-1-1-1 0 0,1 0 0 0 0,1 1 0 0 0,-2-1 408 0 0,-7-12-6277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5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9216 0 0,'4'1'136'0'0,"-1"0"1"0"0,1 1-1 0 0,0 0 1 0 0,-1 0-1 0 0,0 0 1 0 0,1 0-1 0 0,-1 0 1 0 0,0 1-1 0 0,0-1 1 0 0,0 1-1 0 0,0 0 1 0 0,0 0-1 0 0,-1 0 1 0 0,2 3-137 0 0,2 3 1196 0 0,0 1 0 0 0,-1-1 0 0 0,0 1 1 0 0,4 10-1197 0 0,32 80 3683 0 0,-27-64-646 0 0,14 26-3037 0 0,-23-52 271 0 0,0 0-11 0 0,5 12-142 0 0,0 0 1 0 0,-1 1 0 0 0,2 10-119 0 0,-9-24-13 0 0,5-1-148 0 0,-5-7-407 0 0,-2-1-158 0 0,0 0-867 0 0,0 0-3520 0 0,0 0-1504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5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78 5984 0 0,'0'0'464'0'0,"5"-5"-288"0"0,-4 4 42 0 0,-1-1 0 0 0,1 0 1 0 0,0 1-1 0 0,-1-1 1 0 0,1 0-1 0 0,-1 0 0 0 0,0 0 1 0 0,1 0-1 0 0,-1 0 0 0 0,0 1 1 0 0,0-1-1 0 0,0 0 0 0 0,0 0 1 0 0,-1 0-1 0 0,1 0 0 0 0,0 0 1 0 0,-1 1-1 0 0,1-1 0 0 0,-1 0 1 0 0,0 0-1 0 0,1 1 0 0 0,-1-1 1 0 0,0 0-1 0 0,-1 0-218 0 0,0-1 424 0 0,-1 1 0 0 0,1 0 0 0 0,-1-1-1 0 0,0 1 1 0 0,1 1 0 0 0,-1-1 0 0 0,0 0 0 0 0,0 1 0 0 0,0-1 0 0 0,0 1-1 0 0,0 0 1 0 0,-1 0 0 0 0,-2-1-424 0 0,0 1 147 0 0,0 1-1 0 0,0-1 1 0 0,-1 1-1 0 0,1 0 1 0 0,0 0 0 0 0,0 0-1 0 0,0 1 1 0 0,0 0-1 0 0,0 1 1 0 0,0-1-1 0 0,0 1 1 0 0,-4 2-147 0 0,-6 3 156 0 0,-1 0 1 0 0,2 2-1 0 0,-11 6-156 0 0,13-6 106 0 0,2-1 1 0 0,-1 1-1 0 0,1 1 1 0 0,0 0-1 0 0,1 1 0 0 0,1 0 1 0 0,-1 1-1 0 0,2-1 0 0 0,-5 9-106 0 0,2 0 233 0 0,0 2 0 0 0,-2 8-233 0 0,9-21 67 0 0,1 0 0 0 0,0 0 0 0 0,1 1-1 0 0,0-1 1 0 0,0 1 0 0 0,1-1 0 0 0,0 4-67 0 0,1-7 116 0 0,1 0 1 0 0,-1 1 0 0 0,1-1-1 0 0,0 0 1 0 0,0 1 0 0 0,1-1-1 0 0,0 0 1 0 0,2 3-117 0 0,-3-5 49 0 0,1-1 1 0 0,0 1-1 0 0,0-1 0 0 0,0 0 1 0 0,0 0-1 0 0,1 0 0 0 0,-1 0 1 0 0,1-1-1 0 0,0 1 0 0 0,-1-1 1 0 0,1 1-1 0 0,0-1 0 0 0,1 0 1 0 0,-1 0-1 0 0,1 0-49 0 0,6 3 79 0 0,1 1 0 0 0,0-1-1 0 0,0-1 1 0 0,1 0 0 0 0,-1 0 0 0 0,1-1-1 0 0,0-1 1 0 0,0 0 0 0 0,0-1 0 0 0,0 0 0 0 0,10-1-79 0 0,-19 0 3 0 0,23-2 5 0 0,0-1-1 0 0,19-6-7 0 0,-35 6 26 0 0,-1 0 0 0 0,0 0 1 0 0,0-1-1 0 0,0 0 0 0 0,-1 0 0 0 0,1-1 0 0 0,-1-1 0 0 0,0 1 0 0 0,0-2-26 0 0,1 0-55 0 0,0-1-1 0 0,-1 0 1 0 0,0-1 0 0 0,0 0-1 0 0,-1 0 1 0 0,-1 0 0 0 0,1-1-1 0 0,2-7 56 0 0,-6 11-17 0 0,0 0 0 0 0,-1 0 0 0 0,0 0 0 0 0,0 0 0 0 0,0 0 0 0 0,-1 0 0 0 0,0 0 0 0 0,0-1-1 0 0,-1 1 1 0 0,0 0 0 0 0,0-1 0 0 0,0 1 0 0 0,-1 0 0 0 0,0-1 0 0 0,0 1 0 0 0,-1-3 17 0 0,-2-2-157 0 0,-1-1 0 0 0,0 0 1 0 0,0 1-1 0 0,-1 0 0 0 0,-1 1 1 0 0,0-1-1 0 0,-2-1 157 0 0,-5-6-2361 0 0,-1 2 0 0 0,-2-2 2361 0 0,-1 2-6631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6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1 236 10136 0 0,'2'7'73'0'0,"-1"-3"38"0"0,0 0 1 0 0,1 0 0 0 0,0 0 0 0 0,-1 0-1 0 0,1 0 1 0 0,1 0 0 0 0,-1 0 0 0 0,0-1-1 0 0,3 2-111 0 0,-2-1 2 0 0,-1 0 0 0 0,1 0-1 0 0,0 0 1 0 0,-1 1 0 0 0,1 0-2 0 0,7 14 149 0 0,11 15 1545 0 0,-13-20 1 0 0,1 0 0 0 0,0 0 0 0 0,11 10-1695 0 0,8 21 2655 0 0,-24-41-1063 0 0,-5-10 442 0 0,-1 0-2413 0 0,-7-16 426 0 0,-10-19-47 0 0,13 29-22 0 0,0 0 0 0 0,1 0 0 0 0,0-1 0 0 0,1 0 0 0 0,0 0-1 0 0,1 0 1 0 0,1 0 0 0 0,0-2 22 0 0,0-9-415 0 0,2 0 0 0 0,2-22 415 0 0,0 36-156 0 0,-1-1 0 0 0,2 1 0 0 0,-1 0 0 0 0,1 0 0 0 0,1 0 0 0 0,0 0 0 0 0,4-8 156 0 0,-3 10-90 0 0,-1 1 1 0 0,1-1 0 0 0,1 1 0 0 0,-1 0-1 0 0,1 1 1 0 0,0 0 0 0 0,1 0 0 0 0,0 0-1 0 0,0 0 1 0 0,0 1 0 0 0,0 1 0 0 0,5-3 89 0 0,-6 3 4 0 0,1 2 1 0 0,-1-1 0 0 0,1 1 0 0 0,-1 0 0 0 0,1 0 0 0 0,0 0-1 0 0,0 1 1 0 0,0 0 0 0 0,0 1 0 0 0,0-1 0 0 0,0 2 0 0 0,0-1-1 0 0,0 1 1 0 0,-1 0 0 0 0,8 1-5 0 0,-1 2 32 0 0,0-1 1 0 0,-1 2-1 0 0,1 0 0 0 0,-1 0 1 0 0,1 1-1 0 0,-2 1 0 0 0,1 0 1 0 0,-1 1-1 0 0,0 0 0 0 0,-1 0 1 0 0,1 1-1 0 0,3 6-32 0 0,9 12 214 0 0,5 5 1261 0 0,18 29-1475 0 0,-30-40 275 0 0,-11-16-232 0 0,-1-1 0 0 0,-1 1 1 0 0,1 1-1 0 0,2 3-43 0 0,9 16 164 0 0,-12-21-96 0 0,1 1-1 0 0,-1 0 1 0 0,-1 0-1 0 0,1-1 1 0 0,-1 2-1 0 0,0-1 1 0 0,0 0-1 0 0,0 3-67 0 0,2 2 242 0 0,-3-8-117 0 0,0 1-1 0 0,-1-1 0 0 0,1 0 1 0 0,-1 1-1 0 0,1-1 1 0 0,-1 0-1 0 0,0 1 1 0 0,1-1-125 0 0,-1-1-315 0 0,0-1-149 0 0,0 0-1579 0 0,0 0-6148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6: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0 6448 0 0,'-1'5'585'0'0,"-6"16"438"0"0,0 0 0 0 0,-1 13-1023 0 0,3-16 1122 0 0,-13 72 783 0 0,15-72-1837 0 0,2 1-1 0 0,-1 6-67 0 0,3-15-84 0 0,3 2-57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25.0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7168 0 0,'0'0'165'0'0,"0"0"22"0"0,0 0 6 0 0,0 1-65 0 0,0 1-15 0 0,0 8 171 0 0,0 1 61 0 0,0 27 960 0 0,0-21-787 0 0,0-8-291 0 0,0-1-34 0 0,0 0-43 0 0,0 0-49 0 0,2 3 138 0 0,4 2 48 0 0,1 0 14 0 0,-6-2-37 0 0,-1 0-30 0 0,0-2-65 0 0,0 16 180 0 0,3-8-29 0 0,3-7-64 0 0,-1-2-80 0 0,2 7 152 0 0,-1 0-62 0 0,3 6 34 0 0,-7-15-212 0 0,1 0 1 0 0,1 0-1 0 0,-1 0 0 0 0,1-1 0 0 0,0 0 0 0 0,0 1 1 0 0,3 1-89 0 0,6 7 104 0 0,1 2-3 0 0,-9-3-12 0 0,-4-13-83 0 0,-1 1 0 0 0,1-1 0 0 0,0 0-1 0 0,0 1 1 0 0,0-1 0 0 0,-1 0 0 0 0,1 0 0 0 0,0 1-1 0 0,0-1 1 0 0,0 0 0 0 0,0 0 0 0 0,0 0 0 0 0,0 0 0 0 0,0 0-6 0 0,13 0 80 0 0,2 0 31 0 0,-1 0-69 0 0,-15 0-41 0 0,3 0 57 0 0,0 0 26 0 0,-3 0-81 0 0,1 0 1 0 0,-1 0 0 0 0,0 0-1 0 0,1 0 1 0 0,-1 0 0 0 0,1 0-1 0 0,-1 0 1 0 0,1 0 0 0 0,-1-1 0 0 0,0 1-1 0 0,1 0 1 0 0,-1 0 0 0 0,1 0-1 0 0,-1 0 1 0 0,0-1 0 0 0,1 1-1 0 0,-1 0 1 0 0,1 0 0 0 0,-1 0 0 0 0,0-1-1 0 0,0 1 1 0 0,1 0 0 0 0,-1-1-1 0 0,0 1 1 0 0,1 0 0 0 0,-1-1-1 0 0,0 1 1 0 0,0 0 0 0 0,0-1 0 0 0,1 1-1 0 0,-1-1-3 0 0,5-6 62 0 0,5 2 11 0 0,-4-8-58 0 0,4-1-31 0 0,-7 9-48 0 0,-3 3 59 0 0,0 1 1 0 0,1-1 0 0 0,-1 0 0 0 0,0 1 0 0 0,1-1 0 0 0,0 1-1 0 0,-1-1 1 0 0,1 1 0 0 0,0-1 0 0 0,-1 1 0 0 0,1-1 0 0 0,0 1 4 0 0,0-1-4 0 0,1 1 1 0 0,-1-1 0 0 0,-1 0 0 0 0,1 0 0 0 0,0 0 0 0 0,0 0-1 0 0,-1 1 1 0 0,1-1 0 0 0,-1 0 0 0 0,1 0 0 0 0,-1 0 0 0 0,0-1 3 0 0,0-12 1 0 0,-1 7-13 0 0,1 1-1 0 0,1 0 1 0 0,-1 0 0 0 0,1 0 0 0 0,1-4 12 0 0,4-2-12 0 0,-5 12 11 0 0,0-1 0 0 0,0 1 0 0 0,-1 0 0 0 0,1-1 0 0 0,0 1 0 0 0,-1-1 0 0 0,1 0 0 0 0,-1 1 0 0 0,0-1 0 0 0,1 1 0 0 0,-1-1 0 0 0,0 1 1 0 0,0-1 0 0 0,0-5-24 0 0,0 5 13 0 0,-1-1 0 0 0,1 1 1 0 0,0 0-1 0 0,0 0 0 0 0,1 0 0 0 0,-1-1 0 0 0,0 1 0 0 0,1 0 0 0 0,0 0 1 0 0,0-1 10 0 0,4-5-35 0 0,-4 6 27 0 0,0 1 0 0 0,-1 0 0 0 0,1-1 1 0 0,0 1-1 0 0,0-1 0 0 0,-1 0 0 0 0,1 1 0 0 0,-1-1 1 0 0,1 1-1 0 0,-1-1 0 0 0,1 0 0 0 0,-1 1 0 0 0,0-1 1 0 0,0 0 7 0 0,0 1-6 0 0,0 0 0 0 0,0 0 0 0 0,1 0 1 0 0,-1 0-1 0 0,0 0 0 0 0,1 0 1 0 0,-1 0-1 0 0,1 0 0 0 0,-1 0 0 0 0,1 0 1 0 0,-1 0-1 0 0,1 0 0 0 0,0 0 1 0 0,-1 0-1 0 0,1 1 0 0 0,0-1 0 0 0,0 0 1 0 0,0 0-1 0 0,-1 1 0 0 0,1-1 1 0 0,0 1-1 0 0,0-1 0 0 0,0 1 1 0 0,0-1-1 0 0,0 1 0 0 0,1-1 6 0 0,9-6-51 0 0,-8 4-13 0 0,-3 3 0 0 0,3 0 0 0 0,7 0 0 0 0,-10 0 62 0 0,0 0 1 0 0,0 0 0 0 0,1 0 0 0 0,-1 0 0 0 0,0 0 0 0 0,0 0 0 0 0,0 0 0 0 0,0 0-1 0 0,0 0 1 0 0,0 0 0 0 0,0 0 0 0 0,0 0 0 0 0,0 0 0 0 0,0 0 0 0 0,1 0 0 0 0,-1 0-1 0 0,0 0 1 0 0,0 0 0 0 0,0 0 0 0 0,0 0 0 0 0,0 0 0 0 0,0 0 0 0 0,0 0 0 0 0,0 0-1 0 0,0 0 1 0 0,0 0 0 0 0,0 0 0 0 0,1 0 0 0 0,-1 0 0 0 0,0 0 0 0 0,0 0 0 0 0,0 1-1 0 0,0-1 1 0 0,0 0 0 0 0,0 0 0 0 0,0 0 0 0 0,0 0 0 0 0,0 0 0 0 0,0 0 0 0 0,0 0-1 0 0,0 0 1 0 0,0 0 0 0 0,0 0 0 0 0,0 1 0 0 0,0-1 0 0 0,0 0 0 0 0,0 0 0 0 0,0 0 0 0 0,0 0-1 0 0,0 0 1 0 0,0 0 0 0 0,0 0 0 0 0,0 0 0 0 0,0 0 0 0 0,0 0 0 0 0,0 1 0 0 0,0-1 1 0 0,0 0-2 0 0,0 1 0 0 0,0-1 0 0 0,0 1 0 0 0,0-1 1 0 0,0 1-1 0 0,0-1 0 0 0,0 0 0 0 0,0 1 1 0 0,0-1-1 0 0,0 1 0 0 0,0-1 0 0 0,0 1 0 0 0,1-1 1 0 0,-1 1-1 0 0,0-1 0 0 0,0 0 0 0 0,1 1 0 0 0,-1-1 1 0 0,0 1-1 0 0,0-1 0 0 0,1 0 0 0 0,-1 1 1 0 0,0-1-1 0 0,1 0 0 0 0,-1 1 0 0 0,1-1 0 0 0,-1 0 1 0 0,0 0-1 0 0,1 1 0 0 0,-1-1 0 0 0,1 0 1 0 0,-1 0-1 0 0,1 0 0 0 0,-1 0 0 0 0,1 0 0 0 0,-1 1 2 0 0,7 2 1 0 0,-6-3-1 0 0,0 1 0 0 0,0 0 0 0 0,1 0 0 0 0,-1 0 0 0 0,0 0 0 0 0,0-1 0 0 0,0 1 0 0 0,0 1 0 0 0,-1-1 0 0 0,1 0 0 0 0,0 0 0 0 0,0 1 0 0 0,9 18-35 0 0,-5-8-60 0 0,1 0 1 0 0,8 11 94 0 0,-1 3-52 0 0,-5-8 61 0 0,3 1 63 0 0,-1 4-3 0 0,-8-18-46 0 0,0-1 0 0 0,0 1 0 0 0,0-1-1 0 0,0 0 1 0 0,0 0 0 0 0,1 0 0 0 0,0 0 0 0 0,1 1-23 0 0,3 2 49 0 0,-3-4-23 0 0,-1 0 1 0 0,0 1-1 0 0,1-1 0 0 0,-2 1 0 0 0,1-1 1 0 0,0 2-27 0 0,-1 0 26 0 0,3 2 78 0 0,2-3 51 0 0,-2-2-84 0 0,3 5 64 0 0,-3 2 33 0 0,-5-8-149 0 0,0-1-1 0 0,1 1 0 0 0,-1 0 1 0 0,0 0-1 0 0,1-1 0 0 0,-1 1 1 0 0,1 0-1 0 0,-1-1 0 0 0,1 1 0 0 0,-1 0 1 0 0,1-1-1 0 0,-1 1 0 0 0,1-1 1 0 0,0 1-1 0 0,-1-1 0 0 0,1 1 1 0 0,0-1-1 0 0,-1 0 0 0 0,1 1 0 0 0,0-1 1 0 0,0 0-1 0 0,-1 1 0 0 0,1-1 1 0 0,0 0-1 0 0,0 0 0 0 0,-1 0 1 0 0,1 0-1 0 0,0 1 0 0 0,1-1-18 0 0,11 0 316 0 0,-10 0 17 0 0,-3 0 3 0 0,0 0 3 0 0,2 0 12 0 0,2 0-234 0 0,0 0 67 0 0,7-1 325 0 0,-8 1-365 0 0,0-1-49 0 0,-1 0-84 0 0,3-10 251 0 0,6 6-35 0 0,-6-6-10 0 0,6 6-23 0 0,-6-3-116 0 0,4-9-49 0 0,-7 13-18 0 0,-2 2-4 0 0,1 1-1 0 0,-1 0 0 0 0,1-1 0 0 0,-1 1 1 0 0,0-1-1 0 0,0 1 0 0 0,1 0 0 0 0,-1-1 1 0 0,0 1-1 0 0,0-2-6 0 0,2-15 28 0 0,1 10-16 0 0,-1 2-6 0 0,0 0 0 0 0,0 0 0 0 0,-1-1 0 0 0,0 1 0 0 0,0-1-1 0 0,0 1 1 0 0,-1-6-6 0 0,1 8 0 0 0,-1 0 0 0 0,1 0 0 0 0,-1 0 0 0 0,1 0 0 0 0,0 0 0 0 0,1 0 0 0 0,-1 1 0 0 0,1-1 0 0 0,-1 0 0 0 0,3-2 0 0 0,-3 3 0 0 0,0 0 0 0 0,-1 0 0 0 0,1 0 0 0 0,-1 0 0 0 0,1 0 0 0 0,-1 0 0 0 0,0 0 0 0 0,0 0 0 0 0,0 0 0 0 0,0 0 0 0 0,-1-1 0 0 0,0-4 0 0 0,1-2-16 0 0,0 2-43 0 0,0-1-38 0 0,0 1-33 0 0,0-11-288 0 0,0-7-371 0 0,1 23 428 0 0,1 0-331 0 0,9-7-607 0 0,-9 8 778 0 0,-2 1 308 0 0,0 1-35 0 0,0 0 10 0 0,0 0-35 0 0,0 0-38 0 0,0 0-45 0 0,0 0-47 0 0,0 0-43 0 0,0 0-40 0 0,0 0-34 0 0,0 0-142 0 0,0 0-34 0 0,0 0-1509 0 0</inkml:trace>
  <inkml:trace contextRef="#ctx0" brushRef="#br0" timeOffset="183.9">831 48 8232 0 0,'0'0'182'0'0,"0"0"29"0"0,0 3 14 0 0,2 4-97 0 0,2-3-48 0 0,3 1-50 0 0,-1 5-30 0 0,0-5-22 0 0,-2-3 15 0 0,-2 1 31 0 0,-1 1 23 0 0,-1 1 33 0 0,0-1-39 0 0,1 0 52 0 0,0 0 44 0 0,0-1 39 0 0,2 1 76 0 0,-1-1 34 0 0,7 7 663 0 0,-5-6-503 0 0,0 1-62 0 0,-2-2-181 0 0,0 1-54 0 0,-1-3-80 0 0,-1 1-1 0 0,1-1 0 0 0,-1 1 0 0 0,0-1 1 0 0,1 0-1 0 0,-1 1 0 0 0,0-1 0 0 0,0 1 0 0 0,0-1 1 0 0,0 1-69 0 0,0-1 62 0 0,0 1 0 0 0,0-1 0 0 0,0 1 0 0 0,0-1 0 0 0,0 1 1 0 0,1-1-1 0 0,-1 1 0 0 0,1-1 0 0 0,-1 0 0 0 0,1 1-62 0 0,4 6 292 0 0,0 2 122 0 0,-2 4 50 0 0,-3 24 252 0 0,0-18-413 0 0,0 0-53 0 0,0 6-17 0 0,0-15-167 0 0,0-1-38 0 0,0-7 30 0 0,0-3-33 0 0,0 0-64 0 0,0 0-65 0 0,0 0-115 0 0,0 0 158 0 0,0 0-10 0 0,0 0-23 0 0,0 0-43 0 0,0 0-16 0 0,0 0-44 0 0,0 0-49 0 0,0 0-55 0 0,0 0-60 0 0,0 0-54 0 0,0 0-50 0 0,0 0-43 0 0,0 0-149 0 0,0 0-43 0 0,0 0-180 0 0,0 0-487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0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8 4144 0 0,'0'0'319'0'0,"0"0"-50"0"0,0 0 573 0 0,0 0 277 0 0,0 0 53 0 0,0 0-95 0 0,0 0-439 0 0,0 0-190 0 0,0 0-38 0 0,0 0-36 0 0,0 0-120 0 0,0 0-50 0 0,0 0-10 0 0,0 0 8 0 0,0 0 44 0 0,0 0 11 0 0,0 0 6 0 0,-2-7 170 0 0,0 6 3789 0 0,1 4-4098 0 0,-1 0-1 0 0,1 0 0 0 0,1 0 0 0 0,-1 0 0 0 0,0 0 0 0 0,1 0 0 0 0,-1 0 0 0 0,1 2-123 0 0,-2 10 141 0 0,-6 16 99 0 0,7-29-174 0 0,0 0 1 0 0,-3 8-54 0 0,4-3-53 0 0,0-6-174 0 0,0-1-104 0 0,0 0-30 0 0,0 0-137 0 0,0 0-560 0 0,2 1-246 0 0,9 4-47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0.6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0 3680 0 0,'0'0'284'0'0,"0"0"7"0"0,0 0 722 0 0,0 0 335 0 0,0 0 69 0 0,0 0-65 0 0,0 0-328 0 0,0 0-140 0 0,0 0-27 0 0,0 0-61 0 0,0 0-225 0 0,0 0-99 0 0,-1 2-21 0 0,-1 4-156 0 0,0 1 1 0 0,1-1-1 0 0,0 1 1 0 0,0-1 0 0 0,0 1-1 0 0,0-1 1 0 0,1 1-1 0 0,1 4-295 0 0,3 15-4807 0 0,1-13-358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1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0 11488 0 0,'0'0'528'0'0,"0"0"-16"0"0,0 0-246 0 0,0 0 169 0 0,0 0 114 0 0,0 2 25 0 0,0-2-573 0 0,-1 5 149 0 0,1 0 0 0 0,0 0 0 0 0,0 0 0 0 0,1 0 1 0 0,0 0-1 0 0,-1 0 0 0 0,2 0 0 0 0,-1 0 0 0 0,0 0 0 0 0,1-1 1 0 0,0 1-1 0 0,0-1 0 0 0,1 2-150 0 0,18 24 904 0 0,2-2 1 0 0,17 18-905 0 0,-16-17 387 0 0,0 1 1 0 0,-2 1-1 0 0,-2 1 0 0 0,16 31-387 0 0,-13-15 599 0 0,10 28-599 0 0,-24-55 57 0 0,0 7 10 0 0,0 0 0 0 0,-2 1 0 0 0,2 17-67 0 0,-6-27 33 0 0,0 6 10 0 0,-1-1 1 0 0,-1 1 0 0 0,-1 0 0 0 0,-1 0-1 0 0,-3 11-43 0 0,4-29 10 0 0,-2 6 41 0 0,0-1 0 0 0,-1 1 0 0 0,-1-1 0 0 0,1 1 0 0 0,-2-1-1 0 0,0 0 1 0 0,0-1 0 0 0,-1 1 0 0 0,-2 1-51 0 0,4-7 28 0 0,0-1-1 0 0,0 0 0 0 0,-1 0 0 0 0,0 0 1 0 0,1-1-1 0 0,-1 1 0 0 0,-1-1 0 0 0,1 0 1 0 0,-1-1-1 0 0,0 1 0 0 0,-4 1-27 0 0,-9 3 120 0 0,-1 0 0 0 0,0-2 0 0 0,-1 0-120 0 0,2 0 86 0 0,3-2-70 0 0,-1 0 1 0 0,1-1-1 0 0,-1-1 1 0 0,1 0-1 0 0,-1-2 1 0 0,1 0-1 0 0,-1 0 0 0 0,0-2 1 0 0,1 0-1 0 0,0-1 1 0 0,-1 0-1 0 0,1-2 1 0 0,0 1-1 0 0,-5-4-16 0 0,18 6-67 0 0,0 1 0 0 0,-1 0 0 0 0,1-1 0 0 0,0 0 0 0 0,0 0 0 0 0,0 0 0 0 0,1 0 0 0 0,-1 0-1 0 0,0-1 1 0 0,1 1 0 0 0,-1-1 0 0 0,1 1 0 0 0,0-1 0 0 0,0 0 0 0 0,0 0 0 0 0,0 0 0 0 0,1 0 0 0 0,-1 0 0 0 0,1-1-1 0 0,0 1 1 0 0,0 0 0 0 0,-1-4 67 0 0,1 2-342 0 0,1 0 0 0 0,0 0-1 0 0,0 0 1 0 0,0 0 0 0 0,1 1-1 0 0,0-1 1 0 0,0 0 0 0 0,0 0-1 0 0,0 1 1 0 0,1-1 0 0 0,0 0-1 0 0,-1 1 1 0 0,2 0 0 0 0,-1-1 0 0 0,1 1-1 0 0,0-2 343 0 0,15-14-1718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1.3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 7 9760 0 0,'0'0'222'0'0,"0"0"30"0"0,0 0 18 0 0,-1-1-44 0 0,-2-3-58 0 0,2 2 462 0 0,-14 6 1848 0 0,12-3-2323 0 0,-1 0 0 0 0,1 1 1 0 0,0-1-1 0 0,-1 1 0 0 0,1 0 0 0 0,0 0 0 0 0,0 0 0 0 0,0 0 0 0 0,0 1 0 0 0,0-1 0 0 0,0 1 1 0 0,0 0-156 0 0,-3 5 266 0 0,1 0 1 0 0,-1 1 0 0 0,-3 7-267 0 0,-2 4 163 0 0,-2 2 85 0 0,1 0-1 0 0,1 1 0 0 0,1 0 0 0 0,-4 17-247 0 0,11-31 43 0 0,1-1 0 0 0,0 0 0 0 0,0 1 0 0 0,1-1 0 0 0,0 1-1 0 0,1 0 1 0 0,0-1 0 0 0,0 1 0 0 0,1 0 0 0 0,0-1 0 0 0,0 1 0 0 0,1-1 0 0 0,0 1 0 0 0,1-1-1 0 0,1 4-42 0 0,-2-7 19 0 0,2 2 28 0 0,-1 0 0 0 0,1 0 0 0 0,0 0 1 0 0,2 2-48 0 0,-4-7 12 0 0,0 0 1 0 0,0 1 0 0 0,0-1-1 0 0,0 0 1 0 0,1 0-1 0 0,-1-1 1 0 0,1 1 0 0 0,0 0-1 0 0,-1-1 1 0 0,1 0-1 0 0,0 1 1 0 0,3 0-13 0 0,3 1 62 0 0,1-1 0 0 0,0 0 0 0 0,0 0 0 0 0,0-1 0 0 0,0 0 1 0 0,0-1-1 0 0,0 0 0 0 0,0-1 0 0 0,8-1-62 0 0,-11 1 67 0 0,1-1-1 0 0,0 0 1 0 0,-1 0 0 0 0,1 0 0 0 0,-1-1-1 0 0,0 0 1 0 0,1-1 0 0 0,-2 0 0 0 0,1 0 0 0 0,0 0-1 0 0,-1-1 1 0 0,5-4-67 0 0,-1-1 54 0 0,0-1 0 0 0,-1 1 0 0 0,0-1 0 0 0,-1-1 0 0 0,0 1 0 0 0,-1-2-54 0 0,-3 5 42 0 0,0 0-1 0 0,0 0 0 0 0,-1 0 1 0 0,-1-1-1 0 0,1 1 0 0 0,-1-1 0 0 0,-1 1 1 0 0,1-1-1 0 0,-1 1 0 0 0,-1-5-41 0 0,-1 5 0 0 0,-1 0-1 0 0,1 0 0 0 0,-2 0 1 0 0,1 0-1 0 0,-1 1 0 0 0,0-1 1 0 0,-1 1-1 0 0,0 0 0 0 0,0 0 1 0 0,-1 0-1 0 0,1 0 0 0 0,-5-3 1 0 0,0 0-253 0 0,0 1 0 0 0,0 0 0 0 0,-1 0-1 0 0,-1 1 1 0 0,-4-2 253 0 0,-15-9-5496 0 0,11 10-597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1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6912 0 0,'0'0'528'0'0,"0"0"-143"0"0,0 0 666 0 0,0 0 329 0 0,0 3 69 0 0,2 32-156 0 0,3 1 0 0 0,0-1-1 0 0,3 0 1 0 0,4 11-1293 0 0,3 18 1205 0 0,7 20 155 0 0,3 20-219 0 0,7 30 19 0 0,-29-112-981 0 0,1-1 45 0 0,-1-1-1 0 0,-1 1 0 0 0,-1 4-223 0 0,0-5 174 0 0,0-7-63 0 0,-1-1 0 0 0,-2 11-111 0 0,2-20 16 0 0,0-1 0 0 0,-1 1-1 0 0,1-1 1 0 0,-1 1 0 0 0,1-1-1 0 0,-1 0 1 0 0,0 0 0 0 0,0 1-1 0 0,0-1 1 0 0,-1 0 0 0 0,1 0-1 0 0,0 0 1 0 0,-1 0 0 0 0,1 0-1 0 0,-1 0 1 0 0,0 0-16 0 0,0-1 160 0 0,2-1-7 0 0,0 0-10 0 0,0 0-38 0 0,0 0-10 0 0,6-18 105 0 0,-1 6-169 0 0,-1-7-7 0 0,-3 13-5 0 0,0 1 1 0 0,1 0-1 0 0,-1-1 0 0 0,1 1 1 0 0,0 0-1 0 0,0 0 1 0 0,3-5-20 0 0,22-27 2 0 0,1 1 0 0 0,11-10-2 0 0,-21 26-10 0 0,-13 15-19 0 0,0 0 0 0 0,0 0 0 0 0,1 1-1 0 0,-1 0 1 0 0,1 0 0 0 0,0 1 0 0 0,1 0-1 0 0,-1 0 1 0 0,1 0 0 0 0,-1 1 0 0 0,1-1-1 0 0,0 2 1 0 0,-1-1 0 0 0,1 1 0 0 0,0 0-1 0 0,0 0 1 0 0,0 1 0 0 0,0 0 0 0 0,0 0-1 0 0,0 1 1 0 0,0 0 0 0 0,0 0 0 0 0,0 1 0 0 0,0-1-1 0 0,0 2 1 0 0,-1-1 0 0 0,1 1 0 0 0,-1 0-1 0 0,1 0 30 0 0,63 39-240 0 0,-67-40 239 0 0,1 1 0 0 0,-1 0 0 0 0,0 0 0 0 0,0 0-1 0 0,0 0 1 0 0,-1 0 0 0 0,1 1 0 0 0,-1-1 0 0 0,1 1-1 0 0,0 2 2 0 0,17 41 204 0 0,-11-23 252 0 0,3 10-425 0 0,-10-18-6943 0 0,-2-16-382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2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6448 0 0,'0'0'498'0'0,"0"0"-146"0"0,0 0 607 0 0,1 1 302 0 0,8 12 58 0 0,0-1 0 0 0,0-1 0 0 0,1 0 0 0 0,3 1-1319 0 0,-3-1 540 0 0,0-1 0 0 0,-1 1 1 0 0,0 0-1 0 0,-1 1 0 0 0,1 2-540 0 0,4 10 629 0 0,-2 0-1 0 0,-1 1 1 0 0,-2 0-1 0 0,0 1 1 0 0,-1 0-1 0 0,2 21-628 0 0,-9-44 30 0 0,0-1-1 0 0,0 1 1 0 0,0 0 0 0 0,0-1-1 0 0,0 1 1 0 0,-1-1 0 0 0,1 1-1 0 0,-1 1-29 0 0,-1 9 142 0 0,2-13-130 0 0,0 1 0 0 0,0-1 0 0 0,0 1 0 0 0,0 0 0 0 0,0-1 0 0 0,-1 1 0 0 0,1-1 0 0 0,0 1 0 0 0,0-1 0 0 0,0 1 0 0 0,-1-1 0 0 0,1 1 0 0 0,0-1 0 0 0,0 1 0 0 0,-1-1 0 0 0,1 1 0 0 0,0-1 0 0 0,-1 1 0 0 0,1-1 0 0 0,-1 1 0 0 0,1-1 0 0 0,0 0 0 0 0,-1 1 0 0 0,1-1 0 0 0,-1 0 0 0 0,1 1 1 0 0,-1-1-1 0 0,1 0 0 0 0,-1 0 0 0 0,0 0 0 0 0,1 1 0 0 0,-1-1 0 0 0,1 0 0 0 0,-1 0 0 0 0,1 0 0 0 0,-1 0 0 0 0,0 0 0 0 0,1 0 0 0 0,-1 0-12 0 0,0 0 7 0 0,1 0 0 0 0,-1 0 0 0 0,0 0 1 0 0,0 0-1 0 0,0 0 0 0 0,0-1 0 0 0,1 1 0 0 0,-1 0 1 0 0,0 0-1 0 0,0-1 0 0 0,1 1 0 0 0,-1 0 0 0 0,0-1 1 0 0,0 1-1 0 0,1-1 0 0 0,-1 1 0 0 0,0-1 0 0 0,1 1 1 0 0,-1-1-1 0 0,1 0 0 0 0,-1 1 0 0 0,1-1 0 0 0,-1 0-7 0 0,-2-7 17 0 0,1 1 0 0 0,0-1 0 0 0,1 1-1 0 0,0-1 1 0 0,0 0 0 0 0,0 0 0 0 0,1 1-1 0 0,0-1 1 0 0,1 0 0 0 0,0-5-17 0 0,2-1 2 0 0,0 0 0 0 0,1 0 0 0 0,1 0 0 0 0,0 0 0 0 0,3-4-2 0 0,-3 8-25 0 0,1 1 0 0 0,0-1 0 0 0,0 1 0 0 0,1 1 1 0 0,0-1-1 0 0,1 1 0 0 0,0 0 0 0 0,0 1 0 0 0,0 0 1 0 0,1 0-1 0 0,0 1 0 0 0,1 0 0 0 0,-1 0 0 0 0,1 1 1 0 0,0 1-1 0 0,1-1 0 0 0,-1 2 0 0 0,1-1 0 0 0,-1 2 1 0 0,7-2 24 0 0,-11 4 4 0 0,1 0 0 0 0,-1 0 0 0 0,0 1 0 0 0,1-1 0 0 0,-1 1 1 0 0,0 1-1 0 0,1-1 0 0 0,0 1-4 0 0,7 3 23 0 0,0 1-1 0 0,12 5-22 0 0,-19-7 0 0 0,-1 0 0 0 0,0 0 0 0 0,1 1 0 0 0,-2 0 0 0 0,1 0 0 0 0,0 0 0 0 0,0 3 0 0 0,35 43 0 0 0,-18-21 0 0 0,-12-14-20 0 0,0 0 0 0 0,-1 1-1 0 0,2 7 21 0 0,-2-6-1472 0 0,0 0-1 0 0,11 13 1473 0 0,-8-18-1938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2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 5528 0 0,'0'0'422'0'0,"0"0"-79"0"0,0 0 697 0 0,-1 2 336 0 0,-1 8-387 0 0,0 0 0 0 0,0 0 0 0 0,1 0 0 0 0,0 0 0 0 0,1 5-989 0 0,0-11 143 0 0,0 16 551 0 0,0 0 0 0 0,2 1 1 0 0,1 1-695 0 0,2 16 782 0 0,-4-23-384 0 0,1 0 0 0 0,1 0-1 0 0,1 2-397 0 0,4 14 559 0 0,-3-10-142 0 0,1 0 0 0 0,2-1 0 0 0,0 2-417 0 0,-1-9 187 0 0,-1-1 0 0 0,1 1 0 0 0,3 2-187 0 0,-7-11 55 0 0,-1-1 0 0 0,1 1 1 0 0,0-1-1 0 0,0 0 0 0 0,0 0 0 0 0,0 0 0 0 0,0 0 0 0 0,1-1 0 0 0,-1 1 0 0 0,1-1 0 0 0,0 0 0 0 0,2 1-55 0 0,-4-2 120 0 0,-2-1 0 0 0,17-13 322 0 0,-14 9-387 0 0,0 1 1 0 0,0-1-1 0 0,0 1 1 0 0,0-1-1 0 0,-1 0 1 0 0,1 0-1 0 0,-1 0 0 0 0,0 0 1 0 0,0-1-1 0 0,0 0-55 0 0,13-49 148 0 0,-6 16-129 0 0,-6 28-8 0 0,1 0-1 0 0,0 0 1 0 0,1 1 0 0 0,0-1-1 0 0,3-2-10 0 0,0 3 0 0 0,-3 4-16 0 0,1 24-204 0 0,-5-12 219 0 0,1-1 0 0 0,0 0 0 0 0,1 0 0 0 0,0 0-1 0 0,0-1 1 0 0,0 1 0 0 0,0-1 0 0 0,1 0 0 0 0,0 1-1 0 0,0-2 1 0 0,2 3 1 0 0,1 0 0 0 0,1 0 1 0 0,0-1-1 0 0,1 0 0 0 0,0 0 0 0 0,-1-1 0 0 0,8 3 0 0 0,-14-6 1 0 0,1-1 0 0 0,-1 0-1 0 0,1 1 1 0 0,-1-1 0 0 0,1 0 0 0 0,0 0-1 0 0,0-1 1 0 0,-1 1 0 0 0,1-1-1 0 0,0 1 1 0 0,0-1 0 0 0,0 0-1 0 0,0 0 1 0 0,-1 0 0 0 0,1 0 0 0 0,0 0-1 0 0,0-1 1 0 0,0 0 0 0 0,0 1-1 0 0,0-1 38 0 0,0 0 1 0 0,0 0-1 0 0,1 0 1 0 0,-1 0 0 0 0,0 0-1 0 0,0-1 1 0 0,0 0-1 0 0,-1 1 1 0 0,1-1 0 0 0,0 0-1 0 0,-1 0 1 0 0,1 0-1 0 0,-1-1 1 0 0,0 1 0 0 0,1-1-1 0 0,-1 1 1 0 0,0-1 0 0 0,-1 0-1 0 0,1 1 1 0 0,0-1-1 0 0,0-3-38 0 0,7-11 100 0 0,-7 14-91 0 0,-1 0-1 0 0,1 0 1 0 0,-1 0-1 0 0,0 0 1 0 0,0 0-1 0 0,0 0 1 0 0,0 0-1 0 0,0-3-8 0 0,1-12-456 0 0,-1-1 1 0 0,-1-6 455 0 0,-1 15-518 0 0,1-1 0 0 0,0 0 0 0 0,1 1 0 0 0,0-1 0 0 0,1 0 0 0 0,0 1 0 0 0,1 0 0 0 0,0-1 0 0 0,1-1 518 0 0,5-2-6554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3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14832 0 0,'0'0'332'0'0,"0"0"50"0"0,0 2 25 0 0,-1 21-25 0 0,0-14-67 0 0,1 0 0 0 0,0 0-1 0 0,0 0 1 0 0,0-1 0 0 0,2 1-1 0 0,-1 0 1 0 0,1 0 0 0 0,0-1-315 0 0,3 16 882 0 0,-5-22-763 0 0,0 1 1 0 0,1 0 0 0 0,-1 0 0 0 0,1 0 0 0 0,0 0-1 0 0,0 0 1 0 0,0-1 0 0 0,0 1 0 0 0,0 0 0 0 0,1 0-120 0 0,0-2 21 0 0,-2 0-18 0 0,0-1 1 0 0,1 1 0 0 0,-1-1 0 0 0,0 0 0 0 0,1 1-1 0 0,-1-1 1 0 0,0 1 0 0 0,1-1 0 0 0,-1 1 0 0 0,0-1 0 0 0,0 1-1 0 0,0 0 1 0 0,1-1 0 0 0,-1 1 0 0 0,0-1 0 0 0,0 1-1 0 0,0-1 1 0 0,0 1 0 0 0,0-1 0 0 0,0 1 0 0 0,0 0-1 0 0,0-1 1 0 0,0 1 0 0 0,-1-1 0 0 0,1 1 0 0 0,0 0-4 0 0,-1 1-5 0 0,1 1 35 0 0,8 10-226 0 0,-6-11-748 0 0,-2-2-340 0 0,0 0-75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3.6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13040 0 0,'0'0'297'0'0,"0"0"39"0"0,0 0 19 0 0,0 0-34 0 0,1 2-210 0 0,0 1-75 0 0,0-1 0 0 0,0 0 0 0 0,0 1 0 0 0,0 0 0 0 0,0-1 0 0 0,-1 1 0 0 0,1 0 0 0 0,-1-1 0 0 0,1 1 1 0 0,-1 1-37 0 0,1 6 285 0 0,2 11 462 0 0,-1 0-1 0 0,-1 0 1 0 0,-1 1 0 0 0,-1 7-747 0 0,-1 15 746 0 0,3 9 167 0 0,-4 122 1406 0 0,2-140-1734 0 0,3 26-585 0 0,-1 0 146 0 0,-4-12 130 0 0,3-48-387 0 0,0-1-66 0 0,0 0-14 0 0,0 0-223 0 0,0 0-936 0 0,0 0-408 0 0,0 0-88 0 0,0 0-9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3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780 1 11976 0 0,'0'0'266'0'0,"0"0"44"0"0,0 2 15 0 0,5 43 86 0 0,-4 55 1678 0 0,2 6-204 0 0,-2-62-306 0 0,5 16-1579 0 0,-2-17 1445 0 0,-1 14-1445 0 0,-2-20 526 0 0,3 1 1 0 0,3 12-527 0 0,-2-13 70 0 0,-1 0 0 0 0,-1 12-70 0 0,-3-44-17 0 0,0-1 0 0 0,0 1 0 0 0,-1-1 0 0 0,1 1 0 0 0,-1-1 0 0 0,0 1 0 0 0,0-1 0 0 0,-1 0 0 0 0,1 1 0 0 0,-1-1 0 0 0,0 0 0 0 0,0 0 0 0 0,0 0 0 0 0,-2 2 17 0 0,3-5-81 0 0,1-1 0 0 0,0 0 0 0 0,-1 1 0 0 0,1-1 0 0 0,-1 0 1 0 0,1 1-1 0 0,-1-1 0 0 0,1 0 0 0 0,-1 0 0 0 0,1 1 0 0 0,-1-1 0 0 0,1 0 1 0 0,-1 0-1 0 0,1 0 0 0 0,-1 0 0 0 0,1 0 0 0 0,-1 1 0 0 0,0-1 81 0 0,-3 0-522 0 0,-5 5-502 0 0</inkml:trace>
  <inkml:trace contextRef="#ctx0" brushRef="#br0" timeOffset="1">88 168 14280 0 0,'-22'-8'632'0'0,"8"3"136"0"0,0-2-616 0 0,-5 1-152 0 0,9 3 0 0 0,1-2 0 0 0,9-2 224 0 0,0 7 24 0 0,0 0-1 0 0,0 0 1 0 0,0 0 96 0 0,0 0 16 0 0,0 0 8 0 0,5 0-5087 0 0,-1 0-1017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4.1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8208 0 0,'0'0'234'0'0,"0"0"6"0"0,0 0-176 0 0,0 3-37 0 0,0 6 231 0 0,0 2 68 0 0,0 1 98 0 0,0 23 904 0 0,0-20-792 0 0,0-1-124 0 0,0-1-92 0 0,1-2 2 0 0,6 2 35 0 0,-1-1-5 0 0,-4 0-40 0 0,-2-1-27 0 0,-1-3-136 0 0,2-1-36 0 0,1 12 153 0 0,4-3-13 0 0,-1-4-47 0 0,-2 8 58 0 0,-1-5 6 0 0,3-6-61 0 0,1 4-11 0 0,-1 14 109 0 0,2-15-119 0 0,-3-2 0 0 0,-1 5 47 0 0,-4-6-117 0 0,0 13 133 0 0,3-15-124 0 0,0 0 37 0 0,9 12 172 0 0,-6 8-38 0 0,1-12-191 0 0,-5-11-96 0 0,1-1 0 0 0,-1 0 0 0 0,0 1 0 0 0,0-1 0 0 0,-1 0 1 0 0,1 1-1 0 0,-1-1 0 0 0,1 2-11 0 0,-2 16 36 0 0,0-17-17 0 0,1 0 0 0 0,-1 0 0 0 0,1 0 0 0 0,0 0 0 0 0,1 0 0 0 0,-1 0 0 0 0,1 0 0 0 0,-1 0 0 0 0,1 0 0 0 0,1 2-19 0 0,3 2 31 0 0,-4-6-25 0 0,0-1 0 0 0,0 0 1 0 0,0 1-1 0 0,0-1 0 0 0,-1 1 0 0 0,1-1 0 0 0,0 1 1 0 0,-1 0-1 0 0,0-1 0 0 0,1 1 0 0 0,-1 0 0 0 0,0-1 1 0 0,0 1-1 0 0,1 0-6 0 0,-1 8 11 0 0,0 3-10 0 0,0 9 68 0 0,0-19-36 0 0,3-3-131 0 0,-1 0 37 0 0,6 0-70 0 0,-6 0 21 0 0,-2 0-72 0 0,0 0 62 0 0,1 0-33 0 0,-1 0-38 0 0,0 0-43 0 0,0 0-44 0 0,0 0-45 0 0,0 0-38 0 0,0 0-37 0 0,0 0-257 0 0,0 0-59 0 0,0 0-47 0 0,0 0-34 0 0,0 0-1424 0 0,0 0-1260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4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1 3224 0 0,'0'0'143'0'0,"0"2"317"0"0,0 13 2689 0 0,0 31 2481 0 0,4 24-2511 0 0,-1-27-1575 0 0,-2 0 0 0 0,-3 8-1544 0 0,1 11 1081 0 0,1 123 872 0 0,0-184-1873 0 0,0-1 0 0 0,0 0 0 0 0,0 0 0 0 0,-2 0-64 0 0,1-1 0 0 0,-1 1-1 0 0,0 0 1 0 0,0-1 0 0 0,1 1-1 0 0,-1-1 1 0 0,0 1 0 0 0,1-1-1 0 0,-1 0 1 0 0,0 0-1 0 0,1 0 1 0 0,-1 0 0 0 0,1 0-1 0 0,0 0 1 0 0,-1 0 0 0 0,1 0-1 0 0,0-1 1 0 0,-1 1 0 0 0,1 0-1 0 0,0-1 1 0 0,0 1 0 0 0,0-1-1 0 0,1 1 1 0 0,-1-1 0 0 0,0 0-16 0 0,-3-6 24 0 0,1 0 0 0 0,1 1 1 0 0,-1-1-1 0 0,0-7-24 0 0,3 13 5 0 0,-3-11 4 0 0,2-1 0 0 0,0 1 0 0 0,0-1 0 0 0,1 0 0 0 0,1 1 0 0 0,0-1 0 0 0,1 1 0 0 0,1-1 0 0 0,2-8-9 0 0,2-2-28 0 0,2-1 0 0 0,0 1 0 0 0,1 1 0 0 0,9-14 28 0 0,-15 30-19 0 0,-1 0 0 0 0,2 0 0 0 0,-1 1 0 0 0,1 0 0 0 0,0 0 0 0 0,0 0-1 0 0,1 1 1 0 0,-1-1 0 0 0,1 1 0 0 0,0 1 0 0 0,1-1 0 0 0,-1 1 0 0 0,3-1 19 0 0,-3 4-16 0 0,0 0-1 0 0,0 0 1 0 0,0 0-1 0 0,0 1 1 0 0,0 0-1 0 0,0 0 1 0 0,0 1-1 0 0,0 0 1 0 0,5 1 16 0 0,-5 0-7 0 0,0 0 1 0 0,0 1-1 0 0,-1 0 0 0 0,1 0 1 0 0,-1 1-1 0 0,1-1 0 0 0,-1 1 1 0 0,0 1-1 0 0,-1-1 0 0 0,1 0 0 0 0,-1 1 1 0 0,4 5 6 0 0,8 7-5 0 0,27 37 35 0 0,-41-52-22 0 0,0 0 0 0 0,0 0 0 0 0,0 1-1 0 0,0-1 1 0 0,0 1 0 0 0,0-1 0 0 0,-1 1-1 0 0,1-1 1 0 0,-1 1 0 0 0,0 0 0 0 0,0 0 0 0 0,0 0-1 0 0,0 0 1 0 0,0 0 0 0 0,-1 0 0 0 0,0 0-1 0 0,1 2-7 0 0,-1-1-10 0 0,1 0 0 0 0,-1 1 0 0 0,1-1 0 0 0,0 0 0 0 0,0 0 0 0 0,1 0 0 0 0,-1 0 0 0 0,1 0 10 0 0,1 2-20 0 0,-1 0 0 0 0,0 0 0 0 0,-1-1 0 0 0,1 7 20 0 0,5 12-593 0 0,0-3-3699 0 0,-2-9-2150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20 8752 0 0,'-6'-6'909'0'0,"4"5"-763"0"0,1 0-1 0 0,-1-1 1 0 0,1 1-1 0 0,-1 0 1 0 0,0 0-1 0 0,1 0 1 0 0,-1 0 0 0 0,0 0-1 0 0,0 0 1 0 0,0 1-1 0 0,0-1 1 0 0,0 0 0 0 0,0 1-1 0 0,0 0 1 0 0,0-1-1 0 0,0 1 1 0 0,0 0-1 0 0,0 0 1 0 0,0 0 0 0 0,0 1-146 0 0,-2 0 325 0 0,0 0 0 0 0,0 0 1 0 0,0 1-1 0 0,0-1 0 0 0,1 1 1 0 0,-1 0-1 0 0,1 0 0 0 0,0 0 1 0 0,-1 1-1 0 0,1-1-325 0 0,-3 4 229 0 0,-1 0-1 0 0,2 0 1 0 0,-1 0 0 0 0,0 1-1 0 0,1-1 1 0 0,-1 4-229 0 0,-26 43 753 0 0,26-40-655 0 0,1-1 0 0 0,0 1 0 0 0,0 1 0 0 0,2-1-1 0 0,-1 0 1 0 0,2 1 0 0 0,0 0 0 0 0,0 0-1 0 0,1-1 1 0 0,1 1 0 0 0,0 0 0 0 0,2 6-98 0 0,-1-16 15 0 0,0-1 1 0 0,0 0 0 0 0,0 1-1 0 0,0-1 1 0 0,1 0-1 0 0,0 0 1 0 0,-1 0-1 0 0,1 0 1 0 0,0 0 0 0 0,0 0-1 0 0,1 0 1 0 0,-1-1-1 0 0,1 1 1 0 0,1 0-16 0 0,3 4 74 0 0,1-1 1 0 0,-1 0-1 0 0,2-1 1 0 0,5 4-75 0 0,-7-6 22 0 0,-1 0 1 0 0,1 0-1 0 0,0 0 1 0 0,0-1-1 0 0,-1 0 1 0 0,1-1-1 0 0,1 0 1 0 0,-1 0-1 0 0,0 0 1 0 0,0-1-1 0 0,0 0 1 0 0,0 0-1 0 0,2-1-22 0 0,7-1 114 0 0,0-2 0 0 0,-1 1 0 0 0,1-2-1 0 0,-1 0 1 0 0,4-3-114 0 0,-13 5 46 0 0,-1 1 0 0 0,1-1 0 0 0,-1-1-1 0 0,0 1 1 0 0,0-1 0 0 0,0 0 0 0 0,0 0 0 0 0,-1 0 0 0 0,1-1-46 0 0,-2 2 71 0 0,-1 0 0 0 0,0 0 0 0 0,1 0 0 0 0,-1 0 0 0 0,-1 0 0 0 0,1 0 0 0 0,0-1 0 0 0,-1 1 0 0 0,1 0 0 0 0,-1-1 0 0 0,0 0 0 0 0,0 1 1 0 0,-1-1-1 0 0,1 1 0 0 0,-1-3-71 0 0,0 2-2 0 0,0 1-1 0 0,-1-1 1 0 0,1 0 0 0 0,-1 0 0 0 0,0 0 0 0 0,-1 1 0 0 0,1-1 0 0 0,0 1 0 0 0,-1-1 0 0 0,0 1 0 0 0,0-1 0 0 0,0 1 0 0 0,0 0-1 0 0,0 0 1 0 0,-1 0 0 0 0,0 0 2 0 0,-7-7-172 0 0,0 0-1 0 0,-1 1 1 0 0,-9-6 172 0 0,-2-1-329 0 0,-16-14-1699 0 0,11 13-4055 0 0,13 8 461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5.2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26 14600 0 0,'1'-10'1100'0'0,"3"-6"378"0"0,4 47-474 0 0,-3-1-1 0 0,0 0 1 0 0,-1 18-1004 0 0,2 143 1458 0 0,1-66-623 0 0,0 1-462 0 0,-6-92-334 0 0,-1-15 70 0 0,0 1 0 0 0,-2 16-109 0 0,2-30-70 0 0,-1-1 0 0 0,-1 1 0 0 0,1-1 0 0 0,-1 1 0 0 0,1-1 0 0 0,-2 0 0 0 0,1 0 0 0 0,0 0 0 0 0,-1 0-1 0 0,0 0 1 0 0,0-1 0 0 0,-1 1 70 0 0,1 0-514 0 0,3-4 359 0 0,-1-1 0 0 0,1 1-1 0 0,-1 0 1 0 0,1 0 0 0 0,-1 0-1 0 0,0 0 1 0 0,1 0 0 0 0,-1-1-1 0 0,0 1 1 0 0,0 0 0 0 0,1 0-1 0 0,-1-1 1 0 0,0 1 0 0 0,0-1-1 0 0,0 1 1 0 0,0-1 0 0 0,0 1-1 0 0,0-1 1 0 0,0 1 155 0 0,-25-1-2064 0 0,5-2-14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5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1 286 11376 0 0,'0'-2'521'0'0,"2"-4"-310"0"0,-1 1 1 0 0,1 0-1 0 0,0 0 1 0 0,1 0-1 0 0,-1 0 1 0 0,1 0-1 0 0,0 1 1 0 0,0-1-1 0 0,0 1 1 0 0,1 0-1 0 0,0 0 1 0 0,0 0-1 0 0,0 0 1 0 0,0 1-1 0 0,0-1 1 0 0,3 0-212 0 0,63-42 2422 0 0,-43 31-2041 0 0,1-2-331 0 0,1 2 1 0 0,1 1-1 0 0,4 0-50 0 0,45-18-1369 0 0,-9 4 517 0 0,-2 2-10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6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11920 0 0,'0'0'266'0'0,"0"0"44"0"0,0 0 14 0 0,0 0-31 0 0,1 2-193 0 0,7 5 129 0 0,-1 0-1 0 0,0 1 1 0 0,0 0 0 0 0,0 0 0 0 0,-1 1-1 0 0,0 0 1 0 0,-1 0 0 0 0,0 0 0 0 0,0 3-229 0 0,7 20 920 0 0,-9-26-745 0 0,0 0 0 0 0,-1 0 0 0 0,0 1 0 0 0,0-1 0 0 0,0 1 0 0 0,-1-1 0 0 0,0 1-1 0 0,0 6-174 0 0,0 6 543 0 0,0-1-1 0 0,3 10-542 0 0,-1-13 400 0 0,-1 1-1 0 0,-1 0 0 0 0,0 16-399 0 0,-2-14 194 0 0,1-1-1 0 0,1 1 1 0 0,1 0 0 0 0,1 3-194 0 0,-3-15 49 0 0,1-1 0 0 0,-1 1 0 0 0,0-1 0 0 0,0 1 0 0 0,-1-1 0 0 0,0 1 0 0 0,0-1 0 0 0,0 1-49 0 0,-1 5 90 0 0,2-8-76 0 0,-7 11 18 0 0,6-13 108 0 0,-1-2 82 0 0,1-1-189 0 0,0 0-1 0 0,-1 1 0 0 0,1-1 0 0 0,0 0 1 0 0,0 0-1 0 0,0 1 0 0 0,0-1 0 0 0,1 0 1 0 0,-1 0-1 0 0,0 0 0 0 0,1 0 0 0 0,-1 0 1 0 0,1 0-1 0 0,0 0 0 0 0,0 0 0 0 0,0 0 1 0 0,0-2-33 0 0,3-41-78 0 0,-2 35 115 0 0,1 0-36 0 0,0 0-1 0 0,1 0 1 0 0,0 0-1 0 0,1 0 0 0 0,6-19-39 0 0,-7 18-47 0 0,1 1 1 0 0,0 0-1 0 0,0 1 0 0 0,1-1 1 0 0,0 1-1 0 0,1 0 0 0 0,0 0 0 0 0,1 1 1 0 0,0 0-1 0 0,0 0 0 0 0,0 0 1 0 0,1 1-1 0 0,0 0 0 0 0,1 1 1 0 0,0-1 85 0 0,3-1-51 0 0,1-3-4 0 0,2 1 0 0 0,0 0 0 0 0,0 1 1 0 0,14-6 54 0 0,-24 13-8 0 0,0 0 1 0 0,1 1-1 0 0,-1-1 1 0 0,0 1-1 0 0,0 0 0 0 0,1 1 1 0 0,-1-1-1 0 0,0 1 1 0 0,1 0-1 0 0,-1 0 1 0 0,1 1-1 0 0,-1 0 1 0 0,0 0-1 0 0,1 0 1 0 0,-1 0-1 0 0,0 1 1 0 0,0 0-1 0 0,1 0 8 0 0,1 2-12 0 0,0 0 0 0 0,1 0 0 0 0,-1 1 0 0 0,-1 0-1 0 0,1 0 1 0 0,-1 1 0 0 0,0 0 0 0 0,0 0 0 0 0,-1 0-1 0 0,1 1 1 0 0,-1-1 0 0 0,-1 1 0 0 0,3 5 12 0 0,2 5 20 0 0,0 2 0 0 0,-2-1 0 0 0,0 1 0 0 0,-1 0 0 0 0,0 4-20 0 0,8 21 26 0 0,-8-30 22 0 0,-2-1 0 0 0,0 1 0 0 0,1 10-48 0 0,-1 26 1587 0 0,-13-59-1494 0 0,8 8-89 0 0,0 0 0 0 0,0-1-1 0 0,0 1 1 0 0,0 0 0 0 0,1-1 0 0 0,-1 1-1 0 0,0-1 1 0 0,1 1 0 0 0,-1-1-1 0 0,1 1 1 0 0,0-1 0 0 0,-1 0-1 0 0,1 1 1 0 0,0-1 0 0 0,0 1 0 0 0,0-1-1 0 0,0-1-3 0 0,7-28 54 0 0,-2 7-35 0 0,-4 16-26 0 0,0 0 0 0 0,0 1 0 0 0,1-1-1 0 0,0 1 1 0 0,0-1 0 0 0,0 1-1 0 0,1 0 1 0 0,0 0 0 0 0,1 0 0 0 0,-1 0-1 0 0,2 0 8 0 0,12-24-69 0 0,-13 23-9 0 0,0 1 0 0 0,0 0 1 0 0,0 0-1 0 0,1 0 0 0 0,0 0 0 0 0,5-4 78 0 0,11-8-220 0 0,0 2-1 0 0,1 0 1 0 0,11-5 220 0 0,-29 20-10 0 0,1 0-1 0 0,-1 0 1 0 0,1 0-1 0 0,0 0 1 0 0,-1 1-1 0 0,1 0 1 0 0,0 0 0 0 0,0 0-1 0 0,0 1 1 0 0,0 0-1 0 0,0 0 1 0 0,0 0 0 0 0,0 0-1 0 0,0 1 1 0 0,0 0-1 0 0,0 0 1 0 0,1 0 10 0 0,1 1-6 0 0,-1 0 0 0 0,0 0-1 0 0,0 1 1 0 0,0 0 0 0 0,0 0 0 0 0,0 0 0 0 0,0 0 0 0 0,-1 1 0 0 0,0 0 0 0 0,1 1-1 0 0,-2-1 1 0 0,5 4 6 0 0,-5 0 0 0 0,1-1 0 0 0,-1 1 0 0 0,0-1 0 0 0,0 1 0 0 0,-1 0 0 0 0,1 6 0 0 0,10 21 0 0 0,-3-8 1 0 0,-9-22-3 0 0,0 0 1 0 0,0 0-1 0 0,0 0 0 0 0,1 0 1 0 0,-1 0-1 0 0,1 0 1 0 0,1 0 1 0 0,32 33-1626 0 0,-27-26 757 0 0,0-3-10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6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60 6912 0 0,'-3'-4'73'0'0,"1"0"0"0"0,-1 1 0 0 0,0-1 0 0 0,0 0-1 0 0,-1 1 1 0 0,1 0 0 0 0,-1 0 0 0 0,1 0 0 0 0,-1 0 0 0 0,0 0 0 0 0,0 1 0 0 0,0 0 0 0 0,0 0 0 0 0,-2-1-73 0 0,-14-8 2609 0 0,20 11-2431 0 0,-1-1-1 0 0,1 1 0 0 0,-1 0 0 0 0,1 0 0 0 0,-1 0 1 0 0,1-1-1 0 0,-1 1 0 0 0,1 0 0 0 0,-1 0 0 0 0,1 0 1 0 0,-1 0-1 0 0,1 0 0 0 0,-1 0 0 0 0,1 0 0 0 0,-1 0 1 0 0,1 0-1 0 0,-1 0 0 0 0,1 0 0 0 0,-1 0 0 0 0,1 0 1 0 0,-1 1-1 0 0,1-1 0 0 0,-1 0 0 0 0,1 0 0 0 0,-1 0 1 0 0,1 1-1 0 0,0-1 0 0 0,-1 0 0 0 0,1 1 1 0 0,-1-1-1 0 0,1 1-177 0 0,-12 15 388 0 0,4-5-92 0 0,-13 15 71 0 0,2 1 1 0 0,1 1 0 0 0,1 1 0 0 0,-4 9-368 0 0,19-33 68 0 0,1 0-1 0 0,-1-1 1 0 0,1 1-1 0 0,0 0 1 0 0,0-1-1 0 0,0 4-67 0 0,-5 19 297 0 0,5-26-281 0 0,0 1 1 0 0,0 0-1 0 0,1 0 0 0 0,-1 0 1 0 0,0 0-1 0 0,1 0 1 0 0,0 0-1 0 0,-1 0 0 0 0,1 0 1 0 0,0 0-1 0 0,0 1 1 0 0,0-1-1 0 0,0 0 1 0 0,0 0-1 0 0,1 0 0 0 0,-1 0 1 0 0,1 0-1 0 0,-1 0 1 0 0,1 0-1 0 0,0 0 0 0 0,0 0 1 0 0,0 0-1 0 0,0-1 1 0 0,0 1-1 0 0,0 0 1 0 0,0 0-1 0 0,1-1 0 0 0,-1 1 1 0 0,2 0-17 0 0,-2 0 36 0 0,1 0 0 0 0,0 0 0 0 0,1 0 1 0 0,-1 0-1 0 0,0 0 0 0 0,0-1 0 0 0,1 1 1 0 0,-1-1-1 0 0,1 0 0 0 0,-1 0 0 0 0,1 0 1 0 0,0 0-1 0 0,0 0 0 0 0,-1 0 0 0 0,1-1 0 0 0,0 1 1 0 0,0-1-1 0 0,-1 0 0 0 0,1 0 0 0 0,0 0 1 0 0,0 0-1 0 0,0 0 0 0 0,0-1 0 0 0,1 0-36 0 0,3-1 70 0 0,1-1 0 0 0,0 0 0 0 0,-1 0 0 0 0,0 0 0 0 0,0-1 0 0 0,0-1-1 0 0,6-4-69 0 0,-6 4 31 0 0,0-1 0 0 0,0 0 0 0 0,-1-1 0 0 0,0 1 0 0 0,0-1 0 0 0,-1-1 0 0 0,5-6-31 0 0,3-8 28 0 0,-1-1-1 0 0,0-3-27 0 0,-9 19 13 0 0,-1-1-1 0 0,0 1 0 0 0,0-1 1 0 0,0 0-1 0 0,-1 1 0 0 0,-1-1 1 0 0,1 0-1 0 0,-1-5-12 0 0,2-19 40 0 0,-2 31-40 0 0,0-1-1 0 0,1 0 1 0 0,-1 0 0 0 0,1 0-1 0 0,-1 0 1 0 0,1 1 0 0 0,0-1-1 0 0,0 0 1 0 0,0 0 0 0 0,0 1-1 0 0,1-2 1 0 0,5-9-152 0 0,-7 11 25 0 0,0 1 5 0 0,0 0 20 0 0,0 0 6 0 0,0 0 0 0 0,0 0 4 0 0,2 1 18 0 0,0 2 60 0 0,1-1 1 0 0,-1 1 0 0 0,0-1-1 0 0,0 1 1 0 0,0 0 0 0 0,0 0 0 0 0,0 0-1 0 0,-1 0 1 0 0,1 0 0 0 0,-1 0-1 0 0,0 1 1 0 0,0-1 0 0 0,0 0-1 0 0,0 1 1 0 0,-1 1 13 0 0,2 10 4 0 0,-1 0 1 0 0,-1-1-1 0 0,0 5-4 0 0,0 26-7 0 0,2-35 2 0 0,1 0-1 0 0,0 0 0 0 0,1-1 0 0 0,-1 1 0 0 0,2-1 0 0 0,0 0 1 0 0,0 0-1 0 0,0 0 0 0 0,1-1 0 0 0,0 0 0 0 0,2 2 6 0 0,1-1-9 0 0,-5-4-54 0 0,1 0 0 0 0,-1 0-1 0 0,1 0 1 0 0,4 2 63 0 0,-1 4-781 0 0,-8-11 524 0 0,0 0 0 0 0,1 1 0 0 0,-1-1 0 0 0,0 1 0 0 0,0-1 0 0 0,0 1 0 0 0,1-1 0 0 0,-1 0-1 0 0,0 1 1 0 0,1-1 0 0 0,-1 0 0 0 0,0 1 0 0 0,1-1 0 0 0,-1 0 0 0 0,0 1 0 0 0,1-1 0 0 0,-1 0 0 0 0,1 0 0 0 0,-1 1 0 0 0,0-1 0 0 0,1 0 0 0 0,0 0 257 0 0,-1 0-1981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6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 6912 0 0,'0'0'314'0'0,"0"0"-6"0"0,0 1-198 0 0,-3 5 481 0 0,0-1-1 0 0,1 0 1 0 0,-1 1 0 0 0,1 0 0 0 0,1 0 0 0 0,-1-1 0 0 0,1 1 0 0 0,0 0-1 0 0,1 0-590 0 0,-1 8 1168 0 0,0 0 0 0 0,2 0 0 0 0,0 7-1168 0 0,10 75 3429 0 0,4 6-3429 0 0,-4-39 547 0 0,8 41 325 0 0,-9-59-388 0 0,-4-16-135 0 0,1-1 0 0 0,6 15-349 0 0,-10-34-18 0 0,0 1 0 0 0,0 0-1 0 0,-1 1 1 0 0,0-1 0 0 0,-1 0 0 0 0,-1 0-1 0 0,0 10 19 0 0,0-19-12 0 0,1-1 0 0 0,-1 0 0 0 0,0 0 0 0 0,0 0-1 0 0,0 1 1 0 0,-1-1 0 0 0,1 0 0 0 0,0 0 0 0 0,0 0 0 0 0,0 1-1 0 0,0-1 1 0 0,0 0 0 0 0,0 0 0 0 0,0 0 0 0 0,0 1 0 0 0,0-1-1 0 0,0 0 1 0 0,0 0 0 0 0,-1 0 0 0 0,1 0 0 0 0,0 1-1 0 0,0-1 1 0 0,0 0 0 0 0,0 0 0 0 0,0 0 0 0 0,-1 0 0 0 0,1 0-1 0 0,0 0 1 0 0,0 1 0 0 0,-1-1 12 0 0,-1 3-4305 0 0,2-3-2264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7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226 1 14832 0 0,'0'0'332'0'0,"0"0"50"0"0,-1 1 25 0 0,-7 8-151 0 0,0 0 1 0 0,-9 7-257 0 0,-6 6 48 0 0,-6 9 608 0 0,-4 2 638 0 0,-12 20-1294 0 0,36-42 132 0 0,1 1 0 0 0,0 0 0 0 0,0 1 0 0 0,2 0 0 0 0,-1 0-1 0 0,-2 12-131 0 0,7-20 58 0 0,1 0-1 0 0,-1 1 1 0 0,2 0-1 0 0,-1-1 1 0 0,0 1-1 0 0,1-1 1 0 0,1 5-58 0 0,-1-7 16 0 0,0-1 0 0 0,0 1 0 0 0,1-1-1 0 0,-1 1 1 0 0,1 0 0 0 0,0-1 0 0 0,-1 1 0 0 0,1-1 0 0 0,1 0-1 0 0,-1 1 1 0 0,0-1 0 0 0,0 0 0 0 0,1 1 0 0 0,-1-1 0 0 0,1 0 0 0 0,0 0-1 0 0,1 0-15 0 0,-1 1 3 0 0,1-1 0 0 0,0 0 0 0 0,0 0 0 0 0,1-1 0 0 0,-1 1 0 0 0,0-1 0 0 0,1 1 0 0 0,-1-1 0 0 0,0 0 0 0 0,1 0-1 0 0,0 0 1 0 0,-1-1 0 0 0,1 1 0 0 0,0-1-3 0 0,6 0-146 0 0,-1-1-1 0 0,1 0 0 0 0,0 0 1 0 0,4-2 146 0 0,24-3-1060 0 0,51-10-3546 0 0,-63 12 3330 0 0,-1 0-4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7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0 218 1840 0 0,'6'3'26'0'0,"16"3"108"0"0,-17-5 256 0 0,-1-1 1 0 0,1 0-1 0 0,0 0 1 0 0,0 0-1 0 0,-1 0 1 0 0,1-1-1 0 0,0 0 0 0 0,1 0-390 0 0,15-3 3263 0 0,-13 3-2252 0 0,0-1-1 0 0,-1 1 0 0 0,7-4-1010 0 0,9-1 700 0 0,-3 1 303 0 0,-1-1 1 0 0,14-7-1004 0 0,7-1 1088 0 0,-32 10-839 0 0,0 1-1 0 0,0-1 1 0 0,0 0 0 0 0,-1 0 0 0 0,0-1 0 0 0,6-4-249 0 0,22-15 516 0 0,-31 22-461 0 0,-1 0-1 0 0,1-1 1 0 0,-1 1 0 0 0,0-1 0 0 0,0 0 0 0 0,0 0 0 0 0,0 0-1 0 0,0 0 1 0 0,-1-1 0 0 0,1 1 0 0 0,-1-1 0 0 0,0 1-1 0 0,0-1 1 0 0,0 0 0 0 0,-1 0 0 0 0,0 0 0 0 0,1 0-55 0 0,-2 1 71 0 0,0 1 1 0 0,0-1-1 0 0,0 1 1 0 0,-1-1-1 0 0,1 1 1 0 0,-1-1-1 0 0,1 1 1 0 0,-1-1-1 0 0,0 1 1 0 0,0 0-1 0 0,0-1 1 0 0,0 1-1 0 0,0 0 1 0 0,-1 0-1 0 0,1 0 1 0 0,-1 0-1 0 0,1 0 1 0 0,-1 0-1 0 0,-1-1-71 0 0,1 2 39 0 0,-1 0 0 0 0,1 0 0 0 0,0 1 0 0 0,-1-1 0 0 0,0 1 0 0 0,1-1-1 0 0,-1 1 1 0 0,1 0 0 0 0,-1 0 0 0 0,1 0 0 0 0,-1 0 0 0 0,0 0 0 0 0,1 1-1 0 0,-1-1 1 0 0,1 1 0 0 0,-1 0 0 0 0,1-1 0 0 0,0 1 0 0 0,-1 0 0 0 0,0 1-39 0 0,-6 2 39 0 0,0 0 0 0 0,1 1 0 0 0,-1 1 0 0 0,-3 2-39 0 0,4-1 31 0 0,0-1 1 0 0,1 1-1 0 0,-3 4-31 0 0,-10 8 84 0 0,10-9 26 0 0,1 0-1 0 0,0 1 1 0 0,1 0 0 0 0,0 1-1 0 0,0-1 1 0 0,-4 13-110 0 0,10-22 35 0 0,1 1 1 0 0,1 0 0 0 0,-1 0 0 0 0,0 0-1 0 0,1 0 1 0 0,-1 0 0 0 0,1-1-1 0 0,0 1 1 0 0,0 0 0 0 0,0 0 0 0 0,1 0-1 0 0,-1 0 1 0 0,0 0 0 0 0,1 0-1 0 0,0 0 1 0 0,0 0 0 0 0,0-1 0 0 0,0 1-1 0 0,0 0 1 0 0,1-1 0 0 0,-1 1-1 0 0,1-1 1 0 0,1 3-36 0 0,1 0 82 0 0,0 0 0 0 0,0 0 0 0 0,0 0 0 0 0,1 0-1 0 0,0-1 1 0 0,0 0 0 0 0,0 0 0 0 0,0 0 0 0 0,1-1 0 0 0,3 3-82 0 0,10 1-7 0 0,0-1 1 0 0,0 0-1 0 0,0-1 1 0 0,13 0 6 0 0,4 3-510 0 0,-7-5-661 0 0,3-2-308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8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165 56 12528 0 0,'0'0'281'0'0,"0"0"40"0"0,0 0 22 0 0,2-8 68 0 0,-1 8-410 0 0,-1-1 1 0 0,0 0-1 0 0,0 1 1 0 0,0-1-1 0 0,1 1 1 0 0,-1-1-1 0 0,0 1 1 0 0,0-1 0 0 0,0 0-1 0 0,0 1 1 0 0,0-1-1 0 0,0 1 1 0 0,0-1-1 0 0,0 1 1 0 0,0-1-1 0 0,0 0 1 0 0,-1 1-1 0 0,1-1 1 0 0,0 1 0 0 0,0-1-1 0 0,-1 1 1 0 0,1-1-1 0 0,0 0-1 0 0,-2-2 47 0 0,2 0 36 0 0,0 1-6 0 0,-1 1-1 0 0,1 0 1 0 0,0-1 0 0 0,0 1 0 0 0,-1 0 0 0 0,1-1 0 0 0,-1 1 0 0 0,1 0 0 0 0,-1-1 0 0 0,0 1-77 0 0,0 0 510 0 0,-5-9 456 0 0,5 10-934 0 0,0 0-1 0 0,1-1 1 0 0,-1 1 0 0 0,0 0-1 0 0,1 0 1 0 0,-1 0-1 0 0,0 0 1 0 0,1 0-1 0 0,-1 0 1 0 0,0 0 0 0 0,1 0-1 0 0,-1 0 1 0 0,0 0-1 0 0,1 1 1 0 0,-1-1 0 0 0,0 0-1 0 0,1 0 1 0 0,-1 1-1 0 0,0-1 1 0 0,1 0-1 0 0,-1 1-31 0 0,-18 12 577 0 0,13-8-444 0 0,0 1 0 0 0,1 0 0 0 0,-1 0 0 0 0,0 3-133 0 0,-6 9 100 0 0,-3 3 14 0 0,1 1-1 0 0,0 1 1 0 0,2 0 0 0 0,-5 14-114 0 0,16-32 11 0 0,0-1 1 0 0,0 1 0 0 0,0-1-1 0 0,0 1 1 0 0,1-1 0 0 0,0 1-1 0 0,0-1 1 0 0,0 1 0 0 0,0 0 0 0 0,1-1-1 0 0,-1 1 1 0 0,1-1 0 0 0,1 1-1 0 0,-1-1 1 0 0,0 0 0 0 0,1 1-12 0 0,0-2 18 0 0,-1 0 0 0 0,1 0 0 0 0,0 0 1 0 0,-1 0-1 0 0,1 0 0 0 0,0 0 0 0 0,1-1 1 0 0,-1 1-1 0 0,0-1 0 0 0,1 1 1 0 0,0-1-1 0 0,-1 0 0 0 0,1 0 0 0 0,0-1 1 0 0,0 1-1 0 0,0 0 0 0 0,0-1 1 0 0,0 0-1 0 0,1 1 0 0 0,-1-1 0 0 0,2 0-18 0 0,0-1 30 0 0,-1 0 0 0 0,0 0 0 0 0,1 0 0 0 0,-1-1 0 0 0,0 1 0 0 0,1-1 0 0 0,-1 0 0 0 0,0-1 0 0 0,2 0-30 0 0,37-17 182 0 0,-29 12-153 0 0,0-1 0 0 0,0-1 0 0 0,-1 0 0 0 0,-1-1 0 0 0,0 0 0 0 0,0-1 0 0 0,-1 0 0 0 0,10-13-29 0 0,-17 18 8 0 0,0-1 0 0 0,-1 0 0 0 0,0 0 0 0 0,3-7-8 0 0,10-23 52 0 0,-12 30-9 0 0,-1 0 0 0 0,-1 1 0 0 0,1-1-1 0 0,0-6-42 0 0,0 3 69 0 0,-2 3-34 0 0,-1 5-114 0 0,0 2-11 0 0,5 13-64 0 0,5 33-39 0 0,-2-26 296 0 0,1 0 0 0 0,1-1-1 0 0,12 17-102 0 0,-18-30-1 0 0,2 1 0 0 0,-1-1 0 0 0,1 1 0 0 0,0-2 0 0 0,0 1 0 0 0,0-1 0 0 0,1 0 0 0 0,0 0 0 0 0,0 0 0 0 0,0-1 0 0 0,7 3 1 0 0,-10-6-116 0 0,35 14-144 0 0,-36-13-13 0 0,1-2-1 0 0,-1 1 1 0 0,0 0 0 0 0,1-1 0 0 0,-1 1-1 0 0,1-1 1 0 0,-1 0 0 0 0,1 0-1 0 0,-1-1 1 0 0,0 1 0 0 0,1-1 273 0 0,5-3-6057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5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9912 0 0,'0'0'290'0'0,"0"0"-3"0"0,0 0-118 0 0,0 0-47 0 0,0 0 126 0 0,3 2 230 0 0,3 7-183 0 0,-2 1 70 0 0,-1 2 58 0 0,-3 0 44 0 0,3-7 78 0 0,6 7-66 0 0,-6-5-196 0 0,-2 4 40 0 0,1 0 7 0 0,4 1 23 0 0,1 1-16 0 0,-6-2-35 0 0,0-2-99 0 0,0-1-57 0 0,1-1-28 0 0,2 1-14 0 0,2 8 58 0 0,-4-9-63 0 0,-2 2 43 0 0,2 3 49 0 0,3-2-37 0 0,1 3 0 0 0,-4 5-32 0 0,-1-2-16 0 0,2-2-1 0 0,-1-7-77 0 0,1 0 27 0 0,-1 0 0 0 0,0 0 0 0 0,-1 0 0 0 0,1 1-55 0 0,-1 13 52 0 0,-1-17-39 0 0,0 47 35 0 0,0-29 11 0 0,0-21-217 0 0,0 1 36 0 0,1 0-26 0 0,-1 1 109 0 0,1-2 89 0 0,0 1 95 0 0,2 2 453 0 0,-1-3-405 0 0,-1 0-141 0 0,0-1-44 0 0,0 1-54 0 0,0 0-64 0 0,-1-1-72 0 0,1 1-82 0 0,0 0-90 0 0,-1 1-100 0 0,1-2 92 0 0,-1 1-52 0 0,0 0-54 0 0,1 1-56 0 0,-1-1-59 0 0,0 0-63 0 0,0 0-64 0 0,0 1-68 0 0,0-2-1383 0 0,0 0-1228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8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13824 0 0,'0'0'314'0'0,"0"3"46"0"0,5 58 478 0 0,0 25 452 0 0,-5-71-680 0 0,0 0 0 0 0,1 0 0 0 0,1-1 0 0 0,0 1 0 0 0,1 0 0 0 0,3 5-610 0 0,-4-13 334 0 0,0 0 0 0 0,0 0 0 0 0,-1 0 1 0 0,0 1-1 0 0,0 0-334 0 0,-1-7 194 0 0,0-1-76 0 0,0 0-20 0 0,0 0 8 0 0,0 0 38 0 0,0 0 14 0 0,0 0 2 0 0,0-1 12 0 0,0-19-36 0 0,0 1 0 0 0,2 0 0 0 0,0-1-1 0 0,2 0-135 0 0,-2 12 41 0 0,0 0-1 0 0,0 0 1 0 0,1 1-1 0 0,1-1 1 0 0,-1 0-1 0 0,1 1 0 0 0,0 0 1 0 0,1 0-1 0 0,-1 0 1 0 0,2 1-1 0 0,-1-1-40 0 0,4-3 0 0 0,0 1 0 0 0,0 0 0 0 0,1 1 0 0 0,0 0 0 0 0,0 1 0 0 0,1 0 0 0 0,0 0 0 0 0,0 1 0 0 0,0 1 0 0 0,1 0 0 0 0,0 0 0 0 0,0 1 0 0 0,0 1 0 0 0,1 0 0 0 0,-1 0 0 0 0,1 1 0 0 0,5 1 0 0 0,-10 0-40 0 0,0 0-1 0 0,1 1 1 0 0,-1 0-1 0 0,0 1 1 0 0,0 0-1 0 0,1 0 0 0 0,-1 1 1 0 0,0 0-1 0 0,0 0 1 0 0,0 1-1 0 0,0 0 1 0 0,7 4 40 0 0,-8-3-12 0 0,10 6 9 0 0,-1 1-1 0 0,0 0 1 0 0,-1 1-1 0 0,0 2 4 0 0,-6-5 0 0 0,-1 1 0 0 0,-1 1 0 0 0,0-1 0 0 0,0 1 0 0 0,-1 1 0 0 0,0 0 0 0 0,1 1 0 0 0,8 36 0 0 0,-11-40-277 0 0,-3-7-1162 0 0,-1-2-494 0 0,0 0-90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8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1 139 7368 0 0,'0'1'568'0'0,"0"5"-480"0"0,0 6 1322 0 0,0 1-1 0 0,1 0 1 0 0,2 7-1410 0 0,-3-17 298 0 0,1 0-1 0 0,0 0 1 0 0,0 0 0 0 0,0 0 0 0 0,0 0 0 0 0,1 0 0 0 0,-1 0 0 0 0,1 0 0 0 0,0-1-1 0 0,0 1 1 0 0,0-1 0 0 0,0 1 0 0 0,0-1 0 0 0,0 0 0 0 0,1 1-298 0 0,4 3 290 0 0,0-1 1 0 0,0 0-1 0 0,1 0 1 0 0,0-1-1 0 0,0 0 0 0 0,0 0 1 0 0,0-1-1 0 0,0 0 1 0 0,1 0-1 0 0,0-1 1 0 0,-1 0-1 0 0,3 0-290 0 0,0-1 177 0 0,33 5 1015 0 0,40-1-1192 0 0,-56-5-124 0 0,-15 1 222 0 0,0-1 0 0 0,0 0-1 0 0,0-1 1 0 0,1-1-98 0 0,-10 1-410 0 0,0 0-1 0 0,0 0 0 0 0,0 0 1 0 0,0-1-1 0 0,0 1 0 0 0,0-1 1 0 0,-1 0-1 0 0,1 0 0 0 0,-1 0 1 0 0,1-1-1 0 0,-1 1 0 0 0,0-1 1 0 0,0 0-1 0 0,3-3 411 0 0,-6 5-183 0 0,1 0 0 0 0,0 0 1 0 0,-1 0-1 0 0,1 0 0 0 0,-1 0 0 0 0,1 0 1 0 0,-1 0-1 0 0,1 0 0 0 0,-1 0 1 0 0,0-1-1 0 0,1 1 0 0 0,-1 0 0 0 0,0 0 1 0 0,0 0-1 0 0,0-1 0 0 0,0 1 0 0 0,0 0 1 0 0,0 0-1 0 0,-1-1 183 0 0,-7-24-1850 0 0,0 1 976 0 0,-1-10 165 0 0,7 31 684 0 0,1-1 1 0 0,-1 1-1 0 0,1-1 1 0 0,0 0-1 0 0,1 0 0 0 0,-1 1 1 0 0,1-1-1 0 0,0 0 1 0 0,0 0-1 0 0,0 0 1 0 0,1 1-1 0 0,-1-1 25 0 0,2-2 73 0 0,0 1 0 0 0,0-1 0 0 0,0 1 1 0 0,1 0-1 0 0,0 0 0 0 0,0 0 0 0 0,0 1 0 0 0,1-1 0 0 0,-1 1 0 0 0,2 0 0 0 0,1-2-73 0 0,-3 3 258 0 0,0 2 0 0 0,0-1 0 0 0,0 0 0 0 0,1 1-1 0 0,-1-1 1 0 0,1 1 0 0 0,0 0 0 0 0,0 0-1 0 0,0 1 1 0 0,0-1 0 0 0,0 1 0 0 0,0 0-1 0 0,0 0 1 0 0,0 0 0 0 0,1 0 0 0 0,-1 1 0 0 0,3 0-258 0 0,-6 0 89 0 0,0 0 1 0 0,0 0 0 0 0,0 0 0 0 0,0 1-1 0 0,-1-1 1 0 0,1 0 0 0 0,0 1 0 0 0,0-1-1 0 0,0 1 1 0 0,-1-1 0 0 0,1 1 0 0 0,0-1 0 0 0,-1 1-1 0 0,1 0 1 0 0,0-1 0 0 0,-1 1 0 0 0,1 0-1 0 0,-1-1 1 0 0,1 1 0 0 0,-1 0 0 0 0,0 0-1 0 0,1 0 1 0 0,-1-1 0 0 0,1 1 0 0 0,-1 0-1 0 0,0 0-89 0 0,6 24 671 0 0,-5-23-522 0 0,-1 3 47 0 0,0-1 1 0 0,0 1 0 0 0,0 0-1 0 0,0 0 1 0 0,-1 0 0 0 0,0 2-197 0 0,-2 16 642 0 0,-1 6 217 0 0,0-1 0 0 0,-5 12-859 0 0,-6 35 1098 0 0,12-56-769 0 0,-11 104 929 0 0,12-96-957 0 0,-1 0 0 0 0,-2-1 0 0 0,0 0 0 0 0,-2 0 0 0 0,-2 4-301 0 0,-7 7 295 0 0,-11 13-4188 0 0,24-47 2359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09.5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374 155 5528 0 0,'1'-2'422'0'0,"0"-2"-229"0"0,0 0 0 0 0,0 0-1 0 0,-1 0 1 0 0,1 0 0 0 0,-1 0-1 0 0,0 0 1 0 0,0 0 0 0 0,0-1-1 0 0,-1 1 1 0 0,1 0 0 0 0,-1 0-1 0 0,0 0 1 0 0,0 0 0 0 0,0 0-1 0 0,-1 0 1 0 0,1 0 0 0 0,-1 1-1 0 0,0-1 1 0 0,0 0 0 0 0,-2-1-193 0 0,1-1 450 0 0,-1 1 0 0 0,-1-1 0 0 0,1 1 0 0 0,-1-1 0 0 0,0 1 0 0 0,0 1 0 0 0,0-1 0 0 0,0 1 0 0 0,-1 0 0 0 0,0 0 0 0 0,0 0 0 0 0,-2 0-450 0 0,4 3 145 0 0,1 0 0 0 0,-1 0 1 0 0,0 0-1 0 0,0 0 1 0 0,0 1-1 0 0,-1-1 1 0 0,1 1-1 0 0,0 0 1 0 0,0 1-1 0 0,0-1 1 0 0,0 1-1 0 0,0-1 1 0 0,0 1-1 0 0,-1 1-145 0 0,-1 0 113 0 0,1-1 0 0 0,0 1 0 0 0,0 1 0 0 0,0-1 0 0 0,0 1 0 0 0,0 0 0 0 0,1 0 0 0 0,-1 0 0 0 0,1 0 0 0 0,-1 2-113 0 0,-2 2 117 0 0,-3 3 98 0 0,0 0 0 0 0,1 1-1 0 0,-7 9-214 0 0,-4 10 455 0 0,6-10-287 0 0,0 0 0 0 0,2 1-1 0 0,0 1 1 0 0,2 0 0 0 0,-2 6-168 0 0,5-7 122 0 0,0 0 1 0 0,2 0 0 0 0,0 1-1 0 0,2-1 1 0 0,0 1 0 0 0,2 0-1 0 0,0 2-122 0 0,1 16 382 0 0,2-1 0 0 0,5 20-382 0 0,-4-36 3 0 0,0-2 42 0 0,0-1-1 0 0,6 17-44 0 0,0-3 118 0 0,-6-21-83 0 0,0-2 0 0 0,1 1 0 0 0,0 0 0 0 0,1 1-35 0 0,0-6 8 0 0,-4-5-5 0 0,1-1 0 0 0,-1 1 0 0 0,-1 0 0 0 0,1-1 0 0 0,0 1 0 0 0,0 0 0 0 0,-1 0 0 0 0,1 0 0 0 0,-1-1 0 0 0,1 1 1 0 0,-1 0-1 0 0,0 0 0 0 0,0 0 0 0 0,1 0 0 0 0,-1 0 0 0 0,-1 0 0 0 0,1 1-3 0 0,3 5-269 0 0,-3-8-4913 0 0,-12-10 3246 0 0,-1 1-14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10.0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0 156 13104 0 0,'0'0'297'0'0,"0"0"39"0"0,0 0 19 0 0,0 0-34 0 0,2 0-148 0 0,15 0 193 0 0,1-2 1 0 0,0 0-1 0 0,-1-1 0 0 0,1-1 0 0 0,-1-1 0 0 0,13-5-366 0 0,216-76 1335 0 0,-228 80-1241 0 0,17-7-347 0 0,25-4 253 0 0,-49 15-72 0 0,0 0 0 0 0,-1 0 0 0 0,1 1 0 0 0,0 0 0 0 0,0 1 0 0 0,0 1 0 0 0,10 1 72 0 0,-15-1 6 0 0,0 1-1 0 0,0 0 0 0 0,0 0 1 0 0,0 0-1 0 0,-1 1 0 0 0,1 0 1 0 0,-1 0-1 0 0,0 0 0 0 0,0 1 1 0 0,0-1-1 0 0,0 1 0 0 0,0 0 1 0 0,-1 1-1 0 0,0-1 0 0 0,0 1 1 0 0,0 0-1 0 0,0 0 0 0 0,-1 0 1 0 0,0 1-1 0 0,0-1 0 0 0,0 2-5 0 0,7 17 350 0 0,0 0-1 0 0,-2 1 1 0 0,-1-1-1 0 0,2 15-349 0 0,-2-10 442 0 0,-7-28-439 0 0,4 18 157 0 0,1 0 0 0 0,1-1 0 0 0,1 1 0 0 0,0-1 0 0 0,7 10-160 0 0,32 58 1327 0 0,-45-85-949 0 0,-1-1 109 0 0,0 0 22 0 0,0 0-66 0 0,-13-14-278 0 0,7 3-167 0 0,1 0 1 0 0,0 0-1 0 0,1 0 0 0 0,-3-12 2 0 0,5 15-9 0 0,-4-14-48 0 0,1-1 0 0 0,1-1 0 0 0,1 1 0 0 0,2-1 1 0 0,0 1-1 0 0,1-1 0 0 0,2-10 57 0 0,-1 29-9 0 0,-1 0 0 0 0,1 1 0 0 0,1-1 0 0 0,-1 0 1 0 0,1 1-1 0 0,-1-1 0 0 0,1 1 0 0 0,1-1 0 0 0,-1 1 0 0 0,1 0 1 0 0,-1 0-1 0 0,1 0 0 0 0,0 0 0 0 0,1 0 0 0 0,-1 1 0 0 0,1-1 1 0 0,-1 1-1 0 0,1 0 0 0 0,0 0 0 0 0,0 1 0 0 0,5-3 9 0 0,3-2-223 0 0,1 1 0 0 0,0 0 0 0 0,0 1 0 0 0,0 1 0 0 0,1 0-1 0 0,-1 1 1 0 0,1 0 0 0 0,5 1 223 0 0,47 1-4376 0 0,-43 1 2794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10.3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47 237 5528 0 0,'0'0'249'0'0,"0"2"-1"0"0,-1 29-486 0 0,0-14 2023 0 0,1 0-1 0 0,1 0 0 0 0,0 0 1 0 0,1 0-1 0 0,1 1-1784 0 0,1 8 1485 0 0,-3-20-1170 0 0,0 0 1 0 0,0 0 0 0 0,0 0-1 0 0,1 0 1 0 0,0 0-1 0 0,1 3-315 0 0,7 11 642 0 0,16 34 1044 0 0,-25-52-1719 0 0,-1-2-866 0 0,0 0-327 0 0,0 0-56 0 0</inkml:trace>
  <inkml:trace contextRef="#ctx0" brushRef="#br0" timeOffset="1">0 1 5984 0 0,'0'0'536'0'0,"0"0"-432"0"0,0 0-104 0 0,0 0 0 0 0,0 0 1136 0 0,0 0 208 0 0,0 0 32 0 0,11 0 16 0 0,2 0-1056 0 0,1 3-208 0 0,0-3-48 0 0,5 5-8 0 0,0-1-192 0 0,0-1-40 0 0,-2 6 0 0 0,2 3-8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10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1 183 5528 0 0,'2'1'422'0'0,"5"1"-103"0"0,0 0 0 0 0,0 0-1 0 0,1-1 1 0 0,-1 1 0 0 0,0-2-1 0 0,0 1 1 0 0,1-1 0 0 0,-1 0-1 0 0,0-1 1 0 0,3 0-319 0 0,9 1 1095 0 0,-16 0-899 0 0,1 0 0 0 0,-1 0 0 0 0,1 0 0 0 0,0-1 0 0 0,-1 1-1 0 0,1-1 1 0 0,-1 0 0 0 0,1 0 0 0 0,-1 0 0 0 0,0 0-1 0 0,1 0 1 0 0,0-2-196 0 0,4-1 537 0 0,-1 1 0 0 0,1-1 0 0 0,7-1-537 0 0,18-8 1007 0 0,-3-2-261 0 0,1 1-267 0 0,-1-2 0 0 0,-1-1 0 0 0,7-7-479 0 0,-32 21 94 0 0,-1 0-1 0 0,1 1 0 0 0,-1-1 1 0 0,0-1-1 0 0,0 1 0 0 0,0 0 1 0 0,0-1-1 0 0,-1 0 0 0 0,1 1 1 0 0,-1-1-1 0 0,0 0 0 0 0,1-2-93 0 0,-3 6 4 0 0,0-1-1 0 0,0 1 0 0 0,0-1 0 0 0,1 1 0 0 0,-1-1 1 0 0,0 1-1 0 0,0-1 0 0 0,0 1 0 0 0,0-1 0 0 0,0 1 1 0 0,0-1-1 0 0,0 1 0 0 0,0-1 0 0 0,0 1 0 0 0,0-1 1 0 0,0 1-1 0 0,0-1 0 0 0,0 1 0 0 0,-1-1 0 0 0,1 1 1 0 0,0-1-1 0 0,0 1 0 0 0,0-1 0 0 0,-1 1 0 0 0,1 0 1 0 0,0-1-1 0 0,-1 1 0 0 0,1-1 0 0 0,0 1 0 0 0,-1-1-3 0 0,0 1 8 0 0,-5-5-8 0 0,0 5-54 0 0,1 0 1 0 0,-1 0-1 0 0,1 1 0 0 0,-1 0 0 0 0,1 0 0 0 0,-1 0 0 0 0,1 1 0 0 0,0 0 0 0 0,0 0 0 0 0,0 0 0 0 0,-5 3 54 0 0,-50 37-403 0 0,58-40 432 0 0,-1 0 0 0 0,1 0 0 0 0,0 0 0 0 0,0 0-1 0 0,0 1 1 0 0,0-1 0 0 0,0 1 0 0 0,0-1-1 0 0,1 1 1 0 0,-1 0 0 0 0,1 0 0 0 0,0 0 0 0 0,-1 1-29 0 0,-11 21 235 0 0,8-18-228 0 0,-5 9 57 0 0,-1 1 1 0 0,-4 11-65 0 0,13-23-33 0 0,0 0-1 0 0,0 0 1 0 0,0 0 0 0 0,0 1-1 0 0,1-1 1 0 0,0 0 0 0 0,0 1-1 0 0,1-1 1 0 0,-1 0-1 0 0,1 1 1 0 0,1-1 0 0 0,-1 1 33 0 0,2 14-341 0 0,-1-14 412 0 0,0 1 1 0 0,0 0-1 0 0,0-1 0 0 0,1 1 1 0 0,0 0-72 0 0,-1-5 51 0 0,0 0 0 0 0,0 1 0 0 0,0-1 0 0 0,1 0 0 0 0,-1 0 0 0 0,0 0 0 0 0,1 0 0 0 0,0 0 0 0 0,-1-1 0 0 0,1 1 0 0 0,0 0 0 0 0,0-1 0 0 0,0 1 0 0 0,0-1 0 0 0,2 1-51 0 0,4 2 11 0 0,0-1 0 0 0,0 0 0 0 0,0 0 0 0 0,1-1 0 0 0,-1 0 0 0 0,1 0 0 0 0,-1-1 0 0 0,1 0 0 0 0,0-1 0 0 0,3 0-11 0 0,14-1-477 0 0,0-1 0 0 0,22-6 477 0 0,12-3-2926 0 0,20-9 2926 0 0,-47 9-5448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11.0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0 9152 0 0,'-1'1'421'0'0,"-1"1"-383"0"0,0 0 0 0 0,0-1-1 0 0,1 1 1 0 0,-1 0 0 0 0,1 0 0 0 0,-1 1 0 0 0,1-1-1 0 0,0 0 1 0 0,0 0 0 0 0,0 1 0 0 0,0-1 0 0 0,0 0-1 0 0,0 1 1 0 0,1-1 0 0 0,-1 1 0 0 0,1-1 0 0 0,0 2-38 0 0,-2 10 599 0 0,1 1 0 0 0,1 9-599 0 0,0-15 627 0 0,3 28 1006 0 0,-2-26-1081 0 0,0 1 0 0 0,-1-1 0 0 0,0 0 0 0 0,-1 2-552 0 0,1 1 839 0 0,-1-1-1 0 0,2 11-838 0 0,0 7 1135 0 0,-1-28-1024 0 0,0 0 0 0 0,0 0 0 0 0,0 0 0 0 0,1 0-1 0 0,-1 0 1 0 0,0 0 0 0 0,1 0 0 0 0,0-1 0 0 0,0 1 0 0 0,0 0 0 0 0,0 0 0 0 0,0-1-1 0 0,2 3-110 0 0,-2-3 42 0 0,0-1 0 0 0,-1 0-1 0 0,1 0 1 0 0,-1 1 0 0 0,1-1-1 0 0,-1 0 1 0 0,1 1 0 0 0,-1-1-1 0 0,0 0 1 0 0,0 1 0 0 0,0-1-1 0 0,1 1 1 0 0,-1-1 0 0 0,-1 1-1 0 0,1-1 1 0 0,0 0 0 0 0,0 1-42 0 0,-1 9 202 0 0,1-9-1 0 0,0-2-139 0 0,0 0 0 0 0,-1 0 0 0 0,1 0 0 0 0,0 0 0 0 0,0 0 0 0 0,-1 1 0 0 0,1-1 0 0 0,0 0 1 0 0,0 0-1 0 0,-1 0 0 0 0,1 0 0 0 0,0 0 0 0 0,0 0 0 0 0,-1 0 0 0 0,1 0 0 0 0,0 0 0 0 0,-1 0 0 0 0,1 0 0 0 0,0 0 0 0 0,0 0 0 0 0,-1 0 0 0 0,1 0 0 0 0,0-1 0 0 0,0 1 0 0 0,-1 0 0 0 0,1 0 0 0 0,0 0 0 0 0,0 0 0 0 0,-1 0 0 0 0,1-1 0 0 0,0 1 0 0 0,0 0 0 0 0,0 0 0 0 0,-1 0 0 0 0,1-1-62 0 0,-2-3-23 0 0,0 0 1 0 0,0 0-1 0 0,1 0 0 0 0,-1-1 0 0 0,1 1 1 0 0,0-1-1 0 0,0 1 0 0 0,1-1 0 0 0,-1 1 1 0 0,1-1-1 0 0,0 1 0 0 0,0-5 23 0 0,2 1-8 0 0,-1-1 0 0 0,1 0-1 0 0,0 1 1 0 0,1-1 0 0 0,0 1-1 0 0,1-2 9 0 0,5-10-67 0 0,1 0-1 0 0,0 1 1 0 0,2 0-1 0 0,0 1 1 0 0,10-12 67 0 0,-21 28-21 0 0,1-1 1 0 0,0 1-1 0 0,0-1 1 0 0,0 1-1 0 0,0 0 1 0 0,1 0-1 0 0,-1 0 1 0 0,1 0-1 0 0,-1 0 0 0 0,1 0 1 0 0,-1 1-1 0 0,1-1 1 0 0,0 1-1 0 0,0 0 1 0 0,0 0-1 0 0,0 0 1 0 0,3 0 20 0 0,-3 1-11 0 0,-1 0 0 0 0,1 1 0 0 0,0 0 0 0 0,0-1 0 0 0,0 1 0 0 0,-1 0 0 0 0,1 0 0 0 0,0 1 0 0 0,-1-1 0 0 0,1 1 0 0 0,-1-1 0 0 0,1 1 1 0 0,-1 0-1 0 0,0 0 0 0 0,1 0 11 0 0,1 2-24 0 0,0 1 1 0 0,0-1 0 0 0,0 1 0 0 0,-1-1-1 0 0,0 1 1 0 0,0 0 0 0 0,0 0-1 0 0,-1 1 1 0 0,1-1 0 0 0,-1 1 0 0 0,0 0 23 0 0,9 30-443 0 0,1 8 443 0 0,3 11-11 0 0,-7-35-226 0 0,0 1-1 0 0,1-1 0 0 0,1-1 1 0 0,6 9 237 0 0,-6-15-1498 0 0,4-4-78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11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150 553 11256 0 0,'-2'-2'107'0'0,"0"0"0"0"0,1 0 0 0 0,-1 1 0 0 0,0-1 0 0 0,0 0 1 0 0,0 1-1 0 0,0 0 0 0 0,-1-1-107 0 0,2 1 276 0 0,-9 11-105 0 0,0-1 210 0 0,1 1 1 0 0,0 1 0 0 0,0 0 0 0 0,1 0 0 0 0,-4 10-382 0 0,-10 11 675 0 0,18-27-522 0 0,0 1 0 0 0,1-1 0 0 0,-1 1 0 0 0,1 0 0 0 0,0 0 0 0 0,1 0 0 0 0,-1 1 0 0 0,1-1 0 0 0,-1 5-153 0 0,3-10 33 0 0,-4 18 418 0 0,2-1 0 0 0,-1 1 1 0 0,2 0-1 0 0,1 4-451 0 0,0-17 59 0 0,0 0 0 0 0,1 0 0 0 0,0-1 0 0 0,0 1 0 0 0,1 0 0 0 0,-1-1 0 0 0,1 1 0 0 0,0-1 0 0 0,1 0 0 0 0,-1 1 0 0 0,1-1 0 0 0,0 0 0 0 0,0-1 0 0 0,1 1 0 0 0,-1-1 0 0 0,3 3-59 0 0,6 4 100 0 0,-10-9-91 0 0,5 3 13 0 0,-4-5-14 0 0,1 1 1 0 0,-1-1-1 0 0,1 0 0 0 0,-1-1 1 0 0,1 1-1 0 0,-1-1 0 0 0,0 1 1 0 0,1-1-1 0 0,-1 0 0 0 0,0 0 1 0 0,1-1-1 0 0,-1 1 0 0 0,0-1 1 0 0,0 0-1 0 0,0 1 0 0 0,0-1 1 0 0,-1 0-1 0 0,1-1 0 0 0,0 1 1 0 0,0-1-9 0 0,0 0-26 0 0,0-1 0 0 0,0 0 0 0 0,0 0 0 0 0,0 0 1 0 0,-1 0-1 0 0,1 0 0 0 0,-1 0 0 0 0,0 0 1 0 0,-1-1-1 0 0,1 1 0 0 0,-1-1 0 0 0,0 0 1 0 0,0 1-1 0 0,0-1 0 0 0,0-2 26 0 0,-1-30-272 0 0,-1 1 1 0 0,-2-1-1 0 0,-6-29 272 0 0,3 28-240 0 0,2 1 0 0 0,1-1 0 0 0,3-22 240 0 0,3-38-234 0 0,-2 39 176 0 0,3 1 0 0 0,5-20 58 0 0,-3 15-176 0 0,-5 43 83 0 0,1 0 0 0 0,4-18 93 0 0,-6 36-6 0 0,1 0-1 0 0,-1-1 0 0 0,0 1 1 0 0,1 0-1 0 0,-1 0 0 0 0,0-1 1 0 0,0 1-1 0 0,-1-2 7 0 0,0-21-193 0 0,6 60 449 0 0,1 19-32 0 0,2 1 1 0 0,3-1-1 0 0,11 31-224 0 0,75 222 2044 0 0,-84-270-1662 0 0,-3 1 1 0 0,-1 0-1 0 0,-1 1 0 0 0,0 25-382 0 0,-9-4-162 0 0,-4-49-578 0 0,0-8-5081 0 0,5-3-423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11.8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46 11976 0 0,'0'-15'1274'0'0,"-1"14"-1177"0"0,1-1-1 0 0,-1 0 1 0 0,0 1-1 0 0,1-1 1 0 0,-1 1-1 0 0,0 0 1 0 0,0-1 0 0 0,0 1-1 0 0,0-1 1 0 0,0 1-1 0 0,-1 0 1 0 0,1 0-1 0 0,0 0 1 0 0,-1 0-1 0 0,1 0 1 0 0,0 0-1 0 0,-1 0 1 0 0,1 0-1 0 0,-1 1 1 0 0,1-1-1 0 0,-1 0 1 0 0,0 1 0 0 0,1-1-1 0 0,-1 1 1 0 0,-1 0-97 0 0,-5-2 532 0 0,0 1 1 0 0,-1 1 0 0 0,1 0 0 0 0,-7 0-533 0 0,4 0-444 0 0,6 1 550 0 0,-1-1 0 0 0,1 1-1 0 0,0 0 1 0 0,-1 0-1 0 0,1 1 1 0 0,0-1-1 0 0,0 1 1 0 0,0 0-1 0 0,0 1 1 0 0,0-1-1 0 0,1 1 1 0 0,-1 0-1 0 0,1 0 1 0 0,-1 1-106 0 0,3-2 11 0 0,0-1 0 0 0,0 1 0 0 0,1-1 0 0 0,-1 1 0 0 0,0 0 0 0 0,1 0 0 0 0,-1 0 0 0 0,1 0 0 0 0,0 0 0 0 0,-1 0-1 0 0,1 1 1 0 0,0-1 0 0 0,0 0 0 0 0,1 1 0 0 0,-1-1 0 0 0,0 0 0 0 0,1 1 0 0 0,0-1 0 0 0,-1 1 0 0 0,1-1 0 0 0,0 1 0 0 0,0-1 0 0 0,0 0 0 0 0,1 1 0 0 0,-1-1 0 0 0,0 1 0 0 0,1-1 0 0 0,0 1 0 0 0,0-1 0 0 0,-1 0 0 0 0,2 2-11 0 0,7 14 27 0 0,2 0 0 0 0,-1-1 0 0 0,2 0-1 0 0,0-1 1 0 0,13 13-27 0 0,-10-13 28 0 0,0 2 0 0 0,-2-1 0 0 0,0 1 0 0 0,-1 1 0 0 0,-1 1 0 0 0,-1-1 0 0 0,0 2 0 0 0,-2-1 0 0 0,2 7-28 0 0,-10-25 76 0 0,1 0-1 0 0,-1 0 0 0 0,1 0 1 0 0,-1 0-1 0 0,0 0 0 0 0,0 0 1 0 0,0 0-1 0 0,0 0 0 0 0,0 0 1 0 0,-1 0-1 0 0,1 0 0 0 0,-1 0 1 0 0,1 0-1 0 0,-1 0 0 0 0,0 0 1 0 0,1 0-1 0 0,-1 0 0 0 0,0 0 1 0 0,0-1-1 0 0,0 1 0 0 0,-1 0 1 0 0,0 0-76 0 0,0 1 135 0 0,-1-1 0 0 0,1 1 0 0 0,-1-1 0 0 0,0 0-1 0 0,0 0 1 0 0,0 0 0 0 0,0 0 0 0 0,0 0 0 0 0,0-1 0 0 0,0 0 0 0 0,-1 1 0 0 0,1-1 0 0 0,-1 0-135 0 0,-14 4 398 0 0,15-4-442 0 0,-1 1 0 0 0,0-1 1 0 0,0 0-1 0 0,1-1 0 0 0,-1 1 0 0 0,0-1 1 0 0,0 1-1 0 0,0-1 0 0 0,0 0 0 0 0,0-1 44 0 0,-12 0-233 0 0,9 0 93 0 0,0 1-1 0 0,1-1 1 0 0,0 0-1 0 0,-1-1 0 0 0,1 0 1 0 0,0 1-1 0 0,-1-2 0 0 0,1 1 1 0 0,-5-4 140 0 0,-12-7-2268 0 0,10 5 954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12.2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10136 0 0,'0'2'777'0'0,"0"21"197"0"0,2 1 0 0 0,0-1 1 0 0,1 0-1 0 0,1-1 0 0 0,2 1 0 0 0,4 11-974 0 0,-3-9 649 0 0,-3-10-199 0 0,1 0 0 0 0,7 14-450 0 0,-10-27-98 0 0,-1-1-3 0 0,-1 0 0 0 0,1 0 1 0 0,-1-1-1 0 0,0 1 1 0 0,1 0-1 0 0,-1 0 0 0 0,0 0 1 0 0,1 0-1 0 0,-1-1 0 0 0,0 1 1 0 0,0 0-1 0 0,0 0 1 0 0,0 0-1 0 0,0 0 0 0 0,0 0 1 0 0,0 0-1 0 0,0 0 0 0 0,0-1 1 0 0,-1 2 100 0 0,1-2-5897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5.9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256 17 7568 0 0,'0'0'166'0'0,"0"0"29"0"0,0 0 14 0 0,0 0-66 0 0,-2 0-15 0 0,2 0-212 0 0,-1 0 85 0 0,-1 0 77 0 0,0 1 65 0 0,-2-1 146 0 0,0 0 78 0 0,-11-1 1018 0 0,11-2-883 0 0,0-1-456 0 0,-1 1 69 0 0,-1 1 95 0 0,-4-1 201 0 0,-10 2 320 0 0,13 1-530 0 0,0 0-46 0 0,5 0-122 0 0,-10 0 230 0 0,-14 0 437 0 0,18 0-493 0 0,-1 0-49 0 0,2 0-94 0 0,2 2 132 0 0,4-1-179 0 0,0 0-8 0 0,0 1 1 0 0,0-1 0 0 0,0 0 0 0 0,0-1-1 0 0,-1 1 1 0 0,1 0 0 0 0,0 0 0 0 0,0 0 0 0 0,-1-1-1 0 0,1 1 1 0 0,-1-1 0 0 0,0 1-10 0 0,-12 1 110 0 0,14-2-109 0 0,-1 0 1 0 0,1-1 0 0 0,-1 1 0 0 0,1 0-1 0 0,-1 0 1 0 0,1 1 0 0 0,-1-1 0 0 0,1 0 0 0 0,-1 0-1 0 0,1 0 1 0 0,-1 0 0 0 0,1 0 0 0 0,-1 0-1 0 0,1 1 1 0 0,0-1 0 0 0,-1 0 0 0 0,1 0 0 0 0,-1 1-1 0 0,1-1 1 0 0,0 0 0 0 0,-1 1 0 0 0,1-1-1 0 0,0 0 1 0 0,-1 1 0 0 0,1-1 0 0 0,0 0 0 0 0,0 1-1 0 0,-1-1 1 0 0,1 1 0 0 0,0-1 0 0 0,0 1 0 0 0,0-1-1 0 0,-1 0 1 0 0,1 1 0 0 0,0-1 0 0 0,0 1-2 0 0,-3 6 0 0 0,-8 9 0 0 0,6-3 0 0 0,1-12 0 0 0,1 1 0 0 0,-6 14-16 0 0,-2-3-60 0 0,9-10 0 0 0,2 2-19 0 0,0 3 43 0 0,0-6-33 0 0,0-2-3 0 0,0 0 0 0 0,2 3 14 0 0,25 24-15 0 0,-22-25 46 0 0,-1-2 36 0 0,-4 0 6 0 0,26 14-12 0 0,-25-14 9 0 0,0 1 0 0 0,1-1-1 0 0,-1 1 1 0 0,1-1 0 0 0,-1 0 0 0 0,1 0 0 0 0,-1 0 0 0 0,1 1-1 0 0,-1-2 1 0 0,1 1 4 0 0,-1 0 0 0 0,1 0 0 0 0,-1 0 0 0 0,0 0 0 0 0,1 1 0 0 0,-1-1 0 0 0,1 0 0 0 0,-1 1-1 0 0,1-1 1 0 0,-1 0 0 0 0,1 1 0 0 0,6 3 21 0 0,18 8 26 0 0,-15-7-22 0 0,7 1 30 0 0,-2-4 11 0 0,-13-1-55 0 0,-1-1 0 0 0,0 0 0 0 0,0 1 0 0 0,1-1 0 0 0,-1 1 0 0 0,0-1 0 0 0,0 1 0 0 0,0 0 0 0 0,0 0-11 0 0,29 19 90 0 0,-22-14-58 0 0,6 4 34 0 0,-11-6-37 0 0,1-1 0 0 0,0 0 0 0 0,0 0 0 0 0,0 0 0 0 0,4 1-29 0 0,-5-3 34 0 0,1 1 1 0 0,-1 0 0 0 0,1 0 0 0 0,-1 1 0 0 0,1-1-1 0 0,-1 1 1 0 0,0 0 0 0 0,-1 0 0 0 0,1 1 0 0 0,0-1-1 0 0,0 1-34 0 0,14 21 247 0 0,-1 5 100 0 0,-9-10-201 0 0,-6-9-53 0 0,0 3 101 0 0,-1-6-46 0 0,-1 1 44 0 0,1-1-46 0 0,-1-5-88 0 0,0 1 1 0 0,0-1 0 0 0,0 1 0 0 0,0 0-1 0 0,0-1 1 0 0,-1 1 0 0 0,1-1 0 0 0,-1 1-1 0 0,-1 1-58 0 0,-13 24 424 0 0,4-23-233 0 0,6 4-6 0 0,-9-4-19 0 0,-4 4-72 0 0,13-9-82 0 0,1 0-1 0 0,0-1 1 0 0,-1 1-1 0 0,1-1 1 0 0,-4 0-12 0 0,-8 0-30 0 0,5 0-20 0 0,1 0-24 0 0,-1 0-43 0 0,9 0 126 0 0,-1 0-57 0 0,1-1-54 0 0,-1 1-51 0 0,1-1-48 0 0,0 0-46 0 0,0 1-43 0 0,0-1-39 0 0,1-1-39 0 0,-1 1-33 0 0,-2-1-496 0 0,1-2-106 0 0,-1 1-84 0 0,-2-4-1064 0 0,-4-2-1219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57:12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5064 0 0,'0'0'389'0'0,"0"0"48"0"0,0 1 1129 0 0,0 3-638 0 0,0 4 389 0 0,0 0 0 0 0,1 0 0 0 0,-1 0 0 0 0,2 0 0 0 0,0 5-1317 0 0,6 23 1747 0 0,-6-27-1403 0 0,-1-1 0 0 0,2 1 0 0 0,-1 0 1 0 0,1-1-1 0 0,0 0-344 0 0,1-1 118 0 0,-2-1 0 0 0,1 0 0 0 0,0 1 0 0 0,-1-1 0 0 0,0 1 0 0 0,-1 0 0 0 0,0 0 0 0 0,0-1 0 0 0,0 1 0 0 0,-1 0 0 0 0,0 0 0 0 0,0 0 0 0 0,-1 1-118 0 0,-2-2-1429 0 0,-2 5-5217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34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0 5904 0 0,'0'0'169'0'0,"0"0"-38"0"0,0 0-11 0 0,0 0 83 0 0,0 0 40 0 0,0 3 291 0 0,0 8 11 0 0,0-11-535 0 0,0 0-1 0 0,0 0 1 0 0,0 0-1 0 0,0 0 1 0 0,0 0-1 0 0,0 0 1 0 0,0 0-1 0 0,0 0 1 0 0,0 0-1 0 0,0 1 1 0 0,0-1-1 0 0,0 0 1 0 0,0 0-1 0 0,0 0 1 0 0,0 0-1 0 0,0 0 1 0 0,0 0-1 0 0,0 0 1 0 0,0 0-1 0 0,0 0 1 0 0,0 0 0 0 0,0 1-1 0 0,0-1 1 0 0,0 0-1 0 0,0 0 1 0 0,0 0-1 0 0,1 0 1 0 0,-1 0-1 0 0,0 0 1 0 0,0 0-1 0 0,0 0 1 0 0,0 0-1 0 0,0 0 1 0 0,0 0-1 0 0,0 0 1 0 0,0 0-1 0 0,0 0 1 0 0,0 0-1 0 0,0 0 1 0 0,0 1-1 0 0,1-1 1 0 0,-1 0-1 0 0,0 0 1 0 0,0 0 0 0 0,0 0-1 0 0,0 0 1 0 0,0 0-1 0 0,0 0 1 0 0,0 0-1 0 0,0 0 1 0 0,0 0-1 0 0,0 0 1 0 0,1 0-1 0 0,-1-1 1 0 0,0 1-1 0 0,0 0 1 0 0,0 0-10 0 0,1 0 31 0 0,-1 0 1 0 0,1 1-1 0 0,-1-1 1 0 0,1 0-1 0 0,0 0 1 0 0,-1 0-1 0 0,1 0 1 0 0,-1 1-1 0 0,1-1 1 0 0,-1 0-1 0 0,1 0 1 0 0,-1 1-1 0 0,1-1 1 0 0,-1 0-1 0 0,1 1 1 0 0,-1-1-1 0 0,1 1 1 0 0,0 0-32 0 0,6 10 496 0 0,-3-4-267 0 0,1-1-33 0 0,-4-5 25 0 0,0 1-53 0 0,0 0-44 0 0,-1 0-40 0 0,1 2 8 0 0,-2 1-73 0 0,0-4 12 0 0,1 0 40 0 0,2 11 141 0 0,4 0 23 0 0,1 1-10 0 0,-6-2-30 0 0,1 5 3 0 0,4-1-64 0 0,0 2-13 0 0,-4 2 61 0 0,-1-10-107 0 0,0 0 0 0 0,1 0 0 0 0,-1 0 0 0 0,2-1 0 0 0,-1 1 0 0 0,4 5-75 0 0,-3-5 71 0 0,0 1 1 0 0,0-1-1 0 0,-1 0 1 0 0,0 1-1 0 0,0 0 0 0 0,-1 7-71 0 0,0-11 41 0 0,-1 0 1 0 0,1 0-1 0 0,0 0 0 0 0,1-1 0 0 0,-1 1 0 0 0,2 0-41 0 0,-2-1 44 0 0,1 1 0 0 0,-1-1-1 0 0,0 0 1 0 0,0 0 0 0 0,0 5-44 0 0,1 9 127 0 0,4-3-45 0 0,0 0-18 0 0,-4 2 31 0 0,-2 60 177 0 0,3-60-219 0 0,5 2-36 0 0,-6-16-7 0 0,1 7 64 0 0,-3 14-12 0 0,0 24 94 0 0,0-47-155 0 0,0 0 0 0 0,0-1 1 0 0,-1 1-1 0 0,1 0 0 0 0,0-1 1 0 0,-1 1-1 0 0,1 0 0 0 0,-1-1 1 0 0,0 1-1 0 0,1-1 0 0 0,-1 1 1 0 0,0-1-1 0 0,0 1 0 0 0,0-1 1 0 0,0 0-1 0 0,0 1 0 0 0,0-1 1 0 0,-1 1-2 0 0,-1 0 32 0 0,3-2-98 0 0,0 0 6 0 0,0 0-67 0 0,0 0-76 0 0,0 0 58 0 0,0 0-34 0 0,0 0-37 0 0,0 0-35 0 0,0 0-344 0 0,0 0 81 0 0,0 0-49 0 0,0 0-664 0 0,0 0-524 0 0,0 0-996 0 0</inkml:trace>
  <inkml:trace contextRef="#ctx0" brushRef="#br0" timeOffset="437.95">0 400 5728 0 0,'0'0'166'0'0,"3"0"-6"0"0,-2 0-158 0 0,-1 0 0 0 0,1 0 0 0 0,-1 0 0 0 0,1 0 0 0 0,0 0 0 0 0,-1 0 0 0 0,1 0 0 0 0,-1 1 0 0 0,1-1 0 0 0,-1 0 0 0 0,1 0 0 0 0,-1 1-1 0 0,1-1 1 0 0,-1 0 0 0 0,1 1 0 0 0,-1-1 0 0 0,1 0 0 0 0,-1 1 0 0 0,1-1 0 0 0,-1 1 0 0 0,0-1 0 0 0,1 1 0 0 0,-1-1 0 0 0,1 1-2 0 0,1 2 42 0 0,1 0 43 0 0,2-1 60 0 0,1-1 75 0 0,3-1 358 0 0,-1 0-117 0 0,1 1-79 0 0,-1-1-77 0 0,0-1-59 0 0,10-2 265 0 0,-8-3-138 0 0,-3 2-94 0 0,-1-2 61 0 0,12-5 82 0 0,-3 4-176 0 0,-1 2-72 0 0,-3-1-68 0 0,7-6 116 0 0,-1 2-49 0 0,6-3 11 0 0,31-15 185 0 0,-51 27-349 0 0,26-16 160 0 0,-10 2-144 0 0,-12 8-40 0 0,0 1 1 0 0,0 0 0 0 0,1 1-1 0 0,0 0 1 0 0,0 0 3 0 0,13-9-97 0 0,1 5-63 0 0,-11 5 37 0 0,2-2-82 0 0,-8 3 103 0 0,-2 1-24 0 0,-1 1 6 0 0,0-1-41 0 0,0 1-51 0 0,0 0-59 0 0,-1 0 9 0 0,1 0-40 0 0,1 1-398 0 0,1-1-274 0 0,2 1-634 0 0</inkml:trace>
  <inkml:trace contextRef="#ctx0" brushRef="#br0" timeOffset="800.98">639 128 6176 0 0,'0'0'177'0'0,"0"3"0"0"0,0 0-147 0 0,0-1-29 0 0,0 0-1 0 0,0 0 1 0 0,0 0 0 0 0,0 0 0 0 0,0-1-1 0 0,0 1 1 0 0,1 0 0 0 0,-1 0-1 0 0,0 0 1 0 0,1-1 0 0 0,0 2-1 0 0,6 2 43 0 0,-2-1 99 0 0,-4 6 105 0 0,-1-3-37 0 0,0-5-136 0 0,0 1-1 0 0,0-1 0 0 0,0 0 1 0 0,0 0-1 0 0,0 0 0 0 0,0 1 1 0 0,1-1-1 0 0,-1 0 0 0 0,1 0 1 0 0,0 1-74 0 0,4 7 239 0 0,-2-2-37 0 0,1 3 4 0 0,-3 5 57 0 0,0-6-63 0 0,0-2-46 0 0,1 0-17 0 0,2 1 12 0 0,2 7 61 0 0,-1 13 212 0 0,6-8-6 0 0,-6 6-6 0 0,1-11-126 0 0,-1-1 0 0 0,-3 2-62 0 0,0-2-4 0 0,3-5-67 0 0,2 2-8 0 0,-2 15 83 0 0,1-14-77 0 0,-1-3 3 0 0,-3 2 52 0 0,-2-1 17 0 0,-1-7-159 0 0,1-1 1 0 0,0 0-1 0 0,0 0 1 0 0,0 1-1 0 0,0-1 0 0 0,1 0 1 0 0,-1 0-1 0 0,1 1 1 0 0,0-1-1 0 0,0 0-62 0 0,4 6 103 0 0,-4-8-84 0 0,0 0-1 0 0,0 1 1 0 0,0-1-1 0 0,-1 1 1 0 0,1-1-1 0 0,0 1 0 0 0,-1 0 1 0 0,1-1-1 0 0,-1 1 1 0 0,1-1-1 0 0,-1 1 1 0 0,0 0-1 0 0,0-1 1 0 0,0 1-19 0 0,0 1 82 0 0,0 3-68 0 0,0-1 0 0 0,0-2 48 0 0,0 0 45 0 0,0-1 69 0 0,0 1 35 0 0,0-2 69 0 0,0 1 79 0 0,0 0 88 0 0,0-3-444 0 0,0 0 1 0 0,0 1 0 0 0,0-1 0 0 0,-1 0 0 0 0,1 1 0 0 0,0-1 0 0 0,0 1 0 0 0,-1-1 0 0 0,1 0 0 0 0,0 1 0 0 0,-1-1 0 0 0,1 1 0 0 0,0-1 0 0 0,-1 1-1 0 0,1-1 1 0 0,-1 1 0 0 0,1-1 0 0 0,-1 1 0 0 0,0 0 0 0 0,1-1 0 0 0,-1 1-4 0 0,1 0 3 0 0,-1-1 0 0 0,1 1 0 0 0,-1 0 0 0 0,1 0-1 0 0,0-1 1 0 0,-1 1 0 0 0,1-1 0 0 0,-1 1 0 0 0,1 0 0 0 0,0-1 0 0 0,-1 1 0 0 0,1-1 0 0 0,0 1-1 0 0,0 0 1 0 0,-1-1 0 0 0,1 1 0 0 0,0-1 0 0 0,0 1 0 0 0,0-1 0 0 0,-1 1 0 0 0,1-1-1 0 0,0 1 1 0 0,0-1 0 0 0,0 1 0 0 0,0-1 0 0 0,0 0 0 0 0,0 1 0 0 0,0-1 0 0 0,0 1-1 0 0,0-1 1 0 0,0 1 0 0 0,1-1 0 0 0,-1 1 0 0 0,0-1 0 0 0,0 1 0 0 0,0-1 0 0 0,1 1 0 0 0,-1-1-3 0 0,13-23 60 0 0,1 0-56 0 0,-12 9-4 0 0,-2 14 0 0 0,0 0 0 0 0,0 0 0 0 0,0 0 0 0 0,0 0 0 0 0,0 1 0 0 0,0-1 0 0 0,0 0 0 0 0,0 0 0 0 0,1 0 0 0 0,-1 0 0 0 0,0 1 0 0 0,0-1 0 0 0,1 0 0 0 0,-1 0 0 0 0,1 0 0 0 0,12-4-15 0 0,19-22-122 0 0,-8 17 73 0 0,0-1 64 0 0,-20 9-2 0 0,-1 0 0 0 0,1 0 0 0 0,0 1 1 0 0,0 0-1 0 0,0-1 0 0 0,0 1 0 0 0,0 0 1 0 0,0 1-1 0 0,1-1 2 0 0,6 1-53 0 0,2 0-45 0 0,7-1-113 0 0,11 1-48 0 0,-17 1 173 0 0,-2 1 43 0 0,-6 0 1 0 0,-1 1 0 0 0,1-1 0 0 0,-1 1 0 0 0,0 0 0 0 0,0 0 42 0 0,0 8-87 0 0,9-6 70 0 0,18 22 30 0 0,-27-25 2 0 0,-5-1-13 0 0,1-1 1 0 0,0 0-1 0 0,-1 0 1 0 0,1 1-1 0 0,0-1 1 0 0,-1 0-1 0 0,1 1 0 0 0,-1-1 1 0 0,1 1-1 0 0,-1-1 1 0 0,1 1-1 0 0,-1-1 1 0 0,1 1-1 0 0,-1-1 0 0 0,1 1 1 0 0,-1-1-1 0 0,0 1 1 0 0,1 0-1 0 0,-1-1 0 0 0,0 1 1 0 0,1-1-1 0 0,-1 2-2 0 0,2 3-1 0 0,12 12 1 0 0,-13-16-1 0 0,1 0-1 0 0,-1 0 1 0 0,0 1-1 0 0,0-1 1 0 0,1 0 0 0 0,-1 1-1 0 0,0-1 1 0 0,-1 1-1 0 0,1-1 1 0 0,0 1-1 0 0,0 0 1 0 0,-1-1-1 0 0,1 1 1 0 0,-1 0-1 0 0,1-1 1 0 0,-1 1 0 0 0,1 1 1 0 0,1 2-128 0 0,1-2 37 0 0,2 4 74 0 0,-3-4-16 0 0,0 2-81 0 0,-1-3 3 0 0,-1 1-44 0 0,0 0-51 0 0,1 0-58 0 0,-1-1 42 0 0,0 0-33 0 0,0 1-346 0 0,0-1 83 0 0,0 0-46 0 0,2 1-664 0 0,3-1-522 0 0,4-2-993 0 0</inkml:trace>
  <inkml:trace contextRef="#ctx0" brushRef="#br0" timeOffset="1340.41">1374 464 8032 0 0,'0'0'182'0'0,"0"0"29"0"0,3 0 12 0 0,7 0-138 0 0,18 1 19 0 0,-27-1-101 0 0,1 0 0 0 0,0 0 0 0 0,-1 0 0 0 0,1 0-1 0 0,-1 0 1 0 0,1 0 0 0 0,-1-1 0 0 0,1 1 0 0 0,-1-1 0 0 0,1 1 0 0 0,-1-1 0 0 0,1 0-3 0 0,3-6 52 0 0,-1 3 116 0 0,6 2 125 0 0,-3 2-60 0 0,-6 0-158 0 0,1 0-1 0 0,0 0 0 0 0,-1 0 1 0 0,1 0-1 0 0,0 0 1 0 0,-1 0-1 0 0,1 0 1 0 0,0 0-1 0 0,-1-1 1 0 0,1 1-1 0 0,0-1 1 0 0,0 0-75 0 0,3-6 365 0 0,-1 3-55 0 0,6 2-73 0 0,4-1 20 0 0,-4-3-61 0 0,-2 1-57 0 0,-2 2-11 0 0,-1 1-46 0 0,2-1 24 0 0,-2 0-7 0 0,0-1 35 0 0,2-2 69 0 0,-5 4-160 0 0,0 0 1 0 0,0 1-1 0 0,0-1 0 0 0,0 0 1 0 0,1 1-1 0 0,-1 0 1 0 0,1-1-1 0 0,-1 1 1 0 0,3 0-44 0 0,31-16 222 0 0,-20 4-147 0 0,-3-1-43 0 0,-10 10 43 0 0,-2 1-39 0 0,-2-5-7 0 0,1 8-19 0 0,0-3 56 0 0,0 0-13 0 0,0 0-46 0 0,0 1-7 0 0,0 0 1 0 0,0 0-1 0 0,0 0 0 0 0,0 0 1 0 0,0 1-1 0 0,0-1 0 0 0,0 0 1 0 0,-1 0-1 0 0,1 0 0 0 0,-1 1 1 0 0,0-2-1 0 0,-10-3-15 0 0,6-4-44 0 0,4 9 58 0 0,1 1 0 0 0,-1-1 0 0 0,0 1 0 0 0,0 0 0 0 0,0 0 0 0 0,1-1 0 0 0,-1 1 0 0 0,0 0 0 0 0,0 0 0 0 0,0 0 0 0 0,0 0 0 0 0,0 0 0 0 0,1 0 0 0 0,-2 0 1 0 0,-14 0 0 0 0,14 0 1 0 0,1 0 0 0 0,-1 0 0 0 0,1 0 0 0 0,0 0 0 0 0,-1-1 0 0 0,1 1 0 0 0,-1 0 0 0 0,1-1 0 0 0,-1 1 0 0 0,1-1-1 0 0,-15-9 43 0 0,15 9-41 0 0,-1 1 0 0 0,1-1 0 0 0,-1 1 0 0 0,1-1 1 0 0,-1 1-1 0 0,1 0 0 0 0,0 0 0 0 0,-1 0 0 0 0,1 0 0 0 0,-1 0-2 0 0,-7-1 24 0 0,-1 2 1 0 0,-19 12-20 0 0,28-12-5 0 0,-1-1 0 0 0,1 1 0 0 0,-1-1 0 0 0,1 0 0 0 0,0 1 0 0 0,-1-1 0 0 0,1 0 0 0 0,-1 0 0 0 0,1 0 0 0 0,-1 0 0 0 0,1 0 0 0 0,-1 0 0 0 0,1 0 0 0 0,-1 0 0 0 0,1 0 0 0 0,-1 0 0 0 0,1 1 0 0 0,-1-1 0 0 0,1 1 0 0 0,0-1 0 0 0,-1 1 0 0 0,-14 12 0 0 0,0 0 0 0 0,3-7 0 0 0,7 4 0 0 0,-4-4 0 0 0,5 4 0 0 0,-2-5 0 0 0,6-5 0 0 0,1 0 0 0 0,0 0 1 0 0,-1 1-1 0 0,1-1 0 0 0,-1 0 1 0 0,1 0-1 0 0,-1 1 0 0 0,1-1 1 0 0,0 1-1 0 0,-1-1 0 0 0,1 0 1 0 0,0 1-1 0 0,0-1 0 0 0,-1 1 1 0 0,1-1-1 0 0,0 0 0 0 0,0 1 1 0 0,-1-1-1 0 0,1 1 0 0 0,0-1 1 0 0,0 1-1 0 0,0-1 0 0 0,0 1 1 0 0,0-1-1 0 0,0 1 0 0 0,0-1 1 0 0,0 1-1 0 0,0-1 0 0 0,0 1 1 0 0,0-1-1 0 0,0 1 0 0 0,0 0 0 0 0,0 0 2 0 0,0-1 0 0 0,0 1 0 0 0,0 0 1 0 0,0-1-1 0 0,0 1 0 0 0,0 0 0 0 0,0-1 0 0 0,0 1 0 0 0,0 0 0 0 0,-1-1 0 0 0,1 1 0 0 0,0 0 0 0 0,0-1 0 0 0,-1 1 0 0 0,1-1 1 0 0,-1 1-1 0 0,1 0 0 0 0,0-1 0 0 0,-1 1 0 0 0,1-1 0 0 0,-1 1 0 0 0,1-1 0 0 0,-1 1 0 0 0,1-1 0 0 0,-1 0 0 0 0,0 1-2 0 0,1-1 3 0 0,-1 1-1 0 0,0-1 1 0 0,1 0-1 0 0,-1 1 1 0 0,1-1 0 0 0,-1 1-1 0 0,1-1 1 0 0,-1 1-1 0 0,1-1 1 0 0,0 1-1 0 0,-1 0 1 0 0,1-1-1 0 0,0 1 1 0 0,-1-1-1 0 0,1 1 1 0 0,0 0-1 0 0,0-1 1 0 0,0 1 0 0 0,-1 0-1 0 0,1-1 1 0 0,0 1-1 0 0,0 0 1 0 0,0 0-1 0 0,0-1 1 0 0,0 1-1 0 0,0 0-2 0 0,0 10 3 0 0,-1-6 55 0 0,1 0 0 0 0,0 1 0 0 0,1-1 0 0 0,0 5-58 0 0,1-4 35 0 0,1-1-16 0 0,0 2 31 0 0,0-1 0 0 0,0 0 0 0 0,1 0 0 0 0,0 0 0 0 0,0 0 1 0 0,1 0-51 0 0,8 7 106 0 0,-9-8-65 0 0,0 0 0 0 0,1-1 0 0 0,0 1 0 0 0,0-1 0 0 0,0 0 0 0 0,2 1-41 0 0,28 14 192 0 0,-31-17-174 0 0,1 0 1 0 0,-1 0 0 0 0,1 0 0 0 0,-1 0 0 0 0,1-1 0 0 0,0 0 0 0 0,0 0-1 0 0,0 0-18 0 0,14 3 75 0 0,-2 1-8 0 0,-11-3-33 0 0,1 0 0 0 0,-1-1 0 0 0,1 1 0 0 0,0-2 0 0 0,0 1 0 0 0,0-1-34 0 0,30 2 164 0 0,-21-1-51 0 0,1-1 0 0 0,-1-1 0 0 0,1 0 0 0 0,10-2-113 0 0,3-4 110 0 0,22-6 140 0 0,-25 6-91 0 0,3 2 25 0 0,-9-6-20 0 0,6 6-90 0 0,-20 2-54 0 0,0 0 1 0 0,0-1-1 0 0,6-4-20 0 0,3-1 24 0 0,-4 4 9 0 0,0-1-11 0 0,-1-4 30 0 0,0-1-59 0 0,-9 9-89 0 0,-2 2-57 0 0,0 0 105 0 0,0 0-17 0 0,0 0-26 0 0,0 0-46 0 0,0 0-20 0 0,0 0-47 0 0,0 0-52 0 0,0 0-59 0 0,0 0-65 0 0,0 0-59 0 0,0 0-53 0 0,0 0-45 0 0,0 0-161 0 0,0 0-44 0 0,0 0-194 0 0,0 0-516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32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1 6272 0 0,'0'0'182'0'0,"0"0"53"0"0,0 0 113 0 0,0 0 48 0 0,0 0 11 0 0,0 0 1 0 0,3 2 0 0 0,1 2-364 0 0,-1 1 74 0 0,-1 1 96 0 0,1 4 203 0 0,-2 9 308 0 0,-1-11-536 0 0,0-1-52 0 0,0-5-111 0 0,0 8 146 0 0,0-2-42 0 0,0 2-15 0 0,0 2 16 0 0,0-6-73 0 0,2 11 118 0 0,4 1-52 0 0,0-3-38 0 0,-5-5-11 0 0,0-1-1 0 0,0 1 1 0 0,0-1-1 0 0,-2 1 1 0 0,0 8-75 0 0,0 14 218 0 0,5-2 34 0 0,-3-26-223 0 0,8 33 246 0 0,-6-1-58 0 0,-3 63 474 0 0,0-67-493 0 0,0 0-44 0 0,0-28-133 0 0,1 0 1 0 0,-1 0-1 0 0,1-1 0 0 0,-1 1 1 0 0,1 0-1 0 0,0 0 0 0 0,0 0 1 0 0,1-1-1 0 0,-1 1 0 0 0,1 0 1 0 0,2 2-22 0 0,0 8 105 0 0,-6 4-16 0 0,0-1 28 0 0,7-2 36 0 0,0-7-65 0 0,-4-7-69 0 0,0 0-1 0 0,0 1 1 0 0,0-1 0 0 0,-1 1 0 0 0,1-1 0 0 0,0 1 0 0 0,-1 0 0 0 0,1-1 0 0 0,-1 1 0 0 0,1 0 0 0 0,-1-1 0 0 0,0 1 0 0 0,0 0 0 0 0,0-1-19 0 0,0 16 111 0 0,0 22 70 0 0,0-15-8 0 0,0-23-166 0 0,0-1-1 0 0,0 1 0 0 0,0-1 0 0 0,0 1 1 0 0,0-1-1 0 0,0 1 0 0 0,0-1 1 0 0,0 1-1 0 0,0-1 0 0 0,0 1 1 0 0,0-1-1 0 0,0 1 0 0 0,0-1 1 0 0,0 1-1 0 0,1-1 0 0 0,-1 1 1 0 0,0-1-1 0 0,0 1 0 0 0,1-1 1 0 0,-1 1-1 0 0,0-1 0 0 0,0 0 1 0 0,1 1-1 0 0,-1-1 0 0 0,1 0 0 0 0,-1 1 1 0 0,0-1-1 0 0,1 0 0 0 0,-1 1 1 0 0,1-1-1 0 0,-1 0 0 0 0,1 1-6 0 0,6 3 100 0 0,-5 3-26 0 0,-2-3-72 0 0,0-2-90 0 0,0-2-71 0 0,0 0-244 0 0,0 0-39 0 0</inkml:trace>
  <inkml:trace contextRef="#ctx0" brushRef="#br0" timeOffset="601.48">1 496 5824 0 0,'0'0'166'0'0,"0"0"-42"0"0,0 0-10 0 0,0 0 37 0 0,0 0 126 0 0,2 0 229 0 0,63 0 1679 0 0,-20 0-799 0 0,-38-1-1174 0 0,0 0-48 0 0,0-1-17 0 0,4-2 12 0 0,4-2 74 0 0,5 5 55 0 0,-3 0-20 0 0,-3-2-19 0 0,51-16 458 0 0,-34 11-437 0 0,11 3-34 0 0,-18 0-112 0 0,-13 3-57 0 0,-1-1-1 0 0,1 2 0 0 0,0 0 1 0 0,2 0-67 0 0,15-2 141 0 0,-6-3-44 0 0,-5 2-53 0 0,1-1-3 0 0,-10 4-23 0 0,-1-1 1 0 0,1 0-1 0 0,-1-1 1 0 0,1 1 0 0 0,0-2-19 0 0,23-8 41 0 0,-1 8-88 0 0,-20 3-7 0 0,7-2-7 0 0,-9-1-45 0 0,-4 3 17 0 0,-1-1-35 0 0,1 1-42 0 0,1 0-48 0 0,-2 0-41 0 0,1 0-47 0 0,0 1-40 0 0,-1-1-38 0 0,1 1-88 0 0,0-1-35 0 0,3-1-575 0 0,1-2-652 0 0,3-5-984 0 0</inkml:trace>
  <inkml:trace contextRef="#ctx0" brushRef="#br0" timeOffset="1033.46">831 208 6880 0 0,'0'0'157'0'0,"0"0"23"0"0,0 0 11 0 0,0 3 38 0 0,0 9 144 0 0,-1-7-218 0 0,1 0 0 0 0,-1 0 0 0 0,1-1 1 0 0,1 1-1 0 0,-1 0 0 0 0,1 0 0 0 0,-1 0 0 0 0,1-1 0 0 0,1 2-155 0 0,4 5 259 0 0,1-2-85 0 0,-5-7-122 0 0,0 1-1 0 0,0-1 1 0 0,-1 1 0 0 0,1 0 0 0 0,-1 0 0 0 0,1 0 0 0 0,-1 0-52 0 0,1 8 188 0 0,-1 3 78 0 0,0-9-178 0 0,0 0 0 0 0,0 0 0 0 0,0 0 0 0 0,1 0 0 0 0,-1 0 0 0 0,1 0 1 0 0,0-1-1 0 0,1 1 0 0 0,-1-1 0 0 0,3 4-88 0 0,6 13 215 0 0,-8-14-112 0 0,0 0 0 0 0,0 1 0 0 0,-1-1 0 0 0,0 4-103 0 0,4 10 262 0 0,5 0 88 0 0,-6 6 2 0 0,1-11-107 0 0,-1-1 0 0 0,-3 2-62 0 0,-2-7-71 0 0,0-8-92 0 0,-1 0 1 0 0,1 0-1 0 0,0 0 0 0 0,1 0 0 0 0,-1 0 0 0 0,0 0 0 0 0,0 0 0 0 0,1 0 0 0 0,-1 0 0 0 0,1 0 0 0 0,0 1-20 0 0,4 5 63 0 0,-4-7-49 0 0,0 1 0 0 0,0-1 0 0 0,0 0 0 0 0,-1 1-1 0 0,1-1 1 0 0,0 1 0 0 0,-1 0 0 0 0,1-1 0 0 0,-1 1 0 0 0,0 0 0 0 0,1-1 0 0 0,-1 1 0 0 0,0 0 0 0 0,0 0-14 0 0,0-1 13 0 0,0 1 0 0 0,1-1 0 0 0,-1 1 0 0 0,0 0 1 0 0,0-1-1 0 0,1 1 0 0 0,-1-1 0 0 0,1 1 1 0 0,0-1-1 0 0,-1 1 0 0 0,1-1 0 0 0,0 0 1 0 0,0 1-14 0 0,6 11 84 0 0,-6-3-52 0 0,0 21 252 0 0,-1-27-259 0 0,0-1 38 0 0,0 2-142 0 0,0-4 91 0 0,0 1 35 0 0,0-1 33 0 0,0 0 46 0 0,0 1 52 0 0,0-1 62 0 0,-2-1-175 0 0,1 0-61 0 0,0 0 1 0 0,0 0 0 0 0,0 0-1 0 0,1-1 1 0 0,-1 1-1 0 0,0 0 1 0 0,1-1-1 0 0,-1 1 1 0 0,0-1 0 0 0,1 1-1 0 0,-1 0 1 0 0,0-1-1 0 0,1 0 1 0 0,-1 1-1 0 0,1-1 1 0 0,-1 1-1 0 0,1-1 1 0 0,-1 0 0 0 0,1 1-1 0 0,0-1 1 0 0,-1 0-1 0 0,1 1 1 0 0,0-1-1 0 0,-1 0 1 0 0,1 0 0 0 0,0 1-1 0 0,0-1 1 0 0,0 0-1 0 0,0 0 1 0 0,0 1-1 0 0,0-1 1 0 0,0 0 0 0 0,0 0-1 0 0,0 0 1 0 0,0 1-1 0 0,0-1 1 0 0,0 0-1 0 0,0 0 1 0 0,1 1 0 0 0,-1-1-1 0 0,0 0 1 0 0,1 1-1 0 0,-1-1 1 0 0,0 0-1 0 0,1 1 1 0 0,-1-1 0 0 0,1 0-5 0 0,7-4 60 0 0,-10-3-49 0 0,2 7-11 0 0,-1 0 0 0 0,1 1 0 0 0,0-1 0 0 0,0 0 0 0 0,0 1 0 0 0,0-1 0 0 0,0 0 0 0 0,0 0 0 0 0,0 1 0 0 0,0-1 0 0 0,0 0 0 0 0,0 1 0 0 0,0-1 0 0 0,0 0 0 0 0,0 0 0 0 0,0 1 0 0 0,1-1 0 0 0,-1 0 0 0 0,0 1 0 0 0,0-1 0 0 0,1 1 0 0 0,-1-1 0 0 0,1 0 0 0 0,-1 1 0 0 0,1-1 0 0 0,-1 1 0 0 0,0-1 0 0 0,1 1 0 0 0,0-1 0 0 0,-1 1 0 0 0,1-1 0 0 0,-1 1 1 0 0,1-1-1 0 0,9-8 0 0 0,14-15 55 0 0,-13 12-69 0 0,-3 7-94 0 0,35-11-81 0 0,-39 14 179 0 0,0 0 0 0 0,1 0 0 0 0,-1 0 0 0 0,1 1 0 0 0,-1-1 0 0 0,1 1 1 0 0,-1 0-1 0 0,1 1 0 0 0,0-1 0 0 0,-1 1 0 0 0,1 0 0 0 0,0 0 1 0 0,0 1 9 0 0,15-1-70 0 0,21 0 46 0 0,-39 0 20 0 0,0 0-1 0 0,-1 0 1 0 0,1 0-1 0 0,0 0 0 0 0,-1 0 1 0 0,1 1-1 0 0,0-1 1 0 0,-1 1-1 0 0,1-1 1 0 0,0 1-1 0 0,-1 0 1 0 0,1 0-1 0 0,-1-1 0 0 0,1 1 1 0 0,0 1 4 0 0,6 3-12 0 0,12 4-32 0 0,-14-7 17 0 0,0 1 0 0 0,0 0 0 0 0,0 0 0 0 0,-1 0 0 0 0,1 1 0 0 0,3 3 27 0 0,4 10-28 0 0,-10-11 28 0 0,-2-3 0 0 0,1 0 0 0 0,-1 0 0 0 0,0 0 0 0 0,1-1 0 0 0,0 1 0 0 0,-1 0 0 0 0,1-1 0 0 0,0 0 0 0 0,0 1 0 0 0,1-1 0 0 0,-1 0 0 0 0,0 0 0 0 0,1 0 0 0 0,-1 0 0 0 0,2 0 0 0 0,7 2 0 0 0,-10-3 0 0 0,0-1 0 0 0,0 0 0 0 0,0 1 0 0 0,0-1 0 0 0,0 1 0 0 0,0 0 0 0 0,0-1 0 0 0,0 1 0 0 0,0 0 0 0 0,0-1 0 0 0,0 1 0 0 0,0 0 0 0 0,0 0 0 0 0,0 0 0 0 0,-1 0 0 0 0,1 0 0 0 0,0 0 0 0 0,0 0 0 0 0,4 10 1 0 0,-4-9-2 0 0,0 1-1 0 0,0-1 1 0 0,0 0 0 0 0,0 0-1 0 0,1 0 1 0 0,-1 0 0 0 0,1 0-1 0 0,0 0 1 0 0,0 0 1 0 0,11 14-53 0 0,-11-11 35 0 0,-2-4 14 0 0,1 0 0 0 0,-1-1 0 0 0,0 1-1 0 0,1 0 1 0 0,-1-1 0 0 0,0 1 0 0 0,1-1-1 0 0,-1 1 1 0 0,1-1 0 0 0,-1 1 0 0 0,1 0-1 0 0,-1-1 1 0 0,1 0 0 0 0,-1 1 0 0 0,1-1-1 0 0,-1 1 1 0 0,1-1 0 0 0,0 0-1 0 0,-1 1 1 0 0,1-1 0 0 0,-1 0 0 0 0,1 1 4 0 0,4 1-17 0 0,8 7-183 0 0,-8-5 82 0 0,1 2-116 0 0,-3-3 68 0 0,1-1-40 0 0,-1 0-48 0 0,1 0-52 0 0,0-1-59 0 0,0-1-66 0 0,-4 0 108 0 0,1 0-44 0 0,-1 0-41 0 0,1 0-34 0 0,-1 0-128 0 0,0 0-34 0 0,0 0-1330 0 0</inkml:trace>
  <inkml:trace contextRef="#ctx0" brushRef="#br0" timeOffset="1502.95">1870 544 7568 0 0,'-3'0'166'0'0,"-5"0"-47"0"0,-15 0 275 0 0,10 0-312 0 0,-4 0-51 0 0,10-1-9 0 0,0 1 34 0 0,1 0 33 0 0,0 1 37 0 0,0 1 38 0 0,-2 3 70 0 0,-2 1 107 0 0,-4-3 91 0 0,4-1-94 0 0,6 2-40 0 0,-1 3-50 0 0,-6 0 89 0 0,10-7-314 0 0,0 0-1 0 0,0 1 1 0 0,0-1 0 0 0,0 1-1 0 0,0-1 1 0 0,0 1 0 0 0,0 0-1 0 0,0-1 1 0 0,0 1 0 0 0,0 0-1 0 0,0 0 1 0 0,1 0 0 0 0,-1-1-1 0 0,0 1 1 0 0,1 0 0 0 0,-1 1-23 0 0,-2 4 150 0 0,1-1-52 0 0,-4 7 133 0 0,1-7-90 0 0,-1 1 71 0 0,6-5-199 0 0,-1 0 13 0 0,-1 0 1 0 0,1 0 0 0 0,0 1-1 0 0,0-1 1 0 0,0 0 0 0 0,0 1 0 0 0,1-1-1 0 0,-1 1 1 0 0,0 0-27 0 0,-2 15 216 0 0,3-13-170 0 0,0-1 1 0 0,0 1-1 0 0,-1 0 0 0 0,1-1 0 0 0,-1 1 1 0 0,-1 2-47 0 0,-7 9 253 0 0,6-12-18 0 0,2 1-105 0 0,1 0-69 0 0,1 1-44 0 0,-1-3 38 0 0,0 5-20 0 0,0-5-34 0 0,-1-1 0 0 0,1 1 0 0 0,0 0 0 0 0,0-1 0 0 0,0 1-1 0 0,1 0 1 0 0,-1-1 0 0 0,0 1 0 0 0,1 0 0 0 0,-1-1 0 0 0,1 1 0 0 0,0 1-1 0 0,3-2-1 0 0,-1 1 0 0 0,6 13-77 0 0,-1-6 69 0 0,22 8 107 0 0,-23-13-89 0 0,-4-3 10 0 0,0-1 0 0 0,0 1 0 0 0,1 0 0 0 0,-1-1 0 0 0,0 1 0 0 0,0-1 0 0 0,1 0 0 0 0,-1 0 0 0 0,0-1 1 0 0,1 1-20 0 0,8-1 55 0 0,-10 1-47 0 0,-1 0 0 0 0,1 0 1 0 0,0 0-1 0 0,-1-1 1 0 0,1 1-1 0 0,0-1 1 0 0,-1 1-1 0 0,1-1 0 0 0,-1 0 1 0 0,1 1-1 0 0,-1-1 1 0 0,1 0-1 0 0,-1 0 0 0 0,1 0-8 0 0,6-4 43 0 0,12-4 74 0 0,13-7 47 0 0,-31 14-152 0 0,1 1-1 0 0,-1-1 1 0 0,0 0-1 0 0,0 0 1 0 0,0 0-1 0 0,0 0 1 0 0,0 0-1 0 0,0 0 1 0 0,-1 0-1 0 0,1-1 1 0 0,0-1-12 0 0,0-1 25 0 0,-1 0-4 0 0,15-19 65 0 0,-14 21-85 0 0,0 0 0 0 0,-1 0 1 0 0,1-1-1 0 0,0 1 1 0 0,-1 0-1 0 0,0-1 1 0 0,0 1-1 0 0,0-1 1 0 0,0-2-2 0 0,1-44-2 0 0,-2 27 3 0 0,0 13-4 0 0,0-12-77 0 0,0 8 19 0 0,0 12-38 0 0,0 2 15 0 0,0 0 11 0 0,0 2-3 0 0,0 2 40 0 0,-1-1 28 0 0,1-1 0 0 0,0 1 0 0 0,0-1 0 0 0,0 0 0 0 0,1 1 0 0 0,-1-1 0 0 0,1 0 0 0 0,-1 1 0 0 0,1 1 8 0 0,15 28-80 0 0,-5-19 69 0 0,-7-6-40 0 0,-5 2 52 0 0,1-6-4 0 0,0-2 3 0 0,0 0 0 0 0,0 1 0 0 0,0-1 0 0 0,0 1 0 0 0,0-1 0 0 0,0 1 0 0 0,1-1 0 0 0,-1 1 0 0 0,1-1 0 0 0,-1 1 0 0 0,11 13 0 0 0,-6 1 0 0 0,6-2 10 0 0,-11-14-14 0 0,1 1 0 0 0,-1-1-1 0 0,1 0 1 0 0,-1 1-1 0 0,1-1 1 0 0,-1 0 0 0 0,1 0-1 0 0,-1 1 1 0 0,1-1 0 0 0,-1 0-1 0 0,1 0 1 0 0,-1 0-1 0 0,1 1 1 0 0,-1-1 0 0 0,1 0-1 0 0,0 0 1 0 0,-1 0 0 0 0,1 0 4 0 0,5-1-124 0 0,-6 0 101 0 0,3 1-318 0 0,-3 0-31 0 0,0 0-4 0 0</inkml:trace>
  <inkml:trace contextRef="#ctx0" brushRef="#br0" timeOffset="1819.09">2349 64 9272 0 0,'0'0'208'0'0,"0"0"33"0"0,0 0 14 0 0,3 0-42 0 0,2 1-177 0 0,-5-1-36 0 0,1 0 1 0 0,-1 0 0 0 0,0 0-1 0 0,1 1 1 0 0,-1-1-1 0 0,1 0 1 0 0,-1 0 0 0 0,0 0-1 0 0,1 1 1 0 0,-1-1-1 0 0,0 0 1 0 0,1 0 0 0 0,-1 1-1 0 0,0-1 1 0 0,0 0-1 0 0,1 1 1 0 0,-1-1-1 0 0,0 0 1 0 0,0 1 0 0 0,1-1-1 0 0,-1 1 0 0 0,1 6 75 0 0,-1-5 54 0 0,3 1 150 0 0,4 7 106 0 0,8 20 637 0 0,-10-19-731 0 0,0-1-52 0 0,-1-2-90 0 0,3 5 111 0 0,-2 1-46 0 0,5 13 47 0 0,-6-21-211 0 0,-2 0 0 0 0,1 0 0 0 0,-1 1 0 0 0,0 0 0 0 0,0-1 0 0 0,-1 1 0 0 0,0 0 0 0 0,0 0 1 0 0,0 0-51 0 0,-1 0 47 0 0,1 0 1 0 0,0 0 0 0 0,0-1 0 0 0,1 1 0 0 0,-1 0 0 0 0,1-1-48 0 0,3 11 97 0 0,0 12 95 0 0,6-5 0 0 0,-6 14 0 0 0,6-15-6 0 0,-6 7-20 0 0,0-14-86 0 0,-3-9-41 0 0,0 0-1 0 0,0-1 1 0 0,-1 1-1 0 0,0 0 1 0 0,-1 0 0 0 0,1 0-39 0 0,-1 41 224 0 0,0-19-136 0 0,0-27-81 0 0,0-1 0 0 0,0 1 1 0 0,0 0-1 0 0,0-1 0 0 0,0 1 1 0 0,1 0-1 0 0,-1-1 0 0 0,1 1 1 0 0,-1 0-1 0 0,1-1 0 0 0,0 1 1 0 0,0-1-1 0 0,0 1 0 0 0,-1-1 1 0 0,2 2-8 0 0,3 5 32 0 0,-4-7-25 0 0,-1 0 0 0 0,1 1 0 0 0,-1-1 0 0 0,0 1 1 0 0,0-1-1 0 0,1 0 0 0 0,-1 1 0 0 0,0-1 0 0 0,0 1 0 0 0,0-1-7 0 0,0-1 0 0 0,0 10 59 0 0,0 10 47 0 0,0-18-89 0 0,0-2-34 0 0,0 1-44 0 0,0 1-92 0 0,0 9-166 0 0,0-9-22 0 0</inkml:trace>
  <inkml:trace contextRef="#ctx0" brushRef="#br0" timeOffset="2204.17">2077 352 9960 0 0,'0'0'222'0'0,"0"0"30"0"0,3 0 20 0 0,3 0-89 0 0,2 1-93 0 0,0-1-36 0 0,-5 0-44 0 0,-1 0 0 0 0,1 0 0 0 0,-1 0 0 0 0,1-1 1 0 0,-1 1-1 0 0,1-1 0 0 0,-1 0 0 0 0,1 0-10 0 0,1-1 71 0 0,-1 0-1 0 0,1 1 0 0 0,0-1 0 0 0,0 1 1 0 0,0 0-1 0 0,0 0 0 0 0,-1 0 0 0 0,1 0 1 0 0,0 0-1 0 0,4 1-70 0 0,1 0 194 0 0,-1-2-43 0 0,0 0-15 0 0,2-2 10 0 0,5-1 48 0 0,3 1-4 0 0,-6 1 35 0 0,1-1 0 0 0,11-4-225 0 0,-1 0 163 0 0,41-7 283 0 0,-44 12-352 0 0,-2 0-49 0 0,30-3 87 0 0,-23 1-67 0 0,-15 3-26 0 0,0 0 0 0 0,-1 0 1 0 0,1 1-1 0 0,6 0-39 0 0,6-1 13 0 0,-2-3-43 0 0,4-1-25 0 0,-13 4 29 0 0,-1 2 1 0 0,1-1 0 0 0,3 1 25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29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64 5584 0 0,'0'0'165'0'0,"0"0"-44"0"0,0-2-7 0 0,0-3 41 0 0,0-1 131 0 0,0 3 242 0 0,0 3 16 0 0,0 0-12 0 0,0 0-77 0 0,0-2-37 0 0,0 1-391 0 0,0 0-1 0 0,0 1 1 0 0,0-1-1 0 0,-1 0 1 0 0,1 1-1 0 0,0-1 1 0 0,0 0-1 0 0,0 1 1 0 0,-1-1-1 0 0,1 1 0 0 0,0-1 1 0 0,-1 0-1 0 0,1 1 1 0 0,0-1-1 0 0,-1 1 1 0 0,1-1-1 0 0,-1 1 1 0 0,1-1-1 0 0,-1 1 1 0 0,1 0-1 0 0,-1-1 0 0 0,1 1 1 0 0,-1-1-27 0 0,-5-4 263 0 0,4-3-67 0 0,2 8-192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0,-1 0 0 0 0,1 0 0 0 0,0 0 0 0 0,0-1 0 0 0,0 1 0 0 0,0 0 0 0 0,0 0 0 0 0,0 0 0 0 0,0 0 0 0 0,0 0 0 0 0,0 0 0 0 0,0 0 0 0 0,0 0 0 0 0,0 0 0 0 0,-1 0 0 0 0,1 0 0 0 0,0 0 0 0 0,0 0 0 0 0,0 0 0 0 0,0 0 0 0 0,0 0 0 0 0,0 0 0 0 0,0 0 0 0 0,0 0 0 0 0,0 0 0 0 0,0 0 0 0 0,-1 0 0 0 0,1 0 0 0 0,0 0-4 0 0,-8 0 99 0 0,-3 0 98 0 0,-2 0 104 0 0,-22 0 497 0 0,24 0-560 0 0,2 0-98 0 0,2 0-49 0 0,0 0-59 0 0,2 0-72 0 0,-9 2 147 0 0,0 5 11 0 0,13-6-102 0 0,-1 0 0 0 0,1 0 0 0 0,-1-1 0 0 0,1 1 0 0 0,-1 0 0 0 0,1-1 0 0 0,-1 1 0 0 0,1-1 0 0 0,-1 1 0 0 0,0-1 1 0 0,1 0-1 0 0,-1 0 0 0 0,-1 0-16 0 0,-13 2 127 0 0,-2 5-26 0 0,7-2-41 0 0,-15 2 99 0 0,-4 1-48 0 0,3-2-21 0 0,24-5-78 0 0,0 0 1 0 0,0 1-1 0 0,0-1 1 0 0,0 1-1 0 0,0-1 1 0 0,0 1-1 0 0,0 1-12 0 0,-1-1 25 0 0,0 1 0 0 0,0-1 0 0 0,0 0 0 0 0,0 0 0 0 0,-2 1-25 0 0,-16 2 95 0 0,15-3-54 0 0,-1 0 0 0 0,1 0 0 0 0,0 1 1 0 0,-4 1-42 0 0,-35 18 196 0 0,10-9-107 0 0,11 1-39 0 0,5-2-23 0 0,-28 10 27 0 0,47-22-54 0 0,-1 1 0 0 0,1 0 0 0 0,0 0 0 0 0,0 0 0 0 0,0 0 0 0 0,0 0 0 0 0,0 0 0 0 0,0 0 0 0 0,0 0 0 0 0,0 0 0 0 0,1 0 0 0 0,-2 1 0 0 0,2-1 0 0 0,0-1 0 0 0,0 1 0 0 0,-1 0 0 0 0,1-1 0 0 0,0 1 0 0 0,0 0 0 0 0,0 0 0 0 0,0-1 0 0 0,-1 1 0 0 0,1 0 0 0 0,0 0 0 0 0,1-1 0 0 0,-1 1 0 0 0,0 0 0 0 0,0 0 0 0 0,0-1 0 0 0,0 1 0 0 0,0 0 0 0 0,1-1 0 0 0,-1 1 0 0 0,0 0 0 0 0,1 0 0 0 0,-1 0 0 0 0,1 0 0 0 0,0 0 0 0 0,-1 0 0 0 0,1 0 0 0 0,0-1 0 0 0,0 1 0 0 0,-1 0 0 0 0,1 0 0 0 0,0-1 0 0 0,0 1 0 0 0,0 0 0 0 0,0-1 0 0 0,0 1 0 0 0,0-1 0 0 0,0 1 0 0 0,0-1 0 0 0,0 0 0 0 0,0 1 0 0 0,0-1 0 0 0,0 0 0 0 0,0 0 0 0 0,0 0 0 0 0,0 1 0 0 0,1-1 0 0 0,-1 0 0 0 0,0-1 0 0 0,21 6 0 0 0,72 21 16 0 0,-87-24 2 0 0,1-1 0 0 0,-1 0 0 0 0,1-1 0 0 0,7 0-18 0 0,19 2 8 0 0,-18 1-9 0 0,-1 1 1 0 0,7 3 0 0 0,19 5 11 0 0,-34-10-2 0 0,5 0 2 0 0,1 1 0 0 0,-1 0 0 0 0,0 1 1 0 0,1 1-12 0 0,-2-1 0 0 0,0-1 0 0 0,1 0 0 0 0,0-1 0 0 0,0 0 0 0 0,2 0 0 0 0,-1 1 0 0 0,1 0 0 0 0,-1 1 0 0 0,3 2 0 0 0,1 1 0 0 0,-5-1 0 0 0,0-1 0 0 0,1-1 0 0 0,13 3 0 0 0,-7-3 0 0 0,-8-3 13 0 0,0 1 0 0 0,0 1 1 0 0,-1 0-1 0 0,7 3-13 0 0,26 5 13 0 0,-35-10-13 0 0,0 1-1 0 0,0 0 1 0 0,0 0 0 0 0,0 1-1 0 0,0 0 1 0 0,0 1 0 0 0,0 0 0 0 0,13 8 26 0 0,22 5 108 0 0,-41-16-129 0 0,-1-1-2 0 0,-1 0 1 0 0,1 0 0 0 0,0 0-1 0 0,-1 0 1 0 0,1 0 0 0 0,0 0-1 0 0,0 1 1 0 0,-1-1 0 0 0,1 0-1 0 0,0 0 1 0 0,-1 1 0 0 0,1-1-1 0 0,0 0 1 0 0,-1 1-1 0 0,1-1 1 0 0,-1 1 0 0 0,1-1-1 0 0,-1 1 1 0 0,1-1 0 0 0,-1 1-1 0 0,1-1 1 0 0,-1 1 0 0 0,1 0-1 0 0,-1-1 1 0 0,0 1 0 0 0,1 0-1 0 0,-1 0-3 0 0,3 6 33 0 0,8 6 72 0 0,-9-10 14 0 0,-2 0-19 0 0,0-1-42 0 0,0 6 38 0 0,-2-3 100 0 0,-2 0-109 0 0,0-2-14 0 0,0 1 0 0 0,1 0 1 0 0,-1-1-1 0 0,-1 1 1 0 0,-1 0-74 0 0,-5 1 164 0 0,-1 0-47 0 0,-12 2 13 0 0,12-4-83 0 0,1 1 0 0 0,0 0 0 0 0,-3 2-47 0 0,5-2 42 0 0,0 0 0 0 0,1-1 1 0 0,-10 1-43 0 0,7-1 45 0 0,0 0 1 0 0,1 0-1 0 0,-10 5-45 0 0,11-4 29 0 0,-1 0 0 0 0,1-1 0 0 0,-1 0 0 0 0,0-1-29 0 0,-14 5 40 0 0,0 2-36 0 0,17-6-4 0 0,1 0 0 0 0,-1-1 0 0 0,1 0 0 0 0,-1 0 0 0 0,0 0 0 0 0,0-1 0 0 0,0 0 0 0 0,0-1 0 0 0,0 0 0 0 0,-2 0 0 0 0,0 1 1 0 0,1-1 0 0 0,0 1-1 0 0,0 1 1 0 0,0 0 0 0 0,-3 1-1 0 0,3-1 10 0 0,1-1 0 0 0,0 1 0 0 0,0-1 0 0 0,-1 0 0 0 0,-2-1-10 0 0,-19 1 10 0 0,15 0-10 0 0,0-1 0 0 0,0 0 0 0 0,0-1 0 0 0,-13-2 0 0 0,11-3 1 0 0,13 5-5 0 0,0-1 1 0 0,0 1 0 0 0,0 0 0 0 0,0 0-1 0 0,0 1 1 0 0,0-1 0 0 0,-1 1-1 0 0,1-1 1 0 0,-1 1 3 0 0,-14-2-151 0 0,-2-7-4 0 0,16 7 113 0 0,-3-2-89 0 0,2 0-48 0 0,2 2 30 0 0,1 0 0 0 0,0 0 0 0 0,0 0 0 0 0,0 0 0 0 0,0-1 1 0 0,0 1-1 0 0,0-2 149 0 0,0-1-239 0 0,1 4 158 0 0,1-1 33 0 0,0 1-2 0 0,1 0 0 0 0,-1 0 0 0 0,0 0 0 0 0,1 0-1 0 0,0 0 1 0 0,-1-1 0 0 0,1 1 0 0 0,0 0 0 0 0,-1 0 0 0 0,1 1-1 0 0,0-1 1 0 0,0 0 0 0 0,0 0 0 0 0,1-1 50 0 0,-2 2 0 0 0</inkml:trace>
  <inkml:trace contextRef="#ctx0" brushRef="#br0" timeOffset="516.44">846 0 8088 0 0,'0'0'182'0'0,"0"0"29"0"0,0 0 12 0 0,3 0-37 0 0,24 0-104 0 0,-25 0-11 0 0,-2 0 79 0 0,3 3 121 0 0,10 8 1 0 0,-8-9-199 0 0,-4-2-56 0 0,0 1-1 0 0,-1-1 1 0 0,1 0-1 0 0,0 0 1 0 0,-1 1-1 0 0,1-1 1 0 0,-1 1-1 0 0,1-1 1 0 0,0 0-1 0 0,-1 1 1 0 0,1-1-1 0 0,-1 1 1 0 0,1-1-1 0 0,-1 1 1 0 0,0 0-1 0 0,1-1 1 0 0,-1 1-1 0 0,0-1 1 0 0,1 1-1 0 0,-1 0 1 0 0,0-1-1 0 0,1 1-16 0 0,1 4 60 0 0,1 1 12 0 0,0 0 28 0 0,0 1-1 0 0,0-1 1 0 0,1 0 0 0 0,0 0 0 0 0,0-1-1 0 0,1 1-99 0 0,-3-4 33 0 0,0 0 0 0 0,-1 0-1 0 0,0 0 1 0 0,1 0-1 0 0,-1 0 1 0 0,0 0-1 0 0,0 0 1 0 0,0 0 0 0 0,0 0-1 0 0,0 1 1 0 0,-1-1-1 0 0,1 0 1 0 0,-1 1 0 0 0,1-1-33 0 0,2 12 154 0 0,8 9 173 0 0,-8-3-160 0 0,-3-14-124 0 0,1-1-1 0 0,0 0 1 0 0,0 1-1 0 0,1-1 0 0 0,-1 0 1 0 0,1 0-1 0 0,0 0 1 0 0,0 0-1 0 0,1 0-42 0 0,9 18 219 0 0,-3 8-14 0 0,-3-5-7 0 0,2-7 16 0 0,2-1 17 0 0,-4 9 1 0 0,0-13-84 0 0,-5-13-129 0 0,0 0 0 0 0,0 1-1 0 0,0-1 1 0 0,-1 1-1 0 0,1-1 1 0 0,-1 1 0 0 0,1-1-1 0 0,-1 1 1 0 0,1-1-1 0 0,-1 1 1 0 0,0-1 0 0 0,0 1-1 0 0,0 0-18 0 0,2 9 108 0 0,4 2 9 0 0,0-1-2 0 0,-4 0-11 0 0,-2-3 13 0 0,0 16 297 0 0,0-19-324 0 0,0-1-51 0 0,0-2 123 0 0,0-3-2 0 0,0 0 0 0 0,0 0-11 0 0,0 0-44 0 0,0 0-17 0 0,0 0-6 0 0,0 0 0 0 0,0 0 12 0 0,0 0 2 0 0,0 0 0 0 0,0 0-5 0 0,-2-10 49 0 0,3-4-40 0 0,0 0-43 0 0,2 4-46 0 0,13-20 85 0 0,-3 25-32 0 0,-10 3-61 0 0,0 0-1 0 0,-1 0 1 0 0,1 0-1 0 0,-1 0 1 0 0,1-1-1 0 0,-1 1 1 0 0,1-2-3 0 0,-1 2 0 0 0,0-1 0 0 0,0 1-1 0 0,0 0 1 0 0,1-1 0 0 0,-1 1 0 0 0,1 0 0 0 0,0 0 0 0 0,-1 1 0 0 0,1-1-1 0 0,3-1 1 0 0,6 0 0 0 0,-7 2 0 0 0,-1 0 0 0 0,0-1 0 0 0,0 1 0 0 0,-1-1 0 0 0,1 1 0 0 0,0-1 0 0 0,0-1 0 0 0,0 1 0 0 0,8-4-12 0 0,0 0-1 0 0,0 1 0 0 0,1 0 0 0 0,0 1 0 0 0,2 1 13 0 0,13-1-12 0 0,15 4-57 0 0,-21 1 52 0 0,-3 1-22 0 0,-1 5 25 0 0,-7-3 13 0 0,1 0 1 0 0,-1 1 0 0 0,1 0 0 0 0,2 2 0 0 0,-13-7 0 0 0,31 27 0 0 0,-16-22 0 0 0,0 9 0 0 0,-8-7 0 0 0,-4-4 0 0 0,-1 0 0 0 0,0 1 0 0 0,0-1 0 0 0,0 1 0 0 0,0 0 0 0 0,0 0 0 0 0,-1 1 0 0 0,-2-5-1 0 0,1 1 1 0 0,-1 0 0 0 0,0-1-1 0 0,0 1 1 0 0,1 0 0 0 0,-1-1-1 0 0,1 1 1 0 0,-1-1 0 0 0,0 1 0 0 0,1-1-1 0 0,-1 1 1 0 0,1-1 0 0 0,-1 1-1 0 0,1-1 1 0 0,0 1 0 0 0,-1-1-1 0 0,1 0 1 0 0,-1 1 0 0 0,1-1-1 0 0,0 0 1 0 0,-1 1 0 0 0,1-1 0 0 0,4 2-10 0 0,-4-1 154 0 0,1 0-51 0 0,-1 0-49 0 0,1 0-50 0 0,0 1-48 0 0,-1-1-48 0 0,1 1-46 0 0,0-1-46 0 0,0 1-46 0 0,0 0-44 0 0,-1 0-43 0 0,1 0-43 0 0,0-1-42 0 0,0 1-41 0 0,-1 0-41 0 0,1-1-40 0 0,-1 1-144 0 0,1-1-52 0 0,0 1-1286 0 0,-2-1-1149 0 0</inkml:trace>
  <inkml:trace contextRef="#ctx0" brushRef="#br0" timeOffset="916.42">2061 240 6056 0 0,'-3'0'176'0'0,"-3"0"-75"0"0,0-1-37 0 0,-9 0-17 0 0,11 1-47 0 0,1 0-1 0 0,0 0 1 0 0,-1 0-1 0 0,1 1 1 0 0,0-1-1 0 0,-1 1 1 0 0,1-1-1 0 0,0 1 1 0 0,-1 1 0 0 0,-2 1-35 0 0,0 0 84 0 0,0 0 67 0 0,0 1 50 0 0,-18 9 660 0 0,10-11-316 0 0,13-2-472 0 0,0 0 0 0 0,0 0-1 0 0,0 0 1 0 0,0 0 0 0 0,0 1-1 0 0,0-1 1 0 0,0 0 0 0 0,0 0-1 0 0,0 0 1 0 0,0 1 0 0 0,0-1-1 0 0,0 0 1 0 0,1 1 0 0 0,-1-1-1 0 0,0 1 1 0 0,0-1 0 0 0,0 1-1 0 0,0 0-37 0 0,-8 12 281 0 0,-3 5 58 0 0,1-9-47 0 0,0-4-7 0 0,0 0 19 0 0,1 6-55 0 0,3 0-95 0 0,-7 10 138 0 0,6-7-32 0 0,3-5-48 0 0,-1 3 37 0 0,-2 1-48 0 0,0 3-48 0 0,1 4 85 0 0,4-3-2 0 0,3-15-196 0 0,0 0 0 0 0,0 0 0 0 0,0 1 0 0 0,0-1 0 0 0,1 0 0 0 0,-1 0 0 0 0,1 0-1 0 0,0 0 1 0 0,-1 0 0 0 0,2 2-40 0 0,1 2 65 0 0,2 5 92 0 0,11 15 321 0 0,-8-18-330 0 0,1-1-42 0 0,0-3-62 0 0,2-3-80 0 0,5 0 32 0 0,2-1 46 0 0,51 1 264 0 0,-44-5-225 0 0,7-7 63 0 0,-20 8-88 0 0,-8 3-27 0 0,-1-1 1 0 0,1 0-1 0 0,0 0 0 0 0,0-1 0 0 0,-1 1 0 0 0,1-1 0 0 0,0 0 0 0 0,-1 0 1 0 0,2-1-30 0 0,21-10 147 0 0,-20 11-105 0 0,0-1-1 0 0,0 0 1 0 0,-1 0 0 0 0,5-3-42 0 0,-8 5 8 0 0,0-1 1 0 0,-1 1 0 0 0,1-1-1 0 0,-1 0 1 0 0,1 1 0 0 0,-1-1-1 0 0,1 0 1 0 0,-1 0 0 0 0,1-1-9 0 0,3-11 86 0 0,2 10 6 0 0,-7 4-85 0 0,1-1 0 0 0,-1 1 1 0 0,0 0-1 0 0,1 0 1 0 0,-1-1-1 0 0,1 1 1 0 0,-1 0-1 0 0,0-1 1 0 0,1 1-1 0 0,-1 0 0 0 0,0-1 1 0 0,1 1-1 0 0,-1-1 1 0 0,0 1-1 0 0,1-1 1 0 0,-1 1-1 0 0,0 0 0 0 0,0-1 1 0 0,0 1-1 0 0,0-1 1 0 0,1 1-1 0 0,-1-1 1 0 0,0 1-1 0 0,0-1 0 0 0,0 1 1 0 0,0-1-1 0 0,0 1 1 0 0,0-1-1 0 0,0 1 1 0 0,0-1-1 0 0,0 1 1 0 0,-1-1-8 0 0,1-47 368 0 0,-3 31-332 0 0,-6 5-90 0 0,-3 2-74 0 0,-2 2-56 0 0,10 6 91 0 0,-1-1 0 0 0,1 1 1 0 0,0-1-1 0 0,0 0 0 0 0,-1-1 93 0 0,-1-2-96 0 0,-1 1-91 0 0,0 1-45 0 0,-14-7-537 0 0,12 8 468 0 0,-15-3-384 0 0,23 6 658 0 0,1 0 1 0 0,0-1-1 0 0,-1 1 1 0 0,1-1-1 0 0,-1 1 1 0 0,1 0-1 0 0,0-1 1 0 0,-1 1-1 0 0,1-1 1 0 0,0 1 0 0 0,0-1-1 0 0,-1 1 1 0 0,1-1-1 0 0,0 1 1 0 0,0-1-1 0 0,0 1 1 0 0,0-1-1 0 0,-1 1 1 0 0,1-1-1 0 0,0 1 1 0 0,0-1-1 0 0,0 0 1 0 0,0 1 0 0 0,0-1-1 0 0,0 1 1 0 0,1-1 26 0 0</inkml:trace>
  <inkml:trace contextRef="#ctx0" brushRef="#br0" timeOffset="1510.56">2348 256 7920 0 0,'0'0'174'0'0,"0"0"29"0"0,0 0 13 0 0,0 3-31 0 0,0 0-257 0 0,0 0 37 0 0,0 4 68 0 0,0 0 117 0 0,0 0 99 0 0,0 0 68 0 0,0 0 55 0 0,0 16 977 0 0,0-13-829 0 0,0-5-295 0 0,0-1-37 0 0,0 1-43 0 0,0 0-51 0 0,2 6 276 0 0,4 2 45 0 0,0-1-15 0 0,-4 0-56 0 0,-1-4-136 0 0,0 0-57 0 0,1 0-25 0 0,3 2 3 0 0,-1 1 21 0 0,-3-8-100 0 0,6 15 318 0 0,4-4-96 0 0,-8-11-209 0 0,-1 0 1 0 0,0 0 0 0 0,1 0 0 0 0,-1 0 0 0 0,0 1 0 0 0,0 1-64 0 0,6 9 219 0 0,0-4-101 0 0,4 2 63 0 0,3 3-34 0 0,8 5 7 0 0,-20-18-134 0 0,-1 0 0 0 0,1 0 0 0 0,0 0 0 0 0,0-1 0 0 0,0 0 0 0 0,1 1 0 0 0,-1-1 0 0 0,0 0 0 0 0,0 0 0 0 0,1-1 0 0 0,-1 1 0 0 0,1-1 0 0 0,1 0-20 0 0,-4 0 17 0 0,1 1 1 0 0,0-1-1 0 0,-1 0 0 0 0,1 0 1 0 0,0 1-1 0 0,-1-1 0 0 0,1 1 0 0 0,-1-1 1 0 0,1 1-1 0 0,-1 0 0 0 0,1-1 0 0 0,-1 1 1 0 0,2 1-18 0 0,10 5 135 0 0,1-6-14 0 0,-5 0-60 0 0,13 0 58 0 0,-7-5-5 0 0,3-5-7 0 0,-15 8-90 0 0,0 0 0 0 0,0 1 0 0 0,0-1 0 0 0,0 0 0 0 0,0 1 0 0 0,1 0 0 0 0,1-1-17 0 0,8 0 91 0 0,4-8-6 0 0,7-15 35 0 0,-9 8 11 0 0,-9 10-123 0 0,-4 5-1 0 0,0-1-1 0 0,0 1 1 0 0,-1-1-1 0 0,1 0 1 0 0,0 1-1 0 0,-1-1 1 0 0,1 0-1 0 0,-1 0 1 0 0,0 0-1 0 0,0-1 1 0 0,0 1-1 0 0,0 0 1 0 0,0 0-1 0 0,0-1 1 0 0,0 1-1 0 0,-1 0 1 0 0,1-1-1 0 0,-1 0-6 0 0,0-5 31 0 0,0 6-26 0 0,0 0 0 0 0,0 0 0 0 0,0 0 0 0 0,0-1 0 0 0,0 1 0 0 0,0 0 0 0 0,1 0 0 0 0,-1 0 0 0 0,1 0-1 0 0,0-1-4 0 0,4-6 0 0 0,-5 9 0 0 0,0 0 0 0 0,0 0 0 0 0,1 0 0 0 0,-1 0 0 0 0,0-1 0 0 0,0 1 0 0 0,0 0 0 0 0,0 0 0 0 0,0 0 0 0 0,0 0 0 0 0,0 0 0 0 0,0 0 0 0 0,0-1 0 0 0,0 1 0 0 0,1 0 0 0 0,-1 0 0 0 0,0 0 0 0 0,0 0 0 0 0,0 0 0 0 0,0-1 0 0 0,0 1 0 0 0,0 0 0 0 0,0 0 0 0 0,0 0 0 0 0,0 0 0 0 0,0-1 0 0 0,0 1 0 0 0,0 0 0 0 0,-1 0 0 0 0,1 0 0 0 0,0 0 0 0 0,0 0 0 0 0,0-1 0 0 0,0 1 0 0 0,0 0 0 0 0,0 0 0 0 0,0 0 0 0 0,0 0 0 0 0,0 0 0 0 0,0 0 0 0 0,0 0 0 0 0,-1-1 0 0 0,1 1 0 0 0,0 0 0 0 0,0 0 0 0 0,0 0 0 0 0,0 0 0 0 0,0 0 0 0 0,0 0 0 0 0,-1 0 0 0 0,1 0 0 0 0,-4-4 0 0 0,4 4 0 0 0,0-1 0 0 0,-1 1 0 0 0,1-1 0 0 0,0 1 0 0 0,0-1 0 0 0,0 1 0 0 0,-1-1 0 0 0,1 1 0 0 0,0-1 0 0 0,0 1 0 0 0,0-1 0 0 0,0 1 0 0 0,0-1 0 0 0,0 1 0 0 0,0-1 0 0 0,0 1 0 0 0,0-1 0 0 0,0 1 0 0 0,1-1 0 0 0,-1 1 0 0 0,0-1 0 0 0,0 1 0 0 0,0-1 0 0 0,0 1 0 0 0,1-1 0 0 0,-1 1 0 0 0,11-16 0 0 0,-6 2 0 0 0,-4 14-1 0 0,-1 0 0 0 0,1-1 0 0 0,0 1 0 0 0,-1 0 0 0 0,1 0 0 0 0,-1-1 0 0 0,1 1 0 0 0,0 0 0 0 0,0 0 0 0 0,-1 0 0 0 0,1 0 0 0 0,0 0 0 0 0,-1 0 0 0 0,1 0-1 0 0,0 0 2 0 0,1 0-80 0 0,-2 2 0 0 0,1 0 71 0 0,-1-1 0 0 0,0 1 0 0 0,0 0 0 0 0,1-1-1 0 0,-1 1 1 0 0,1-1 0 0 0,-1 0 0 0 0,1 1-1 0 0,0-1 1 0 0,-1 1 0 0 0,1-1 0 0 0,0 0 0 0 0,1 1 9 0 0,3 4-9 0 0,-3-1-55 0 0,-1-2 59 0 0,-1-1 0 0 0,1 0 0 0 0,0 1-1 0 0,0-1 1 0 0,0 0 0 0 0,0 0-1 0 0,0 1 1 0 0,0-1 0 0 0,1 0-1 0 0,-1 0 1 0 0,1 0 0 0 0,-1-1-1 0 0,1 1 1 0 0,0 0 0 0 0,-1-1-1 0 0,1 1 1 0 0,1 0 5 0 0,1 1-1 0 0,-1 0 0 0 0,-1 0 0 0 0,1 0 0 0 0,0 0 0 0 0,-1 0 0 0 0,3 4 1 0 0,-5-6 0 0 0,1 0 0 0 0,-1 0 0 0 0,1 0 0 0 0,0 0 0 0 0,0 0 0 0 0,0 0 0 0 0,0 0 0 0 0,-1 0 0 0 0,1 0 0 0 0,0 0 0 0 0,0 0 0 0 0,1-1 0 0 0,-1 1 0 0 0,0 0 0 0 0,0-1 0 0 0,0 1 0 0 0,0 0 0 0 0,1-1 0 0 0,-1 0 0 0 0,0 1 0 0 0,0-1 0 0 0,1 0 0 0 0,1 1 0 0 0,-1-1 0 0 0,0 1 0 0 0,0 0 0 0 0,0 0 0 0 0,0 0 0 0 0,0 0 0 0 0,0 0 0 0 0,0 0 0 0 0,0 0 0 0 0,0 0 0 0 0,-1 1 0 0 0,2 1 0 0 0,2 1 0 0 0,0 0 0 0 0,1-1 0 0 0,-1 1 0 0 0,1-1 0 0 0,-1 0 0 0 0,1 0 0 0 0,0-1 0 0 0,0 0 0 0 0,6 2 0 0 0,22 9 0 0 0,-31-12 0 0 0,0 0 0 0 0,0-1 0 0 0,0 1 0 0 0,0-1 0 0 0,0 1 0 0 0,0-1 0 0 0,0 0 0 0 0,0 0 0 0 0,0 0 0 0 0,0 0 0 0 0,1-1 0 0 0,4 0 0 0 0,7 2 0 0 0,-11-1 0 0 0,0 0 0 0 0,0 0 0 0 0,1 0 0 0 0,-1-1 0 0 0,0 1 0 0 0,0-1 0 0 0,0 0 0 0 0,12-5 6 0 0,-13 5 4 0 0,1-1-1 0 0,-1 1 1 0 0,0 0 0 0 0,1 0 0 0 0,-1 1 0 0 0,1-1 0 0 0,-1 1-1 0 0,2-1-9 0 0,-2 2 14 0 0,0-1-1 0 0,0 0 0 0 0,0 0 0 0 0,0 0 0 0 0,0-1 0 0 0,0 1 0 0 0,0-1 0 0 0,0 1 0 0 0,0-1 1 0 0,0 0-1 0 0,-1 0 0 0 0,1-1 0 0 0,0 1 0 0 0,-1 0 0 0 0,1-1 0 0 0,-1 0 0 0 0,1 1 0 0 0,-1-1-13 0 0,22-12 88 0 0,-13 8 29 0 0,-6 1-59 0 0,1 0-6 0 0,7 0 97 0 0,-8-6 3 0 0,2 7-54 0 0,-7 4-92 0 0,1-1 0 0 0,-1 1-1 0 0,1 0 1 0 0,-1 0 0 0 0,1-1 0 0 0,-1 1-1 0 0,0 0 1 0 0,1-1 0 0 0,-1 1-1 0 0,0 0 1 0 0,1-1 0 0 0,-1 1-1 0 0,0-1 1 0 0,1 1 0 0 0,-1-1-1 0 0,0 1 1 0 0,0-1 0 0 0,0 1-1 0 0,1 0 1 0 0,-1-1 0 0 0,0 1 0 0 0,0-1-1 0 0,0 1 1 0 0,0-1 0 0 0,0 1-1 0 0,0-1 1 0 0,0 1 0 0 0,0-1-1 0 0,0 1 1 0 0,0-1 0 0 0,0 1-1 0 0,0-1-5 0 0,-1-9 85 0 0,-7-5 174 0 0,5 11-224 0 0,1 1-34 0 0,-2-7 71 0 0,3 8-61 0 0,0 0 1 0 0,0-1-1 0 0,0 1 1 0 0,0 0-1 0 0,0 0 1 0 0,0 0-1 0 0,-1 0 0 0 0,1 0 1 0 0,-1 0-1 0 0,1 1 1 0 0,-1-1-1 0 0,0 0 0 0 0,1 1 1 0 0,-1-1-1 0 0,0 1 1 0 0,0 0-1 0 0,0-1 1 0 0,0 1-1 0 0,-1 0 0 0 0,1 0-11 0 0,-11-2 45 0 0,9 2-39 0 0,0 0 1 0 0,0-1-1 0 0,0 1 1 0 0,0-1-1 0 0,0 0 1 0 0,1 1-1 0 0,-1-2 0 0 0,0 1-6 0 0,-5-5 0 0 0,4 3 11 0 0,-1 0 0 0 0,1 1-1 0 0,-1-1 1 0 0,0 1 0 0 0,-5-2-11 0 0,-15 0 10 0 0,4-6-10 0 0,9 8 0 0 0,9 2 0 0 0,0 0 0 0 0,0 0 0 0 0,0-1 0 0 0,0 0 0 0 0,1 1 0 0 0,-1-1 0 0 0,0-1 0 0 0,0 1 0 0 0,-3-2 32 0 0,-2-1-64 0 0,-3 1-69 0 0,-7-3-124 0 0,2 1-19 0 0,9 3 117 0 0,6 1 38 0 0,0 1-7 0 0,2 1-24 0 0,-1 0-50 0 0,0-1-19 0 0,1 1-50 0 0,-1-1-58 0 0,0 0-66 0 0,1 1 61 0 0,-1-1-35 0 0,0-1-430 0 0,-1 1-102 0 0,0-1-83 0 0,-1-1-273 0 0,-1-1-702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39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 6768 0 0,'0'0'149'0'0,"0"0"23"0"0,-2 0 12 0 0,-12 0-25 0 0,13 0-151 0 0,0 0 1 0 0,-1 0-1 0 0,1 0 1 0 0,-1 0-1 0 0,1 0 1 0 0,-1 1 0 0 0,1-1-1 0 0,-1 1 1 0 0,1-1-1 0 0,-1 1-8 0 0,0 0-11 0 0,0 1 42 0 0,-4 3 136 0 0,0 0 92 0 0,-10 11 464 0 0,12-12-535 0 0,0 0-45 0 0,1-1-58 0 0,1-1-85 0 0,-3 6 256 0 0,3-4-201 0 0,-7 16 138 0 0,7-11-94 0 0,2 1 37 0 0,-2 1-13 0 0,-5 2-1 0 0,2-5-56 0 0,0 5 70 0 0,-2-8-49 0 0,7-5-82 0 0,-1 0-1 0 0,1 0 1 0 0,0 1 0 0 0,-1-1 0 0 0,1 0-1 0 0,-1 0 1 0 0,1 1 0 0 0,0-1-1 0 0,-1 0 1 0 0,1 1 0 0 0,0-1 0 0 0,-1 1-1 0 0,1-1 1 0 0,0 1 0 0 0,-1-1 0 0 0,1 0-1 0 0,0 1 1 0 0,0-1 0 0 0,0 1 0 0 0,0-1-1 0 0,-1 1 1 0 0,1-1 0 0 0,0 1-1 0 0,0-1 1 0 0,0 1 0 0 0,0-1 0 0 0,0 1-1 0 0,0-1 1 0 0,0 1 0 0 0,0-1 0 0 0,0 1-1 0 0,1 0-4 0 0,-1 16 112 0 0,0 21 95 0 0,0-16 2 0 0,0-19-38 0 0,0-1 21 0 0,0-1-181 0 0,0 0 0 0 0,0-1 0 0 0,0 1 0 0 0,0 0 0 0 0,1-1 0 0 0,-1 1 0 0 0,0-1 1 0 0,0 1-1 0 0,1 0 0 0 0,-1-1 0 0 0,1 1 0 0 0,-1-1 0 0 0,0 1 0 0 0,1-1 0 0 0,-1 1 0 0 0,1-1 0 0 0,-1 1 0 0 0,1-1 0 0 0,-1 0 0 0 0,1 1 0 0 0,-1-1 0 0 0,1 0 1 0 0,0 1-1 0 0,-1-1 0 0 0,1 0 0 0 0,0 0 0 0 0,-1 1 0 0 0,1-1 0 0 0,0 0 0 0 0,-1 0 0 0 0,1 0 0 0 0,0 0 0 0 0,-1 0 0 0 0,1 0-11 0 0,15 1 146 0 0,0-2-38 0 0,-3 1-46 0 0,-8-3 29 0 0,-4 2-81 0 0,1-1 1 0 0,-1 1 0 0 0,0 0-1 0 0,0 0 1 0 0,1 0 0 0 0,-1 0-1 0 0,1 0 1 0 0,-1 1 0 0 0,1-1-1 0 0,-1 0 1 0 0,1 1 0 0 0,0-1-1 0 0,-1 1 1 0 0,1-1 0 0 0,0 1-1 0 0,-1 0 1 0 0,1 0 0 0 0,0 0-11 0 0,0 0 5 0 0,-1 0 1 0 0,1 0 0 0 0,-1-1-1 0 0,0 1 1 0 0,1 0 0 0 0,-1 0-1 0 0,0-1 1 0 0,0 1-1 0 0,1-1 1 0 0,-1 1 0 0 0,0-1-1 0 0,0 1 1 0 0,1-1-6 0 0,-1 0 5 0 0,0-1 0 0 0,1 1 0 0 0,-1 0 0 0 0,0 0 0 0 0,0-1 0 0 0,0 1 0 0 0,0-1 0 0 0,0 1 0 0 0,-1-1 1 0 0,1 0-1 0 0,0-1-5 0 0,0 2 2 0 0,-1-1 1 0 0,1 1 0 0 0,0-1 0 0 0,0 1-1 0 0,-1-1 1 0 0,1 1 0 0 0,0-1 0 0 0,0 1 0 0 0,0 0-1 0 0,1 0 1 0 0,-1-1 0 0 0,0 1 0 0 0,0 0 0 0 0,1 0-1 0 0,0-1-2 0 0,3 0 12 0 0,-4 2-10 0 0,0-1 0 0 0,-1 1 0 0 0,1 0 0 0 0,0 0 0 0 0,-1-1 0 0 0,1 1 0 0 0,-1 0 0 0 0,1-1 0 0 0,0 1 0 0 0,-1-1 0 0 0,1 1 0 0 0,-1-1 0 0 0,1 1 0 0 0,-1-1-1 0 0,0 1 1 0 0,1-1 0 0 0,-1 0 0 0 0,0 1 0 0 0,1-1 0 0 0,-1 0 0 0 0,0 1 0 0 0,1-1-2 0 0,1-4-1 0 0,25-43 1 0 0,-22 34 10 0 0,2 10 22 0 0,-7 4-30 0 0,1 0 1 0 0,-1-1 0 0 0,0 1 0 0 0,1 0-1 0 0,-1 0 1 0 0,1-1 0 0 0,-1 1-1 0 0,0 0 1 0 0,1-1 0 0 0,-1 1-1 0 0,0-1 1 0 0,1 1 0 0 0,-1 0-1 0 0,0-1 1 0 0,1 1 0 0 0,-1-1-1 0 0,0 1 1 0 0,0-1 0 0 0,0 1-1 0 0,0-1 1 0 0,1 1 0 0 0,-1-1-1 0 0,0 1 1 0 0,0-1 0 0 0,0 1 0 0 0,0-1-1 0 0,0 1 1 0 0,0-1 0 0 0,0 1-1 0 0,0-1 1 0 0,0 1 0 0 0,-1-1-3 0 0,1-15 52 0 0,0 0-40 0 0,0 14-12 0 0,0 1 0 0 0,0-1 0 0 0,0 1 0 0 0,1 0 0 0 0,-1-1 0 0 0,0 1 0 0 0,0-1 0 0 0,1 1 0 0 0,-1-1 0 0 0,1 1 0 0 0,10-15 0 0 0,-9 10-19 0 0,0 4-12 0 0,-1 10 7 0 0,10 5-1 0 0,-8-6-26 0 0,-3 2 52 0 0,-1-6-4 0 0,1-1 3 0 0,0-1-1 0 0,1 1 1 0 0,-1 0 0 0 0,0-1 0 0 0,1 1 0 0 0,-1-1 0 0 0,0 1 0 0 0,1 0 0 0 0,0-1 0 0 0,-1 1 0 0 0,1-1 0 0 0,0 0 0 0 0,1 2 0 0 0,-1-2-5 0 0,0 1 1 0 0,0 0 0 0 0,0 0 0 0 0,0-1 0 0 0,-1 1 0 0 0,1 0 0 0 0,0 0 0 0 0,-1 0 0 0 0,0 0 0 0 0,1 0 0 0 0,-1 0 0 0 0,0 0 0 0 0,0 1 4 0 0,0 6-8 0 0,-1-6 8 0 0,1 0 0 0 0,0 0 0 0 0,0 0-1 0 0,0 0 1 0 0,0 0 0 0 0,0 0 0 0 0,1 0-1 0 0,-1 0 1 0 0,1 0 0 0 0,0 0 0 0 0,0 1 0 0 0,4 4 0 0 0,-4-7 0 0 0,0 1 0 0 0,0-1 0 0 0,0 1 0 0 0,-1-1 0 0 0,1 1 0 0 0,0-1 0 0 0,-1 1 0 0 0,1-1 0 0 0,-1 1 0 0 0,1 0 0 0 0,-1-1 0 0 0,0 1 0 0 0,0 0 0 0 0,0 0 0 0 0,0 2 0 0 0,0 1 0 0 0,0 0 0 0 0,0-1 0 0 0,0 1 0 0 0,1 0 0 0 0,0-1 0 0 0,0 1 0 0 0,0 0 0 0 0,1-1 0 0 0,-1 0 0 0 0,1 1 0 0 0,0-1 0 0 0,1 1 0 0 0,9 30 0 0 0,-8-25 0 0 0,-3-7 0 0 0,-1 1 0 0 0,1 0 0 0 0,0-1 0 0 0,-1 1 0 0 0,1-1 0 0 0,-1 1 0 0 0,0 0 0 0 0,-1-1 0 0 0,1 3 0 0 0,-1 6 0 0 0,1 29 79 0 0,0 2 95 0 0,0 78 545 0 0,0-116-670 0 0,0 0 1 0 0,0-1-1 0 0,0 1 1 0 0,-1 0-1 0 0,0-1 1 0 0,0 1-1 0 0,0-1 1 0 0,0 1-1 0 0,-1-1 1 0 0,1 0-1 0 0,-1 0 1 0 0,0 1 0 0 0,-2 0-50 0 0,-7 15 299 0 0,3 7 34 0 0,6-19-211 0 0,0-1 1 0 0,-1 0 0 0 0,-3 7-123 0 0,-3 3 184 0 0,-16 23 351 0 0,16-27-389 0 0,4-6-85 0 0,0 0 87 0 0,0 0-1 0 0,-1 0 1 0 0,-6 5-148 0 0,-8 3 268 0 0,11-10-169 0 0,0-1-35 0 0,-5 3 15 0 0,-3-3 37 0 0,-13-4-22 0 0,14-1-38 0 0,0 1-28 0 0,14 0-23 0 0,1 0 0 0 0,-1 0 1 0 0,1 0-1 0 0,-1-1 0 0 0,1 1 1 0 0,-1 0-1 0 0,1 0 0 0 0,-1-1 1 0 0,1 1-1 0 0,0-1-5 0 0,-2 0-1 0 0,1 0 0 0 0,0-1 0 0 0,0 1 0 0 0,1-1 0 0 0,-1 1 0 0 0,0-1 0 0 0,0 0 0 0 0,1 1 0 0 0,-1-1 0 0 0,1 0 0 0 0,-1-2 1 0 0,-6-9-57 0 0,2-1-48 0 0,0 0-59 0 0,0 1-70 0 0,-5-8-230 0 0,8 13 233 0 0,2 2 17 0 0,0 0-62 0 0,1 0-122 0 0,-1-1-119 0 0,1 4 207 0 0,0 0-39 0 0,0-1-41 0 0,1 1-44 0 0,-1 0 14 0 0,0 0-38 0 0,0 0-40 0 0,0 0-42 0 0,0-6-1373 0 0,0-1-1074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41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 7200 0 0,'0'0'165'0'0,"0"0"22"0"0,0 0 6 0 0,3 2-28 0 0,3 5-131 0 0,-5-5-34 0 0,0 0 0 0 0,0 0-1 0 0,-1 0 1 0 0,1 0 0 0 0,0 0 0 0 0,-1 0-1 0 0,1 0 1 0 0,-1 0 0 0 0,0 1 0 0 0,1 5 27 0 0,-1 1 36 0 0,2 1 169 0 0,2-6 84 0 0,4 4 170 0 0,-7-2-344 0 0,0 1 72 0 0,0 5 109 0 0,-1 7 226 0 0,-1-1-54 0 0,2-7-225 0 0,-1-3-108 0 0,2-1-73 0 0,4 8 253 0 0,-2-2-48 0 0,-1 9 74 0 0,-3-6-134 0 0,0-9-92 0 0,-1 1-1 0 0,2 0 1 0 0,-1 0-1 0 0,1 0 1 0 0,1 1-142 0 0,3 8 238 0 0,-3-10-104 0 0,0 0 0 0 0,-1 0 0 0 0,0 0 1 0 0,0 0-1 0 0,0 2-134 0 0,0 1 176 0 0,0-2-45 0 0,1 0-19 0 0,2 2 1 0 0,1 5 46 0 0,-2 2 24 0 0,-3 28 383 0 0,0-30-431 0 0,0 4 105 0 0,0 6 30 0 0,3-5-120 0 0,3-7-53 0 0,-5-11-86 0 0,0-1 0 0 0,0 1 0 0 0,0-1 0 0 0,-1 0 0 0 0,1 1 0 0 0,-1 0 0 0 0,1-1 0 0 0,-1 1 0 0 0,1-1 0 0 0,-1 1 0 0 0,0-1 0 0 0,0 1-1 0 0,0 0-10 0 0,0 9 66 0 0,0 10 44 0 0,0-11-91 0 0,0 9 53 0 0,0-17-60 0 0,0-1-47 0 0,0-1-63 0 0,0 0-137 0 0,0 0-246 0 0,0 0-28 0 0</inkml:trace>
  <inkml:trace contextRef="#ctx0" brushRef="#br0" timeOffset="247.03">0 400 9136 0 0,'0'0'266'0'0,"0"0"1"0"0,1 0-199 0 0,1-3-40 0 0,-1 2-27 0 0,1 0 0 0 0,-1-1 1 0 0,1 1-1 0 0,-1 0 0 0 0,1 0 0 0 0,-1 0 0 0 0,1 0 0 0 0,0 0 0 0 0,-1 1 1 0 0,2-1-2 0 0,8-1 31 0 0,-9 2-13 0 0,0 0 0 0 0,-1 0 1 0 0,1-1-1 0 0,-1 1 0 0 0,1 0 0 0 0,0-1 1 0 0,-1 1-1 0 0,1-1 0 0 0,-1 0 1 0 0,0 1-1 0 0,1-1 0 0 0,-1 0 0 0 0,1 0-18 0 0,11-5 148 0 0,14 0 83 0 0,-11-1-38 0 0,-7 3-45 0 0,3-1 49 0 0,18-3 124 0 0,9-3 70 0 0,-15 1-180 0 0,7-2-73 0 0,18-1-27 0 0,-33 9-77 0 0,-10 3-25 0 0,0 0 1 0 0,0 0 0 0 0,0 1-1 0 0,5 0-9 0 0,34 0-62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40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7432 0 0,'2'2'216'0'0,"12"9"-11"0"0,-8-9-171 0 0,4-1-25 0 0,-3-1 24 0 0,2 1 56 0 0,6 0 142 0 0,-12-1-160 0 0,0 0 0 0 0,0 0 0 0 0,0 0 1 0 0,0-1-1 0 0,0 1 0 0 0,0-1 1 0 0,0 1-1 0 0,0-1 0 0 0,2-1-71 0 0,4-3 251 0 0,1-1 107 0 0,3 4 69 0 0,-5 2-218 0 0,-6 0-145 0 0,0 0 0 0 0,0 1 0 0 0,0-2 0 0 0,1 1 0 0 0,-1 0 0 0 0,0 0 0 0 0,0-1-1 0 0,0 1 1 0 0,0-1 0 0 0,1 0-64 0 0,6-4 193 0 0,-8 4-153 0 0,0 0 0 0 0,1 0 1 0 0,-1 1-1 0 0,1-1 0 0 0,-1 0 1 0 0,1 0-1 0 0,-1 1 0 0 0,1-1 1 0 0,0 1-1 0 0,-1 0 1 0 0,1-1-1 0 0,0 1 0 0 0,-1 0 1 0 0,1 0-41 0 0,7-1 111 0 0,-4-5-14 0 0,0 0-40 0 0,6 0 18 0 0,-11 5-70 0 0,0 1 0 0 0,1-1 0 0 0,-1 0 0 0 0,0 0 0 0 0,1 0 0 0 0,-1 1 0 0 0,0-1 0 0 0,0 0 0 0 0,0 0 0 0 0,0 0 0 0 0,0 0 0 0 0,0 0 0 0 0,0 1 0 0 0,0-2-5 0 0,0 1 2 0 0,0 1 0 0 0,0-1 0 0 0,0 1 0 0 0,0-1 0 0 0,0 1 0 0 0,0-1 0 0 0,0 1 0 0 0,0-1 0 0 0,0 1 0 0 0,0-1 0 0 0,0 1 0 0 0,0-1 0 0 0,0 1 0 0 0,0-1 0 0 0,1 1 0 0 0,-1 0 0 0 0,0-1 0 0 0,0 1 0 0 0,1-1 0 0 0,-1 1 0 0 0,0-1 0 0 0,1 1-1 0 0,-1 0 1 0 0,0-1 0 0 0,1 1 0 0 0,-1 0 0 0 0,0-1 0 0 0,1 1 0 0 0,-1 0 0 0 0,1-1 0 0 0,-1 1 0 0 0,1 0-2 0 0,6-5 13 0 0,-7 5-9 0 0,0-1 1 0 0,1 0-1 0 0,-1 0 0 0 0,0 0 0 0 0,1 1 0 0 0,-1-1 1 0 0,0 0-1 0 0,0 0 0 0 0,0 0 0 0 0,0 0 0 0 0,0 0 1 0 0,0 0-1 0 0,0 1 0 0 0,0-2-4 0 0,0 0 9 0 0,0 1 0 0 0,0 0 0 0 0,0-1 0 0 0,0 1 0 0 0,0-1 0 0 0,-1 1 0 0 0,1-1 0 0 0,0 1 1 0 0,-1-1-1 0 0,1 1-9 0 0,-2-3 31 0 0,-12-21 34 0 0,10 23-65 0 0,0 1 0 0 0,-4-15 0 0 0,7 15 0 0 0,0 0 0 0 0,0-1 0 0 0,1 1 0 0 0,-1 0 0 0 0,0 0 0 0 0,0 0 0 0 0,0 0 0 0 0,0 0 0 0 0,0 0 0 0 0,-1 1 0 0 0,1-1 0 0 0,-1 0 0 0 0,-2-2 0 0 0,-2 3 0 0 0,-16 0 0 0 0,22 0 0 0 0,-1 0 0 0 0,1 0 0 0 0,-1 0 0 0 0,1 0 0 0 0,-1 0 0 0 0,1 0 0 0 0,-1 0 0 0 0,1 0 0 0 0,-1 0 0 0 0,1 0 0 0 0,-1 0 0 0 0,1 0 0 0 0,-1 0 0 0 0,1 0 0 0 0,-1 0 0 0 0,1 1 0 0 0,0-1 0 0 0,-1 0 0 0 0,1 0 0 0 0,-1 1 0 0 0,1-1 0 0 0,-1 0 0 0 0,1 1 0 0 0,0-1 0 0 0,-1 0 0 0 0,1 1 0 0 0,0-1 0 0 0,-1 1 0 0 0,1-1 0 0 0,0 0 0 0 0,0 1 0 0 0,-1 0 0 0 0,-3 5 0 0 0,-7 0 0 0 0,6 4 0 0 0,-6-4-12 0 0,-5 23-48 0 0,-16 35 60 0 0,31-60 5 0 0,0 0 1 0 0,0 1 0 0 0,0-1 0 0 0,1 1 0 0 0,-1-1-1 0 0,1 0 1 0 0,0 1 0 0 0,1-1 0 0 0,0 4-6 0 0,0 9 28 0 0,-2-17-25 0 0,1 1 0 0 0,0-1 0 0 0,0 1 1 0 0,0-1-1 0 0,0 1 0 0 0,0-1 0 0 0,0 1 1 0 0,0-1-1 0 0,0 1 0 0 0,0-1 0 0 0,0 1 1 0 0,0-1-1 0 0,1 1 0 0 0,-1-1 0 0 0,0 1 1 0 0,0-1-1 0 0,0 1 0 0 0,1-1 0 0 0,-1 1 1 0 0,0-1-1 0 0,0 0 0 0 0,1 1 0 0 0,-1-1 1 0 0,0 0-1 0 0,1 1 0 0 0,-1-1 0 0 0,1 0 1 0 0,-1 1-1 0 0,0-1 0 0 0,1 0 0 0 0,-1 1 1 0 0,1-1-4 0 0,6 4 46 0 0,9 26 73 0 0,-11-19-103 0 0,-5-10-12 0 0,0 0 0 0 0,1 0 0 0 0,-1 0 1 0 0,0 0-1 0 0,1 1 0 0 0,0-1 0 0 0,-1 0 0 0 0,1 0 0 0 0,0 0 0 0 0,-1-1 1 0 0,1 1-1 0 0,0 0 0 0 0,0 0 0 0 0,0 0 0 0 0,0 0 0 0 0,0-1 0 0 0,0 1 1 0 0,0 0-5 0 0,47 20 120 0 0,-18-10-75 0 0,-6-2-11 0 0,-21-7-27 0 0,1-1-1 0 0,0 1 0 0 0,0-1 1 0 0,1 0-1 0 0,-1 0 0 0 0,0 0 1 0 0,0-1-1 0 0,4 1-6 0 0,11-1 42 0 0,-13 0-31 0 0,0 0-1 0 0,1 0 1 0 0,-1 0 0 0 0,1-1 0 0 0,-1 0 0 0 0,0 0-11 0 0,32-15-5 0 0,-28 12-48 0 0,-6 2-14 0 0,1 0-45 0 0,0 1-57 0 0,0-1-70 0 0,-1 1 8 0 0,-1 1-41 0 0,1-1-38 0 0,0 1-33 0 0,3-1-534 0 0,0-1-98 0 0,2-2-557 0 0,1-5-871 0 0,-10 9 2322 0 0</inkml:trace>
  <inkml:trace contextRef="#ctx0" brushRef="#br0" timeOffset="422.27">656 81 7568 0 0,'0'3'166'0'0,"0"-3"-155"0"0,0 1-1 0 0,0-1 0 0 0,0 1 1 0 0,0-1-1 0 0,0 1 0 0 0,0-1 1 0 0,0 1-1 0 0,0-1 0 0 0,0 1 1 0 0,0-1-1 0 0,1 1 0 0 0,-1-1 1 0 0,0 1-1 0 0,0-1 0 0 0,1 1 1 0 0,-1-1-1 0 0,0 1 0 0 0,1-1 1 0 0,-1 0-1 0 0,0 1 0 0 0,1-1 1 0 0,-1 0-1 0 0,1 1 0 0 0,-1-1 1 0 0,1 0-1 0 0,-1 1-10 0 0,1-1 12 0 0,0 1 1 0 0,-1-1-1 0 0,1 1 0 0 0,0-1 0 0 0,-1 1 1 0 0,1-1-1 0 0,-1 1 0 0 0,1 0 1 0 0,-1-1-1 0 0,1 1 0 0 0,-1 0 0 0 0,1 0 1 0 0,-1-1-1 0 0,0 1 0 0 0,1 0 1 0 0,-1 0-1 0 0,0-1 0 0 0,0 1 0 0 0,1 0 1 0 0,-1 0-1 0 0,0 0 0 0 0,0 0 1 0 0,0-1-1 0 0,0 1 0 0 0,0 0 0 0 0,0 1-12 0 0,2 16 46 0 0,9 9-54 0 0,-11-26 5 0 0,1 1 0 0 0,-1-1 1 0 0,1 0-1 0 0,-1 1 0 0 0,0-1 1 0 0,0 1-1 0 0,1-1 0 0 0,-1 1 0 0 0,0-1 1 0 0,0 1 2 0 0,0 6 26 0 0,2 0 83 0 0,3 0 111 0 0,-2-3-21 0 0,0 0 45 0 0,-1 1 44 0 0,-1 2 41 0 0,-1 0 7 0 0,0 0 47 0 0,0 20 996 0 0,0-16-822 0 0,0-1-73 0 0,0-6-288 0 0,0 0-38 0 0,0-2 286 0 0,0-3-17 0 0,0 0-3 0 0,0 0-19 0 0,2 0-78 0 0,-1 0-314 0 0,-1-1 1 0 0,1 1-1 0 0,-1 0 1 0 0,1 0 0 0 0,-1 0-1 0 0,1 1 1 0 0,-1-1-1 0 0,1 0 1 0 0,-1 0 0 0 0,1 0-1 0 0,-1 0 1 0 0,1 0 0 0 0,-1 1-1 0 0,0-1 1 0 0,1 0-1 0 0,-1 0 1 0 0,1 1 0 0 0,-1-1-1 0 0,1 0 1 0 0,-1 1 0 0 0,0-1-1 0 0,1 0 1 0 0,-1 1-1 0 0,0-1 1 0 0,1 0 0 0 0,-1 1-1 0 0,0-1 1 0 0,0 1-1 0 0,1-1 1 0 0,-1 1 0 0 0,0-1-1 0 0,0 1 1 0 0,0-1 0 0 0,0 1-1 0 0,0-1 1 0 0,1 1-1 0 0,-1-1 1 0 0,0 1 0 0 0,0-1-1 0 0,0 1 1 0 0,0-1 0 0 0,-1 1-14 0 0,1 2 269 0 0,0-3-45 0 0,0 0-22 0 0,0 0-2 0 0,0 0-20 0 0,0-3-93 0 0,0 1-81 0 0,0 0 1 0 0,-1 0-1 0 0,0 0 0 0 0,1 0 1 0 0,-1 0-1 0 0,0 0 0 0 0,0 0 1 0 0,-1-1-7 0 0,-1-5 42 0 0,11 3-15 0 0,-8 4-24 0 0,1 0 0 0 0,-1 1 0 0 0,0-1-1 0 0,1 0 1 0 0,-1 0 0 0 0,0 0 0 0 0,0 1 0 0 0,1-1-1 0 0,-1 0 1 0 0,0 0 0 0 0,0 0 0 0 0,0 0 0 0 0,0 0 0 0 0,0 1-1 0 0,0-2-2 0 0,2-13 11 0 0,0 11-13 0 0,0 1 0 0 0,0-1 0 0 0,-1 0 0 0 0,1 0 0 0 0,-1 0 0 0 0,0 1 0 0 0,0-1 0 0 0,-1 0 0 0 0,1 0 0 0 0,-1-4 2 0 0,0 5-21 0 0,1 0-1 0 0,-1 0 1 0 0,0-1-1 0 0,1 1 0 0 0,0 0 1 0 0,-1 0-1 0 0,1-1 1 0 0,0 1-1 0 0,1 0 0 0 0,0-2 22 0 0,3-6-80 0 0,3-9-181 0 0,16-22-186 0 0,-13 24 178 0 0,-6 9 88 0 0,0 0-40 0 0,-1 2 61 0 0,2-1 36 0 0,10-8-50 0 0,-14 14 155 0 0,0 1 1 0 0,0-1-1 0 0,0 0 0 0 0,0 1 0 0 0,0 0 1 0 0,1-1-1 0 0,-1 1 0 0 0,1 0 0 0 0,-1 0 1 0 0,1 0-1 0 0,-1 1 0 0 0,1-1 0 0 0,0 0 1 0 0,-1 1 18 0 0,9-2-71 0 0,-2-2 38 0 0,3-1 13 0 0,0 10-17 0 0,-10-4 34 0 0,-1 0-1 0 0,1-1 1 0 0,0 1 0 0 0,-1 0-1 0 0,1-1 1 0 0,0 1-1 0 0,0-1 1 0 0,-1 1-1 0 0,1-1 1 0 0,1 0 3 0 0,11 3-40 0 0,6 10 24 0 0,11 18 11 0 0,-16-14-41 0 0,-11-12 60 0 0,1 1-1 0 0,-2-1 0 0 0,1 1 1 0 0,-1 0-1 0 0,1 0 0 0 0,-2 0 1 0 0,1 0-1 0 0,-1 1 0 0 0,0-1 1 0 0,1 4-14 0 0,4 12 89 0 0,2-1 60 0 0,-4-13-98 0 0,-4-7-41 0 0,0 1 0 0 0,-1-1 0 0 0,1 1 0 0 0,0-1 0 0 0,0 1 0 0 0,-1-1 1 0 0,1 1-1 0 0,-1-1 0 0 0,1 1 0 0 0,-1 0 0 0 0,1-1 0 0 0,-1 1 0 0 0,0 0 0 0 0,0 0-10 0 0,0 5 14 0 0,-1-5-6 0 0,1 0-1 0 0,0 0 1 0 0,0 1 0 0 0,0-1-1 0 0,1 0 1 0 0,-1 0 0 0 0,0 0 0 0 0,1 1-1 0 0,0-1 1 0 0,0 1-8 0 0,4 5 13 0 0,-4-7-8 0 0,0 1 0 0 0,-1-1 0 0 0,1 1-1 0 0,0-1 1 0 0,0 1 0 0 0,-1-1 0 0 0,1 1 0 0 0,-1-1 0 0 0,1 1 0 0 0,-1 0 0 0 0,1-1-1 0 0,-1 1 1 0 0,0 0 0 0 0,0 0-5 0 0,0-1 2 0 0,0 1-1 0 0,0 0 0 0 0,1-1 1 0 0,-1 1-1 0 0,0 0 1 0 0,1-1-1 0 0,-1 1 0 0 0,1 0 1 0 0,0-1-1 0 0,-1 1 1 0 0,1-1-1 0 0,0 1 0 0 0,0-1 1 0 0,0 0-1 0 0,0 1 1 0 0,0-1-1 0 0,0 0 1 0 0,1 1-2 0 0,1 1 37 0 0,-3-3-78 0 0,0 0-14 0 0,0 0-73 0 0,1 1-81 0 0,0 0 58 0 0,0-1-36 0 0,-1 1-38 0 0,1 0-37 0 0,2 1-360 0 0,-1 0 83 0 0,0 0-50 0 0,3 1-696 0 0,1-1-550 0 0,4-1-1044 0 0,-10-1 2877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39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18 160 7344 0 0,'0'0'165'0'0,"0"0"22"0"0,0 0 9 0 0,-3 0-20 0 0,2 0-175 0 0,1 0 1 0 0,-1 0-1 0 0,1 0 0 0 0,-1 0 1 0 0,1 0-1 0 0,-1 0 1 0 0,1 0-1 0 0,-1 1 0 0 0,1-1 1 0 0,0 0-1 0 0,-1 0 1 0 0,1 0-1 0 0,-1 1 0 0 0,1-1 1 0 0,-1 0-1 0 0,1 1 1 0 0,0-1-1 0 0,-1 0 0 0 0,1 1 1 0 0,0-1-1 0 0,-1 0 1 0 0,1 1-1 0 0,0-1 0 0 0,-1 1-1 0 0,-2 8 105 0 0,2-2 18 0 0,1 2 56 0 0,0-1 67 0 0,1 1 78 0 0,-1 1 114 0 0,1-2 112 0 0,0 1-250 0 0,5 2 26 0 0,1 3 17 0 0,-5-2-34 0 0,-3 0 5 0 0,0 3-13 0 0,1-13-259 0 0,0 0 1 0 0,1 0 0 0 0,-1 0-1 0 0,0 0 1 0 0,0 0-1 0 0,1 0 1 0 0,0 0 0 0 0,-1 0-1 0 0,1 1-42 0 0,1 1 81 0 0,5 10 124 0 0,0-3 48 0 0,4-6-16 0 0,-6 6-11 0 0,6-6-2 0 0,-7 2-78 0 0,-4-7-136 0 0,1 1-1 0 0,-1-1 1 0 0,0 1 0 0 0,0-1-1 0 0,1 1 1 0 0,-1-1 0 0 0,0 0-1 0 0,1 1 1 0 0,-1-1 0 0 0,1 0-1 0 0,-1 1 1 0 0,0-1 0 0 0,1 0-1 0 0,-1 1 1 0 0,1-1 0 0 0,-1 0-1 0 0,1 0 1 0 0,-1 0 0 0 0,1 1-1 0 0,-1-1 1 0 0,0 0 0 0 0,1 0 0 0 0,-1 0-1 0 0,1 0 1 0 0,0 0 0 0 0,-1 0-1 0 0,1 0 1 0 0,-1 0 0 0 0,1 0-1 0 0,-1 0 1 0 0,1 0 0 0 0,-1 0-10 0 0,1 0 13 0 0,0-1 0 0 0,0 1 1 0 0,-1 0-1 0 0,1 1 1 0 0,0-1-1 0 0,-1 0 0 0 0,1 0 1 0 0,0 0-1 0 0,-1 0 1 0 0,1 0-1 0 0,0 1 0 0 0,-1-1 1 0 0,1 0-1 0 0,-1 1 1 0 0,1-1-1 0 0,0 0 0 0 0,-1 1 1 0 0,1-1-1 0 0,-1 1 0 0 0,1-1 1 0 0,-1 1-1 0 0,1-1 1 0 0,-1 1-1 0 0,1-1 0 0 0,-1 1 1 0 0,0 0-14 0 0,1-1 13 0 0,-1 1 0 0 0,1-1 1 0 0,-1 1-1 0 0,0-1 0 0 0,1 1 0 0 0,-1-1 0 0 0,1 1 1 0 0,-1-1-1 0 0,1 1 0 0 0,0-1 0 0 0,-1 0 0 0 0,1 1 1 0 0,-1-1-1 0 0,1 0 0 0 0,0 1 0 0 0,-1-1 1 0 0,1 0-1 0 0,0 0 0 0 0,-1 0 0 0 0,1 1 0 0 0,0-1 1 0 0,-1 0-1 0 0,1 0 0 0 0,0 0 0 0 0,0 0 1 0 0,-1 0-14 0 0,6 0 49 0 0,-1 0 61 0 0,9-1 217 0 0,-7-1-201 0 0,2-3-31 0 0,-8 4-76 0 0,0 0 0 0 0,1 0-1 0 0,-1 0 1 0 0,1 0 0 0 0,-1 1-1 0 0,1-1 1 0 0,-1 1 0 0 0,1-1-1 0 0,0 1 1 0 0,-1-1 0 0 0,1 1-1 0 0,0 0 1 0 0,-1 0 0 0 0,1 0-19 0 0,-1 0 6 0 0,-1 0 0 0 0,1 0 0 0 0,-1 0 0 0 0,1 0 1 0 0,-1 0-1 0 0,1 0 0 0 0,-1 0 0 0 0,1 0 0 0 0,-1 0 0 0 0,1 0 0 0 0,-1 0 1 0 0,1 0-1 0 0,-1 0 0 0 0,1-1 0 0 0,-1 1 0 0 0,1 0 0 0 0,-1 0 1 0 0,1-1-1 0 0,-1 1 0 0 0,0 0 0 0 0,1 0 0 0 0,-1-1 0 0 0,1 1 0 0 0,-1 0 1 0 0,0-1-1 0 0,1 1 0 0 0,-1-1 0 0 0,0 1 0 0 0,1 0 0 0 0,-1-1 0 0 0,0 1 1 0 0,0-1-7 0 0,5-6 94 0 0,4 1 20 0 0,3 2-55 0 0,-9 3-53 0 0,-1 0 0 0 0,1 0-1 0 0,-1 0 1 0 0,0 0 0 0 0,1 0 0 0 0,-1-1 0 0 0,0 1 0 0 0,1-1-6 0 0,2-9 48 0 0,6 5-26 0 0,-10 5-19 0 0,0 1 0 0 0,0 0-1 0 0,0-1 1 0 0,0 1 0 0 0,0-1-1 0 0,0 0 1 0 0,0 1 0 0 0,0-1-1 0 0,0 0 1 0 0,0 0 0 0 0,0 1-1 0 0,0-1 1 0 0,-1 0 0 0 0,1 0-1 0 0,0 0 1 0 0,-1 0-3 0 0,32-63 11 0 0,-26 50-22 0 0,0 10-18 0 0,-5 4 28 0 0,-1 0 0 0 0,1-1-1 0 0,-1 1 1 0 0,1 0 0 0 0,-1-1-1 0 0,0 1 1 0 0,1 0 0 0 0,-1-1-1 0 0,1 1 1 0 0,-1 0 0 0 0,0-1-1 0 0,0 1 1 0 0,1 0 0 0 0,-1-1 0 0 0,0 1-1 0 0,0-1 1 0 0,1 1 0 0 0,-1-1-1 0 0,0 1 1 0 0,0-1 0 0 0,0 1-1 0 0,0-1 1 0 0,0 1 0 0 0,1-1-1 0 0,-1 1 1 0 0,0-1 0 0 0,0 1-1 0 0,0-1 1 0 0,-1 1 0 0 0,1-1-1 0 0,0 1 1 0 0,0-1 1 0 0,0-4-11 0 0,0 2-42 0 0,-1-1-240 0 0,1 6 127 0 0,1 1 106 0 0,0 0 59 0 0,1 1 57 0 0,1 2-67 0 0,0 1 2 0 0,7 12-39 0 0,16 29-26 0 0,-23-33 74 0 0,-3-13 0 0 0,0-1 0 0 0,0 1 0 0 0,0-1 0 0 0,0 1 0 0 0,0-1 0 0 0,1 1 0 0 0,-1-1 0 0 0,1 1 0 0 0,-1-1 0 0 0,1 1 0 0 0,2 5 0 0 0,-2-4 0 0 0,1 1 0 0 0,0-1 0 0 0,-1 1 0 0 0,1-1 0 0 0,1 1 0 0 0,-1-1 0 0 0,0 0 0 0 0,1 0 0 0 0,0 0 0 0 0,2 2 0 0 0,0-4 0 0 0,0 1 0 0 0,4 14 0 0 0,-9-15 0 0 0,1 0 0 0 0,0 0 0 0 0,0 0 0 0 0,0 0 0 0 0,-1 0 0 0 0,1 0 0 0 0,0 0 0 0 0,0 0 0 0 0,1 0 0 0 0,-1 0 0 0 0,0 0 0 0 0,1 0 0 0 0,-1-1 0 0 0,1 1 0 0 0,-1-1 0 0 0,0 1 0 0 0,1-1 0 0 0,-1 0 0 0 0,1 0 0 0 0,-1 1 0 0 0,1-1 0 0 0,-1 0 0 0 0,1 0 0 0 0,-2 0 0 0 0,51 0-4 0 0,-38 0-48 0 0,-9-1-58 0 0,-1 1 33 0 0,-2-1 62 0 0,0 1 0 0 0,-1 0 0 0 0,1 0 0 0 0,-1-1 0 0 0,1 1 0 0 0,-1-1 0 0 0,1 1 0 0 0,-1 0-1 0 0,1-1 1 0 0,-1 1 0 0 0,1-1 0 0 0,-1 1 0 0 0,1-1 0 0 0,-1 1 0 0 0,1-1 15 0 0,1-2-167 0 0,-1 1 41 0 0,1 1-37 0 0,0 0-44 0 0,0 0-49 0 0,1 1-55 0 0,1 0-62 0 0,-3 0 35 0 0,1 0-47 0 0,0 0-44 0 0,-1 0-37 0 0,1 0-135 0 0,0 0-38 0 0,4 0-1407 0 0</inkml:trace>
  <inkml:trace contextRef="#ctx0" brushRef="#br0" timeOffset="600.75">657 0 6384 0 0,'0'0'184'0'0,"0"3"-6"0"0,-1 0-152 0 0,1-1-25 0 0,0 0 0 0 0,0 0 0 0 0,0 0 0 0 0,0 0 0 0 0,0-1 0 0 0,0 1 0 0 0,1 0 0 0 0,-1 0 1 0 0,1 0-1 0 0,-1 0 0 0 0,1 0-1 0 0,3 1 6 0 0,0-2 23 0 0,-1 1 40 0 0,1 3 219 0 0,6 15 447 0 0,-8-16-533 0 0,0 12 500 0 0,-2-15-630 0 0,0 1 0 0 0,0-1 0 0 0,1 1-1 0 0,-1-1 1 0 0,0 1 0 0 0,0-1 0 0 0,1 1 0 0 0,-1-1-1 0 0,1 1 1 0 0,-1-1-72 0 0,16 30 1296 0 0,-1 1-102 0 0,-6-16-615 0 0,-1 0-35 0 0,0 1-35 0 0,0-1-38 0 0,5 0-59 0 0,0 0-19 0 0,-10 0-44 0 0,-2-8-168 0 0,1-1-38 0 0,2-1-11 0 0,3 2 16 0 0,-5-5 70 0 0,-2-3-8 0 0,0 0-5 0 0,3 2-11 0 0,8 9-2 0 0,-9-8 0 0 0,-2-3-8 0 0,0 0-34 0 0,0 0-20 0 0,0 0-2 0 0,0 0-10 0 0,0 0-38 0 0,2-8 10 0 0,-3-7-55 0 0,0 6 4 0 0,1-3-19 0 0,-1-11 43 0 0,5 10-52 0 0,5-3-11 0 0,-5 9 0 0 0,0 0 0 0 0,0 0 0 0 0,2-7 0 0 0,-3 1 0 0 0,-3 11 0 0 0,1-1 0 0 0,-1 1 0 0 0,1 0 0 0 0,-1-1 0 0 0,1 1 0 0 0,0 0 0 0 0,0 0 0 0 0,0 0 0 0 0,1 0 0 0 0,-1 0 0 0 0,0 0 0 0 0,1 0 0 0 0,-1 0 0 0 0,1 0 0 0 0,6-7 2 0 0,0-6-59 0 0,-6 11 37 0 0,0 1-1 0 0,0 0 1 0 0,0-1 0 0 0,0 1-1 0 0,1 0 1 0 0,0-1 20 0 0,10-12-79 0 0,-12 15 75 0 0,-1 0-1 0 0,0 0 0 0 0,1 1 1 0 0,-1-1-1 0 0,1 0 0 0 0,-1 0 1 0 0,1 0-1 0 0,-1 1 0 0 0,1-1 1 0 0,0 0-1 0 0,-1 0 0 0 0,1 1 0 0 0,0-1 1 0 0,0 1-1 0 0,-1-1 0 0 0,1 1 1 0 0,0-1-1 0 0,0 1 0 0 0,0-1 1 0 0,0 1-1 0 0,-1 0 0 0 0,1-1 1 0 0,0 1-1 0 0,0 0 0 0 0,0 0 1 0 0,0 0 4 0 0,10-4-39 0 0,-1-6-27 0 0,-9 9 64 0 0,0 1 1 0 0,0-1-1 0 0,1 1 1 0 0,-1 0-1 0 0,0-1 1 0 0,0 1-1 0 0,0 0 1 0 0,0 0-1 0 0,0 0 1 0 0,0 0-1 0 0,0 0 1 0 0,1 0-1 0 0,-1 0 1 0 0,1 0 1 0 0,12 0-59 0 0,-10 0 64 0 0,0-1-19 0 0,0 1 1 0 0,0 0-1 0 0,0 0 0 0 0,0 0 1 0 0,1 1-1 0 0,-1-1 0 0 0,0 1 1 0 0,2 1 13 0 0,0 1-16 0 0,0-1 1 0 0,0 2-1 0 0,0-1 1 0 0,0 1 0 0 0,0 0 0 0 0,0 0 0 0 0,0 1 15 0 0,13 12-11 0 0,-13-11 11 0 0,0-1 0 0 0,0 1 0 0 0,0 0 0 0 0,0 1 0 0 0,-1-1 0 0 0,2 5 0 0 0,-2-1 0 0 0,-4-7-1 0 0,0-1 0 0 0,0 0 0 0 0,0 1 0 0 0,1-1 0 0 0,-1 0-1 0 0,1 0 1 0 0,-1 0 0 0 0,1 0 0 0 0,0 0 1 0 0,-1-1-3 0 0,0 0 0 0 0,1 0 1 0 0,-1 1-1 0 0,0-1 0 0 0,0 0 1 0 0,0 1-1 0 0,0-1 0 0 0,0 1 1 0 0,0-1-1 0 0,0 1 0 0 0,0-1 1 0 0,-1 1-1 0 0,1 0 0 0 0,-1-1 1 0 0,1 1-1 0 0,-1 0 0 0 0,0-1 1 0 0,1 1-1 0 0,-1 0 0 0 0,0 0 3 0 0,0-2 0 0 0,0 1 0 0 0,-1-1 0 0 0,1 1 0 0 0,0-1 0 0 0,0 1 0 0 0,0-1 0 0 0,0 1 0 0 0,1 0 0 0 0,-1-1 0 0 0,0 1 0 0 0,0-1 0 0 0,0 1 0 0 0,0-1 0 0 0,0 1 0 0 0,1-1 0 0 0,-1 0 0 0 0,0 1 0 0 0,0-1 0 0 0,1 1 0 0 0,-1-1 0 0 0,0 1 0 0 0,1-1 0 0 0,-1 0 0 0 0,0 1 0 0 0,1-1 0 0 0,-1 0 0 0 0,1 1 0 0 0,-1-1 0 0 0,1 0 0 0 0,6 8 0 0 0,-2 13 11 0 0,3-13 24 0 0,-8-7-34 0 0,1-1 0 0 0,-1 0-1 0 0,1 1 1 0 0,-1-1-1 0 0,0 0 1 0 0,1 1 0 0 0,-1-1-1 0 0,0 0 1 0 0,1 1 0 0 0,-1-1-1 0 0,0 1 1 0 0,1-1-1 0 0,-1 1 1 0 0,0-1 0 0 0,0 0-1 0 0,0 1 1 0 0,1-1 0 0 0,-1 1-1 0 0,0-1 1 0 0,0 1-1 0 0,0-1 1 0 0,0 1 0 0 0,0 0-1 0 0,0-1 1 0 0,0 1 0 0 0,0-1-1 0 0,0 1 1 0 0,0-1-1 0 0,0 1 0 0 0,0 31 0 0 0,0-24 11 0 0,0 10 73 0 0,0-15-85 0 0,0 0 67 0 0,0-3 14 0 0,0 0 0 0 0,0 0 0 0 0,0 0 0 0 0,0-3-13 0 0,-1-9-40 0 0,0-19 25 0 0,5 13-54 0 0,1 10 2 0 0,6-19 0 0 0,1 5 13 0 0,5-1-56 0 0,5 0-46 0 0,0 2-33 0 0,-1 1-21 0 0,-16 15 100 0 0,1 1 0 0 0,-1 0-1 0 0,1 0 1 0 0,0 1-1 0 0,1 0 1 0 0,0-1 43 0 0,-2 2-28 0 0,-3 1 17 0 0,0 0-1 0 0,0 0 0 0 0,0 1 0 0 0,0-1 0 0 0,0 1 1 0 0,0 0-1 0 0,1-1 0 0 0,-1 1 0 0 0,0 0 0 0 0,0 0 1 0 0,0 0-1 0 0,2 1 12 0 0,-2-1-4 0 0,1 1 0 0 0,0-1 0 0 0,-1 1 0 0 0,1 0 1 0 0,0 0-1 0 0,-1 0 0 0 0,1 0 0 0 0,-1 1 0 0 0,0-1 0 0 0,1 1 0 0 0,-1-1 0 0 0,1 1 4 0 0,2 2-50 0 0,1-3 39 0 0,-1 0 12 0 0,1 10 0 0 0,-5-10-2 0 0,-1 0 0 0 0,0 0 0 0 0,1 0 1 0 0,-1 0-1 0 0,1 0 0 0 0,0 0 0 0 0,-1 0 1 0 0,1 0-1 0 0,0 0 0 0 0,0 0 0 0 0,-1 0 1 0 0,1-1-1 0 0,0 1 0 0 0,0 0 0 0 0,0-1 0 0 0,0 1 1 0 0,6 2-22 0 0,-6-2 21 0 0,-1-1 0 0 0,1 0 0 0 0,-1 0 0 0 0,1 0 0 0 0,-1 0 0 0 0,1 1 0 0 0,-1-1 0 0 0,1 0 0 0 0,-1 0 0 0 0,0 1 0 0 0,1-1 0 0 0,-1 0 0 0 0,1 1 0 0 0,-1-1 0 0 0,0 1 0 0 0,1-1 0 0 0,-1 0 0 0 0,0 1 0 0 0,0-1 0 0 0,1 1 0 0 0,-1-1 0 0 0,0 1 0 0 0,0-1 0 0 0,0 1 0 0 0,1-1 0 0 0,-1 1 0 0 0,0-1 0 0 0,0 1 0 0 0,0-1 0 0 0,0 1 0 0 0,0-1 0 0 0,0 1 0 0 0,0-1 0 0 0,0 1 0 0 0,0-1 0 0 0,0 1 0 0 0,-1-1 0 0 0,1 1 1 0 0,0 0 0 0 0,0 1 0 0 0,0-1 0 0 0,0 1 0 0 0,0-1 0 0 0,1 1 0 0 0,-1-1 0 0 0,0 1 0 0 0,1-1 0 0 0,-1 0 0 0 0,1 1 0 0 0,12 14 0 0 0,1 0 0 0 0,-14-15 0 0 0,1 1 0 0 0,-1-1 0 0 0,0 0 0 0 0,1 1 0 0 0,-1-1 0 0 0,0 1 0 0 0,0-1 0 0 0,0 1 0 0 0,0-1 0 0 0,0 1 0 0 0,0-2 0 0 0,0 0 0 0 0,0 1 0 0 0,0 0 0 0 0,0-1 0 0 0,0 1 0 0 0,0-1 0 0 0,0 1 0 0 0,0-1 0 0 0,0 1 0 0 0,0 0 0 0 0,0-1-1 0 0,0 1 1 0 0,0-1 0 0 0,1 1 0 0 0,-1-1 0 0 0,0 1 0 0 0,0-1 0 0 0,1 1 0 0 0,-1-1 0 0 0,0 1 0 0 0,1-1 0 0 0,-1 1-1 0 0,0-1 1 0 0,1 1 0 0 0,-1-1 0 0 0,1 1 0 0 0,-1-1 0 0 0,1 0 0 0 0,-1 1 0 0 0,1-1 0 0 0,6 1-34 0 0,-7-1 31 0 0,0 0 0 0 0,0 0 0 0 0,0 0 0 0 0,0 0 0 0 0,0 0-1 0 0,0 0 1 0 0,0 0 0 0 0,0 0 0 0 0,0 0 0 0 0,0 0-1 0 0,1 0 1 0 0,-1 0 0 0 0,0 0 0 0 0,0 0 0 0 0,0 0 0 0 0,0 0-1 0 0,0 0 1 0 0,0 0 0 0 0,0 0 0 0 0,0 0 0 0 0,0 0-1 0 0,0 0 1 0 0,0 0 0 0 0,1 0 0 0 0,-1 0 0 0 0,0 0 0 0 0,0 0-1 0 0,0 0 1 0 0,0 0 0 0 0,0 0 0 0 0,0 0 0 0 0,0 0-1 0 0,0 0 1 0 0,0 1 0 0 0,0-1 0 0 0,0 0 0 0 0,0 0 0 0 0,0 0-1 0 0,0 0 1 0 0,0 0 0 0 0,0 0 0 0 0,0 0 0 0 0,0 0-1 0 0,0 0 1 0 0,0 0 0 0 0,0 0 0 0 0,0 1 0 0 0,0-1 0 0 0,0 0-1 0 0,0 0 1 0 0,0 0 0 0 0,0 0 0 0 0,0 0 0 0 0,0 0 0 0 0,0 0-1 0 0,0 0 1 0 0,0 0 3 0 0,0 2 54 0 0,0 0-52 0 0,1-1-49 0 0,-1 1-45 0 0,1 0-43 0 0,-1-1-38 0 0,1 2-276 0 0,1 0-54 0 0,-1-1-72 0 0,1 1-314 0 0,3 3-1281 0 0,-2-4 192 0 0,-3-1-1121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38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32 6016 0 0,'0'0'133'0'0,"0"0"23"0"0,0 0 11 0 0,-3 0-27 0 0,2 0-138 0 0,0 0 0 0 0,1 0-1 0 0,-1 0 1 0 0,0 0 0 0 0,1 0 0 0 0,-1 0 0 0 0,0 0 0 0 0,1 0 0 0 0,-1-1-1 0 0,0 1 1 0 0,1 0 0 0 0,-1 0 0 0 0,0-1 0 0 0,1 1 0 0 0,-1-1-2 0 0,-4-9 0 0 0,-1 7 7 0 0,1 1 39 0 0,3-1 38 0 0,0-1-6 0 0,0 1 13 0 0,0 1 16 0 0,-3 1 125 0 0,2 0-61 0 0,-2 1 45 0 0,-6 0 329 0 0,-1 0-45 0 0,0 0-51 0 0,0 0-56 0 0,0 0-62 0 0,1 0-69 0 0,0 0-74 0 0,1 0-80 0 0,5 3 110 0 0,-8 8-88 0 0,-1-6-40 0 0,9 5-8 0 0,-8-4-16 0 0,10-4-60 0 0,0-1-1 0 0,1 1 1 0 0,-1 1-1 0 0,1-1 0 0 0,0 0 1 0 0,-1 0-1 0 0,1 1 1 0 0,0 0-1 0 0,0-1 1 0 0,1 1-1 0 0,-1 0 0 0 0,1 0 1 0 0,-1 1-6 0 0,0 0 12 0 0,-1 0 0 0 0,0 1 0 0 0,1-1 0 0 0,-1 0 0 0 0,-2 1-12 0 0,-3 2 10 0 0,5-3-10 0 0,-1-1 1 0 0,1 0-1 0 0,0 1 0 0 0,0-1 0 0 0,0 1 0 0 0,1 0 0 0 0,-17 31 53 0 0,12-22-49 0 0,2 0-1 0 0,-1 0 1 0 0,-2 13-4 0 0,5-17 0 0 0,1-2 4 0 0,1-1 0 0 0,0 1 0 0 0,0-1 0 0 0,1 1 1 0 0,-1 0-1 0 0,2 0 0 0 0,-1-1 0 0 0,1 2-4 0 0,0 14 20 0 0,-1-6-9 0 0,0-15-11 0 0,0 1 0 0 0,0-1 0 0 0,0 1 0 0 0,0-1 0 0 0,0 0 0 0 0,1 1 0 0 0,-1-1 0 0 0,1 1 0 0 0,-1-1 0 0 0,1 1 0 0 0,3 4 10 0 0,0-1 1 0 0,1 1 0 0 0,0-1-1 0 0,0 1 1 0 0,1-2 0 0 0,-1 1-1 0 0,6 3-10 0 0,2-3 59 0 0,-8 2-2 0 0,-5-7-52 0 0,0 1-1 0 0,0-1 0 0 0,1 1 0 0 0,-1-1 0 0 0,0 0 0 0 0,1 1 0 0 0,-1-1 0 0 0,0 1 0 0 0,1-1 0 0 0,-1 0 0 0 0,0 1 0 0 0,1-1 0 0 0,-1 0 0 0 0,1 0 0 0 0,-1 1 0 0 0,1-1 0 0 0,-1 0 0 0 0,0 0 0 0 0,1 0 0 0 0,-1 1 0 0 0,1-1 0 0 0,-1 0 0 0 0,1 0 0 0 0,-1 0 0 0 0,1 0 0 0 0,-1 0 0 0 0,1 0 0 0 0,-1 0 1 0 0,1 0-1 0 0,-1 0 0 0 0,1 0 0 0 0,0 0-4 0 0,39 0 258 0 0,0 0 68 0 0,-40 0-321 0 0,1 0 1 0 0,-1 0-1 0 0,1 0 1 0 0,-1 0-1 0 0,1 0 1 0 0,-1 0-1 0 0,1 0 1 0 0,-1 0-1 0 0,1 0 1 0 0,-1 0-1 0 0,1 0 1 0 0,-1 0 0 0 0,1-1-1 0 0,-1 1 1 0 0,1 0-1 0 0,-1 0 1 0 0,1 0-1 0 0,-1-1 1 0 0,0 1-1 0 0,1 0 1 0 0,-1 0-1 0 0,1-1 1 0 0,-1 1-1 0 0,0 0 1 0 0,1-1-1 0 0,-1 1 1 0 0,0-1-1 0 0,1 1 1 0 0,-1 0 0 0 0,0-1-1 0 0,1 1 1 0 0,-1-1-6 0 0,4-6 77 0 0,10 2 37 0 0,18-22 108 0 0,-22 22-150 0 0,-7 5-57 0 0,-1-2 0 0 0,0 1 1 0 0,0 0-1 0 0,1 0 0 0 0,-1-1 1 0 0,0 1-1 0 0,0-1 0 0 0,0 1 1 0 0,0-1-16 0 0,25-29 170 0 0,-16 16-131 0 0,-4-1-40 0 0,-4 9 1 0 0,0-1 0 0 0,0 1 0 0 0,1 0 0 0 0,2-3 0 0 0,7-15 0 0 0,3-12 0 0 0,-11 11 0 0 0,1 10 5 0 0,-5 13 3 0 0,1-1 1 0 0,-1 1-1 0 0,0 0 1 0 0,0-1-1 0 0,-1 1 1 0 0,1-1-1 0 0,-1 1 1 0 0,0-2-9 0 0,0-6 13 0 0,0 9-5 0 0,0 0-1 0 0,0 0 1 0 0,0 0-1 0 0,0 0 0 0 0,0 0 1 0 0,0 0-1 0 0,1 0 0 0 0,-1 0 1 0 0,1 0-1 0 0,-1 0 1 0 0,1 0-8 0 0,4-6 13 0 0,-4 7-13 0 0,0-1 1 0 0,0 1-1 0 0,0-1 0 0 0,0 1 0 0 0,-1-1 0 0 0,1 1 0 0 0,-1-1 1 0 0,1 0-1 0 0,-1 1 0 0 0,1-1 0 0 0,-1 0 0 0 0,0 1 0 0 0,0-1 1 0 0,0 0-1 0 0,0-27-16 0 0,0 26-60 0 0,0 3 1 0 0,0 0 10 0 0,0 3 1 0 0,1-2 58 0 0,-1 1 1 0 0,0 0 0 0 0,0-1 0 0 0,1 1 0 0 0,-1 0-1 0 0,1-1 1 0 0,0 1 0 0 0,-1-1 0 0 0,1 1-1 0 0,0-1 1 0 0,0 0 0 0 0,0 1 5 0 0,0-1 0 0 0,0 1 0 0 0,0 0 0 0 0,0 0 0 0 0,0 0-1 0 0,-1-1 1 0 0,1 1 0 0 0,0 0 0 0 0,-1 0 0 0 0,1 0 0 0 0,-1 0 0 0 0,0 0 0 0 0,0 1 0 0 0,0 52-62 0 0,0-30 60 0 0,0-22 2 0 0,0-1 0 0 0,1 1 0 0 0,-1-1 0 0 0,0 1 0 0 0,1-1 0 0 0,0 1 0 0 0,-1-1 0 0 0,1 1 0 0 0,0-1 0 0 0,0 1 0 0 0,1 1 0 0 0,0-2 0 0 0,-1 1 0 0 0,0-1 0 0 0,0 0 0 0 0,0 1 0 0 0,-1-1 0 0 0,1 1 0 0 0,-1-1 0 0 0,1 1 0 0 0,-1 0 0 0 0,0-1 0 0 0,0 3 0 0 0,0-3 0 0 0,1-1 0 0 0,-1 1 0 0 0,0 0 0 0 0,0 0 0 0 0,1 0 0 0 0,-1-1 0 0 0,1 1 0 0 0,0 0 0 0 0,0-1 0 0 0,-1 1 0 0 0,1 0 0 0 0,0-1 0 0 0,0 1 0 0 0,0-1 0 0 0,0 1 0 0 0,0-1 0 0 0,0 1 0 0 0,0 0 0 0 0,0-1 0 0 0,-1 1 0 0 0,1 0 0 0 0,-1 0 0 0 0,1-1 0 0 0,-1 1 0 0 0,0 0 0 0 0,0 0 0 0 0,0 0 0 0 0,1 15 18 0 0,-1-15-9 0 0,1 0 0 0 0,-1 0 0 0 0,0 0 0 0 0,1-1 0 0 0,-1 1-1 0 0,1 0 1 0 0,0 0 0 0 0,0 0 0 0 0,-1-1 0 0 0,1 1 0 0 0,0 0 0 0 0,1-1 0 0 0,-1 1 0 0 0,0-1 0 0 0,1 1-9 0 0,0 3 53 0 0,-3-1-46 0 0,2-4-5 0 0,13 26 0 0 0,-14-25-1 0 0,1 0 1 0 0,-1 0-1 0 0,0 0 1 0 0,1 0 0 0 0,-1 0-1 0 0,0 0 1 0 0,0 0 0 0 0,0 0-1 0 0,0 0 1 0 0,0 0-1 0 0,0 0 1 0 0,0 0-2 0 0,0 2 15 0 0,3-3-104 0 0,8 0-58 0 0,-9 0 52 0 0,-2 0 23 0 0,0 0-35 0 0,0 0-15 0 0,0 0-34 0 0,0 0-41 0 0,0 0-44 0 0,0 0-49 0 0,0 0-45 0 0,0 0-39 0 0,0 0-36 0 0,0 0-120 0 0,0 0-35 0 0,0 0-1251 0 0</inkml:trace>
  <inkml:trace contextRef="#ctx0" brushRef="#br0" timeOffset="400.12">706 112 7016 0 0,'0'0'201'0'0,"3"0"-4"0"0,3 1-158 0 0,-4-1-38 0 0,-1 1 0 0 0,0-1-1 0 0,0 0 1 0 0,0 1 0 0 0,1 0 0 0 0,-1-1 0 0 0,0 1 0 0 0,0 0 0 0 0,0-1 0 0 0,0 1-1 0 0,0 0 0 0 0,5 7 83 0 0,-4-2 73 0 0,-1-2-35 0 0,-1-1 33 0 0,3 3 400 0 0,1-2-329 0 0,0-1-45 0 0,0 1 1 0 0,-1 0 0 0 0,1 0 0 0 0,-1 0-1 0 0,1 2-180 0 0,5 12 529 0 0,0-1-57 0 0,5 12 258 0 0,-13-28-697 0 0,-1 1 0 0 0,1-1 0 0 0,-1 0 0 0 0,0 1 0 0 0,1-1 0 0 0,-1 1 0 0 0,0-1 0 0 0,0 1 0 0 0,0-1 0 0 0,0 1-33 0 0,2 14 287 0 0,0-12-203 0 0,6 10 127 0 0,-2-3 50 0 0,1-6-94 0 0,-7-5-157 0 0,1 0 0 0 0,-1 0 0 0 0,1 0 1 0 0,-1 1-1 0 0,1-1 0 0 0,-1 0 0 0 0,0 1 0 0 0,1-1 1 0 0,-1 0-1 0 0,0 1 0 0 0,1-1 0 0 0,-1 1 1 0 0,0-1-1 0 0,1 0 0 0 0,-1 1 0 0 0,0-1 0 0 0,0 1 1 0 0,1-1-1 0 0,-1 1 0 0 0,0-1 0 0 0,0 1 0 0 0,0-1 1 0 0,0 1-1 0 0,0-1 0 0 0,0 1 0 0 0,0-1 1 0 0,0 1-1 0 0,0-1 0 0 0,0 1 0 0 0,0-1 0 0 0,0 1 1 0 0,0 0-11 0 0,0 2 51 0 0,0 1 49 0 0,0 8 373 0 0,0-8-301 0 0,0 0-80 0 0,0-3-93 0 0,0 0-38 0 0,0 2 215 0 0,0-3 2 0 0,0 0 12 0 0,0 0 2 0 0,0 0 0 0 0,0 0-4 0 0,0 0-16 0 0,0 0-4 0 0,0 0 0 0 0,0 0-6 0 0,0 0-22 0 0,0 0-10 0 0,0-3-2 0 0,0 2-122 0 0,0 1 0 0 0,0-1 1 0 0,0 1-1 0 0,0-1 1 0 0,-1 0-1 0 0,1 1 1 0 0,0-1-1 0 0,0 1 1 0 0,0-1-1 0 0,-1 1 1 0 0,1-1-1 0 0,0 1 1 0 0,0-1-1 0 0,-1 1 1 0 0,1-1-1 0 0,0 1 1 0 0,-1-1-1 0 0,1 1 0 0 0,-1-1 1 0 0,1 1-1 0 0,-1 0 1 0 0,1-1-1 0 0,-1 1 1 0 0,0-1-7 0 0,1 1 4 0 0,-1 0 0 0 0,1-1 0 0 0,-1 1 0 0 0,0-1-1 0 0,1 1 1 0 0,-1-1 0 0 0,1 1 0 0 0,-1-1 0 0 0,1 0 0 0 0,-1 1 0 0 0,1-1 0 0 0,0 0 0 0 0,-1 1 0 0 0,1-1 0 0 0,0 0 0 0 0,-1 1-1 0 0,1-1 1 0 0,0 0 0 0 0,0 0 0 0 0,0 1 0 0 0,0-1 0 0 0,0 0 0 0 0,0 0 0 0 0,0 1 0 0 0,0-1-4 0 0,0 0 1 0 0,0 1 0 0 0,0-1 1 0 0,0 1-1 0 0,0-1 0 0 0,0 1 1 0 0,0-1-1 0 0,0 1 0 0 0,0-1 1 0 0,0 1-1 0 0,0-1 0 0 0,0 1 1 0 0,-1-1-1 0 0,1 1 0 0 0,0-1 1 0 0,0 1-1 0 0,0-1 0 0 0,-1 1 1 0 0,1-1-1 0 0,0 1 0 0 0,0-1 1 0 0,-1 1-1 0 0,1 0 0 0 0,-1-1 0 0 0,1 1 1 0 0,0 0-1 0 0,-1-1 0 0 0,1 1 1 0 0,-1 0-1 0 0,1-1-1 0 0,-8-7 53 0 0,7 2-42 0 0,0 0 0 0 0,1 0 0 0 0,-1 0 0 0 0,1 0 0 0 0,0 0 0 0 0,1-2-11 0 0,-1-6 14 0 0,0 13-14 0 0,0 0 0 0 0,0 1 0 0 0,0-1 0 0 0,0 0 0 0 0,0 1 0 0 0,0-1 0 0 0,0 0 0 0 0,0 1 0 0 0,0-1 0 0 0,1 0 0 0 0,-1 1 0 0 0,0-1 0 0 0,0 0 0 0 0,1 1 0 0 0,-1-1 0 0 0,1 1 0 0 0,-1-1 0 0 0,0 0 0 0 0,1 1 0 0 0,-1-1 0 0 0,1 1 0 0 0,-1 0 0 0 0,1-1 0 0 0,-1 1 0 0 0,1-1 0 0 0,0 1 0 0 0,-1-1 0 0 0,1 1 0 0 0,-1 0 0 0 0,1-1 0 0 0,0 1 0 0 0,-1-1 0 0 0,1 1 0 0 0,-1-1 0 0 0,0 1 0 0 0,1-1 0 0 0,-1 1 0 0 0,1-1 0 0 0,-1 0 0 0 0,0 1 0 0 0,1-1 0 0 0,-1 1 0 0 0,0-1 0 0 0,0 0 0 0 0,0 1 0 0 0,1-1 0 0 0,-1 0 0 0 0,0 0 0 0 0,0 1 0 0 0,0-1 0 0 0,0 0 0 0 0,0 1 0 0 0,0-1 0 0 0,-1-6-1 0 0,1 5 1 0 0,0-1 0 0 0,0 1 0 0 0,0 0 0 0 0,0 0 0 0 0,0 0 0 0 0,1-1 0 0 0,-1 1 0 0 0,1 0 0 0 0,-1 0 0 0 0,1-1 0 0 0,15-29 0 0 0,-2 16 0 0 0,-2 3-6 0 0,-8 8-4 0 0,1 0 1 0 0,-1 0-1 0 0,1 1 1 0 0,0 0-1 0 0,0 0 0 0 0,3-1 10 0 0,2 0-7 0 0,0 1-33 0 0,21-12-190 0 0,-18 6 156 0 0,-12 9 66 0 0,8-8-61 0 0,-2 6-7 0 0,0 1-16 0 0,3 1-37 0 0,-2 1 8 0 0,4-3 53 0 0,-7 2 11 0 0,1-2-90 0 0,-2 2 16 0 0,-1-1-46 0 0,1 1-53 0 0,-1-1-61 0 0,-1 1 53 0 0,0 1-33 0 0,1-1-365 0 0,0 0 91 0 0,-1 1-48 0 0,5 0-695 0 0,4 0-545 0 0,7 0-1039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55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5792 0 0,'0'0'166'0'0,"0"0"-41"0"0,0 0-4 0 0,0 0 43 0 0,0 0 141 0 0,0 0 255 0 0,0 0 16 0 0,0 0-21 0 0,0 3-117 0 0,-1 0-385 0 0,1 1 57 0 0,0 3 158 0 0,1 14 485 0 0,0-16-572 0 0,0 0-62 0 0,4 3 40 0 0,1 2 63 0 0,-3 4 55 0 0,-3 43 805 0 0,0-37-781 0 0,0 1-66 0 0,0-21-235 0 0,-1 3 19 0 0,1 0 0 0 0,0 0 0 0 0,1 0 0 0 0,-1 0 1 0 0,1 0-1 0 0,-1-1 0 0 0,1 2-19 0 0,7 4 105 0 0,-8-8-100 0 0,1 1 1 0 0,-1-1-1 0 0,0 0 1 0 0,1 1 0 0 0,-1-1-1 0 0,1 0 1 0 0,-1 1 0 0 0,0-1-1 0 0,1 1 1 0 0,-1-1-1 0 0,0 0 1 0 0,0 1 0 0 0,1-1-1 0 0,-1 1 1 0 0,0-1 0 0 0,0 1-1 0 0,0-1 1 0 0,1 1-1 0 0,-1-1 1 0 0,0 1 0 0 0,0-1-1 0 0,0 1 1 0 0,0-1 0 0 0,0 1-1 0 0,0-1 1 0 0,0 1-1 0 0,0-1 1 0 0,0 1 0 0 0,0 0-6 0 0,0 0 22 0 0,0 1 1 0 0,0 0 0 0 0,0 0-1 0 0,1 0 1 0 0,-1-1 0 0 0,1 1 0 0 0,-1 0-1 0 0,1 0 1 0 0,0-1 0 0 0,0 1-1 0 0,-1-1 1 0 0,1 1 0 0 0,1 0-23 0 0,4 10 173 0 0,-5 0-21 0 0,3 3 34 0 0,9 1-66 0 0,0 0-50 0 0,-9-4-25 0 0,-3-11-41 0 0,-1 0 0 0 0,1 0 0 0 0,-1 0 0 0 0,0 0 0 0 0,1 0 0 0 0,0 0 0 0 0,-1 0 0 0 0,1 0 0 0 0,0 0 0 0 0,-1 0 0 0 0,1 0 0 0 0,0 0 0 0 0,0 0 0 0 0,0 0 0 0 0,0-1 0 0 0,0 1 0 0 0,0 0 0 0 0,0 0-4 0 0,4 1 4 0 0,-4-2-1 0 0,0 1 0 0 0,-1-1 0 0 0,1 0 0 0 0,0 1 0 0 0,-1-1 0 0 0,1 0 0 0 0,-1 1 0 0 0,1-1 1 0 0,0 1-1 0 0,-1-1 0 0 0,1 0 0 0 0,-1 1 0 0 0,1 0 0 0 0,-1-1 0 0 0,0 1 0 0 0,1-1 0 0 0,-1 1 0 0 0,0-1 1 0 0,1 1-1 0 0,-1 0 0 0 0,0-1 0 0 0,1 1-3 0 0,1 4 19 0 0,-1-4-19 0 0,-1 0 1 0 0,1 0 0 0 0,-1 0 0 0 0,1 0 0 0 0,0 0-1 0 0,0 0 1 0 0,0-1 0 0 0,-1 1 0 0 0,1 0 0 0 0,0 0 0 0 0,0-1-1 0 0,0 1 1 0 0,0-1 0 0 0,0 1-1 0 0,18 4 114 0 0,-9-4 11 0 0,1-1-1 0 0,0 0 1 0 0,1-1-125 0 0,6 0 174 0 0,-3-2-50 0 0,2-10 151 0 0,-9 6-166 0 0,0 1-53 0 0,-3 4-35 0 0,-4 1-16 0 0,0 1-1 0 0,-1 0 1 0 0,1 0 0 0 0,-1-1 0 0 0,1 1 0 0 0,0 0 0 0 0,-1-1-1 0 0,1 1 1 0 0,-1-1 0 0 0,1 1 0 0 0,-1-1 0 0 0,1 1 0 0 0,-1-1-1 0 0,1 1 1 0 0,-1-1 0 0 0,1 1 0 0 0,-1-1 0 0 0,0 0 0 0 0,1 1-1 0 0,-1-1 1 0 0,0 0 0 0 0,0 0-5 0 0,3-4 20 0 0,10-11 39 0 0,0 1-46 0 0,-8 4-13 0 0,-4 9 1 0 0,0-1 0 0 0,0 1 0 0 0,1 0 0 0 0,-1 0 0 0 0,0 0 1 0 0,1-1-1 0 0,-1 1 0 0 0,1 1 0 0 0,0-1-1 0 0,11-15 41 0 0,0-10-28 0 0,-4 7-13 0 0,4 4 0 0 0,0 0 0 0 0,-10 2-11 0 0,-3 12-45 0 0,3 2-8 0 0,-3 0 61 0 0,1 0 0 0 0,0 0 0 0 0,0 0 1 0 0,0 1-1 0 0,-1-1 0 0 0,1 0 0 0 0,0 0 1 0 0,0 1-1 0 0,-1-1 0 0 0,1 1 0 0 0,0-1 0 0 0,0 1 1 0 0,-1-1-1 0 0,1 1 0 0 0,-1-1 0 0 0,1 1 0 0 0,-1 0 1 0 0,1-1-1 0 0,-1 1 0 0 0,1 0 0 0 0,-1-1 0 0 0,1 1 1 0 0,-1 0-1 0 0,0-1 0 0 0,1 1 0 0 0,-1 0 3 0 0,16 20-108 0 0,-13-18 99 0 0,-2-1 3 0 0,11 23 5 0 0,14 23 1 0 0,-21-37-1 0 0,-5-10 1 0 0,1 0-1 0 0,-1 0 1 0 0,0 0-1 0 0,1 0 1 0 0,-1 0-1 0 0,1 0 0 0 0,0 0 1 0 0,-1 0-1 0 0,1 0 1 0 0,0 0-1 0 0,0 0 0 0 0,-1 0 1 0 0,1 0-1 0 0,0 0 1 0 0,0-1-1 0 0,0 1 0 0 0,0 0 1 0 0,1 0 0 0 0,11 4-43 0 0,-8 6 33 0 0,6-6 10 0 0,-6 2 0 0 0,-5-7 0 0 0,0 1 0 0 0,0-1 0 0 0,1 1 0 0 0,-1-1 0 0 0,0 0 0 0 0,0 1 0 0 0,1-1 0 0 0,-1 1 0 0 0,0-1 0 0 0,1 0 0 0 0,-1 1 0 0 0,1-1 0 0 0,-1 0 0 0 0,1 0 0 0 0,-1 1 0 0 0,0-1 0 0 0,1 0 0 0 0,-1 0 0 0 0,1 0 0 0 0,-1 1 0 0 0,1-1 0 0 0,-1 0 0 0 0,1 0 0 0 0,-1 0 0 0 0,1 0 0 0 0,-1 0 0 0 0,1 0 0 0 0,-1 0 0 0 0,1 0 0 0 0,-1 0 0 0 0,1 0 0 0 0,0-1 0 0 0,-1 1 1 0 0,1 0 0 0 0,0 0 0 0 0,0 0 0 0 0,-1 0 0 0 0,1 0 0 0 0,0 1 1 0 0,-1-1-1 0 0,1 0 0 0 0,0 0 0 0 0,-1 0 0 0 0,1 1 0 0 0,0-1 1 0 0,-1 0-1 0 0,1 0 0 0 0,-1 1 0 0 0,1-1 0 0 0,0 1 0 0 0,-1-1 1 0 0,1 1-1 0 0,-1-1 0 0 0,1 1 0 0 0,-1-1 0 0 0,0 1 0 0 0,1-1 1 0 0,-1 1-1 0 0,1-1-1 0 0,-1 1 2 0 0,0 0 0 0 0,1-1 0 0 0,-1 1 0 0 0,1-1 1 0 0,-1 1-1 0 0,1-1 0 0 0,-1 1 0 0 0,1-1 0 0 0,-1 1 0 0 0,1-1 1 0 0,-1 0-1 0 0,1 1 0 0 0,0-1 0 0 0,-1 0 0 0 0,1 1 0 0 0,0-1 1 0 0,-1 0-1 0 0,1 0 0 0 0,0 0 0 0 0,-1 0 0 0 0,1 0 0 0 0,0 1 1 0 0,-1-1-1 0 0,1 0 0 0 0,0 0 0 0 0,0-1-2 0 0,6 2 44 0 0,-5-1-25 0 0,0 0 0 0 0,0 0 0 0 0,1 0-1 0 0,-1 0 1 0 0,0 0 0 0 0,0-1 0 0 0,0 1 0 0 0,0-1-1 0 0,1 1 1 0 0,0-1-19 0 0,5-4 55 0 0,-7 4-42 0 0,1 0-1 0 0,-1 0 0 0 0,0 0 1 0 0,1 0-1 0 0,0 1 0 0 0,-1-1 1 0 0,1 0-1 0 0,-1 1 0 0 0,1 0 1 0 0,0-1-1 0 0,-1 1 0 0 0,1 0 1 0 0,0 0-1 0 0,0-1-12 0 0,-2 2 8 0 0,1-1-1 0 0,0 0 0 0 0,-1 0 1 0 0,1 0-1 0 0,0-1 1 0 0,-1 1-1 0 0,1 0 1 0 0,0 0-1 0 0,-1 0 1 0 0,1 0-1 0 0,0-1 0 0 0,-1 1 1 0 0,1 0-1 0 0,0-1 1 0 0,-1 1-1 0 0,1 0 1 0 0,-1-1-1 0 0,1 1 1 0 0,-1-1-1 0 0,1 1 0 0 0,-1-1 1 0 0,1 1-1 0 0,-1-1 1 0 0,1 1-1 0 0,-1-1 1 0 0,1 0-8 0 0,-1 1 7 0 0,0-1 1 0 0,1 1 0 0 0,-1-1 0 0 0,1 1 0 0 0,-1-1 0 0 0,1 1-1 0 0,-1-1 1 0 0,1 1 0 0 0,-1-1 0 0 0,1 1 0 0 0,-1 0 0 0 0,1-1 0 0 0,0 1-1 0 0,-1 0 1 0 0,1-1 0 0 0,0 1 0 0 0,-1 0 0 0 0,1 0 0 0 0,0 0-1 0 0,-1 0 1 0 0,1-1 0 0 0,0 1 0 0 0,-1 0 0 0 0,1 0 0 0 0,0 0 0 0 0,0 0-8 0 0,-1 1 5 0 0,1-1 1 0 0,-1 0 0 0 0,1 0-1 0 0,-1 0 1 0 0,1 0 0 0 0,-1 0 0 0 0,1 0-1 0 0,-1 0 1 0 0,1 0 0 0 0,-1 0 0 0 0,1 0-1 0 0,-1 0 1 0 0,1-1 0 0 0,-1 1-1 0 0,0 0 1 0 0,1 0 0 0 0,-1 0 0 0 0,1-1-1 0 0,-1 1 1 0 0,1 0 0 0 0,-1 0 0 0 0,0-1-1 0 0,1 1 1 0 0,-1 0 0 0 0,1-1-1 0 0,-1 1 1 0 0,0-1 0 0 0,1 1 0 0 0,-1 0-1 0 0,0-1 1 0 0,0 1 0 0 0,1-1-6 0 0,3-6 89 0 0,7 1 40 0 0,-9 5-120 0 0,-1 1 0 0 0,0-1-1 0 0,0 1 1 0 0,0-1 0 0 0,0 1 0 0 0,0-1 0 0 0,0 1 0 0 0,0-1 0 0 0,-1 0 0 0 0,1 0 0 0 0,0 0 0 0 0,0 1 0 0 0,0-1 0 0 0,-1 0 0 0 0,1 0-1 0 0,0 0-8 0 0,1-13 130 0 0,1 9-28 0 0,3 0-36 0 0,5-7 30 0 0,-4 3 0 0 0,-3-1 34 0 0,-3-2 68 0 0,-1-33 136 0 0,0 0-267 0 0,0 30-82 0 0,0-5-35 0 0,0 19-109 0 0,0 1 47 0 0,0-1 44 0 0,0 0 36 0 0,0 0 69 0 0,0 0 75 0 0,0-1 226 0 0,0 2-265 0 0,0-1-36 0 0,0 0-46 0 0,0 1-48 0 0,0-1-59 0 0,0 1-66 0 0,0-1-45 0 0,0 0-68 0 0,0 1-73 0 0,0-1-80 0 0,0 0-88 0 0,0 1-92 0 0,0-1-101 0 0,0 0-106 0 0,0 1 485 0 0,0 0-48 0 0,0 0-42 0 0,0 0-39 0 0,0 0-136 0 0,0 0-38 0 0,0 0-1433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6.1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0 10136 0 0,'0'0'230'0'0,"0"0"30"0"0,0 0 19 0 0,0 0-118 0 0,-2 0-83 0 0,-9 0 24 0 0,9 0-13 0 0,1 0 98 0 0,1 0 155 0 0,0 0 2 0 0,0 0-157 0 0,0 0-118 0 0,0 0-75 0 0,3 3-102 0 0,8 7-165 0 0,-9-7-28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55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7968 0 0,'0'0'233'0'0,"0"2"-9"0"0,0 6 1 0 0,0-1 57 0 0,0 0 47 0 0,0 1 39 0 0,0 1 111 0 0,0 19 943 0 0,0-15-840 0 0,1-6-338 0 0,5-2-9 0 0,-2-1-76 0 0,-1 0-22 0 0,-2 1 12 0 0,0 2 45 0 0,-1-1-86 0 0,6 6 207 0 0,-3-8-235 0 0,-1 0-43 0 0,0 0-63 0 0,1 9 111 0 0,-3-5-94 0 0,0-3-81 0 0,0-2 25 0 0,0 0-234 0 0,0-3-21 0 0,0 0-6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55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96 7200 0 0,'-13'-17'177'0'0,"10"5"-2"0"0,0 7 18 0 0,0 2-111 0 0,2 1-8 0 0,-11-23-31 0 0,1 5-10 0 0,8 15 70 0 0,3 5-34 0 0,1-4 198 0 0,-1 1 239 0 0,0 3 20 0 0,0 0-222 0 0,0 0-136 0 0,0 0-48 0 0,0 0-3 0 0,0 0 20 0 0,0 0-17 0 0,3 0-25 0 0,0 0-120 0 0,7 0 100 0 0,-7 0-92 0 0,0 0-50 0 0,-1 0-24 0 0,0 0-42 0 0,0 0-50 0 0,-1 0-56 0 0,0 0 9 0 0,0 0-37 0 0,-1 0-365 0 0,1 0-256 0 0,-1 0-588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00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17 7856 0 0,'0'0'174'0'0,"-3"0"29"0"0,-10 0 13 0 0,11 0-197 0 0,1 0-1 0 0,-1 0 1 0 0,1 0-1 0 0,-1 0 1 0 0,1-1-1 0 0,-1 1 1 0 0,1 0-1 0 0,0-1 1 0 0,-1 1-1 0 0,1-1-18 0 0,-8-4 41 0 0,8 4-42 0 0,0 0 1 0 0,-1 0 0 0 0,1 1 0 0 0,-1-1 0 0 0,1 0-1 0 0,-1 0 1 0 0,1 1 0 0 0,-1-1 0 0 0,0 1 0 0 0,1 0-1 0 0,-1-1 1 0 0,0 1 0 0 0,1 0 0 0 0,-1 0 0 0 0,-7 0 62 0 0,1 1 102 0 0,1 0 62 0 0,-7 5 367 0 0,10-4-441 0 0,0 1-36 0 0,3-1 82 0 0,-1-1-48 0 0,0-1-42 0 0,1 1-35 0 0,-4-1 0 0 0,0-1-73 0 0,4 1 21 0 0,0 0 36 0 0,-26 2 264 0 0,17 3-197 0 0,2 1-37 0 0,2-3-15 0 0,4-3-68 0 0,1 0 0 0 0,-1 1-1 0 0,0-1 1 0 0,1 1 0 0 0,-1-1 0 0 0,0 1 0 0 0,1 0-1 0 0,-1-1 1 0 0,1 1 0 0 0,-1 0 0 0 0,0 1-4 0 0,-7 3 22 0 0,-7 0-11 0 0,0 9-11 0 0,0-1 0 0 0,0-3 0 0 0,16-9 0 0 0,0-1 0 0 0,0 0 0 0 0,-1 0 0 0 0,1 0 0 0 0,0 0 0 0 0,0 1 0 0 0,0-1 0 0 0,0 0 0 0 0,0 0 0 0 0,0 0 0 0 0,0 0 0 0 0,0 1 0 0 0,0-1 0 0 0,0 0 0 0 0,0 0 0 0 0,0 0 0 0 0,0 0 0 0 0,0 1 0 0 0,0-1 0 0 0,0 0 0 0 0,0 0 0 0 0,0 0 0 0 0,0 0 0 0 0,0 1 0 0 0,1-1 0 0 0,-1 0 0 0 0,0 0 0 0 0,0 0 0 0 0,0 0 0 0 0,0 0 0 0 0,0 0 0 0 0,0 1 0 0 0,0-1 0 0 0,1 0 0 0 0,-1 0 0 0 0,2 3 0 0 0,11 13 0 0 0,0 0-11 0 0,-10-11 0 0 0,-3-5 7 0 0,0 1 0 0 0,0 0 0 0 0,1-1-1 0 0,-1 1 1 0 0,0 0 0 0 0,1-1 0 0 0,-1 1 0 0 0,1-1 0 0 0,-1 1 0 0 0,1-1 0 0 0,-1 1 0 0 0,1-1 0 0 0,-1 1 0 0 0,1-1 0 0 0,-1 1 0 0 0,1-1 0 0 0,-1 0 0 0 0,1 1-1 0 0,0-1 1 0 0,-1 0 0 0 0,1 1 0 0 0,0-1 4 0 0,4 2-16 0 0,1 3-8 0 0,-1 0-6 0 0,5 1-44 0 0,12 8 20 0 0,-12 2 44 0 0,33 16-1 0 0,-35-25-10 0 0,6 8-8 0 0,-4-3 40 0 0,-6-6 1 0 0,8 10 45 0 0,6-3 12 0 0,-15-12-63 0 0,-1 1 0 0 0,0-1 1 0 0,0 1-1 0 0,0-1 0 0 0,-1 1 0 0 0,1 0 1 0 0,0 0-1 0 0,-1 0 0 0 0,1 0 1 0 0,-1 0-1 0 0,1 2-6 0 0,8 15 116 0 0,4-1 17 0 0,-2-3 1 0 0,-8-2 7 0 0,-4-11 119 0 0,0-2 48 0 0,0 0 11 0 0,0 0-9 0 0,0 3-38 0 0,0 8-14 0 0,0-11-254 0 0,0 0 1 0 0,0 0-1 0 0,0 0 1 0 0,0 0-1 0 0,0 0 1 0 0,0 0-1 0 0,0 0 1 0 0,0 0-1 0 0,0 0 0 0 0,0 0 1 0 0,0 1-1 0 0,0-1 1 0 0,0 0-1 0 0,0 0 1 0 0,0 0-1 0 0,0 0 1 0 0,0 0-1 0 0,0 0 1 0 0,0 0-1 0 0,0 0 1 0 0,0 0-1 0 0,0 0 1 0 0,0 1-1 0 0,0-1 1 0 0,-1 0-1 0 0,1 0 1 0 0,0 0-1 0 0,0 0 1 0 0,0 0-1 0 0,0 0 1 0 0,0 0-1 0 0,0 0 1 0 0,0 0-1 0 0,0 0 1 0 0,0 0-1 0 0,0 0 1 0 0,0 0-1 0 0,0 0 1 0 0,0 0-1 0 0,-1 0 1 0 0,1 0-1 0 0,0 0 1 0 0,0 0-1 0 0,0 0 1 0 0,0 0-1 0 0,0 0 1 0 0,0 0-1 0 0,0 0 1 0 0,0 0-1 0 0,0 0 1 0 0,-1 0-1 0 0,1 0 1 0 0,0 0-1 0 0,0 0 1 0 0,0 0-1 0 0,0 0 1 0 0,0 0-5 0 0,-4 0 90 0 0,-8 0 78 0 0,1 3-72 0 0,7 4-44 0 0,4-7-49 0 0,-1 0 0 0 0,1 1-1 0 0,0-1 1 0 0,0 1 0 0 0,-1-1 0 0 0,1 1 0 0 0,0-1-1 0 0,-1 0 1 0 0,1 1 0 0 0,0-1 0 0 0,-1 0 0 0 0,1 1-1 0 0,-1-1 1 0 0,1 0 0 0 0,-1 0 0 0 0,1 1 0 0 0,0-1-1 0 0,-1 0 1 0 0,1 0 0 0 0,-1 0 0 0 0,1 0 0 0 0,-1 1-1 0 0,1-1 1 0 0,-1 0 0 0 0,1 0 0 0 0,-1 0 0 0 0,1 0-1 0 0,-1 0 1 0 0,1 0 0 0 0,-1 0 0 0 0,1-1 0 0 0,-1 1-3 0 0,-11 1 40 0 0,-3-1-63 0 0,13 0 11 0 0,-1 0-1 0 0,1 0 0 0 0,0 0 0 0 0,0 0 0 0 0,0-1 1 0 0,0 1-1 0 0,0-1 0 0 0,0 1 0 0 0,0-1 13 0 0,-3-2-16 0 0,2 1-62 0 0,0 0-46 0 0,1 1-71 0 0,-1-1-87 0 0,0 1-104 0 0,1 0-118 0 0,0 0 202 0 0,0 1-36 0 0,1 0-36 0 0,-1-1-41 0 0,0 1-41 0 0,0 0-43 0 0,-5 0-1197 0 0,-2 0-965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01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2 177 8232 0 0,'3'0'182'0'0,"26"0"254"0"0,-27 1-416 0 0,-1-1 0 0 0,0 0 0 0 0,1-1-1 0 0,-1 1 1 0 0,1 0 0 0 0,-1 0 0 0 0,1-1-1 0 0,-1 1 1 0 0,1-1 0 0 0,-1 1-20 0 0,7-5 43 0 0,-6 4-43 0 0,-1 0-1 0 0,0 0 1 0 0,1 0 0 0 0,-1 0 0 0 0,1 1-1 0 0,0-1 1 0 0,-1 0 0 0 0,1 1 0 0 0,-1 0 0 0 0,1-1-1 0 0,0 1 1 0 0,-1 0 0 0 0,1 0 0 0 0,0 0 0 0 0,5 0 27 0 0,-1 0 39 0 0,1 0 42 0 0,-1-1 42 0 0,0-1 44 0 0,2-3 83 0 0,2-1 125 0 0,-4 4-163 0 0,2 2 34 0 0,-1-1 4 0 0,0-1-65 0 0,-2-1-51 0 0,0 1-35 0 0,10-5 173 0 0,-6 6-134 0 0,-3 1-43 0 0,-4 0-86 0 0,0 0 0 0 0,-1 0-1 0 0,1 0 1 0 0,0 0-1 0 0,-1 0 1 0 0,1 0-1 0 0,0 0 1 0 0,-1-1-1 0 0,1 1 1 0 0,0 0-1 0 0,-1-1 1 0 0,2 0-36 0 0,2-6 127 0 0,-5 7-121 0 0,0-1 1 0 0,0 1-1 0 0,1-1 1 0 0,-1 1 0 0 0,0 0-1 0 0,0-1 1 0 0,1 1-1 0 0,-1-1 1 0 0,0 1-1 0 0,1 0 1 0 0,-1-1 0 0 0,1 1-1 0 0,-1 0 1 0 0,1 0-1 0 0,-1-1 1 0 0,0 1 0 0 0,1 0-1 0 0,-1 0 1 0 0,1 0-1 0 0,-1-1 1 0 0,1 1-1 0 0,-1 0 1 0 0,1 0 0 0 0,-1 0-1 0 0,1 0 1 0 0,-1 0-1 0 0,1 0 1 0 0,-1 0 0 0 0,1 0-1 0 0,-1 0 1 0 0,1 0-1 0 0,0 1-6 0 0,-1-1 6 0 0,1 0 0 0 0,-1 0 1 0 0,1 0-1 0 0,-1 0 0 0 0,1 0 0 0 0,-1 0 0 0 0,1 0 0 0 0,-1 0 0 0 0,1 0 0 0 0,-1 0 0 0 0,1 0 0 0 0,-1 0 0 0 0,1 0 1 0 0,-1-1-1 0 0,1 1 0 0 0,-1 0 0 0 0,1 0 0 0 0,-1-1 0 0 0,0 1 0 0 0,1 0 0 0 0,-1 0 0 0 0,1-1 0 0 0,-1 1 0 0 0,0 0 1 0 0,1-1-1 0 0,-1 1 0 0 0,0-1 0 0 0,1 1 0 0 0,-1 0 0 0 0,0-1 0 0 0,1 1 0 0 0,-1-1-6 0 0,4-6 84 0 0,10 2 4 0 0,-1-6-21 0 0,-9 5 14 0 0,-5-3-40 0 0,1 8-30 0 0,0-1 80 0 0,2 2 5 0 0,9 0 0 0 0,-11 0-95 0 0,0 0 1 0 0,0 0 0 0 0,0 0-1 0 0,0 0 1 0 0,0 0 0 0 0,1 0-1 0 0,-1 0 1 0 0,0 0 0 0 0,0 0-1 0 0,0 0 1 0 0,0 0 0 0 0,0 0-1 0 0,0 0 1 0 0,0 0-1 0 0,0 0 1 0 0,0 0 0 0 0,0 0-1 0 0,1 0 1 0 0,-1 0 0 0 0,0 0-1 0 0,0 0 1 0 0,0 0 0 0 0,0 0-1 0 0,0 0 1 0 0,0 0 0 0 0,0-1-1 0 0,0 1 1 0 0,0 0 0 0 0,0 0-1 0 0,0 0 1 0 0,0 0 0 0 0,1 0-1 0 0,-1 0 1 0 0,0 0 0 0 0,0 0-1 0 0,0 0 1 0 0,0 0 0 0 0,0 0-1 0 0,0 0 1 0 0,0-1 0 0 0,0 1-1 0 0,0 0 1 0 0,0 0 0 0 0,0 0-1 0 0,0 0 1 0 0,0 0 0 0 0,0 0-1 0 0,0 0 1 0 0,0 0 0 0 0,0 0-1 0 0,0 0 1 0 0,0-1 0 0 0,0 1-1 0 0,0 0 1 0 0,0 0 0 0 0,0 0-1 0 0,0 0-1 0 0,0-27 178 0 0,0 25-90 0 0,-3 2-4 0 0,-2-1-48 0 0,4 1-35 0 0,1 0 0 0 0,0 0 0 0 0,-1 0 0 0 0,1 0 1 0 0,0 0-1 0 0,-1 0 0 0 0,1-1 0 0 0,0 1 0 0 0,-1 0 0 0 0,1 0 0 0 0,0 0 1 0 0,0-1-1 0 0,-1 1 0 0 0,1 0 0 0 0,0 0 0 0 0,0-1 0 0 0,-1 1 0 0 0,1 0 0 0 0,0 0 1 0 0,0-1-1 0 0,-1 1 0 0 0,1 0 0 0 0,0-1 0 0 0,0 1 0 0 0,0 0 0 0 0,0-1-1 0 0,-1-8 93 0 0,-2 6-34 0 0,-10-8-48 0 0,11 11-11 0 0,1-1 0 0 0,0 1 0 0 0,-1 0 0 0 0,1-1 0 0 0,-1 1 0 0 0,1 0 0 0 0,-1 0 0 0 0,1 0 0 0 0,-1 0 0 0 0,1 0 0 0 0,1 0 0 0 0,-32 0 10 0 0,20-1 25 0 0,9 1-33 0 0,-1-1 0 0 0,1 1 0 0 0,0 0 0 0 0,0 0-1 0 0,-1 1 1 0 0,1-1 0 0 0,0 1 0 0 0,0-1 0 0 0,0 1 0 0 0,-1 0-2 0 0,-4 4 0 0 0,6-4 4 0 0,1 0 0 0 0,-1 0-1 0 0,1 0 1 0 0,0 0 0 0 0,-1 0 0 0 0,0-1-1 0 0,1 1 1 0 0,-1-1 0 0 0,1 1 0 0 0,-1-1 0 0 0,0 0-1 0 0,1 1 1 0 0,-1-1 0 0 0,0 0-4 0 0,0 0 1 0 0,1 0 0 0 0,-1 0-1 0 0,0 0 1 0 0,0 1 0 0 0,1-1 0 0 0,-1 1 0 0 0,1-1 0 0 0,-1 1 0 0 0,1 0 0 0 0,-1-1-1 0 0,1 1 1 0 0,-1 0 0 0 0,1 0 0 0 0,-1 0-1 0 0,-6 4 11 0 0,-3 0 22 0 0,9-4-30 0 0,0 0 0 0 0,-1 0 0 0 0,1 0 0 0 0,0 1 0 0 0,0-1 0 0 0,0 0 0 0 0,0 1 0 0 0,0 0 0 0 0,0 0-3 0 0,-4 3 0 0 0,0 2 6 0 0,-14 13 41 0 0,12-13-38 0 0,5-4-9 0 0,-1 0 0 0 0,1 1 1 0 0,0-1-1 0 0,0 1 0 0 0,1-1 1 0 0,-1 2-1 0 0,-13 27 0 0 0,12-15-3 0 0,4 13 52 0 0,1-14-31 0 0,-1-8-18 0 0,0-6 1 0 0,-1 0 0 0 0,1 0 0 0 0,0 0 0 0 0,1 1 0 0 0,-1-1 0 0 0,0 0 0 0 0,1 0 0 0 0,-1 0 0 0 0,1 0 0 0 0,0 1-1 0 0,15 27 54 0 0,-5-24-54 0 0,-10-5 0 0 0,0-1 0 0 0,0 0 0 0 0,0 1 0 0 0,0-1 0 0 0,0 1 0 0 0,0 0 0 0 0,0-1 0 0 0,0 1 0 0 0,0 0 0 0 0,0 0 0 0 0,0-1 0 0 0,-1 1 0 0 0,1 0 0 0 0,0 0 0 0 0,0 0 0 0 0,-1 0 0 0 0,1 1 0 0 0,0-1 0 0 0,-1 0 0 0 0,1 0 0 0 0,0 0 1 0 0,0 0-1 0 0,-1 0 0 0 0,1 0 0 0 0,0 0 0 0 0,0 0 1 0 0,0 0-1 0 0,0-1 0 0 0,0 1 0 0 0,0 0 0 0 0,1 0 1 0 0,-1-1-1 0 0,0 1 0 0 0,0-1 0 0 0,0 1 0 0 0,1-1 1 0 0,-1 0-1 0 0,0 1 0 0 0,1-1 0 0 0,0 0 4 0 0,1 1 0 0 0,-1 0 0 0 0,0-1 0 0 0,0 1 0 0 0,0 0 0 0 0,0 0 1 0 0,0 0-1 0 0,0 1 0 0 0,0-1 0 0 0,-1 0 0 0 0,1 1 0 0 0,1 0-4 0 0,-2 0 0 0 0,0-1 1 0 0,0 0-1 0 0,1 1 0 0 0,-1-1 1 0 0,0 0-1 0 0,1 0 0 0 0,-1 0 1 0 0,1 0-1 0 0,-1 0 1 0 0,1 0-1 0 0,-1-1 0 0 0,1 1 1 0 0,0 0-1 0 0,-1-1 0 0 0,1 1 1 0 0,0-1-1 0 0,0 0 1 0 0,-1 0-1 0 0,1 1 0 0 0,0-1 1 0 0,0 0-1 0 0,0-1 0 0 0,-1 1 1 0 0,1 0-1 0 0,0 0 0 0 0,-1-1 1 0 0,1 1-1 0 0,0-1 1 0 0,0 1-1 0 0,16-9-39 0 0,-13 8 7 0 0,1-1 1 0 0,-1 1 0 0 0,1 1 0 0 0,0-1 0 0 0,-1 1-1 0 0,1 0 1 0 0,3 0 31 0 0,-1 0-17 0 0,-3-1-46 0 0,-2 0-41 0 0,1 0-63 0 0,-1 0-30 0 0,0 0-62 0 0,0 0-70 0 0,1 0-78 0 0,-1-1-92 0 0,1 1-97 0 0,0-1-105 0 0,0 1-114 0 0,7-1-927 0 0,7 1-987 0 0,-17 1 2684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01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50 7920 0 0,'0'0'174'0'0,"0"0"29"0"0,0 0 13 0 0,0-3-31 0 0,0 1-149 0 0,0-2-26 0 0,-16-6-18 0 0,7 4 25 0 0,4 2 46 0 0,4 2 143 0 0,-1 1-45 0 0,-2 0 51 0 0,0 1-94 0 0,-1 0-36 0 0,4 1-29 0 0,0-1 37 0 0,-8 0 215 0 0,-8-3 517 0 0,12 2-602 0 0,1-1-42 0 0,1 0-86 0 0,0 1-35 0 0,1-1-40 0 0,-1 0-48 0 0,1 0 177 0 0,0 1-38 0 0,-2 0 17 0 0,-5 4-34 0 0,8-2-47 0 0,-13 9 137 0 0,14-10-175 0 0,0 1 0 0 0,0-1 0 0 0,-1 0 0 0 0,1 0-1 0 0,0 1 1 0 0,0-1 0 0 0,-1 0 0 0 0,1 0 0 0 0,0 0 0 0 0,0 0 0 0 0,-1 1 0 0 0,1-1 0 0 0,0 0 0 0 0,-1 0-1 0 0,1 0 1 0 0,0 0 0 0 0,-1 0 0 0 0,1 0 0 0 0,0 0 0 0 0,-1 0 0 0 0,1 0 0 0 0,0 0 0 0 0,-1 0 0 0 0,1 0-1 0 0,0 0 1 0 0,-1 0-6 0 0,-8-1 78 0 0,-22 1 186 0 0,21 1-222 0 0,2 2-56 0 0,0 1 45 0 0,6-3-28 0 0,1 0 1 0 0,-1 0-1 0 0,1 0 1 0 0,-1 0-1 0 0,1 0 1 0 0,-1-1-1 0 0,1 1 1 0 0,-1-1-1 0 0,0 1 1 0 0,1-1-1 0 0,-1 0 1 0 0,0 1-1 0 0,1-1 1 0 0,-1 0-4 0 0,0 0 0 0 0,1 0 0 0 0,-1 0 0 0 0,1 0 0 0 0,0 0 0 0 0,-1 0 0 0 0,1 1 0 0 0,-1-1 0 0 0,1 0 0 0 0,-1 1 0 0 0,1-1 0 0 0,0 1 0 0 0,-1 0 0 0 0,1 0 0 0 0,0 0 0 0 0,0-1 0 0 0,0 1 0 0 0,0 0 0 0 0,0 0 0 0 0,0 0 0 0 0,0 1 0 0 0,0-1 0 0 0,1 0 0 0 0,-1 1 0 0 0,-5 11 0 0 0,-4-8 0 0 0,9-4 0 0 0,1 0 0 0 0,-1 0 0 0 0,1 0 0 0 0,0-1 0 0 0,0 1 0 0 0,-1 0 0 0 0,1 0 0 0 0,0 0 0 0 0,0 0 0 0 0,0-1 0 0 0,0 1 0 0 0,0 0 0 0 0,0 0 0 0 0,0 1 0 0 0,0 5 0 0 0,-1-5 0 0 0,1 0 0 0 0,0 0 0 0 0,0 1 0 0 0,0-1 0 0 0,1 0 0 0 0,-1 0 0 0 0,0 0 0 0 0,1 1 0 0 0,0-1 0 0 0,0 1 0 0 0,15 29 0 0 0,10 0 0 0 0,-24-29 0 0 0,0 0 0 0 0,1 0 0 0 0,-1 0 0 0 0,1 0 0 0 0,0 0 0 0 0,-1-1 0 0 0,1 1 0 0 0,0-1 0 0 0,0 1 0 0 0,2 0 0 0 0,-1-1 0 0 0,-1 0 0 0 0,0 1 0 0 0,1-1 0 0 0,-1 1 0 0 0,-1 0 0 0 0,1 0 0 0 0,0 0 0 0 0,-1 0 0 0 0,1 0 0 0 0,0 3 0 0 0,2 4 3 0 0,-4-8 5 0 0,0 1 0 0 0,0-1 0 0 0,0 0 0 0 0,1 0 0 0 0,-1 1 0 0 0,1-1 0 0 0,-1 0-1 0 0,1-1 1 0 0,0 1-8 0 0,2 3 26 0 0,1 0-1 0 0,-1 1 1 0 0,0-1-1 0 0,-1 1 1 0 0,1-1-26 0 0,8 14 71 0 0,0-6 10 0 0,-4-5-32 0 0,0 1 72 0 0,2 1 85 0 0,6 6 152 0 0,-6-6-149 0 0,-1-1-60 0 0,-7-6 39 0 0,0 1-83 0 0,-2 0-53 0 0,-1 1-26 0 0,1-3 37 0 0,-1-1-51 0 0,1 0 1 0 0,0-1-1 0 0,0 1 1 0 0,0 0 0 0 0,1-1-1 0 0,-1 1 1 0 0,0 0 0 0 0,0-1-1 0 0,0 1 1 0 0,0 0-1 0 0,1-1 1 0 0,-1 1 0 0 0,0 0-1 0 0,1-1 1 0 0,-1 1 0 0 0,0-1-1 0 0,1 1 1 0 0,-1 0-1 0 0,1-1 1 0 0,-1 1 0 0 0,1-1-1 0 0,-1 1 1 0 0,1-1 0 0 0,-1 0-1 0 0,1 1 1 0 0,0-1-13 0 0,-1 1 13 0 0,1-1 0 0 0,-1 0 0 0 0,1 1-1 0 0,-1-1 1 0 0,1 1 0 0 0,-1-1 0 0 0,1 1 0 0 0,-1-1 0 0 0,1 1 0 0 0,-1-1 0 0 0,0 1 0 0 0,1 0 0 0 0,-1-1 0 0 0,0 1 0 0 0,1-1-1 0 0,-1 1 1 0 0,0 0 0 0 0,0-1 0 0 0,0 1 0 0 0,1 0 0 0 0,-1 0 0 0 0,0-1 0 0 0,0 1 0 0 0,0 0 0 0 0,0-1 0 0 0,0 1-13 0 0,0 0 9 0 0,0-1 1 0 0,0 1 0 0 0,0-1-1 0 0,0 1 1 0 0,0-1 0 0 0,0 1 0 0 0,0-1-1 0 0,0 1 1 0 0,0-1 0 0 0,0 1-1 0 0,0-1 1 0 0,0 1 0 0 0,0-1-1 0 0,0 1 1 0 0,-1-1 0 0 0,1 1 0 0 0,0-1-1 0 0,0 1 1 0 0,0-1 0 0 0,-1 1-1 0 0,1-1 1 0 0,0 1 0 0 0,-1-1 0 0 0,1 0-1 0 0,0 1 1 0 0,-1-1 0 0 0,1 1-1 0 0,-1-1 1 0 0,1 0 0 0 0,0 0 0 0 0,-1 1-1 0 0,1-1 1 0 0,-1 0 0 0 0,1 0-1 0 0,-1 1 1 0 0,1-1 0 0 0,-1 0 0 0 0,1 0-1 0 0,-1 0 1 0 0,1 0 0 0 0,-1 0-1 0 0,1 0 1 0 0,-1 0 0 0 0,1 0-1 0 0,-1 0 1 0 0,0 0-10 0 0,1 0 4 0 0,0 0 0 0 0,0 0 0 0 0,0 0-1 0 0,0 0 1 0 0,0 0 0 0 0,0 0 0 0 0,0 0 0 0 0,-1 0 0 0 0,1 0-1 0 0,0 0 1 0 0,0 0 0 0 0,0 0 0 0 0,0 0 0 0 0,0 0-1 0 0,0 0 1 0 0,0 0 0 0 0,0 0 0 0 0,0 0 0 0 0,0 0-1 0 0,-1 0 1 0 0,1 0 0 0 0,0 0 0 0 0,0 0 0 0 0,0 0 0 0 0,0 0-1 0 0,0 0 1 0 0,0 0 0 0 0,0 0 0 0 0,0 1 0 0 0,0-1-1 0 0,0 0 1 0 0,0 0 0 0 0,0 0 0 0 0,0 0 0 0 0,0 0-1 0 0,0 0 1 0 0,-1 0 0 0 0,1 0 0 0 0,0 0 0 0 0,0 0-1 0 0,0 0 1 0 0,0 0 0 0 0,0 1 0 0 0,0-1 0 0 0,0 0 0 0 0,0 0-1 0 0,0 0 1 0 0,0 0 0 0 0,0 0 0 0 0,0 0 0 0 0,0 0-1 0 0,0 0 1 0 0,0 0 0 0 0,0 1 0 0 0,0-1 0 0 0,0 0-1 0 0,1 0-2 0 0,-3 11 264 0 0,-4-3-60 0 0,-2-3-51 0 0,-2-1-42 0 0,-10-2 0 0 0,-12-2-23 0 0,11-1-27 0 0,12 2-61 0 0,6-1 0 0 0,0 1 0 0 0,0-1 0 0 0,0 0 0 0 0,0 0 0 0 0,0 0 0 0 0,0-1 0 0 0,0 1-1 0 0,0-1 1 0 0,0 1 0 0 0,0-1 0 0 0,0-1-1 0 0,-5-2 21 0 0,6 2-18 0 0,1 2 0 0 0,-1-1 0 0 0,1 0 1 0 0,-1 0-1 0 0,1 0 0 0 0,-1 1 0 0 0,1-1 0 0 0,-1 1 0 0 0,0-1 0 0 0,1 1 0 0 0,-1 0 0 0 0,0-1 0 0 0,1 1 0 0 0,-1 0-3 0 0,0 0 4 0 0,0 0 0 0 0,1 0 0 0 0,-1-1 0 0 0,0 1 0 0 0,1 0-1 0 0,-1-1 1 0 0,1 1 0 0 0,-1-1 0 0 0,0 0 0 0 0,1 1 0 0 0,-1-1 0 0 0,1 0 0 0 0,0 0 0 0 0,-1 0-4 0 0,-6-4 9 0 0,-20-9-57 0 0,22 11 6 0 0,1 0-38 0 0,-2 0-66 0 0,1 0-78 0 0,0 0-93 0 0,0 0-108 0 0,4 2 145 0 0,1 0-45 0 0,-1 1-42 0 0,0-1-37 0 0,0 1-160 0 0,0-1-44 0 0,0 0-704 0 0,0-4-681 0 0,1-4-1130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57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1 144 7224 0 0,'0'0'209'0'0,"3"0"-5"0"0,-3 0-202 0 0,1 0 0 0 0,-1 0 0 0 0,1 0 0 0 0,0 0 0 0 0,-1 0 0 0 0,1 0 0 0 0,-1 0 0 0 0,1 1 0 0 0,-1-1-1 0 0,1 0 1 0 0,-1 0 0 0 0,1 1 0 0 0,-1-1 0 0 0,1 0 0 0 0,-1 1 0 0 0,1-1 0 0 0,-1 0 0 0 0,1 1 0 0 0,-1-1 0 0 0,1 1 0 0 0,-1-1 0 0 0,0 1 0 0 0,1-1 0 0 0,-1 1-2 0 0,1 0-1 0 0,-1-1 1 0 0,0 1 0 0 0,1 0 0 0 0,-1-1 0 0 0,1 1 0 0 0,-1-1-1 0 0,1 1 1 0 0,0-1 0 0 0,-1 1 0 0 0,1-1 0 0 0,0 0 0 0 0,-1 1 0 0 0,1-1-1 0 0,0 0 1 0 0,-1 1 0 0 0,1-1 0 0 0,0 0 0 0 0,-1 0 0 0 0,1 1 0 0 0,0-1-1 0 0,0 0 1 0 0,-1 0 0 0 0,1 0 0 0 0,0 0 0 0 0,0 0 0 0 0,5 0-5 0 0,-2 2 37 0 0,-1 0 36 0 0,-2 0 39 0 0,1 2 34 0 0,1-1 38 0 0,10 2 387 0 0,-9-2-380 0 0,1 0 58 0 0,13 15 716 0 0,-10-10-599 0 0,-5-4-215 0 0,0-1-37 0 0,-1 1-43 0 0,0-1-50 0 0,3 7 286 0 0,0 1 16 0 0,4 0-72 0 0,-2-4-97 0 0,-4-6-111 0 0,-1 2 0 0 0,0-1 1 0 0,0 0-1 0 0,0 0 1 0 0,0 1-1 0 0,0-1 0 0 0,0 1 1 0 0,0-1-1 0 0,-1 1 0 0 0,1 1-38 0 0,3 23 226 0 0,6-6-8 0 0,-6 8-20 0 0,1-8-72 0 0,6 12 142 0 0,-3-9-106 0 0,-3-4-3 0 0,0 6-23 0 0,3 8 37 0 0,-5-26-118 0 0,0 5 16 0 0,-8-1-47 0 0,-2 7-2 0 0,6-18-18 0 0,0 1 0 0 0,0-1 0 0 0,0 0 0 0 0,0 0 0 0 0,0 0-1 0 0,0 0 1 0 0,0 0 0 0 0,1 0 0 0 0,-1 0 0 0 0,0 0-1 0 0,1 0 1 0 0,-1 0-4 0 0,5 7 12 0 0,-4-6-8 0 0,0-1 0 0 0,0 0 0 0 0,0 1 0 0 0,0-1 0 0 0,-1 1 0 0 0,1 0 0 0 0,0-1-1 0 0,-1 1 1 0 0,1-1 0 0 0,-1 1 0 0 0,0 0 0 0 0,0-1 0 0 0,0 1 0 0 0,1 0-4 0 0,-1 27 21 0 0,0-26 33 0 0,0-3 10 0 0,0 0 0 0 0,0 0 0 0 0,-3 0-11 0 0,-8 0-57 0 0,9 0-65 0 0,2 0 1 0 0,-9-11-193 0 0,3 1 34 0 0,5-1 9 0 0,1 8 180 0 0,0-1-103 0 0,0 1-58 0 0,0 0-78 0 0,0-1-79 0 0,0 1-82 0 0,0 0-83 0 0,-1 0-86 0 0,0 0-89 0 0,0 0-91 0 0,-3-3-828 0 0,-5-4-914 0 0,9 10 2527 0 0</inkml:trace>
  <inkml:trace contextRef="#ctx0" brushRef="#br0" timeOffset="331.46">49 112 6056 0 0,'0'0'176'0'0,"3"2"-4"0"0,1 2-172 0 0,0-1 32 0 0,6 1 124 0 0,2-2 107 0 0,3-1 91 0 0,-4 0-78 0 0,1 5 38 0 0,1 1 10 0 0,1-5-49 0 0,-4-3-132 0 0,2 0 7 0 0,-3 2-21 0 0,-1 0 9 0 0,1 1 40 0 0,-6-1-146 0 0,4 2 101 0 0,1 0-1 0 0,0-1 1 0 0,0 0-1 0 0,1-1 0 0 0,7 1-132 0 0,-3-1 200 0 0,-2 1-45 0 0,1 3-12 0 0,4 3 18 0 0,2 1 3 0 0,-6-5-25 0 0,20 1 179 0 0,0 6-4 0 0,-2-6-2 0 0,-9 6-42 0 0,-8-8-203 0 0,1-1-39 0 0,-9 0-26 0 0,1 1 0 0 0,-1-1 0 0 0,0 1 0 0 0,0 0 1 0 0,0 0-3 0 0,1 8 0 0 0,7-6 0 0 0,-12-4 0 0 0,1 0 0 0 0,-1-1 0 0 0,0 1 0 0 0,0 0 0 0 0,0 0 0 0 0,0 0 0 0 0,0 0 0 0 0,0 0 0 0 0,0 0 0 0 0,-1 0 0 0 0,1 1 0 0 0,0 0 0 0 0,0-2 0 0 0,-1 0 0 0 0,0 1 0 0 0,0-1 0 0 0,1 0 1 0 0,-1 1-1 0 0,0-1 0 0 0,0 1 0 0 0,0-1 0 0 0,0 0 1 0 0,0 1-1 0 0,1-1 0 0 0,-1 1 0 0 0,0-1 0 0 0,0 1 0 0 0,0-1 1 0 0,0 1-1 0 0,0-1 0 0 0,0 0 0 0 0,-1 1 0 0 0,1-1 1 0 0,0 1-1 0 0,0-1 0 0 0,0 1 0 0 0,0-1 0 0 0,0 0 1 0 0,-1 1-1 0 0,1-1 0 0 0,0 0 0 0 0,0 1 0 0 0,-1-1 0 0 0,1 1 1 0 0,0-1-1 0 0,0 0 0 0 0,-1 0 0 0 0,1 1 0 0 0,0-1 1 0 0,-1 0-1 0 0,1 0 0 0 0,-1 1 0 0 0,1-1 0 0 0,0 0 1 0 0,-1 0-1 0 0,1 0 0 0 0,-1 1 0 0 0,1-1 0 0 0,0 0 0 0 0,-1 0 1 0 0,1 0-1 0 0,-1 0 0 0 0,1 0 0 0 0,-1 0 0 0 0,1 0 1 0 0,0 0-1 0 0,-1 0 0 0 0,1 0 0 0 0,-1 0 0 0 0,1 0 0 0 0,0 0 1 0 0,0-1 0 0 0,0 1 0 0 0,-1 0-1 0 0,1 0 1 0 0,0 0 0 0 0,0 0 0 0 0,0 0-1 0 0,0 0 1 0 0,0 0 0 0 0,0 0 0 0 0,0 0-1 0 0,0 0 1 0 0,0 0 0 0 0,0 0 0 0 0,-1 0-1 0 0,1 0 1 0 0,0 0 0 0 0,0 0 0 0 0,0 0-1 0 0,0 0 1 0 0,0 1 0 0 0,0-1 0 0 0,0 0-1 0 0,0 0 1 0 0,0 0 0 0 0,0 0 0 0 0,0 0-1 0 0,-1 0 1 0 0,1 0 0 0 0,0 0 0 0 0,0 0-1 0 0,0 0 1 0 0,0 0 0 0 0,0 0 0 0 0,0 0-1 0 0,0 0 1 0 0,0 0 0 0 0,0 1 0 0 0,0-1-1 0 0,0 0 1 0 0,0 0 0 0 0,0 0 0 0 0,0 0-1 0 0,0 0 1 0 0,0 0 0 0 0,0 0 0 0 0,0 0-1 0 0,0 0 1 0 0,0 0 0 0 0,0 1-1 0 0,0-1 1 0 0,0 0 0 0 0,0 0 0 0 0,0 0-1 0 0,0 0 1 0 0,0 0 0 0 0,0 0-1 0 0,0 1 2 0 0,0 1 1 0 0,0-1-1 0 0,0 0 0 0 0,0 0 0 0 0,-1 0 1 0 0,1 1-1 0 0,0-1 0 0 0,-1 0 0 0 0,1 0 1 0 0,-1 0-1 0 0,1 0 0 0 0,-1 0 1 0 0,0 0-1 0 0,1 0 0 0 0,-1 0 0 0 0,0 0 1 0 0,0 0-1 0 0,1 0 0 0 0,-1-1 1 0 0,0 1-1 0 0,0 0 0 0 0,0 0 0 0 0,0-1 1 0 0,0 1-1 0 0,0-1 0 0 0,0 1 0 0 0,-1-1 1 0 0,1 1-1 0 0,0-1 0 0 0,0 1 1 0 0,-1-1-3 0 0,-7 4 4 0 0,4-1-4 0 0,-2 0 0 0 0,1 0 0 0 0,0 1 0 0 0,0-1 0 0 0,0 1 0 0 0,0 1 0 0 0,0-1 0 0 0,5-2 0 0 0,-1 0 0 0 0,0-1 0 0 0,0 1 0 0 0,0-1 0 0 0,0 0 0 0 0,0 0 0 0 0,0 0 0 0 0,0 0 0 0 0,-1 0 0 0 0,1 0 0 0 0,0 0 0 0 0,-1-1 0 0 0,1 1 0 0 0,0-1 0 0 0,-1 0 0 0 0,-11 3 0 0 0,-18 8 0 0 0,31-11 0 0 0,-8 2 0 0 0,1 0 0 0 0,0 1 0 0 0,-1 0 0 0 0,-4 3 0 0 0,11-5 0 0 0,0-1 0 0 0,-1 1 0 0 0,1 0 0 0 0,0-1 0 0 0,-1 1 0 0 0,1-1 0 0 0,-1 0 0 0 0,1 0 0 0 0,-1 0 0 0 0,-1 0 0 0 0,-15 1 0 0 0,2 4-10 0 0,-6 1-40 0 0,-1-4-49 0 0,-16-2-175 0 0,22 0 85 0 0,8 0 32 0 0,-1 0-50 0 0,0 0-61 0 0,-1 0-70 0 0,-14 0-110 0 0</inkml:trace>
  <inkml:trace contextRef="#ctx0" brushRef="#br0" timeOffset="700.59">656 208 6448 0 0,'3'2'190'0'0,"7"12"-10"0"0,-7-9-155 0 0,-3-5-24 0 0,0 1-1 0 0,0 0 1 0 0,1-1 0 0 0,-1 1-1 0 0,0 0 1 0 0,1-1-1 0 0,-1 1 1 0 0,1-1 0 0 0,-1 1-1 0 0,0-1 1 0 0,1 1 0 0 0,-1-1-1 0 0,1 1 1 0 0,0-1 0 0 0,-1 1-1 0 0,1-1 1 0 0,-1 0 0 0 0,1 1-1 0 0,0-1 1 0 0,-1 0 0 0 0,1 1-1 0 0,0-1 0 0 0,4 2-1 0 0,-2 0 20 0 0,1 0 35 0 0,2 1 89 0 0,1 0 55 0 0,-4-1-41 0 0,0-1 1 0 0,0 1-1 0 0,0 0 0 0 0,0 0 1 0 0,0 0-1 0 0,1 2-157 0 0,-1 1 215 0 0,0 0 12 0 0,-3-5-170 0 0,0 1 0 0 0,0 0-1 0 0,1-1 1 0 0,-1 1 0 0 0,0-1-1 0 0,1 1 1 0 0,-1 0 0 0 0,0-1-1 0 0,1 1 1 0 0,-1-1 0 0 0,1 1 0 0 0,-1-1-1 0 0,1 1 1 0 0,-1-1 0 0 0,1 1-1 0 0,0-1 1 0 0,-1 0 0 0 0,1 1-1 0 0,-1-1 1 0 0,1 0 0 0 0,0 0-1 0 0,0 1-56 0 0,4 1 211 0 0,9 8 378 0 0,7 12 192 0 0,-8-9-297 0 0,0 3 64 0 0,-11-11-429 0 0,2 2 107 0 0,4-2 65 0 0,-3-3-203 0 0,4 6 87 0 0,-8-7-133 0 0,0 1-1 0 0,-1 0 0 0 0,1-1 1 0 0,0 1-1 0 0,-1 0 0 0 0,1 0 1 0 0,-1 0-1 0 0,1 0 0 0 0,-1 0 1 0 0,0-1-1 0 0,0 1 0 0 0,0 2-41 0 0,1 5 139 0 0,-1-8-128 0 0,2 4 166 0 0,0-4-77 0 0,-2 0-93 0 0,1 0-39 0 0,1 1-28 0 0,-1-1 51 0 0,0 0 45 0 0,0 0 59 0 0,0 0 39 0 0,1 0 62 0 0,-1 1 70 0 0,1-1 81 0 0,-4-2-259 0 0,1 1-36 0 0,-3 1-24 0 0,0 0-20 0 0,2-1 55 0 0,-1-1 54 0 0,0-1 81 0 0,0-2-167 0 0,-2 0 9 0 0,-3-4 65 0 0,-5-8-79 0 0,10 12-19 0 0,1 0 0 0 0,0 1 1 0 0,0-1-1 0 0,1 0 0 0 0,-1 0 0 0 0,0-3-7 0 0,-1-13 0 0 0,3-32 65 0 0,1 31-69 0 0,1 16-60 0 0,9-4 7 0 0,4-1 30 0 0,-2 2-6 0 0,-4 2-19 0 0,-1-1-20 0 0,0-1-33 0 0,-4 4 67 0 0,17-14-126 0 0,-11 13 37 0 0,3 0-87 0 0,12-8-109 0 0,-8 3 29 0 0,-6 6 87 0 0,0-1-53 0 0,18-6-239 0 0,-27 11 474 0 0,16-5-300 0 0,-8 2 77 0 0,-1 0 11 0 0,0-2-34 0 0,-7 5 215 0 0,-1-1 0 0 0,0 1 0 0 0,1 0 0 0 0,-1-1 0 0 0,1 1 0 0 0,-1 0 0 0 0,1 0 0 0 0,-1 0 0 0 0,1 0 0 0 0,-1 0 56 0 0,-1 0 0 0 0</inkml:trace>
  <inkml:trace contextRef="#ctx0" brushRef="#br0" timeOffset="1101.15">1279 351 6448 0 0,'0'0'141'0'0,"3"0"23"0"0,3 0-35 0 0,0 0-36 0 0,6 0 9 0 0,1 0-79 0 0,17 0-38 0 0,-20 0 49 0 0,0 0 44 0 0,2 0 91 0 0,0 0 107 0 0,3-1 5 0 0,-3-3 43 0 0,-3 1-70 0 0,1-2 38 0 0,-9 5-235 0 0,0-1-1 0 0,1 1 1 0 0,-1-1-1 0 0,1 1 1 0 0,-1 0 0 0 0,1 0-1 0 0,-1-1 1 0 0,1 1 0 0 0,-1 0-1 0 0,1 0-56 0 0,-1 1 48 0 0,1-1-1 0 0,-1 0 1 0 0,1-1 0 0 0,-1 1-1 0 0,0 0 1 0 0,1 0 0 0 0,-1-1-1 0 0,1 1 1 0 0,-1-1 0 0 0,1 1-48 0 0,16-8 406 0 0,-15 6-341 0 0,0 1 0 0 0,0 1-1 0 0,0-1 1 0 0,0 0 0 0 0,0 1 0 0 0,0 0 0 0 0,3 0-65 0 0,3-1 190 0 0,-2-1-44 0 0,4-4 49 0 0,-4 1-102 0 0,3 1 14 0 0,15-10 112 0 0,-11 5-140 0 0,-8 6-38 0 0,0 0 25 0 0,3-1 38 0 0,12-7 32 0 0,-12 6 0 0 0,-2 0-57 0 0,-1-2-38 0 0,2-1-33 0 0,-3 1 13 0 0,-1 2 35 0 0,-4-1-42 0 0,1 1-7 0 0,5 2 13 0 0,-6 3-19 0 0,1 0 0 0 0,-1 0-1 0 0,0-1 1 0 0,1 1 0 0 0,-1 0-1 0 0,0 0 1 0 0,1 0 0 0 0,-1 0-1 0 0,0-1 1 0 0,1 1 0 0 0,-1 0 0 0 0,0 0-1 0 0,1-1 1 0 0,-1 1 0 0 0,0 0-1 0 0,0 0 1 0 0,1-1 0 0 0,-1 1-1 0 0,0 0 1 0 0,0-1 0 0 0,0 1-1 0 0,1 0 1 0 0,-1-1 0 0 0,0 1-1 0 0,0-1 1 0 0,0 1 0 0 0,0 0-1 0 0,0-1 1 0 0,0 1 0 0 0,0-1-1 0 0,0 1 1 0 0,0 0 0 0 0,0-1-1 0 0,0 1 1 0 0,0 0 0 0 0,0-1-1 0 0,0 1 1 0 0,0-1 0 0 0,0 1-1 0 0,0 0 1 0 0,-1-1 0 0 0,1 1 0 0 0,0 0-1 0 0,0-1 1 0 0,0 1 0 0 0,-1 0-1 0 0,1-1 1 0 0,0 1 0 0 0,0 0-1 0 0,-16-32 0 0 0,15 31 1 0 0,0 0 1 0 0,1 0-1 0 0,-1 0 1 0 0,0 0-1 0 0,0 0 1 0 0,1 1-1 0 0,-1-1 1 0 0,0 0 0 0 0,0 0-1 0 0,0 1 1 0 0,0-1-1 0 0,0 1 1 0 0,0-1-1 0 0,0 1 1 0 0,0-1-1 0 0,-1 1-1 0 0,-9-7 29 0 0,7 1-16 0 0,3 5-11 0 0,1 1-1 0 0,0-1 1 0 0,0 1-1 0 0,-1-1 1 0 0,1 1 0 0 0,0-1-1 0 0,-1 1 1 0 0,1 0-1 0 0,0-1 1 0 0,-1 1 0 0 0,1 0-1 0 0,-1-1 1 0 0,1 1-1 0 0,0 0 1 0 0,-1 0 0 0 0,1-1-1 0 0,-1 1 1 0 0,1 0-1 0 0,-1 0 1 0 0,1 0-1 0 0,-1 0 1 0 0,1-1 0 0 0,-1 1-1 0 0,1 0 1 0 0,-1 0-1 0 0,1 0 1 0 0,-1 0 0 0 0,1 0-1 0 0,-1 0 1 0 0,1 0-1 0 0,-1 1 1 0 0,0-1-2 0 0,-11-1 10 0 0,9 1-10 0 0,0 0 0 0 0,0-1 0 0 0,-1 1 0 0 0,1 1 0 0 0,0-1 0 0 0,0 0 0 0 0,-1 1 0 0 0,1-1 1 0 0,0 1-1 0 0,-1 0 0 0 0,-59 31-15 0 0,28-2-58 0 0,23-23 71 0 0,7-4 4 0 0,-1 1 1 0 0,1-1-1 0 0,0 1 1 0 0,0 0-1 0 0,0 0 0 0 0,1 1 1 0 0,-1 0-1 0 0,1-1 1 0 0,-1 3-3 0 0,-2 4 33 0 0,-16 24 138 0 0,20-29-116 0 0,1 0 0 0 0,-1 0 1 0 0,1 1-1 0 0,0-1 0 0 0,-1 7-55 0 0,1 7 148 0 0,1-4 4 0 0,1 2 56 0 0,0-15-183 0 0,0-1-10 0 0,0 0 1 0 0,0 1-1 0 0,0-1 0 0 0,0 0 1 0 0,0 0-1 0 0,1 0 0 0 0,-1 0 1 0 0,1 1-1 0 0,-1-1 1 0 0,1 0-1 0 0,0 0 0 0 0,0 0 1 0 0,0 0-16 0 0,11 13 149 0 0,9 4-49 0 0,18 10-30 0 0,-19-16-14 0 0,-15-10-51 0 0,-1-1 0 0 0,1 0 0 0 0,0 0 0 0 0,0 0 0 0 0,0 0 1 0 0,0-1-1 0 0,0 0 0 0 0,0 0 0 0 0,0 0 0 0 0,2-1-5 0 0,16 1 50 0 0,21-2-50 0 0,-7 0 11 0 0,-25 1-29 0 0,12 0-89 0 0,1-1-62 0 0,-20 0 127 0 0,-1 1 0 0 0,1-1-1 0 0,-1 0 1 0 0,0 0 0 0 0,1-1 0 0 0,-1 1 0 0 0,0-1-1 0 0,0 0 1 0 0,3-2 42 0 0,14-9-384 0 0,-17 12 306 0 0,0 0 0 0 0,1 1 0 0 0,-1-1 0 0 0,0 1 0 0 0,4 0 78 0 0</inkml:trace>
  <inkml:trace contextRef="#ctx0" brushRef="#br0" timeOffset="1763.16">1982 208 8032 0 0,'0'0'182'0'0,"0"0"29"0"0,0 2 12 0 0,4 27-64 0 0,4-3-96 0 0,-7-22-61 0 0,2 6 32 0 0,-3-2 61 0 0,0 1 47 0 0,0-1 34 0 0,0 15 381 0 0,2-12-341 0 0,3 0 52 0 0,-1-1-22 0 0,-1-2-27 0 0,-2 1 24 0 0,0 1 74 0 0,0 1-124 0 0,1 1 56 0 0,0-5-53 0 0,0-1 0 0 0,1 0-1 0 0,-1 0 1 0 0,1 0 0 0 0,2 3-196 0 0,4 3 386 0 0,-6-9-123 0 0,-2-1-98 0 0,-1 0-63 0 0,-1 1-55 0 0,-1 0-4 0 0,3 0 54 0 0,0-1 60 0 0,1 1 97 0 0,9 8 103 0 0,-8-9-45 0 0,-3-2-21 0 0,0 0-3 0 0,0 0-12 0 0,0 0-52 0 0,0 0-28 0 0,0 0-4 0 0,0 0-11 0 0,0-2-47 0 0,0-25 78 0 0,2 22-125 0 0,0 3-82 0 0,-1 1-1 0 0,0-1 0 0 0,0 1 1 0 0,0-1-1 0 0,0 1 1 0 0,0-1-1 0 0,0 0 1 0 0,-1 1-1 0 0,1-1 0 0 0,0 0 1 0 0,-1 1-1 0 0,1-1 1 0 0,-1-1-5 0 0,2-32 75 0 0,-2 30-65 0 0,-1-4-2 0 0,1 6-8 0 0,-1 0 0 0 0,1 0 0 0 0,0 0 1 0 0,0 0-1 0 0,0 0 0 0 0,1 0 0 0 0,-1 0 1 0 0,1 0-1 0 0,-1 0 0 0 0,1 0 0 0 0,0-1 0 0 0,4-4 0 0 0,6-18 0 0 0,-8 19-8 0 0,-3 5 10 0 0,1 0 0 0 0,-1 0 0 0 0,1 1 0 0 0,0-1 0 0 0,-1 0 0 0 0,1 1 0 0 0,0-1 0 0 0,0 1 0 0 0,1-2-2 0 0,10-10-24 0 0,11-10-63 0 0,-23 22 83 0 0,4-4-35 0 0,1 1 1 0 0,-1 0-1 0 0,1 1 1 0 0,-1-1-1 0 0,2 0 39 0 0,-3 3-17 0 0,0 0-1 0 0,-1 0 1 0 0,1 0 0 0 0,0 0-1 0 0,0 0 1 0 0,0 1 0 0 0,0-1-1 0 0,0 1 1 0 0,0 0 0 0 0,0 0-1 0 0,0 0 18 0 0,61 0-161 0 0,-62 0 158 0 0,0 0-1 0 0,-1 0 1 0 0,1 0 0 0 0,0 1 0 0 0,-1-1-1 0 0,1 1 1 0 0,0-1 0 0 0,-1 1 0 0 0,1-1-1 0 0,-1 1 1 0 0,1 0 0 0 0,-1 0 0 0 0,1 0-1 0 0,-1 0 4 0 0,7 4-21 0 0,-1-2 13 0 0,-4-2 4 0 0,0 1-1 0 0,0-1 1 0 0,0 0-1 0 0,-1 1 1 0 0,1 0 0 0 0,-1-1-1 0 0,1 1 1 0 0,-1 0-1 0 0,1 0 1 0 0,-1 1-1 0 0,0-1 1 0 0,0 0-1 0 0,0 1 1 0 0,-1-1 0 0 0,2 2 3 0 0,1 6 2 0 0,-3-8-1 0 0,0 1 0 0 0,1-1 0 0 0,-1 0 0 0 0,0 0 0 0 0,0 1 0 0 0,1-1 0 0 0,0 0 0 0 0,-1 0 0 0 0,1 0 0 0 0,6 5 0 0 0,-5-4 0 0 0,1 0 0 0 0,-1 1 0 0 0,0-1 0 0 0,0 1 0 0 0,0-1 0 0 0,0 1 0 0 0,18 44 77 0 0,-11-29-13 0 0,-4 8-8 0 0,0-14-41 0 0,-5-12-8 0 0,0 1-1 0 0,0-1 1 0 0,0 1 0 0 0,-1-1 0 0 0,1 1-1 0 0,-1-1 1 0 0,1 1 0 0 0,-1-1-1 0 0,0 1 1 0 0,1-1 0 0 0,-1 1 0 0 0,0 0-1 0 0,0-1-6 0 0,3 26 121 0 0,-3-25-114 0 0,1-1 1 0 0,-1 1 0 0 0,1 0-1 0 0,0-1 1 0 0,0 1-1 0 0,0-1 1 0 0,-1 1 0 0 0,1-1-1 0 0,1 0 1 0 0,-1 1-1 0 0,0 0-7 0 0,2 0 64 0 0,-3 1-10 0 0,0 1-68 0 0,0-1 45 0 0,0-1 80 0 0,0-3 52 0 0,0-7 196 0 0,0 1-190 0 0,0 1-132 0 0,0 3-72 0 0,0 0-42 0 0,0 1 82 0 0,0 1 0 0 0,0-1 0 0 0,1 0 0 0 0,-1 0 0 0 0,1 0 0 0 0,-1 1 0 0 0,1-1 0 0 0,-1 0 0 0 0,1 1 0 0 0,0-1 0 0 0,0 0 0 0 0,0 1-1 0 0,0-1-4 0 0,0 1 1 0 0,0-1-1 0 0,0 1 0 0 0,0-1 0 0 0,0 0 0 0 0,-1 1 0 0 0,1-1 1 0 0,-1 0-1 0 0,1 0 0 0 0,-1 1 0 0 0,1-1 0 0 0,-1 0 0 0 0,0 0 0 0 0,0 0 0 0 0,4-28-10 0 0,3 5-43 0 0,-5 19 31 0 0,-1 3 3 0 0,0 0 1 0 0,0-1-1 0 0,-1 1 1 0 0,1 0-1 0 0,-1-1 0 0 0,0 1 1 0 0,0 0-1 0 0,0-1 19 0 0,2-14-78 0 0,4 2-25 0 0,-3 11 44 0 0,-1 0 0 0 0,1 0 0 0 0,0 1 1 0 0,0 0-1 0 0,0-1 0 0 0,3-1 59 0 0,-4 3-37 0 0,0 0 0 0 0,0 0-1 0 0,0 0 1 0 0,0 0-1 0 0,0 0 1 0 0,0-1 37 0 0,7-12-165 0 0,0 8 110 0 0,2 3-1 0 0,7-6-36 0 0,-11 8 22 0 0,2 3 67 0 0,-6 1-9 0 0,19-2-85 0 0,-16 2 76 0 0,-2 1 6 0 0,12 12-10 0 0,-8-7 0 0 0,-5-4 19 0 0,0 0 0 0 0,1 1 0 0 0,-1-1 0 0 0,0 1 0 0 0,-1-1 1 0 0,1 2 5 0 0,2 5 0 0 0,-4-8 0 0 0,0 1 0 0 0,0-1 0 0 0,0 0 0 0 0,1 0 0 0 0,-1 1 0 0 0,0-1 0 0 0,1 0 0 0 0,0 0 0 0 0,0 0 0 0 0,0 0-1 0 0,1 1 1 0 0,-1 0 0 0 0,0 0 0 0 0,0 0 0 0 0,0 0-1 0 0,0 2 1 0 0,-1-2 3 0 0,1 1 1 0 0,1 0-1 0 0,-1-1 0 0 0,0 1 0 0 0,1-1 0 0 0,1 1-3 0 0,1 2 33 0 0,-1-1 0 0 0,1 1 0 0 0,-1 0 0 0 0,2 5-33 0 0,2 1 33 0 0,-6-8-17 0 0,0 0 1 0 0,0 0-1 0 0,0 0 0 0 0,0 0 0 0 0,-1 0 0 0 0,2 4-16 0 0,-3-5 5 0 0,1 0 0 0 0,0 0-1 0 0,0 0 1 0 0,0-1 0 0 0,0 1-1 0 0,1 0 1 0 0,-1-1 0 0 0,1 1-1 0 0,-1-1 1 0 0,1 0 0 0 0,0 1-1 0 0,1-1-4 0 0,-1 1 18 0 0,1 0 0 0 0,-1 0-1 0 0,0 1 1 0 0,0-1 0 0 0,0 1-1 0 0,1 0-17 0 0,3 9 38 0 0,3-2-38 0 0,-7-9 1 0 0,-1-1-1 0 0,1 1 0 0 0,-1-1 0 0 0,0 1 0 0 0,1 0 0 0 0,-1-1 0 0 0,0 1 0 0 0,0 0 0 0 0,0 2 0 0 0,2 1 7 0 0,0 0 0 0 0,-1 0 0 0 0,2-1 0 0 0,-1 1 0 0 0,0-1 0 0 0,1 0 0 0 0,0 1 0 0 0,0-2 0 0 0,1 2-7 0 0,9 8-29 0 0,-12-10-105 0 0,-1 0 48 0 0,0 1 22 0 0,-3 2-25 0 0,2-6 58 0 0,0 2-94 0 0,0-1-53 0 0,0-1-75 0 0,0 0 80 0 0,0 0-36 0 0,0 0-40 0 0,0 0-38 0 0,0 0-384 0 0,0 0 94 0 0,0 0-51 0 0,0 0-738 0 0,0 0-577 0 0,0 0-1100 0 0</inkml:trace>
  <inkml:trace contextRef="#ctx0" brushRef="#br0" timeOffset="1979.14">3148 224 7312 0 0,'0'0'165'0'0,"0"0"22"0"0,0 0 9 0 0,0 2-20 0 0,0 6-265 0 0,0 0 75 0 0,0 2 66 0 0,0 0 58 0 0,0 2 85 0 0,0 1 57 0 0,0 0 104 0 0,0 4 236 0 0,0-9-293 0 0,2-2-40 0 0,0 0 13 0 0,2 1 89 0 0,2 5 192 0 0,-4-1-103 0 0,-2-3-157 0 0,-1-6-196 0 0,1 0 0 0 0,0 0-1 0 0,0 0 1 0 0,0 1-1 0 0,1-1 1 0 0,-1 0 0 0 0,0 0-1 0 0,1 0 1 0 0,0 0 0 0 0,0 1-97 0 0,3 7 318 0 0,0-1-94 0 0,-3-6-142 0 0,0 1 0 0 0,0 0-1 0 0,0-1 1 0 0,-1 1-1 0 0,0 0 1 0 0,1 2-82 0 0,-1 2 133 0 0,0 1 36 0 0,3 5 103 0 0,2-4-60 0 0,0-2-82 0 0,1 6 43 0 0,0-10-89 0 0,-5-3-80 0 0,-1-1 1 0 0,1 0-1 0 0,-1 0 1 0 0,0 0-1 0 0,1 1 1 0 0,-1-1-1 0 0,0 0 1 0 0,1 0-1 0 0,-1 1 1 0 0,0-1-1 0 0,1 0 1 0 0,-1 1-1 0 0,0-1 1 0 0,0 0-1 0 0,1 1 0 0 0,-1-1 1 0 0,0 0-1 0 0,0 1 1 0 0,0-1-1 0 0,1 1 1 0 0,-1-1-1 0 0,0 0 1 0 0,0 1-1 0 0,0-1 1 0 0,0 1-1 0 0,0-1 1 0 0,0 1-1 0 0,0-1 1 0 0,0 0-1 0 0,0 1 1 0 0,0 0-5 0 0,0 1 97 0 0,0-2-66 0 0,0 0-53 0 0,0 0-52 0 0,0 0-108 0 0,0 0-192 0 0,0 0-30 0 0</inkml:trace>
  <inkml:trace contextRef="#ctx0" brushRef="#br0" timeOffset="2295.79">3164 80 9504 0 0,'-3'0'216'0'0,"3"0"-205"0"0,-1 0 0 0 0,1 0 0 0 0,-1 0 0 0 0,1 0 0 0 0,-1 0 0 0 0,1 0 0 0 0,-1 0 0 0 0,1 0 0 0 0,-1 0 0 0 0,1-1 0 0 0,-1 1 0 0 0,1 0 0 0 0,-1 0-1 0 0,1 0 1 0 0,-1-1 0 0 0,1 1 0 0 0,-1 0 0 0 0,1-1 0 0 0,-1 1 0 0 0,1 0 0 0 0,0-1 0 0 0,-1 1 0 0 0,1 0 0 0 0,0-1 0 0 0,-1 1 0 0 0,1-1 0 0 0,0 1 0 0 0,0-1 0 0 0,-1 1 0 0 0,1-1 0 0 0,0 1 0 0 0,0-1 0 0 0,0 1 0 0 0,0-1 0 0 0,-1 1 0 0 0,1-1 0 0 0,0 1 0 0 0,0-1 0 0 0,0 1 0 0 0,0-1 0 0 0,0 1 0 0 0,0-1 0 0 0,0 1 0 0 0,1-1 0 0 0,-1 1 0 0 0,0-1-11 0 0,-1-8 148 0 0,-1 5-77 0 0,-3 1-33 0 0,0 0-32 0 0,-1-7-6 0 0,-1 5 35 0 0,3 1 64 0 0,2-3 64 0 0,2 4 140 0 0,0 3 1 0 0,0-3-32 0 0,0 3-443 0 0,0 0 99 0 0,0-1 78 0 0,0 1 60 0 0,1-3 340 0 0,-1 2-274 0 0,0 0-102 0 0,0 0-42 0 0,0 1-54 0 0,0-1-63 0 0,0 0-34 0 0,0 1-55 0 0,0-1-63 0 0,0 0-68 0 0,0 1-72 0 0,0-1-80 0 0,-1 1-85 0 0,1-1-91 0 0,0 1-770 0 0,0 0-828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7:56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 6536 0 0,'0'0'141'0'0,"0"0"23"0"0,0 0 13 0 0,0 0-50 0 0,0 0 0 0 0,0 0 54 0 0,0 0 160 0 0,0 0 293 0 0,0 0 26 0 0,0 0-273 0 0,0 0-161 0 0,0 0-43 0 0,0 0 35 0 0,0 0 93 0 0,0 0-20 0 0,2 2-14 0 0,12 20 62 0 0,-1-1-43 0 0,-13-21-289 0 0,0 0 1 0 0,1 0 0 0 0,-1 1-1 0 0,0-1 1 0 0,0 0-1 0 0,1 0 1 0 0,-1 1 0 0 0,0-1-1 0 0,0 0 1 0 0,0 1 0 0 0,0-1-1 0 0,0 0 1 0 0,1 0 0 0 0,-1 1-1 0 0,0-1 1 0 0,0 0 0 0 0,0 1-1 0 0,0-1 1 0 0,0 0-1 0 0,0 1 1 0 0,0-1 0 0 0,0 0-1 0 0,0 1 1 0 0,0-1 0 0 0,0 0-1 0 0,0 1-7 0 0,0 4 55 0 0,1 1-1 0 0,0-1 1 0 0,1 0 0 0 0,-1 1-1 0 0,1-1-54 0 0,0 1 61 0 0,0 0 0 0 0,-1 1 0 0 0,1-1 0 0 0,-1 0 0 0 0,0 3-61 0 0,0 8 160 0 0,5 1-27 0 0,0-3-34 0 0,-1 15 101 0 0,1-15-65 0 0,-5-12-106 0 0,1 1 0 0 0,-1-1 0 0 0,0 0 0 0 0,0 1 0 0 0,-1-1 1 0 0,1 1-1 0 0,-1 0 0 0 0,1-1 0 0 0,-1 1-29 0 0,0 40 251 0 0,0 56 206 0 0,0-94-421 0 0,1-1-1 0 0,-1 1 1 0 0,2 0-1 0 0,-1-1 1 0 0,0 1 0 0 0,2 1-36 0 0,-1-2 31 0 0,-1 0-1 0 0,1 1 1 0 0,-1-1 0 0 0,-1 0 0 0 0,1 1 0 0 0,0 1-31 0 0,-1 73 360 0 0,2-62-300 0 0,7 2-45 0 0,-7-16-8 0 0,2 10 48 0 0,-5 1-29 0 0,1-6 0 0 0,0 20-5 0 0,0-27 6 0 0,0-2-94 0 0,0 0 6 0 0,0 0-69 0 0,0 0-80 0 0,0 0 60 0 0,0 0-35 0 0,0 0-38 0 0,0 0-36 0 0,0 0-355 0 0,0 0 83 0 0,0 0-50 0 0,0 0-687 0 0,0 0-541 0 0,0 0-1028 0 0</inkml:trace>
  <inkml:trace contextRef="#ctx0" brushRef="#br0" timeOffset="517.44">0 384 7688 0 0,'0'0'166'0'0,"0"0"29"0"0,0 0 14 0 0,3 3-25 0 0,10 7-146 0 0,-8-8-17 0 0,-1-1 38 0 0,5-1 149 0 0,-6 0-111 0 0,-1 0 0 0 0,1-1 0 0 0,-1 1 0 0 0,1 0 0 0 0,-1 0-1 0 0,1 1 1 0 0,0-1 0 0 0,-1 1 0 0 0,0-1 0 0 0,3 2-97 0 0,6 2 375 0 0,-2-2-66 0 0,0-3-51 0 0,0-2-34 0 0,1 1-67 0 0,5-1 109 0 0,10 3 242 0 0,0 0-25 0 0,-10-3-264 0 0,17-7 221 0 0,0 4-100 0 0,2-4-42 0 0,9 4-8 0 0,-8-4-33 0 0,-4 3-135 0 0,-20 5-96 0 0,-1-1-1 0 0,1 1 1 0 0,3-3-26 0 0,13-5 31 0 0,0 2 1 0 0,8-1-32 0 0,-26 7 1 0 0,11 0 123 0 0,-13 2-144 0 0,0 0-102 0 0,-3 0 9 0 0,0-1-41 0 0,0 0-47 0 0,1-1-52 0 0,-2 1-22 0 0,0 0-52 0 0,1 0-47 0 0,-1-1-40 0 0,4-1-513 0 0,-1 1-93 0 0,3 0-713 0 0,1 1-986 0 0</inkml:trace>
  <inkml:trace contextRef="#ctx0" brushRef="#br0" timeOffset="933.44">735 320 7224 0 0,'0'3'165'0'0,"0"28"347"0"0,0-24-461 0 0,0-3-62 0 0,2 12 43 0 0,5 0-28 0 0,3 6-5 0 0,-6-12 8 0 0,1 0 9 0 0,-3-1 50 0 0,-1-1 48 0 0,0 2 72 0 0,-1-7-131 0 0,0 0 0 0 0,0 0-1 0 0,0 0 1 0 0,1 0 0 0 0,-1 0 0 0 0,1 0-1 0 0,0-1 1 0 0,0 2-55 0 0,11 17 390 0 0,-9-15-324 0 0,1 1 34 0 0,2 7 177 0 0,-2-5-9 0 0,0-1 0 0 0,0 1 0 0 0,3 2-268 0 0,2 11 314 0 0,-5-11-124 0 0,1 2 103 0 0,0-5-142 0 0,1 5 95 0 0,-1 0-50 0 0,6 11 78 0 0,-8-13 11 0 0,-3-9-236 0 0,0 1-1 0 0,0-1 1 0 0,0 1-1 0 0,0 0 1 0 0,1-1-1 0 0,-1 1 1 0 0,1 0-49 0 0,7 5 296 0 0,-8-8-281 0 0,1 0-1 0 0,-1 1 1 0 0,1-1 0 0 0,-1 0 0 0 0,0 1 0 0 0,1-1 0 0 0,-1 1 0 0 0,0-1-1 0 0,1 0 1 0 0,-1 1 0 0 0,0-1 0 0 0,1 1 0 0 0,-1-1 0 0 0,0 1 0 0 0,0-1-1 0 0,0 1 1 0 0,1-1 0 0 0,-1 1 0 0 0,0-1 0 0 0,0 1 0 0 0,0-1 0 0 0,0 1-1 0 0,0-1 1 0 0,0 1 0 0 0,0-1 0 0 0,0 1 0 0 0,0-1 0 0 0,0 1 0 0 0,0-1-15 0 0,1 8 180 0 0,1-3-37 0 0,2-2-43 0 0,2-3-45 0 0,-3 0 19 0 0,-3 0 0 0 0,0 0 38 0 0,0 0-12 0 0,-3 0-10 0 0,-10 0-4 0 0,12 0-80 0 0,0 1 0 0 0,0-1 0 0 0,0 0-1 0 0,0 0 1 0 0,1-1 0 0 0,-1 1 0 0 0,0 0 0 0 0,0 0 0 0 0,0 0-1 0 0,0-1 1 0 0,0 1 0 0 0,1 0 0 0 0,-1-1 0 0 0,-1 1-6 0 0,-3-14 66 0 0,0 6-51 0 0,4 7-16 0 0,0-1 1 0 0,0 1 0 0 0,0 0 0 0 0,1-1 0 0 0,-1 0 0 0 0,0 1 0 0 0,1-1 0 0 0,-1 1 0 0 0,1-1 0 0 0,-1 0 0 0 0,1 1 0 0 0,0-1 0 0 0,0 0 0 0 0,0 0 0 0 0,4-28-28 0 0,3 5-47 0 0,-5 19 47 0 0,1-8-48 0 0,-2-2 9 0 0,0-2 3 0 0,1 13 25 0 0,1-1 1 0 0,-1 1-1 0 0,1-1 0 0 0,0 1 0 0 0,0 0 0 0 0,0 0 0 0 0,1 0 1 0 0,3-3 38 0 0,9-6-111 0 0,-3 9-28 0 0,-8-6-11 0 0,6 5 4 0 0,3-2 36 0 0,-9 6 72 0 0,6 1-39 0 0,4 8 7 0 0,-13-6 61 0 0,-1 0 1 0 0,1 0-1 0 0,-1-1 0 0 0,1 1 1 0 0,0 0-1 0 0,-1 0 0 0 0,1-1 1 0 0,0 1-1 0 0,0-1 0 0 0,-1 0 1 0 0,3 1 8 0 0,9 1-53 0 0,-3 4 34 0 0,-2-1 19 0 0,6 0 0 0 0,-6 9-11 0 0,1-7-7 0 0,-7-5 16 0 0,0 0-1 0 0,0-1 1 0 0,0 1 0 0 0,0 0 0 0 0,-1 0-1 0 0,1 0 1 0 0,-1 0 0 0 0,1 0 0 0 0,-1 0 0 0 0,0 0-1 0 0,1 2 3 0 0,1 0 11 0 0,0 0 0 0 0,0 0 0 0 0,1 0 0 0 0,-1 0 1 0 0,1 0-1 0 0,0-1 0 0 0,1 2-11 0 0,-1-2 19 0 0,0 0 0 0 0,0 1 1 0 0,0-1-1 0 0,-1 1 1 0 0,1 0-1 0 0,-1 1 1 0 0,1 1-20 0 0,12 25 144 0 0,-14-17-64 0 0,1-9 33 0 0,1-1-70 0 0,-3-4-38 0 0,-1 0-1 0 0,1 1 1 0 0,-1-1 0 0 0,1 0-1 0 0,-1 1 1 0 0,1-1 0 0 0,-1 0-1 0 0,0 1 1 0 0,1-1-1 0 0,-1 1 1 0 0,0-1 0 0 0,1 1-1 0 0,-1-1 1 0 0,0 1 0 0 0,0-1-1 0 0,0 1 1 0 0,1-1-1 0 0,-1 1 1 0 0,0 0-5 0 0,2 34 160 0 0,-2-31-139 0 0,0 2-43 0 0,0 6-120 0 0,0 25-591 0 0,0-35 477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09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1 352 7368 0 0,'0'0'165'0'0,"0"0"22"0"0,0 0 10 0 0,0 0-54 0 0,0 0-5 0 0,0 0 54 0 0,0 0 166 0 0,0 0 306 0 0,0 0 28 0 0,2 0-15 0 0,7-2-192 0 0,-9 2-454 0 0,1 0 0 0 0,-1-1 0 0 0,1 1 0 0 0,-1-1 0 0 0,0 1 0 0 0,1 0 1 0 0,-1-1-1 0 0,0 1 0 0 0,0-1 0 0 0,1 1 0 0 0,-1-1 0 0 0,0 1 0 0 0,0-1 0 0 0,0 1 0 0 0,0-1 1 0 0,1 1-1 0 0,-1-1 0 0 0,0 1 0 0 0,0-1 0 0 0,0 0 0 0 0,0 1 0 0 0,0-1-31 0 0,0-2 562 0 0,2 3-20 0 0,9 0-71 0 0,-11 0-463 0 0,0 0-1 0 0,0 0 1 0 0,0 0 0 0 0,0 1 0 0 0,0-1-1 0 0,0 0 1 0 0,1 0 0 0 0,-1 0 0 0 0,0 0-1 0 0,0 0 1 0 0,0 0 0 0 0,0 0 0 0 0,0 0-1 0 0,0 0 1 0 0,0 0 0 0 0,0 0 0 0 0,0 0-1 0 0,1-1 1 0 0,-1 1 0 0 0,0 0 0 0 0,0 0-1 0 0,0 0 1 0 0,0 0 0 0 0,0 0-1 0 0,0 0 1 0 0,0 0 0 0 0,0 0 0 0 0,0 0-1 0 0,0 0 1 0 0,0 0 0 0 0,0 0 0 0 0,0 0-1 0 0,1 0 1 0 0,-1 0 0 0 0,0 0 0 0 0,0-1-1 0 0,0 1 1 0 0,0 0 0 0 0,0 0 0 0 0,0 0-1 0 0,0 0 1 0 0,0 0 0 0 0,0 0 0 0 0,0 0-1 0 0,0 0 1 0 0,0 0 0 0 0,0 0 0 0 0,0-1-1 0 0,0 1 1 0 0,0 0 0 0 0,0 0 0 0 0,0 0-1 0 0,0 0 1 0 0,0 0 0 0 0,0 0 0 0 0,0 0-1 0 0,0 0-7 0 0,0-1 18 0 0,-1 1 1 0 0,1-1-1 0 0,0 1 0 0 0,0 0 0 0 0,0-1 0 0 0,0 1 1 0 0,1-1-1 0 0,-1 1 0 0 0,0-1 0 0 0,0 1 0 0 0,0 0 1 0 0,0-1-1 0 0,0 1 0 0 0,0-1 0 0 0,1 1 0 0 0,-1 0 1 0 0,0-1-1 0 0,0 1 0 0 0,1 0 0 0 0,-1-1 0 0 0,0 1 1 0 0,1 0-1 0 0,-1-1 0 0 0,0 1 0 0 0,0 0 0 0 0,1 0 1 0 0,-1-1-1 0 0,1 1 0 0 0,-1 0 0 0 0,0 0 0 0 0,1 0-18 0 0,6-5 288 0 0,-2-6 74 0 0,6 6-30 0 0,-6-6-4 0 0,9 6-16 0 0,-7 0-158 0 0,22-23 396 0 0,-17 15-351 0 0,-4 5-101 0 0,-1 1-53 0 0,24-24 194 0 0,-2 2-52 0 0,-9 9-29 0 0,17-17 90 0 0,-14 14-159 0 0,-19 19-86 0 0,2-2 5 0 0,-5 5-4 0 0,1-1 1 0 0,-1 1-1 0 0,0-1 0 0 0,0 1 0 0 0,0-1 1 0 0,0 0-1 0 0,0 1 0 0 0,0-1 0 0 0,0 0 1 0 0,0-1-5 0 0,10-20 42 0 0,-5 10-31 0 0,4 7 32 0 0,-9 6-42 0 0,-1-1 1 0 0,1 0-1 0 0,-1 1 0 0 0,0-1 1 0 0,0 0-1 0 0,1 1 1 0 0,-1-1-1 0 0,0 0 1 0 0,0 1-1 0 0,0-1 0 0 0,0 0 1 0 0,0 1-1 0 0,0-1 1 0 0,0 0-1 0 0,0 1-1 0 0,0-1 1 0 0,0 1 0 0 0,0 0-1 0 0,0 0 1 0 0,0 0 0 0 0,0 0 0 0 0,0 0-1 0 0,0 0 1 0 0,0 0 0 0 0,0 0 0 0 0,0 0-1 0 0,0 0 1 0 0,0-1 0 0 0,0 1 0 0 0,0 0-1 0 0,0 0 1 0 0,0 0 0 0 0,0 0 0 0 0,0 0-1 0 0,0 0 1 0 0,0 0 0 0 0,0 0 0 0 0,0 0-1 0 0,0 0 1 0 0,0-1 0 0 0,0 1 0 0 0,0 0-1 0 0,0 0 1 0 0,0 0 0 0 0,0 0 0 0 0,1 0-1 0 0,-1 0 1 0 0,0 0 0 0 0,0 0 0 0 0,0 0-1 0 0,0 0 1 0 0,0 0 0 0 0,0 0 0 0 0,0 0-1 0 0,0 0 1 0 0,0 0 0 0 0,0 0 0 0 0,0 0-1 0 0,1 0 1 0 0,-1 0 0 0 0,0 0 0 0 0,0 0-1 0 0,0 0 1 0 0,0 0 0 0 0,0 0 0 0 0,0 0-1 0 0,0 0 1 0 0,0 0 0 0 0,0 0 0 0 0,0 0-1 0 0,1 0 1 0 0,-1 0 0 0 0,0 0-1 0 0,10 0 21 0 0,-7 0 32 0 0,-3 0 11 0 0,0 0 0 0 0,0 0 3 0 0,0 0 10 0 0,0 0 1 0 0,0 0-12 0 0,0 0 1 0 0,0 0 10 0 0,18 17 72 0 0,-7-5-106 0 0,-5-9 32 0 0,-6-3-75 0 0,0 0 5 0 0,1 0-1 0 0,0 0 1 0 0,-1 0 0 0 0,1 0-1 0 0,0 0 1 0 0,0 0-1 0 0,-1 0 1 0 0,1 0 0 0 0,0 1-1 0 0,-1-1 1 0 0,1 0 0 0 0,0 0-1 0 0,-1 1 1 0 0,1-1-1 0 0,-1 0-4 0 0,6 14 54 0 0,7 2-44 0 0,0 0-10 0 0,-4 4 33 0 0,4 7 74 0 0,0-10-79 0 0,-11-16-21 0 0,0 1 0 0 0,-1 0 0 0 0,1 0 0 0 0,-1 0 0 0 0,1 1 0 0 0,-1-1 0 0 0,0 0 0 0 0,0 0 0 0 0,0 1 0 0 0,0-1 0 0 0,0 1-1 0 0,0-1 1 0 0,0 1-7 0 0,0 0 2 0 0,12 27 57 0 0,-4-9-16 0 0,-8-17-13 0 0,1 1 0 0 0,0 0 0 0 0,0 0-1 0 0,0-1 1 0 0,1 0 0 0 0,0 1 0 0 0,0-1-1 0 0,2 2-29 0 0,8 8 112 0 0,-10-9 3 0 0,-3-3-98 0 0,0 0 1 0 0,1 0-1 0 0,-1-1 1 0 0,1 1-1 0 0,-1 0 1 0 0,1 0-1 0 0,0-1 0 0 0,0 1 1 0 0,0-1-1 0 0,0 1 1 0 0,0 0-1 0 0,0-1 1 0 0,0 0-1 0 0,0 1 0 0 0,1 0-17 0 0,1 2 133 0 0,-2 0-69 0 0,-2 3-14 0 0,1-6-31 0 0,0 1 83 0 0,0-2-7 0 0,0 0-6 0 0,0 0-3 0 0,0 0-12 0 0,0 0-2 0 0,0 0 0 0 0,0 0 15 0 0,0 0 60 0 0,0 0 21 0 0,0 0 6 0 0,0 0-78 0 0,0 0-62 0 0,0 0-39 0 0,0 0-46 0 0,0 0-45 0 0,0 0 42 0 0,0 0 141 0 0,0 0 13 0 0,0 0-63 0 0,0 0-65 0 0,0 0-67 0 0,0 0-138 0 0,0 0-243 0 0,0 0 256 0 0,0 0 105 0 0,0 0-36 0 0,0 0-7 0 0,0 0-36 0 0,0 0-41 0 0,0 0-45 0 0,0 0-49 0 0,0 0-48 0 0,0 0-41 0 0,0 0-40 0 0,0 0-291 0 0,1-1-64 0 0,-1 1-51 0 0,1-1-36 0 0,4-4-1607 0 0,4-4-1416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08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8088 0 0,'0'0'234'0'0,"0"3"-4"0"0,-1 28 416 0 0,1-29-556 0 0,-1 0-1 0 0,1 0 1 0 0,0 0-1 0 0,0 0 0 0 0,0 0 1 0 0,0 0-1 0 0,1 0 1 0 0,-1 0-1 0 0,0 0 1 0 0,1 0-1 0 0,0 0 1 0 0,-1 0-1 0 0,2 2-89 0 0,3 4 286 0 0,1 2 109 0 0,-4 7 56 0 0,-2-8-255 0 0,-1 3 9 0 0,1-3-30 0 0,1-1 12 0 0,2 1 53 0 0,-1-3-150 0 0,5 19 312 0 0,-3 6-52 0 0,-2-5-79 0 0,7 11 89 0 0,-1-2-33 0 0,-3-13-165 0 0,0 3 71 0 0,15 52 654 0 0,-14-51-605 0 0,0-3-46 0 0,-4-17-156 0 0,-2-1 1 0 0,1 1 0 0 0,-1-1 0 0 0,0 6-81 0 0,3 23 308 0 0,1-16-173 0 0,3 16 100 0 0,-5-9-47 0 0,-2-18-130 0 0,1 0 0 0 0,0 0 1 0 0,0-1-1 0 0,1 1 0 0 0,0 0 1 0 0,0-1-59 0 0,2 11 116 0 0,2 15 106 0 0,-2-17-139 0 0,3 21 110 0 0,-5-5 21 0 0,-2-27-188 0 0,1 1-1 0 0,-1-1 1 0 0,1 0-1 0 0,0-1 1 0 0,0 1-1 0 0,0 0 1 0 0,1 0-1 0 0,-1 0 1 0 0,1-1-1 0 0,1 4-25 0 0,0 2 52 0 0,-2 23 158 0 0,-1-16-127 0 0,-1-15-104 0 0,1-9-63 0 0,-1 6-32 0 0,-1 2-11 0 0,-3-1-133 0 0,4 1 244 0 0,1 0 0 0 0,0 0-1 0 0,-1 0 1 0 0,1 0 0 0 0,0-1 0 0 0,0 1 0 0 0,-1 0-1 0 0,1 0 1 0 0,0 0 0 0 0,-1 0 0 0 0,1-1 0 0 0,0 1-1 0 0,0 0 1 0 0,-1 0 0 0 0,1-1 0 0 0,0 1-1 0 0,0 0 1 0 0,0 0 0 0 0,0-1 0 0 0,-1 1 0 0 0,1 0-1 0 0,0-1 1 0 0,0 1 0 0 0,0 0 0 0 0,0 0 0 0 0,0-1-1 0 0,0 1 1 0 0,0 0 0 0 0,0-1 0 0 0,0 1 16 0 0,-1-3-131 0 0,1 1-33 0 0,0-3-134 0 0,0 1-109 0 0,-1 1 153 0 0,1 1-37 0 0,-1-1-41 0 0,-1 1-44 0 0,2 0-28 0 0,-1 0-54 0 0,-1 1-48 0 0,1-1-42 0 0,-1 0-157 0 0,1 0-42 0 0,-1 0-189 0 0,-2-1-513 0 0,4 3 1446 0 0</inkml:trace>
  <inkml:trace contextRef="#ctx0" brushRef="#br0" timeOffset="468.96">2 112 6056 0 0,'0'0'176'0'0,"0"0"-38"0"0,0 0 6 0 0,0 0 64 0 0,0 0 188 0 0,0 0 344 0 0,0 0 27 0 0,3 0-23 0 0,3-1-425 0 0,0-1-59 0 0,1-2-2 0 0,1-2 78 0 0,-3 3 210 0 0,4 1-190 0 0,-4 0-160 0 0,1-1-39 0 0,8-4 159 0 0,-3 5-47 0 0,7 2 154 0 0,2 0-66 0 0,-2 0-83 0 0,-1 0-101 0 0,-13 0-142 0 0,9 1 122 0 0,-4 0-42 0 0,4 5 26 0 0,-11-5-119 0 0,0 0 0 0 0,0 0 0 0 0,1 0 1 0 0,-1 0-1 0 0,0-1 0 0 0,0 1 0 0 0,3 0-18 0 0,10 0 80 0 0,-12-1-76 0 0,-1 0 1 0 0,1 0 0 0 0,0 0-1 0 0,0 1 1 0 0,0-1 0 0 0,0 1 0 0 0,0 0-1 0 0,1 0-4 0 0,17 11 59 0 0,-16-9-50 0 0,0-1 0 0 0,1 1 1 0 0,0-1-1 0 0,0 0 1 0 0,0-1-1 0 0,5 2-9 0 0,-5-2 8 0 0,0 0 1 0 0,0 1-1 0 0,0 0 0 0 0,-1 0 1 0 0,1 1-1 0 0,4 2-8 0 0,11 12 44 0 0,-1 12-33 0 0,-16-22-11 0 0,1-1-1 0 0,-1 1 1 0 0,1-1 0 0 0,3 2 0 0 0,8 7-9 0 0,16 16 92 0 0,-30-30-76 0 0,-1 1 0 0 0,1 0-1 0 0,-1 0 1 0 0,0 0 0 0 0,1 0-1 0 0,-1 0 1 0 0,0 1 0 0 0,0-1-1 0 0,0 0 1 0 0,-1 0 0 0 0,1 1-1 0 0,0-1 1 0 0,-1 1 0 0 0,1 1-7 0 0,-1-3 8 0 0,0 1 1 0 0,0 0 0 0 0,0-1 0 0 0,0 1 0 0 0,1 0-1 0 0,-1-1 1 0 0,1 1 0 0 0,0-1 0 0 0,-1 1 0 0 0,1 0 0 0 0,0-1-1 0 0,0 0 1 0 0,0 1 0 0 0,0-1 0 0 0,0 1 0 0 0,0-1-1 0 0,0 0 1 0 0,1 1-9 0 0,2 5 99 0 0,-5 2-73 0 0,0-7-5 0 0,1 5 5 0 0,0 0 51 0 0,-4 11 327 0 0,0-11-260 0 0,2-3-95 0 0,-1-1-37 0 0,1 0 120 0 0,0-1-49 0 0,2 1-34 0 0,0 0-38 0 0,0 0-21 0 0,-1-1 35 0 0,-28 14 69 0 0,5-6-24 0 0,0 1 50 0 0,0-1-44 0 0,18-9-63 0 0,-1 0 0 0 0,0 0-1 0 0,0-1 1 0 0,1 1 0 0 0,-4-2-13 0 0,0 1 16 0 0,7-1-10 0 0,-1 1-1 0 0,0 0 0 0 0,1 0 1 0 0,-1 0-1 0 0,0 0 0 0 0,1 1 1 0 0,-1 0-1 0 0,0-1 0 0 0,-1 2-5 0 0,-1 0 10 0 0,0 0-4 0 0,-1 1 0 0 0,0-2 1 0 0,0 1-1 0 0,0-1 0 0 0,0 0 0 0 0,0 0 1 0 0,0-1-7 0 0,5 0-4 0 0,0 0 1 0 0,0 1-1 0 0,1-1 0 0 0,-1 0 1 0 0,0 1-1 0 0,0-1 1 0 0,1 1-1 0 0,-1 0 1 0 0,0-1-1 0 0,1 1 1 0 0,-1 0-1 0 0,1 0 1 0 0,-1 0 3 0 0,-8 5-83 0 0,-4-4-74 0 0,2-2-14 0 0,-11-1-125 0 0,10 5 49 0 0,4 1 29 0 0,0 1-131 0 0,-2-4-118 0 0,8-2-107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19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0 5136 0 0,'0'0'149'0'0,"-3"0"-7"0"0,-10 0-113 0 0,-1 0 7 0 0,4 1 62 0 0,3-1 52 0 0,2 0 38 0 0,4 0-151 0 0,1 0 0 0 0,-1 0 1 0 0,1 0-1 0 0,0 0 0 0 0,-1 1 0 0 0,1-1 0 0 0,-1 0 0 0 0,1 0 0 0 0,0 0 0 0 0,-1 0 0 0 0,1 1 0 0 0,0-1 0 0 0,-1 0 0 0 0,1 0 1 0 0,-1 0-1 0 0,1 1 0 0 0,0-1 0 0 0,0 0 0 0 0,-1 1 0 0 0,1-1 0 0 0,0 0 0 0 0,0 1 0 0 0,-1-1 0 0 0,1 1-37 0 0,-2 2 226 0 0,-2 1-53 0 0,-5-1 298 0 0,-3-3-74 0 0,10 0-333 0 0,-1-1-1 0 0,1 1 0 0 0,0 0 1 0 0,0 0-1 0 0,0 1 0 0 0,0-1 0 0 0,0 0 1 0 0,-1 1-1 0 0,1-1 0 0 0,0 1-63 0 0,-7 5 291 0 0,-5 9 271 0 0,6-7-299 0 0,0-1-71 0 0,4-3-123 0 0,-1-1-62 0 0,-5 1 146 0 0,9-3-124 0 0,-1 0-1 0 0,1-1 1 0 0,0 1-1 0 0,-1 0 1 0 0,1-1 0 0 0,0 1-1 0 0,-1 0 1 0 0,1 0-1 0 0,0 0 1 0 0,0 1-29 0 0,-5 9 190 0 0,1 1-17 0 0,0 2 54 0 0,-1-1 0 0 0,-4 7-227 0 0,-14 29 383 0 0,17-28-270 0 0,0 0 0 0 0,-3 15-113 0 0,0 21 218 0 0,1 8-218 0 0,2-10 85 0 0,-6 3-12 0 0,8-41-40 0 0,1 0 0 0 0,1 1 0 0 0,1-1 1 0 0,-1 14-34 0 0,4 9 23 0 0,0-17 10 0 0,-1 1 1 0 0,-1-1 0 0 0,-2 10-34 0 0,-2-8 33 0 0,3-17-25 0 0,0 0 1 0 0,1 0-1 0 0,0 1 0 0 0,0-1 0 0 0,1 0 0 0 0,0 1 0 0 0,1 7-8 0 0,3 10 20 0 0,0-5 2 0 0,-1 0 0 0 0,-1 20-22 0 0,-1-25 18 0 0,1 0 1 0 0,0 0-1 0 0,2 7-18 0 0,1 2 9 0 0,-3-5 9 0 0,-1-13-11 0 0,0 1-1 0 0,1-1 1 0 0,-1 0 0 0 0,1 1-1 0 0,1-1 1 0 0,-1 0-1 0 0,2 2-6 0 0,14 27 30 0 0,-7-11 2 0 0,1-1 1 0 0,4 3-33 0 0,-10-18 2 0 0,0-1 1 0 0,1 1 0 0 0,0-1 0 0 0,0 0 0 0 0,1 0 0 0 0,0-1 0 0 0,3 2-3 0 0,0-2-52 0 0,7 4 99 0 0,-5-3-62 0 0,-6-4-34 0 0,0 1-43 0 0,2 1-111 0 0,1 1-114 0 0,-6-4 90 0 0,-1 0-41 0 0,1 0-38 0 0,0 0-33 0 0,4 5-539 0 0,1-1-100 0 0,4 1-582 0 0,6 2-888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7.9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10368 0 0,'0'0'233'0'0,"0"0"39"0"0,0 0 15 0 0,0 0-10 0 0,0 0-42 0 0,0 0-13 0 0,0 0-4 0 0,0 0-100 0 0,0 0-74 0 0,0 0-44 0 0,2 0-61 0 0,12 0-99 0 0,1 0-21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23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176 208 6240 0 0,'0'0'182'0'0,"0"0"-49"0"0,0 0-12 0 0,0 0 37 0 0,0 0 128 0 0,0 0 236 0 0,0 0 20 0 0,0 0-13 0 0,0 0-60 0 0,-2 0-21 0 0,-9 0-6 0 0,11 0-435 0 0,0 0 0 0 0,0 0 1 0 0,0 0-1 0 0,0 0 1 0 0,0 0-1 0 0,0 0 0 0 0,-1 0 1 0 0,1 0-1 0 0,0 0 1 0 0,0 0-1 0 0,0 0 0 0 0,0 0 1 0 0,0 0-1 0 0,0 0 1 0 0,0 0-1 0 0,0 0 0 0 0,0 0 1 0 0,-1 0-1 0 0,1 0 1 0 0,0 0-1 0 0,0 0 0 0 0,0 0 1 0 0,0 0-1 0 0,0 0 0 0 0,0 0 1 0 0,0 0-1 0 0,0 0 1 0 0,0 0-1 0 0,0 0 0 0 0,0 0 1 0 0,0 0-1 0 0,0 0 1 0 0,-1 1-1 0 0,1-1 0 0 0,0 0 1 0 0,0 0-1 0 0,0 0 1 0 0,0 0-1 0 0,0 0 0 0 0,0 0 1 0 0,0 0-1 0 0,0 0 1 0 0,0 0-1 0 0,0 0 0 0 0,0 0 1 0 0,0 1-1 0 0,0-1 0 0 0,0 0 1 0 0,0 0-1 0 0,0 0 1 0 0,0 0-1 0 0,0 0 0 0 0,0 0 1 0 0,0 0-1 0 0,0 0 1 0 0,0 0-1 0 0,0 1-7 0 0,0 8 447 0 0,0 0-72 0 0,0 1-61 0 0,0-1-53 0 0,0 1-18 0 0,0-1-39 0 0,0 23 351 0 0,0-18-285 0 0,0-5-76 0 0,0-1 34 0 0,0-2-60 0 0,2 5-91 0 0,4 2-39 0 0,-5-12-34 0 0,0 1 0 0 0,0-1 0 0 0,0 1-1 0 0,0 0 1 0 0,0-1 0 0 0,-1 1 0 0 0,1 0 0 0 0,-1-1 0 0 0,1 1-1 0 0,-1 0 1 0 0,0 0 0 0 0,0 0 0 0 0,0 0-4 0 0,0 40 262 0 0,0 59 431 0 0,0-99-683 0 0,1 0 0 0 0,-1 0 0 0 0,0 0 0 0 0,0-1 1 0 0,1 1-1 0 0,-1 0 0 0 0,1 0 0 0 0,0-1 0 0 0,0 1 1 0 0,-1 0-1 0 0,1-1 0 0 0,0 1 0 0 0,0-1-10 0 0,6 12 104 0 0,-6-2 22 0 0,-1 6 87 0 0,-1 13 139 0 0,5-13-210 0 0,1-9-102 0 0,-4-6-31 0 0,0-1-1 0 0,0 1 0 0 0,0-1 0 0 0,-1 1 0 0 0,1-1 0 0 0,0 1 1 0 0,-1-1-1 0 0,1 1 0 0 0,-1 0 0 0 0,1-1 0 0 0,-1 1 0 0 0,0 0 0 0 0,0-1 1 0 0,0 1-9 0 0,0 36 230 0 0,0-28-148 0 0,0-3 16 0 0,0 1 36 0 0,0-1 43 0 0,0 0 53 0 0,0-4-112 0 0,3 2 54 0 0,8 17 20 0 0,-9-17 6 0 0,-2-5-89 0 0,0 0-72 0 0,0 0-45 0 0,3 3-54 0 0,8 7-46 0 0,-6-6 19 0 0,1-3 72 0 0,-1 0 19 0 0,0 9-2 0 0,6-4 0 0 0,-10-2 0 0 0,0-1 0 0 0,15 6 14 0 0,-2 1 50 0 0,-9-7-8 0 0,21-3-35 0 0,-20 3 22 0 0,7 7-33 0 0,-12-9-10 0 0,1-1 0 0 0,-1 1 0 0 0,1-1 0 0 0,-1 0 0 0 0,1 1 0 0 0,-1-1 0 0 0,1 0 0 0 0,-1 0 0 0 0,0 0 0 0 0,1 0 0 0 0,-2 0 0 0 0,13 0 9 0 0,1 0-88 0 0,20 0-372 0 0,-28-3 207 0 0,-5 2 188 0 0,1-1-29 0 0,4-3-44 0 0,-1 2-14 0 0,-1 2 7 0 0,0 1-58 0 0,0-1-70 0 0,2 1-85 0 0,-3 0 226 0 0,0-1-95 0 0,1-1-103 0 0,4-2-518 0 0,-5 2 584 0 0,-1 1 108 0 0,0 0 41 0 0,0 0 52 0 0,0 0 60 0 0,11-2-827 0 0,-10 3-3 0 0</inkml:trace>
  <inkml:trace contextRef="#ctx0" brushRef="#br0" timeOffset="470.06">1 559 5904 0 0,'0'0'169'0'0,"0"0"-34"0"0,0 0 3 0 0,0 0 58 0 0,0 0 172 0 0,0 0 323 0 0,0 0 21 0 0,0 0-21 0 0,0 0-117 0 0,0 0-50 0 0,0 0-10 0 0,0-2-18 0 0,2-7-251 0 0,5 5 103 0 0,15 3 465 0 0,-4 2-336 0 0,-9-2-296 0 0,-1-1-55 0 0,3-3-14 0 0,7-2 80 0 0,1 5 26 0 0,3 3-97 0 0,-10 0-75 0 0,-1-1 0 0 0,1 0 0 0 0,0-1 0 0 0,-1 0 1 0 0,2-1-47 0 0,4-3 48 0 0,-10 3-29 0 0,-1 0 1 0 0,1 1 0 0 0,0-1 0 0 0,-1 1-1 0 0,1 1 1 0 0,0-1-20 0 0,80 1 177 0 0,-59 0-173 0 0,1 0-75 0 0,-22 0 45 0 0,-2 1-19 0 0,-2-1-24 0 0,1 0-39 0 0,-1 0-19 0 0,1 1-40 0 0,-1-1-45 0 0,0 1-52 0 0,0 0-54 0 0,0 0-52 0 0,1 0-45 0 0,-1 0-41 0 0,1 1-134 0 0,-1 0-41 0 0,2 0-163 0 0,2 1-440 0 0,-7-3 1232 0 0</inkml:trace>
  <inkml:trace contextRef="#ctx0" brushRef="#br0" timeOffset="1032.85">799 0 5248 0 0,'0'0'152'0'0,"0"0"-30"0"0,0 0 6 0 0,0 0 58 0 0,0 0 167 0 0,0 0 310 0 0,0 0 29 0 0,3 0-22 0 0,3 1-379 0 0,0 1-52 0 0,1 2 0 0 0,1 3 72 0 0,-7-6-118 0 0,1 0-35 0 0,0 1 73 0 0,1-2-74 0 0,0 0-73 0 0,0 0-30 0 0,-1 1 68 0 0,-1 1-9 0 0,-1 1-56 0 0,-1 0 20 0 0,2-1 57 0 0,0 1 62 0 0,2 0 102 0 0,1 1-133 0 0,11 11 243 0 0,-7-5-175 0 0,-4 1-77 0 0,1-3-63 0 0,4 5 1 0 0,6 5 12 0 0,0 8 7 0 0,-11-17-62 0 0,1-1 0 0 0,0 0 0 0 0,2 3-51 0 0,5 4 70 0 0,-5-6-12 0 0,0 1 0 0 0,0 0 0 0 0,-1-1 1 0 0,0 2-59 0 0,5 12 107 0 0,-1 0-43 0 0,-1-1-34 0 0,1-2 1 0 0,1 1-31 0 0,13 14 64 0 0,-18-14-46 0 0,-4-10-10 0 0,24 52 46 0 0,-20-31-54 0 0,-2-15 6 0 0,-2-11 3 0 0,0 1 0 0 0,0-1 0 0 0,-1 1 0 0 0,0 0 0 0 0,-1 0 0 0 0,1 3-9 0 0,0 16 11 0 0,-1 25 1 0 0,-4-16 63 0 0,0-13-6 0 0,-5 17 100 0 0,0 0 14 0 0,5-17-90 0 0,1-8-21 0 0,0 3 55 0 0,-1-1 0 0 0,0 0 0 0 0,-3 4-127 0 0,-7 12 227 0 0,-4 6 81 0 0,5-10 26 0 0,-1-1 0 0 0,-5 5-334 0 0,-6-1 390 0 0,4-10-159 0 0,-1-1-35 0 0,-3 4 44 0 0,20-19-154 0 0,2-2-35 0 0,-2 2-13 0 0,2-2-7 0 0,0-1 65 0 0,3-2-5 0 0,0 0-18 0 0,-5 0-9 0 0,4 0-40 0 0,-22 0-48 0 0,21 0-39 0 0,1 0-88 0 0,1 0-93 0 0,0 0 70 0 0,0 0-40 0 0,0 0-44 0 0,0 0-41 0 0,0 0-38 0 0,0 0-33 0 0,0 0-242 0 0,0 0-57 0 0,0 0-789 0 0,0 0-623 0 0,0 0-1184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33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0 6072 0 0,'0'0'133'0'0,"0"0"23"0"0,0 0 12 0 0,0 0 31 0 0,-3 0 101 0 0,2 0-278 0 0,1 0 1 0 0,-1 0-1 0 0,0 0 1 0 0,1 1-1 0 0,-1-1 0 0 0,0 0 1 0 0,1 0-1 0 0,-1 0 1 0 0,0 1-1 0 0,1-1 1 0 0,-1 0-1 0 0,1 1 1 0 0,-1-1-1 0 0,1 0 1 0 0,-1 1-1 0 0,1-1 0 0 0,-1 1 1 0 0,1-1-1 0 0,-1 1 1 0 0,1-1-1 0 0,-1 1 1 0 0,1-1-1 0 0,0 1-22 0 0,-1 0 23 0 0,1-1 0 0 0,-1 1-1 0 0,1-1 1 0 0,0 1 0 0 0,-1-1-1 0 0,1 1 1 0 0,-1-1 0 0 0,1 1 0 0 0,-1-1-1 0 0,1 1 1 0 0,-1-1 0 0 0,0 0-1 0 0,1 1 1 0 0,-1-1 0 0 0,1 0-1 0 0,-1 0 1 0 0,0 1 0 0 0,1-1 0 0 0,-1 0-1 0 0,0 0 1 0 0,1 0 0 0 0,-1 0-1 0 0,0 0-22 0 0,1 0 6 0 0,0 0 0 0 0,0 0-1 0 0,0 0 1 0 0,0 0 0 0 0,0 0 0 0 0,0 0-1 0 0,0 0 1 0 0,0 0 0 0 0,-1 0-1 0 0,1 0 1 0 0,0 0 0 0 0,0 0-1 0 0,0 0 1 0 0,0 0 0 0 0,0 0-1 0 0,0 0 1 0 0,0 0 0 0 0,0 0-1 0 0,0 0 1 0 0,0 0 0 0 0,-1 0-1 0 0,1 0 1 0 0,0 0 0 0 0,0 0 0 0 0,0 0-1 0 0,0 0 1 0 0,0 0 0 0 0,0 0-1 0 0,0 1 1 0 0,0-1 0 0 0,0 0-1 0 0,0 0 1 0 0,0 0 0 0 0,0 0-1 0 0,0 0 1 0 0,0 0 0 0 0,-1 0-1 0 0,1 0 1 0 0,0 0 0 0 0,0 0-1 0 0,0 0 1 0 0,0 0 0 0 0,0 1 0 0 0,0-1-1 0 0,0 0 1 0 0,0 0 0 0 0,0 0-1 0 0,0 0 1 0 0,0 0 0 0 0,0 0-1 0 0,0 0 1 0 0,0 0 0 0 0,0 0-1 0 0,0 0 1 0 0,0 1 0 0 0,0-1-1 0 0,1 0-5 0 0,-3 6 214 0 0,1-5-181 0 0,1 0 0 0 0,-1 0 0 0 0,0 0 0 0 0,0 0 0 0 0,0 0 0 0 0,0 0 0 0 0,0-1 0 0 0,0 1 0 0 0,0 0 1 0 0,0-1-1 0 0,-1 1-33 0 0,-8 5 247 0 0,5-1-77 0 0,-1 0 43 0 0,3-1-122 0 0,0 0 0 0 0,1 0 0 0 0,0 0-1 0 0,-1 1 1 0 0,1-1 0 0 0,-1 4-91 0 0,-2 6 150 0 0,-1-3-73 0 0,-9 14 112 0 0,10-13-115 0 0,1 0 1 0 0,0 0-1 0 0,0 1 1 0 0,1 1-75 0 0,0 2 61 0 0,-2 5 26 0 0,2-10-16 0 0,-2 2 37 0 0,3-6-68 0 0,-1 0 4 0 0,1-1-1 0 0,0 1 1 0 0,1 0-1 0 0,0-1 1 0 0,0 1-1 0 0,0 0 1 0 0,1 3-44 0 0,0 122 418 0 0,0-87-313 0 0,0-1-48 0 0,1-28-42 0 0,0 0 0 0 0,1 0 0 0 0,3 8-15 0 0,-1 0 26 0 0,0 2-14 0 0,-2-9-12 0 0,1-1 0 0 0,1 1 0 0 0,2 3 0 0 0,11 36-3 0 0,8 24 1 0 0,-21-70 7 0 0,0 1-1 0 0,1-1 1 0 0,1 0-1 0 0,0-1 1 0 0,0 1-1 0 0,1-1-4 0 0,22 28 110 0 0,-17-15-49 0 0,8 11 35 0 0,-4-13-3 0 0,-6-10 27 0 0,7 7 94 0 0,4 4 39 0 0,-5-7 4 0 0,4-1 3 0 0,-3-1-28 0 0,-4-1-16 0 0,-10-8-151 0 0,-1-1-1 0 0,1 0 1 0 0,0 0-1 0 0,0 0 0 0 0,0-1 1 0 0,3 2-65 0 0,7 5 278 0 0,-6-3-85 0 0,1 2 52 0 0,3 4-18 0 0,-9-10-101 0 0,0 0-34 0 0,2 1 14 0 0,3-4-22 0 0,-6 2-52 0 0,1 0 149 0 0,-2 0-18 0 0,0 0-3 0 0,0-2-17 0 0,0 1-137 0 0,0 0 0 0 0,0 1-1 0 0,0-1 1 0 0,0 0-1 0 0,0 0 1 0 0,0 1-1 0 0,1-1 1 0 0,-1 0-1 0 0,0 1 1 0 0,0-1-1 0 0,0 0 1 0 0,1 1-1 0 0,-1-1 1 0 0,0 1-1 0 0,1-1-5 0 0,9-4 49 0 0,-9 4-225 0 0,-1 1 67 0 0,0 0 57 0 0,1-1 48 0 0,-1 0 101 0 0,1-1 308 0 0,-1 2-336 0 0,0-1-71 0 0,0 0-44 0 0,0 1-40 0 0,0-1-44 0 0,0 1-52 0 0,0-1-76 0 0,0 1-70 0 0,0-1-79 0 0,0 0-85 0 0,0 1-91 0 0,0-1-99 0 0,0 0-105 0 0,0 0-111 0 0,0 1-1114 0 0,0 0-1144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31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0 208 5064 0 0,'0'0'108'0'0,"0"0"17"0"0,0 0 14 0 0,0 0 51 0 0,0 0 152 0 0,0 0 66 0 0,0 0 9 0 0,0 0-6 0 0,0 0-49 0 0,3-2-18 0 0,-1 0-343 0 0,0 0 36 0 0,4-2 125 0 0,0 1 80 0 0,-4 2-168 0 0,-1 1 1 0 0,1-1-1 0 0,0 1 1 0 0,-1 0-1 0 0,1-1 0 0 0,0 1 1 0 0,0 0-1 0 0,-1 0 1 0 0,2 0-75 0 0,2 1 179 0 0,1 1-36 0 0,1 2 34 0 0,2 5 178 0 0,1-1 26 0 0,-3-3-170 0 0,0-3-87 0 0,1-1-68 0 0,9-1 237 0 0,1 0-45 0 0,-1 0-39 0 0,-1 0-35 0 0,8 0 22 0 0,-1 0-42 0 0,52 0 242 0 0,-41 0-185 0 0,-26 0-176 0 0,0-1 0 0 0,0 0 0 0 0,0-1 0 0 0,0 0 0 0 0,1 0-35 0 0,-2 0 30 0 0,1 0 0 0 0,-1 1 1 0 0,1-1-1 0 0,0 2 1 0 0,0-1-31 0 0,0 1 29 0 0,1-1 0 0 0,-1 0 0 0 0,0-1 0 0 0,-1 0 1 0 0,2 0-30 0 0,-1 0 22 0 0,-1 0 0 0 0,1 1 0 0 0,0-1 0 0 0,-1 2 0 0 0,2-1-22 0 0,7 2 35 0 0,-9-1-11 0 0,1 0-1 0 0,0 0 1 0 0,0-1-1 0 0,0 0 1 0 0,1 0-24 0 0,8-4 57 0 0,-11 3-23 0 0,1 0 0 0 0,0 0 1 0 0,-1 1-1 0 0,1 0 0 0 0,0 1 1 0 0,0-1-35 0 0,0 1 41 0 0,1-1 0 0 0,-1 0 1 0 0,0 0-1 0 0,0-1 0 0 0,1 0 1 0 0,4-2-42 0 0,-7 2 16 0 0,-1 1-14 0 0,-1 0 1 0 0,1 0 0 0 0,0 1 0 0 0,-1-1 0 0 0,1 1-1 0 0,0 0 1 0 0,-1 0 0 0 0,1 0 0 0 0,1 1-3 0 0,5-1 9 0 0,-2 0-97 0 0,-2-1 87 0 0,-3 0 50 0 0,4-3 126 0 0,-5 2-131 0 0,1 0-35 0 0,0 1-51 0 0,1-1-65 0 0,1 1-80 0 0,2 0-95 0 0,1 1-110 0 0,-3-1 150 0 0,1 1-34 0 0,-6 0-242 0 0</inkml:trace>
  <inkml:trace contextRef="#ctx0" brushRef="#br0" timeOffset="815.94">623 1 5672 0 0,'0'0'165'0'0,"0"0"48"0"0,0 0 118 0 0,0 0 49 0 0,0 0 11 0 0,0 0-33 0 0,0 0-138 0 0,0 0-57 0 0,0 0-16 0 0,0 0-1 0 0,0 0 12 0 0,0 0 2 0 0,0 0 0 0 0,0 0 10 0 0,0 0 45 0 0,0 0 17 0 0,3 2 7 0 0,-2 0-215 0 0,0-1 0 0 0,1 0 0 0 0,-1 0 0 0 0,1 0 1 0 0,-1 0-1 0 0,1 0 0 0 0,-1 0 0 0 0,1 0 0 0 0,0 0 0 0 0,0-1 1 0 0,-1 1-1 0 0,1-1 0 0 0,0 1 0 0 0,0-1 0 0 0,0 1-24 0 0,1-1 102 0 0,-3 0-6 0 0,0 2-3 0 0,0 9-12 0 0,0-9-7 0 0,0-2-2 0 0,3 3-12 0 0,10 8-36 0 0,0-6 24 0 0,-7 6-36 0 0,4-6-12 0 0,-4 6 10 0 0,23 5 44 0 0,35 16 10 0 0,-51-27-64 0 0,-8 6 0 0 0,-4-11 0 0 0,0 0 0 0 0,0 1 0 0 0,0-1 0 0 0,-1 0 0 0 0,1 1 0 0 0,0-1 0 0 0,0 0 0 0 0,0 0 0 0 0,0 0 0 0 0,-1 0 0 0 0,1 1 0 0 0,0-1 0 0 0,0-1 0 0 0,1 1 0 0 0,-1 0 0 0 0,-1 0 0 0 0,1 0 0 0 0,0 0 0 0 0,0 0 0 0 0,0 0 0 0 0,0 0 0 0 0,0 0 0 0 0,0 1 0 0 0,-1-1 0 0 0,1 0 0 0 0,0 0 0 0 0,0 1 0 0 0,0-1 0 0 0,0 1 0 0 0,4 10 0 0 0,6-6 0 0 0,-11-4 1 0 0,1-1 0 0 0,-1 1 0 0 0,1 0 0 0 0,-1 0 0 0 0,0 0 0 0 0,0 0 0 0 0,1-1 0 0 0,-1 1 0 0 0,0 0 0 0 0,0 0 0 0 0,0 0 0 0 0,0 0 0 0 0,0 0 0 0 0,0 0-1 0 0,0 1 10 0 0,0 0 0 0 0,0 0-1 0 0,1 0 1 0 0,-1 0 0 0 0,1 0-1 0 0,0 0 1 0 0,-1 0 0 0 0,1-1-1 0 0,0 1 1 0 0,1 1-10 0 0,1 5 41 0 0,-11-3 23 0 0,8-5-60 0 0,0 1 0 0 0,-1 0 0 0 0,1-1 1 0 0,0 1-1 0 0,-1 0 0 0 0,1-1 1 0 0,0 1-1 0 0,0 0 0 0 0,0-1 0 0 0,0 1 1 0 0,0 0-1 0 0,0-1 0 0 0,0 1 0 0 0,0 0 1 0 0,0 0-5 0 0,0 1 64 0 0,0-2 0 0 0,0 3 0 0 0,0 3-9 0 0,0 6 150 0 0,0-7-141 0 0,0-2-60 0 0,0 0 90 0 0,0-3 28 0 0,0 0 7 0 0,0 0 6 0 0,-4 3-48 0 0,2 0-43 0 0,-3 2-41 0 0,2-3 12 0 0,1 1 49 0 0,2 0 3 0 0,0-2-63 0 0,0 0 3 0 0,0 1 1 0 0,0 0-1 0 0,1 0 1 0 0,-1 0-1 0 0,-1-1 1 0 0,1 1-1 0 0,0 0 1 0 0,0 0-1 0 0,-1 0 1 0 0,1-1 0 0 0,-1 1-1 0 0,1 0 1 0 0,-1-1-1 0 0,0 1 1 0 0,1 0-1 0 0,-1-1 1 0 0,0 1-1 0 0,0-1 1 0 0,0 1-1 0 0,-1-1 1 0 0,1 0-1 0 0,0 1 1 0 0,0-1-1 0 0,-1 0 1 0 0,1 0-8 0 0,-13 2 69 0 0,14-3-68 0 0,0 0 1 0 0,0 0-1 0 0,0 0 0 0 0,0 0 0 0 0,0 0 1 0 0,0 0-1 0 0,0 0 0 0 0,0 0 1 0 0,0 0-1 0 0,0 0 0 0 0,-1 0 1 0 0,1 0-1 0 0,0 0 0 0 0,0 0 1 0 0,0 0-1 0 0,0 0 0 0 0,0 0 1 0 0,0 0-1 0 0,0 0 0 0 0,0 0 0 0 0,0 0 1 0 0,0 0-1 0 0,-1 0 0 0 0,1 0 1 0 0,0 0-1 0 0,0 0 0 0 0,0 0 1 0 0,0 0-1 0 0,0 0 0 0 0,0 0 1 0 0,0 1-1 0 0,0-1 0 0 0,0 0 0 0 0,0 0 1 0 0,0 0-1 0 0,0 0 0 0 0,0 0 1 0 0,0 0-1 0 0,0 0 0 0 0,0 0 1 0 0,0 0-1 0 0,0 0 0 0 0,0 0 1 0 0,0 1-1 0 0,0-1 0 0 0,0 0 0 0 0,0 0 1 0 0,0 0-1 0 0,0 0 0 0 0,0 0 1 0 0,0 0-1 0 0,0 0 0 0 0,0 0 1 0 0,0 0-1 0 0,0 0 0 0 0,0 1 1 0 0,0-1-2 0 0,0 2 7 0 0,-1-1 0 0 0,1 1 0 0 0,-1 0 1 0 0,1 0-1 0 0,-1-1 0 0 0,0 1 1 0 0,1 0-1 0 0,-1-1 0 0 0,0 1 1 0 0,0 0-1 0 0,0-1 0 0 0,0 1 0 0 0,0-1 1 0 0,-1 0-1 0 0,0 1-7 0 0,-3 2 95 0 0,-1-3-57 0 0,1 0-8 0 0,4 4-1 0 0,1 0 9 0 0,-4 1 52 0 0,3-5-81 0 0,0 0-1 0 0,-1 0 1 0 0,1 1 0 0 0,-1-1-1 0 0,1 0 1 0 0,-1 0 0 0 0,0 0 0 0 0,1-1-1 0 0,-1 1 1 0 0,0 0 0 0 0,1-1-1 0 0,-1 1 1 0 0,0-1 0 0 0,0 1 0 0 0,0-1-9 0 0,-4 3 64 0 0,5-2-59 0 0,0 0 0 0 0,-1 0 0 0 0,1 1 0 0 0,-1-1 0 0 0,1 0 1 0 0,-1 0-1 0 0,0-1 0 0 0,1 1 0 0 0,-1 0 0 0 0,0 0 0 0 0,1-1 0 0 0,-1 1 1 0 0,0-1-1 0 0,0 1 0 0 0,0-1-5 0 0,-1 0 67 0 0,0 3-1 0 0,-10 7-52 0 0,0-7-4 0 0,13-3-9 0 0,-1 0 0 0 0,1 0 0 0 0,0 0-1 0 0,0 0 1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1 0 0 0,0-1-1 0 0,0 0 1 0 0,0 0 0 0 0,0 0 0 0 0,0 0-1 0 0,0 0 1 0 0,0 0 0 0 0,0 0 0 0 0,0 0-1 0 0,0 0 1 0 0,0 0 0 0 0,0 0 0 0 0,0 1-1 0 0,0-1 1 0 0,0 0 0 0 0,0 0 0 0 0,0 0-1 0 0,0 0 1 0 0,0 0 0 0 0,0 0 0 0 0,0 0-1 0 0,0 0 1 0 0,0 0 0 0 0,0 1-1 0 0,0-1 1 0 0,0 1-1 0 0,0 0 1 0 0,0-1 0 0 0,0 1-1 0 0,0 0 1 0 0,0-1 0 0 0,0 1 0 0 0,-1 0-1 0 0,1-1 1 0 0,0 1 0 0 0,0 0-1 0 0,-1-1 1 0 0,1 1 0 0 0,0 0 0 0 0,-1-1-1 0 0,1 1-1 0 0,-1-1 0 0 0,0 0 0 0 0,1 1 0 0 0,-1-1 1 0 0,1 0-1 0 0,-1 0 0 0 0,0 0 0 0 0,1 1 0 0 0,-1-1 1 0 0,0 0-1 0 0,0 0 0 0 0,1 0 0 0 0,-1 0 0 0 0,0 0 1 0 0,1 0 0 0 0,0 0 0 0 0,-3 0-70 0 0,3 0-51 0 0,0 0-20 0 0,0 0-3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38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7312 0 0,'0'0'165'0'0,"0"0"22"0"0,0 0 9 0 0,0 0-59 0 0,0 0-10 0 0,0 0 44 0 0,0 0 144 0 0,0 0 269 0 0,3 0 22 0 0,5 2-219 0 0,-5 3-52 0 0,2 2-39 0 0,8-2 94 0 0,-11-4-380 0 0,1 1 43 0 0,0 2 87 0 0,2 0 47 0 0,6 6 298 0 0,-7-7-374 0 0,0 0-53 0 0,2-1 67 0 0,-1 0-49 0 0,2 2 25 0 0,-2-1 6 0 0,0 1 44 0 0,2 2 83 0 0,-3-2-132 0 0,0-1-20 0 0,0 1 1 0 0,-1 0-1 0 0,1 0 0 0 0,-1 0 1 0 0,1 2-83 0 0,1 5 173 0 0,0-1 8 0 0,4 1-41 0 0,-6-8-101 0 0,-1 0 0 0 0,0 0-1 0 0,1 0 1 0 0,-1 1-1 0 0,0-1 1 0 0,0 2-39 0 0,0-2 31 0 0,-1 1 0 0 0,1-1 0 0 0,1 1 0 0 0,-1-1 0 0 0,0 0 0 0 0,2 1-31 0 0,9 13 133 0 0,-10-5-1 0 0,0-6 19 0 0,7 8 11 0 0,-7-2-22 0 0,-3-9 6 0 0,0-3-2 0 0,0 0 0 0 0,0 0 13 0 0,0 0 55 0 0,0 0 20 0 0,0 0 7 0 0,0 0-2 0 0,0 0-11 0 0,-2 1-38 0 0,0-1-80 0 0,-1 0-53 0 0,-3-1-9 0 0,6 1 5 0 0,-6-3 157 0 0,-4-7-69 0 0,5 4-23 0 0,5 1-69 0 0,-1 0-13 0 0,-9-1 46 0 0,-6-23-10 0 0,10 18-60 0 0,-4-7 1 0 0,6 11 40 0 0,5-2-52 0 0,-1 6 4 0 0,0-29 8 0 0,0-16 42 0 0,0 47-53 0 0,0-1 0 0 0,0 1 0 0 0,0-1 0 0 0,0 1 0 0 0,0-1 0 0 0,1 1 0 0 0,-1 0 0 0 0,1-1 0 0 0,-1 1 0 0 0,1-1 0 0 0,12-14 0 0 0,3 3 0 0 0,-5 10 0 0 0,-1 2 0 0 0,17-11 0 0 0,21-9 0 0 0,-20 8 0 0 0,-20 11 0 0 0,1 1 0 0 0,4-6 0 0 0,-11 6 0 0 0,-1 0 0 0 0,1 1 0 0 0,-1-1 0 0 0,0 0 0 0 0,1 1 0 0 0,-1-1 0 0 0,1 1 0 0 0,0-1 0 0 0,-1 1 0 0 0,1 0 0 0 0,-1 0 0 0 0,1-1 0 0 0,0 1 0 0 0,109 0 0 0 0,-110 0 0 0 0,0 0 0 0 0,0 0 0 0 0,-1 0 0 0 0,1 0 0 0 0,0 0 0 0 0,-1 0 0 0 0,1 1 0 0 0,0-1 0 0 0,-1 0 0 0 0,1 0 0 0 0,0 0 0 0 0,-1 1 0 0 0,1-1 0 0 0,0 0 0 0 0,-1 1 0 0 0,1-1 0 0 0,-1 1 0 0 0,1-1 0 0 0,-1 0 0 0 0,1 1 0 0 0,-1-1 0 0 0,1 1 0 0 0,-1-1 0 0 0,1 1 0 0 0,-1 0 0 0 0,0-1 0 0 0,1 1 0 0 0,-1 0 0 0 0,1-1 0 0 0,-1 1 0 0 0,0-1 0 0 0,1 1 0 0 0,-1-1 0 0 0,1 1 0 0 0,-1-1 0 0 0,1 0 0 0 0,0 1 0 0 0,-1-1 0 0 0,1 1 0 0 0,-1-1 0 0 0,1 0 0 0 0,0 0 0 0 0,-1 1 0 0 0,1-1 0 0 0,0 0 0 0 0,-1 0 0 0 0,1 0 0 0 0,0 0 0 0 0,-1 0 0 0 0,1 0 0 0 0,0 0 0 0 0,0 0 0 0 0,-1 0 0 0 0,5 1 10 0 0,0-1-69 0 0,0 2-102 0 0,5 4-289 0 0,-6-3 358 0 0,-1-1 108 0 0,3 0-203 0 0,1-1-75 0 0,-1-1-91 0 0,0 0-107 0 0,-1-1 64 0 0,0 1-65 0 0,8 0-179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39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7632 0 0,'0'0'166'0'0,"0"0"29"0"0,0 0 14 0 0,0 0-65 0 0,0 0-10 0 0,0 0 47 0 0,0 0 154 0 0,0 0 286 0 0,0 0 19 0 0,0 0-27 0 0,0 0-139 0 0,3 3-68 0 0,10 8-12 0 0,1-6-10 0 0,-9 6-35 0 0,6-6-18 0 0,-6 6-3 0 0,6-6-7 0 0,-5 6-40 0 0,-5-10-263 0 0,-1 0 1 0 0,0 1 0 0 0,1-1 0 0 0,-1 0 0 0 0,1 0-1 0 0,0 0 1 0 0,-1-1 0 0 0,1 1 0 0 0,0 0-1 0 0,-1 0 1 0 0,1 0 0 0 0,0 0 0 0 0,0-1 0 0 0,0 1-1 0 0,0 0 1 0 0,0 0-19 0 0,4 1 66 0 0,5 3 128 0 0,11 10 342 0 0,-16-10-405 0 0,-1 2-40 0 0,1 4 60 0 0,1 0 8 0 0,2-1-33 0 0,-5-7-89 0 0,-1 0 1 0 0,1 0 0 0 0,-1 1 0 0 0,0-1 0 0 0,0 0-1 0 0,0 2-37 0 0,0-1 33 0 0,0-1-1 0 0,0 1 0 0 0,0-1 0 0 0,0 0 0 0 0,1 0 1 0 0,0 1-33 0 0,8 7 122 0 0,13 12 186 0 0,-18-16-235 0 0,-2 0-41 0 0,-1-2 4 0 0,-3-4-24 0 0,0-1 0 0 0,0 1 0 0 0,1 0 0 0 0,-1-1 0 0 0,0 1 0 0 0,1 0 0 0 0,-1-1 0 0 0,1 1 0 0 0,-1-1 0 0 0,1 1 0 0 0,-1-1 0 0 0,1 1 1 0 0,-1-1-1 0 0,1 1 0 0 0,-1-1 0 0 0,1 0 0 0 0,-1 1 0 0 0,1-1 0 0 0,0 0 0 0 0,-1 1 0 0 0,1-1 0 0 0,0 0-12 0 0,4 3 63 0 0,-4-3-44 0 0,0 1 0 0 0,0 0-1 0 0,0-1 1 0 0,0 1-1 0 0,0 0 1 0 0,0 0 0 0 0,0 0-1 0 0,0 0 1 0 0,0 0-1 0 0,-1 0 1 0 0,1 0 0 0 0,0 0-1 0 0,-1 0 1 0 0,1 1-19 0 0,2 10 231 0 0,0-6-13 0 0,7 7-134 0 0,-7-6-76 0 0,-3-7-7 0 0,1 1-1 0 0,-1-1 1 0 0,0 1-1 0 0,0-1 0 0 0,0 0 1 0 0,0 1-1 0 0,1-1 1 0 0,-1 1-1 0 0,0-1 0 0 0,0 0 1 0 0,1 1-1 0 0,-1-1 0 0 0,0 1 1 0 0,0-1-1 0 0,1 0 1 0 0,-1 1-1 0 0,1-1 0 0 0,-1 0 1 0 0,0 0-1 0 0,1 1 1 0 0,-1-1-1 0 0,1 0 0 0 0,-1 0 1 0 0,0 0-1 0 0,1 1 1 0 0,-1-1-1 0 0,1 0 0 0 0,-1 0 1 0 0,1 0-1 0 0,-1 0 1 0 0,1 0-1 0 0,-1 0 0 0 0,1 0 1 0 0,-1 0-1 0 0,1 0 0 0 0,-1 0 0 0 0,3 0 68 0 0,-3 0 46 0 0,5 5 35 0 0,-1-1-90 0 0,0 0-13 0 0,-1-1 81 0 0,-3-3-6 0 0,0 0-1 0 0,0 0 0 0 0,0 0-2 0 0,0 0-12 0 0,0 0-2 0 0,0 0 0 0 0,0 0-1 0 0,0 0-7 0 0,0 0-7 0 0,0 0-1 0 0,0 0-1 0 0,0 0-6 0 0,0 0-1 0 0,0 0 0 0 0,0 0 3 0 0,6 0 7 0 0,1 0-71 0 0,-1-3 45 0 0,7-10-37 0 0,0-3 16 0 0,-8 3-33 0 0,6 7-10 0 0,5-23 0 0 0,-15 28 0 0 0,-1-1 0 0 0,1 1 0 0 0,-1-1 0 0 0,0 1 0 0 0,0 0 0 0 0,1-1 0 0 0,-1 1 0 0 0,0-1 0 0 0,0 1 0 0 0,0-1 0 0 0,0 1 1 0 0,0-1 0 0 0,0 1 0 0 0,0-1 0 0 0,0 1 0 0 0,0-1 1 0 0,1 1-1 0 0,-1-1 0 0 0,0 1 0 0 0,1 0 0 0 0,-1-1-1 0 0,13-14 40 0 0,-11 15-37 0 0,0-1 1 0 0,-1 0 0 0 0,1 1 0 0 0,-1-1 0 0 0,0 0-1 0 0,1 0 1 0 0,-1 0 0 0 0,0 0-4 0 0,3-16 50 0 0,-4 12-41 0 0,1 1 0 0 0,-1 0 0 0 0,1 0 0 0 0,1 0 0 0 0,-1 0 0 0 0,1 0 0 0 0,0 1 0 0 0,0-1 0 0 0,0 0 0 0 0,2-1-9 0 0,11-18 3 0 0,-5 1-3 0 0,-8 18 0 0 0,0 1 0 0 0,-1-1 0 0 0,2 1 0 0 0,-1 0 0 0 0,0 0 0 0 0,1 0 0 0 0,0 0 0 0 0,1-1 0 0 0,3-2 0 0 0,-5 6 0 0 0,1-2 0 0 0,-1 1 0 0 0,0 0 0 0 0,0 0 0 0 0,0-1 0 0 0,0 1 0 0 0,0-1 0 0 0,-1 1 0 0 0,1-1 0 0 0,0-1 0 0 0,3-20 0 0 0,6 13 0 0 0,-6-10 0 0 0,2 15 0 0 0,-3 4 0 0 0,1-11 0 0 0,6-3 0 0 0,-11 14 0 0 0,1 1 0 0 0,-1-1 0 0 0,1 1 0 0 0,-1 0 0 0 0,0-1 0 0 0,0 1 0 0 0,1-1 0 0 0,-1 1 0 0 0,0-1 0 0 0,-1 1 0 0 0,1 1 0 0 0,0-14-25 0 0,0 12-100 0 0,0 2-21 0 0,0 0 2 0 0,0 0 47 0 0,0 0 0 0 0,0 0-43 0 0,0 0-127 0 0,0 0-229 0 0,0 0 278 0 0,0 0-33 0 0,0 0-74 0 0,0 0 110 0 0,0 0-40 0 0,0 0-44 0 0,0 0-42 0 0,0 0-38 0 0,0 0-34 0 0,0 0-263 0 0,0 0-57 0 0,0 0-855 0 0,0 0-668 0 0,0 0-1273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39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65 6880 0 0,'0'0'157'0'0,"0"0"23"0"0,0 0 11 0 0,0 0-65 0 0,-3-2-11 0 0,-1-3 49 0 0,0-2 53 0 0,0 0 58 0 0,3-1 62 0 0,1 8-327 0 0,0 0 0 0 0,0 0 0 0 0,0 0 0 0 0,0 0 0 0 0,0 0 0 0 0,0 0 0 0 0,0 0 0 0 0,0-1 0 0 0,0 1 0 0 0,0 0-1 0 0,0 0 1 0 0,0 0 0 0 0,0 0 0 0 0,0 0 0 0 0,0 0 0 0 0,0 0 0 0 0,0 0 0 0 0,0 0 0 0 0,0 0 0 0 0,0-1 0 0 0,0 1 0 0 0,0 0 0 0 0,0 0-1 0 0,0 0 1 0 0,0 0 0 0 0,0 0 0 0 0,0 0 0 0 0,0 0 0 0 0,0 0 0 0 0,0 0 0 0 0,0 0 0 0 0,0 0 0 0 0,0 0 0 0 0,-1 0 0 0 0,1 0-1 0 0,0 0 1 0 0,0-1 0 0 0,0 1 0 0 0,0 0 0 0 0,0 0 0 0 0,0 0 0 0 0,0 0 0 0 0,0 0 0 0 0,0 0 0 0 0,0 0 0 0 0,-1 0 0 0 0,1 0-1 0 0,0 0 1 0 0,0 0 0 0 0,0 0 0 0 0,0 0 0 0 0,0 0 0 0 0,0 0 0 0 0,0 0 0 0 0,0 0 0 0 0,0 0 0 0 0,-1 1-10 0 0,-2-2 149 0 0,0 1-38 0 0,0-3 157 0 0,2 0-113 0 0,1 1-22 0 0,-1 0 40 0 0,0-1 48 0 0,0 1 57 0 0,0 0-74 0 0,0 0-43 0 0,-1 0 52 0 0,-1-1-96 0 0,0 0-72 0 0,1 2 2 0 0,1 0 31 0 0,-1 0 80 0 0,0-1-44 0 0,-2 1 12 0 0,-4 3-43 0 0,8-2-45 0 0,-12 0 220 0 0,0 0-56 0 0,0 0-47 0 0,1 0-41 0 0,-3 0-20 0 0,1 0-37 0 0,-28 0 25 0 0,40 0-78 0 0,-1 0-1 0 0,0 0 0 0 0,1 0 1 0 0,-1 1-1 0 0,0-1 0 0 0,1 0 0 0 0,-1 1 1 0 0,1 0-1 0 0,-1-1 0 0 0,0 1 1 0 0,1 0-1 0 0,0 0 0 0 0,-1 0 1 0 0,1 0-4 0 0,-8 4 7 0 0,-23 11-7 0 0,25-13-1 0 0,7-3 1 0 0,-1 0 0 0 0,1 0 0 0 0,-1 1 1 0 0,1-1-1 0 0,0 0 0 0 0,-1 0 1 0 0,1 0-1 0 0,-1 1 0 0 0,1-1 1 0 0,-1 0-1 0 0,1 1 0 0 0,0-1 1 0 0,-1 0-1 0 0,1 1 0 0 0,0-1 0 0 0,-1 1 1 0 0,1-1-1 0 0,0 0 0 0 0,-1 1 1 0 0,1-1-1 0 0,0 1 0 0 0,0-1 1 0 0,0 1-1 0 0,-1-1 0 0 0,1 1 1 0 0,0-1-1 0 0,0 1 0 0 0,0-1 0 0 0,0 1 1 0 0,0-1-1 0 0,0 1 0 0 0,0-1 1 0 0,0 1-1 0 0,0-1 0 0 0,0 1 1 0 0,0 0-1 0 0,0-1 0 0 0,1 1 0 0 0,-1-1 3 0 0,0 1 0 0 0,0 0 0 0 0,0 0 0 0 0,0 0 0 0 0,0 0 1 0 0,0 0-1 0 0,-1-1 0 0 0,1 1 0 0 0,0 0 0 0 0,0 0 0 0 0,-1 0 0 0 0,1 0 0 0 0,0-1 0 0 0,-1 2-3 0 0,-10 3 11 0 0,6 8-11 0 0,2-8 0 0 0,-2 6 0 0 0,5-9 0 0 0,1-1 0 0 0,0 1 0 0 0,-1-1 0 0 0,1 1 0 0 0,0-1 0 0 0,0 0 0 0 0,-1 1 0 0 0,1-1 0 0 0,0 0 0 0 0,0 0 0 0 0,1 1 0 0 0,-1-1 0 0 0,1 0 0 0 0,9 12 0 0 0,-9-7 0 0 0,4 4 0 0 0,-2-7 0 0 0,0 0 0 0 0,0 0 0 0 0,1 0 0 0 0,-1-1 0 0 0,1 0 0 0 0,3 2 0 0 0,-5-2 0 0 0,0 0 0 0 0,0-1 0 0 0,0 1 0 0 0,0-1 0 0 0,1 0 0 0 0,-1 0 0 0 0,0 0 0 0 0,0-1 0 0 0,1 1 0 0 0,-1-1 0 0 0,2 0 0 0 0,-3 0-3 0 0,0 0 0 0 0,-1 1 1 0 0,1-1-1 0 0,0 0 0 0 0,-1 1 1 0 0,1-1-1 0 0,0 1 0 0 0,-1-1 0 0 0,1 1 1 0 0,-1 0-1 0 0,1 0 0 0 0,-1 0 1 0 0,1 0-1 0 0,-1 0 3 0 0,7 4-22 0 0,-6-5 19 0 0,29 15-18 0 0,-13-9-21 0 0,9 7 32 0 0,-21-9 10 0 0,-1 1 0 0 0,18 18 0 0 0,-7-9 0 0 0,-3-9 0 0 0,-7 8 0 0 0,7 11 0 0 0,-12-20 0 0 0,-2 3 0 0 0,1 19 0 0 0,1-19 4 0 0,-2-3 22 0 0,-12 20 46 0 0,10-19-39 0 0,-2 5 77 0 0,-9 11 225 0 0,1-12-197 0 0,10-8-113 0 0,-1 0 0 0 0,1 0 0 0 0,0 0 0 0 0,-1-1 0 0 0,1 0 0 0 0,-1 1 0 0 0,1-1 0 0 0,-1-1 0 0 0,1 1 0 0 0,-1 0 0 0 0,-2-2-25 0 0,-13 1 79 0 0,2 6-42 0 0,10-1-9 0 0,5-3-23 0 0,1 0-1 0 0,0 0 0 0 0,-1 0 1 0 0,1 0-1 0 0,-1 0 0 0 0,1-1 1 0 0,-1 1-1 0 0,0-1 1 0 0,1 1-1 0 0,-1-1 0 0 0,1 1 1 0 0,-1-1-1 0 0,0 0 0 0 0,1 0 1 0 0,-1 0-1 0 0,0 0 1 0 0,1 0-1 0 0,-1 0 0 0 0,0 0 1 0 0,1 0-1 0 0,-1-1 0 0 0,0 1 1 0 0,1-1-1 0 0,-2 0-4 0 0,-5-4 12 0 0,7 4-6 0 0,-1 0 0 0 0,1 0 0 0 0,0 1 0 0 0,-1-1-1 0 0,0 0 1 0 0,1 0 0 0 0,-1 1 0 0 0,1-1 0 0 0,-1 1-1 0 0,0 0 1 0 0,1-1 0 0 0,-1 1 0 0 0,0 0 0 0 0,0 0-6 0 0,-5 0 12 0 0,5 0-3 0 0,0 1-1 0 0,0-1 0 0 0,-1 0 1 0 0,1-1-1 0 0,0 1 0 0 0,0 0 1 0 0,0-1-1 0 0,0 1 0 0 0,0-1 1 0 0,-2 0-9 0 0,1 0-157 0 0,0-1 94 0 0,-1-1 83 0 0,-3-1 127 0 0,-2-2 96 0 0,5 5-208 0 0,1-1-45 0 0,0 0-42 0 0,0 1-49 0 0,1-1-55 0 0,-1 1-63 0 0,1 0-18 0 0,-1 0-54 0 0,1 1-58 0 0,0-1-63 0 0,0 1-66 0 0,0-1-73 0 0,0 1-75 0 0,0 0-81 0 0,0 0-1046 0 0,2 0-1002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40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5072 0 0,'0'0'144'0'0,"3"0"1"0"0,4 1-112 0 0,7 6-28 0 0,-9-4 38 0 0,1 0 54 0 0,-1-1 76 0 0,1-2 97 0 0,-1 3 381 0 0,1 2-332 0 0,7 2 268 0 0,-3-2-163 0 0,-4-1-173 0 0,0 0-76 0 0,-2 0-42 0 0,12 10 383 0 0,-6-9-183 0 0,-2 2-68 0 0,2 3-8 0 0,3 6 65 0 0,0 1 4 0 0,-3-6-53 0 0,3 4 33 0 0,-2 1-69 0 0,1 4-19 0 0,3 13 27 0 0,-2-5-43 0 0,-1-5-32 0 0,17 38 176 0 0,-17-32-222 0 0,-4-1-42 0 0,-5-15-36 0 0,-2-5-7 0 0,1-1-1 0 0,0 1 1 0 0,0 0 0 0 0,0-1 0 0 0,1 1-1 0 0,1 0-38 0 0,-1-1 45 0 0,0 0 0 0 0,-1 0-1 0 0,0 0 1 0 0,0 1 0 0 0,-1-1-1 0 0,1 7-44 0 0,2 6 86 0 0,2 4 35 0 0,-5-18-72 0 0,1 0 0 0 0,-1 0 0 0 0,0 1 0 0 0,0-1 0 0 0,0 5-49 0 0,-1 90 554 0 0,0-79-385 0 0,0 2 56 0 0,-1-17-149 0 0,0 0-1 0 0,0 0 1 0 0,0 0-1 0 0,-1 0 1 0 0,-1 2-76 0 0,-1 8 132 0 0,1-5-41 0 0,2-8-50 0 0,0 0 1 0 0,0 0-1 0 0,0-1 0 0 0,0 1 0 0 0,-1 0 1 0 0,0-1-1 0 0,0 1 0 0 0,0-1 0 0 0,-1 3-41 0 0,-4 4 84 0 0,-7 11 82 0 0,6-7-14 0 0,3-4-17 0 0,4-7-106 0 0,0-1 1 0 0,0 0-1 0 0,-1 1 0 0 0,1-1 1 0 0,0 0-1 0 0,-1 0 1 0 0,1 0-1 0 0,-1 0 0 0 0,0 0-29 0 0,-6 5 97 0 0,5-4-46 0 0,-1 0-1 0 0,1 1 1 0 0,0-1-1 0 0,0 1 1 0 0,0 0-1 0 0,1 0-50 0 0,-3 6 132 0 0,1-1-36 0 0,-6 4 3 0 0,-19 16 134 0 0,23-25-111 0 0,1-4-75 0 0,0 1-17 0 0,-2 11 48 0 0,7-11-73 0 0,-1 0 0 0 0,1 0 0 0 0,0 0 1 0 0,-1 0-1 0 0,0 0 0 0 0,1 0 0 0 0,-1 0 1 0 0,0 0-1 0 0,1 0 0 0 0,-1-1 0 0 0,0 1 0 0 0,0 0 1 0 0,0 0-1 0 0,0-1 0 0 0,0 1 0 0 0,0 0-5 0 0,-12 2 80 0 0,8-1-13 0 0,-9 9-40 0 0,-2-1 42 0 0,15-6-70 0 0,2-2 11 0 0,-1 1 49 0 0,0-3 6 0 0,0 0-26 0 0,0-3-87 0 0,0-4 1 0 0,0 3-74 0 0,0 2-128 0 0,1 2 50 0 0,1 0-142 0 0,2 0-46 0 0,-2 0 195 0 0,1 0 0 0 0,-1 0 0 0 0,0 0 0 0 0,1 0 0 0 0,-1 0 0 0 0,1-1 0 0 0,-1 1 0 0 0,0-1 0 0 0,2 0 192 0 0,12-12-1086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41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 7312 0 0,'0'0'165'0'0,"0"0"22"0"0,0 0 9 0 0,0 0-59 0 0,0 0-10 0 0,0 0 44 0 0,3 0 144 0 0,-3-1-290 0 0,1 1 0 0 0,-1 0 0 0 0,1 0-1 0 0,-1 0 1 0 0,0 0 0 0 0,1 0 0 0 0,-1 1-1 0 0,1-1 1 0 0,-1 0 0 0 0,1 0-1 0 0,-1 0 1 0 0,0 0 0 0 0,1 0 0 0 0,-1 0-1 0 0,1 1 1 0 0,-1-1 0 0 0,0 0 0 0 0,1 0-1 0 0,-1 1 1 0 0,0-1 0 0 0,1 0-1 0 0,-1 0 1 0 0,0 1 0 0 0,0-1 0 0 0,1 0-1 0 0,-1 1 1 0 0,0-1 0 0 0,0 1 0 0 0,1-1-1 0 0,-1 0 1 0 0,0 1-25 0 0,5 6 423 0 0,2-2-9 0 0,-3-2-72 0 0,-2 5-46 0 0,1-3 130 0 0,-1-2-412 0 0,0-1 37 0 0,1 4 145 0 0,-1-2-21 0 0,2 15 615 0 0,-4-13-628 0 0,0-1-52 0 0,2 7 114 0 0,4 0 31 0 0,-5-10-226 0 0,0-1 1 0 0,0 1-1 0 0,0 0 0 0 0,0-1 1 0 0,-1 1-1 0 0,1 0 1 0 0,-1-1-1 0 0,1 1 0 0 0,-1 0 1 0 0,1 0-1 0 0,-1 0 1 0 0,0-1-1 0 0,0 1-29 0 0,0 6 98 0 0,1-6-67 0 0,-1 0 0 0 0,0 0 1 0 0,0 0-1 0 0,0 0 0 0 0,-1 1 0 0 0,1-1 1 0 0,0 0-1 0 0,-1 0 0 0 0,1 0 1 0 0,-2 1-32 0 0,-2 5 95 0 0,2-6-75 0 0,2-1-1 0 0,-1 1 0 0 0,0-1 1 0 0,0 1-1 0 0,0-1 0 0 0,1 1 1 0 0,-1-1-1 0 0,1 1 0 0 0,-1 0 1 0 0,1-1-1 0 0,0 1 1 0 0,-1 0-1 0 0,1-1 0 0 0,0 1-19 0 0,0 14 169 0 0,-1-12-131 0 0,1 0-1 0 0,-1 0 1 0 0,0 0 0 0 0,0-1-1 0 0,0 1 1 0 0,-1 3-38 0 0,-3 4 111 0 0,-2 1 58 0 0,-3 10 30 0 0,7-16-59 0 0,0-2-48 0 0,0-1-31 0 0,1 0-28 0 0,-1-1-12 0 0,1 1 26 0 0,-3 8 83 0 0,-1 1-1 0 0,2-7-37 0 0,-2 2 51 0 0,3-4-98 0 0,-14 13 182 0 0,12-12-186 0 0,0-1-42 0 0,-8 3 64 0 0,13-6-58 0 0,-1 1-1 0 0,1-1 0 0 0,0 1 1 0 0,-1 0-1 0 0,1-1 0 0 0,0 1 0 0 0,0 0 1 0 0,0-1-1 0 0,-1 1 0 0 0,1 0 0 0 0,0-1 1 0 0,0 1-1 0 0,0 0 0 0 0,0 0 0 0 0,0-1-4 0 0,0 3 64 0 0,-2-3-42 0 0,-2 0-66 0 0,-3 0-70 0 0,4 0-120 0 0,3 0 170 0 0,0 0-11 0 0,0 0-21 0 0,0 0-43 0 0,0 0-18 0 0,0 0-43 0 0,0 0-49 0 0,0 0-56 0 0,0 0-61 0 0,0 0-54 0 0,0 0-51 0 0,0 0-43 0 0,0 0-150 0 0,0 0-44 0 0,0 0-183 0 0,0 0-491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48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304 240 6880 0 0,'0'0'157'0'0,"0"0"23"0"0,0 0 11 0 0,0-2-31 0 0,0-3-132 0 0,-1 4-27 0 0,1 1-1 0 0,0-1 1 0 0,0 1-1 0 0,0 0 1 0 0,0-1-1 0 0,0 1 1 0 0,-1 0-1 0 0,1-1 1 0 0,0 1-1 0 0,0 0 1 0 0,-1-1-1 0 0,1 1 1 0 0,0 0-1 0 0,-1-1 1 0 0,1 1-1 0 0,0 0 1 0 0,0 0-1 0 0,-1-1 1 0 0,1 1-1 0 0,-1 0 1 0 0,1 0-1 0 0,-7-1 93 0 0,5 0 69 0 0,1-1 189 0 0,0-3-91 0 0,-1 2 47 0 0,-2 0 107 0 0,-5 0 256 0 0,-2 2-3 0 0,4 1-260 0 0,0 1-108 0 0,1-1-49 0 0,-2 0-32 0 0,2 1-111 0 0,1 1 89 0 0,-7 7-29 0 0,11-8-146 0 0,0-1-1 0 0,-1 1 1 0 0,1-1-1 0 0,0 1 0 0 0,0-1 1 0 0,-1 1-1 0 0,1-1 1 0 0,-1 0-1 0 0,1 0 1 0 0,-1 1-21 0 0,-3 1 128 0 0,-6 9-28 0 0,6-9-4 0 0,-9 1-16 0 0,-2 10-54 0 0,-5 10 27 0 0,18-20-52 0 0,-21 6-1 0 0,-5 7 0 0 0,24-3 0 0 0,-9 3 0 0 0,10-11 0 0 0,1 0 0 0 0,-8 17 0 0 0,6-14 0 0 0,4-6 0 0 0,0-1 0 0 0,0 1 0 0 0,0-1 0 0 0,0 1 0 0 0,1-1 0 0 0,-1 1 0 0 0,1-1 0 0 0,-1 1 0 0 0,1 0 0 0 0,-1-1 0 0 0,1 1 0 0 0,0 0 0 0 0,0-1 0 0 0,0 1 0 0 0,0 5 0 0 0,0-6 1 0 0,0 1 0 0 0,0 0 0 0 0,0-1 0 0 0,0 1 0 0 0,0 0 0 0 0,0-1 0 0 0,0 1 0 0 0,-1 0 0 0 0,1-1 0 0 0,0 1 0 0 0,-1 0 0 0 0,0 1-1 0 0,-6 1 25 0 0,7-4-24 0 0,-1 0 0 0 0,1 1 0 0 0,-1-1 1 0 0,1 0-1 0 0,0 1 0 0 0,-1-1 0 0 0,1 0 0 0 0,-1 1 0 0 0,1-1 0 0 0,0 0 0 0 0,-1 1 0 0 0,1-1 0 0 0,0 0 0 0 0,0 1 0 0 0,-1-1 0 0 0,1 1 0 0 0,0-1 1 0 0,0 1-1 0 0,0-1 0 0 0,-1 1 0 0 0,1-1 0 0 0,0 1 0 0 0,0-1 0 0 0,0 1 0 0 0,0-1 0 0 0,0 1 0 0 0,0-1 0 0 0,0 1 0 0 0,0-1 0 0 0,0 1 1 0 0,0-1-1 0 0,1 1-1 0 0,-1 1 0 0 0,0 0 0 0 0,0 0 0 0 0,0-1 0 0 0,1 1 0 0 0,-1 0 0 0 0,1 0 0 0 0,-1-1 0 0 0,1 1 0 0 0,0 0 0 0 0,0-1 0 0 0,-1 1 0 0 0,1-1 0 0 0,1 1 0 0 0,-1 0 0 0 0,0-1 0 0 0,-1 1 0 0 0,1-1 0 0 0,0 1 0 0 0,0 0 0 0 0,-1-1 0 0 0,1 1 0 0 0,-1 0 0 0 0,1 0 0 0 0,-1-1 0 0 0,0 1 0 0 0,0 0 0 0 0,1 0 0 0 0,-2 5 0 0 0,1-6 0 0 0,0 1 0 0 0,0 0 0 0 0,0-1 0 0 0,0 1 0 0 0,0 0 0 0 0,0-1 0 0 0,0 1 0 0 0,1 0 0 0 0,-1-1 0 0 0,0 1 0 0 0,1-1 0 0 0,0 2 0 0 0,10 3 0 0 0,-6 4 0 0 0,6-4 0 0 0,-7 0 3 0 0,0-1 18 0 0,6-3 40 0 0,-3-2 17 0 0,12-1 394 0 0,-16 1-415 0 0,0-2-45 0 0,12-5 171 0 0,1-1-93 0 0,17-9 21 0 0,-26 13-90 0 0,0-1 0 0 0,0-1 0 0 0,-1 1 1 0 0,0-1-1 0 0,0 0 0 0 0,2-4-21 0 0,9-9 65 0 0,47-45 84 0 0,-60 61-140 0 0,0 0 0 0 0,0 0 0 0 0,0 0 0 0 0,0 1 0 0 0,2-2-9 0 0,-3 3 7 0 0,0 0-1 0 0,0-1 0 0 0,0 0 1 0 0,0 0-1 0 0,-1 0 0 0 0,1 0 1 0 0,-1 0-1 0 0,1 0 0 0 0,-1 0 1 0 0,0-1-1 0 0,0 1 1 0 0,0-1-1 0 0,0-1-6 0 0,1-1 4 0 0,-3 5-1 0 0,0-1-1 0 0,0 0 1 0 0,1 1-1 0 0,-1-1 1 0 0,0 0 0 0 0,1 1-1 0 0,-1-1 1 0 0,1 1 0 0 0,-1-1-1 0 0,1 1 1 0 0,-1-1-1 0 0,1 1 1 0 0,-1-1 0 0 0,1 1-1 0 0,-1-1 1 0 0,1 1-1 0 0,-1 0 1 0 0,1-1 0 0 0,0 1-1 0 0,-1 0 1 0 0,1-1 0 0 0,0 1-3 0 0,4-2 15 0 0,-4 1-13 0 0,0 0 0 0 0,0 1 1 0 0,0-1-1 0 0,0 0 0 0 0,-1 0 0 0 0,1 1 0 0 0,0-1 0 0 0,0 0 0 0 0,-1 0 1 0 0,1 0-1 0 0,0 0 0 0 0,-1 0 0 0 0,1 0 0 0 0,-1 0 0 0 0,1 0 0 0 0,-1-1-2 0 0,7-9 60 0 0,3 6-44 0 0,-9 4-16 0 0,-1 1 1 0 0,0-1 0 0 0,1 0-1 0 0,-1 1 1 0 0,0-1 0 0 0,0 0 0 0 0,1 1-1 0 0,-1-1 1 0 0,0 0 0 0 0,0 1-1 0 0,0-1 1 0 0,0 0 0 0 0,0 1 0 0 0,0-1-1 0 0,0 0 0 0 0,0-1 22 0 0,0 4-1 0 0,1 17-9 0 0,-1-16-11 0 0,-14 20-3 0 0,12-18 6 0 0,1-1 1 0 0,0 0 0 0 0,1 1 0 0 0,-1-1-1 0 0,1 0 1 0 0,0 1 0 0 0,0-1 0 0 0,0 1-1 0 0,1 3-4 0 0,0 8 35 0 0,-1 34 48 0 0,0-2 56 0 0,0 106 446 0 0,0-89-399 0 0,2-48-277 0 0,4 1 7 0 0,-1-2 21 0 0,0 1-3 0 0,0 7 40 0 0,1-4 76 0 0,0 17 192 0 0,-5-31-211 0 0,10 22 53 0 0,-10-24-82 0 0,1-1 0 0 0,0 1-1 0 0,0-1 1 0 0,0 0 0 0 0,0 1 0 0 0,1-1 0 0 0,0 0-2 0 0,26 27 92 0 0,-24-28-18 0 0,-3-1-66 0 0,0-1 0 0 0,-1 0-1 0 0,1 0 1 0 0,0 1 0 0 0,-1-1 0 0 0,1 1 0 0 0,-1-1-1 0 0,1 1 1 0 0,-1 0 0 0 0,1 0 0 0 0,-1 0-1 0 0,0 0-7 0 0,1 0 11 0 0,0 0 0 0 0,0 0 0 0 0,-1 0 0 0 0,1 0 0 0 0,0-1 0 0 0,0 1 0 0 0,0 0 0 0 0,0-1 0 0 0,0 1 0 0 0,0-1 0 0 0,0 0 1 0 0,1 0-12 0 0,8 1 72 0 0,-6-1-20 0 0,-1 0 0 0 0,0 0-1 0 0,0-1 1 0 0,1 1-1 0 0,1-1-51 0 0,-3 0 31 0 0,-1 0-1 0 0,1 0 0 0 0,-1 0 1 0 0,0 0-1 0 0,1-1 0 0 0,-1 1 0 0 0,0-1 1 0 0,0 1-1 0 0,0-1 0 0 0,0 0 0 0 0,0 0-30 0 0,14-9 111 0 0,-1 2-91 0 0,-1 2-34 0 0,-13 7 13 0 0,4-2-13 0 0,-5 1 11 0 0,1 1 1 0 0,0 0-1 0 0,-1 0 1 0 0,1-1-1 0 0,-1 1 1 0 0,1 0-1 0 0,0-1 1 0 0,-1 1-1 0 0,1-1 0 0 0,-1 1 1 0 0,1-1-1 0 0,-1 1 1 0 0,1-1-1 0 0,-1 1 1 0 0,1-1-1 0 0,-1 1 1 0 0,0-1-1 0 0,1 0 1 0 0,-1 1-1 0 0,0-1 1 0 0,0 0-1 0 0,1 0 3 0 0,1-4-10 0 0,0 2-57 0 0,1-1 33 0 0,14-13 50 0 0,-11 12-61 0 0,0-1-96 0 0,-4 3 21 0 0,1 0-40 0 0,-1 0-46 0 0,0 0-51 0 0,-1 1-61 0 0,-1 0-62 0 0,1 0-54 0 0,-1 0-49 0 0,1 0-40 0 0,0 0-35 0 0,0-2-633 0 0,3-3-832 0 0,5-2-1152 0 0</inkml:trace>
  <inkml:trace contextRef="#ctx0" brushRef="#br0" timeOffset="537.97">943 320 6896 0 0,'0'0'200'0'0,"0"0"-51"0"0,0 0-9 0 0,0 0 50 0 0,0 0 159 0 0,0 0 297 0 0,0 0 24 0 0,0 0-12 0 0,0 0-55 0 0,0 0-24 0 0,0 0-3 0 0,0 0-30 0 0,0 0-123 0 0,0 0-58 0 0,3 0-11 0 0,23 0 324 0 0,-20-2-356 0 0,2-4-85 0 0,2 1-39 0 0,13 1 101 0 0,-1 3-124 0 0,11 2 36 0 0,-4 0 5 0 0,35-1 197 0 0,34 0 104 0 0,-85 0-470 0 0,1-2-1 0 0,-1 0 1 0 0,0 0-1 0 0,8-4-46 0 0,-18 5 10 0 0,28-3 74 0 0,16 4-8 0 0,-10 1-21 0 0,-13 0-35 0 0,30 0 33 0 0,-26-5-52 0 0,-14-3 3 0 0,-13 6 0 0 0,1 0-1 0 0,-1 1 1 0 0,0-1 0 0 0,1 0 0 0 0,-1 1 0 0 0,1-1 0 0 0,-1 1 0 0 0,1-1-1 0 0,0 1 1 0 0,-1 0 0 0 0,1 0 0 0 0,-1-1 0 0 0,1 1-4 0 0,30 0 21 0 0,-31 0-157 0 0,0 0 43 0 0,0 0 37 0 0,0 0 34 0 0,1 0 33 0 0,-1 1 33 0 0,0-1 44 0 0,2 0 84 0 0,-1 0 41 0 0,0 0-101 0 0,0 0-55 0 0,-1 0-46 0 0,0 0-48 0 0,1 0-48 0 0,-1 0-56 0 0,0 0-63 0 0,0 0-21 0 0,0 0-52 0 0,0 0-58 0 0,1 0-63 0 0,-1 0-65 0 0,0 0-71 0 0,0 0-75 0 0,0-1-78 0 0,-1 1-169 0 0</inkml:trace>
  <inkml:trace contextRef="#ctx0" brushRef="#br0" timeOffset="1170.3">1406 1 7568 0 0,'0'0'166'0'0,"0"0"29"0"0,0 0 14 0 0,0 0 38 0 0,0 0 109 0 0,0 0 48 0 0,0 0 11 0 0,0 0-30 0 0,0 0-128 0 0,0 0-53 0 0,0 0-10 0 0,0 0 14 0 0,0 0 65 0 0,0 0 23 0 0,3 0 7 0 0,5 2-112 0 0,-5 2-41 0 0,2 3-41 0 0,6-1 15 0 0,-6 4-10 0 0,6-5-21 0 0,-10-1-79 0 0,0 0-9 0 0,15 4 65 0 0,14 8 60 0 0,-25-5-66 0 0,-3-9-54 0 0,0-1 0 0 0,0 1 0 0 0,1-1 0 0 0,-1 0 0 0 0,0 0 0 0 0,1 0 0 0 0,-1 0 0 0 0,1 0-10 0 0,0-1 6 0 0,-1 1 0 0 0,1 0 0 0 0,-1 0 0 0 0,0 0 0 0 0,1 1 0 0 0,-1-1 0 0 0,0 1 0 0 0,0-1-6 0 0,4 10 12 0 0,19 3 49 0 0,-21-12-62 0 0,7 3 1 0 0,-9-4 0 0 0,0 0 0 0 0,1 0 0 0 0,-1 0 0 0 0,0 0 0 0 0,0 1 0 0 0,0-1 0 0 0,0 1 0 0 0,0 0 0 0 0,0 0 0 0 0,5 5 0 0 0,-3-3 9 0 0,-1-1 0 0 0,0 0-1 0 0,1 0 1 0 0,-1 0 0 0 0,1 0 0 0 0,0 0-9 0 0,6 2 11 0 0,-7-4-11 0 0,-1 0 0 0 0,0 0 0 0 0,1 0 0 0 0,-1 0 0 0 0,0 1 0 0 0,0-1 0 0 0,0 1 0 0 0,0 0 0 0 0,0 0 0 0 0,1 0 0 0 0,-1 0 0 0 0,1 0 0 0 0,0 0 0 0 0,0 0 0 0 0,0-1 0 0 0,1 1 0 0 0,-2-1 0 0 0,0 0 0 0 0,0 0 0 0 0,0 0 0 0 0,0 0 0 0 0,0 0 0 0 0,-1 0 0 0 0,1 1 0 0 0,0-1 0 0 0,-1 0 0 0 0,1 1 0 0 0,-1-1 0 0 0,0 1 0 0 0,1 1 0 0 0,4 10 0 0 0,7-8 0 0 0,0 6 10 0 0,-10-6 33 0 0,-3 8-32 0 0,0 1 3 0 0,0-12 56 0 0,2 1-2 0 0,9 11 20 0 0,-8-1 52 0 0,-3-11 40 0 0,0-2 4 0 0,0 0-10 0 0,0 0-39 0 0,0 0-20 0 0,0 0-3 0 0,0 0 0 0 0,0 0 0 0 0,1 2-19 0 0,-1 1-39 0 0,-4 6 23 0 0,-3-4-1 0 0,7-5-73 0 0,-1 0 1 0 0,1 0 0 0 0,0 0-1 0 0,-1 0 1 0 0,1 1 0 0 0,0-1 0 0 0,-1 0-1 0 0,1 0 1 0 0,0 1 0 0 0,-1-1-1 0 0,1 0 1 0 0,0 1 0 0 0,-1-1-1 0 0,1 0 1 0 0,0 1 0 0 0,0-1-1 0 0,0 1 1 0 0,-1-1 0 0 0,1 0 0 0 0,0 1-1 0 0,0-1 1 0 0,0 1 0 0 0,0-1-1 0 0,0 0 1 0 0,0 1 0 0 0,0-1-1 0 0,0 1 1 0 0,0-1 0 0 0,0 1 0 0 0,0-1-1 0 0,0 1-3 0 0,0-1 1 0 0,0 0 1 0 0,0 0-1 0 0,0 0 0 0 0,0 0 1 0 0,0 0-1 0 0,0 0 0 0 0,0 0 0 0 0,0 0 1 0 0,0 0-1 0 0,0 1 0 0 0,0-1 1 0 0,0 0-1 0 0,0 0 0 0 0,0 0 1 0 0,0 0-1 0 0,0 0 0 0 0,0 0 0 0 0,0 0 1 0 0,0 0-1 0 0,0 0 0 0 0,0 0 1 0 0,0 1-1 0 0,0-1 0 0 0,0 0 0 0 0,0 0 1 0 0,0 0-1 0 0,0 0 0 0 0,-1 0 1 0 0,1 0-1 0 0,0 0 0 0 0,0 0 0 0 0,0 0 1 0 0,0 0-1 0 0,0 0 0 0 0,0 0 1 0 0,0 0-1 0 0,0 0 0 0 0,0 0 0 0 0,0 0 1 0 0,0 0-1 0 0,0 1 0 0 0,-1-1 1 0 0,1 0-1 0 0,0 0 0 0 0,0 0 0 0 0,0 0 1 0 0,0 0-1 0 0,0 0 0 0 0,0 0 1 0 0,0 0-1 0 0,0 0 0 0 0,0 0 0 0 0,0-1 1 0 0,-1 1-1 0 0,1 0 0 0 0,0 0 1 0 0,0 0-2 0 0,0 0 9 0 0,-8-1 22 0 0,0 5 61 0 0,-2 7-68 0 0,4-9 36 0 0,-7 1 0 0 0,0 8-34 0 0,9-6 60 0 0,3 1-51 0 0,0-1-16 0 0,0-3-7 0 0,-4-1-13 0 0,-18-2 81 0 0,21 1-73 0 0,0 1 1 0 0,0-1-1 0 0,0 1 1 0 0,0-1-1 0 0,0 1 0 0 0,0-1 1 0 0,0 1-1 0 0,0 0 1 0 0,0 0-1 0 0,0 0 1 0 0,0 0-1 0 0,1 1 0 0 0,-1-1 1 0 0,0 1-8 0 0,-24 23 161 0 0,14-12-47 0 0,-1 0-61 0 0,-16 16 48 0 0,26-26-69 0 0,3-3-49 0 0,0 0-47 0 0,0 0-93 0 0,0 0-170 0 0,-3 3-22 0 0,-10 10-3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52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0 5264 0 0,'0'0'116'0'0,"0"0"17"0"0,-3 0 12 0 0,2 0-126 0 0,-6 1 82 0 0,-3 9-61 0 0,2-2-42 0 0,5-3 11 0 0,1 0 56 0 0,-5-2 124 0 0,3 0 5 0 0,-1 10 302 0 0,-6 0 16 0 0,8-7-20 0 0,3 0-292 0 0,-3 0-40 0 0,3-5-135 0 0,-1 0 0 0 0,1 0 0 0 0,-1 0 1 0 0,0 0-1 0 0,1 1 0 0 0,-1-1 1 0 0,0-1-1 0 0,0 1 0 0 0,0 0 0 0 0,0 0 1 0 0,0 0-1 0 0,0 0 0 0 0,0-1 0 0 0,-1 1-25 0 0,-3 2 87 0 0,5-3-65 0 0,-1 0-1 0 0,0 0 0 0 0,1 1 1 0 0,-1-1-1 0 0,0 0 0 0 0,1 1 1 0 0,-1-1-1 0 0,1 1 0 0 0,-1-1 1 0 0,1 1-1 0 0,-1-1 0 0 0,1 1 1 0 0,-1-1-1 0 0,1 1 0 0 0,-1-1 1 0 0,1 1-1 0 0,0-1 1 0 0,-1 1-1 0 0,1 0 0 0 0,0-1 1 0 0,-1 1-1 0 0,1 0-21 0 0,-2 4 87 0 0,-3 4 87 0 0,-4 6 153 0 0,1 0 1 0 0,3-6-151 0 0,2-2-18 0 0,2 0-38 0 0,1 7 45 0 0,-1 3 9 0 0,-10 4 100 0 0,6 6-3 0 0,-6-6 2 0 0,6 6 13 0 0,-1-12-88 0 0,5-11-156 0 0,-1-1 1 0 0,1 0-1 0 0,0 1 1 0 0,0-1 0 0 0,1 1-1 0 0,-1-1 1 0 0,1 1-1 0 0,-1 0 1 0 0,1 0-44 0 0,0-1 44 0 0,0 0 1 0 0,0 1-1 0 0,0-1 1 0 0,-1 1 0 0 0,0-1-1 0 0,0 0 1 0 0,-1 3-45 0 0,-6 13 262 0 0,4-5-23 0 0,5 8-32 0 0,-1-13-107 0 0,0 10 115 0 0,0-1-66 0 0,0-3-54 0 0,0 47 182 0 0,1-55-242 0 0,-1 0 0 0 0,1 0 0 0 0,1 0 0 0 0,-1-1 1 0 0,1 1-1 0 0,0 0-35 0 0,3 9 69 0 0,0 16 67 0 0,6 0 0 0 0,-11-29-123 0 0,11 36 133 0 0,-9-31-118 0 0,1 0-1 0 0,0-1 0 0 0,1 1 0 0 0,0 0 1 0 0,3 4-28 0 0,7 10 71 0 0,4 5 13 0 0,-2-9 43 0 0,-14-16-109 0 0,0-1-1 0 0,0 1 1 0 0,0-1-1 0 0,0 1 1 0 0,1-1-1 0 0,-1 0 1 0 0,0 0-1 0 0,1 0 1 0 0,-1 0-1 0 0,0 0 1 0 0,1 0-1 0 0,-1-1 1 0 0,1 1-18 0 0,0-1 15 0 0,-1 1 0 0 0,1-1 1 0 0,-1 1-1 0 0,1 0 1 0 0,-1 0-1 0 0,0 0 1 0 0,1 0-1 0 0,-1 1 0 0 0,0-1 1 0 0,0 1-1 0 0,0-1 1 0 0,0 1-1 0 0,0 0-15 0 0,12 8-4 0 0,-11-9 11 0 0,0 0 0 0 0,1 0 0 0 0,-1 0 0 0 0,0 0 0 0 0,1 0 0 0 0,1 0-7 0 0,24 0-10 0 0,-10-2-88 0 0,-6 0-31 0 0,-1 1-65 0 0,-9 0 134 0 0,0 0-10 0 0,-1-1-21 0 0,0 1-41 0 0,-1 0-17 0 0,1-1-40 0 0,-1 1-48 0 0,1-1-52 0 0,0 0-58 0 0,-1 0-52 0 0,1 0-48 0 0,-1 0-40 0 0,1-1-144 0 0,0 0-41 0 0,0 0-173 0 0,2-1-467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48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1 224 9904 0 0,'0'0'222'0'0,"0"0"30"0"0,0 0 20 0 0,2 0 4 0 0,11 4-42 0 0,0 4-50 0 0,11 16 135 0 0,-13-12-125 0 0,2 2 54 0 0,9 17 174 0 0,-16-21-271 0 0,1 2 43 0 0,10 18 152 0 0,1 4-78 0 0,-7-16-159 0 0,10 16 98 0 0,-8-6-17 0 0,4 22 94 0 0,-12-33-145 0 0,0 0 0 0 0,1-1 0 0 0,1 0 0 0 0,4 6-139 0 0,15 15 304 0 0,-21-27-200 0 0,0 0 1 0 0,-1-1 0 0 0,3 11-105 0 0,10 25 227 0 0,9 3 0 0 0,-4-3-3 0 0,4-8-11 0 0,-14-15-45 0 0,-2 1 1 0 0,7 22-169 0 0,-5-12 105 0 0,5 5 153 0 0,1-1 0 0 0,2-1 0 0 0,21 28-258 0 0,-9-26 162 0 0,-19-14-79 0 0,-6-13 39 0 0,-1-6-85 0 0,-3-3-7 0 0,0 1 66 0 0,-3-3 18 0 0,0 0 72 0 0,0 0 36 0 0,2-3 8 0 0,9-8 0 0 0,-11 11-222 0 0,0 0 0 0 0,1 0 1 0 0,-1 0-1 0 0,0-1 1 0 0,0 1-1 0 0,1 0 0 0 0,-1 0 1 0 0,0-1-1 0 0,0 1 0 0 0,0 0 1 0 0,0-1-1 0 0,0 1 0 0 0,1 0 1 0 0,-1-1-1 0 0,0 1 1 0 0,0 0-1 0 0,0 0 0 0 0,0-1 1 0 0,0 1-1 0 0,0 0 0 0 0,0-1 1 0 0,0 1-1 0 0,0 0 0 0 0,0-1 1 0 0,0 1-1 0 0,0 0-8 0 0,0-40 347 0 0,0-1-89 0 0,0 1-76 0 0,0-1-61 0 0,0-33-15 0 0,0-101-23 0 0,1 137-55 0 0,3-1-1 0 0,2-5-27 0 0,1-13 9 0 0,0 17-9 0 0,2-1 0 0 0,6-12 0 0 0,0-2 0 0 0,-4 6 0 0 0,-4 16 0 0 0,1 0 0 0 0,2 1 0 0 0,2 0 0 0 0,6-13 0 0 0,6 0 0 0 0,-13 11 0 0 0,10 2 0 0 0,-14 12 0 0 0,-7 17 0 0 0,1 1 0 0 0,-1 0 0 0 0,1 0 0 0 0,0 0 0 0 0,0 0 0 0 0,0 0 0 0 0,0 0 0 0 0,0 0 0 0 0,0 0 0 0 0,1 0 0 0 0,-1 0 0 0 0,1 0 0 0 0,-1 1 0 0 0,7-7-1 0 0,5-4-23 0 0,-4 0-52 0 0,-4 0-57 0 0,6-6-154 0 0,-9 15 99 0 0,-1 0 71 0 0,0 0 44 0 0,-2-2-37 0 0,0 4 33 0 0,1 0 9 0 0,0-1-280 0 0,1 2 18 0 0,1 0-36 0 0,1 0-47 0 0,7 0-411 0 0,-7 0 473 0 0,0 0-4 0 0,0 0-76 0 0,0 0-95 0 0,-1 0-115 0 0,-2 0 229 0 0,1 0-44 0 0,-1 0-40 0 0,1 0-35 0 0,-1 0-145 0 0,0 0-34 0 0,0 0-1541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8.6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12688 0 0,'0'0'368'0'0,"0"0"-128"0"0,0 0-108 0 0,0 1 20 0 0,2 0-60 0 0,3 4 108 0 0,-1 2 92 0 0,-1 1 90 0 0,-1 2 92 0 0,-2-3-120 0 0,2-1-36 0 0,4 4 218 0 0,-1-1-191 0 0,-1-1-30 0 0,0 1-35 0 0,5 8 201 0 0,6 12 259 0 0,-15-27-712 0 0,1-1 1 0 0,-1 1 0 0 0,1-1-1 0 0,-1 0 1 0 0,0 1-1 0 0,0-1 1 0 0,1 1 0 0 0,-1-1-1 0 0,0 1 1 0 0,-1-1-29 0 0,1 1 23 0 0,0-1 1 0 0,0 1-1 0 0,1-1 1 0 0,-1 1-1 0 0,0-1 1 0 0,0 1 0 0 0,1-1-1 0 0,-1 1 1 0 0,1-1-1 0 0,-1 0-23 0 0,10 16 246 0 0,5 11 93 0 0,-11-11-148 0 0,-1-12-38 0 0,-2-4-135 0 0,0 0-5 0 0,0 0 0 0 0,0 0 0 0 0,0 0 0 0 0,0 0 0 0 0,0 1 0 0 0,0-1 0 0 0,0 0 0 0 0,-1 0 0 0 0,1 1-1 0 0,0-1 1 0 0,-1 0 0 0 0,1 2-13 0 0,0 11 123 0 0,-1-14-114 0 0,-1 8 19 0 0,5 0 53 0 0,3-2-101 0 0,-3-1-88 0 0,-3-4-21 0 0,0 0-41 0 0,-1-1-258 0 0,0 0-579 0 0,0 0 596 0 0,0 0 49 0 0,0 0-35 0 0,0 0 155 0 0,0 0-32 0 0,0 0-37 0 0,0 0-33 0 0,0 0-434 0 0,0 0 127 0 0,0 0-47 0 0,0 0-796 0 0,0 0-611 0 0,0 0-1171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54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1 464 8376 0 0,'0'0'190'0'0,"0"0"28"0"0,0 0 8 0 0,3-3-28 0 0,-2 2-220 0 0,0-1 41 0 0,2-1 85 0 0,1 0 70 0 0,7-9 597 0 0,-8 8-487 0 0,-1 2-167 0 0,-1 0-56 0 0,2-3 149 0 0,-3 4-158 0 0,0 0 1 0 0,0 1-1 0 0,1-1 1 0 0,-1 0-1 0 0,0 1 0 0 0,1-1 1 0 0,-1 1-1 0 0,0-1 1 0 0,1 0-1 0 0,-1 1 0 0 0,1-1 1 0 0,-1 1-1 0 0,1-1 1 0 0,-1 1-1 0 0,1 0 0 0 0,0-1 1 0 0,-1 1-1 0 0,1 0 0 0 0,-1-1 1 0 0,1 1-1 0 0,0 0 1 0 0,0-1-53 0 0,4-1 191 0 0,4-4 174 0 0,1-3-35 0 0,-5 5-149 0 0,-1 0 1 0 0,0-1-1 0 0,0 1 0 0 0,-1-1 1 0 0,3-3-182 0 0,-2 0 242 0 0,0 2-64 0 0,1 1-26 0 0,2 0 1 0 0,2-3 32 0 0,2-11 223 0 0,-4 9-270 0 0,3-1 39 0 0,48-47 855 0 0,-41 42-782 0 0,-3 2-63 0 0,8-3-24 0 0,-19 16-147 0 0,0-1-1 0 0,-1 0 1 0 0,1 0-1 0 0,-1-1 1 0 0,1 1 0 0 0,-1 0-1 0 0,1-2-15 0 0,8-22 113 0 0,2 13-44 0 0,-5 7-34 0 0,3-10 37 0 0,-2 8-44 0 0,-7 7-23 0 0,0-1 0 0 0,0 1-1 0 0,0-1 1 0 0,0 0 0 0 0,-1 0 0 0 0,1 0-1 0 0,-1 0 1 0 0,1 0 0 0 0,-1 0 0 0 0,0-1-1 0 0,1 0-4 0 0,-1 2 4 0 0,-1 0 0 0 0,1 0 0 0 0,0 0 0 0 0,-1 1 0 0 0,1-1 0 0 0,0 0 0 0 0,0 0 0 0 0,0 0 0 0 0,0 1 0 0 0,0-1 0 0 0,0 1 0 0 0,0-1 0 0 0,0 0 0 0 0,0 1 0 0 0,0 0 0 0 0,0-1-4 0 0,11-5 31 0 0,-7-8 28 0 0,2 5-44 0 0,10-8 131 0 0,-14 14-117 0 0,-1-1 65 0 0,-1 0-49 0 0,-2-4-6 0 0,1 8-25 0 0,0-3 53 0 0,0 3-91 0 0,0 0 75 0 0,0 0 15 0 0,0 0 4 0 0,0 0 20 0 0,0 0-26 0 0,0 0-96 0 0,0 0 91 0 0,0 0 10 0 0,0 0-5 0 0,0 0 0 0 0,3 0-10 0 0,10 3-33 0 0,-7 0-8 0 0,-1 1 0 0 0,0 0-1 0 0,0 1 1 0 0,-1-1 0 0 0,1 1-1 0 0,0 1-12 0 0,5 8 57 0 0,-5-3-37 0 0,-4-9-11 0 0,0 0-1 0 0,0 1 1 0 0,1-1-1 0 0,-1 0 1 0 0,0 0-1 0 0,1 0 1 0 0,-1 0-1 0 0,1 0 0 0 0,0 0-8 0 0,1 2 2 0 0,0 0 1 0 0,0 0-1 0 0,-1 0 0 0 0,0 0 0 0 0,1 0 0 0 0,-1 0 0 0 0,-1 1 0 0 0,1 0-2 0 0,9 18-1 0 0,10 5 1 0 0,-17-25 0 0 0,-1 1 0 0 0,0 0 0 0 0,0 0 0 0 0,0 1 0 0 0,-1-1 0 0 0,1 1 0 0 0,0 2 0 0 0,1 2 14 0 0,-1 0 0 0 0,1-1 0 0 0,1 1 0 0 0,0-1-1 0 0,4 6-13 0 0,-4-7-5 0 0,11 12-9 0 0,-7-9-16 0 0,-5-3 38 0 0,-2-1 38 0 0,-1 0 48 0 0,-1-6-90 0 0,0 0 0 0 0,0 0 0 0 0,0 0 0 0 0,0 0 0 0 0,0 1 0 0 0,0-1 0 0 0,0 0 0 0 0,0 0 0 0 0,0 0 0 0 0,0 0 0 0 0,0 0 0 0 0,0 0 0 0 0,0 0 0 0 0,0 0 0 0 0,0 0 0 0 0,0 1 0 0 0,0-1 0 0 0,0 0 0 0 0,0 0 0 0 0,0 0 0 0 0,0 0 0 0 0,0 0 0 0 0,0 0 0 0 0,0 0 0 0 0,0 0 0 0 0,0 0 0 0 0,0 0 0 0 0,0 0 0 0 0,0 0 0 0 0,0 1 0 0 0,0-1 0 0 0,0 0 0 0 0,0 0 0 0 0,1 0 0 0 0,-1 0 0 0 0,0 0 0 0 0,0 0 0 0 0,0 0-1 0 0,0 0 1 0 0,0 0 0 0 0,0 0 0 0 0,0 0 0 0 0,0 0 0 0 0,0 0 0 0 0,0 0 0 0 0,1 0 0 0 0,-1 0 0 0 0,0 0 0 0 0,0 0 0 0 0,0 0 0 0 0,0 0 0 0 0,0 0 0 0 0,0 0 0 0 0,0 0 0 0 0,0 0 0 0 0,0 0 0 0 0,1 0-4 0 0,3 0 102 0 0,8 5 351 0 0,-8-2-299 0 0,-1 0-98 0 0,-1-2-68 0 0,-1 0-33 0 0,2 2 134 0 0,-3-3 2 0 0,0 0 12 0 0,0 0 7 0 0,0 0 2 0 0,0 0-6 0 0,0 0-29 0 0,0 0-12 0 0,0 0-1 0 0,2 0-10 0 0,9 0-56 0 0,-8 0-63 0 0,-3 0-35 0 0,0 0-11 0 0,0 0 14 0 0,0 0-59 0 0,0 0-119 0 0,0 0 6 0 0,0 0-32 0 0,0 0-799 0 0,0 0 843 0 0,0 0 55 0 0,0 0 0 0 0,0 0-40 0 0,0 0 0 0 0,0 0-40 0 0,0 0-49 0 0,0 0-52 0 0,0 0-59 0 0,0 0-52 0 0,0 0-48 0 0,0 0-41 0 0,0 0-163 0 0,0 0-42 0 0,0 0-196 0 0,0 0-537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54.9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240 304 8840 0 0,'0'0'197'0'0,"0"0"24"0"0,0 0 19 0 0,0 0 36 0 0,0 0 98 0 0,0 0 39 0 0,0 2 10 0 0,2 6-129 0 0,3-3-42 0 0,-4-5-233 0 0,-1 1 0 0 0,1-1 0 0 0,0 1 0 0 0,-1-1 0 0 0,1 1 0 0 0,-1-1 0 0 0,1 1 0 0 0,-1-1 0 0 0,1 1 0 0 0,-1 0 1 0 0,0-1-1 0 0,1 1 0 0 0,-1 0 0 0 0,1-1 0 0 0,-1 1 0 0 0,0 0 0 0 0,0 0 0 0 0,0-1 0 0 0,1 1 0 0 0,-1 0 0 0 0,0 0 0 0 0,0-1 0 0 0,0 1 0 0 0,0 0 0 0 0,0 0-19 0 0,0 6 130 0 0,-1-5-89 0 0,1 0 1 0 0,0 0 0 0 0,0 1 0 0 0,0-1 0 0 0,1 0 0 0 0,-1 0 0 0 0,0 0 0 0 0,1 1-1 0 0,-1-1 1 0 0,1 1-42 0 0,13 21 310 0 0,-1 0-30 0 0,-8-10-128 0 0,-7 4-43 0 0,0-1-16 0 0,6-2 33 0 0,1-7-57 0 0,2 4 51 0 0,-5-1-7 0 0,-2-9-86 0 0,0 0-1 0 0,0 0 1 0 0,0 0-1 0 0,1-1 1 0 0,-1 1-1 0 0,1 0 1 0 0,-1 0-1 0 0,1-1 1 0 0,0 1-1 0 0,0 0 1 0 0,0-1-1 0 0,0 1 1 0 0,0-1-27 0 0,5 12 205 0 0,-4-2-25 0 0,-1 1 3 0 0,6 0 38 0 0,-1 1 20 0 0,-4-2-22 0 0,0 3 36 0 0,3-5-58 0 0,-4-7-168 0 0,0 0 1 0 0,0-1-1 0 0,0 1 1 0 0,0 0-1 0 0,0 0 1 0 0,-1 0-1 0 0,1-1 1 0 0,-1 1-1 0 0,1 0 1 0 0,-1 0-1 0 0,0 0 1 0 0,1 0-1 0 0,-1 2-28 0 0,-1 6 76 0 0,1 10 69 0 0,3-2 18 0 0,-2-16-146 0 0,2 6 50 0 0,-1 0 0 0 0,1 0 1 0 0,-2 0-1 0 0,1 0 0 0 0,0 8-68 0 0,-1 3 145 0 0,6-2-45 0 0,-1-2-2 0 0,-4 1 40 0 0,0 0 3 0 0,4 2-33 0 0,-1-7-45 0 0,1 8 75 0 0,4 7 22 0 0,-6-17-28 0 0,-4-3-79 0 0,1 1-16 0 0,4 1 16 0 0,2 4 30 0 0,-5 2 60 0 0,-2-12-134 0 0,0 0-1 0 0,0 0 1 0 0,1 0 0 0 0,-1-1-1 0 0,1 1 1 0 0,0 0-1 0 0,0 0 1 0 0,-1-1 0 0 0,1 1-1 0 0,0-1 1 0 0,0 1 0 0 0,0-1-1 0 0,1 1 1 0 0,-1-1-1 0 0,1 1-8 0 0,0 3 54 0 0,-2-4-53 0 0,0 0 1 0 0,0-1-1 0 0,0 1 0 0 0,1 0 1 0 0,-1 0-1 0 0,0-1 1 0 0,0 1-1 0 0,0 0 1 0 0,0-1-1 0 0,1 1 0 0 0,-1 0 1 0 0,0-1-1 0 0,0 1 1 0 0,1-1-1 0 0,-1 1-1 0 0,1-1 4 0 0,-1 1-1 0 0,1-1 1 0 0,0 0-1 0 0,-1 1 1 0 0,1-1-1 0 0,0 0 1 0 0,-1 0 0 0 0,1 0-1 0 0,0 1 1 0 0,-1-1-1 0 0,1 0 1 0 0,0 0-1 0 0,-1 0 1 0 0,1 0-1 0 0,0 0-3 0 0,-1 0 0 0 0,16 2 69 0 0,-5 4-34 0 0,-9-5-33 0 0,-1 0 0 0 0,1 0 0 0 0,-1 0-1 0 0,1-1 1 0 0,-1 1 0 0 0,1 0 0 0 0,-1-1 0 0 0,1 0 0 0 0,0 1 0 0 0,-1-1 0 0 0,1 0 0 0 0,-1 1-1 0 0,2-1-1 0 0,4 0 0 0 0,-5 0 0 0 0,-1 0 0 0 0,1 0 0 0 0,0 0 0 0 0,-1 0 0 0 0,1 0 0 0 0,0 0 0 0 0,-1 0 0 0 0,1 0 0 0 0,0-1 0 0 0,-1 1 0 0 0,1-1 0 0 0,1 0 0 0 0,-1-3 0 0 0,4-3 0 0 0,-4 7-2 0 0,1-1-1 0 0,0 0 0 0 0,0 1 1 0 0,0 0-1 0 0,0 0 0 0 0,0-1 1 0 0,1 2 2 0 0,25-3-166 0 0,-18-3 20 0 0,-1-4-70 0 0,-2 2 100 0 0,-2 2-53 0 0,0 2-88 0 0,-4 2 76 0 0,1-1-42 0 0,-1 1 1 0 0,1 0-35 0 0,-1 0-39 0 0,0-1-41 0 0,0 1-44 0 0,0 0-48 0 0,0 0-50 0 0,0 0-52 0 0,1 0-342 0 0,-1 0 389 0 0,-1 0-32 0 0,6-1-1631 0 0,2 2-1214 0 0,-9 0 3359 0 0</inkml:trace>
  <inkml:trace contextRef="#ctx0" brushRef="#br0" timeOffset="331.25">0 687 7256 0 0,'0'0'165'0'0,"0"0"22"0"0,0 0 7 0 0,3 0-23 0 0,0 0-179 0 0,0 0 86 0 0,1 1 41 0 0,0-1 35 0 0,17-1 708 0 0,-16 0-670 0 0,0 0-90 0 0,3-3 120 0 0,-1 0-52 0 0,14-1 231 0 0,-9 4-196 0 0,-4 1-44 0 0,3 0 40 0 0,1 0-15 0 0,-4 1-30 0 0,0-1 1 0 0,1 0-1 0 0,-1-1 1 0 0,8-1-157 0 0,1-3 166 0 0,-11 3-96 0 0,1 0 0 0 0,-1 0 0 0 0,1 1 0 0 0,0 0 0 0 0,0 1 0 0 0,0-1-70 0 0,28 1 268 0 0,44 0 151 0 0,9 0-113 0 0,-53 0-216 0 0,-23 0-243 0 0,1 0 63 0 0,0 0 56 0 0,-1 0 47 0 0,2 0 46 0 0,0 0 35 0 0,30 0 308 0 0,-25 0-261 0 0,3 0-65 0 0,-12 0-88 0 0,1 0-35 0 0,-1 0-42 0 0,0 0-45 0 0,0 0-66 0 0,1 0-65 0 0,0 0-70 0 0,0 0-78 0 0,-1 0-83 0 0,1 0-90 0 0,0 0-95 0 0,0 0-102 0 0,2 0-848 0 0,6 0-934 0 0</inkml:trace>
  <inkml:trace contextRef="#ctx0" brushRef="#br0" timeOffset="1001.21">1007 0 6688 0 0,'0'0'197'0'0,"0"0"-55"0"0,0 0-7 0 0,0 0 51 0 0,0 0 156 0 0,0 0 289 0 0,2 0 17 0 0,3 1-399 0 0,7 4 646 0 0,-8-3-580 0 0,-2 0-216 0 0,-1-1-33 0 0,1 0-40 0 0,-1 1-47 0 0,4 0 487 0 0,6 1-92 0 0,-1 3-104 0 0,-1-1-85 0 0,-4-3-89 0 0,-5-2-73 0 0,1 0 0 0 0,-1 1 1 0 0,1-1-1 0 0,0 0 0 0 0,-1 1 0 0 0,1-1 0 0 0,0 0 1 0 0,-1 1-1 0 0,1-1 0 0 0,-1 1 0 0 0,1-1 0 0 0,-1 1 1 0 0,1-1-1 0 0,-1 1 0 0 0,0-1 0 0 0,1 1 0 0 0,-1 0 0 0 0,1-1 1 0 0,-1 1-1 0 0,0 0 0 0 0,0-1 0 0 0,1 1-23 0 0,1 4 93 0 0,-1-4-75 0 0,-1 0-1 0 0,1 0 1 0 0,-1 0 0 0 0,1-1 0 0 0,0 1 0 0 0,-1 0 0 0 0,1-1 0 0 0,0 1 0 0 0,-1 0 0 0 0,1-1-1 0 0,0 1 1 0 0,0-1 0 0 0,0 1 0 0 0,0-1 0 0 0,-1 1 0 0 0,1-1 0 0 0,1 1-18 0 0,13 8 228 0 0,-6 2-118 0 0,-1 1 0 0 0,0-1 1 0 0,-1 1-1 0 0,3 7-110 0 0,12 20 300 0 0,-9-14-18 0 0,-6-3-70 0 0,-5-14-118 0 0,0-1 0 0 0,0 0 0 0 0,4 7-94 0 0,10 20 225 0 0,3 13 25 0 0,-6-14-54 0 0,-3-8-69 0 0,18 46 248 0 0,-21-44-245 0 0,-3-1 19 0 0,-5 6 9 0 0,0 0 16 0 0,5-8 2 0 0,0-7-48 0 0,-1-8-50 0 0,-1 1-1 0 0,0-1 1 0 0,0 1 0 0 0,-1-1-1 0 0,0 8-77 0 0,-6 14 220 0 0,-21 33 194 0 0,24-44-286 0 0,2-6-22 0 0,-4 3 59 0 0,1-8-94 0 0,0 0 0 0 0,-1-1-1 0 0,-1 1 1 0 0,1-1 0 0 0,-3 4-71 0 0,-12 10 223 0 0,4-4-34 0 0,12-14-148 0 0,1 0 0 0 0,-1 0-1 0 0,1 1 1 0 0,0-1-1 0 0,0 2-40 0 0,-9 18 283 0 0,6-17-187 0 0,-1 0 0 0 0,1 0 0 0 0,-1 0-1 0 0,-1-1 1 0 0,-2 2-96 0 0,-11 11 286 0 0,6-8-146 0 0,1-6-17 0 0,8 6-10 0 0,-9-6-1 0 0,1 6-5 0 0,9-8-27 0 0,0-2-42 0 0,-4-2-10 0 0,8 1-17 0 0,-10 0 93 0 0,4 3-71 0 0,6-3-32 0 0,-1 1 0 0 0,1-1 0 0 0,0 1 0 0 0,0-1 0 0 0,-1 1 0 0 0,1-1 0 0 0,0 1 0 0 0,0-1 0 0 0,0 1 0 0 0,0-1 0 0 0,-1 1 0 0 0,1-1 0 0 0,0 1 0 0 0,0 0 0 0 0,0-1 0 0 0,0 1 0 0 0,0-1 0 0 0,1 1-1 0 0,-1 2 53 0 0,-5-3 1 0 0,-2 0-38 0 0,3 0 42 0 0,4-3-4 0 0,0 2-54 0 0,0 0 1 0 0,0 1 0 0 0,0-1 0 0 0,0 0-1 0 0,-1 1 1 0 0,1-1 0 0 0,0 0-1 0 0,0 1 1 0 0,0-1 0 0 0,0 0 0 0 0,-1 1-1 0 0,1-1 1 0 0,0 0 0 0 0,-1 1-1 0 0,1-1 0 0 0,-1 1 1 0 0,1-1 0 0 0,-1 1-1 0 0,0 0 1 0 0,1 0 0 0 0,-1-1 0 0 0,0 1-1 0 0,1 0 1 0 0,-1 0 0 0 0,0 0-1 0 0,1 0 1 0 0,-1 0 0 0 0,0-1 0 0 0,1 1-1 0 0,-1 1 1 0 0,0-1-1 0 0,1 0 0 0 0,-2 0 23 0 0,2-3-110 0 0,0-8-20 0 0,0 11 106 0 0,0 0-1 0 0,-1 0 0 0 0,1 0 0 0 0,0 0 0 0 0,0 0 0 0 0,0 0 1 0 0,0 0-1 0 0,0 0 0 0 0,0-1 0 0 0,0 1 0 0 0,0 0 0 0 0,0 0 1 0 0,0 0-1 0 0,0 0 0 0 0,0 0 0 0 0,0 0 0 0 0,0 0 1 0 0,0 0-1 0 0,0 0 0 0 0,1 0 0 0 0,-1-1 0 0 0,0 1 0 0 0,0 0 1 0 0,0 0-1 0 0,0 0 0 0 0,0 0 0 0 0,0 0 0 0 0,0 0 0 0 0,0 0 1 0 0,0 0-1 0 0,0 0 0 0 0,0 0 0 0 0,0 0 0 0 0,0 0 1 0 0,0 0-1 0 0,0 0 0 0 0,1 0 0 0 0,-1-1 0 0 0,0 1 0 0 0,0 0 1 0 0,0 0-1 0 0,0 0 0 0 0,0 0 0 0 0,0 0 0 0 0,0 0 0 0 0,0 0 1 0 0,0 0-1 0 0,0 0 0 0 0,1 0 0 0 0,-1 0 0 0 0,0 0 1 0 0,0 0-1 0 0,0 0 0 0 0,0 0 0 0 0,0 0 0 0 0,0 1 0 0 0,0-1 2 0 0,2 0-86 0 0,0-1 45 0 0,3 0 42 0 0,-4 0-30 0 0,0 0-22 0 0,0 0-36 0 0,-1 0-19 0 0,0 0-37 0 0,1 0-40 0 0,-1 0-46 0 0,0-1-51 0 0,0 0-56 0 0,1 1-61 0 0,-1-1-66 0 0,0 2-827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53.0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7920 0 0,'0'0'174'0'0,"0"0"29"0"0,0 0 13 0 0,0 0 45 0 0,0 0-108 0 0,0 0 120 0 0,0 0 224 0 0,0 0 14 0 0,0 0-26 0 0,0 0-110 0 0,0 0-45 0 0,0 0-8 0 0,0 0-29 0 0,0 0-113 0 0,3 3-55 0 0,0 0-142 0 0,-1 1 35 0 0,2 4 105 0 0,-1 3 132 0 0,-2 8 209 0 0,2-5-181 0 0,2-4-65 0 0,1 1-51 0 0,-4 2-35 0 0,-2-11-117 0 0,1 0 0 0 0,-1 1 1 0 0,0-1-1 0 0,1 0 0 0 0,-1 0 1 0 0,1 0-1 0 0,0 0 0 0 0,0 0 0 0 0,0 1-15 0 0,11 17 82 0 0,-1-1-13 0 0,-5-1 12 0 0,-5-14-63 0 0,0 0 1 0 0,1 0-1 0 0,-1 0 0 0 0,1 0 0 0 0,0-1 1 0 0,2 4-19 0 0,1 2 64 0 0,0-1 0 0 0,-1 0 1 0 0,1 5-65 0 0,8 13 127 0 0,-9-20-78 0 0,0 0 0 0 0,1-1 1 0 0,-1 0-1 0 0,1 0 0 0 0,0 0 1 0 0,0 0-1 0 0,1-1 0 0 0,4 3-49 0 0,0-2 75 0 0,-7-4-60 0 0,-1 0-1 0 0,0 0 1 0 0,1 0-1 0 0,-1 1 1 0 0,0-1-1 0 0,0 1 1 0 0,0-1-1 0 0,0 1 1 0 0,0 0-15 0 0,12 8 71 0 0,2-5 42 0 0,19-4 190 0 0,-20-1-174 0 0,-13 0-113 0 0,-1 0 1 0 0,1-1-1 0 0,0 1 1 0 0,-1 0-1 0 0,1-1 1 0 0,-1 1-1 0 0,1-1 1 0 0,0 1-1 0 0,-1-1 1 0 0,1 0 0 0 0,-1 0-1 0 0,1 1 1 0 0,-1-1-1 0 0,1-1-16 0 0,6-2 82 0 0,3-1 40 0 0,-10 5-109 0 0,0-1 0 0 0,0 1-1 0 0,0-1 1 0 0,0 1 0 0 0,1-1-1 0 0,-1 1 1 0 0,0-1 0 0 0,0 0-1 0 0,0 1 1 0 0,0-1 0 0 0,-1 0-1 0 0,1 0 1 0 0,0 0 0 0 0,0 1-1 0 0,0-1 1 0 0,-1 0 0 0 0,1 0 0 0 0,0-1-14 0 0,4-9 120 0 0,-4 9-95 0 0,0 0 0 0 0,0-1 0 0 0,0 1 0 0 0,1 0 0 0 0,-1 0 0 0 0,0 0 0 0 0,1 0 0 0 0,0 0 0 0 0,0 0-24 0 0,1-1 42 0 0,-1-1 0 0 0,1 1 0 0 0,-1-1-1 0 0,0 0 1 0 0,0 0 0 0 0,0 0 0 0 0,1-3-42 0 0,5-16 134 0 0,-6 18-118 0 0,4-12 44 0 0,-1-1-41 0 0,0 5-8 0 0,4-11 45 0 0,-7 20-48 0 0,-1 0 0 0 0,1 0 0 0 0,-1 0 0 0 0,0 0 0 0 0,0 0 0 0 0,0-1 0 0 0,-1 1 0 0 0,1-3-8 0 0,0-14 33 0 0,-1-8 13 0 0,-4 12-49 0 0,-1 9 4 0 0,4 7 3 0 0,0-1-1 0 0,0 1 1 0 0,0-1 0 0 0,0 1 0 0 0,1-1 0 0 0,-1 1-1 0 0,1-1 1 0 0,-1 1 0 0 0,1-1 0 0 0,-1 0-1 0 0,1 1 1 0 0,0-1 0 0 0,0 0 0 0 0,0 0-4 0 0,0-3 7 0 0,0 3-4 0 0,-14-23-3 0 0,12 12-13 0 0,2 11-20 0 0,0 1-35 0 0,0 1-188 0 0,0-2-46 0 0,0-9-2 0 0,0 8-41 0 0,0 3 156 0 0,0 0-142 0 0,0 0-267 0 0,0 0 352 0 0,0 0 4 0 0,0 0-47 0 0,0 0-109 0 0,0 0-128 0 0,0 0-114 0 0,0 0 98 0 0,0 0-43 0 0,0 0-677 0 0,0 0-524 0 0,0 0-1002 0 0</inkml:trace>
  <inkml:trace contextRef="#ctx0" brushRef="#br0" timeOffset="515.5">336 80 8032 0 0,'0'0'182'0'0,"0"0"29"0"0,0 0 12 0 0,0 0 33 0 0,0 0 136 0 0,2 0 65 0 0,0 0-408 0 0,0 0 41 0 0,1 1 189 0 0,1 0 186 0 0,1 1 346 0 0,-3 0-419 0 0,1 0-49 0 0,-1 0-156 0 0,0-1-44 0 0,-1 1-64 0 0,1 0-42 0 0,0 0-47 0 0,0 0-52 0 0,9 12 373 0 0,-8 1-42 0 0,-3-14-254 0 0,0 0 1 0 0,0-1-1 0 0,0 1 1 0 0,0 0 0 0 0,0 0-1 0 0,0-1 1 0 0,0 1-1 0 0,0 0 1 0 0,1 0-1 0 0,-1-1 1 0 0,0 1 0 0 0,1 0-1 0 0,-1-1 1 0 0,0 1-1 0 0,1-1 1 0 0,-1 1 0 0 0,1 0-16 0 0,8 5 196 0 0,-7-6-182 0 0,-1 1 0 0 0,0-1 0 0 0,0 1 0 0 0,0 0 0 0 0,0 0 0 0 0,0-1 0 0 0,0 1 0 0 0,0 0 0 0 0,0 0 0 0 0,0 0-1 0 0,0 0 1 0 0,0 0 0 0 0,-1 0 0 0 0,1 0 0 0 0,0 0-14 0 0,0 1 20 0 0,-1-1-1 0 0,0 1 0 0 0,1-1 1 0 0,-1 1-1 0 0,0-1 0 0 0,1 1 1 0 0,-1 0-1 0 0,0-1 0 0 0,0 1 1 0 0,0 0-20 0 0,2 12 153 0 0,3-6-84 0 0,-4-7-55 0 0,0 1-1 0 0,0-1 0 0 0,0 1 1 0 0,0-1-1 0 0,-1 1 1 0 0,1 0-1 0 0,0-1 1 0 0,-1 1-1 0 0,1-1 0 0 0,-1 1 1 0 0,0 0-1 0 0,0 0 1 0 0,1-1-1 0 0,-1 1 1 0 0,0 1-14 0 0,-1 0 18 0 0,1 0 0 0 0,0-1 0 0 0,1 1 1 0 0,-1 0-1 0 0,1 0 0 0 0,-1 0 1 0 0,1 1-19 0 0,10 6 121 0 0,-10-6-104 0 0,0-1 0 0 0,-1 1 0 0 0,1-1 0 0 0,-1 1 0 0 0,0-1 0 0 0,0 1 0 0 0,0 3-17 0 0,0 4 48 0 0,0-9-41 0 0,0-1 1 0 0,0 1 0 0 0,0 0-1 0 0,1-1 1 0 0,-1 1 0 0 0,0 0-1 0 0,1-1 1 0 0,0 1 0 0 0,-1-1-1 0 0,1 1 1 0 0,0-1 0 0 0,0 1 0 0 0,0-1-1 0 0,0 1-7 0 0,4 6 25 0 0,11 24-13 0 0,-15-30-10 0 0,-1-1 0 0 0,1 1 0 0 0,-1 0 0 0 0,1-1 0 0 0,-1 1 0 0 0,0 0 0 0 0,1 0 0 0 0,-1 0 1 0 0,0 1-3 0 0,0-3 1 0 0,-1 1 0 0 0,1-1 0 0 0,0 0 0 0 0,0 1 1 0 0,0-1-1 0 0,0 1 0 0 0,0-1 0 0 0,0 1 0 0 0,0-1 0 0 0,0 1 1 0 0,0-1-1 0 0,1 0 0 0 0,-1 1 0 0 0,0-1 0 0 0,0 1 1 0 0,0-1-1 0 0,0 1 0 0 0,1-1 0 0 0,-1 0 0 0 0,0 1 0 0 0,0-1 1 0 0,1 0-1 0 0,-1 1 0 0 0,0-1 0 0 0,0 0 0 0 0,1 1 1 0 0,-1-1-1 0 0,0 0 0 0 0,1 0 0 0 0,-1 1 0 0 0,1-1 0 0 0,-1 0 1 0 0,0 0-1 0 0,1 0 0 0 0,-1 1 0 0 0,1-1 0 0 0,-1 0 1 0 0,1 0-1 0 0,-1 0 0 0 0,0 0 0 0 0,1 0 0 0 0,-1 0 0 0 0,1 0 1 0 0,-1 0-1 0 0,1 0 0 0 0,-1 0 0 0 0,1 0-1 0 0,-1 0 1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 0 0 0,0 0-1 0 0,0 0 1 0 0,0 0 0 0 0,0 0 0 0 0,0 1-1 0 0,0-1 1 0 0,0 0 0 0 0,1 0 0 0 0,-1 0-1 0 0,0 0 1 0 0,0 0 0 0 0,0 0 0 0 0,0 0-1 0 0,0 0 1 0 0,0 0 0 0 0,0 0 0 0 0,0 0-1 0 0,0 1 1 0 0,0-1 0 0 0,0 0 0 0 0,0 0-1 0 0,0 0 1 0 0,0 0 0 0 0,0 0 0 0 0,0 0-1 0 0,0 0 1 0 0,0 0 0 0 0,-1 0-1 0 0,1 11 21 0 0,0-11-20 0 0,0 0 0 0 0,0 0-1 0 0,0 0 1 0 0,0 1 0 0 0,0-1 0 0 0,0 0-1 0 0,0 0 1 0 0,0 0 0 0 0,0 0 0 0 0,0 0-1 0 0,0 0 1 0 0,0 0 0 0 0,0 0 0 0 0,0 0-1 0 0,0 0 1 0 0,0 1 0 0 0,0-1 0 0 0,0 0-1 0 0,0 0 1 0 0,0 0 0 0 0,0 0 0 0 0,0 0-1 0 0,1 0 1 0 0,-1 0 0 0 0,0 0 0 0 0,0 0-1 0 0,0 0 1 0 0,0 0 0 0 0,0 0 0 0 0,0 1-1 0 0,0-1 1 0 0,0 0 0 0 0,0 0 0 0 0,0 0-1 0 0,0 0 1 0 0,0 0 0 0 0,0 0 0 0 0,0 0-1 0 0,1 0 1 0 0,-1 0 0 0 0,0 0 0 0 0,0 0-1 0 0,0 0 1 0 0,0 0 0 0 0,0 0 0 0 0,0 0-1 0 0,0 0 1 0 0,0 0 0 0 0,0 0 0 0 0,0 0-1 0 0,1 0 1 0 0,-1 0 0 0 0,0 0 0 0 0,0 0-1 0 0,0 0 1 0 0,0 0 0 0 0,0 0-1 0 0,11 0 23 0 0,-9 0 14 0 0,-2 0-88 0 0,0 0-61 0 0,0 0 37 0 0,0 0-65 0 0,0 0-76 0 0,0 0 63 0 0,0 0-35 0 0,0 0-37 0 0,0 0-36 0 0,0 0-355 0 0,0 0 84 0 0,0 0-50 0 0,0 0-684 0 0,0 0-541 0 0,0 0-1026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8:58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0 6768 0 0,'0'0'149'0'0,"0"0"23"0"0,0 0 12 0 0,0 0-54 0 0,0 0 7 0 0,0 0 63 0 0,0 0 186 0 0,0 0 340 0 0,0 0 30 0 0,0 0-38 0 0,0 1-481 0 0,0 1 73 0 0,0 11 318 0 0,0 0-103 0 0,0 0-91 0 0,0-1-79 0 0,0 3-13 0 0,0-1-73 0 0,0 4-12 0 0,0 9 76 0 0,0-26-326 0 0,1-1 0 0 0,-1 1 0 0 0,0-1 0 0 0,0 1 0 0 0,0-1 0 0 0,0 1 0 0 0,0-1 0 0 0,0 1 1 0 0,-1-1-1 0 0,1 1 0 0 0,0-1 0 0 0,0 1 0 0 0,0-1 0 0 0,0 1 0 0 0,0-1 0 0 0,-1 1 1 0 0,1-1-1 0 0,0 1 0 0 0,-1-1 0 0 0,1 1 0 0 0,0-1 0 0 0,-1 0 0 0 0,1 1 0 0 0,0-1 0 0 0,-1 0 1 0 0,1 1-1 0 0,-1-1 0 0 0,1 0 0 0 0,-1 1-7 0 0,-6 6 87 0 0,6 8-35 0 0,1-12-43 0 0,0-1 1 0 0,0 0-1 0 0,0 1 0 0 0,0-1 1 0 0,0 0-1 0 0,-1 0 0 0 0,1 1 1 0 0,-1-1-1 0 0,1 0 0 0 0,-1 0 1 0 0,0 1-10 0 0,-4 5 34 0 0,4-6-31 0 0,0-1 1 0 0,0 0 0 0 0,0 1-1 0 0,0-1 1 0 0,1 1 0 0 0,-1 0-1 0 0,0-1 1 0 0,1 1 0 0 0,-1-1-1 0 0,1 1 1 0 0,0 0 0 0 0,0-1-1 0 0,-1 1 1 0 0,1 0-4 0 0,1-1 2 0 0,-1-1 0 0 0,0 1 0 0 0,0-1 0 0 0,0 1 0 0 0,0-1 0 0 0,0 1 0 0 0,0-1 0 0 0,0 1 0 0 0,0-1 0 0 0,0 1 0 0 0,0-1 0 0 0,-1 1 0 0 0,1-1 0 0 0,0 1 0 0 0,0-1 0 0 0,0 0 0 0 0,0 1 0 0 0,-1-1 0 0 0,1 1 0 0 0,0-1 0 0 0,-1 1 0 0 0,1-1 0 0 0,0 0 0 0 0,-1 1 0 0 0,1-1 0 0 0,0 0 0 0 0,-1 1 0 0 0,1-1-1 0 0,-1 0 1 0 0,1 1 0 0 0,0-1 0 0 0,-1 0-2 0 0,-6 5 17 0 0,-7 20 55 0 0,12-21-67 0 0,-3 12 49 0 0,-9 0-1 0 0,8-9-428 0 0,0-2 38 0 0,-1 3-247 0 0,3-5 133 0 0,2 0-508 0 0,1-3 347 0 0,0 1 259 0 0,-1 1-44 0 0,0 0-1398 0 0,2-1-1027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01.1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304 0 7584 0 0,'0'0'222'0'0,"0"0"-66"0"0,0 0-25 0 0,-2 0 317 0 0,-7 1-16 0 0,2 2 56 0 0,0 3 57 0 0,-2 3 55 0 0,4-5-403 0 0,1 0-38 0 0,1-1 1 0 0,-1 1-1 0 0,1 0 0 0 0,-1 0 1 0 0,0 2-160 0 0,-1 4 307 0 0,1-1-28 0 0,-6 7 45 0 0,0 2 104 0 0,0 0-1 0 0,-3 9-427 0 0,-2 5 319 0 0,6-16-210 0 0,0 1-46 0 0,-3 0-17 0 0,4-4 0 0 0,1-1 0 0 0,0 1 0 0 0,-4 11-46 0 0,-11 34 134 0 0,10-25-8 0 0,-2 4 63 0 0,-18 54 198 0 0,25-73-272 0 0,1 1 1 0 0,-2 9-116 0 0,4-10 55 0 0,1 0-1 0 0,1 0 1 0 0,0 1 0 0 0,2 3-55 0 0,0-13 35 0 0,1 1 0 0 0,0 0 0 0 0,1 0 0 0 0,2 8-35 0 0,1 7 46 0 0,-2-7-16 0 0,0 2 29 0 0,1 0 0 0 0,2 5-59 0 0,-2-14 20 0 0,1 1 1 0 0,5 10-21 0 0,-4-10 23 0 0,1-1 1 0 0,0 0-1 0 0,7 7-23 0 0,18 28 63 0 0,-22-29-52 0 0,-5-7-8 0 0,0 0 0 0 0,1-1 0 0 0,0 0 0 0 0,1 0 0 0 0,2 2-3 0 0,18 10 48 0 0,-6 6-26 0 0,-12-20-4 0 0,0 1 0 0 0,0-2 0 0 0,1 1-1 0 0,0-1 1 0 0,0-1 0 0 0,8 4-18 0 0,4 1 11 0 0,-20-9-11 0 0,0 0 0 0 0,0 0 0 0 0,0 0 0 0 0,0 0 0 0 0,0 0 0 0 0,1-1 0 0 0,-1 1 0 0 0,0 0 0 0 0,1-1 0 0 0,-1 0 0 0 0,2 0 0 0 0,0 1 38 0 0,0-1-109 0 0,-1 1-99 0 0,0 0-94 0 0,0 0-85 0 0,-1 1-77 0 0,1-1-71 0 0,-1 1-61 0 0,2 0-454 0 0,0 1-109 0 0,3-1-822 0 0,2-2-1108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04.4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6968 0 0,'0'0'157'0'0,"0"0"23"0"0,0 0 11 0 0,0 0 17 0 0,0 0 68 0 0,0 0 32 0 0,0 0 4 0 0,0 0-7 0 0,0 0-28 0 0,0 3-11 0 0,0 30 322 0 0,0-9-295 0 0,0-6-140 0 0,0-3-109 0 0,1 4 103 0 0,6-2-41 0 0,-1-2 3 0 0,-4 1 43 0 0,-3-5-33 0 0,1-6-68 0 0,0-1 0 0 0,0 1 0 0 0,1 0 0 0 0,-1-1 0 0 0,1 1 0 0 0,0 1-51 0 0,10 16 256 0 0,-6 4 7 0 0,6-4-1 0 0,-8-9-138 0 0,1 3 47 0 0,7 0 40 0 0,-8-13-147 0 0,0 1 0 0 0,0 0 0 0 0,0 0 1 0 0,-1 0-1 0 0,0 1 0 0 0,0-1 1 0 0,0 0-1 0 0,0 2-64 0 0,3 6 108 0 0,0-1-61 0 0,2-2-7 0 0,0-1 46 0 0,16 14 265 0 0,-12-10-228 0 0,5 1-16 0 0,-2-8-3 0 0,-10 2-37 0 0,-4-7-63 0 0,1 1 0 0 0,-1-1 0 0 0,0 1 0 0 0,0-1 1 0 0,1 0-1 0 0,-1 1 0 0 0,0-1 0 0 0,1 1 0 0 0,-1-1 0 0 0,0 0 0 0 0,1 1 0 0 0,-1-1 0 0 0,1 0 0 0 0,-1 0 1 0 0,0 1-1 0 0,1-1 0 0 0,-1 0 0 0 0,1 0 0 0 0,-1 0 0 0 0,1 1 0 0 0,-1-1 0 0 0,1 0 0 0 0,-1 0 0 0 0,1 0 1 0 0,-1 0-1 0 0,1 0 0 0 0,-1 0 0 0 0,1 0 0 0 0,-1 0 0 0 0,1 0 0 0 0,-1 0 0 0 0,1 0-4 0 0,13 0 70 0 0,11 0 152 0 0,-16 0-151 0 0,-8 0-67 0 0,-1 0 1 0 0,1 0-1 0 0,-1 0 0 0 0,1 0 1 0 0,-1 0-1 0 0,1 0 0 0 0,-1 0 1 0 0,1 0-1 0 0,-1 0 0 0 0,1 0 1 0 0,-1 0-1 0 0,1 0 0 0 0,-1-1 1 0 0,1 1-1 0 0,-1 0 0 0 0,1 0 1 0 0,-1 0-1 0 0,1-1 0 0 0,-1 1 1 0 0,0 0-1 0 0,1 0 0 0 0,-1-1 1 0 0,1 1-1 0 0,-1 0 0 0 0,0-1 1 0 0,1 1-1 0 0,-1-1 0 0 0,0 1 1 0 0,0 0-1 0 0,1-1 0 0 0,-1 1 1 0 0,0-1-5 0 0,5-6 68 0 0,5 2 29 0 0,-4-8-26 0 0,3 0-29 0 0,2-1-14 0 0,1-7 46 0 0,30-59 59 0 0,-41 78-132 0 0,-1 1 0 0 0,1 0 0 0 0,-1-1 0 0 0,1 1 0 0 0,-1-1 0 0 0,0 1 0 0 0,0-1 0 0 0,0 1 0 0 0,0-1 1 0 0,0 1-2 0 0,3-15 10 0 0,6-7 35 0 0,-5 1-36 0 0,-4 18-9 0 0,0 1 0 0 0,0 0 0 0 0,1-1 1 0 0,-1 1-1 0 0,1 0 0 0 0,0 0 1 0 0,0-1-1 0 0,0 1 0 0 0,2-3 0 0 0,2-9 19 0 0,-4 9 9 0 0,0 1-1 0 0,0-1 1 0 0,-1 0 0 0 0,0 0-1 0 0,0-2-27 0 0,0-3 65 0 0,0 9-54 0 0,0 0 0 0 0,0 1 0 0 0,1-1-1 0 0,-1 0 1 0 0,1 0 0 0 0,-1 1 0 0 0,1-1 0 0 0,-1 0 0 0 0,1 0 0 0 0,0 1 0 0 0,0-1 0 0 0,0 1 0 0 0,0-1-11 0 0,4-8 22 0 0,-2-4-65 0 0,-3 11 2 0 0,0-1 0 0 0,0 0 0 0 0,1 1 0 0 0,-1-1 0 0 0,1 1-1 0 0,0-1 1 0 0,0 1 0 0 0,1-3 41 0 0,1 0-15 0 0,1 1 58 0 0,-1 2 53 0 0,-3 3 2 0 0,0 0-35 0 0,0 0-114 0 0,0 0-49 0 0,0 0-10 0 0,0 0 4 0 0,0 0 22 0 0,0 0-16 0 0,0 0-10 0 0,0 0-2 0 0,3 3 18 0 0,3 5 57 0 0,-1 8 147 0 0,-3 3 42 0 0,-2-3-117 0 0,0-11-41 0 0,-1 19 4 0 0,0 21 50 0 0,1-39-27 0 0,0 0 0 0 0,1 0 0 0 0,0-1 1 0 0,0 1-1 0 0,1 2-21 0 0,3 8 59 0 0,-3-13-46 0 0,-1 0 0 0 0,0 1 0 0 0,0-1 0 0 0,0 1 0 0 0,0-1 0 0 0,-1 1 0 0 0,1-1 0 0 0,-1 1 0 0 0,0 0-13 0 0,-1 15 54 0 0,1-9 17 0 0,0 1-1 0 0,0-1 0 0 0,1 1 1 0 0,2 8-71 0 0,15 34 252 0 0,-10-29-184 0 0,-5-6-18 0 0,-3-16-47 0 0,0-1 0 0 0,0 1 0 0 0,0-1 0 0 0,0 1 0 0 0,0-1 0 0 0,0 0 0 0 0,1 1 0 0 0,-1-1 0 0 0,1 1-1 0 0,-1 0-2 0 0,6 8 40 0 0,2 3 3 0 0,5 11 41 0 0,-7-12-22 0 0,-2-7-39 0 0,0-5-26 0 0,-2-1 15 0 0,1 1 46 0 0,-3 0 7 0 0,0 0-34 0 0,0 0-71 0 0,0 0-33 0 0,0 0-119 0 0,0 0 136 0 0,0 0-13 0 0,0 0-23 0 0,0 0-44 0 0,0 0-19 0 0,0 0-43 0 0,0 0-51 0 0,0 0-56 0 0,0 0-61 0 0,0 0-57 0 0,0 0-49 0 0,0 0-45 0 0,0 0-152 0 0,0 0-44 0 0,0 0-184 0 0,0 0-495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06.8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8272 0 0,'0'0'241'0'0,"0"0"56"0"0,0 0 89 0 0,0 0 35 0 0,0 0 10 0 0,3 0 7 0 0,0 0-336 0 0,0 1 36 0 0,9 5 695 0 0,-8-4-665 0 0,-1-1-44 0 0,0 1-57 0 0,1-1-73 0 0,8 3 213 0 0,13 6 227 0 0,-22-9-394 0 0,-1 1-1 0 0,1 0 1 0 0,-1 0 0 0 0,1 1-1 0 0,-1-1 1 0 0,0 0 0 0 0,0 1 0 0 0,0-1-1 0 0,1 3-39 0 0,1 1 66 0 0,1 0 0 0 0,0 0 1 0 0,0 0-1 0 0,1-1 0 0 0,0 0 0 0 0,0 0 0 0 0,5 4-66 0 0,-3-2 75 0 0,0 1 0 0 0,-1 0 0 0 0,0 1 0 0 0,0 0 0 0 0,-1 0 1 0 0,5 9-76 0 0,15 20 184 0 0,-18-28-116 0 0,-1 0 0 0 0,0 1 0 0 0,0 0 0 0 0,-1 0 0 0 0,0 0 0 0 0,1 5-68 0 0,-4-9 44 0 0,0-1 0 0 0,1 1 0 0 0,0-1 0 0 0,0 0 0 0 0,0 0 0 0 0,1 1-44 0 0,13 17 136 0 0,-2 9 27 0 0,6 24 200 0 0,-9-24-145 0 0,0 0 32 0 0,3 5-12 0 0,-12-26-172 0 0,0 0-1 0 0,-1 0 1 0 0,0 1-1 0 0,-1 0-65 0 0,1 14 139 0 0,-2 1-1 0 0,-1 3-138 0 0,-1 31 242 0 0,0-8 84 0 0,2-32-134 0 0,-1 2 7 0 0,0-18-132 0 0,-1 1 1 0 0,1-1-1 0 0,-1 1 1 0 0,0-1 0 0 0,-1 0-1 0 0,-1 5-67 0 0,-6 9 182 0 0,6-12-102 0 0,0 1 0 0 0,0-1 1 0 0,0 1-1 0 0,1 1-80 0 0,1-3 55 0 0,-1-1 0 0 0,0 1 0 0 0,0-1 0 0 0,0 0 0 0 0,-1 0-1 0 0,-2 5-54 0 0,3-9 25 0 0,-33 48 519 0 0,22-35-312 0 0,-1 0 55 0 0,11-12-220 0 0,0-1-1 0 0,-1 1 0 0 0,1-1 0 0 0,0 0 1 0 0,-1 0-1 0 0,0 0-66 0 0,-9 5 168 0 0,2 2-47 0 0,10-7-104 0 0,-1-1 0 0 0,1 0 0 0 0,0 0 0 0 0,0 1 0 0 0,-1-1 0 0 0,1 0 0 0 0,0 0 0 0 0,-1 0-1 0 0,1 0 1 0 0,-1-1 0 0 0,0 1 0 0 0,1 0 0 0 0,-1-1 0 0 0,0 1 0 0 0,1-1 0 0 0,-1 1 0 0 0,0-1 0 0 0,1 0 0 0 0,-1 0 0 0 0,0 0-17 0 0,-13 3 94 0 0,0 8-22 0 0,9-8 14 0 0,-4-3-67 0 0,8-1-6 0 0,-11 1-17 0 0,10 0-44 0 0,3 0 90 0 0,0 0 2 0 0,0 0-74 0 0,0 0-58 0 0,0 0-100 0 0,0 0-18 0 0,0 0 72 0 0,0 0 15 0 0,0 0-38 0 0,0 0-129 0 0,0 0-236 0 0,0 0-20 0 0,0 0 192 0 0,0 0 46 0 0,0 0-94 0 0,0 0-324 0 0,0 0-603 0 0,0 0-41 0 0,0 0-8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05.82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18 7688 0 0,'0'0'166'0'0,"0"0"29"0"0,0 0 14 0 0,0 0-65 0 0,0 0-12 0 0,0 0 47 0 0,0 0 150 0 0,3 0 279 0 0,1 0-436 0 0,-1 1 55 0 0,7 3 644 0 0,-6-1-568 0 0,-2-1-193 0 0,-1 0-42 0 0,0 0-47 0 0,1 0-57 0 0,7 18 615 0 0,2 3 30 0 0,-5-12-350 0 0,2 2-39 0 0,-5-9-167 0 0,-1 0 0 0 0,0 0 0 0 0,0 1-1 0 0,-1-1 1 0 0,1 0 0 0 0,-1 1 0 0 0,0 0 0 0 0,0-1 0 0 0,0 1 0 0 0,-1-1 0 0 0,0 1 0 0 0,0 3-53 0 0,0-2 70 0 0,1 0 1 0 0,0 0 0 0 0,0 0 0 0 0,0 0 0 0 0,1 0-71 0 0,9 28 288 0 0,2 5-10 0 0,-10-14-70 0 0,-3-3-41 0 0,2 11 67 0 0,9 2 77 0 0,-6-11-76 0 0,2 11 22 0 0,-4-17-125 0 0,0-2 59 0 0,-2 0 0 0 0,0 0 0 0 0,0 0 0 0 0,-3 11-191 0 0,1 15 375 0 0,1-31-311 0 0,0 1 57 0 0,0 32 435 0 0,0-24-356 0 0,0 0-97 0 0,0-11-106 0 0,0 0-46 0 0,0-8 51 0 0,0-1 0 0 0,1 1-1 0 0,-1-1 1 0 0,0 1-1 0 0,0-1 1 0 0,0 1 0 0 0,0-1-1 0 0,0 1 1 0 0,0-1-1 0 0,0 1 1 0 0,0-1 0 0 0,0 1-1 0 0,-1-1 1 0 0,1 1-1 0 0,0-1 1 0 0,0 1 0 0 0,0-1-1 0 0,-1 1 1 0 0,1-1-1 0 0,0 1 1 0 0,0-1 0 0 0,-1 1-1 0 0,1-1 1 0 0,0 0-1 0 0,-1 1 1 0 0,1-1-1 0 0,-1 0 1 0 0,1 1 0 0 0,0-1-1 0 0,-1 0 1 0 0,1 1-1 0 0,-1-1 1 0 0,1 0 0 0 0,-1 0-1 0 0,1 1 1 0 0,-1-1-1 0 0,1 0 1 0 0,-1 0 0 0 0,1 0-1 0 0,-1 0 1 0 0,1 0-1 0 0,-1 0 1 0 0,1 0 0 0 0,-1 0-1 0 0,1 0 1 0 0,-1 0-2 0 0,-2 0 66 0 0,3 0 12 0 0,-2 0-12 0 0,-9 0-32 0 0,8 0-130 0 0,3 0-58 0 0,-2-3-7 0 0,-5-4 43 0 0,3 0-42 0 0,2 1-59 0 0,1 0-105 0 0,-1 0-392 0 0,2 6 716 0 0,-2-2-169 0 0,0 1 28 0 0,0-1-9 0 0,1 0-39 0 0,0 1-6 0 0,0-1-40 0 0,0 1-45 0 0,0-1-52 0 0,0 1-54 0 0,1-1-52 0 0,-1 0-45 0 0,1 1-41 0 0,0-1-148 0 0,-1 0-40 0 0,1 0-180 0 0,0-2-489 0 0,0 4 1379 0 0</inkml:trace>
  <inkml:trace contextRef="#ctx0" brushRef="#br0" timeOffset="391.6">0 34 5696 0 0,'0'0'132'0'0,"0"0"17"0"0,0 0 10 0 0,0-2-26 0 0,0 1-131 0 0,0 0 0 0 0,0 0-1 0 0,0 1 1 0 0,0-1 0 0 0,0 0 0 0 0,1 1 0 0 0,-1-1-1 0 0,0 0 1 0 0,0 1 0 0 0,0-1 0 0 0,1 0-1 0 0,-1 1 1 0 0,0-1 0 0 0,1 1 0 0 0,-1-1-2 0 0,7-2 26 0 0,-3 3 69 0 0,-2 0 102 0 0,-2-2 231 0 0,3-4 275 0 0,3 1-62 0 0,3 3-68 0 0,2 0-75 0 0,1 2-82 0 0,1 0-89 0 0,0 0-95 0 0,-1 1-103 0 0,-4-1-105 0 0,-1 0-88 0 0,8 0 290 0 0,0-1-42 0 0,14 0 83 0 0,-24 1-216 0 0,0 0 1 0 0,0 1 0 0 0,0-1-1 0 0,0 1 1 0 0,0 0 0 0 0,1 1-52 0 0,10 4 135 0 0,-13-5-110 0 0,0 0 0 0 0,1 0 1 0 0,-1 0-1 0 0,1 0 1 0 0,-1 0-1 0 0,1 0 1 0 0,-1-1-1 0 0,1 0 1 0 0,0 0-26 0 0,3 1 49 0 0,1-1 0 0 0,-1 1 1 0 0,0 1-1 0 0,0-1 0 0 0,1 1 0 0 0,4 3-49 0 0,-7-3 23 0 0,13 5 42 0 0,3 5-31 0 0,4 1 2 0 0,-9-8-19 0 0,-12-5-11 0 0,0 2 0 0 0,0-1 1 0 0,0 0-1 0 0,-1 1 0 0 0,1 0 1 0 0,0 0-1 0 0,-1 0 0 0 0,1 0 0 0 0,-1 1 1 0 0,0-1-1 0 0,1 1 0 0 0,-1 0 1 0 0,1 1-7 0 0,14 13 65 0 0,-11-11-52 0 0,-1-1 0 0 0,0 1 0 0 0,0 0 0 0 0,-1 1 1 0 0,1 0-1 0 0,1 3-13 0 0,4 14 1 0 0,-7-13 30 0 0,2 2 59 0 0,-6-13-88 0 0,1 1 4 0 0,0 0 0 0 0,-1 0 0 0 0,1 0 0 0 0,-1-1 0 0 0,1 1-1 0 0,-1 0 1 0 0,0 0 0 0 0,1 0 0 0 0,-1 0 0 0 0,0 0 0 0 0,1 0-1 0 0,-1 0 1 0 0,0 0 0 0 0,0-1 0 0 0,0 1 0 0 0,0 0 0 0 0,0 0-1 0 0,0 0 1 0 0,0 0 0 0 0,0 0 0 0 0,-1 0 0 0 0,1 0 0 0 0,0 0-1 0 0,0 0 1 0 0,-1 0 0 0 0,1 0 0 0 0,-1 0-6 0 0,-2 8 30 0 0,2 7 27 0 0,1-2 16 0 0,-4 1 89 0 0,1-8-74 0 0,-14 23 349 0 0,8-22-288 0 0,4-5-96 0 0,4-3-42 0 0,0 0 1 0 0,1 0-1 0 0,-1 1 0 0 0,0-1 1 0 0,1 0-1 0 0,-1 1 0 0 0,1-1 1 0 0,-1 0-1 0 0,0 1 0 0 0,1-1 1 0 0,-1 1-1 0 0,1-1 0 0 0,-1 1 1 0 0,1-1-1 0 0,0 1 0 0 0,-1 0 1 0 0,1-1-1 0 0,0 1 0 0 0,-1-1 1 0 0,1 1-1 0 0,0 0 0 0 0,-1 0-11 0 0,-1 4 44 0 0,0-3-17 0 0,0 1 0 0 0,0 0 0 0 0,0-1 0 0 0,0 1 0 0 0,0-1 0 0 0,-1 0 0 0 0,1 0 0 0 0,-1 0 1 0 0,1 0-1 0 0,-1 0 0 0 0,0-1 0 0 0,0 1 0 0 0,-1 0-27 0 0,0 0 35 0 0,-1 0 0 0 0,1 1 0 0 0,0 0 0 0 0,0 0 1 0 0,-1 2-36 0 0,3-4 10 0 0,1 1 1 0 0,0-1 0 0 0,-1 0 0 0 0,0 0-1 0 0,1 0 1 0 0,-1 1 0 0 0,0-1 0 0 0,1-1-1 0 0,-1 1 1 0 0,0 0 0 0 0,0 0 0 0 0,0-1-1 0 0,0 1 1 0 0,0-1 0 0 0,0 1 0 0 0,-1-1-11 0 0,-14 1 20 0 0,15-1-18 0 0,0 0 0 0 0,1 0 1 0 0,-1 0-1 0 0,1 0 0 0 0,-1 1 1 0 0,0-1-1 0 0,1 1 0 0 0,-1-1 1 0 0,1 1-1 0 0,-1 0 1 0 0,1 0-1 0 0,-1-1 0 0 0,0 2-2 0 0,0-1 2 0 0,1 0-1 0 0,-1 0 1 0 0,0 0-1 0 0,0 0 1 0 0,0 0-1 0 0,1-1 1 0 0,-1 1 0 0 0,0-1-1 0 0,0 1 1 0 0,0-1-1 0 0,0 0 1 0 0,0 1-1 0 0,-2-1-1 0 0,-20 0-73 0 0,14 2-42 0 0,-12 9-11 0 0,15-8-109 0 0,1-2 43 0 0,-10-2-264 0 0,8 1 137 0 0,-5 0-265 0 0,10 0-6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04.86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1 304 8640 0 0,'0'0'197'0'0,"0"0"24"0"0,0 0 17 0 0,3 0 38 0 0,3-1-69 0 0,-1-4 161 0 0,0-2-18 0 0,5 1 161 0 0,-5-4-1 0 0,0 7-257 0 0,1-1-34 0 0,15-5 319 0 0,-3 7-211 0 0,-5 2-63 0 0,-5-1-91 0 0,1-2 39 0 0,16-8 80 0 0,-18 7-184 0 0,1 1-1 0 0,0 0 0 0 0,6-2-107 0 0,18-1 266 0 0,-26 5-214 0 0,6-2 51 0 0,0 0 1 0 0,0 1-1 0 0,0 0 0 0 0,0 1 1 0 0,1 0-104 0 0,15 0 181 0 0,38-10 335 0 0,-32 4-308 0 0,-8 2-110 0 0,-17 3-55 0 0,1 0-1 0 0,0 0 1 0 0,0 1-1 0 0,5 0-42 0 0,-7 1 29 0 0,0-1-1 0 0,0 0 1 0 0,0-1 0 0 0,-1 1-1 0 0,2-2-28 0 0,14-2 43 0 0,2 2-35 0 0,57 3-8 0 0,-77 0 0 0 0,-1 0 0 0 0,0-1 0 0 0,0 0 0 0 0,0 0 0 0 0,-1 0 0 0 0,1 0 0 0 0,0 0 0 0 0,0-1 0 0 0,-1 0 0 0 0,4-1 0 0 0,-6 2 0 0 0,1 1 0 0 0,-1-1 0 0 0,1 1 0 0 0,0-1 0 0 0,-1 1 0 0 0,1 0 0 0 0,0 0 0 0 0,-1 0 0 0 0,1 0 1 0 0,0 0-1 0 0,-1 0 0 0 0,1 0 0 0 0,0 1 0 0 0,-1-1 0 0 0,1 0 0 0 0,0 1 0 0 0,-1 0 0 0 0,1-1 0 0 0,-1 1 0 0 0,1 0 1 0 0,-1 0-1 0 0,0-1 0 0 0,1 1 0 0 0,0 1 0 0 0,6 3 8 0 0,5-3 14 0 0,-10-2-114 0 0,-3 0-15 0 0,0 0 10 0 0,0 0-27 0 0,0 0-118 0 0,0 0-50 0 0,0 0 155 0 0,0 0-42 0 0,0 0-68 0 0,0 0 81 0 0,0 0-34 0 0,0 0-37 0 0,0 0-34 0 0,0 0-363 0 0,0 0 89 0 0,0 0-47 0 0,0 0-693 0 0,0 0-545 0 0,0 0-1037 0 0</inkml:trace>
  <inkml:trace contextRef="#ctx0" brushRef="#br0" timeOffset="518.81">608 0 6336 0 0,'0'0'141'0'0,"0"0"23"0"0,0 0 11 0 0,0 0 42 0 0,0 0-79 0 0,0 0 116 0 0,0 0 217 0 0,0 0 10 0 0,0 0-20 0 0,3 0-105 0 0,3 2-167 0 0,0 3 19 0 0,-3 0-32 0 0,1-3-14 0 0,1 0 15 0 0,3-2 50 0 0,-8 0-214 0 0,1 0 1 0 0,-1 0-1 0 0,1 1 0 0 0,-1-1 0 0 0,1 0 1 0 0,0 0-1 0 0,-1 0 0 0 0,1 0 1 0 0,-1 0-1 0 0,1 1 0 0 0,-1-1 0 0 0,1 0 1 0 0,-1 1-1 0 0,1-1 0 0 0,-1 0 1 0 0,1 1-1 0 0,-1-1 0 0 0,1 0 1 0 0,-1 1-1 0 0,1-1 0 0 0,-1 1 0 0 0,0-1 1 0 0,1 1-1 0 0,-1 0-13 0 0,1-1 14 0 0,-1 1 1 0 0,0 0-1 0 0,1-1 0 0 0,-1 1 1 0 0,1-1-1 0 0,-1 1 0 0 0,1-1 1 0 0,0 1-1 0 0,-1-1 0 0 0,1 1 1 0 0,-1-1-1 0 0,1 0 0 0 0,0 1 1 0 0,-1-1-1 0 0,1 0 0 0 0,0 1 1 0 0,0-1-1 0 0,-1 0 0 0 0,1 0 1 0 0,0 0-1 0 0,0 0 0 0 0,-1 0 1 0 0,1 0-1 0 0,0 0 0 0 0,0 0-14 0 0,0 0 14 0 0,-1 0 0 0 0,1 0 0 0 0,0 0-1 0 0,-1 0 1 0 0,1 0 0 0 0,0 0-1 0 0,-1 1 1 0 0,1-1 0 0 0,0 0 0 0 0,-1 0-1 0 0,1 0 1 0 0,0 1 0 0 0,-1-1 0 0 0,1 0-1 0 0,-1 1 1 0 0,1-1 0 0 0,0 1 0 0 0,-1-1-1 0 0,1 0 1 0 0,-1 1 0 0 0,1-1 0 0 0,-1 1-1 0 0,1 0 1 0 0,-1-1 0 0 0,0 1-1 0 0,1-1-13 0 0,-1 1 14 0 0,1 0 0 0 0,-1-1 0 0 0,0 1 0 0 0,1-1 0 0 0,-1 1 0 0 0,1-1-1 0 0,-1 1 1 0 0,1-1 0 0 0,-1 1 0 0 0,1-1 0 0 0,0 0 0 0 0,-1 1 0 0 0,1-1-1 0 0,-1 0 1 0 0,1 0 0 0 0,0 1 0 0 0,-1-1 0 0 0,1 0 0 0 0,0 0 0 0 0,-1 0-1 0 0,1 0 1 0 0,0 0 0 0 0,0 1 0 0 0,-1-2 0 0 0,1 1 0 0 0,0 0-14 0 0,10 3 164 0 0,-6 2-94 0 0,-5-4-67 0 0,0 0-1 0 0,1-1 0 0 0,-1 1 0 0 0,1-1 1 0 0,-1 1-1 0 0,1-1 0 0 0,-1 1 0 0 0,1-1 1 0 0,-1 0-1 0 0,1 1 0 0 0,0-1 0 0 0,-1 1 1 0 0,1-1-1 0 0,-1 0 0 0 0,1 0 0 0 0,0 1 1 0 0,-1-1-1 0 0,1 0 0 0 0,0 0 0 0 0,-1 0 1 0 0,1 0-1 0 0,0 0 0 0 0,-1 0 0 0 0,1 0 1 0 0,0 0-1 0 0,0 0-2 0 0,-1 0 0 0 0,1 0 1 0 0,-1 0-1 0 0,1 0 1 0 0,-1 0-1 0 0,1 0 0 0 0,-1 0 1 0 0,1 0-1 0 0,-1 0 1 0 0,1 0-1 0 0,-1 0 0 0 0,1 0 1 0 0,-1 0-1 0 0,1 0 0 0 0,-1 1 1 0 0,1-1-1 0 0,-1 0 1 0 0,1 0-1 0 0,-1 0 0 0 0,0 1 1 0 0,1-1-1 0 0,-1 0 1 0 0,1 1-1 0 0,-1-1 0 0 0,0 0 1 0 0,1 1-1 0 0,-1-1 1 0 0,0 0-1 0 0,1 1 0 0 0,-1-1 1 0 0,0 1-1 0 0,0-1 1 0 0,1 1-1 0 0,3 6-2 0 0,7-2 16 0 0,-7 2 26 0 0,-3-7-39 0 0,-1 1 1 0 0,0-1-1 0 0,0 0 1 0 0,1 1-1 0 0,-1-1 0 0 0,0 1 1 0 0,1-1-1 0 0,-1 0 1 0 0,0 1-1 0 0,1-1 1 0 0,-1 0-1 0 0,1 1 1 0 0,-1-1-1 0 0,0 0 1 0 0,1 0-1 0 0,-1 1 1 0 0,1-1-1 0 0,-1 0 1 0 0,1 0-1 0 0,-1 0 1 0 0,1 1-1 0 0,-1-1 1 0 0,1 0-1 0 0,-1 0 1 0 0,1 0-1 0 0,-1 0 1 0 0,1 0-1 0 0,-1 0 1 0 0,1 0-1 0 0,-1 0 0 0 0,1 0 1 0 0,0-1-2 0 0,-1 1 3 0 0,1 0-1 0 0,-1 0 1 0 0,1 0 0 0 0,-1 0 0 0 0,1 0-1 0 0,-1 0 1 0 0,1 0 0 0 0,-1 0 0 0 0,1 0-1 0 0,-1 0 1 0 0,1 0 0 0 0,-1 0 0 0 0,1 0-1 0 0,-1 1 1 0 0,1-1 0 0 0,-1 0 0 0 0,0 0-1 0 0,1 0 1 0 0,-1 1 0 0 0,1-1 0 0 0,-1 0-1 0 0,1 1 1 0 0,-1-1 0 0 0,0 0 0 0 0,1 1-1 0 0,-1-1 1 0 0,0 0 0 0 0,1 1-1 0 0,-1-1 1 0 0,0 1 0 0 0,0-1 0 0 0,1 1-3 0 0,3 6 32 0 0,7-2-5 0 0,-6 6 47 0 0,6-6-15 0 0,-6 8-48 0 0,6 1-1 0 0,-8-12 44 0 0,-3-2 10 0 0,0 4-71 0 0,0 0 52 0 0,0 7 145 0 0,-1 11 409 0 0,-1-18-466 0 0,-5 1 47 0 0,2-1-57 0 0,4 3-48 0 0,-2-1 9 0 0,2-5-74 0 0,-1 0 1 0 0,1 1-1 0 0,0-1 0 0 0,0 1 0 0 0,0-1 1 0 0,0 1-1 0 0,0-1 0 0 0,0 1 0 0 0,0 0 0 0 0,1 0 1 0 0,-1-1-1 0 0,1 1 0 0 0,-1 0 0 0 0,1 0 1 0 0,0 0-11 0 0,-3 4 113 0 0,-8 7 14 0 0,6 0 1 0 0,-2-8-46 0 0,7-5-78 0 0,-1 0 0 0 0,1 0 1 0 0,0 1-1 0 0,-1-1 1 0 0,1 0-1 0 0,-1 1 0 0 0,1-1 1 0 0,0 0-1 0 0,-1 1 0 0 0,1-1 1 0 0,0 0-1 0 0,-1 1 1 0 0,1-1-1 0 0,0 1 0 0 0,-1-1 1 0 0,1 1-1 0 0,0-1 1 0 0,0 1-1 0 0,0-1 0 0 0,0 1 1 0 0,-1-1-1 0 0,1 1 1 0 0,0-1-1 0 0,0 1 0 0 0,0-1 1 0 0,0 1-1 0 0,0-1 1 0 0,0 1-1 0 0,0-1 0 0 0,0 1 1 0 0,0-1-1 0 0,1 1-4 0 0,-1-1 4 0 0,0 1 0 0 0,0-1-1 0 0,0 1 1 0 0,0-1 0 0 0,0 1 0 0 0,0-1-1 0 0,0 1 1 0 0,0-1 0 0 0,0 1 0 0 0,0-1-1 0 0,0 1 1 0 0,0-1 0 0 0,0 1 0 0 0,-1-1-1 0 0,1 1 1 0 0,0-1 0 0 0,0 1 0 0 0,0-1-1 0 0,-1 1 1 0 0,1-1 0 0 0,0 1 0 0 0,-1-1-1 0 0,1 0 1 0 0,0 1 0 0 0,-1-1 0 0 0,1 0-1 0 0,0 1 1 0 0,-1-1 0 0 0,1 0 0 0 0,-1 0-1 0 0,1 1 1 0 0,-1-1-4 0 0,-6 5 58 0 0,2 5 27 0 0,-6-4-10 0 0,6 7-3 0 0,-4-1-13 0 0,2-5 14 0 0,-4 6-61 0 0,6 0-12 0 0,1-11 0 0 0,1-1 0 0 0,-6 15-11 0 0,-2-3-48 0 0,9-10-33 0 0,2-3-10 0 0,0 0-32 0 0,0 3-77 0 0,1-1 83 0 0,-2 0 49 0 0,1 1 34 0 0,0-1 3 0 0,0-1-17 0 0,0 1-82 0 0,0-1-33 0 0,0-1-60 0 0,0 0-111 0 0,0 0-130 0 0,0 0-117 0 0,0 0 86 0 0,0 0-43 0 0,0 0-644 0 0,0 0-503 0 0,0 0-957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12.7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 7800 0 0,'0'0'174'0'0,"0"0"29"0"0,0 0 13 0 0,0 0-73 0 0,0 0-17 0 0,0 0 40 0 0,0 0 135 0 0,3 0 252 0 0,1 0-327 0 0,0-1-53 0 0,0-1-15 0 0,2-1 29 0 0,2-2 87 0 0,-1 2 12 0 0,1 2 59 0 0,-3 0-125 0 0,0 1 37 0 0,0 1-106 0 0,7 0 55 0 0,-2-2-35 0 0,-2 0 9 0 0,-1-2 48 0 0,3-1-42 0 0,-2 0-38 0 0,-4 3-101 0 0,-1 0 0 0 0,0 0 0 0 0,1 0 0 0 0,-1 1-1 0 0,0-1 1 0 0,1 1 0 0 0,2 0-47 0 0,31 0 407 0 0,0 0-74 0 0,0 0-62 0 0,0 0-54 0 0,4 0-24 0 0,0 0-40 0 0,94 0 240 0 0,-78 0-188 0 0,-22 0-48 0 0,0 0 35 0 0,18 0 190 0 0,-27 0-143 0 0,1 0 36 0 0,0 0 40 0 0,0 0 44 0 0,0 0 48 0 0,0 0 51 0 0,-14 3-445 0 0,-12-3-13 0 0,0 1 0 0 0,0 0 0 0 0,0-1 0 0 0,0 1 0 0 0,-1 0 0 0 0,1 0 0 0 0,0 0 0 0 0,0 0 0 0 0,-1 0 0 0 0,1 0 0 0 0,0 0 0 0 0,-1 0 0 0 0,1 0 0 0 0,-1 0 0 0 0,0 0 0 0 0,1 0 0 0 0,6 10 0 0 0,3-5 0 0 0,-9-5 0 0 0,-1-1 0 0 0,0 1 0 0 0,1 0 0 0 0,-1 0 0 0 0,0 0 0 0 0,1-1 0 0 0,-1 1 0 0 0,0 0 0 0 0,0 0 0 0 0,0 0 0 0 0,0 0 0 0 0,0 0 0 0 0,0-1 0 0 0,0 2 0 0 0,0 30 17 0 0,0 0 94 0 0,0-30-104 0 0,0-1 0 0 0,0 1-1 0 0,0-1 1 0 0,1 1 0 0 0,-1 0-1 0 0,1-1 1 0 0,-1 1-1 0 0,1-1 1 0 0,-1 1 0 0 0,1-1-1 0 0,0 0 1 0 0,0 1 0 0 0,0-1-7 0 0,5 13 47 0 0,-2 13 59 0 0,-3-1 36 0 0,-2 1 33 0 0,0 2 60 0 0,1 32 301 0 0,0-58-392 0 0,0-3-10 0 0,0 0-46 0 0,0 0-22 0 0,0 2-2 0 0,0 9 0 0 0,0-8 6 0 0,0-3 15 0 0,0 0-10 0 0,0 0 15 0 0,0 0 2 0 0,-3 2-28 0 0,-2 4-58 0 0,0-1-37 0 0,2-2-137 0 0,2 1 73 0 0,1 0 43 0 0,0 1 18 0 0,1-2-28 0 0,-1 10-162 0 0,0-10-37 0 0,0-3 69 0 0,0 2-36 0 0,0-1 260 0 0,0 0-49 0 0,0 1-45 0 0,0-1-45 0 0,0 0-41 0 0,0 1-39 0 0,0 0-38 0 0,0-1-34 0 0,0 2-355 0 0,0 1-112 0 0,0-1-95 0 0,0-1-76 0 0,0 1-147 0 0,0-2-46 0 0,0 1-1157 0 0,0-1-1267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9.8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0 12152 0 0,'0'0'356'0'0,"0"0"-130"0"0,-2 0-103 0 0,0 0-85 0 0,0 0-45 0 0,1 0-32 0 0,-1 0-39 0 0,1 0-23 0 0,0 0-38 0 0,0 0-43 0 0,0 0-47 0 0,0 0-52 0 0,1 0-47 0 0,-1 0-43 0 0,1 0-36 0 0,0 0-123 0 0,0 0-37 0 0,-1 0-1261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13.7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65 6592 0 0,'0'0'149'0'0,"0"0"23"0"0,0 0 11 0 0,3 0-30 0 0,-3 0-151 0 0,1 0 0 0 0,0 0 0 0 0,0 0 0 0 0,-1 0 0 0 0,1 0 0 0 0,0 0 0 0 0,-1 0 0 0 0,1 0 1 0 0,0 0-1 0 0,-1-1 0 0 0,1 1 0 0 0,0 0 0 0 0,-1-1 0 0 0,1 1 0 0 0,-1 0-2 0 0,3-7 19 0 0,0 3 52 0 0,1 2 77 0 0,2 1 168 0 0,-6 1-316 0 0,0 0 11 0 0,1 0 0 0 0,-1 0-1 0 0,0 1 1 0 0,0-1-1 0 0,0 0 1 0 0,0 0-1 0 0,0 0 1 0 0,0 0-1 0 0,0 0 1 0 0,0 0-1 0 0,0 0 1 0 0,0 0 0 0 0,1 0-1 0 0,-1 0 1 0 0,0 0-1 0 0,0 0 1 0 0,0 0-1 0 0,0 0 1 0 0,0-1-1 0 0,0 1 1 0 0,0 0 0 0 0,0 0-1 0 0,0 0 1 0 0,0 0-1 0 0,0 0 1 0 0,1 0-1 0 0,-1 0 1 0 0,0 0-1 0 0,0 0 1 0 0,0 0-1 0 0,0 0 1 0 0,0 0 0 0 0,0 0-1 0 0,0 0 1 0 0,0 0-1 0 0,0 0 1 0 0,0-1-1 0 0,0 1 1 0 0,0 0-1 0 0,0 0 1 0 0,0 0 0 0 0,0 0-1 0 0,0 0 1 0 0,0 0-1 0 0,0 0 1 0 0,0 0-1 0 0,0 0 1 0 0,0 0-1 0 0,0-1 1 0 0,0 1-1 0 0,0 0 1 0 0,0 0 0 0 0,0 0-1 0 0,0 0 1 0 0,0 0-1 0 0,0 0 1 0 0,0 0-11 0 0,0-11 628 0 0,0 11-618 0 0,0 0 1 0 0,0 0-1 0 0,0 0 0 0 0,0 0 1 0 0,0 0-1 0 0,0-1 1 0 0,0 1-1 0 0,0 0 1 0 0,0 0-1 0 0,0 0 0 0 0,0 0 1 0 0,0 0-1 0 0,0 0 1 0 0,0 0-1 0 0,0 0 1 0 0,0 0-1 0 0,0 0 1 0 0,0-1-1 0 0,0 1 0 0 0,0 0 1 0 0,0 0-1 0 0,0 0 1 0 0,0 0-1 0 0,0 0 1 0 0,0 0-1 0 0,0 0 0 0 0,0 0 1 0 0,0 0-1 0 0,0 0 1 0 0,0 0-1 0 0,1 0 1 0 0,-1 0-1 0 0,0-1 0 0 0,0 1 1 0 0,0 0-1 0 0,0 0 1 0 0,0 0-1 0 0,0 0 1 0 0,0 0-1 0 0,0 0 0 0 0,0 0 1 0 0,0 0-1 0 0,0 0 1 0 0,1 0-1 0 0,-1 0 1 0 0,0 0-1 0 0,0 0 0 0 0,0 0 1 0 0,0 0-1 0 0,0 0 1 0 0,0 0-1 0 0,0 0 1 0 0,0 0-1 0 0,0 0 0 0 0,0 0 1 0 0,1 0-1 0 0,-1 0-10 0 0,2 0 36 0 0,-1 0 32 0 0,2 0 150 0 0,-1-1 151 0 0,-2-1 284 0 0,0 1-272 0 0,-1-1-157 0 0,0 2-66 0 0,0-1-34 0 0,-1-1-11 0 0,2 1-109 0 0,-1 0-40 0 0,0 0-50 0 0,0 0-54 0 0,-2-2 334 0 0,0 1 78 0 0,-7-9 31 0 0,8 9-128 0 0,0 1-47 0 0,-2 0 18 0 0,-4 2-32 0 0,8-1-72 0 0,-17 0 346 0 0,0 0-85 0 0,1 0-73 0 0,0 0-61 0 0,-13 0 20 0 0,-39 0 37 0 0,68 0-225 0 0,-1 0 1 0 0,-1 1 0 0 0,0-1 1 0 0,1 0-1 0 0,-1 0 0 0 0,0 1 0 0 0,1-1 1 0 0,-1 1-1 0 0,0 0 0 0 0,1-1 1 0 0,-1 1-1 0 0,1 0 0 0 0,-1 0 1 0 0,1 0-1 0 0,0 0-2 0 0,-8 4 21 0 0,8-5-20 0 0,0 1 0 0 0,-1-1 0 0 0,1 1 0 0 0,-1-1 0 0 0,1 0 0 0 0,-1 0 0 0 0,1 0 0 0 0,-1 1 0 0 0,1-1 1 0 0,-1-1-2 0 0,-3 1 0 0 0,3 0 0 0 0,-23 14 0 0 0,14-9 0 0 0,-7 6 10 0 0,14-4 12 0 0,5 2-49 0 0,-1-7 19 0 0,0 28 5 0 0,3-25 46 0 0,8 8-43 0 0,-9-8-13 0 0,-2-4 11 0 0,1 0-1 0 0,-1-1 1 0 0,0 1 0 0 0,1 0 0 0 0,-1-1 0 0 0,0 1-1 0 0,1-1 1 0 0,-1 1 0 0 0,1-1 0 0 0,-1 1-1 0 0,0-1 1 0 0,1 1 0 0 0,0-1 0 0 0,-1 1 0 0 0,1-1-1 0 0,-1 1 1 0 0,1-1 0 0 0,-1 0 0 0 0,1 1-1 0 0,0-1 1 0 0,-1 0 0 0 0,1 0 2 0 0,4 3-7 0 0,-2-1-5 0 0,0 0 0 0 0,0 0 0 0 0,0 0 1 0 0,0 0-1 0 0,-1 1 0 0 0,1 0 12 0 0,7 10-9 0 0,-8-8 8 0 0,-2-4 1 0 0,1 0 0 0 0,-1-1-1 0 0,0 1 1 0 0,0-1 0 0 0,1 1 0 0 0,-1 0 0 0 0,1-1-1 0 0,-1 1 1 0 0,0-1 0 0 0,1 1 0 0 0,-1-1 0 0 0,1 1 0 0 0,-1-1-1 0 0,1 1 1 0 0,0-1 0 0 0,-1 1 0 0 0,1-1 0 0 0,-1 0-1 0 0,1 1 1 0 0,0-1 0 0 0,-1 0 0 0 0,1 0 0 0 0,4 3-6 0 0,-1-1-2 0 0,-1 0 0 0 0,0 0 1 0 0,-1 0-1 0 0,1 0 0 0 0,0 0 0 0 0,0 2 8 0 0,16 17-10 0 0,-15-16 11 0 0,0 0-1 0 0,0 0 1 0 0,1-1-1 0 0,-1 0 1 0 0,1 0-1 0 0,0 0 1 0 0,4 2-1 0 0,2-1 0 0 0,-9-4 0 0 0,0 0 0 0 0,1 0 0 0 0,-1 1 0 0 0,0-1 0 0 0,0 0 0 0 0,0 1 0 0 0,0-1 0 0 0,0 1 0 0 0,0 0 0 0 0,17 15 0 0 0,-13-11 0 0 0,1-1 0 0 0,-1 1 0 0 0,-1 0 0 0 0,1 1 0 0 0,-1-1 0 0 0,2 5 0 0 0,-2 0 0 0 0,-5-10 0 0 0,1 0 1 0 0,-1 0 0 0 0,1 1-1 0 0,-1-1 1 0 0,1 0 0 0 0,-1 0-1 0 0,1 0 1 0 0,0 0 0 0 0,-1 0-1 0 0,1 0 1 0 0,0 0 0 0 0,0-1-1 0 0,-1 1 1 0 0,1 0 0 0 0,0 0-1 0 0,0 0 1 0 0,0-1 0 0 0,1 1-1 0 0,5 3 25 0 0,-4-3-18 0 0,0 0 1 0 0,0 0 0 0 0,-1 1-1 0 0,1-1 1 0 0,0 1 0 0 0,-1 0-1 0 0,1-1 1 0 0,-1 1 0 0 0,0 1-1 0 0,0-1 1 0 0,1 0 0 0 0,-1 0-1 0 0,-1 1 1 0 0,1-1 0 0 0,0 2-8 0 0,8 16 53 0 0,12 24 150 0 0,-20-38-200 0 0,0 1 45 0 0,-3 17 211 0 0,1-13-153 0 0,0-11-101 0 0,0 1 0 0 0,0-1 0 0 0,0 1 0 0 0,0-1 0 0 0,0 1 0 0 0,0-1 0 0 0,0 1 0 0 0,0-1 0 0 0,0 1 0 0 0,0-1 0 0 0,0 1 0 0 0,0-1 0 0 0,0 1 0 0 0,0-1 0 0 0,0 1 0 0 0,-1-1 0 0 0,1 0 1 0 0,0 1-1 0 0,0-1 0 0 0,-1 1 0 0 0,1-1 0 0 0,0 1 0 0 0,-1-1 0 0 0,1 0 0 0 0,0 1 0 0 0,-1-1 0 0 0,1 0 0 0 0,-1 1 0 0 0,1-1 0 0 0,0 0 0 0 0,-1 0 0 0 0,0 1-5 0 0,-5 3 79 0 0,4-2-57 0 0,1 1 0 0 0,-1-1 1 0 0,1 0-1 0 0,0 0 1 0 0,0 1-1 0 0,0-1 1 0 0,0 1-1 0 0,0 0-22 0 0,0-1 23 0 0,0 1 0 0 0,0-1 0 0 0,0 0 0 0 0,0 1 0 0 0,0-1-1 0 0,0 0 1 0 0,-1 0 0 0 0,0 1-23 0 0,-8 2 135 0 0,3 6 0 0 0,7-9-125 0 0,-1-1-1 0 0,1 0 1 0 0,-1 0-1 0 0,1 0 0 0 0,-1 0 1 0 0,1 0-1 0 0,-1 0 1 0 0,0 0-1 0 0,1-1 1 0 0,-1 1-1 0 0,0 0 1 0 0,0 0-1 0 0,0 0 1 0 0,0-1-1 0 0,0 1 1 0 0,0 0-10 0 0,-17 8 162 0 0,4-2-54 0 0,1-2 13 0 0,8 2-42 0 0,5-7-74 0 0,0 1 0 0 0,0-1 0 0 0,-1 1-1 0 0,1-1 1 0 0,0 0 0 0 0,-1 1 0 0 0,1-1 0 0 0,0 1 0 0 0,-1-1 0 0 0,1 0 0 0 0,0 1 0 0 0,-1-1 0 0 0,1 0 0 0 0,-1 0 0 0 0,1 1 0 0 0,-1-1 0 0 0,1 0-1 0 0,0 0 1 0 0,-1 0 0 0 0,1 1 0 0 0,-1-1 0 0 0,1 0 0 0 0,-1 0 0 0 0,1 0 0 0 0,-1 0 0 0 0,1 0 0 0 0,-1 0 0 0 0,1 0 0 0 0,-1 0 0 0 0,1 0 0 0 0,-1 0-1 0 0,0-1-4 0 0,-1 1 11 0 0,1 1 0 0 0,-1-1 0 0 0,0 0 0 0 0,1 0 0 0 0,-1 1 0 0 0,0-1 0 0 0,1 1 0 0 0,-1-1-1 0 0,1 1 1 0 0,-1 0 0 0 0,1 0 0 0 0,-1 0 0 0 0,1 0 0 0 0,-1 0 0 0 0,1 0 0 0 0,0 0 0 0 0,0 0-1 0 0,-1 1-10 0 0,-2 0 84 0 0,1-1-38 0 0,-6-1-13 0 0,6-1-8 0 0,-7 2 30 0 0,7-1-42 0 0,0 1 1 0 0,0-1 0 0 0,0 0-1 0 0,1 0 1 0 0,-1 0-1 0 0,0-1 1 0 0,0 1 0 0 0,0-1-1 0 0,0 1 1 0 0,1-1-1 0 0,-2 0-13 0 0,0-6 40 0 0,0 2-22 0 0,-9 3 55 0 0,6 3-60 0 0,-2-1 13 0 0,-21-14 28 0 0,17 11-43 0 0,8 1 32 0 0,-9-9-51 0 0,1 6-92 0 0,11 2 23 0 0,-1-1 60 0 0,2 2 0 0 0,0 0-25 0 0,0 1-25 0 0,0 1-38 0 0,0-1-17 0 0,-1 1-38 0 0,0 0-42 0 0,0 0-46 0 0,1 0-16 0 0,1 0-41 0 0,-1 0-38 0 0,1 0-34 0 0,0 0-245 0 0,0 0-57 0 0,-1 0-801 0 0,1 0-630 0 0,0 0-1198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16.89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6880 0 0,'0'0'157'0'0,"0"0"23"0"0,0 0 11 0 0,2 0-31 0 0,1 0-150 0 0,-1 0 1 0 0,1 0 0 0 0,-1 0 0 0 0,1 0-1 0 0,-1 0 1 0 0,0 0 0 0 0,1 1-1 0 0,-1-1 1 0 0,0 1 0 0 0,1 0-1 0 0,-1-1 1 0 0,0 1 0 0 0,0 0 0 0 0,1 1-1 0 0,-1-1 1 0 0,0 0-11 0 0,2 2 87 0 0,1-1 49 0 0,1 0 64 0 0,3-2 78 0 0,0 3-54 0 0,-4 2 58 0 0,-5-4-254 0 0,0-1 1 0 0,1 1 0 0 0,-1-1 0 0 0,1 1 0 0 0,-1-1 0 0 0,1 1-1 0 0,-1-1 1 0 0,1 1 0 0 0,-1-1 0 0 0,1 1 0 0 0,-1-1 0 0 0,1 0 0 0 0,-1 1-1 0 0,1-1 1 0 0,0 0 0 0 0,-1 0 0 0 0,1 1 0 0 0,-1-1 0 0 0,1 0 0 0 0,0 0-1 0 0,-1 0 1 0 0,1 0 0 0 0,0 0-29 0 0,4 3 463 0 0,6 10-21 0 0,-6 0-88 0 0,2-8-147 0 0,-7-5-195 0 0,1 0 1 0 0,-1 1 0 0 0,1-1 0 0 0,-1 0 0 0 0,1 0 0 0 0,-1 1 0 0 0,0-1 0 0 0,1 0 0 0 0,-1 1 0 0 0,0-1 0 0 0,1 1-1 0 0,-1-1 1 0 0,0 0 0 0 0,1 1 0 0 0,-1-1 0 0 0,0 1 0 0 0,0-1 0 0 0,0 1 0 0 0,1-1 0 0 0,-1 1 0 0 0,0-1 0 0 0,0 1-1 0 0,0-1 1 0 0,0 1 0 0 0,0-1 0 0 0,0 1 0 0 0,0-1 0 0 0,0 1 0 0 0,0-1 0 0 0,0 1 0 0 0,0-1 0 0 0,0 1-13 0 0,0 12 233 0 0,0 0-60 0 0,0 25 197 0 0,0-36-356 0 0,-1-1 1 0 0,1 1 0 0 0,0 0-1 0 0,0-1 1 0 0,-1 1 0 0 0,1 0 0 0 0,-1-1-1 0 0,0 1 1 0 0,1-1 0 0 0,-1 1-1 0 0,0-1 1 0 0,0 1 0 0 0,0-1-1 0 0,0 1-14 0 0,-4 6 57 0 0,0 5 57 0 0,-6-7-2 0 0,6 7-19 0 0,3-8-82 0 0,-1-2-5 0 0,-21 21-4 0 0,8-11-2 0 0,2-7 0 0 0,12-4-44 0 0,0 2 87 0 0,1-1-6 0 0,0-2-46 0 0,-1 0-34 0 0,1 0-45 0 0,-1-1-27 0 0,0 1-44 0 0,0-1-52 0 0,-1 0-56 0 0,1 0-15 0 0,1 0-46 0 0,-1 0-41 0 0,0 0-36 0 0,0 0-121 0 0,1 0-35 0 0,-5 0-1248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27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81 8352 0 0,'0'0'190'0'0,"0"0"28"0"0,0 0 7 0 0,0-3-33 0 0,0 0-188 0 0,0 0 0 0 0,0 0 1 0 0,-1 1-1 0 0,1-1 0 0 0,0 0 0 0 0,-1 0 0 0 0,0 1 0 0 0,0-2-4 0 0,-3 0 23 0 0,1 2 24 0 0,1 1 26 0 0,0 0 39 0 0,1-3 49 0 0,1-1 58 0 0,0 3 465 0 0,-3-1 20 0 0,-8-8-20 0 0,9 9-111 0 0,-2 1-301 0 0,1 1-37 0 0,-1-2 138 0 0,1 0-107 0 0,1-1-81 0 0,1 2-167 0 0,1 0 0 0 0,-1 1-1 0 0,1-1 1 0 0,0 1-1 0 0,-1-1 1 0 0,1 1-1 0 0,-1-1 1 0 0,1 1 0 0 0,-1-1-1 0 0,0 1 1 0 0,1 0-1 0 0,-1-1 1 0 0,1 1-1 0 0,-1 0 1 0 0,0 0 0 0 0,1-1-1 0 0,-1 1 1 0 0,0 0-1 0 0,1 0 1 0 0,-1 0-1 0 0,0 0 1 0 0,1 0 0 0 0,-1 0-1 0 0,0 0 1 0 0,1 0-1 0 0,-1 0-17 0 0,-6 0 82 0 0,5 1-35 0 0,1-1-1 0 0,-1 1 1 0 0,0-1-1 0 0,0 1 1 0 0,0 0-1 0 0,1 0 1 0 0,-1 0-1 0 0,0 0 1 0 0,0 0-47 0 0,-2 2 53 0 0,1-1-43 0 0,-11 1 222 0 0,9-1 22 0 0,2 2-171 0 0,0-2-25 0 0,-4 6 50 0 0,0-2-15 0 0,-2 4 34 0 0,1-3-92 0 0,5-4-34 0 0,-1 0 1 0 0,1 1-1 0 0,0-1 0 0 0,0 1 0 0 0,0-1 1 0 0,0 2-2 0 0,-1 5 0 0 0,3-8 0 0 0,0 1 0 0 0,0-1 0 0 0,-1 0 0 0 0,1 0 0 0 0,0 1 0 0 0,-1-1 0 0 0,0 0 0 0 0,1-1 0 0 0,-1 1 0 0 0,-2 4 10 0 0,0-1-1 0 0,1 0 1 0 0,0 1 0 0 0,0 0 0 0 0,0-1 0 0 0,1 1 0 0 0,-1 1 0 0 0,0 3-10 0 0,2-4-7 0 0,-2 12-13 0 0,3-16 11 0 0,0-1 0 0 0,0 0 0 0 0,0 1 0 0 0,0-1 0 0 0,0 1 0 0 0,-1-1 0 0 0,1 1 0 0 0,0-1 0 0 0,-1 0 0 0 0,0 1 9 0 0,-4 6-48 0 0,4-6 39 0 0,0-1 0 0 0,0 1-1 0 0,1-1 1 0 0,-1 1 0 0 0,0-1-1 0 0,0 1 1 0 0,1-1 0 0 0,-1 1-1 0 0,1 0 1 0 0,0-1 0 0 0,-1 1-1 0 0,1 0 1 0 0,0-1 0 0 0,0 1 9 0 0,0 20 34 0 0,0 15 140 0 0,0-23-138 0 0,0-10-38 0 0,0-2 3 0 0,0 0 0 0 0,0 0 1 0 0,0 0-1 0 0,1 0 0 0 0,-1 0 0 0 0,1 0 0 0 0,-1 0 0 0 0,1 0 0 0 0,0 0 0 0 0,-1 0 0 0 0,1-1 0 0 0,0 1 1 0 0,1 1-2 0 0,-1-2-1 0 0,0 1 1 0 0,0-1 0 0 0,0 1 0 0 0,0-1 0 0 0,-1 1 0 0 0,1-1 0 0 0,-1 1 0 0 0,1 0 0 0 0,-1-1 0 0 0,0 1 0 0 0,1-1 0 0 0,-1 1 0 0 0,0 1 0 0 0,0-1-4 0 0,0-1 1 0 0,0 1-1 0 0,1 0 1 0 0,-1-1 0 0 0,0 1-1 0 0,1 0 1 0 0,-1-1 0 0 0,1 1-1 0 0,0-1 1 0 0,-1 1 0 0 0,1-1-1 0 0,0 1 1 0 0,0-1 0 0 0,0 1 3 0 0,4 6-43 0 0,0 3-23 0 0,-5-10 59 0 0,1 0 0 0 0,-1 1 0 0 0,0-1 0 0 0,1 0 0 0 0,-1 0 0 0 0,1 0 1 0 0,0 0-1 0 0,-1 0 0 0 0,1 0 0 0 0,0 0 0 0 0,0 0 0 0 0,-1 0 0 0 0,1-1 0 0 0,0 1 0 0 0,0 0 0 0 0,0 0 0 0 0,0-1 1 0 0,1 1 6 0 0,11 5-67 0 0,-11-3 75 0 0,4 4 40 0 0,6-4 3 0 0,-7-3-18 0 0,10 0 110 0 0,-9 0-109 0 0,15 1 20 0 0,-5-5-101 0 0,-8 0 1 0 0,18-8-133 0 0,-20 11 149 0 0,22-10-49 0 0,-24 10 78 0 0,-1-1-1 0 0,1 0 0 0 0,-1 0 1 0 0,1 0-1 0 0,-1 0 0 0 0,0-1 1 0 0,1 0 1 0 0,8-8-1 0 0,11-12 20 0 0,-13 6 45 0 0,-7 4-20 0 0,-3 11-34 0 0,1 0 1 0 0,-1-1-1 0 0,1 1 1 0 0,0 0-1 0 0,0-1 0 0 0,-1 1 1 0 0,2 0-1 0 0,-1 0 1 0 0,0 0-1 0 0,0 0 0 0 0,1 0 1 0 0,-1 0-1 0 0,1 0 1 0 0,-1 0-11 0 0,2 0 14 0 0,-1-1 0 0 0,0 0 0 0 0,0 0 0 0 0,0 0 1 0 0,0 0-1 0 0,0-1-14 0 0,11-31 1 0 0,-11 30-7 0 0,0-14-55 0 0,-2 18 59 0 0,0 0 0 0 0,0-1 0 0 0,0 1 0 0 0,0-1 0 0 0,1 1 0 0 0,-1-1 0 0 0,0 1 0 0 0,1 0 0 0 0,-1-1 1 0 0,1 0 1 0 0,1-1 1 0 0,0-1 0 0 0,0 0 0 0 0,-1 0 0 0 0,0 0-1 0 0,1 0 1 0 0,-1 0 0 0 0,0 0 0 0 0,-1 0 0 0 0,1-1-1 0 0,-1-19 82 0 0,0 11-33 0 0,0 2-32 0 0,0-1-36 0 0,0-5-38 0 0,0-9-39 0 0,0 12 84 0 0,0 12-47 0 0,0 4 4 0 0,0 41 131 0 0,0-41-66 0 0,0 0 0 0 0,1 0-1 0 0,-1 0 1 0 0,0 0 0 0 0,1 0-1 0 0,-1-1 1 0 0,1 1 0 0 0,-1 0 0 0 0,1 0-1 0 0,0 0 1 0 0,0 0 0 0 0,0-1-1 0 0,1 2-9 0 0,3 7 26 0 0,-3 3-39 0 0,2 18-180 0 0,4-6 97 0 0,-6-19 88 0 0,0 12 11 0 0,-2-16 7 0 0,0-1 0 0 0,0 0-1 0 0,0 1 1 0 0,0-1-1 0 0,1 1 1 0 0,-1-1 0 0 0,0 0-1 0 0,1 1 1 0 0,-1-1 0 0 0,1 1-10 0 0,12 24 145 0 0,-8-15-108 0 0,2 3-51 0 0,0-1-89 0 0,4 0 3 0 0,-9-7 25 0 0,-2-6 74 0 0,0 1 0 0 0,0 0 0 0 0,0 0 0 0 0,0-1 0 0 0,0 1 0 0 0,0 0 0 0 0,1-1 0 0 0,-1 1 0 0 0,0 0 0 0 0,0-1 0 0 0,1 1 0 0 0,-1 0 0 0 0,0-1 1 0 0,0 1-1 0 0,1-1 1 0 0,12 6-32 0 0,1 4-134 0 0,-12-7-52 0 0,-2-3 159 0 0,0 0-8 0 0,0 0-21 0 0,1 0-40 0 0,-1 0-17 0 0,1 0-39 0 0,-1 0-47 0 0,1 0-51 0 0,0 0-57 0 0,0 0-51 0 0,0 0-46 0 0,0 0-40 0 0,1 0-141 0 0,0 0-40 0 0,0 0-169 0 0,1 0-457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28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7616 0 0,'0'0'222'0'0,"0"2"-15"0"0,0 9-170 0 0,-1-3-35 0 0,1 0-1 0 0,0 0 0 0 0,1 0 1 0 0,1 8-2 0 0,1-9 21 0 0,1-1 42 0 0,1 3 132 0 0,-3 3 120 0 0,-2-5-91 0 0,1-2-36 0 0,1 5 107 0 0,1-3-98 0 0,7 8 181 0 0,-3-5-98 0 0,-4-5-93 0 0,0 0 42 0 0,2 5 221 0 0,-1-1 1 0 0,6 7 132 0 0,3 11 177 0 0,-12-25-700 0 0,1 5 223 0 0,0-2-36 0 0,1-3-37 0 0,1 0-40 0 0,2 1-32 0 0,-4-2-105 0 0,0 0 1 0 0,-1 0 0 0 0,0 1-1 0 0,1-1 1 0 0,-1 0 0 0 0,0 1 0 0 0,0 0-1 0 0,0-1 1 0 0,0 1 0 0 0,0-1 0 0 0,0 1-1 0 0,0 0 1 0 0,0 0 0 0 0,0 0-34 0 0,-1 0 26 0 0,1-1 0 0 0,-1 1-1 0 0,1-1 1 0 0,0 1 0 0 0,0-1 0 0 0,0 0 0 0 0,-1 0 0 0 0,1 1 0 0 0,1-1 0 0 0,-1 0 0 0 0,0 0-1 0 0,0 0 1 0 0,0 0 0 0 0,1 0-26 0 0,5 2 122 0 0,-6-2-108 0 0,-1-1-1 0 0,1 0 1 0 0,-1 0 0 0 0,0 0-1 0 0,1 0 1 0 0,-1 0-1 0 0,1 1 1 0 0,-1-1-1 0 0,1 0 1 0 0,-1 0-1 0 0,0 1 1 0 0,1-1-1 0 0,-1 0 1 0 0,0 1-1 0 0,1-1 1 0 0,-1 0-1 0 0,0 1 1 0 0,1-1 0 0 0,-1 0-1 0 0,0 1 1 0 0,0-1-1 0 0,1 1 1 0 0,-1-1-1 0 0,0 1 1 0 0,0-1-1 0 0,0 1 1 0 0,0-1-1 0 0,0 0 1 0 0,1 1-1 0 0,-1-1 1 0 0,0 1-1 0 0,0-1 1 0 0,0 1-1 0 0,0-1 1 0 0,0 1 0 0 0,-1-1-14 0 0,1 3 312 0 0,0-3-22 0 0,0 0-88 0 0,0 0-40 0 0,0 0-9 0 0,0 0-7 0 0,0 0-29 0 0,0 0-12 0 0,0 0-1 0 0,0-9 38 0 0,3 1-85 0 0,7-4-11 0 0,-9 12-35 0 0,1-6 61 0 0,-1 5-66 0 0,-1-1 0 0 0,0 1 0 0 0,0-1 0 0 0,1 0 0 0 0,-1 1 0 0 0,1-1 0 0 0,0 1-1 0 0,-1-1 1 0 0,1 1 0 0 0,0-1 0 0 0,0 1 0 0 0,0-1-6 0 0,0 1 0 0 0,0-1 0 0 0,0 0 0 0 0,0 1 0 0 0,0-1 1 0 0,-1 0-1 0 0,1 0 0 0 0,0 0 0 0 0,-1 0 0 0 0,1 0 0 0 0,-1 0 0 0 0,0 0 0 0 0,0-1 0 0 0,0 1 0 0 0,1 1 0 0 0,-1-1 0 0 0,0 0 0 0 0,1 0 0 0 0,-1 1 0 0 0,1-1 0 0 0,-1 0 0 0 0,1 0 0 0 0,0 1 0 0 0,0-1 0 0 0,0 1 0 0 0,0-1 0 0 0,0 1 0 0 0,0-1 0 0 0,0 1 0 0 0,0 0 0 0 0,0-1 0 0 0,1 1 0 0 0,-1 0 0 0 0,13-16 0 0 0,-10 7 0 0 0,-3 7-1 0 0,0 1-1 0 0,1 0 1 0 0,-1 0-1 0 0,0-1 0 0 0,1 1 1 0 0,-1 0-1 0 0,1 0 0 0 0,-1 0 1 0 0,1 0 1 0 0,3-2-21 0 0,6-7-15 0 0,-10 10 34 0 0,1-1 0 0 0,0 0 0 0 0,0 1 0 0 0,0 0 0 0 0,0-1 0 0 0,0 1 0 0 0,0 0 0 0 0,0 0-1 0 0,0 0 1 0 0,1 1 0 0 0,0-1 2 0 0,20-2-76 0 0,-16 3 56 0 0,-6 0 16 0 0,1 0 0 0 0,0 0 0 0 0,-1 0 0 0 0,1 0 1 0 0,0 0-1 0 0,-1 0 0 0 0,1 0 0 0 0,0 0 0 0 0,-1 1 0 0 0,1-1 0 0 0,0 1 0 0 0,0 0 4 0 0,4 10-53 0 0,7-6 39 0 0,-10-3 10 0 0,0 0-1 0 0,-1 0 0 0 0,1 0 1 0 0,-1 0-1 0 0,0 0 0 0 0,1 1 1 0 0,-1-1-1 0 0,0 1 0 0 0,-1-1 1 0 0,1 1-1 0 0,0 0 0 0 0,-1 0 1 0 0,1 1 4 0 0,0 0-3 0 0,1 1 1 0 0,0-1 0 0 0,-1 0 0 0 0,1 0-1 0 0,2 1 3 0 0,0 0 0 0 0,-2-1 0 0 0,8 19 0 0 0,15 25 0 0 0,-25-46-3 0 0,0-1-1 0 0,-1 1 1 0 0,1 0-1 0 0,-1 0 1 0 0,1 0-1 0 0,-1-1 1 0 0,0 1-1 0 0,0 0 1 0 0,0 1 3 0 0,0-3-3 0 0,0 1-1 0 0,0-1 1 0 0,0 1-1 0 0,0-1 1 0 0,0 1 0 0 0,0-1-1 0 0,0 0 1 0 0,0 1 0 0 0,0-1-1 0 0,0 1 1 0 0,0-1-1 0 0,0 1 1 0 0,0-1 0 0 0,0 1-1 0 0,0-1 1 0 0,1 0-1 0 0,-1 1 1 0 0,0-1 0 0 0,0 1-1 0 0,0-1 1 0 0,1 0-1 0 0,-1 1 1 0 0,0-1 0 0 0,1 0-1 0 0,-1 1 1 0 0,0-1 0 0 0,1 0-1 0 0,-1 0 1 0 0,0 1-1 0 0,1-1 1 0 0,-1 0 0 0 0,0 0-1 0 0,1 1 1 0 0,-1-1-1 0 0,1 0 1 0 0,-1 0 0 0 0,1 0-1 0 0,-1 0 1 0 0,0 0 0 0 0,1 0-1 0 0,-1 0 1 0 0,1 0-1 0 0,-1 0 1 0 0,1 0 0 0 0,-1 0-1 0 0,1 0 1 0 0,-1 0 3 0 0,0 0-2 0 0,0 0 1 0 0,1 0 0 0 0,-1 0-1 0 0,0 0 1 0 0,0 0-1 0 0,0 0 1 0 0,0 0-1 0 0,0 0 1 0 0,0 0 0 0 0,0 0-1 0 0,0 0 1 0 0,0 0-1 0 0,0 0 1 0 0,1 0-1 0 0,-1 0 1 0 0,0 0 0 0 0,0 0-1 0 0,0 0 1 0 0,0 0-1 0 0,0 0 1 0 0,0 0-1 0 0,0 0 1 0 0,0 0 0 0 0,0 0-1 0 0,0 0 1 0 0,0 0-1 0 0,1 0 1 0 0,-1 0-1 0 0,0 0 1 0 0,0 0 0 0 0,0 1-1 0 0,0-1 1 0 0,0 0-1 0 0,0 0 1 0 0,0 0-1 0 0,0 0 1 0 0,0 0 0 0 0,0 0-1 0 0,0 0 1 0 0,0 0-1 0 0,0 0 1 0 0,0 0-1 0 0,0 0 1 0 0,0 1 0 0 0,0-1-1 0 0,0 0 1 0 0,0 0-1 0 0,0 0 1 0 0,0 0-1 0 0,0 0 1 0 0,0 0 0 0 0,0 0-1 0 0,0 0 1 0 0,0 0-1 0 0,0 0 1 0 0,0 1-1 0 0,0-1 2 0 0,0 6-60 0 0,0-2-17 0 0,0-2-48 0 0,0-1-129 0 0,3 2-232 0 0,10 10-23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28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208 602 8520 0 0,'-3'-2'190'0'0,"1"-1"-136"0"0,-2-1 37 0 0,-7-7 243 0 0,6 7-217 0 0,1 1-57 0 0,1 1-61 0 0,-3 0 35 0 0,-4 1-25 0 0,-1-1 13 0 0,5-4 45 0 0,2 1 31 0 0,-4 2 36 0 0,3 6 194 0 0,-6 8 7 0 0,8-9-130 0 0,0-1-73 0 0,1 0-48 0 0,-1-3-47 0 0,0 1-17 0 0,1 1 33 0 0,0 1 41 0 0,-1 2 63 0 0,0-1-130 0 0,-1 2 74 0 0,-10 11 221 0 0,11-11-253 0 0,0 0-36 0 0,-2 7 55 0 0,4-9-70 0 0,0 0 0 0 0,0 1 0 0 0,0-1 0 0 0,-1 0 0 0 0,1 0 0 0 0,0 0 0 0 0,-1 0 0 0 0,0 0 0 0 0,0 0-18 0 0,-13 19 130 0 0,4 1-65 0 0,8-17-62 0 0,2-3 4 0 0,0 1 0 0 0,1-1 1 0 0,-1 0-1 0 0,0 1 0 0 0,1-1 0 0 0,0 1 0 0 0,0-1 0 0 0,0 0 0 0 0,0 1 0 0 0,0 1-7 0 0,-1 13 20 0 0,0-15-11 0 0,0 0 0 0 0,1-1 0 0 0,-1 1 0 0 0,0-1 0 0 0,0 1 0 0 0,0-1 0 0 0,0 1 0 0 0,-1-1 0 0 0,0 1-9 0 0,-1 1 76 0 0,3 0-10 0 0,0 10-13 0 0,0-11-51 0 0,0-1 0 0 0,0 0 0 0 0,0 1 0 0 0,1-1 1 0 0,-1 1-1 0 0,0-1 0 0 0,1 1 0 0 0,-1-1 0 0 0,0 1 0 0 0,1-1-2 0 0,10 12 54 0 0,-4-9 32 0 0,2-5-63 0 0,-7 1-4 0 0,10 1 24 0 0,-9-1-34 0 0,1 0 0 0 0,-1 0-1 0 0,0 0 1 0 0,1 0 0 0 0,-1 0-1 0 0,0 0 1 0 0,0-1 0 0 0,0 0 0 0 0,1 0-1 0 0,-1 0-8 0 0,4-2 6 0 0,-3 2 9 0 0,0-1 0 0 0,-1 0 0 0 0,1 0 1 0 0,-1 0-1 0 0,0 0 0 0 0,1 0 0 0 0,-1 0 0 0 0,0-1 0 0 0,0 0 1 0 0,2-2-16 0 0,-1-5 43 0 0,-3 7-34 0 0,0 1 1 0 0,0 0-1 0 0,1-1 1 0 0,-1 1-1 0 0,0 0 0 0 0,1 0 1 0 0,0 0-1 0 0,-1 0 1 0 0,1 0-10 0 0,1-2 12 0 0,0 1 0 0 0,0-1 1 0 0,0 0-1 0 0,0 0 1 0 0,-1 0-1 0 0,1-2-12 0 0,9-15 43 0 0,-10 17-40 0 0,0 1 1 0 0,0 0-1 0 0,0-1 1 0 0,0 1-1 0 0,-1-1 1 0 0,1 0-1 0 0,-1 0-3 0 0,1-13 40 0 0,-2 16-39 0 0,0-1 0 0 0,0 0-1 0 0,1 1 1 0 0,-1-1 0 0 0,0 1 0 0 0,1-1 0 0 0,-1 1 0 0 0,1-1-1 0 0,0 1 1 0 0,-1-1 0 0 0,1 1 0 0 0,0-1 0 0 0,0 1-1 0 0,5-12 0 0 0,-4 3 8 0 0,0 1 0 0 0,-1-1 0 0 0,-1 1 0 0 0,0-1 0 0 0,0 1 0 0 0,-1-1 0 0 0,0 0 0 0 0,-2-7-8 0 0,-7-15 0 0 0,4 1 0 0 0,-1 3 0 0 0,-12-56 0 0 0,13 38 10 0 0,-4 9 33 0 0,5-5-32 0 0,-6 7-11 0 0,5 8 0 0 0,-9-29 0 0 0,10 46 0 0 0,4 7 0 0 0,-1 0 0 0 0,1-1 0 0 0,0 1 0 0 0,0 0 0 0 0,0 0 0 0 0,0 0 0 0 0,1-1 0 0 0,0 1 0 0 0,-1-3 0 0 0,1 5 0 0 0,0-1 0 0 0,0 1 0 0 0,0-1 0 0 0,0 1 0 0 0,0-1 0 0 0,-1 1 0 0 0,1-1 0 0 0,0 1 0 0 0,-1 0 0 0 0,1-1 0 0 0,-11-11-12 0 0,8 8-36 0 0,3-3 36 0 0,0 11 12 0 0,0 1 0 0 0,0-1 0 0 0,0 1 0 0 0,0-1 0 0 0,1 1 0 0 0,-1-1 0 0 0,1 1 0 0 0,0-1 0 0 0,0 0 0 0 0,0 1 0 0 0,2 1 0 0 0,3 10 0 0 0,-5-9-1 0 0,-1-1 0 0 0,1 1 0 0 0,-1-1 0 0 0,0 5 1 0 0,0-4 5 0 0,0-1-1 0 0,1 1 1 0 0,-1 0-1 0 0,2 3-4 0 0,9 23 71 0 0,-6 0 4 0 0,0-16-39 0 0,-3-9-7 0 0,-1-1 0 0 0,1 1 0 0 0,-1 0 0 0 0,0-1 0 0 0,0 1 0 0 0,-1 4-29 0 0,4 24 126 0 0,5 3 33 0 0,-8-34-142 0 0,0 1 24 0 0,-1 1 0 0 0,1 0 0 0 0,-1-1 1 0 0,0 5-42 0 0,0-4 51 0 0,0-1 0 0 0,1 1 0 0 0,-1-1 0 0 0,2 5-51 0 0,2 6 112 0 0,-1-9-55 0 0,-2-1 0 0 0,1 1 0 0 0,-1 0 0 0 0,0 0 0 0 0,0 0 1 0 0,-1 0-58 0 0,0 1 66 0 0,0 14 137 0 0,0 0 33 0 0,0 21 323 0 0,1-34-428 0 0,0-1-37 0 0,1-1-19 0 0,2 1-12 0 0,2 8 22 0 0,-4 0 49 0 0,-2-14-306 0 0,0 0 59 0 0,0 0 52 0 0,0 0 46 0 0,0 1 77 0 0,0-1 80 0 0,0 6 512 0 0,0-6-546 0 0,0 0-36 0 0,0 0-45 0 0,0 0-59 0 0,0 0-70 0 0,0 1-81 0 0,0 0-58 0 0,0 0-81 0 0,0 0-90 0 0,0 1-97 0 0,0-1-106 0 0,0 2-113 0 0,0-1-121 0 0,0-1 376 0 0,0-1-33 0 0,0-2-1546 0 0,0 0-1170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32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95 5792 0 0,'0'0'166'0'0,"0"0"-41"0"0,0 0-4 0 0,0 0 43 0 0,0 0 141 0 0,0 0 255 0 0,0-2 16 0 0,0-2-422 0 0,-1 1 64 0 0,-3-7 674 0 0,1 6-561 0 0,2 2-204 0 0,0 1-38 0 0,-1-1-48 0 0,1 1-54 0 0,-2-1 645 0 0,1-1-10 0 0,-9-8-39 0 0,10 10-369 0 0,-1-1-37 0 0,1 0 80 0 0,0-1-83 0 0,2 2-119 0 0,-1-1-14 0 0,0-1 23 0 0,-1 1 77 0 0,-5 0 179 0 0,-3 1-47 0 0,-11 1 177 0 0,10 1-207 0 0,-2-2 19 0 0,-11 1 162 0 0,10 3-207 0 0,-11 11 106 0 0,9-6-123 0 0,6-3-100 0 0,4-3-57 0 0,4-1-34 0 0,0-1 0 0 0,1 0 0 0 0,-1 0 0 0 0,0 1 0 0 0,1-1 0 0 0,-1 0 0 0 0,1 1 0 0 0,-1-1-1 0 0,1 1 1 0 0,-1-1 0 0 0,1 1 0 0 0,-1-1 0 0 0,1 1 0 0 0,-1-1 0 0 0,1 1 0 0 0,-1-1 0 0 0,1 1 0 0 0,0 0 0 0 0,-1-1 0 0 0,1 1 0 0 0,0-1 0 0 0,-1 1-9 0 0,-1 4 34 0 0,-27 30 188 0 0,19-13-203 0 0,1 1-18 0 0,7-18-1 0 0,0-1 0 0 0,0 0 0 0 0,0 0 0 0 0,1 1 0 0 0,0-1 0 0 0,0 1 0 0 0,0 0 0 0 0,0-1 0 0 0,1 1 0 0 0,-1 0 0 0 0,1-1 0 0 0,0 1 0 0 0,1 0 0 0 0,-1 0 0 0 0,0 0 0 0 0,0-1 0 0 0,1 1 0 0 0,-1-1 0 0 0,1 1 0 0 0,0-1 0 0 0,0 1 0 0 0,1-1 0 0 0,0 0 0 0 0,-1 1 0 0 0,1-1 0 0 0,3 4 0 0 0,8 10 0 0 0,-12-17 0 0 0,-1 1 0 0 0,1-1 0 0 0,0 0 0 0 0,-1 0 0 0 0,1 0 0 0 0,0 0 0 0 0,0 0 0 0 0,0 0 0 0 0,0 0 0 0 0,0-1 0 0 0,0 1 0 0 0,0 0 0 0 0,0 0 0 0 0,0-1 0 0 0,0 1 0 0 0,1 0 0 0 0,-1-1 0 0 0,0 1 0 0 0,0-1 0 0 0,1 0 0 0 0,-1 1 0 0 0,1-1 0 0 0,0 0 0 0 0,0 1 0 0 0,0 0 0 0 0,1-1 0 0 0,-1 1 0 0 0,0 0 0 0 0,0 0 0 0 0,0 0 0 0 0,0 0 0 0 0,-1 1 0 0 0,1-1 0 0 0,0 0 0 0 0,1 2 0 0 0,-1-1 0 0 0,0 0 0 0 0,0-1 0 0 0,1 1 0 0 0,-1-1 0 0 0,1 1 0 0 0,-1-1 0 0 0,1 0 0 0 0,-1 0 0 0 0,1 0 0 0 0,0 0 0 0 0,0 0 0 0 0,-1-1 0 0 0,1 1 0 0 0,1-1 0 0 0,8 1 0 0 0,0-1 0 0 0,12-1 0 0 0,1 0 0 0 0,-10 1 0 0 0,-9 1 0 0 0,1-1 0 0 0,-1 0 0 0 0,1-1 0 0 0,-1 1 0 0 0,1-1 0 0 0,0-1 0 0 0,14-8 0 0 0,0 4 0 0 0,-17 6-2 0 0,1-1 0 0 0,0-1 0 0 0,-1 1 0 0 0,1-1 0 0 0,-1 0 0 0 0,1 0 0 0 0,1-1 2 0 0,8-7-41 0 0,-9 6 23 0 0,0 1 0 0 0,0 0 0 0 0,0 0 0 0 0,0 1 1 0 0,4-2 17 0 0,2 0-66 0 0,-10 3 62 0 0,0 1-1 0 0,0-1 1 0 0,0 1-1 0 0,0-1 1 0 0,0 1-1 0 0,0-1 1 0 0,0 1-1 0 0,0-1 1 0 0,-1 0-1 0 0,1 0 1 0 0,0 1-1 0 0,0-1 0 0 0,-1 0 1 0 0,1-1 4 0 0,2-3-51 0 0,0-1-40 0 0,0 0-15 0 0,1-2-39 0 0,6-13-101 0 0,-7 14 86 0 0,-3 3 24 0 0,-1-6-50 0 0,-1 0-52 0 0,-3-1-58 0 0,0-1-67 0 0,4 11 302 0 0,1 0 1 0 0,-1-1-1 0 0,1 1 1 0 0,0-1-1 0 0,-1 1 1 0 0,1-1-1 0 0,0 1 1 0 0,0-1-1 0 0,0 1 1 0 0,0-1 60 0 0</inkml:trace>
  <inkml:trace contextRef="#ctx0" brushRef="#br0" timeOffset="346.91">656 287 10968 0 0,'0'0'248'0'0,"0"0"34"0"0,0 0 21 0 0,0 3-34 0 0,0 0-227 0 0,0 2-4 0 0,0 16 74 0 0,0-15 32 0 0,0 1 49 0 0,0 9 524 0 0,0-13-81 0 0,0-3-16 0 0,0 0-83 0 0,0 0-32 0 0,0 0-7 0 0,0 0-17 0 0,0 0-63 0 0,0 0-30 0 0,0 0-4 0 0,0 0-30 0 0,0 0-130 0 0,0 0-58 0 0,-3-3-7 0 0,2 2-141 0 0,-8-10 84 0 0,9 11-100 0 0,-1-1 1 0 0,1 0-1 0 0,0 0 0 0 0,-1 1 0 0 0,1-1 0 0 0,0 0 0 0 0,0 0 0 0 0,0 1 0 0 0,0-1 0 0 0,0 0 0 0 0,0 0 0 0 0,0 1 0 0 0,0-1 1 0 0,0 0-1 0 0,0 0 0 0 0,0 0 0 0 0,0 1 0 0 0,0-1 0 0 0,1 0 0 0 0,-1 0 0 0 0,0 0-2 0 0,5-7 21 0 0,-4 7-19 0 0,0-1 1 0 0,0 1-1 0 0,0-1 0 0 0,0 1 1 0 0,0-1-1 0 0,-1 1 0 0 0,1-1 1 0 0,-1 0-1 0 0,1 1 0 0 0,-1-1 0 0 0,0 0 1 0 0,1 1-1 0 0,-1-1 0 0 0,0 0-2 0 0,0 1 3 0 0,0-1 0 0 0,0 0 0 0 0,0 1 0 0 0,1-1 0 0 0,-1 1 0 0 0,1-1-1 0 0,-1 1 1 0 0,1-1 0 0 0,-1 1 0 0 0,1-1 0 0 0,0 1 0 0 0,0-1-1 0 0,0 1-2 0 0,5-12 43 0 0,-2 0-28 0 0,-3 9-5 0 0,0 0 0 0 0,0 0 0 0 0,1 0 1 0 0,-1 0-1 0 0,1 0 0 0 0,0 0 0 0 0,0 1 0 0 0,1-1-10 0 0,-1 0 3 0 0,0 0 0 0 0,0 0-1 0 0,0 1 1 0 0,0-1 0 0 0,-1 0-1 0 0,1-3-2 0 0,0-3 0 0 0,-2 8 0 0 0,1 0 0 0 0,-1 0 0 0 0,1 0 0 0 0,-1 0 0 0 0,1 0 0 0 0,0 0 0 0 0,0 0 0 0 0,0-1 0 0 0,23-18 0 0 0,-9 1 0 0 0,-11 15 0 0 0,0-1 0 0 0,0 0 0 0 0,0 1 0 0 0,2-1 0 0 0,8-6 0 0 0,0 0 0 0 0,1 1 0 0 0,1 1 0 0 0,-9 5-5 0 0,0 2 0 0 0,0-1 0 0 0,1 1 0 0 0,-1 0 0 0 0,1 0 0 0 0,0 1 0 0 0,7-1 5 0 0,0-1-25 0 0,-10 3 18 0 0,0 1 0 0 0,0-1 0 0 0,0 1 0 0 0,1 0 0 0 0,-1 1 0 0 0,0-1 0 0 0,0 1 0 0 0,0 0 0 0 0,0 0 0 0 0,-1 0 0 0 0,5 2 7 0 0,7 2 1 0 0,-4-2 0 0 0,-8-3-8 0 0,0 1-1 0 0,0 0 1 0 0,0 1-1 0 0,-1-1 1 0 0,1 1-1 0 0,0-1 1 0 0,-1 1-1 0 0,1 0 1 0 0,1 2 7 0 0,23 11-14 0 0,-21-12 14 0 0,-1 1 0 0 0,1-1 0 0 0,-1 1 0 0 0,0 1 0 0 0,0-1 0 0 0,5 5 0 0 0,32 23 0 0 0,-33-16 0 0 0,-2-9 0 0 0,6 5 0 0 0,-7 6 0 0 0,-7-15 0 0 0,1-1 0 0 0,0 0 0 0 0,0 0 0 0 0,-1 1 0 0 0,1-1 0 0 0,1 0 0 0 0,-1 0 0 0 0,0 0 0 0 0,0 0 0 0 0,1 0 0 0 0,-1-1 0 0 0,1 1 0 0 0,6 6 1 0 0,-5-5 11 0 0,0 0-1 0 0,1 0 1 0 0,-1 1 0 0 0,0-1-1 0 0,-1 1 1 0 0,1 0-12 0 0,2 8 48 0 0,6 6 33 0 0,-7-12 22 0 0,-5 3-29 0 0,1-8-59 0 0,0 1 115 0 0,0 1 4 0 0,0 8-4 0 0,0-9-28 0 0,-3 1-7 0 0,-7 7-6 0 0,7-7-2 0 0,3-3-6 0 0,-10 0-596 0 0,7 0 246 0 0,0 0-728 0 0,3 0-54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30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257 447 9152 0 0,'0'-2'208'0'0,"0"1"-200"0"0,0 1 1 0 0,0-1 0 0 0,0 1-1 0 0,0 0 1 0 0,0-1 0 0 0,0 1 0 0 0,0-1-1 0 0,0 1 1 0 0,0-1 0 0 0,0 1-1 0 0,0 0 1 0 0,0-1 0 0 0,0 1-1 0 0,0-1 1 0 0,0 1 0 0 0,-1 0-1 0 0,1-1 1 0 0,0 1 0 0 0,0 0 0 0 0,0-1-1 0 0,-1 1 1 0 0,1 0 0 0 0,0-1-1 0 0,-1 1 1 0 0,1 0 0 0 0,0-1-1 0 0,-1 1 1 0 0,1 0 0 0 0,0 0-1 0 0,-1 0 1 0 0,1-1 0 0 0,0 1 0 0 0,-1 0-1 0 0,1 0 1 0 0,-1 0 0 0 0,1 0-1 0 0,0 0 1 0 0,-1-1 0 0 0,1 1-1 0 0,-1 0 1 0 0,1 0 0 0 0,-1 0-1 0 0,1 0 1 0 0,0 0 0 0 0,-1 1 0 0 0,1-1-1 0 0,-1 0 1 0 0,1 0 0 0 0,-1 0-9 0 0,0 0 14 0 0,1 0 1 0 0,-1 0 0 0 0,0 0 0 0 0,0 0 0 0 0,0 0 0 0 0,0 0 0 0 0,0 0 0 0 0,1 0 0 0 0,-1 0 0 0 0,0 0 0 0 0,0-1 0 0 0,0 1 0 0 0,1 0-1 0 0,-1-1 1 0 0,0 1 0 0 0,0-1 0 0 0,1 1 0 0 0,-1 0 0 0 0,0-1-15 0 0,-4-6 49 0 0,5 7-50 0 0,0-1 1 0 0,0 1 0 0 0,-1-1 0 0 0,1 1 0 0 0,0-1-1 0 0,0 1 1 0 0,-1 0 0 0 0,1-1 0 0 0,-1 1 0 0 0,1 0 0 0 0,0-1-1 0 0,-1 1 1 0 0,1 0 0 0 0,-1-1 0 0 0,1 1 0 0 0,0 0-1 0 0,-1 0 1 0 0,1 0 0 0 0,-1-1 0 0 0,1 1 0 0 0,-1 0 0 0 0,1 0-1 0 0,-1 0 1 0 0,1 0 0 0 0,-1 0 0 0 0,1 0 0 0 0,-1 0-1 0 0,1 0 1 0 0,-1 0 0 0 0,1 0 0 0 0,-1 0 0 0 0,0 0 0 0 0,-8 0 39 0 0,-1 0 65 0 0,-3 0 118 0 0,-19 0 374 0 0,19 3-165 0 0,3 3-89 0 0,1-1-119 0 0,-2-1 49 0 0,3 0-77 0 0,7-3-177 0 0,0-1 1 0 0,0 1-1 0 0,0-1 0 0 0,1 1 1 0 0,-1 0-1 0 0,0-1 0 0 0,1 1 1 0 0,-1 0-1 0 0,0-1 0 0 0,1 1 1 0 0,-1 0-1 0 0,1 0 0 0 0,-1 0-18 0 0,-2 6 159 0 0,-2 3 34 0 0,0-1-39 0 0,-2 0-8 0 0,-8 2 22 0 0,5-6-65 0 0,3 1-35 0 0,6-5-53 0 0,-1 1 1 0 0,1 0-1 0 0,0-1 0 0 0,-1 1 0 0 0,1 0 1 0 0,0 0-1 0 0,0 0 0 0 0,0 1-15 0 0,0-2 9 0 0,-2 10 121 0 0,3-7-119 0 0,-1 0-1 0 0,1 0 0 0 0,-1 0 1 0 0,0 1-1 0 0,-1-1 0 0 0,1 0 1 0 0,-1 0-1 0 0,0-1 1 0 0,-1 3-11 0 0,2-3 7 0 0,0 0 0 0 0,1 1 0 0 0,-1-1 0 0 0,1 0 0 0 0,-1 0 0 0 0,1 1 1 0 0,0-1-1 0 0,0 0 0 0 0,0 0 0 0 0,1 1-7 0 0,0 8 9 0 0,-1-10-9 0 0,0 0 0 0 0,0 0 0 0 0,0-1 0 0 0,1 1 0 0 0,-1 0 0 0 0,1 0 0 0 0,-1-1 0 0 0,1 1 0 0 0,0 0 0 0 0,0-1 0 0 0,-1 1 0 0 0,1-1 0 0 0,1 1 0 0 0,-1 0 0 0 0,0-1 0 0 0,-1 1 0 0 0,1-1 0 0 0,0 1 0 0 0,0 0 0 0 0,-1-1 0 0 0,1 1 0 0 0,-1 0 0 0 0,1 0 0 0 0,-1-1 0 0 0,0 1 0 0 0,0 0 0 0 0,0 0 0 0 0,1-1 0 0 0,-1 0 0 0 0,0 0 0 0 0,0 0 0 0 0,0 0 0 0 0,1 0 0 0 0,-1 0 0 0 0,0 0 0 0 0,1 0 0 0 0,-1 0 0 0 0,1-1 0 0 0,-1 1 0 0 0,1 0 0 0 0,-1 0 0 0 0,1 0 0 0 0,-1-1 0 0 0,1 1 0 0 0,0 0 0 0 0,0 0 0 0 0,-1-1 0 0 0,1 1 0 0 0,0-1 0 0 0,0 1 0 0 0,0-1 0 0 0,0 1 0 0 0,0-1 0 0 0,-1 0 0 0 0,2 1 0 0 0,13 10 0 0 0,-9-7 10 0 0,-1 1 0 0 0,1-1 0 0 0,0-1 0 0 0,0 1 1 0 0,1-1-1 0 0,0 0-10 0 0,-2 0 3 0 0,-2-2-3 0 0,-1 0 0 0 0,0 0 0 0 0,1-1 0 0 0,-1 1 0 0 0,0-1 0 0 0,1 0 0 0 0,-1 1 0 0 0,1-1 0 0 0,-1 0 0 0 0,3-1 0 0 0,12 3 13 0 0,-2 4 29 0 0,-13-5-37 0 0,-1 0 0 0 0,1-1 0 0 0,-1 1 0 0 0,1 0 0 0 0,0-1 0 0 0,-1 1 0 0 0,1-1 0 0 0,0 0-1 0 0,-1 1 1 0 0,1-1 0 0 0,0 0 0 0 0,-1 0 0 0 0,1 0 0 0 0,0 0 0 0 0,-1 0 0 0 0,1-1 0 0 0,0 1 0 0 0,1-1-5 0 0,12-4 42 0 0,4-2 3 0 0,-3 6-76 0 0,9-2-186 0 0,6-6-241 0 0,-26 8 377 0 0,14-2-395 0 0</inkml:trace>
  <inkml:trace contextRef="#ctx0" brushRef="#br0" timeOffset="315.54">577 0 7512 0 0,'0'0'166'0'0,"0"0"29"0"0,0 3 13 0 0,0 26 7 0 0,-1-22-212 0 0,2 8 0 0 0,1-5 87 0 0,2-4 52 0 0,3 7 206 0 0,-2 13 286 0 0,1-10-189 0 0,-1 0 27 0 0,-2 3-80 0 0,-1 6 68 0 0,4-3-48 0 0,-1-5-127 0 0,0 15 277 0 0,6 0-10 0 0,-6 0-35 0 0,6-1-18 0 0,-6 1-3 0 0,0-15-248 0 0,-3-10-136 0 0,0-1 0 0 0,-1 1-1 0 0,1 0 1 0 0,-2 0 0 0 0,1-1-1 0 0,-1 1-111 0 0,0 6 173 0 0,-1-1-6 0 0,1-3-26 0 0,2-1 11 0 0,0 1 41 0 0,3 2-28 0 0,2 7 77 0 0,-6-2-40 0 0,1-5-79 0 0,4 2 9 0 0,-5-11-114 0 0,0-1 0 0 0,0 1 0 0 0,0-1 0 0 0,0 1 0 0 0,0 0 0 0 0,-1-1 0 0 0,1 1 0 0 0,-1 0 0 0 0,1 0 0 0 0,-1 0 0 0 0,0-1 0 0 0,0 1 0 0 0,0 0-18 0 0,0 32 271 0 0,0-20-73 0 0,3-11-226 0 0,8 7-16 0 0,-9-7-116 0 0,-2-3-30 0 0,0 0 88 0 0,0 0-68 0 0,0 0-87 0 0,0 0 77 0 0,0 0-39 0 0,0 0-44 0 0,0 0-41 0 0,0 0-37 0 0,0 0-34 0 0,0 0-244 0 0,0 0-56 0 0,0 0-795 0 0,0 0-627 0 0,0 0-1192 0 0</inkml:trace>
  <inkml:trace contextRef="#ctx0" brushRef="#br0" timeOffset="967.57">960 320 7792 0 0,'0'0'230'0'0,"0"2"-16"0"0,-1 10-169 0 0,1 19-49 0 0,4-13 77 0 0,1-9 71 0 0,0 1 140 0 0,-2 3 99 0 0,-3 0-67 0 0,1-2-91 0 0,-1-8-149 0 0,0 1 0 0 0,1-1 0 0 0,0 1 0 0 0,-1-1 0 0 0,2 0 0 0 0,-1 1 0 0 0,0-1-76 0 0,2 3 152 0 0,0 1 39 0 0,-2-5-141 0 0,-1-1 0 0 0,1 0 0 0 0,-1 1 0 0 0,0-1 0 0 0,1 1 0 0 0,-1-1 0 0 0,0 1-1 0 0,0-1 1 0 0,0 1 0 0 0,0-1-50 0 0,3 15 492 0 0,1-8-235 0 0,4 10 153 0 0,-3-11-209 0 0,1 2 85 0 0,3 0 104 0 0,-1 0-152 0 0,-3-3-107 0 0,0-1 1 0 0,0 0-1 0 0,1 0 1 0 0,0 0 0 0 0,4 2-132 0 0,9 3 340 0 0,-6-4-150 0 0,-12-5-169 0 0,1-1-1 0 0,-1 1 1 0 0,0-1-1 0 0,1 1 0 0 0,-1-1 1 0 0,1 0-1 0 0,-1 0 1 0 0,1 0-1 0 0,-1 0 1 0 0,1 0-21 0 0,-1 0 18 0 0,1 0 0 0 0,-1 0 1 0 0,1 0-1 0 0,-1 0 0 0 0,1 1 1 0 0,-1-1-1 0 0,0 0 0 0 0,1 1 1 0 0,-1-1-1 0 0,1 1-18 0 0,6 4 86 0 0,-7-4-68 0 0,1 0 0 0 0,-1 0 0 0 0,1-1 0 0 0,-1 1 0 0 0,1 0 0 0 0,-1-1 0 0 0,1 1 0 0 0,-1 0 0 0 0,1-1 0 0 0,0 0 1 0 0,-1 1-1 0 0,1-1 0 0 0,0 0 0 0 0,0 0-18 0 0,21-1 111 0 0,-19 1-97 0 0,0-1-1 0 0,1 1 0 0 0,-1-1 0 0 0,0 0 1 0 0,-1-1-1 0 0,1 1 0 0 0,0-1 0 0 0,0 0 1 0 0,1 0-14 0 0,-4 1 10 0 0,1 0 0 0 0,0 1 0 0 0,0-1 1 0 0,0 1-1 0 0,0 0 0 0 0,0 0 1 0 0,0-1-1 0 0,0 1 0 0 0,0 1 0 0 0,0-1 1 0 0,1 0-11 0 0,-2 0 13 0 0,1 1 0 0 0,0-1 0 0 0,0 0 0 0 0,0 0 0 0 0,0-1 0 0 0,0 1 0 0 0,0 0 0 0 0,0-1 0 0 0,0 1 0 0 0,0-1 0 0 0,1 0-13 0 0,20-12 138 0 0,-10 6-87 0 0,-2 1-48 0 0,-6 3-5 0 0,-4 3 4 0 0,0 0 0 0 0,-1 0 0 0 0,1-1 1 0 0,0 1-1 0 0,-1 0 0 0 0,1-1 0 0 0,-1 1 0 0 0,1-1 1 0 0,0 1-1 0 0,-1 0 0 0 0,1-1 0 0 0,-1 1 0 0 0,1-1 0 0 0,-1 0 1 0 0,0 1-1 0 0,1-1 0 0 0,-1 1 0 0 0,0-1 0 0 0,1 0 0 0 0,-1 1 1 0 0,0-1-1 0 0,1 0-2 0 0,1-4 14 0 0,25-43-18 0 0,-27 47-4 0 0,1 0 0 0 0,-1-1 1 0 0,1 1-1 0 0,-1-1 1 0 0,0 1-1 0 0,0 0 1 0 0,1-1-1 0 0,-1 1 1 0 0,0-1-1 0 0,0 0 8 0 0,2-16-71 0 0,1 10 54 0 0,4-16-65 0 0,-4-8-56 0 0,-3 6 71 0 0,0-39 54 0 0,0 46-2 0 0,0 6-49 0 0,0 11-9 0 0,0 2-1 0 0,0 2-4 0 0,0-1 75 0 0,0-1 1 0 0,0 1-1 0 0,0-1 1 0 0,0 0-1 0 0,0 1 1 0 0,0-1-1 0 0,0 1 1 0 0,0-1 0 0 0,0 0-1 0 0,1 1 1 0 0,-1-1-1 0 0,0 1 1 0 0,0-1-1 0 0,0 1 1 0 0,0-1 0 0 0,1 0-1 0 0,-1 1 1 0 0,0-1-1 0 0,0 0 1 0 0,1 1-1 0 0,-1-1 1 0 0,0 0-1 0 0,1 1 1 0 0,-1-1 0 0 0,0 0-1 0 0,1 0 1 0 0,-1 1-1 0 0,0-1 1 0 0,1 0-1 0 0,-1 0 1 0 0,1 0 2 0 0,6 5-20 0 0,-7-4 14 0 0,0 0 0 0 0,1 0 0 0 0,-1-1 1 0 0,0 1-1 0 0,1 0 0 0 0,-1 0 1 0 0,0 0-1 0 0,0 0 0 0 0,0-1 0 0 0,0 1 1 0 0,1 0-1 0 0,-1 0 0 0 0,-1 0 1 0 0,1 1 5 0 0,3 11-70 0 0,2-4 45 0 0,-4-7 25 0 0,0 0 0 0 0,0-1 0 0 0,0 1 0 0 0,0 0 0 0 0,-1 0-1 0 0,1 0 1 0 0,0 0 0 0 0,-1 0 0 0 0,1-1 0 0 0,-1 1 0 0 0,0 0 0 0 0,0 0 0 0 0,0 2 0 0 0,0 6 0 0 0,-1-6 0 0 0,1-1 0 0 0,0 1 0 0 0,0 0 0 0 0,0-1 0 0 0,0 1 0 0 0,1 0 0 0 0,0-1 0 0 0,-1 1 0 0 0,2 1 0 0 0,1 5 0 0 0,10 25 0 0 0,-2-16 0 0 0,-6 8 0 0 0,-2-20 0 0 0,0 0 0 0 0,1 0 0 0 0,3 6 0 0 0,3 3 0 0 0,-6-5 0 0 0,-3-10 0 0 0,-1 1 0 0 0,0-1 0 0 0,1 0 0 0 0,-1 0 0 0 0,1 0 0 0 0,-1 0 0 0 0,1 0 0 0 0,0 0 0 0 0,-1 0 0 0 0,1 0 0 0 0,0 0 0 0 0,0 0 0 0 0,0 0 0 0 0,-1-1 0 0 0,1 1 0 0 0,0 0 0 0 0,0-1 0 0 0,1 1 0 0 0,11 5 0 0 0,-7 4-11 0 0,7-4-32 0 0,3 7 33 0 0,-12-9 28 0 0,-2-2-37 0 0,0-1-31 0 0,0 1-39 0 0,0-1-22 0 0,0 0-39 0 0,-1 0-43 0 0,1 0-50 0 0,0 0-1 0 0,-1-1-40 0 0,1 1-45 0 0,-1-1-45 0 0,1 1-51 0 0,-1-1-52 0 0,1 0-56 0 0,-1 0-59 0 0,1 0-1210 0 0,-1 0-1029 0 0</inkml:trace>
  <inkml:trace contextRef="#ctx0" brushRef="#br0" timeOffset="1517.56">2046 240 9584 0 0,'0'0'216'0'0,"-2"0"32"0"0,-2 0-162 0 0,-11 0 178 0 0,7-3-125 0 0,4-4-86 0 0,3 7-53 0 0,1-1 0 0 0,0 1 0 0 0,0 0-1 0 0,-1-1 1 0 0,1 1 0 0 0,0-1 0 0 0,-1 1 0 0 0,1 0-1 0 0,0-1 1 0 0,-1 1 0 0 0,1 0 0 0 0,-1-1 0 0 0,1 1-1 0 0,0 0 1 0 0,-1 0 0 0 0,1-1 0 0 0,-1 1-1 0 0,1 0 1 0 0,-1 0 0 0 0,1 0 0 0 0,-1-1 0 0 0,1 1-1 0 0,-1 0 1 0 0,1 0 0 0 0,-1 0 0 0 0,1 0 0 0 0,-1 0-1 0 0,1 0 1 0 0,-1 0 0 0 0,1 0 0 0 0,-1 0 0 0 0,0 1 0 0 0,-12-4 25 0 0,2-2 53 0 0,1-1 53 0 0,-4 4 55 0 0,0 2 228 0 0,0-1-101 0 0,2 2-56 0 0,1-1-63 0 0,4 2-72 0 0,-1 6 117 0 0,8-8-230 0 0,-1 1 0 0 0,1-1 0 0 0,0 1 0 0 0,-1-1 0 0 0,1 0 0 0 0,0 1 1 0 0,-1-1-1 0 0,1 0 0 0 0,0 1 0 0 0,-1-1 0 0 0,1 0 0 0 0,-1 1 0 0 0,1-1 0 0 0,-1 0 0 0 0,1 0 0 0 0,-1 0 0 0 0,1 1 0 0 0,-1-1 0 0 0,1 0 1 0 0,-1 0-1 0 0,1 0 0 0 0,-1 0 0 0 0,1 0 0 0 0,-1 0 0 0 0,1 0 0 0 0,-1 0 0 0 0,1 0 0 0 0,-1 0 0 0 0,1 0-9 0 0,-14 2 177 0 0,4 4-38 0 0,2-1-45 0 0,-3 0 26 0 0,9-5-109 0 0,1 0 1 0 0,0 1-1 0 0,0-1 1 0 0,0 1-1 0 0,0-1 1 0 0,0 1-1 0 0,0-1 1 0 0,0 1-1 0 0,0 0 1 0 0,0 0-1 0 0,0-1 0 0 0,0 1 1 0 0,0 0-1 0 0,0 0 1 0 0,1 0-1 0 0,-1 0 1 0 0,0 0-1 0 0,0 1-11 0 0,-4 11 154 0 0,-6-8-38 0 0,6 3-135 0 0,-4 9-72 0 0,7-12 59 0 0,1-2 6 0 0,0 1-1 0 0,1 0 0 0 0,-1-1 0 0 0,1 1 0 0 0,0 0 1 0 0,0 0-1 0 0,0-1 0 0 0,0 5 27 0 0,1 2-24 0 0,-1 6 24 0 0,0-14-2 0 0,0-1 1 0 0,0 1 0 0 0,0-1 0 0 0,0 1 0 0 0,0-1-1 0 0,0 1 1 0 0,1-1 0 0 0,-1 1 0 0 0,1-1 0 0 0,-1 0 1 0 0,4 5-13 0 0,0-1 0 0 0,0 0 0 0 0,0 0 0 0 0,1 0 0 0 0,0-1 0 0 0,1 2 13 0 0,8 6-36 0 0,-11-8 35 0 0,0-1 0 0 0,0 0 0 0 0,1-1 0 0 0,0 1 0 0 0,-1 0 0 0 0,1-1 0 0 0,0 0 1 0 0,0 0-1 0 0,0 0 0 0 0,1-1 0 0 0,2 2 1 0 0,-1-2 0 0 0,0 0 0 0 0,0 0 0 0 0,-1 1 0 0 0,4 1 0 0 0,25 18-16 0 0,-2-13-42 0 0,-25-7 33 0 0,0 1 0 0 0,0-1-1 0 0,0 1 1 0 0,-1 1 0 0 0,5 1 25 0 0,38 22-163 0 0,-33-16 133 0 0,2 2 36 0 0,-14-9 12 0 0,0-1 0 0 0,1 0 0 0 0,-1 0 0 0 0,0-1 0 0 0,1 1-1 0 0,0-1 1 0 0,0 0-18 0 0,0 0 24 0 0,1 1 0 0 0,-1 0-1 0 0,1 0 1 0 0,-1 0-1 0 0,0 1 1 0 0,0-1 0 0 0,2 2-24 0 0,14 6 16 0 0,3-1-16 0 0,-16-4 0 0 0,-6-4 2 0 0,-1 0 0 0 0,0 0 0 0 0,1-1-1 0 0,-1 1 1 0 0,1 0 0 0 0,-1 0 0 0 0,1-1-1 0 0,0 1 1 0 0,-1-1 0 0 0,1 0 0 0 0,0 1-1 0 0,-1-1 1 0 0,1 0 0 0 0,0 0-2 0 0,0 0 96 0 0,0 0-58 0 0,1 1-50 0 0,3 1-92 0 0,-3 0 146 0 0,-2 0 34 0 0,-1-1 49 0 0,1 1 59 0 0,-2 0 66 0 0,1 0 77 0 0,-1 0 84 0 0,-2 1-239 0 0,2-2-152 0 0,-1 0-1 0 0,1 0 1 0 0,-1 0-1 0 0,1 0 1 0 0,-1 0-1 0 0,0 0 1 0 0,0 0-1 0 0,1 0 1 0 0,-1-1-1 0 0,0 1 1 0 0,0 0-1 0 0,0-1 1 0 0,-1 0-20 0 0,-30 2 319 0 0,30-2-290 0 0,0 0-126 0 0,0 0 38 0 0,-3 0 36 0 0,-1 0 125 0 0,1 0 53 0 0,-8 0 270 0 0,10 0-324 0 0,0 0-34 0 0,0 0-45 0 0,1 0-45 0 0,-1 0-53 0 0,0 0-61 0 0,0 0-98 0 0,-1 0-96 0 0,1 0-108 0 0,-1 0-121 0 0,3 0 232 0 0,0 0-34 0 0,-1 0-36 0 0,1 0-37 0 0,0 0-38 0 0,-1 0-40 0 0,1 0-41 0 0,0 0-43 0 0,-3 0-1197 0 0,-4 0-1012 0 0</inkml:trace>
  <inkml:trace contextRef="#ctx0" brushRef="#br0" timeOffset="1802.15">2494 367 9672 0 0,'0'0'216'0'0,"2"3"32"0"0,4 2-149 0 0,-3-2-51 0 0,-1-1 1 0 0,1 1 0 0 0,-1-1 0 0 0,0 1 0 0 0,0 0-1 0 0,0 0 1 0 0,0-1-49 0 0,2 8 75 0 0,-2 2-46 0 0,-3-9-32 0 0,1 0 0 0 0,1 1 1 0 0,-1-1-1 0 0,0 0 0 0 0,1 0 0 0 0,0 0 1 0 0,0 2 2 0 0,4 4 30 0 0,3 0 47 0 0,-2-1 132 0 0,0 1 53 0 0,0 1 104 0 0,1 7 242 0 0,2 3 113 0 0,-5-12-492 0 0,5 9 140 0 0,-5-9-181 0 0,3 1 87 0 0,1 0 103 0 0,-7-8-352 0 0,0 0-12 0 0,0 0 0 0 0,0 0 1 0 0,0 0-1 0 0,0 0 1 0 0,0 0-1 0 0,0 1 0 0 0,0-1 1 0 0,-1 0-1 0 0,1 1 1 0 0,0-1-1 0 0,-1 0 0 0 0,1 2-14 0 0,0 3 65 0 0,-1 2 33 0 0,3 5-11 0 0,4-4-52 0 0,-3-5-45 0 0,-4-4 10 0 0,2 3-70 0 0,-2-3-46 0 0,0 0-172 0 0,0 0-28 0 0</inkml:trace>
  <inkml:trace contextRef="#ctx0" brushRef="#br0" timeOffset="2068.35">2494 176 7584 0 0,'0'0'222'0'0,"0"-3"-15"0"0,-1-1-173 0 0,-1-5-25 0 0,-3-2 36 0 0,4 5 72 0 0,1 6-109 0 0,0 0-1 0 0,0 0 1 0 0,0 0-1 0 0,0 0 1 0 0,0 0 0 0 0,0 0-1 0 0,0 0 1 0 0,0 0 0 0 0,0 0-1 0 0,0-1 1 0 0,1 1-1 0 0,-1 0 1 0 0,0 0 0 0 0,0 0-1 0 0,0 0 1 0 0,0 0-1 0 0,0 0 1 0 0,0 0 0 0 0,0 0-1 0 0,1 0 1 0 0,-1 0-1 0 0,0 0 1 0 0,0 0 0 0 0,0 0-1 0 0,0 0 1 0 0,0 0 0 0 0,0 0-1 0 0,0 0 1 0 0,1 0-1 0 0,-1 0 1 0 0,0 0 0 0 0,0 0-1 0 0,0 0 1 0 0,0 0-1 0 0,0 0 1 0 0,0 0 0 0 0,0 0-1 0 0,1 0 1 0 0,-1 0-1 0 0,0 1 1 0 0,0-1 0 0 0,0 0-1 0 0,0 0 1 0 0,0 0-8 0 0,5 1 191 0 0,-5-4 161 0 0,0-7-43 0 0,0 7-226 0 0,2 3-43 0 0,2 1-28 0 0,-4-1-13 0 0,8-5 16 0 0,10-4 28 0 0,-15 7-84 0 0,1 1 39 0 0,11 0 102 0 0,-9 1-92 0 0,-2 0-36 0 0,0 0-35 0 0,-1 1-26 0 0,0-1-37 0 0,0 0-43 0 0,-1 0-48 0 0,0 0 8 0 0,0 0-35 0 0,1 0-333 0 0,1 0-232 0 0,1 0-538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29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17 7688 0 0,'0'0'166'0'0,"0"0"29"0"0,0 0 14 0 0,-3 0-25 0 0,-10 0-146 0 0,4-1-13 0 0,2-1 68 0 0,3 0 11 0 0,0-1 34 0 0,-1 0 81 0 0,0 0 49 0 0,-1 1 48 0 0,-2 2 45 0 0,-12 0 682 0 0,11 0-620 0 0,0 0-3 0 0,2 0-80 0 0,2 2 188 0 0,-7 7-78 0 0,11-8-398 0 0,-1 0 1 0 0,1-1 0 0 0,-1 1 0 0 0,1-1 0 0 0,-1 1-1 0 0,1-1 1 0 0,-1 0 0 0 0,1 1 0 0 0,-1-1 0 0 0,-1 0-53 0 0,-5 1 141 0 0,1 1-36 0 0,0 2-14 0 0,-2 5 1 0 0,-8 4 55 0 0,12-11-109 0 0,5-1-28 0 0,-1-1-1 0 0,0 0 0 0 0,1 0 0 0 0,-1 1 0 0 0,1-1 0 0 0,-1 0 0 0 0,0 1 0 0 0,1-1 0 0 0,-1 1 0 0 0,1-1 0 0 0,-1 1 0 0 0,1-1 0 0 0,-1 1 0 0 0,1-1 0 0 0,-1 1 0 0 0,1-1 0 0 0,0 1 0 0 0,-1 0 0 0 0,1-1 0 0 0,0 1 0 0 0,0 0 0 0 0,-1 0-9 0 0,-1 4 35 0 0,-11 15 99 0 0,-1 5-12 0 0,13-22-109 0 0,-6 15 73 0 0,-4-4-57 0 0,10-13-28 0 0,0 1 0 0 0,-1-1 0 0 0,1 1 0 0 0,0 0 0 0 0,-1-1 0 0 0,1 1 1 0 0,0 0-1 0 0,1 0 0 0 0,-1 0 0 0 0,0 0 0 0 0,0 0 0 0 0,1 0 1 0 0,-1 0-1 0 0,1 0 0 0 0,0 0 0 0 0,-1 0 0 0 0,1 1 0 0 0,0-1 1 0 0,0 0-1 0 0,1 0 0 0 0,-1 1-1 0 0,0 2 3 0 0,0-1 1 0 0,0 0 0 0 0,0 1-1 0 0,0-1 1 0 0,-1 0 0 0 0,0 0-1 0 0,0 1 1 0 0,0-1-4 0 0,-4 7 8 0 0,4-8-7 0 0,-1 0-1 0 0,1 0 0 0 0,0 0 0 0 0,0 0 0 0 0,0 0 1 0 0,1 0-1 0 0,-1 1 0 0 0,1-1 0 0 0,0 0 1 0 0,0 3-1 0 0,0 69 0 0 0,0-72 0 0 0,0 0 0 0 0,0 0 0 0 0,0 1 0 0 0,1-1 0 0 0,0 0 0 0 0,-1 0 0 0 0,1 0 0 0 0,1 1 0 0 0,-1-1 0 0 0,1 2 0 0 0,3 5 0 0 0,-2-3-1 0 0,0-1 1 0 0,0 0 0 0 0,0 0 0 0 0,1 0 0 0 0,0 0-1 0 0,1-1 1 0 0,-1 1 0 0 0,1-1 0 0 0,0 0-1 0 0,0-1 1 0 0,1 1 0 0 0,10 11-13 0 0,-14-14 6 0 0,0-1 1 0 0,0 1 0 0 0,0-1-1 0 0,1 1 1 0 0,-1-1 0 0 0,0 0 0 0 0,1 0-1 0 0,-1 0 1 0 0,0 0 0 0 0,1 0-1 0 0,-1 0 1 0 0,1-1 0 0 0,-1 1 0 0 0,1-1 6 0 0,38 1-131 0 0,-21-2 28 0 0,-12 1 36 0 0,0 0 42 0 0,9 1-12 0 0,-11-2-8 0 0,0 1-36 0 0,-1 0-21 0 0,0-1-39 0 0,-1 0-44 0 0,1 0-52 0 0,-2 0 19 0 0,1 0-35 0 0,2-1-342 0 0,-1 0 81 0 0,0 1-47 0 0,4-2-660 0 0,3 1-400 0 0,6 1-920 0 0,-16 1 2227 0 0</inkml:trace>
  <inkml:trace contextRef="#ctx0" brushRef="#br0" timeOffset="337.71">703 176 7792 0 0,'0'0'230'0'0,"-2"-2"-16"0"0,-5-5-146 0 0,0 3 34 0 0,5 3-138 0 0,0 1 98 0 0,0-1 85 0 0,-1 1 71 0 0,-1-1 95 0 0,1 1 54 0 0,-9 0 981 0 0,7 0-814 0 0,2 0-262 0 0,1 0-45 0 0,-1 0-58 0 0,1 0-67 0 0,-1 0-80 0 0,2 0-91 0 0,-6 1 223 0 0,-6 4 449 0 0,8-2-391 0 0,1 0-118 0 0,1-1-95 0 0,-11 3 261 0 0,9 6-32 0 0,-6-6-4 0 0,4 6-29 0 0,0 3-94 0 0,5-10-73 0 0,-14 38 112 0 0,7-19-70 0 0,2-8-52 0 0,6-10-14 0 0,0 0 0 0 0,0-1 0 0 0,0 1 0 0 0,1 0 0 0 0,0 0 0 0 0,0 0 1 0 0,0 0-1 0 0,0-1 0 0 0,1 4-4 0 0,0 3 16 0 0,-2-5-15 0 0,1 1 1 0 0,1-1 0 0 0,-1 1-1 0 0,1-1 1 0 0,0 0-1 0 0,1 1 1 0 0,-1-1 0 0 0,1 1-2 0 0,9 17 51 0 0,-7-17-44 0 0,-3-3-6 0 0,1-1-1 0 0,-1 1 0 0 0,1-1 1 0 0,0 1-1 0 0,0-1 0 0 0,1 0 1 0 0,-1 0-1 0 0,1 0 0 0 0,-1 0 1 0 0,4 2-1 0 0,26 11 0 0 0,-28-14 0 0 0,1-1 0 0 0,0 0 0 0 0,0-1 0 0 0,-1 1 0 0 0,1-1 0 0 0,0 0 0 0 0,0 0 0 0 0,0 0 0 0 0,2-1 0 0 0,4 0 0 0 0,-1 1 0 0 0,-8 0 1 0 0,0 1 0 0 0,0-1 0 0 0,0 0 0 0 0,0 0 0 0 0,0-1 0 0 0,0 1 0 0 0,0 0 0 0 0,0-1 0 0 0,0 1 0 0 0,0-1 1 0 0,0 0-2 0 0,17-12 74 0 0,-12 8-40 0 0,8-7 79 0 0,-5-3 46 0 0,3-9 77 0 0,-4 9-106 0 0,-4 6-84 0 0,-4 7-32 0 0,-1-1 0 0 0,1 1 1 0 0,0-1-1 0 0,-1 0 1 0 0,1 1-1 0 0,-1-1 1 0 0,0 1-1 0 0,0-3-14 0 0,-1-21 75 0 0,0 16-47 0 0,-1-9 23 0 0,-4 1-34 0 0,1 7-3 0 0,-4-10 74 0 0,2 5-43 0 0,3 3-36 0 0,3 9-2 0 0,0 0 0 0 0,0 0 0 0 0,0 0 0 0 0,-1 0-1 0 0,0 0 1 0 0,0 0 0 0 0,0 1 0 0 0,-1-1-7 0 0,-7-19 21 0 0,-1-1-15 0 0,0 9-92 0 0,-2 3-45 0 0,-9-9-92 0 0,12 7 13 0 0,8 7 28 0 0,-1 0-110 0 0,-8 2-291 0 0,11 4 540 0 0,-1 0-1 0 0,1 1 1 0 0,0-1 0 0 0,-1 0 0 0 0,1 0-1 0 0,0 0 1 0 0,0 0 0 0 0,0 1 0 0 0,-1-1 0 0 0,1 0-1 0 0,0 0 1 0 0,0 0 0 0 0,0 0 0 0 0,1 0 43 0 0</inkml:trace>
  <inkml:trace contextRef="#ctx0" brushRef="#br0" timeOffset="717.37">943 208 9616 0 0,'0'0'216'0'0,"0"3"32"0"0,0 4-128 0 0,-1 17 202 0 0,3-17-254 0 0,0-2-42 0 0,4-1-26 0 0,-1 0 0 0 0,-3 9 0 0 0,-2 3 18 0 0,0-8 49 0 0,0-4 71 0 0,3 3 157 0 0,7 14 253 0 0,-7-10 18 0 0,-3-9-486 0 0,0 1 0 0 0,0-1 0 0 0,0 1 0 0 0,1-1 0 0 0,-1 1 0 0 0,1-1 0 0 0,0 2-80 0 0,6 4 435 0 0,-6-8-414 0 0,-1 0 0 0 0,0 1 0 0 0,1-1-1 0 0,-1 0 1 0 0,1 1 0 0 0,-1-1 0 0 0,0 0 0 0 0,1 1 0 0 0,-1-1-1 0 0,0 1 1 0 0,1-1 0 0 0,-1 0 0 0 0,0 1 0 0 0,0-1 0 0 0,0 1 0 0 0,1-1-1 0 0,-1 1 1 0 0,0-1 0 0 0,0 1 0 0 0,0-1 0 0 0,0 1 0 0 0,0-1-1 0 0,0 1 1 0 0,0-1 0 0 0,0 1 0 0 0,0-1 0 0 0,0 1 0 0 0,0 0 0 0 0,0-1-21 0 0,0 6 204 0 0,2-1 28 0 0,2 4 364 0 0,-1-4-307 0 0,-1-2-164 0 0,-1-1-111 0 0,0 0-40 0 0,2 11 416 0 0,-3-10-6 0 0,3 0-30 0 0,7 7-123 0 0,-7-7-58 0 0,-3-3-12 0 0,0 0-11 0 0,0 0-48 0 0,0 0-26 0 0,0 0-4 0 0,0 0 2 0 0,0 0 4 0 0,0-30 115 0 0,0 3-85 0 0,0 2-59 0 0,0-39 1 0 0,0 58-50 0 0,1 0 0 0 0,0 0 0 0 0,0 1 0 0 0,0-1 0 0 0,1 1 0 0 0,0-1 0 0 0,2-4 0 0 0,21-40 0 0 0,-11 24 0 0 0,-6 17 0 0 0,-7 8-5 0 0,1 0 0 0 0,-1 1-1 0 0,0-1 1 0 0,1 1 0 0 0,-1 0-1 0 0,1-1 1 0 0,-1 1 0 0 0,1 0-1 0 0,1 0 6 0 0,-1 0-5 0 0,1-1-1 0 0,-1 1 1 0 0,0 0-1 0 0,1-1 1 0 0,-1 0-1 0 0,0 1 1 0 0,0-1-1 0 0,1 0 6 0 0,4-4-21 0 0,-7 4 19 0 0,1 1 0 0 0,0-1 1 0 0,-1 1-1 0 0,1-1 0 0 0,0 0 0 0 0,0 1 0 0 0,0-1 0 0 0,0 1 1 0 0,-1-1-1 0 0,1 1 0 0 0,0 0 0 0 0,0-1 0 0 0,0 1 0 0 0,0 0 1 0 0,0 0-1 0 0,0 0 0 0 0,0 0 0 0 0,0 0 0 0 0,0 0 1 0 0,0 0-1 0 0,0 0 0 0 0,0 0 0 0 0,0 0 0 0 0,0 0 0 0 0,0 1 1 0 0,0-1-1 0 0,0 0 2 0 0,7 5-21 0 0,-7-4 19 0 0,1 0-1 0 0,-1 0 1 0 0,1 0 0 0 0,-1 0-1 0 0,1-1 1 0 0,-1 1 0 0 0,1 0-1 0 0,-1-1 1 0 0,1 0 0 0 0,0 1-1 0 0,-1-1 1 0 0,1 0 0 0 0,0 0-1 0 0,0 0 3 0 0,0 1-4 0 0,0-1-1 0 0,1 0 0 0 0,-1 0 0 0 0,0 1 0 0 0,1 0 0 0 0,-1-1 0 0 0,0 1 0 0 0,0 0 0 0 0,0 0 0 0 0,0 0 0 0 0,2 1 5 0 0,18 8-26 0 0,-17-8 21 0 0,1 1 0 0 0,-1-1 0 0 0,0 1-1 0 0,-1 0 1 0 0,1 1 0 0 0,-1-1 0 0 0,3 3 5 0 0,32 32-37 0 0,-26-25 46 0 0,-9-9-9 0 0,-1 1 0 0 0,1-1 0 0 0,-1 1 0 0 0,-1 0 0 0 0,1-1 0 0 0,-1 1 0 0 0,1 0 0 0 0,-1 2 0 0 0,7 13 59 0 0,-7-15 7 0 0,1 1 47 0 0,1 2 41 0 0,0-2 46 0 0,-1-1 46 0 0,8 0 260 0 0,-9-3-365 0 0,-1 1-33 0 0,2 3 19 0 0,-1-2-97 0 0,1 1-42 0 0,4 1-102 0 0,-2-3 34 0 0,-4-3 56 0 0,0 0 0 0 0,-1 1 0 0 0,1-1 0 0 0,0 0 1 0 0,-1 1-1 0 0,1-1 0 0 0,-1 0 0 0 0,1 1 0 0 0,-1-1 1 0 0,1 1-1 0 0,0-1 0 0 0,-1 1 0 0 0,0-1 0 0 0,1 1 1 0 0,-1-1-1 0 0,1 1 0 0 0,-1 0 0 0 0,0-1 0 0 0,1 1 1 0 0,-1-1-1 0 0,0 1 0 0 0,1 0 24 0 0,1 4-101 0 0,-1-4 199 0 0,0 1-61 0 0,0-1-55 0 0,0 1-49 0 0,1-1-43 0 0,-1 1-38 0 0,3 2-234 0 0,-1-1-1 0 0,4 5-568 0 0,-5-6 642 0 0,0 1 26 0 0,0 0 69 0 0,3 10-1056 0 0,-4-12 1179 0 0,-1-1 0 0 0,1 1-1 0 0,0-1 1 0 0,0 0 0 0 0,0 0-1 0 0,0 1 1 0 0,-1-1 0 0 0,1 0-1 0 0,0 0 1 0 0,0 0 0 0 0,0 0-1 0 0,0 0 1 0 0,0 0 0 0 0,0 0 91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38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256 128 7400 0 0,'0'0'216'0'0,"0"0"57"0"0,0-2 114 0 0,0-9 42 0 0,0 8 10 0 0,0 1 2 0 0,0-9 6 0 0,0 8 1 0 0,0 1 0 0 0,0-12-18 0 0,0 1-62 0 0,-2 8-24 0 0,0 3-311 0 0,-2-2 97 0 0,-12-12 534 0 0,13 13-556 0 0,1 1-41 0 0,-1 0 161 0 0,1 0-78 0 0,-1 2-48 0 0,0 0-47 0 0,0 0-16 0 0,1-1 43 0 0,-1-3 38 0 0,2 1-34 0 0,-3-2 78 0 0,-1 4-46 0 0,-3 1 56 0 0,6 0-157 0 0,1 0-1 0 0,0 0 1 0 0,-1 0-1 0 0,1 1 0 0 0,0-1 1 0 0,-1 0-1 0 0,1 1 1 0 0,0-1-1 0 0,0 1 1 0 0,-1 0-17 0 0,-10 8 117 0 0,7-5 1 0 0,-1-4-72 0 0,1 1-12 0 0,0 10 56 0 0,-6-6-17 0 0,6 6-58 0 0,-6-5-16 0 0,10-5 2 0 0,-1-1 0 0 0,1 1-1 0 0,0-1 1 0 0,0 1 0 0 0,0-1-1 0 0,0 1 1 0 0,0-1 0 0 0,1 1-1 0 0,-1 0 1 0 0,0 0 0 0 0,0-1-1 0 0,0 1 1 0 0,0 0 0 0 0,1 0 0 0 0,-1 0-1 0 0,0 0 0 0 0,-4 10 30 0 0,5-9-27 0 0,-2 1-1 0 0,1-1 1 0 0,0 0-1 0 0,0 0 1 0 0,-1 0 0 0 0,1 0-1 0 0,-1 0 1 0 0,1 0 0 0 0,-1 0-3 0 0,-1 1 0 0 0,0 0 0 0 0,1 1 0 0 0,0-1 0 0 0,0 0 0 0 0,0 1 0 0 0,0 1 0 0 0,0-2 0 0 0,0 0 0 0 0,0 1 0 0 0,0-1 0 0 0,0 0 0 0 0,-1 0 0 0 0,0 1 0 0 0,1-2 0 0 0,1 0 0 0 0,-1-1 0 0 0,1 1 0 0 0,0 0 0 0 0,-1 0 0 0 0,1 0 0 0 0,0 0 0 0 0,0 0 0 0 0,1 0 0 0 0,-1 0 0 0 0,0 0 0 0 0,0 2 0 0 0,1-3 0 0 0,0 1 0 0 0,0-1 0 0 0,-1 0 0 0 0,1 0 0 0 0,-1 1 0 0 0,1-1 0 0 0,-1 0 0 0 0,1 0 0 0 0,-1 0 0 0 0,0 0 0 0 0,0 1 0 0 0,1-1 0 0 0,-1 0 0 0 0,0 0 0 0 0,0-1 0 0 0,0 1 0 0 0,0 0 0 0 0,0 0 0 0 0,0 0 0 0 0,0-1 0 0 0,-1 1 0 0 0,1 0 0 0 0,0-1 0 0 0,0 1 0 0 0,0 0 0 0 0,0 0 0 0 0,0-1 0 0 0,0 1 0 0 0,0 0 0 0 0,0 0 0 0 0,0 0 0 0 0,1 0 0 0 0,-1 0 0 0 0,0 0 0 0 0,1 0 0 0 0,-1 0 0 0 0,1 0 0 0 0,-1 0 0 0 0,1 0 0 0 0,-1 0 0 0 0,1 0 0 0 0,0 1 0 0 0,-2 21 0 0 0,2-23 0 0 0,0 51 0 0 0,0-49 0 0 0,0-1 0 0 0,0 0 0 0 0,0 1 0 0 0,0-1 0 0 0,0 1 0 0 0,1-1 0 0 0,-1 1 0 0 0,0-1 0 0 0,1 1 0 0 0,-1-1 0 0 0,11 15 0 0 0,-2-1 2 0 0,-6-14-7 0 0,0-3 21 0 0,3 7 37 0 0,-4-4-47 0 0,0 1-1 0 0,0-1 1 0 0,0 0 0 0 0,0 0-1 0 0,0 1 1 0 0,0-1-1 0 0,0 0 1 0 0,0-1 0 0 0,0 1-1 0 0,0 0 1 0 0,2 0-6 0 0,-1-1 10 0 0,0 1 0 0 0,0-1 0 0 0,1 0 0 0 0,-1 0 1 0 0,0 0-1 0 0,0 0 0 0 0,0-1 0 0 0,0 1 0 0 0,0-1 0 0 0,0 1 1 0 0,1-2-11 0 0,7-1 14 0 0,8-3 9 0 0,-3-1 62 0 0,0-1 115 0 0,0-1-34 0 0,19-11 70 0 0,-2-6-125 0 0,-27 20-114 0 0,-1 0 0 0 0,0 0 0 0 0,0 0 1 0 0,1-3 2 0 0,6-8 2 0 0,-3 5 34 0 0,0 1 0 0 0,9-10-36 0 0,-13 16 11 0 0,-1 0-1 0 0,0 0 1 0 0,0 0-1 0 0,0-1 0 0 0,-1 0-10 0 0,1 1 1 0 0,-1-1-1 0 0,1 1 0 0 0,0-1 0 0 0,1 1 0 0 0,-1 0 0 0 0,4-2 1 0 0,-5 4-1 0 0,1 0 0 0 0,-1-1 0 0 0,0 1 0 0 0,0-1 0 0 0,0 1 0 0 0,-1-2 0 0 0,20-43 0 0 0,-12 32 0 0 0,-9 14 1 0 0,1 0 0 0 0,-1 0 0 0 0,0 0 0 0 0,0 0 0 0 0,1 0 0 0 0,-1 1 0 0 0,1-1 0 0 0,0 0 1 0 0,0 1-1 0 0,0-1-1 0 0,-2 2 0 0 0,0 0 1 0 0,0 0 0 0 0,0 0 0 0 0,1 0-1 0 0,-1 0 1 0 0,0-1 0 0 0,0 1-1 0 0,0 0 1 0 0,0 0 0 0 0,1 0 0 0 0,-1 0-1 0 0,0 0 1 0 0,0-1 0 0 0,0 1-1 0 0,0 0 1 0 0,0 0 0 0 0,0 0 0 0 0,0 0-1 0 0,1-1 1 0 0,-1 1 0 0 0,0 0-1 0 0,0 0 1 0 0,0 0 0 0 0,0 0 0 0 0,0-1-1 0 0,0 1 1 0 0,0 0 0 0 0,0 0-1 0 0,0 0 1 0 0,0-1 0 0 0,0 1 0 0 0,0 0-1 0 0,0 0 1 0 0,0 0 0 0 0,0-1-1 0 0,0 1 1 0 0,0 0 0 0 0,0 0 0 0 0,-1 0-1 0 0,1-1 1 0 0,0 1 0 0 0,0 0-1 0 0,0 0 1 0 0,0 0 0 0 0,0 0 0 0 0,0-1-1 0 0,-1 1 1 0 0,1 0 0 0 0,0 0-1 0 0,0 0 1 0 0,0 0 0 0 0,0 0 0 0 0,0 0-1 0 0,-1 0 1 0 0,1-1 0 0 0,0 1-1 0 0,0 0 1 0 0,0 0 0 0 0,-1 0-1 0 0,1 0 1 0 0,-1-1 1 0 0,1 1-1 0 0,-1 0 1 0 0,0 0-1 0 0,1-1 0 0 0,-1 1 1 0 0,0 0-1 0 0,1 0 1 0 0,-1 0-1 0 0,0 0 0 0 0,1-1 1 0 0,-1 1-1 0 0,0 0 1 0 0,0 0-1 0 0,1 1-1 0 0,0-1 1 0 0,0-1 0 0 0,0 1-1 0 0,-1 0 1 0 0,1 0 0 0 0,0 0 0 0 0,0 0-1 0 0,0 0 1 0 0,0 0 0 0 0,0 0 0 0 0,0 0-1 0 0,0 0 1 0 0,0 0 0 0 0,0 0 0 0 0,0 0-1 0 0,-1 0 1 0 0,1 0 0 0 0,0 0 0 0 0,0 0-1 0 0,0 0 1 0 0,0 0 0 0 0,0 1 0 0 0,0-1-1 0 0,0 0 1 0 0,0 0 0 0 0,0 0 0 0 0,0 0-1 0 0,0 0 1 0 0,-1 0 0 0 0,1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0-1 0 0,-3 14 11 0 0,-2-6-11 0 0,4-7 4 0 0,1 0 0 0 0,-1 1-1 0 0,0-1 1 0 0,0 1 0 0 0,0-1 0 0 0,1 1-1 0 0,-1 0 1 0 0,1-1 0 0 0,-1 1 0 0 0,1-1 0 0 0,0 1-1 0 0,-1 0 1 0 0,1 0 0 0 0,0-1-4 0 0,0 7 8 0 0,1-6-7 0 0,-1 0-1 0 0,0 0 0 0 0,0 0 0 0 0,0 1 0 0 0,-1-1 1 0 0,1 0-1 0 0,0 0 0 0 0,-1 0 0 0 0,1 0 1 0 0,-2 1-2 0 0,-2 6 1 0 0,2-8 0 0 0,2 0 0 0 0,-1 1 0 0 0,0-1 0 0 0,0 1 0 0 0,0-1 0 0 0,1 1 0 0 0,-1-1 0 0 0,1 1 0 0 0,-1 0 0 0 0,1-1 0 0 0,0 1 0 0 0,-1 0 0 0 0,1-1 0 0 0,0 1 1 0 0,0 0 0 0 0,0 0 1 0 0,0-1 0 0 0,0 1 0 0 0,-1-1 0 0 0,1 1 0 0 0,-1-1 0 0 0,1 1 0 0 0,-1 0 0 0 0,1-1-1 0 0,-1 0 1 0 0,0 1 0 0 0,0-1 0 0 0,0 1-2 0 0,-5 11 29 0 0,5 4-16 0 0,1-15-6 0 0,0 1 0 0 0,0-1 0 0 0,0 1 0 0 0,0-1 1 0 0,-1 0-1 0 0,1 1 0 0 0,-1-1 0 0 0,1 1 0 0 0,-1-1 0 0 0,-1 2-7 0 0,-10 27 60 0 0,0 18 73 0 0,5-17-56 0 0,2-15-36 0 0,3-11-21 0 0,0 1 1 0 0,0 0-1 0 0,1-1 0 0 0,0 1 1 0 0,1 0-1 0 0,-1 0-20 0 0,1 2 36 0 0,-1 0-1 0 0,0 1 1 0 0,0-1 0 0 0,-3 9-36 0 0,1-9 31 0 0,1 0 1 0 0,1 1 0 0 0,-1-1 0 0 0,2 1-1 0 0,-1 0-31 0 0,1 67 265 0 0,0-45-90 0 0,2-13-18 0 0,5-1-35 0 0,-2-7-55 0 0,0 4 40 0 0,-1 0-27 0 0,-3-12-63 0 0,1 0-1 0 0,-1 0 0 0 0,1 0 1 0 0,-1 0-1 0 0,1 0 0 0 0,0-1 0 0 0,0 1 1 0 0,0 0-17 0 0,8 7 80 0 0,-2-2-18 0 0,-5-5-32 0 0,1 0-1 0 0,-1 0 1 0 0,0 1-1 0 0,0 0 1 0 0,0-1-1 0 0,-1 1-29 0 0,2 3 47 0 0,-4-6-43 0 0,0-1 0 0 0,0 1 1 0 0,0-1-1 0 0,0 1 0 0 0,1-1 0 0 0,-1 1 1 0 0,0-1-1 0 0,0 1 0 0 0,1-1 1 0 0,-1 1-1 0 0,0-1 0 0 0,1 0 0 0 0,-1 1 1 0 0,0-1-1 0 0,1 0 0 0 0,-1 1 1 0 0,1-1-1 0 0,-1 0 0 0 0,1 1 0 0 0,-1-1 1 0 0,0 0-1 0 0,1 0 0 0 0,-1 0 0 0 0,1 1 1 0 0,-1-1-1 0 0,1 0 0 0 0,-1 0 1 0 0,1 0-1 0 0,-1 0 0 0 0,1 0 0 0 0,0 0 1 0 0,-1 0-1 0 0,1 0 0 0 0,-1 0 1 0 0,1 0-1 0 0,-1 0 0 0 0,1 0 0 0 0,-1-1-4 0 0,2 1 10 0 0,-1 1 1 0 0,1-1-1 0 0,0 0 0 0 0,0 0 0 0 0,-1 1 0 0 0,1-1 0 0 0,-1 1 0 0 0,1-1 0 0 0,-1 1 0 0 0,1 0 0 0 0,-1 0 0 0 0,1 0 0 0 0,-1 0 0 0 0,1 0-10 0 0,6 4 34 0 0,20 6 69 0 0,-2-6-35 0 0,34-3 40 0 0,-43-2-76 0 0,-17 0-32 0 0,2 0 1 0 0,1 0 1 0 0,0 0-1 0 0,0 0 1 0 0,0 0-1 0 0,0-1 1 0 0,0 1-1 0 0,0-1-1 0 0,3-6 0 0 0,-4 3 0 0 0,23-10 26 0 0,-20 12-41 0 0,2 0-65 0 0,2 2-45 0 0,-9 0 104 0 0,1 0-1 0 0,0 0 0 0 0,0 0 0 0 0,0 0 0 0 0,0 0 0 0 0,0 0 0 0 0,-1-1 0 0 0,1 1 0 0 0,0 0 0 0 0,0 0 0 0 0,0-1 1 0 0,-1 1-1 0 0,1 0 0 0 0,0-1 0 0 0,0 1 22 0 0,0-2-7 0 0,0 1-38 0 0,0 0-37 0 0,0-1-35 0 0,0 0-217 0 0,1-2-123 0 0,-1 2 56 0 0,0 0-55 0 0,0 0-49 0 0,0 0-45 0 0,0 0-40 0 0,1 0-37 0 0,3-1-715 0 0,1 1-916 0 0,4 1-1278 0 0,-10 1 3534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0.6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 4576 0 0,'0'0'101'0'0,"0"0"22"0"0,0 0 5 0 0,0 0-41 0 0,0 0 2 0 0,0 0 40 0 0,0 0 119 0 0,0 0 216 0 0,0 0 16 0 0,0 0 16 0 0,0 0 41 0 0,0 0 21 0 0,0 0 2 0 0,0 2-11 0 0,0 2-379 0 0,0 0 84 0 0,0 7 431 0 0,0-8-489 0 0,1 0-61 0 0,0-1-108 0 0,6 2 287 0 0,-7-3-293 0 0,1-1 0 0 0,-1 0 1 0 0,1 0-1 0 0,-1 1 0 0 0,1-1 0 0 0,-1 0 0 0 0,0 1 1 0 0,1-1-1 0 0,-1 0 0 0 0,0 1 0 0 0,1-1 0 0 0,-1 0 0 0 0,0 1 1 0 0,1-1-1 0 0,-1 1 0 0 0,0-1 0 0 0,0 1 0 0 0,0-1 0 0 0,1 1 1 0 0,-1-1-1 0 0,0 1 0 0 0,0-1 0 0 0,0 1 0 0 0,0-1 0 0 0,0 1 1 0 0,0-1-1 0 0,0 1 0 0 0,0-1 0 0 0,0 1 0 0 0,0-1 0 0 0,0 1 1 0 0,0 0-22 0 0,0 3 141 0 0,1 1 55 0 0,4 6 573 0 0,-3-7-503 0 0,1 0-124 0 0,-2-2-121 0 0,0-1-40 0 0,5 13 381 0 0,-1-2-97 0 0,-1-1-84 0 0,0 14 167 0 0,-2-9-44 0 0,4-6-88 0 0,-1-2-82 0 0,-2 0 7 0 0,3 2 45 0 0,1 4 41 0 0,-6-11-154 0 0,0 0 0 0 0,-1 0 1 0 0,1 0-1 0 0,-1 0 0 0 0,1 0 1 0 0,-1 0-1 0 0,0 0 0 0 0,0 2-73 0 0,0 4 122 0 0,1-4-102 0 0,6 1 120 0 0,-3-4-56 0 0,3 9 122 0 0,0 3-65 0 0,-5-10-91 0 0,-1-2-21 0 0,-1 1 0 0 0,1-1 0 0 0,-1 0 0 0 0,1 1 0 0 0,-1-1 0 0 0,0 0 0 0 0,0 1 0 0 0,0-1 0 0 0,0 2-29 0 0,-1 0 61 0 0,1-1 109 0 0,0-3 38 0 0,0 0 14 0 0,0 0 2 0 0,0 0 0 0 0,0 0 0 0 0,0 0 0 0 0,0 0 0 0 0,0 0-2 0 0,0 0-12 0 0,0 0-2 0 0,-2 0 0 0 0,-12 0-24 0 0,14 0-178 0 0,-1 0-1 0 0,0 0 1 0 0,0 0-1 0 0,0 0 1 0 0,0 0 0 0 0,0 0-1 0 0,1 0 1 0 0,-1 0-1 0 0,0 0 1 0 0,0-1-1 0 0,0 1 1 0 0,0 0-1 0 0,1-1 1 0 0,-2 0-6 0 0,-3-9 21 0 0,-2 5 9 0 0,6 5-28 0 0,1 0-1 0 0,0-1 0 0 0,-1 1 0 0 0,1 0 1 0 0,0 0-1 0 0,-1 0 0 0 0,1-1 0 0 0,0 1 1 0 0,-1 0-1 0 0,1-1 0 0 0,0 1 0 0 0,-1 0 1 0 0,1-1-1 0 0,0 1 0 0 0,0 0 0 0 0,-1-1 1 0 0,1 1-1 0 0,0 0 0 0 0,0-1 1 0 0,0 1-1 0 0,0-1 0 0 0,0 1 0 0 0,0-1 1 0 0,-1 1-1 0 0,1 0 0 0 0,0-1 0 0 0,0 1 1 0 0,0-1-1 0 0,0 1 0 0 0,0-1 0 0 0,1 1-1 0 0,-4-5 64 0 0,2 3-58 0 0,-1 1 0 0 0,1-1-1 0 0,0 0 1 0 0,0 1 0 0 0,0-1-1 0 0,0 0 1 0 0,0 1 0 0 0,1-1-1 0 0,-1 0 1 0 0,1 0 0 0 0,-1 0-1 0 0,1 1 1 0 0,-1-2-6 0 0,0-16 44 0 0,1 4-45 0 0,0 12-4 0 0,0-45 67 0 0,0 19-60 0 0,-1 27-2 0 0,1 1 0 0 0,1-1 0 0 0,-1 0 0 0 0,0 1 0 0 0,0-1 0 0 0,1 0 0 0 0,-1 0 0 0 0,1 1 0 0 0,-1-1 0 0 0,1 1 0 0 0,0-1 0 0 0,-1 1 0 0 0,1-1 0 0 0,0 1 0 0 0,1-2 0 0 0,3-5 0 0 0,11-24 0 0 0,-14 27 0 0 0,-2 5 0 0 0,1-1 0 0 0,-1 1 0 0 0,0-1 0 0 0,1 0 0 0 0,-1 1 0 0 0,0-1 0 0 0,1 0 0 0 0,-1 1 0 0 0,1-1 0 0 0,-1 1 0 0 0,1-1 0 0 0,-1 1 0 0 0,1-1 0 0 0,-1 1 0 0 0,1 0 0 0 0,-1-1 0 0 0,1 1 0 0 0,0-1 0 0 0,-1 1 0 0 0,1 0 0 0 0,-1 0 0 0 0,1-1 0 0 0,4-1 0 0 0,-3 1 0 0 0,-1 0 0 0 0,1 0 0 0 0,-1 0 0 0 0,0-1 0 0 0,0 1 0 0 0,0 0 0 0 0,0 0 0 0 0,0-1 0 0 0,0 1 0 0 0,0-1 0 0 0,0 1 0 0 0,0-1 0 0 0,-1 1 0 0 0,1-2 0 0 0,0 1 0 0 0,0 0 0 0 0,-1 1 0 0 0,1-1 0 0 0,0 1 0 0 0,0-1 0 0 0,0 1 0 0 0,0-1 0 0 0,0 1 0 0 0,0 0 0 0 0,0 0 0 0 0,0-1 0 0 0,1 1 0 0 0,-1 0 0 0 0,1-1 0 0 0,12-5-8 0 0,6-3-75 0 0,10-5-82 0 0,-28 15 158 0 0,-1-1 0 0 0,0 1-1 0 0,1-1 1 0 0,-1 1 0 0 0,1 0 0 0 0,-1 0-1 0 0,0-1 1 0 0,1 1 0 0 0,-1 0-1 0 0,1 0 8 0 0,17-2-15 0 0,10-9 15 0 0,-24 10 0 0 0,0 0 0 0 0,0 0 0 0 0,0 1 0 0 0,1 0 0 0 0,-1-1 0 0 0,0 2 0 0 0,0-1 0 0 0,34 1 0 0 0,-33-1 0 0 0,1 0-1 0 0,15 0-40 0 0,-12 0 83 0 0,-7 0-29 0 0,-3 0-79 0 0,0 0-99 0 0,0 0-209 0 0,0 0-347 0 0,0 0 550 0 0,0 0 25 0 0,0 0-12 0 0,0 0-46 0 0,0 0-7 0 0,0 0-46 0 0,0 0-52 0 0,0 0-59 0 0,0 0-62 0 0,0 0-59 0 0,0 0-51 0 0,0 0-46 0 0,0 0-168 0 0,0 0-44 0 0,0 0-204 0 0,0 0-549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9.1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9040 0 0,'0'0'266'0'0,"0"0"1"0"0,0 0-199 0 0,0 2-40 0 0,1 5 0 0 0,1 0 37 0 0,3 1 104 0 0,-2-3-15 0 0,-1 0 36 0 0,0 1 37 0 0,-1 2 35 0 0,-2 3 206 0 0,1 12 316 0 0,4-10-331 0 0,1-4-220 0 0,0 1 89 0 0,-2 3 78 0 0,-1-1-60 0 0,4 0 81 0 0,0 1 43 0 0,-4-2-48 0 0,-2-4-142 0 0,-1-4-182 0 0,1-1 0 0 0,0 0 0 0 0,0 0 0 0 0,0 0 0 0 0,1 1 0 0 0,-1-1 0 0 0,0 0-1 0 0,1 0 1 0 0,0 0 0 0 0,0 1-92 0 0,3 6 303 0 0,5 6 247 0 0,-1 0-4 0 0,-3-6-252 0 0,-2-1-17 0 0,-3 0-40 0 0,0 0-43 0 0,3 0-46 0 0,1 0-18 0 0,3 5 78 0 0,-5-2-42 0 0,-2 2 77 0 0,0-10 10 0 0,0-3 3 0 0,0 0 0 0 0,0 0-16 0 0,0 0-65 0 0,0 0-23 0 0,0 0-7 0 0,3-3-13 0 0,7-7-49 0 0,-7 4-28 0 0,-3 5-50 0 0,0-1 0 0 0,1 0 0 0 0,-1 1 1 0 0,1-1-1 0 0,-1 0 0 0 0,1 1 0 0 0,0-1 0 0 0,-1 1 1 0 0,1-1-1 0 0,0 1 0 0 0,1-2-5 0 0,3-6 33 0 0,16-39-17 0 0,-10 30-33 0 0,-8 5-18 0 0,-2 10 22 0 0,-1 1 0 0 0,1-1 0 0 0,-1 1 0 0 0,1 0 1 0 0,0 0-1 0 0,0-1 0 0 0,0 1 0 0 0,0 0 0 0 0,0 0 1 0 0,0 0-1 0 0,1 0 0 0 0,-1 0 0 0 0,1 0 0 0 0,0 0 13 0 0,29-35-269 0 0,-14 13 122 0 0,3-1-79 0 0,2 6 37 0 0,-13 14 133 0 0,0 0 0 0 0,0 1 0 0 0,0 0 1 0 0,1 0-1 0 0,0 1 56 0 0,-2 0-17 0 0,-1 1-17 0 0,-1 0 0 0 0,1 0 1 0 0,0 0-1 0 0,1 1 34 0 0,13 0-26 0 0,-12 0 26 0 0,-6 0 0 0 0,0 1 0 0 0,0 0 0 0 0,0 0 0 0 0,0 0 0 0 0,0 0 0 0 0,0 0 0 0 0,0 1 0 0 0,0-1 0 0 0,0 1 0 0 0,0 0 0 0 0,0 0 0 0 0,3 2 0 0 0,0 0 0 0 0,1 0 0 0 0,-1 1 0 0 0,0-1 0 0 0,0 1 0 0 0,-1 1 0 0 0,1 0 0 0 0,-2-2 0 0 0,0 0 0 0 0,0 0 0 0 0,0-1 0 0 0,0 1-1 0 0,3 0 1 0 0,16 13 18 0 0,-12-2 25 0 0,-4 1-33 0 0,-2-2 2 0 0,5 7 65 0 0,-5-11-38 0 0,-4-8-36 0 0,0 0 0 0 0,0 1 0 0 0,-1-1 0 0 0,1 1 0 0 0,0-1 0 0 0,0 1 0 0 0,-1-1 0 0 0,1 1 0 0 0,-1 0 0 0 0,0-1 0 0 0,1 1 0 0 0,-1 0 0 0 0,0-1 0 0 0,0 1-3 0 0,0 14 0 0 0,0-14 0 0 0,0-1 0 0 0,0 1 0 0 0,0-1 0 0 0,0 1 0 0 0,1-1 0 0 0,-1 1 0 0 0,0-1 0 0 0,1 0 0 0 0,-1 1 0 0 0,1-1 0 0 0,12 15-37 0 0,-5-8-44 0 0,-3-2-37 0 0,-3-5-45 0 0,0 0 43 0 0,2 0-19 0 0,4-2 9 0 0,-8 1 86 0 0,8 0-744 0 0,0 1 71 0 0,17-1-1589 0 0,-15-3 1236 0 0,6-11-560 0 0</inkml:trace>
  <inkml:trace contextRef="#ctx0" brushRef="#br0" timeOffset="500.17">991 17 9128 0 0,'0'0'200'0'0,"0"0"33"0"0,0 0 16 0 0,0 2-31 0 0,-1 6-147 0 0,-1-6 9 0 0,-1-1 40 0 0,0 1 56 0 0,-1 1 57 0 0,-1 8 452 0 0,-6-6 19 0 0,6 9-21 0 0,-9 5-23 0 0,-17 10 229 0 0,17-16-384 0 0,9-5-79 0 0,-9 16-21 0 0,7-15-233 0 0,-1 0 39 0 0,4-5-84 0 0,1 0 1 0 0,0 1 0 0 0,0-1 0 0 0,0 1 0 0 0,-1 3-128 0 0,-3 5 219 0 0,4-8-142 0 0,2-3-30 0 0,1 1-1 0 0,-1-1 1 0 0,0 0 0 0 0,1 1-1 0 0,-1-1 1 0 0,1 0-1 0 0,0 1 1 0 0,0 0-47 0 0,1 23 316 0 0,0-10-133 0 0,-1-9-115 0 0,5 6 198 0 0,-1-8-175 0 0,-2-2-54 0 0,0 1-45 0 0,1 3 55 0 0,-3-6-42 0 0,0-1-1 0 0,0 1 0 0 0,1-1 1 0 0,-1 1-1 0 0,0-1 0 0 0,0 1 0 0 0,1-1 1 0 0,-1 0-1 0 0,0 1 0 0 0,0-1 1 0 0,1 1-1 0 0,-1-1 0 0 0,1 0 0 0 0,-1 1 1 0 0,0-1-1 0 0,1 0 0 0 0,-1 1 1 0 0,1-1-1 0 0,-1 0 0 0 0,1 0 1 0 0,-1 1-1 0 0,0-1 0 0 0,1 0 0 0 0,-1 0 1 0 0,1 0-1 0 0,-1 0 0 0 0,1 1 1 0 0,-1-1-1 0 0,1 0 0 0 0,0 0 0 0 0,-1 0 1 0 0,1 0-1 0 0,-1 0 0 0 0,1 0 1 0 0,-1-1-1 0 0,1 1 0 0 0,-1 0 0 0 0,1 0-4 0 0,1 0 12 0 0,0 1-1 0 0,0-1 0 0 0,1 1 0 0 0,-1-1 1 0 0,0 1-1 0 0,0 0 0 0 0,0-1 0 0 0,0 1 1 0 0,0 1-1 0 0,2 0-11 0 0,-3-1 4 0 0,1 0 0 0 0,-1 0-1 0 0,0-1 1 0 0,1 1 0 0 0,-1 0 0 0 0,1-1 0 0 0,-1 1 0 0 0,1-1 0 0 0,-1 1 0 0 0,1-1-1 0 0,-1 0 1 0 0,1 1 0 0 0,0-1 0 0 0,-1 0 0 0 0,1 0 0 0 0,-1 0 0 0 0,1 0 0 0 0,0-1-1 0 0,-1 1 1 0 0,1 0 0 0 0,-1-1 0 0 0,1 1 0 0 0,-1-1 0 0 0,2 0-4 0 0,5-4 27 0 0,-7 4-18 0 0,0 0 0 0 0,1 1 0 0 0,-1-1 0 0 0,1 0 0 0 0,-1 0 1 0 0,1 1-1 0 0,0-1 0 0 0,-1 1 0 0 0,1-1 0 0 0,0 1 0 0 0,-1-1 0 0 0,1 1 0 0 0,0 0 0 0 0,-1 0-9 0 0,2 0 14 0 0,-1 0-1 0 0,0-1 0 0 0,0 1 1 0 0,0 0-1 0 0,0-1 0 0 0,0 0 1 0 0,0 1-1 0 0,0-1 0 0 0,1-1-13 0 0,17-10 77 0 0,0 1-24 0 0,10-2-44 0 0,-25 10-24 0 0,0 0 0 0 0,0 0 0 0 0,0 0 0 0 0,-1-1 0 0 0,3-2 15 0 0,4-10-32 0 0,-2 8 4 0 0,-7 7 22 0 0,0-1 0 0 0,0 1 0 0 0,0-1 0 0 0,-1 0 0 0 0,1 0-1 0 0,0 0 1 0 0,-1 0 0 0 0,1 0 0 0 0,-1 0 0 0 0,0-1-1 0 0,1 0 7 0 0,11-21-81 0 0,1 0-39 0 0,-11 13 48 0 0,-2 1 21 0 0,10-17-85 0 0,-8 24 93 0 0,-2 0 66 0 0,-1 0-47 0 0,-1-5-90 0 0,1 1 9 0 0,0-1-42 0 0,3 8 92 0 0,7 0 32 0 0,-9 0 23 0 0,-1 0-1 0 0,0 0 0 0 0,0 0 0 0 0,0 0 0 0 0,0 0 0 0 0,0 0 1 0 0,0 0-1 0 0,0 0 0 0 0,0 0 0 0 0,0 0 0 0 0,0 0 0 0 0,1 0 1 0 0,-1 0-1 0 0,0 0 0 0 0,0 0 0 0 0,0 0 0 0 0,0 0 0 0 0,0 0 0 0 0,0 0 1 0 0,0 0-1 0 0,0 0 0 0 0,0 0 0 0 0,0 1 0 0 0,1-1 0 0 0,-1 0 1 0 0,0 0-1 0 0,0 0 0 0 0,0 0 0 0 0,0 0 0 0 0,0 0 0 0 0,0 0 1 0 0,0 0-1 0 0,0 0 0 0 0,0 0 0 0 0,0 0 0 0 0,0 0 0 0 0,0 0 0 0 0,0 0 1 0 0,0 1-1 0 0,0-1 0 0 0,0 0 0 0 0,0 0 0 0 0,0 0 0 0 0,0 0 1 0 0,0 0-1 0 0,0 0 0 0 0,0 0 0 0 0,0 0 0 0 0,0 0 0 0 0,0 0 1 0 0,0 1-1 0 0,0-1 0 0 0,0 0 0 0 0,0 0 0 0 0,0 0 0 0 0,0 0 0 0 0,0 0 1 0 0,0 4-6 0 0,0-3-1 0 0,0 1 1 0 0,0 0-1 0 0,-1 0 1 0 0,2 0-1 0 0,-1 0 0 0 0,0 0 1 0 0,0-1-1 0 0,1 1 1 0 0,-1 0-1 0 0,1 0 1 0 0,0 1 6 0 0,9 2-14 0 0,6 24-46 0 0,-15-27 59 0 0,-1-1 0 0 0,1 1 0 0 0,-1-1 0 0 0,1 0-1 0 0,-1 1 1 0 0,0-1 0 0 0,0 1 0 0 0,0-1 0 0 0,0 1-1 0 0,0-1 2 0 0,0 1 0 0 0,0 0 0 0 0,0-1 0 0 0,1 1 0 0 0,-1 0 0 0 0,0-1 0 0 0,1 1 0 0 0,-1-1 0 0 0,1 1 0 0 0,0-1 0 0 0,-1 1 0 0 0,1-1 0 0 0,0 1 0 0 0,1 0 0 0 0,-1 0 0 0 0,0 0 0 0 0,0-1 0 0 0,0 1 0 0 0,-1 0 0 0 0,1 0 0 0 0,0 0 0 0 0,-1-1 0 0 0,1 1 0 0 0,-1 0 0 0 0,1 0 0 0 0,-1 0 0 0 0,0 0 0 0 0,0 2 0 0 0,0 11-3 0 0,-1 4 65 0 0,1-13-18 0 0,0 1 1 0 0,0-1-1 0 0,1 0 0 0 0,0 1 0 0 0,1 1-44 0 0,3 8 103 0 0,-3-13-79 0 0,-1 0-1 0 0,0 1 1 0 0,0-1-1 0 0,0 1 1 0 0,0-1 0 0 0,-1 1-1 0 0,1 0 1 0 0,-1-1-1 0 0,0 1-23 0 0,0 4 65 0 0,1 0 0 0 0,0 0 0 0 0,1 0 0 0 0,0 0 0 0 0,0 1-65 0 0,0-1 67 0 0,0-1 1 0 0,0 1-1 0 0,-1-1 0 0 0,0 1 0 0 0,-1 1-67 0 0,0 20 260 0 0,-1 33 313 0 0,2-44-437 0 0,2-2-65 0 0,3 8 109 0 0,-4-18-107 0 0,-1 0 0 0 0,0 1 0 0 0,1-1-1 0 0,-2 0 1 0 0,1 6-73 0 0,-1 88 851 0 0,0-77-636 0 0,0 0 39 0 0,-1-17-182 0 0,0 1 0 0 0,0-1 0 0 0,0 0 0 0 0,-1 0 0 0 0,0 1 0 0 0,0-1 0 0 0,-1-1 0 0 0,-1 4-72 0 0,-9 16 193 0 0,8-15-146 0 0,-8 8 50 0 0,-6 0-39 0 0,6-6-38 0 0,11-10-10 0 0,1-1-1 0 0,-1 1 1 0 0,0-1-1 0 0,0 0 1 0 0,0 0-1 0 0,0 0 1 0 0,0 0-1 0 0,-1 1-9 0 0,-19 3-2 0 0,9-4-71 0 0,-1-1 0 0 0,-8-1 73 0 0,-1 0-95 0 0,17 1 46 0 0,-18 0-152 0 0,9-1 10 0 0,2 0-24 0 0,0 0-70 0 0,3-1-15 0 0,-1-1-67 0 0,1 0-76 0 0,0-2-86 0 0,6 3 99 0 0,0 0-72 0 0,0 0-64 0 0,0 0-55 0 0,0 0-49 0 0,0 0-40 0 0,-3-2-797 0 0,-5-2-881 0 0,0 0-90 0 0,4 2 803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39.3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1 336 8928 0 0,'0'0'200'0'0,"0"0"33"0"0,0 0 14 0 0,0 0-87 0 0,0 0-18 0 0,0 0 47 0 0,0 0 156 0 0,0 0 293 0 0,0 0 24 0 0,0 0-30 0 0,0 0-135 0 0,0 0-60 0 0,3 0-11 0 0,5-1-144 0 0,4-5 28 0 0,1-1 13 0 0,-1 5-38 0 0,-1 2-46 0 0,-2 0-67 0 0,16 0 185 0 0,-10-2-66 0 0,-5-3-53 0 0,2-1 1 0 0,7 3 52 0 0,15 3 199 0 0,-16 1-262 0 0,-1-1-38 0 0,2-3-31 0 0,2-8 122 0 0,8 6-23 0 0,-25 4-237 0 0,27-7 117 0 0,-23 7-96 0 0,1-1 0 0 0,0 1 0 0 0,8 0-42 0 0,36 1 159 0 0,-1 0-98 0 0,77 0-44 0 0,-73 0 46 0 0,-43 0-34 0 0,-10 0-82 0 0,-3 0-14 0 0,0 0-13 0 0,3 0-68 0 0,2 0 36 0 0,13 0-293 0 0,-15 0 326 0 0,-1 0-72 0 0,-1-2-131 0 0,-1 1 62 0 0,0 1 64 0 0,0 0 58 0 0,0-1 49 0 0,0 1 60 0 0,0-1 87 0 0,0-1 425 0 0,0 2-448 0 0,0-1-38 0 0,0 1-52 0 0,0-1-63 0 0,0 1-78 0 0,0-1-88 0 0,0 0-58 0 0,0 1-90 0 0,0-1-98 0 0,0 1-106 0 0,0-1-116 0 0,0 0-123 0 0,0 1 368 0 0,0-1-34 0 0,0 1-35 0 0,0-1-37 0 0,0 1-1434 0 0,0 0-1132 0 0</inkml:trace>
  <inkml:trace contextRef="#ctx0" brushRef="#br0" timeOffset="531.64">528 1 8840 0 0,'0'0'197'0'0,"0"0"24"0"0,0 0 19 0 0,0 0 24 0 0,0 0 46 0 0,0 0 11 0 0,0 0 6 0 0,0 0 1 0 0,0 0 0 0 0,0 0 0 0 0,0 2 0 0 0,0 9 5 0 0,0-8 23 0 0,0-1 11 0 0,1 4-187 0 0,4 6 343 0 0,-3-9-388 0 0,1 0-70 0 0,-2-1-73 0 0,0-1-33 0 0,3 5 130 0 0,-3-1-55 0 0,0 0-11 0 0,9 0 43 0 0,-5 2-13 0 0,-5-6-49 0 0,1-1-1 0 0,-1 0 0 0 0,0 1 1 0 0,0-1-1 0 0,0 1 1 0 0,1-1-1 0 0,-1 0 0 0 0,0 1 1 0 0,0-1-1 0 0,1 0 0 0 0,-1 0 1 0 0,0 1-1 0 0,1-1 0 0 0,-1 0 1 0 0,0 0-1 0 0,1 1 0 0 0,-1-1 1 0 0,1 0-1 0 0,-1 0 1 0 0,0 0-1 0 0,1 0 0 0 0,-1 1 1 0 0,1-1-1 0 0,-1 0 0 0 0,1 0 1 0 0,-1 0-1 0 0,0 0 0 0 0,1 0 1 0 0,-1 0-1 0 0,1 0 1 0 0,-1 0-4 0 0,0 0 1 0 0,1 0 0 0 0,-1 0 1 0 0,0-1-1 0 0,0 1 1 0 0,0 0-1 0 0,0 0 0 0 0,0 0 1 0 0,0 0-1 0 0,0 0 1 0 0,0 0-1 0 0,0 0 0 0 0,0 0 1 0 0,1 0-1 0 0,-1 0 1 0 0,0 0-1 0 0,0 0 0 0 0,0 0 1 0 0,0 0-1 0 0,0 1 1 0 0,0-1-1 0 0,0 0 0 0 0,0 0 1 0 0,0 0-1 0 0,0 0 1 0 0,0 0-1 0 0,1 0 0 0 0,-1 0 1 0 0,0 0-1 0 0,0 0 1 0 0,0 0-1 0 0,0 0 0 0 0,0 0 1 0 0,0 0-1 0 0,0 0 1 0 0,0 0-1 0 0,0 0 0 0 0,0 1 1 0 0,0-1-1 0 0,0 0 1 0 0,0 0-1 0 0,0 0 0 0 0,0 0 1 0 0,0 0-1 0 0,0 0 1 0 0,0 0-1 0 0,0 0 1 0 0,0 0-1 0 0,0 0 0 0 0,0 1 1 0 0,0-1-1 0 0,0 0 1 0 0,0 0-1 0 0,0 0 0 0 0,0 0 1 0 0,0 0-1 0 0,0 0 1 0 0,0 0-2 0 0,0 1 5 0 0,0 0 1 0 0,1 0-1 0 0,-1 0 0 0 0,0 0 1 0 0,1 0-1 0 0,-1 0 1 0 0,1-1-1 0 0,-1 1 1 0 0,1 0-1 0 0,-1 0 1 0 0,1 0-1 0 0,-1-1 1 0 0,1 1-1 0 0,0 0 1 0 0,-1-1-1 0 0,1 1 1 0 0,0 0-1 0 0,0-1 1 0 0,0 1-1 0 0,-1-1 1 0 0,1 1-1 0 0,0-1 1 0 0,0 0-1 0 0,0 1-5 0 0,16 11 29 0 0,-13-8-12 0 0,1-1 4 0 0,3 1 14 0 0,7 3 36 0 0,17 20 3 0 0,-8-15-21 0 0,-16-8-52 0 0,5 1-1 0 0,-8 6 10 0 0,9-6 33 0 0,2 8-32 0 0,0 1-11 0 0,-11-13 0 0 0,-1 0 0 0 0,5 15 0 0 0,2-2 13 0 0,-7-8 48 0 0,-5 3-47 0 0,1-8-6 0 0,0-1-7 0 0,0 0 0 0 0,0 0 0 0 0,0 0 0 0 0,0 0 0 0 0,-1 0 0 0 0,1 0 0 0 0,0 0 1 0 0,0 0-1 0 0,0 0 0 0 0,0 1 0 0 0,0-1 0 0 0,0 0 0 0 0,0 0 0 0 0,0 0 0 0 0,0 0 1 0 0,0 0-1 0 0,1 0 0 0 0,-1 0 0 0 0,0 0 0 0 0,0 0 0 0 0,0 0 0 0 0,0 1 0 0 0,0-1 0 0 0,0 0 1 0 0,0 0-1 0 0,0 0 0 0 0,0 0 0 0 0,0 0 0 0 0,0 0 0 0 0,0 0 0 0 0,0 0 0 0 0,0 0 1 0 0,0 0-1 0 0,0 0 0 0 0,0 0 0 0 0,1 0 0 0 0,-1 0 0 0 0,0 0 0 0 0,0 0 0 0 0,0 0 1 0 0,0 1-1 0 0,0-1 0 0 0,0 0 0 0 0,0 0 0 0 0,0 0 0 0 0,0 0 0 0 0,0 0 0 0 0,1 0 1 0 0,-1 0-1 0 0,0 0 0 0 0,0 0 0 0 0,0 0 0 0 0,0-1 0 0 0,0 1 0 0 0,0 0 0 0 0,0 0 1 0 0,0 0-2 0 0,11 0 34 0 0,-11 0-32 0 0,0 0-1 0 0,0 0 1 0 0,1 0 0 0 0,-1 0-1 0 0,0 0 1 0 0,0 0 0 0 0,0 0-1 0 0,0 0 1 0 0,0 0 0 0 0,0 1-1 0 0,1-1 1 0 0,-1 0-1 0 0,0 0 1 0 0,0 0 0 0 0,0 0-1 0 0,0 0 1 0 0,0 0 0 0 0,0 0-1 0 0,1 0 1 0 0,-1 0-1 0 0,0 0 1 0 0,0 0 0 0 0,0 1-1 0 0,0-1 1 0 0,0 0 0 0 0,0 0-1 0 0,0 0 1 0 0,0 0-1 0 0,0 0 1 0 0,0 0 0 0 0,0 1-1 0 0,0-1 1 0 0,0 0 0 0 0,0 0-1 0 0,0 0 1 0 0,1 0 0 0 0,-1 0-1 0 0,0 1 1 0 0,0-1-1 0 0,-1 0 1 0 0,1 0 0 0 0,0 0-1 0 0,0 0 1 0 0,0 0 0 0 0,0 0-1 0 0,0 1 1 0 0,0-1-1 0 0,0 0 1 0 0,0 0 0 0 0,0 0-1 0 0,0 0 1 0 0,0 0 0 0 0,0 0-1 0 0,0 1-1 0 0,0 20 84 0 0,0-16-10 0 0,-3-2 7 0 0,-6 8 20 0 0,9-9-86 0 0,-1-1 0 0 0,0 0-1 0 0,1 0 1 0 0,-1 1 0 0 0,1-1-1 0 0,0 0 1 0 0,-1 1 0 0 0,1-1-1 0 0,0 0 1 0 0,0 2-15 0 0,0-3 2 0 0,0 0 1 0 0,0 0-1 0 0,0 0 0 0 0,0 0 1 0 0,0 0-1 0 0,0 0 0 0 0,0 0 1 0 0,0 0-1 0 0,0 0 0 0 0,0 0 1 0 0,0 1-1 0 0,0-1 1 0 0,0 0-1 0 0,0 0 0 0 0,0 0 1 0 0,0 0-1 0 0,0 0 0 0 0,0 0 1 0 0,0 0-1 0 0,0 0 0 0 0,0 0 1 0 0,0 0-1 0 0,0 1 1 0 0,0-1-1 0 0,0 0 0 0 0,-1 0 1 0 0,1 0-1 0 0,0 0 0 0 0,0 0 1 0 0,0 0-1 0 0,0 0 0 0 0,0 0 1 0 0,0 0-1 0 0,0 0 1 0 0,0 0-1 0 0,0 0 0 0 0,0 0 1 0 0,0 0-1 0 0,0 0 0 0 0,-1 0 1 0 0,1 0-1 0 0,0 0 0 0 0,0 0 1 0 0,0 0-1 0 0,0 0 1 0 0,0 0-1 0 0,0 0 0 0 0,0 0 1 0 0,0 0-1 0 0,0 0 0 0 0,0 0 1 0 0,-1 0-1 0 0,1 0 0 0 0,0 0 1 0 0,0 0-1 0 0,0 0 1 0 0,0 0-3 0 0,-7 1 85 0 0,-7 6 173 0 0,11-4-214 0 0,0 0-39 0 0,-2 1 142 0 0,-1-4-86 0 0,1 1-15 0 0,0 10 74 0 0,-24 4 105 0 0,15-12-121 0 0,9 0-42 0 0,0 3-56 0 0,3-5 0 0 0,1 1 0 0 0,-1 0 0 0 0,1 0 0 0 0,-1 0 0 0 0,0-1 0 0 0,0 1 0 0 0,0-1 0 0 0,0 1 0 0 0,0-1 0 0 0,0 0 0 0 0,0 0 0 0 0,-1 0 0 0 0,1 0 0 0 0,0 0 0 0 0,-1-1 0 0 0,1 1 0 0 0,0 0 0 0 0,-2-1-6 0 0,2 0 8 0 0,1 0 0 0 0,-1 0 0 0 0,1 0 0 0 0,0 0 0 0 0,-1 1 0 0 0,1-1 0 0 0,-1 0 0 0 0,1 1 0 0 0,-1-1 0 0 0,1 1-8 0 0,-47 25 150 0 0,35-20-140 0 0,7 4-10 0 0,-7-4 0 0 0,4 0-17 0 0,5-2-44 0 0,4-4 61 0 0,-2 2-128 0 0,1-1-144 0 0,1-1-236 0 0,0 0 385 0 0,0 0 12 0 0,0 0-14 0 0,0 0-41 0 0,0 0-10 0 0,0 0-41 0 0,0 0-47 0 0,0 0-53 0 0,0 0-56 0 0,0 0-52 0 0,0 0-48 0 0,0 0-40 0 0,0 0-148 0 0,0 0-41 0 0,0 0-180 0 0,0 0-483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2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6056 0 0,'0'0'176'0'0,"0"0"-34"0"0,0 0 17 0 0,0 0 80 0 0,0 0 225 0 0,0 0 414 0 0,0 0 33 0 0,0 0-374 0 0,0 0-218 0 0,0 0-53 0 0,0 0 61 0 0,0 3 148 0 0,0 9-91 0 0,0 20 586 0 0,0-11-443 0 0,0-7-238 0 0,0-3-104 0 0,0 0 51 0 0,1-3-66 0 0,2-1-32 0 0,1 2-15 0 0,0 0-21 0 0,-2-2-3 0 0,-1 1 24 0 0,0 3 52 0 0,-1 108 1048 0 0,0-68-630 0 0,2-32-411 0 0,4-3-69 0 0,0 0-20 0 0,-4 0 48 0 0,-2-13-306 0 0,0 0 57 0 0,0 0 50 0 0,0 0 44 0 0,0 1 48 0 0,0 0 45 0 0,0 1 61 0 0,0 2 123 0 0,0 1 59 0 0,0-3-151 0 0,1 0-82 0 0,-1-1-67 0 0,0 0-69 0 0,0 0-69 0 0,0 0-80 0 0,0 0-91 0 0,0-1-29 0 0,0 0-76 0 0,-1 0-82 0 0,1 0-88 0 0,0 1-95 0 0,0-1-99 0 0,0 0-107 0 0,0 0-112 0 0,0-3-1028 0 0,0 0-1135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3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50 4296 0 0,'0'0'125'0'0,"-1"-1"-14"0"0,-1-1 40 0 0,1 1-137 0 0,0 0 77 0 0,0 0 64 0 0,-1-1 57 0 0,-1-1 299 0 0,-6-6 1229 0 0,7 7-1403 0 0,0 0-43 0 0,0 0-3 0 0,1 2-190 0 0,1-1-33 0 0,-1 0-37 0 0,0 1-42 0 0,1-1-44 0 0,0 1-49 0 0,-2-2 501 0 0,0 1-110 0 0,-1 0-90 0 0,2 1-73 0 0,-2 0-46 0 0,-1 1-13 0 0,3-1 18 0 0,1 0 13 0 0,-6 0 331 0 0,2-1-108 0 0,0 1-89 0 0,0-2-73 0 0,-1 0-4 0 0,-1-3-29 0 0,4 3-28 0 0,1 1-30 0 0,-1-1 143 0 0,0 1-55 0 0,0 0-49 0 0,0 1-36 0 0,-1 0-24 0 0,-1 1 4 0 0,3-1 1 0 0,1 0 4 0 0,-8 0 250 0 0,2 0-60 0 0,0 0-53 0 0,1 0-46 0 0,0 0-4 0 0,-1 0-56 0 0,-13 0 50 0 0,7 0-20 0 0,11 0-111 0 0,0 0 1 0 0,0 0-1 0 0,1 0 1 0 0,-1 0-1 0 0,0 0 1 0 0,0 0 0 0 0,0 0-1 0 0,0 0 1 0 0,0 1-1 0 0,1-1 1 0 0,-1 0-1 0 0,0 1 1 0 0,0-1 0 0 0,0 1-5 0 0,-5 9 16 0 0,6-9-16 0 0,-1-1 0 0 0,0 1 0 0 0,0-1 0 0 0,0 0 0 0 0,1 0 0 0 0,-1 1 0 0 0,0-1 0 0 0,0 0 0 0 0,0 0 0 0 0,0 0 0 0 0,1 0 0 0 0,-1 0 0 0 0,0 0 0 0 0,-1 0 0 0 0,1 0 0 0 0,0 0 0 0 0,1 0 0 0 0,-1 0 0 0 0,0 0 0 0 0,0 0 0 0 0,0 0 0 0 0,0 0 0 0 0,0 0 0 0 0,0 1 0 0 0,1-1 0 0 0,-1 0 0 0 0,0 1 0 0 0,0-1 0 0 0,0 1 0 0 0,0-1 0 0 0,1 1 0 0 0,0 0 0 0 0,-1 0 0 0 0,1 0 0 0 0,0-1 0 0 0,-1 1 0 0 0,1 0 0 0 0,0 0 0 0 0,0 0 0 0 0,0 0 0 0 0,0 0 0 0 0,0-1 0 0 0,0 1 0 0 0,0 1 0 0 0,0 62-12 0 0,0-63 7 0 0,0 1 0 0 0,0-1 0 0 0,0 1 0 0 0,0-1 1 0 0,1 1-1 0 0,-1-1 0 0 0,0 1 0 0 0,1-1 0 0 0,-1 0 1 0 0,1 1 4 0 0,2 2-9 0 0,0 0 1 0 0,0 1 0 0 0,0-2-1 0 0,1 1 1 0 0,0 0 0 0 0,-1-1 0 0 0,3 2 8 0 0,-2-2-11 0 0,0 0 1 0 0,0 1 0 0 0,0 0 0 0 0,-1 0 0 0 0,0 0-1 0 0,0 0 1 0 0,1 2 10 0 0,-1-1-7 0 0,-3-5 7 0 0,0 1 0 0 0,1 0 0 0 0,-1-1 0 0 0,0 1-1 0 0,0 0 1 0 0,1-1 0 0 0,-1 1 0 0 0,1-1 0 0 0,-1 1-1 0 0,1-1 1 0 0,-1 1 0 0 0,1-1 0 0 0,-1 1 0 0 0,1-1-1 0 0,-1 1 1 0 0,1-1 0 0 0,-1 1 0 0 0,1-1 0 0 0,0 0 0 0 0,-1 0-1 0 0,1 1 1 0 0,0-1 0 0 0,4 2 1 0 0,4 3-1 0 0,-1 1 0 0 0,1-1 0 0 0,-1 2 0 0 0,1 0 0 0 0,1 9 0 0 0,-6-13 0 0 0,0 0 0 0 0,1-1 0 0 0,-1 1 0 0 0,1-1 0 0 0,0 1 0 0 0,-5-3 0 0 0,48 29 0 0 0,-38-24 0 0 0,-7-4 0 0 0,-1 0 0 0 0,0 0 0 0 0,1 0 0 0 0,-1 0 0 0 0,0 1 0 0 0,0-1 0 0 0,0 1 0 0 0,0 0 0 0 0,0 0 0 0 0,17 17 33 0 0,26 25 158 0 0,-43-42-166 0 0,-1 0-14 0 0,0-1-1 0 0,1 0 0 0 0,-1 1 1 0 0,0-1-1 0 0,0 0 1 0 0,0 1-1 0 0,0-1 1 0 0,0 1-1 0 0,0 1-10 0 0,1 4 104 0 0,-1 3 106 0 0,-1-8-176 0 0,0 0-1 0 0,1 0 1 0 0,0 0 0 0 0,-1 0-1 0 0,1 0 1 0 0,0 0 0 0 0,0 0 0 0 0,1 1-34 0 0,1 5 137 0 0,-11-3 77 0 0,6-2-115 0 0,1 8 42 0 0,1-7-72 0 0,0 0 35 0 0,1 0 39 0 0,-1-1 55 0 0,-3 0 44 0 0,2-2-222 0 0,0 0-1 0 0,-1 1 0 0 0,1-1 1 0 0,0 0-1 0 0,-1 0 1 0 0,1 0-1 0 0,-1-1 0 0 0,1 1 1 0 0,-1 0-1 0 0,1 0 1 0 0,-1-1-1 0 0,1 1 0 0 0,-1-1 1 0 0,0 1-1 0 0,1-1 1 0 0,-1 0-1 0 0,0 0 1 0 0,0 0-20 0 0,0 0 17 0 0,0 0 0 0 0,1 1 0 0 0,-1-1 0 0 0,0 0 0 0 0,1 1 0 0 0,-1-1 0 0 0,0 1 0 0 0,1-1 0 0 0,-1 1 0 0 0,1 0 1 0 0,-1 0-1 0 0,1 0 0 0 0,-1 0 0 0 0,1 0-17 0 0,-7 4 54 0 0,-24 11 33 0 0,27-15-87 0 0,0 0 1 0 0,1 0 0 0 0,-1 0-1 0 0,0-1 1 0 0,0 0 0 0 0,0 0-1 0 0,0 0 1 0 0,1 0 0 0 0,-4-1-1 0 0,-2 0-20 0 0,1 1-45 0 0,-3-5 2 0 0,8 3-16 0 0,1 1-22 0 0,0-1-50 0 0,0 0-58 0 0,-1 1-69 0 0,1 0-27 0 0,0 0-58 0 0,0 1-50 0 0,-1-1-46 0 0,1 1-45 0 0,-1-1-32 0 0,-2 0-610 0 0,-3-4-775 0 0,-1-4-1091 0 0,10 9 2979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3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11000 0 0,'0'-13'248'0'0,"0"13"-243"0"0,0 0 0 0 0,0 0 0 0 0,0 0-1 0 0,0 0 1 0 0,0 0 0 0 0,0 0 0 0 0,0-1 0 0 0,0 1 0 0 0,0 0 0 0 0,0 0 0 0 0,0 0 0 0 0,0 0 0 0 0,0 0 0 0 0,0 0 0 0 0,0 0 0 0 0,0 0 0 0 0,0 0 0 0 0,0 0 0 0 0,0-1 0 0 0,0 1 0 0 0,0 0 0 0 0,0 0 0 0 0,0 0 0 0 0,0 0 0 0 0,0 0 0 0 0,0 0 0 0 0,-1 0 0 0 0,1 0-1 0 0,0 0 1 0 0,0 0 0 0 0,0 0 0 0 0,0 0 0 0 0,0 0 0 0 0,0-1 0 0 0,0 1 0 0 0,0 0 0 0 0,0 0 0 0 0,0 0 0 0 0,0 0 0 0 0,0 0 0 0 0,-1 0 0 0 0,1 0 0 0 0,0 0 0 0 0,0 0 0 0 0,0 0 0 0 0,0 0 0 0 0,0 0 0 0 0,0 0 0 0 0,0 0 0 0 0,0 0 0 0 0,0 0 0 0 0,0 0-1 0 0,-1 0 1 0 0,1 0 0 0 0,0 0 0 0 0,0 0 0 0 0,0 0-5 0 0,-11 0 303 0 0,11 0-298 0 0,0 0-1 0 0,0 1 1 0 0,0-1 0 0 0,0 0 0 0 0,0 0-1 0 0,0 0 1 0 0,0 0 0 0 0,0 0 0 0 0,0 0-1 0 0,0 0 1 0 0,-1 0 0 0 0,1 0-1 0 0,0 0 1 0 0,0 0 0 0 0,0 0 0 0 0,0 0-1 0 0,0 0 1 0 0,0 0 0 0 0,0 0-1 0 0,0-1 1 0 0,0 1 0 0 0,0 0 0 0 0,-1 0-1 0 0,1 0 1 0 0,0 0 0 0 0,0 0 0 0 0,0 0-1 0 0,0 0 1 0 0,0 0 0 0 0,0 0-1 0 0,0 0 1 0 0,0 0 0 0 0,0 0 0 0 0,0 0-1 0 0,0 0 1 0 0,0 0 0 0 0,0-1 0 0 0,0 1-1 0 0,0 0 1 0 0,0 0 0 0 0,0 0-1 0 0,0 0 1 0 0,0 0 0 0 0,0 0 0 0 0,0 0-1 0 0,0 0 1 0 0,0 0 0 0 0,0 0 0 0 0,0-1-1 0 0,0 1 1 0 0,0 0 0 0 0,0 0-1 0 0,0 0 1 0 0,0 0 0 0 0,0 0 0 0 0,0 0-1 0 0,0 0-4 0 0,0-11 115 0 0,0 8-3 0 0,0 3 16 0 0,20 0 176 0 0,-16 0-281 0 0,1 0-46 0 0,0 0-72 0 0,0 0-90 0 0,-1 0-111 0 0,-1 0 101 0 0,-1 0-34 0 0,-1 0-51 0 0,1 0-44 0 0,-1 0-41 0 0,1 0-34 0 0,0 0-119 0 0,0 0-35 0 0,4 0-1225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4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8496 0 0,'0'0'190'0'0,"0"0"28"0"0,0 0 10 0 0,0 0 49 0 0,0 3 146 0 0,0 0-256 0 0,0-1-92 0 0,0 0 0 0 0,0 0 0 0 0,0 0 0 0 0,0 0 0 0 0,0-1 0 0 0,0 1 0 0 0,1 0 0 0 0,-1 0 0 0 0,0 0 0 0 0,1-1 0 0 0,0 2-75 0 0,5 2 315 0 0,-1-1-19 0 0,0 9-47 0 0,-2-3-113 0 0,1 1-11 0 0,-2-2-14 0 0,1-2 15 0 0,1 1 44 0 0,7 11 140 0 0,-8-7-189 0 0,-2-7-82 0 0,0-1 0 0 0,1 0 0 0 0,-1 0 0 0 0,1-1 0 0 0,0 1 0 0 0,0 0 0 0 0,0 0 1 0 0,0 0-40 0 0,4 4 78 0 0,-1 1 1 0 0,-1 0 0 0 0,1 0-1 0 0,-1 0 1 0 0,2 8-79 0 0,-4-5 82 0 0,3 6 97 0 0,6 2 55 0 0,-8-16-190 0 0,-1 1 0 0 0,0-1 1 0 0,0 0-1 0 0,-1 1 0 0 0,1-1 1 0 0,-1 1-1 0 0,0 0-44 0 0,1 1 56 0 0,-1-1 1 0 0,1 1-1 0 0,0-1 0 0 0,0 0 0 0 0,1 1 0 0 0,-1-1 1 0 0,2 1-57 0 0,3 5 79 0 0,7 10 77 0 0,-6-7-15 0 0,-3-4-11 0 0,-4-8-92 0 0,0 1 0 0 0,0-1 0 0 0,1 0 1 0 0,-1 0-1 0 0,0 1 0 0 0,1-1 1 0 0,0 0-1 0 0,-1-1 0 0 0,1 1-38 0 0,11 16 323 0 0,-10-6-32 0 0,-3-10 22 0 0,0-2 5 0 0,6 0-25 0 0,9 0 583 0 0,-10 0-672 0 0,-2 0-81 0 0,3-2 141 0 0,7-9-20 0 0,-8 9-193 0 0,-4 1-42 0 0,-1 1 0 0 0,1 0 0 0 0,0 0 0 0 0,-1-1 0 0 0,1 1 0 0 0,-1 0 0 0 0,1-1 0 0 0,0 1 1 0 0,-1-1-1 0 0,1 1 0 0 0,-1-1 0 0 0,1 1 0 0 0,-1-1 0 0 0,1 1 0 0 0,-1-1 0 0 0,0 1 0 0 0,1-1 1 0 0,-1 0-1 0 0,0 1 0 0 0,1-1 0 0 0,-1 0 0 0 0,0 0-9 0 0,3-4 32 0 0,10-18 134 0 0,-5 8-77 0 0,-3 6-65 0 0,-3 5-14 0 0,-1 0 0 0 0,0 0 1 0 0,-1 0-1 0 0,1 0 0 0 0,-1-1 0 0 0,0 1 1 0 0,0 0-1 0 0,0 0 0 0 0,0 0 0 0 0,-1-1-10 0 0,1 1 10 0 0,0 0-1 0 0,0 0 0 0 0,0 0 1 0 0,0 0-1 0 0,0 0 0 0 0,2-4-9 0 0,4-5 12 0 0,-5 12-11 0 0,0-1 0 0 0,0 1 0 0 0,-1-1 0 0 0,1 1 0 0 0,0-1 0 0 0,-1 1 0 0 0,1-1 0 0 0,-1 1 0 0 0,0-1-1 0 0,1 1 1 0 0,-1-1 0 0 0,0 0 0 0 0,0 1-1 0 0,0-6 24 0 0,-1 4-21 0 0,1 1 1 0 0,0 0 0 0 0,0 0-1 0 0,0 0 1 0 0,1-1 0 0 0,-1 1-1 0 0,0 0 1 0 0,1 0 0 0 0,0 0-1 0 0,0-1-3 0 0,4-5 0 0 0,-4 6 0 0 0,0 1 0 0 0,-1-1 0 0 0,1 1 0 0 0,0-1 0 0 0,0 1 0 0 0,-1-1 0 0 0,1 1 0 0 0,-1-1 0 0 0,1 0 0 0 0,-1 1 0 0 0,0-1 0 0 0,1 0 0 0 0,-1 1 0 0 0,0-1 0 0 0,0-14 0 0 0,0 14-1 0 0,0 1 0 0 0,0-1 0 0 0,0 1 0 0 0,0-1 0 0 0,0 1 0 0 0,1 0 0 0 0,-1-1 0 0 0,0 1 0 0 0,1-1 0 0 0,0 1 1 0 0,4-7-28 0 0,0 3-36 0 0,-2 2-124 0 0,-2 0 63 0 0,0 0 36 0 0,-2 1 32 0 0,1-1 13 0 0,2 1-32 0 0,-2 1 54 0 0,1 1 1 0 0,-1 0-1 0 0,1-1 0 0 0,0 1 0 0 0,-1 0 0 0 0,1-1 1 0 0,0 1-1 0 0,-1 0 0 0 0,1 0 0 0 0,0 0 1 0 0,-1 0-1 0 0,1 0 0 0 0,0 0 0 0 0,-1 0 0 0 0,1 0 22 0 0,2 0-211 0 0,-3 0 25 0 0,0 0-58 0 0,3-3-201 0 0,-2 2 298 0 0,0 0 36 0 0,8-5-265 0 0,-6 4 197 0 0,0 1-85 0 0,0 0 5 0 0,0 0-72 0 0,0 1-82 0 0,0 0-95 0 0,-2 0 118 0 0,1 0-51 0 0,0 0-44 0 0,-1 0-39 0 0,1 0-149 0 0,0 0-38 0 0,0 0-180 0 0,2 0-487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4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33 6992 0 0,'0'0'157'0'0,"0"0"23"0"0,0 0 12 0 0,-3 0-27 0 0,-4-1-114 0 0,1-1 20 0 0,0-2 72 0 0,-2-3 164 0 0,8 7-307 0 0,-1-1 224 0 0,-1 0-40 0 0,0-1 86 0 0,-1 2-86 0 0,2 0-125 0 0,-1 0-14 0 0,0 0 29 0 0,1 0-16 0 0,0-1 34 0 0,-4-6 297 0 0,1 3-33 0 0,-6 2-49 0 0,-19 2 455 0 0,13 0-286 0 0,8 2-170 0 0,-14 9-40 0 0,17-9-89 0 0,1 0-60 0 0,1-2-36 0 0,0 0-37 0 0,0 0-14 0 0,0 1 35 0 0,-5 4 58 0 0,-2 1 50 0 0,-4-3 43 0 0,0-1 0 0 0,4 4-45 0 0,2-1-58 0 0,-3 0 26 0 0,10-5-127 0 0,0 0 0 0 0,0 1 0 0 0,0-1 0 0 0,-1 1 0 0 0,1-1 0 0 0,0 1 0 0 0,0-1 0 0 0,0 1 0 0 0,0 0 0 0 0,0 0 0 0 0,0-1 0 0 0,1 1 0 0 0,-1 0 0 0 0,0 0 0 0 0,0 0 1 0 0,1 0-1 0 0,-1 0 0 0 0,0 1-12 0 0,-2 3 42 0 0,3-5-32 0 0,0 1 0 0 0,0 0 1 0 0,-1-1-1 0 0,1 1 0 0 0,0-1 1 0 0,-1 1-1 0 0,1 0 1 0 0,0-1-1 0 0,-1 1 0 0 0,1-1 1 0 0,-1 1-1 0 0,1-1 0 0 0,-1 1 1 0 0,1-1-1 0 0,-1 1 0 0 0,0-1 1 0 0,1 0-1 0 0,-1 1 0 0 0,1-1 1 0 0,-1 0-1 0 0,0 0 1 0 0,0 1-11 0 0,-4 1 34 0 0,4-1-30 0 0,0 0 0 0 0,0-1 1 0 0,0 1-1 0 0,1 0 0 0 0,-1-1 1 0 0,0 1-1 0 0,0 0 0 0 0,0 0 1 0 0,1 0-1 0 0,-1 0 1 0 0,1 0-1 0 0,-1 0 0 0 0,1 0 1 0 0,-1 0-1 0 0,1 0 0 0 0,-1 1-4 0 0,-5 9 21 0 0,-5-6 22 0 0,6 9-18 0 0,-6-1 45 0 0,8-9-5 0 0,2 0-33 0 0,2 4-7 0 0,-1-8-15 0 0,0 2 59 0 0,0-2 22 0 0,3 3 5 0 0,3 3-53 0 0,15 15 252 0 0,-16-19-137 0 0,5 1-19 0 0,1 2-43 0 0,7 3-16 0 0,-16-7-79 0 0,-1-1-1 0 0,0 0 0 0 0,1 0 0 0 0,-1 0 1 0 0,0 0-1 0 0,1 0 0 0 0,-1 0 1 0 0,0 0-1 0 0,1 0 0 0 0,-1-1 0 0 0,0 1 1 0 0,1 0-1 0 0,-1-1 0 0 0,0 1 1 0 0,1-1-1 0 0,6-4 0 0 0,-6 4 0 0 0,-1 0 0 0 0,0 0 0 0 0,1 0 0 0 0,-1 0 0 0 0,1 1 0 0 0,0-1 0 0 0,-1 0 0 0 0,1 1 0 0 0,-1-1 0 0 0,1 1 0 0 0,0 0 0 0 0,-1 0 0 0 0,1-1 0 0 0,0 1 0 0 0,17-2 0 0 0,7-9 0 0 0,-23 10 0 0 0,0 1 0 0 0,-1-1 0 0 0,1 0 0 0 0,-1 0 0 0 0,1 0 0 0 0,-1 0 0 0 0,0 0 0 0 0,1 0 0 0 0,-1-1 0 0 0,0 1 0 0 0,0-1 0 0 0,0 0 0 0 0,0 1 0 0 0,0-2 0 0 0,1 1 0 0 0,-1 0 0 0 0,1 0 0 0 0,0 0 0 0 0,0 0 0 0 0,0 1 0 0 0,2-1 0 0 0,-4 1 0 0 0,1 0 0 0 0,0 0 0 0 0,0 0 0 0 0,0 0 0 0 0,0 0 0 0 0,-1 0 0 0 0,1 0 0 0 0,0-1 0 0 0,-1 1 0 0 0,1-1 0 0 0,-1 1 0 0 0,0-1 0 0 0,1 0 0 0 0,4-12 0 0 0,4 9 0 0 0,6-24 0 0 0,-11 13 0 0 0,-4 15 0 0 0,-1 0 0 0 0,1 0 0 0 0,-1 1 0 0 0,1-1 0 0 0,-1 0 0 0 0,1 0 0 0 0,-1 1 0 0 0,1-1 0 0 0,0 1 0 0 0,-1-1 0 0 0,1 0 0 0 0,0 1 0 0 0,-1-1 0 0 0,1 1 0 0 0,0 0 0 0 0,0-1 0 0 0,0 4 0 0 0,0 1 0 0 0,0-1 0 0 0,-1 1 0 0 0,0-1 0 0 0,1 1 0 0 0,-1-1 0 0 0,0 0 0 0 0,-1 1 0 0 0,1 0 0 0 0,0 4 0 0 0,0-7 0 0 0,0 1 0 0 0,-1 0 0 0 0,1-1 0 0 0,0 1 0 0 0,-1 0 0 0 0,1-1 0 0 0,-1 1 0 0 0,1-1 0 0 0,-1 1 0 0 0,0-1 0 0 0,0 1 0 0 0,1-1 0 0 0,-1 1 0 0 0,-1-1 0 0 0,-3 8 0 0 0,5-8 0 0 0,-1 0 0 0 0,1 1 0 0 0,0-1 0 0 0,-1 1 0 0 0,1-1 0 0 0,0 0 0 0 0,0 1 0 0 0,0-1 0 0 0,0 1 0 0 0,0-1 0 0 0,0 1 0 0 0,0 0 0 0 0,0 0 0 0 0,0-1 0 0 0,1 1 0 0 0,-1 0 0 0 0,1-1 0 0 0,-1 1 0 0 0,1-1 0 0 0,0 1 0 0 0,-1-1 0 0 0,1 1 0 0 0,0-1 0 0 0,0 1 0 0 0,0-1 0 0 0,4 7 0 0 0,-4-6 0 0 0,-1-1 0 0 0,1 1 0 0 0,-1-1 0 0 0,0 0 0 0 0,1 1 0 0 0,-1-1 0 0 0,0 1 0 0 0,0-1 0 0 0,0 1 0 0 0,0-1 0 0 0,0-1 0 0 0,0 2 0 0 0,0-1 0 0 0,0 1 0 0 0,0-1 0 0 0,0 1 0 0 0,0-1 0 0 0,1 1 0 0 0,-1-1 0 0 0,0 1 0 0 0,1-1 0 0 0,-1 0 0 0 0,14 15 0 0 0,-1 1-37 0 0,-11-11-19 0 0,-1 1-38 0 0,-1-5-138 0 0,1-2-295 0 0,1 0 72 0 0,-1 0 61 0 0,0 0 49 0 0,1 0-226 0 0,1 0-247 0 0,-2 0 437 0 0,0 0-68 0 0,0 0-90 0 0,1 0-1308 0 0,-1 0-1048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5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8520 0 0,'0'0'190'0'0,"0"0"28"0"0,0 0 11 0 0,0 3-21 0 0,0 5-297 0 0,0 0 117 0 0,-1-1 99 0 0,1 0 78 0 0,0 3 219 0 0,0 11 709 0 0,0-15-809 0 0,1-3-192 0 0,0-1-38 0 0,0 1-43 0 0,0-1-49 0 0,3 7 189 0 0,5 6 158 0 0,-1 0-8 0 0,-3-6-164 0 0,-4-7-136 0 0,-1 0 0 0 0,1 0-1 0 0,-1 0 1 0 0,1 0 0 0 0,-1-1-1 0 0,0 1 1 0 0,0 0 0 0 0,0 0-1 0 0,0 0 1 0 0,0 0 0 0 0,0 1-41 0 0,0-1 38 0 0,-1 0 1 0 0,1 0 0 0 0,0 0 0 0 0,0 0-1 0 0,0 0 1 0 0,1 0 0 0 0,-1 0-1 0 0,0 0 1 0 0,1-1 0 0 0,-1 1 0 0 0,2 1-39 0 0,2 5 134 0 0,2 2 57 0 0,-3 4 52 0 0,-3-3-55 0 0,0 1-42 0 0,2 10 96 0 0,4-6-42 0 0,-4-13-153 0 0,-1 1 0 0 0,0-1 1 0 0,0 0-1 0 0,0 1 0 0 0,0-1 0 0 0,-1 1 0 0 0,1-1 0 0 0,-1 2-47 0 0,0 22 414 0 0,0 0-44 0 0,0-1-40 0 0,0-1-33 0 0,0 22 189 0 0,0 83 680 0 0,0-74-604 0 0,-3-41-469 0 0,-8 0-21 0 0,9-13-8 0 0,2-2 0 0 0,0 0 0 0 0,0 0-25 0 0,0 0-67 0 0,0 0-57 0 0,0 0-33 0 0,0 0-116 0 0,0 0-214 0 0,0 0 245 0 0,0 0-34 0 0,1 0-75 0 0,0 0 105 0 0,-1 0-40 0 0,1 0-42 0 0,0 0-41 0 0,0 0-37 0 0,1 0-34 0 0,-1 0-255 0 0,1 0-56 0 0,1 0-831 0 0,-1 0-649 0 0,-1 0-1237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5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8808 0 0,'0'0'197'0'0,"0"0"24"0"0,0 0 19 0 0,0 2-29 0 0,0 2-182 0 0,0 1-18 0 0,0 2 22 0 0,0 7 34 0 0,0-3 303 0 0,0 2 70 0 0,0 25 1174 0 0,0-23-993 0 0,3-10-45 0 0,3 2-302 0 0,-5-5-186 0 0,0 0 0 0 0,0 0 0 0 0,-1 0 0 0 0,1 0 0 0 0,0 0 0 0 0,-1 0 0 0 0,1 0 0 0 0,-1 0 1 0 0,0 1-89 0 0,1 5 197 0 0,-1 1-61 0 0,0-8-127 0 0,0-1-1 0 0,0 1 0 0 0,0-1 1 0 0,0 1-1 0 0,0-1 1 0 0,0 1-1 0 0,0-1 0 0 0,0 1 1 0 0,0-1-1 0 0,0 1 1 0 0,0-1-1 0 0,0 1 0 0 0,0-1 1 0 0,0 1-1 0 0,0-1 1 0 0,0 1-1 0 0,1-1 0 0 0,-1 0 1 0 0,0 1-1 0 0,0-1 1 0 0,1 1-1 0 0,-1-1 0 0 0,0 0 1 0 0,1 1-1 0 0,-1-1 1 0 0,0 0-1 0 0,1 1 0 0 0,-1-1 1 0 0,0 0-1 0 0,1 1 1 0 0,-1-1-1 0 0,1 0 0 0 0,-1 1-8 0 0,1-1 10 0 0,-1 0-1 0 0,1 0 0 0 0,-1 0 1 0 0,1 0-1 0 0,-1 1 0 0 0,0-1 0 0 0,1 0 1 0 0,-1 0-1 0 0,0 1 0 0 0,1-1 1 0 0,-1 0-1 0 0,0 1 0 0 0,1-1 0 0 0,-1 1 1 0 0,0-1-1 0 0,0 0 0 0 0,1 1 0 0 0,-1-1 1 0 0,0 1-10 0 0,1 1 36 0 0,0 1 0 0 0,-1 0 1 0 0,1 0-1 0 0,-1 0 0 0 0,0 0 1 0 0,0-1-1 0 0,0 4-36 0 0,3-1 78 0 0,7 8-62 0 0,-7 1-36 0 0,-3-12-40 0 0,0-2-79 0 0,0 0-83 0 0,0 0 64 0 0,0 0-37 0 0,0 0-38 0 0,0 0-38 0 0,0 0-369 0 0,0 0 86 0 0,0 0-50 0 0,0 0-714 0 0,0 0-561 0 0,0 0-1068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5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6240 0 0,'0'0'182'0'0,"0"0"29"0"0,0 0 12 0 0,0 0 1 0 0,0 0 0 0 0,0 0-26 0 0,0-3-112 0 0,0 3-85 0 0,0-1 1 0 0,0 0 0 0 0,0 1 0 0 0,0-1-1 0 0,0 0 1 0 0,0 0 0 0 0,1 1-1 0 0,-1-1 1 0 0,0 0 0 0 0,0 1-1 0 0,1-1 1 0 0,-1 0 0 0 0,0 1-1 0 0,1-1 1 0 0,-1 1-2 0 0,1-1 5 0 0,-1 1 0 0 0,1-1-1 0 0,0 1 1 0 0,0 0 0 0 0,0 0 0 0 0,0-1-1 0 0,-1 1 1 0 0,1 0 0 0 0,0 0 0 0 0,0 0-1 0 0,0 0 1 0 0,0 0 0 0 0,0 0 0 0 0,0 0-5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6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12840 0 0,'0'0'289'0'0,"0"0"40"0"0,0 0 23 0 0,0 0-144 0 0,0 0-100 0 0,0 0 30 0 0,0 0-40 0 0,0 0 118 0 0,0 0 236 0 0,0 0 426 0 0,0 0 39 0 0,0 0-33 0 0,0 0-583 0 0,0 0 103 0 0,0 0 220 0 0,0 0-15 0 0,0 0-255 0 0,0 0-153 0 0,0 0-45 0 0,0 0 17 0 0,0 0 53 0 0,0 0-24 0 0,0 0-168 0 0,0 0-41 0 0,0 0-31 0 0,0 0-41 0 0,0 0-24 0 0,0 0-41 0 0,0 0-47 0 0,0 0-53 0 0,0 0-56 0 0,0 0-53 0 0,0 0-50 0 0,0 0-44 0 0,0 0-295 0 0,0 0-75 0 0,0 0-56 0 0,0 0-42 0 0,0 0-347 0 0,0 0-37 0 0,0 0-2725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7.7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50 9464 0 0,'0'0'274'0'0,"0"0"0"0"0,0 0-205 0 0,0 2-41 0 0,1 3 43 0 0,0-1-61 0 0,4 6-137 0 0,-2-6 101 0 0,-1 0 51 0 0,-1-1 35 0 0,0 1 42 0 0,0-1 22 0 0,0 0 40 0 0,-1 1 45 0 0,0 0 48 0 0,1 2 161 0 0,1-1-39 0 0,4 5 292 0 0,-1-1-156 0 0,-2-2-11 0 0,1 0-112 0 0,-1 0-37 0 0,3 3 27 0 0,-4 6 169 0 0,-2-14-497 0 0,0-1 0 0 0,0 1 0 0 0,0-1 0 0 0,0 1 0 0 0,1-1 1 0 0,-1 1-1 0 0,0-1 0 0 0,1 0 0 0 0,-1 1 0 0 0,1-1-54 0 0,4 8 252 0 0,1 1 34 0 0,-4 3-56 0 0,-2-12-219 0 0,0 0 0 0 0,0-1 1 0 0,0 1-1 0 0,0 0 0 0 0,0 0 0 0 0,0-1 0 0 0,0 1 0 0 0,1 0 0 0 0,-1-1 0 0 0,0 1 0 0 0,0 0 1 0 0,1-1-1 0 0,-1 1 0 0 0,0-1 0 0 0,1 1 0 0 0,-1 0 0 0 0,0-1 0 0 0,1 1 0 0 0,-1-1 0 0 0,1 1 1 0 0,-1-1-1 0 0,1 1 0 0 0,-1-1 0 0 0,1 1 0 0 0,-1-1 0 0 0,1 0-11 0 0,0 1 11 0 0,-1-1-1 0 0,1 0 0 0 0,-1 1 1 0 0,1-1-1 0 0,0 1 1 0 0,-1-1-1 0 0,0 1 1 0 0,1-1-1 0 0,-1 1 0 0 0,1 0 1 0 0,-1-1-1 0 0,0 1 1 0 0,1-1-1 0 0,-1 1 0 0 0,0 0 1 0 0,1-1-1 0 0,-1 1 1 0 0,0 0-1 0 0,0-1 1 0 0,0 1-1 0 0,0 0 0 0 0,0-1 1 0 0,0 1-1 0 0,0 0 1 0 0,0-1-1 0 0,0 1-10 0 0,0 1-204 0 0,0 0 81 0 0,0 0 70 0 0,0 0 61 0 0,0 0 85 0 0,0 1 73 0 0,0-1 44 0 0,0 3 338 0 0,1-2-269 0 0,-1-2-165 0 0,1 0-58 0 0,-1 1-86 0 0,1-1-35 0 0,-1-1-37 0 0,1 1-41 0 0,0-1-45 0 0,0 1-47 0 0,-1-1-51 0 0,1 1-55 0 0,0-1-57 0 0,0 1-61 0 0,1-1-65 0 0,-1 0-67 0 0,0 0-72 0 0,1 0-74 0 0,-1 0-77 0 0,-1 0-1285 0 0,0 0-1190 0 0</inkml:trace>
  <inkml:trace contextRef="#ctx0" brushRef="#br0" timeOffset="689.54">272 50 8720 0 0,'0'0'197'0'0,"0"0"24"0"0,0 0 19 0 0,3 2-29 0 0,7 12-168 0 0,-6-8-25 0 0,-1 1 36 0 0,2 4 147 0 0,-1 0 101 0 0,0-2 78 0 0,-1-1 23 0 0,4 8 593 0 0,-1-7-438 0 0,-3-4-293 0 0,1 0-46 0 0,1 0-57 0 0,0 1-66 0 0,1 1 155 0 0,8 17 434 0 0,-10-16-518 0 0,-1-2-51 0 0,-3-6-113 0 0,5 14 303 0 0,6-9-8 0 0,-6 8-5 0 0,6 1-12 0 0,-8-12-7 0 0,-1 1-2 0 0,9 8 2 0 0,-8-9 11 0 0,-3-2 3 0 0,0 0 0 0 0,0 0-16 0 0,0 0-68 0 0,0 0-32 0 0,0 0-4 0 0,0 0-13 0 0,0 0-58 0 0,0 0-29 0 0,0 0-4 0 0,0-11 17 0 0,0 1-39 0 0,0-33-37 0 0,0 42-7 0 0,0-1 0 0 0,0 0 0 0 0,0 1 0 0 0,1-1-1 0 0,-1 1 1 0 0,0-1 0 0 0,1 0 0 0 0,-1 1 0 0 0,1-1-1 0 0,0 1 1 0 0,0-1 0 0 0,-1 1 0 0 0,2-2 2 0 0,-1 2-4 0 0,0-1 0 0 0,0 0 1 0 0,0 1-1 0 0,0-1 0 0 0,0 0 0 0 0,-1 0 1 0 0,1 0-1 0 0,-1 0 0 0 0,1 0 0 0 0,-1 1 1 0 0,0-1-1 0 0,1 0 0 0 0,-1-2 4 0 0,0-2-13 0 0,1 0 1 0 0,0 0-1 0 0,0 1 0 0 0,0-1 1 0 0,1 0-1 0 0,0 1 0 0 0,0-1 1 0 0,1 1-1 0 0,-1 0 0 0 0,1 0 13 0 0,8-14-22 0 0,-6-5-21 0 0,2 18 30 0 0,-3 4 5 0 0,2-9-32 0 0,-5 10 39 0 0,-1 0-1 0 0,1 0 1 0 0,-1-1-1 0 0,1 1 1 0 0,-1 0-1 0 0,1 0 1 0 0,0 1-1 0 0,-1-1 1 0 0,1 0-1 0 0,0 0 0 0 0,0 0 1 0 0,-1 0-1 0 0,1 1 1 0 0,0-1-1 0 0,0 0 1 0 0,1 0 1 0 0,29-15-54 0 0,-29 16 54 0 0,-1-1 0 0 0,0 1 0 0 0,0-1 0 0 0,0 1 0 0 0,1-1 0 0 0,-1 1 0 0 0,0 0 0 0 0,1 0 0 0 0,-1 0 0 0 0,0-1 0 0 0,0 1 0 0 0,1 0 0 0 0,-1 1 0 0 0,0-1 0 0 0,1 0 0 0 0,-1 0 0 0 0,0 0 0 0 0,0 1 0 0 0,1-1 0 0 0,-1 1 0 0 0,2 0 0 0 0,0 1 0 0 0,0 0 0 0 0,-1 0 0 0 0,1 0 0 0 0,-1 0 0 0 0,2 2 0 0 0,13 9 0 0 0,-9-9-1 0 0,-5-3-4 0 0,0 0 0 0 0,0 1 0 0 0,1 0 1 0 0,-1 0-1 0 0,0 0 0 0 0,-1 0 0 0 0,1 0 0 0 0,0 1 1 0 0,-1-1-1 0 0,1 1 0 0 0,-1 0 0 0 0,0-1 0 0 0,2 4 5 0 0,10 13 0 0 0,0-1 0 0 0,1 0 0 0 0,6 4 0 0 0,-17-18 0 0 0,-1 0 0 0 0,1 0 0 0 0,-1 1 0 0 0,0-1 0 0 0,0 0 0 0 0,-1 1 0 0 0,1 0 0 0 0,-1 0 0 0 0,0 1 0 0 0,1 2 1 0 0,-3-7-1 0 0,0 0 1 0 0,1 1 0 0 0,-1-1-1 0 0,1 0 1 0 0,-1 1-1 0 0,0-1 1 0 0,1 0-1 0 0,0 0 1 0 0,-1 0-1 0 0,1 1 1 0 0,0-1-1 0 0,0 0 1 0 0,0 0 0 0 0,-1 0-1 0 0,1 0 1 0 0,0 0-1 0 0,0 0 1 0 0,1-1-1 0 0,-1 1 1 0 0,0 0-1 0 0,0 0 0 0 0,0-1 4 0 0,0 0-1 0 0,0 1 0 0 0,0-1 0 0 0,0 0 0 0 0,0 1 0 0 0,-1-1 0 0 0,1 1 0 0 0,0-1 0 0 0,0 1 0 0 0,-1-1 0 0 0,1 1 0 0 0,0 0 0 0 0,0-1 1 0 0,-1 1-1 0 0,1 0 0 0 0,-1 0 0 0 0,1 0 0 0 0,-1-1 0 0 0,1 1 0 0 0,-1 0 0 0 0,1 0 0 0 0,-1 0 0 0 0,0 0 0 0 0,0 0 0 0 0,1 0 0 0 0,-1 0 0 0 0,0 0 1 0 0,0-1-1 0 0,0 1 0 0 0,0 0 0 0 0,0 0 0 0 0,0 0 0 0 0,0 0 0 0 0,0 0 0 0 0,0 0 0 0 0,-1 1-3 0 0,1 4 27 0 0,2 5 21 0 0,4 1-34 0 0,0 2 30 0 0,-4 0 66 0 0,-2-11-101 0 0,0 3-1 0 0,0 12 65 0 0,0-16-22 0 0,0-2-115 0 0,0 0-17 0 0,0 0 5 0 0,0 0-67 0 0,0 0-122 0 0,0 0 1 0 0,0 0-35 0 0,0 0-797 0 0,0 0-50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39:45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241 687 5584 0 0,'0'0'165'0'0,"-3"0"-10"0"0,3 1-153 0 0,-1-1 0 0 0,0 0 0 0 0,1 0 0 0 0,-1-1 0 0 0,0 1 1 0 0,0 0-1 0 0,1 0 0 0 0,-1 0 0 0 0,0 0 0 0 0,1-1 0 0 0,-1 1 0 0 0,1 0 1 0 0,-1 0-1 0 0,0-1 0 0 0,1 1-2 0 0,-3-7 25 0 0,3 3 66 0 0,0 4-91 0 0,0-3 315 0 0,0 1-71 0 0,0 0-61 0 0,0 0-51 0 0,0 0 12 0 0,0-1 22 0 0,0 2-88 0 0,0 0 42 0 0,0-1 695 0 0,0-1-30 0 0,0-1-565 0 0,-1 1-43 0 0,-5-2 223 0 0,2 1-74 0 0,1 0-14 0 0,2-1 41 0 0,0-2 110 0 0,-1-1-238 0 0,-3 4 106 0 0,-3 3 82 0 0,-4 1 56 0 0,4 0-204 0 0,4-1-177 0 0,2 1-48 0 0,0 0 1 0 0,-1 0-1 0 0,1 0 1 0 0,-1 0-1 0 0,1 1 0 0 0,0-1 1 0 0,-1 0-1 0 0,1 1 1 0 0,-2 0-41 0 0,-25 15 365 0 0,21-2-236 0 0,-1-7-75 0 0,-3 4 29 0 0,4 2 2 0 0,6-10-79 0 0,0 0 1 0 0,0 0 0 0 0,0-1 0 0 0,0 1 0 0 0,0-1 0 0 0,-3 2-7 0 0,1-1 7 0 0,0 1 0 0 0,0 0 0 0 0,1-1 0 0 0,-1 2 0 0 0,1-1 1 0 0,-1 1-8 0 0,-13 30 50 0 0,2-6-36 0 0,13-25-14 0 0,1 2 0 0 0,1 16 0 0 0,0-6 0 0 0,0-15 0 0 0,0 0 0 0 0,0 0 0 0 0,0 0 0 0 0,0 0 0 0 0,0-1 0 0 0,0 1 0 0 0,1 0 0 0 0,-1 0 0 0 0,0 0 0 0 0,0 0 0 0 0,1 0 0 0 0,-1-1 0 0 0,0 1 0 0 0,1 1 0 0 0,0-2 0 0 0,0 1 0 0 0,1-1 0 0 0,-1 1 0 0 0,0-1 0 0 0,0 0 0 0 0,1 1 0 0 0,-1-1 0 0 0,0 0 0 0 0,1 0 0 0 0,-1 0 0 0 0,0 0 0 0 0,0 0 0 0 0,1 0 0 0 0,-1 0 0 0 0,1-1 0 0 0,0 1 0 0 0,-1 0 0 0 0,0 0 0 0 0,1-1 0 0 0,-1 1 0 0 0,0 0 0 0 0,0 0 0 0 0,1 1 0 0 0,-1-1 0 0 0,0 0 0 0 0,1 0 0 0 0,-1 1 0 0 0,0-1 0 0 0,0 0 0 0 0,1 1 0 0 0,0 0 0 0 0,0 2 0 0 0,-2-2 0 0 0,0-1 0 0 0,0 0 0 0 0,0 0 0 0 0,0 1 0 0 0,0-1 0 0 0,1 0 0 0 0,-1 0 0 0 0,0 0 0 0 0,0 1 0 0 0,0-1 0 0 0,0 0 0 0 0,1 0 0 0 0,-1 0 0 0 0,0 1 0 0 0,0-1 0 0 0,0 0 0 0 0,1 0 0 0 0,-1 0 0 0 0,0 0 0 0 0,0 0 0 0 0,1 1 0 0 0,-1-1 0 0 0,0 0 0 0 0,1 0 0 0 0,-1 0 0 0 0,0 0 0 0 0,0 0 0 0 0,1 0 0 0 0,11-4 0 0 0,-9 3-2 0 0,0 0 1 0 0,1 0-1 0 0,-1 0 0 0 0,0 0 0 0 0,0 0 1 0 0,0 1-1 0 0,1-1 0 0 0,0 1 2 0 0,5 0-74 0 0,-1 0 0 0 0,0 0 0 0 0,1-1 0 0 0,-1 0 1 0 0,3-2 73 0 0,-7 2-35 0 0,0 0 1 0 0,0-1-1 0 0,-1 0 0 0 0,1 0 1 0 0,0 0-1 0 0,-1 0 1 0 0,1-1-1 0 0,-1 1 1 0 0,0-1-1 0 0,1 0 1 0 0,-1-1 34 0 0,0 1-156 0 0,0 1 39 0 0,4-4-26 0 0,-1 2 91 0 0,9-5 35 0 0,-6 3-60 0 0,-4 3-20 0 0,-1 0-56 0 0,-1 1 14 0 0,0 0-35 0 0,-1-1-37 0 0,1 1-43 0 0,-1 0 8 0 0,0 0-34 0 0,0 0-36 0 0,0-1-38 0 0,0 1-41 0 0,-1 0-42 0 0,1-1-45 0 0,-1 0-47 0 0,1-3-970 0 0,-1-4-842 0 0</inkml:trace>
  <inkml:trace contextRef="#ctx0" brushRef="#br0" timeOffset="300.85">401 1 8088 0 0,'0'0'182'0'0,"0"0"29"0"0,0 0 12 0 0,0 0 41 0 0,0 0-110 0 0,0 0 124 0 0,0 0 226 0 0,0 0 9 0 0,0 0-22 0 0,0 2-117 0 0,0 7-142 0 0,1-5-142 0 0,-1 1 1 0 0,0-1-1 0 0,0 0 0 0 0,-1 1 1 0 0,1-1-1 0 0,-1 0 1 0 0,0 1-1 0 0,0-1-90 0 0,-3 4 106 0 0,-4 14 107 0 0,7-14-96 0 0,3-1 42 0 0,5 8 70 0 0,-5-11-173 0 0,-1-1 0 0 0,0 1-1 0 0,0 0 1 0 0,-1-1-1 0 0,1 1 1 0 0,-1 0 0 0 0,1 3-56 0 0,-1 9 218 0 0,0-3-19 0 0,0-1-47 0 0,0 25 205 0 0,0-19-168 0 0,1-3-30 0 0,5 2-30 0 0,0-1-31 0 0,-4-6-10 0 0,-1 1 1 0 0,0-1 0 0 0,0 0 0 0 0,-1 1 0 0 0,-1 5-89 0 0,0 15 196 0 0,1-9-81 0 0,0 51 299 0 0,0-46-270 0 0,0 135 1030 0 0,0-155-1105 0 0,1 0 0 0 0,0-1 0 0 0,0 1-1 0 0,2 3-68 0 0,1 15 208 0 0,-4-24-187 0 0,0 1 1 0 0,0-1-1 0 0,0 1 0 0 0,-1-1 0 0 0,1 0 0 0 0,-1 1 1 0 0,1-1-1 0 0,-1 1 0 0 0,0-1 0 0 0,0 1-21 0 0,0-1 31 0 0,1 1-1 0 0,-1-1 1 0 0,0 1-1 0 0,1-1 1 0 0,-1 1-1 0 0,1 0 1 0 0,-1-1-1 0 0,1 1 1 0 0,0 0-1 0 0,0 0-30 0 0,0 11 128 0 0,0 1 71 0 0,0 31 641 0 0,0-27-541 0 0,0-8-182 0 0,0 0-61 0 0,0-8 65 0 0,0-2-10 0 0,0 0-34 0 0,0 0 5 0 0,0 0-8 0 0,0 0-27 0 0,0 0-107 0 0,0 0-48 0 0,0 0-11 0 0,0 0 33 0 0,0 0-13 0 0,0 0-55 0 0,0 0-151 0 0,0 0-271 0 0,0 0 326 0 0,0 0-19 0 0,0 0-69 0 0,0 0 118 0 0,0 0-40 0 0,0 0-42 0 0,0 0-41 0 0,0 0-36 0 0,0 0-34 0 0,0 0-262 0 0,1 0-55 0 0,0 0-849 0 0,4 0-661 0 0,4 0-1261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22:49:10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7200 0 0,'0'0'165'0'0,"0"0"22"0"0,0 0 6 0 0,0 0 46 0 0,0 0-94 0 0,0 0 116 0 0,0 0 215 0 0,0 0 18 0 0,0 0-28 0 0,0 0-123 0 0,0 0-58 0 0,0 0-11 0 0,0 0-20 0 0,0 0-71 0 0,0 0-30 0 0,0 3-7 0 0,0 4 73 0 0,0-1-34 0 0,0 6 94 0 0,0 2-62 0 0,0 8-13 0 0,0-20-187 0 0,0 0 0 0 0,1-1 1 0 0,-1 1-1 0 0,1 0 1 0 0,-1 0-1 0 0,1-1 1 0 0,0 1-1 0 0,-1 0 0 0 0,1-1 1 0 0,0 1-1 0 0,1 0-17 0 0,5 14 152 0 0,-9-5 21 0 0,-3-3-58 0 0,-1 2 52 0 0,4 4 43 0 0,0-1-21 0 0,-5 2-53 0 0,-3 8-31 0 0,8-18-93 0 0,-5 17 56 0 0,5-17-45 0 0,0-1 0 0 0,0 0 0 0 0,0-1 0 0 0,0 1 0 0 0,0 0 0 0 0,-1-1 1 0 0,-2 4-24 0 0,3-5 20 0 0,0 1 1 0 0,0 0-1 0 0,0 0 1 0 0,0 0 0 0 0,0 0-1 0 0,0 1-20 0 0,2-2 12 0 0,-1 0 1 0 0,0 0-1 0 0,0 0 0 0 0,0 0 1 0 0,0 0-1 0 0,-1-1 1 0 0,1 1-1 0 0,0 0 0 0 0,-1-1 1 0 0,1 1-1 0 0,-1-1 0 0 0,1 0 1 0 0,-2 1-13 0 0,-29 14 148 0 0,19-11-76 0 0,9 3-32 0 0,4-8-39 0 0,0 0 0 0 0,0 0 0 0 0,0 0-1 0 0,0 0 1 0 0,0 1 0 0 0,0-1 0 0 0,0 0 0 0 0,0 0 0 0 0,0 0-1 0 0,0 1 1 0 0,0-1 0 0 0,0 0 0 0 0,0 0 0 0 0,0 0 0 0 0,0 0 0 0 0,0 1-1 0 0,-1-1 1 0 0,1 0 0 0 0,0 0 0 0 0,0 0 0 0 0,0 0 0 0 0,0 0 0 0 0,0 0-1 0 0,-1 1 1 0 0,1-1 0 0 0,0 0 0 0 0,0 0 0 0 0,0 0 0 0 0,0 0-1 0 0,-1 0 1 0 0,1 0 0 0 0,0 0 0 0 0,0 0 0 0 0,0 0 0 0 0,0 0 0 0 0,-1 0-1 0 0,-26 2-31 0 0,27-5-196 0 0,0-8-18 0 0,0 9-3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22:49:12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528 113 5904 0 0,'0'0'132'0'0,"0"0"17"0"0,0 0 11 0 0,0-3-21 0 0,-3-10-111 0 0,-3 4-9 0 0,2 5 48 0 0,4 4-67 0 0,-2-2 141 0 0,1 1 164 0 0,-2-2 277 0 0,-7-10 24 0 0,7 6-352 0 0,-2 0 201 0 0,-3 5-38 0 0,8 2-408 0 0,0 0 0 0 0,0 0 0 0 0,0 0 0 0 0,-1 0 0 0 0,1 0 0 0 0,0 0 0 0 0,0 0 0 0 0,0 0 0 0 0,0 0 0 0 0,0 0 0 0 0,0 0 0 0 0,0 0 0 0 0,0 0 0 0 0,0 0 0 0 0,-1 0 0 0 0,1 0 0 0 0,0 0 0 0 0,0 0 0 0 0,0 0 0 0 0,0 0 0 0 0,0 0 0 0 0,0 0 0 0 0,0 0 0 0 0,0 0 0 0 0,0 0 0 0 0,0 0 0 0 0,0 0 0 0 0,0 0 0 0 0,-1 0 0 0 0,1 0 0 0 0,0 0 0 0 0,0 0 0 0 0,0-1 0 0 0,0 1 0 0 0,0 0 0 0 0,0 0 0 0 0,0 0 0 0 0,0 0 0 0 0,0 0 0 0 0,0 0 0 0 0,0 0 0 0 0,0 0 0 0 0,0 0 0 0 0,0 0 0 0 0,0-1 0 0 0,0 1 0 0 0,0 0 0 0 0,0 0 0 0 0,0 0-1 0 0,0 0 1 0 0,0 0 0 0 0,0 0 0 0 0,0 0 0 0 0,0 0 0 0 0,0 0 0 0 0,0 0 0 0 0,0-1-9 0 0,0 1 22 0 0,0 0-1 0 0,0-1 0 0 0,0 1 0 0 0,0-1 0 0 0,0 1 1 0 0,0-1-1 0 0,0 1 0 0 0,0 0 0 0 0,0-1 1 0 0,0 1-1 0 0,0-1 0 0 0,0 1 0 0 0,-1 0 0 0 0,1-1 1 0 0,0 1-1 0 0,0-1 0 0 0,0 1 0 0 0,-1 0 0 0 0,1-1 1 0 0,0 1-1 0 0,0 0 0 0 0,-1-1 0 0 0,1 1 1 0 0,0 0-1 0 0,-1 0 0 0 0,1-1 0 0 0,0 1 0 0 0,-1 0 1 0 0,1 0-1 0 0,-1 0 0 0 0,1-1-21 0 0,-7-4 328 0 0,2-5 52 0 0,-6 4-42 0 0,9 4-233 0 0,0-2 6 0 0,-2-1 93 0 0,-1 4-24 0 0,-3 0 99 0 0,-19 1 132 0 0,24 0-227 0 0,1 0-67 0 0,-4 0-71 0 0,-7 0 25 0 0,-14 0 63 0 0,20 0-98 0 0,5 0-30 0 0,0 0 0 0 0,0-1-1 0 0,-1 2 1 0 0,1-1 0 0 0,0 0-1 0 0,0 0 1 0 0,0 1 0 0 0,0-1-1 0 0,-1 1 1 0 0,0 0-6 0 0,-5 4 27 0 0,7-4-20 0 0,-1 0 1 0 0,1 0-1 0 0,0-1 0 0 0,-1 1 1 0 0,1 0-1 0 0,-1 0 1 0 0,0-1-1 0 0,1 1 1 0 0,-1-1-1 0 0,0 0 0 0 0,1 1 1 0 0,-1-1-1 0 0,0 0 1 0 0,0 0-8 0 0,1 0 7 0 0,-1 0-1 0 0,0 1 1 0 0,1-1 0 0 0,-1 0 0 0 0,0 1 0 0 0,1-1 0 0 0,-1 1 0 0 0,1-1 0 0 0,-1 1 0 0 0,1 0 0 0 0,-1 0 0 0 0,1-1 0 0 0,-1 1 0 0 0,1 1-7 0 0,-7 2 31 0 0,-40 18 99 0 0,47-22-128 0 0,0 1 0 0 0,0 0 0 0 0,0-1 0 0 0,0 1 0 0 0,0 0 0 0 0,0 0 0 0 0,1 0 0 0 0,-1 0 0 0 0,0 0-1 0 0,1-1 1 0 0,-1 1 0 0 0,0 0 0 0 0,1 1 0 0 0,-1-1 0 0 0,1 0 0 0 0,0 0-2 0 0,-7 10 49 0 0,-6-5-22 0 0,6-2-7 0 0,0 2 0 0 0,0-1 1 0 0,1 0-1 0 0,0 1 0 0 0,0 1 1 0 0,-2 2-21 0 0,-9 10 35 0 0,14-16-26 0 0,1 0 0 0 0,-1 0 0 0 0,1 1 0 0 0,0-1 1 0 0,0 1-1 0 0,-1 0-9 0 0,2 0 8 0 0,-1-1 1 0 0,0 1 0 0 0,0-1-1 0 0,0 0 1 0 0,-1 0 0 0 0,0 1-9 0 0,0 0 1 0 0,0-1 1 0 0,0 1-1 0 0,1 0 0 0 0,-1 0 1 0 0,1 1-1 0 0,0-1 1 0 0,0 0-1 0 0,0 2-1 0 0,-8 17 0 0 0,-19 28 0 0 0,26-38 10 0 0,0-8 33 0 0,-7 9-32 0 0,7-1-1 0 0,6-5 33 0 0,10 13-22 0 0,-2-15 8 0 0,-6-4-15 0 0,11 9 10 0 0,-15-11-17 0 0,1 1-1 0 0,-1-1 1 0 0,0 1 0 0 0,1-1-1 0 0,-1 0 1 0 0,1 0 0 0 0,-1 1-1 0 0,1-1 1 0 0,-1 0 0 0 0,1 0-7 0 0,-2 0 0 0 0,14 0 77 0 0,12 0 33 0 0,-8-3-41 0 0,-7-8 19 0 0,-8 10-72 0 0,1 1 1 0 0,-1-1 0 0 0,1 0 0 0 0,-1 1 0 0 0,1 0 0 0 0,0 0 0 0 0,3 0-17 0 0,4 1 58 0 0,-10-1-49 0 0,1-1 1 0 0,0 1-1 0 0,-1 0 1 0 0,1 0-1 0 0,0-1 1 0 0,-1 1-1 0 0,1-1 1 0 0,-1 0-1 0 0,1 1 1 0 0,0-1 0 0 0,-1 0-1 0 0,0 0 1 0 0,1 0-1 0 0,-1 0-9 0 0,8-4 43 0 0,11-4 37 0 0,-15 7-70 0 0,0 0 0 0 0,0 0 1 0 0,0-1-1 0 0,0 1 0 0 0,-1-1 1 0 0,1 0-1 0 0,-1-1 0 0 0,1 0-10 0 0,-1 1 6 0 0,-1 0 0 0 0,0 1 0 0 0,1 0 0 0 0,-1-1 0 0 0,1 1 1 0 0,1 0-7 0 0,-2 0 2 0 0,0 1 1 0 0,1-1 0 0 0,-1-1 0 0 0,0 1 0 0 0,0 0 0 0 0,0-1-3 0 0,1 0 0 0 0,1 0 0 0 0,-1 0 0 0 0,0 0 0 0 0,1 1 0 0 0,-1-1 0 0 0,1 1 0 0 0,1 0 0 0 0,-3 1 0 0 0,0 0 0 0 0,0 0 0 0 0,0-1 0 0 0,0 1 0 0 0,0-1 0 0 0,0 1 0 0 0,0-1 0 0 0,0 0 0 0 0,-1 0 0 0 0,1-1 0 0 0,-1 1 0 0 0,1 0 0 0 0,1-3 0 0 0,0-6 11 0 0,-3 10-5 0 0,-1-1 0 0 0,0 1 1 0 0,1 0-1 0 0,-1 0 1 0 0,1 0-1 0 0,-1 0 1 0 0,1 0-1 0 0,0 0 0 0 0,-1 0 1 0 0,1 0-1 0 0,0 0 1 0 0,0 0-1 0 0,0 0 0 0 0,0 1 1 0 0,0-1-1 0 0,0 0 1 0 0,0 0-1 0 0,0 0-6 0 0,10-3 85 0 0,-10 3-76 0 0,1 1-1 0 0,-1 0 0 0 0,0-1 0 0 0,0 1 1 0 0,0-1-1 0 0,0 1 0 0 0,0-1 0 0 0,0 0 0 0 0,0 1 1 0 0,0-1-1 0 0,0 0 0 0 0,0 0 0 0 0,0 0 1 0 0,-1 1-1 0 0,1-1 0 0 0,0 0 0 0 0,0 0 1 0 0,0-1-9 0 0,3-9 69 0 0,2 1-32 0 0,2-1-53 0 0,5-5-86 0 0,-7 3-5 0 0,4 7 26 0 0,-4-4 65 0 0,-2 8 16 0 0,-1 1 0 0 0,6-15 0 0 0,1 0 0 0 0,-7 3 10 0 0,-3 13-9 0 0,0 0 0 0 0,0-1 0 0 0,0 1 0 0 0,0 0 0 0 0,0 0 0 0 0,0 0 0 0 0,0 0 0 0 0,0 0 0 0 0,0 0 0 0 0,0 0 1 0 0,0 0-1 0 0,0 0 0 0 0,0 0 0 0 0,0-1 0 0 0,0 1 0 0 0,0 0 0 0 0,0 0 0 0 0,0 0 0 0 0,0 0 0 0 0,0 0 0 0 0,0 0 0 0 0,0 0 0 0 0,0 0 0 0 0,0 0 0 0 0,0 0 0 0 0,0 0 0 0 0,0-1 0 0 0,0 1 0 0 0,0 0 0 0 0,0 0 0 0 0,0 0 0 0 0,0 0 0 0 0,-1 0 0 0 0,1 0 0 0 0,0 0 0 0 0,0 0 0 0 0,0 0 0 0 0,0 0 0 0 0,0 0 0 0 0,0 0 0 0 0,0 0 0 0 0,0 0 0 0 0,0 0 0 0 0,0 0 1 0 0,-1 0-1 0 0,1 0 0 0 0,0 0 0 0 0,0 0 0 0 0,0 0 0 0 0,0 0 0 0 0,0 0 0 0 0,0 0 0 0 0,0 0 0 0 0,0 0 0 0 0,0 0 0 0 0,0 0 0 0 0,-1 0-1 0 0,-9 0 85 0 0,7 0-15 0 0,2 3-11 0 0,2 1-58 0 0,1-1-8 0 0,-3 0 36 0 0,0 0 35 0 0,-2 0 50 0 0,2-2-103 0 0,0 0 0 0 0,0 0 0 0 0,0 1 1 0 0,0-1-1 0 0,0 0 0 0 0,0 1 0 0 0,0-1 1 0 0,0 1-1 0 0,0-1 0 0 0,1 1 0 0 0,-1-1 1 0 0,1 1-1 0 0,-1 0 0 0 0,1-1 0 0 0,0 1 1 0 0,-1 0-1 0 0,1-1 0 0 0,0 2-11 0 0,0-2 5 0 0,0-1-1 0 0,0 1 1 0 0,0 0-1 0 0,0-1 1 0 0,0 1-1 0 0,0 0 1 0 0,0-1-1 0 0,0 1 1 0 0,0 0-1 0 0,-1 0 1 0 0,1-1 0 0 0,0 1-1 0 0,-1-1 1 0 0,1 1-1 0 0,0 0 1 0 0,-1-1-1 0 0,1 1 1 0 0,0-1-1 0 0,-1 1 1 0 0,1-1-1 0 0,-1 1 1 0 0,1-1-1 0 0,-1 1 1 0 0,0-1-1 0 0,1 0 1 0 0,-1 1-5 0 0,1-1 2 0 0,-1 1 0 0 0,0-1 0 0 0,1 1 0 0 0,-1-1 0 0 0,1 0 0 0 0,-1 1 1 0 0,1-1-1 0 0,-1 1 0 0 0,1 0 0 0 0,0-1 0 0 0,-1 1 0 0 0,1-1 0 0 0,0 1 0 0 0,-1 0 0 0 0,1-1 0 0 0,0 1 0 0 0,0 0 0 0 0,-1-1 1 0 0,1 1-1 0 0,0 0 0 0 0,0-1 0 0 0,0 1 0 0 0,0 0 0 0 0,0-1 0 0 0,0 1 0 0 0,0 0-2 0 0,0 6 21 0 0,1-5-17 0 0,-1 0 1 0 0,0 1-1 0 0,0-1 0 0 0,0 0 1 0 0,-1 0-1 0 0,1 0 0 0 0,0 1 1 0 0,-1-1-1 0 0,1 0 0 0 0,-2 1-4 0 0,-2 5 21 0 0,3-7-19 0 0,0 1 1 0 0,0-1-1 0 0,0 1 0 0 0,0-1 1 0 0,0 1-1 0 0,1-1 0 0 0,-1 1 1 0 0,1 0-1 0 0,-1-1 0 0 0,1 1 1 0 0,0 0-1 0 0,-1-1 0 0 0,1 1 0 0 0,0 0-2 0 0,0 5 0 0 0,1-5 0 0 0,-1 0 0 0 0,0 1 0 0 0,0-1 0 0 0,0 0 0 0 0,-1 0 0 0 0,1 0 0 0 0,0 0 0 0 0,-1 1 0 0 0,1-1 0 0 0,-1 1 0 0 0,-4 5 0 0 0,4-7 0 0 0,0 1 0 0 0,0-1 0 0 0,0 1 0 0 0,0-1 0 0 0,0 1 0 0 0,1-1 0 0 0,-1 1 0 0 0,1-1 0 0 0,-1 1 0 0 0,1 0 0 0 0,0-1 0 0 0,-1 1 0 0 0,1 0 0 0 0,0 0 0 0 0,0-1 3 0 0,0 1-1 0 0,0 0 0 0 0,0-1 0 0 0,-1 1 0 0 0,1-1 0 0 0,-1 1 0 0 0,1-1 1 0 0,-1 1-1 0 0,1-1 0 0 0,-1 1 0 0 0,0-1 0 0 0,0 1 0 0 0,0-1-2 0 0,-5 12 32 0 0,5 4-18 0 0,1-14-9 0 0,0-1 1 0 0,0 1-1 0 0,0-1 0 0 0,0 0 0 0 0,-1 1 0 0 0,1-1 0 0 0,0 1 1 0 0,-1-1-1 0 0,0 0 0 0 0,0 3-5 0 0,-10 13 24 0 0,6 9 29 0 0,-1-11-36 0 0,4-13-10 0 0,1 0 0 0 0,0 0 0 0 0,0 1 0 0 0,0-1 0 0 0,0 1 0 0 0,1-1 0 0 0,0 1 0 0 0,-1 1-7 0 0,1-2 5 0 0,0 0 0 0 0,0 1 0 0 0,-1-1 0 0 0,1 0 0 0 0,-1 1 0 0 0,0-1 0 0 0,0 0 0 0 0,0 0 0 0 0,-1 3-5 0 0,-4 9 21 0 0,1 15 0 0 0,-1-15 9 0 0,5-12-26 0 0,-1 1 0 0 0,1-1-1 0 0,0 1 1 0 0,0-1 0 0 0,1 1 0 0 0,-1-1 0 0 0,1 1-1 0 0,-1-1 1 0 0,1 1-4 0 0,0 2 9 0 0,-1-1 0 0 0,1 1 0 0 0,-1-1 1 0 0,-1 1-1 0 0,1-1 0 0 0,-2 2-9 0 0,2-2 15 0 0,-1 1 0 0 0,1-1-1 0 0,-1 1 1 0 0,2-1 0 0 0,-1 1 0 0 0,0 1-15 0 0,1 16 43 0 0,0 4 41 0 0,0 48 290 0 0,3-53-211 0 0,3-8-78 0 0,-5-12-79 0 0,0 0 0 0 0,0 0 0 0 0,0 1 0 0 0,0-1 0 0 0,-1 0 0 0 0,1 1 0 0 0,-1-1 0 0 0,1 0 0 0 0,-1 1 0 0 0,0-1 0 0 0,0 1 0 0 0,0 0-6 0 0,0-1-2 0 0,1-1-1 0 0,-1 1 0 0 0,0 0 1 0 0,1 0-1 0 0,-1-1 0 0 0,1 1 1 0 0,-1 0-1 0 0,1 0 0 0 0,0-1 1 0 0,0 1-1 0 0,0-1 0 0 0,0 1 1 0 0,0-1-1 0 0,0 1 0 0 0,0-1 0 0 0,0 0 1 0 0,0 1-1 0 0,1-1 0 0 0,-1 0 3 0 0,13 16-13 0 0,-11-10 13 0 0,-2-4 0 0 0,0-1 0 0 0,1 1 0 0 0,-1 0 0 0 0,1 0 0 0 0,-1-1 0 0 0,1 1 0 0 0,0-1 0 0 0,0 1 0 0 0,0-1 0 0 0,0 0 0 0 0,0 0 0 0 0,1 0 0 0 0,-1 0 0 0 0,1 0 0 0 0,0 0 0 0 0,0 0-1 0 0,10 4 21 0 0,3 2 55 0 0,-12-7-51 0 0,0 0-1 0 0,0 0 1 0 0,0 0 0 0 0,0-1-1 0 0,0 1 1 0 0,0-1 0 0 0,0 0 0 0 0,0 0-1 0 0,0-1 1 0 0,2 1-24 0 0,15-1 152 0 0,-12 1-95 0 0,12 1 64 0 0,-6-5 18 0 0,14-13 126 0 0,-4 2-92 0 0,-2 4-67 0 0,-15 9-55 0 0,5-3 11 0 0,-12 5-61 0 0,0-1 0 0 0,-1 1 0 0 0,1-1 0 0 0,0 1 0 0 0,0-1 0 0 0,0 0 0 0 0,-1 1 0 0 0,1-1 0 0 0,0 0 0 0 0,-1 1 0 0 0,1-1 0 0 0,-1 0 0 0 0,1 0 0 0 0,-1 0 0 0 0,1 0-1 0 0,-1 0 0 0 0,1 0 0 0 0,-1 0 0 0 0,1 0 0 0 0,-1 0 0 0 0,0 1 0 0 0,1-1 0 0 0,0 0 0 0 0,-1 0 0 0 0,1 0 0 0 0,-1 1 0 0 0,1-1 0 0 0,0 0 0 0 0,0 1 0 0 0,-1-1 0 0 0,1 1 0 0 0,0-1 0 0 0,0 1 0 0 0,0-1 0 0 0,-1 1 0 0 0,1 0 0 0 0,0-1 0 0 0,0 1 0 0 0,0 0 0 0 0,0 0 0 0 0,0-1 0 0 0,0 1 0 0 0,9-3 0 0 0,-4-4 0 0 0,-4 3 0 0 0,12-1 0 0 0,2-6 0 0 0,0 2-2 0 0,-15 5-11 0 0,-2 1-5 0 0,1 1-54 0 0,0 2-35 0 0,0 0-155 0 0,0 0 123 0 0,0-1-62 0 0,0 1 72 0 0,0-1-32 0 0,0 1-38 0 0,0-1-43 0 0,0 0-45 0 0,0 0-44 0 0,0 0-39 0 0,0 0-36 0 0,0-1-262 0 0,0 0-60 0 0,0 1-47 0 0,0 0-33 0 0,0-2-1448 0 0,0 3-1281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6.8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83 7920 0 0,'0'0'174'0'0,"0"0"29"0"0,0 0 13 0 0,0 2 41 0 0,2 7 8 0 0,4 2 69 0 0,0 3 65 0 0,-4-2-47 0 0,-2-5-132 0 0,0-5-149 0 0,0 0 0 0 0,0 0-1 0 0,0 0 1 0 0,0 1 0 0 0,0-1 0 0 0,0 0-1 0 0,1 0 1 0 0,-1 0 0 0 0,1 0 0 0 0,0 2-71 0 0,10 18 611 0 0,1 1 39 0 0,13 27 737 0 0,1-18-531 0 0,-21-21-570 0 0,-1-2-39 0 0,6 3 68 0 0,-7-9-269 0 0,0 0 43 0 0,15 15 562 0 0,-15-14-554 0 0,-1 0-46 0 0,4 10 182 0 0,1-10-72 0 0,-7-3-152 0 0,0-1 0 0 0,1 0 0 0 0,-1 0 0 0 0,1 0 0 0 0,-1 1 0 0 0,0-1 0 0 0,1 0 0 0 0,-1 0 0 0 0,0 1 0 0 0,1-1-1 0 0,-1 0 1 0 0,0 1 0 0 0,0-1 0 0 0,1 0 0 0 0,-1 1 0 0 0,0-1 0 0 0,0 0 0 0 0,0 1 0 0 0,1-1 0 0 0,-1 1 0 0 0,0-1 0 0 0,0 0 0 0 0,0 1 0 0 0,0-1 0 0 0,0 1 0 0 0,0-1 0 0 0,0 1 0 0 0,0-1 0 0 0,0 0 0 0 0,0 1 0 0 0,0 0-9 0 0,0 1 201 0 0,0-2-1 0 0,0 0-8 0 0,0 0-34 0 0,0 0-20 0 0,0 0-2 0 0,0 0-6 0 0,0 0-28 0 0,0 0-7 0 0,-3 0-6 0 0,-10 0-2 0 0,12 0-79 0 0,-1 0 0 0 0,1 0 0 0 0,-1 0 1 0 0,1 0-1 0 0,-1 0 0 0 0,1-1 0 0 0,-1 1 0 0 0,1 0 0 0 0,0-1 0 0 0,-1 1-8 0 0,-14-14 67 0 0,15 13-63 0 0,-1 0-1 0 0,1 0 1 0 0,0 0 0 0 0,0-1-1 0 0,0 1 1 0 0,0-1 0 0 0,0 1-1 0 0,0 0 1 0 0,0-1 0 0 0,0 0-1 0 0,0 1 1 0 0,1-1 0 0 0,-1 1-1 0 0,1-1 1 0 0,-1 0 0 0 0,1 1-1 0 0,0-1 1 0 0,-1 0 0 0 0,1 0-1 0 0,0 0-3 0 0,0 2 1 0 0,0-1 0 0 0,0 0-1 0 0,0 0 1 0 0,0 1 0 0 0,0-1-1 0 0,0 0 1 0 0,0 1-1 0 0,0-1 1 0 0,0 0 0 0 0,-1 1-1 0 0,1-1 1 0 0,0 0-1 0 0,-1 1 1 0 0,1-1 0 0 0,0 1-1 0 0,-1-1 1 0 0,1 0 0 0 0,0 1-1 0 0,-1-1 1 0 0,1 1-1 0 0,-1-1 1 0 0,1 1 0 0 0,-1 0-1 0 0,0-1 1 0 0,1 1 0 0 0,-1-1-1 0 0,1 1 1 0 0,-1 0 1 0 0,0-1 0 0 0,1 1 0 0 0,-1-1 0 0 0,1 1 0 0 0,-1-1 0 0 0,1 1 0 0 0,-1-1 0 0 0,1 1-1 0 0,0-1 1 0 0,-1 0 0 0 0,1 1 0 0 0,0-1 0 0 0,-1 1 0 0 0,1-1 0 0 0,0 0 0 0 0,0 1 0 0 0,-1-1-1 0 0,1 0 1 0 0,0 1 0 0 0,0-1 0 0 0,0 0 0 0 0,0 1 0 0 0,0-1 0 0 0,0 0 0 0 0,0 0-2 0 0,0 0 1 0 0,0-1 0 0 0,0 1-1 0 0,-1-1 1 0 0,1 0 0 0 0,0 1 0 0 0,-1-1 0 0 0,0 1 0 0 0,1 0 0 0 0,-1-1 0 0 0,0 1 0 0 0,1-1 0 0 0,-1 1-1 0 0,-1-1 0 0 0,1 1 0 0 0,1 0 0 0 0,-1 0 0 0 0,0 0 0 0 0,1 0 0 0 0,-1 0 0 0 0,0 0 0 0 0,1-1 0 0 0,0 1 0 0 0,-1 0 0 0 0,1 0 0 0 0,0-1 0 0 0,-1 1 0 0 0,1 0 0 0 0,0 0 0 0 0,0-1 0 0 0,0 1 0 0 0,0 0 0 0 0,0-1 0 0 0,0 1 0 0 0,1 0 0 0 0,-1 0-1 0 0,0-1 1 0 0,1 1 0 0 0,3-10 0 0 0,-2 8 0 0 0,-1 0 0 0 0,0 0 0 0 0,0 0 0 0 0,0-1 0 0 0,0 1 0 0 0,0 0 0 0 0,-1-1 0 0 0,1 1 0 0 0,-1-3 0 0 0,0 5-3 0 0,0-1 0 0 0,1 0 0 0 0,-1 1 0 0 0,0-1-1 0 0,1 0 1 0 0,-1 1 0 0 0,1-1 0 0 0,-1 1 0 0 0,1-1 0 0 0,0 1-1 0 0,0-1 1 0 0,-1 1 0 0 0,1-1 0 0 0,1 1 3 0 0,2-8-29 0 0,1-1 10 0 0,-4 8 9 0 0,0-1-1 0 0,0 1 1 0 0,1 0 0 0 0,-1 0-1 0 0,0-1 1 0 0,1 1 0 0 0,-1 0-1 0 0,1 1 1 0 0,0-1 10 0 0,1-1-11 0 0,-1 0 0 0 0,1-1 0 0 0,-1 1 0 0 0,0 0 0 0 0,0-1-1 0 0,0 0 12 0 0,0 0-2 0 0,0 1-1 0 0,0-1 0 0 0,0 1 1 0 0,0 0-1 0 0,1 0 0 0 0,0-1 3 0 0,14-15-51 0 0,-11 12 48 0 0,-1 1-1 0 0,1 0 1 0 0,0 0-1 0 0,1 1 1 0 0,-1 0-1 0 0,5-3 4 0 0,12-3-55 0 0,31-10-3 0 0,-29 17 17 0 0,-14 3-3 0 0,0 2-86 0 0,-5-1 17 0 0,0 1-40 0 0,1-1-64 0 0,-1 0-61 0 0,1 1-69 0 0,-1-1-78 0 0,-3 0 153 0 0,-1 0-39 0 0,1 0-37 0 0,0 0-33 0 0,1 0-245 0 0,0 0-54 0 0,4 0-798 0 0,0 0-625 0 0,3 0-1192 0 0</inkml:trace>
  <inkml:trace contextRef="#ctx0" brushRef="#br0" timeOffset="600.91">831 163 7568 0 0,'0'0'166'0'0,"-3"0"29"0"0,3 0-166 0 0,-8 1 58 0 0,4-2 5 0 0,0-2 93 0 0,-9-8-147 0 0,7 9-3 0 0,-1 1 63 0 0,-2 1 139 0 0,0 1 71 0 0,-10 0 378 0 0,12-2-495 0 0,0-2-42 0 0,0-2 110 0 0,7 5-230 0 0,-1-1 0 0 0,0 0 1 0 0,0 1-1 0 0,1-1 1 0 0,-1 0-1 0 0,0 1 0 0 0,0-1 1 0 0,0 1-1 0 0,0 0 0 0 0,1-1 1 0 0,-1 1-1 0 0,0 0 1 0 0,0-1-1 0 0,0 1 0 0 0,0 0 1 0 0,0 0-1 0 0,0 0 0 0 0,0 0 1 0 0,0 0-1 0 0,0 0 0 0 0,0 0 1 0 0,0 0-1 0 0,0 0 1 0 0,0 0-1 0 0,0 1 0 0 0,0-1 1 0 0,0 0-30 0 0,-7 5 211 0 0,-2 1 79 0 0,-4-3 69 0 0,4-2-88 0 0,6 4-82 0 0,0 2-91 0 0,-4-2-21 0 0,-9 4-6 0 0,12-7-49 0 0,-6 3 49 0 0,4-2-29 0 0,2 0 48 0 0,0 1 56 0 0,-1 2 90 0 0,1-2-128 0 0,-9 11 161 0 0,6-5-118 0 0,-5 16-12 0 0,-6 12-45 0 0,15-20-47 0 0,5 12-40 0 0,-1-14 14 0 0,2-7 46 0 0,5 7 189 0 0,-4-13-218 0 0,-1 1-36 0 0,3 9 150 0 0,6-7 100 0 0,-7 0-63 0 0,-4-5-176 0 0,1-1-1 0 0,-1 1 1 0 0,0-1 0 0 0,0 1 0 0 0,1-1-1 0 0,-1 0 1 0 0,0 1 0 0 0,1-1-1 0 0,-1 1 1 0 0,0-1 0 0 0,1 0-1 0 0,-1 1 1 0 0,1-1 0 0 0,-1 0 0 0 0,1 0-1 0 0,-1 1 1 0 0,0-1 0 0 0,1 0-1 0 0,-1 0 1 0 0,1 0 0 0 0,-1 0 0 0 0,1 0-1 0 0,-1 1 1 0 0,1-1 0 0 0,-1 0-1 0 0,1 0 1 0 0,-1 0 0 0 0,1 0-1 0 0,-1 0 1 0 0,1-1 0 0 0,-1 1 0 0 0,1 0-13 0 0,11 3 214 0 0,-2 2-92 0 0,-9-4-115 0 0,-1 0 0 0 0,1-1 0 0 0,0 1 0 0 0,0 0 0 0 0,0-1 0 0 0,0 1-1 0 0,0-1 1 0 0,0 0 0 0 0,0 1 0 0 0,0-1 0 0 0,1 0 0 0 0,-1 1 0 0 0,0-1 0 0 0,0 0 0 0 0,0 0 0 0 0,0 0 0 0 0,0 0 0 0 0,0 0 0 0 0,0 0-1 0 0,1 0 1 0 0,-1-1 0 0 0,0 1 0 0 0,0 0 0 0 0,0-1-7 0 0,7-4 36 0 0,-6 4-28 0 0,-1 1-1 0 0,1-1 1 0 0,-1 0 0 0 0,1 0 0 0 0,-1 0-1 0 0,1 1 1 0 0,-1-1 0 0 0,1 1 0 0 0,0-1-1 0 0,-1 1 1 0 0,1 0 0 0 0,0-1-1 0 0,-1 1 1 0 0,1 0-8 0 0,0 0 5 0 0,-1 0 0 0 0,1 0 0 0 0,0 0 0 0 0,-1-1-1 0 0,1 1 1 0 0,-1-1 0 0 0,1 1 0 0 0,-1-1 0 0 0,1 1 0 0 0,-1-1-1 0 0,1 0 1 0 0,-1 0 0 0 0,0 0-5 0 0,13-5 19 0 0,12 0 55 0 0,-20 5-57 0 0,0-2 0 0 0,-1 1 0 0 0,1-1 0 0 0,-1 0 0 0 0,0 0 0 0 0,0 0 0 0 0,0-1 0 0 0,3-3-17 0 0,-4 4 12 0 0,0 0-1 0 0,0 0 1 0 0,0 0-1 0 0,0 1 1 0 0,2-2-12 0 0,18-11 44 0 0,-13 0-53 0 0,-8 10 9 0 0,-3 5 0 0 0,0-1 0 0 0,0 0 0 0 0,1 1 0 0 0,-1-1 0 0 0,0 0 0 0 0,1 1 0 0 0,-1-1 0 0 0,1 1 0 0 0,-1-1 0 0 0,1 1 0 0 0,-1-1 0 0 0,1 1 0 0 0,-1-1 0 0 0,1 1 0 0 0,-1-1 0 0 0,1 1 0 0 0,-1 0 0 0 0,1-1 0 0 0,0 1 0 0 0,-1 0 0 0 0,1-1 0 0 0,0 1 0 0 0,4-2 0 0 0,4-6-3 0 0,8-23-68 0 0,-14 24 73 0 0,-2 5-2 0 0,0 0 0 0 0,-1-1-1 0 0,1 1 1 0 0,-1 0 0 0 0,0-1-1 0 0,0 1 1 0 0,0 0 0 0 0,0-1-1 0 0,0-1 1 0 0,0 0-7 0 0,3-1-36 0 0,-2 4 42 0 0,0 0 1 0 0,0-1-1 0 0,0 1 0 0 0,0 0 1 0 0,0 0-1 0 0,0-1 0 0 0,0 1 1 0 0,-1-1-1 0 0,1 1 0 0 0,0-1 1 0 0,-1 1-1 0 0,1-1 0 0 0,0 0 1 0 0,0-35-31 0 0,-1 17-14 0 0,0 6-8 0 0,-1 21-6 0 0,2 2 51 0 0,12 20 21 0 0,-12-27-9 0 0,-1-1 0 0 0,1 1 0 0 0,-1-1 0 0 0,0 1 0 0 0,1-1 0 0 0,-1 0 0 0 0,0 1 0 0 0,0-1 0 0 0,0 1 0 0 0,0-1-4 0 0,0 1 4 0 0,0-1 0 0 0,0 1-1 0 0,0-1 1 0 0,0 1-1 0 0,0-1 1 0 0,1 1-1 0 0,-1-1 1 0 0,0 1 0 0 0,1-1-1 0 0,-1 0-3 0 0,5 8 46 0 0,-4-8-31 0 0,0 0 0 0 0,0 1 0 0 0,0-1 1 0 0,0 1-1 0 0,0-1 0 0 0,-1 1 0 0 0,1-1 0 0 0,-1 1 0 0 0,1 0 0 0 0,-1-1 0 0 0,0 1 0 0 0,1 0 0 0 0,-1-1 1 0 0,0 1-17 0 0,0 0 17 0 0,0 0 0 0 0,0-1 0 0 0,0 1 0 0 0,1 0 0 0 0,-1-1-1 0 0,1 1 1 0 0,-1 0 0 0 0,1-1 0 0 0,0 1 0 0 0,-1-1-1 0 0,1 1 1 0 0,0-1 0 0 0,0 1 0 0 0,0-1-16 0 0,4 7 85 0 0,-2-2 7 0 0,-1 0-7 0 0,1 1 14 0 0,0-2 18 0 0,1 0 49 0 0,2 1 88 0 0,5 8 20 0 0,-8 1-137 0 0,-3-14-133 0 0,-1-1 0 0 0,1 1 0 0 0,0-1 1 0 0,0 1-1 0 0,0-1 0 0 0,0 1 0 0 0,0-1 0 0 0,0 1 0 0 0,0-1 0 0 0,0 1 0 0 0,1-1 0 0 0,-1 1 1 0 0,0-1-1 0 0,0 1 0 0 0,0-1 0 0 0,0 1 0 0 0,1-1 0 0 0,-1 1 0 0 0,0-1 0 0 0,0 0 0 0 0,1 1 1 0 0,-1-1-1 0 0,0 1 0 0 0,1-1 0 0 0,-1 0 0 0 0,0 1 0 0 0,1-1 0 0 0,-1 0 0 0 0,1 0 0 0 0,-1 1 1 0 0,1-1-1 0 0,-1 0-4 0 0,7 5 57 0 0,-2 3 5 0 0,4 9-29 0 0,-7-13-24 0 0,1 9 71 0 0,-3-12-78 0 0,0-1-1 0 0,0 0 1 0 0,0 0-1 0 0,0 0 0 0 0,0 0 1 0 0,-1 0-1 0 0,1 0 1 0 0,0 0-1 0 0,0 0 0 0 0,0 0 1 0 0,0 0-1 0 0,0 1 1 0 0,0-1-1 0 0,0 0 1 0 0,0 0-1 0 0,1 0 0 0 0,-1 0 1 0 0,0 0-1 0 0,0 0 1 0 0,0 0-1 0 0,0 0 0 0 0,0 0 1 0 0,0 0-1 0 0,0 1 1 0 0,0-1-1 0 0,0 0 0 0 0,0 0 1 0 0,0 0-1 0 0,0 0 1 0 0,0 0-1 0 0,0 0 0 0 0,0 0 1 0 0,0 0-1 0 0,0 0 1 0 0,0 0-1 0 0,1 0 0 0 0,-1 0 1 0 0,0 0-1 0 0,0 0 1 0 0,0 0-1 0 0,0 0 0 0 0,0 0 1 0 0,0 0-1 0 0,0 0 1 0 0,0 0-1 0 0,0 0 0 0 0,0 0 1 0 0,1 0-1 0 0,-1 0 1 0 0,0 0-1 0 0,0 0 0 0 0,0 0 1 0 0,0 0-1 0 0,0 0 1 0 0,0 0-1 0 0,0 0 0 0 0,0 0-1 0 0,1 0 2 0 0,0 0-1 0 0,-1 0 0 0 0,1 0 0 0 0,0 0 0 0 0,0 0 0 0 0,-1 0 0 0 0,1 1 0 0 0,0-1 0 0 0,-1 0 0 0 0,1 0 0 0 0,0 0 0 0 0,-1 1 0 0 0,1-1 0 0 0,-1 0 0 0 0,1 1-1 0 0,1 5-15 0 0,-1-2-40 0 0,-1-4 55 0 0,0 3-115 0 0,2-3-128 0 0,-1 0 111 0 0,0 0 68 0 0,0 0 63 0 0,1 0 101 0 0,-1 0-91 0 0,0 0-61 0 0,0 0-91 0 0,0 0-86 0 0,0 0-116 0 0,0 0 122 0 0,0 0-36 0 0,0 0-40 0 0,0 0-42 0 0,-1 0-60 0 0,0 0-59 0 0,0 0-51 0 0,0 0-45 0 0,0 0-163 0 0,0 0-44 0 0,0 0-196 0 0,0 0-528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34.6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128 1 7424 0 0,'0'0'166'0'0,"0"0"29"0"0,0 0 12 0 0,0 0-63 0 0,0 0 8 0 0,0 0 74 0 0,0 0 214 0 0,0 0 392 0 0,0 0 31 0 0,0 0-32 0 0,0 0-482 0 0,0 3-36 0 0,0-1-163 0 0,0 1 49 0 0,0 2 124 0 0,-1 10 504 0 0,2-10-567 0 0,-1-1-78 0 0,1 0-45 0 0,-1-2-56 0 0,2 0-65 0 0,4 3 268 0 0,-5-5-266 0 0,-1 0 0 0 0,1 0 0 0 0,-1 1 0 0 0,0-1 0 0 0,1 0 0 0 0,-1 0-1 0 0,1 1 1 0 0,-1-1 0 0 0,0 1 0 0 0,1-1 0 0 0,-1 0 0 0 0,0 1 0 0 0,1-1 0 0 0,-1 1 0 0 0,0-1 0 0 0,0 0 0 0 0,1 1 0 0 0,-1-1 0 0 0,0 1 0 0 0,0-1 0 0 0,0 1 0 0 0,0-1 0 0 0,0 1 0 0 0,0-1 0 0 0,0 1 0 0 0,0-1 0 0 0,0 1 0 0 0,0-1 0 0 0,0 1 0 0 0,0-1 0 0 0,0 1 0 0 0,0 0-18 0 0,-1 15 434 0 0,0 4-39 0 0,1-17-336 0 0,0 0 1 0 0,0 0 0 0 0,0-1 0 0 0,1 1 0 0 0,-1 0 0 0 0,1-1 0 0 0,0 1 0 0 0,-1-1-1 0 0,2 2-59 0 0,3 4 142 0 0,0 2 57 0 0,-2 6 35 0 0,-3-4-116 0 0,-1-5-35 0 0,1 0-1 0 0,0 0 0 0 0,1 0 0 0 0,0 0 0 0 0,1 5-82 0 0,8 9 248 0 0,-4 6-66 0 0,0-14-86 0 0,-5-12-81 0 0,0 0-1 0 0,-1 1 1 0 0,1-1-1 0 0,0 1 1 0 0,0 0-1 0 0,-1-1 0 0 0,1 1 1 0 0,-1 0-1 0 0,0-1 1 0 0,1 1-1 0 0,-1 0 1 0 0,0-1-1 0 0,0 1 0 0 0,0 0-14 0 0,0 4 42 0 0,1 0-1 0 0,0-1 0 0 0,0 1 0 0 0,1-1 1 0 0,1 4-42 0 0,-1-3 37 0 0,-1-1 0 0 0,1 1 0 0 0,-1 0 0 0 0,0-1 0 0 0,0 5-37 0 0,1 8 105 0 0,4-2-29 0 0,0 0-14 0 0,-4 3 14 0 0,-2-15-61 0 0,0 0-1 0 0,1 0 1 0 0,0 0-1 0 0,0 0 1 0 0,0 0-1 0 0,0 0 1 0 0,0-1-1 0 0,1 1 1 0 0,0 0-1 0 0,1 2-14 0 0,-2-4 8 0 0,0 1 0 0 0,-1-1 0 0 0,1 1 0 0 0,-1-1 0 0 0,1 1 0 0 0,-1-1 0 0 0,0 1 0 0 0,0-1 0 0 0,0 1 0 0 0,0-1 0 0 0,-1 1 0 0 0,1-1-8 0 0,-1 1 6 0 0,1-1 0 0 0,0 0 0 0 0,0 1-1 0 0,0-1 1 0 0,0 1 0 0 0,0-1 0 0 0,0 1 0 0 0,1-1-1 0 0,-1 1 1 0 0,1-1 0 0 0,0 1 0 0 0,-1-1-6 0 0,11 14 53 0 0,-8-3-28 0 0,-3-10 34 0 0,0-3-30 0 0,0 0-43 0 0,0 0-43 0 0,0 0-85 0 0,0 0-147 0 0,0 0 142 0 0,0 0 59 0 0,0 0-32 0 0,0 0-11 0 0,0 0-34 0 0,0 0-37 0 0,0 0-43 0 0,0 0-45 0 0,0 0-44 0 0,0 0-40 0 0,0 0-36 0 0,0 0-263 0 0,0 0-61 0 0,0 0-46 0 0,0 0-34 0 0,0 0-1456 0 0,0 0-1286 0 0</inkml:trace>
  <inkml:trace contextRef="#ctx0" brushRef="#br0" timeOffset="262.35">0 304 11144 0 0,'0'0'248'0'0,"0"0"34"0"0,0 0 22 0 0,3 0-29 0 0,1 1-224 0 0,-4-1-39 0 0,25-14 32 0 0,-16 10-26 0 0,-3 1 62 0 0,0 0 48 0 0,5-3 230 0 0,-10 6-293 0 0,1-1 0 0 0,-1 1 0 0 0,1-1 1 0 0,-1 1-1 0 0,1 0 0 0 0,-1 0 1 0 0,1-1-1 0 0,-1 1 0 0 0,0 0 0 0 0,1 0-65 0 0,0 1 68 0 0,-1-1 0 0 0,1 0-1 0 0,-1-1 1 0 0,0 1 0 0 0,1 0-1 0 0,-1 0 1 0 0,1-1 0 0 0,-1 1-1 0 0,1-1 1 0 0,-1 1-68 0 0,12-11 568 0 0,-3 2-225 0 0,2 2-37 0 0,8 2 68 0 0,-15 4-284 0 0,0 0 0 0 0,-1 0 1 0 0,1-1-1 0 0,-1 1 0 0 0,1-1 0 0 0,-1 0 0 0 0,2-1-90 0 0,8-6 324 0 0,0 3-107 0 0,2 1-55 0 0,8-1-6 0 0,-9 2-49 0 0,16-3 79 0 0,-3 2-63 0 0,-10 1-79 0 0,0 2-51 0 0,-2 2-40 0 0,19-3-99 0 0,-22 0 87 0 0,-7 2 7 0 0,2-1-94 0 0,-4 1 28 0 0,0 0-40 0 0,0 0-44 0 0,0 0-52 0 0,1 0-56 0 0,-1 1-64 0 0,3-1-234 0 0,-4 0 254 0 0,0 1-37 0 0,1 0-38 0 0,0 0-40 0 0,-1 0-42 0 0,1 0-43 0 0,13 0-1561 0 0,11 0-1203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41.8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7344 0 0,'3'0'165'0'0,"-2"0"-156"0"0,-1 0 0 0 0,1 0 0 0 0,-1 0 1 0 0,1 0-1 0 0,-1 0 0 0 0,1 0 0 0 0,-1 0 0 0 0,1 0 0 0 0,-1 0 0 0 0,1 0 0 0 0,-1-1 0 0 0,1 1 1 0 0,-1 0-1 0 0,0 0 0 0 0,1 0 0 0 0,-1-1 0 0 0,1 1 0 0 0,-1 0 0 0 0,1-1 0 0 0,-1 1 0 0 0,0 0 1 0 0,1-1-1 0 0,-1 1 0 0 0,0 0 0 0 0,1-1 0 0 0,-1 1 0 0 0,0-1 0 0 0,0 1 0 0 0,1-1 0 0 0,-1 1 1 0 0,0 0-1 0 0,0-1 0 0 0,0 1 0 0 0,0-1 0 0 0,0 1 0 0 0,1-1 0 0 0,-1 1 0 0 0,0-1 0 0 0,0 1 1 0 0,0-1-1 0 0,0 1 0 0 0,-1-1-9 0 0,1 1 3 0 0,0 0 0 0 0,0-1 0 0 0,0 1 0 0 0,0 0 0 0 0,0 0 0 0 0,0 0 0 0 0,0 0 0 0 0,0 0 1 0 0,0 0-1 0 0,0 0 0 0 0,0 0 0 0 0,0 0 0 0 0,0 0 0 0 0,0-1 0 0 0,0 1 0 0 0,0 0 0 0 0,0 0 0 0 0,0 0 0 0 0,0 0 1 0 0,0 0-1 0 0,0 0 0 0 0,0 0 0 0 0,0 0 0 0 0,1 0 0 0 0,-1 0 0 0 0,0 0 0 0 0,0-1 0 0 0,0 1 0 0 0,0 0 0 0 0,0 0 0 0 0,0 0 1 0 0,0 0-1 0 0,0 0 0 0 0,0 0 0 0 0,0 0 0 0 0,0 0 0 0 0,0 0 0 0 0,0 0 0 0 0,1 0 0 0 0,-1 0 0 0 0,0 0 0 0 0,0 0 1 0 0,0 0-1 0 0,0 0 0 0 0,0 0 0 0 0,0 0 0 0 0,0 0 0 0 0,0 0 0 0 0,0 0 0 0 0,0 0 0 0 0,1 0 0 0 0,-1 0 0 0 0,0 0 1 0 0,0 0-1 0 0,0 0 0 0 0,0 0 0 0 0,0 0-3 0 0,13 0 36 0 0,3 0-36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44.7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62 4864 0 0,'0'0'141'0'0,"0"0"35"0"0,0 0 60 0 0,0 0 20 0 0,0 0 7 0 0,0 0-29 0 0,0 0-118 0 0,0 0-37 0 0,0 0-39 0 0,0 0-111 0 0,0 0-1 0 0,0 0 89 0 0,0 0 46 0 0,0 0 177 0 0,0 0 59 0 0,0 0 12 0 0,0 0 6 0 0,0 0 23 0 0,0 0 11 0 0,0 0 1 0 0,2 0-30 0 0,22 0-6 0 0,1 0-54 0 0,0 0-45 0 0,0 0-38 0 0,24 0 93 0 0,67 0 260 0 0,-80 0-311 0 0,0 0 66 0 0,-19 0-69 0 0,1-2 1 0 0,14-3-219 0 0,-13 1 249 0 0,0 2 1 0 0,17 0-250 0 0,158 2 1248 0 0,-166-2-867 0 0,25-4-381 0 0,-7 0 172 0 0,-2 4-39 0 0,-15 2-32 0 0,-2 0 21 0 0,-1-1-1 0 0,6-1-121 0 0,0-3 68 0 0,-3 1 15 0 0,0 1 0 0 0,9 2-83 0 0,86 1 217 0 0,-72 0-148 0 0,-29-2-23 0 0,0 0-1 0 0,5-2-45 0 0,-12 1 29 0 0,-1 1-1 0 0,1 1 0 0 0,0 0 0 0 0,-1 1 0 0 0,6 1-28 0 0,10 4 81 0 0,-9-1 43 0 0,0-2 1 0 0,14 1-125 0 0,25-3 212 0 0,-3 0-92 0 0,-8 0-67 0 0,74 0 2 0 0,-91 1-59 0 0,2 3 76 0 0,2 1 292 0 0,29 1-364 0 0,114-6 539 0 0,109 0 206 0 0,-162 0-398 0 0,-98 1-343 0 0,15 5-44 0 0,7 1-12 0 0,-15-5 44 0 0,56-2 4 0 0,4 0 56 0 0,-30 0 31 0 0,-1 0 50 0 0,-36 1 19 0 0,26 5-152 0 0,-26-2 135 0 0,31 0-135 0 0,33-4 118 0 0,0 0-50 0 0,18 0-33 0 0,53 0-39 0 0,-128-1 4 0 0,34-6 0 0 0,-34 3 0 0 0,35 1 0 0 0,147 3 0 0 0,469 0 0 0 0,-663 0 0 0 0,0 2 0 0 0,13 4 0 0 0,-15-3 0 0 0,0 0 0 0 0,12-2 0 0 0,381-1 246 0 0,-404 0-243 0 0,-1 1 1 0 0,1-1-1 0 0,2 2-3 0 0,-6-1 0 0 0,11 3 0 0 0,0 0 0 0 0,1-2 0 0 0,12 0 0 0 0,24 0 4 0 0,-31-1 20 0 0,-1-1-1 0 0,1-1 1 0 0,15-3-24 0 0,-14-2 23 0 0,-15 4-16 0 0,0 0 1 0 0,-1 1 0 0 0,1-1-1 0 0,9 1-7 0 0,98 1-4 0 0,163 0 136 0 0,-264 1-132 0 0,0 1 0 0 0,-1 0 0 0 0,3 2 0 0 0,-3-1 0 0 0,-1-1 0 0 0,1-1 0 0 0,1 0 0 0 0,101-1 0 0 0,29 0-7 0 0,201 0 78 0 0,-329 0-71 0 0,0-2 0 0 0,17-3 0 0 0,-17 1 0 0 0,1 2 0 0 0,16-1 0 0 0,22 5 0 0 0,-23-1 0 0 0,0-1 0 0 0,0-2 0 0 0,2-1 0 0 0,-16 0 0 0 0,10-2 0 0 0,1 2 0 0 0,13 1 0 0 0,1170 2 0 0 0,-1167-2 0 0 0,18-4 0 0 0,-19 1 0 0 0,20 2 0 0 0,155 3 64 0 0,-188 1-64 0 0,34 6 0 0 0,-36-3 0 0 0,32 0 0 0 0,1761-4 0 0 0,-1800 0 0 0 0,0 3 0 0 0,8 1 0 0 0,-4 0 0 0 0,0-1 0 0 0,11-2 0 0 0,327-1 0 0 0,-212 0 54 0 0,-132 1-40 0 0,1 0 1 0 0,-1 2 0 0 0,5 1-15 0 0,-6-1 10 0 0,1-1 0 0 0,-1 0 0 0 0,4-2-10 0 0,34-1-11 0 0,28 1-47 0 0,-28 4 47 0 0,-26 1 11 0 0,-5-1 0 0 0,0-2 0 0 0,14 0 0 0 0,12-2 0 0 0,-8-2 0 0 0,0 3 0 0 0,13 3 0 0 0,-27 1 0 0 0,-3-1 0 0 0,0-1 0 0 0,9-2 0 0 0,18-1 0 0 0,-2-1 0 0 0,41 5 0 0 0,-54 1 0 0 0,-14-1 0 0 0,0-1 0 0 0,11-2 0 0 0,295-1 0 0 0,-300 2 0 0 0,30 4 0 0 0,-31-2 0 0 0,31 0 0 0 0,369-4 0 0 0,-402 2 0 0 0,29 5 0 0 0,-31-4 0 0 0,28 1 0 0 0,886-4 0 0 0,-914 1 0 0 0,0 2 0 0 0,11 2 0 0 0,-15-2 0 0 0,0 0 0 0 0,9-2 0 0 0,494-1 0 0 0,-506 1 0 0 0,0 1 0 0 0,21 3 0 0 0,-22-1 0 0 0,0-2 0 0 0,18 0 0 0 0,122-2 0 0 0,-141 1 0 0 0,-1 1 0 0 0,17 3 0 0 0,-17-2 0 0 0,0 0 0 0 0,18-1 0 0 0,313-2 8 0 0,468 0-80 0 0,-799 1 73 0 0,1 1-1 0 0,16 3 0 0 0,-17-2-6 0 0,0 0-1 0 0,18-1 7 0 0,12-3-48 0 0,-17 0 44 0 0,-1 1 0 0 0,0 1 0 0 0,7 3 4 0 0,-13 0 0 0 0,-8 0-24 0 0,0-2-1 0 0,0 0 1 0 0,8-1 24 0 0,178-1-221 0 0,-120 0 185 0 0,-69 1 24 0 0,0 0 0 0 0,0 0 0 0 0,-1 1 0 0 0,3 1 12 0 0,-2 0-2 0 0,0-1 1 0 0,0 0 0 0 0,0-1-1 0 0,3-1 2 0 0,137 0-68 0 0,-83 0 72 0 0,-52 1-4 0 0,0 1 0 0 0,14 3 0 0 0,-13-2 0 0 0,0 0 0 0 0,16-1 0 0 0,128-2-64 0 0,138 0-80 0 0,-281-1 120 0 0,1 0-1 0 0,17-5 25 0 0,-17 3-50 0 0,-1 0 0 0 0,19 1 50 0 0,31 2-76 0 0,0 0 38 0 0,155 0 14 0 0,-129 0-25 0 0,-87 0 49 0 0,0 1 0 0 0,1 0 0 0 0,-1 0 0 0 0,0 1 0 0 0,2 1 0 0 0,-2-1 0 0 0,1 0 0 0 0,-1 0 0 0 0,0-1 0 0 0,1 0 0 0 0,3-1 0 0 0,549 0-53 0 0,-181 0-47 0 0,-369 0 51 0 0,0 1 1 0 0,13 2 48 0 0,12 5-97 0 0,-28-7 68 0 0,0 0 2 0 0,0-1-1 0 0,-1 0 0 0 0,1 0 0 0 0,-1-1 0 0 0,1 0 1 0 0,-1-1-1 0 0,5-1 28 0 0,-2 1-28 0 0,1 0 1 0 0,-1 0-1 0 0,5 1 28 0 0,64 1-108 0 0,-74 0 97 0 0,1 1-1 0 0,-1 0 1 0 0,1 0 0 0 0,-1 0-1 0 0,0 0 1 0 0,2 2 11 0 0,15 2-3 0 0,4-2 3 0 0,1-1 0 0 0,0-2 0 0 0,6-1 0 0 0,3 0 0 0 0,81 1 0 0 0,52 0 0 0 0,-161 0 0 0 0,1-1 0 0 0,-1 0 0 0 0,0 0 0 0 0,1-1 0 0 0,1-1 0 0 0,-1 1 0 0 0,-1 0 0 0 0,0 0 0 0 0,0 1 0 0 0,1 0 0 0 0,2 1 0 0 0,526 0 0 0 0,-524 1 0 0 0,0 0 0 0 0,1 0 0 0 0,-1 2 0 0 0,0 0 0 0 0,-3-1 0 0 0,1 0 0 0 0,0 0 0 0 0,10-1 0 0 0,143-1 0 0 0,-147 1 0 0 0,-1 1 0 0 0,15 3 0 0 0,-13-2 0 0 0,0 0 0 0 0,17-1 0 0 0,-21-1 0 0 0,-1 0 0 0 0,1 0 0 0 0,10 4 0 0 0,-9-2 0 0 0,0-1 0 0 0,0 0 0 0 0,13-1 0 0 0,-8-1 0 0 0,-4-1 0 0 0,1 2 0 0 0,0 0 0 0 0,2 1 0 0 0,27 8 0 0 0,-21-6 0 0 0,-13-2 0 0 0,-1 0 0 0 0,0 0 0 0 0,1 1 0 0 0,5 3 0 0 0,-8-2 0 0 0,0-1 0 0 0,1 0 0 0 0,0-1 0 0 0,7 1 0 0 0,2 1 0 0 0,14 6 0 0 0,-3-3 0 0 0,-20-5 0 0 0,0 0 0 0 0,0 1 0 0 0,2 2 0 0 0,-6-2 2 0 0,-1-1 0 0 0,1 1-1 0 0,-1-1 1 0 0,1 0 0 0 0,0-1-1 0 0,-1 0 1 0 0,1 0 0 0 0,7 0-2 0 0,-7-1 11 0 0,1 1 1 0 0,-1 0-1 0 0,0 0 0 0 0,0 1 1 0 0,0 0-1 0 0,6 3-11 0 0,-8-4-2 0 0,-1 0 2 0 0,-1 0 0 0 0,1 0 0 0 0,0 0 0 0 0,-1-1 0 0 0,1 0 0 0 0,0 0 0 0 0,-1 0 0 0 0,1 0 0 0 0,1 0 0 0 0,5-1 0 0 0,2 1-41 0 0,5 0 125 0 0,-11 0-134 0 0,-2 0-20 0 0,1 0-40 0 0,1 0-46 0 0,0 0-53 0 0,-3 0 76 0 0,5 0 16 0 0,-6 0 62 0 0,0 0-37 0 0,1 0-29 0 0,0 0-47 0 0,1 0-53 0 0,0 0-63 0 0,10 0-324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45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1 10824 0 0,'0'0'241'0'0,"0"0"38"0"0,0 0 14 0 0,0 0-21 0 0,0 0-168 0 0,0 0 16 0 0,0 0 97 0 0,0 0 239 0 0,0 0 431 0 0,0 0 45 0 0,0 0-378 0 0,0 0-216 0 0,0 0-43 0 0,0 0 90 0 0,0 0 199 0 0,0 0-22 0 0,0 0-237 0 0,-2 0-142 0 0,-3 0-43 0 0,-1 0 10 0 0,3 0 42 0 0,3 2-22 0 0,0 0-74 0 0,0 0-105 0 0,0 0-89 0 0,0 0-72 0 0,0 1-134 0 0,0 6-744 0 0,0-6 656 0 0,0 0 147 0 0,0-3 174 0 0,0 1 42 0 0,0 1-1220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46.2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 9856 0 0,'0'0'289'0'0,"0"0"-8"0"0,0 0-174 0 0,0 0 14 0 0,0 0 98 0 0,0 0 244 0 0,0 0 437 0 0,0 0 41 0 0,2-3-20 0 0,9-7-121 0 0,-8 7-52 0 0,-3 3-11 0 0,0 0-29 0 0,0 0-118 0 0,0 0-57 0 0,0 0-12 0 0,0 0-31 0 0,0 0-130 0 0,0 0-59 0 0,0 0-12 0 0,0 0-14 0 0,0 0-56 0 0,0 0-26 0 0,0 0-8 0 0,0 0-21 0 0,0 0-80 0 0,0 0-60 0 0,0 0-53 0 0,0 0-58 0 0,0 0-113 0 0,0 0-173 0 0,0 0 196 0 0,0 0 78 0 0,0 0-36 0 0,0 0-11 0 0,0 0-35 0 0,0 0-40 0 0,0 0-47 0 0,0 0-48 0 0,0 0-47 0 0,0 0-42 0 0,0 0-39 0 0,0 0-285 0 0,0 0-64 0 0,0 0-50 0 0,0 0-37 0 0,0 0-1573 0 0,0 0-1388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49.1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18 6688 0 0,'0'0'197'0'0,"0"0"28"0"0,0 0 34 0 0,0-3 12 0 0,0 3-258 0 0,0-1 0 0 0,0 1 0 0 0,0-1 0 0 0,0 1 0 0 0,0-1-1 0 0,0 1 1 0 0,0-1 0 0 0,0 1 0 0 0,0-1 0 0 0,0 1 0 0 0,0-1 0 0 0,-1 1 0 0 0,1-1 0 0 0,0 1 0 0 0,0-1 0 0 0,-1 1 0 0 0,1-1 0 0 0,0 1 0 0 0,0 0 0 0 0,-1-1 0 0 0,1 1 0 0 0,-1 0 0 0 0,1-1 0 0 0,0 1 0 0 0,-1 0 0 0 0,1-1-1 0 0,-1 1 1 0 0,1 0 0 0 0,0 0 0 0 0,-1-1 0 0 0,1 1 0 0 0,-1 0 0 0 0,1 0 0 0 0,-1 0 0 0 0,1 0 0 0 0,-1 0 0 0 0,1 0 0 0 0,-1 0 0 0 0,1 0 0 0 0,-1 0 0 0 0,1 0 0 0 0,-1 0-13 0 0,-2 0 272 0 0,3 0 0 0 0,-16-2 660 0 0,9 3-697 0 0,1-1-95 0 0,4 1-116 0 0,1-1-43 0 0,1 0 30 0 0,-1 0 1 0 0,1-1-1 0 0,-1 1 1 0 0,1 0-1 0 0,-1 0 1 0 0,1 0-1 0 0,-1 0 0 0 0,1 0 1 0 0,-1 0-1 0 0,1 0 1 0 0,-1 1-1 0 0,1-1 1 0 0,-1 0-1 0 0,1 0 1 0 0,-1 0-1 0 0,1 0 1 0 0,-1 1-1 0 0,1-1 1 0 0,-1 0-1 0 0,1 0 1 0 0,0 1-1 0 0,-1-1 1 0 0,1 0-1 0 0,-1 1 1 0 0,1-1-1 0 0,0 0 1 0 0,-1 1-1 0 0,1-1 0 0 0,0 1 1 0 0,0-1-1 0 0,-1 1 1 0 0,1-1-12 0 0,-4 7 202 0 0,-10-2 117 0 0,3 3-15 0 0,-14 15 300 0 0,15-11-375 0 0,0-1-54 0 0,2-1-87 0 0,4-2 2 0 0,0 0 1 0 0,1 0-1 0 0,-1 0 1 0 0,1 3-91 0 0,-3 7 116 0 0,-2-1-50 0 0,-10 13 84 0 0,-1 0-29 0 0,11-11-107 0 0,3 11 39 0 0,-6-9-29 0 0,6 6 19 0 0,-2-14-33 0 0,6-12-10 0 0,1 1 0 0 0,-1-1 0 0 0,0 1 0 0 0,0-1 0 0 0,1 1 0 0 0,-1-1 0 0 0,1 1 0 0 0,-1-1 0 0 0,1 1 1 0 0,0-1-1 0 0,0 1 0 0 0,0 0 0 0 0,-1-1 0 0 0,1 47 0 0 0,0-46 0 0 0,0-1 0 0 0,0 1 0 0 0,1-1 0 0 0,-1 0 0 0 0,0 1 0 0 0,0-1 0 0 0,1 1 0 0 0,-1-1 0 0 0,1 1 0 0 0,-1-1 0 0 0,1 0 0 0 0,0 1 0 0 0,-1-1 0 0 0,1 0 0 0 0,0 0 0 0 0,0 0 0 0 0,0 0 0 0 0,0 0 0 0 0,0 0 0 0 0,0 0 0 0 0,0-1 0 0 0,0 1 0 0 0,1 0 0 0 0,10 5 0 0 0,6 4 10 0 0,-11-6 42 0 0,2-4-54 0 0,-7-1 6 0 0,0 1-4 0 0,0 0 0 0 0,-1 0 0 0 0,1-1 0 0 0,0 1 0 0 0,-1 0 0 0 0,1-1 0 0 0,0 1 0 0 0,-1-1 1 0 0,1 0-1 0 0,-1 1 0 0 0,1-1 0 0 0,-1 0 0 0 0,1 0 0 0 0,-1 0 0 0 0,7-4 9 0 0,3 0 22 0 0,-9 5-29 0 0,-1-1 0 0 0,0 1 0 0 0,0 0 0 0 0,0-1 0 0 0,0 1 0 0 0,0-1 0 0 0,0 0 0 0 0,0 1 0 0 0,0-1 0 0 0,0 0 0 0 0,0 0 0 0 0,0 1 0 0 0,0-1 0 0 0,-1 0 0 0 0,1 0 0 0 0,0 0 0 0 0,0 0 0 0 0,0-1-2 0 0,3-8 37 0 0,-3 7-32 0 0,0 1 0 0 0,1 0 0 0 0,-1-1-1 0 0,0 1 1 0 0,1 0 0 0 0,-1 0-1 0 0,1 0 1 0 0,-1 0 0 0 0,1 0-5 0 0,1-1 10 0 0,-1 0 0 0 0,1 0 1 0 0,-1 0-1 0 0,0-1 0 0 0,0 1 0 0 0,0-2-10 0 0,0 2 1 0 0,0-1 0 0 0,0 1 0 0 0,0-1 0 0 0,0 1 0 0 0,1 0 0 0 0,0-1-1 0 0,9-10 8 0 0,-11 13-4 0 0,-1 0 0 0 0,1-1 0 0 0,-1 1 0 0 0,1-1 0 0 0,-1 1 0 0 0,1-1 1 0 0,-1 1-1 0 0,0-1 0 0 0,0 1 0 0 0,0-1 0 0 0,0 0-4 0 0,0 1 3 0 0,0-1-1 0 0,1 0 1 0 0,-1 1 0 0 0,0-1 0 0 0,0 1-1 0 0,1-1 1 0 0,-1 1 0 0 0,1-1 0 0 0,0 1-1 0 0,-1-1 1 0 0,1 1 0 0 0,0-1 0 0 0,0 1-3 0 0,6-12 28 0 0,-7 9-23 0 0,1 0 1 0 0,0 0-1 0 0,-1 0 1 0 0,0 0-1 0 0,0 0 1 0 0,0 0-1 0 0,-1-2-5 0 0,1 1 5 0 0,0 0 1 0 0,-1-1-1 0 0,2 1 0 0 0,-1 0 0 0 0,1 0 0 0 0,0-1 1 0 0,1-3-6 0 0,0 3-7 0 0,0-1 17 0 0,0 0 0 0 0,0 1 0 0 0,0-1 0 0 0,-1 0 0 0 0,0 0 1 0 0,0 0-1 0 0,-1 0-10 0 0,0-25 10 0 0,0 18 44 0 0,0 12 10 0 0,0 2 0 0 0,0 0-26 0 0,0 0-96 0 0,0 2-10 0 0,0 6 27 0 0,-1-4 38 0 0,1-1 1 0 0,0 1-1 0 0,0 0 0 0 0,0-1 1 0 0,0 1-1 0 0,1 0 1 0 0,0-1-1 0 0,-1 1 1 0 0,2 1 2 0 0,0-1 1 0 0,0 0 0 0 0,0 0 1 0 0,0 1-1 0 0,-1-1 1 0 0,0 1-1 0 0,0-1 1 0 0,0 1-1 0 0,0-1 0 0 0,-1 1 1 0 0,1 0-1 0 0,-1 0 1 0 0,0-1-1 0 0,-1 1-1 0 0,3 12 78 0 0,4-2-18 0 0,-5-12-50 0 0,1-1 0 0 0,-1 0 0 0 0,0 1 0 0 0,-1-1 0 0 0,1 1 0 0 0,0-1 0 0 0,-1 1 0 0 0,1-1 0 0 0,-1 1 0 0 0,0 0 0 0 0,0 1-10 0 0,0 12 6 0 0,0 14-58 0 0,0-29 47 0 0,0 1 1 0 0,0 0 0 0 0,0-1-1 0 0,1 1 1 0 0,-1 0-1 0 0,0 0 1 0 0,1-1 0 0 0,-1 1-1 0 0,1-1 1 0 0,-1 1 0 0 0,1 0-1 0 0,0-1 1 0 0,0 1 0 0 0,0-1-1 0 0,0 1 5 0 0,4 6-33 0 0,7 17 15 0 0,-11-23 26 0 0,2 1-2 0 0,0-1 58 0 0,-3 1-8 0 0,0 1-77 0 0,0-2-83 0 0,0 1-81 0 0,0-2 50 0 0,0-1-35 0 0,0 1-36 0 0,0 0-34 0 0,0 0-332 0 0,0-1 74 0 0,0 0-48 0 0,0 0-646 0 0,0 0-516 0 0,0 0-976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46.6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9728 0 0,'0'0'222'0'0,"0"0"30"0"0,0 0 18 0 0,0 0-90 0 0,0 0-11 0 0,0 0 66 0 0,0 0 203 0 0,0 0 374 0 0,0 0 27 0 0,0 0-11 0 0,0 0-79 0 0,0 0-39 0 0,0 0-6 0 0,0 0-14 0 0,0 0-55 0 0,0 0-26 0 0,0 0-8 0 0,0 0-22 0 0,0 0-90 0 0,0 0-38 0 0,0 0-10 0 0,0 0-18 0 0,0 0-72 0 0,0 0-30 0 0,0 0-8 0 0,0 0-9 0 0,0 0-33 0 0,0 0-14 0 0,0 0-1 0 0,0 0-14 0 0,0 0-62 0 0,0 0-27 0 0,0 0-8 0 0,0 0-11 0 0,0 0-46 0 0,0 0-22 0 0,0 0-2 0 0,0 0-25 0 0,0 0-98 0 0,0 0-30 0 0,0 0-84 0 0,0 0-34 0 0,0 0-8 0 0,0 0 55 0 0,0 0-38 0 0,0 0-121 0 0,0 0 16 0 0,0 0-34 0 0,0 0-887 0 0,0 0 939 0 0,0 0 61 0 0,0 0-1 0 0,0 0-46 0 0,0 0 1 0 0,0 0-47 0 0,0 0-54 0 0,0 0-61 0 0,0 0-64 0 0,0 0-61 0 0,0 0-54 0 0,0 0-46 0 0,0 0-185 0 0,0 0-47 0 0,0 0-222 0 0,0 0-605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48.1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10680 0 0,'0'0'241'0'0,"0"0"38"0"0,0 0 11 0 0,0 0-28 0 0,0 0-197 0 0,0 3-37 0 0,0 7-30 0 0,0 0 96 0 0,0 0 80 0 0,0 0 64 0 0,0 7 228 0 0,0 21 761 0 0,0-23-851 0 0,0 1-70 0 0,0-7-204 0 0,0-1-40 0 0,1 0 71 0 0,0 0 1 0 0,0-1 0 0 0,0 0-1 0 0,3 7-133 0 0,-2-6 137 0 0,0 0-1 0 0,0 1 0 0 0,-1-1 1 0 0,0 9-137 0 0,-1-2 170 0 0,0-7-64 0 0,0 0-1 0 0,0 0 0 0 0,0-1 1 0 0,1 1-1 0 0,1 1-105 0 0,9 26 316 0 0,-6 8-18 0 0,1-18-93 0 0,-4-19-129 0 0,0 0 0 0 0,-1 0 0 0 0,0 1 1 0 0,0-1-1 0 0,-1 2-76 0 0,0 6 168 0 0,0-3-61 0 0,0-2-45 0 0,1 9 34 0 0,1-9-27 0 0,9 15 171 0 0,-6 5-2 0 0,1-14-125 0 0,0 3 36 0 0,-5 0 31 0 0,3 4 9 0 0,6 1 48 0 0,-7-11-107 0 0,-2 4-12 0 0,0 1-16 0 0,5-3 9 0 0,-5-13-95 0 0,0 0 0 0 0,0 1 0 0 0,0-1 0 0 0,-1 1 1 0 0,1-1-1 0 0,-1 1 0 0 0,1-1 0 0 0,-1 1 0 0 0,1-1 0 0 0,-1 1 0 0 0,0 0 0 0 0,0-1 0 0 0,0 1-16 0 0,0 6 9 0 0,1 5 63 0 0,-1 2 10 0 0,0-4-98 0 0,0-3-78 0 0,-1 1-99 0 0,1-9 64 0 0,0 0 45 0 0,1 0-36 0 0,-1 0-14 0 0,1 0-36 0 0,-1 0-40 0 0,1 0-47 0 0,-1 0 257 0 0,1 0-306 0 0,0 0-47 0 0,0 0-43 0 0,0 0-39 0 0,1-1-281 0 0,0 1-65 0 0,1-1-50 0 0,-1 0-37 0 0,5-3-1555 0 0,2-5-1375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0.1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7912 0 0,'0'0'232'0'0,"0"0"-60"0"0,0 0-4 0 0,0 0 64 0 0,0 0 202 0 0,0 0 370 0 0,0 3 27 0 0,0 1-366 0 0,0 1-94 0 0,0 0-81 0 0,0-1-68 0 0,0 0-67 0 0,0 0-40 0 0,0 3 15 0 0,0 9 108 0 0,0-10-116 0 0,0 0 53 0 0,2 6 81 0 0,3-3-44 0 0,2 4 20 0 0,-5 2-31 0 0,-1 30 449 0 0,-2-30-469 0 0,2-6-28 0 0,0-1-34 0 0,1 0-13 0 0,2 2 10 0 0,2 6 46 0 0,-1 15 152 0 0,0-14-175 0 0,-3-10-70 0 0,0 0 1 0 0,-1 0-1 0 0,0 0 0 0 0,0 0 1 0 0,0 3-70 0 0,1 7 185 0 0,4 1-34 0 0,-1-3-45 0 0,-3 5 16 0 0,-2-3 8 0 0,4-6 6 0 0,3 4 8 0 0,-6-11-110 0 0,0-1 0 0 0,0 1 1 0 0,0 0-1 0 0,0-1 0 0 0,-1 1 0 0 0,1 0 0 0 0,-1 2-34 0 0,0 11 129 0 0,3-2 0 0 0,7-1 15 0 0,-7-10-41 0 0,-2-1-49 0 0,-1 6-39 0 0,-1-6 3 0 0,1 10 4 0 0,0-10 37 0 0,3 0-4 0 0,7 7-33 0 0,-7-7-3 0 0,-3-3-57 0 0,0 0-67 0 0,0 0-113 0 0,0 0 98 0 0,0 0-64 0 0,0 0-85 0 0,0 0 82 0 0,0 0-40 0 0,0 0-44 0 0,0 0-41 0 0,0 0-37 0 0,0 0-35 0 0,0 0-249 0 0,0 0-56 0 0,0 0-810 0 0,0 0-639 0 0,0 0-1213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0.4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10712 0 0,'0'0'241'0'0,"0"0"38"0"0,0 0 11 0 0,0 0-28 0 0,0 0-125 0 0,0 3 102 0 0,0 0-159 0 0,1 1 35 0 0,4 6 352 0 0,-3-6-297 0 0,1 0-65 0 0,-1 0-90 0 0,0 1 136 0 0,-1 7 67 0 0,-1-7-81 0 0,0 2 105 0 0,0-3-72 0 0,0 0 40 0 0,-1 2-88 0 0,0 15 174 0 0,3-13-150 0 0,0 0 42 0 0,3 0-16 0 0,1 2 78 0 0,-4 6 64 0 0,-2 9-16 0 0,0 36 408 0 0,3-37-463 0 0,2-8-97 0 0,-3-9-75 0 0,0-1 1 0 0,-1 1-1 0 0,1 0 1 0 0,-2 0 0 0 0,1 0-1 0 0,-1-1-71 0 0,0 56 561 0 0,2-45-330 0 0,4 1-48 0 0,0-3-53 0 0,-4 3 19 0 0,-1 26 344 0 0,-2-28-356 0 0,3 2 36 0 0,5-1-63 0 0,-1-2-16 0 0,-5 1 46 0 0,-1-6-39 0 0,0-1-37 0 0,0 36 62 0 0,0-44-125 0 0,0 1 1 0 0,0-1-1 0 0,0 1 0 0 0,1-1 1 0 0,-1 1-1 0 0,0-1 0 0 0,1 1 1 0 0,-1-1-1 0 0,0 0 0 0 0,1 1-1 0 0,6 7-28 0 0,-3-5-73 0 0,-4-4 101 0 0,1 2-312 0 0,0-1 58 0 0,0 1 53 0 0,-1-1 45 0 0,1 1 0 0 0,-1 0 54 0 0,-1 3-91 0 0,0-4 54 0 0,1-1 15 0 0,0 3-894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2.5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352 432 10912 0 0,'-2'0'248'0'0,"-2"1"-154"0"0,2-1-49 0 0,1 0-1 0 0,-1 0 1 0 0,0 0-1 0 0,0 0 1 0 0,0 0-1 0 0,0 0 1 0 0,1-1-1 0 0,-1 1 1 0 0,0-1-1 0 0,0 1 1 0 0,-1-1-45 0 0,-1-6 187 0 0,0 2-62 0 0,-6 3-80 0 0,8 3-44 0 0,1-1 0 0 0,-1 0 0 0 0,1-1 0 0 0,-1 1 0 0 0,1 0 0 0 0,-1 0 0 0 0,1-1 0 0 0,-1 1 1 0 0,1-1-1 0 0,0 1-1 0 0,-8-5 4 0 0,5 2 25 0 0,-2 0 35 0 0,0 1 47 0 0,-1 2 59 0 0,-7 0 268 0 0,0 0-77 0 0,0 0-69 0 0,0 0-64 0 0,0 0-58 0 0,0 0-51 0 0,0 0-44 0 0,0 0-39 0 0,12 0-13 0 0,0 0 1 0 0,1 0-1 0 0,-1 0 1 0 0,0 1-1 0 0,1-1 1 0 0,-1 0-1 0 0,1 1 1 0 0,-1 0-1 0 0,0-1 1 0 0,1 1-1 0 0,-1 0 1 0 0,1 0-1 0 0,0 0 1 0 0,-1 0-24 0 0,-6 4 119 0 0,-3 0 68 0 0,-1 1 15 0 0,7-2-91 0 0,-2 2 48 0 0,3-2-106 0 0,0 0-12 0 0,0-1 1 0 0,1 1-1 0 0,-1 0 0 0 0,1 0 1 0 0,-1 2-42 0 0,-3 7 100 0 0,2-2-43 0 0,1-3-33 0 0,3-6-21 0 0,1-1 0 0 0,-1 1 0 0 0,1-1 0 0 0,-1 0-1 0 0,1 1 1 0 0,0-1 0 0 0,0 1 0 0 0,0-1 0 0 0,0 1 0 0 0,0-1-3 0 0,0 1 6 0 0,0-1 0 0 0,0 1 1 0 0,0-1-1 0 0,0 1 0 0 0,-1-1 0 0 0,1 1 0 0 0,0-1 0 0 0,-1 0 0 0 0,1 1 1 0 0,-1-1-7 0 0,-1 3 10 0 0,0-1 1 0 0,1 1 0 0 0,-1 0-1 0 0,1 0 1 0 0,0 0 0 0 0,0-1-1 0 0,0 1 1 0 0,0 0 0 0 0,0 0-1 0 0,1 4-10 0 0,0-7 7 0 0,0 1-1 0 0,0 0 1 0 0,0-1 0 0 0,-1 1-1 0 0,1 0 1 0 0,0-1 0 0 0,-1 1-1 0 0,1 0 1 0 0,-1-1 0 0 0,0 1-1 0 0,1-1 1 0 0,-1 1 0 0 0,0-1-1 0 0,0 1-6 0 0,-5 11 30 0 0,3 4-21 0 0,5 13 125 0 0,4-2 18 0 0,-1-13-108 0 0,-2 4 42 0 0,-3-19-81 0 0,-1 1-1 0 0,1 0 1 0 0,0 0 0 0 0,0 0 0 0 0,1 0 0 0 0,-1 0 0 0 0,0-1 0 0 0,0 1 0 0 0,0 0 0 0 0,0 0 0 0 0,1 0 0 0 0,-1-1 0 0 0,0 1 0 0 0,1 0-1 0 0,0 0-4 0 0,9 5 54 0 0,-3 5-28 0 0,-7-10-21 0 0,1 0-1 0 0,-1 0 1 0 0,1 0 0 0 0,-1 0 0 0 0,1 0-1 0 0,-1 0 1 0 0,1 0 0 0 0,0 0-1 0 0,-1 0 1 0 0,1 0 0 0 0,0 0-1 0 0,0-1 1 0 0,0 1 0 0 0,0 0-1 0 0,0-1 1 0 0,0 1-5 0 0,9 4 46 0 0,4 2-21 0 0,-6-3-12 0 0,-6-3-6 0 0,0 0 0 0 0,0 0 0 0 0,0-1 0 0 0,0 1 0 0 0,0-1 0 0 0,0 1 0 0 0,1-1 0 0 0,-1 0 0 0 0,0 0 0 0 0,0 0 0 0 0,0 0 0 0 0,0 0 0 0 0,1-1 0 0 0,-1 1 0 0 0,1-1-7 0 0,0 0 6 0 0,-1 0 0 0 0,1 0 0 0 0,-1 0 0 0 0,1 0 0 0 0,0 0 0 0 0,-1-1-1 0 0,0 1 1 0 0,1-1 0 0 0,-1 0 0 0 0,2-1-6 0 0,15-13 43 0 0,11-1-32 0 0,-2 2-12 0 0,-6 1 12 0 0,-14 9-1 0 0,0 0 1 0 0,-1 0 0 0 0,0-1 0 0 0,0 0-1 0 0,3-4-10 0 0,-3 3 9 0 0,23-24-70 0 0,-27 27 48 0 0,0 1 1 0 0,0-1-1 0 0,-1 0 1 0 0,0 0 0 0 0,1 0-1 0 0,-2 0 1 0 0,1 0-1 0 0,1-4 13 0 0,1-10-43 0 0,1-5-74 0 0,4 3-65 0 0,2 0-103 0 0,-6 0 63 0 0,-4 0 49 0 0,-1 1 34 0 0,-1 2 34 0 0,2-2-12 0 0,-1 10 53 0 0,0 0 0 0 0,0 1 0 0 0,-1-1 0 0 0,-1-6 64 0 0,-8-31-178 0 0,-1-3-3 0 0,5 19 110 0 0,1-15-27 0 0,-6 10 2 0 0,6 3 0 0 0,0 15 46 0 0,3 10 22 0 0,0 0-1 0 0,1 0 1 0 0,-1 0-1 0 0,1 0 1 0 0,1-2 28 0 0,0-5-61 0 0,0-10-42 0 0,-3 14 75 0 0,-4 5 15 0 0,2 0 0 0 0,4-4 35 0 0,3 9 47 0 0,-1 0-68 0 0,-1 0-1 0 0,1 0 1 0 0,-1 0 0 0 0,0 0-1 0 0,1 0 1 0 0,-1 0 0 0 0,1 0 0 0 0,-1 0-1 0 0,1 0 1 0 0,-1 0 0 0 0,0 0-1 0 0,1 0 1 0 0,-1 1 0 0 0,1-1 0 0 0,-1 0-1 0 0,1 0 1 0 0,-1 0 0 0 0,0 1-1 0 0,1-1 1 0 0,-1 0 0 0 0,0 0 0 0 0,1 1-1 0 0,-1-1 1 0 0,0 0 0 0 0,1 1-1 0 0,-1-1 1 0 0,0 0 0 0 0,0 1-1 0 0,1-1 1 0 0,-1 1 0 0 0,0-1 0 0 0,0 0-1 0 0,0 1 1 0 0,0-1 0 0 0,1 1-1 0 0,-1-1 1 0 0,0 1 0 0 0,0-1 0 0 0,0 0-1 0 0,0 1 1 0 0,0-1 0 0 0,0 1-1 0 0,0-1 1 0 0,0 1 0 0 0,0-1 0 0 0,-1 0-1 0 0,1 1 0 0 0,1 8 51 0 0,2 1 52 0 0,10 11 94 0 0,1 3-14 0 0,-1 12 119 0 0,0-3-83 0 0,11 29 92 0 0,-5-13-65 0 0,0-2 46 0 0,-11-18-126 0 0,-3-1 25 0 0,-2-5-56 0 0,4 12 62 0 0,-1-7-18 0 0,-1-11-77 0 0,-3-10-52 0 0,0-1 0 0 0,-1 1 0 0 0,0 0 0 0 0,0 0 0 0 0,0-1-1 0 0,-1 1-49 0 0,0 60 371 0 0,0-35-158 0 0,1-23-171 0 0,-1 12 23 0 0,-3-6-52 0 0,-11 10-22 0 0,14-23-18 0 0,0 3-39 0 0,0 2-104 0 0,-2-3-65 0 0,-1 0-106 0 0,-5-3-224 0 0,5-1-253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3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209 1 7856 0 0,'0'0'174'0'0,"-3"0"29"0"0,-18 0 168 0 0,13 0-303 0 0,-15 0-34 0 0,12 0 71 0 0,6 0 75 0 0,-2 0 79 0 0,2 3 364 0 0,-8 7 17 0 0,6-7-361 0 0,0 0 35 0 0,5 2-104 0 0,-1 0-49 0 0,-8 2 100 0 0,10-7-244 0 0,0 0-1 0 0,0 1 1 0 0,0-1 0 0 0,0 1 0 0 0,0 0 0 0 0,0-1-1 0 0,0 1 1 0 0,0 0 0 0 0,0-1 0 0 0,0 1-1 0 0,0 0 1 0 0,0 0 0 0 0,1 0 0 0 0,-1 0 0 0 0,0-1-1 0 0,1 2-16 0 0,-6 11 196 0 0,1-2-102 0 0,-6 13-30 0 0,1-6 0 0 0,4 9-24 0 0,-1-11 49 0 0,-2 5 60 0 0,5-10-102 0 0,-3 7 32 0 0,5 1 19 0 0,2 45 198 0 0,0-41-153 0 0,0-1 40 0 0,0-5 50 0 0,0 0-42 0 0,0-2-47 0 0,0-5-50 0 0,0-10-86 0 0,0 1-1 0 0,0-1 1 0 0,0 0-1 0 0,0 1 1 0 0,0-1-1 0 0,0 0 1 0 0,0 1 0 0 0,0-1-1 0 0,0 0 1 0 0,0 0-1 0 0,0 1 1 0 0,0-1-1 0 0,0 0 1 0 0,0 1-1 0 0,0-1 1 0 0,1 0-1 0 0,-1 1 1 0 0,0-1-1 0 0,0 0 1 0 0,0 0 0 0 0,0 1-1 0 0,1-1 1 0 0,-1 0-1 0 0,0 0 1 0 0,0 1-1 0 0,1-1-7 0 0,9 13 186 0 0,-7-5-90 0 0,2-2 25 0 0,0-4-18 0 0,4-2 62 0 0,-1 0-57 0 0,-4 1-36 0 0,1-1 0 0 0,-1-1 0 0 0,0 1 0 0 0,0 0 0 0 0,0-1 0 0 0,0 0 0 0 0,0 0-72 0 0,6-4 122 0 0,0-3-53 0 0,6-7 86 0 0,2-3-41 0 0,-14 14-92 0 0,0 0 0 0 0,0 0 0 0 0,-1 0 0 0 0,0-1 0 0 0,0 0 0 0 0,0 1 0 0 0,-1-1 0 0 0,1 0 1 0 0,0-4-23 0 0,1 1 7 0 0,0 1 0 0 0,0 0 0 0 0,0 1 0 0 0,1-1 0 0 0,4-4-7 0 0,-4 5 10 0 0,0 0-1 0 0,-1-1 1 0 0,1 0 0 0 0,-1 0 0 0 0,2-5-10 0 0,10-36 53 0 0,-12 37-50 0 0,0 0 1 0 0,1 1-1 0 0,4-6-3 0 0,1-2 0 0 0,-7 4-10 0 0,-3 12-11 0 0,0 4-1 0 0,2 12 12 0 0,3-6 9 0 0,-4-7 1 0 0,0 1 0 0 0,0-1 0 0 0,0 1 0 0 0,0-1 0 0 0,-1 1 0 0 0,1-1 0 0 0,0 1 0 0 0,-1-1 0 0 0,0 1 0 0 0,1 0 0 0 0,-1-1 0 0 0,0 1 0 0 0,0 0 0 0 0,1 0 1 0 0,-2 13-1 0 0,1-8 0 0 0,0 0 0 0 0,0 0 0 0 0,1 0 0 0 0,-1 0 0 0 0,2 4 0 0 0,5 2-1 0 0,-6-11 1 0 0,-1-1 0 0 0,1 0 0 0 0,0 1 0 0 0,0-1 0 0 0,-1 1 0 0 0,1-1 0 0 0,-1 1 0 0 0,1-1 0 0 0,-1 1 0 0 0,0 0 0 0 0,0-1 0 0 0,0 1 0 0 0,0-1 0 0 0,0 7 1 0 0,0-6-1 0 0,0 0 0 0 0,0 0 0 0 0,0 0 0 0 0,0 1 0 0 0,0-1 0 0 0,1 0 0 0 0,-1 0 0 0 0,0 0 0 0 0,1 0 0 0 0,0 1 0 0 0,47 93 0 0 0,-35-80 0 0 0,1 0 0 0 0,-14-14-1 0 0,1-1 0 0 0,-1 1 0 0 0,1-1 0 0 0,0 1 0 0 0,0-1 0 0 0,0 0 0 0 0,-1 1 0 0 0,1-1 0 0 0,1 0 0 0 0,-1 0 0 0 0,0 1 0 0 0,0-1 0 0 0,0 0 0 0 0,0 0 0 0 0,2 0 1 0 0,-3-1-2 0 0,0 0 0 0 0,0 1 0 0 0,1-1 1 0 0,-1 0-1 0 0,0 0 0 0 0,0 0 0 0 0,0 1 0 0 0,1-1 1 0 0,-1 0-1 0 0,0 0 0 0 0,0 0 0 0 0,0 1 1 0 0,0-1-1 0 0,0 0 0 0 0,1 0 0 0 0,-1 1 1 0 0,0-1-1 0 0,0 0 0 0 0,0 0 0 0 0,0 1 0 0 0,0-1 1 0 0,0 0-1 0 0,0 1 0 0 0,0-1 0 0 0,0 0 1 0 0,0 0-1 0 0,0 1 0 0 0,0-1 0 0 0,0 0 0 0 0,0 1 1 0 0,0-1-1 0 0,0 0 0 0 0,-1 1 2 0 0,1-1-2 0 0,0 0 0 0 0,0 0 0 0 0,0 0 0 0 0,0 0 0 0 0,0 0 0 0 0,0 0 0 0 0,0 0 0 0 0,0 0 0 0 0,0 0 1 0 0,0 0-1 0 0,0 0 0 0 0,0 1 0 0 0,0-1 0 0 0,0 0 0 0 0,0 0 0 0 0,0 0 0 0 0,0 0 0 0 0,0 0 0 0 0,0 0 0 0 0,0 0 0 0 0,0 0 0 0 0,0 0 0 0 0,0 0 0 0 0,0 1 0 0 0,0-1 0 0 0,1 0 0 0 0,-1 0 0 0 0,0 0 0 0 0,0 0 0 0 0,0 0 0 0 0,0 0 0 0 0,0 0 0 0 0,0 0 0 0 0,0 0 0 0 0,0 0 0 0 0,0 0 0 0 0,0 0 1 0 0,0 0-1 0 0,0 0 0 0 0,1 0 0 0 0,-1 0 0 0 0,0 0 0 0 0,0 0 0 0 0,0 0 0 0 0,0 0 0 0 0,0 0 0 0 0,0 0 0 0 0,0 0 0 0 0,0 0 0 0 0,0 0 0 0 0,0 0 0 0 0,1 0 0 0 0,-1 0 0 0 0,0 0 0 0 0,0 0 0 0 0,0 0 0 0 0,0 0 2 0 0,2 0-37 0 0,0 0-20 0 0,-1 0-26 0 0,1 0-43 0 0,-1 0-21 0 0,0 0-45 0 0,0 0-49 0 0,0 0-58 0 0,-1 0-62 0 0,1 0-56 0 0,-1 0-51 0 0,1 0-44 0 0,-1 0-152 0 0,0 0-45 0 0,0 0-183 0 0,0 0-493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3.7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9272 0 0,'0'0'208'0'0,"0"0"33"0"0,0 2 14 0 0,0 7-154 0 0,0 0-38 0 0,0 33 85 0 0,0-29-31 0 0,0 1 94 0 0,0-4 16 0 0,0 0 77 0 0,0 1 91 0 0,0-1 103 0 0,2 7-114 0 0,1-7-98 0 0,1-1-16 0 0,0 0 38 0 0,0 3 203 0 0,-3 1-71 0 0,-1 1-77 0 0,-1-2-81 0 0,0-1-57 0 0,1 17 514 0 0,0 10 243 0 0,2-24-716 0 0,2-4-71 0 0,-4-10-183 0 0,1 1 0 0 0,-1-1 0 0 0,0 1 0 0 0,1-1 1 0 0,-1 1-1 0 0,0 0 0 0 0,0-1 0 0 0,1 1 0 0 0,-1 0 0 0 0,0-1 0 0 0,0 1 0 0 0,0 0 1 0 0,0-1-1 0 0,0 1 0 0 0,0 0 0 0 0,0-1 0 0 0,0 1 0 0 0,0 0 0 0 0,0-1 0 0 0,0 1 1 0 0,-1-1-1 0 0,1 1 0 0 0,0 0 0 0 0,0-1 0 0 0,-1 1 0 0 0,1 0 0 0 0,0-1 0 0 0,-1 1 1 0 0,1-1-1 0 0,0 1 0 0 0,-1-1 0 0 0,1 1 0 0 0,-1-1 0 0 0,1 1 0 0 0,-1-1 0 0 0,1 1-12 0 0,-3 1 270 0 0,3-2-46 0 0,0 0-22 0 0,0 0-2 0 0,0 0-6 0 0,0 0-28 0 0,0 0-7 0 0,0 0-6 0 0,0 0-14 0 0,0 0-55 0 0,0-2-13 0 0,0 0-64 0 0,0 1 1 0 0,1-1 0 0 0,-1 1-1 0 0,0-1 1 0 0,1 1 0 0 0,-1-1-1 0 0,1 1 1 0 0,0-1 0 0 0,-1 1-1 0 0,1 0 1 0 0,0-1-8 0 0,6-12 6 0 0,-5-4-3 0 0,-2 15 4 0 0,0-1-1 0 0,0 1 0 0 0,0 0 1 0 0,0-1-1 0 0,1 1 0 0 0,0 0 0 0 0,-1-1 1 0 0,2 1-7 0 0,2-8 8 0 0,-2 8-8 0 0,-1 0 1 0 0,0 0-1 0 0,0 0 0 0 0,0 0 0 0 0,0 0 0 0 0,0-1 1 0 0,-1 1-1 0 0,1 0 0 0 0,-1 0 0 0 0,0-3 0 0 0,0 2 0 0 0,0 1 0 0 0,1-1 0 0 0,-1 1 0 0 0,1-1 0 0 0,0 1 0 0 0,0 0 0 0 0,0-1 0 0 0,1 0 0 0 0,4-12 0 0 0,-1-11-21 0 0,6 6-80 0 0,-8 8 50 0 0,-2 10 41 0 0,-1 1 0 0 0,1 0 0 0 0,-1-1 0 0 0,1 1 1 0 0,0 0-1 0 0,0 0 0 0 0,0-1 0 0 0,0 1 0 0 0,0 0 0 0 0,1 0 0 0 0,-1 0 0 0 0,0 0 0 0 0,1 1 0 0 0,0-1 10 0 0,30-30-100 0 0,-16 18 52 0 0,-15 14 47 0 0,0-1 0 0 0,1 1 0 0 0,-1 0 0 0 0,1-1-1 0 0,-1 1 1 0 0,1 0 0 0 0,-1 0 0 0 0,1 0 0 0 0,-1 0-1 0 0,1 0 2 0 0,5-1 1 0 0,-5 1-7 0 0,0 0 0 0 0,0 0 0 0 0,1 0-1 0 0,-1 0 1 0 0,0 0 0 0 0,0 1 0 0 0,0-1 0 0 0,0 1 0 0 0,1-1 0 0 0,0 1 6 0 0,2 2-7 0 0,2 0 7 0 0,-1 0-1 0 0,0 1 0 0 0,0-1 0 0 0,0 1 0 0 0,0 1 0 0 0,0 0 1 0 0,-3-2 0 0 0,1 0 0 0 0,0 0 0 0 0,0 0 0 0 0,1 0 0 0 0,3 2 0 0 0,-5-4 0 0 0,1 1 0 0 0,-1 0 0 0 0,0 0 0 0 0,0 1 0 0 0,0-1 0 0 0,0 1 0 0 0,0-1 0 0 0,0 1 0 0 0,-1 0 0 0 0,1 0 0 0 0,-1 1 0 0 0,6 8 0 0 0,-5-6 0 0 0,1 0 0 0 0,0 0 0 0 0,1 0 0 0 0,3 3 0 0 0,-4-5 0 0 0,-1 0 0 0 0,0 0 0 0 0,-1 0 0 0 0,1 0 0 0 0,-1 0 0 0 0,1 2 0 0 0,9 15 11 0 0,-10-18-7 0 0,0-1 0 0 0,0 1 0 0 0,0 0 0 0 0,-1 0 1 0 0,0 0-1 0 0,1 0 0 0 0,-1 0 0 0 0,0 0 0 0 0,-1 1 0 0 0,1-1 0 0 0,0 0 0 0 0,-1 0 0 0 0,0 3-4 0 0,0-5 2 0 0,0 0-1 0 0,0-1 0 0 0,0 1 1 0 0,0 0-1 0 0,0 0 1 0 0,0-1-1 0 0,1 1 0 0 0,-1 0 1 0 0,0-1-1 0 0,0 1 0 0 0,0 0 1 0 0,1-1-1 0 0,-1 1 0 0 0,0-1 1 0 0,1 1-1 0 0,-1 0 0 0 0,1-1 1 0 0,-1 1-1 0 0,0-1 0 0 0,1 1 1 0 0,-1-1-1 0 0,1 1 1 0 0,-1-1-1 0 0,1 0 0 0 0,0 1 1 0 0,-1-1-2 0 0,1 1 1 0 0,0-1 1 0 0,-1 0 0 0 0,1 1 0 0 0,-1-1 0 0 0,1 1 0 0 0,-1-1-1 0 0,1 1 1 0 0,-1-1 0 0 0,0 1 0 0 0,1 0 0 0 0,-1-1-1 0 0,1 1 1 0 0,-1-1 0 0 0,0 1 0 0 0,0 0 0 0 0,1-1 0 0 0,-1 1-1 0 0,0 0 1 0 0,0-1 0 0 0,0 1 0 0 0,0 0 0 0 0,0-1 0 0 0,0 1-1 0 0,0 0 1 0 0,0-1 0 0 0,0 1-2 0 0,0 9 27 0 0,0-1-77 0 0,0 3-86 0 0,0 5-157 0 0,0-13 304 0 0,0-1-79 0 0,-1-1-81 0 0,0 0-84 0 0,0-1-86 0 0,0 0-87 0 0,0 0-91 0 0,0-1-93 0 0,-1 1-70 0 0,0 0-91 0 0,1 0-93 0 0,-1 1-94 0 0,0 2-1316 0 0,1 5-1278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4.3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 9184 0 0,'0'0'208'0'0,"0"3"33"0"0,-3 10 14 0 0,-10 16-101 0 0,12-20-70 0 0,2-2-66 0 0,-1 3-33 0 0,0 6 19 0 0,1-12 39 0 0,1 1 35 0 0,3 6 221 0 0,2 13 461 0 0,-6-14-517 0 0,-1 0 147 0 0,2-1-102 0 0,0-2-43 0 0,2 2 2 0 0,0 0-37 0 0,-2-2-23 0 0,0 0 26 0 0,-2 2 75 0 0,1-1-32 0 0,0 0-66 0 0,1 0-25 0 0,3 2 12 0 0,-1 1 27 0 0,0-2 53 0 0,-1-1-57 0 0,6 13 293 0 0,-4-10-234 0 0,-4-10-214 0 0,25 31 674 0 0,-23-27-640 0 0,-3-4-62 0 0,0 0 0 0 0,0-1-1 0 0,1 1 1 0 0,-1 0 0 0 0,0-1 0 0 0,1 1 0 0 0,-1-1-1 0 0,1 1 1 0 0,-1-1 0 0 0,0 1 0 0 0,1-1 0 0 0,-1 1 0 0 0,1-1-1 0 0,0 1 1 0 0,-1-1 0 0 0,1 1 0 0 0,-1-1 0 0 0,1 0-1 0 0,0 1 1 0 0,-1-1 0 0 0,1 0 0 0 0,0 1-17 0 0,4 1 64 0 0,-4-1-46 0 0,0-1-1 0 0,0 1 1 0 0,0 0 0 0 0,0 0-1 0 0,0 0 1 0 0,0 0-1 0 0,0-1 1 0 0,0 1 0 0 0,-1 1-1 0 0,1-1 1 0 0,0 0-1 0 0,0 0 1 0 0,-1 0 0 0 0,1 0-1 0 0,-1 0-17 0 0,8 10 218 0 0,3-8-119 0 0,2-3 0 0 0,-10 0-10 0 0,-1 0-2 0 0,16 0 15 0 0,-12 0-70 0 0,-3 0-5 0 0,2-2 53 0 0,1-7-23 0 0,0 0 0 0 0,-1 0-1 0 0,0 0 1 0 0,0-1-57 0 0,-5 10 0 0 0,1-1 1 0 0,-1 0 1 0 0,1-1-1 0 0,-1 1 0 0 0,0-1 1 0 0,0 1-1 0 0,1-1 0 0 0,-1 1 1 0 0,0-1-1 0 0,0 1 0 0 0,0-1-1 0 0,0 1 2 0 0,0-1-1 0 0,0 1 0 0 0,0-1 0 0 0,0 1 0 0 0,0 0 1 0 0,0-1-1 0 0,1 1 0 0 0,-1-1 0 0 0,1 1 0 0 0,-1-1-1 0 0,5-6 23 0 0,-4 7-20 0 0,0 0-1 0 0,0-1 1 0 0,0 1-1 0 0,0-1 1 0 0,0 1-1 0 0,-1-1 1 0 0,1 0-1 0 0,-1 1 1 0 0,1-1-1 0 0,-1 0 1 0 0,0 1-1 0 0,1-1 0 0 0,-1 0 1 0 0,0 1-1 0 0,0-2-2 0 0,-1-6 0 0 0,1 6 0 0 0,-1 0 0 0 0,1 0 0 0 0,0 0 0 0 0,0 0 0 0 0,0 0 0 0 0,1 0 0 0 0,-1 0 0 0 0,1 0 0 0 0,-1 0 0 0 0,1 0 0 0 0,0-1 0 0 0,1 1-1 0 0,0 0 0 0 0,0-1 0 0 0,-1 1 0 0 0,1-1 0 0 0,-1 0 0 0 0,0 0-1 0 0,0 1 1 0 0,-1-1 0 0 0,1-4 1 0 0,0-18-103 0 0,-1 24-3 0 0,0 1 37 0 0,0-3 19 0 0,0 0 93 0 0,0-7 165 0 0,0 7-199 0 0,0 0-74 0 0,0 0-91 0 0,0 0-61 0 0,0 1-92 0 0,0-1-106 0 0,0 1-120 0 0,0 1 219 0 0,0 0-36 0 0,0 0-35 0 0,0 0-39 0 0,0 0-39 0 0,0 0-42 0 0,0 0-43 0 0,0 0-45 0 0,0-9-1605 0 0,0-7-1250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4.9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1 8464 0 0,'0'0'190'0'0,"0"2"28"0"0,-2 9-30 0 0,-4-1-34 0 0,1-1-66 0 0,4-8-83 0 0,1 0-1 0 0,0 1 0 0 0,-1-1 0 0 0,1 1 0 0 0,0-1 0 0 0,-1 1 0 0 0,1-1 0 0 0,0 0 1 0 0,0 1-1 0 0,0 0-4 0 0,0 5 22 0 0,0 0 41 0 0,0 0 38 0 0,0 0 32 0 0,0 5 153 0 0,0 0 61 0 0,0 28 958 0 0,0-23-788 0 0,0-9-291 0 0,0 1-35 0 0,0 0-42 0 0,0-1-49 0 0,2 4 326 0 0,4 0 68 0 0,1 1 20 0 0,-6-8-300 0 0,-1 1 34 0 0,0-2-110 0 0,0-1 74 0 0,0 9 683 0 0,0-7-564 0 0,0-3-207 0 0,0-1-42 0 0,0 1-51 0 0,0-1-59 0 0,0 1 473 0 0,0-2-12 0 0,0 0-22 0 0,3 0-90 0 0,-1 0-303 0 0,0 0 43 0 0,1 0 165 0 0,0-1 176 0 0,2-2 310 0 0,-2 2-378 0 0,-1-1-58 0 0,0 0-141 0 0,0 0-51 0 0,0 0-58 0 0,0 1-48 0 0,0-1-53 0 0,0 0-58 0 0,10-17 232 0 0,-10 15-84 0 0,0-1 1 0 0,0 2 0 0 0,1-1 0 0 0,0 0 0 0 0,2-3-16 0 0,-2 4 10 0 0,0-1 1 0 0,0 0-1 0 0,-1 0 1 0 0,1 0-1 0 0,-1 0 1 0 0,0-1-1 0 0,-1 1 1 0 0,2-2-11 0 0,7-17 10 0 0,11-14-10 0 0,-12 25 0 0 0,-4 6 0 0 0,-1 0 0 0 0,0-1 0 0 0,0 1 0 0 0,0-2 0 0 0,-3 5 0 0 0,1 0 0 0 0,0 1 0 0 0,0-1 0 0 0,0 1 0 0 0,0 0 0 0 0,0 0 0 0 0,1 0 0 0 0,-1 0 0 0 0,1 0 0 0 0,-1 0 0 0 0,1 1 0 0 0,0-1 0 0 0,-1 1 0 0 0,1 0 0 0 0,1-1 0 0 0,3-1 0 0 0,12-8 0 0 0,5 6 0 0 0,-14-6 0 0 0,-7 10 0 0 0,1 1 0 0 0,-1-1 0 0 0,0 1 0 0 0,0 0 0 0 0,0-1 0 0 0,1 1 0 0 0,0 1 0 0 0,1-1 0 0 0,-1 0 0 0 0,1 0 0 0 0,-1 1 0 0 0,1 0 0 0 0,-1 0 0 0 0,1 0 0 0 0,-1 1 0 0 0,1-1 0 0 0,-1 1 0 0 0,0 0 0 0 0,0 1 0 0 0,3 1 0 0 0,5 5 0 0 0,-1 0 0 0 0,-1 0 0 0 0,7 8 0 0 0,-15-15 0 0 0,0 0 0 0 0,1 2 0 0 0,-1-1 0 0 0,0 0 0 0 0,0 0 0 0 0,0 1 0 0 0,1 1 0 0 0,-2-2 0 0 0,1 1 0 0 0,0-1 0 0 0,0 0 0 0 0,1 0 0 0 0,-1 1 0 0 0,2-1 0 0 0,-1 1-1 0 0,1 0-1 0 0,-1 0 0 0 0,0 1 0 0 0,0-1 0 0 0,0 0 1 0 0,0 1-1 0 0,-1 0 0 0 0,1 0 0 0 0,-1 1 2 0 0,2 5-49 0 0,0 0-1 0 0,1-1 1 0 0,4 6 49 0 0,1 2-28 0 0,-10-16 28 0 0,1-1 0 0 0,-1 0 0 0 0,1 1 0 0 0,-1-1 0 0 0,0 1 0 0 0,0-1 0 0 0,1 1 0 0 0,-1-1 0 0 0,0 1 0 0 0,0-1 0 0 0,-1 1 0 0 0,1-1 0 0 0,0 1 0 0 0,1-1 0 0 0,-1 1 0 0 0,0-1 0 0 0,0 1 0 0 0,1-1 0 0 0,-1 0 0 0 0,1 1 0 0 0,-1-1 0 0 0,11 15 0 0 0,-11-14 0 0 0,1-1 0 0 0,-1 0 0 0 0,1 1 0 0 0,-1-1 0 0 0,0 1 0 0 0,0-1 0 0 0,1 1 0 0 0,-1-1 0 0 0,0 1 0 0 0,0-1 0 0 0,0-1 0 0 0,0 14 11 0 0,0-12 42 0 0,0-2 11 0 0,0-2-10 0 0,-1-14-40 0 0,1-16-40 0 0,3 5-65 0 0,8 6 6 0 0,-8 8 49 0 0,-2 9 22 0 0,1 0 0 0 0,-1 0-1 0 0,0 0 1 0 0,1 0-1 0 0,0 0 1 0 0,0 0-1 0 0,0 1 1 0 0,0-1 14 0 0,6-7-39 0 0,14-24-133 0 0,-17 25 97 0 0,-4 8 59 0 0,0-1 0 0 0,0 1 0 0 0,0 0 1 0 0,0 0-1 0 0,1-1 0 0 0,-1 1 1 0 0,1 0-1 0 0,-1 1 0 0 0,1-1 16 0 0,-1 1-3 0 0,3-4-22 0 0,0 1 0 0 0,1 0 0 0 0,-1 0-1 0 0,1 1 1 0 0,1-1 25 0 0,-3 3-12 0 0,-1 0 0 0 0,1-1 0 0 0,0 1 1 0 0,0 1-1 0 0,0-1 0 0 0,0 0 0 0 0,0 1 0 0 0,0 0 0 0 0,0-1 0 0 0,0 1 0 0 0,0 1 12 0 0,43-1-21 0 0,-41 2-22 0 0,22 25 43 0 0,-24-20 52 0 0,-3 2-48 0 0,-1-7 5 0 0,1 0-4 0 0,0 0 0 0 0,1 0-1 0 0,-1 0 1 0 0,0 0 0 0 0,1-1-1 0 0,-1 1 1 0 0,1 0 0 0 0,0-1-1 0 0,-1 1 1 0 0,1 0 0 0 0,0-1-1 0 0,0 1 1 0 0,0-1-5 0 0,5 12 31 0 0,-4-2 17 0 0,-1 6-10 0 0,0-13-25 0 0,-1 1-1 0 0,0-1 1 0 0,0 0-1 0 0,0 1 0 0 0,0-1 1 0 0,-1 1-1 0 0,1-1 0 0 0,-1 0 1 0 0,-2 4-13 0 0,-11 15 41 0 0,14-20-31 0 0,1 19-21 0 0,-1-19-122 0 0,0 0 87 0 0,0-1 59 0 0,0 4 89 0 0,0-2-106 0 0,0-2-61 0 0,0 0-68 0 0,0 1-102 0 0,0 0-118 0 0,0-1 127 0 0,0-1-36 0 0,0 1-40 0 0,0 0-42 0 0,0-1-87 0 0,0 0-65 0 0,0 0-59 0 0,0 0-51 0 0,0 1-178 0 0,0 0-50 0 0,0 0-216 0 0,0 1-579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5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9072 0 0,'0'0'266'0'0,"0"0"1"0"0,0 3-103 0 0,0 9 188 0 0,-1 3 63 0 0,1-12-300 0 0,-1 1-1 0 0,2-1 1 0 0,-1 0 0 0 0,0 1 0 0 0,0-1 0 0 0,1 0-1 0 0,0 1 1 0 0,0-1 0 0 0,0 1-115 0 0,4 4 208 0 0,2 5 124 0 0,-6-2-65 0 0,-1 0-16 0 0,0 1-57 0 0,3 10 139 0 0,3-6-40 0 0,-2-4-34 0 0,-1 11 76 0 0,-2-16-222 0 0,-1 0 0 0 0,1-1 0 0 0,1 1 0 0 0,-1 0 0 0 0,1-1 0 0 0,0 1-113 0 0,3 10 214 0 0,0 15 145 0 0,0-16-195 0 0,-3-9-85 0 0,0-1-1 0 0,-1 1 1 0 0,0 0-1 0 0,0 0 1 0 0,0 0 0 0 0,-1 0-79 0 0,0 44 433 0 0,0 75 436 0 0,0-82-478 0 0,0-42-309 0 0,0-2-2 0 0,0 0-1 0 0,0 0-7 0 0,0 0-4 0 0,0-2-4 0 0,2-34-49 0 0,4 20-18 0 0,0 6 4 0 0,-5 8-1 0 0,-1 0 0 0 0,1-1 0 0 0,0 1 0 0 0,-1 0 0 0 0,1-1 0 0 0,-1 1 0 0 0,0-1 0 0 0,0 1 0 0 0,0 0 0 0 0,0-3 0 0 0,1-12 0 0 0,15-20 0 0 0,-2 12-18 0 0,-1 5-81 0 0,-9 8 23 0 0,-3 11 70 0 0,-1 0-1 0 0,0 0 1 0 0,1 0-1 0 0,-1 0 1 0 0,1 0-1 0 0,-1 0 1 0 0,1 0-1 0 0,0 0 1 0 0,-1 0-1 0 0,1 0 1 0 0,0 0-1 0 0,0 0 0 0 0,0 0 1 0 0,0 0-1 0 0,-1 1 1 0 0,1-1-1 0 0,0 0 1 0 0,1 0 6 0 0,9-4-12 0 0,-9 4 20 0 0,0 0 0 0 0,1 0 0 0 0,-1 0 0 0 0,0 0 0 0 0,0-1 0 0 0,0 1 0 0 0,0-1 0 0 0,0 1 0 0 0,0-1-8 0 0,0 0 9 0 0,-1 1 1 0 0,1-1-1 0 0,0 1 0 0 0,0-1 1 0 0,0 1-1 0 0,0 0 0 0 0,0 0 1 0 0,1-1-10 0 0,10-1 11 0 0,-1 3-46 0 0,0 0-57 0 0,-3 0-2 0 0,-7 0 77 0 0,-1 0 0 0 0,1 0 0 0 0,0 0 0 0 0,-1 1 0 0 0,1-1 0 0 0,0 1 0 0 0,-1-1 0 0 0,1 1 0 0 0,-1-1 0 0 0,1 1 0 0 0,-1 0 0 0 0,1 0 0 0 0,-1 0 0 0 0,1 0 17 0 0,6 4-54 0 0,2 0 29 0 0,-7-4 25 0 0,-1 0 0 0 0,0 0 0 0 0,1 0-1 0 0,-1 0 1 0 0,0 1 0 0 0,0-1 0 0 0,0 1 0 0 0,0 0-1 0 0,0 0 1 0 0,14 13-4 0 0,-7-7 6 0 0,-2-1 0 0 0,1 2-1 0 0,3 3-1 0 0,-9-8-11 0 0,1 0 0 0 0,-1 1 0 0 0,1-1-1 0 0,-1 0 1 0 0,0 1 0 0 0,0 0 11 0 0,0 1-7 0 0,0 1 6 0 0,0-1 0 0 0,0 1 0 0 0,0 0 0 0 0,-1 0 0 0 0,0 0 0 0 0,-1 0 0 0 0,1 0 1 0 0,-1 52 130 0 0,0-59-127 0 0,0 1-1 0 0,0-1 1 0 0,0 0 0 0 0,0 1-1 0 0,0-1 1 0 0,0 0 0 0 0,0 1 0 0 0,0-1-1 0 0,0 0 1 0 0,0 0 0 0 0,0 1-1 0 0,0-1 1 0 0,0 0 0 0 0,0 1 0 0 0,-1-1-1 0 0,1 0 1 0 0,0 1 0 0 0,0-1-1 0 0,0 0 1 0 0,0 0 0 0 0,-1 1 0 0 0,1-1-1 0 0,0 0 1 0 0,0 0 0 0 0,-1 1-1 0 0,1-1-2 0 0,-11 17 84 0 0,7-8-40 0 0,-2 0 38 0 0,1-3 4 0 0,-1 1 34 0 0,1-3-46 0 0,-1 0 0 0 0,0 0 0 0 0,1-1 0 0 0,-4 1-74 0 0,-5 3 77 0 0,14-7-76 0 0,-1 1 6 0 0,-1 0 1 0 0,1-1-1 0 0,-1 0 1 0 0,1 1-1 0 0,-1-1 1 0 0,1 0-1 0 0,0 0 1 0 0,-1 0-1 0 0,1 0 1 0 0,-1 0-8 0 0,1 0 7 0 0,-1 0 0 0 0,1 0 0 0 0,-1 0 0 0 0,1 0 0 0 0,-1 1 1 0 0,1-1-1 0 0,-1 0 0 0 0,1 1 0 0 0,-1-1 0 0 0,1 1-7 0 0,-7 4 34 0 0,-5 1-1 0 0,2-4-44 0 0,-9-2-71 0 0,-3 0 6 0 0,17 0 19 0 0,2-3-18 0 0,0 1 7 0 0,-7-3-81 0 0,2 2-6 0 0,0 1-46 0 0,-1 1-90 0 0,-6 1-219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49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7688 0 0,'0'-13'166'0'0,"0"10"29"0"0,0 3 14 0 0,0 0 39 0 0,0 0 115 0 0,2 0 49 0 0,9 0 11 0 0,-8 0-2 0 0,-3 0-12 0 0,0 3-7 0 0,0 1-295 0 0,1-1 39 0 0,3 7 430 0 0,-1-6-366 0 0,-1-1-77 0 0,0-2-110 0 0,-1 1-34 0 0,2 3 395 0 0,0 8-32 0 0,9 2 38 0 0,1 3 17 0 0,-10-3-44 0 0,-1-2-60 0 0,5 3 35 0 0,-1-4-104 0 0,-2-2-39 0 0,-2-5-135 0 0,0 2 39 0 0,1 0 1 0 0,-1 0 0 0 0,-1 0-1 0 0,0 0 1 0 0,0 1 0 0 0,0 5-100 0 0,-1 3 159 0 0,0-7-43 0 0,0 0 0 0 0,0 1-1 0 0,1-1 1 0 0,1 5-116 0 0,2 4 125 0 0,4 16 112 0 0,-7-6-22 0 0,-1-11-95 0 0,0 18 123 0 0,3-10-30 0 0,-2-22-181 0 0,6 28 215 0 0,-5-22-148 0 0,-1 0 0 0 0,1 0 0 0 0,-2 7-99 0 0,0 10 209 0 0,0 34 182 0 0,0-32-167 0 0,2-10-88 0 0,1-2 76 0 0,1-1 0 0 0,0 0 0 0 0,5 10-212 0 0,-1-4 147 0 0,-5-4 12 0 0,-3 4-23 0 0,-1-11-76 0 0,0 6 33 0 0,1 0-16 0 0,5-3-17 0 0,5 8 38 0 0,-8-8-20 0 0,-2-10-40 0 0,0-3-44 0 0,0 0-57 0 0,0 0-47 0 0,0 0-169 0 0,0 0 131 0 0,0 0 57 0 0,0 0-34 0 0,0 0-13 0 0,0 0-35 0 0,0 0-40 0 0,0 0-45 0 0,0 0-50 0 0,0 0-45 0 0,0 0-43 0 0,0 0-38 0 0,1 0-280 0 0,-1 0-63 0 0,1 0-50 0 0,0 0-36 0 0,3 0-1544 0 0,5 0-1363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6.6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11144 0 0,'0'0'248'0'0,"0"0"34"0"0,0 0 22 0 0,0 0-29 0 0,0 3-96 0 0,0 0-64 0 0,0 1 35 0 0,0 5 230 0 0,-1 17 880 0 0,2-14-809 0 0,-1-6-267 0 0,1-1-64 0 0,0 0-78 0 0,0-1-92 0 0,5 9 321 0 0,-1-3-5 0 0,-3 5 57 0 0,-2 33 331 0 0,0 29 259 0 0,2-56-665 0 0,5 8 68 0 0,-5-22-224 0 0,-1 1 0 0 0,1-1 0 0 0,-1 1 0 0 0,0-1 0 0 0,-1 2-92 0 0,0 25 358 0 0,0 47 366 0 0,0-50-398 0 0,0-27-287 0 0,1 0 0 0 0,-1 0 0 0 0,1 0 0 0 0,0 0 0 0 0,0 0 0 0 0,0 0 0 0 0,1 0 0 0 0,-1-1 0 0 0,1 1 0 0 0,1 2-39 0 0,-2-3 29 0 0,0 0 0 0 0,0 0-1 0 0,0 0 1 0 0,-1 0 0 0 0,1 0 0 0 0,-1 0 0 0 0,0 0 0 0 0,0 0 0 0 0,0 3-29 0 0,-1 9 83 0 0,0 1-56 0 0,1-15-286 0 0,0-1 83 0 0,0 1 72 0 0,0 0 64 0 0,0-1 49 0 0,0 1 34 0 0,0-1 122 0 0,0 3 632 0 0,0-3-673 0 0,0 1-50 0 0,0 0-63 0 0,0-1-83 0 0,0 1-98 0 0,0-1-113 0 0,0 1-79 0 0,0 0-113 0 0,0-1-125 0 0,0 1 249 0 0,0-1-35 0 0,0 0-37 0 0,0 1-38 0 0,0-1-39 0 0,0 0-42 0 0,0 1-42 0 0,0-1-43 0 0,0 1-46 0 0,0-1-47 0 0,0 0-1649 0 0,0 0-1340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6.9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14944 0 0,'0'0'340'0'0,"0"0"50"0"0,0 0 24 0 0,0 0-177 0 0,0 0-114 0 0,0 0-36 0 0,0 3-52 0 0,0-3-34 0 0,0 1-1 0 0,1 0 0 0 0,-1-1 1 0 0,0 1-1 0 0,0 0 0 0 0,0-1 1 0 0,0 1-1 0 0,1 0 1 0 0,-1-1-1 0 0,0 1 0 0 0,1-1 1 0 0,-1 1-1 0 0,0 0 1 0 0,1-1-1 0 0,-1 1 0 0 0,1-1 1 0 0,-1 1-1 0 0,0-1 1 0 0,1 0-1 0 0,0 1 0 0 0,-1-1 1 0 0,1 1-1 0 0,-1-1 0 0 0,7 6 15 0 0,-6 1 41 0 0,0-4 53 0 0,1 0 126 0 0,7 12 189 0 0,-8-12-339 0 0,0 1 0 0 0,0-1 0 0 0,0 1 0 0 0,-1 0 0 0 0,0-1-1 0 0,0 3-84 0 0,1 3 193 0 0,0-3-35 0 0,4 4 80 0 0,2 3-48 0 0,-6-6-110 0 0,0 0 0 0 0,0 1 0 0 0,0-1 0 0 0,-1 1 0 0 0,0-1 0 0 0,0 0-1 0 0,-1 4-79 0 0,0 21 234 0 0,4-1-56 0 0,2-15-100 0 0,-3-9-41 0 0,0 0 0 0 0,-1-1-1 0 0,0 1 1 0 0,0 0 0 0 0,0 0-1 0 0,-1 0-36 0 0,0 15 90 0 0,0 0 38 0 0,0 43 370 0 0,0-35-328 0 0,0 9-74 0 0,0-18-101 0 0,0 3-44 0 0,0-22 46 0 0,0-1 0 0 0,0 1 0 0 0,0-1 0 0 0,1 1-1 0 0,-1-1 1 0 0,0 1 0 0 0,0-1 0 0 0,1 0 0 0 0,-1 1-1 0 0,1-1 4 0 0,10 13-170 0 0,-9-12-76 0 0,-2-2 114 0 0,0 0 46 0 0,0 0-35 0 0,0 0-14 0 0,0 0-36 0 0,0 0-42 0 0,0 0-46 0 0,0 0-50 0 0,0 0-48 0 0,0 0-43 0 0,0 0-39 0 0,0 0-285 0 0,0 0-65 0 0,0 0-50 0 0,0 0-38 0 0,0 0-331 0 0,0 0-32 0 0,0 0-2596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7.4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336 96 9672 0 0,'0'0'216'0'0,"-2"0"32"0"0,1 1-237 0 0,1-1 0 0 0,-1 0 0 0 0,1 0 0 0 0,-1 0 0 0 0,1 0 0 0 0,0 0 0 0 0,-1 0 1 0 0,1-1-1 0 0,-1 1 0 0 0,1 0 0 0 0,-1 0 0 0 0,1 0 0 0 0,0 0 0 0 0,-1 0 0 0 0,1-1 0 0 0,0 1 0 0 0,-1 0 1 0 0,1 0-1 0 0,-1-1 0 0 0,1 1 0 0 0,0 0 0 0 0,0 0 0 0 0,-1-1 0 0 0,1 1 0 0 0,0 0 0 0 0,-1-1 1 0 0,1 1-1 0 0,0-1 0 0 0,0 1 0 0 0,0 0 0 0 0,-1-1-11 0 0,-3-6 152 0 0,-2 5-110 0 0,1-1-36 0 0,0-10-6 0 0,-3 3 20 0 0,2 4 52 0 0,0-1 77 0 0,-4 0 171 0 0,-3 2 281 0 0,9-2-196 0 0,3 7-380 0 0,1-1 0 0 0,0 1 1 0 0,0 0-1 0 0,-1-1 1 0 0,1 1-1 0 0,0-1 1 0 0,-1 1-1 0 0,1 0 1 0 0,0-1-1 0 0,-1 1 1 0 0,1 0-1 0 0,-1-1 0 0 0,1 1 1 0 0,0 0-1 0 0,-1-1 1 0 0,1 1-1 0 0,-1 0 1 0 0,1 0-1 0 0,-1 0 1 0 0,1 0-1 0 0,-1-1 0 0 0,1 1 1 0 0,-1 0-1 0 0,1 0 1 0 0,-1 0-1 0 0,1 0 1 0 0,-1 0-1 0 0,1 0 1 0 0,-1 0-1 0 0,1 0 0 0 0,-1 0 1 0 0,0 1-26 0 0,-9-4 371 0 0,4-2-35 0 0,6 4-311 0 0,0 0 0 0 0,-1 1-1 0 0,1-1 1 0 0,-1 1-1 0 0,1-1 1 0 0,-1 1-1 0 0,1-1 1 0 0,-1 1 0 0 0,1-1-1 0 0,-1 1 1 0 0,1 0-1 0 0,-1-1 1 0 0,0 1 0 0 0,1 0-1 0 0,-1 0 1 0 0,0-1-1 0 0,1 1 1 0 0,-1 0-1 0 0,0 0 1 0 0,1 0 0 0 0,-1 0-1 0 0,0 0 1 0 0,1 0-1 0 0,-1 0 1 0 0,0 0 0 0 0,0 0-25 0 0,-13 0 356 0 0,2 2-72 0 0,2 2-62 0 0,1 3-52 0 0,4-4 118 0 0,-10 1 9 0 0,-1 7-96 0 0,-15 21 67 0 0,16-15-101 0 0,12-15-133 0 0,0 2 1 0 0,1-1 0 0 0,0 0-1 0 0,0 0 1 0 0,0 1 0 0 0,0 1-35 0 0,0-2 34 0 0,0 1-1 0 0,0-1 1 0 0,0 0 0 0 0,0 0 0 0 0,-1 1-1 0 0,0-1-33 0 0,1-1 17 0 0,0 0-1 0 0,1 0 0 0 0,-1 0 0 0 0,1 1 0 0 0,-1-1 0 0 0,1 0 0 0 0,0 0 0 0 0,0 1 0 0 0,0-1 0 0 0,0 1 0 0 0,1-1 0 0 0,-1 1 0 0 0,1-1-16 0 0,-1 1 16 0 0,1-1 1 0 0,-1 1 0 0 0,0-1-1 0 0,0 1 1 0 0,0-1-1 0 0,0 1 1 0 0,0-1-1 0 0,0 0 1 0 0,-1 0 0 0 0,1 0-1 0 0,-1 0 1 0 0,1 0-1 0 0,-1 0-16 0 0,0 0 17 0 0,1-1 0 0 0,-1 1 0 0 0,1 0 0 0 0,0-1 0 0 0,0 1 0 0 0,-1 0 0 0 0,1 0 0 0 0,0 0 0 0 0,1 0 0 0 0,-1 0 0 0 0,0 0 0 0 0,0 1-17 0 0,0 28 207 0 0,1-17-114 0 0,0-12-78 0 0,0 1 0 0 0,0-1 0 0 0,0 1 0 0 0,0-1 0 0 0,1 1 0 0 0,-1-1-1 0 0,1 2-14 0 0,7 4 83 0 0,-8-8-80 0 0,1 0 0 0 0,-1 1 0 0 0,1-1 1 0 0,-1 0-1 0 0,0 1 0 0 0,1-1 0 0 0,-1 0 0 0 0,0 1 0 0 0,1-1 1 0 0,-1 1-1 0 0,0-1 0 0 0,1 0 0 0 0,-1 1 0 0 0,0-1 1 0 0,0 1-1 0 0,0-1 0 0 0,1 1 0 0 0,-1-1 0 0 0,0 1 0 0 0,0-1 1 0 0,0 1-1 0 0,0-1 0 0 0,0 1 0 0 0,0-1 0 0 0,0 1 1 0 0,0-1-1 0 0,0 1 0 0 0,0 0 0 0 0,0-1-3 0 0,0 1 4 0 0,0 1 1 0 0,0-1-1 0 0,0 0 0 0 0,0 0 0 0 0,0 1 0 0 0,1-1 0 0 0,-1 0 1 0 0,1 0-1 0 0,-1 0 0 0 0,0 1 0 0 0,1-1 0 0 0,0 0 1 0 0,-1 0-1 0 0,1 0 0 0 0,0 0-4 0 0,0 0 15 0 0,1 1 0 0 0,-1-1 0 0 0,1 0 0 0 0,-1 0-1 0 0,1 0 1 0 0,-1 0 0 0 0,1 0 0 0 0,0 0 0 0 0,-1 0 0 0 0,1-1 0 0 0,0 1 0 0 0,0-1 0 0 0,0 1-1 0 0,1-1-14 0 0,33 2 236 0 0,-13-3-125 0 0,-5 0-80 0 0,-16 1-23 0 0,-1 0-1 0 0,1 0 0 0 0,0 0 1 0 0,-1 0-1 0 0,1-1 1 0 0,0 1-1 0 0,-1 0 0 0 0,1-1 1 0 0,0 0-1 0 0,-1 1 0 0 0,1-1 1 0 0,-1 0-1 0 0,1 0 0 0 0,-1 0 1 0 0,2 0-8 0 0,4-4 33 0 0,3 0 10 0 0,15-9-14 0 0,2 1-29 0 0,-25 12 3 0 0,0 1-1 0 0,0-1 0 0 0,0 0 0 0 0,-1 1 1 0 0,1-1-1 0 0,0 0 0 0 0,0 0 0 0 0,0-1 1 0 0,-1 1-1 0 0,1 0 0 0 0,-1 0 0 0 0,1-1 1 0 0,-1 1-1 0 0,1-1 0 0 0,-1 0 0 0 0,0 1-2 0 0,1-1 3 0 0,-1 0-1 0 0,1 0 1 0 0,-1 1 0 0 0,1-1-1 0 0,0 1 1 0 0,-1-1-1 0 0,1 1 1 0 0,0-1-1 0 0,0 1 1 0 0,0 0-1 0 0,1 0-2 0 0,0-1 0 0 0,0-1 0 0 0,0 1 0 0 0,0 0 1 0 0,-1-1-1 0 0,1 1 0 0 0,-1-1 0 0 0,0 0 0 0 0,1 0 0 0 0,-1 0 0 0 0,-1 0 0 0 0,1 0 0 0 0,0-1 0 0 0,-1 1 0 0 0,0 0 0 0 0,2-4 0 0 0,9-19-15 0 0,-6 18-7 0 0,-5 7 18 0 0,0-1 0 0 0,0 1 0 0 0,0 0 1 0 0,0-1-1 0 0,0 1 0 0 0,0-1 0 0 0,-1 1 0 0 0,1-1 0 0 0,-1 1 0 0 0,1-1 0 0 0,-1 0 0 0 0,1 1 0 0 0,-1-1 1 0 0,0 0-1 0 0,0 1 0 0 0,0-2 4 0 0,0 2-7 0 0,0-1 1 0 0,1 0-1 0 0,-1 0 1 0 0,0 0-1 0 0,1 1 1 0 0,-1-1-1 0 0,1 0 1 0 0,0 0-1 0 0,-1 1 1 0 0,1-1-1 0 0,0 1 1 0 0,0-1-1 0 0,0 0 7 0 0,0 1-7 0 0,0-1-1 0 0,0 1 1 0 0,0-1 0 0 0,0 1-1 0 0,-1-1 1 0 0,1 0-1 0 0,0 0 1 0 0,-1 1-1 0 0,0-1 1 0 0,1 0-1 0 0,-1 0 1 0 0,0 0-1 0 0,0 0 8 0 0,0 1-6 0 0,0 0 0 0 0,0-1-1 0 0,0 1 1 0 0,0-1-1 0 0,1 1 1 0 0,-1-1 0 0 0,0 1-1 0 0,1-1 1 0 0,-1 1-1 0 0,1 0 7 0 0,9-13-70 0 0,-7 12-21 0 0,-3 2 12 0 0,0 0-18 0 0,0 0 20 0 0,0 0 11 0 0,-3 1 15 0 0,-1-1 35 0 0,-2 1 19 0 0,5 0-3 0 0,1 0 1 0 0,0 0-1 0 0,-1-1 0 0 0,1 1 0 0 0,0 0 0 0 0,0 0 0 0 0,-1 0 0 0 0,1 0 0 0 0,0-1 0 0 0,0 1 0 0 0,0 0 0 0 0,0 0 0 0 0,0 0 0 0 0,0 1 0 0 0,0-2-1 0 0,0 1 0 0 0,0 0 1 0 0,0 0-1 0 0,0 0 0 0 0,0 0 0 0 0,0 0 0 0 0,0-1 1 0 0,0 1-1 0 0,0 0 0 0 0,-1 0 0 0 0,1 0 0 0 0,0 0 1 0 0,-1-1-1 0 0,1 2 1 0 0,-7 2-29 0 0,6-3 28 0 0,1-1 1 0 0,0 0-1 0 0,-1 0 0 0 0,1 1 0 0 0,-1-1 1 0 0,1 0-1 0 0,-1 0 0 0 0,1 1 0 0 0,0-1 0 0 0,-1 1 1 0 0,1-1-1 0 0,0 0 0 0 0,0 1 0 0 0,-1-1 1 0 0,1 1-1 0 0,0-1 0 0 0,0 1 0 0 0,-1-1 1 0 0,1 1-1 0 0,0-1 0 0 0,0 1 0 0 0,0-1 0 0 0,0 1 1 0 0,0-1-1 0 0,0 1 0 0 0,0-1 0 0 0,0 1 1 0 0,0-1-1 0 0,0 1 0 0 0,0-1 0 0 0,0 1 0 0 0,0-1 1 0 0,0 8 0 0 0,1-6 7 0 0,-1 0 0 0 0,0 0-1 0 0,0 0 1 0 0,0 1 0 0 0,-1-1-1 0 0,1 0 1 0 0,0 0 0 0 0,-1 0-1 0 0,1 0 1 0 0,-1 1-7 0 0,-4 5 13 0 0,-1 3 36 0 0,3 5 84 0 0,3-14-121 0 0,0 25 172 0 0,0-11-43 0 0,0 0 43 0 0,2-4-14 0 0,4 0 40 0 0,1 1 15 0 0,-6-2-29 0 0,-1 1 17 0 0,-1-9-163 0 0,1 1 0 0 0,0-1 0 0 0,0 0 0 0 0,0 0 0 0 0,0 1 0 0 0,1-1 0 0 0,-1 0 0 0 0,1 0-1 0 0,0 0 1 0 0,0 1-50 0 0,4 4 104 0 0,-1-1-20 0 0,-1-1 0 0 0,-2 0 18 0 0,-1 2 42 0 0,0-6-133 0 0,1-1 0 0 0,-1 1 1 0 0,1 0-1 0 0,-1 0 1 0 0,1-1-1 0 0,-1 1 0 0 0,1 0 1 0 0,0-1-1 0 0,0 1 0 0 0,0 0 1 0 0,0-1-1 0 0,0 1 1 0 0,0-1-1 0 0,1 0 0 0 0,-1 1-11 0 0,2 1 43 0 0,-3-3-72 0 0,0 0-57 0 0,0 0-98 0 0,0 0 73 0 0,0 0 31 0 0,0 0-37 0 0,0 0-16 0 0,0 0-38 0 0,0 0-43 0 0,0 0-48 0 0,0 0-52 0 0,0 0-49 0 0,0 0-46 0 0,0 0-41 0 0,0 0-292 0 0,0 0-67 0 0,0 0-54 0 0,0 0-38 0 0,0 0-341 0 0,0 0-34 0 0,0 0-2674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5.9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16 114 13200 0 0,'0'0'388'0'0,"0"0"-144"0"0,0 2-111 0 0,0 2-66 0 0,0 21 21 0 0,0-9 22 0 0,0-2 59 0 0,0 6 136 0 0,0 26 481 0 0,2-34-523 0 0,4 0 35 0 0,1 1 1 0 0,-6-2-34 0 0,-1 47 1170 0 0,0-40-849 0 0,0-9-237 0 0,0-1 48 0 0,0-5-52 0 0,0-3-22 0 0,0 0-90 0 0,0 0-38 0 0,0 0-10 0 0,0 0 11 0 0,0 0 52 0 0,0 0 28 0 0,0 0 4 0 0,0 0-36 0 0,0 0-182 0 0,0-3-34 0 0,0 0-21 0 0,1 1-7 0 0,-1 0 0 0 0,0 0 1 0 0,0 1-1 0 0,0-1 0 0 0,0 0 1 0 0,-1 0-1 0 0,1 0 0 0 0,0 0 1 0 0,-1 1-1 0 0,1-1 0 0 0,-1-1 0 0 0,-6-2 5 0 0,6 5-3 0 0,1 0 1 0 0,0 0 0 0 0,-1-1 0 0 0,1 1-1 0 0,-1 0 1 0 0,1-1 0 0 0,0 1-1 0 0,-1 0 1 0 0,1-1 0 0 0,-1 1-1 0 0,1 0 1 0 0,0-1 0 0 0,0 1-1 0 0,-1-1 1 0 0,1 1 0 0 0,0 0 0 0 0,0-1-1 0 0,-1 1 1 0 0,1-1 0 0 0,0 1-1 0 0,0-1 1 0 0,0 1 0 0 0,0-1-1 0 0,0 1 1 0 0,0-1 0 0 0,0 1 0 0 0,0-1-1 0 0,0 1 1 0 0,0-1 0 0 0,0 1-1 0 0,0-1 1 0 0,0 0-3 0 0,-2-18 68 0 0,-4 7-33 0 0,5 9-33 0 0,0 1 1 0 0,0 0 0 0 0,0-1 0 0 0,0 1 0 0 0,0-1-1 0 0,1 1 1 0 0,-1-1 0 0 0,1 0 0 0 0,-1 1 0 0 0,1-1-1 0 0,0-2-2 0 0,0-32-2 0 0,0 10-62 0 0,0 26 60 0 0,0-1-1 0 0,1 0 1 0 0,-1 1 0 0 0,0-1 0 0 0,1 0 0 0 0,-1 1 0 0 0,1-1 0 0 0,-1 1 0 0 0,1-1 0 0 0,0 0-1 0 0,0 1 1 0 0,0 0 0 0 0,-1-1 0 0 0,2 1 4 0 0,3-8-29 0 0,4-11-5 0 0,7-12-58 0 0,-14 29 72 0 0,1-1 0 0 0,-1 1 0 0 0,1 0 0 0 0,0 0 0 0 0,0 0 1 0 0,1 0-1 0 0,-1 1 0 0 0,2-1 20 0 0,6-5-40 0 0,10-5-32 0 0,-8 2-6 0 0,-2 1-13 0 0,-9 8 70 0 0,1 0 0 0 0,0 0 0 0 0,-1 0 1 0 0,1 0-1 0 0,0 1 0 0 0,0-1 1 0 0,0 1-1 0 0,1 0 21 0 0,10-4-103 0 0,2 0-29 0 0,3-6-7 0 0,-6 2 0 0 0,3 2-83 0 0,-4 5 60 0 0,3 1-44 0 0,17 1-299 0 0,-17 1 176 0 0,-8-1-35 0 0,-1 0 36 0 0,4 0-245 0 0,1 0-10 0 0,3 0-217 0 0,5 0-729 0 0</inkml:trace>
  <inkml:trace contextRef="#ctx0" brushRef="#br0" timeOffset="423.03">527 289 8696 0 0,'0'0'197'0'0,"0"0"24"0"0,3 0 18 0 0,1-1-103 0 0,-4 1-99 0 0,5 4 18 0 0,15 7-36 0 0,-8-6-41 0 0,-5-2 11 0 0,-3 0 36 0 0,0-1 27 0 0,-1 1 38 0 0,-2-2 264 0 0,1 0-78 0 0,0 0-66 0 0,0-1-55 0 0,0 1-28 0 0,0-2-46 0 0,3 1 68 0 0,-4-1-54 0 0,0 1 62 0 0,3 0 168 0 0,1 1 93 0 0,13-1 1031 0 0,-10 0-911 0 0,-5-1-303 0 0,0 1-62 0 0,0-1-76 0 0,-1 0-88 0 0,3-10 633 0 0,-1 8-317 0 0,3-1-57 0 0,7-3 150 0 0,-10 5-266 0 0,9-1 355 0 0,-7 1-10 0 0,4-6-128 0 0,4 0-120 0 0,-2 2-138 0 0,0-2-58 0 0,11-2 32 0 0,1-1 10 0 0,-10 0-81 0 0,18-21-14 0 0,-24 24 1 0 0,-5 6 0 0 0,0-1 0 0 0,0 0 0 0 0,-1 1 0 0 0,1-2 0 0 0,-1 1 0 0 0,1-1-1 0 0,-2 3 5 0 0,0-1-1 0 0,-1 1 1 0 0,1-1 0 0 0,-1 1-1 0 0,1-1 1 0 0,-1 0 0 0 0,0 1-1 0 0,1-1 1 0 0,-1 1 0 0 0,0-3-5 0 0,0 4 0 0 0,0-1 1 0 0,0 0-1 0 0,0 1 1 0 0,0-1-1 0 0,0 0 0 0 0,0 1 1 0 0,0-1-1 0 0,0 0 1 0 0,0 1-1 0 0,1-1 1 0 0,-1 0-1 0 0,0 1 1 0 0,1-1-1 0 0,-1 0 0 0 0,0 1 1 0 0,1-1-1 0 0,-1 1 1 0 0,0-1-1 0 0,1 1 1 0 0,-1-1-1 0 0,1 1 1 0 0,-1-1-1 0 0,1 1 0 0 0,0-1 1 0 0,-1 1-1 0 0,1-1 0 0 0,-1 1 0 0 0,1 0 0 0 0,0-1 0 0 0,-1 1 0 0 0,1-1 0 0 0,-1 1 0 0 0,1-1 0 0 0,-1 1 0 0 0,1-1 0 0 0,-1 1 0 0 0,0-1 0 0 0,1 1 0 0 0,-1-1 0 0 0,0 0 0 0 0,1 1 0 0 0,-1-1 0 0 0,0 1 0 0 0,0-1 0 0 0,1 0 0 0 0,-1 1 0 0 0,0-1 0 0 0,0 0 0 0 0,0 0 0 0 0,0 1 0 0 0,0-1-1 0 0,0 0 1 0 0,0 1 0 0 0,0-8 0 0 0,0 6 0 0 0,0 0 0 0 0,1 0 0 0 0,-2 0 0 0 0,1-1 0 0 0,0 1 0 0 0,0 0 0 0 0,-1 0 0 0 0,1 0 0 0 0,-1 0 0 0 0,0-1 0 0 0,-9-13 0 0 0,9 14 0 0 0,0 1 0 0 0,1-1 0 0 0,0 1 0 0 0,-1 0 0 0 0,1-1 0 0 0,0 1 0 0 0,0-1 0 0 0,0 1 0 0 0,0-1 0 0 0,0 1 0 0 0,0 1 0 0 0,0-1 0 0 0,0 0 0 0 0,0 1 0 0 0,0-1 0 0 0,0 0 0 0 0,0 1 0 0 0,0-1 0 0 0,0 0 0 0 0,0 1 0 0 0,0-1 0 0 0,-1 0 0 0 0,1 1 0 0 0,0-1 0 0 0,0 0 0 0 0,-1 1 0 0 0,1-1 0 0 0,0 1 0 0 0,-1-1 0 0 0,1 1 0 0 0,-1-1 0 0 0,1 0 0 0 0,-10 0 1 0 0,10 1-1 0 0,-1 0-1 0 0,0 0 1 0 0,0 0-1 0 0,0 1 0 0 0,1-2 1 0 0,-1 1-1 0 0,0 0 0 0 0,0 0 1 0 0,0 0-1 0 0,1 0 0 0 0,-1 0 1 0 0,0-1-1 0 0,0 1 0 0 0,1 0 1 0 0,-1-1-1 0 0,0 1 0 0 0,1 0 1 0 0,-1-1-1 0 0,0 1 0 0 0,1-1 1 0 0,-5-6-32 0 0,5 7 31 0 0,0-1 0 0 0,-1 1-1 0 0,1 0 1 0 0,0-1 0 0 0,0 1 0 0 0,-1-1-1 0 0,1 1 1 0 0,0 0 0 0 0,-1-1-1 0 0,1 1 1 0 0,-1 0 0 0 0,1-1 0 0 0,0 1-1 0 0,-1 0 1 0 0,1-1 0 0 0,-1 1-1 0 0,1 0 1 0 0,-1 0 0 0 0,1 0 0 0 0,-1 0-1 0 0,1-1 1 0 0,-1 1 0 0 0,1 0-1 0 0,-1 0 1 0 0,1 0 0 0 0,-1 0 0 0 0,1 0-1 0 0,-1 0 1 0 0,1 0 0 0 0,-1 0-1 0 0,1 0 1 0 0,-1 1 1 0 0,0-1-2 0 0,1-1 0 0 0,-1 1 0 0 0,1 0 0 0 0,-1 0 0 0 0,1 0 0 0 0,-1 0 0 0 0,1 0 0 0 0,-1 0 0 0 0,1 0 0 0 0,-1 0 0 0 0,1 0 0 0 0,-1 1 0 0 0,1-1 0 0 0,-1 0 0 0 0,1 0 0 0 0,0 0 0 0 0,-1 1 0 0 0,1-1 0 0 0,-1 0 0 0 0,1 0 0 0 0,-1 1 0 0 0,1-1 0 0 0,0 0 0 0 0,-1 1 0 0 0,1-1 0 0 0,0 0 0 0 0,-1 1 0 0 0,1-1 1 0 0,0 1-1 0 0,-1-1 0 0 0,1 0 0 0 0,0 1 2 0 0,-5 6-17 0 0,-6 0-32 0 0,10-7 47 0 0,0 0 0 0 0,0 1 1 0 0,0-1-1 0 0,0 1 0 0 0,0-1 0 0 0,0 1 1 0 0,0 0-1 0 0,0-1 0 0 0,0 1 0 0 0,0 0 1 0 0,0 0-1 0 0,1 0 0 0 0,-1-1 0 0 0,0 1 1 0 0,1 0-1 0 0,-1 1 2 0 0,-2 3-12 0 0,3-5 10 0 0,0 1 0 0 0,0 0 0 0 0,-1-1 0 0 0,1 1 0 0 0,0-1 0 0 0,-1 1 0 0 0,1 0 0 0 0,-1-1 0 0 0,1 1 0 0 0,-1-1 0 0 0,1 1 0 0 0,-1-1 0 0 0,1 1 1 0 0,-1-1-1 0 0,1 1 0 0 0,-1-1 0 0 0,1 0 0 0 0,-1 1 0 0 0,0-1 0 0 0,1 0 0 0 0,-1 0 0 0 0,0 1 2 0 0,-4 1 1 0 0,2 0-4 0 0,1 0-1 0 0,0 0 0 0 0,-1 0 1 0 0,1 1-1 0 0,0-1 1 0 0,0 1-1 0 0,0-1 0 0 0,0 1 1 0 0,1 0-1 0 0,-1-1 0 0 0,-1 4 4 0 0,-3 5-20 0 0,-26 42 8 0 0,20-29 23 0 0,-2 18 90 0 0,11-33-77 0 0,-6 14 65 0 0,2-4 59 0 0,5-8-30 0 0,1 2 41 0 0,0 0-9 0 0,1-12-138 0 0,0 0 0 0 0,0 0 0 0 0,0 0 0 0 0,0 0 0 0 0,0 0 0 0 0,0 0 0 0 0,0 0 0 0 0,0 0 0 0 0,0 0-1 0 0,0 0 1 0 0,1 0 0 0 0,-1 0 0 0 0,0 0 0 0 0,1 0 0 0 0,-1-1 0 0 0,0 1 0 0 0,1 0-12 0 0,5 7 36 0 0,0-1 1 0 0,0 0-1 0 0,6 5-36 0 0,-10-10 1 0 0,-1-1 0 0 0,1 0 0 0 0,-1 1 0 0 0,1-1 0 0 0,0 0 0 0 0,0 0 0 0 0,0 0 0 0 0,0 0 0 0 0,-1 0-1 0 0,1 0 1 0 0,0 0 0 0 0,2-1-1 0 0,27 2 54 0 0,-20-2-55 0 0,-7 0 1 0 0,0-1 0 0 0,0 1 0 0 0,0-1 0 0 0,0 0 0 0 0,0 0 0 0 0,0 0 0 0 0,-1 0 0 0 0,1-1 0 0 0,0 0 0 0 0,2-1 0 0 0,-5 2 0 0 0,1 1 0 0 0,-1-1 0 0 0,0 1 0 0 0,1 0 0 0 0,-1-1 0 0 0,1 1 0 0 0,-1 0 0 0 0,0 0 0 0 0,1 0 0 0 0,0 0 0 0 0,17-3 0 0 0,-16 2-57 0 0,1-1 52 0 0,8-5 123 0 0,-4 1-103 0 0,-4 4-67 0 0,0-1-59 0 0,-1 2-2 0 0,0-1-36 0 0,0 1-41 0 0,1 0-44 0 0,-1 0-146 0 0,0 0-83 0 0,1 1-73 0 0,0-1-63 0 0,0 1 26 0 0,-1-1-35 0 0,5 0-684 0 0,-2-1 138 0 0,1-1-33 0 0,12-6-2490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51.2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8984 0 0,'0'0'200'0'0,"0"0"33"0"0,0 0 15 0 0,0 2-36 0 0,0 2-176 0 0,0-1-35 0 0,0-1 0 0 0,0 1-1 0 0,0-1 1 0 0,0 0 0 0 0,0 1-1 0 0,1-1 1 0 0,-1 0 0 0 0,1 1 0 0 0,0 1-1 0 0,4 4-14 0 0,1 4 21 0 0,-4 0 88 0 0,-2 0 234 0 0,-1-1 35 0 0,1-9-260 0 0,0 1-1 0 0,0-1 0 0 0,0 0 1 0 0,0 0-1 0 0,1 1 0 0 0,-1-1 1 0 0,1 0-1 0 0,-1 1 1 0 0,2 1-104 0 0,8 14 574 0 0,-4 9-106 0 0,1-11-128 0 0,-3-7-116 0 0,1 3 42 0 0,1 2-57 0 0,9 9 152 0 0,0 1-27 0 0,-9-10-174 0 0,3 9 247 0 0,-7-19-301 0 0,0 0-1 0 0,-1 1 1 0 0,1-1 0 0 0,-1 0-1 0 0,0 3-105 0 0,0 8 265 0 0,-1-12-215 0 0,2 31 500 0 0,2-21-337 0 0,3-2-67 0 0,-4-7 50 0 0,-2 0-102 0 0,-2 4-17 0 0,1-8-49 0 0,0 3 144 0 0,0-3-11 0 0,0 0-1 0 0,0 0-5 0 0,0 0-22 0 0,0 0-6 0 0,0 0-6 0 0,0 0-10 0 0,0 0-34 0 0,0 0 6 0 0,1-5-7 0 0,-2 0-69 0 0,1 2 2 0 0,-3-3 34 0 0,2 5-42 0 0,0 0 0 0 0,0-1-1 0 0,0 1 1 0 0,0-1 0 0 0,0 1 0 0 0,0-1 0 0 0,0 0 0 0 0,0 1 0 0 0,1-1 0 0 0,-1 0 0 0 0,1 0 0 0 0,-1 1-1 0 0,1-3 0 0 0,-2-30-1 0 0,2 29 1 0 0,1-4-4 0 0,0 1 0 0 0,0 0 0 0 0,1 0-1 0 0,0 0 1 0 0,2-3 4 0 0,4-15-52 0 0,-3 8 14 0 0,0 0 0 0 0,7-12 38 0 0,-9 22-14 0 0,1 0 0 0 0,1 0 1 0 0,-1 0-1 0 0,1 1 0 0 0,0 0 1 0 0,1 0-1 0 0,1-1 14 0 0,12-17-59 0 0,-4 4 51 0 0,31-13 8 0 0,-44 32 0 0 0,0 0 0 0 0,0 0 0 0 0,0 1 0 0 0,1-1 0 0 0,-1 1 0 0 0,1 0 0 0 0,-1 0 0 0 0,1 0 0 0 0,-1 0 0 0 0,1 0 0 0 0,0 0 0 0 0,-1 1 0 0 0,1-1 0 0 0,1 1 0 0 0,8-1 0 0 0,0 1 0 0 0,-1 0 0 0 0,2 1 0 0 0,15 0 0 0 0,-21 0 0 0 0,-1 0 0 0 0,1 1 0 0 0,-1-1 0 0 0,0 2 0 0 0,0-1 0 0 0,0 1 0 0 0,0 0 0 0 0,0 0 0 0 0,0 0 0 0 0,-1 1 0 0 0,3 2 0 0 0,-5-3 0 0 0,1 0 0 0 0,-1 0 0 0 0,0 0 0 0 0,0 1 0 0 0,0 0 0 0 0,0-1 0 0 0,-1 1 0 0 0,1 0 0 0 0,-1 0 0 0 0,0 1 0 0 0,0-1 0 0 0,-1 0 0 0 0,1 1 0 0 0,-1-1 0 0 0,0 2 0 0 0,11 26 0 0 0,-6-18 17 0 0,-1-1 0 0 0,-1 1 0 0 0,2 9-17 0 0,3 7 27 0 0,-6-13 19 0 0,-3 4-24 0 0,-1-9-13 0 0,1 27 39 0 0,0 24 63 0 0,0-8 50 0 0,0-52-250 0 0,0-3-58 0 0,0 0 54 0 0,0 0 23 0 0,0 0-33 0 0,0 0-13 0 0,0 0-34 0 0,0 0-38 0 0,0 0-43 0 0,0 0-45 0 0,0 0-45 0 0,0 0-39 0 0,0 0-37 0 0,0 0-257 0 0,-1 0-60 0 0,1 0-47 0 0,-1 0-34 0 0,-4 0-1426 0 0,-4 0-1263 0 0</inkml:trace>
  <inkml:trace contextRef="#ctx0" brushRef="#br0" timeOffset="415.72">688 272 10800 0 0,'0'0'241'0'0,"0"0"38"0"0,3 0 13 0 0,5 0-94 0 0,13 0-35 0 0,-15 0-188 0 0,0 0 33 0 0,6 0 102 0 0,0 0 107 0 0,0 0 90 0 0,0 0 64 0 0,-1 0 52 0 0,28 0 1112 0 0,-23 0-909 0 0,1 0-78 0 0,-9 0-324 0 0,1 0-40 0 0,2-2 18 0 0,3-4 22 0 0,-3 0-28 0 0,-2 4-29 0 0,-4 0 26 0 0,9-9-29 0 0,-1 6-4 0 0,-8-6-26 0 0,6 6-108 0 0,-6-6-26 0 0,6 6 0 0 0,-6-6 0 0 0,2 7 0 0 0,-7 3 0 0 0,1 1 0 0 0,-1 0 0 0 0,1 0 0 0 0,-1-1 0 0 0,1 1 0 0 0,-1 0 0 0 0,0-1 0 0 0,1 1 0 0 0,-1 0 0 0 0,0-1 0 0 0,1 1 0 0 0,-1 0 0 0 0,0-1 0 0 0,1 1 0 0 0,-1-1 0 0 0,0 1 0 0 0,0-1 0 0 0,0 1 0 0 0,1-1 0 0 0,-1 1 0 0 0,0-1 0 0 0,0 1 0 0 0,0-1 0 0 0,0 1 0 0 0,0-1 0 0 0,0 1 0 0 0,0-1 0 0 0,0 1 0 0 0,0-1 0 0 0,0 1 0 0 0,0-1 0 0 0,0 0 0 0 0,0-9-17 0 0,0-9-191 0 0,0 17 40 0 0,-3-1-7 0 0,-10-8-11 0 0,-1 6-46 0 0,10-2 67 0 0,4 7 155 0 0,-1-1-1 0 0,1 1 0 0 0,0-1 0 0 0,0 1 1 0 0,-1 0-1 0 0,1-1 0 0 0,0 1 0 0 0,-1-1 0 0 0,1 1 1 0 0,0 0-1 0 0,-1-1 0 0 0,1 1 0 0 0,-1 0 1 0 0,1 0-1 0 0,-1-1 0 0 0,1 1 0 0 0,0 0 0 0 0,-1 0 1 0 0,1 0-1 0 0,-1-1 0 0 0,1 1 0 0 0,-1 0 0 0 0,1 0 1 0 0,-1 0-1 0 0,1 0 0 0 0,-1 0 0 0 0,1 0 1 0 0,-1 0-1 0 0,1 0 0 0 0,-1 0 0 0 0,1 0 0 0 0,-1 1 11 0 0,-6-2-109 0 0,6 1 72 0 0,-1 0 1 0 0,0 0-1 0 0,0 0 1 0 0,1 0 0 0 0,-1 0-1 0 0,0 0 1 0 0,1 0-1 0 0,-1 1 1 0 0,0-1 0 0 0,1 1-1 0 0,-1-1 1 0 0,-1 1 36 0 0,1 3-111 0 0,-4 3-79 0 0,-15-2-114 0 0,15 2 120 0 0,4-3 94 0 0,-11 1-54 0 0,7-1 116 0 0,1 0-1 0 0,0 0 1 0 0,0 0-1 0 0,0 1 1 0 0,1 0 0 0 0,-2 1 28 0 0,-6 7-48 0 0,10-11 47 0 0,1 0 0 0 0,-1 0 0 0 0,1 0 0 0 0,-1 0 0 0 0,1 0 1 0 0,0 0-1 0 0,0 0 0 0 0,0 0 0 0 0,0 1 0 0 0,1-1 0 0 0,-1 0 1 0 0,0 1-1 0 0,1-1 0 0 0,-1 1 1 0 0,-2 10 0 0 0,-23 40 14 0 0,24-48 4 0 0,2-1 0 0 0,-1 1 0 0 0,0 0 0 0 0,1 0 0 0 0,0 3-18 0 0,0 17 134 0 0,1-14-35 0 0,-1-2 32 0 0,1-1-60 0 0,1-1 40 0 0,11 10 327 0 0,-5-9-241 0 0,-3 0-68 0 0,-2-1-37 0 0,-3-6-83 0 0,1-1-1 0 0,-1 1 1 0 0,0-1 0 0 0,0 1-1 0 0,0-1 1 0 0,1 1-1 0 0,-1-1 1 0 0,0 0-1 0 0,0 1 1 0 0,1-1-1 0 0,-1 1 1 0 0,0-1 0 0 0,1 0-1 0 0,-1 1 1 0 0,1-1-1 0 0,-1 0 1 0 0,0 1-1 0 0,1-1 1 0 0,-1 0-1 0 0,1 0 1 0 0,-1 1 0 0 0,1-1-1 0 0,-1 0 1 0 0,1 0-1 0 0,-1 0 1 0 0,1 0-1 0 0,-1 1 1 0 0,1-1-1 0 0,-1 0 1 0 0,1 0 0 0 0,-1 0-1 0 0,1 0 1 0 0,-1 0-1 0 0,1 0 1 0 0,-1-1-1 0 0,1 1 1 0 0,-1 0 0 0 0,1 0-9 0 0,11 2 145 0 0,-3 3-58 0 0,4 1-28 0 0,-3-4-36 0 0,0-1-1 0 0,0 0 0 0 0,-1-1 0 0 0,1 0 0 0 0,1-1-22 0 0,4 1 49 0 0,13 1 43 0 0,-21-1-73 0 0,1 1 0 0 0,0-2-1 0 0,-1 1 1 0 0,1-1 0 0 0,-1 0-1 0 0,3-1-18 0 0,6-2 30 0 0,7-2-53 0 0,1 3-97 0 0,-11 2 106 0 0,-5 0-28 0 0,-2 0-43 0 0,1-1-66 0 0,-2 1-41 0 0,1-1-71 0 0,-1 0-84 0 0,0 1-96 0 0,-1 0 146 0 0,-1 0-35 0 0,0 0-40 0 0,0 0-40 0 0,0 0-42 0 0,0 0-45 0 0,0 0-47 0 0,0 0-49 0 0,10-3-1418 0 0,6-5-1142 0 0,-19 9 3153 0 0</inkml:trace>
  <inkml:trace contextRef="#ctx0" brushRef="#br0" timeOffset="801.42">1439 368 9152 0 0,'0'0'208'0'0,"3"-2"33"0"0,10-9 14 0 0,-12 10-234 0 0,1 1 0 0 0,-1-1 1 0 0,0 1-1 0 0,1 0 0 0 0,-1-1 1 0 0,1 1-1 0 0,-1 0 0 0 0,1 0 1 0 0,-1 0-1 0 0,1 0-21 0 0,-2 0 0 0 0,6 0 39 0 0,-4 1-39 0 0,0-1 1 0 0,-1 0-1 0 0,1 0 0 0 0,0 0 1 0 0,-1 0-1 0 0,1 0 0 0 0,0-1 0 0 0,-1 1 1 0 0,1 0-1 0 0,0-1 0 0 0,-1 1 1 0 0,2-1-1 0 0,0-5 17 0 0,-2 3 25 0 0,0 1 40 0 0,5-2 310 0 0,13-6 615 0 0,-14 8-727 0 0,4-3 324 0 0,-1 1-87 0 0,0 1-82 0 0,-1-1-79 0 0,-2 1-167 0 0,1 0 154 0 0,-1-5 74 0 0,-3 3-293 0 0,3-1 49 0 0,11-4 293 0 0,-3 4-195 0 0,-8 2-193 0 0,-1-2-57 0 0,-2 1 8 0 0,-1 5-23 0 0,-1-1-1 0 0,0 0 1 0 0,0 1-1 0 0,1-1 1 0 0,-1 0-1 0 0,0 1 1 0 0,1-1-1 0 0,-1 1 1 0 0,1-1-1 0 0,-1 1 1 0 0,1-1-1 0 0,-1 1 1 0 0,1-1-1 0 0,-1 1 1 0 0,1-1-1 0 0,-1 1 0 0 0,1 0 1 0 0,0-1-1 0 0,-1 1 1 0 0,1 0-1 0 0,0-1 1 0 0,0 1-6 0 0,4-2 20 0 0,-4 1-15 0 0,0 0 1 0 0,0 1 0 0 0,0-1 0 0 0,0 0-1 0 0,0 0 1 0 0,0 0 0 0 0,0 0 0 0 0,0 0-1 0 0,0 0 1 0 0,-1 0 0 0 0,1 0 0 0 0,0 0-1 0 0,-1 0 1 0 0,1 0 0 0 0,-1-1 0 0 0,1 1-1 0 0,-1 0 1 0 0,1 0 0 0 0,-1-1 0 0 0,0 1-1 0 0,0 0 1 0 0,1-1 0 0 0,-1 1 0 0 0,0 0 0 0 0,0-2-6 0 0,-1 3 2 0 0,1 0 1 0 0,0-1-1 0 0,0 1 1 0 0,0-1-1 0 0,0 1 1 0 0,0-1 0 0 0,0 1-1 0 0,0-1 1 0 0,0 1-1 0 0,0-1 1 0 0,0 1-1 0 0,0 0 1 0 0,0-1 0 0 0,0 1-1 0 0,0-1 1 0 0,0 1-1 0 0,1-1 1 0 0,-1 1-1 0 0,0 0 1 0 0,0-1 0 0 0,0 1-1 0 0,1-1 1 0 0,-1 1-1 0 0,0 0 1 0 0,1-1 0 0 0,-1 1-1 0 0,0 0 1 0 0,1-1-1 0 0,-1 1 1 0 0,0 0-1 0 0,1 0 1 0 0,-1-1 0 0 0,1 1-1 0 0,-1 0 1 0 0,1 0-3 0 0,-1-1 3 0 0,0 1 0 0 0,1 0 0 0 0,-1 0 0 0 0,1 0 0 0 0,-1 0 0 0 0,0-1 0 0 0,1 1 0 0 0,-1 0 0 0 0,0 0 0 0 0,1-1 0 0 0,-1 1 0 0 0,0 0 0 0 0,1 0 0 0 0,-1-1 0 0 0,0 1 0 0 0,0 0 0 0 0,0-1 0 0 0,1 1 0 0 0,-1-1 0 0 0,0 1 0 0 0,0-1-3 0 0,1-2 10 0 0,0 0 1 0 0,0-1 0 0 0,-1 1-1 0 0,0 0 1 0 0,1-1 0 0 0,-1 1 0 0 0,0-2-11 0 0,0 5 1 0 0,0 0 1 0 0,0-1 0 0 0,0 1 0 0 0,0-1-1 0 0,0 0 1 0 0,0 1 0 0 0,0-1 0 0 0,0 1-1 0 0,0-1 1 0 0,0 1 0 0 0,0-1 0 0 0,0 1 0 0 0,-1 0-1 0 0,1-1 1 0 0,0 1 0 0 0,0-1 0 0 0,0 1-1 0 0,-1-1 1 0 0,1 1 0 0 0,0-1 0 0 0,0 1-1 0 0,-1 0 1 0 0,1-1 0 0 0,0 1 0 0 0,-1-1 0 0 0,1 1-1 0 0,-1 0 1 0 0,1 0 0 0 0,0-1 0 0 0,-1 1-1 0 0,1 0 1 0 0,-1-1-2 0 0,-6-3 3 0 0,2-7 8 0 0,-6 6 32 0 0,6-6-33 0 0,-24-5 1 0 0,9 7 37 0 0,16 7-47 0 0,0 1-1 0 0,-1-1 1 0 0,1 1 0 0 0,-1 0-1 0 0,1 0 1 0 0,-1 0 0 0 0,1 1 0 0 0,-3 0-2 0 0,6 0 1 0 0,-1 0 0 0 0,0 0 0 0 0,1 0 0 0 0,-1 0 0 0 0,0 0 0 0 0,0 1 0 0 0,1-1 0 0 0,-1 1 0 0 0,1-1 0 0 0,-1 1 0 0 0,0 0 0 0 0,1 0 0 0 0,-1-1 0 0 0,1 1 0 0 0,-1 1 0 0 0,-6 3 0 0 0,-6 2-2 0 0,-26 15 2 0 0,14 0-57 0 0,9-7 46 0 0,12-10 11 0 0,0-1 0 0 0,0 1 0 0 0,0 0 0 0 0,1 0-1 0 0,-1 1 1 0 0,1 0 0 0 0,0-1 0 0 0,1 1 0 0 0,-1 1 0 0 0,1-1-1 0 0,0 1 1 0 0,0 3 1 0 0,-10 25-1 0 0,11-31 1 0 0,0 1 0 0 0,0-1 0 0 0,1 0 0 0 0,-1 1 0 0 0,1-1 0 0 0,0 1 0 0 0,0 0 0 0 0,0-1 0 0 0,1 1 0 0 0,0 0 0 0 0,0-1 0 0 0,0 1 0 0 0,0 0-1 0 0,0 17 72 0 0,0 20 1 0 0,0-41-71 0 0,0-1 1 0 0,0 1-1 0 0,0-1 0 0 0,0 1 0 0 0,0-1 0 0 0,0 1 0 0 0,0-1 1 0 0,0 1-1 0 0,0-1 0 0 0,0 1 0 0 0,0-1 0 0 0,0 1 1 0 0,0-1-1 0 0,0 1 0 0 0,0-1 0 0 0,1 1 0 0 0,-1-1 0 0 0,0 0 1 0 0,0 1-1 0 0,1-1 0 0 0,-1 1 0 0 0,0-1 0 0 0,1 0 1 0 0,-1 1-1 0 0,0-1 0 0 0,1 0 0 0 0,-1 1 0 0 0,1-1 0 0 0,-1 0 1 0 0,0 1-1 0 0,1-1 0 0 0,0 0-2 0 0,5 5 17 0 0,0 8 36 0 0,-4-10-51 0 0,0 0-1 0 0,0 0 1 0 0,1 0-1 0 0,-1 0 1 0 0,1 0-1 0 0,0 0 1 0 0,0-1-1 0 0,0 0 0 0 0,3 2-1 0 0,-4-3 0 0 0,-1-1 0 0 0,1 1 0 0 0,0-1 0 0 0,-1 1 0 0 0,1-1 0 0 0,0 0 0 0 0,-1 0 0 0 0,1 0 0 0 0,0 0 0 0 0,0 0 0 0 0,-2 0 0 0 0,4 0-2 0 0,0 1 0 0 0,0-1 0 0 0,0 1 0 0 0,0 0 0 0 0,0 0 0 0 0,-1 0 0 0 0,1 1-1 0 0,0-1 1 0 0,0 1 0 0 0,2 1 2 0 0,-1-1-49 0 0,16 0-49 0 0,-16-2 18 0 0,0 0-58 0 0,0-1-93 0 0,-1 1-109 0 0,-2 0 91 0 0,1 0-40 0 0,-1 0-37 0 0,0 0-33 0 0,1 0-234 0 0,0-1-54 0 0,3-1-766 0 0,5-2-604 0 0,8-5-1148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4:10:49.3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17 112 8088 0 0,'0'0'182'0'0,"0"0"29"0"0,0 0 12 0 0,-2 3-37 0 0,-9 8-75 0 0,9-9 8 0 0,1-2 135 0 0,2 1-29 0 0,-1 0-50 0 0,0 0-43 0 0,0 1-36 0 0,0 1 26 0 0,0 2-64 0 0,-1-3-11 0 0,1-1 53 0 0,0 2-72 0 0,0 0 65 0 0,0 2 146 0 0,0 9 448 0 0,1-10-531 0 0,1-1-64 0 0,0 1 12 0 0,1 0-8 0 0,1 3 40 0 0,-1-1 39 0 0,-2 1 77 0 0,-1-3-77 0 0,0 2 37 0 0,0-4-160 0 0,0 1 0 0 0,0-1-1 0 0,0 1 1 0 0,1-1-1 0 0,-1 1 1 0 0,1-1 0 0 0,0 2-52 0 0,9 7 360 0 0,-4 13 1 0 0,-2-14-169 0 0,12 20 481 0 0,-7-20-435 0 0,-6-7-152 0 0,-1 0 0 0 0,1 0 0 0 0,-1 1 0 0 0,0-1 0 0 0,0 0 1 0 0,0 2-87 0 0,6 10 294 0 0,0-6-145 0 0,0-2-10 0 0,-5-3-67 0 0,1-1 1 0 0,-1 0-1 0 0,0 1 0 0 0,0-1 1 0 0,0 1-1 0 0,-1 0-72 0 0,3 6 186 0 0,-4-7-147 0 0,0-1 0 0 0,0 0 0 0 0,0 1 1 0 0,1-1-1 0 0,-1 0 0 0 0,1 0 0 0 0,-1 0 0 0 0,1 0 0 0 0,0 0-39 0 0,15 15 278 0 0,-1-1 59 0 0,12 12 262 0 0,-25-25-486 0 0,0-1-17 0 0,-2-1-60 0 0,0 1-33 0 0,3 0-24 0 0,-1 1 66 0 0,-1 0 72 0 0,0 0 107 0 0,1-3-160 0 0,7 0-37 0 0,-10 0-26 0 0,0 0 0 0 0,0 0 0 0 0,0 0 0 0 0,1 0-1 0 0,-1 0 1 0 0,0 0 0 0 0,0 0 0 0 0,0 0 0 0 0,0 0 0 0 0,0 0 0 0 0,0 0 0 0 0,0 0 0 0 0,0 0 0 0 0,0 0 0 0 0,0 0 0 0 0,1 0 0 0 0,-1 0 0 0 0,0 0 0 0 0,0 0-1 0 0,0 0 1 0 0,0 0 0 0 0,0 0 0 0 0,0 0 0 0 0,0 0 0 0 0,0 0 0 0 0,0 0 0 0 0,0 0 0 0 0,0 0 0 0 0,1-1 0 0 0,-1 1 0 0 0,0 0 0 0 0,0 0 0 0 0,0 0 0 0 0,0 0 0 0 0,0 0-1 0 0,0 0 1 0 0,0 0 0 0 0,0 0 0 0 0,0 0 0 0 0,0 0 0 0 0,0 0 0 0 0,0-1 0 0 0,0 1 0 0 0,0 0 0 0 0,0 0 0 0 0,0 0 0 0 0,0 0 0 0 0,0 0 0 0 0,0 0 0 0 0,0 0-1 0 0,0 0 1 0 0,0 0 0 0 0,0 0 0 0 0,0-1 0 0 0,0 1 0 0 0,0 0 0 0 0,0 0-1 0 0,2-13 13 0 0,1 10-5 0 0,-1-1 0 0 0,-1 1-1 0 0,1-1 1 0 0,0 0-1 0 0,-1 1 1 0 0,0-1-1 0 0,1-3-7 0 0,-1 3 2 0 0,0 0-1 0 0,0 1 1 0 0,0-1 0 0 0,1 0-1 0 0,-1 1 1 0 0,1-1-1 0 0,2-2-1 0 0,-3 2 0 0 0,0-1 0 0 0,0 1 0 0 0,0 0 0 0 0,0-1 0 0 0,-1 1 0 0 0,0-1 0 0 0,0 1 0 0 0,0 0 0 0 0,-1-5 0 0 0,0-7 0 0 0,1 15 0 0 0,0 1 0 0 0,0-1 0 0 0,0 0 0 0 0,0 1 0 0 0,0-1 0 0 0,0 0 0 0 0,0 1 0 0 0,0-1 0 0 0,0 0 0 0 0,1 1 0 0 0,-1-1 0 0 0,0 0 0 0 0,0 1 0 0 0,1-1 0 0 0,-1 0 0 0 0,1 1 0 0 0,-1-1 0 0 0,0 1 0 0 0,1-1 0 0 0,-1 1 0 0 0,1-1 0 0 0,-1 1 0 0 0,1-1 0 0 0,-1 1 0 0 0,1 0 0 0 0,0-1 0 0 0,-1 1 0 0 0,1-1 0 0 0,0 1 0 0 0,-1-1 0 0 0,1 1 0 0 0,-1 0 0 0 0,1-1 0 0 0,-1 1 0 0 0,0-1 0 0 0,1 0 0 0 0,-1 1 0 0 0,1-1 0 0 0,-1 1 0 0 0,0-1 0 0 0,1 0 0 0 0,-1 1 0 0 0,0-1 0 0 0,0 0 0 0 0,0 1 0 0 0,1-1 0 0 0,-1 0 0 0 0,0 1 0 0 0,0-1 0 0 0,0 0 0 0 0,0 1 0 0 0,0-1 0 0 0,0 0 0 0 0,0-5 0 0 0,-1 4-1 0 0,1 0 0 0 0,0 1 0 0 0,0-1 0 0 0,0 0 0 0 0,0 1 0 0 0,0-1 0 0 0,1 0 0 0 0,-1 1 0 0 0,0-1 0 0 0,1 0 0 0 0,-1 1 0 0 0,1-2 1 0 0,10-3-48 0 0,-6-4 36 0 0,2 5 13 0 0,-6 5-2 0 0,-1 0 1 0 0,0-1-1 0 0,1 1 1 0 0,-1 0 0 0 0,1 0-1 0 0,-1 0 1 0 0,0-1 0 0 0,1 1-1 0 0,-1 0 1 0 0,0-1 0 0 0,1 1-1 0 0,-1 0 1 0 0,0-1 0 0 0,0 1-1 0 0,1 0 1 0 0,-1-1 0 0 0,0 1-1 0 0,0 0 1 0 0,0-1 0 0 0,0 1-1 0 0,1-1 1 0 0,-1 1 0 0 0,0 0-1 0 0,0-1 1 0 0,0 1-1 0 0,0-1 1 0 0,0 1 0 0 0,0-1-1 0 0,0 1 1 0 0,0 0 0 0 0,0-1 0 0 0,0 1-1 0 0,0 0 0 0 0,0 0 1 0 0,0 0-1 0 0,0-1 0 0 0,0 1 0 0 0,-1 0 1 0 0,1 0-1 0 0,0 0 0 0 0,0 0 0 0 0,0 0 1 0 0,0 0-1 0 0,0 0 0 0 0,0 0 0 0 0,0 0 1 0 0,0 0-1 0 0,1-1 0 0 0,-1 1 0 0 0,0 0 1 0 0,0 0-1 0 0,0 0 0 0 0,0 0 0 0 0,0 0 1 0 0,0 0-1 0 0,0 0 0 0 0,0 0 0 0 0,0 0 1 0 0,0 0-1 0 0,0 0 0 0 0,0-1 0 0 0,0 1 1 0 0,0 0-1 0 0,0 0 0 0 0,0 0 0 0 0,0 0 1 0 0,0 0-1 0 0,1 0 0 0 0,-1 0 0 0 0,0 0 1 0 0,0 0-1 0 0,0 0 0 0 0,0 0 0 0 0,0 0 1 0 0,0 0-1 0 0,0 0 0 0 0,0 0 0 0 0,0 0 1 0 0,0 0-1 0 0,1 0 0 0 0,-1 0 0 0 0,0 0 1 0 0,0 0-1 0 0,0 0 0 0 0,0 0 0 0 0,0 0 1 0 0,0 0-1 0 0,0 0 0 0 0,0 0 1 0 0,1 0-1 0 0,0 0 1 0 0,-1 0-1 0 0,1 0 0 0 0,0 0 1 0 0,0 0-1 0 0,-1 0 0 0 0,1 0 0 0 0,0 0 1 0 0,-1-1-1 0 0,1 1 0 0 0,0 0 1 0 0,-1 0-1 0 0,1-1 0 0 0,-1 1 0 0 0,1 0 1 0 0,4-11 0 0 0,-4 10 0 0 0,0 1-1 0 0,-1 0 0 0 0,1 0 1 0 0,-1-1-1 0 0,1 1 0 0 0,0 0 0 0 0,-1 0 1 0 0,1-1-1 0 0,0 1 0 0 0,-1 0 1 0 0,1 0-1 0 0,0 0 0 0 0,0 0 0 0 0,-1 0 1 0 0,1 0 0 0 0,-1 0 0 0 0,8 0-51 0 0,3 0 48 0 0,-11 0 3 0 0,1 0-1 0 0,0 0 0 0 0,0 0 0 0 0,0 0 1 0 0,0 0-1 0 0,0 0 0 0 0,0 0 0 0 0,-1 1 1 0 0,1-1-1 0 0,0 0 0 0 0,0 0 0 0 0,0 1 1 0 0,-1-1-1 0 0,2 1 1 0 0,3 10-43 0 0,6-6 32 0 0,-6 6 11 0 0,6-6 0 0 0,-5 6 0 0 0,-5-10 0 0 0,-1 0 0 0 0,1 0 0 0 0,-1 0 0 0 0,1 0 0 0 0,-1 0 0 0 0,1 0 0 0 0,0 0 0 0 0,-1 0 0 0 0,1 0 0 0 0,0 0 0 0 0,0 0 0 0 0,-1 0 0 0 0,1-1 0 0 0,0 1 0 0 0,0 0 0 0 0,1-1 0 0 0,3 3 0 0 0,-5-3 0 0 0,1 0 0 0 0,0 1 0 0 0,-1-1 0 0 0,1 0 0 0 0,-1 1 0 0 0,1-1 0 0 0,0 0 0 0 0,-1 1 0 0 0,1-1 0 0 0,-1 1 0 0 0,1-1 0 0 0,-1 1 0 0 0,1-1 0 0 0,-1 1 0 0 0,0-1 0 0 0,1 1 0 0 0,-1 0 0 0 0,1-1 0 0 0,-1 1 0 0 0,0-1 0 0 0,0 1 0 0 0,1 0 0 0 0,1 4 0 0 0,1 1 0 0 0,0 0 0 0 0,0 0 0 0 0,1 1 0 0 0,-1-1 0 0 0,1-1 0 0 0,1 1 0 0 0,-1 0 0 0 0,22 21 3 0 0,-21-18 18 0 0,-1 3 15 0 0,23 36 51 0 0,-27-47-83 0 0,1 1 0 0 0,-1-1 0 0 0,1 0 0 0 0,-1 1 0 0 0,0-1 1 0 0,0 1-1 0 0,0-1 0 0 0,0 1 0 0 0,0-1 0 0 0,0 1-4 0 0,0-1 2 0 0,0 1 1 0 0,0-1-1 0 0,0 1 0 0 0,1-1 0 0 0,-1 1 1 0 0,0-1-1 0 0,0 1 0 0 0,1-1 1 0 0,-1 0-1 0 0,1 1-2 0 0,10 11 53 0 0,-9-10 18 0 0,-2-1 28 0 0,0 9 11 0 0,0-8 2 0 0,0-3 8 0 0,0 0 35 0 0,0 0 18 0 0,0 0 3 0 0,0 0-8 0 0,4-2-61 0 0,-2 0-46 0 0,3-5-18 0 0,-2 4-6 0 0,0-2 87 0 0,-4 0-79 0 0,0 0-6 0 0,5-1 72 0 0,-3 5-99 0 0,0-1 0 0 0,1 1-1 0 0,-1-1 1 0 0,0 0 0 0 0,0 1 0 0 0,0-1-1 0 0,-1 0 1 0 0,1 1 0 0 0,0-1 0 0 0,-1 0 0 0 0,1 0-1 0 0,-1 0 1 0 0,1-1-12 0 0,0-30 157 0 0,-1 30-148 0 0,0 1-5 0 0,0 1 0 0 0,1-1 1 0 0,-1 0-1 0 0,0 1 0 0 0,1-1 1 0 0,-1 0-1 0 0,1 1 0 0 0,-1-1 1 0 0,1 1-1 0 0,0-1 0 0 0,0 1 1 0 0,0-1-1 0 0,-1 1 0 0 0,2-1-4 0 0,3-6 41 0 0,-2 2-9 0 0,10-20 5 0 0,-13 24-37 0 0,1 0 0 0 0,-1 0 0 0 0,1 0 0 0 0,-1 0 0 0 0,0 0 0 0 0,1 1 0 0 0,-1-1 0 0 0,0 0 0 0 0,0 0 0 0 0,0 0 0 0 0,-1-2 0 0 0,1 3 0 0 0,0-1 0 0 0,0 0 0 0 0,0 0 0 0 0,0 0 0 0 0,0 0 0 0 0,0 0 0 0 0,0 0 0 0 0,1 1 0 0 0,-1-1 0 0 0,1 0 0 0 0,0-1 0 0 0,4-5 0 0 0,-4 7 0 0 0,0-1 0 0 0,0 1 0 0 0,0-1 0 0 0,-1 1 0 0 0,1-1 0 0 0,0 1 0 0 0,-1-1 0 0 0,1 0 0 0 0,-1 1 0 0 0,1-1 0 0 0,-1 0 0 0 0,0 1 0 0 0,0-1 0 0 0,0 0 0 0 0,0 2 0 0 0,0-1 0 0 0,0 1 0 0 0,0 0 1 0 0,0-1-1 0 0,-1 1 0 0 0,1-1 0 0 0,0 1 0 0 0,0 0 0 0 0,0-1 0 0 0,0 1 0 0 0,0-1 0 0 0,0 1 0 0 0,0 0 0 0 0,1-1 0 0 0,-1 1 0 0 0,0 0 0 0 0,0-1 0 0 0,0 1 0 0 0,0-1 0 0 0,0 1 0 0 0,0 0 0 0 0,1-1 0 0 0,-1 1 0 0 0,0 0 0 0 0,0-1 0 0 0,1 1 0 0 0,-1 0 0 0 0,0-1 0 0 0,1 1 1 0 0,-1 0-1 0 0,0 0 0 0 0,2-1-2 0 0,-1 0 1 0 0,0 0 0 0 0,0 0 0 0 0,1-1 0 0 0,-1 1 0 0 0,0 0 0 0 0,0 0-1 0 0,0-1 1 0 0,0 1 0 0 0,0-1 0 0 0,0 1 0 0 0,-1-1 0 0 0,1 1 0 0 0,0-2 1 0 0,8-15-124 0 0,-4 11 39 0 0,-5 7 65 0 0,-1-4-58 0 0,1 4 74 0 0,0 0 0 0 0,0 0-1 0 0,0 0 1 0 0,0 0 0 0 0,0-1 0 0 0,0 1 0 0 0,0 0 0 0 0,0 0-1 0 0,0 0 1 0 0,0 0 0 0 0,0 0 0 0 0,0 0 0 0 0,0 0-1 0 0,0 0 1 0 0,0 0 0 0 0,0-1 0 0 0,0 1 0 0 0,0 0-1 0 0,0 0 1 0 0,0 0 0 0 0,0 0 0 0 0,0 0 0 0 0,0 0 0 0 0,0 0-1 0 0,0 0 1 0 0,0 0 0 0 0,0 0 0 0 0,0 0 0 0 0,1 0-1 0 0,-1-1 1 0 0,0 1 0 0 0,0 0 0 0 0,0 0 0 0 0,0 0-1 0 0,0 0 1 0 0,0 0 0 0 0,0 0 0 0 0,0 0 0 0 0,0 0 0 0 0,0 0-1 0 0,0 0 1 0 0,0 0 0 0 0,1 0 0 0 0,-1 0 0 0 0,0 0-1 0 0,0 0 1 0 0,0 0 0 0 0,0 0 0 0 0,0 0 0 0 0,0 0-1 0 0,0 0 1 0 0,0 0 0 0 0,0 0 0 0 0,0 0 0 0 0,1 0 0 0 0,-1 0-1 0 0,0 0 5 0 0,0 0-12 0 0,1 0 0 0 0,-1 0 0 0 0,1 0 0 0 0,-1 0 0 0 0,1 0 0 0 0,-1 0-1 0 0,1 0 1 0 0,-1 0 0 0 0,1 0 0 0 0,-1 0 0 0 0,1 0 0 0 0,-1-1-1 0 0,1 1 1 0 0,-1 0 0 0 0,1 0 0 0 0,-1-1 0 0 0,0 1 0 0 0,1 0 0 0 0,-1 0-1 0 0,1-1 1 0 0,-1 1 0 0 0,0 0 0 0 0,1-1 0 0 0,-1 1 0 0 0,0-1 0 0 0,0 1-1 0 0,1-1 1 0 0,-1 1 12 0 0,1-7-193 0 0,-1 5 10 0 0,0 1-151 0 0,3-1-282 0 0,-1-1 457 0 0,0 2 24 0 0,0-1-35 0 0,-1 0-55 0 0,1 0-71 0 0,-1 1-85 0 0,0 0 78 0 0,0 1-41 0 0,-1-1-37 0 0,1 1-32 0 0,-1 0-263 0 0,0-1-54 0 0,0 1-849 0 0,0 0-661 0 0,0 0-1261 0 0</inkml:trace>
  <inkml:trace contextRef="#ctx0" brushRef="#br0" timeOffset="284.77">944 192 9792 0 0,'0'0'289'0'0,"2"0"-8"0"0,1-1-212 0 0,1 2-28 0 0,5 15-41 0 0,-7-11 20 0 0,2 1 57 0 0,-1 2 60 0 0,1-2 65 0 0,-1-1 70 0 0,8 0 520 0 0,-6 8 37 0 0,6 1-12 0 0,-10-13-462 0 0,0 1-82 0 0,0 0-71 0 0,0-1-59 0 0,-1 1-34 0 0,0 0-49 0 0,-1 4 17 0 0,1-5-10 0 0,0 0 67 0 0,0 12 548 0 0,0-10-285 0 0,0-3-161 0 0,0 0-40 0 0,2 3 45 0 0,-1-2-192 0 0,0 0-14 0 0,1 0 0 0 0,-1 0 0 0 0,0 0 0 0 0,0 1 0 0 0,-1-1 0 0 0,1 0 0 0 0,0 0 0 0 0,0 1 0 0 0,0 0-35 0 0,0 2 92 0 0,0 0 35 0 0,-1 0 42 0 0,1 2 51 0 0,-1 18 32 0 0,0-15-212 0 0,0-3-66 0 0,0-1-45 0 0,0 2-55 0 0,0 0-64 0 0,0-5 56 0 0,0-2-32 0 0,0 1-134 0 0,0-1-39 0 0,0 0-906 0 0,0 0-60 0 0</inkml:trace>
  <inkml:trace contextRef="#ctx0" brushRef="#br0" timeOffset="500.56">912 33 7920 0 0,'0'0'174'0'0,"-3"-3"29"0"0,-8-8 13 0 0,5 7-104 0 0,1 4-39 0 0,0-1-35 0 0,3-6-15 0 0,2 3 63 0 0,0 2 92 0 0,0 2 204 0 0,0 0 345 0 0,0 0 29 0 0,0 0-313 0 0,0 0-184 0 0,0 0-48 0 0,0 0 41 0 0,0 0 109 0 0,0 0-17 0 0,0 0-280 0 0,0 0-49 0 0,0 0-34 0 0,0 0-39 0 0,1 0-26 0 0,-1 0-40 0 0,1 0-44 0 0,-1 0-51 0 0,1 0-54 0 0,0 0-49 0 0,1 0-46 0 0,-1 0-39 0 0,0 0-124 0 0,1 0-39 0 0,0 0-152 0 0,2 0-402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13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 8232 0 0,'0'0'182'0'0,"0"0"29"0"0,0 0 14 0 0,-3 0-27 0 0,-10 0-158 0 0,3 1-25 0 0,4 1 42 0 0,0 2 59 0 0,-1 2 134 0 0,5-4-74 0 0,1-1-34 0 0,-2 0 59 0 0,1-1-74 0 0,-1-1-65 0 0,0 0-4 0 0,1 1 63 0 0,-1 1 72 0 0,0 2 115 0 0,-7 7-20 0 0,7-7-132 0 0,0-2-53 0 0,1 0-35 0 0,-1-2-33 0 0,0 1-13 0 0,1 2 32 0 0,-3 8 139 0 0,-2-5-102 0 0,6-5-87 0 0,1 0 1 0 0,0 0-1 0 0,-1 1 1 0 0,1-1-1 0 0,-1 0 0 0 0,1 0 1 0 0,-1 1-1 0 0,1-1 0 0 0,0 1 1 0 0,-1-1-1 0 0,1 0 0 0 0,0 1 1 0 0,0-1-1 0 0,-1 1 1 0 0,1-1-1 0 0,0 0 0 0 0,0 1 1 0 0,-1-1-1 0 0,1 1 0 0 0,0-1 1 0 0,0 1-1 0 0,0-1 0 0 0,0 1 1 0 0,0-1-1 0 0,0 1 0 0 0,0-1 1 0 0,0 1-1 0 0,0-1 1 0 0,0 1-1 0 0,0-1 0 0 0,0 1 1 0 0,0 0-5 0 0,0 1 11 0 0,0-1-1 0 0,0 1 1 0 0,-1 0 0 0 0,1 0 0 0 0,0 0 0 0 0,-1-1 0 0 0,0 1 0 0 0,1 0 0 0 0,-1-1 0 0 0,0 1 0 0 0,0 0-1 0 0,0-1 1 0 0,0 1-11 0 0,0-1 5 0 0,0 1 0 0 0,0-1 0 0 0,0 1 0 0 0,1 0 0 0 0,-1-1 0 0 0,0 1 0 0 0,1 0 0 0 0,-1 0 0 0 0,1-1 0 0 0,0 1 0 0 0,-1 0 0 0 0,1 0 0 0 0,0 0-5 0 0,0 30 90 0 0,0 17-28 0 0,0-48-60 0 0,0 8-2 0 0,-2-1 0 0 0,1 0 0 0 0,-1 0 0 0 0,0 0 0 0 0,-3 7 0 0 0,4-12 0 0 0,0-1 0 0 0,1 0 0 0 0,0 0 0 0 0,-1 0 0 0 0,1 0 0 0 0,0 0 0 0 0,0 0 0 0 0,0 0 0 0 0,0 0 0 0 0,1 0 0 0 0,-1 0 0 0 0,0 0 0 0 0,1 0 0 0 0,-1-1 0 0 0,1 1 0 0 0,0 0 0 0 0,0 0 0 0 0,0 0 0 0 0,0 0 0 0 0,0 0 0 0 0,4 7 0 0 0,-4-5 0 0 0,0 1 0 0 0,0-1 0 0 0,-1 1 0 0 0,1-1 0 0 0,-1 1 0 0 0,0 0 0 0 0,-1 3 0 0 0,1-5 0 0 0,0 0 0 0 0,0 0 0 0 0,0 0 0 0 0,0 0 0 0 0,1 0 0 0 0,-1 0 0 0 0,1 0 0 0 0,0-1 0 0 0,0-1 0 0 0,0 1 0 0 0,0 0 0 0 0,0 0 0 0 0,0-1 0 0 0,0 1 0 0 0,1 0 0 0 0,-1-1 0 0 0,0 1 0 0 0,1-1 0 0 0,-2-1 0 0 0,14 16 0 0 0,-12-7 0 0 0,-2-9 0 0 0,0 0 0 0 0,0 1 0 0 0,0-1 0 0 0,0 0 0 0 0,0 0 0 0 0,0 1 0 0 0,0-1 0 0 0,0 0 0 0 0,0 0 0 0 0,0 0 0 0 0,0 1 0 0 0,0-1 0 0 0,0 0 0 0 0,1 0 0 0 0,-1 1 0 0 0,0-1-1 0 0,0 0 1 0 0,0 0 0 0 0,0 0 0 0 0,0 0 0 0 0,1 1 0 0 0,-1-1 0 0 0,0 0 0 0 0,0 0 0 0 0,0 0 0 0 0,1 0 0 0 0,-1 0 0 0 0,0 0 0 0 0,0 1 0 0 0,0-1 0 0 0,1 0 0 0 0,-1 0 0 0 0,0 0 0 0 0,1 0 0 0 0,26 1 11 0 0,-20 0 10 0 0,-5-1-11 0 0,1 0-1 0 0,-1 0 1 0 0,0 0 0 0 0,0 0-1 0 0,0 0 1 0 0,1-1 0 0 0,-1 1-1 0 0,0-1 1 0 0,0 1 0 0 0,1-1-10 0 0,26-15 128 0 0,-22 4-41 0 0,-7 11-73 0 0,1 0 0 0 0,-1 0 0 0 0,1 0 0 0 0,-1 0 0 0 0,1 0 0 0 0,-1 0-1 0 0,1 0 1 0 0,0 0 0 0 0,-1 0 0 0 0,1 1 0 0 0,0-1 0 0 0,0 0-1 0 0,0 0 1 0 0,0 0 0 0 0,0 1 0 0 0,0-1-14 0 0,0 1 20 0 0,0-1 0 0 0,0 1 0 0 0,0 0 0 0 0,0-1 0 0 0,-1 1 0 0 0,1 0 0 0 0,0-1 0 0 0,0 0 0 0 0,0 1 0 0 0,-1-1 0 0 0,1 1 0 0 0,0-1 1 0 0,-1 0-1 0 0,1 1 0 0 0,0-1 0 0 0,-1 0 0 0 0,1 0 0 0 0,-1 0 0 0 0,1 0 0 0 0,-1 1 0 0 0,0-1 0 0 0,1 0 0 0 0,-1 0 0 0 0,0 0 0 0 0,1 0 0 0 0,-1 0 0 0 0,0 0 0 0 0,0 0 0 0 0,0 0 0 0 0,0 0 0 0 0,0 0 0 0 0,0 0 0 0 0,0 0 0 0 0,0 0 0 0 0,-1 1 1 0 0,1-2-21 0 0,0-5 74 0 0,1-3 10 0 0,5-1-20 0 0,0-2-21 0 0,-4 7-31 0 0,-1 0 0 0 0,0 0 0 0 0,-1 0 1 0 0,1 0-1 0 0,-1 0 0 0 0,-1-1-12 0 0,-3-11 71 0 0,-1 9-57 0 0,4 8-8 0 0,0 0 0 0 0,0-1-1 0 0,1 1 1 0 0,-1-1 0 0 0,0 1 0 0 0,1-1 0 0 0,-1 0 0 0 0,0 1-1 0 0,1-1 1 0 0,0 1 0 0 0,-1-1 0 0 0,1 0 0 0 0,0 1 0 0 0,0-1-6 0 0,1-10 22 0 0,-1 8-14 0 0,0 1 1 0 0,0 0-1 0 0,0 0 0 0 0,0-1 1 0 0,0 1-1 0 0,0 0 1 0 0,-1 0-1 0 0,0 0 1 0 0,0-1-1 0 0,0 1-8 0 0,-1-2 11 0 0,-6-12 26 0 0,2 9-54 0 0,5 7-62 0 0,-1 0 40 0 0,1 0 32 0 0,-1 0 45 0 0,-2 0 20 0 0,4 0-83 0 0,-1-1-40 0 0,0 0-90 0 0,0 0-101 0 0,1 0 83 0 0,0 0-33 0 0,0 0-36 0 0,0-1-39 0 0,0 2-33 0 0,0 0-48 0 0,0 0-43 0 0,0 0-36 0 0,0-1-131 0 0,0 0-37 0 0,0-3-1345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14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258 507 5584 0 0,'0'10'83'0'0,"0"-7"-18"0"0,0 0 52 0 0,-3-3 35 0 0,0 1-65 0 0,3-1-63 0 0,-26-15 24 0 0,21 14-20 0 0,-1 0 50 0 0,-7 1 183 0 0,11 0-199 0 0,0 0 0 0 0,-1 0 0 0 0,1 0 0 0 0,0 0 0 0 0,0 0 0 0 0,0-1 0 0 0,0 1 0 0 0,0 0-1 0 0,0-1 1 0 0,-1 0-62 0 0,-10-9 534 0 0,10 7-5 0 0,0 3-270 0 0,0 1-35 0 0,-2 0 130 0 0,2 2-97 0 0,1 0-70 0 0,2-3-161 0 0,0 1 0 0 0,-1 0 0 0 0,1-1 0 0 0,-1 1-1 0 0,1-1 1 0 0,-1 0 0 0 0,1 1 0 0 0,-1-1 0 0 0,1 1-1 0 0,-1-1 1 0 0,1 0 0 0 0,-1 1 0 0 0,1-1-1 0 0,-1 0 1 0 0,1 1 0 0 0,-1-1-26 0 0,-7 1 245 0 0,8-1-226 0 0,-1 0 1 0 0,0 0-1 0 0,0 0 1 0 0,1 0-1 0 0,-1 0 1 0 0,0 0-1 0 0,0 0 1 0 0,1 1-1 0 0,-1-1 1 0 0,0 0-1 0 0,1 1 1 0 0,-1-1-1 0 0,0 0 1 0 0,1 1-1 0 0,-1-1 1 0 0,0 1-1 0 0,1-1-18 0 0,-6 10 260 0 0,5-9-240 0 0,1 0-1 0 0,-1 0 1 0 0,0 0-1 0 0,1 0 0 0 0,-1 0 1 0 0,0 0-1 0 0,0 0 1 0 0,1 0-1 0 0,-1 0 1 0 0,0 0-1 0 0,0 0 0 0 0,0 0 1 0 0,0 0-1 0 0,0-1 1 0 0,-1 1-21 0 0,-9 4 185 0 0,3-1-60 0 0,7-4-115 0 0,0 1 0 0 0,0-1-1 0 0,0 1 1 0 0,1-1 0 0 0,-1 1 0 0 0,0 0-1 0 0,1-1 1 0 0,-1 1 0 0 0,0 0 0 0 0,1 0-1 0 0,-1-1 1 0 0,1 1 0 0 0,-1 1-10 0 0,-9 18 195 0 0,0 2 2 0 0,-5 2-69 0 0,13-20-116 0 0,0 1 0 0 0,0-1 0 0 0,0 1-1 0 0,0-1 1 0 0,1 1 0 0 0,0-1 0 0 0,0 1 0 0 0,0 0 0 0 0,0-1 0 0 0,1 1 0 0 0,0 4-12 0 0,-2 8 46 0 0,-4 1-29 0 0,0-3-16 0 0,4 3 0 0 0,1 26 68 0 0,2-28-67 0 0,-2-1-2 0 0,0-12 0 0 0,1 0 0 0 0,0 0 0 0 0,0 0 0 0 0,0 0 0 0 0,0 0 0 0 0,1 0 0 0 0,-1 0 0 0 0,1 0 0 0 0,-1 0 0 0 0,2 2 0 0 0,14 25 0 0 0,-3-25 0 0 0,1 6 12 0 0,-14-11-11 0 0,0 0 1 0 0,0 0 0 0 0,1 0 0 0 0,-1 1 0 0 0,0-1 0 0 0,0 0 0 0 0,1 0-1 0 0,-1 0 1 0 0,0 1 0 0 0,1-1 0 0 0,-1 0 0 0 0,0 0 0 0 0,0 0-1 0 0,1 0 1 0 0,-1 0 0 0 0,0 0 0 0 0,1 0 0 0 0,-1 0 0 0 0,0 0 0 0 0,1 0-1 0 0,-1 0 1 0 0,0 0 0 0 0,1 0 0 0 0,-1 0 0 0 0,0 0 0 0 0,1 0-2 0 0,3 0-2 0 0,-1 1 9 0 0,0-1 1 0 0,0 0-1 0 0,1 0 1 0 0,-1 0-1 0 0,0-1 0 0 0,0 1 1 0 0,0-1-1 0 0,0 0 1 0 0,-1 1-1 0 0,1-1 1 0 0,0-1-1 0 0,0 1 0 0 0,0 0 1 0 0,-1-1-1 0 0,1 1 1 0 0,-1-1-1 0 0,1 0 1 0 0,-1 0-8 0 0,12-11 94 0 0,-7 7-30 0 0,-1 0 1 0 0,0-1-1 0 0,0 1 1 0 0,3-6-65 0 0,10-15 106 0 0,5 6-22 0 0,-23 19-77 0 0,0 0-1 0 0,0 0 0 0 0,-1 0 1 0 0,1 0-1 0 0,0 0 0 0 0,-1 0 1 0 0,0 0-1 0 0,1-2-6 0 0,1-6 23 0 0,0 5-6 0 0,0-1 0 0 0,1 1 0 0 0,-1 0 0 0 0,1 0 1 0 0,0 0-1 0 0,3-4-17 0 0,-2 5 8 0 0,-1-1 1 0 0,0 0 0 0 0,0 0-1 0 0,0-1 1 0 0,-1 1-1 0 0,1-4-8 0 0,3-23 43 0 0,4 0-22 0 0,-4 0 22 0 0,-2 15-33 0 0,-1 11-1 0 0,-2-1 0 0 0,1 0 0 0 0,-1 0 0 0 0,0 1 0 0 0,0-1 0 0 0,-1 0-9 0 0,0-9 9 0 0,1 7 5 0 0,-1 0-1 0 0,-1-1 1 0 0,0 1 0 0 0,-1-5-14 0 0,-2-4 11 0 0,1 8-11 0 0,1 0 0 0 0,1 0 0 0 0,-1 0 0 0 0,2 0 0 0 0,-1-2 0 0 0,2-5 0 0 0,-1 6 0 0 0,0 0 0 0 0,0 0 0 0 0,-1 1 0 0 0,-2-10 0 0 0,-1 2 6 0 0,2 8 6 0 0,-1 0-1 0 0,2 0 1 0 0,-1-1 0 0 0,1-7-12 0 0,2-8 11 0 0,0 15-11 0 0,-1 0 0 0 0,0 0 0 0 0,-1 0 0 0 0,0 0 0 0 0,-2-4 0 0 0,-1-1 0 0 0,2 12 0 0 0,1 0 0 0 0,-1-1 0 0 0,1 1 0 0 0,0 0 0 0 0,1-1 0 0 0,-1 1 0 0 0,1-1 0 0 0,0 1 0 0 0,0-1 0 0 0,0 0 0 0 0,1 1 0 0 0,0-4 0 0 0,5-4-52 0 0,-5 11 42 0 0,0-1 0 0 0,0 0-1 0 0,0 0 1 0 0,0 1 0 0 0,-1-1-1 0 0,1 0 1 0 0,0 0 0 0 0,-1 0 0 0 0,0 0-1 0 0,1 0 1 0 0,-1 0 0 0 0,0 0-1 0 0,0 0 1 0 0,0 0 0 0 0,0 0 0 0 0,-1-1 10 0 0,0 16-18 0 0,1-5-1 0 0,-1-1 1 0 0,1 1-1 0 0,0 0 0 0 0,1 0 0 0 0,0 0 0 0 0,0-1 0 0 0,1 3 19 0 0,11 35-64 0 0,0 17 64 0 0,-7 7-10 0 0,5-36 10 0 0,-7-22 0 0 0,0-1 0 0 0,-1 1 0 0 0,1 4 0 0 0,-2-5 0 0 0,-1 1 0 0 0,-1-1 0 0 0,0 4 0 0 0,3 34 0 0 0,-2-40 3 0 0,2 0 0 0 0,-1 0 1 0 0,1-1-1 0 0,0 1-3 0 0,1 2 32 0 0,0-1 0 0 0,-1 1 0 0 0,0 4-32 0 0,-1-4 30 0 0,-1 0-1 0 0,-1-1 1 0 0,0 1-1 0 0,-1 8-29 0 0,1 22 117 0 0,4-9 36 0 0,0-12-68 0 0,3 14 81 0 0,-5-5-10 0 0,-2 12 36 0 0,0 61 384 0 0,4-70-416 0 0,4-6-59 0 0,-7-19-86 0 0,3 11 50 0 0,-4 4-10 0 0,-1-12-27 0 0,1-5-14 0 0,0 24 54 0 0,3-22-25 0 0,7 4-22 0 0,-6-2 33 0 0,-5 0-67 0 0,1-8 14 0 0,0 2-50 0 0,0-1-80 0 0,0-1-85 0 0,0 0 60 0 0,0 0-36 0 0,0 0-40 0 0,0 0-37 0 0,0 0-366 0 0,0 0 85 0 0,0 0-50 0 0,0 0-706 0 0,0 0-554 0 0,0 0-1052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14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98 8176 0 0,'0'0'182'0'0,"0"0"29"0"0,0 0 13 0 0,0 2-32 0 0,0 3-126 0 0,-1-1-43 0 0,-6 8-90 0 0,3-4 26 0 0,1-3 51 0 0,2-1 37 0 0,0 1 46 0 0,1-1 28 0 0,1 1 45 0 0,0-1 52 0 0,1 2 58 0 0,3 2-55 0 0,1 2 94 0 0,-4 4 60 0 0,-2 2 25 0 0,0 1-95 0 0,0-2-83 0 0,0-2-69 0 0,2 1 87 0 0,5-1-32 0 0,-6-11-188 0 0,0-1 0 0 0,0 1-1 0 0,-1-1 1 0 0,1 1-1 0 0,0-1 1 0 0,-1 1-1 0 0,1-1 1 0 0,-1 1-1 0 0,1 0 1 0 0,-1-1-1 0 0,0 1 1 0 0,0-1-1 0 0,0 2-19 0 0,0-1 18 0 0,0 0-1 0 0,1-1 0 0 0,-1 1 1 0 0,0 0-1 0 0,1-1 1 0 0,-1 1-1 0 0,1 0 0 0 0,-1-1 1 0 0,1 1-1 0 0,0-1 1 0 0,0 1-1 0 0,0-1 1 0 0,0 1-1 0 0,0-1-17 0 0,4 7 72 0 0,-1 3 23 0 0,-3-9-85 0 0,-1-1-1 0 0,0 0 0 0 0,1 0 0 0 0,-1 0 0 0 0,1 0 0 0 0,-1 0 1 0 0,1 0-1 0 0,0 0 0 0 0,-1 0 0 0 0,1 0 0 0 0,0 0 0 0 0,0 0 0 0 0,0 0 1 0 0,0-1-1 0 0,0 1 0 0 0,0 0 0 0 0,0 0 0 0 0,0 0-9 0 0,13 4 122 0 0,-9 6-2 0 0,24 5 120 0 0,-19-14-136 0 0,19-2 248 0 0,-23 0-288 0 0,0-2 80 0 0,4-12 4 0 0,-4 1 17 0 0,4 8 10 0 0,-1-10 24 0 0,-2-2-54 0 0,-1-10-12 0 0,10-10 94 0 0,-12 24-177 0 0,5-12 77 0 0,4-12 72 0 0,-8 18-80 0 0,-5 6-41 0 0,1 0-30 0 0,-1 11-46 0 0,1 0 0 0 0,0 0 1 0 0,-1 1-1 0 0,1-1 0 0 0,0 1 0 0 0,0-1 1 0 0,0 1-1 0 0,0-1 0 0 0,0 1 0 0 0,0-1 0 0 0,1 1 1 0 0,0-1-3 0 0,8-12-16 0 0,1-11-76 0 0,-5 11 45 0 0,-1 5 44 0 0,8-9 5 0 0,-7 4 56 0 0,4 9-3 0 0,-4-8-44 0 0,4 0-25 0 0,-3 9-83 0 0,-6 4 93 0 0,-1 0 0 0 0,1 0 0 0 0,-1 0 0 0 0,1 0 0 0 0,-1 0 0 0 0,1 0 0 0 0,-1 1 1 0 0,1-1-1 0 0,-1 0 0 0 0,1 0 0 0 0,-1 0 0 0 0,1 1 0 0 0,-1-1 0 0 0,1 0 0 0 0,-1 1 0 0 0,1-1 0 0 0,-1 1 4 0 0,0-1 0 0 0,14 25-170 0 0,-12-21 151 0 0,9 20 2 0 0,-1 0 97 0 0,1-6-54 0 0,-6 9 17 0 0,1-12-33 0 0,-5-11-10 0 0,1-1 0 0 0,-1 0 0 0 0,0 1 0 0 0,0-1 0 0 0,-1 1 0 0 0,1-1 0 0 0,-1 1 0 0 0,1 0 1 0 0,-1 0-1 0 0,0-1 0 0 0,0 0 0 0 0,0 0 0 0 0,0 0 0 0 0,0 0 0 0 0,1 0 0 0 0,-1 0 0 0 0,1 0 0 0 0,0 0 0 0 0,0 0 0 0 0,0 0 0 0 0,1 0 0 0 0,-1 0 0 0 0,1 0 0 0 0,-1-1 0 0 0,1 1 0 0 0,1 0 0 0 0,-2-1 0 0 0,1 1 0 0 0,-1-1 0 0 0,1 1 0 0 0,0-1 0 0 0,-1 1 0 0 0,0 0 0 0 0,0 0 0 0 0,0 0 0 0 0,0 0 0 0 0,0-1 0 0 0,0 1 0 0 0,-1 0 0 0 0,0 1 0 0 0,1-1 0 0 0,-1 0 0 0 0,0 0 0 0 0,0 1 0 0 0,0 0 0 0 0,1 0 0 0 0,0 0 0 0 0,-1 0 0 0 0,2 0 0 0 0,-1 0 0 0 0,0 0 0 0 0,1-1 0 0 0,0 1 0 0 0,1 2 0 0 0,2 26 0 0 0,0-24 0 0 0,-4-6 0 0 0,0-1 0 0 0,0 1 0 0 0,0-1 0 0 0,0 1 0 0 0,-1-1 0 0 0,1 1 0 0 0,0-1 0 0 0,-1 1 0 0 0,1 0 0 0 0,-1-1 0 0 0,0 1 0 0 0,0 0 0 0 0,1-1 0 0 0,-1 1 0 0 0,-1 5-1 0 0,1-4-8 0 0,0-1 0 0 0,0 0 0 0 0,0 0 0 0 0,0 0-1 0 0,0 1 1 0 0,1-1 0 0 0,-1 0 0 0 0,1 0 0 0 0,-1 0 0 0 0,1 1 9 0 0,13 13-64 0 0,-1-3 36 0 0,-13-12 16 0 0,1-1 0 0 0,-1 1 1 0 0,1-1-1 0 0,-1 0 0 0 0,1 1 1 0 0,-1-1-1 0 0,1 0 0 0 0,-1 0 1 0 0,1 1-1 0 0,-1-1 0 0 0,1 0 1 0 0,0 0-1 0 0,-1 0 0 0 0,1 0 1 0 0,-1 0-1 0 0,1 1 0 0 0,0-1 1 0 0,-1 0-1 0 0,1-1 0 0 0,0 1 12 0 0,1 0-91 0 0,0 0-40 0 0,-1-1-30 0 0,1 1-49 0 0,-1 0-21 0 0,1 0-38 0 0,1 0-369 0 0,-1 0 86 0 0,0 0-53 0 0,1 0-715 0 0,-1 0-566 0 0,-2 0-1074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15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66 6536 0 0,'0'0'141'0'0,"0"0"23"0"0,0 0 13 0 0,2-3-19 0 0,4-4-24 0 0,-4 2-68 0 0,-5 3-42 0 0,1 2 37 0 0,0 0 18 0 0,1 0 46 0 0,1-1 54 0 0,0 0 66 0 0,11-9 226 0 0,-8 7-9 0 0,-3 3-36 0 0,-1 1-219 0 0,0-1-49 0 0,0 0-41 0 0,-1 0-35 0 0,0-1 0 0 0,-4-1-18 0 0,5 1 50 0 0,1 1-89 0 0,0-1 1 0 0,-1 0-1 0 0,1 1 1 0 0,0-1 0 0 0,-1 0-1 0 0,1 1 1 0 0,0-1-1 0 0,0 0 1 0 0,0 1 0 0 0,0-1-1 0 0,0 0 1 0 0,0 1-1 0 0,0-1 1 0 0,0 0 0 0 0,0 1-26 0 0,0-3 284 0 0,0 3-42 0 0,-3-3-8 0 0,-8-7-2 0 0,9 8-102 0 0,0 1-34 0 0,-2 0 14 0 0,-4 2-16 0 0,8-1-60 0 0,-9 0 231 0 0,1 0-94 0 0,1 0-72 0 0,-11 0 57 0 0,10 0-57 0 0,7 0-93 0 0,1 0 1 0 0,-1 0-1 0 0,1 0 0 0 0,-1 0 0 0 0,1 0 1 0 0,-1 0-1 0 0,1 0 0 0 0,-1 0 0 0 0,1 0 1 0 0,-1 0-1 0 0,1 0 0 0 0,-1 0 0 0 0,1 0 0 0 0,-1 1 1 0 0,1-1-1 0 0,-1 0 0 0 0,1 0 0 0 0,-1 1 1 0 0,1-1-1 0 0,-1 0 0 0 0,1 0 0 0 0,0 1 0 0 0,-1-1 1 0 0,1 1-1 0 0,0-1 0 0 0,-1 0 0 0 0,1 1 1 0 0,0-1-1 0 0,-1 1-6 0 0,-7 6 115 0 0,6-6-100 0 0,-1 0 0 0 0,1-1 0 0 0,-1 0 0 0 0,1 1 1 0 0,-1-1-1 0 0,1 0 0 0 0,-2 0-15 0 0,4 0 3 0 0,-1 0 1 0 0,1 0 0 0 0,0 0-1 0 0,-1 0 1 0 0,1 0-1 0 0,0 0 1 0 0,0 0 0 0 0,-1 0-1 0 0,1 0 1 0 0,0 0 0 0 0,-1 0-1 0 0,1 0 1 0 0,0 0 0 0 0,-1 0-1 0 0,1 0 1 0 0,0 0-1 0 0,-1 1 1 0 0,1-1 0 0 0,0 0-1 0 0,0 0 1 0 0,-1 0 0 0 0,1 1-1 0 0,0-1 1 0 0,0 0 0 0 0,-1 0-1 0 0,1 1-3 0 0,-3 2 27 0 0,1-2-13 0 0,-5 2 23 0 0,-10 6 59 0 0,13-8-79 0 0,-13 11 32 0 0,3 1 6 0 0,1-8-44 0 0,12-4-11 0 0,0 0 0 0 0,-1 0 0 0 0,1 0 0 0 0,0-1 0 0 0,0 1 0 0 0,0 0 0 0 0,0 0 0 0 0,0 0 0 0 0,0 0 0 0 0,1 1 0 0 0,-1-1 0 0 0,0 1 0 0 0,0-1 0 0 0,1 1 0 0 0,-1-1 0 0 0,1 0 0 0 0,-1 1 0 0 0,1-1 0 0 0,0 1 0 0 0,0-1 0 0 0,0 1 0 0 0,0-1 0 0 0,0 1 0 0 0,0-1-2 0 0,0 1 1 0 0,0-1 0 0 0,0 1 0 0 0,0-1 0 0 0,0 1-1 0 0,1-1 1 0 0,-1 0 0 0 0,1 1 0 0 0,-1-1 0 0 0,1 1 1 0 0,12 14-48 0 0,-12-15 47 0 0,0 0 0 0 0,0 1 1 0 0,1-1-1 0 0,-1 0 1 0 0,0 0-1 0 0,1 0 0 0 0,-1 0 1 0 0,1 0-1 0 0,-1 0 1 0 0,1 0-1 0 0,-1-1 0 0 0,1 1 1 0 0,0 0-1 0 0,-1-1 1 0 0,1 1-1 0 0,0-1 0 0 0,-1 0 1 0 0,1 0-1 0 0,0 1 1 0 0,0-1 0 0 0,0 0 0 0 0,-1 0 0 0 0,1 0 0 0 0,0 0 0 0 0,-1 1 0 0 0,1-1 1 0 0,0 1-1 0 0,-1-1 0 0 0,1 1 0 0 0,-1-1 0 0 0,1 1 0 0 0,-1 0 1 0 0,1 0-1 0 0,-1 0 0 0 0,1 0 0 0 0,6 4 14 0 0,15 5 101 0 0,-2-4-36 0 0,-4-1-49 0 0,1 5-70 0 0,4 13-87 0 0,-18-18 95 0 0,1 0 0 0 0,-1 0 0 0 0,1-1 0 0 0,0 1 0 0 0,1 0 32 0 0,6 2-21 0 0,-1 2 43 0 0,8 6 272 0 0,16 17-294 0 0,-28-24 17 0 0,-1 0-43 0 0,8 19-149 0 0,-11-22 144 0 0,0 3-35 0 0,-2 2 42 0 0,-1 5 48 0 0,-1 0 48 0 0,0 1 39 0 0,2-9-69 0 0,-1 6 66 0 0,-3-1 52 0 0,-29 52 764 0 0,24-52-813 0 0,4-9-45 0 0,1 0-1 0 0,-1 0 0 0 0,0-1 1 0 0,0 1-1 0 0,-4 1-65 0 0,-6 4 123 0 0,2 2-71 0 0,-4 1-37 0 0,-3-6 42 0 0,-22-4 92 0 0,21-2-103 0 0,18 1-42 0 0,1 0 0 0 0,-1 0 1 0 0,1 0-1 0 0,-1-1 1 0 0,1 1-1 0 0,-1 0 1 0 0,1-1-1 0 0,0 1 1 0 0,-1-1-1 0 0,1 0 0 0 0,0 1 1 0 0,-1-1-5 0 0,-11-10-42 0 0,-3-2-59 0 0,11 10 44 0 0,2 1-97 0 0,0-1-87 0 0,1 1-76 0 0,1 0-68 0 0,0-1-57 0 0,0 0-48 0 0,1 1-39 0 0,-1-3-183 0 0,-1-2-398 0 0,-2-2-784 0 0,-5-1-1077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49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10912 0 0,'0'0'248'0'0,"0"0"34"0"0,0 0 20 0 0,0 0-38 0 0,0 0-199 0 0,2 2-37 0 0,0-1-27 0 0,-1 1-1 0 0,0-1 1 0 0,0 0-1 0 0,0 0 1 0 0,0 1 0 0 0,0-1-1 0 0,0 1 1 0 0,0-1-1 0 0,-1 1 1 0 0,1-1-1 0 0,0 1 1 0 0,-1 0 0 0 0,1-1-1 0 0,-1 1 1 0 0,0 0-1 0 0,0-1 1 0 0,1 1 0 0 0,-1 0-1 0 0,2 12 38 0 0,4-4 100 0 0,-1 1 97 0 0,-2 2 100 0 0,-1 1 14 0 0,4-4-72 0 0,-1-2-101 0 0,4 10 121 0 0,-1-1-58 0 0,7 12 110 0 0,-12-19-284 0 0,-3 5-32 0 0,0-10-23 0 0,2 0 43 0 0,0-4-49 0 0,-1 1 0 0 0,0-1 0 0 0,0 1 0 0 0,0 0 0 0 0,0-1 0 0 0,0 1 0 0 0,0 0 0 0 0,-1-1 0 0 0,1 1 0 0 0,0 0 0 0 0,-1 0 0 0 0,0 0 0 0 0,1 1-4 0 0,1 30 29 0 0,-2-30-32 0 0,2 8-7 0 0,4-5-62 0 0,-1-2-38 0 0,-2 4-37 0 0,-3-5-74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12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16 160 6160 0 0,'0'0'133'0'0,"0"0"23"0"0,0 0 13 0 0,0-2-18 0 0,0-5-102 0 0,0 3 27 0 0,0 2 78 0 0,0 1 178 0 0,0 1 300 0 0,0-2 28 0 0,0 0-521 0 0,0-1 70 0 0,0 0 40 0 0,0-6 388 0 0,0 5-298 0 0,0 2-206 0 0,0 0-37 0 0,0 1-46 0 0,0 0-54 0 0,0-2 588 0 0,0 3-243 0 0,0 0-141 0 0,0 0-36 0 0,0 0 35 0 0,0 0 86 0 0,0-2-18 0 0,0-9-9 0 0,0 9-22 0 0,0 2-10 0 0,0 0-2 0 0,0 0-11 0 0,0 0-44 0 0,0 0-17 0 0,0 0-6 0 0,0 0-8 0 0,0 0-22 0 0,0 0-10 0 0,0 0-2 0 0,0 0 1 0 0,0 2 6 0 0,0 18 43 0 0,0-15-83 0 0,0-1 41 0 0,3-4 7 0 0,8 0 1 0 0,-9 0 0 0 0,-2 0 1 0 0,0 0 6 0 0,0 4-20 0 0,0-2-46 0 0,0 6 27 0 0,0-8-86 0 0,0 0 0 0 0,0 0 0 0 0,0 0 0 0 0,0 0 0 0 0,0 0 0 0 0,0 0 0 0 0,0 0 0 0 0,0 0 0 0 0,0 1 0 0 0,0-1 0 0 0,0 0 0 0 0,0 0 1 0 0,0 0-1 0 0,0 0 0 0 0,0 0 0 0 0,0 0 0 0 0,0 0 0 0 0,0 0 0 0 0,0 0 0 0 0,0 0 0 0 0,0 1 0 0 0,0-1 0 0 0,0 0 0 0 0,0 0 1 0 0,0 0-1 0 0,0 0 0 0 0,0 0 0 0 0,0 0 0 0 0,0 0 0 0 0,0 0 0 0 0,0 0 0 0 0,0 0 0 0 0,0 0 0 0 0,-1 0 0 0 0,1 0 0 0 0,0 0 1 0 0,0 1-1 0 0,0-1 0 0 0,0 0 0 0 0,0 0 0 0 0,0 0 0 0 0,0 0 0 0 0,0 0 0 0 0,0 0 0 0 0,0 0 0 0 0,-1 0 0 0 0,1 0 0 0 0,0 0 1 0 0,0 0-1 0 0,0 0 0 0 0,0 0 0 0 0,0 0 0 0 0,0 0 0 0 0,0 0 0 0 0,0 0 0 0 0,0 0 0 0 0,0-1-2 0 0,-11 1 80 0 0,11 0-79 0 0,0 0 0 0 0,0 0 1 0 0,0 0-1 0 0,-1 0 0 0 0,1 0 0 0 0,0 0 0 0 0,0 0 0 0 0,0 0 0 0 0,0 0 1 0 0,0 0-1 0 0,0 0 0 0 0,0 0 0 0 0,0 0 0 0 0,0 0 0 0 0,0 0 1 0 0,-1 0-1 0 0,1 0 0 0 0,0 0 0 0 0,0 0 0 0 0,0 0 0 0 0,0 0 0 0 0,0 0 1 0 0,0 0-1 0 0,0 1 0 0 0,0-1 0 0 0,0 0 0 0 0,0 0 0 0 0,0 0 0 0 0,-1 0 1 0 0,1 0-1 0 0,0 0 0 0 0,0 0 0 0 0,0 0 0 0 0,0 0 0 0 0,0 0 0 0 0,0 0 1 0 0,0 0-1 0 0,0 0 0 0 0,0 1 0 0 0,0-1 0 0 0,0 0 0 0 0,0 0 0 0 0,0 0 1 0 0,0 0-1 0 0,0 0 0 0 0,0 0 0 0 0,0 0 0 0 0,0 0 0 0 0,0 0 0 0 0,0 0 1 0 0,0 1-1 0 0,0-1 0 0 0,0 0 0 0 0,0 0 0 0 0,0 0 0 0 0,0 0 1 0 0,0 0-2 0 0,0 8 43 0 0,0-3 47 0 0,0-5 0 0 0,0 3 6 0 0,0 8 0 0 0,0-9-5 0 0,3 1-22 0 0,-3-3-65 0 0,1 1-1 0 0,0-1 0 0 0,-1 1 0 0 0,1-1 0 0 0,-1 1 0 0 0,0-1 0 0 0,1 1 0 0 0,-1 0 0 0 0,1-1 0 0 0,-1 1 0 0 0,0 0 0 0 0,1-1 0 0 0,-1 1 0 0 0,0 0 0 0 0,0-1 0 0 0,0 1 0 0 0,1 0 0 0 0,-1-1 0 0 0,0 1 0 0 0,0 0 0 0 0,0-1 1 0 0,0 1-1 0 0,0 0 0 0 0,0 0 0 0 0,-1-1 0 0 0,1 1 0 0 0,0 0 0 0 0,0-1 0 0 0,0 1 0 0 0,-1 0 0 0 0,1-1 0 0 0,0 1 0 0 0,0 0 0 0 0,-1-1 0 0 0,1 1 0 0 0,-1-1 0 0 0,1 1 0 0 0,-1-1 0 0 0,1 1 0 0 0,-1-1 0 0 0,1 1 0 0 0,-1 0-3 0 0,1-1 2 0 0,0 0-1 0 0,0 0 0 0 0,-1 0 0 0 0,1 0 0 0 0,0 0 0 0 0,0 0 0 0 0,0 0 0 0 0,0 0 1 0 0,0 0-1 0 0,0 0 0 0 0,0 0 0 0 0,0 0 0 0 0,-1 1 0 0 0,1-1 0 0 0,0 0 0 0 0,0 0 1 0 0,0 0-1 0 0,0 0 0 0 0,0 0 0 0 0,0 0 0 0 0,0 0 0 0 0,0 1 0 0 0,0-1 0 0 0,0 0 1 0 0,0 0-1 0 0,0 0 0 0 0,0 0 0 0 0,0 0 0 0 0,0 0 0 0 0,0 1 0 0 0,0-1 0 0 0,0 0 1 0 0,0 0-1 0 0,0 0 0 0 0,0 0 0 0 0,0 0 0 0 0,0 0 0 0 0,0 0 0 0 0,0 1 0 0 0,0-1 1 0 0,0 0-1 0 0,0 0 0 0 0,0 0 0 0 0,0 0 0 0 0,1 0 0 0 0,-1 0 0 0 0,0 0 0 0 0,0 0 1 0 0,0 0-1 0 0,0 1 0 0 0,0-1 0 0 0,0 0 0 0 0,0 0 0 0 0,0 0 0 0 0,1 0 0 0 0,-1 0 0 0 0,0 0-1 0 0,1 1 6 0 0,0 0-1 0 0,0 1 1 0 0,0-1-1 0 0,0 0 0 0 0,0 1 1 0 0,0-1-1 0 0,0 1 0 0 0,0-1 1 0 0,-1 1-1 0 0,1-1 0 0 0,0 2-5 0 0,1 13 40 0 0,-2-2 16 0 0,-1-4-26 0 0,1-5-17 0 0,-1 0 0 0 0,1 0 0 0 0,0 0 1 0 0,0 0-1 0 0,1-1 0 0 0,-1 1 1 0 0,1 0-1 0 0,0 0 0 0 0,1 2-13 0 0,0-3 14 0 0,0-1-1 0 0,-1 1 0 0 0,1-1 0 0 0,-1 1 0 0 0,0 0 0 0 0,0 0 0 0 0,0-1 0 0 0,0 1 0 0 0,0 0 0 0 0,-1 0 0 0 0,0 3-13 0 0,1 0 13 0 0,-1 1-1 0 0,1-1 1 0 0,1 0-1 0 0,-1 1 0 0 0,1-1 1 0 0,3 5-13 0 0,-4-7 5 0 0,0-1 8 0 0,0-1 0 0 0,0 0-1 0 0,0 1 1 0 0,-1-1 0 0 0,0 0-1 0 0,1 1 1 0 0,-2-1 0 0 0,1 1-13 0 0,2 16 46 0 0,2-3-5 0 0,-1-11-19 0 0,-2 1 0 0 0,1-1 0 0 0,-1 1 0 0 0,0 0 0 0 0,0 0-1 0 0,-1 0-21 0 0,0-1 24 0 0,1 0-1 0 0,0 0 0 0 0,0 0 0 0 0,1-1 1 0 0,-1 1-1 0 0,2 0-23 0 0,-2-1 30 0 0,1 0 0 0 0,-1 1 0 0 0,0-1 0 0 0,0 0 0 0 0,0 5-30 0 0,1 7 98 0 0,4 1-17 0 0,-1-2-22 0 0,-3 4 19 0 0,-2-7-9 0 0,4 4 50 0 0,-2-11-93 0 0,5 19 133 0 0,-3 5 102 0 0,-4-22-206 0 0,0-6-40 0 0,-1 0 0 0 0,1 0 1 0 0,0 0-1 0 0,1 1 1 0 0,-1-1-1 0 0,0 0 0 0 0,0 0 1 0 0,1 0-1 0 0,0 0 0 0 0,0 1-15 0 0,4 6 46 0 0,-4-8-35 0 0,0 0-1 0 0,-1 1 0 0 0,1-1 0 0 0,0 1 0 0 0,0-1 0 0 0,-1 1 0 0 0,1-1 1 0 0,0 1-1 0 0,-1 0 0 0 0,0-1 0 0 0,1 1 0 0 0,-1 0 0 0 0,0-1 0 0 0,0 1-10 0 0,0 7 39 0 0,0 12 126 0 0,-3-16-111 0 0,-7 6-28 0 0,6-5 48 0 0,5 3-59 0 0,-1-8-8 0 0,0 1 71 0 0,0-2 4 0 0,0 0-44 0 0,0 0-45 0 0,0 0-59 0 0,0 0-48 0 0,0 1-69 0 0,0-1 34 0 0,0 2-60 0 0,0-1 103 0 0,0-1 84 0 0,0 1 77 0 0,0 1 291 0 0,0-1-249 0 0,0 0-89 0 0,0-1-40 0 0,0 0-48 0 0,0 1-57 0 0,0-1-66 0 0,0 1-74 0 0,0-1-81 0 0,0 1-91 0 0,0-1 95 0 0,0 1-47 0 0,0-1-48 0 0,0 1-52 0 0,0-1-54 0 0,0 1-57 0 0,0 0-58 0 0,0-1-62 0 0,0 0-1614 0 0,0 0-1329 0 0</inkml:trace>
  <inkml:trace contextRef="#ctx0" brushRef="#br0" timeOffset="675.5">0 97 5904 0 0,'0'0'132'0'0,"0"0"17"0"0,0-3 11 0 0,0 2-151 0 0,0 0 1 0 0,0 1-1 0 0,0-1 0 0 0,0 0 0 0 0,0 1 1 0 0,0-1-1 0 0,1 0 0 0 0,-1 1 0 0 0,0-1 1 0 0,0 0-1 0 0,1 1 0 0 0,-1-1 0 0 0,0 0 1 0 0,0 1-1 0 0,1-1-9 0 0,5-1 46 0 0,-1 2 29 0 0,-5 0-75 0 0,2-1 152 0 0,-2-1 176 0 0,0 1-298 0 0,0 1 1 0 0,0-1-1 0 0,0 1 1 0 0,0-1-1 0 0,0 1 0 0 0,0-1 1 0 0,0 1-1 0 0,0-1 1 0 0,0 1-1 0 0,1-1 0 0 0,-1 1 1 0 0,0-1-1 0 0,0 1 0 0 0,0 0 1 0 0,1-1-1 0 0,-1 1 1 0 0,0-1-1 0 0,0 1 0 0 0,1-1 1 0 0,-1 1-1 0 0,0 0 0 0 0,1-1 1 0 0,-1 1-1 0 0,1 0 1 0 0,-1-1-1 0 0,0 1 0 0 0,1 0 1 0 0,-1 0-1 0 0,1-1 1 0 0,-1 1-1 0 0,1 0 0 0 0,-1 0 1 0 0,1 0-1 0 0,-1 0 0 0 0,1 0 1 0 0,-1-1-1 0 0,1 1 1 0 0,-1 0-1 0 0,1 0 0 0 0,-1 0 1 0 0,1 0-1 0 0,0 1-30 0 0,-1-1 11 0 0,0 0 0 0 0,0 0 0 0 0,0 0 0 0 0,0 0 0 0 0,0 0 0 0 0,0 0 1 0 0,0 0-1 0 0,0 0 0 0 0,0 0 0 0 0,0 0 0 0 0,0 0 0 0 0,1 0 0 0 0,-1 0 0 0 0,0 0 0 0 0,0 0 0 0 0,0 0 0 0 0,0 0 0 0 0,0 0 0 0 0,0 0 0 0 0,0 0 0 0 0,0 0 0 0 0,0 0 1 0 0,0 0-1 0 0,1-1 0 0 0,-1 1 0 0 0,0 0 0 0 0,0 0 0 0 0,0 0 0 0 0,0 0 0 0 0,0 0 0 0 0,0 0 0 0 0,0 0 0 0 0,0 0 0 0 0,0 0 0 0 0,0 0 0 0 0,0 0 0 0 0,0 0 1 0 0,0 0-1 0 0,0-1 0 0 0,0 1 0 0 0,0 0 0 0 0,0 0 0 0 0,0 0 0 0 0,0 0 0 0 0,0 0 0 0 0,0 0 0 0 0,0 0 0 0 0,0 0 0 0 0,0 0 0 0 0,0 0 0 0 0,0-1 0 0 0,0 1 0 0 0,0 0 1 0 0,0 0-1 0 0,0 0 0 0 0,0 0 0 0 0,0 0-11 0 0,0-11 530 0 0,0 11-521 0 0,0 0-1 0 0,0 0 1 0 0,0 0-1 0 0,0 0 1 0 0,0 0-1 0 0,0 0 1 0 0,0 0-1 0 0,0 0 1 0 0,0-1-1 0 0,0 1 1 0 0,0 0-1 0 0,0 0 1 0 0,0 0-1 0 0,0 0 1 0 0,0 0-1 0 0,0 0 1 0 0,0 0-1 0 0,0 0 1 0 0,0 0-1 0 0,0 0 1 0 0,0-1-1 0 0,0 1 1 0 0,0 0-1 0 0,0 0 1 0 0,0 0-1 0 0,0 0 1 0 0,0 0-1 0 0,0 0 1 0 0,1 0-1 0 0,-1 0 1 0 0,0 0-1 0 0,0 0 1 0 0,0 0-1 0 0,0 0 1 0 0,0 0-1 0 0,0 0 1 0 0,0 0-1 0 0,0-1 1 0 0,0 1-1 0 0,0 0 1 0 0,0 0-1 0 0,1 0 0 0 0,-1 0 1 0 0,0 0-1 0 0,0 0 1 0 0,0 0-1 0 0,0 0 1 0 0,0 0-1 0 0,0 0 1 0 0,0 0-1 0 0,0 0 1 0 0,0 0-1 0 0,0 0 1 0 0,1 0-1 0 0,-1 0 1 0 0,0 1-1 0 0,0-1-8 0 0,2 0 155 0 0,1-1 93 0 0,5 1 256 0 0,7-1 446 0 0,-8 1-573 0 0,1 1-10 0 0,-4-1-231 0 0,-1 0-39 0 0,0 1-47 0 0,-1 0-52 0 0,0-1-59 0 0,-1 1-64 0 0,5 10 311 0 0,7-6-2 0 0,1 3-45 0 0,7 6 14 0 0,-11-6-77 0 0,8 6 118 0 0,-6 4-38 0 0,6 20 61 0 0,-14-29-174 0 0,-1-1 0 0 0,2 1 0 0 0,2 4-43 0 0,73 114 554 0 0,-33-56-174 0 0,-30-46-254 0 0,-4-7-18 0 0,22 16 215 0 0,-22-22-248 0 0,-10-8 4 0 0,-2 0-41 0 0,-2 4-5 0 0,1-8-21 0 0,0 3 74 0 0,1-4 12 0 0,2 1-42 0 0,6 1 32 0 0,-6-1 40 0 0,-3 0 4 0 0,2 0 17 0 0,4-1-122 0 0,-3-1 33 0 0,-2 2-42 0 0,-1-1 0 0 0,1 1 0 0 0,-1-1-1 0 0,0 0 1 0 0,0 1 0 0 0,1-1 0 0 0,-1 1 0 0 0,0-1-1 0 0,0 0 1 0 0,0 1 0 0 0,0-1 0 0 0,0 0 0 0 0,1 1-1 0 0,-1-1 1 0 0,-1 0 0 0 0,1 0-18 0 0,1-9 169 0 0,2 2-104 0 0,2 0-3 0 0,-4 6-48 0 0,0 1 0 0 0,0 0 0 0 0,0-1 0 0 0,0 1-1 0 0,-1-1 1 0 0,1 0 0 0 0,-1 1 0 0 0,1-1 0 0 0,-1 1 0 0 0,1-1 0 0 0,-1 0 0 0 0,0 1 0 0 0,0-1-1 0 0,0 0-13 0 0,3-12 104 0 0,2 4-40 0 0,-4 8-56 0 0,0 1 0 0 0,0-1 0 0 0,0 1 0 0 0,0-1 0 0 0,0 0 0 0 0,-1 1 0 0 0,1-1 0 0 0,-1 0 0 0 0,1 0 0 0 0,-1 1 0 0 0,0-1 0 0 0,0 0 0 0 0,0 0-8 0 0,0-9 42 0 0,0 5-27 0 0,0 0 0 0 0,0 0 1 0 0,1 1-1 0 0,0-1 0 0 0,0-2-15 0 0,4-9 10 0 0,-3 11 1 0 0,0-1 0 0 0,-1 1 0 0 0,0-1 1 0 0,0 0-1 0 0,0 0 0 0 0,-1 0-11 0 0,1 2 9 0 0,-1-1 0 0 0,1 1 0 0 0,0-1 0 0 0,0 1 0 0 0,1-1 0 0 0,0-1-9 0 0,0 2 7 0 0,0 0-1 0 0,-1-1 1 0 0,0 1-1 0 0,0-1 1 0 0,0 1-1 0 0,-1-3-6 0 0,0 5 0 0 0,0 0 0 0 0,0 0 0 0 0,1 0 0 0 0,-1 0 0 0 0,0 0 0 0 0,1 0 0 0 0,0 0 0 0 0,0 0 0 0 0,0 0 0 0 0,0 0 0 0 0,0 0 0 0 0,1 0 0 0 0,-1 0 0 0 0,1 1 0 0 0,0-1 0 0 0,0 0 0 0 0,8-19 0 0 0,-1-2 0 0 0,2 6 0 0 0,-6-6 0 0 0,2 18 0 0 0,-3 4 0 0 0,1-11 0 0 0,8-3 0 0 0,1 0-12 0 0,-9 2-36 0 0,-4 14 48 0 0,-1-1-1 0 0,1 1 0 0 0,0 0 0 0 0,0-1 0 0 0,0 1 0 0 0,0 0 0 0 0,-1 0 1 0 0,1 0-1 0 0,0 0 0 0 0,0-1 0 0 0,0 1 0 0 0,0 0 0 0 0,0 0 0 0 0,0 1 1 0 0,1-1-4 0 0,-1 0 0 0 0,0 0 0 0 0,1 0 0 0 0,-1 0 0 0 0,1 0 0 0 0,-1 0 0 0 0,0 1 0 0 0,1-1 0 0 0,-1 1 0 0 0,0-1 0 0 0,1 1 0 0 0,-1-1 0 0 0,0 1 0 0 0,0 0 0 0 0,0 0 0 0 0,0 0 0 0 0,1 0 4 0 0,4 7 4 0 0,-2 1-4 0 0,0 1 0 0 0,-1-1 0 0 0,2 7 0 0 0,0 1 0 0 0,5 4 0 0 0,-4 8 0 0 0,-5-25 0 0 0,2 9 0 0 0,0 0 0 0 0,0 0 0 0 0,-2 0 0 0 0,1 9 0 0 0,-2-12 0 0 0,1 0 0 0 0,0 0 0 0 0,1 0 0 0 0,0-1 0 0 0,1 3 0 0 0,1 7 0 0 0,12 60 0 0 0,-14-67 0 0 0,-1 1 0 0 0,0-1 0 0 0,-1 0 0 0 0,-1 2 0 0 0,1-6 0 0 0,0 0 0 0 0,0 0 0 0 0,1 0 0 0 0,1 7 0 0 0,8 9 0 0 0,-9-20 0 0 0,0 0 0 0 0,0 0 0 0 0,-1 1 0 0 0,0-1 0 0 0,0 4 0 0 0,0-4 0 0 0,0 1 0 0 0,0-1 0 0 0,1 0 0 0 0,-1 1 0 0 0,2 2 0 0 0,3 9 0 0 0,-3-13 0 0 0,-1 0 0 0 0,0 1 0 0 0,0-1 0 0 0,0 1 0 0 0,0-1 0 0 0,-1 0 0 0 0,1 1 0 0 0,-1 1 0 0 0,0 5 0 0 0,-1-8 0 0 0,1 0 0 0 0,0 0 0 0 0,0 0 0 0 0,0 0 0 0 0,1 0 0 0 0,-1 0 0 0 0,0 0 0 0 0,1 0 0 0 0,-1 0 0 0 0,1 0 0 0 0,0 1 0 0 0,12 21 4 0 0,0 0 64 0 0,-12-22-53 0 0,0 1-1 0 0,0 0 0 0 0,-1 0 0 0 0,1 0 0 0 0,-1 0 0 0 0,0 0 0 0 0,1 0 0 0 0,-1 0 0 0 0,-1-1 0 0 0,1 1 0 0 0,0 0-14 0 0,-1 13 121 0 0,4-3-123 0 0,9 11-91 0 0,-10-22 13 0 0,-2-2-21 0 0,-1 1-117 0 0,1 0 66 0 0,0 1-34 0 0,0-2-77 0 0,0 1-46 0 0,0 0-41 0 0,0-1-37 0 0,0 0-256 0 0,0 0-62 0 0,0 0-48 0 0,0 0-35 0 0,0 0-1417 0 0,0 0-1259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25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96 7312 0 0,'0'0'165'0'0,"0"0"22"0"0,0 0 9 0 0,0-2-20 0 0,-1-14-165 0 0,-1 7 66 0 0,-2 4 54 0 0,1 3 44 0 0,-1 0 77 0 0,2-10 172 0 0,2 12-399 0 0,0-1 0 0 0,0 0-1 0 0,0 1 1 0 0,0-1 0 0 0,0 0 0 0 0,0 1-1 0 0,0-1 1 0 0,0 0 0 0 0,0 1-1 0 0,-1-1 1 0 0,1 0 0 0 0,0 1-1 0 0,0-1 1 0 0,-1 1 0 0 0,1-1-1 0 0,0 0 1 0 0,-1 1 0 0 0,1-1-1 0 0,-1 1 1 0 0,1-1-25 0 0,-10 0 480 0 0,2 1-182 0 0,1-4-50 0 0,4 1-118 0 0,1-1-8 0 0,1 1-8 0 0,-1 1-1 0 0,-3 1 119 0 0,1 1-63 0 0,-1-1 45 0 0,5 1-201 0 0,-1 0 1 0 0,0 0 0 0 0,1 0-1 0 0,-1 0 1 0 0,1 0-1 0 0,-1 0 1 0 0,1 0 0 0 0,-1 0-1 0 0,0-1 1 0 0,1 1 0 0 0,-1 0-1 0 0,1 0 1 0 0,-1-1 0 0 0,1 1-1 0 0,-1 0 1 0 0,1-1 0 0 0,-1 1-1 0 0,1-1 1 0 0,0 1-1 0 0,-1 0 1 0 0,1-1 0 0 0,0 1-1 0 0,-1-1 1 0 0,1 0-14 0 0,-1 0 12 0 0,1 1 0 0 0,-1-1 0 0 0,1 1-1 0 0,-1-1 1 0 0,1 1 0 0 0,-1-1 0 0 0,1 0 0 0 0,-1 1 0 0 0,1 0 0 0 0,-1-1 0 0 0,0 1-1 0 0,1-1 1 0 0,-1 1 0 0 0,0 0 0 0 0,1-1 0 0 0,-1 1 0 0 0,0 0 0 0 0,0 0-1 0 0,1 0 1 0 0,-1 0 0 0 0,0-1 0 0 0,0 1 0 0 0,1 0 0 0 0,-1 0 0 0 0,0 0-12 0 0,-1 0 23 0 0,1 1 1 0 0,-1-1 0 0 0,1 0 0 0 0,-1 0 0 0 0,1 1 0 0 0,-1-1 0 0 0,1 0 0 0 0,-1 1-1 0 0,1 0 1 0 0,-1-1 0 0 0,0 1-24 0 0,-4 3 82 0 0,-1 1-60 0 0,3-3 1 0 0,-2-1 4 0 0,-16-2 71 0 0,22 1-97 0 0,-1 0-1 0 0,1 0 1 0 0,-1 0-1 0 0,1 0 0 0 0,-1 0 1 0 0,1 0-1 0 0,-1 0 1 0 0,1 0-1 0 0,-1 0 1 0 0,1 0-1 0 0,-1 0 0 0 0,1 0 1 0 0,-1 0-1 0 0,1 1 1 0 0,-1-1-1 0 0,1 0 1 0 0,-1 0-1 0 0,1 0 0 0 0,-1 1 1 0 0,1-1-1 0 0,-1 0 1 0 0,1 1-1 0 0,0-1 1 0 0,-1 0-1 0 0,1 1 0 0 0,0-1 1 0 0,-1 1-1 0 0,1-1 1 0 0,0 0-1 0 0,0 1 1 0 0,-1-1-1 0 0,1 1 0 0 0,-5 6 10 0 0,-8-2 33 0 0,-3 8-32 0 0,3 3-11 0 0,10-1 0 0 0,3-14 0 0 0,0 15 0 0 0,0 0-12 0 0,0 0-36 0 0,0-14 46 0 0,0-1 1 0 0,0 1 0 0 0,0-1 0 0 0,0 1 0 0 0,1-1-1 0 0,-1 0 1 0 0,0 1 0 0 0,1-1 0 0 0,-1 1 0 0 0,1-1 1 0 0,4 7 0 0 0,-4-6 0 0 0,0-1 0 0 0,0 1 0 0 0,-1-1 0 0 0,1 1 0 0 0,0-1 0 0 0,0 1 0 0 0,-1-1 0 0 0,1 1 0 0 0,-1 0 0 0 0,0-1 0 0 0,1 1 0 0 0,-1 0 0 0 0,0-1 0 0 0,0 1 0 0 0,0-1-1 0 0,0 0 1 0 0,0 0 0 0 0,0-1-1 0 0,0 1 1 0 0,1 0-1 0 0,-1 0 1 0 0,0 0 0 0 0,0-1-1 0 0,1 1 1 0 0,-1 0 0 0 0,0 0-1 0 0,1-1 1 0 0,-1 1 0 0 0,1 0-1 0 0,-1-1 1 0 0,1 1 0 0 0,-1 0-1 0 0,1-1 1 0 0,-1 1 0 0 0,1-1-1 0 0,0 1 1 0 0,-1-1-1 0 0,1 1 1 0 0,0-1 0 0 0,-1 0-1 0 0,1 1 1 0 0,0-1 0 0 0,-1 0-1 0 0,2 1 1 0 0,-1-1-3 0 0,0 1 1 0 0,0-1-1 0 0,1 1 0 0 0,-1 0 0 0 0,0-1 0 0 0,0 1 0 0 0,0 0 0 0 0,0 0 0 0 0,0 0 1 0 0,0 0-1 0 0,-1 0 0 0 0,1 0 0 0 0,0 0 0 0 0,0 0 0 0 0,-1 0 3 0 0,5 10-11 0 0,-4-9 11 0 0,0 0 0 0 0,0 1 0 0 0,1-1 0 0 0,-1 0 0 0 0,0 0 0 0 0,1 0 0 0 0,-1 0 1 0 0,1 0-1 0 0,0 0 0 0 0,0 1 0 0 0,0-1 0 0 0,0 1 0 0 0,0 0 0 0 0,0 0 0 0 0,0 0 0 0 0,0 2 0 0 0,-2-3 0 0 0,1 0 0 0 0,0-1 0 0 0,0 1 0 0 0,0 0 0 0 0,0 0 0 0 0,1 0 0 0 0,-1-1 0 0 0,0 1 0 0 0,1-1 0 0 0,-1 1 0 0 0,1-1 0 0 0,-1 0 0 0 0,2 1 0 0 0,7 3 1 0 0,-7-4-2 0 0,-1 0-1 0 0,0 0 1 0 0,1 0 0 0 0,-1 1-1 0 0,0-1 1 0 0,0 1 0 0 0,0-1-1 0 0,0 1 1 0 0,0 0 1 0 0,15 17-20 0 0,-11-13 14 0 0,-1 0 1 0 0,1 0-1 0 0,0 0 1 0 0,1 0-1 0 0,-1-1 1 0 0,5 2 5 0 0,-6-4 0 0 0,-4-3 0 0 0,-1 0 0 0 0,1 0 0 0 0,-1 1 0 0 0,1-1 0 0 0,0 0 0 0 0,-1 1 0 0 0,1-1 0 0 0,-1 0 0 0 0,1 1 0 0 0,0-1 0 0 0,-1 1 0 0 0,0-1 0 0 0,1 1 0 0 0,-1-1 0 0 0,1 1 0 0 0,-1 0 0 0 0,1-1 0 0 0,-1 1 0 0 0,0 0 0 0 0,0-1 0 0 0,1 1 0 0 0,-1 0 0 0 0,2 4 0 0 0,-1-4 0 0 0,0 0 0 0 0,-1 0 0 0 0,1 0 0 0 0,0-1 0 0 0,0 1 0 0 0,0 0 0 0 0,-1 0 0 0 0,1 0 0 0 0,0-1 0 0 0,0 1 0 0 0,0-1 0 0 0,0 1 0 0 0,0 0 0 0 0,0-1 0 0 0,0 0 0 0 0,1 1 0 0 0,9 5 0 0 0,-6 8 0 0 0,6-1 16 0 0,-7-6 93 0 0,-5 2-76 0 0,1-6-9 0 0,0 3 21 0 0,0 13 307 0 0,0-15-282 0 0,0-4-66 0 0,0 0-1 0 0,0 0 1 0 0,0 0-1 0 0,0 0 1 0 0,0 0 0 0 0,0 1-1 0 0,0-1 1 0 0,0 0 0 0 0,0 0-1 0 0,0 0 1 0 0,0 0-1 0 0,0 0 1 0 0,0 0 0 0 0,0 0-1 0 0,0 0 1 0 0,0 0 0 0 0,0 1-1 0 0,0-1 1 0 0,0 0-1 0 0,0 0 1 0 0,0 0 0 0 0,0 0-1 0 0,0 0 1 0 0,0 0 0 0 0,0 0-1 0 0,0 0 1 0 0,-1 0-1 0 0,1 0 1 0 0,0 0 0 0 0,0 0-1 0 0,0 0 1 0 0,0 1 0 0 0,0-1-1 0 0,0 0 1 0 0,0 0-1 0 0,0 0 1 0 0,0 0 0 0 0,0 0-1 0 0,0 0 1 0 0,0 0 0 0 0,-1 0-1 0 0,1 0 1 0 0,0 0-1 0 0,0 0 1 0 0,0 0 0 0 0,0 0-1 0 0,0 0 1 0 0,0 0 0 0 0,0 0-1 0 0,0 0 1 0 0,0 0-1 0 0,0 0 1 0 0,-1 0 0 0 0,1 0-1 0 0,0 0 1 0 0,0 0 0 0 0,0 0-4 0 0,0 0 9 0 0,-1 0 0 0 0,1 0 0 0 0,-1-1 0 0 0,1 2 0 0 0,0-1 0 0 0,-1 0 0 0 0,1 0 1 0 0,-1 0-1 0 0,1 0 0 0 0,-1 0 0 0 0,1 0 0 0 0,0 0 0 0 0,-1 0 0 0 0,1 1 0 0 0,-1-1 1 0 0,1 0-1 0 0,0 0 0 0 0,-1 0 0 0 0,1 1 0 0 0,0-1 0 0 0,-1 0 0 0 0,1 1 0 0 0,0-1 0 0 0,-1 0 1 0 0,1 1-1 0 0,0-1 0 0 0,0 0 0 0 0,0 1 0 0 0,-1-1 0 0 0,1 0 0 0 0,0 1-9 0 0,-5 6 167 0 0,-6-2 80 0 0,7 2-75 0 0,3-6-162 0 0,1-1 0 0 0,0 0 0 0 0,0 1 0 0 0,0-1 0 0 0,-1 1 0 0 0,1-1 0 0 0,0 0 0 0 0,0 1 0 0 0,-1-1 0 0 0,1 0 0 0 0,0 0 0 0 0,-1 1 0 0 0,1-1 0 0 0,0 0 0 0 0,-1 0 0 0 0,1 1 0 0 0,0-1 0 0 0,-1 0-1 0 0,1 0 1 0 0,-1 0 0 0 0,1 0 0 0 0,0 1 0 0 0,-1-1 0 0 0,1 0 0 0 0,-1 0 0 0 0,1 0 0 0 0,-1 0 0 0 0,1 0 0 0 0,0 0 0 0 0,-1 0 0 0 0,0 0-10 0 0,-4 2 173 0 0,-9 9-11 0 0,-1-8-26 0 0,0 0-23 0 0,1 7-72 0 0,7-6 11 0 0,-2-5-54 0 0,6 1 6 0 0,-10 0 5 0 0,-3 0 36 0 0,-19 0 45 0 0,19 0-90 0 0,3 0-20 0 0,10 0-74 0 0,3 0 9 0 0,0 0 12 0 0,0 0-17 0 0,2-6-95 0 0,-1 2 70 0 0,-1 4 109 0 0,0-1 1 0 0,0 1 0 0 0,0 0 0 0 0,0 0 0 0 0,0-1 0 0 0,0 1 0 0 0,0 0 0 0 0,0 0 0 0 0,0 0-1 0 0,1-1 1 0 0,-1 1 0 0 0,0 0 0 0 0,0 0 0 0 0,0-1 0 0 0,0 1 0 0 0,0 0 0 0 0,0 0 0 0 0,1 0 0 0 0,-1 0-1 0 0,0-1 1 0 0,0 1 0 0 0,0 0 0 0 0,0 0 0 0 0,1 0 0 0 0,-1 0 0 0 0,0 0 0 0 0,0-1 0 0 0,1 1-1 0 0,-1 0 1 0 0,0 0 0 0 0,0 0 5 0 0,6 0-91 0 0,-3 0-147 0 0,-3 0 97 0 0,0 0-112 0 0,0 0-213 0 0,0 0-12 0 0,0 0-2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22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80 8808 0 0,'0'0'197'0'0,"0"0"24"0"0,0-3 19 0 0,-2-10-29 0 0,-5-3-161 0 0,7 16-50 0 0,0 0 0 0 0,0 0 0 0 0,0 0 0 0 0,0 0 0 0 0,0 0 0 0 0,0 0 0 0 0,0-1 0 0 0,0 1 0 0 0,0 0 0 0 0,0 0 0 0 0,0 0 0 0 0,0 0 0 0 0,0 0 0 0 0,0 0 0 0 0,0 0 0 0 0,0 0 0 0 0,0 0 0 0 0,0 0 0 0 0,0 0 0 0 0,0 0 0 0 0,0-1 0 0 0,1 1 0 0 0,-1 0 0 0 0,0 0 0 0 0,0 0 0 0 0,0 0 0 0 0,0 0 0 0 0,0 0 0 0 0,0 0 0 0 0,0 0 0 0 0,0 0 0 0 0,0 0 0 0 0,0 0 0 0 0,0 0 0 0 0,0 0 0 0 0,0 0-1 0 0,1 0 1 0 0,-1 0 0 0 0,0 0 0 0 0,0 0 0 0 0,0 0 0 0 0,0 0 0 0 0,0 0 0 0 0,0 0 0 0 0,0 0 0 0 0,0 0 0 0 0,0 0 0 0 0,0 0 0 0 0,1 0 0 0 0,-1 0 0 0 0,0 0 0 0 0,0 0 0 0 0,4-1-6 0 0,-2-5 25 0 0,-2 2 52 0 0,0 4-71 0 0,0-2 147 0 0,3 1 168 0 0,-3 1-287 0 0,1 0 0 0 0,-1 0 1 0 0,1 0-1 0 0,-1 0 1 0 0,1 0-1 0 0,-1 0 0 0 0,1 0 1 0 0,-1 0-1 0 0,1 0 0 0 0,-1 0 1 0 0,1-1-1 0 0,-1 1 1 0 0,1 0-1 0 0,-1 0 0 0 0,1 0 1 0 0,-1-1-1 0 0,0 1 1 0 0,1 0-1 0 0,-1-1 0 0 0,1 1 1 0 0,-1 0-1 0 0,0-1 0 0 0,1 1 1 0 0,-1 0-1 0 0,0-1 1 0 0,1 1-1 0 0,-1-1 0 0 0,0 1 1 0 0,0-1-1 0 0,1 1 0 0 0,-1 0 1 0 0,0-1-1 0 0,0 1 1 0 0,0-1-1 0 0,0 1 0 0 0,0-1 1 0 0,0 1-1 0 0,0-1 1 0 0,0 1-1 0 0,0-1 0 0 0,0 1 1 0 0,0-1-29 0 0,0-2 586 0 0,0 3-87 0 0,0 0-34 0 0,0 0-7 0 0,2 0-269 0 0,-1 0-43 0 0,2 0 36 0 0,-1 0-111 0 0,2 0-57 0 0,-2 0 57 0 0,-2 0-68 0 0,0 0 1 0 0,0 0-1 0 0,0 0 0 0 0,0 0 0 0 0,0 0 1 0 0,0 0-1 0 0,0 0 0 0 0,0 0 1 0 0,0 0-1 0 0,0 0 0 0 0,0 0 0 0 0,1 0 1 0 0,-1 0-1 0 0,0 0 0 0 0,0 0 1 0 0,0 0-1 0 0,0 0 0 0 0,0 0 1 0 0,0 0-1 0 0,0 0 0 0 0,0 0 0 0 0,0 0 1 0 0,0 0-1 0 0,1 0 0 0 0,-1 0 1 0 0,0 0-1 0 0,0 0 0 0 0,0 0 1 0 0,0 0-1 0 0,0 0 0 0 0,0 1 0 0 0,0-1 1 0 0,0 0-1 0 0,0 0 0 0 0,0 0 1 0 0,0 0-1 0 0,0 0 0 0 0,0 0 1 0 0,0 0-1 0 0,0 0 0 0 0,0 0 0 0 0,0 0 1 0 0,0 0-1 0 0,0 1 0 0 0,0-1 1 0 0,0 0-1 0 0,0 0 0 0 0,0 0 0 0 0,0 0 1 0 0,0 0-1 0 0,0 0 0 0 0,0 0 1 0 0,0 0-1 0 0,0 0 0 0 0,0 0 1 0 0,0 1-1 0 0,0-1-3 0 0,0 3 60 0 0,0-1-35 0 0,0 0-1 0 0,0 0 1 0 0,0 0 0 0 0,0-1-1 0 0,0 1 1 0 0,0 0 0 0 0,0 0 0 0 0,1 0-1 0 0,-1 0 1 0 0,1-1 0 0 0,0 2-25 0 0,3 0 53 0 0,2 2 29 0 0,-4 10-3 0 0,-2 1 5 0 0,4-4 1 0 0,-3-10-73 0 0,0-1 1 0 0,-1 1-1 0 0,1 0 1 0 0,0-1 0 0 0,-1 1-1 0 0,1 0 1 0 0,-1 0-1 0 0,0-1 1 0 0,1 1 0 0 0,-1 0-1 0 0,0 0 1 0 0,0 0 0 0 0,0 0-1 0 0,0-1 1 0 0,-1 1-1 0 0,1 0 1 0 0,0 0 0 0 0,-1 0-1 0 0,0-1 1 0 0,0 2-13 0 0,-1 7 46 0 0,1-7-24 0 0,1 1 0 0 0,0-1 0 0 0,-1 1 0 0 0,1-1 0 0 0,1 0 0 0 0,-1 1 0 0 0,0-1 0 0 0,1 1 0 0 0,0-1 0 0 0,0 0 0 0 0,0 1 0 0 0,0-1 0 0 0,0 0-22 0 0,4 14 96 0 0,1 8 41 0 0,1 9-28 0 0,-4-16-69 0 0,-1-8-6 0 0,-1 1-1 0 0,0-1 1 0 0,-1 1-1 0 0,0 9-33 0 0,-1 0 36 0 0,1 4 4 0 0,-1-7 16 0 0,2 0 1 0 0,0 1 0 0 0,1 2-57 0 0,3 5 73 0 0,-3-15-20 0 0,0-1 0 0 0,0 1 0 0 0,-1 0 0 0 0,0 9-53 0 0,-1 71 271 0 0,2-62-178 0 0,4 4-2 0 0,0-2-1 0 0,-4-5 3 0 0,-2-1 19 0 0,0 46 294 0 0,0-39-260 0 0,0-4-67 0 0,0-1-72 0 0,0-23-3 0 0,0 0-1 0 0,0 0 0 0 0,0 0 0 0 0,1 0 1 0 0,-1-1-1 0 0,1 1 0 0 0,0 1-3 0 0,6 3 32 0 0,-7-7-31 0 0,1 0-1 0 0,-1 1 1 0 0,1-1-1 0 0,-1 0 0 0 0,0 0 1 0 0,0 0-1 0 0,1 1 1 0 0,-1-1-1 0 0,0 0 1 0 0,1 0-1 0 0,-1 1 1 0 0,0-1-1 0 0,0 0 1 0 0,1 0-1 0 0,-1 1 1 0 0,0-1-1 0 0,0 0 1 0 0,0 1-1 0 0,0-1 0 0 0,1 0 1 0 0,-1 1-1 0 0,0-1 1 0 0,0 1-1 0 0,0-1 1 0 0,0 0-1 0 0,0 1 1 0 0,0-1-1 0 0,0 0 1 0 0,0 1-1 0 0,0-1 1 0 0,0 1-1 0 0,0-1 0 0 0,0 0 1 0 0,0 1-1 0 0,0-1 1 0 0,-1 0-1 0 0,1 1 1 0 0,0-1-1 0 0,0 0 1 0 0,0 1-1 0 0,0-1 1 0 0,-1 0-1 0 0,1 1 1 0 0,0-1-1 0 0,0 0 0 0 0,-1 1 0 0 0,-2 4 1 0 0,-2 5 10 0 0,6-9-6 0 0,-1 0-1 0 0,0 0 0 0 0,0 0 0 0 0,1 0 0 0 0,-1 0 0 0 0,1 0 0 0 0,-1 0 0 0 0,1 0 0 0 0,-1-1 0 0 0,1 1 0 0 0,-1 0 1 0 0,1 0-1 0 0,0-1 0 0 0,0 1 0 0 0,-1 0-4 0 0,3 1 78 0 0,-3-2-32 0 0,0 0-134 0 0,0-2-12 0 0,0-2 67 0 0,0-2-46 0 0,0-1-49 0 0,1 1-53 0 0,1 0-56 0 0,0 2 57 0 0,1-1 36 0 0,-1 1 40 0 0,0 1-6 0 0,-1 1-33 0 0,0-1-65 0 0,0 0-28 0 0,0 1-68 0 0,-1-1-78 0 0,0 0-89 0 0,0 1 82 0 0,0 0-53 0 0,0 1-47 0 0,0-1-41 0 0,0 0-152 0 0,0 0-41 0 0,0 0-184 0 0,0-1-496 0 0</inkml:trace>
  <inkml:trace contextRef="#ctx0" brushRef="#br0" timeOffset="369.74">154 112 5960 0 0,'-2'0'45'0'0,"-4"0"-51"0"0,4 0 52 0 0,-1 0 77 0 0,0 0 111 0 0,3-3-90 0 0,0 0-96 0 0,0 3-72 0 0,0-2-14 0 0,0-2 95 0 0,0-5 87 0 0,0 3-27 0 0,0-2 34 0 0,0 5-30 0 0,1-1 49 0 0,3-6 523 0 0,-1 6-439 0 0,1 1-93 0 0,-2 2-133 0 0,0 0-43 0 0,11-5 442 0 0,-8-1-138 0 0,-5 7-272 0 0,0 0 1 0 0,1-1-1 0 0,-1 1 0 0 0,0-1 0 0 0,0 1 1 0 0,1 0-1 0 0,-1-1 0 0 0,0 1 0 0 0,0 0 1 0 0,1-1-1 0 0,-1 1 0 0 0,0 0 0 0 0,1 0 1 0 0,-1-1-1 0 0,0 1 0 0 0,1 0 0 0 0,-1 0 0 0 0,1 0 1 0 0,-1-1-1 0 0,0 1 0 0 0,1 0 0 0 0,-1 0 1 0 0,1 0-1 0 0,-1 0 0 0 0,0 0 0 0 0,1 0 1 0 0,-1 0-1 0 0,1 0 0 0 0,-1 0 0 0 0,1 0 1 0 0,-1 0-18 0 0,6-3 378 0 0,-5 2-354 0 0,0 0 1 0 0,0 0-1 0 0,1 0 0 0 0,-1 0 0 0 0,1 0 0 0 0,-1 0 0 0 0,1 1 0 0 0,-1-1 0 0 0,1 0 0 0 0,0 1-24 0 0,2-1 44 0 0,0 0-1 0 0,1 0 0 0 0,-1 1 1 0 0,0 0-1 0 0,3 0-43 0 0,26-4 196 0 0,-20-1-115 0 0,7-2 36 0 0,-3 9-7 0 0,-10 0-86 0 0,0 0 1 0 0,-1 1-1 0 0,1-2 1 0 0,0 1-1 0 0,-1-1 1 0 0,1 0-1 0 0,0 0 1 0 0,3-1-25 0 0,22 2 64 0 0,17 8-30 0 0,-18-3-26 0 0,-17-4 10 0 0,-1 1 0 0 0,0 1-1 0 0,0 0 1 0 0,4 3-18 0 0,31 16 111 0 0,-25-12-15 0 0,16 11 42 0 0,-16-4-98 0 0,-5 0-96 0 0,-10-9-17 0 0,0 1-35 0 0,-3-4 57 0 0,-2-4 24 0 0,-1 1 0 0 0,1-1 0 0 0,-1 0 0 0 0,0 1 0 0 0,0 0 1 0 0,0-1-1 0 0,-1 1 0 0 0,1 0 0 0 0,-1 0 0 0 0,1 1 27 0 0,-8 22-29 0 0,11-14 29 0 0,-2-5 0 0 0,-2-4 3 0 0,0 1 0 0 0,0-1 1 0 0,-1 0-1 0 0,1 0 0 0 0,-1 0 0 0 0,0 1 1 0 0,-1-1-1 0 0,1 0 0 0 0,-1 0 1 0 0,0 0-1 0 0,0 0 0 0 0,0 0 1 0 0,0 0-1 0 0,-1 0 0 0 0,0 0 0 0 0,0 1-3 0 0,-6 11 38 0 0,-1 0-1 0 0,-1-1 0 0 0,-3 3-37 0 0,0 1 38 0 0,9-13 8 0 0,-12 17 109 0 0,13-19-126 0 0,0 0 0 0 0,0 0 1 0 0,-1-1-1 0 0,1 1 0 0 0,-1-1 0 0 0,0 0 1 0 0,1 0-1 0 0,-2 0 0 0 0,1-1 1 0 0,-4 2-30 0 0,3-1 39 0 0,0 0 0 0 0,1 0 0 0 0,-1 1 0 0 0,1-1 0 0 0,0 1 0 0 0,0 0 0 0 0,-2 2-39 0 0,3-2 44 0 0,-1 0 0 0 0,0 0 1 0 0,0-1-1 0 0,0 1 0 0 0,0-1 1 0 0,-1 0-1 0 0,1 0 0 0 0,-1-1 1 0 0,-3 2-45 0 0,-10 4 109 0 0,-11 4 70 0 0,-2-3 34 0 0,14-4-96 0 0,9-4-62 0 0,0 1 1 0 0,1 0-1 0 0,-1 1 0 0 0,1-1 0 0 0,-1 2-55 0 0,-4 1 106 0 0,0 0-1 0 0,1-1 0 0 0,-10 2-105 0 0,-3 0 108 0 0,8-3-60 0 0,-4-1 15 0 0,16-2-48 0 0,1 0 0 0 0,0 0 1 0 0,-1 0-1 0 0,1 0 0 0 0,-1 1 1 0 0,1 0-1 0 0,0 0 1 0 0,-1 0-16 0 0,-31 8 78 0 0,26-7-75 0 0,-1-1 0 0 0,1 0 1 0 0,-5-1-4 0 0,12 0 3 0 0,0 0 1 0 0,1 0 0 0 0,-1 1-1 0 0,0-1 1 0 0,0 1 0 0 0,1-1 0 0 0,-1 1-1 0 0,0-1 1 0 0,1 1 0 0 0,-1 0-1 0 0,1 0 1 0 0,-1 0 0 0 0,1 0 0 0 0,-1 0-4 0 0,-5 3 12 0 0,7-3-12 0 0,0-1 0 0 0,-1 0 0 0 0,1 0 0 0 0,0 0 0 0 0,-1 1 0 0 0,1-1 0 0 0,0 0 0 0 0,0 0 0 0 0,-1 0 0 0 0,1 0 0 0 0,0 0 0 0 0,-1 0 0 0 0,1 0 0 0 0,0 1 0 0 0,-1-1 0 0 0,1 0 0 0 0,0 0 0 0 0,0 0 0 0 0,-1 0 0 0 0,1 0 0 0 0,0 0 0 0 0,-1-1 0 0 0,1 1 0 0 0,0 0 0 0 0,-1 0 0 0 0,1 0 0 0 0,0 0 0 0 0,-1 0 0 0 0,1 0 0 0 0,0 0 0 0 0,0-1 0 0 0,-1 1 0 0 0,1 0 0 0 0,0 0 0 0 0,-1-1 0 0 0,9-9-23 0 0,-2 7-88 0 0,-3 3 23 0 0,-1 0 15 0 0,0-1-38 0 0,-1 1-17 0 0,1 0-39 0 0,-1-1-43 0 0,1 0-50 0 0,-1 1-30 0 0,1-1-44 0 0,-1 0-39 0 0,1-1-34 0 0,0 1-120 0 0,0-1-36 0 0,0 0-149 0 0,1-1-401 0 0,-2 2 739 0 0</inkml:trace>
  <inkml:trace contextRef="#ctx0" brushRef="#br0" timeOffset="732.2">1001 575 7632 0 0,'-3'3'166'0'0,"-8"7"29"0"0,9-7 14 0 0,-1-3-25 0 0,-10 3-146 0 0,8-1-33 0 0,-12 6-11 0 0,9-2 80 0 0,6-1 83 0 0,-1 0 59 0 0,-10 1 260 0 0,2 1-49 0 0,-8 11 324 0 0,11-7-396 0 0,1 0-59 0 0,5-4-146 0 0,1 0-51 0 0,0 0 56 0 0,-1 0-41 0 0,-4 3 13 0 0,2-2-91 0 0,1-4-28 0 0,-10 26 53 0 0,13-29-58 0 0,-1 1-1 0 0,1 0 0 0 0,-1 0 0 0 0,1 0 0 0 0,0 0 1 0 0,0 0-1 0 0,0 0 0 0 0,0 0 0 0 0,0 0 1 0 0,0 0-1 0 0,0-1 0 0 0,1 1 0 0 0,0 1-2 0 0,5 11 29 0 0,-5-13-27 0 0,0 0 1 0 0,0 1 0 0 0,-1-1 0 0 0,1 1-1 0 0,0-1 1 0 0,-1 1 0 0 0,1-1 0 0 0,-1 1-1 0 0,0-1 1 0 0,1 1 0 0 0,-1 0 0 0 0,0-1-1 0 0,0 1-2 0 0,0 21 48 0 0,1-19-48 0 0,0 1 1 0 0,-1-1 0 0 0,1 0-1 0 0,0 0 1 0 0,1 0 0 0 0,-1-1-1 0 0,1 1 1 0 0,0 0 0 0 0,0 1-1 0 0,4 8-19 0 0,4-8-68 0 0,-4 9 21 0 0,-5-12 64 0 0,1 1 0 0 0,-1-1 0 0 0,1 0 0 0 0,0 1 0 0 0,0-1 1 0 0,0 0-1 0 0,0 0 0 0 0,1 0 0 0 0,-1 0 0 0 0,1-1 0 0 0,-1 1 0 0 0,1 0 1 0 0,1 0 1 0 0,0-1-10 0 0,0 0 0 0 0,0-1 1 0 0,0 0-1 0 0,0 1 1 0 0,3-1 9 0 0,-4 0-2 0 0,0 0 1 0 0,0 0 0 0 0,0 1-1 0 0,0-1 1 0 0,-1 1 0 0 0,1 0-1 0 0,0 0 1 0 0,0 0 0 0 0,-1 0-1 0 0,3 1 2 0 0,-4-1 1 0 0,0 0-1 0 0,1 0 0 0 0,-1-1 0 0 0,1 1 0 0 0,-1 0 0 0 0,1-1 0 0 0,-1 1 0 0 0,1-1 0 0 0,-1 0 0 0 0,1 0 0 0 0,-1 1 0 0 0,1-1 0 0 0,0 0 0 0 0,-1 0 0 0 0,1-1 0 0 0,-1 1 1 0 0,1 0-1 0 0,-1 0 0 0 0,2-1 0 0 0,24-11 6 0 0,-3-5 68 0 0,-22 14-65 0 0,1 1 1 0 0,0 0-1 0 0,0 0 1 0 0,0 0-1 0 0,0 1 1 0 0,2-2-10 0 0,13-8 122 0 0,-17 10-112 0 0,-1 0-1 0 0,1 0 1 0 0,0 0 0 0 0,0-1-1 0 0,-1 1 1 0 0,1 0 0 0 0,-1 0-1 0 0,1 0 1 0 0,-1 0 0 0 0,1-1 0 0 0,-1 1-1 0 0,0 0 1 0 0,0 0 0 0 0,0-1-1 0 0,1 1 1 0 0,-1 0 0 0 0,-1-1-10 0 0,2 0 13 0 0,-1 0 1 0 0,0 0 0 0 0,0 0 0 0 0,1 1 0 0 0,-1-1 0 0 0,1 0-1 0 0,-1 0 1 0 0,1 1 0 0 0,0-1 0 0 0,-1 0 0 0 0,1 1 0 0 0,0-1 0 0 0,0 1-14 0 0,1-1 13 0 0,-2 1 0 0 0,1-1 0 0 0,0 0 0 0 0,0 1 1 0 0,0-1-1 0 0,-1 0 0 0 0,1 1 0 0 0,-1-1 1 0 0,1 0-1 0 0,-1 0 0 0 0,0 1 0 0 0,0-1 1 0 0,0 0-14 0 0,1-5 51 0 0,-1 4-34 0 0,0 1 1 0 0,0 0-1 0 0,0 0 0 0 0,0 0 0 0 0,0-1 1 0 0,-1 1-1 0 0,1 0 0 0 0,-1 0 0 0 0,1 0 1 0 0,-1-1-18 0 0,-9-15 114 0 0,4 8-40 0 0,1-1 0 0 0,0 0 0 0 0,-1-6-74 0 0,4 14 6 0 0,0-1 0 0 0,0 1 1 0 0,0 0-1 0 0,0 0 0 0 0,-1 0 1 0 0,1 0-1 0 0,-1 0 1 0 0,1 0-1 0 0,-1 1 0 0 0,0-1 1 0 0,0 1-1 0 0,-1 0 1 0 0,0-1-7 0 0,0 1 6 0 0,0-1 0 0 0,0 0 1 0 0,0 0-1 0 0,1 0 0 0 0,-1-1 1 0 0,1 1-1 0 0,0-1 1 0 0,0 0-1 0 0,0 1 0 0 0,0-2-6 0 0,3 4 2 0 0,-1 0 0 0 0,1 0 0 0 0,-1 0-1 0 0,1 0 1 0 0,-1 0 0 0 0,0 0 0 0 0,1 0-1 0 0,-1 0 1 0 0,0 0 0 0 0,0 1 0 0 0,0-1-1 0 0,0 0 1 0 0,0 0 0 0 0,0 1 0 0 0,0-1-2 0 0,-11-3-40 0 0,11 4 31 0 0,0-1 1 0 0,0 0-1 0 0,0 1 1 0 0,0-1 0 0 0,0 0-1 0 0,0 0 1 0 0,0 1-1 0 0,1-1 1 0 0,-1 0-1 0 0,0 0 1 0 0,0 0 0 0 0,1 0-1 0 0,-1 0 1 0 0,1 0-1 0 0,-1-1 9 0 0,-1-2-8 0 0,0 2-27 0 0,0 0-21 0 0,0 1-35 0 0,1 0-17 0 0,-1 0-33 0 0,0 0-37 0 0,1 0-43 0 0,-1 0 1 0 0,1 1-34 0 0,-1-1-39 0 0,1 1-39 0 0,-1-1-43 0 0,0 1-46 0 0,1 0-47 0 0,-1 0-51 0 0,0 0-1059 0 0,2 0-898 0 0</inkml:trace>
  <inkml:trace contextRef="#ctx0" brushRef="#br0" timeOffset="1186.02">1400 591 7248 0 0,'0'0'209'0'0,"-3"3"-5"0"0,-7 10-161 0 0,7-3-27 0 0,3-4 41 0 0,0 8 294 0 0,0 1 43 0 0,0 32 1001 0 0,0-27-840 0 0,2-9-214 0 0,2 0-73 0 0,2-1-61 0 0,0-1-44 0 0,5 11 126 0 0,-8-1 59 0 0,-3-18-312 0 0,0 0 0 0 0,0 1 0 0 0,0-1 0 0 0,0 1 0 0 0,0-1 0 0 0,1 1 0 0 0,-1-1 0 0 0,0 0 0 0 0,1 1 0 0 0,0 0-36 0 0,2 5 148 0 0,11 19 373 0 0,-13-25-494 0 0,0 1 1 0 0,0-1-1 0 0,0 0 1 0 0,0 0-1 0 0,0 0 1 0 0,0 0-1 0 0,0 0 1 0 0,0 0-1 0 0,1 0 1 0 0,-1 0-28 0 0,12 4 288 0 0,-7 6-15 0 0,0-7-129 0 0,-5-3-136 0 0,-1-1-1 0 0,1 0 1 0 0,-1 0 0 0 0,0 1 0 0 0,1-1 0 0 0,-1 0 0 0 0,1 1 0 0 0,-1-1 0 0 0,0 0 0 0 0,1 1 0 0 0,-1-1 0 0 0,0 1 0 0 0,1-1 0 0 0,-1 0-1 0 0,0 1 1 0 0,0-1 0 0 0,1 1 0 0 0,-1-1 0 0 0,0 1 0 0 0,0-1 0 0 0,0 1 0 0 0,0-1 0 0 0,0 1 0 0 0,0-1 0 0 0,0 1 0 0 0,0-1 0 0 0,0 1 0 0 0,0-1-1 0 0,0 1 1 0 0,0-1 0 0 0,0 1 0 0 0,0 0-8 0 0,0-1 8 0 0,0 1-1 0 0,-1-1 0 0 0,1 1 1 0 0,0-1-1 0 0,0 1 1 0 0,0-1-1 0 0,0 1 0 0 0,0-1 1 0 0,0 1-1 0 0,0-1 1 0 0,0 1-1 0 0,1-1 0 0 0,-1 1 1 0 0,0-1-1 0 0,0 1 0 0 0,0-1 1 0 0,0 1-1 0 0,1-1 1 0 0,-1 1-1 0 0,0-1 0 0 0,0 1 1 0 0,1-1-1 0 0,-1 1 1 0 0,0-1-1 0 0,1 0 0 0 0,-1 1 1 0 0,1-1-1 0 0,-1 0 1 0 0,0 1-1 0 0,1-1 0 0 0,-1 0 1 0 0,1 0-1 0 0,-1 1 1 0 0,1-1-1 0 0,-1 0 0 0 0,1 0 1 0 0,-1 0-1 0 0,1 1 0 0 0,-1-1 1 0 0,1 0-1 0 0,-1 0 1 0 0,1 0-1 0 0,-1 0 0 0 0,1 0 1 0 0,-1 0-1 0 0,1 0-7 0 0,2 0 108 0 0,-3 0-20 0 0,0 0-6 0 0,0 0 4 0 0,0 0 29 0 0,0 0 12 0 0,0 0 1 0 0,-1-5-15 0 0,1 1-43 0 0,1-10 4 0 0,-1 7-19 0 0,-3 2 33 0 0,1 2-79 0 0,0 0 1 0 0,1 0 0 0 0,-1-1 0 0 0,0 1 0 0 0,1 0-1 0 0,0-1 1 0 0,0 1 0 0 0,0-1 0 0 0,0 0 0 0 0,1 1-1 0 0,0-1 1 0 0,-1 0 0 0 0,1-1-10 0 0,0-4 21 0 0,0 0 1 0 0,0 0-1 0 0,1-1 1 0 0,0 1-1 0 0,2-4-21 0 0,3-9 0 0 0,1 1 0 0 0,2 0 0 0 0,0 0 0 0 0,1 1 0 0 0,1 1 0 0 0,1-1 0 0 0,1 1 0 0 0,-9 13-15 0 0,1-1 0 0 0,1 1 0 0 0,-1-1 0 0 0,2 1 15 0 0,-2 1-1 0 0,0 1 0 0 0,0 0-1 0 0,0 0 1 0 0,1 1 0 0 0,5-3 1 0 0,-6 3 0 0 0,1 0 0 0 0,0 1 0 0 0,0-1 0 0 0,-1 1 0 0 0,2 1 0 0 0,-1-1 0 0 0,0 1 0 0 0,0 0 0 0 0,0 0 0 0 0,1 1 0 0 0,-1 0 0 0 0,2 0 0 0 0,-4 1-1 0 0,1 0 1 0 0,-1 1 0 0 0,0-1-1 0 0,1 1 1 0 0,-1-1 0 0 0,0 2-1 0 0,0-1 1 0 0,0 0 0 0 0,0 1 0 0 0,-1-1-1 0 0,4 4 1 0 0,2 0-8 0 0,-2-1-20 0 0,-1 0 0 0 0,1 1 0 0 0,-1 0 0 0 0,0 0 1 0 0,-1 0-1 0 0,0 0 0 0 0,5 8 28 0 0,2 9-47 0 0,-9-14 44 0 0,1 0 0 0 0,0 0 0 0 0,0-1 1 0 0,1 0-1 0 0,5 7 3 0 0,-6-9-7 0 0,10 10-28 0 0,-12-15 33 0 0,-1 1 0 0 0,1 0 0 0 0,0 0 0 0 0,-1-1 1 0 0,1 1-1 0 0,-1 0 0 0 0,0 0 0 0 0,0 1 0 0 0,0-1 1 0 0,1 1 1 0 0,3 23 0 0 0,-2-19-1 0 0,0 1 1 0 0,1-1 0 0 0,3 6 0 0 0,3 3 19 0 0,-1 4 98 0 0,5 7 9 0 0,-6-10-130 0 0,-5-9-34 0 0,-2 3-52 0 0,-1-1-70 0 0,-1 0-87 0 0,1-4-106 0 0,3-1-284 0 0,7 6-31 0 0,-7-8-4 0 0</inkml:trace>
  <inkml:trace contextRef="#ctx0" brushRef="#br0" timeOffset="1602.27">2167 799 6592 0 0,'7'0'66'0'0,"-5"0"-40"0"0,0 0-1 0 0,1 0 1 0 0,-1 0-1 0 0,0 0 1 0 0,0 0-1 0 0,0 0 1 0 0,0-1-1 0 0,1 1 1 0 0,-1-1-1 0 0,1 0-25 0 0,5-4 87 0 0,-7 4-70 0 0,1 0 1 0 0,-1 0 0 0 0,1 0 0 0 0,-1 1 0 0 0,1-1 0 0 0,-1 0-1 0 0,1 1 1 0 0,-1-1 0 0 0,1 1 0 0 0,0 0 0 0 0,-1-1-1 0 0,1 1 1 0 0,0 0 0 0 0,0 0-18 0 0,10 0 29 0 0,-9 1-29 0 0,0-1 0 0 0,0 0 1 0 0,1 0-1 0 0,-1 0 0 0 0,0 0 0 0 0,0-1 0 0 0,1 1 0 0 0,-1-1 1 0 0,0 0-1 0 0,1 0 0 0 0,4-3 5 0 0,-3 1 36 0 0,0 0 50 0 0,2 0 71 0 0,2 0 87 0 0,6-4 71 0 0,-5 0-73 0 0,0 1 41 0 0,1 0 70 0 0,-4 2-70 0 0,1 1-42 0 0,7-4 142 0 0,-1 1-126 0 0,-5 3-74 0 0,-1-1 1 0 0,-1 0-1 0 0,7-5-188 0 0,-1-2 299 0 0,3-2 20 0 0,-11 10-236 0 0,-4 3-62 0 0,0 0 0 0 0,-1 0-1 0 0,1-1 1 0 0,0 1-1 0 0,-1 0 1 0 0,1-1-1 0 0,-1 1 1 0 0,1-1 0 0 0,0 1-1 0 0,-1-1 1 0 0,1 1-1 0 0,-1-1 1 0 0,0 1-1 0 0,1-1 1 0 0,-1 1 0 0 0,1-1-1 0 0,-1 1 1 0 0,0-1-1 0 0,1 0 1 0 0,-1 1-1 0 0,0-1 1 0 0,1 0-21 0 0,1-4 64 0 0,4-3 9 0 0,1 0-40 0 0,-7 8-33 0 0,14-13 26 0 0,-14 13-25 0 0,0 0 0 0 0,0 0 0 0 0,0 0 0 0 0,0 0 0 0 0,0-1 0 0 0,0 1 0 0 0,0 0 0 0 0,1 0 0 0 0,-1 0 0 0 0,0 0 0 0 0,0 0 1 0 0,0 0-1 0 0,0 0 0 0 0,0 0 0 0 0,0 0 0 0 0,0 0 0 0 0,0-1 0 0 0,0 1 0 0 0,0 0 0 0 0,0 0 0 0 0,0 0 0 0 0,0 0 0 0 0,1 0 0 0 0,-1 0 1 0 0,0-1-1 0 0,0 1 0 0 0,0 0 0 0 0,0 0 0 0 0,0 0 0 0 0,0 0 0 0 0,0 0 0 0 0,0 0 0 0 0,0 0 0 0 0,0-1 0 0 0,-1 1 0 0 0,1 0 0 0 0,0 0 1 0 0,0 0-1 0 0,0 0 0 0 0,0 0 0 0 0,0 0 0 0 0,0 0 0 0 0,0-1 0 0 0,0 1 0 0 0,0 0 0 0 0,0 0 0 0 0,0 0 0 0 0,0 0 0 0 0,0 0 0 0 0,-1 0 1 0 0,1 0-1 0 0,0 0 0 0 0,0 0 0 0 0,0 0 0 0 0,0 0 0 0 0,0-1 0 0 0,0 1-1 0 0,-2-1 6 0 0,1 0 0 0 0,0-1 0 0 0,0 1 0 0 0,0-1 1 0 0,0 1-1 0 0,0-1 0 0 0,0 1 0 0 0,0-1 0 0 0,0 0 0 0 0,1 1 0 0 0,-1-1 1 0 0,0 0-1 0 0,1 0 0 0 0,0 0 0 0 0,-1 0-6 0 0,1 2 1 0 0,0 0 0 0 0,0 0 0 0 0,0-1 0 0 0,0 1 1 0 0,0 0-1 0 0,1 0 0 0 0,-1 0 0 0 0,0 0 0 0 0,0 0 0 0 0,0 0 0 0 0,0 0 0 0 0,0 0 1 0 0,0 0-1 0 0,0 0 0 0 0,0-1 0 0 0,-1 1 0 0 0,1 0 0 0 0,0 0 0 0 0,0 0 0 0 0,0 0 1 0 0,0 0-1 0 0,0 0 0 0 0,0 0 0 0 0,0 0 0 0 0,0 0 0 0 0,0 0 0 0 0,0 0 0 0 0,0-1 1 0 0,0 1-1 0 0,0 0 0 0 0,0 0 0 0 0,0 0 0 0 0,0 0 0 0 0,0 0 0 0 0,0 0 0 0 0,-1 0 1 0 0,1 0-1 0 0,0 0 0 0 0,0 0 0 0 0,0 0 0 0 0,0 0 0 0 0,0 0 0 0 0,0 0 0 0 0,0 0 0 0 0,0 0 1 0 0,0 0-1 0 0,0 0 0 0 0,-1 0 0 0 0,1 0 0 0 0,0 0 0 0 0,0 0 0 0 0,0 0 0 0 0,0 0 1 0 0,0 0-1 0 0,0 0 0 0 0,0 0 0 0 0,0 0-1 0 0,-1 0 4 0 0,0 0 0 0 0,1 0 0 0 0,-1 0-1 0 0,1 0 1 0 0,-1 0 0 0 0,1 0 0 0 0,-1-1 0 0 0,0 1 0 0 0,1 0 0 0 0,-1 0 0 0 0,1 0 0 0 0,-1-1-1 0 0,1 1 1 0 0,-1 0 0 0 0,1-1 0 0 0,-1 1 0 0 0,1 0 0 0 0,-1-1 0 0 0,1 1 0 0 0,0-1 0 0 0,-1 1-1 0 0,1-1 1 0 0,0 1 0 0 0,-1-1-4 0 0,1 0 4 0 0,-1 1 0 0 0,1-1 0 0 0,-1 0 0 0 0,1 1 0 0 0,-1-1 1 0 0,1 1-1 0 0,-1-1 0 0 0,1 1 0 0 0,-1-1 0 0 0,0 1 0 0 0,1-1 0 0 0,-1 1 0 0 0,0 0 0 0 0,1-1 0 0 0,-1 1 0 0 0,0 0 0 0 0,1 0 0 0 0,-1 0 0 0 0,0-1 0 0 0,0 1 0 0 0,1 0 0 0 0,-1 0 1 0 0,0 0-1 0 0,0 0 0 0 0,0 0-4 0 0,-17 0 57 0 0,-28 0-50 0 0,45 0-4 0 0,-1 0 1 0 0,0 1-1 0 0,1-1 1 0 0,-1 0-1 0 0,0 1 0 0 0,1-1 1 0 0,-1 1-1 0 0,1-1 1 0 0,-1 1-1 0 0,1 0 1 0 0,-1 0-1 0 0,1-1 1 0 0,-1 1-1 0 0,1 1-3 0 0,-7 2 32 0 0,-3 1-12 0 0,9-4-10 0 0,-1 0 0 0 0,1 0 0 0 0,0 1 0 0 0,0-1 0 0 0,-1 0 0 0 0,1 1 0 0 0,0-1 0 0 0,1 1 0 0 0,-1 0-10 0 0,-6 6 44 0 0,4-5-22 0 0,1 0 1 0 0,0 0-1 0 0,0 1 0 0 0,0-1 0 0 0,0 1 1 0 0,0 0-23 0 0,-2 7 59 0 0,5-9-45 0 0,-2 0 0 0 0,1 1 1 0 0,0-1-1 0 0,0 0 0 0 0,-1 0 0 0 0,1 0 0 0 0,-1 0 0 0 0,1 0 0 0 0,-1 0-14 0 0,0 0 16 0 0,0 0 0 0 0,1-1 0 0 0,0 1 1 0 0,-1 0-1 0 0,1 0 0 0 0,0 1 0 0 0,0-1 0 0 0,0 0 0 0 0,0 0 0 0 0,0 0 0 0 0,1 1 0 0 0,-1-1 0 0 0,1 0 0 0 0,-1 1-16 0 0,-2 10 78 0 0,-10 14 163 0 0,5-14-151 0 0,2 1-76 0 0,5-12-10 0 0,1 1 0 0 0,-1 0 0 0 0,0 0-1 0 0,1 0 1 0 0,0 0 0 0 0,0 0 0 0 0,0 0 0 0 0,0 0 0 0 0,0 0-1 0 0,0 0 1 0 0,1 0 0 0 0,-1 0 0 0 0,1 0 0 0 0,0 1-4 0 0,4 4 0 0 0,-4-7 0 0 0,0 1 0 0 0,0-1 0 0 0,0 1 0 0 0,0-1 0 0 0,-1 1 0 0 0,1-1 0 0 0,0 1 0 0 0,-1-1 0 0 0,1 1 0 0 0,-1 0 0 0 0,0-1 0 0 0,0 1 0 0 0,1 0 0 0 0,-1 0 0 0 0,0-1 0 0 0,0 1 0 0 0,0-1 0 0 0,0 1 0 0 0,0-1 0 0 0,1 1 0 0 0,-1-1 0 0 0,1 1 0 0 0,-1-1 0 0 0,1 0 0 0 0,0 1 0 0 0,-1-1 0 0 0,1 0 0 0 0,0 1 0 0 0,0-1 0 0 0,0 0 0 0 0,0 0 0 0 0,0 0 0 0 0,0 0 0 0 0,0 0 0 0 0,0 0 0 0 0,0 0 0 0 0,1 0 0 0 0,-1 0 0 0 0,0 0 0 0 0,1-1 0 0 0,-1 1 0 0 0,0-1 0 0 0,1 1 0 0 0,0-1 0 0 0,1 2 0 0 0,0-1 0 0 0,0 1 0 0 0,0 0 0 0 0,0 0 0 0 0,-1 0 0 0 0,3 2 0 0 0,-1 0 0 0 0,0 0 0 0 0,1 0 0 0 0,0 0 0 0 0,0 0 1 0 0,1 0-1 0 0,-4-3-2 0 0,1 0 1 0 0,-1 0-1 0 0,1 0 1 0 0,-1 0-1 0 0,1 0 1 0 0,-1-1 0 0 0,1 1-1 0 0,0-1 1 0 0,-1 0-1 0 0,1 1 1 0 0,1-1 1 0 0,14 1-66 0 0,-2 6 16 0 0,0-1-7 0 0,3-4-19 0 0,-1-5 17 0 0,0-2 41 0 0,2-1 47 0 0,1 4 53 0 0,-15 1-60 0 0,0 1 0 0 0,0-1 0 0 0,0-1 0 0 0,0 1 1 0 0,0-1-1 0 0,0 0-22 0 0,12-3-20 0 0,-9 3-30 0 0,-1 2-33 0 0,4-1-73 0 0,3-2 10 0 0,-10 0 56 0 0,0 1-56 0 0,0-1-83 0 0,0 1-24 0 0,-1 0-79 0 0,-1 0 31 0 0,0 0-45 0 0,1 1-41 0 0,-1-1-34 0 0,1 0-124 0 0,0 0-34 0 0,7-3-1280 0 0</inkml:trace>
  <inkml:trace contextRef="#ctx0" brushRef="#br0" timeOffset="2002.44">2854 591 6880 0 0,'26'27'157'0'0,"-25"-27"-149"0"0,-1 0 0 0 0,0 0 0 0 0,1 1-1 0 0,-1-1 1 0 0,0 0 0 0 0,1 0 0 0 0,-1 1 0 0 0,0-1 0 0 0,1 0-1 0 0,-1 1 1 0 0,0-1 0 0 0,0 0 0 0 0,1 1 0 0 0,-1-1 0 0 0,0 0-1 0 0,0 1 1 0 0,0-1 0 0 0,0 1 0 0 0,0-1 0 0 0,1 0-1 0 0,-1 1 1 0 0,0-1 0 0 0,0 1-8 0 0,0 0 19 0 0,0 1 0 0 0,0 0-1 0 0,1-1 1 0 0,-1 1 0 0 0,1-1-1 0 0,-1 1 1 0 0,1-1 0 0 0,0 1 0 0 0,-1-1-1 0 0,1 1 1 0 0,0-1 0 0 0,0 1-19 0 0,6 11 127 0 0,-5-1-96 0 0,-2-10-33 0 0,0 0 0 0 0,0-1 0 0 0,0 1 0 0 0,1 0 0 0 0,-1 0 0 0 0,1 0 0 0 0,-1-1 0 0 0,1 1 0 0 0,0 0 0 0 0,0-1-1 0 0,0 1 1 0 0,0-1 0 0 0,0 1 2 0 0,4 8 27 0 0,-2 4 78 0 0,-4-8 73 0 0,1 0 40 0 0,0 5 226 0 0,-1-9-317 0 0,1 1 0 0 0,0-1 1 0 0,1 0-1 0 0,-1 1 0 0 0,0-1 0 0 0,1 0 0 0 0,-1 1 0 0 0,1-1 0 0 0,0 2-127 0 0,4 4 354 0 0,-4-7-288 0 0,0 1 0 0 0,0-1 0 0 0,0 1 0 0 0,0-1 0 0 0,-1 1 0 0 0,1-1 0 0 0,0 1 0 0 0,-1 0 0 0 0,1-1 0 0 0,-1 1 1 0 0,0-1-1 0 0,0 1 0 0 0,1 0 0 0 0,-1 0-66 0 0,0 45 1415 0 0,0-37-1071 0 0,0 0 38 0 0,0 2 97 0 0,0-1 74 0 0,0 0 86 0 0,0 0 101 0 0,-3-14-528 0 0,-8-8-52 0 0,6 7-9 0 0,-1 4-89 0 0,1-1-15 0 0,5 0-35 0 0,-1 0 0 0 0,1 0 0 0 0,-1 0 0 0 0,1 0 1 0 0,0 0-1 0 0,0 0 0 0 0,-1 0 0 0 0,1 0 0 0 0,0-1 1 0 0,0 1-1 0 0,0 0 0 0 0,0-1-12 0 0,0-19 83 0 0,1 12-60 0 0,-1 5-22 0 0,1 1 0 0 0,0-1 0 0 0,0 1 0 0 0,0 0 0 0 0,0-1 0 0 0,0 1 0 0 0,1 0 0 0 0,-1 0 0 0 0,1 0 0 0 0,0 0 0 0 0,0 0 0 0 0,1 0-1 0 0,8-17-1 0 0,-9 14 2 0 0,-1 4-1 0 0,-1-1 0 0 0,1 1 0 0 0,0 0 0 0 0,0 0 0 0 0,0-1 0 0 0,0 1 0 0 0,1 0 0 0 0,-1 0 0 0 0,1 0 0 0 0,-1 0 0 0 0,1 0 0 0 0,-1 1 0 0 0,1-1 0 0 0,0 0 0 0 0,46-56 0 0 0,-21 36 0 0 0,-22 18 0 0 0,0 0 0 0 0,0 0 0 0 0,0 0-1 0 0,0-1 1 0 0,2-3 0 0 0,-2 0 0 0 0,1 1 0 0 0,1 0 0 0 0,-1 0 0 0 0,1 0 0 0 0,0 1 0 0 0,1 0 0 0 0,-1 0 0 0 0,9-4 1 0 0,-11 6-1 0 0,1 0 0 0 0,-1 1 0 0 0,1 0 0 0 0,0-1 0 0 0,0 2 0 0 0,0-1 0 0 0,0 1 0 0 0,0 0 0 0 0,1 0 0 0 0,-1 1 0 0 0,4-1 0 0 0,47 2-4 0 0,-32 0-59 0 0,-20 1 56 0 0,-1 0-1 0 0,0 0 1 0 0,1 1 0 0 0,-1 0-1 0 0,0-1 1 0 0,0 2 0 0 0,0-1-1 0 0,0 0 1 0 0,0 1 0 0 0,0-1-1 0 0,2 4 8 0 0,3 0 4 0 0,-1 0-4 0 0,-1-1 0 0 0,-1 1 0 0 0,1 0 0 0 0,3 6 0 0 0,3 1 0 0 0,-9-9 0 0 0,-1 0 0 0 0,1 0 0 0 0,-1 0 0 0 0,0 1 0 0 0,0-1 0 0 0,-1 1 0 0 0,1-1 0 0 0,-1 1 0 0 0,0 1 0 0 0,1 2 0 0 0,0-1 0 0 0,1 1 0 0 0,0-1 0 0 0,1 3 0 0 0,8 14 0 0 0,-9-13-1 0 0,1 0 1 0 0,0 0 0 0 0,3 5 0 0 0,2 2 11 0 0,-9-17-7 0 0,-1 1 1 0 0,1-1-1 0 0,-1 0 0 0 0,0 1 1 0 0,0-1-1 0 0,1 1 0 0 0,-1-1 0 0 0,0 1 1 0 0,0-1-1 0 0,0 1-4 0 0,0-1 1 0 0,0 1 0 0 0,0 0 1 0 0,0 0-1 0 0,1-1 0 0 0,-1 1 0 0 0,1-1 1 0 0,-1 1-1 0 0,1 0 0 0 0,-1-1 0 0 0,1 1 1 0 0,0-1-1 0 0,0 1 0 0 0,0-1 0 0 0,0 0 1 0 0,0 1-1 0 0,0-1 0 0 0,0 0 1 0 0,1 1-2 0 0,1 3 48 0 0,-3 22-51 0 0,0-24-70 0 0,2-3-15 0 0,4 0 37 0 0,-2 3-77 0 0,-1 1-86 0 0,-2 2-91 0 0,-1-6 293 0 0,0 0 0 0 0,0 0 0 0 0,0 0 0 0 0,0 0 0 0 0,0 0 0 0 0,-1 1 1 0 0,1-1-1 0 0,0 0 0 0 0,0 0 0 0 0,0 0 0 0 0,0 0 0 0 0,0 0 0 0 0,0 0 0 0 0,0 0 0 0 0,0 0 0 0 0,1 0 0 0 0,-1 0 0 0 0,0 1 0 0 0,0-1 0 0 0,0 0 0 0 0,0 0 0 0 0,0 0 0 0 0,0 0 0 0 0,0 0 0 0 0,0 0 0 0 0,0 0 0 0 0,0 0 1 0 0,0 0-1 0 0,0 0 0 0 0,0 0 0 0 0,0 0 0 0 0,0 1 0 0 0,0-1 0 0 0,0 0 0 0 0,0 0 0 0 0,1 0 0 0 0,-1 0 0 0 0,0 0 0 0 0,0 0 0 0 0,0 0 0 0 0,0 0 0 0 0,0 0 0 0 0,0 0 0 0 0,0 0 0 0 0,0 0 0 0 0,0 0 0 0 0,0 0 0 0 0,1 0 1 0 0,-1 0-1 0 0,0 0 0 0 0,0 0 0 0 0,0 0 0 0 0,0 0 0 0 0,0 0 0 0 0,0 0 0 0 0,0 0 0 0 0,0 0 12 0 0,14 0-709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29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450 57 7744 0 0,'0'0'174'0'0,"0"-2"29"0"0,0 0-179 0 0,-2-5 191 0 0,-7-3-43 0 0,1 2-152 0 0,-9-2-39 0 0,9 6 53 0 0,4 2 32 0 0,-8-1 234 0 0,-1 3 88 0 0,11 1-313 0 0,1-1 0 0 0,-1 0 0 0 0,0 0-1 0 0,0 0 1 0 0,0 0 0 0 0,0 0 0 0 0,0-1-1 0 0,0 1 1 0 0,0-1 0 0 0,1 1 0 0 0,-2-1-75 0 0,2 0 11 0 0,-12-4 431 0 0,1 8-75 0 0,3 0-241 0 0,2-2-55 0 0,-1 0 38 0 0,-2-1 60 0 0,-6 0 132 0 0,-4-1 58 0 0,7 1-150 0 0,2 1-75 0 0,0 2-50 0 0,6-1-58 0 0,-8 2 56 0 0,-3 2 37 0 0,13-4-73 0 0,-1-1 0 0 0,1 1 0 0 0,-1 0 0 0 0,1 0-1 0 0,0 1 1 0 0,0-1 0 0 0,-1 1-46 0 0,-12 14 99 0 0,-3 1 164 0 0,1 0 0 0 0,-6 11-263 0 0,14-14 68 0 0,1 0-43 0 0,-3 4-25 0 0,9-14 0 0 0,0-1 0 0 0,0 1 0 0 0,1 0 0 0 0,-1 0 0 0 0,0 3 0 0 0,-2 21 0 0 0,-22 48 0 0 0,26-74 0 0 0,0-1 0 0 0,0 1 0 0 0,1 0 0 0 0,-1 0 0 0 0,1-1 0 0 0,0 1 0 0 0,0 0 0 0 0,0 0 0 0 0,0-1 0 0 0,0 1 0 0 0,0 0 0 0 0,1-1 0 0 0,-1 1 0 0 0,1 0 0 0 0,0-1 0 0 0,0 1 0 0 0,0 0 0 0 0,0-1 0 0 0,0 1 0 0 0,1-1 0 0 0,0 1 0 0 0,2 5 0 0 0,-4-7-1 0 0,1 1 1 0 0,-1-1 0 0 0,1 0-1 0 0,-1 1 1 0 0,0-1 0 0 0,0 1-1 0 0,0-1 1 0 0,0 1 0 0 0,0-1 0 0 0,0 1 0 0 0,0-1 1 0 0,0 1 1 0 0,0-1-1 0 0,0 1 1 0 0,1-1-1 0 0,-1 1 1 0 0,0-1-1 0 0,0 0 1 0 0,1 1-1 0 0,-1-1 1 0 0,1 1-2 0 0,0 0 2 0 0,0 0 1 0 0,0 0 0 0 0,1-1 0 0 0,-1 1 0 0 0,0 0 0 0 0,1 0-1 0 0,0-1 1 0 0,-1 1 0 0 0,1-1 0 0 0,0 1 0 0 0,0-1-3 0 0,1 1 12 0 0,0 0 0 0 0,0-1 0 0 0,0 0 0 0 0,0 0 0 0 0,0 0 0 0 0,0 0 0 0 0,2 0-12 0 0,24 2 127 0 0,0-4 34 0 0,-9 1-16 0 0,0-2 3 0 0,-3-3-47 0 0,-9 1-50 0 0,0 0-1 0 0,0-1 1 0 0,0 0 0 0 0,5-5-51 0 0,7-3 122 0 0,-6 3-15 0 0,0 0 0 0 0,-1-1-1 0 0,7-6-106 0 0,-15 12 27 0 0,0 1-1 0 0,1 0 1 0 0,-1 1-1 0 0,5-3-26 0 0,-4 3 26 0 0,0-1-1 0 0,0 0 1 0 0,-1 0-1 0 0,4-4-25 0 0,-7 6 14 0 0,0 1-1 0 0,-1-1 1 0 0,1 0 0 0 0,-1 0-1 0 0,0 0 1 0 0,0 0 0 0 0,1-1-1 0 0,-1 1 1 0 0,0-2-14 0 0,2-9 56 0 0,-2 11-43 0 0,-1-1 0 0 0,1 1 0 0 0,-1 0 0 0 0,1 0 0 0 0,0-1 0 0 0,0 1 0 0 0,0 0 0 0 0,0 0 0 0 0,0 0 0 0 0,0 0 0 0 0,1 0 1 0 0,-1 0-1 0 0,1 0 0 0 0,0 0-13 0 0,6-6 57 0 0,4-4-4 0 0,0-3-43 0 0,1-11-10 0 0,-1-1 0 0 0,-8 19 0 0 0,1-5 0 0 0,6 8 0 0 0,-8-3 0 0 0,-3 50 0 0 0,0 3 0 0 0,0-41-5 0 0,-1-1 0 0 0,1 0 1 0 0,0 1-1 0 0,-1-1 0 0 0,0 0 1 0 0,1 0-1 0 0,-1 1 1 0 0,-1-1-1 0 0,0 3 5 0 0,-4 9-36 0 0,5-5 14 0 0,-1 0-1 0 0,1 0 1 0 0,1 0-1 0 0,0 0 1 0 0,1 2 22 0 0,-1-3-6 0 0,0 1 0 0 0,0 0 0 0 0,-2 8 6 0 0,-3 6 0 0 0,2-14 0 0 0,1 1 0 0 0,1 0 0 0 0,-1 0 0 0 0,2 2 0 0 0,0 67 0 0 0,0-73 0 0 0,0-1 0 0 0,1 1 0 0 0,0 0 1 0 0,1-1-1 0 0,-1 1 0 0 0,2 3 0 0 0,2 6 9 0 0,-1 2 18 0 0,-2-10-2 0 0,-1 0-1 0 0,2-1 1 0 0,-1 1-1 0 0,1-1 1 0 0,1 1-25 0 0,9 27 124 0 0,-2-7-3 0 0,-3-13-80 0 0,24 22 37 0 0,-27-27-68 0 0,9 12 11 0 0,-13-21-15 0 0,0 1-1 0 0,0-1 0 0 0,1 0 1 0 0,-1 0-1 0 0,0-1 0 0 0,0 1 1 0 0,1 0-1 0 0,-1 0 1 0 0,1-1-1 0 0,0 1-5 0 0,11 3 49 0 0,-9-3-25 0 0,0 0-1 0 0,0 0 1 0 0,0 1 0 0 0,0 0-1 0 0,0-1 1 0 0,-1 1 0 0 0,1 1-1 0 0,0-1-23 0 0,17 8 65 0 0,4-6 91 0 0,26-2 309 0 0,-41-2-357 0 0,0 0 37 0 0,-2-2-35 0 0,1 0-14 0 0,1-3 5 0 0,0 1 3 0 0,3-1 35 0 0,-2 1-35 0 0,1-1-6 0 0,-8 4-75 0 0,-1 0 1 0 0,0 0 0 0 0,1 1-1 0 0,-1-1 1 0 0,0 1 0 0 0,1-1-1 0 0,0 1-23 0 0,13-2 123 0 0,-7-4-48 0 0,-2 1-35 0 0,24-11 106 0 0,-16 13-88 0 0,-15 4-57 0 0,-1-1 1 0 0,1 0 0 0 0,0 0 0 0 0,0 0-1 0 0,0-1 1 0 0,0 1 0 0 0,0 0-1 0 0,-1 0 1 0 0,1 0 0 0 0,0 0-1 0 0,0-1 1 0 0,0 1 0 0 0,-1 0-1 0 0,1-1 1 0 0,0 1-2 0 0,0-1 4 0 0,-1 0-1 0 0,0 1 1 0 0,1-1-1 0 0,-1 0 1 0 0,0 1-1 0 0,0-1 1 0 0,0 0 0 0 0,1 1-1 0 0,-1-1 1 0 0,0 0-1 0 0,0 1 1 0 0,0-1-1 0 0,0 0 1 0 0,0 1-1 0 0,0-1-3 0 0,0-2 39 0 0,0 3-97 0 0,0 0-81 0 0,0 0-116 0 0,0 0-280 0 0,0 0-506 0 0,0 0-49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27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0 352 7368 0 0,'0'0'165'0'0,"0"0"22"0"0,0 0 10 0 0,0 0-54 0 0,0 0-3 0 0,0 0 54 0 0,0 0 168 0 0,0 0 310 0 0,0 0 28 0 0,0 0-36 0 0,0 0-448 0 0,3 0 64 0 0,9 3 117 0 0,2 7 44 0 0,-13-10-426 0 0,-1 1 1 0 0,0-1-1 0 0,0 0 0 0 0,0 0 0 0 0,1 1 0 0 0,-1-1 0 0 0,0 0 0 0 0,1 0 0 0 0,-1 0 1 0 0,0 0-1 0 0,0 1 0 0 0,1-1 0 0 0,-1 0 0 0 0,0 0 0 0 0,1 0 0 0 0,-1 0 0 0 0,0 0 1 0 0,1 0-1 0 0,-1 0 0 0 0,0 0 0 0 0,1 0 0 0 0,-1 0 0 0 0,0 0 0 0 0,1 0 0 0 0,-1 0 1 0 0,0 0-16 0 0,7 0 82 0 0,1 0 39 0 0,47 0 668 0 0,-44-1-671 0 0,-1-1-51 0 0,-7 1-41 0 0,28-6 154 0 0,-22 5-116 0 0,0 1 0 0 0,0 0-1 0 0,7 0-63 0 0,20 1 197 0 0,-1 0-37 0 0,31 0 67 0 0,12 0-70 0 0,45 0-20 0 0,-107 1-122 0 0,0 0 1 0 0,0 2-1 0 0,2 0-15 0 0,-4 0 10 0 0,1-1 0 0 0,0 0 0 0 0,0-1-10 0 0,-6-1 0 0 0,-1 1 1 0 0,0 0-1 0 0,0 0 1 0 0,0 1 0 0 0,3 1-1 0 0,-4-1 10 0 0,1 0 0 0 0,-1-1 0 0 0,0 1 0 0 0,1-2 0 0 0,2 1-10 0 0,3-2 8 0 0,-10 1-7 0 0,1-1-1 0 0,-1 1 0 0 0,1 0 0 0 0,0 1 1 0 0,-1-1-1 0 0,1 0 0 0 0,0 1 0 0 0,-1 0 1 0 0,2 1-1 0 0,1 0-8 0 0,1 0 16 0 0,0 0 0 0 0,0 0 0 0 0,0 0 0 0 0,-1-1 0 0 0,1 0 0 0 0,1 0 0 0 0,-1-1-8 0 0,6 0-78 0 0,-13 0 77 0 0,0 0-1 0 0,0 0 1 0 0,0 0-1 0 0,0 0 1 0 0,0 0 0 0 0,1 0-1 0 0,-1 0 1 0 0,0 0-1 0 0,0 0 1 0 0,0 0 0 0 0,0 0-1 0 0,0 0 1 0 0,0 0-1 0 0,0 0 1 0 0,0 0-1 0 0,0 0 1 0 0,0 0 0 0 0,1 0-1 0 0,-1 0 1 0 0,0 0-1 0 0,0 0 1 0 0,0 0-1 0 0,0 0 1 0 0,0 0 0 0 0,0 0-1 0 0,0 0 1 0 0,0 0-1 0 0,0 0 1 0 0,0 0-1 0 0,0 0 1 0 0,0 0 0 0 0,0 0-1 0 0,1 0 1 0 0,-1 1-1 0 0,0-1 1 0 0,0 0-1 0 0,0 0 1 0 0,0 0 0 0 0,0 0-1 0 0,0 0 1 0 0,0 0-1 0 0,0 0 1 0 0,0 0-1 0 0,0 0 1 0 0,0 0 0 0 0,0 1-1 0 0,0-1 1 0 0,0 0-1 0 0,0 0 1 0 0,0 0-1 0 0,0 0 1 0 0,0 0 0 0 0,0 0-1 0 0,0 0 1 0 0,0 0-1 0 0,0 0 1 0 0,0 1 1 0 0,0 9-51 0 0,0-10 52 0 0,0 0 0 0 0,0 0 0 0 0,-1 0-1 0 0,1 1 1 0 0,0-1 0 0 0,0 0 0 0 0,0 0 0 0 0,0 0-1 0 0,0 0 1 0 0,0 0 0 0 0,0 0 0 0 0,0 0 0 0 0,0 0-1 0 0,0 0 1 0 0,0 0 0 0 0,0 1 0 0 0,0-1 0 0 0,0 0-1 0 0,1 0 1 0 0,-1 0 0 0 0,0 0 0 0 0,0 0-1 0 0,0 0 1 0 0,0 0 0 0 0,0 0 0 0 0,0 0 0 0 0,0 0-1 0 0,0 0 1 0 0,0 1 0 0 0,0-1 0 0 0,0 0 0 0 0,0 0-1 0 0,0 0 1 0 0,0 0 0 0 0,0 0 0 0 0,0 0 0 0 0,1 0-1 0 0,-1 0 1 0 0,0 0 0 0 0,0 0 0 0 0,0 0 0 0 0,0 0-1 0 0,0 0 1 0 0,0 0 0 0 0,0 0 0 0 0,0 0 0 0 0,0 0-1 0 0,0 0 1 0 0,1 0 0 0 0,-1 0 0 0 0,0 0 0 0 0,0 0-1 0 0,0 0 1 0 0,0 0 0 0 0,0 0 0 0 0,0 0 0 0 0,0 0-1 0 0,11 0 85 0 0,-8 0 10 0 0,-3 0-5 0 0,0 0-20 0 0,0 0-32 0 0,0 0-106 0 0,0 0-48 0 0,0 0-10 0 0,0 0-30 0 0,0 0-119 0 0,0 0-56 0 0,0 0 167 0 0,0 0 67 0 0,0 0-37 0 0,0 0-12 0 0,0 0-37 0 0,0 0-43 0 0,0 0-46 0 0,0 0-52 0 0,0 0-48 0 0,0 0-41 0 0,0 0-38 0 0,0 0-131 0 0,0 0-37 0 0,0 0-1364 0 0</inkml:trace>
  <inkml:trace contextRef="#ctx0" brushRef="#br0" timeOffset="498.6">655 0 5904 0 0,'0'0'169'0'0,"0"0"-65"0"0,0 0 33 0 0,0 0 261 0 0,0 0 67 0 0,0 0 14 0 0,0 0 1 0 0,0 0 0 0 0,0 0 0 0 0,0 0 0 0 0,0 0-203 0 0,0 0-125 0 0,0 1-42 0 0,3 1-3 0 0,7 9 20 0 0,-7-9-20 0 0,-3 1-10 0 0,3 5-47 0 0,7-1-29 0 0,-9-6-20 0 0,0-1 0 0 0,1 1 0 0 0,-1 0-1 0 0,0 0 1 0 0,0-1 0 0 0,0 1 0 0 0,1 0 0 0 0,-1 0 0 0 0,0 0 0 0 0,0 0 0 0 0,0 0 0 0 0,-1 1 0 0 0,1-1 0 0 0,0 0-1 0 0,2 4 16 0 0,-3-4-13 0 0,0 0-1 0 0,0-1 1 0 0,1 1-1 0 0,-1 0 1 0 0,0-1 0 0 0,1 1-1 0 0,-1-1 1 0 0,1 1 0 0 0,-1 0-1 0 0,0-1 1 0 0,1 1 0 0 0,-1-1-1 0 0,1 1 1 0 0,0-1 0 0 0,-1 0-1 0 0,1 1 1 0 0,-1-1 0 0 0,1 0-1 0 0,0 1 1 0 0,-1-1 0 0 0,1 0-1 0 0,0 1-2 0 0,4 1 6 0 0,1 1 5 0 0,0 0-2 0 0,0 0 0 0 0,0 0 1 0 0,0 1-1 0 0,0 0 0 0 0,0 0 1 0 0,0 1-10 0 0,-3-2 0 0 0,1 0 0 0 0,0 0 0 0 0,0-1 0 0 0,0 1 0 0 0,1-1 0 0 0,-1 0 0 0 0,0 0 0 0 0,2 0 0 0 0,17 8 0 0 0,-15-4 0 0 0,-1 0 0 0 0,0 0 0 0 0,0 1 0 0 0,0 0 0 0 0,0 1 0 0 0,-1-1 0 0 0,0 0 0 0 0,1 0 0 0 0,0 0 0 0 0,1-1 0 0 0,0 0 0 0 0,1-1 0 0 0,-7-4 0 0 0,-1 0 0 0 0,1 0 0 0 0,-1 0 0 0 0,1 0 0 0 0,-1 0 0 0 0,0 0 0 0 0,1 1 0 0 0,-1-1 0 0 0,0 0 0 0 0,0 1 0 0 0,0-1 0 0 0,0 1 0 0 0,0-1 0 0 0,0 1 0 0 0,0-1 0 0 0,0 1 0 0 0,-1 0 0 0 0,1-1 0 0 0,0 1 0 0 0,-1 1 0 0 0,4 4 0 0 0,0 0 0 0 0,0 0 0 0 0,0 0 0 0 0,1-1 0 0 0,3 5 0 0 0,-2-5 0 0 0,-1 1 0 0 0,-1-1 0 0 0,1 1 0 0 0,-1 0 0 0 0,2 5 0 0 0,10 26 0 0 0,-11-12 0 0 0,1-10-5 0 0,0 3 7 0 0,-5-6 31 0 0,-1 19 275 0 0,0 35 514 0 0,0-66-801 0 0,0 1 0 0 0,0 0 0 0 0,0-1-1 0 0,-1 1 1 0 0,1 0 0 0 0,-1-1 0 0 0,1 1 0 0 0,-1-1 0 0 0,1 1 0 0 0,-1 0 0 0 0,0-1 0 0 0,0 0 0 0 0,0 1 0 0 0,0-1-21 0 0,-4 8 103 0 0,0 4 151 0 0,-6-8 24 0 0,5 6-12 0 0,5-9-248 0 0,1-1 0 0 0,-1 0 0 0 0,1 0 0 0 0,-1 0 0 0 0,1 0 0 0 0,-1 0 0 0 0,0 0 1 0 0,1 0-1 0 0,-1-1 0 0 0,0 1 0 0 0,0 0 0 0 0,1 0 0 0 0,-1 0 0 0 0,0-1 0 0 0,0 1 1 0 0,-1 0-19 0 0,-11 4 258 0 0,8 6-8 0 0,-6-4-13 0 0,-3 0-54 0 0,10-5-113 0 0,2-2-48 0 0,1 1 0 0 0,-1-1 0 0 0,1 1 0 0 0,0-1 0 0 0,-1 0 0 0 0,1 0 0 0 0,-1 0 0 0 0,1 1 0 0 0,-1-1 0 0 0,1-1-22 0 0,-1 1 21 0 0,1 0 0 0 0,-1 0 0 0 0,1 1 0 0 0,-1-1 0 0 0,1 0 0 0 0,-1 0 0 0 0,1 1 0 0 0,-1-1 0 0 0,1 1 0 0 0,0-1-21 0 0,-8 5 99 0 0,8-4-77 0 0,0 0 1 0 0,-1 0-1 0 0,1 0 0 0 0,-1 0 0 0 0,1-1 0 0 0,-1 1 0 0 0,1-1 0 0 0,-1 1 0 0 0,0-1 0 0 0,1 1 1 0 0,-1-1-1 0 0,0 0 0 0 0,1 0 0 0 0,-1 0-22 0 0,-5 0 77 0 0,6 0-55 0 0,-1 0-1 0 0,0 0 0 0 0,0 0 1 0 0,1 0-1 0 0,-1 0 1 0 0,0 0-1 0 0,1 0 1 0 0,-1 1-1 0 0,0-1 1 0 0,1 0-1 0 0,-1 1 1 0 0,-1 0-22 0 0,0 6 98 0 0,3-7-95 0 0,0 1 0 0 0,0-1 0 0 0,0 0 0 0 0,0 0 0 0 0,0 0 0 0 0,0 1 0 0 0,0-1 0 0 0,0 0 0 0 0,0 0 0 0 0,0 0 0 0 0,0 0 0 0 0,0 1 0 0 0,-1-1 0 0 0,1 0 0 0 0,0 0 0 0 0,0 0 0 0 0,0 0 0 0 0,0 1 0 0 0,0-1 0 0 0,0 0 0 0 0,0 0 0 0 0,-1 0 0 0 0,1 0 0 0 0,0 0 0 0 0,0 0 0 0 0,0 0 0 0 0,0 1 0 0 0,-1-1 0 0 0,1 0 0 0 0,0 0 0 0 0,0 0 0 0 0,0 0 0 0 0,-1 0 0 0 0,1 0 0 0 0,0 0 0 0 0,0 0-3 0 0,-27 1 114 0 0,13-1-156 0 0,12 0-47 0 0,2 0-42 0 0,0 0-187 0 0,0 0 165 0 0,0 0-35 0 0,0 0-64 0 0,0 0 84 0 0,0 0-34 0 0,0 0-36 0 0,0 0-33 0 0,0 0-362 0 0,0 0 91 0 0,0 0-47 0 0,0 0-687 0 0,0 0-541 0 0,0 0-1026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27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7256 0 0,'0'0'165'0'0,"0"0"22"0"0,0 0 7 0 0,2 0-23 0 0,2 1-141 0 0,3 2-28 0 0,-4 2 24 0 0,-6 0 45 0 0,-3-2 173 0 0,2-1-3 0 0,4-1-223 0 0,-1-1-1 0 0,1 0 1 0 0,0 1-1 0 0,0-1 1 0 0,-1 0-1 0 0,1 1 1 0 0,0-1-1 0 0,0 0 1 0 0,0 1-1 0 0,-1-1 1 0 0,1 0-1 0 0,0 1 1 0 0,0-1-1 0 0,0 0 1 0 0,0 1-1 0 0,0-1 1 0 0,0 1-1 0 0,0-1 1 0 0,0 0-1 0 0,0 1 1 0 0,0-1-1 0 0,0 0 1 0 0,0 1-1 0 0,0-1 1 0 0,0 1-1 0 0,0-1 1 0 0,0 0-1 0 0,1 1 1 0 0,-1-1-1 0 0,0 0 1 0 0,0 1-1 0 0,0-1 1 0 0,1 0-1 0 0,-1 1 1 0 0,0-1-1 0 0,0 0-17 0 0,5 8 310 0 0,1 3 131 0 0,-3 2 76 0 0,-3-2-168 0 0,0 0-88 0 0,0-2-75 0 0,0 16 215 0 0,0-12-201 0 0,0 1 70 0 0,0-7-159 0 0,1 0 0 0 0,0 0 0 0 0,0 0 0 0 0,1 0 0 0 0,0 0-111 0 0,0 1 124 0 0,0 1 0 0 0,0-1 0 0 0,-1 1 0 0 0,0 0 1 0 0,0 2-125 0 0,-2 17 258 0 0,1 31 161 0 0,3-21-242 0 0,2-14-70 0 0,-2-8 1 0 0,-1 0 1 0 0,0 0-1 0 0,0 8-108 0 0,-3-1 134 0 0,1-8 22 0 0,0 0 0 0 0,1 0 0 0 0,1 10-156 0 0,9 12 320 0 0,-6 8-10 0 0,0-20-168 0 0,-2-9-13 0 0,0 1 0 0 0,-2-1 1 0 0,1 3-130 0 0,-3 0 132 0 0,1-10-36 0 0,0 0-1 0 0,0 0 1 0 0,1 0-1 0 0,1 6-95 0 0,3 3 116 0 0,2 16 106 0 0,-5-9-19 0 0,-2 4 56 0 0,0 51 327 0 0,0-43-295 0 0,-1-31-243 0 0,0 0 0 0 0,0-1 0 0 0,0 1-1 0 0,0-1 1 0 0,-2 4-48 0 0,1-4 32 0 0,0 1 0 0 0,1 0 0 0 0,-1 0 0 0 0,2-1 0 0 0,-1 5-32 0 0,1 0 46 0 0,0-8-34 0 0,0 0 0 0 0,0 0-1 0 0,0 0 1 0 0,0 0-1 0 0,0 0 1 0 0,0 0-1 0 0,-1 0 1 0 0,1 0-1 0 0,-1 0 1 0 0,1 0-1 0 0,-1 1-11 0 0,-4 5 36 0 0,4-6-27 0 0,0-1 0 0 0,0 0 0 0 0,0 1-1 0 0,0 0 1 0 0,1-1 0 0 0,-1 1-1 0 0,0-1 1 0 0,1 1 0 0 0,-1 0 0 0 0,1-1-1 0 0,0 3-8 0 0,-3 1 64 0 0,-8 6 0 0 0,9-9 0 0 0,2-2-26 0 0,0 0-105 0 0,0 0-14 0 0,0 0 23 0 0,0 0-20 0 0,-1 0-53 0 0,-1-2-134 0 0,-11-9-241 0 0,9 9 447 0 0,1 1-124 0 0,0 0-87 0 0,1 0-104 0 0,1 0-107 0 0,0 0-111 0 0,0-1-113 0 0,0 0-117 0 0,1-2-119 0 0,0 0-122 0 0,0-2-1094 0 0,0-3-1215 0 0</inkml:trace>
  <inkml:trace contextRef="#ctx0" brushRef="#br0" timeOffset="384.64">33 112 6880 0 0,'0'0'157'0'0,"2"-3"23"0"0,9-7 11 0 0,-7 3-94 0 0,-4 3-34 0 0,1-1-31 0 0,13 0-32 0 0,-9 0 62 0 0,2-1 94 0 0,13-10 347 0 0,-8 10-178 0 0,-2 1-92 0 0,-1 0-42 0 0,-1 2-42 0 0,-1 2-39 0 0,15 2 90 0 0,-13-1-105 0 0,11 0 203 0 0,-3 0-110 0 0,-2 0-85 0 0,28 0 55 0 0,-21 0-41 0 0,-19 0-101 0 0,1 1-1 0 0,-1-1 1 0 0,1 1 0 0 0,-1 0 0 0 0,1 0 0 0 0,-1 0 0 0 0,0 0-1 0 0,2 1-15 0 0,11 4 56 0 0,-3-3-20 0 0,-9-2-23 0 0,0 0 1 0 0,0 1 0 0 0,0-1 0 0 0,0 1-1 0 0,-1-1 1 0 0,1 1 0 0 0,0 1 0 0 0,0-1-14 0 0,7 5 33 0 0,-4-3-23 0 0,-1 0 0 0 0,0 0-1 0 0,-1 1 1 0 0,5 3-10 0 0,12 9 0 0 0,-20-15 0 0 0,1-1 0 0 0,0 1 0 0 0,-1 0 0 0 0,1 1 0 0 0,-1-1 0 0 0,1 0 0 0 0,0 2 0 0 0,4 14 0 0 0,-7-16 0 0 0,1 1 0 0 0,0-1 0 0 0,0 0 0 0 0,-1 0 0 0 0,1 0 0 0 0,1 1 0 0 0,-1-1 0 0 0,0 0 0 0 0,0 0 0 0 0,1-1 0 0 0,-1 1 0 0 0,1 0 0 0 0,5 5-5 0 0,-4-5-1 0 0,-1 0 1 0 0,0 0-1 0 0,0 0 1 0 0,1 1-1 0 0,-2-1 1 0 0,1 1-1 0 0,0-1 1 0 0,0 1-1 0 0,-1 0 1 0 0,1 1 5 0 0,4 22-12 0 0,-1-10 12 0 0,-3-13 0 0 0,-1 1 0 0 0,0-1 0 0 0,0 0 0 0 0,0 1 0 0 0,0-1 0 0 0,-1 1 0 0 0,1-1 0 0 0,-1 2 0 0 0,0 13 23 0 0,0-1 36 0 0,0 28 196 0 0,-1-32-127 0 0,-1-2-42 0 0,1-9-71 0 0,0 0 0 0 0,0 0 1 0 0,0 0-1 0 0,0 0 0 0 0,0 0 0 0 0,0 0 1 0 0,0 0-1 0 0,-1-1 0 0 0,1 1 1 0 0,-1 0-16 0 0,-11 9 108 0 0,9 1-64 0 0,3-9-36 0 0,1-1 1 0 0,-1 1 0 0 0,0-1-1 0 0,1 0 1 0 0,-1 0 0 0 0,0 1-1 0 0,-1-1 1 0 0,1 0 0 0 0,0 0-1 0 0,0 0 1 0 0,-1 0 0 0 0,-1 2-9 0 0,-5 3 35 0 0,-4 6 47 0 0,0-4 34 0 0,2-5-12 0 0,-15 10 135 0 0,17-9-170 0 0,-1 0 1 0 0,0-1-1 0 0,-1-1 1 0 0,1 0-70 0 0,-11 4 94 0 0,11-4-66 0 0,-13 6 96 0 0,7-2-58 0 0,-12-2-36 0 0,11 1 4 0 0,13-5-29 0 0,0 1-1 0 0,-1-1 1 0 0,1 0-1 0 0,-1 0 1 0 0,1-1-1 0 0,0 1 1 0 0,-1-1-1 0 0,-1 0-4 0 0,-10 0 43 0 0,1 0-41 0 0,-21 0-83 0 0,32 0 36 0 0,1-2-60 0 0,-5-4-66 0 0,-1 3-100 0 0,-2 0-146 0 0,-8 1-294 0 0,15 2 129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32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0 384 7800 0 0,'0'0'174'0'0,"0"0"29"0"0,0 0 13 0 0,3 0-31 0 0,4-1-151 0 0,3-4-28 0 0,5-2 46 0 0,-2 4 64 0 0,0 0 46 0 0,9-7 187 0 0,10 4 10 0 0,-9 1-139 0 0,19-7 256 0 0,-1 1-20 0 0,-15 4-200 0 0,-5 3-102 0 0,-1 1-76 0 0,13-1 141 0 0,14-2 62 0 0,3-3-57 0 0,-36 6-171 0 0,39-9 434 0 0,37-2-487 0 0,-35 9 181 0 0,69-9 191 0 0,93-18 211 0 0,4 3-42 0 0,-73 11-217 0 0,-2 1-37 0 0,-2 5-21 0 0,-6 8-47 0 0,46-4 91 0 0,-98 3-175 0 0,3 2-33 0 0,11 1-71 0 0,4-4-33 0 0,105-2-75 0 0,-68 9 61 0 0,224-4 16 0 0,-256-2 0 0 0,136-4 0 0 0,-104 10 0 0 0,197-4 0 0 0,-254-2 0 0 0,109-4 0 0 0,251 9 1 0 0,-348 0 53 0 0,-2 0 56 0 0,60-8 118 0 0,-64 2-84 0 0,-25 4-15 0 0,138 2 299 0 0,-100 0-169 0 0,1 0 38 0 0,1 0 43 0 0,0 0 50 0 0,-1 0 53 0 0,0 0 61 0 0,-104 1-499 0 0,1-1-1 0 0,-1 0 1 0 0,1 0 0 0 0,-1 0-1 0 0,1 0 1 0 0,-1 0-1 0 0,1 0 1 0 0,-1 0-1 0 0,1 0 1 0 0,0 0-1 0 0,-1 0 1 0 0,1 0-1 0 0,-1 0 1 0 0,1 0-1 0 0,-1-1 1 0 0,1 1-1 0 0,-1 0 1 0 0,1 0-1 0 0,-1-1 1 0 0,0 1-1 0 0,1 0 1 0 0,-1 0-1 0 0,1-1 1 0 0,-1 1-1 0 0,0 0 1 0 0,1-1-1 0 0,-1 1 1 0 0,1-1 0 0 0,-1 1-1 0 0,0-1 1 0 0,0 1-1 0 0,1 0 1 0 0,-1-1-1 0 0,0 1 1 0 0,0-1-1 0 0,0 1 1 0 0,1-1-1 0 0,-1 1 1 0 0,0-1-1 0 0,0 1 1 0 0,0-1-1 0 0,0 0 1 0 0,0 1-1 0 0,0-1 1 0 0,0 1-1 0 0,0-1-4 0 0,0 1 2 0 0,0 0 0 0 0,0 0 0 0 0,0 0 0 0 0,0 0 0 0 0,0 0 0 0 0,0 0 0 0 0,0-1 0 0 0,0 1-1 0 0,0 0 1 0 0,0 0 0 0 0,0 0 0 0 0,0 0 0 0 0,0 0 0 0 0,0 0 0 0 0,0 0 0 0 0,0 0 0 0 0,0 0 0 0 0,0 0-1 0 0,0-1 1 0 0,0 1 0 0 0,0 0 0 0 0,0 0 0 0 0,0 0 0 0 0,0 0 0 0 0,0 0 0 0 0,0 0 0 0 0,0 0-1 0 0,0 0 1 0 0,0 0 0 0 0,0 0 0 0 0,0 0 0 0 0,0 0 0 0 0,0 0 0 0 0,1-1 0 0 0,-1 1 0 0 0,0 0 0 0 0,0 0-1 0 0,0 0 1 0 0,0 0 0 0 0,0 0 0 0 0,0 0 0 0 0,0 0 0 0 0,0 0 0 0 0,0 0 0 0 0,0 0 0 0 0,0 0-1 0 0,1 0 1 0 0,-1 0 0 0 0,0 0 0 0 0,0 0 0 0 0,0 0 0 0 0,0 0 0 0 0,0 0 0 0 0,0 0 0 0 0,0 0 0 0 0,0 0-1 0 0,0 0-1 0 0,11 0 126 0 0,-8 0 8 0 0,-3 0 2 0 0,0 0-4 0 0,0 0-17 0 0,0 0-10 0 0,0 0-1 0 0,0 0-6 0 0,-3-2-38 0 0,-8-9-66 0 0,7 7-145 0 0,0 0 100 0 0,-5-3 112 0 0,7 6-85 0 0,0 0-49 0 0,0 0-65 0 0,0 1-84 0 0,0 0 20 0 0,1 0-48 0 0,-1 0-55 0 0,1-1-60 0 0,0 1-83 0 0,0 0-71 0 0,1 0-64 0 0,-1 0-54 0 0,1 0-189 0 0,0 0-55 0 0,0 0-229 0 0,0 0-613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30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8408 0 0,'0'0'190'0'0,"0"0"28"0"0,0 0 8 0 0,2 3-28 0 0,1 0-135 0 0,0 1-51 0 0,2 7-93 0 0,-3-4 90 0 0,-2-2 36 0 0,0 0 38 0 0,1 2 99 0 0,-1 2 99 0 0,1 2 16 0 0,3 2 47 0 0,-1-4-74 0 0,2 0 41 0 0,-3-2-18 0 0,0 0-79 0 0,-2 2-33 0 0,-1 4-5 0 0,1-1-16 0 0,0 52 561 0 0,0 0-36 0 0,1-39-443 0 0,5 5 3 0 0,1 2 2 0 0,-5-5-7 0 0,-1-11-49 0 0,0 0 1 0 0,5 14-192 0 0,-3-15 174 0 0,-1 0 1 0 0,1 16-175 0 0,-3 58 673 0 0,0-60-392 0 0,0 2 71 0 0,0-25-281 0 0,1-1-1 0 0,0 1 1 0 0,0-1 0 0 0,0 1-1 0 0,2 3-70 0 0,4 14 232 0 0,-6-8-108 0 0,-2-1 39 0 0,-6-1-15 0 0,6-11-133 0 0,0-1 0 0 0,0 0 0 0 0,1 1-1 0 0,-1-1 1 0 0,0 1 0 0 0,1-1 0 0 0,-1 1-1 0 0,1 0 1 0 0,-1-1 0 0 0,1 1 0 0 0,0 0-1 0 0,0-1 1 0 0,0 2-15 0 0,0 3-35 0 0,0-1 63 0 0,0 12 245 0 0,0-10-201 0 0,0-3-78 0 0,0 0-52 0 0,0 0-74 0 0,0 1-89 0 0,0 0-103 0 0,0-1-118 0 0,0-4 172 0 0,-1-1-41 0 0,1-1-37 0 0,0 1-35 0 0,0-1-248 0 0,0 1-57 0 0,-2-2-809 0 0,-2 1-638 0 0,-5 1-1211 0 0</inkml:trace>
  <inkml:trace contextRef="#ctx0" brushRef="#br0" timeOffset="384.41">1 65 6880 0 0,'17'-13'169'0'0,"-5"10"-1"0"0,-9 3 23 0 0,-1-2-31 0 0,5-4-129 0 0,17-8-31 0 0,-10 7 72 0 0,-14 7-70 0 0,8-2 157 0 0,0 1 54 0 0,-6 1-165 0 0,-1 0 1 0 0,1 0 0 0 0,-1 0-1 0 0,1 0 1 0 0,-1 0-1 0 0,1 0 1 0 0,-1-1-1 0 0,1 1 1 0 0,-1-1-1 0 0,0 1-48 0 0,8-5 240 0 0,1-1 101 0 0,3 3 58 0 0,7 3 73 0 0,-4 0-172 0 0,0 0-51 0 0,-2 1-65 0 0,-2 1-77 0 0,14 11 82 0 0,1 1-88 0 0,-1-9-48 0 0,-19-2-52 0 0,0 0 0 0 0,0 0 0 0 0,-1 1 0 0 0,0 0 0 0 0,0 0 0 0 0,0 0 0 0 0,0 1 1 0 0,0 0-1 0 0,-1 0 0 0 0,0 0-1 0 0,11 9 0 0 0,-11-12 0 0 0,-4-2 0 0 0,-1 0 0 0 0,1 1 0 0 0,0-1 0 0 0,-1 0 0 0 0,1 1 0 0 0,-1-1 0 0 0,1 0 0 0 0,0 1 0 0 0,-1-1 0 0 0,1 1 0 0 0,-1-1 0 0 0,1 1 0 0 0,-1-1 0 0 0,1 1 0 0 0,-1-1 0 0 0,0 1 0 0 0,1 0 0 0 0,-1-1 0 0 0,0 1 0 0 0,1 0 0 0 0,-1-1 0 0 0,0 1 0 0 0,3 4 0 0 0,23 27 16 0 0,-13-7 68 0 0,-10-18-72 0 0,0 5 74 0 0,-3 26 218 0 0,0-24-229 0 0,0-2 5 0 0,1-9-56 0 0,-1 0 1 0 0,0 1 0 0 0,0-1 0 0 0,0 0-1 0 0,0 0 1 0 0,0 1 0 0 0,-1-1-1 0 0,0 0 1 0 0,0 0 0 0 0,0 1-25 0 0,-4 4 54 0 0,4-7-42 0 0,0 1 1 0 0,0-1 0 0 0,1 1-1 0 0,-1-1 1 0 0,0 1 0 0 0,0-1 0 0 0,1 1-1 0 0,-1 0 1 0 0,1-1 0 0 0,0 1-1 0 0,-1 0 1 0 0,1-1 0 0 0,0 1 0 0 0,0 0-13 0 0,0 0 18 0 0,-1 1 0 0 0,1-1 1 0 0,-1 0-1 0 0,0 1 1 0 0,1-1-1 0 0,-1 0 0 0 0,0 1 1 0 0,0-1-1 0 0,0 0 1 0 0,-1 0-1 0 0,1 0 0 0 0,-1 0 1 0 0,1 0-1 0 0,-2 1-18 0 0,-28 28 192 0 0,14-16-97 0 0,5-2-23 0 0,7-8-44 0 0,1 0 0 0 0,-1 0 0 0 0,0-1 0 0 0,0 0 0 0 0,0 0 0 0 0,-2 1-28 0 0,-3 0 43 0 0,7-4-34 0 0,1 0 1 0 0,0 0-1 0 0,-1 0 1 0 0,1 1-1 0 0,0-1 0 0 0,0 0 1 0 0,0 1-1 0 0,0 0 1 0 0,0 0-10 0 0,-1 0 8 0 0,0 1 1 0 0,-1-1 0 0 0,1 1-1 0 0,-1-1 1 0 0,0 0 0 0 0,1 0-1 0 0,-1-1 1 0 0,0 1 0 0 0,0-1-1 0 0,0 0 1 0 0,-3 1-9 0 0,-26 9 43 0 0,25-6-23 0 0,7-4-17 0 0,-1 0-1 0 0,1 0 0 0 0,-1 0 1 0 0,1 0-1 0 0,-1-1 1 0 0,1 1-1 0 0,-1 0 0 0 0,1-1 1 0 0,-1 1-1 0 0,0-1 0 0 0,1 0 1 0 0,-1 0-1 0 0,0 1 1 0 0,0-1-3 0 0,-14 0-37 0 0,0 0-58 0 0,-32 0-343 0 0,32 0 80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33.3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17 9488 0 0,'-2'-3'62'0'0,"-1"0"-32"0"0,0 0 9 0 0,0 1 43 0 0,1 0 50 0 0,-1-1 77 0 0,2 4-136 0 0,-2-1-36 0 0,-5-1 4 0 0,7 1 16 0 0,-1 0 104 0 0,1 0 189 0 0,1 0 331 0 0,0 0 30 0 0,0 0-16 0 0,0 0-99 0 0,0 0-42 0 0,0 0-8 0 0,0 0-29 0 0,-2 3-113 0 0,-9 7-55 0 0,8-7-11 0 0,3-3-29 0 0,-2 0-112 0 0,-9 0-49 0 0,8 0-11 0 0,3 3-23 0 0,0-2-112 0 0,1 1 7 0 0,-1 0-1 0 0,0 0 1 0 0,0 1-1 0 0,0-1 0 0 0,0 0 1 0 0,-1 0-1 0 0,1 0 1 0 0,0 0-1 0 0,-1 1 0 0 0,0 0-8 0 0,-3-1-35 0 0,1-1-94 0 0,1-1-97 0 0,1 0 61 0 0,0 0-42 0 0,0 0-44 0 0,1 0-42 0 0,-1 0-39 0 0,1 0-34 0 0,0 0-241 0 0,-1 0-57 0 0,1 0-46 0 0,0 0-32 0 0,0 0-1334 0 0,0 0-1184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33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9616 0 0,'0'0'216'0'0,"0"3"32"0"0,0-3-96 0 0,0 1-90 0 0,0 0-63 0 0,0-1-35 0 0,0 2-159 0 0,0-1 155 0 0,0 0 81 0 0,0 0 23 0 0,0-1 34 0 0,0 1 23 0 0,0-1 36 0 0,0 1 38 0 0,0 0 41 0 0,0-1 47 0 0,0 1 48 0 0,0 0 52 0 0,0 0 56 0 0,0-1-2510 0 0,0 0-1180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03:50.0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9408 0 0,'0'0'273'0'0,"0"0"-5"0"0,0 0-200 0 0,0-3-40 0 0,0-7-33 0 0,0 7-73 0 0,0 3-3 0 0,0 0 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34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10592 0 0,'0'27'241'0'0,"0"-22"38"0"0,0-5 10 0 0,0 0-33 0 0,0 0-157 0 0,0 0 19 0 0,0 0 95 0 0,0 0 236 0 0,0 0 427 0 0,0 0 41 0 0,0 0-376 0 0,0 0-221 0 0,0 0-55 0 0,0 0 58 0 0,0 0 145 0 0,0 0-20 0 0,0 0-194 0 0,0 0-120 0 0,0 0-44 0 0,0 0-12 0 0,3 3-13 0 0,7 7-117 0 0,-8-8-11 0 0,-1-1-84 0 0,-1-1-92 0 0,0 0 68 0 0,0 0-40 0 0,0 0-45 0 0,0 0-41 0 0,0 0-38 0 0,0 0-34 0 0,0-1-242 0 0,0 1-56 0 0,0-2-789 0 0,0-2-624 0 0,0-5-1185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0:34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418 145 8088 0 0,'0'-3'62'0'0,"0"-2"-71"0"0,0 2 74 0 0,0 2 4 0 0,0 0 33 0 0,0-1 39 0 0,0 1 45 0 0,-3 1 0 0 0,-10-3-148 0 0,12 2-40 0 0,0 1 1 0 0,0-1 0 0 0,0 0-1 0 0,0 0 1 0 0,1 1 0 0 0,-1-1 0 0 0,0 0-1 0 0,0 0 1 0 0,1 0 0 0 0,-1 0-1 0 0,0 0 1 0 0,1 0 0 0 0,-1 0-1 0 0,1 0 1 0 0,-1 0 0 0 0,1-1 1 0 0,-3-3 32 0 0,-1-1 51 0 0,-1 4 121 0 0,0-1 76 0 0,-1-8 343 0 0,1 7-299 0 0,-1 2-40 0 0,-2-3 70 0 0,1-2-53 0 0,4 0-77 0 0,2 6-197 0 0,1 0 1 0 0,0 1-1 0 0,-1-1 0 0 0,1 0 1 0 0,0 1-1 0 0,-1-1 0 0 0,1 1 1 0 0,-1-1-1 0 0,1 1 0 0 0,-1-1 1 0 0,1 1-1 0 0,-1-1 0 0 0,0 1 1 0 0,1-1-1 0 0,-1 1 1 0 0,1 0-1 0 0,-1-1 0 0 0,0 1 1 0 0,1 0-1 0 0,-1-1 0 0 0,0 1 1 0 0,1 0-1 0 0,-1 0 0 0 0,0 0 1 0 0,0 0-1 0 0,1 0 0 0 0,-1 0-27 0 0,-2-1 36 0 0,-23-10 430 0 0,13 6-128 0 0,7 0-74 0 0,5 4-230 0 0,0-1 0 0 0,0 1-1 0 0,-1 0 1 0 0,1 0 0 0 0,0 1 0 0 0,-1-1 0 0 0,1 0-1 0 0,-1 0 1 0 0,1 1 0 0 0,-1-1 0 0 0,1 1 0 0 0,-1-1-34 0 0,-4-1 42 0 0,-9-3 103 0 0,10 4-53 0 0,-1-1-1 0 0,0 1 1 0 0,0 0-1 0 0,0 0 1 0 0,-6 1-92 0 0,-13 2 284 0 0,16 2-189 0 0,3-1-67 0 0,1 1-50 0 0,0-1 81 0 0,3-3-54 0 0,0 0 0 0 0,1 1-1 0 0,-1-1 1 0 0,0 0 0 0 0,1 1 0 0 0,-1 0 0 0 0,0-1 0 0 0,1 1 0 0 0,-1 0 0 0 0,1 0-1 0 0,-2 1-4 0 0,-6 3 28 0 0,-2 0-15 0 0,10-5-13 0 0,0 0 0 0 0,0 1 0 0 0,0-1 0 0 0,0 1 0 0 0,0-1 0 0 0,0 1 0 0 0,0-1 0 0 0,0 1 0 0 0,0 0 0 0 0,0 0 0 0 0,0-1 0 0 0,0 1 0 0 0,0 0 0 0 0,0 0 0 0 0,1 0 0 0 0,-1 0 1 0 0,0 0-1 0 0,0 1 0 0 0,-4 8 3 0 0,4-7 2 0 0,0-1 1 0 0,0 0 0 0 0,0 0-1 0 0,0 1 1 0 0,-1-1-1 0 0,1 0 1 0 0,-1 0-1 0 0,0 0 1 0 0,1 0-6 0 0,-2 1 2 0 0,0 0 0 0 0,1 0 0 0 0,0 0 0 0 0,0 0-1 0 0,0 1 1 0 0,0 1-2 0 0,0-2 0 0 0,0 1 0 0 0,0-1 0 0 0,0 0 0 0 0,-1 1 0 0 0,1-1 0 0 0,-1 1 0 0 0,1-3 0 0 0,1 0 0 0 0,0 0 0 0 0,-1 0 0 0 0,1 1 0 0 0,0-1 0 0 0,0 0 0 0 0,0 1 0 0 0,0-1 0 0 0,0 1 0 0 0,1-1 0 0 0,-1 1 0 0 0,0-1 0 0 0,1 1 0 0 0,-1 0 0 0 0,1 0 0 0 0,-1-1 0 0 0,1 1 0 0 0,0 0 0 0 0,0-1 0 0 0,0 1 0 0 0,0 0-3 0 0,-1 0 1 0 0,1-1 0 0 0,0 1 0 0 0,0-1 0 0 0,-1 1 0 0 0,1 0 0 0 0,-1-1-1 0 0,1 1 1 0 0,-1-1 0 0 0,0 1 0 0 0,1-1 0 0 0,-1 0 0 0 0,0 1 2 0 0,-6 11-32 0 0,5 5 28 0 0,0 0 1 0 0,2 0 0 0 0,0 1-1 0 0,1 6 4 0 0,0 0 2 0 0,-1-24-2 0 0,0 1 0 0 0,0 0 0 0 0,0-1 0 0 0,0 1 0 0 0,0 0 0 0 0,1-1 0 0 0,-1 1 0 0 0,1 0 0 0 0,-1-1 0 0 0,1 1 0 0 0,0 0 0 0 0,0-1 0 0 0,-1 1 0 0 0,1-1 0 0 0,1 1 0 0 0,3 6-14 0 0,-3-3-1 0 0,-1-4 13 0 0,-1 0-1 0 0,0-1 1 0 0,0 1-1 0 0,1-1 1 0 0,-1 1 0 0 0,0 0-1 0 0,1-1 1 0 0,-1 1-1 0 0,1-1 1 0 0,-1 1-1 0 0,1-1 1 0 0,-1 1 0 0 0,1-1-1 0 0,-1 1 1 0 0,1-1-1 0 0,-1 1 1 0 0,1-1-1 0 0,0 0 1 0 0,-1 1 0 0 0,1-1-1 0 0,0 0 1 0 0,0 0 2 0 0,4 3 2 0 0,10 10-2 0 0,-13-12 0 0 0,-1 0 0 0 0,0 1 0 0 0,0-1 0 0 0,1 0 0 0 0,-1 0 0 0 0,1 1 0 0 0,-1-1 0 0 0,1 0 0 0 0,-1-1 0 0 0,1 1 0 0 0,0 0 0 0 0,0 0 0 0 0,-1-1 0 0 0,1 1 0 0 0,0-1 0 0 0,0 1 0 0 0,0-1 0 0 0,-1 0 0 0 0,1 0 0 0 0,1 0 0 0 0,0 0 0 0 0,0 0 0 0 0,0 0 0 0 0,0 0 0 0 0,0 1 0 0 0,-1-1 0 0 0,1 1 0 0 0,1 0 0 0 0,7 9 0 0 0,-9-9 0 0 0,1 0 0 0 0,0 0 0 0 0,-1-1 0 0 0,1 1 0 0 0,0-1 0 0 0,0 0 0 0 0,-1 0 0 0 0,1 0 0 0 0,0 0 0 0 0,0 0 0 0 0,0-1 0 0 0,0 1 0 0 0,38-10 0 0 0,-28 7 0 0 0,7 1 0 0 0,-16 2 0 0 0,-1 1 0 0 0,0-2 0 0 0,1 1 0 0 0,-1 0 0 0 0,1-1 0 0 0,-1 0 0 0 0,0 1 0 0 0,1-2 0 0 0,1 1-1 0 0,30-13 9 0 0,-32 13 0 0 0,0-1 0 0 0,0 0-1 0 0,0 0 1 0 0,0 0-1 0 0,0 0 1 0 0,0-1-8 0 0,16-15 8 0 0,-10 11 9 0 0,-1-2-1 0 0,0 1 1 0 0,0-1 0 0 0,4-6-17 0 0,-7 8 2 0 0,13-24-3 0 0,-6 5 60 0 0,-11 20-54 0 0,13-28 10 0 0,-13 30-8 0 0,1 1 1 0 0,0 0-1 0 0,0 0 1 0 0,0 1-1 0 0,0-1 1 0 0,1-1-8 0 0,-1 3 0 0 0,-1-1 1 0 0,1 0-1 0 0,-1 0 1 0 0,1 0-1 0 0,-1 0 1 0 0,0-1-1 0 0,0 1 1 0 0,1 0-1 0 0,-2 0 1 0 0,1-1-1 0 0,0 1 0 0 0,0-1 1 0 0,-1 1-1 0 0,1-1 1 0 0,-1 1-1 0 0,0-1 1 0 0,0 1-1 0 0,0-1 1 0 0,0 1-1 0 0,0-1 1 0 0,-1 0-1 0 0,1-9 1 0 0,0 11-1 0 0,0 0 0 0 0,0 0 0 0 0,0 1 0 0 0,0-1 0 0 0,0 0 0 0 0,0 1 0 0 0,0-1 0 0 0,0 0 0 0 0,0 1 0 0 0,1-1 0 0 0,-1 0 0 0 0,0 1 0 0 0,1-1 0 0 0,-1 1 0 0 0,0-1 0 0 0,1 0 0 0 0,-1 1 0 0 0,0-1 0 0 0,1 1 0 0 0,-1-1 0 0 0,1 1 0 0 0,-1-1 0 0 0,1 1 0 0 0,0-1 0 0 0,-1 1 0 0 0,1 0 0 0 0,-1-1 0 0 0,1 1 0 0 0,0-1 0 0 0,-1 1 0 0 0,1 0 0 0 0,-1-1 0 0 0,1 1 0 0 0,-1-1 0 0 0,1 1 0 0 0,-1-1 0 0 0,0 0 0 0 0,1 1 0 0 0,-1-1 0 0 0,0 1 0 0 0,1-1 0 0 0,-1 0 0 0 0,0 1 0 0 0,0-1 0 0 0,1 0 0 0 0,-1 1 0 0 0,0-1 0 0 0,0 0 0 0 0,0 1 0 0 0,0-1 0 0 0,0 0 0 0 0,0 0 0 0 0,0 1 0 0 0,0-11 2 0 0,0 3 49 0 0,0 8-51 0 0,0-1 1 0 0,0 1-1 0 0,0 0 1 0 0,0-1-1 0 0,0 1 0 0 0,0 0 1 0 0,0-1-1 0 0,0 1 1 0 0,0 0-1 0 0,0-1 0 0 0,0 1 1 0 0,0 0-1 0 0,0-1 1 0 0,0 1-1 0 0,-1 0 0 0 0,1 0 1 0 0,0-1-1 0 0,0 1 1 0 0,0 0-1 0 0,0-1 0 0 0,-1 1 1 0 0,1 0-1 0 0,0 0 1 0 0,0-1-1 0 0,0 1 1 0 0,-1 0-1 0 0,0 1 0 0 0,0-1 0 0 0,0 1 0 0 0,0 0 0 0 0,1-1 0 0 0,-1 1 0 0 0,0 0 0 0 0,0 0 0 0 0,0 0 0 0 0,1 0 0 0 0,-1 0 0 0 0,0 0 0 0 0,1 0 0 0 0,-1 0 0 0 0,1 0 0 0 0,-1 0 0 0 0,1 0 0 0 0,0 0 0 0 0,-1 0 0 0 0,1 0 0 0 0,0 0 0 0 0,0 0 0 0 0,0 1 0 0 0,0-1 0 0 0,0 0 0 0 0,0 0 0 0 0,0 1 0 0 0,0 2 0 0 0,0 1 0 0 0,0 0 0 0 0,0-1 0 0 0,-1 1 0 0 0,1-1 0 0 0,-1 1 0 0 0,0 0 0 0 0,0-1 0 0 0,-1 0 0 0 0,0 1 0 0 0,1-1 0 0 0,-1 0 0 0 0,-1 0 0 0 0,0 1 0 0 0,1-1 0 0 0,0-1 0 0 0,0 1 0 0 0,1-1 0 0 0,-1 1 0 0 0,1 0 0 0 0,-1 2 0 0 0,0 2 0 0 0,1-1 0 0 0,1 0 0 0 0,-1 0 0 0 0,1 1 0 0 0,1 4 0 0 0,-1-3 0 0 0,0 0 0 0 0,0 0 0 0 0,-1 0 0 0 0,-1 5 0 0 0,-2 5 0 0 0,1-10 0 0 0,1 1 0 0 0,1 0 0 0 0,-1 0 0 0 0,1 0 0 0 0,1 2 0 0 0,1 40 0 0 0,1-21 0 0 0,-2 0 0 0 0,-2 0 0 0 0,-2 13 0 0 0,0-20 0 0 0,1-8 0 0 0,0 0 0 0 0,1 0 0 0 0,1 8 0 0 0,1 48 33 0 0,0 0 74 0 0,0-60-39 0 0,1 0 1 0 0,1 0-1 0 0,2 8-68 0 0,10 35 300 0 0,-6-23-79 0 0,-5-20-134 0 0,2 6 92 0 0,6 3 48 0 0,-4-10-119 0 0,6 10 95 0 0,-1-8-18 0 0,1 3 63 0 0,-10-11-181 0 0,-3-4-51 0 0,0-1 0 0 0,0 1 1 0 0,1 0-1 0 0,-1-1 0 0 0,0 1 1 0 0,1 0-1 0 0,-1-1 0 0 0,0 1 1 0 0,1-1-1 0 0,-1 1 0 0 0,1-1 1 0 0,-1 1-1 0 0,1-1 1 0 0,-1 1-1 0 0,1-1 0 0 0,0 0 1 0 0,-1 1-1 0 0,1-1 0 0 0,-1 0 1 0 0,1 1-1 0 0,0-1 0 0 0,0 0-16 0 0,4 3 62 0 0,-1-1 3 0 0,13 6 119 0 0,-9-2-33 0 0,-3 0-25 0 0,-5-5-118 0 0,0-1-1 0 0,0 1 1 0 0,1-1 0 0 0,-1 1 0 0 0,0-1 0 0 0,0 0 0 0 0,1 1 0 0 0,-1-1 0 0 0,0 0 0 0 0,1 1 0 0 0,-1-1 0 0 0,1 0 0 0 0,-1 1 0 0 0,0-1-1 0 0,1 0 1 0 0,-1 0 0 0 0,1 1 0 0 0,-1-1 0 0 0,1 0 0 0 0,-1 0 0 0 0,1 0 0 0 0,-1 0 0 0 0,1 0 0 0 0,-1 0 0 0 0,1 1 0 0 0,-1-1 0 0 0,1 0-1 0 0,-1-1 1 0 0,1 1 0 0 0,-1 0 0 0 0,1 0 0 0 0,0 0-8 0 0,60 0 620 0 0,-56-3-515 0 0,-3 2-90 0 0,0-1-1 0 0,0 1 0 0 0,0 0 1 0 0,1-1-1 0 0,-1 1 0 0 0,0 0 0 0 0,0 0 1 0 0,1 0-1 0 0,-1 1 0 0 0,1-1 1 0 0,-1 1-1 0 0,1-1 0 0 0,-1 1 1 0 0,1 0-1 0 0,-1 0 0 0 0,1 0 0 0 0,-1 0 1 0 0,2 0-15 0 0,-3 0 2 0 0,1 0 1 0 0,-1 0 0 0 0,0 0-1 0 0,1 0 1 0 0,-1 0 0 0 0,1-1-1 0 0,-1 1 1 0 0,1-1 0 0 0,-1 1-1 0 0,1-1-2 0 0,14-9 48 0 0,-15 9-45 0 0,0 1-1 0 0,1-1 1 0 0,-1 1-1 0 0,1 0 0 0 0,-1-1 1 0 0,0 1-1 0 0,1 0 1 0 0,-1 0-1 0 0,1 0 0 0 0,-1 0-2 0 0,-1 0 0 0 0,2 0 5 0 0,-1 0 0 0 0,1 0 0 0 0,-1 0 0 0 0,1 0-1 0 0,-1 0 1 0 0,1-1 0 0 0,-1 1 0 0 0,1 0 0 0 0,-1-1-1 0 0,0 0-4 0 0,13-9-13 0 0,-9 5-112 0 0,-2 1 48 0 0,2 0-14 0 0,-2 1 21 0 0,-2 1 5 0 0,0 2-17 0 0,-1 0-27 0 0,0-1-52 0 0,0 1-22 0 0,0 0-52 0 0,0 0-59 0 0,0 0-67 0 0,0 0-72 0 0,0 0-67 0 0,0 0-60 0 0,0 0-51 0 0,0 0-181 0 0,0 0-52 0 0,0 0-217 0 0,0 0-587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29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48 8752 0 0,'0'0'197'0'0,"0"0"24"0"0,0 0 19 0 0,-3 0-29 0 0,-1 0-175 0 0,2 1-35 0 0,0-1 0 0 0,-1 0-1 0 0,1 0 1 0 0,-1-1 0 0 0,1 1 0 0 0,0 0-1 0 0,-1-1 1 0 0,1 1 0 0 0,-2-2-1 0 0,-4-2-14 0 0,-4-3 21 0 0,0 5 89 0 0,4 2 118 0 0,0 0 35 0 0,-5 0 228 0 0,-19 0 704 0 0,23 0-861 0 0,-1 0-46 0 0,10 0-256 0 0,-1 0 1 0 0,1 0-1 0 0,-1 0 1 0 0,1 0-1 0 0,-1 0 1 0 0,1 0 0 0 0,-1 0-1 0 0,1 0 1 0 0,-1 0-1 0 0,1 0 1 0 0,-1 0-1 0 0,1 0 1 0 0,-1 0-1 0 0,1 0 1 0 0,-1 1 0 0 0,1-1-1 0 0,-1 0 1 0 0,1 0-1 0 0,0 1 1 0 0,-1-1-1 0 0,1 0 1 0 0,-1 0 0 0 0,1 1-1 0 0,0-1 1 0 0,-1 0-1 0 0,1 1 1 0 0,0-1-1 0 0,-1 1 1 0 0,1-1-1 0 0,0 1 1 0 0,0-1 0 0 0,-1 1-19 0 0,-3 5 282 0 0,-2-2-68 0 0,0-1-64 0 0,-2 1-19 0 0,1 4-68 0 0,-2 12 44 0 0,-1 3-23 0 0,-6-2-57 0 0,15-19-27 0 0,-1 0 0 0 0,1-1 0 0 0,-1 1 0 0 0,1 0 0 0 0,0 0 0 0 0,0 1 0 0 0,0-1 0 0 0,0 0 1 0 0,0 0-1 0 0,0 0 0 0 0,0 1 0 0 0,1-1 0 0 0,-1 0 0 0 0,1 1 0 0 0,-3 10 9 0 0,-3 3 22 0 0,5-13-28 0 0,-1 1 0 0 0,1-1-1 0 0,0 0 1 0 0,0 1 0 0 0,1-1 0 0 0,-1 1 0 0 0,1-1 0 0 0,0 2-3 0 0,0 80 0 0 0,0-79 0 0 0,1 0 0 0 0,-1 0 0 0 0,2 0 0 0 0,-1-1 0 0 0,1 1 0 0 0,0 0 0 0 0,-1-3 0 0 0,0-1 0 0 0,-1 1 0 0 0,2-1 0 0 0,-1 0 0 0 0,0 1 0 0 0,0-1 0 0 0,1 0 0 0 0,-1 0 0 0 0,1 0 0 0 0,0 0 0 0 0,0 0 0 0 0,0 0 0 0 0,0 0 0 0 0,1 1 0 0 0,8 2 0 0 0,-9-4 1 0 0,1 0 0 0 0,-1 0 0 0 0,0 0 0 0 0,0 0 1 0 0,0 1-1 0 0,1-1 0 0 0,-2 1 0 0 0,1 0 0 0 0,0 0-1 0 0,0-1 4 0 0,0 1 0 0 0,0 0 0 0 0,1-1 0 0 0,-1 0 0 0 0,0 1-1 0 0,0-1 1 0 0,1 0 0 0 0,-1 0 0 0 0,0 0 0 0 0,1-1 0 0 0,-1 1 0 0 0,1 0 0 0 0,-1-1-1 0 0,1 0-3 0 0,38 1-5 0 0,-21-1-5 0 0,-5 0-13 0 0,-8 0 14 0 0,0 0 1 0 0,-1 0 0 0 0,1 0-1 0 0,-1-1 1 0 0,1 0 0 0 0,-1 0 8 0 0,16-10 10 0 0,-9 8 11 0 0,-9 2-15 0 0,0 0 0 0 0,0-1-1 0 0,0 1 1 0 0,0-1 0 0 0,-1 0-1 0 0,1 0 1 0 0,0 0 0 0 0,0 0-6 0 0,-1-1 13 0 0,13-7 43 0 0,-2-1 0 0 0,9-7-56 0 0,0-8 73 0 0,-20 22-49 0 0,0 0-1 0 0,-1-1 0 0 0,1 1 1 0 0,-1 0-1 0 0,0-1 1 0 0,0 0-24 0 0,-1 1 22 0 0,1-1 1 0 0,0 1 0 0 0,0 0 0 0 0,1 0 0 0 0,0-2-23 0 0,13-12 110 0 0,-15 16-100 0 0,1 0 1 0 0,0 0 0 0 0,-1 0 0 0 0,0 0 0 0 0,0 0 0 0 0,1 0 0 0 0,-1 0 0 0 0,0 0 0 0 0,-1 0 0 0 0,1-1 0 0 0,0 1 0 0 0,-1 0 0 0 0,1-1 0 0 0,-1 1-11 0 0,3-11 37 0 0,4-2 15 0 0,-6 14-44 0 0,0-1-1 0 0,0 0 1 0 0,0 1 0 0 0,-1-1 0 0 0,1 1 0 0 0,0-1 0 0 0,-1 0-1 0 0,0 0 1 0 0,1 1 0 0 0,-1-1 0 0 0,0 0 0 0 0,0 0 0 0 0,0 1-1 0 0,0-1 1 0 0,0 0 0 0 0,0 0 0 0 0,0 1 0 0 0,-1-1 0 0 0,1 0-1 0 0,-1 0 1 0 0,0-1-8 0 0,-2-7 27 0 0,-10-25 76 0 0,10 28-75 0 0,-11-19 60 0 0,13 24-85 0 0,0 1-1 0 0,0 0 1 0 0,0 0-1 0 0,0 0 1 0 0,0-1-1 0 0,0 1 1 0 0,0 0-1 0 0,-1 1 0 0 0,1-1 1 0 0,0 0-3 0 0,-10-4 37 0 0,9 4-32 0 0,0 0 0 0 0,-1 0-1 0 0,1 0 1 0 0,0-1 0 0 0,0 1 0 0 0,0-1-1 0 0,0 1 1 0 0,0-1 0 0 0,0 0-5 0 0,-1-1-6 0 0,0 0-1 0 0,-1 0 1 0 0,1 1 0 0 0,-1-1 0 0 0,0 1-1 0 0,1 0 1 0 0,-1 0 0 0 0,-3-1 6 0 0,-9-2-49 0 0,2 3-47 0 0,0 1-74 0 0,-1 0-98 0 0,8 1 91 0 0,-1 0-33 0 0,2 0-417 0 0,-7 0-19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29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256 559 6448 0 0,'-3'0'141'0'0,"-1"0"-109"0"0,0 0 62 0 0,-2 0 71 0 0,-1 0 76 0 0,0 0 86 0 0,0 0 93 0 0,1 0 100 0 0,-1 0 108 0 0,6 0-573 0 0,0 0 0 0 0,-1 1 0 0 0,1-1 0 0 0,0 0 0 0 0,0 0 0 0 0,-1 1 0 0 0,1-1 0 0 0,0 1 1 0 0,0-1-1 0 0,0 1 0 0 0,0 0 0 0 0,0-1 0 0 0,0 1 0 0 0,-1 0-55 0 0,-8 8 463 0 0,2-1-159 0 0,-1-3-82 0 0,2-1-59 0 0,-7 3 97 0 0,12-6-228 0 0,0 0 0 0 0,0 1 0 0 0,0-1 0 0 0,0 1 0 0 0,0-1 0 0 0,0 1 0 0 0,1-1-1 0 0,-1 1 1 0 0,0 0 0 0 0,1 0 0 0 0,0 0 0 0 0,-1 0 0 0 0,1 1-32 0 0,-4 7 151 0 0,-1 1 28 0 0,-2 3-37 0 0,0-3-51 0 0,-21 35 239 0 0,21-29-221 0 0,1 4 21 0 0,1 5-77 0 0,2-7-47 0 0,-1-5 26 0 0,-5 7-21 0 0,4 6 6 0 0,0-14 31 0 0,5-12-39 0 0,0 1 1 0 0,1-1-1 0 0,-1 1 1 0 0,0-1-1 0 0,0 1 1 0 0,1 0-1 0 0,-1-1 1 0 0,1 1 0 0 0,0 0-1 0 0,-1-1 1 0 0,1 1-1 0 0,0 0 1 0 0,0-1-1 0 0,0 1-9 0 0,0 2 18 0 0,0 0 0 0 0,0 0 0 0 0,1 0 0 0 0,-1 0 0 0 0,2 3-18 0 0,-1-5 7 0 0,0 0 0 0 0,-1 0 1 0 0,2-1-1 0 0,-1 1 0 0 0,0 0 1 0 0,0-1-1 0 0,1 1 0 0 0,-1 0 1 0 0,0-1-1 0 0,1 1-7 0 0,14 14 15 0 0,0-3-15 0 0,-15-13 0 0 0,1 1 0 0 0,-1-1 0 0 0,1 1 0 0 0,-1-1 0 0 0,1 0 0 0 0,-1 0 0 0 0,1 1 0 0 0,-1-1 0 0 0,0 0 0 0 0,1 0 0 0 0,0-1 0 0 0,-1 1 0 0 0,0 0 0 0 0,1 1 0 0 0,-1-1 0 0 0,1 0 0 0 0,-1 0 0 0 0,1 1 0 0 0,-1-1 0 0 0,1 1 0 0 0,-1-1 0 0 0,1 1 0 0 0,-1 0 0 0 0,1 0 0 0 0,0-1 0 0 0,-1 1 0 0 0,1 0 0 0 0,0-1 0 0 0,0 0 0 0 0,0 1 0 0 0,0-1 0 0 0,-1 0 0 0 0,1 0 0 0 0,0 0 0 0 0,0 0 0 0 0,0 0 0 0 0,0 0 0 0 0,0-1 0 0 0,-1 1 0 0 0,1-1 0 0 0,0 1 0 0 0,0-1 0 0 0,-1 0 0 0 0,2 0 0 0 0,0 0 0 0 0,2 0 11 0 0,-1 0 0 0 0,1 0 0 0 0,-1 1 0 0 0,1-1 1 0 0,-1 1-1 0 0,1 0 0 0 0,3 0-11 0 0,-5 1 5 0 0,0-1 0 0 0,0 0-1 0 0,0 0 1 0 0,0-1 0 0 0,0 1 0 0 0,0 0 0 0 0,0-1-5 0 0,14-7 50 0 0,5-7-17 0 0,-13 9-23 0 0,-4 2 1 0 0,-1 1 0 0 0,0-1 0 0 0,0 0-1 0 0,0 0 1 0 0,0-1 0 0 0,-1 1 0 0 0,1-1 0 0 0,0-1-11 0 0,13-17 60 0 0,6 6 11 0 0,-18 14-50 0 0,0-1 0 0 0,-1 1 0 0 0,1-1 0 0 0,-1 0 0 0 0,0 0 0 0 0,0 0 1 0 0,-1 0-1 0 0,2-2-21 0 0,2-4 33 0 0,1-3-9 0 0,1 0 0 0 0,1-7-24 0 0,-7 15 0 0 0,-1 0 0 0 0,0 0-1 0 0,-1 0 1 0 0,1 0 0 0 0,-1 0 0 0 0,0 0 0 0 0,0 0 0 0 0,-1-1 0 0 0,1-1 0 0 0,1-20 11 0 0,4 2 41 0 0,-4 18-29 0 0,-1 0 0 0 0,1 0 1 0 0,-1 0-1 0 0,0 0 0 0 0,-1-1 0 0 0,0 1 0 0 0,0 0 0 0 0,0 0 1 0 0,-2-8-24 0 0,-1 3 21 0 0,0-5-1 0 0,0 0-1 0 0,1 0 1 0 0,0-13-20 0 0,2-10 0 0 0,1 17 0 0 0,-1-1 0 0 0,-1 1 0 0 0,-2-10 0 0 0,-1 11-3 0 0,1 9-7 0 0,1 0 1 0 0,0-1-1 0 0,1 1 1 0 0,0-1-1 0 0,1 1 1 0 0,2-13 9 0 0,4 0-11 0 0,-4 17 7 0 0,0-1 0 0 0,0 0 1 0 0,-1 0-1 0 0,0-5 4 0 0,-1-46-77 0 0,-1 58 72 0 0,1 0 1 0 0,1 0-1 0 0,-1 0 1 0 0,0 1-1 0 0,1-1 1 0 0,-1 0-1 0 0,1 1 1 0 0,0-1-1 0 0,0 0 1 0 0,0 1-1 0 0,0-1 1 0 0,1 0 4 0 0,-1 1 0 0 0,0 0 0 0 0,0 0 0 0 0,0-1 0 0 0,0 1 0 0 0,0 0 0 0 0,-1-1 0 0 0,1 1 0 0 0,-1-1 0 0 0,0 1 0 0 0,0-1 1 0 0,1 1-1 0 0,-2-1 0 0 0,1-10-11 0 0,0 10-44 0 0,0 3-18 0 0,0 3-8 0 0,0 5 37 0 0,0-5 36 0 0,-1 1-1 0 0,1 0 0 0 0,0-1 1 0 0,0 1-1 0 0,1-1 0 0 0,-1 1 1 0 0,1 0-1 0 0,0-1 0 0 0,0 2 9 0 0,1-2-6 0 0,0 1 1 0 0,0-1-1 0 0,-1 1 0 0 0,1 0 0 0 0,-1 0 0 0 0,0-1 1 0 0,0 1-1 0 0,-1 0 0 0 0,1 0 0 0 0,-1 0 0 0 0,0 3 6 0 0,3 18-3 0 0,3-3 40 0 0,-1-5 3 0 0,0 15 28 0 0,2-4-21 0 0,13 53-30 0 0,-15-56-14 0 0,-1-5 26 0 0,0-1-1 0 0,-1 1 1 0 0,-2 1-1 0 0,0 4-28 0 0,0-11 15 0 0,0-1 1 0 0,3 10-16 0 0,1 23 70 0 0,-10 0 14 0 0,3-33-5 0 0,0 0 0 0 0,0 11-79 0 0,2 8 120 0 0,0 47 239 0 0,0-26-41 0 0,0-8 23 0 0,0 4 91 0 0,0-45-406 0 0,1-1 0 0 0,-1 0 0 0 0,0 0-1 0 0,1 0 1 0 0,0 0 0 0 0,0 0 0 0 0,0 2-26 0 0,8 14 157 0 0,-6-5-10 0 0,-3 9 9 0 0,-1-15-93 0 0,1-5 26 0 0,0-3-5 0 0,3 2-26 0 0,8 9-32 0 0,-9-8 49 0 0,-2-3-31 0 0,0 0-73 0 0,0 0-59 0 0,0-1-36 0 0,3-1-125 0 0,-1 0 112 0 0,0 0 47 0 0,7-7-107 0 0,-6 6 85 0 0,0 0-57 0 0,-1 0-29 0 0,0 1-66 0 0,0-1-76 0 0,0 1-89 0 0,-2 0 64 0 0,1 0-52 0 0,-1 1-45 0 0,1-1-40 0 0,-1 0-146 0 0,0 0-39 0 0,0 0-176 0 0,0-1-475 0 0,0 3 1336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0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8176 0 0,'0'0'182'0'0,"0"0"29"0"0,0 0 13 0 0,0 3-32 0 0,0-2-263 0 0,-1 0 49 0 0,1 2 82 0 0,0 1 93 0 0,0 0 59 0 0,1 7 348 0 0,1-6-299 0 0,3 3 25 0 0,1 3 120 0 0,-3 2 66 0 0,-4 7 65 0 0,1-4-207 0 0,0-1-58 0 0,1 0-65 0 0,1-4-71 0 0,4 5 55 0 0,-2-3-52 0 0,-1 6 27 0 0,-1-1 19 0 0,4 0-35 0 0,0-3-49 0 0,-4-8-61 0 0,7 26 154 0 0,1-9-8 0 0,1-6-64 0 0,-6 9-23 0 0,-3-21-67 0 0,0-1 1 0 0,1 0-1 0 0,0 1 1 0 0,0-1 0 0 0,0 0-33 0 0,8 0 82 0 0,-6 6 12 0 0,6-4-3 0 0,-10-7-85 0 0,0 0 0 0 0,1 1 1 0 0,-1-1-1 0 0,0 1 0 0 0,0-1 1 0 0,0 1-1 0 0,-1 0 0 0 0,1-1 0 0 0,0 1 1 0 0,0 0-1 0 0,0 0 0 0 0,0 0 1 0 0,-1-1-1 0 0,1 1 0 0 0,0 0 1 0 0,0 1-7 0 0,0 1 33 0 0,0 3-17 0 0,-1-4 30 0 0,0 0 43 0 0,0 1 17 0 0,3-3 101 0 0,23 0 157 0 0,-16 0-300 0 0,-1 0-61 0 0,-7 0-3 0 0,-1 0 0 0 0,1 0 0 0 0,-1 0 0 0 0,1-1 0 0 0,-1 1 0 0 0,0 0 0 0 0,1-1 0 0 0,-1 1 0 0 0,1 0 0 0 0,-1-1 0 0 0,3-1 1 0 0,-1 0 0 0 0,1 0 0 0 0,0 1 0 0 0,0-1 0 0 0,-1 1 0 0 0,1 0 0 0 0,0 0 0 0 0,0 1 0 0 0,0-1 0 0 0,3 1-1 0 0,-6 0 2 0 0,0 0 0 0 0,0 0-1 0 0,0 0 1 0 0,0 0 0 0 0,0 0-1 0 0,0-1 1 0 0,-1 1 0 0 0,1 0-1 0 0,0 0 1 0 0,0 0 0 0 0,0-1 0 0 0,0 1-1 0 0,-1 0 1 0 0,1-1 0 0 0,0 1-1 0 0,0-1 1 0 0,-1 1 0 0 0,1-1-1 0 0,0 0 1 0 0,-1 1 0 0 0,1-1 0 0 0,-1 1-1 0 0,1-1 1 0 0,0 0 0 0 0,-1 0-1 0 0,0 1 1 0 0,1-1 0 0 0,-1 0-1 0 0,1 0 1 0 0,-1 1 0 0 0,0-2-2 0 0,1 1 1 0 0,-1 0 0 0 0,1 0 0 0 0,-1 0 0 0 0,1 0 0 0 0,0 0 1 0 0,-1 0-1 0 0,1 0 0 0 0,0 0 0 0 0,0 0 0 0 0,-1 0 0 0 0,1 1 0 0 0,0-1 0 0 0,0 0 0 0 0,0 0 1 0 0,1 0-2 0 0,9-3 51 0 0,-10 3-45 0 0,0 1 0 0 0,1 0 0 0 0,-1-1 0 0 0,0 1 0 0 0,0-1 0 0 0,0 1 0 0 0,0-1-1 0 0,0 0 1 0 0,0 1 0 0 0,0-1 0 0 0,0 0 0 0 0,0 0 0 0 0,-1 0 0 0 0,1 0 0 0 0,0 0 0 0 0,0 0 0 0 0,-1 0 0 0 0,1 0-6 0 0,12-25 115 0 0,-10 20-96 0 0,-2 4-18 0 0,-1 1 0 0 0,1 0 0 0 0,-1-1 1 0 0,1 1-1 0 0,-1-1 0 0 0,0 1 0 0 0,0-1 1 0 0,0 1-1 0 0,0-1 0 0 0,0 1-1 0 0,0-1 0 0 0,0 1 0 0 0,0-1 0 0 0,0 1 0 0 0,0-1 0 0 0,0 1 0 0 0,1-1 0 0 0,-1 1 0 0 0,1 0 0 0 0,-1-1 0 0 0,1 1 0 0 0,10-17 0 0 0,-9 14 0 0 0,1 1 0 0 0,-1-1 0 0 0,0 1 0 0 0,0-1 0 0 0,-1 0 0 0 0,1 0 0 0 0,-1 0 0 0 0,5-25 0 0 0,4 7 0 0 0,-4 1 0 0 0,-4 13 0 0 0,0 1 0 0 0,0-1 0 0 0,1 1 0 0 0,1-3 0 0 0,0 2 0 0 0,-2 6 0 0 0,-1-1 0 0 0,1 0 0 0 0,-1-1 0 0 0,0 1 0 0 0,0 0 0 0 0,0 0 0 0 0,0-1 0 0 0,0 1 0 0 0,-1 0 0 0 0,1-1 0 0 0,-1-1 0 0 0,0 3 0 0 0,1-1 0 0 0,-1 1 0 0 0,1 0 0 0 0,0-1 0 0 0,-1 1 0 0 0,1 0 0 0 0,0-1 0 0 0,1 1 0 0 0,-1 0 0 0 0,0 0 0 0 0,0 0 0 0 0,1 0 0 0 0,0 0 0 0 0,-1 0 0 0 0,1 1 0 0 0,0-1 0 0 0,0 1 0 0 0,0-1 0 0 0,0 1 0 0 0,1-2-1 0 0,-1 1-1 0 0,1-1 0 0 0,0 0 1 0 0,-1 0-1 0 0,0 1 0 0 0,0-2 1 0 0,1 0 1 0 0,2-9-43 0 0,-4 13 41 0 0,0-1 1 0 0,-1 1-1 0 0,1 0 0 0 0,0-1 1 0 0,-1 1-1 0 0,1 0 0 0 0,0 0 1 0 0,-1-1-1 0 0,1 1 0 0 0,0 0 1 0 0,-1 0-1 0 0,1 0 0 0 0,0 0 1 0 0,-1 0-1 0 0,1 0 2 0 0,2 0-69 0 0,-3 0 26 0 0,2 3 102 0 0,9 8 9 0 0,-8-9-30 0 0,-1-2-96 0 0,-1 0 53 0 0,0 0 1 0 0,-1 1 0 0 0,1-1 0 0 0,0 0-1 0 0,-1 0 1 0 0,1 0 0 0 0,0 1 0 0 0,-1-1-1 0 0,1 0 1 0 0,0 1 0 0 0,-1-1 0 0 0,1 1-1 0 0,-1-1 1 0 0,1 1 0 0 0,-1-1 0 0 0,1 1-1 0 0,-1-1 1 0 0,1 1 0 0 0,-1-1 0 0 0,0 1-1 0 0,1-1 1 0 0,-1 1 4 0 0,9 19-39 0 0,-1-4 22 0 0,-6-12 1 0 0,0-1-1 0 0,0 1 1 0 0,0-1 0 0 0,0 1-1 0 0,-1-1 1 0 0,2 4 16 0 0,-1 22-49 0 0,-2-16 46 0 0,0-5 3 0 0,2 0 0 0 0,-1 0 0 0 0,1 0 0 0 0,0 0 0 0 0,3 8 0 0 0,-4-14 0 0 0,0 1 0 0 0,0-1 0 0 0,-1 0 0 0 0,1 1 0 0 0,-1-1 0 0 0,1 1 0 0 0,-1-1 0 0 0,0 1 0 0 0,0-1 0 0 0,0 1 0 0 0,0-1 0 0 0,0 1 0 0 0,-1 2 0 0 0,0-3 0 0 0,1 1 0 0 0,-1-1 0 0 0,1 1 0 0 0,0-1 0 0 0,0 1 0 0 0,0-1 0 0 0,1 1 0 0 0,-1-1 0 0 0,0 1 0 0 0,1-1 0 0 0,0 1 0 0 0,0 2 0 0 0,4 5 1 0 0,2 9 14 0 0,-5-1 39 0 0,-2 9 4 0 0,0 47-37 0 0,0-49 59 0 0,0-25-76 0 0,0 1 1 0 0,0 0-1 0 0,0-1 1 0 0,0 1-1 0 0,0 0 1 0 0,0-1-1 0 0,0 1 1 0 0,0 0-1 0 0,0-1 0 0 0,0 1 1 0 0,1 0-1 0 0,-1-1 1 0 0,0 1-1 0 0,1 0 1 0 0,-1-1-1 0 0,0 1 1 0 0,1-1-1 0 0,-1 1 1 0 0,1-1-1 0 0,-1 1 1 0 0,1-1-1 0 0,-1 1 1 0 0,1-1-1 0 0,-1 1 0 0 0,1-1 1 0 0,0 1-5 0 0,-1-1 1 0 0,1 0 1 0 0,-1 1-1 0 0,1-1 1 0 0,-1 1-1 0 0,1-1 1 0 0,-1 1-1 0 0,1-1 1 0 0,-1 1-1 0 0,1-1 1 0 0,-1 1-1 0 0,1-1 1 0 0,-1 1-1 0 0,0 0 1 0 0,0-1-1 0 0,1 1 1 0 0,-1-1-1 0 0,0 1 1 0 0,0 0-1 0 0,0 0 1 0 0,1-1-1 0 0,-1 1 1 0 0,0 0-1 0 0,0-1 1 0 0,0 1-1 0 0,0 0 1 0 0,0 0-2 0 0,-1-1 0 0 0,1 1 0 0 0,0 0 0 0 0,0 0 0 0 0,0 0 0 0 0,1 0 0 0 0,-1 0 0 0 0,0-1 0 0 0,0 1 0 0 0,0 0 0 0 0,0 0 0 0 0,1 0 0 0 0,-1 0 0 0 0,0-1 0 0 0,1 2 0 0 0,10 3 0 0 0,-11-4-2 0 0,1-1 1 0 0,-1 1 0 0 0,0 0 0 0 0,1-1 0 0 0,-1 1 0 0 0,0 0 0 0 0,0-1 0 0 0,0 1 0 0 0,0 0 0 0 0,1-1 0 0 0,-1 1 0 0 0,0 0 0 0 0,0-1 0 0 0,0 1 0 0 0,0 0 1 0 0,0-1 0 0 0,0 2-56 0 0,0-2-83 0 0,1 0-87 0 0,0 0 64 0 0,-1 0-38 0 0,1 0-41 0 0,0 0-39 0 0,2 0-382 0 0,-1 0 89 0 0,0 0-54 0 0,3 0-739 0 0,1 0-585 0 0,4 0-1110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0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370 111 8328 0 0,'0'0'241'0'0,"0"0"0"0"0,0 0-177 0 0,0-3-37 0 0,0 0-22 0 0,0-10 81 0 0,-1 7 3 0 0,-1 2 36 0 0,0 1-13 0 0,-2 2-13 0 0,0-1-3 0 0,3 0 9 0 0,0-3 121 0 0,0 1-57 0 0,1-1 46 0 0,0 2-41 0 0,-2 0-58 0 0,-4-3 88 0 0,4 5-125 0 0,-1-1 35 0 0,2 0 51 0 0,-1-1 66 0 0,2 1-33 0 0,0 0 42 0 0,0 0 45 0 0,0-1 50 0 0,-3 1 120 0 0,2 0-407 0 0,0 1 1 0 0,0 0 1 0 0,0 0-1 0 0,0 0 1 0 0,0 0-1 0 0,0 0 1 0 0,-1 0-1 0 0,1 1 1 0 0,-1-1 0 0 0,0 0-50 0 0,-6-1 224 0 0,-1 1 95 0 0,-5-1-238 0 0,13 0-71 0 0,-1 1 0 0 0,0 0 0 0 0,1 0 0 0 0,-1 0 0 0 0,0 1 0 0 0,0-1 0 0 0,0 0 0 0 0,0 1-10 0 0,-8 4 80 0 0,10-4-72 0 0,-1 1-1 0 0,0 0 1 0 0,0-1-1 0 0,1 1 0 0 0,-1-1 1 0 0,0 0-1 0 0,0 1 0 0 0,0-1 1 0 0,1 0-1 0 0,-1 1 0 0 0,0-1 1 0 0,0 0-1 0 0,0 0 0 0 0,0 0 1 0 0,0 0-1 0 0,1 0 0 0 0,-1 0 1 0 0,0 0-1 0 0,0 0 0 0 0,0 0 1 0 0,0 0-1 0 0,0 0 1 0 0,0-1-1 0 0,1 1 0 0 0,-2 0-7 0 0,-5-5 53 0 0,7 4-46 0 0,-1 1 0 0 0,0-1 0 0 0,1 0-1 0 0,-1 1 1 0 0,0-1 0 0 0,0 1 0 0 0,0-1 0 0 0,1 1 0 0 0,-1-1-1 0 0,0 1 1 0 0,0-1 0 0 0,0 1 0 0 0,0 0 0 0 0,0 0 0 0 0,0 0-1 0 0,0-1 1 0 0,0 1 0 0 0,0 0 0 0 0,0 0 0 0 0,0 0 0 0 0,0 0-1 0 0,0 1 1 0 0,0-1 0 0 0,0 0 0 0 0,0 0 0 0 0,0 1 0 0 0,0-1-7 0 0,-7 5 48 0 0,7-4-39 0 0,0 0 0 0 0,-1 0 1 0 0,1 0-1 0 0,-1-1 0 0 0,1 1 1 0 0,-1 0-1 0 0,0-1 0 0 0,1 1 1 0 0,-1-1-1 0 0,0 1 0 0 0,1-1 1 0 0,-1 0-1 0 0,0 0 0 0 0,1 0 1 0 0,-2 0-10 0 0,-2 0 19 0 0,1 1 0 0 0,0-1 0 0 0,-1 1 0 0 0,1 0 0 0 0,0 0 0 0 0,-2 2-19 0 0,-45 20 231 0 0,41-18-184 0 0,-3 4 3 0 0,2 3-35 0 0,-1 0-38 0 0,0-3-41 0 0,5-5 28 0 0,6-4 33 0 0,1 0 0 0 0,-1 0 0 0 0,1 0 0 0 0,-1 0 1 0 0,1 1-1 0 0,-1-1 0 0 0,1 0 0 0 0,-1 0 0 0 0,1 1 1 0 0,-1-1-1 0 0,1 0 0 0 0,0 1 0 0 0,-1-1 0 0 0,1 0 1 0 0,0 1-1 0 0,-1-1 0 0 0,1 1 0 0 0,0-1 1 0 0,-1 0-1 0 0,1 1 0 0 0,0-1 0 0 0,0 1 0 0 0,0-1 1 0 0,-1 1-1 0 0,1-1 0 0 0,0 1 0 0 0,0-1 0 0 0,0 1 1 0 0,0-1-1 0 0,0 1 0 0 0,0-1 0 0 0,0 1 0 0 0,0 0 1 0 0,0-1-1 0 0,0 1 0 0 0,0-1 0 0 0,0 1 1 0 0,1-1 2 0 0,-1 2-2 0 0,-1 0 1 0 0,1-1 0 0 0,0 1 0 0 0,0 0 0 0 0,-1 0 0 0 0,1 0-1 0 0,-1-1 1 0 0,0 1 0 0 0,0 0 0 0 0,1-1 0 0 0,-1 1 0 0 0,0-1 0 0 0,0 1 1 0 0,0 0 0 0 0,0-1 0 0 0,0 1 0 0 0,0-1 0 0 0,0 1 1 0 0,0 0-1 0 0,1-1 0 0 0,-1 1 0 0 0,1 0 1 0 0,-1 0-1 0 0,1-1 0 0 0,0 1 0 0 0,0 0 1 0 0,0 0-1 0 0,-1 14 9 0 0,0-11-1 0 0,1-1-1 0 0,0 1 0 0 0,-1-1 0 0 0,2 0 0 0 0,-1 1 1 0 0,1-1-1 0 0,-1 1 0 0 0,1-1 0 0 0,1 4-7 0 0,3 0 21 0 0,-4-7-19 0 0,0 1 1 0 0,0-1-1 0 0,0 1 0 0 0,0-1 1 0 0,-1 1-1 0 0,1-1 0 0 0,0 1 1 0 0,-1 0-1 0 0,1-1 0 0 0,-1 1 1 0 0,0 0-1 0 0,0-1 0 0 0,1 1 1 0 0,-1 0-3 0 0,0-1 0 0 0,0 0 0 0 0,0 0 0 0 0,0 0 0 0 0,0 0 0 0 0,1 0 0 0 0,-1 0 0 0 0,0 0 0 0 0,1-1 0 0 0,-1 1 0 0 0,1 0 0 0 0,-1 0 0 0 0,1 0 0 0 0,-1 0 0 0 0,1 0 0 0 0,0-1 0 0 0,-1 1 0 0 0,1 0 0 0 0,0-1 0 0 0,0 1 0 0 0,-1 0 0 0 0,1-1 0 0 0,0 1 0 0 0,0-1 0 0 0,0 1 0 0 0,0-1 0 0 0,0 0 0 0 0,0 1 0 0 0,15 10 0 0 0,32 37 0 0 0,-47-47 0 0 0,1 1 0 0 0,0 0 0 0 0,0-1 0 0 0,1 1 0 0 0,-1-1 0 0 0,0 0 0 0 0,0 0 0 0 0,1 0 0 0 0,-1 0 0 0 0,1 0 0 0 0,-1 0 0 0 0,1-1 0 0 0,-1 1 0 0 0,1-1 0 0 0,-1 1-1 0 0,1-1 0 0 0,-1 1 0 0 0,1 0 0 0 0,-1 0 0 0 0,1 0 0 0 0,-1 0 0 0 0,0 1 0 0 0,0-1 1 0 0,0 0-1 0 0,0 1 0 0 0,0 0 0 0 0,0 0 1 0 0,0-1-3 0 0,0 1 1 0 0,0 0-1 0 0,0-1 0 0 0,1 1 0 0 0,-1-1 1 0 0,0 0-1 0 0,0 0 0 0 0,1 0 1 0 0,-1 0-1 0 0,1 0 0 0 0,-1 0 1 0 0,1-1-1 0 0,0 1 3 0 0,-1-1-1 0 0,1 1-1 0 0,-1-1 1 0 0,0 1-1 0 0,1 0 1 0 0,-1 0 0 0 0,1 0-1 0 0,-1 0 1 0 0,0 1-1 0 0,0-1 1 0 0,0 0-1 0 0,0 1 1 0 0,0 0 0 0 0,0 0 1 0 0,2 1 1 0 0,0 1 0 0 0,0-1 0 0 0,0 0 0 0 0,1 0 0 0 0,-1 0 1 0 0,1 0-1 0 0,0-1 0 0 0,-1 0 0 0 0,3 1-1 0 0,-4-2 7 0 0,15 6 33 0 0,-5 4-33 0 0,-11-10-7 0 0,0 1 0 0 0,0 0 0 0 0,0-1 0 0 0,0 1 0 0 0,0-1 0 0 0,0 0 0 0 0,1 0 0 0 0,-1 0 0 0 0,1 0 0 0 0,7 4 0 0 0,6 8 10 0 0,4 7 60 0 0,-14-14-39 0 0,-3-2 2 0 0,0-2 116 0 0,-3-2 38 0 0,0 0 5 0 0,-3 3-10 0 0,1 0-140 0 0,-18 16 272 0 0,13-14-268 0 0,-6 0 76 0 0,8 2-55 0 0,5-7-63 0 0,0 1-1 0 0,0-1 1 0 0,-1 0-1 0 0,1 1 1 0 0,0-1 0 0 0,0 1-1 0 0,-1-1 1 0 0,1 0-1 0 0,-1 1 1 0 0,1-1-1 0 0,0 0 1 0 0,-1 1 0 0 0,1-1-1 0 0,-1 0 1 0 0,1 1-1 0 0,0-1 1 0 0,-1 0-1 0 0,1 0 1 0 0,-1 0 0 0 0,1 0-1 0 0,-1 1 1 0 0,1-1-1 0 0,-1 0 1 0 0,1 0-1 0 0,-1 0 1 0 0,1 0 0 0 0,-1 0-1 0 0,1 0 1 0 0,-1 0-1 0 0,1 0 1 0 0,-1 0-1 0 0,0-1-3 0 0,-18 4 80 0 0,6 2-38 0 0,11-3-38 0 0,0-1-1 0 0,-1 0 1 0 0,1 0-1 0 0,-1 0 1 0 0,1-1-1 0 0,-1 1 1 0 0,1-1-1 0 0,-1 1 1 0 0,1-1-1 0 0,-1 0 0 0 0,-2 0-3 0 0,-2 0 1 0 0,5 0 0 0 0,0 0 0 0 0,0 0 0 0 0,-1 0 0 0 0,1 0 0 0 0,0 0 0 0 0,0 0 0 0 0,0 1 0 0 0,0-1 0 0 0,-1 1 0 0 0,0 0-1 0 0,-5 4 20 0 0,-4 2-23 0 0,0-6-54 0 0,8-1 9 0 0,-6 0 34 0 0,7 0-17 0 0,0 0-35 0 0,-1 0-118 0 0,2 0 42 0 0,-1 0-40 0 0,1 0-72 0 0,0 0-62 0 0,0 0-68 0 0,0 0-75 0 0,-1 0-83 0 0,2 0-87 0 0,-1 0-96 0 0,0 0-101 0 0,0 0-1173 0 0,1 0-1138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2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6992 0 0,'-2'0'-84'0'0,"0"0"93"0"0,0 0 84 0 0,1 0 75 0 0,0 0 4 0 0,0 0 34 0 0,0 1 297 0 0,0-1 98 0 0,1 1 71 0 0,0 1 1355 0 0,0-1-1202 0 0,1 0-404 0 0,-1-1-38 0 0,1 1-45 0 0,0 0-53 0 0,-1 0-61 0 0,1 0-70 0 0,0-1-78 0 0,-1 1-87 0 0,1 0-94 0 0,0 1-103 0 0,0-1-112 0 0,-1 0-119 0 0,1 1 485 0 0,0 0 0 0 0,-1 1 0 0 0,1-1-1 0 0,0 1 1 0 0,-1-1 0 0 0,0 1 0 0 0,0-1 0 0 0,0 1-1 0 0,0-1 1 0 0,0 1 0 0 0,0-1 0 0 0,-1 1-46 0 0,1 1 56 0 0,0-1 1 0 0,-1 0-1 0 0,1 1 1 0 0,1-1-1 0 0,-1 1 1 0 0,0-1-1 0 0,1 1 1 0 0,0 2-57 0 0,17 59 432 0 0,-13-43-335 0 0,-1-2-45 0 0,1 49 183 0 0,0-50-186 0 0,-1-3 7 0 0,-1 1 33 0 0,-1 11 114 0 0,-3-10-77 0 0,1 10 88 0 0,3 6 73 0 0,2-15-148 0 0,-3-9-56 0 0,1 1 1 0 0,-2-1 0 0 0,1 1 0 0 0,-1 2-84 0 0,0 5 111 0 0,5 0-28 0 0,0-3-24 0 0,-4 0-4 0 0,-2 9 71 0 0,0-18-85 0 0,0-1-1 0 0,0 1 1 0 0,1-1 0 0 0,-1 1-1 0 0,2 4-40 0 0,5 1 77 0 0,-7-10-69 0 0,1 0 0 0 0,-1 0-1 0 0,1-1 1 0 0,-1 1 0 0 0,1 0 0 0 0,-1 0 0 0 0,1-1 0 0 0,-1 1-1 0 0,0 0 1 0 0,1 0 0 0 0,-1 0 0 0 0,0 0 0 0 0,0 0 0 0 0,1 0-1 0 0,-1-1 1 0 0,0 1 0 0 0,0 0 0 0 0,0 0 0 0 0,0 0 0 0 0,0 0-1 0 0,-1 0 1 0 0,1 0 0 0 0,0 0 0 0 0,0 0 0 0 0,-1-1-1 0 0,1 2-7 0 0,-3 2 61 0 0,0 0-26 0 0,-1 0-8 0 0,3 1 33 0 0,0 0 12 0 0,0 1 36 0 0,1 3 44 0 0,0 2 53 0 0,0 2-183 0 0,0-10-54 0 0,0-3 78 0 0,-4 0-30 0 0,0 0 161 0 0,3 0-166 0 0,-1 0-55 0 0,1 0-32 0 0,0 0-47 0 0,0 0-53 0 0,-1 0-61 0 0,2-1 61 0 0,0-1 20 0 0,0-3-156 0 0,0-11-205 0 0,0 11 300 0 0,0 0-81 0 0,0 1 21 0 0,0 1-67 0 0,0-1-76 0 0,0 1-89 0 0,0 1 139 0 0,0 1-48 0 0,0-1-44 0 0,0 0-38 0 0,0 0-143 0 0,0 1-37 0 0,0-5-1492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3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5472 0 0,'0'2'124'0'0,"0"12"66"0"0,0 2-66 0 0,0 9-29 0 0,0 27 53 0 0,-1-42 162 0 0,0-1-83 0 0,-1-2-29 0 0,-2 2 35 0 0,0 0 28 0 0,2-3-5 0 0,0 1 38 0 0,2 2 95 0 0,0-3-127 0 0,0-1-47 0 0,0 0-39 0 0,0-1-33 0 0,0 3 88 0 0,0 11 175 0 0,0-9-176 0 0,0-3-46 0 0,0 1 46 0 0,2 9 123 0 0,5 8 279 0 0,-4-13-377 0 0,0-1-35 0 0,-2 3-12 0 0,-1-4 156 0 0,0 0-105 0 0,0-2-103 0 0,0 0-43 0 0,0 15 141 0 0,0-13-112 0 0,0 0 84 0 0,0-4-70 0 0,0-1 36 0 0,0 0 14 0 0,0 0 37 0 0,0 0 40 0 0,0 0 43 0 0,0 0 49 0 0,0 0 51 0 0,0 0 55 0 0,0-1 58 0 0,0-12-364 0 0,-1-1-67 0 0,0-8-31 0 0,2-12-38 0 0,3 17 5 0 0,-2 5-26 0 0,3-6-6 0 0,-1 0 0 0 0,2 1-1 0 0,6-12-11 0 0,-9 19 1 0 0,0 1 0 0 0,0-1-1 0 0,0 0 1 0 0,-1 0 0 0 0,0-1-1 0 0,1-2 0 0 0,-1 3-5 0 0,0-1-1 0 0,0 2 1 0 0,1-1-1 0 0,0-2 6 0 0,14-14-79 0 0,5-5-23 0 0,-20 24 92 0 0,0 0-1 0 0,0 1 1 0 0,0-1 0 0 0,0 0-1 0 0,0 1 1 0 0,1 0 0 0 0,-1-1-1 0 0,1 1 1 0 0,-1 0 0 0 0,1 0-1 0 0,0 0 1 0 0,0 1 0 0 0,0-1-1 0 0,2 0 11 0 0,-2 1-12 0 0,15-6-80 0 0,-4-4 35 0 0,-12 10 54 0 0,-1-1-2 0 0,0 1 1 0 0,1-1-1 0 0,-1 1 1 0 0,1-1-1 0 0,0 1 1 0 0,-1 0-1 0 0,1 0 1 0 0,2-1 4 0 0,-3 2-3 0 0,-1 0 0 0 0,1 0 0 0 0,0-1-1 0 0,-1 1 1 0 0,1 0 0 0 0,0 0 0 0 0,0 0 0 0 0,-1 0 0 0 0,1 0 0 0 0,0 0 0 0 0,0 0 0 0 0,-1 1 0 0 0,1-1 0 0 0,0 0 0 0 0,-1 0 0 0 0,1 0 0 0 0,0 1 0 0 0,0-1 2 0 0,4 3-5 0 0,2 0-14 0 0,-1 0 0 0 0,0 1-1 0 0,0-1 1 0 0,0 1 0 0 0,0 1 0 0 0,0-1 20 0 0,35 43-142 0 0,-19-16 107 0 0,-19-28 35 0 0,-1 1 0 0 0,0-1 0 0 0,0 1 0 0 0,-1 0 0 0 0,1 0-1 0 0,-1 0 1 0 0,0 0 0 0 0,0 1 0 0 0,3 8-9 0 0,2 2-22 0 0,-5-11 28 0 0,1-1 1 0 0,-1 0-1 0 0,0 1 0 0 0,-1-1 0 0 0,1 0 0 0 0,0 1 0 0 0,-1-1 1 0 0,0 3 2 0 0,1-2 0 0 0,-1 0 0 0 0,1 1 0 0 0,-1-1 0 0 0,1 1 0 0 0,0-1 0 0 0,1 0 0 0 0,-1 1 0 0 0,1-1 0 0 0,-1-2 0 0 0,0 1 0 0 0,0-1 0 0 0,0 0 0 0 0,0 0 0 0 0,-1 0 0 0 0,1 1 0 0 0,-1-1 0 0 0,0 0 0 0 0,1 1 0 0 0,-1-1 0 0 0,0 0 0 0 0,0 1 0 0 0,-1-1 0 0 0,1 0 0 0 0,0 1 0 0 0,-1 0 0 0 0,-5 9 0 0 0,5-12 0 0 0,0 1 0 0 0,1 0 0 0 0,-1 0 0 0 0,0 0 0 0 0,1 0 0 0 0,-1 0 0 0 0,1 0 0 0 0,0 0 0 0 0,-1 0 0 0 0,1 0 0 0 0,0 0 0 0 0,0 0 0 0 0,-1 0 0 0 0,1 0 0 0 0,0 0 0 0 0,0 0 0 0 0,0 1 0 0 0,0-1 0 0 0,0 0 0 0 0,1 0 0 0 0,-1 0 0 0 0,0 0 0 0 0,0 0 0 0 0,1 1 0 0 0,1 4 1 0 0,1 0 0 0 0,-1 1 1 0 0,0 0-1 0 0,-1 0 1 0 0,0 0-1 0 0,0 0 1 0 0,0 0-1 0 0,-1 0 0 0 0,0 41 97 0 0,0-46-29 0 0,1 0-52 0 0,-1 0-47 0 0,0 0-44 0 0,1 0-42 0 0,-1 0-39 0 0,1 1-256 0 0,0-1 107 0 0,0 0-36 0 0,1 1-428 0 0,0-1 6 0 0,3 3-1094 0 0,-3-3-105 0 0,-2-1-1114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4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306 34 9384 0 0,'3'0'208'0'0,"-3"0"-137"0"0,5-1-68 0 0,-2 1 46 0 0,-2-1 23 0 0,0 1 45 0 0,0 0 56 0 0,-2-1 64 0 0,1 1-237 0 0,-4-4 36 0 0,-5-3-26 0 0,1 5 11 0 0,0 2 43 0 0,0-1 44 0 0,0-1 44 0 0,-5-9 200 0 0,11 10-176 0 0,0 0-41 0 0,-1 0 37 0 0,-1 0-89 0 0,-1 2-51 0 0,2 0 55 0 0,-13 0 76 0 0,0 6-64 0 0,0-1-33 0 0,0-4 40 0 0,10-2-45 0 0,0 0 0 0 0,0 1 0 0 0,0 0 0 0 0,-4 1-61 0 0,-14 7 148 0 0,19-7-49 0 0,1 0-34 0 0,1-2-21 0 0,0 0-22 0 0,-4 1 12 0 0,-1 4-13 0 0,7-4-17 0 0,-1 0 0 0 0,1 0 0 0 0,0 0 0 0 0,-1 0 0 0 0,0-1 0 0 0,1 1 0 0 0,-1 0 0 0 0,1-1 0 0 0,-1 1 0 0 0,0-1 0 0 0,1 0 0 0 0,-1 0 0 0 0,0 1 0 0 0,0-1-4 0 0,-3-1 7 0 0,3 1-4 0 0,-23 14-2 0 0,16-11-1 0 0,9-3 0 0 0,0 0 0 0 0,0 0 0 0 0,-1 0 0 0 0,1 0 0 0 0,0 0 0 0 0,0 0 0 0 0,-1 0 0 0 0,1 0 0 0 0,0 0 0 0 0,0 0-1 0 0,-1 0 1 0 0,1 1 0 0 0,0-1 0 0 0,0 0 0 0 0,0 0 0 0 0,-1 0 0 0 0,1 0 0 0 0,0 1 0 0 0,0-1 0 0 0,0 0 0 0 0,-1 0 0 0 0,1 0 0 0 0,0 1 0 0 0,0-1 0 0 0,0 0 0 0 0,0 1 0 0 0,-13 24 10 0 0,11-22-9 0 0,1 1 5 0 0,0 1-1 0 0,0 0 1 0 0,0-1-1 0 0,1 1 0 0 0,-1 0 1 0 0,1 0-1 0 0,0 0 1 0 0,1 0-1 0 0,0 2-5 0 0,0 4 5 0 0,-2-9-12 0 0,1 1-1 0 0,0-1 1 0 0,0 1 0 0 0,0-1 0 0 0,0 1 0 0 0,0-1 0 0 0,1 1 0 0 0,-1-1 0 0 0,1 1 0 0 0,-1-1 0 0 0,1 1 0 0 0,0-1 0 0 0,0 0 0 0 0,0 1 0 0 0,1-1 0 0 0,-1 0-1 0 0,0 0 1 0 0,1 0 0 0 0,0 0 0 0 0,0 1 7 0 0,2 2-4 0 0,0 0 0 0 0,0 0 0 0 0,-1 0-1 0 0,0 1 1 0 0,0-1 0 0 0,-1 1 0 0 0,2 2 4 0 0,-3-3-7 0 0,2-1 1 0 0,-1 0-1 0 0,0 1 1 0 0,1-1 0 0 0,0 0-1 0 0,0 0 1 0 0,1 1 6 0 0,-2-3 0 0 0,0 0 0 0 0,0-1 0 0 0,0 1 0 0 0,1-1 0 0 0,-1 0 0 0 0,0 1 0 0 0,1-1 0 0 0,-1 0 0 0 0,0 0 0 0 0,1-1 0 0 0,-1 1 0 0 0,1 0 0 0 0,0-1 0 0 0,-1 1 0 0 0,1-1 0 0 0,-1 1 0 0 0,1 0 0 0 0,-1 0 0 0 0,0 0 0 0 0,1 0 0 0 0,-1 0 0 0 0,0 0 0 0 0,0 1 0 0 0,0-1 0 0 0,0 1 0 0 0,0-1 0 0 0,0 1 0 0 0,3 3 0 0 0,0-1 0 0 0,0 0 0 0 0,1 0 0 0 0,5 3 0 0 0,-5-4 0 0 0,-1 1 0 0 0,1 0 0 0 0,-1 0 0 0 0,0 0 0 0 0,0 1 0 0 0,14 12 27 0 0,11 6 105 0 0,-18-15-101 0 0,8 8 61 0 0,-8 0 68 0 0,-6-3 31 0 0,4-7 8 0 0,-4 7 10 0 0,4 0 40 0 0,-7-10 21 0 0,-6 0 2 0 0,-7 11 21 0 0,7-2-26 0 0,0-7 21 0 0,-1 0-174 0 0,2-3-73 0 0,0 1 0 0 0,1-1 0 0 0,-1 0-1 0 0,0-1 1 0 0,0 1 0 0 0,-1 0 0 0 0,1-1-1 0 0,0 1 1 0 0,0-1 0 0 0,-1 0-1 0 0,1 1 1 0 0,-1-1 0 0 0,1 0 0 0 0,-1-1-1 0 0,0 1 1 0 0,1 0-41 0 0,-4 1 184 0 0,5 0-162 0 0,-1-1 0 0 0,1 0 0 0 0,-1 0 0 0 0,0 0 0 0 0,0 0 0 0 0,0 0 0 0 0,1 0 0 0 0,-1 0 0 0 0,0-1 0 0 0,0 1 0 0 0,0-1 0 0 0,0 1 0 0 0,-1-1-22 0 0,-12 2 107 0 0,0-2-62 0 0,13 0-46 0 0,-22 2 123 0 0,15 3-77 0 0,-4 1-33 0 0,5-5-3 0 0,0 0 1 0 0,0 0-1 0 0,-7-1-9 0 0,-15 0 47 0 0,1 0-105 0 0,27 0-46 0 0,-1-3-122 0 0,-8-8-213 0 0,10 10 331 0 0,0 0 7 0 0,1 1-17 0 0,-1 0-40 0 0,1 0-13 0 0,-1 0-41 0 0,1 0-47 0 0,-1 0-54 0 0,0 0-57 0 0,0 0-53 0 0,0 0-47 0 0,0 0-41 0 0,-1 0-150 0 0,0 0-40 0 0,0 0-180 0 0,-2 0-484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2:51:32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7632 0 0,'0'0'166'0'0,"0"0"29"0"0,0 0 14 0 0,0 0-66 0 0,0 0-16 0 0,0 0 40 0 0,0 0 139 0 0,3 3 254 0 0,0 1-459 0 0,0 1 79 0 0,0 1 111 0 0,-1 4 236 0 0,0 2 9 0 0,-2-4-228 0 0,0-2-109 0 0,0 1-73 0 0,0-7-123 0 0,3 6 338 0 0,-2-5-316 0 0,0 0 0 0 0,0 0 0 0 0,0 0 0 0 0,0 1 1 0 0,0-1-1 0 0,0 0 0 0 0,-1 1 0 0 0,1-1 0 0 0,0 1 0 0 0,-1-1-25 0 0,1 2 48 0 0,-1 1 0 0 0,1-1 1 0 0,-1 0-1 0 0,0 0 0 0 0,0 0 0 0 0,0 3-48 0 0,0 13 222 0 0,5 2 100 0 0,-5-19-306 0 0,3 6 59 0 0,0 0 0 0 0,-1 0 1 0 0,-1 0-1 0 0,1 0 0 0 0,-1 1-75 0 0,0 6 121 0 0,-1 2 37 0 0,0 7-24 0 0,0 46 227 0 0,3-44-240 0 0,3-2 10 0 0,-4-18-77 0 0,-1 0 0 0 0,0 0-1 0 0,1 1 1 0 0,-2-1 0 0 0,1 5-54 0 0,-2 16 166 0 0,0-17-80 0 0,1 1 1 0 0,0 0 0 0 0,1 0 0 0 0,0 0 0 0 0,2 4-87 0 0,0 0 90 0 0,5 21 137 0 0,-6-22-117 0 0,-2 4 39 0 0,4 4 11 0 0,5 1 42 0 0,-5-8-65 0 0,-4 6-26 0 0,-1-12-58 0 0,1 11 135 0 0,0-8-94 0 0,0-3-58 0 0,0-2-55 0 0,0-4 75 0 0,0-3 19 0 0,0 0-9 0 0,0 0-2 0 0,0 0-25 0 0,0 0-107 0 0,0 0-48 0 0,0 0-11 0 0,0 0 18 0 0,0 0-59 0 0,0 0-126 0 0,1 0 6 0 0,1 0-36 0 0,8 0-866 0 0,-10 0 1168 0 0,0 0 1 0 0,0 0-1 0 0,1 0 0 0 0,-1 0 0 0 0,0 0 0 0 0,0 0 1 0 0,0 0-1 0 0,0 0 0 0 0,0 0 0 0 0,0 0 0 0 0,0 0 1 0 0,0 0-1 0 0,0 0 0 0 0,0 0 0 0 0,1 0 0 0 0,-1 0 1 0 0,0 0-1 0 0,0 0 0 0 0,0 0 0 0 0,0 0 0 0 0,0 0 1 0 0,0 0-1 0 0,0 0 0 0 0,0 0 0 0 0,0 0 0 0 0,0 0 1 0 0,0 0-1 0 0,1 0 0 0 0,-1-1 0 0 0,0 1 0 0 0,0 0 1 0 0,0 0-1 0 0,0 0 0 0 0,0 0 0 0 0,0 0 0 0 0,0 0 1 0 0,0 0-1 0 0,0 0 0 0 0,0 0 0 0 0,0 0 0 0 0,0 0 1 0 0,0-1-1 0 0,0 1 0 0 0,0 0 0 0 0,0 0 0 0 0,0 0 1 0 0,0 0-1 0 0,0 0 0 0 0,0 0 0 0 0,0 0 0 0 0,0 0 1 0 0,0 0-1 0 0,0 0 0 0 0,0-1 0 0 0,0 1 0 0 0,0 0 1 0 0,0 0 21 0 0,0-13-1248 0 0</inkml:trace>
  <inkml:trace contextRef="#ctx0" brushRef="#br0" timeOffset="435.91">304 560 4544 0 0,'0'0'101'0'0,"0"3"22"0"0,1 2-21 0 0,4 0-33 0 0,10-1-4 0 0,26-4-31 0 0,-24-1 47 0 0,-15 1-23 0 0,0 0 1 0 0,-1 0-1 0 0,1 0 1 0 0,0-1-1 0 0,-1 1 1 0 0,1-1-1 0 0,0 1 1 0 0,-1-1-1 0 0,1 1 1 0 0,-1-1-1 0 0,1 0 1 0 0,-1 0-1 0 0,1 0-58 0 0,9-5 455 0 0,-3 4-183 0 0,1 1 43 0 0,1 2-58 0 0,11-1 190 0 0,-4-4-82 0 0,-12 3-299 0 0,2-2 37 0 0,0 1-1 0 0,0 0 1 0 0,0 0 0 0 0,1 1-1 0 0,-1 0 1 0 0,6 0-103 0 0,-6 1 88 0 0,0-1 0 0 0,0 0 0 0 0,0 0 0 0 0,-1-1 0 0 0,1 1-1 0 0,-1-2-87 0 0,11-1 203 0 0,0 0 25 0 0,27-8 374 0 0,-34 9-408 0 0,-2 2-59 0 0,1 1-32 0 0,3 1-22 0 0,-3-1-17 0 0,5-2 31 0 0,-1-4 4 0 0,-5 1-46 0 0,9-4 62 0 0,-2 2-65 0 0,-14 6-47 0 0,1 1 0 0 0,-1-1-1 0 0,0 1 1 0 0,1 0 0 0 0,-1-1 0 0 0,1 1 0 0 0,-1 0-1 0 0,1 0 1 0 0,-1 0 0 0 0,1 0-3 0 0,14-2 56 0 0,-11-2-30 0 0,-1 1 0 0 0,1-1 0 0 0,-1 0 0 0 0,0-1 0 0 0,1 0-26 0 0,-3 3-3 0 0,2-5 103 0 0,-5-2-81 0 0,1 6-5 0 0,0 2-14 0 0,0 1 1 0 0,0-1-1 0 0,0 0 1 0 0,0 0-1 0 0,0 1 1 0 0,1-1-1 0 0,-1 0 1 0 0,0 0-1 0 0,1 1 1 0 0,-1-1-1 0 0,0 0 1 0 0,1 0-1 0 0,-1 1 1 0 0,1-1-1 0 0,-1 1 1 0 0,1-1-1 0 0,-1 0 1 0 0,1 1-1 0 0,0-1 1 0 0,-1 1-1 0 0,1-1 1 0 0,0 1-1 0 0,-1 0 0 0 0,1-1 0 0 0,-1 1 1 0 0,0 0-1 0 0,1 0 0 0 0,-1-1 1 0 0,0 1-1 0 0,1 0 0 0 0,-1-1 1 0 0,0 1-1 0 0,1 0 0 0 0,-1-1 1 0 0,0 1-1 0 0,1-1 0 0 0,-1 1 1 0 0,0-1-1 0 0,0 1 0 0 0,0 0 1 0 0,1-1-1 0 0,-1 1 0 0 0,0-1 1 0 0,0 1-1 0 0,0-1 1 0 0,0 1-1 0 0,0-1 0 0 0,0 1 1 0 0,0-1-1 0 0,0 1 0 0 0,0-1 1 0 0,0 1-1 0 0,0-1 0 0 0,0 1 1 0 0,0-1-1 0 0,-1 1 0 0 0,1 0 1 0 0,0-1-1 0 0,0 1 0 0 0,0-1 1 0 0,-1 1-1 0 0,1-1 0 0 0,-5-7 26 0 0,4 7-22 0 0,0-1 0 0 0,0 1-1 0 0,0 0 1 0 0,1-1 0 0 0,-1 0-1 0 0,0 1 1 0 0,1-1-1 0 0,-1 1 1 0 0,1-1 0 0 0,-1 0-1 0 0,1 1 1 0 0,0-1 0 0 0,0 0-1 0 0,0 0-3 0 0,0 1 5 0 0,0-1-1 0 0,0 1 0 0 0,0 0 0 0 0,0-1 1 0 0,-1 1-1 0 0,1-1 0 0 0,0 1 0 0 0,-1-1 1 0 0,1 1-1 0 0,-1-1-4 0 0,-10-14 11 0 0,11 11-9 0 0,-2 1-2 0 0,-14-5-17 0 0,9 4-8 0 0,6 4 23 0 0,1 1 1 0 0,-1-1-1 0 0,0 0 0 0 0,0 1 0 0 0,1-1 0 0 0,-1 1 1 0 0,0-1-1 0 0,0 1 0 0 0,0-1 0 0 0,0 1 0 0 0,0 0 1 0 0,0-1-1 0 0,0 1 0 0 0,0 0 0 0 0,0 0 0 0 0,1 0 1 0 0,-1 0-1 0 0,0 0 0 0 0,0 0 0 0 0,0 0 0 0 0,0 0 1 0 0,0 0-1 0 0,0 0 0 0 0,0 0 0 0 0,0 1 0 0 0,0-1 1 0 0,0 0 1 0 0,-31 27-64 0 0,0-11 64 0 0,29-15 4 0 0,1 0-1 0 0,-1 1 1 0 0,1 0 0 0 0,0-1 0 0 0,-1 1 0 0 0,1 0 0 0 0,0 0 0 0 0,0 0 0 0 0,0 0 0 0 0,0 1-1 0 0,1-1 1 0 0,-1 0 0 0 0,0 1-4 0 0,-16 20 48 0 0,5-9 53 0 0,-8 17 63 0 0,7-9-39 0 0,12-18-106 0 0,-1 0 0 0 0,1 1 1 0 0,1-1-1 0 0,-1 1 1 0 0,1-1-1 0 0,-1 1 0 0 0,1 0 1 0 0,0-1-1 0 0,1 1 1 0 0,-1 0-1 0 0,1 3-19 0 0,-2 11 65 0 0,-4-3-18 0 0,5-14-39 0 0,0 1 0 0 0,0-1 0 0 0,0 1-1 0 0,0-1 1 0 0,0 1 0 0 0,0-1 0 0 0,1 1 0 0 0,0 0 0 0 0,-1-1 0 0 0,1 1 0 0 0,0 0 0 0 0,0 1-8 0 0,0 0 6 0 0,1 0 1 0 0,-1 0-1 0 0,1 0 1 0 0,0 0-1 0 0,0 0 1 0 0,0 0-1 0 0,1-1 1 0 0,-1 1-1 0 0,1 0 1 0 0,1 2-7 0 0,-2-5 2 0 0,0 1 1 0 0,-1-1-1 0 0,0 1 0 0 0,1-1 0 0 0,-1 0 1 0 0,0 1-1 0 0,0-1 0 0 0,0 1 1 0 0,0-1-1 0 0,0 1-2 0 0,0-1 4 0 0,0 1 0 0 0,0-1 0 0 0,0 1 0 0 0,0-1 0 0 0,1 1 1 0 0,-1-1-1 0 0,0 1 0 0 0,1-1 0 0 0,-1 0 0 0 0,1 1-4 0 0,2 2 2 0 0,0 0-1 0 0,0 0 1 0 0,1 0 0 0 0,0 0-1 0 0,0-1 1 0 0,0 0-1 0 0,0 1 1 0 0,0-1 0 0 0,0-1-1 0 0,1 1 1 0 0,0-1 0 0 0,-1 0-1 0 0,3 1-1 0 0,17 6 71 0 0,-20-7-58 0 0,0-1-1 0 0,0 1 0 0 0,0-1 0 0 0,0 0 1 0 0,0 0-1 0 0,0 0 0 0 0,1-1 0 0 0,-1 1 1 0 0,2-1-13 0 0,32 0 78 0 0,52 0 25 0 0,-83-1-97 0 0,-1 1 1 0 0,1-1-1 0 0,0 0 0 0 0,0-1 1 0 0,-1 0-1 0 0,1 0-6 0 0,10-2 2 0 0,-5 1-28 0 0,6-2-79 0 0,2-6-65 0 0,-10 5 63 0 0,-7 5 32 0 0,1-1-33 0 0,-1 1-14 0 0,0-1-34 0 0,0 1-38 0 0,1 1-44 0 0,-1-1-47 0 0,0 0-44 0 0,0 1-38 0 0,0-1-35 0 0,1 1-117 0 0,0 0-35 0 0,7 0-1222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67CB-3B76-423F-A79B-7C20CE4532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E3F7-E30F-4F0E-8260-F06C8E3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E3F7-E30F-4F0E-8260-F06C8E3EA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E3F7-E30F-4F0E-8260-F06C8E3EA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image" Target="../media/image2510.png"/><Relationship Id="rId42" Type="http://schemas.openxmlformats.org/officeDocument/2006/relationships/customXml" Target="../ink/ink19.xml"/><Relationship Id="rId63" Type="http://schemas.openxmlformats.org/officeDocument/2006/relationships/image" Target="../media/image46.png"/><Relationship Id="rId84" Type="http://schemas.openxmlformats.org/officeDocument/2006/relationships/customXml" Target="../ink/ink40.xml"/><Relationship Id="rId138" Type="http://schemas.openxmlformats.org/officeDocument/2006/relationships/customXml" Target="../ink/ink68.xml"/><Relationship Id="rId107" Type="http://schemas.openxmlformats.org/officeDocument/2006/relationships/customXml" Target="../ink/ink52.xml"/><Relationship Id="rId11" Type="http://schemas.openxmlformats.org/officeDocument/2006/relationships/image" Target="../media/image2010.png"/><Relationship Id="rId32" Type="http://schemas.openxmlformats.org/officeDocument/2006/relationships/customXml" Target="../ink/ink14.xml"/><Relationship Id="rId53" Type="http://schemas.openxmlformats.org/officeDocument/2006/relationships/image" Target="../media/image41.png"/><Relationship Id="rId74" Type="http://schemas.openxmlformats.org/officeDocument/2006/relationships/customXml" Target="../ink/ink35.xml"/><Relationship Id="rId128" Type="http://schemas.openxmlformats.org/officeDocument/2006/relationships/customXml" Target="../ink/ink63.xml"/><Relationship Id="rId149" Type="http://schemas.openxmlformats.org/officeDocument/2006/relationships/image" Target="../media/image88.png"/><Relationship Id="rId95" Type="http://schemas.openxmlformats.org/officeDocument/2006/relationships/image" Target="../media/image62.png"/><Relationship Id="rId22" Type="http://schemas.openxmlformats.org/officeDocument/2006/relationships/customXml" Target="../ink/ink9.xml"/><Relationship Id="rId27" Type="http://schemas.openxmlformats.org/officeDocument/2006/relationships/image" Target="../media/image2810.png"/><Relationship Id="rId43" Type="http://schemas.openxmlformats.org/officeDocument/2006/relationships/image" Target="../media/image36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49.png"/><Relationship Id="rId113" Type="http://schemas.openxmlformats.org/officeDocument/2006/relationships/customXml" Target="../ink/ink55.xml"/><Relationship Id="rId118" Type="http://schemas.openxmlformats.org/officeDocument/2006/relationships/image" Target="../media/image73.png"/><Relationship Id="rId134" Type="http://schemas.openxmlformats.org/officeDocument/2006/relationships/customXml" Target="../ink/ink66.xml"/><Relationship Id="rId139" Type="http://schemas.openxmlformats.org/officeDocument/2006/relationships/image" Target="../media/image83.png"/><Relationship Id="rId80" Type="http://schemas.openxmlformats.org/officeDocument/2006/relationships/customXml" Target="../ink/ink38.xml"/><Relationship Id="rId85" Type="http://schemas.openxmlformats.org/officeDocument/2006/relationships/image" Target="../media/image57.png"/><Relationship Id="rId150" Type="http://schemas.openxmlformats.org/officeDocument/2006/relationships/customXml" Target="../ink/ink74.xml"/><Relationship Id="rId12" Type="http://schemas.openxmlformats.org/officeDocument/2006/relationships/customXml" Target="../ink/ink4.xml"/><Relationship Id="rId17" Type="http://schemas.openxmlformats.org/officeDocument/2006/relationships/image" Target="../media/image2310.png"/><Relationship Id="rId33" Type="http://schemas.openxmlformats.org/officeDocument/2006/relationships/image" Target="../media/image31.png"/><Relationship Id="rId38" Type="http://schemas.openxmlformats.org/officeDocument/2006/relationships/customXml" Target="../ink/ink17.xml"/><Relationship Id="rId59" Type="http://schemas.openxmlformats.org/officeDocument/2006/relationships/image" Target="../media/image44.png"/><Relationship Id="rId103" Type="http://schemas.openxmlformats.org/officeDocument/2006/relationships/image" Target="../media/image66.png"/><Relationship Id="rId108" Type="http://schemas.openxmlformats.org/officeDocument/2006/relationships/image" Target="../media/image68.png"/><Relationship Id="rId124" Type="http://schemas.openxmlformats.org/officeDocument/2006/relationships/customXml" Target="../ink/ink61.xml"/><Relationship Id="rId129" Type="http://schemas.openxmlformats.org/officeDocument/2006/relationships/image" Target="../media/image78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2.png"/><Relationship Id="rId91" Type="http://schemas.openxmlformats.org/officeDocument/2006/relationships/image" Target="../media/image60.png"/><Relationship Id="rId96" Type="http://schemas.openxmlformats.org/officeDocument/2006/relationships/customXml" Target="../ink/ink46.xml"/><Relationship Id="rId140" Type="http://schemas.openxmlformats.org/officeDocument/2006/relationships/customXml" Target="../ink/ink69.xml"/><Relationship Id="rId145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610.png"/><Relationship Id="rId28" Type="http://schemas.openxmlformats.org/officeDocument/2006/relationships/customXml" Target="../ink/ink12.xml"/><Relationship Id="rId49" Type="http://schemas.openxmlformats.org/officeDocument/2006/relationships/image" Target="../media/image39.png"/><Relationship Id="rId114" Type="http://schemas.openxmlformats.org/officeDocument/2006/relationships/image" Target="../media/image71.png"/><Relationship Id="rId119" Type="http://schemas.openxmlformats.org/officeDocument/2006/relationships/customXml" Target="../ink/ink58.xml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7.png"/><Relationship Id="rId81" Type="http://schemas.openxmlformats.org/officeDocument/2006/relationships/image" Target="../media/image55.png"/><Relationship Id="rId86" Type="http://schemas.openxmlformats.org/officeDocument/2006/relationships/customXml" Target="../ink/ink41.xml"/><Relationship Id="rId130" Type="http://schemas.openxmlformats.org/officeDocument/2006/relationships/customXml" Target="../ink/ink64.xml"/><Relationship Id="rId135" Type="http://schemas.openxmlformats.org/officeDocument/2006/relationships/image" Target="../media/image81.png"/><Relationship Id="rId151" Type="http://schemas.openxmlformats.org/officeDocument/2006/relationships/image" Target="../media/image89.png"/><Relationship Id="rId13" Type="http://schemas.openxmlformats.org/officeDocument/2006/relationships/image" Target="../media/image2110.png"/><Relationship Id="rId18" Type="http://schemas.openxmlformats.org/officeDocument/2006/relationships/customXml" Target="../ink/ink7.xml"/><Relationship Id="rId39" Type="http://schemas.openxmlformats.org/officeDocument/2006/relationships/image" Target="../media/image34.png"/><Relationship Id="rId109" Type="http://schemas.openxmlformats.org/officeDocument/2006/relationships/customXml" Target="../ink/ink53.xml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2.png"/><Relationship Id="rId76" Type="http://schemas.openxmlformats.org/officeDocument/2006/relationships/customXml" Target="../ink/ink36.xml"/><Relationship Id="rId97" Type="http://schemas.openxmlformats.org/officeDocument/2006/relationships/image" Target="../media/image63.png"/><Relationship Id="rId104" Type="http://schemas.openxmlformats.org/officeDocument/2006/relationships/customXml" Target="../ink/ink50.xml"/><Relationship Id="rId120" Type="http://schemas.openxmlformats.org/officeDocument/2006/relationships/image" Target="../media/image74.png"/><Relationship Id="rId125" Type="http://schemas.openxmlformats.org/officeDocument/2006/relationships/image" Target="../media/image76.png"/><Relationship Id="rId141" Type="http://schemas.openxmlformats.org/officeDocument/2006/relationships/image" Target="../media/image84.png"/><Relationship Id="rId146" Type="http://schemas.openxmlformats.org/officeDocument/2006/relationships/customXml" Target="../ink/ink72.xml"/><Relationship Id="rId7" Type="http://schemas.openxmlformats.org/officeDocument/2006/relationships/image" Target="../media/image1810.png"/><Relationship Id="rId71" Type="http://schemas.openxmlformats.org/officeDocument/2006/relationships/image" Target="../media/image50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2910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7.png"/><Relationship Id="rId66" Type="http://schemas.openxmlformats.org/officeDocument/2006/relationships/customXml" Target="../ink/ink31.xml"/><Relationship Id="rId87" Type="http://schemas.openxmlformats.org/officeDocument/2006/relationships/image" Target="../media/image58.png"/><Relationship Id="rId110" Type="http://schemas.openxmlformats.org/officeDocument/2006/relationships/image" Target="../media/image69.png"/><Relationship Id="rId115" Type="http://schemas.openxmlformats.org/officeDocument/2006/relationships/customXml" Target="../ink/ink56.xml"/><Relationship Id="rId131" Type="http://schemas.openxmlformats.org/officeDocument/2006/relationships/image" Target="../media/image79.png"/><Relationship Id="rId136" Type="http://schemas.openxmlformats.org/officeDocument/2006/relationships/customXml" Target="../ink/ink67.xml"/><Relationship Id="rId61" Type="http://schemas.openxmlformats.org/officeDocument/2006/relationships/image" Target="../media/image45.png"/><Relationship Id="rId82" Type="http://schemas.openxmlformats.org/officeDocument/2006/relationships/customXml" Target="../ink/ink39.xml"/><Relationship Id="rId152" Type="http://schemas.openxmlformats.org/officeDocument/2006/relationships/customXml" Target="../ink/ink75.xml"/><Relationship Id="rId19" Type="http://schemas.openxmlformats.org/officeDocument/2006/relationships/image" Target="../media/image2410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2.png"/><Relationship Id="rId56" Type="http://schemas.openxmlformats.org/officeDocument/2006/relationships/customXml" Target="../ink/ink26.xml"/><Relationship Id="rId77" Type="http://schemas.openxmlformats.org/officeDocument/2006/relationships/image" Target="../media/image53.png"/><Relationship Id="rId100" Type="http://schemas.openxmlformats.org/officeDocument/2006/relationships/customXml" Target="../ink/ink48.xml"/><Relationship Id="rId105" Type="http://schemas.openxmlformats.org/officeDocument/2006/relationships/image" Target="../media/image67.png"/><Relationship Id="rId126" Type="http://schemas.openxmlformats.org/officeDocument/2006/relationships/customXml" Target="../ink/ink62.xml"/><Relationship Id="rId147" Type="http://schemas.openxmlformats.org/officeDocument/2006/relationships/image" Target="../media/image87.png"/><Relationship Id="rId8" Type="http://schemas.openxmlformats.org/officeDocument/2006/relationships/customXml" Target="../ink/ink2.xml"/><Relationship Id="rId51" Type="http://schemas.openxmlformats.org/officeDocument/2006/relationships/image" Target="../media/image40.png"/><Relationship Id="rId72" Type="http://schemas.openxmlformats.org/officeDocument/2006/relationships/customXml" Target="../ink/ink34.xml"/><Relationship Id="rId93" Type="http://schemas.openxmlformats.org/officeDocument/2006/relationships/image" Target="../media/image61.png"/><Relationship Id="rId98" Type="http://schemas.openxmlformats.org/officeDocument/2006/relationships/customXml" Target="../ink/ink47.xml"/><Relationship Id="rId121" Type="http://schemas.openxmlformats.org/officeDocument/2006/relationships/customXml" Target="../ink/ink59.xml"/><Relationship Id="rId142" Type="http://schemas.openxmlformats.org/officeDocument/2006/relationships/customXml" Target="../ink/ink70.xml"/><Relationship Id="rId25" Type="http://schemas.openxmlformats.org/officeDocument/2006/relationships/image" Target="../media/image2710.png"/><Relationship Id="rId46" Type="http://schemas.openxmlformats.org/officeDocument/2006/relationships/customXml" Target="../ink/ink21.xml"/><Relationship Id="rId67" Type="http://schemas.openxmlformats.org/officeDocument/2006/relationships/image" Target="../media/image48.png"/><Relationship Id="rId116" Type="http://schemas.openxmlformats.org/officeDocument/2006/relationships/image" Target="../media/image72.png"/><Relationship Id="rId137" Type="http://schemas.openxmlformats.org/officeDocument/2006/relationships/image" Target="../media/image82.png"/><Relationship Id="rId20" Type="http://schemas.openxmlformats.org/officeDocument/2006/relationships/customXml" Target="../ink/ink8.xml"/><Relationship Id="rId41" Type="http://schemas.openxmlformats.org/officeDocument/2006/relationships/image" Target="../media/image35.png"/><Relationship Id="rId62" Type="http://schemas.openxmlformats.org/officeDocument/2006/relationships/customXml" Target="../ink/ink29.xml"/><Relationship Id="rId83" Type="http://schemas.openxmlformats.org/officeDocument/2006/relationships/image" Target="../media/image56.png"/><Relationship Id="rId88" Type="http://schemas.openxmlformats.org/officeDocument/2006/relationships/customXml" Target="../ink/ink42.xml"/><Relationship Id="rId111" Type="http://schemas.openxmlformats.org/officeDocument/2006/relationships/customXml" Target="../ink/ink54.xml"/><Relationship Id="rId132" Type="http://schemas.openxmlformats.org/officeDocument/2006/relationships/customXml" Target="../ink/ink65.xml"/><Relationship Id="rId153" Type="http://schemas.openxmlformats.org/officeDocument/2006/relationships/image" Target="../media/image90.png"/><Relationship Id="rId15" Type="http://schemas.openxmlformats.org/officeDocument/2006/relationships/image" Target="../media/image2210.png"/><Relationship Id="rId36" Type="http://schemas.openxmlformats.org/officeDocument/2006/relationships/customXml" Target="../ink/ink16.xml"/><Relationship Id="rId57" Type="http://schemas.openxmlformats.org/officeDocument/2006/relationships/image" Target="../media/image43.png"/><Relationship Id="rId106" Type="http://schemas.openxmlformats.org/officeDocument/2006/relationships/customXml" Target="../ink/ink51.xml"/><Relationship Id="rId127" Type="http://schemas.openxmlformats.org/officeDocument/2006/relationships/image" Target="../media/image77.png"/><Relationship Id="rId10" Type="http://schemas.openxmlformats.org/officeDocument/2006/relationships/customXml" Target="../ink/ink3.xml"/><Relationship Id="rId31" Type="http://schemas.openxmlformats.org/officeDocument/2006/relationships/image" Target="../media/image3.png"/><Relationship Id="rId52" Type="http://schemas.openxmlformats.org/officeDocument/2006/relationships/customXml" Target="../ink/ink24.xml"/><Relationship Id="rId73" Type="http://schemas.openxmlformats.org/officeDocument/2006/relationships/image" Target="../media/image51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122" Type="http://schemas.openxmlformats.org/officeDocument/2006/relationships/image" Target="../media/image75.png"/><Relationship Id="rId143" Type="http://schemas.openxmlformats.org/officeDocument/2006/relationships/image" Target="../media/image85.png"/><Relationship Id="rId148" Type="http://schemas.openxmlformats.org/officeDocument/2006/relationships/customXml" Target="../ink/ink73.xml"/><Relationship Id="rId9" Type="http://schemas.openxmlformats.org/officeDocument/2006/relationships/image" Target="../media/image1910.png"/><Relationship Id="rId26" Type="http://schemas.openxmlformats.org/officeDocument/2006/relationships/customXml" Target="../ink/ink11.xml"/><Relationship Id="rId47" Type="http://schemas.openxmlformats.org/officeDocument/2006/relationships/image" Target="../media/image38.png"/><Relationship Id="rId68" Type="http://schemas.openxmlformats.org/officeDocument/2006/relationships/customXml" Target="../ink/ink32.xml"/><Relationship Id="rId89" Type="http://schemas.openxmlformats.org/officeDocument/2006/relationships/image" Target="../media/image59.png"/><Relationship Id="rId112" Type="http://schemas.openxmlformats.org/officeDocument/2006/relationships/image" Target="../media/image70.png"/><Relationship Id="rId133" Type="http://schemas.openxmlformats.org/officeDocument/2006/relationships/image" Target="../media/image80.png"/><Relationship Id="rId16" Type="http://schemas.openxmlformats.org/officeDocument/2006/relationships/customXml" Target="../ink/ink6.xml"/><Relationship Id="rId37" Type="http://schemas.openxmlformats.org/officeDocument/2006/relationships/image" Target="../media/image33.png"/><Relationship Id="rId58" Type="http://schemas.openxmlformats.org/officeDocument/2006/relationships/customXml" Target="../ink/ink27.xml"/><Relationship Id="rId79" Type="http://schemas.openxmlformats.org/officeDocument/2006/relationships/image" Target="../media/image54.png"/><Relationship Id="rId102" Type="http://schemas.openxmlformats.org/officeDocument/2006/relationships/customXml" Target="../ink/ink49.xml"/><Relationship Id="rId123" Type="http://schemas.openxmlformats.org/officeDocument/2006/relationships/customXml" Target="../ink/ink60.xml"/><Relationship Id="rId144" Type="http://schemas.openxmlformats.org/officeDocument/2006/relationships/customXml" Target="../ink/ink71.xml"/><Relationship Id="rId90" Type="http://schemas.openxmlformats.org/officeDocument/2006/relationships/customXml" Target="../ink/ink4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.xml"/><Relationship Id="rId21" Type="http://schemas.openxmlformats.org/officeDocument/2006/relationships/image" Target="../media/image520.png"/><Relationship Id="rId42" Type="http://schemas.openxmlformats.org/officeDocument/2006/relationships/customXml" Target="../ink/ink94.xml"/><Relationship Id="rId47" Type="http://schemas.openxmlformats.org/officeDocument/2006/relationships/image" Target="../media/image650.png"/><Relationship Id="rId63" Type="http://schemas.openxmlformats.org/officeDocument/2006/relationships/image" Target="../media/image730.png"/><Relationship Id="rId68" Type="http://schemas.openxmlformats.org/officeDocument/2006/relationships/customXml" Target="../ink/ink107.xml"/><Relationship Id="rId2" Type="http://schemas.openxmlformats.org/officeDocument/2006/relationships/customXml" Target="../ink/ink76.xml"/><Relationship Id="rId16" Type="http://schemas.openxmlformats.org/officeDocument/2006/relationships/customXml" Target="../ink/ink81.xml"/><Relationship Id="rId29" Type="http://schemas.openxmlformats.org/officeDocument/2006/relationships/image" Target="../media/image560.png"/><Relationship Id="rId11" Type="http://schemas.openxmlformats.org/officeDocument/2006/relationships/image" Target="../media/image470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600.png"/><Relationship Id="rId40" Type="http://schemas.openxmlformats.org/officeDocument/2006/relationships/customXml" Target="../ink/ink93.xml"/><Relationship Id="rId45" Type="http://schemas.openxmlformats.org/officeDocument/2006/relationships/image" Target="../media/image640.png"/><Relationship Id="rId53" Type="http://schemas.openxmlformats.org/officeDocument/2006/relationships/image" Target="../media/image680.png"/><Relationship Id="rId58" Type="http://schemas.openxmlformats.org/officeDocument/2006/relationships/customXml" Target="../ink/ink102.xml"/><Relationship Id="rId66" Type="http://schemas.openxmlformats.org/officeDocument/2006/relationships/customXml" Target="../ink/ink106.xml"/><Relationship Id="rId74" Type="http://schemas.openxmlformats.org/officeDocument/2006/relationships/customXml" Target="../ink/ink110.xml"/><Relationship Id="rId79" Type="http://schemas.openxmlformats.org/officeDocument/2006/relationships/image" Target="../media/image810.png"/><Relationship Id="rId61" Type="http://schemas.openxmlformats.org/officeDocument/2006/relationships/image" Target="../media/image720.png"/><Relationship Id="rId19" Type="http://schemas.openxmlformats.org/officeDocument/2006/relationships/image" Target="../media/image510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550.png"/><Relationship Id="rId30" Type="http://schemas.openxmlformats.org/officeDocument/2006/relationships/customXml" Target="../ink/ink88.xml"/><Relationship Id="rId35" Type="http://schemas.openxmlformats.org/officeDocument/2006/relationships/image" Target="../media/image590.png"/><Relationship Id="rId43" Type="http://schemas.openxmlformats.org/officeDocument/2006/relationships/image" Target="../media/image630.png"/><Relationship Id="rId48" Type="http://schemas.openxmlformats.org/officeDocument/2006/relationships/customXml" Target="../ink/ink97.xml"/><Relationship Id="rId56" Type="http://schemas.openxmlformats.org/officeDocument/2006/relationships/customXml" Target="../ink/ink101.xml"/><Relationship Id="rId64" Type="http://schemas.openxmlformats.org/officeDocument/2006/relationships/customXml" Target="../ink/ink105.xml"/><Relationship Id="rId69" Type="http://schemas.openxmlformats.org/officeDocument/2006/relationships/image" Target="../media/image760.png"/><Relationship Id="rId77" Type="http://schemas.openxmlformats.org/officeDocument/2006/relationships/image" Target="../media/image800.png"/><Relationship Id="rId8" Type="http://schemas.openxmlformats.org/officeDocument/2006/relationships/customXml" Target="../ink/ink77.xml"/><Relationship Id="rId51" Type="http://schemas.openxmlformats.org/officeDocument/2006/relationships/image" Target="../media/image670.png"/><Relationship Id="rId72" Type="http://schemas.openxmlformats.org/officeDocument/2006/relationships/customXml" Target="../ink/ink109.xml"/><Relationship Id="rId12" Type="http://schemas.openxmlformats.org/officeDocument/2006/relationships/customXml" Target="../ink/ink79.xml"/><Relationship Id="rId17" Type="http://schemas.openxmlformats.org/officeDocument/2006/relationships/image" Target="../media/image500.png"/><Relationship Id="rId25" Type="http://schemas.openxmlformats.org/officeDocument/2006/relationships/image" Target="../media/image540.png"/><Relationship Id="rId33" Type="http://schemas.openxmlformats.org/officeDocument/2006/relationships/image" Target="../media/image580.png"/><Relationship Id="rId38" Type="http://schemas.openxmlformats.org/officeDocument/2006/relationships/customXml" Target="../ink/ink92.xml"/><Relationship Id="rId46" Type="http://schemas.openxmlformats.org/officeDocument/2006/relationships/customXml" Target="../ink/ink96.xml"/><Relationship Id="rId59" Type="http://schemas.openxmlformats.org/officeDocument/2006/relationships/image" Target="../media/image710.png"/><Relationship Id="rId67" Type="http://schemas.openxmlformats.org/officeDocument/2006/relationships/image" Target="../media/image750.png"/><Relationship Id="rId20" Type="http://schemas.openxmlformats.org/officeDocument/2006/relationships/customXml" Target="../ink/ink83.xml"/><Relationship Id="rId41" Type="http://schemas.openxmlformats.org/officeDocument/2006/relationships/image" Target="../media/image620.png"/><Relationship Id="rId54" Type="http://schemas.openxmlformats.org/officeDocument/2006/relationships/customXml" Target="../ink/ink100.xml"/><Relationship Id="rId62" Type="http://schemas.openxmlformats.org/officeDocument/2006/relationships/customXml" Target="../ink/ink104.xml"/><Relationship Id="rId70" Type="http://schemas.openxmlformats.org/officeDocument/2006/relationships/customXml" Target="../ink/ink108.xml"/><Relationship Id="rId75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490.png"/><Relationship Id="rId23" Type="http://schemas.openxmlformats.org/officeDocument/2006/relationships/image" Target="../media/image530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image" Target="../media/image660.png"/><Relationship Id="rId57" Type="http://schemas.openxmlformats.org/officeDocument/2006/relationships/image" Target="../media/image700.png"/><Relationship Id="rId10" Type="http://schemas.openxmlformats.org/officeDocument/2006/relationships/customXml" Target="../ink/ink78.xml"/><Relationship Id="rId31" Type="http://schemas.openxmlformats.org/officeDocument/2006/relationships/image" Target="../media/image570.png"/><Relationship Id="rId44" Type="http://schemas.openxmlformats.org/officeDocument/2006/relationships/customXml" Target="../ink/ink95.xml"/><Relationship Id="rId52" Type="http://schemas.openxmlformats.org/officeDocument/2006/relationships/customXml" Target="../ink/ink99.xml"/><Relationship Id="rId60" Type="http://schemas.openxmlformats.org/officeDocument/2006/relationships/customXml" Target="../ink/ink103.xml"/><Relationship Id="rId65" Type="http://schemas.openxmlformats.org/officeDocument/2006/relationships/image" Target="../media/image740.png"/><Relationship Id="rId73" Type="http://schemas.openxmlformats.org/officeDocument/2006/relationships/image" Target="../media/image780.png"/><Relationship Id="rId78" Type="http://schemas.openxmlformats.org/officeDocument/2006/relationships/customXml" Target="../ink/ink112.xml"/><Relationship Id="rId9" Type="http://schemas.openxmlformats.org/officeDocument/2006/relationships/image" Target="../media/image460.png"/><Relationship Id="rId13" Type="http://schemas.openxmlformats.org/officeDocument/2006/relationships/image" Target="../media/image480.png"/><Relationship Id="rId18" Type="http://schemas.openxmlformats.org/officeDocument/2006/relationships/customXml" Target="../ink/ink82.xml"/><Relationship Id="rId39" Type="http://schemas.openxmlformats.org/officeDocument/2006/relationships/image" Target="../media/image610.png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690.png"/><Relationship Id="rId76" Type="http://schemas.openxmlformats.org/officeDocument/2006/relationships/customXml" Target="../ink/ink111.xml"/><Relationship Id="rId7" Type="http://schemas.openxmlformats.org/officeDocument/2006/relationships/image" Target="../media/image450.png"/><Relationship Id="rId71" Type="http://schemas.openxmlformats.org/officeDocument/2006/relationships/image" Target="../media/image77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.xml"/><Relationship Id="rId21" Type="http://schemas.openxmlformats.org/officeDocument/2006/relationships/image" Target="../media/image890.png"/><Relationship Id="rId42" Type="http://schemas.openxmlformats.org/officeDocument/2006/relationships/customXml" Target="../ink/ink131.xml"/><Relationship Id="rId47" Type="http://schemas.openxmlformats.org/officeDocument/2006/relationships/image" Target="../media/image102.png"/><Relationship Id="rId63" Type="http://schemas.openxmlformats.org/officeDocument/2006/relationships/image" Target="../media/image110.png"/><Relationship Id="rId68" Type="http://schemas.openxmlformats.org/officeDocument/2006/relationships/customXml" Target="../ink/ink144.xml"/><Relationship Id="rId84" Type="http://schemas.openxmlformats.org/officeDocument/2006/relationships/customXml" Target="../ink/ink152.xml"/><Relationship Id="rId89" Type="http://schemas.openxmlformats.org/officeDocument/2006/relationships/image" Target="../media/image123.png"/><Relationship Id="rId16" Type="http://schemas.openxmlformats.org/officeDocument/2006/relationships/customXml" Target="../ink/ink118.xml"/><Relationship Id="rId11" Type="http://schemas.openxmlformats.org/officeDocument/2006/relationships/image" Target="../media/image840.png"/><Relationship Id="rId32" Type="http://schemas.openxmlformats.org/officeDocument/2006/relationships/customXml" Target="../ink/ink126.xml"/><Relationship Id="rId37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customXml" Target="../ink/ink139.xml"/><Relationship Id="rId74" Type="http://schemas.openxmlformats.org/officeDocument/2006/relationships/customXml" Target="../ink/ink147.xml"/><Relationship Id="rId79" Type="http://schemas.openxmlformats.org/officeDocument/2006/relationships/image" Target="../media/image118.png"/><Relationship Id="rId90" Type="http://schemas.openxmlformats.org/officeDocument/2006/relationships/customXml" Target="../ink/ink155.xml"/><Relationship Id="rId19" Type="http://schemas.openxmlformats.org/officeDocument/2006/relationships/image" Target="../media/image880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920.png"/><Relationship Id="rId30" Type="http://schemas.openxmlformats.org/officeDocument/2006/relationships/customXml" Target="../ink/ink125.xml"/><Relationship Id="rId35" Type="http://schemas.openxmlformats.org/officeDocument/2006/relationships/image" Target="../media/image96.png"/><Relationship Id="rId43" Type="http://schemas.openxmlformats.org/officeDocument/2006/relationships/image" Target="../media/image100.png"/><Relationship Id="rId48" Type="http://schemas.openxmlformats.org/officeDocument/2006/relationships/customXml" Target="../ink/ink134.xml"/><Relationship Id="rId56" Type="http://schemas.openxmlformats.org/officeDocument/2006/relationships/customXml" Target="../ink/ink138.xml"/><Relationship Id="rId64" Type="http://schemas.openxmlformats.org/officeDocument/2006/relationships/customXml" Target="../ink/ink142.xml"/><Relationship Id="rId69" Type="http://schemas.openxmlformats.org/officeDocument/2006/relationships/image" Target="../media/image113.png"/><Relationship Id="rId77" Type="http://schemas.openxmlformats.org/officeDocument/2006/relationships/image" Target="../media/image117.png"/><Relationship Id="rId8" Type="http://schemas.openxmlformats.org/officeDocument/2006/relationships/customXml" Target="../ink/ink114.xml"/><Relationship Id="rId51" Type="http://schemas.openxmlformats.org/officeDocument/2006/relationships/image" Target="../media/image104.png"/><Relationship Id="rId72" Type="http://schemas.openxmlformats.org/officeDocument/2006/relationships/customXml" Target="../ink/ink146.xml"/><Relationship Id="rId80" Type="http://schemas.openxmlformats.org/officeDocument/2006/relationships/customXml" Target="../ink/ink150.xml"/><Relationship Id="rId85" Type="http://schemas.openxmlformats.org/officeDocument/2006/relationships/image" Target="../media/image121.png"/><Relationship Id="rId12" Type="http://schemas.openxmlformats.org/officeDocument/2006/relationships/customXml" Target="../ink/ink116.xml"/><Relationship Id="rId17" Type="http://schemas.openxmlformats.org/officeDocument/2006/relationships/image" Target="../media/image870.png"/><Relationship Id="rId25" Type="http://schemas.openxmlformats.org/officeDocument/2006/relationships/image" Target="../media/image910.png"/><Relationship Id="rId33" Type="http://schemas.openxmlformats.org/officeDocument/2006/relationships/image" Target="../media/image95.png"/><Relationship Id="rId38" Type="http://schemas.openxmlformats.org/officeDocument/2006/relationships/customXml" Target="../ink/ink129.xml"/><Relationship Id="rId46" Type="http://schemas.openxmlformats.org/officeDocument/2006/relationships/customXml" Target="../ink/ink133.xml"/><Relationship Id="rId59" Type="http://schemas.openxmlformats.org/officeDocument/2006/relationships/image" Target="../media/image108.png"/><Relationship Id="rId67" Type="http://schemas.openxmlformats.org/officeDocument/2006/relationships/image" Target="../media/image112.png"/><Relationship Id="rId20" Type="http://schemas.openxmlformats.org/officeDocument/2006/relationships/customXml" Target="../ink/ink120.xml"/><Relationship Id="rId41" Type="http://schemas.openxmlformats.org/officeDocument/2006/relationships/image" Target="../media/image99.png"/><Relationship Id="rId54" Type="http://schemas.openxmlformats.org/officeDocument/2006/relationships/customXml" Target="../ink/ink137.xml"/><Relationship Id="rId62" Type="http://schemas.openxmlformats.org/officeDocument/2006/relationships/customXml" Target="../ink/ink141.xml"/><Relationship Id="rId70" Type="http://schemas.openxmlformats.org/officeDocument/2006/relationships/customXml" Target="../ink/ink145.xml"/><Relationship Id="rId75" Type="http://schemas.openxmlformats.org/officeDocument/2006/relationships/image" Target="../media/image116.png"/><Relationship Id="rId83" Type="http://schemas.openxmlformats.org/officeDocument/2006/relationships/image" Target="../media/image120.png"/><Relationship Id="rId88" Type="http://schemas.openxmlformats.org/officeDocument/2006/relationships/customXml" Target="../ink/ink154.xml"/><Relationship Id="rId91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860.png"/><Relationship Id="rId23" Type="http://schemas.openxmlformats.org/officeDocument/2006/relationships/image" Target="../media/image900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image" Target="../media/image103.png"/><Relationship Id="rId57" Type="http://schemas.openxmlformats.org/officeDocument/2006/relationships/image" Target="../media/image107.png"/><Relationship Id="rId10" Type="http://schemas.openxmlformats.org/officeDocument/2006/relationships/customXml" Target="../ink/ink115.xml"/><Relationship Id="rId31" Type="http://schemas.openxmlformats.org/officeDocument/2006/relationships/image" Target="../media/image94.png"/><Relationship Id="rId44" Type="http://schemas.openxmlformats.org/officeDocument/2006/relationships/customXml" Target="../ink/ink132.xml"/><Relationship Id="rId52" Type="http://schemas.openxmlformats.org/officeDocument/2006/relationships/customXml" Target="../ink/ink136.xml"/><Relationship Id="rId60" Type="http://schemas.openxmlformats.org/officeDocument/2006/relationships/customXml" Target="../ink/ink140.xml"/><Relationship Id="rId65" Type="http://schemas.openxmlformats.org/officeDocument/2006/relationships/image" Target="../media/image111.png"/><Relationship Id="rId73" Type="http://schemas.openxmlformats.org/officeDocument/2006/relationships/image" Target="../media/image115.png"/><Relationship Id="rId78" Type="http://schemas.openxmlformats.org/officeDocument/2006/relationships/customXml" Target="../ink/ink149.xml"/><Relationship Id="rId81" Type="http://schemas.openxmlformats.org/officeDocument/2006/relationships/image" Target="../media/image119.png"/><Relationship Id="rId86" Type="http://schemas.openxmlformats.org/officeDocument/2006/relationships/customXml" Target="../ink/ink153.xml"/><Relationship Id="rId9" Type="http://schemas.openxmlformats.org/officeDocument/2006/relationships/image" Target="../media/image830.png"/><Relationship Id="rId13" Type="http://schemas.openxmlformats.org/officeDocument/2006/relationships/image" Target="../media/image850.png"/><Relationship Id="rId18" Type="http://schemas.openxmlformats.org/officeDocument/2006/relationships/customXml" Target="../ink/ink119.xml"/><Relationship Id="rId39" Type="http://schemas.openxmlformats.org/officeDocument/2006/relationships/image" Target="../media/image98.png"/><Relationship Id="rId34" Type="http://schemas.openxmlformats.org/officeDocument/2006/relationships/customXml" Target="../ink/ink127.xml"/><Relationship Id="rId50" Type="http://schemas.openxmlformats.org/officeDocument/2006/relationships/customXml" Target="../ink/ink135.xml"/><Relationship Id="rId55" Type="http://schemas.openxmlformats.org/officeDocument/2006/relationships/image" Target="../media/image106.png"/><Relationship Id="rId76" Type="http://schemas.openxmlformats.org/officeDocument/2006/relationships/customXml" Target="../ink/ink148.xml"/><Relationship Id="rId7" Type="http://schemas.openxmlformats.org/officeDocument/2006/relationships/image" Target="../media/image820.png"/><Relationship Id="rId71" Type="http://schemas.openxmlformats.org/officeDocument/2006/relationships/image" Target="../media/image114.png"/><Relationship Id="rId2" Type="http://schemas.openxmlformats.org/officeDocument/2006/relationships/customXml" Target="../ink/ink113.xml"/><Relationship Id="rId29" Type="http://schemas.openxmlformats.org/officeDocument/2006/relationships/image" Target="../media/image93.png"/><Relationship Id="rId24" Type="http://schemas.openxmlformats.org/officeDocument/2006/relationships/customXml" Target="../ink/ink122.xml"/><Relationship Id="rId40" Type="http://schemas.openxmlformats.org/officeDocument/2006/relationships/customXml" Target="../ink/ink130.xml"/><Relationship Id="rId45" Type="http://schemas.openxmlformats.org/officeDocument/2006/relationships/image" Target="../media/image101.png"/><Relationship Id="rId66" Type="http://schemas.openxmlformats.org/officeDocument/2006/relationships/customXml" Target="../ink/ink143.xml"/><Relationship Id="rId87" Type="http://schemas.openxmlformats.org/officeDocument/2006/relationships/image" Target="../media/image122.png"/><Relationship Id="rId61" Type="http://schemas.openxmlformats.org/officeDocument/2006/relationships/image" Target="../media/image109.png"/><Relationship Id="rId82" Type="http://schemas.openxmlformats.org/officeDocument/2006/relationships/customXml" Target="../ink/ink15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9.xml"/><Relationship Id="rId18" Type="http://schemas.openxmlformats.org/officeDocument/2006/relationships/image" Target="../media/image130.png"/><Relationship Id="rId26" Type="http://schemas.openxmlformats.org/officeDocument/2006/relationships/image" Target="../media/image134.png"/><Relationship Id="rId39" Type="http://schemas.openxmlformats.org/officeDocument/2006/relationships/customXml" Target="../ink/ink172.xml"/><Relationship Id="rId21" Type="http://schemas.openxmlformats.org/officeDocument/2006/relationships/customXml" Target="../ink/ink163.xml"/><Relationship Id="rId34" Type="http://schemas.openxmlformats.org/officeDocument/2006/relationships/image" Target="../media/image138.png"/><Relationship Id="rId42" Type="http://schemas.openxmlformats.org/officeDocument/2006/relationships/image" Target="../media/image142.png"/><Relationship Id="rId47" Type="http://schemas.openxmlformats.org/officeDocument/2006/relationships/customXml" Target="../ink/ink176.xml"/><Relationship Id="rId50" Type="http://schemas.openxmlformats.org/officeDocument/2006/relationships/image" Target="../media/image146.png"/><Relationship Id="rId55" Type="http://schemas.openxmlformats.org/officeDocument/2006/relationships/customXml" Target="../ink/ink18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9.png"/><Relationship Id="rId29" Type="http://schemas.openxmlformats.org/officeDocument/2006/relationships/customXml" Target="../ink/ink167.xml"/><Relationship Id="rId11" Type="http://schemas.openxmlformats.org/officeDocument/2006/relationships/customXml" Target="../ink/ink158.xml"/><Relationship Id="rId24" Type="http://schemas.openxmlformats.org/officeDocument/2006/relationships/image" Target="../media/image133.png"/><Relationship Id="rId32" Type="http://schemas.openxmlformats.org/officeDocument/2006/relationships/image" Target="../media/image137.png"/><Relationship Id="rId37" Type="http://schemas.openxmlformats.org/officeDocument/2006/relationships/customXml" Target="../ink/ink171.xml"/><Relationship Id="rId40" Type="http://schemas.openxmlformats.org/officeDocument/2006/relationships/image" Target="../media/image141.png"/><Relationship Id="rId45" Type="http://schemas.openxmlformats.org/officeDocument/2006/relationships/customXml" Target="../ink/ink175.xml"/><Relationship Id="rId53" Type="http://schemas.openxmlformats.org/officeDocument/2006/relationships/customXml" Target="../ink/ink179.xml"/><Relationship Id="rId58" Type="http://schemas.openxmlformats.org/officeDocument/2006/relationships/image" Target="../media/image150.png"/><Relationship Id="rId10" Type="http://schemas.openxmlformats.org/officeDocument/2006/relationships/image" Target="../media/image126.png"/><Relationship Id="rId19" Type="http://schemas.openxmlformats.org/officeDocument/2006/relationships/customXml" Target="../ink/ink162.xml"/><Relationship Id="rId31" Type="http://schemas.openxmlformats.org/officeDocument/2006/relationships/customXml" Target="../ink/ink168.xml"/><Relationship Id="rId44" Type="http://schemas.openxmlformats.org/officeDocument/2006/relationships/image" Target="../media/image143.png"/><Relationship Id="rId52" Type="http://schemas.openxmlformats.org/officeDocument/2006/relationships/image" Target="../media/image147.png"/><Relationship Id="rId60" Type="http://schemas.openxmlformats.org/officeDocument/2006/relationships/image" Target="../media/image151.png"/><Relationship Id="rId9" Type="http://schemas.openxmlformats.org/officeDocument/2006/relationships/customXml" Target="../ink/ink157.xml"/><Relationship Id="rId14" Type="http://schemas.openxmlformats.org/officeDocument/2006/relationships/image" Target="../media/image128.png"/><Relationship Id="rId22" Type="http://schemas.openxmlformats.org/officeDocument/2006/relationships/image" Target="../media/image132.png"/><Relationship Id="rId27" Type="http://schemas.openxmlformats.org/officeDocument/2006/relationships/customXml" Target="../ink/ink166.xml"/><Relationship Id="rId30" Type="http://schemas.openxmlformats.org/officeDocument/2006/relationships/image" Target="../media/image136.png"/><Relationship Id="rId35" Type="http://schemas.openxmlformats.org/officeDocument/2006/relationships/customXml" Target="../ink/ink170.xml"/><Relationship Id="rId43" Type="http://schemas.openxmlformats.org/officeDocument/2006/relationships/customXml" Target="../ink/ink174.xml"/><Relationship Id="rId48" Type="http://schemas.openxmlformats.org/officeDocument/2006/relationships/image" Target="../media/image145.png"/><Relationship Id="rId56" Type="http://schemas.openxmlformats.org/officeDocument/2006/relationships/image" Target="../media/image149.png"/><Relationship Id="rId8" Type="http://schemas.openxmlformats.org/officeDocument/2006/relationships/image" Target="../media/image1250.png"/><Relationship Id="rId51" Type="http://schemas.openxmlformats.org/officeDocument/2006/relationships/customXml" Target="../ink/ink178.xml"/><Relationship Id="rId3" Type="http://schemas.openxmlformats.org/officeDocument/2006/relationships/customXml" Target="../ink/ink156.xml"/><Relationship Id="rId12" Type="http://schemas.openxmlformats.org/officeDocument/2006/relationships/image" Target="../media/image127.png"/><Relationship Id="rId17" Type="http://schemas.openxmlformats.org/officeDocument/2006/relationships/customXml" Target="../ink/ink161.xml"/><Relationship Id="rId25" Type="http://schemas.openxmlformats.org/officeDocument/2006/relationships/customXml" Target="../ink/ink165.xml"/><Relationship Id="rId33" Type="http://schemas.openxmlformats.org/officeDocument/2006/relationships/customXml" Target="../ink/ink169.xml"/><Relationship Id="rId38" Type="http://schemas.openxmlformats.org/officeDocument/2006/relationships/image" Target="../media/image140.png"/><Relationship Id="rId46" Type="http://schemas.openxmlformats.org/officeDocument/2006/relationships/image" Target="../media/image144.png"/><Relationship Id="rId59" Type="http://schemas.openxmlformats.org/officeDocument/2006/relationships/customXml" Target="../ink/ink182.xml"/><Relationship Id="rId20" Type="http://schemas.openxmlformats.org/officeDocument/2006/relationships/image" Target="../media/image131.png"/><Relationship Id="rId41" Type="http://schemas.openxmlformats.org/officeDocument/2006/relationships/customXml" Target="../ink/ink173.xml"/><Relationship Id="rId54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160.xml"/><Relationship Id="rId23" Type="http://schemas.openxmlformats.org/officeDocument/2006/relationships/customXml" Target="../ink/ink164.xml"/><Relationship Id="rId28" Type="http://schemas.openxmlformats.org/officeDocument/2006/relationships/image" Target="../media/image135.png"/><Relationship Id="rId36" Type="http://schemas.openxmlformats.org/officeDocument/2006/relationships/image" Target="../media/image139.png"/><Relationship Id="rId49" Type="http://schemas.openxmlformats.org/officeDocument/2006/relationships/customXml" Target="../ink/ink177.xml"/><Relationship Id="rId57" Type="http://schemas.openxmlformats.org/officeDocument/2006/relationships/customXml" Target="../ink/ink18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3.xml"/><Relationship Id="rId21" Type="http://schemas.openxmlformats.org/officeDocument/2006/relationships/image" Target="../media/image159.png"/><Relationship Id="rId34" Type="http://schemas.openxmlformats.org/officeDocument/2006/relationships/customXml" Target="../ink/ink197.xml"/><Relationship Id="rId42" Type="http://schemas.openxmlformats.org/officeDocument/2006/relationships/customXml" Target="../ink/ink201.xml"/><Relationship Id="rId47" Type="http://schemas.openxmlformats.org/officeDocument/2006/relationships/image" Target="../media/image172.png"/><Relationship Id="rId50" Type="http://schemas.openxmlformats.org/officeDocument/2006/relationships/customXml" Target="../ink/ink205.xml"/><Relationship Id="rId55" Type="http://schemas.openxmlformats.org/officeDocument/2006/relationships/image" Target="../media/image176.png"/><Relationship Id="rId63" Type="http://schemas.openxmlformats.org/officeDocument/2006/relationships/image" Target="../media/image180.png"/><Relationship Id="rId68" Type="http://schemas.openxmlformats.org/officeDocument/2006/relationships/customXml" Target="../ink/ink214.xml"/><Relationship Id="rId7" Type="http://schemas.openxmlformats.org/officeDocument/2006/relationships/image" Target="../media/image1520.png"/><Relationship Id="rId71" Type="http://schemas.openxmlformats.org/officeDocument/2006/relationships/image" Target="../media/image184.png"/><Relationship Id="rId2" Type="http://schemas.openxmlformats.org/officeDocument/2006/relationships/customXml" Target="../ink/ink183.xml"/><Relationship Id="rId16" Type="http://schemas.openxmlformats.org/officeDocument/2006/relationships/customXml" Target="../ink/ink188.xml"/><Relationship Id="rId29" Type="http://schemas.openxmlformats.org/officeDocument/2006/relationships/image" Target="../media/image163.png"/><Relationship Id="rId11" Type="http://schemas.openxmlformats.org/officeDocument/2006/relationships/image" Target="../media/image154.png"/><Relationship Id="rId24" Type="http://schemas.openxmlformats.org/officeDocument/2006/relationships/customXml" Target="../ink/ink192.xml"/><Relationship Id="rId32" Type="http://schemas.openxmlformats.org/officeDocument/2006/relationships/customXml" Target="../ink/ink196.xml"/><Relationship Id="rId37" Type="http://schemas.openxmlformats.org/officeDocument/2006/relationships/image" Target="../media/image167.png"/><Relationship Id="rId40" Type="http://schemas.openxmlformats.org/officeDocument/2006/relationships/customXml" Target="../ink/ink200.xml"/><Relationship Id="rId45" Type="http://schemas.openxmlformats.org/officeDocument/2006/relationships/image" Target="../media/image171.png"/><Relationship Id="rId53" Type="http://schemas.openxmlformats.org/officeDocument/2006/relationships/image" Target="../media/image175.png"/><Relationship Id="rId58" Type="http://schemas.openxmlformats.org/officeDocument/2006/relationships/customXml" Target="../ink/ink209.xml"/><Relationship Id="rId66" Type="http://schemas.openxmlformats.org/officeDocument/2006/relationships/customXml" Target="../ink/ink213.xml"/><Relationship Id="rId61" Type="http://schemas.openxmlformats.org/officeDocument/2006/relationships/image" Target="../media/image179.png"/><Relationship Id="rId19" Type="http://schemas.openxmlformats.org/officeDocument/2006/relationships/image" Target="../media/image158.png"/><Relationship Id="rId14" Type="http://schemas.openxmlformats.org/officeDocument/2006/relationships/customXml" Target="../ink/ink187.xml"/><Relationship Id="rId22" Type="http://schemas.openxmlformats.org/officeDocument/2006/relationships/customXml" Target="../ink/ink191.xml"/><Relationship Id="rId27" Type="http://schemas.openxmlformats.org/officeDocument/2006/relationships/image" Target="../media/image162.png"/><Relationship Id="rId30" Type="http://schemas.openxmlformats.org/officeDocument/2006/relationships/customXml" Target="../ink/ink195.xml"/><Relationship Id="rId35" Type="http://schemas.openxmlformats.org/officeDocument/2006/relationships/image" Target="../media/image166.png"/><Relationship Id="rId43" Type="http://schemas.openxmlformats.org/officeDocument/2006/relationships/image" Target="../media/image170.png"/><Relationship Id="rId48" Type="http://schemas.openxmlformats.org/officeDocument/2006/relationships/customXml" Target="../ink/ink204.xml"/><Relationship Id="rId56" Type="http://schemas.openxmlformats.org/officeDocument/2006/relationships/customXml" Target="../ink/ink208.xml"/><Relationship Id="rId64" Type="http://schemas.openxmlformats.org/officeDocument/2006/relationships/customXml" Target="../ink/ink212.xml"/><Relationship Id="rId69" Type="http://schemas.openxmlformats.org/officeDocument/2006/relationships/image" Target="../media/image183.png"/><Relationship Id="rId8" Type="http://schemas.openxmlformats.org/officeDocument/2006/relationships/customXml" Target="../ink/ink184.xml"/><Relationship Id="rId51" Type="http://schemas.openxmlformats.org/officeDocument/2006/relationships/image" Target="../media/image174.png"/><Relationship Id="rId12" Type="http://schemas.openxmlformats.org/officeDocument/2006/relationships/customXml" Target="../ink/ink186.xml"/><Relationship Id="rId17" Type="http://schemas.openxmlformats.org/officeDocument/2006/relationships/image" Target="../media/image157.png"/><Relationship Id="rId25" Type="http://schemas.openxmlformats.org/officeDocument/2006/relationships/image" Target="../media/image161.png"/><Relationship Id="rId33" Type="http://schemas.openxmlformats.org/officeDocument/2006/relationships/image" Target="../media/image165.png"/><Relationship Id="rId38" Type="http://schemas.openxmlformats.org/officeDocument/2006/relationships/customXml" Target="../ink/ink199.xml"/><Relationship Id="rId46" Type="http://schemas.openxmlformats.org/officeDocument/2006/relationships/customXml" Target="../ink/ink203.xml"/><Relationship Id="rId59" Type="http://schemas.openxmlformats.org/officeDocument/2006/relationships/image" Target="../media/image178.png"/><Relationship Id="rId67" Type="http://schemas.openxmlformats.org/officeDocument/2006/relationships/image" Target="../media/image182.png"/><Relationship Id="rId20" Type="http://schemas.openxmlformats.org/officeDocument/2006/relationships/customXml" Target="../ink/ink190.xml"/><Relationship Id="rId41" Type="http://schemas.openxmlformats.org/officeDocument/2006/relationships/image" Target="../media/image169.png"/><Relationship Id="rId54" Type="http://schemas.openxmlformats.org/officeDocument/2006/relationships/customXml" Target="../ink/ink207.xml"/><Relationship Id="rId62" Type="http://schemas.openxmlformats.org/officeDocument/2006/relationships/customXml" Target="../ink/ink211.xml"/><Relationship Id="rId70" Type="http://schemas.openxmlformats.org/officeDocument/2006/relationships/customXml" Target="../ink/ink215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6.png"/><Relationship Id="rId23" Type="http://schemas.openxmlformats.org/officeDocument/2006/relationships/image" Target="../media/image160.png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173.png"/><Relationship Id="rId57" Type="http://schemas.openxmlformats.org/officeDocument/2006/relationships/image" Target="../media/image177.png"/><Relationship Id="rId10" Type="http://schemas.openxmlformats.org/officeDocument/2006/relationships/customXml" Target="../ink/ink185.xml"/><Relationship Id="rId31" Type="http://schemas.openxmlformats.org/officeDocument/2006/relationships/image" Target="../media/image164.png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181.png"/><Relationship Id="rId9" Type="http://schemas.openxmlformats.org/officeDocument/2006/relationships/image" Target="../media/image153.png"/><Relationship Id="rId13" Type="http://schemas.openxmlformats.org/officeDocument/2006/relationships/image" Target="../media/image155.png"/><Relationship Id="rId18" Type="http://schemas.openxmlformats.org/officeDocument/2006/relationships/customXml" Target="../ink/ink189.xml"/><Relationship Id="rId39" Type="http://schemas.openxmlformats.org/officeDocument/2006/relationships/image" Target="../media/image168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6.xml"/><Relationship Id="rId21" Type="http://schemas.openxmlformats.org/officeDocument/2006/relationships/image" Target="../media/image192.png"/><Relationship Id="rId42" Type="http://schemas.openxmlformats.org/officeDocument/2006/relationships/customXml" Target="../ink/ink234.xml"/><Relationship Id="rId47" Type="http://schemas.openxmlformats.org/officeDocument/2006/relationships/image" Target="../media/image205.png"/><Relationship Id="rId63" Type="http://schemas.openxmlformats.org/officeDocument/2006/relationships/image" Target="../media/image213.png"/><Relationship Id="rId68" Type="http://schemas.openxmlformats.org/officeDocument/2006/relationships/customXml" Target="../ink/ink247.xml"/><Relationship Id="rId84" Type="http://schemas.openxmlformats.org/officeDocument/2006/relationships/customXml" Target="../ink/ink255.xml"/><Relationship Id="rId16" Type="http://schemas.openxmlformats.org/officeDocument/2006/relationships/customXml" Target="../ink/ink221.xml"/><Relationship Id="rId11" Type="http://schemas.openxmlformats.org/officeDocument/2006/relationships/image" Target="../media/image187.png"/><Relationship Id="rId32" Type="http://schemas.openxmlformats.org/officeDocument/2006/relationships/customXml" Target="../ink/ink229.xml"/><Relationship Id="rId37" Type="http://schemas.openxmlformats.org/officeDocument/2006/relationships/image" Target="../media/image200.png"/><Relationship Id="rId53" Type="http://schemas.openxmlformats.org/officeDocument/2006/relationships/image" Target="../media/image208.png"/><Relationship Id="rId58" Type="http://schemas.openxmlformats.org/officeDocument/2006/relationships/customXml" Target="../ink/ink242.xml"/><Relationship Id="rId74" Type="http://schemas.openxmlformats.org/officeDocument/2006/relationships/customXml" Target="../ink/ink250.xml"/><Relationship Id="rId79" Type="http://schemas.openxmlformats.org/officeDocument/2006/relationships/image" Target="../media/image221.png"/><Relationship Id="rId61" Type="http://schemas.openxmlformats.org/officeDocument/2006/relationships/image" Target="../media/image212.png"/><Relationship Id="rId82" Type="http://schemas.openxmlformats.org/officeDocument/2006/relationships/customXml" Target="../ink/ink254.xml"/><Relationship Id="rId19" Type="http://schemas.openxmlformats.org/officeDocument/2006/relationships/image" Target="../media/image191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95.png"/><Relationship Id="rId30" Type="http://schemas.openxmlformats.org/officeDocument/2006/relationships/customXml" Target="../ink/ink228.xml"/><Relationship Id="rId35" Type="http://schemas.openxmlformats.org/officeDocument/2006/relationships/image" Target="../media/image199.png"/><Relationship Id="rId43" Type="http://schemas.openxmlformats.org/officeDocument/2006/relationships/image" Target="../media/image203.png"/><Relationship Id="rId48" Type="http://schemas.openxmlformats.org/officeDocument/2006/relationships/customXml" Target="../ink/ink237.xml"/><Relationship Id="rId56" Type="http://schemas.openxmlformats.org/officeDocument/2006/relationships/customXml" Target="../ink/ink241.xml"/><Relationship Id="rId64" Type="http://schemas.openxmlformats.org/officeDocument/2006/relationships/customXml" Target="../ink/ink245.xml"/><Relationship Id="rId69" Type="http://schemas.openxmlformats.org/officeDocument/2006/relationships/image" Target="../media/image216.png"/><Relationship Id="rId77" Type="http://schemas.openxmlformats.org/officeDocument/2006/relationships/image" Target="../media/image220.png"/><Relationship Id="rId8" Type="http://schemas.openxmlformats.org/officeDocument/2006/relationships/customXml" Target="../ink/ink217.xml"/><Relationship Id="rId51" Type="http://schemas.openxmlformats.org/officeDocument/2006/relationships/image" Target="../media/image207.png"/><Relationship Id="rId72" Type="http://schemas.openxmlformats.org/officeDocument/2006/relationships/customXml" Target="../ink/ink249.xml"/><Relationship Id="rId80" Type="http://schemas.openxmlformats.org/officeDocument/2006/relationships/customXml" Target="../ink/ink253.xml"/><Relationship Id="rId85" Type="http://schemas.openxmlformats.org/officeDocument/2006/relationships/image" Target="../media/image224.png"/><Relationship Id="rId12" Type="http://schemas.openxmlformats.org/officeDocument/2006/relationships/customXml" Target="../ink/ink219.xml"/><Relationship Id="rId17" Type="http://schemas.openxmlformats.org/officeDocument/2006/relationships/image" Target="../media/image190.png"/><Relationship Id="rId25" Type="http://schemas.openxmlformats.org/officeDocument/2006/relationships/image" Target="../media/image194.png"/><Relationship Id="rId33" Type="http://schemas.openxmlformats.org/officeDocument/2006/relationships/image" Target="../media/image198.png"/><Relationship Id="rId38" Type="http://schemas.openxmlformats.org/officeDocument/2006/relationships/customXml" Target="../ink/ink232.xml"/><Relationship Id="rId46" Type="http://schemas.openxmlformats.org/officeDocument/2006/relationships/customXml" Target="../ink/ink236.xml"/><Relationship Id="rId59" Type="http://schemas.openxmlformats.org/officeDocument/2006/relationships/image" Target="../media/image211.png"/><Relationship Id="rId67" Type="http://schemas.openxmlformats.org/officeDocument/2006/relationships/image" Target="../media/image215.png"/><Relationship Id="rId20" Type="http://schemas.openxmlformats.org/officeDocument/2006/relationships/customXml" Target="../ink/ink223.xml"/><Relationship Id="rId41" Type="http://schemas.openxmlformats.org/officeDocument/2006/relationships/image" Target="../media/image202.png"/><Relationship Id="rId54" Type="http://schemas.openxmlformats.org/officeDocument/2006/relationships/customXml" Target="../ink/ink240.xml"/><Relationship Id="rId62" Type="http://schemas.openxmlformats.org/officeDocument/2006/relationships/customXml" Target="../ink/ink244.xml"/><Relationship Id="rId70" Type="http://schemas.openxmlformats.org/officeDocument/2006/relationships/customXml" Target="../ink/ink248.xml"/><Relationship Id="rId75" Type="http://schemas.openxmlformats.org/officeDocument/2006/relationships/image" Target="../media/image219.png"/><Relationship Id="rId83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89.png"/><Relationship Id="rId23" Type="http://schemas.openxmlformats.org/officeDocument/2006/relationships/image" Target="../media/image193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49" Type="http://schemas.openxmlformats.org/officeDocument/2006/relationships/image" Target="../media/image206.png"/><Relationship Id="rId57" Type="http://schemas.openxmlformats.org/officeDocument/2006/relationships/image" Target="../media/image210.png"/><Relationship Id="rId10" Type="http://schemas.openxmlformats.org/officeDocument/2006/relationships/customXml" Target="../ink/ink218.xml"/><Relationship Id="rId31" Type="http://schemas.openxmlformats.org/officeDocument/2006/relationships/image" Target="../media/image197.png"/><Relationship Id="rId44" Type="http://schemas.openxmlformats.org/officeDocument/2006/relationships/customXml" Target="../ink/ink235.xml"/><Relationship Id="rId52" Type="http://schemas.openxmlformats.org/officeDocument/2006/relationships/customXml" Target="../ink/ink239.xml"/><Relationship Id="rId60" Type="http://schemas.openxmlformats.org/officeDocument/2006/relationships/customXml" Target="../ink/ink243.xml"/><Relationship Id="rId65" Type="http://schemas.openxmlformats.org/officeDocument/2006/relationships/image" Target="../media/image214.png"/><Relationship Id="rId73" Type="http://schemas.openxmlformats.org/officeDocument/2006/relationships/image" Target="../media/image218.png"/><Relationship Id="rId78" Type="http://schemas.openxmlformats.org/officeDocument/2006/relationships/customXml" Target="../ink/ink252.xml"/><Relationship Id="rId81" Type="http://schemas.openxmlformats.org/officeDocument/2006/relationships/image" Target="../media/image222.png"/><Relationship Id="rId9" Type="http://schemas.openxmlformats.org/officeDocument/2006/relationships/image" Target="../media/image186.png"/><Relationship Id="rId13" Type="http://schemas.openxmlformats.org/officeDocument/2006/relationships/image" Target="../media/image188.png"/><Relationship Id="rId18" Type="http://schemas.openxmlformats.org/officeDocument/2006/relationships/customXml" Target="../ink/ink222.xml"/><Relationship Id="rId39" Type="http://schemas.openxmlformats.org/officeDocument/2006/relationships/image" Target="../media/image201.png"/><Relationship Id="rId34" Type="http://schemas.openxmlformats.org/officeDocument/2006/relationships/customXml" Target="../ink/ink230.xml"/><Relationship Id="rId50" Type="http://schemas.openxmlformats.org/officeDocument/2006/relationships/customXml" Target="../ink/ink238.xml"/><Relationship Id="rId55" Type="http://schemas.openxmlformats.org/officeDocument/2006/relationships/image" Target="../media/image209.png"/><Relationship Id="rId76" Type="http://schemas.openxmlformats.org/officeDocument/2006/relationships/customXml" Target="../ink/ink251.xml"/><Relationship Id="rId7" Type="http://schemas.openxmlformats.org/officeDocument/2006/relationships/image" Target="../media/image1850.png"/><Relationship Id="rId71" Type="http://schemas.openxmlformats.org/officeDocument/2006/relationships/image" Target="../media/image217.png"/><Relationship Id="rId2" Type="http://schemas.openxmlformats.org/officeDocument/2006/relationships/customXml" Target="../ink/ink216.xml"/><Relationship Id="rId29" Type="http://schemas.openxmlformats.org/officeDocument/2006/relationships/image" Target="../media/image196.png"/><Relationship Id="rId24" Type="http://schemas.openxmlformats.org/officeDocument/2006/relationships/customXml" Target="../ink/ink225.xml"/><Relationship Id="rId40" Type="http://schemas.openxmlformats.org/officeDocument/2006/relationships/customXml" Target="../ink/ink233.xml"/><Relationship Id="rId45" Type="http://schemas.openxmlformats.org/officeDocument/2006/relationships/image" Target="../media/image204.png"/><Relationship Id="rId66" Type="http://schemas.openxmlformats.org/officeDocument/2006/relationships/customXml" Target="../ink/ink24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2.xml"/><Relationship Id="rId299" Type="http://schemas.openxmlformats.org/officeDocument/2006/relationships/customXml" Target="../ink/ink403.xml"/><Relationship Id="rId21" Type="http://schemas.openxmlformats.org/officeDocument/2006/relationships/customXml" Target="../ink/ink264.xml"/><Relationship Id="rId63" Type="http://schemas.openxmlformats.org/officeDocument/2006/relationships/customXml" Target="../ink/ink285.xml"/><Relationship Id="rId159" Type="http://schemas.openxmlformats.org/officeDocument/2006/relationships/customXml" Target="../ink/ink333.xml"/><Relationship Id="rId324" Type="http://schemas.openxmlformats.org/officeDocument/2006/relationships/image" Target="../media/image357.png"/><Relationship Id="rId366" Type="http://schemas.openxmlformats.org/officeDocument/2006/relationships/image" Target="../media/image378.png"/><Relationship Id="rId170" Type="http://schemas.openxmlformats.org/officeDocument/2006/relationships/image" Target="../media/image280.png"/><Relationship Id="rId226" Type="http://schemas.openxmlformats.org/officeDocument/2006/relationships/image" Target="../media/image308.png"/><Relationship Id="rId433" Type="http://schemas.openxmlformats.org/officeDocument/2006/relationships/customXml" Target="../ink/ink470.xml"/><Relationship Id="rId268" Type="http://schemas.openxmlformats.org/officeDocument/2006/relationships/image" Target="../media/image329.png"/><Relationship Id="rId32" Type="http://schemas.openxmlformats.org/officeDocument/2006/relationships/image" Target="../media/image21.png"/><Relationship Id="rId74" Type="http://schemas.openxmlformats.org/officeDocument/2006/relationships/image" Target="../media/image232.png"/><Relationship Id="rId128" Type="http://schemas.openxmlformats.org/officeDocument/2006/relationships/image" Target="../media/image259.png"/><Relationship Id="rId335" Type="http://schemas.openxmlformats.org/officeDocument/2006/relationships/customXml" Target="../ink/ink421.xml"/><Relationship Id="rId377" Type="http://schemas.openxmlformats.org/officeDocument/2006/relationships/customXml" Target="../ink/ink442.xml"/><Relationship Id="rId181" Type="http://schemas.openxmlformats.org/officeDocument/2006/relationships/customXml" Target="../ink/ink344.xml"/><Relationship Id="rId237" Type="http://schemas.openxmlformats.org/officeDocument/2006/relationships/customXml" Target="../ink/ink372.xml"/><Relationship Id="rId402" Type="http://schemas.openxmlformats.org/officeDocument/2006/relationships/image" Target="../media/image396.png"/><Relationship Id="rId279" Type="http://schemas.openxmlformats.org/officeDocument/2006/relationships/customXml" Target="../ink/ink393.xml"/><Relationship Id="rId43" Type="http://schemas.openxmlformats.org/officeDocument/2006/relationships/customXml" Target="../ink/ink275.xml"/><Relationship Id="rId139" Type="http://schemas.openxmlformats.org/officeDocument/2006/relationships/customXml" Target="../ink/ink323.xml"/><Relationship Id="rId290" Type="http://schemas.openxmlformats.org/officeDocument/2006/relationships/image" Target="../media/image340.png"/><Relationship Id="rId304" Type="http://schemas.openxmlformats.org/officeDocument/2006/relationships/image" Target="../media/image347.png"/><Relationship Id="rId346" Type="http://schemas.openxmlformats.org/officeDocument/2006/relationships/image" Target="../media/image368.png"/><Relationship Id="rId388" Type="http://schemas.openxmlformats.org/officeDocument/2006/relationships/image" Target="../media/image389.png"/><Relationship Id="rId85" Type="http://schemas.openxmlformats.org/officeDocument/2006/relationships/customXml" Target="../ink/ink296.xml"/><Relationship Id="rId150" Type="http://schemas.openxmlformats.org/officeDocument/2006/relationships/image" Target="../media/image270.png"/><Relationship Id="rId192" Type="http://schemas.openxmlformats.org/officeDocument/2006/relationships/image" Target="../media/image291.png"/><Relationship Id="rId206" Type="http://schemas.openxmlformats.org/officeDocument/2006/relationships/image" Target="../media/image298.png"/><Relationship Id="rId413" Type="http://schemas.openxmlformats.org/officeDocument/2006/relationships/customXml" Target="../ink/ink460.xml"/><Relationship Id="rId248" Type="http://schemas.openxmlformats.org/officeDocument/2006/relationships/image" Target="../media/image319.png"/><Relationship Id="rId12" Type="http://schemas.openxmlformats.org/officeDocument/2006/relationships/image" Target="../media/image11.png"/><Relationship Id="rId108" Type="http://schemas.openxmlformats.org/officeDocument/2006/relationships/image" Target="../media/image249.png"/><Relationship Id="rId315" Type="http://schemas.openxmlformats.org/officeDocument/2006/relationships/customXml" Target="../ink/ink411.xml"/><Relationship Id="rId357" Type="http://schemas.openxmlformats.org/officeDocument/2006/relationships/customXml" Target="../ink/ink432.xml"/><Relationship Id="rId54" Type="http://schemas.openxmlformats.org/officeDocument/2006/relationships/image" Target="../media/image125.png"/><Relationship Id="rId96" Type="http://schemas.openxmlformats.org/officeDocument/2006/relationships/image" Target="../media/image243.png"/><Relationship Id="rId161" Type="http://schemas.openxmlformats.org/officeDocument/2006/relationships/customXml" Target="../ink/ink334.xml"/><Relationship Id="rId217" Type="http://schemas.openxmlformats.org/officeDocument/2006/relationships/customXml" Target="../ink/ink362.xml"/><Relationship Id="rId399" Type="http://schemas.openxmlformats.org/officeDocument/2006/relationships/customXml" Target="../ink/ink453.xml"/><Relationship Id="rId259" Type="http://schemas.openxmlformats.org/officeDocument/2006/relationships/customXml" Target="../ink/ink383.xml"/><Relationship Id="rId424" Type="http://schemas.openxmlformats.org/officeDocument/2006/relationships/image" Target="../media/image407.png"/><Relationship Id="rId23" Type="http://schemas.openxmlformats.org/officeDocument/2006/relationships/customXml" Target="../ink/ink265.xml"/><Relationship Id="rId119" Type="http://schemas.openxmlformats.org/officeDocument/2006/relationships/customXml" Target="../ink/ink313.xml"/><Relationship Id="rId270" Type="http://schemas.openxmlformats.org/officeDocument/2006/relationships/image" Target="../media/image330.png"/><Relationship Id="rId326" Type="http://schemas.openxmlformats.org/officeDocument/2006/relationships/image" Target="../media/image358.png"/><Relationship Id="rId65" Type="http://schemas.openxmlformats.org/officeDocument/2006/relationships/customXml" Target="../ink/ink286.xml"/><Relationship Id="rId130" Type="http://schemas.openxmlformats.org/officeDocument/2006/relationships/image" Target="../media/image260.png"/><Relationship Id="rId368" Type="http://schemas.openxmlformats.org/officeDocument/2006/relationships/image" Target="../media/image379.png"/><Relationship Id="rId172" Type="http://schemas.openxmlformats.org/officeDocument/2006/relationships/image" Target="../media/image281.png"/><Relationship Id="rId228" Type="http://schemas.openxmlformats.org/officeDocument/2006/relationships/image" Target="../media/image309.png"/><Relationship Id="rId281" Type="http://schemas.openxmlformats.org/officeDocument/2006/relationships/customXml" Target="../ink/ink394.xml"/><Relationship Id="rId337" Type="http://schemas.openxmlformats.org/officeDocument/2006/relationships/customXml" Target="../ink/ink422.xml"/><Relationship Id="rId34" Type="http://schemas.openxmlformats.org/officeDocument/2006/relationships/image" Target="../media/image22.png"/><Relationship Id="rId76" Type="http://schemas.openxmlformats.org/officeDocument/2006/relationships/image" Target="../media/image233.png"/><Relationship Id="rId141" Type="http://schemas.openxmlformats.org/officeDocument/2006/relationships/customXml" Target="../ink/ink324.xml"/><Relationship Id="rId379" Type="http://schemas.openxmlformats.org/officeDocument/2006/relationships/customXml" Target="../ink/ink443.xml"/><Relationship Id="rId7" Type="http://schemas.openxmlformats.org/officeDocument/2006/relationships/customXml" Target="../ink/ink257.xml"/><Relationship Id="rId183" Type="http://schemas.openxmlformats.org/officeDocument/2006/relationships/customXml" Target="../ink/ink345.xml"/><Relationship Id="rId239" Type="http://schemas.openxmlformats.org/officeDocument/2006/relationships/customXml" Target="../ink/ink373.xml"/><Relationship Id="rId390" Type="http://schemas.openxmlformats.org/officeDocument/2006/relationships/image" Target="../media/image390.png"/><Relationship Id="rId404" Type="http://schemas.openxmlformats.org/officeDocument/2006/relationships/image" Target="../media/image397.png"/><Relationship Id="rId250" Type="http://schemas.openxmlformats.org/officeDocument/2006/relationships/image" Target="../media/image320.png"/><Relationship Id="rId292" Type="http://schemas.openxmlformats.org/officeDocument/2006/relationships/image" Target="../media/image341.png"/><Relationship Id="rId306" Type="http://schemas.openxmlformats.org/officeDocument/2006/relationships/image" Target="../media/image348.png"/><Relationship Id="rId45" Type="http://schemas.openxmlformats.org/officeDocument/2006/relationships/customXml" Target="../ink/ink276.xml"/><Relationship Id="rId87" Type="http://schemas.openxmlformats.org/officeDocument/2006/relationships/customXml" Target="../ink/ink297.xml"/><Relationship Id="rId110" Type="http://schemas.openxmlformats.org/officeDocument/2006/relationships/image" Target="../media/image250.png"/><Relationship Id="rId348" Type="http://schemas.openxmlformats.org/officeDocument/2006/relationships/image" Target="../media/image369.png"/><Relationship Id="rId152" Type="http://schemas.openxmlformats.org/officeDocument/2006/relationships/image" Target="../media/image271.png"/><Relationship Id="rId194" Type="http://schemas.openxmlformats.org/officeDocument/2006/relationships/image" Target="../media/image292.png"/><Relationship Id="rId208" Type="http://schemas.openxmlformats.org/officeDocument/2006/relationships/image" Target="../media/image299.png"/><Relationship Id="rId415" Type="http://schemas.openxmlformats.org/officeDocument/2006/relationships/customXml" Target="../ink/ink461.xml"/><Relationship Id="rId261" Type="http://schemas.openxmlformats.org/officeDocument/2006/relationships/customXml" Target="../ink/ink384.xml"/><Relationship Id="rId14" Type="http://schemas.openxmlformats.org/officeDocument/2006/relationships/image" Target="../media/image12.png"/><Relationship Id="rId56" Type="http://schemas.openxmlformats.org/officeDocument/2006/relationships/image" Target="../media/image152.png"/><Relationship Id="rId317" Type="http://schemas.openxmlformats.org/officeDocument/2006/relationships/customXml" Target="../ink/ink412.xml"/><Relationship Id="rId359" Type="http://schemas.openxmlformats.org/officeDocument/2006/relationships/customXml" Target="../ink/ink433.xml"/><Relationship Id="rId98" Type="http://schemas.openxmlformats.org/officeDocument/2006/relationships/image" Target="../media/image244.png"/><Relationship Id="rId121" Type="http://schemas.openxmlformats.org/officeDocument/2006/relationships/customXml" Target="../ink/ink314.xml"/><Relationship Id="rId163" Type="http://schemas.openxmlformats.org/officeDocument/2006/relationships/customXml" Target="../ink/ink335.xml"/><Relationship Id="rId219" Type="http://schemas.openxmlformats.org/officeDocument/2006/relationships/customXml" Target="../ink/ink363.xml"/><Relationship Id="rId370" Type="http://schemas.openxmlformats.org/officeDocument/2006/relationships/image" Target="../media/image380.png"/><Relationship Id="rId426" Type="http://schemas.openxmlformats.org/officeDocument/2006/relationships/image" Target="../media/image408.png"/><Relationship Id="rId230" Type="http://schemas.openxmlformats.org/officeDocument/2006/relationships/image" Target="../media/image310.png"/><Relationship Id="rId25" Type="http://schemas.openxmlformats.org/officeDocument/2006/relationships/customXml" Target="../ink/ink266.xml"/><Relationship Id="rId67" Type="http://schemas.openxmlformats.org/officeDocument/2006/relationships/customXml" Target="../ink/ink287.xml"/><Relationship Id="rId272" Type="http://schemas.openxmlformats.org/officeDocument/2006/relationships/image" Target="../media/image331.png"/><Relationship Id="rId328" Type="http://schemas.openxmlformats.org/officeDocument/2006/relationships/image" Target="../media/image359.png"/><Relationship Id="rId132" Type="http://schemas.openxmlformats.org/officeDocument/2006/relationships/image" Target="../media/image261.png"/><Relationship Id="rId174" Type="http://schemas.openxmlformats.org/officeDocument/2006/relationships/image" Target="../media/image282.png"/><Relationship Id="rId381" Type="http://schemas.openxmlformats.org/officeDocument/2006/relationships/customXml" Target="../ink/ink444.xml"/><Relationship Id="rId241" Type="http://schemas.openxmlformats.org/officeDocument/2006/relationships/customXml" Target="../ink/ink374.xml"/><Relationship Id="rId36" Type="http://schemas.openxmlformats.org/officeDocument/2006/relationships/image" Target="../media/image23.png"/><Relationship Id="rId283" Type="http://schemas.openxmlformats.org/officeDocument/2006/relationships/customXml" Target="../ink/ink395.xml"/><Relationship Id="rId339" Type="http://schemas.openxmlformats.org/officeDocument/2006/relationships/customXml" Target="../ink/ink423.xml"/><Relationship Id="rId78" Type="http://schemas.openxmlformats.org/officeDocument/2006/relationships/image" Target="../media/image234.png"/><Relationship Id="rId101" Type="http://schemas.openxmlformats.org/officeDocument/2006/relationships/customXml" Target="../ink/ink304.xml"/><Relationship Id="rId143" Type="http://schemas.openxmlformats.org/officeDocument/2006/relationships/customXml" Target="../ink/ink325.xml"/><Relationship Id="rId185" Type="http://schemas.openxmlformats.org/officeDocument/2006/relationships/customXml" Target="../ink/ink346.xml"/><Relationship Id="rId350" Type="http://schemas.openxmlformats.org/officeDocument/2006/relationships/image" Target="../media/image370.png"/><Relationship Id="rId406" Type="http://schemas.openxmlformats.org/officeDocument/2006/relationships/image" Target="../media/image398.png"/><Relationship Id="rId9" Type="http://schemas.openxmlformats.org/officeDocument/2006/relationships/customXml" Target="../ink/ink258.xml"/><Relationship Id="rId210" Type="http://schemas.openxmlformats.org/officeDocument/2006/relationships/image" Target="../media/image300.png"/><Relationship Id="rId392" Type="http://schemas.openxmlformats.org/officeDocument/2006/relationships/image" Target="../media/image391.png"/><Relationship Id="rId252" Type="http://schemas.openxmlformats.org/officeDocument/2006/relationships/image" Target="../media/image321.png"/><Relationship Id="rId294" Type="http://schemas.openxmlformats.org/officeDocument/2006/relationships/image" Target="../media/image342.png"/><Relationship Id="rId308" Type="http://schemas.openxmlformats.org/officeDocument/2006/relationships/image" Target="../media/image349.png"/><Relationship Id="rId47" Type="http://schemas.openxmlformats.org/officeDocument/2006/relationships/customXml" Target="../ink/ink277.xml"/><Relationship Id="rId89" Type="http://schemas.openxmlformats.org/officeDocument/2006/relationships/customXml" Target="../ink/ink298.xml"/><Relationship Id="rId112" Type="http://schemas.openxmlformats.org/officeDocument/2006/relationships/image" Target="../media/image251.png"/><Relationship Id="rId154" Type="http://schemas.openxmlformats.org/officeDocument/2006/relationships/image" Target="../media/image272.png"/><Relationship Id="rId361" Type="http://schemas.openxmlformats.org/officeDocument/2006/relationships/customXml" Target="../ink/ink434.xml"/><Relationship Id="rId196" Type="http://schemas.openxmlformats.org/officeDocument/2006/relationships/image" Target="../media/image293.png"/><Relationship Id="rId417" Type="http://schemas.openxmlformats.org/officeDocument/2006/relationships/customXml" Target="../ink/ink462.xml"/><Relationship Id="rId16" Type="http://schemas.openxmlformats.org/officeDocument/2006/relationships/image" Target="../media/image13.png"/><Relationship Id="rId221" Type="http://schemas.openxmlformats.org/officeDocument/2006/relationships/customXml" Target="../ink/ink364.xml"/><Relationship Id="rId263" Type="http://schemas.openxmlformats.org/officeDocument/2006/relationships/customXml" Target="../ink/ink385.xml"/><Relationship Id="rId319" Type="http://schemas.openxmlformats.org/officeDocument/2006/relationships/customXml" Target="../ink/ink413.xml"/><Relationship Id="rId58" Type="http://schemas.openxmlformats.org/officeDocument/2006/relationships/image" Target="../media/image185.png"/><Relationship Id="rId123" Type="http://schemas.openxmlformats.org/officeDocument/2006/relationships/customXml" Target="../ink/ink315.xml"/><Relationship Id="rId330" Type="http://schemas.openxmlformats.org/officeDocument/2006/relationships/image" Target="../media/image360.png"/><Relationship Id="rId165" Type="http://schemas.openxmlformats.org/officeDocument/2006/relationships/customXml" Target="../ink/ink336.xml"/><Relationship Id="rId372" Type="http://schemas.openxmlformats.org/officeDocument/2006/relationships/image" Target="../media/image381.png"/><Relationship Id="rId428" Type="http://schemas.openxmlformats.org/officeDocument/2006/relationships/image" Target="../media/image409.png"/><Relationship Id="rId232" Type="http://schemas.openxmlformats.org/officeDocument/2006/relationships/image" Target="../media/image311.png"/><Relationship Id="rId274" Type="http://schemas.openxmlformats.org/officeDocument/2006/relationships/image" Target="../media/image332.png"/><Relationship Id="rId27" Type="http://schemas.openxmlformats.org/officeDocument/2006/relationships/customXml" Target="../ink/ink267.xml"/><Relationship Id="rId69" Type="http://schemas.openxmlformats.org/officeDocument/2006/relationships/customXml" Target="../ink/ink288.xml"/><Relationship Id="rId134" Type="http://schemas.openxmlformats.org/officeDocument/2006/relationships/image" Target="../media/image262.png"/><Relationship Id="rId80" Type="http://schemas.openxmlformats.org/officeDocument/2006/relationships/image" Target="../media/image235.png"/><Relationship Id="rId176" Type="http://schemas.openxmlformats.org/officeDocument/2006/relationships/image" Target="../media/image283.png"/><Relationship Id="rId341" Type="http://schemas.openxmlformats.org/officeDocument/2006/relationships/customXml" Target="../ink/ink424.xml"/><Relationship Id="rId383" Type="http://schemas.openxmlformats.org/officeDocument/2006/relationships/customXml" Target="../ink/ink445.xml"/><Relationship Id="rId201" Type="http://schemas.openxmlformats.org/officeDocument/2006/relationships/customXml" Target="../ink/ink354.xml"/><Relationship Id="rId243" Type="http://schemas.openxmlformats.org/officeDocument/2006/relationships/customXml" Target="../ink/ink375.xml"/><Relationship Id="rId285" Type="http://schemas.openxmlformats.org/officeDocument/2006/relationships/customXml" Target="../ink/ink396.xml"/><Relationship Id="rId38" Type="http://schemas.openxmlformats.org/officeDocument/2006/relationships/image" Target="../media/image24.png"/><Relationship Id="rId103" Type="http://schemas.openxmlformats.org/officeDocument/2006/relationships/customXml" Target="../ink/ink305.xml"/><Relationship Id="rId310" Type="http://schemas.openxmlformats.org/officeDocument/2006/relationships/image" Target="../media/image350.png"/><Relationship Id="rId91" Type="http://schemas.openxmlformats.org/officeDocument/2006/relationships/customXml" Target="../ink/ink299.xml"/><Relationship Id="rId145" Type="http://schemas.openxmlformats.org/officeDocument/2006/relationships/customXml" Target="../ink/ink326.xml"/><Relationship Id="rId187" Type="http://schemas.openxmlformats.org/officeDocument/2006/relationships/customXml" Target="../ink/ink347.xml"/><Relationship Id="rId352" Type="http://schemas.openxmlformats.org/officeDocument/2006/relationships/image" Target="../media/image371.png"/><Relationship Id="rId394" Type="http://schemas.openxmlformats.org/officeDocument/2006/relationships/image" Target="../media/image392.png"/><Relationship Id="rId408" Type="http://schemas.openxmlformats.org/officeDocument/2006/relationships/image" Target="../media/image399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01.png"/><Relationship Id="rId233" Type="http://schemas.openxmlformats.org/officeDocument/2006/relationships/customXml" Target="../ink/ink370.xml"/><Relationship Id="rId254" Type="http://schemas.openxmlformats.org/officeDocument/2006/relationships/image" Target="../media/image322.png"/><Relationship Id="rId28" Type="http://schemas.openxmlformats.org/officeDocument/2006/relationships/image" Target="../media/image19.png"/><Relationship Id="rId49" Type="http://schemas.openxmlformats.org/officeDocument/2006/relationships/customXml" Target="../ink/ink278.xml"/><Relationship Id="rId114" Type="http://schemas.openxmlformats.org/officeDocument/2006/relationships/image" Target="../media/image252.png"/><Relationship Id="rId275" Type="http://schemas.openxmlformats.org/officeDocument/2006/relationships/customXml" Target="../ink/ink391.xml"/><Relationship Id="rId296" Type="http://schemas.openxmlformats.org/officeDocument/2006/relationships/image" Target="../media/image343.png"/><Relationship Id="rId300" Type="http://schemas.openxmlformats.org/officeDocument/2006/relationships/image" Target="../media/image345.png"/><Relationship Id="rId60" Type="http://schemas.openxmlformats.org/officeDocument/2006/relationships/image" Target="../media/image225.png"/><Relationship Id="rId81" Type="http://schemas.openxmlformats.org/officeDocument/2006/relationships/customXml" Target="../ink/ink294.xml"/><Relationship Id="rId135" Type="http://schemas.openxmlformats.org/officeDocument/2006/relationships/customXml" Target="../ink/ink321.xml"/><Relationship Id="rId156" Type="http://schemas.openxmlformats.org/officeDocument/2006/relationships/image" Target="../media/image273.png"/><Relationship Id="rId177" Type="http://schemas.openxmlformats.org/officeDocument/2006/relationships/customXml" Target="../ink/ink342.xml"/><Relationship Id="rId198" Type="http://schemas.openxmlformats.org/officeDocument/2006/relationships/image" Target="../media/image294.png"/><Relationship Id="rId321" Type="http://schemas.openxmlformats.org/officeDocument/2006/relationships/customXml" Target="../ink/ink414.xml"/><Relationship Id="rId342" Type="http://schemas.openxmlformats.org/officeDocument/2006/relationships/image" Target="../media/image366.png"/><Relationship Id="rId363" Type="http://schemas.openxmlformats.org/officeDocument/2006/relationships/customXml" Target="../ink/ink435.xml"/><Relationship Id="rId384" Type="http://schemas.openxmlformats.org/officeDocument/2006/relationships/image" Target="../media/image387.png"/><Relationship Id="rId419" Type="http://schemas.openxmlformats.org/officeDocument/2006/relationships/customXml" Target="../ink/ink463.xml"/><Relationship Id="rId202" Type="http://schemas.openxmlformats.org/officeDocument/2006/relationships/image" Target="../media/image296.png"/><Relationship Id="rId223" Type="http://schemas.openxmlformats.org/officeDocument/2006/relationships/customXml" Target="../ink/ink365.xml"/><Relationship Id="rId244" Type="http://schemas.openxmlformats.org/officeDocument/2006/relationships/image" Target="../media/image317.png"/><Relationship Id="rId430" Type="http://schemas.openxmlformats.org/officeDocument/2006/relationships/image" Target="../media/image410.png"/><Relationship Id="rId18" Type="http://schemas.openxmlformats.org/officeDocument/2006/relationships/image" Target="../media/image14.png"/><Relationship Id="rId39" Type="http://schemas.openxmlformats.org/officeDocument/2006/relationships/customXml" Target="../ink/ink273.xml"/><Relationship Id="rId265" Type="http://schemas.openxmlformats.org/officeDocument/2006/relationships/customXml" Target="../ink/ink386.xml"/><Relationship Id="rId286" Type="http://schemas.openxmlformats.org/officeDocument/2006/relationships/image" Target="../media/image338.png"/><Relationship Id="rId50" Type="http://schemas.openxmlformats.org/officeDocument/2006/relationships/image" Target="../media/image30.png"/><Relationship Id="rId104" Type="http://schemas.openxmlformats.org/officeDocument/2006/relationships/image" Target="../media/image247.png"/><Relationship Id="rId125" Type="http://schemas.openxmlformats.org/officeDocument/2006/relationships/customXml" Target="../ink/ink316.xml"/><Relationship Id="rId146" Type="http://schemas.openxmlformats.org/officeDocument/2006/relationships/image" Target="../media/image268.png"/><Relationship Id="rId167" Type="http://schemas.openxmlformats.org/officeDocument/2006/relationships/customXml" Target="../ink/ink337.xml"/><Relationship Id="rId188" Type="http://schemas.openxmlformats.org/officeDocument/2006/relationships/image" Target="../media/image289.png"/><Relationship Id="rId311" Type="http://schemas.openxmlformats.org/officeDocument/2006/relationships/customXml" Target="../ink/ink409.xml"/><Relationship Id="rId332" Type="http://schemas.openxmlformats.org/officeDocument/2006/relationships/image" Target="../media/image361.png"/><Relationship Id="rId353" Type="http://schemas.openxmlformats.org/officeDocument/2006/relationships/customXml" Target="../ink/ink430.xml"/><Relationship Id="rId374" Type="http://schemas.openxmlformats.org/officeDocument/2006/relationships/image" Target="../media/image382.png"/><Relationship Id="rId395" Type="http://schemas.openxmlformats.org/officeDocument/2006/relationships/customXml" Target="../ink/ink451.xml"/><Relationship Id="rId409" Type="http://schemas.openxmlformats.org/officeDocument/2006/relationships/customXml" Target="../ink/ink458.xml"/><Relationship Id="rId71" Type="http://schemas.openxmlformats.org/officeDocument/2006/relationships/customXml" Target="../ink/ink289.xml"/><Relationship Id="rId92" Type="http://schemas.openxmlformats.org/officeDocument/2006/relationships/image" Target="../media/image241.png"/><Relationship Id="rId213" Type="http://schemas.openxmlformats.org/officeDocument/2006/relationships/customXml" Target="../ink/ink360.xml"/><Relationship Id="rId234" Type="http://schemas.openxmlformats.org/officeDocument/2006/relationships/image" Target="../media/image312.png"/><Relationship Id="rId420" Type="http://schemas.openxmlformats.org/officeDocument/2006/relationships/image" Target="../media/image405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68.xml"/><Relationship Id="rId255" Type="http://schemas.openxmlformats.org/officeDocument/2006/relationships/customXml" Target="../ink/ink381.xml"/><Relationship Id="rId276" Type="http://schemas.openxmlformats.org/officeDocument/2006/relationships/image" Target="../media/image333.png"/><Relationship Id="rId297" Type="http://schemas.openxmlformats.org/officeDocument/2006/relationships/customXml" Target="../ink/ink402.xml"/><Relationship Id="rId40" Type="http://schemas.openxmlformats.org/officeDocument/2006/relationships/image" Target="../media/image25.png"/><Relationship Id="rId115" Type="http://schemas.openxmlformats.org/officeDocument/2006/relationships/customXml" Target="../ink/ink311.xml"/><Relationship Id="rId136" Type="http://schemas.openxmlformats.org/officeDocument/2006/relationships/image" Target="../media/image263.png"/><Relationship Id="rId157" Type="http://schemas.openxmlformats.org/officeDocument/2006/relationships/customXml" Target="../ink/ink332.xml"/><Relationship Id="rId178" Type="http://schemas.openxmlformats.org/officeDocument/2006/relationships/image" Target="../media/image284.png"/><Relationship Id="rId301" Type="http://schemas.openxmlformats.org/officeDocument/2006/relationships/customXml" Target="../ink/ink404.xml"/><Relationship Id="rId322" Type="http://schemas.openxmlformats.org/officeDocument/2006/relationships/image" Target="../media/image356.png"/><Relationship Id="rId343" Type="http://schemas.openxmlformats.org/officeDocument/2006/relationships/customXml" Target="../ink/ink425.xml"/><Relationship Id="rId364" Type="http://schemas.openxmlformats.org/officeDocument/2006/relationships/image" Target="../media/image377.png"/><Relationship Id="rId61" Type="http://schemas.openxmlformats.org/officeDocument/2006/relationships/customXml" Target="../ink/ink284.xml"/><Relationship Id="rId82" Type="http://schemas.openxmlformats.org/officeDocument/2006/relationships/image" Target="../media/image236.png"/><Relationship Id="rId199" Type="http://schemas.openxmlformats.org/officeDocument/2006/relationships/customXml" Target="../ink/ink353.xml"/><Relationship Id="rId203" Type="http://schemas.openxmlformats.org/officeDocument/2006/relationships/customXml" Target="../ink/ink355.xml"/><Relationship Id="rId385" Type="http://schemas.openxmlformats.org/officeDocument/2006/relationships/customXml" Target="../ink/ink446.xml"/><Relationship Id="rId19" Type="http://schemas.openxmlformats.org/officeDocument/2006/relationships/customXml" Target="../ink/ink263.xml"/><Relationship Id="rId224" Type="http://schemas.openxmlformats.org/officeDocument/2006/relationships/image" Target="../media/image307.png"/><Relationship Id="rId245" Type="http://schemas.openxmlformats.org/officeDocument/2006/relationships/customXml" Target="../ink/ink376.xml"/><Relationship Id="rId266" Type="http://schemas.openxmlformats.org/officeDocument/2006/relationships/image" Target="../media/image328.png"/><Relationship Id="rId287" Type="http://schemas.openxmlformats.org/officeDocument/2006/relationships/customXml" Target="../ink/ink397.xml"/><Relationship Id="rId410" Type="http://schemas.openxmlformats.org/officeDocument/2006/relationships/image" Target="../media/image400.png"/><Relationship Id="rId431" Type="http://schemas.openxmlformats.org/officeDocument/2006/relationships/customXml" Target="../ink/ink469.xml"/><Relationship Id="rId30" Type="http://schemas.openxmlformats.org/officeDocument/2006/relationships/image" Target="../media/image20.png"/><Relationship Id="rId105" Type="http://schemas.openxmlformats.org/officeDocument/2006/relationships/customXml" Target="../ink/ink306.xml"/><Relationship Id="rId126" Type="http://schemas.openxmlformats.org/officeDocument/2006/relationships/image" Target="../media/image258.png"/><Relationship Id="rId147" Type="http://schemas.openxmlformats.org/officeDocument/2006/relationships/customXml" Target="../ink/ink327.xml"/><Relationship Id="rId168" Type="http://schemas.openxmlformats.org/officeDocument/2006/relationships/image" Target="../media/image279.png"/><Relationship Id="rId312" Type="http://schemas.openxmlformats.org/officeDocument/2006/relationships/image" Target="../media/image351.png"/><Relationship Id="rId333" Type="http://schemas.openxmlformats.org/officeDocument/2006/relationships/customXml" Target="../ink/ink420.xml"/><Relationship Id="rId354" Type="http://schemas.openxmlformats.org/officeDocument/2006/relationships/image" Target="../media/image372.png"/><Relationship Id="rId51" Type="http://schemas.openxmlformats.org/officeDocument/2006/relationships/customXml" Target="../ink/ink279.xml"/><Relationship Id="rId72" Type="http://schemas.openxmlformats.org/officeDocument/2006/relationships/image" Target="../media/image231.png"/><Relationship Id="rId93" Type="http://schemas.openxmlformats.org/officeDocument/2006/relationships/customXml" Target="../ink/ink300.xml"/><Relationship Id="rId189" Type="http://schemas.openxmlformats.org/officeDocument/2006/relationships/customXml" Target="../ink/ink348.xml"/><Relationship Id="rId375" Type="http://schemas.openxmlformats.org/officeDocument/2006/relationships/customXml" Target="../ink/ink441.xml"/><Relationship Id="rId396" Type="http://schemas.openxmlformats.org/officeDocument/2006/relationships/image" Target="../media/image393.png"/><Relationship Id="rId3" Type="http://schemas.openxmlformats.org/officeDocument/2006/relationships/customXml" Target="../ink/ink256.xml"/><Relationship Id="rId214" Type="http://schemas.openxmlformats.org/officeDocument/2006/relationships/image" Target="../media/image302.png"/><Relationship Id="rId235" Type="http://schemas.openxmlformats.org/officeDocument/2006/relationships/customXml" Target="../ink/ink371.xml"/><Relationship Id="rId256" Type="http://schemas.openxmlformats.org/officeDocument/2006/relationships/image" Target="../media/image323.png"/><Relationship Id="rId277" Type="http://schemas.openxmlformats.org/officeDocument/2006/relationships/customXml" Target="../ink/ink392.xml"/><Relationship Id="rId298" Type="http://schemas.openxmlformats.org/officeDocument/2006/relationships/image" Target="../media/image344.png"/><Relationship Id="rId400" Type="http://schemas.openxmlformats.org/officeDocument/2006/relationships/image" Target="../media/image395.png"/><Relationship Id="rId421" Type="http://schemas.openxmlformats.org/officeDocument/2006/relationships/customXml" Target="../ink/ink464.xml"/><Relationship Id="rId116" Type="http://schemas.openxmlformats.org/officeDocument/2006/relationships/image" Target="../media/image253.png"/><Relationship Id="rId137" Type="http://schemas.openxmlformats.org/officeDocument/2006/relationships/customXml" Target="../ink/ink322.xml"/><Relationship Id="rId158" Type="http://schemas.openxmlformats.org/officeDocument/2006/relationships/image" Target="../media/image274.png"/><Relationship Id="rId302" Type="http://schemas.openxmlformats.org/officeDocument/2006/relationships/image" Target="../media/image346.png"/><Relationship Id="rId323" Type="http://schemas.openxmlformats.org/officeDocument/2006/relationships/customXml" Target="../ink/ink415.xml"/><Relationship Id="rId344" Type="http://schemas.openxmlformats.org/officeDocument/2006/relationships/image" Target="../media/image367.png"/><Relationship Id="rId20" Type="http://schemas.openxmlformats.org/officeDocument/2006/relationships/image" Target="../media/image15.png"/><Relationship Id="rId41" Type="http://schemas.openxmlformats.org/officeDocument/2006/relationships/customXml" Target="../ink/ink274.xml"/><Relationship Id="rId62" Type="http://schemas.openxmlformats.org/officeDocument/2006/relationships/image" Target="../media/image226.png"/><Relationship Id="rId83" Type="http://schemas.openxmlformats.org/officeDocument/2006/relationships/customXml" Target="../ink/ink295.xml"/><Relationship Id="rId179" Type="http://schemas.openxmlformats.org/officeDocument/2006/relationships/customXml" Target="../ink/ink343.xml"/><Relationship Id="rId365" Type="http://schemas.openxmlformats.org/officeDocument/2006/relationships/customXml" Target="../ink/ink436.xml"/><Relationship Id="rId386" Type="http://schemas.openxmlformats.org/officeDocument/2006/relationships/image" Target="../media/image388.png"/><Relationship Id="rId190" Type="http://schemas.openxmlformats.org/officeDocument/2006/relationships/image" Target="../media/image290.png"/><Relationship Id="rId204" Type="http://schemas.openxmlformats.org/officeDocument/2006/relationships/image" Target="../media/image297.png"/><Relationship Id="rId225" Type="http://schemas.openxmlformats.org/officeDocument/2006/relationships/customXml" Target="../ink/ink366.xml"/><Relationship Id="rId246" Type="http://schemas.openxmlformats.org/officeDocument/2006/relationships/image" Target="../media/image318.png"/><Relationship Id="rId267" Type="http://schemas.openxmlformats.org/officeDocument/2006/relationships/customXml" Target="../ink/ink387.xml"/><Relationship Id="rId288" Type="http://schemas.openxmlformats.org/officeDocument/2006/relationships/image" Target="../media/image339.png"/><Relationship Id="rId411" Type="http://schemas.openxmlformats.org/officeDocument/2006/relationships/customXml" Target="../ink/ink459.xml"/><Relationship Id="rId432" Type="http://schemas.openxmlformats.org/officeDocument/2006/relationships/image" Target="../media/image411.png"/><Relationship Id="rId106" Type="http://schemas.openxmlformats.org/officeDocument/2006/relationships/image" Target="../media/image248.png"/><Relationship Id="rId127" Type="http://schemas.openxmlformats.org/officeDocument/2006/relationships/customXml" Target="../ink/ink317.xml"/><Relationship Id="rId313" Type="http://schemas.openxmlformats.org/officeDocument/2006/relationships/customXml" Target="../ink/ink410.xml"/><Relationship Id="rId10" Type="http://schemas.openxmlformats.org/officeDocument/2006/relationships/image" Target="../media/image10.png"/><Relationship Id="rId31" Type="http://schemas.openxmlformats.org/officeDocument/2006/relationships/customXml" Target="../ink/ink269.xml"/><Relationship Id="rId52" Type="http://schemas.openxmlformats.org/officeDocument/2006/relationships/image" Target="../media/image92.png"/><Relationship Id="rId73" Type="http://schemas.openxmlformats.org/officeDocument/2006/relationships/customXml" Target="../ink/ink290.xml"/><Relationship Id="rId94" Type="http://schemas.openxmlformats.org/officeDocument/2006/relationships/image" Target="../media/image242.png"/><Relationship Id="rId148" Type="http://schemas.openxmlformats.org/officeDocument/2006/relationships/image" Target="../media/image269.png"/><Relationship Id="rId169" Type="http://schemas.openxmlformats.org/officeDocument/2006/relationships/customXml" Target="../ink/ink338.xml"/><Relationship Id="rId334" Type="http://schemas.openxmlformats.org/officeDocument/2006/relationships/image" Target="../media/image362.png"/><Relationship Id="rId355" Type="http://schemas.openxmlformats.org/officeDocument/2006/relationships/customXml" Target="../ink/ink431.xml"/><Relationship Id="rId376" Type="http://schemas.openxmlformats.org/officeDocument/2006/relationships/image" Target="../media/image383.png"/><Relationship Id="rId397" Type="http://schemas.openxmlformats.org/officeDocument/2006/relationships/customXml" Target="../ink/ink452.xml"/><Relationship Id="rId180" Type="http://schemas.openxmlformats.org/officeDocument/2006/relationships/image" Target="../media/image285.png"/><Relationship Id="rId215" Type="http://schemas.openxmlformats.org/officeDocument/2006/relationships/customXml" Target="../ink/ink361.xml"/><Relationship Id="rId236" Type="http://schemas.openxmlformats.org/officeDocument/2006/relationships/image" Target="../media/image313.png"/><Relationship Id="rId257" Type="http://schemas.openxmlformats.org/officeDocument/2006/relationships/customXml" Target="../ink/ink382.xml"/><Relationship Id="rId278" Type="http://schemas.openxmlformats.org/officeDocument/2006/relationships/image" Target="../media/image334.png"/><Relationship Id="rId401" Type="http://schemas.openxmlformats.org/officeDocument/2006/relationships/customXml" Target="../ink/ink454.xml"/><Relationship Id="rId422" Type="http://schemas.openxmlformats.org/officeDocument/2006/relationships/image" Target="../media/image406.png"/><Relationship Id="rId303" Type="http://schemas.openxmlformats.org/officeDocument/2006/relationships/customXml" Target="../ink/ink405.xml"/><Relationship Id="rId42" Type="http://schemas.openxmlformats.org/officeDocument/2006/relationships/image" Target="../media/image26.png"/><Relationship Id="rId84" Type="http://schemas.openxmlformats.org/officeDocument/2006/relationships/image" Target="../media/image237.png"/><Relationship Id="rId138" Type="http://schemas.openxmlformats.org/officeDocument/2006/relationships/image" Target="../media/image264.png"/><Relationship Id="rId345" Type="http://schemas.openxmlformats.org/officeDocument/2006/relationships/customXml" Target="../ink/ink426.xml"/><Relationship Id="rId387" Type="http://schemas.openxmlformats.org/officeDocument/2006/relationships/customXml" Target="../ink/ink447.xml"/><Relationship Id="rId191" Type="http://schemas.openxmlformats.org/officeDocument/2006/relationships/customXml" Target="../ink/ink349.xml"/><Relationship Id="rId205" Type="http://schemas.openxmlformats.org/officeDocument/2006/relationships/customXml" Target="../ink/ink356.xml"/><Relationship Id="rId247" Type="http://schemas.openxmlformats.org/officeDocument/2006/relationships/customXml" Target="../ink/ink377.xml"/><Relationship Id="rId412" Type="http://schemas.openxmlformats.org/officeDocument/2006/relationships/image" Target="../media/image401.png"/><Relationship Id="rId107" Type="http://schemas.openxmlformats.org/officeDocument/2006/relationships/customXml" Target="../ink/ink307.xml"/><Relationship Id="rId289" Type="http://schemas.openxmlformats.org/officeDocument/2006/relationships/customXml" Target="../ink/ink398.xml"/><Relationship Id="rId11" Type="http://schemas.openxmlformats.org/officeDocument/2006/relationships/customXml" Target="../ink/ink259.xml"/><Relationship Id="rId53" Type="http://schemas.openxmlformats.org/officeDocument/2006/relationships/customXml" Target="../ink/ink280.xml"/><Relationship Id="rId149" Type="http://schemas.openxmlformats.org/officeDocument/2006/relationships/customXml" Target="../ink/ink328.xml"/><Relationship Id="rId314" Type="http://schemas.openxmlformats.org/officeDocument/2006/relationships/image" Target="../media/image352.png"/><Relationship Id="rId356" Type="http://schemas.openxmlformats.org/officeDocument/2006/relationships/image" Target="../media/image373.png"/><Relationship Id="rId398" Type="http://schemas.openxmlformats.org/officeDocument/2006/relationships/image" Target="../media/image394.png"/><Relationship Id="rId95" Type="http://schemas.openxmlformats.org/officeDocument/2006/relationships/customXml" Target="../ink/ink301.xml"/><Relationship Id="rId160" Type="http://schemas.openxmlformats.org/officeDocument/2006/relationships/image" Target="../media/image275.png"/><Relationship Id="rId216" Type="http://schemas.openxmlformats.org/officeDocument/2006/relationships/image" Target="../media/image303.png"/><Relationship Id="rId423" Type="http://schemas.openxmlformats.org/officeDocument/2006/relationships/customXml" Target="../ink/ink465.xml"/><Relationship Id="rId258" Type="http://schemas.openxmlformats.org/officeDocument/2006/relationships/image" Target="../media/image324.png"/><Relationship Id="rId22" Type="http://schemas.openxmlformats.org/officeDocument/2006/relationships/image" Target="../media/image16.png"/><Relationship Id="rId64" Type="http://schemas.openxmlformats.org/officeDocument/2006/relationships/image" Target="../media/image227.png"/><Relationship Id="rId118" Type="http://schemas.openxmlformats.org/officeDocument/2006/relationships/image" Target="../media/image254.png"/><Relationship Id="rId325" Type="http://schemas.openxmlformats.org/officeDocument/2006/relationships/customXml" Target="../ink/ink416.xml"/><Relationship Id="rId367" Type="http://schemas.openxmlformats.org/officeDocument/2006/relationships/customXml" Target="../ink/ink437.xml"/><Relationship Id="rId171" Type="http://schemas.openxmlformats.org/officeDocument/2006/relationships/customXml" Target="../ink/ink339.xml"/><Relationship Id="rId227" Type="http://schemas.openxmlformats.org/officeDocument/2006/relationships/customXml" Target="../ink/ink367.xml"/><Relationship Id="rId269" Type="http://schemas.openxmlformats.org/officeDocument/2006/relationships/customXml" Target="../ink/ink388.xml"/><Relationship Id="rId434" Type="http://schemas.openxmlformats.org/officeDocument/2006/relationships/image" Target="../media/image412.png"/><Relationship Id="rId33" Type="http://schemas.openxmlformats.org/officeDocument/2006/relationships/customXml" Target="../ink/ink270.xml"/><Relationship Id="rId129" Type="http://schemas.openxmlformats.org/officeDocument/2006/relationships/customXml" Target="../ink/ink318.xml"/><Relationship Id="rId280" Type="http://schemas.openxmlformats.org/officeDocument/2006/relationships/image" Target="../media/image335.png"/><Relationship Id="rId336" Type="http://schemas.openxmlformats.org/officeDocument/2006/relationships/image" Target="../media/image363.png"/><Relationship Id="rId75" Type="http://schemas.openxmlformats.org/officeDocument/2006/relationships/customXml" Target="../ink/ink291.xml"/><Relationship Id="rId140" Type="http://schemas.openxmlformats.org/officeDocument/2006/relationships/image" Target="../media/image265.png"/><Relationship Id="rId182" Type="http://schemas.openxmlformats.org/officeDocument/2006/relationships/image" Target="../media/image286.png"/><Relationship Id="rId378" Type="http://schemas.openxmlformats.org/officeDocument/2006/relationships/image" Target="../media/image384.png"/><Relationship Id="rId403" Type="http://schemas.openxmlformats.org/officeDocument/2006/relationships/customXml" Target="../ink/ink455.xml"/><Relationship Id="rId6" Type="http://schemas.openxmlformats.org/officeDocument/2006/relationships/image" Target="../media/image8.png"/><Relationship Id="rId238" Type="http://schemas.openxmlformats.org/officeDocument/2006/relationships/image" Target="../media/image314.png"/><Relationship Id="rId291" Type="http://schemas.openxmlformats.org/officeDocument/2006/relationships/customXml" Target="../ink/ink399.xml"/><Relationship Id="rId305" Type="http://schemas.openxmlformats.org/officeDocument/2006/relationships/customXml" Target="../ink/ink406.xml"/><Relationship Id="rId347" Type="http://schemas.openxmlformats.org/officeDocument/2006/relationships/customXml" Target="../ink/ink427.xml"/><Relationship Id="rId44" Type="http://schemas.openxmlformats.org/officeDocument/2006/relationships/image" Target="../media/image27.png"/><Relationship Id="rId86" Type="http://schemas.openxmlformats.org/officeDocument/2006/relationships/image" Target="../media/image238.png"/><Relationship Id="rId151" Type="http://schemas.openxmlformats.org/officeDocument/2006/relationships/customXml" Target="../ink/ink329.xml"/><Relationship Id="rId389" Type="http://schemas.openxmlformats.org/officeDocument/2006/relationships/customXml" Target="../ink/ink448.xml"/><Relationship Id="rId193" Type="http://schemas.openxmlformats.org/officeDocument/2006/relationships/customXml" Target="../ink/ink350.xml"/><Relationship Id="rId207" Type="http://schemas.openxmlformats.org/officeDocument/2006/relationships/customXml" Target="../ink/ink357.xml"/><Relationship Id="rId249" Type="http://schemas.openxmlformats.org/officeDocument/2006/relationships/customXml" Target="../ink/ink378.xml"/><Relationship Id="rId414" Type="http://schemas.openxmlformats.org/officeDocument/2006/relationships/image" Target="../media/image402.png"/><Relationship Id="rId13" Type="http://schemas.openxmlformats.org/officeDocument/2006/relationships/customXml" Target="../ink/ink260.xml"/><Relationship Id="rId109" Type="http://schemas.openxmlformats.org/officeDocument/2006/relationships/customXml" Target="../ink/ink308.xml"/><Relationship Id="rId260" Type="http://schemas.openxmlformats.org/officeDocument/2006/relationships/image" Target="../media/image325.png"/><Relationship Id="rId316" Type="http://schemas.openxmlformats.org/officeDocument/2006/relationships/image" Target="../media/image353.png"/><Relationship Id="rId55" Type="http://schemas.openxmlformats.org/officeDocument/2006/relationships/customXml" Target="../ink/ink281.xml"/><Relationship Id="rId97" Type="http://schemas.openxmlformats.org/officeDocument/2006/relationships/customXml" Target="../ink/ink302.xml"/><Relationship Id="rId120" Type="http://schemas.openxmlformats.org/officeDocument/2006/relationships/image" Target="../media/image255.png"/><Relationship Id="rId358" Type="http://schemas.openxmlformats.org/officeDocument/2006/relationships/image" Target="../media/image374.png"/><Relationship Id="rId162" Type="http://schemas.openxmlformats.org/officeDocument/2006/relationships/image" Target="../media/image276.png"/><Relationship Id="rId218" Type="http://schemas.openxmlformats.org/officeDocument/2006/relationships/image" Target="../media/image304.png"/><Relationship Id="rId425" Type="http://schemas.openxmlformats.org/officeDocument/2006/relationships/customXml" Target="../ink/ink466.xml"/><Relationship Id="rId271" Type="http://schemas.openxmlformats.org/officeDocument/2006/relationships/customXml" Target="../ink/ink389.xml"/><Relationship Id="rId24" Type="http://schemas.openxmlformats.org/officeDocument/2006/relationships/image" Target="../media/image17.png"/><Relationship Id="rId66" Type="http://schemas.openxmlformats.org/officeDocument/2006/relationships/image" Target="../media/image228.png"/><Relationship Id="rId131" Type="http://schemas.openxmlformats.org/officeDocument/2006/relationships/customXml" Target="../ink/ink319.xml"/><Relationship Id="rId327" Type="http://schemas.openxmlformats.org/officeDocument/2006/relationships/customXml" Target="../ink/ink417.xml"/><Relationship Id="rId369" Type="http://schemas.openxmlformats.org/officeDocument/2006/relationships/customXml" Target="../ink/ink438.xml"/><Relationship Id="rId173" Type="http://schemas.openxmlformats.org/officeDocument/2006/relationships/customXml" Target="../ink/ink340.xml"/><Relationship Id="rId229" Type="http://schemas.openxmlformats.org/officeDocument/2006/relationships/customXml" Target="../ink/ink368.xml"/><Relationship Id="rId380" Type="http://schemas.openxmlformats.org/officeDocument/2006/relationships/image" Target="../media/image385.png"/><Relationship Id="rId240" Type="http://schemas.openxmlformats.org/officeDocument/2006/relationships/image" Target="../media/image315.png"/><Relationship Id="rId35" Type="http://schemas.openxmlformats.org/officeDocument/2006/relationships/customXml" Target="../ink/ink271.xml"/><Relationship Id="rId77" Type="http://schemas.openxmlformats.org/officeDocument/2006/relationships/customXml" Target="../ink/ink292.xml"/><Relationship Id="rId100" Type="http://schemas.openxmlformats.org/officeDocument/2006/relationships/image" Target="../media/image245.png"/><Relationship Id="rId282" Type="http://schemas.openxmlformats.org/officeDocument/2006/relationships/image" Target="../media/image336.png"/><Relationship Id="rId338" Type="http://schemas.openxmlformats.org/officeDocument/2006/relationships/image" Target="../media/image364.png"/><Relationship Id="rId8" Type="http://schemas.openxmlformats.org/officeDocument/2006/relationships/image" Target="../media/image9.png"/><Relationship Id="rId142" Type="http://schemas.openxmlformats.org/officeDocument/2006/relationships/image" Target="../media/image266.png"/><Relationship Id="rId184" Type="http://schemas.openxmlformats.org/officeDocument/2006/relationships/image" Target="../media/image287.png"/><Relationship Id="rId391" Type="http://schemas.openxmlformats.org/officeDocument/2006/relationships/customXml" Target="../ink/ink449.xml"/><Relationship Id="rId405" Type="http://schemas.openxmlformats.org/officeDocument/2006/relationships/customXml" Target="../ink/ink456.xml"/><Relationship Id="rId251" Type="http://schemas.openxmlformats.org/officeDocument/2006/relationships/customXml" Target="../ink/ink379.xml"/><Relationship Id="rId46" Type="http://schemas.openxmlformats.org/officeDocument/2006/relationships/image" Target="../media/image28.png"/><Relationship Id="rId293" Type="http://schemas.openxmlformats.org/officeDocument/2006/relationships/customXml" Target="../ink/ink400.xml"/><Relationship Id="rId307" Type="http://schemas.openxmlformats.org/officeDocument/2006/relationships/customXml" Target="../ink/ink407.xml"/><Relationship Id="rId349" Type="http://schemas.openxmlformats.org/officeDocument/2006/relationships/customXml" Target="../ink/ink428.xml"/><Relationship Id="rId88" Type="http://schemas.openxmlformats.org/officeDocument/2006/relationships/image" Target="../media/image239.png"/><Relationship Id="rId111" Type="http://schemas.openxmlformats.org/officeDocument/2006/relationships/customXml" Target="../ink/ink309.xml"/><Relationship Id="rId153" Type="http://schemas.openxmlformats.org/officeDocument/2006/relationships/customXml" Target="../ink/ink330.xml"/><Relationship Id="rId195" Type="http://schemas.openxmlformats.org/officeDocument/2006/relationships/customXml" Target="../ink/ink351.xml"/><Relationship Id="rId209" Type="http://schemas.openxmlformats.org/officeDocument/2006/relationships/customXml" Target="../ink/ink358.xml"/><Relationship Id="rId360" Type="http://schemas.openxmlformats.org/officeDocument/2006/relationships/image" Target="../media/image375.png"/><Relationship Id="rId416" Type="http://schemas.openxmlformats.org/officeDocument/2006/relationships/image" Target="../media/image403.png"/><Relationship Id="rId220" Type="http://schemas.openxmlformats.org/officeDocument/2006/relationships/image" Target="../media/image305.png"/><Relationship Id="rId15" Type="http://schemas.openxmlformats.org/officeDocument/2006/relationships/customXml" Target="../ink/ink261.xml"/><Relationship Id="rId57" Type="http://schemas.openxmlformats.org/officeDocument/2006/relationships/customXml" Target="../ink/ink282.xml"/><Relationship Id="rId262" Type="http://schemas.openxmlformats.org/officeDocument/2006/relationships/image" Target="../media/image326.png"/><Relationship Id="rId318" Type="http://schemas.openxmlformats.org/officeDocument/2006/relationships/image" Target="../media/image354.png"/><Relationship Id="rId99" Type="http://schemas.openxmlformats.org/officeDocument/2006/relationships/customXml" Target="../ink/ink303.xml"/><Relationship Id="rId122" Type="http://schemas.openxmlformats.org/officeDocument/2006/relationships/image" Target="../media/image256.png"/><Relationship Id="rId164" Type="http://schemas.openxmlformats.org/officeDocument/2006/relationships/image" Target="../media/image277.png"/><Relationship Id="rId371" Type="http://schemas.openxmlformats.org/officeDocument/2006/relationships/customXml" Target="../ink/ink439.xml"/><Relationship Id="rId427" Type="http://schemas.openxmlformats.org/officeDocument/2006/relationships/customXml" Target="../ink/ink467.xml"/><Relationship Id="rId26" Type="http://schemas.openxmlformats.org/officeDocument/2006/relationships/image" Target="../media/image18.png"/><Relationship Id="rId231" Type="http://schemas.openxmlformats.org/officeDocument/2006/relationships/customXml" Target="../ink/ink369.xml"/><Relationship Id="rId273" Type="http://schemas.openxmlformats.org/officeDocument/2006/relationships/customXml" Target="../ink/ink390.xml"/><Relationship Id="rId329" Type="http://schemas.openxmlformats.org/officeDocument/2006/relationships/customXml" Target="../ink/ink418.xml"/><Relationship Id="rId68" Type="http://schemas.openxmlformats.org/officeDocument/2006/relationships/image" Target="../media/image229.png"/><Relationship Id="rId133" Type="http://schemas.openxmlformats.org/officeDocument/2006/relationships/customXml" Target="../ink/ink320.xml"/><Relationship Id="rId175" Type="http://schemas.openxmlformats.org/officeDocument/2006/relationships/customXml" Target="../ink/ink341.xml"/><Relationship Id="rId340" Type="http://schemas.openxmlformats.org/officeDocument/2006/relationships/image" Target="../media/image365.png"/><Relationship Id="rId200" Type="http://schemas.openxmlformats.org/officeDocument/2006/relationships/image" Target="../media/image295.png"/><Relationship Id="rId382" Type="http://schemas.openxmlformats.org/officeDocument/2006/relationships/image" Target="../media/image386.png"/><Relationship Id="rId242" Type="http://schemas.openxmlformats.org/officeDocument/2006/relationships/image" Target="../media/image316.png"/><Relationship Id="rId284" Type="http://schemas.openxmlformats.org/officeDocument/2006/relationships/image" Target="../media/image337.png"/><Relationship Id="rId37" Type="http://schemas.openxmlformats.org/officeDocument/2006/relationships/customXml" Target="../ink/ink272.xml"/><Relationship Id="rId79" Type="http://schemas.openxmlformats.org/officeDocument/2006/relationships/customXml" Target="../ink/ink293.xml"/><Relationship Id="rId102" Type="http://schemas.openxmlformats.org/officeDocument/2006/relationships/image" Target="../media/image246.png"/><Relationship Id="rId144" Type="http://schemas.openxmlformats.org/officeDocument/2006/relationships/image" Target="../media/image267.png"/><Relationship Id="rId90" Type="http://schemas.openxmlformats.org/officeDocument/2006/relationships/image" Target="../media/image240.png"/><Relationship Id="rId186" Type="http://schemas.openxmlformats.org/officeDocument/2006/relationships/image" Target="../media/image288.png"/><Relationship Id="rId351" Type="http://schemas.openxmlformats.org/officeDocument/2006/relationships/customXml" Target="../ink/ink429.xml"/><Relationship Id="rId393" Type="http://schemas.openxmlformats.org/officeDocument/2006/relationships/customXml" Target="../ink/ink450.xml"/><Relationship Id="rId407" Type="http://schemas.openxmlformats.org/officeDocument/2006/relationships/customXml" Target="../ink/ink457.xml"/><Relationship Id="rId211" Type="http://schemas.openxmlformats.org/officeDocument/2006/relationships/customXml" Target="../ink/ink359.xml"/><Relationship Id="rId253" Type="http://schemas.openxmlformats.org/officeDocument/2006/relationships/customXml" Target="../ink/ink380.xml"/><Relationship Id="rId295" Type="http://schemas.openxmlformats.org/officeDocument/2006/relationships/customXml" Target="../ink/ink401.xml"/><Relationship Id="rId309" Type="http://schemas.openxmlformats.org/officeDocument/2006/relationships/customXml" Target="../ink/ink408.xml"/><Relationship Id="rId48" Type="http://schemas.openxmlformats.org/officeDocument/2006/relationships/image" Target="../media/image29.png"/><Relationship Id="rId113" Type="http://schemas.openxmlformats.org/officeDocument/2006/relationships/customXml" Target="../ink/ink310.xml"/><Relationship Id="rId320" Type="http://schemas.openxmlformats.org/officeDocument/2006/relationships/image" Target="../media/image355.png"/><Relationship Id="rId155" Type="http://schemas.openxmlformats.org/officeDocument/2006/relationships/customXml" Target="../ink/ink331.xml"/><Relationship Id="rId197" Type="http://schemas.openxmlformats.org/officeDocument/2006/relationships/customXml" Target="../ink/ink352.xml"/><Relationship Id="rId362" Type="http://schemas.openxmlformats.org/officeDocument/2006/relationships/image" Target="../media/image376.png"/><Relationship Id="rId418" Type="http://schemas.openxmlformats.org/officeDocument/2006/relationships/image" Target="../media/image404.png"/><Relationship Id="rId222" Type="http://schemas.openxmlformats.org/officeDocument/2006/relationships/image" Target="../media/image306.png"/><Relationship Id="rId264" Type="http://schemas.openxmlformats.org/officeDocument/2006/relationships/image" Target="../media/image327.png"/><Relationship Id="rId17" Type="http://schemas.openxmlformats.org/officeDocument/2006/relationships/customXml" Target="../ink/ink262.xml"/><Relationship Id="rId59" Type="http://schemas.openxmlformats.org/officeDocument/2006/relationships/customXml" Target="../ink/ink283.xml"/><Relationship Id="rId124" Type="http://schemas.openxmlformats.org/officeDocument/2006/relationships/image" Target="../media/image257.png"/><Relationship Id="rId70" Type="http://schemas.openxmlformats.org/officeDocument/2006/relationships/image" Target="../media/image230.png"/><Relationship Id="rId166" Type="http://schemas.openxmlformats.org/officeDocument/2006/relationships/image" Target="../media/image278.png"/><Relationship Id="rId331" Type="http://schemas.openxmlformats.org/officeDocument/2006/relationships/customXml" Target="../ink/ink419.xml"/><Relationship Id="rId373" Type="http://schemas.openxmlformats.org/officeDocument/2006/relationships/customXml" Target="../ink/ink440.xml"/><Relationship Id="rId429" Type="http://schemas.openxmlformats.org/officeDocument/2006/relationships/customXml" Target="../ink/ink468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1.xml"/><Relationship Id="rId117" Type="http://schemas.openxmlformats.org/officeDocument/2006/relationships/image" Target="../media/image414.png"/><Relationship Id="rId21" Type="http://schemas.openxmlformats.org/officeDocument/2006/relationships/image" Target="../media/image3660.png"/><Relationship Id="rId42" Type="http://schemas.openxmlformats.org/officeDocument/2006/relationships/customXml" Target="../ink/ink489.xml"/><Relationship Id="rId47" Type="http://schemas.openxmlformats.org/officeDocument/2006/relationships/image" Target="../media/image3790.png"/><Relationship Id="rId63" Type="http://schemas.openxmlformats.org/officeDocument/2006/relationships/image" Target="../media/image3870.png"/><Relationship Id="rId68" Type="http://schemas.openxmlformats.org/officeDocument/2006/relationships/customXml" Target="../ink/ink502.xml"/><Relationship Id="rId84" Type="http://schemas.openxmlformats.org/officeDocument/2006/relationships/customXml" Target="../ink/ink510.xml"/><Relationship Id="rId89" Type="http://schemas.openxmlformats.org/officeDocument/2006/relationships/image" Target="../media/image4000.png"/><Relationship Id="rId112" Type="http://schemas.openxmlformats.org/officeDocument/2006/relationships/customXml" Target="../ink/ink524.xml"/><Relationship Id="rId16" Type="http://schemas.openxmlformats.org/officeDocument/2006/relationships/customXml" Target="../ink/ink476.xml"/><Relationship Id="rId107" Type="http://schemas.openxmlformats.org/officeDocument/2006/relationships/image" Target="../media/image4090.png"/><Relationship Id="rId11" Type="http://schemas.openxmlformats.org/officeDocument/2006/relationships/image" Target="../media/image3610.png"/><Relationship Id="rId32" Type="http://schemas.openxmlformats.org/officeDocument/2006/relationships/customXml" Target="../ink/ink484.xml"/><Relationship Id="rId37" Type="http://schemas.openxmlformats.org/officeDocument/2006/relationships/image" Target="../media/image3740.png"/><Relationship Id="rId53" Type="http://schemas.openxmlformats.org/officeDocument/2006/relationships/image" Target="../media/image3820.png"/><Relationship Id="rId58" Type="http://schemas.openxmlformats.org/officeDocument/2006/relationships/customXml" Target="../ink/ink497.xml"/><Relationship Id="rId74" Type="http://schemas.openxmlformats.org/officeDocument/2006/relationships/customXml" Target="../ink/ink505.xml"/><Relationship Id="rId79" Type="http://schemas.openxmlformats.org/officeDocument/2006/relationships/image" Target="../media/image3950.png"/><Relationship Id="rId102" Type="http://schemas.openxmlformats.org/officeDocument/2006/relationships/customXml" Target="../ink/ink519.xml"/><Relationship Id="rId123" Type="http://schemas.openxmlformats.org/officeDocument/2006/relationships/image" Target="../media/image220.png"/><Relationship Id="rId128" Type="http://schemas.openxmlformats.org/officeDocument/2006/relationships/customXml" Target="../ink/ink532.xml"/><Relationship Id="rId90" Type="http://schemas.openxmlformats.org/officeDocument/2006/relationships/customXml" Target="../ink/ink513.xml"/><Relationship Id="rId95" Type="http://schemas.openxmlformats.org/officeDocument/2006/relationships/image" Target="../media/image4030.png"/><Relationship Id="rId22" Type="http://schemas.openxmlformats.org/officeDocument/2006/relationships/customXml" Target="../ink/ink479.xml"/><Relationship Id="rId27" Type="http://schemas.openxmlformats.org/officeDocument/2006/relationships/image" Target="../media/image3690.png"/><Relationship Id="rId43" Type="http://schemas.openxmlformats.org/officeDocument/2006/relationships/image" Target="../media/image3770.png"/><Relationship Id="rId48" Type="http://schemas.openxmlformats.org/officeDocument/2006/relationships/customXml" Target="../ink/ink492.xml"/><Relationship Id="rId64" Type="http://schemas.openxmlformats.org/officeDocument/2006/relationships/customXml" Target="../ink/ink500.xml"/><Relationship Id="rId69" Type="http://schemas.openxmlformats.org/officeDocument/2006/relationships/image" Target="../media/image3900.png"/><Relationship Id="rId113" Type="http://schemas.openxmlformats.org/officeDocument/2006/relationships/image" Target="../media/image4120.png"/><Relationship Id="rId118" Type="http://schemas.openxmlformats.org/officeDocument/2006/relationships/customXml" Target="../ink/ink527.xml"/><Relationship Id="rId80" Type="http://schemas.openxmlformats.org/officeDocument/2006/relationships/customXml" Target="../ink/ink508.xml"/><Relationship Id="rId85" Type="http://schemas.openxmlformats.org/officeDocument/2006/relationships/image" Target="../media/image3980.png"/><Relationship Id="rId12" Type="http://schemas.openxmlformats.org/officeDocument/2006/relationships/customXml" Target="../ink/ink474.xml"/><Relationship Id="rId17" Type="http://schemas.openxmlformats.org/officeDocument/2006/relationships/image" Target="../media/image3640.png"/><Relationship Id="rId33" Type="http://schemas.openxmlformats.org/officeDocument/2006/relationships/image" Target="../media/image3720.png"/><Relationship Id="rId38" Type="http://schemas.openxmlformats.org/officeDocument/2006/relationships/customXml" Target="../ink/ink487.xml"/><Relationship Id="rId59" Type="http://schemas.openxmlformats.org/officeDocument/2006/relationships/image" Target="../media/image3850.png"/><Relationship Id="rId103" Type="http://schemas.openxmlformats.org/officeDocument/2006/relationships/image" Target="../media/image4070.png"/><Relationship Id="rId108" Type="http://schemas.openxmlformats.org/officeDocument/2006/relationships/customXml" Target="../ink/ink522.xml"/><Relationship Id="rId124" Type="http://schemas.openxmlformats.org/officeDocument/2006/relationships/customXml" Target="../ink/ink530.xml"/><Relationship Id="rId129" Type="http://schemas.openxmlformats.org/officeDocument/2006/relationships/image" Target="../media/image419.png"/><Relationship Id="rId54" Type="http://schemas.openxmlformats.org/officeDocument/2006/relationships/customXml" Target="../ink/ink495.xml"/><Relationship Id="rId70" Type="http://schemas.openxmlformats.org/officeDocument/2006/relationships/customXml" Target="../ink/ink503.xml"/><Relationship Id="rId75" Type="http://schemas.openxmlformats.org/officeDocument/2006/relationships/image" Target="../media/image3930.png"/><Relationship Id="rId91" Type="http://schemas.openxmlformats.org/officeDocument/2006/relationships/image" Target="../media/image4010.png"/><Relationship Id="rId96" Type="http://schemas.openxmlformats.org/officeDocument/2006/relationships/customXml" Target="../ink/ink516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3670.png"/><Relationship Id="rId28" Type="http://schemas.openxmlformats.org/officeDocument/2006/relationships/customXml" Target="../ink/ink482.xml"/><Relationship Id="rId49" Type="http://schemas.openxmlformats.org/officeDocument/2006/relationships/image" Target="../media/image3800.png"/><Relationship Id="rId114" Type="http://schemas.openxmlformats.org/officeDocument/2006/relationships/customXml" Target="../ink/ink525.xml"/><Relationship Id="rId119" Type="http://schemas.openxmlformats.org/officeDocument/2006/relationships/image" Target="../media/image415.png"/><Relationship Id="rId44" Type="http://schemas.openxmlformats.org/officeDocument/2006/relationships/customXml" Target="../ink/ink490.xml"/><Relationship Id="rId60" Type="http://schemas.openxmlformats.org/officeDocument/2006/relationships/customXml" Target="../ink/ink498.xml"/><Relationship Id="rId65" Type="http://schemas.openxmlformats.org/officeDocument/2006/relationships/image" Target="../media/image3880.png"/><Relationship Id="rId81" Type="http://schemas.openxmlformats.org/officeDocument/2006/relationships/image" Target="../media/image3960.png"/><Relationship Id="rId86" Type="http://schemas.openxmlformats.org/officeDocument/2006/relationships/customXml" Target="../ink/ink511.xml"/><Relationship Id="rId13" Type="http://schemas.openxmlformats.org/officeDocument/2006/relationships/image" Target="../media/image3620.png"/><Relationship Id="rId18" Type="http://schemas.openxmlformats.org/officeDocument/2006/relationships/customXml" Target="../ink/ink477.xml"/><Relationship Id="rId39" Type="http://schemas.openxmlformats.org/officeDocument/2006/relationships/image" Target="../media/image3750.png"/><Relationship Id="rId109" Type="http://schemas.openxmlformats.org/officeDocument/2006/relationships/image" Target="../media/image4100.png"/><Relationship Id="rId34" Type="http://schemas.openxmlformats.org/officeDocument/2006/relationships/customXml" Target="../ink/ink485.xml"/><Relationship Id="rId50" Type="http://schemas.openxmlformats.org/officeDocument/2006/relationships/customXml" Target="../ink/ink493.xml"/><Relationship Id="rId55" Type="http://schemas.openxmlformats.org/officeDocument/2006/relationships/image" Target="../media/image3830.png"/><Relationship Id="rId76" Type="http://schemas.openxmlformats.org/officeDocument/2006/relationships/customXml" Target="../ink/ink506.xml"/><Relationship Id="rId97" Type="http://schemas.openxmlformats.org/officeDocument/2006/relationships/image" Target="../media/image4040.png"/><Relationship Id="rId104" Type="http://schemas.openxmlformats.org/officeDocument/2006/relationships/customXml" Target="../ink/ink520.xml"/><Relationship Id="rId120" Type="http://schemas.openxmlformats.org/officeDocument/2006/relationships/customXml" Target="../ink/ink528.xml"/><Relationship Id="rId125" Type="http://schemas.openxmlformats.org/officeDocument/2006/relationships/image" Target="../media/image417.png"/><Relationship Id="rId7" Type="http://schemas.openxmlformats.org/officeDocument/2006/relationships/image" Target="../media/image3590.png"/><Relationship Id="rId71" Type="http://schemas.openxmlformats.org/officeDocument/2006/relationships/image" Target="../media/image3910.png"/><Relationship Id="rId92" Type="http://schemas.openxmlformats.org/officeDocument/2006/relationships/customXml" Target="../ink/ink514.xml"/><Relationship Id="rId2" Type="http://schemas.openxmlformats.org/officeDocument/2006/relationships/customXml" Target="../ink/ink471.xml"/><Relationship Id="rId29" Type="http://schemas.openxmlformats.org/officeDocument/2006/relationships/image" Target="../media/image3700.png"/><Relationship Id="rId24" Type="http://schemas.openxmlformats.org/officeDocument/2006/relationships/customXml" Target="../ink/ink480.xml"/><Relationship Id="rId40" Type="http://schemas.openxmlformats.org/officeDocument/2006/relationships/customXml" Target="../ink/ink488.xml"/><Relationship Id="rId45" Type="http://schemas.openxmlformats.org/officeDocument/2006/relationships/image" Target="../media/image3780.png"/><Relationship Id="rId66" Type="http://schemas.openxmlformats.org/officeDocument/2006/relationships/customXml" Target="../ink/ink501.xml"/><Relationship Id="rId87" Type="http://schemas.openxmlformats.org/officeDocument/2006/relationships/image" Target="../media/image3990.png"/><Relationship Id="rId110" Type="http://schemas.openxmlformats.org/officeDocument/2006/relationships/customXml" Target="../ink/ink523.xml"/><Relationship Id="rId115" Type="http://schemas.openxmlformats.org/officeDocument/2006/relationships/image" Target="../media/image4130.png"/><Relationship Id="rId61" Type="http://schemas.openxmlformats.org/officeDocument/2006/relationships/image" Target="../media/image3860.png"/><Relationship Id="rId82" Type="http://schemas.openxmlformats.org/officeDocument/2006/relationships/customXml" Target="../ink/ink509.xml"/><Relationship Id="rId19" Type="http://schemas.openxmlformats.org/officeDocument/2006/relationships/image" Target="../media/image3650.png"/><Relationship Id="rId14" Type="http://schemas.openxmlformats.org/officeDocument/2006/relationships/customXml" Target="../ink/ink475.xml"/><Relationship Id="rId30" Type="http://schemas.openxmlformats.org/officeDocument/2006/relationships/customXml" Target="../ink/ink483.xml"/><Relationship Id="rId35" Type="http://schemas.openxmlformats.org/officeDocument/2006/relationships/image" Target="../media/image3730.png"/><Relationship Id="rId56" Type="http://schemas.openxmlformats.org/officeDocument/2006/relationships/customXml" Target="../ink/ink496.xml"/><Relationship Id="rId77" Type="http://schemas.openxmlformats.org/officeDocument/2006/relationships/image" Target="../media/image3940.png"/><Relationship Id="rId100" Type="http://schemas.openxmlformats.org/officeDocument/2006/relationships/customXml" Target="../ink/ink518.xml"/><Relationship Id="rId105" Type="http://schemas.openxmlformats.org/officeDocument/2006/relationships/image" Target="../media/image4080.png"/><Relationship Id="rId126" Type="http://schemas.openxmlformats.org/officeDocument/2006/relationships/customXml" Target="../ink/ink531.xml"/><Relationship Id="rId8" Type="http://schemas.openxmlformats.org/officeDocument/2006/relationships/customXml" Target="../ink/ink472.xml"/><Relationship Id="rId51" Type="http://schemas.openxmlformats.org/officeDocument/2006/relationships/image" Target="../media/image3810.png"/><Relationship Id="rId72" Type="http://schemas.openxmlformats.org/officeDocument/2006/relationships/customXml" Target="../ink/ink504.xml"/><Relationship Id="rId93" Type="http://schemas.openxmlformats.org/officeDocument/2006/relationships/image" Target="../media/image4020.png"/><Relationship Id="rId98" Type="http://schemas.openxmlformats.org/officeDocument/2006/relationships/customXml" Target="../ink/ink517.xml"/><Relationship Id="rId121" Type="http://schemas.openxmlformats.org/officeDocument/2006/relationships/image" Target="../media/image416.png"/><Relationship Id="rId25" Type="http://schemas.openxmlformats.org/officeDocument/2006/relationships/image" Target="../media/image3680.png"/><Relationship Id="rId46" Type="http://schemas.openxmlformats.org/officeDocument/2006/relationships/customXml" Target="../ink/ink491.xml"/><Relationship Id="rId67" Type="http://schemas.openxmlformats.org/officeDocument/2006/relationships/image" Target="../media/image3890.png"/><Relationship Id="rId116" Type="http://schemas.openxmlformats.org/officeDocument/2006/relationships/customXml" Target="../ink/ink526.xml"/><Relationship Id="rId20" Type="http://schemas.openxmlformats.org/officeDocument/2006/relationships/customXml" Target="../ink/ink478.xml"/><Relationship Id="rId41" Type="http://schemas.openxmlformats.org/officeDocument/2006/relationships/image" Target="../media/image3760.png"/><Relationship Id="rId62" Type="http://schemas.openxmlformats.org/officeDocument/2006/relationships/customXml" Target="../ink/ink499.xml"/><Relationship Id="rId83" Type="http://schemas.openxmlformats.org/officeDocument/2006/relationships/image" Target="../media/image3970.png"/><Relationship Id="rId88" Type="http://schemas.openxmlformats.org/officeDocument/2006/relationships/customXml" Target="../ink/ink512.xml"/><Relationship Id="rId111" Type="http://schemas.openxmlformats.org/officeDocument/2006/relationships/image" Target="../media/image4110.png"/><Relationship Id="rId15" Type="http://schemas.openxmlformats.org/officeDocument/2006/relationships/image" Target="../media/image3630.png"/><Relationship Id="rId36" Type="http://schemas.openxmlformats.org/officeDocument/2006/relationships/customXml" Target="../ink/ink486.xml"/><Relationship Id="rId57" Type="http://schemas.openxmlformats.org/officeDocument/2006/relationships/image" Target="../media/image3840.png"/><Relationship Id="rId106" Type="http://schemas.openxmlformats.org/officeDocument/2006/relationships/customXml" Target="../ink/ink521.xml"/><Relationship Id="rId127" Type="http://schemas.openxmlformats.org/officeDocument/2006/relationships/image" Target="../media/image418.png"/><Relationship Id="rId10" Type="http://schemas.openxmlformats.org/officeDocument/2006/relationships/customXml" Target="../ink/ink473.xml"/><Relationship Id="rId31" Type="http://schemas.openxmlformats.org/officeDocument/2006/relationships/image" Target="../media/image3710.png"/><Relationship Id="rId52" Type="http://schemas.openxmlformats.org/officeDocument/2006/relationships/customXml" Target="../ink/ink494.xml"/><Relationship Id="rId73" Type="http://schemas.openxmlformats.org/officeDocument/2006/relationships/image" Target="../media/image3920.png"/><Relationship Id="rId78" Type="http://schemas.openxmlformats.org/officeDocument/2006/relationships/customXml" Target="../ink/ink507.xml"/><Relationship Id="rId94" Type="http://schemas.openxmlformats.org/officeDocument/2006/relationships/customXml" Target="../ink/ink515.xml"/><Relationship Id="rId99" Type="http://schemas.openxmlformats.org/officeDocument/2006/relationships/image" Target="../media/image4050.png"/><Relationship Id="rId101" Type="http://schemas.openxmlformats.org/officeDocument/2006/relationships/image" Target="../media/image4060.png"/><Relationship Id="rId122" Type="http://schemas.openxmlformats.org/officeDocument/2006/relationships/customXml" Target="../ink/ink529.xml"/><Relationship Id="rId9" Type="http://schemas.openxmlformats.org/officeDocument/2006/relationships/image" Target="../media/image36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699774" y="1941613"/>
            <a:ext cx="8998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Rules of Inference for Propositional Logic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788608" y="1830065"/>
            <a:ext cx="8809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Rules of Inference for Quantified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3E627BD-06C3-40BF-9470-42D1C6052120}"/>
                  </a:ext>
                </a:extLst>
              </p14:cNvPr>
              <p14:cNvContentPartPr/>
              <p14:nvPr/>
            </p14:nvContentPartPr>
            <p14:xfrm>
              <a:off x="3053574" y="684145"/>
              <a:ext cx="264960" cy="293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3E627BD-06C3-40BF-9470-42D1C60521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5574" y="666505"/>
                <a:ext cx="3006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256A628-3816-4A5E-9AAB-5B96F3166809}"/>
                  </a:ext>
                </a:extLst>
              </p14:cNvPr>
              <p14:cNvContentPartPr/>
              <p14:nvPr/>
            </p14:nvContentPartPr>
            <p14:xfrm>
              <a:off x="1978254" y="908425"/>
              <a:ext cx="909000" cy="1936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256A628-3816-4A5E-9AAB-5B96F31668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254" y="890785"/>
                <a:ext cx="944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6163D04-EC3E-46F7-A018-7C88E81B75B5}"/>
                  </a:ext>
                </a:extLst>
              </p14:cNvPr>
              <p14:cNvContentPartPr/>
              <p14:nvPr/>
            </p14:nvContentPartPr>
            <p14:xfrm>
              <a:off x="707094" y="689905"/>
              <a:ext cx="1116000" cy="719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6163D04-EC3E-46F7-A018-7C88E81B75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454" y="672265"/>
                <a:ext cx="115164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741AAB-322A-4901-8C58-CDF1842E2CE9}"/>
                  </a:ext>
                </a:extLst>
              </p14:cNvPr>
              <p14:cNvContentPartPr/>
              <p14:nvPr/>
            </p14:nvContentPartPr>
            <p14:xfrm>
              <a:off x="3530934" y="867385"/>
              <a:ext cx="385560" cy="12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741AAB-322A-4901-8C58-CDF1842E2C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934" y="849745"/>
                <a:ext cx="421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E1C67A2-EAFB-46EA-B4DF-2AC5C0426A7E}"/>
                  </a:ext>
                </a:extLst>
              </p14:cNvPr>
              <p14:cNvContentPartPr/>
              <p14:nvPr/>
            </p14:nvContentPartPr>
            <p14:xfrm>
              <a:off x="747414" y="2242585"/>
              <a:ext cx="322560" cy="454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E1C67A2-EAFB-46EA-B4DF-2AC5C0426A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9774" y="2224945"/>
                <a:ext cx="3582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799C90D-AFFA-40D8-88E4-3F614E5782FF}"/>
                  </a:ext>
                </a:extLst>
              </p14:cNvPr>
              <p14:cNvContentPartPr/>
              <p14:nvPr/>
            </p14:nvContentPartPr>
            <p14:xfrm>
              <a:off x="1224774" y="2478025"/>
              <a:ext cx="104040" cy="162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799C90D-AFFA-40D8-88E4-3F614E5782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774" y="2460025"/>
                <a:ext cx="1396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CC75CB0-0F7A-4827-AEB1-E5B0C4128D73}"/>
                  </a:ext>
                </a:extLst>
              </p14:cNvPr>
              <p14:cNvContentPartPr/>
              <p14:nvPr/>
            </p14:nvContentPartPr>
            <p14:xfrm>
              <a:off x="1431774" y="2323225"/>
              <a:ext cx="69480" cy="311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CC75CB0-0F7A-4827-AEB1-E5B0C4128D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14134" y="2305225"/>
                <a:ext cx="1051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651BA6C-CC04-4906-890A-BD249D247016}"/>
                  </a:ext>
                </a:extLst>
              </p14:cNvPr>
              <p14:cNvContentPartPr/>
              <p14:nvPr/>
            </p14:nvContentPartPr>
            <p14:xfrm>
              <a:off x="1627254" y="2530225"/>
              <a:ext cx="40680" cy="1098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651BA6C-CC04-4906-890A-BD249D2470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09614" y="2512585"/>
                <a:ext cx="76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A73AFAD-D53A-4D6E-9C95-E190AC142913}"/>
                  </a:ext>
                </a:extLst>
              </p14:cNvPr>
              <p14:cNvContentPartPr/>
              <p14:nvPr/>
            </p14:nvContentPartPr>
            <p14:xfrm>
              <a:off x="1621494" y="2426545"/>
              <a:ext cx="360" cy="61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A73AFAD-D53A-4D6E-9C95-E190AC1429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03854" y="240890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825753B-5CBE-4692-9A42-2D4C720EC8A4}"/>
                  </a:ext>
                </a:extLst>
              </p14:cNvPr>
              <p14:cNvContentPartPr/>
              <p14:nvPr/>
            </p14:nvContentPartPr>
            <p14:xfrm>
              <a:off x="2765934" y="2478385"/>
              <a:ext cx="138240" cy="465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825753B-5CBE-4692-9A42-2D4C720EC8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47934" y="2460385"/>
                <a:ext cx="1738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39F12D2-94D6-4AC5-BEBD-122AE30DE85E}"/>
                  </a:ext>
                </a:extLst>
              </p14:cNvPr>
              <p14:cNvContentPartPr/>
              <p14:nvPr/>
            </p14:nvContentPartPr>
            <p14:xfrm>
              <a:off x="3019014" y="2461105"/>
              <a:ext cx="253440" cy="150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39F12D2-94D6-4AC5-BEBD-122AE30DE8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01374" y="2443465"/>
                <a:ext cx="289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D79879C-016C-4891-9477-BD8D20B510B9}"/>
                  </a:ext>
                </a:extLst>
              </p14:cNvPr>
              <p14:cNvContentPartPr/>
              <p14:nvPr/>
            </p14:nvContentPartPr>
            <p14:xfrm>
              <a:off x="3467574" y="2449585"/>
              <a:ext cx="241920" cy="17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D79879C-016C-4891-9477-BD8D20B510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49934" y="2431945"/>
                <a:ext cx="2775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FFF8F79-4466-4E4C-A094-F49360F1A692}"/>
                  </a:ext>
                </a:extLst>
              </p14:cNvPr>
              <p14:cNvContentPartPr/>
              <p14:nvPr/>
            </p14:nvContentPartPr>
            <p14:xfrm>
              <a:off x="3892734" y="2484145"/>
              <a:ext cx="127440" cy="144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FFF8F79-4466-4E4C-A094-F49360F1A6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5094" y="2466505"/>
                <a:ext cx="163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65AE98E-84A3-4061-AF33-C9DD7DE29AF9}"/>
                  </a:ext>
                </a:extLst>
              </p14:cNvPr>
              <p14:cNvContentPartPr/>
              <p14:nvPr/>
            </p14:nvContentPartPr>
            <p14:xfrm>
              <a:off x="4169214" y="2501425"/>
              <a:ext cx="173160" cy="121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65AE98E-84A3-4061-AF33-C9DD7DE29A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51574" y="2483785"/>
                <a:ext cx="208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4843191-A05A-47AD-A8E8-D60582B15A73}"/>
                  </a:ext>
                </a:extLst>
              </p14:cNvPr>
              <p14:cNvContentPartPr/>
              <p14:nvPr/>
            </p14:nvContentPartPr>
            <p14:xfrm>
              <a:off x="4963014" y="2432305"/>
              <a:ext cx="345240" cy="17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4843191-A05A-47AD-A8E8-D60582B15A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45014" y="2414665"/>
                <a:ext cx="380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2E9BA67-2D6A-4962-8F29-15E94D345DE2}"/>
                  </a:ext>
                </a:extLst>
              </p14:cNvPr>
              <p14:cNvContentPartPr/>
              <p14:nvPr/>
            </p14:nvContentPartPr>
            <p14:xfrm>
              <a:off x="4456854" y="2311705"/>
              <a:ext cx="230400" cy="283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2E9BA67-2D6A-4962-8F29-15E94D345D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8854" y="2293705"/>
                <a:ext cx="266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F64FD9F-53A7-48AB-A0F0-5FDE083785F5}"/>
                  </a:ext>
                </a:extLst>
              </p14:cNvPr>
              <p14:cNvContentPartPr/>
              <p14:nvPr/>
            </p14:nvContentPartPr>
            <p14:xfrm>
              <a:off x="2328174" y="2466865"/>
              <a:ext cx="294120" cy="1674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F64FD9F-53A7-48AB-A0F0-5FDE083785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10534" y="2449225"/>
                <a:ext cx="3297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9D1B1A2-01B0-46AA-B6B8-0FC20148FF35}"/>
                  </a:ext>
                </a:extLst>
              </p14:cNvPr>
              <p14:cNvContentPartPr/>
              <p14:nvPr/>
            </p14:nvContentPartPr>
            <p14:xfrm>
              <a:off x="1850814" y="2277145"/>
              <a:ext cx="116280" cy="420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9D1B1A2-01B0-46AA-B6B8-0FC20148FF3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3174" y="2259505"/>
                <a:ext cx="1519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A2408B-DC6E-4274-8CAD-DA254BB291C5}"/>
                  </a:ext>
                </a:extLst>
              </p14:cNvPr>
              <p14:cNvContentPartPr/>
              <p14:nvPr/>
            </p14:nvContentPartPr>
            <p14:xfrm>
              <a:off x="983214" y="4094425"/>
              <a:ext cx="29160" cy="27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A2408B-DC6E-4274-8CAD-DA254BB291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5214" y="4076785"/>
                <a:ext cx="648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4FFF70-0DA1-4343-86F0-854EF50BDAC6}"/>
                  </a:ext>
                </a:extLst>
              </p14:cNvPr>
              <p14:cNvContentPartPr/>
              <p14:nvPr/>
            </p14:nvContentPartPr>
            <p14:xfrm>
              <a:off x="2231334" y="4105945"/>
              <a:ext cx="11880" cy="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4FFF70-0DA1-4343-86F0-854EF50BDA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13334" y="408830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62F2E4-9D9C-41F5-9564-F86570721500}"/>
                  </a:ext>
                </a:extLst>
              </p14:cNvPr>
              <p14:cNvContentPartPr/>
              <p14:nvPr/>
            </p14:nvContentPartPr>
            <p14:xfrm>
              <a:off x="3266334" y="4192345"/>
              <a:ext cx="196560" cy="161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62F2E4-9D9C-41F5-9564-F865707215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48694" y="4174345"/>
                <a:ext cx="2322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05C6F3-ECB7-4066-8DFE-A4F03690ECA0}"/>
                  </a:ext>
                </a:extLst>
              </p14:cNvPr>
              <p14:cNvContentPartPr/>
              <p14:nvPr/>
            </p14:nvContentPartPr>
            <p14:xfrm>
              <a:off x="3559374" y="4192345"/>
              <a:ext cx="46800" cy="14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05C6F3-ECB7-4066-8DFE-A4F03690ECA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41374" y="4174345"/>
                <a:ext cx="82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54667EE-5D03-47A8-B6DB-19C4FC70BB4C}"/>
                  </a:ext>
                </a:extLst>
              </p14:cNvPr>
              <p14:cNvContentPartPr/>
              <p14:nvPr/>
            </p14:nvContentPartPr>
            <p14:xfrm>
              <a:off x="3697614" y="4191265"/>
              <a:ext cx="195840" cy="11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54667EE-5D03-47A8-B6DB-19C4FC70BB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79974" y="4173625"/>
                <a:ext cx="231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3E2BB5-0E93-4867-A690-9395A00905DD}"/>
                  </a:ext>
                </a:extLst>
              </p14:cNvPr>
              <p14:cNvContentPartPr/>
              <p14:nvPr/>
            </p14:nvContentPartPr>
            <p14:xfrm>
              <a:off x="2685654" y="4140505"/>
              <a:ext cx="483480" cy="207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3E2BB5-0E93-4867-A690-9395A00905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67654" y="4122505"/>
                <a:ext cx="5191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E4448C-8D45-45BD-97EA-DCA7A1F11B19}"/>
                  </a:ext>
                </a:extLst>
              </p14:cNvPr>
              <p14:cNvContentPartPr/>
              <p14:nvPr/>
            </p14:nvContentPartPr>
            <p14:xfrm>
              <a:off x="2225574" y="4174705"/>
              <a:ext cx="247320" cy="196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E4448C-8D45-45BD-97EA-DCA7A1F11B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07600" y="4156705"/>
                <a:ext cx="282908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35F7AA5-56A6-46AC-8BCF-3F42511F3162}"/>
                  </a:ext>
                </a:extLst>
              </p14:cNvPr>
              <p14:cNvContentPartPr/>
              <p14:nvPr/>
            </p14:nvContentPartPr>
            <p14:xfrm>
              <a:off x="1679094" y="4105945"/>
              <a:ext cx="328320" cy="241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35F7AA5-56A6-46AC-8BCF-3F42511F31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61454" y="4088305"/>
                <a:ext cx="3639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169C72-F078-46F1-8193-85A267ACF541}"/>
                  </a:ext>
                </a:extLst>
              </p14:cNvPr>
              <p14:cNvContentPartPr/>
              <p14:nvPr/>
            </p14:nvContentPartPr>
            <p14:xfrm>
              <a:off x="1132614" y="4071025"/>
              <a:ext cx="299520" cy="276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169C72-F078-46F1-8193-85A267ACF54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4974" y="4053385"/>
                <a:ext cx="3351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EDCB25E-060D-41F8-BF16-5BDEB93312AF}"/>
                  </a:ext>
                </a:extLst>
              </p14:cNvPr>
              <p14:cNvContentPartPr/>
              <p14:nvPr/>
            </p14:nvContentPartPr>
            <p14:xfrm>
              <a:off x="3967974" y="4186585"/>
              <a:ext cx="173520" cy="414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EDCB25E-060D-41F8-BF16-5BDEB93312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49974" y="4168585"/>
                <a:ext cx="2091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049A22-6A92-48B2-8309-09EE41C90AC7}"/>
                  </a:ext>
                </a:extLst>
              </p14:cNvPr>
              <p14:cNvContentPartPr/>
              <p14:nvPr/>
            </p14:nvContentPartPr>
            <p14:xfrm>
              <a:off x="3657294" y="4100185"/>
              <a:ext cx="6120" cy="17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049A22-6A92-48B2-8309-09EE41C90AC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39654" y="4082545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0AA9A3C-E1F1-4FE3-8846-63C9E5435E07}"/>
                  </a:ext>
                </a:extLst>
              </p14:cNvPr>
              <p14:cNvContentPartPr/>
              <p14:nvPr/>
            </p14:nvContentPartPr>
            <p14:xfrm>
              <a:off x="4358934" y="4370545"/>
              <a:ext cx="18000" cy="92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0AA9A3C-E1F1-4FE3-8846-63C9E5435E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40934" y="4352545"/>
                <a:ext cx="536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1D5212-5E50-48C4-B819-0665FFC0FFBA}"/>
                  </a:ext>
                </a:extLst>
              </p14:cNvPr>
              <p14:cNvContentPartPr/>
              <p14:nvPr/>
            </p14:nvContentPartPr>
            <p14:xfrm>
              <a:off x="4692654" y="4117465"/>
              <a:ext cx="34920" cy="241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1D5212-5E50-48C4-B819-0665FFC0FFB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74654" y="4099825"/>
                <a:ext cx="70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66A984-4BBE-491F-A0B6-0C9661ABFDA2}"/>
                  </a:ext>
                </a:extLst>
              </p14:cNvPr>
              <p14:cNvContentPartPr/>
              <p14:nvPr/>
            </p14:nvContentPartPr>
            <p14:xfrm>
              <a:off x="5227254" y="4128985"/>
              <a:ext cx="612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66A984-4BBE-491F-A0B6-0C9661ABFDA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09614" y="411134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592461-CF56-411D-A3D7-F18230FFFB5C}"/>
                  </a:ext>
                </a:extLst>
              </p14:cNvPr>
              <p14:cNvContentPartPr/>
              <p14:nvPr/>
            </p14:nvContentPartPr>
            <p14:xfrm>
              <a:off x="5400054" y="4134385"/>
              <a:ext cx="40680" cy="20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592461-CF56-411D-A3D7-F18230FFFB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82054" y="4116385"/>
                <a:ext cx="76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ABF41A5-8288-4A99-BC5A-485866462F4A}"/>
                  </a:ext>
                </a:extLst>
              </p14:cNvPr>
              <p14:cNvContentPartPr/>
              <p14:nvPr/>
            </p14:nvContentPartPr>
            <p14:xfrm>
              <a:off x="5566734" y="4140505"/>
              <a:ext cx="40680" cy="201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ABF41A5-8288-4A99-BC5A-485866462F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48734" y="4122505"/>
                <a:ext cx="763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A5AF66-C628-475A-B833-792A06586AEF}"/>
                  </a:ext>
                </a:extLst>
              </p14:cNvPr>
              <p14:cNvContentPartPr/>
              <p14:nvPr/>
            </p14:nvContentPartPr>
            <p14:xfrm>
              <a:off x="6912054" y="4157425"/>
              <a:ext cx="207720" cy="13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A5AF66-C628-475A-B833-792A06586A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94414" y="4139785"/>
                <a:ext cx="243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D4958B-26A1-4A3F-8C77-F6449491EBDF}"/>
                  </a:ext>
                </a:extLst>
              </p14:cNvPr>
              <p14:cNvContentPartPr/>
              <p14:nvPr/>
            </p14:nvContentPartPr>
            <p14:xfrm>
              <a:off x="7200054" y="4140145"/>
              <a:ext cx="184320" cy="173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D4958B-26A1-4A3F-8C77-F6449491EBD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82054" y="4122145"/>
                <a:ext cx="219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A5017E-AAE0-4121-8A5B-D42C386948F3}"/>
                  </a:ext>
                </a:extLst>
              </p14:cNvPr>
              <p14:cNvContentPartPr/>
              <p14:nvPr/>
            </p14:nvContentPartPr>
            <p14:xfrm>
              <a:off x="8850654" y="4088665"/>
              <a:ext cx="29160" cy="253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A5017E-AAE0-4121-8A5B-D42C386948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32654" y="4071025"/>
                <a:ext cx="64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066176-73D7-448E-9805-4083FE3E0025}"/>
                  </a:ext>
                </a:extLst>
              </p14:cNvPr>
              <p14:cNvContentPartPr/>
              <p14:nvPr/>
            </p14:nvContentPartPr>
            <p14:xfrm>
              <a:off x="8988174" y="4094425"/>
              <a:ext cx="35640" cy="230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066176-73D7-448E-9805-4083FE3E00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70174" y="4076785"/>
                <a:ext cx="71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2E59BEA-FED0-40A3-8373-2BE81CB85346}"/>
                  </a:ext>
                </a:extLst>
              </p14:cNvPr>
              <p14:cNvContentPartPr/>
              <p14:nvPr/>
            </p14:nvContentPartPr>
            <p14:xfrm>
              <a:off x="9109134" y="4209265"/>
              <a:ext cx="150120" cy="150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2E59BEA-FED0-40A3-8373-2BE81CB853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91134" y="4191625"/>
                <a:ext cx="1857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13CC61D-7042-4EF0-85F5-889EC7051A9D}"/>
                  </a:ext>
                </a:extLst>
              </p14:cNvPr>
              <p14:cNvContentPartPr/>
              <p14:nvPr/>
            </p14:nvContentPartPr>
            <p14:xfrm>
              <a:off x="9385254" y="4330225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3CC61D-7042-4EF0-85F5-889EC7051A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67614" y="43125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616D7C2-74D6-4848-94FF-9DB1644D2C49}"/>
                  </a:ext>
                </a:extLst>
              </p14:cNvPr>
              <p14:cNvContentPartPr/>
              <p14:nvPr/>
            </p14:nvContentPartPr>
            <p14:xfrm>
              <a:off x="7637094" y="4042585"/>
              <a:ext cx="1092960" cy="299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616D7C2-74D6-4848-94FF-9DB1644D2C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19094" y="4024945"/>
                <a:ext cx="11286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C98FF4-A302-4B5F-B9D7-F63C06195981}"/>
                  </a:ext>
                </a:extLst>
              </p14:cNvPr>
              <p14:cNvContentPartPr/>
              <p14:nvPr/>
            </p14:nvContentPartPr>
            <p14:xfrm>
              <a:off x="6561414" y="4014145"/>
              <a:ext cx="150120" cy="316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C98FF4-A302-4B5F-B9D7-F63C0619598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43774" y="3996145"/>
                <a:ext cx="1857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FF0B90A-943B-4447-800B-2738F59AF0E2}"/>
                  </a:ext>
                </a:extLst>
              </p14:cNvPr>
              <p14:cNvContentPartPr/>
              <p14:nvPr/>
            </p14:nvContentPartPr>
            <p14:xfrm>
              <a:off x="5814054" y="4140505"/>
              <a:ext cx="661680" cy="185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FF0B90A-943B-4447-800B-2738F59AF0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96054" y="4122470"/>
                <a:ext cx="697320" cy="220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0DC2C14-7ECB-446C-B85B-599610468955}"/>
                  </a:ext>
                </a:extLst>
              </p14:cNvPr>
              <p14:cNvContentPartPr/>
              <p14:nvPr/>
            </p14:nvContentPartPr>
            <p14:xfrm>
              <a:off x="4905414" y="4215385"/>
              <a:ext cx="328320" cy="144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0DC2C14-7ECB-446C-B85B-5996104689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87414" y="4197385"/>
                <a:ext cx="363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200E25-7DA4-46EA-8EC1-394A46EF18CC}"/>
                  </a:ext>
                </a:extLst>
              </p14:cNvPr>
              <p14:cNvContentPartPr/>
              <p14:nvPr/>
            </p14:nvContentPartPr>
            <p14:xfrm>
              <a:off x="942894" y="4726945"/>
              <a:ext cx="46440" cy="230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200E25-7DA4-46EA-8EC1-394A46EF18C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5254" y="4709305"/>
                <a:ext cx="820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7D0BA4-C40D-426F-85A5-158E1C07BF57}"/>
                  </a:ext>
                </a:extLst>
              </p14:cNvPr>
              <p14:cNvContentPartPr/>
              <p14:nvPr/>
            </p14:nvContentPartPr>
            <p14:xfrm>
              <a:off x="1506654" y="4790305"/>
              <a:ext cx="40680" cy="161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7D0BA4-C40D-426F-85A5-158E1C07BF5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88654" y="4772665"/>
                <a:ext cx="76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2E9C83B-8D1F-4D75-86BA-11AD9F257B30}"/>
                  </a:ext>
                </a:extLst>
              </p14:cNvPr>
              <p14:cNvContentPartPr/>
              <p14:nvPr/>
            </p14:nvContentPartPr>
            <p14:xfrm>
              <a:off x="1621494" y="4784545"/>
              <a:ext cx="138960" cy="184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2E9C83B-8D1F-4D75-86BA-11AD9F257B3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03854" y="4766905"/>
                <a:ext cx="174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2FCE6A9-1A16-4947-A297-792065CBC859}"/>
                  </a:ext>
                </a:extLst>
              </p14:cNvPr>
              <p14:cNvContentPartPr/>
              <p14:nvPr/>
            </p14:nvContentPartPr>
            <p14:xfrm>
              <a:off x="1512414" y="4698505"/>
              <a:ext cx="6120" cy="6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2FCE6A9-1A16-4947-A297-792065CBC85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94414" y="468050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4366603-8C37-4CA0-B90B-12522783604A}"/>
                  </a:ext>
                </a:extLst>
              </p14:cNvPr>
              <p14:cNvContentPartPr/>
              <p14:nvPr/>
            </p14:nvContentPartPr>
            <p14:xfrm>
              <a:off x="2357694" y="4698505"/>
              <a:ext cx="1188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4366603-8C37-4CA0-B90B-12522783604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40054" y="4680505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727EC7-4842-4B1D-A333-7CE764F72BC9}"/>
                  </a:ext>
                </a:extLst>
              </p14:cNvPr>
              <p14:cNvContentPartPr/>
              <p14:nvPr/>
            </p14:nvContentPartPr>
            <p14:xfrm>
              <a:off x="2806254" y="4790305"/>
              <a:ext cx="46440" cy="104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727EC7-4842-4B1D-A333-7CE764F72BC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88614" y="4772665"/>
                <a:ext cx="82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55FDFB1-D0BA-4879-8E80-F62B14772BAF}"/>
                  </a:ext>
                </a:extLst>
              </p14:cNvPr>
              <p14:cNvContentPartPr/>
              <p14:nvPr/>
            </p14:nvContentPartPr>
            <p14:xfrm>
              <a:off x="2846574" y="4640905"/>
              <a:ext cx="612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55FDFB1-D0BA-4879-8E80-F62B14772B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28574" y="462290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E91C00C-98F0-4342-B2E1-8F247E1D1E63}"/>
                  </a:ext>
                </a:extLst>
              </p14:cNvPr>
              <p14:cNvContentPartPr/>
              <p14:nvPr/>
            </p14:nvContentPartPr>
            <p14:xfrm>
              <a:off x="2938374" y="4796065"/>
              <a:ext cx="460440" cy="340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E91C00C-98F0-4342-B2E1-8F247E1D1E6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920734" y="4778425"/>
                <a:ext cx="4960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BB784B8-BFAE-4E0B-A7EE-D337BC53FD51}"/>
                  </a:ext>
                </a:extLst>
              </p14:cNvPr>
              <p14:cNvContentPartPr/>
              <p14:nvPr/>
            </p14:nvContentPartPr>
            <p14:xfrm>
              <a:off x="2409534" y="4772665"/>
              <a:ext cx="281880" cy="121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BB784B8-BFAE-4E0B-A7EE-D337BC53FD5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391557" y="4754665"/>
                <a:ext cx="317475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07C229-DF7E-414B-AD06-FC3B8418FC73}"/>
                  </a:ext>
                </a:extLst>
              </p14:cNvPr>
              <p14:cNvContentPartPr/>
              <p14:nvPr/>
            </p14:nvContentPartPr>
            <p14:xfrm>
              <a:off x="1960974" y="4760785"/>
              <a:ext cx="374040" cy="155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07C229-DF7E-414B-AD06-FC3B8418FC7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942974" y="4742826"/>
                <a:ext cx="409680" cy="191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3B56ED2-2ADA-4060-8EDF-BFBB87F99BED}"/>
                  </a:ext>
                </a:extLst>
              </p14:cNvPr>
              <p14:cNvContentPartPr/>
              <p14:nvPr/>
            </p14:nvContentPartPr>
            <p14:xfrm>
              <a:off x="1069614" y="4732705"/>
              <a:ext cx="195840" cy="213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3B56ED2-2ADA-4060-8EDF-BFBB87F99BE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51614" y="4715065"/>
                <a:ext cx="231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8067B54-35E7-4A2F-89AB-5198A6004642}"/>
                  </a:ext>
                </a:extLst>
              </p14:cNvPr>
              <p14:cNvContentPartPr/>
              <p14:nvPr/>
            </p14:nvContentPartPr>
            <p14:xfrm>
              <a:off x="3519414" y="4933945"/>
              <a:ext cx="17640" cy="61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8067B54-35E7-4A2F-89AB-5198A600464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501414" y="4916305"/>
                <a:ext cx="53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32D359B-692B-4431-A828-E236F1FB66F6}"/>
                  </a:ext>
                </a:extLst>
              </p14:cNvPr>
              <p14:cNvContentPartPr/>
              <p14:nvPr/>
            </p14:nvContentPartPr>
            <p14:xfrm>
              <a:off x="764694" y="5262625"/>
              <a:ext cx="8442720" cy="1555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32D359B-692B-4431-A828-E236F1FB66F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47054" y="5244625"/>
                <a:ext cx="84783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71CD39C-9D72-4B18-8210-2EE45AD631B5}"/>
                  </a:ext>
                </a:extLst>
              </p14:cNvPr>
              <p14:cNvContentPartPr/>
              <p14:nvPr/>
            </p14:nvContentPartPr>
            <p14:xfrm>
              <a:off x="1058094" y="5727745"/>
              <a:ext cx="6120" cy="118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71CD39C-9D72-4B18-8210-2EE45AD631B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40094" y="5710105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70A9926-31BB-425D-A4D6-75613239C34C}"/>
                  </a:ext>
                </a:extLst>
              </p14:cNvPr>
              <p14:cNvContentPartPr/>
              <p14:nvPr/>
            </p14:nvContentPartPr>
            <p14:xfrm>
              <a:off x="971694" y="5882905"/>
              <a:ext cx="6120" cy="6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70A9926-31BB-425D-A4D6-75613239C34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54054" y="586526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915C71B-51E3-4D6C-8450-7CCF4B6F8AA0}"/>
                  </a:ext>
                </a:extLst>
              </p14:cNvPr>
              <p14:cNvContentPartPr/>
              <p14:nvPr/>
            </p14:nvContentPartPr>
            <p14:xfrm>
              <a:off x="1144134" y="5905945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915C71B-51E3-4D6C-8450-7CCF4B6F8AA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26494" y="58883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CB2EA62-339C-40EE-BDC3-DAB20F5197F3}"/>
                  </a:ext>
                </a:extLst>
              </p14:cNvPr>
              <p14:cNvContentPartPr/>
              <p14:nvPr/>
            </p14:nvContentPartPr>
            <p14:xfrm>
              <a:off x="1483614" y="5629825"/>
              <a:ext cx="52200" cy="288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CB2EA62-339C-40EE-BDC3-DAB20F5197F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65614" y="5612185"/>
                <a:ext cx="87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77F0E0C-2D2E-4893-A0CE-AD236301CD38}"/>
                  </a:ext>
                </a:extLst>
              </p14:cNvPr>
              <p14:cNvContentPartPr/>
              <p14:nvPr/>
            </p14:nvContentPartPr>
            <p14:xfrm>
              <a:off x="2202534" y="5652865"/>
              <a:ext cx="40680" cy="2016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77F0E0C-2D2E-4893-A0CE-AD236301CD3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184534" y="5635225"/>
                <a:ext cx="763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E364F27-A27C-4D37-A83D-F86F4B61EA74}"/>
                  </a:ext>
                </a:extLst>
              </p14:cNvPr>
              <p14:cNvContentPartPr/>
              <p14:nvPr/>
            </p14:nvContentPartPr>
            <p14:xfrm>
              <a:off x="2357694" y="5629825"/>
              <a:ext cx="35280" cy="247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E364F27-A27C-4D37-A83D-F86F4B61EA7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340054" y="5612185"/>
                <a:ext cx="709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C4084D3-549B-4509-9A40-85F3097DD0B9}"/>
                  </a:ext>
                </a:extLst>
              </p14:cNvPr>
              <p14:cNvContentPartPr/>
              <p14:nvPr/>
            </p14:nvContentPartPr>
            <p14:xfrm>
              <a:off x="3392694" y="5589505"/>
              <a:ext cx="173520" cy="2829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C4084D3-549B-4509-9A40-85F3097DD0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75054" y="5571865"/>
                <a:ext cx="2091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E5D3806-1F3C-4270-81BE-385230E9BDD1}"/>
                  </a:ext>
                </a:extLst>
              </p14:cNvPr>
              <p14:cNvContentPartPr/>
              <p14:nvPr/>
            </p14:nvContentPartPr>
            <p14:xfrm>
              <a:off x="3858534" y="5652865"/>
              <a:ext cx="150120" cy="161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E5D3806-1F3C-4270-81BE-385230E9BDD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40894" y="5635225"/>
                <a:ext cx="185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C84F84E-E546-4621-8932-610C7B20F712}"/>
                  </a:ext>
                </a:extLst>
              </p14:cNvPr>
              <p14:cNvContentPartPr/>
              <p14:nvPr/>
            </p14:nvContentPartPr>
            <p14:xfrm>
              <a:off x="4094334" y="5681665"/>
              <a:ext cx="144360" cy="1324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C84F84E-E546-4621-8932-610C7B20F71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76694" y="5664025"/>
                <a:ext cx="180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A6407A0-0864-421A-9DB6-1D57A4242808}"/>
                  </a:ext>
                </a:extLst>
              </p14:cNvPr>
              <p14:cNvContentPartPr/>
              <p14:nvPr/>
            </p14:nvContentPartPr>
            <p14:xfrm>
              <a:off x="4525254" y="5658625"/>
              <a:ext cx="92880" cy="1382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A6407A0-0864-421A-9DB6-1D57A424280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07614" y="5640985"/>
                <a:ext cx="128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534EA67-25F1-45DA-AD5B-CA3E30483DBF}"/>
                  </a:ext>
                </a:extLst>
              </p14:cNvPr>
              <p14:cNvContentPartPr/>
              <p14:nvPr/>
            </p14:nvContentPartPr>
            <p14:xfrm>
              <a:off x="4692654" y="5704705"/>
              <a:ext cx="271440" cy="109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534EA67-25F1-45DA-AD5B-CA3E30483DB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74654" y="5686705"/>
                <a:ext cx="307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BCA19B8-C6A0-4604-BB80-113DF4C8A596}"/>
                  </a:ext>
                </a:extLst>
              </p14:cNvPr>
              <p14:cNvContentPartPr/>
              <p14:nvPr/>
            </p14:nvContentPartPr>
            <p14:xfrm>
              <a:off x="5123214" y="5595625"/>
              <a:ext cx="139320" cy="2361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BCA19B8-C6A0-4604-BB80-113DF4C8A59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05214" y="5577625"/>
                <a:ext cx="174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71B0FCC-0A73-478A-B0E5-72AE1DECCEF3}"/>
                  </a:ext>
                </a:extLst>
              </p14:cNvPr>
              <p14:cNvContentPartPr/>
              <p14:nvPr/>
            </p14:nvContentPartPr>
            <p14:xfrm>
              <a:off x="5882814" y="5595625"/>
              <a:ext cx="18720" cy="218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71B0FCC-0A73-478A-B0E5-72AE1DECCEF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64814" y="5577625"/>
                <a:ext cx="54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37F1936-46B1-45C4-9F34-D0BDAAA57838}"/>
                  </a:ext>
                </a:extLst>
              </p14:cNvPr>
              <p14:cNvContentPartPr/>
              <p14:nvPr/>
            </p14:nvContentPartPr>
            <p14:xfrm>
              <a:off x="6049854" y="5595625"/>
              <a:ext cx="29160" cy="2016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37F1936-46B1-45C4-9F34-D0BDAAA5783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31854" y="5577625"/>
                <a:ext cx="64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2689CCE-1048-4DC7-9D71-71197E55CC2E}"/>
                  </a:ext>
                </a:extLst>
              </p14:cNvPr>
              <p14:cNvContentPartPr/>
              <p14:nvPr/>
            </p14:nvContentPartPr>
            <p14:xfrm>
              <a:off x="6199254" y="5704705"/>
              <a:ext cx="132840" cy="144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2689CCE-1048-4DC7-9D71-71197E55CC2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81614" y="5687065"/>
                <a:ext cx="168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23A5193-F94E-4F2A-890F-7CB50EF70957}"/>
                  </a:ext>
                </a:extLst>
              </p14:cNvPr>
              <p14:cNvContentPartPr/>
              <p14:nvPr/>
            </p14:nvContentPartPr>
            <p14:xfrm>
              <a:off x="5394294" y="5692825"/>
              <a:ext cx="339480" cy="1389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23A5193-F94E-4F2A-890F-7CB50EF709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376313" y="5675139"/>
                <a:ext cx="375082" cy="174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06A3243-CDD6-4720-BBA2-D8B7012927D3}"/>
                  </a:ext>
                </a:extLst>
              </p14:cNvPr>
              <p14:cNvContentPartPr/>
              <p14:nvPr/>
            </p14:nvContentPartPr>
            <p14:xfrm>
              <a:off x="2668014" y="5681665"/>
              <a:ext cx="604800" cy="1735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06A3243-CDD6-4720-BBA2-D8B7012927D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650363" y="5664025"/>
                <a:ext cx="640461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B50499A-C141-4D74-9BA8-5A1FDF6799BF}"/>
                  </a:ext>
                </a:extLst>
              </p14:cNvPr>
              <p14:cNvContentPartPr/>
              <p14:nvPr/>
            </p14:nvContentPartPr>
            <p14:xfrm>
              <a:off x="1747854" y="5710465"/>
              <a:ext cx="368640" cy="1958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B50499A-C141-4D74-9BA8-5A1FDF6799B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30214" y="5692825"/>
                <a:ext cx="40428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22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272232-D6CC-4909-B45A-75A0DCD7F075}"/>
                  </a:ext>
                </a:extLst>
              </p14:cNvPr>
              <p14:cNvContentPartPr/>
              <p14:nvPr/>
            </p14:nvContentPartPr>
            <p14:xfrm>
              <a:off x="1507014" y="839305"/>
              <a:ext cx="69840" cy="15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272232-D6CC-4909-B45A-75A0DCD7F0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9014" y="821665"/>
                <a:ext cx="105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1E20FB-E7A9-46BD-8DF3-9DA6B1677929}"/>
                  </a:ext>
                </a:extLst>
              </p14:cNvPr>
              <p14:cNvContentPartPr/>
              <p14:nvPr/>
            </p14:nvContentPartPr>
            <p14:xfrm>
              <a:off x="1672614" y="680185"/>
              <a:ext cx="145080" cy="37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1E20FB-E7A9-46BD-8DF3-9DA6B16779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4974" y="662545"/>
                <a:ext cx="1807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5A353E-50DF-467C-81C5-70228C0A2848}"/>
                  </a:ext>
                </a:extLst>
              </p14:cNvPr>
              <p14:cNvContentPartPr/>
              <p14:nvPr/>
            </p14:nvContentPartPr>
            <p14:xfrm>
              <a:off x="1937214" y="856225"/>
              <a:ext cx="202320" cy="16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5A353E-50DF-467C-81C5-70228C0A28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9574" y="838585"/>
                <a:ext cx="2379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D4F6B8-A2A3-4821-9459-D8F050DED1AF}"/>
                  </a:ext>
                </a:extLst>
              </p14:cNvPr>
              <p14:cNvContentPartPr/>
              <p14:nvPr/>
            </p14:nvContentPartPr>
            <p14:xfrm>
              <a:off x="2265534" y="844705"/>
              <a:ext cx="115920" cy="208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D4F6B8-A2A3-4821-9459-D8F050DED1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7894" y="827065"/>
                <a:ext cx="1515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8ADEEF-D257-4780-AFD6-2B3BF36E4AC3}"/>
                  </a:ext>
                </a:extLst>
              </p14:cNvPr>
              <p14:cNvContentPartPr/>
              <p14:nvPr/>
            </p14:nvContentPartPr>
            <p14:xfrm>
              <a:off x="1058094" y="672625"/>
              <a:ext cx="299880" cy="334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8ADEEF-D257-4780-AFD6-2B3BF36E4A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0094" y="654625"/>
                <a:ext cx="3355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89A76E-666A-4F16-935B-EBFEF4B16D95}"/>
                  </a:ext>
                </a:extLst>
              </p14:cNvPr>
              <p14:cNvContentPartPr/>
              <p14:nvPr/>
            </p14:nvContentPartPr>
            <p14:xfrm>
              <a:off x="4278654" y="724465"/>
              <a:ext cx="92880" cy="19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89A76E-666A-4F16-935B-EBFEF4B16D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0654" y="706465"/>
                <a:ext cx="1285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23560B-649B-4A2F-A40E-FBBD4A407A19}"/>
                  </a:ext>
                </a:extLst>
              </p14:cNvPr>
              <p14:cNvContentPartPr/>
              <p14:nvPr/>
            </p14:nvContentPartPr>
            <p14:xfrm>
              <a:off x="2883294" y="580825"/>
              <a:ext cx="127476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23560B-649B-4A2F-A40E-FBBD4A407A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5654" y="563185"/>
                <a:ext cx="13104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DFEA53-574C-4BA4-9DCB-AADCA89C61BA}"/>
                  </a:ext>
                </a:extLst>
              </p14:cNvPr>
              <p14:cNvContentPartPr/>
              <p14:nvPr/>
            </p14:nvContentPartPr>
            <p14:xfrm>
              <a:off x="2627334" y="1641385"/>
              <a:ext cx="340200" cy="302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DFEA53-574C-4BA4-9DCB-AADCA89C61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9694" y="1623745"/>
                <a:ext cx="3758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4E3160-BF1F-4504-A07C-19422721E2FA}"/>
                  </a:ext>
                </a:extLst>
              </p14:cNvPr>
              <p14:cNvContentPartPr/>
              <p14:nvPr/>
            </p14:nvContentPartPr>
            <p14:xfrm>
              <a:off x="2018574" y="1627345"/>
              <a:ext cx="373680" cy="247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4E3160-BF1F-4504-A07C-19422721E2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00591" y="1609345"/>
                <a:ext cx="409286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6A284B-C4A1-4695-9992-E1FD6201F49E}"/>
                  </a:ext>
                </a:extLst>
              </p14:cNvPr>
              <p14:cNvContentPartPr/>
              <p14:nvPr/>
            </p14:nvContentPartPr>
            <p14:xfrm>
              <a:off x="1638774" y="1667665"/>
              <a:ext cx="195840" cy="425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6A284B-C4A1-4695-9992-E1FD6201F4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1134" y="1649665"/>
                <a:ext cx="2314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6F5E27-14B1-41F2-BFEC-DB915FC0E093}"/>
                  </a:ext>
                </a:extLst>
              </p14:cNvPr>
              <p14:cNvContentPartPr/>
              <p14:nvPr/>
            </p14:nvContentPartPr>
            <p14:xfrm>
              <a:off x="1299654" y="2771785"/>
              <a:ext cx="2145600" cy="13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6F5E27-14B1-41F2-BFEC-DB915FC0E0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81654" y="2753785"/>
                <a:ext cx="2181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8F12AA9-9F58-408B-964D-EF9CDE074CBF}"/>
                  </a:ext>
                </a:extLst>
              </p14:cNvPr>
              <p14:cNvContentPartPr/>
              <p14:nvPr/>
            </p14:nvContentPartPr>
            <p14:xfrm>
              <a:off x="1656054" y="2328625"/>
              <a:ext cx="162000" cy="310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8F12AA9-9F58-408B-964D-EF9CDE074C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8414" y="2310985"/>
                <a:ext cx="197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C940A81-E3D8-4FBA-83FE-81CB9CA3A0AB}"/>
                  </a:ext>
                </a:extLst>
              </p14:cNvPr>
              <p14:cNvContentPartPr/>
              <p14:nvPr/>
            </p14:nvContentPartPr>
            <p14:xfrm>
              <a:off x="1702134" y="3122425"/>
              <a:ext cx="29160" cy="17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C940A81-E3D8-4FBA-83FE-81CB9CA3A0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4134" y="3104785"/>
                <a:ext cx="64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7001B1-E654-4FBE-99B8-47ACB9189071}"/>
                  </a:ext>
                </a:extLst>
              </p14:cNvPr>
              <p14:cNvContentPartPr/>
              <p14:nvPr/>
            </p14:nvContentPartPr>
            <p14:xfrm>
              <a:off x="1581174" y="3346705"/>
              <a:ext cx="360" cy="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7001B1-E654-4FBE-99B8-47ACB91890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3534" y="332906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BFA7E6-7659-4434-9131-A47A04BE36A6}"/>
                  </a:ext>
                </a:extLst>
              </p14:cNvPr>
              <p14:cNvContentPartPr/>
              <p14:nvPr/>
            </p14:nvContentPartPr>
            <p14:xfrm>
              <a:off x="1771254" y="3346705"/>
              <a:ext cx="6120" cy="17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BFA7E6-7659-4434-9131-A47A04BE36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53254" y="3329065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C18D84-66BD-4C83-B981-8C6B7DC3907E}"/>
                  </a:ext>
                </a:extLst>
              </p14:cNvPr>
              <p14:cNvContentPartPr/>
              <p14:nvPr/>
            </p14:nvContentPartPr>
            <p14:xfrm>
              <a:off x="2109654" y="3168505"/>
              <a:ext cx="277200" cy="391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C18D84-66BD-4C83-B981-8C6B7DC390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92014" y="3150865"/>
                <a:ext cx="3128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F9CFE13-7C8A-49A0-AFE3-47DEB981516E}"/>
                  </a:ext>
                </a:extLst>
              </p14:cNvPr>
              <p14:cNvContentPartPr/>
              <p14:nvPr/>
            </p14:nvContentPartPr>
            <p14:xfrm>
              <a:off x="7165494" y="776305"/>
              <a:ext cx="161640" cy="150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F9CFE13-7C8A-49A0-AFE3-47DEB981516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47854" y="758305"/>
                <a:ext cx="1972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1C8BB5-B1EE-4043-9EA4-EC873D7E2D03}"/>
                  </a:ext>
                </a:extLst>
              </p14:cNvPr>
              <p14:cNvContentPartPr/>
              <p14:nvPr/>
            </p14:nvContentPartPr>
            <p14:xfrm>
              <a:off x="7476174" y="575065"/>
              <a:ext cx="201600" cy="35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1C8BB5-B1EE-4043-9EA4-EC873D7E2D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8174" y="557065"/>
                <a:ext cx="2372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5244863-287F-43FC-A350-895CD5215660}"/>
                  </a:ext>
                </a:extLst>
              </p14:cNvPr>
              <p14:cNvContentPartPr/>
              <p14:nvPr/>
            </p14:nvContentPartPr>
            <p14:xfrm>
              <a:off x="7844094" y="759025"/>
              <a:ext cx="230400" cy="184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5244863-287F-43FC-A350-895CD52156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26094" y="741025"/>
                <a:ext cx="266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233B111-BA7B-457B-87B8-E0DD831DF361}"/>
                  </a:ext>
                </a:extLst>
              </p14:cNvPr>
              <p14:cNvContentPartPr/>
              <p14:nvPr/>
            </p14:nvContentPartPr>
            <p14:xfrm>
              <a:off x="8268894" y="770905"/>
              <a:ext cx="139320" cy="212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233B111-BA7B-457B-87B8-E0DD831DF3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50894" y="752905"/>
                <a:ext cx="1749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BDB5AB7-84F8-48B9-B359-A632FB29ABB8}"/>
                  </a:ext>
                </a:extLst>
              </p14:cNvPr>
              <p14:cNvContentPartPr/>
              <p14:nvPr/>
            </p14:nvContentPartPr>
            <p14:xfrm>
              <a:off x="9387054" y="643825"/>
              <a:ext cx="38520" cy="259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BDB5AB7-84F8-48B9-B359-A632FB29AB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69414" y="626185"/>
                <a:ext cx="741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E46CB0B-8CB2-40B6-87B7-4E1395519A7A}"/>
                  </a:ext>
                </a:extLst>
              </p14:cNvPr>
              <p14:cNvContentPartPr/>
              <p14:nvPr/>
            </p14:nvContentPartPr>
            <p14:xfrm>
              <a:off x="10035054" y="678385"/>
              <a:ext cx="144000" cy="195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E46CB0B-8CB2-40B6-87B7-4E1395519A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17414" y="660745"/>
                <a:ext cx="179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1BEBD40-3D15-4E07-A871-5ADC32B538A7}"/>
                  </a:ext>
                </a:extLst>
              </p14:cNvPr>
              <p14:cNvContentPartPr/>
              <p14:nvPr/>
            </p14:nvContentPartPr>
            <p14:xfrm>
              <a:off x="10362294" y="672265"/>
              <a:ext cx="116280" cy="213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1BEBD40-3D15-4E07-A871-5ADC32B538A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44294" y="654265"/>
                <a:ext cx="151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792453D-8283-4D19-8031-43365E3B48CA}"/>
                  </a:ext>
                </a:extLst>
              </p14:cNvPr>
              <p14:cNvContentPartPr/>
              <p14:nvPr/>
            </p14:nvContentPartPr>
            <p14:xfrm>
              <a:off x="9546534" y="597745"/>
              <a:ext cx="374040" cy="264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792453D-8283-4D19-8031-43365E3B48C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28534" y="580105"/>
                <a:ext cx="4096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FCCD293-D898-46F4-95B7-1461ACBA6614}"/>
                  </a:ext>
                </a:extLst>
              </p14:cNvPr>
              <p14:cNvContentPartPr/>
              <p14:nvPr/>
            </p14:nvContentPartPr>
            <p14:xfrm>
              <a:off x="8695134" y="643825"/>
              <a:ext cx="547200" cy="322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FCCD293-D898-46F4-95B7-1461ACBA661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77482" y="625825"/>
                <a:ext cx="582863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06739ED-CDC4-4ECD-BE55-60B7A9D2163A}"/>
                  </a:ext>
                </a:extLst>
              </p14:cNvPr>
              <p14:cNvContentPartPr/>
              <p14:nvPr/>
            </p14:nvContentPartPr>
            <p14:xfrm>
              <a:off x="6659334" y="552025"/>
              <a:ext cx="391320" cy="374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06739ED-CDC4-4ECD-BE55-60B7A9D2163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41351" y="534008"/>
                <a:ext cx="426927" cy="41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007A624-3EFF-4FC8-AB4D-501738B12E46}"/>
                  </a:ext>
                </a:extLst>
              </p14:cNvPr>
              <p14:cNvContentPartPr/>
              <p14:nvPr/>
            </p14:nvContentPartPr>
            <p14:xfrm>
              <a:off x="7999614" y="1598545"/>
              <a:ext cx="339480" cy="3290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007A624-3EFF-4FC8-AB4D-501738B12E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81614" y="1580545"/>
                <a:ext cx="3751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8E0ED5-9F12-446D-86BC-CDE6FDBC4C67}"/>
                  </a:ext>
                </a:extLst>
              </p14:cNvPr>
              <p14:cNvContentPartPr/>
              <p14:nvPr/>
            </p14:nvContentPartPr>
            <p14:xfrm>
              <a:off x="7246134" y="1563985"/>
              <a:ext cx="442800" cy="195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8E0ED5-9F12-446D-86BC-CDE6FDBC4C6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28134" y="1546345"/>
                <a:ext cx="478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0BFD99E-4130-467C-8A27-1B1D38AA6168}"/>
                  </a:ext>
                </a:extLst>
              </p14:cNvPr>
              <p14:cNvContentPartPr/>
              <p14:nvPr/>
            </p14:nvContentPartPr>
            <p14:xfrm>
              <a:off x="6860574" y="1633105"/>
              <a:ext cx="201960" cy="345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0BFD99E-4130-467C-8A27-1B1D38AA61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42934" y="1615105"/>
                <a:ext cx="2376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18B9126-D1E2-495C-9C1A-AAF39CA473A9}"/>
                  </a:ext>
                </a:extLst>
              </p14:cNvPr>
              <p14:cNvContentPartPr/>
              <p14:nvPr/>
            </p14:nvContentPartPr>
            <p14:xfrm>
              <a:off x="6797214" y="2398105"/>
              <a:ext cx="270720" cy="155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18B9126-D1E2-495C-9C1A-AAF39CA473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79574" y="2380105"/>
                <a:ext cx="3063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6FCB2A1-D293-4F8E-AC06-F5660957D83B}"/>
                  </a:ext>
                </a:extLst>
              </p14:cNvPr>
              <p14:cNvContentPartPr/>
              <p14:nvPr/>
            </p14:nvContentPartPr>
            <p14:xfrm>
              <a:off x="7308774" y="2391985"/>
              <a:ext cx="311400" cy="351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6FCB2A1-D293-4F8E-AC06-F5660957D83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91134" y="2374345"/>
                <a:ext cx="3470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2B047F2-BE39-4E11-9989-463DB4B3085C}"/>
                  </a:ext>
                </a:extLst>
              </p14:cNvPr>
              <p14:cNvContentPartPr/>
              <p14:nvPr/>
            </p14:nvContentPartPr>
            <p14:xfrm>
              <a:off x="6831774" y="2846305"/>
              <a:ext cx="2289240" cy="468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2B047F2-BE39-4E11-9989-463DB4B308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14134" y="2828665"/>
                <a:ext cx="2324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764C219-F40C-4C16-913C-CEAF01D7DFDF}"/>
                  </a:ext>
                </a:extLst>
              </p14:cNvPr>
              <p14:cNvContentPartPr/>
              <p14:nvPr/>
            </p14:nvContentPartPr>
            <p14:xfrm>
              <a:off x="7240374" y="3180025"/>
              <a:ext cx="4320" cy="17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764C219-F40C-4C16-913C-CEAF01D7DFD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22374" y="3162385"/>
                <a:ext cx="39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4C2DD21-9E02-465F-AA91-6A413023D3C7}"/>
                  </a:ext>
                </a:extLst>
              </p14:cNvPr>
              <p14:cNvContentPartPr/>
              <p14:nvPr/>
            </p14:nvContentPartPr>
            <p14:xfrm>
              <a:off x="7102134" y="3404305"/>
              <a:ext cx="17640" cy="17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4C2DD21-9E02-465F-AA91-6A413023D3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84494" y="3386665"/>
                <a:ext cx="53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48DBFF-FC84-4DBB-BB22-251C64C013B9}"/>
                  </a:ext>
                </a:extLst>
              </p14:cNvPr>
              <p14:cNvContentPartPr/>
              <p14:nvPr/>
            </p14:nvContentPartPr>
            <p14:xfrm>
              <a:off x="7291854" y="3404305"/>
              <a:ext cx="2340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48DBFF-FC84-4DBB-BB22-251C64C013B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74214" y="3386665"/>
                <a:ext cx="59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ABA6834-B7C0-4856-9960-CCA97AAAAAA7}"/>
                  </a:ext>
                </a:extLst>
              </p14:cNvPr>
              <p14:cNvContentPartPr/>
              <p14:nvPr/>
            </p14:nvContentPartPr>
            <p14:xfrm>
              <a:off x="7679214" y="3226105"/>
              <a:ext cx="262800" cy="155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ABA6834-B7C0-4856-9960-CCA97AAAAA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61574" y="3208105"/>
                <a:ext cx="2984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5E3F62C-F179-4662-A44C-AF70A74DAFA1}"/>
                  </a:ext>
                </a:extLst>
              </p14:cNvPr>
              <p14:cNvContentPartPr/>
              <p14:nvPr/>
            </p14:nvContentPartPr>
            <p14:xfrm>
              <a:off x="8240814" y="3249145"/>
              <a:ext cx="213480" cy="345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5E3F62C-F179-4662-A44C-AF70A74DAF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23174" y="3231145"/>
                <a:ext cx="24912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98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629B024-0396-4150-8ED2-82768DEB652D}"/>
                  </a:ext>
                </a:extLst>
              </p14:cNvPr>
              <p14:cNvContentPartPr/>
              <p14:nvPr/>
            </p14:nvContentPartPr>
            <p14:xfrm>
              <a:off x="1656054" y="500185"/>
              <a:ext cx="155880" cy="305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629B024-0396-4150-8ED2-82768DEB65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8054" y="482185"/>
                <a:ext cx="1915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E7C95A7-09F7-4A6A-A30C-C4FD799498F3}"/>
                  </a:ext>
                </a:extLst>
              </p14:cNvPr>
              <p14:cNvContentPartPr/>
              <p14:nvPr/>
            </p14:nvContentPartPr>
            <p14:xfrm>
              <a:off x="1928214" y="528265"/>
              <a:ext cx="124920" cy="156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E7C95A7-09F7-4A6A-A30C-C4FD79949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574" y="510625"/>
                <a:ext cx="1605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5A8E054-93B1-4AC6-8539-F0EE695AD012}"/>
                  </a:ext>
                </a:extLst>
              </p14:cNvPr>
              <p14:cNvContentPartPr/>
              <p14:nvPr/>
            </p14:nvContentPartPr>
            <p14:xfrm>
              <a:off x="2777454" y="545545"/>
              <a:ext cx="253440" cy="144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5A8E054-93B1-4AC6-8539-F0EE695AD0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59814" y="527905"/>
                <a:ext cx="289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B735FD5-8DDC-42C5-97BB-D5CF766FCAC5}"/>
                  </a:ext>
                </a:extLst>
              </p14:cNvPr>
              <p14:cNvContentPartPr/>
              <p14:nvPr/>
            </p14:nvContentPartPr>
            <p14:xfrm>
              <a:off x="3766734" y="448345"/>
              <a:ext cx="115560" cy="190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B735FD5-8DDC-42C5-97BB-D5CF766FCA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8734" y="430345"/>
                <a:ext cx="151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CB8333C-D286-40AE-A856-B19B2243D5A9}"/>
                  </a:ext>
                </a:extLst>
              </p14:cNvPr>
              <p14:cNvContentPartPr/>
              <p14:nvPr/>
            </p14:nvContentPartPr>
            <p14:xfrm>
              <a:off x="4054014" y="494065"/>
              <a:ext cx="236160" cy="116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CB8333C-D286-40AE-A856-B19B2243D5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36374" y="476065"/>
                <a:ext cx="2718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9F7C0B-DCB7-4B4E-85E8-ED036434A25C}"/>
                  </a:ext>
                </a:extLst>
              </p14:cNvPr>
              <p14:cNvContentPartPr/>
              <p14:nvPr/>
            </p14:nvContentPartPr>
            <p14:xfrm>
              <a:off x="4502934" y="281665"/>
              <a:ext cx="40680" cy="328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9F7C0B-DCB7-4B4E-85E8-ED036434A2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4934" y="263665"/>
                <a:ext cx="763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539CA84-E671-4A07-A7F6-0B5C4A9CE790}"/>
                  </a:ext>
                </a:extLst>
              </p14:cNvPr>
              <p14:cNvContentPartPr/>
              <p14:nvPr/>
            </p14:nvContentPartPr>
            <p14:xfrm>
              <a:off x="2305494" y="942985"/>
              <a:ext cx="64080" cy="305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539CA84-E671-4A07-A7F6-0B5C4A9CE7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7494" y="924985"/>
                <a:ext cx="997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18B8863-4429-40BA-A872-53CEE2E25F45}"/>
                  </a:ext>
                </a:extLst>
              </p14:cNvPr>
              <p14:cNvContentPartPr/>
              <p14:nvPr/>
            </p14:nvContentPartPr>
            <p14:xfrm>
              <a:off x="2466414" y="971785"/>
              <a:ext cx="64440" cy="282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18B8863-4429-40BA-A872-53CEE2E25F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48774" y="953785"/>
                <a:ext cx="1000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EFA2302-3869-450E-9AD6-804209CE74E4}"/>
                  </a:ext>
                </a:extLst>
              </p14:cNvPr>
              <p14:cNvContentPartPr/>
              <p14:nvPr/>
            </p14:nvContentPartPr>
            <p14:xfrm>
              <a:off x="2691774" y="1086625"/>
              <a:ext cx="161280" cy="132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EFA2302-3869-450E-9AD6-804209CE74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74134" y="1068985"/>
                <a:ext cx="196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25024E8-F19B-46DF-B634-10E7633AAF68}"/>
                  </a:ext>
                </a:extLst>
              </p14:cNvPr>
              <p14:cNvContentPartPr/>
              <p14:nvPr/>
            </p14:nvContentPartPr>
            <p14:xfrm>
              <a:off x="3030174" y="1040545"/>
              <a:ext cx="185040" cy="363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25024E8-F19B-46DF-B634-10E7633AAF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12174" y="1022905"/>
                <a:ext cx="2206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B6D46BF-9E18-40B4-AE4F-BA5F5C8A68E6}"/>
                  </a:ext>
                </a:extLst>
              </p14:cNvPr>
              <p14:cNvContentPartPr/>
              <p14:nvPr/>
            </p14:nvContentPartPr>
            <p14:xfrm>
              <a:off x="3364254" y="1046665"/>
              <a:ext cx="41040" cy="104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B6D46BF-9E18-40B4-AE4F-BA5F5C8A68E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6254" y="1028665"/>
                <a:ext cx="766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AD04B7F-0B43-42BC-9B6F-D875C5854404}"/>
                  </a:ext>
                </a:extLst>
              </p14:cNvPr>
              <p14:cNvContentPartPr/>
              <p14:nvPr/>
            </p14:nvContentPartPr>
            <p14:xfrm>
              <a:off x="3555774" y="1029385"/>
              <a:ext cx="130680" cy="1670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AD04B7F-0B43-42BC-9B6F-D875C58544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8134" y="1011385"/>
                <a:ext cx="166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C537F67-E090-4619-B114-4FA09DFB1A13}"/>
                  </a:ext>
                </a:extLst>
              </p14:cNvPr>
              <p14:cNvContentPartPr/>
              <p14:nvPr/>
            </p14:nvContentPartPr>
            <p14:xfrm>
              <a:off x="3841614" y="1057825"/>
              <a:ext cx="345600" cy="132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C537F67-E090-4619-B114-4FA09DFB1A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3614" y="1040185"/>
                <a:ext cx="381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1D92AD5-3B84-4D28-98F6-0F49A279FDCF}"/>
                  </a:ext>
                </a:extLst>
              </p14:cNvPr>
              <p14:cNvContentPartPr/>
              <p14:nvPr/>
            </p14:nvContentPartPr>
            <p14:xfrm>
              <a:off x="3484854" y="914185"/>
              <a:ext cx="2340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1D92AD5-3B84-4D28-98F6-0F49A279FD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67214" y="896545"/>
                <a:ext cx="59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32FFE80-4677-45F8-892B-1D2629CA823A}"/>
                  </a:ext>
                </a:extLst>
              </p14:cNvPr>
              <p14:cNvContentPartPr/>
              <p14:nvPr/>
            </p14:nvContentPartPr>
            <p14:xfrm>
              <a:off x="1511694" y="994825"/>
              <a:ext cx="639360" cy="425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32FFE80-4677-45F8-892B-1D2629CA82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94054" y="976840"/>
                <a:ext cx="675000" cy="461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7D75785-474D-4650-BA63-504B56868876}"/>
                  </a:ext>
                </a:extLst>
              </p14:cNvPr>
              <p14:cNvContentPartPr/>
              <p14:nvPr/>
            </p14:nvContentPartPr>
            <p14:xfrm>
              <a:off x="3174174" y="367705"/>
              <a:ext cx="385920" cy="316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7D75785-474D-4650-BA63-504B568688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56518" y="350065"/>
                <a:ext cx="421593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E5E9977-2EC7-4A2D-B807-08E0508E26CD}"/>
                  </a:ext>
                </a:extLst>
              </p14:cNvPr>
              <p14:cNvContentPartPr/>
              <p14:nvPr/>
            </p14:nvContentPartPr>
            <p14:xfrm>
              <a:off x="2173734" y="333505"/>
              <a:ext cx="460440" cy="349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E5E9977-2EC7-4A2D-B807-08E0508E26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55734" y="315505"/>
                <a:ext cx="496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EC779E5-A25A-4F79-8062-1465797467A0}"/>
                  </a:ext>
                </a:extLst>
              </p14:cNvPr>
              <p14:cNvContentPartPr/>
              <p14:nvPr/>
            </p14:nvContentPartPr>
            <p14:xfrm>
              <a:off x="1351134" y="471385"/>
              <a:ext cx="182880" cy="460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EC779E5-A25A-4F79-8062-1465797467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33459" y="453745"/>
                <a:ext cx="21859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8A77DBA-CE9B-4CDA-9C67-903654B5779E}"/>
                  </a:ext>
                </a:extLst>
              </p14:cNvPr>
              <p14:cNvContentPartPr/>
              <p14:nvPr/>
            </p14:nvContentPartPr>
            <p14:xfrm>
              <a:off x="942894" y="287425"/>
              <a:ext cx="293760" cy="374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8A77DBA-CE9B-4CDA-9C67-903654B577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254" y="269425"/>
                <a:ext cx="3294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3686987-5E50-44DF-B19C-84B89F63CE52}"/>
                  </a:ext>
                </a:extLst>
              </p14:cNvPr>
              <p14:cNvContentPartPr/>
              <p14:nvPr/>
            </p14:nvContentPartPr>
            <p14:xfrm>
              <a:off x="7895574" y="1962505"/>
              <a:ext cx="271080" cy="389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3686987-5E50-44DF-B19C-84B89F63CE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77574" y="1944865"/>
                <a:ext cx="3067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D22795A-D03F-4762-9DB7-79C64709C173}"/>
                  </a:ext>
                </a:extLst>
              </p14:cNvPr>
              <p14:cNvContentPartPr/>
              <p14:nvPr/>
            </p14:nvContentPartPr>
            <p14:xfrm>
              <a:off x="8551494" y="1880425"/>
              <a:ext cx="241920" cy="230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D22795A-D03F-4762-9DB7-79C64709C1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33494" y="1862425"/>
                <a:ext cx="2775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CD32324-BF1C-489E-892C-A75EC5538BCA}"/>
                  </a:ext>
                </a:extLst>
              </p14:cNvPr>
              <p14:cNvContentPartPr/>
              <p14:nvPr/>
            </p14:nvContentPartPr>
            <p14:xfrm>
              <a:off x="9322614" y="1914985"/>
              <a:ext cx="367920" cy="350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CD32324-BF1C-489E-892C-A75EC5538B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04974" y="1896985"/>
                <a:ext cx="4035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DC216B8-12EA-46BB-B29F-A995177C050B}"/>
                  </a:ext>
                </a:extLst>
              </p14:cNvPr>
              <p14:cNvContentPartPr/>
              <p14:nvPr/>
            </p14:nvContentPartPr>
            <p14:xfrm>
              <a:off x="1098054" y="1880785"/>
              <a:ext cx="345960" cy="372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DC216B8-12EA-46BB-B29F-A995177C050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0414" y="1863128"/>
                <a:ext cx="381600" cy="40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86DD15A-6717-4461-B9E3-E1740BE0BC7F}"/>
                  </a:ext>
                </a:extLst>
              </p14:cNvPr>
              <p14:cNvContentPartPr/>
              <p14:nvPr/>
            </p14:nvContentPartPr>
            <p14:xfrm>
              <a:off x="2351934" y="1874305"/>
              <a:ext cx="299520" cy="339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86DD15A-6717-4461-B9E3-E1740BE0BC7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33934" y="1856665"/>
                <a:ext cx="3351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D54166A-1180-450A-8805-C37D214E1969}"/>
                  </a:ext>
                </a:extLst>
              </p14:cNvPr>
              <p14:cNvContentPartPr/>
              <p14:nvPr/>
            </p14:nvContentPartPr>
            <p14:xfrm>
              <a:off x="1621494" y="1857385"/>
              <a:ext cx="337320" cy="184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D54166A-1180-450A-8805-C37D214E196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03854" y="1839385"/>
                <a:ext cx="3729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DF2350D-D8BE-4CB8-B37E-F9236C282960}"/>
                  </a:ext>
                </a:extLst>
              </p14:cNvPr>
              <p14:cNvContentPartPr/>
              <p14:nvPr/>
            </p14:nvContentPartPr>
            <p14:xfrm>
              <a:off x="856854" y="2523745"/>
              <a:ext cx="2247120" cy="6566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DF2350D-D8BE-4CB8-B37E-F9236C2829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8854" y="2506105"/>
                <a:ext cx="228276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E07A042-C0F8-492C-926D-559999D124AD}"/>
                  </a:ext>
                </a:extLst>
              </p14:cNvPr>
              <p14:cNvContentPartPr/>
              <p14:nvPr/>
            </p14:nvContentPartPr>
            <p14:xfrm>
              <a:off x="1201734" y="3467665"/>
              <a:ext cx="23400" cy="17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E07A042-C0F8-492C-926D-559999D124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84094" y="3449665"/>
                <a:ext cx="59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B8267F3-D8AC-43E3-96E1-2ACCB7337446}"/>
                  </a:ext>
                </a:extLst>
              </p14:cNvPr>
              <p14:cNvContentPartPr/>
              <p14:nvPr/>
            </p14:nvContentPartPr>
            <p14:xfrm>
              <a:off x="2817774" y="3472705"/>
              <a:ext cx="172800" cy="1965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B8267F3-D8AC-43E3-96E1-2ACCB73374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00134" y="3454705"/>
                <a:ext cx="208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A8E335B-FF40-4AF1-B7AA-DBD27E55973A}"/>
                  </a:ext>
                </a:extLst>
              </p14:cNvPr>
              <p14:cNvContentPartPr/>
              <p14:nvPr/>
            </p14:nvContentPartPr>
            <p14:xfrm>
              <a:off x="2104614" y="3456145"/>
              <a:ext cx="443880" cy="2304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A8E335B-FF40-4AF1-B7AA-DBD27E55973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86960" y="3438145"/>
                <a:ext cx="479549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0E81D8A-32F2-4B0C-A85B-1A6E04CA098F}"/>
                  </a:ext>
                </a:extLst>
              </p14:cNvPr>
              <p14:cNvContentPartPr/>
              <p14:nvPr/>
            </p14:nvContentPartPr>
            <p14:xfrm>
              <a:off x="1655694" y="3450385"/>
              <a:ext cx="207720" cy="3913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0E81D8A-32F2-4B0C-A85B-1A6E04CA09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38023" y="3432745"/>
                <a:ext cx="243422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0049903-7550-438A-8A9E-7429033969FF}"/>
                  </a:ext>
                </a:extLst>
              </p14:cNvPr>
              <p14:cNvContentPartPr/>
              <p14:nvPr/>
            </p14:nvContentPartPr>
            <p14:xfrm>
              <a:off x="1098414" y="3645865"/>
              <a:ext cx="138240" cy="291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0049903-7550-438A-8A9E-7429033969F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80414" y="3628225"/>
                <a:ext cx="173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2B4F2D8-F9B1-4F0A-AE27-17D463D031FF}"/>
                  </a:ext>
                </a:extLst>
              </p14:cNvPr>
              <p14:cNvContentPartPr/>
              <p14:nvPr/>
            </p14:nvContentPartPr>
            <p14:xfrm>
              <a:off x="7821054" y="2771785"/>
              <a:ext cx="348480" cy="1213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2B4F2D8-F9B1-4F0A-AE27-17D463D031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03414" y="2753785"/>
                <a:ext cx="3841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29481A5-6CCB-4DFA-B849-B9A1B7DDA87B}"/>
                  </a:ext>
                </a:extLst>
              </p14:cNvPr>
              <p14:cNvContentPartPr/>
              <p14:nvPr/>
            </p14:nvContentPartPr>
            <p14:xfrm>
              <a:off x="7740414" y="3145825"/>
              <a:ext cx="2341080" cy="345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29481A5-6CCB-4DFA-B849-B9A1B7DDA8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22774" y="3128185"/>
                <a:ext cx="2376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3DBCE72-3364-4A80-9C05-F36C0EAEAF59}"/>
                  </a:ext>
                </a:extLst>
              </p14:cNvPr>
              <p14:cNvContentPartPr/>
              <p14:nvPr/>
            </p14:nvContentPartPr>
            <p14:xfrm>
              <a:off x="8425134" y="2742625"/>
              <a:ext cx="195840" cy="317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3DBCE72-3364-4A80-9C05-F36C0EAEA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07134" y="2724625"/>
                <a:ext cx="2314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06C2207-A01F-46DD-9D25-96E3D04F7A3A}"/>
                  </a:ext>
                </a:extLst>
              </p14:cNvPr>
              <p14:cNvContentPartPr/>
              <p14:nvPr/>
            </p14:nvContentPartPr>
            <p14:xfrm>
              <a:off x="8344494" y="3490705"/>
              <a:ext cx="11880" cy="17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06C2207-A01F-46DD-9D25-96E3D04F7A3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26494" y="3472705"/>
                <a:ext cx="47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95C3A8A-4137-4449-8EB8-8D768376A2AF}"/>
                  </a:ext>
                </a:extLst>
              </p14:cNvPr>
              <p14:cNvContentPartPr/>
              <p14:nvPr/>
            </p14:nvContentPartPr>
            <p14:xfrm>
              <a:off x="8114454" y="3755305"/>
              <a:ext cx="11880" cy="61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95C3A8A-4137-4449-8EB8-8D768376A2A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96454" y="373730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245BEA1-8BE1-4CC8-901B-69F3A75EC1F5}"/>
                  </a:ext>
                </a:extLst>
              </p14:cNvPr>
              <p14:cNvContentPartPr/>
              <p14:nvPr/>
            </p14:nvContentPartPr>
            <p14:xfrm>
              <a:off x="8430534" y="3697705"/>
              <a:ext cx="11880" cy="118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245BEA1-8BE1-4CC8-901B-69F3A75EC1F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12894" y="367970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150158E-569E-4BC6-B828-3523C789077A}"/>
                  </a:ext>
                </a:extLst>
              </p14:cNvPr>
              <p14:cNvContentPartPr/>
              <p14:nvPr/>
            </p14:nvContentPartPr>
            <p14:xfrm>
              <a:off x="8815374" y="3570625"/>
              <a:ext cx="334800" cy="323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150158E-569E-4BC6-B828-3523C78907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97374" y="3552985"/>
                <a:ext cx="3704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D4CA693-764B-4222-BA98-1021E886789F}"/>
                  </a:ext>
                </a:extLst>
              </p14:cNvPr>
              <p14:cNvContentPartPr/>
              <p14:nvPr/>
            </p14:nvContentPartPr>
            <p14:xfrm>
              <a:off x="7493094" y="270145"/>
              <a:ext cx="478440" cy="4258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D4CA693-764B-4222-BA98-1021E88678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75454" y="252145"/>
                <a:ext cx="5140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2CF2F16-E929-44E8-AC46-AF1D14D784B2}"/>
                  </a:ext>
                </a:extLst>
              </p14:cNvPr>
              <p14:cNvContentPartPr/>
              <p14:nvPr/>
            </p14:nvContentPartPr>
            <p14:xfrm>
              <a:off x="10000494" y="419545"/>
              <a:ext cx="167400" cy="185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2CF2F16-E929-44E8-AC46-AF1D14D784B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82854" y="401905"/>
                <a:ext cx="2030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E128BBC-AB68-4C5C-9279-4A33379C3D1D}"/>
                  </a:ext>
                </a:extLst>
              </p14:cNvPr>
              <p14:cNvContentPartPr/>
              <p14:nvPr/>
            </p14:nvContentPartPr>
            <p14:xfrm>
              <a:off x="10288134" y="396145"/>
              <a:ext cx="236160" cy="2084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E128BBC-AB68-4C5C-9279-4A33379C3D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70494" y="378145"/>
                <a:ext cx="2718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DA63575-5C11-4222-9F67-264694F79E14}"/>
                  </a:ext>
                </a:extLst>
              </p14:cNvPr>
              <p14:cNvContentPartPr/>
              <p14:nvPr/>
            </p14:nvContentPartPr>
            <p14:xfrm>
              <a:off x="8137494" y="327745"/>
              <a:ext cx="1719720" cy="477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DA63575-5C11-4222-9F67-264694F79E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19494" y="309759"/>
                <a:ext cx="1755360" cy="512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7E80619-F8E3-4BE5-9277-E2AE86F75F4D}"/>
                  </a:ext>
                </a:extLst>
              </p14:cNvPr>
              <p14:cNvContentPartPr/>
              <p14:nvPr/>
            </p14:nvContentPartPr>
            <p14:xfrm>
              <a:off x="7863174" y="942985"/>
              <a:ext cx="2529000" cy="437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7E80619-F8E3-4BE5-9277-E2AE86F75F4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45534" y="924985"/>
                <a:ext cx="2564640" cy="4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97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39C7B3-81D8-41B1-86DA-26D2428B5037}"/>
                  </a:ext>
                </a:extLst>
              </p14:cNvPr>
              <p14:cNvContentPartPr/>
              <p14:nvPr/>
            </p14:nvContentPartPr>
            <p14:xfrm>
              <a:off x="1989054" y="582625"/>
              <a:ext cx="156240" cy="29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39C7B3-81D8-41B1-86DA-26D2428B50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1054" y="564985"/>
                <a:ext cx="1918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AD73C0-6D44-470D-9C52-094F2097E121}"/>
                  </a:ext>
                </a:extLst>
              </p14:cNvPr>
              <p14:cNvContentPartPr/>
              <p14:nvPr/>
            </p14:nvContentPartPr>
            <p14:xfrm>
              <a:off x="3128454" y="661105"/>
              <a:ext cx="563400" cy="201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AD73C0-6D44-470D-9C52-094F2097E1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0465" y="643105"/>
                <a:ext cx="599017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274882-FC1E-42F6-9CFD-1DBF437883F2}"/>
                  </a:ext>
                </a:extLst>
              </p14:cNvPr>
              <p14:cNvContentPartPr/>
              <p14:nvPr/>
            </p14:nvContentPartPr>
            <p14:xfrm>
              <a:off x="2282814" y="511705"/>
              <a:ext cx="736920" cy="38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274882-FC1E-42F6-9CFD-1DBF437883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4805" y="493705"/>
                <a:ext cx="772577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5206912-A394-40B9-A2D3-4EA68A4542CC}"/>
                  </a:ext>
                </a:extLst>
              </p14:cNvPr>
              <p14:cNvContentPartPr/>
              <p14:nvPr/>
            </p14:nvContentPartPr>
            <p14:xfrm>
              <a:off x="1466334" y="500185"/>
              <a:ext cx="362880" cy="385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5206912-A394-40B9-A2D3-4EA68A4542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8316" y="482185"/>
                <a:ext cx="398555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0D99F5-0A3A-4C08-BE5D-03D8904A0139}"/>
                  </a:ext>
                </a:extLst>
              </p14:cNvPr>
              <p14:cNvContentPartPr/>
              <p14:nvPr/>
            </p14:nvContentPartPr>
            <p14:xfrm>
              <a:off x="1644534" y="1702225"/>
              <a:ext cx="219240" cy="304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0D99F5-0A3A-4C08-BE5D-03D8904A01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26894" y="1684585"/>
                <a:ext cx="254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589FC8-604B-42CD-B7BB-40B9E12F7A42}"/>
                  </a:ext>
                </a:extLst>
              </p14:cNvPr>
              <p14:cNvContentPartPr/>
              <p14:nvPr/>
            </p14:nvContentPartPr>
            <p14:xfrm>
              <a:off x="1316934" y="2156545"/>
              <a:ext cx="2466000" cy="52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589FC8-604B-42CD-B7BB-40B9E12F7A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98934" y="2138545"/>
                <a:ext cx="25016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ACF0FAF-362D-439D-A59B-8552282AB2DB}"/>
                  </a:ext>
                </a:extLst>
              </p14:cNvPr>
              <p14:cNvContentPartPr/>
              <p14:nvPr/>
            </p14:nvContentPartPr>
            <p14:xfrm>
              <a:off x="1713654" y="2478385"/>
              <a:ext cx="11880" cy="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ACF0FAF-362D-439D-A59B-8552282AB2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95654" y="246074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04A152-5ABC-48B6-BFB6-60D68A85CF4E}"/>
                  </a:ext>
                </a:extLst>
              </p14:cNvPr>
              <p14:cNvContentPartPr/>
              <p14:nvPr/>
            </p14:nvContentPartPr>
            <p14:xfrm>
              <a:off x="1558494" y="2622385"/>
              <a:ext cx="349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04A152-5ABC-48B6-BFB6-60D68A85CF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40494" y="2604385"/>
                <a:ext cx="70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10E28C-0EBB-4CE9-B1C3-56A4988D50B0}"/>
                  </a:ext>
                </a:extLst>
              </p14:cNvPr>
              <p14:cNvContentPartPr/>
              <p14:nvPr/>
            </p14:nvContentPartPr>
            <p14:xfrm>
              <a:off x="1828494" y="261662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10E28C-0EBB-4CE9-B1C3-56A4988D50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10854" y="25986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FB677D-E59A-4A51-BE44-D563D9ED32F9}"/>
                  </a:ext>
                </a:extLst>
              </p14:cNvPr>
              <p14:cNvContentPartPr/>
              <p14:nvPr/>
            </p14:nvContentPartPr>
            <p14:xfrm>
              <a:off x="2616534" y="2398105"/>
              <a:ext cx="259200" cy="21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FB677D-E59A-4A51-BE44-D563D9ED32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98534" y="2380105"/>
                <a:ext cx="294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58D65D-32B8-4846-81C7-051B9060E1F7}"/>
                  </a:ext>
                </a:extLst>
              </p14:cNvPr>
              <p14:cNvContentPartPr/>
              <p14:nvPr/>
            </p14:nvContentPartPr>
            <p14:xfrm>
              <a:off x="3145374" y="2489185"/>
              <a:ext cx="334080" cy="305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58D65D-32B8-4846-81C7-051B9060E1F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27374" y="2471545"/>
                <a:ext cx="3697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564808-E32E-47BC-B477-D066E388E0AE}"/>
                  </a:ext>
                </a:extLst>
              </p14:cNvPr>
              <p14:cNvContentPartPr/>
              <p14:nvPr/>
            </p14:nvContentPartPr>
            <p14:xfrm>
              <a:off x="2219454" y="2512585"/>
              <a:ext cx="144360" cy="259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564808-E32E-47BC-B477-D066E388E0A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01454" y="2494945"/>
                <a:ext cx="1800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9CEB7BC-791E-4A4B-BFD4-2BEAEFB4A520}"/>
                  </a:ext>
                </a:extLst>
              </p14:cNvPr>
              <p14:cNvContentPartPr/>
              <p14:nvPr/>
            </p14:nvContentPartPr>
            <p14:xfrm>
              <a:off x="8016534" y="517465"/>
              <a:ext cx="75240" cy="259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9CEB7BC-791E-4A4B-BFD4-2BEAEFB4A52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98894" y="499465"/>
                <a:ext cx="1108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B1DA9DA-FD44-44D1-8A0D-758F3445BEA5}"/>
                  </a:ext>
                </a:extLst>
              </p14:cNvPr>
              <p14:cNvContentPartPr/>
              <p14:nvPr/>
            </p14:nvContentPartPr>
            <p14:xfrm>
              <a:off x="9966294" y="603505"/>
              <a:ext cx="535320" cy="178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B1DA9DA-FD44-44D1-8A0D-758F3445BEA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948294" y="585829"/>
                <a:ext cx="570960" cy="214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5E92CB8-AB70-43AE-960C-9BA1B0C7B36A}"/>
                  </a:ext>
                </a:extLst>
              </p14:cNvPr>
              <p14:cNvContentPartPr/>
              <p14:nvPr/>
            </p14:nvContentPartPr>
            <p14:xfrm>
              <a:off x="9373734" y="505945"/>
              <a:ext cx="403200" cy="299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5E92CB8-AB70-43AE-960C-9BA1B0C7B3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56078" y="487945"/>
                <a:ext cx="438872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9754087-59DF-4F5E-AB0F-EC4B312EC98F}"/>
                  </a:ext>
                </a:extLst>
              </p14:cNvPr>
              <p14:cNvContentPartPr/>
              <p14:nvPr/>
            </p14:nvContentPartPr>
            <p14:xfrm>
              <a:off x="8890254" y="586585"/>
              <a:ext cx="380520" cy="190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9754087-59DF-4F5E-AB0F-EC4B312EC98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72254" y="568912"/>
                <a:ext cx="416160" cy="225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FF113F-B1CC-4175-9944-FD314828BEF3}"/>
                  </a:ext>
                </a:extLst>
              </p14:cNvPr>
              <p14:cNvContentPartPr/>
              <p14:nvPr/>
            </p14:nvContentPartPr>
            <p14:xfrm>
              <a:off x="8217774" y="442585"/>
              <a:ext cx="466200" cy="328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FF113F-B1CC-4175-9944-FD314828BEF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0134" y="424945"/>
                <a:ext cx="5018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12DC9FF-CF9D-4B8C-BC82-3B78C64534D1}"/>
                  </a:ext>
                </a:extLst>
              </p14:cNvPr>
              <p14:cNvContentPartPr/>
              <p14:nvPr/>
            </p14:nvContentPartPr>
            <p14:xfrm>
              <a:off x="7171254" y="666865"/>
              <a:ext cx="667440" cy="231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12DC9FF-CF9D-4B8C-BC82-3B78C64534D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53254" y="648865"/>
                <a:ext cx="703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CB38B4D-C408-4427-AD3B-5260FEF33D85}"/>
                  </a:ext>
                </a:extLst>
              </p14:cNvPr>
              <p14:cNvContentPartPr/>
              <p14:nvPr/>
            </p14:nvContentPartPr>
            <p14:xfrm>
              <a:off x="6635934" y="419545"/>
              <a:ext cx="421200" cy="403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CB38B4D-C408-4427-AD3B-5260FEF33D8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18279" y="401905"/>
                <a:ext cx="45687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E4D58E8-18A7-4682-B58A-38B764F0DA6B}"/>
                  </a:ext>
                </a:extLst>
              </p14:cNvPr>
              <p14:cNvContentPartPr/>
              <p14:nvPr/>
            </p14:nvContentPartPr>
            <p14:xfrm>
              <a:off x="6900894" y="2179585"/>
              <a:ext cx="2439000" cy="57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E4D58E8-18A7-4682-B58A-38B764F0DA6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83254" y="2161585"/>
                <a:ext cx="2474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96DA07A-8E91-4666-9784-510CD3E0FC70}"/>
                  </a:ext>
                </a:extLst>
              </p14:cNvPr>
              <p14:cNvContentPartPr/>
              <p14:nvPr/>
            </p14:nvContentPartPr>
            <p14:xfrm>
              <a:off x="7171254" y="1776745"/>
              <a:ext cx="213120" cy="288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96DA07A-8E91-4666-9784-510CD3E0FC7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53254" y="1759105"/>
                <a:ext cx="2487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130A80-DCB3-4549-9C50-AE111FDB40E5}"/>
                  </a:ext>
                </a:extLst>
              </p14:cNvPr>
              <p14:cNvContentPartPr/>
              <p14:nvPr/>
            </p14:nvContentPartPr>
            <p14:xfrm>
              <a:off x="8251974" y="1788265"/>
              <a:ext cx="294480" cy="276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130A80-DCB3-4549-9C50-AE111FDB40E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233974" y="1770265"/>
                <a:ext cx="3301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C4901F4-8005-4A7E-B04A-F95FB9CFF96E}"/>
                  </a:ext>
                </a:extLst>
              </p14:cNvPr>
              <p14:cNvContentPartPr/>
              <p14:nvPr/>
            </p14:nvContentPartPr>
            <p14:xfrm>
              <a:off x="7701174" y="1776745"/>
              <a:ext cx="212400" cy="161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C4901F4-8005-4A7E-B04A-F95FB9CFF96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83534" y="1759105"/>
                <a:ext cx="248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8CBD1C4-41C1-4C46-A880-406973E032F3}"/>
                  </a:ext>
                </a:extLst>
              </p14:cNvPr>
              <p14:cNvContentPartPr/>
              <p14:nvPr/>
            </p14:nvContentPartPr>
            <p14:xfrm>
              <a:off x="7320654" y="2501425"/>
              <a:ext cx="11880" cy="6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8CBD1C4-41C1-4C46-A880-406973E032F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03014" y="248342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10714CA-23DD-4850-9086-00B544115C8B}"/>
                  </a:ext>
                </a:extLst>
              </p14:cNvPr>
              <p14:cNvContentPartPr/>
              <p14:nvPr/>
            </p14:nvContentPartPr>
            <p14:xfrm>
              <a:off x="7200054" y="2679265"/>
              <a:ext cx="17640" cy="12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10714CA-23DD-4850-9086-00B544115C8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82054" y="2661625"/>
                <a:ext cx="53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B65D4BA-2201-409A-9548-70D81EA3D441}"/>
                  </a:ext>
                </a:extLst>
              </p14:cNvPr>
              <p14:cNvContentPartPr/>
              <p14:nvPr/>
            </p14:nvContentPartPr>
            <p14:xfrm>
              <a:off x="7418574" y="2691145"/>
              <a:ext cx="11880" cy="11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65D4BA-2201-409A-9548-70D81EA3D44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00574" y="267350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7AF7E47-7126-4CF4-AFE0-FF20F2865996}"/>
                  </a:ext>
                </a:extLst>
              </p14:cNvPr>
              <p14:cNvContentPartPr/>
              <p14:nvPr/>
            </p14:nvContentPartPr>
            <p14:xfrm>
              <a:off x="7820334" y="2535985"/>
              <a:ext cx="323280" cy="322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7AF7E47-7126-4CF4-AFE0-FF20F286599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02334" y="2518345"/>
                <a:ext cx="35892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41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02CD4D-BE71-4D5E-A417-FA1258E841F3}"/>
                  </a:ext>
                </a:extLst>
              </p14:cNvPr>
              <p14:cNvContentPartPr/>
              <p14:nvPr/>
            </p14:nvContentPartPr>
            <p14:xfrm>
              <a:off x="1189854" y="557425"/>
              <a:ext cx="271080" cy="45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02CD4D-BE71-4D5E-A417-FA1258E84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2214" y="539425"/>
                <a:ext cx="3067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9591BE-5E1B-4C5D-B369-A189F7F7FE43}"/>
                  </a:ext>
                </a:extLst>
              </p14:cNvPr>
              <p14:cNvContentPartPr/>
              <p14:nvPr/>
            </p14:nvContentPartPr>
            <p14:xfrm>
              <a:off x="2702574" y="868105"/>
              <a:ext cx="196200" cy="14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9591BE-5E1B-4C5D-B369-A189F7F7FE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4574" y="850465"/>
                <a:ext cx="2318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B0A09B-B462-421A-8582-EAA36763B484}"/>
                  </a:ext>
                </a:extLst>
              </p14:cNvPr>
              <p14:cNvContentPartPr/>
              <p14:nvPr/>
            </p14:nvContentPartPr>
            <p14:xfrm>
              <a:off x="3795174" y="798985"/>
              <a:ext cx="133560" cy="15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B0A09B-B462-421A-8582-EAA36763B4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7174" y="780985"/>
                <a:ext cx="169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4648FA-8FC1-4EA5-ACEE-044A0197E99E}"/>
                  </a:ext>
                </a:extLst>
              </p14:cNvPr>
              <p14:cNvContentPartPr/>
              <p14:nvPr/>
            </p14:nvContentPartPr>
            <p14:xfrm>
              <a:off x="4042854" y="792865"/>
              <a:ext cx="230400" cy="173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4648FA-8FC1-4EA5-ACEE-044A0197E9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4854" y="775225"/>
                <a:ext cx="266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AB39A35-5D50-4335-A63F-5A60E64DA1FE}"/>
                  </a:ext>
                </a:extLst>
              </p14:cNvPr>
              <p14:cNvContentPartPr/>
              <p14:nvPr/>
            </p14:nvContentPartPr>
            <p14:xfrm>
              <a:off x="3065094" y="655345"/>
              <a:ext cx="564120" cy="35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AB39A35-5D50-4335-A63F-5A60E64DA1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47094" y="637705"/>
                <a:ext cx="5997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8830B0-56CE-4EC6-AFF2-2B30E9D5BEC0}"/>
                  </a:ext>
                </a:extLst>
              </p14:cNvPr>
              <p14:cNvContentPartPr/>
              <p14:nvPr/>
            </p14:nvContentPartPr>
            <p14:xfrm>
              <a:off x="1632654" y="759025"/>
              <a:ext cx="949680" cy="529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8830B0-56CE-4EC6-AFF2-2B30E9D5BE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14654" y="741037"/>
                <a:ext cx="985320" cy="564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ACD5D6-DF09-497A-AD23-CEB9304B9F80}"/>
                  </a:ext>
                </a:extLst>
              </p14:cNvPr>
              <p14:cNvContentPartPr/>
              <p14:nvPr/>
            </p14:nvContentPartPr>
            <p14:xfrm>
              <a:off x="2121894" y="1598545"/>
              <a:ext cx="194040" cy="351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ACD5D6-DF09-497A-AD23-CEB9304B9F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4254" y="1580905"/>
                <a:ext cx="2296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82D10A-38FA-43A0-B90C-8AADF0B83475}"/>
                  </a:ext>
                </a:extLst>
              </p14:cNvPr>
              <p14:cNvContentPartPr/>
              <p14:nvPr/>
            </p14:nvContentPartPr>
            <p14:xfrm>
              <a:off x="2110374" y="2132785"/>
              <a:ext cx="259200" cy="432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82D10A-38FA-43A0-B90C-8AADF0B834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92734" y="2115145"/>
                <a:ext cx="2948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25442F-88BB-408E-81A2-C80802C5991B}"/>
                  </a:ext>
                </a:extLst>
              </p14:cNvPr>
              <p14:cNvContentPartPr/>
              <p14:nvPr/>
            </p14:nvContentPartPr>
            <p14:xfrm>
              <a:off x="1633014" y="2702665"/>
              <a:ext cx="2588400" cy="104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25442F-88BB-408E-81A2-C80802C599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15374" y="2685025"/>
                <a:ext cx="2624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AB03E6-831E-4147-97E3-02F6FBE2949E}"/>
                  </a:ext>
                </a:extLst>
              </p14:cNvPr>
              <p14:cNvContentPartPr/>
              <p14:nvPr/>
            </p14:nvContentPartPr>
            <p14:xfrm>
              <a:off x="2029734" y="3053665"/>
              <a:ext cx="11880" cy="6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AB03E6-831E-4147-97E3-02F6FBE294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12094" y="303566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93CC7E2-5A2F-40C8-A7BF-B7B21E349A0F}"/>
                  </a:ext>
                </a:extLst>
              </p14:cNvPr>
              <p14:cNvContentPartPr/>
              <p14:nvPr/>
            </p14:nvContentPartPr>
            <p14:xfrm>
              <a:off x="1851534" y="3249145"/>
              <a:ext cx="6120" cy="11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93CC7E2-5A2F-40C8-A7BF-B7B21E349A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33894" y="3231145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13AD76C-422D-43EE-AAAA-07928A4726E2}"/>
                  </a:ext>
                </a:extLst>
              </p14:cNvPr>
              <p14:cNvContentPartPr/>
              <p14:nvPr/>
            </p14:nvContentPartPr>
            <p14:xfrm>
              <a:off x="2052774" y="3283705"/>
              <a:ext cx="17640" cy="6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3AD76C-422D-43EE-AAAA-07928A4726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35134" y="3265705"/>
                <a:ext cx="53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1AD198-86A5-470B-8471-16B6667BD033}"/>
                  </a:ext>
                </a:extLst>
              </p14:cNvPr>
              <p14:cNvContentPartPr/>
              <p14:nvPr/>
            </p14:nvContentPartPr>
            <p14:xfrm>
              <a:off x="2886894" y="3082465"/>
              <a:ext cx="339840" cy="247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1AD198-86A5-470B-8471-16B6667BD0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68894" y="3064465"/>
                <a:ext cx="375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C8B8B4-A606-43EB-85EC-E8A7F27E69B4}"/>
                  </a:ext>
                </a:extLst>
              </p14:cNvPr>
              <p14:cNvContentPartPr/>
              <p14:nvPr/>
            </p14:nvContentPartPr>
            <p14:xfrm>
              <a:off x="3513294" y="3231145"/>
              <a:ext cx="374400" cy="309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C8B8B4-A606-43EB-85EC-E8A7F27E69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5654" y="3213505"/>
                <a:ext cx="4100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73A492-03BC-41BE-951E-C69C900053D5}"/>
                  </a:ext>
                </a:extLst>
              </p14:cNvPr>
              <p14:cNvContentPartPr/>
              <p14:nvPr/>
            </p14:nvContentPartPr>
            <p14:xfrm>
              <a:off x="2461374" y="3127825"/>
              <a:ext cx="192960" cy="317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73A492-03BC-41BE-951E-C69C900053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43374" y="3109825"/>
                <a:ext cx="2286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08DD8CA-E382-43C7-8CCF-A7D0938AC90F}"/>
                  </a:ext>
                </a:extLst>
              </p14:cNvPr>
              <p14:cNvContentPartPr/>
              <p14:nvPr/>
            </p14:nvContentPartPr>
            <p14:xfrm>
              <a:off x="7556454" y="661105"/>
              <a:ext cx="172800" cy="19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08DD8CA-E382-43C7-8CCF-A7D0938AC9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38814" y="643105"/>
                <a:ext cx="208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2AD49C8-5F0A-47FD-9BA7-FA04061B6E7D}"/>
                  </a:ext>
                </a:extLst>
              </p14:cNvPr>
              <p14:cNvContentPartPr/>
              <p14:nvPr/>
            </p14:nvContentPartPr>
            <p14:xfrm>
              <a:off x="7855614" y="626545"/>
              <a:ext cx="22536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2AD49C8-5F0A-47FD-9BA7-FA04061B6E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37614" y="608905"/>
                <a:ext cx="2610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690D64-3CCC-4BD6-B17A-F9A2F5552C97}"/>
                  </a:ext>
                </a:extLst>
              </p14:cNvPr>
              <p14:cNvContentPartPr/>
              <p14:nvPr/>
            </p14:nvContentPartPr>
            <p14:xfrm>
              <a:off x="8212734" y="666865"/>
              <a:ext cx="189720" cy="190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690D64-3CCC-4BD6-B17A-F9A2F5552C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94734" y="649225"/>
                <a:ext cx="225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454E53-7143-43CC-97F4-13C8A3AD5D63}"/>
                  </a:ext>
                </a:extLst>
              </p14:cNvPr>
              <p14:cNvContentPartPr/>
              <p14:nvPr/>
            </p14:nvContentPartPr>
            <p14:xfrm>
              <a:off x="8528454" y="609265"/>
              <a:ext cx="81000" cy="230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454E53-7143-43CC-97F4-13C8A3AD5D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10814" y="591625"/>
                <a:ext cx="116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5DE8AE0-5FD8-4A9D-B068-C6DE903F27D0}"/>
                  </a:ext>
                </a:extLst>
              </p14:cNvPr>
              <p14:cNvContentPartPr/>
              <p14:nvPr/>
            </p14:nvContentPartPr>
            <p14:xfrm>
              <a:off x="9615654" y="632305"/>
              <a:ext cx="569880" cy="178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5DE8AE0-5FD8-4A9D-B068-C6DE903F27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98003" y="614665"/>
                <a:ext cx="605543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91FAB05-3A70-4875-AE13-5A316329E935}"/>
                  </a:ext>
                </a:extLst>
              </p14:cNvPr>
              <p14:cNvContentPartPr/>
              <p14:nvPr/>
            </p14:nvContentPartPr>
            <p14:xfrm>
              <a:off x="8729694" y="556705"/>
              <a:ext cx="713160" cy="289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91FAB05-3A70-4875-AE13-5A316329E9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12054" y="539043"/>
                <a:ext cx="748800" cy="32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C87F344-4A2A-4262-B4BD-55202F913A06}"/>
                  </a:ext>
                </a:extLst>
              </p14:cNvPr>
              <p14:cNvContentPartPr/>
              <p14:nvPr/>
            </p14:nvContentPartPr>
            <p14:xfrm>
              <a:off x="7107894" y="482545"/>
              <a:ext cx="328320" cy="340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C87F344-4A2A-4262-B4BD-55202F913A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90254" y="464886"/>
                <a:ext cx="363960" cy="375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3DFB72E-9D13-4D02-8FDF-4B41B6B547B3}"/>
                  </a:ext>
                </a:extLst>
              </p14:cNvPr>
              <p14:cNvContentPartPr/>
              <p14:nvPr/>
            </p14:nvContentPartPr>
            <p14:xfrm>
              <a:off x="7688934" y="1587025"/>
              <a:ext cx="258840" cy="308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3DFB72E-9D13-4D02-8FDF-4B41B6B547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0934" y="1569385"/>
                <a:ext cx="2944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B1F8C54-7D1C-4113-AD57-DE0B0999AF83}"/>
                  </a:ext>
                </a:extLst>
              </p14:cNvPr>
              <p14:cNvContentPartPr/>
              <p14:nvPr/>
            </p14:nvContentPartPr>
            <p14:xfrm>
              <a:off x="8139294" y="1540945"/>
              <a:ext cx="257040" cy="236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B1F8C54-7D1C-4113-AD57-DE0B0999AF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21654" y="1523305"/>
                <a:ext cx="292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EFF47C-738A-4466-A8E4-878C7EAE08CF}"/>
                  </a:ext>
                </a:extLst>
              </p14:cNvPr>
              <p14:cNvContentPartPr/>
              <p14:nvPr/>
            </p14:nvContentPartPr>
            <p14:xfrm>
              <a:off x="8849934" y="1575505"/>
              <a:ext cx="271080" cy="178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EFF47C-738A-4466-A8E4-878C7EAE08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32294" y="1557865"/>
                <a:ext cx="306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A93D2C-D031-4A01-BD13-EC96F3BB3FF4}"/>
                  </a:ext>
                </a:extLst>
              </p14:cNvPr>
              <p14:cNvContentPartPr/>
              <p14:nvPr/>
            </p14:nvContentPartPr>
            <p14:xfrm>
              <a:off x="7084854" y="1649665"/>
              <a:ext cx="293760" cy="127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A93D2C-D031-4A01-BD13-EC96F3BB3F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67214" y="1632025"/>
                <a:ext cx="329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731C63E-3969-4D32-A50D-9BBCB361FB7A}"/>
                  </a:ext>
                </a:extLst>
              </p14:cNvPr>
              <p14:cNvContentPartPr/>
              <p14:nvPr/>
            </p14:nvContentPartPr>
            <p14:xfrm>
              <a:off x="7033374" y="2093185"/>
              <a:ext cx="2795400" cy="598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731C63E-3969-4D32-A50D-9BBCB361FB7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5374" y="2075185"/>
                <a:ext cx="283104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7414E25-7136-446C-94C2-60190945F995}"/>
                  </a:ext>
                </a:extLst>
              </p14:cNvPr>
              <p14:cNvContentPartPr/>
              <p14:nvPr/>
            </p14:nvContentPartPr>
            <p14:xfrm>
              <a:off x="7493454" y="2984545"/>
              <a:ext cx="612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7414E25-7136-446C-94C2-60190945F9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75454" y="296690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6171E62-71BB-47A8-96E7-14CB6D67EAC2}"/>
                  </a:ext>
                </a:extLst>
              </p14:cNvPr>
              <p14:cNvContentPartPr/>
              <p14:nvPr/>
            </p14:nvContentPartPr>
            <p14:xfrm>
              <a:off x="7425774" y="3151225"/>
              <a:ext cx="1044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6171E62-71BB-47A8-96E7-14CB6D67EAC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08134" y="3133585"/>
                <a:ext cx="4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E140F32-EF65-4E11-A1EA-66C5F81024C9}"/>
                  </a:ext>
                </a:extLst>
              </p14:cNvPr>
              <p14:cNvContentPartPr/>
              <p14:nvPr/>
            </p14:nvContentPartPr>
            <p14:xfrm>
              <a:off x="7625574" y="3139705"/>
              <a:ext cx="29160" cy="6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E140F32-EF65-4E11-A1EA-66C5F81024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07574" y="3122065"/>
                <a:ext cx="64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D1BD8F2-F76F-45D6-8A7B-D4CE30852394}"/>
                  </a:ext>
                </a:extLst>
              </p14:cNvPr>
              <p14:cNvContentPartPr/>
              <p14:nvPr/>
            </p14:nvContentPartPr>
            <p14:xfrm>
              <a:off x="8200854" y="2996065"/>
              <a:ext cx="276480" cy="345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D1BD8F2-F76F-45D6-8A7B-D4CE3085239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83214" y="2978065"/>
                <a:ext cx="3121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3A8DB7-9D64-417D-BF56-7AA531F8C9D8}"/>
                  </a:ext>
                </a:extLst>
              </p14:cNvPr>
              <p14:cNvContentPartPr/>
              <p14:nvPr/>
            </p14:nvContentPartPr>
            <p14:xfrm>
              <a:off x="8758494" y="2909665"/>
              <a:ext cx="270720" cy="282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3A8DB7-9D64-417D-BF56-7AA531F8C9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40854" y="2892025"/>
                <a:ext cx="3063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B603A6C-1CFD-4E1C-8255-57B281A83030}"/>
                  </a:ext>
                </a:extLst>
              </p14:cNvPr>
              <p14:cNvContentPartPr/>
              <p14:nvPr/>
            </p14:nvContentPartPr>
            <p14:xfrm>
              <a:off x="9281934" y="2921185"/>
              <a:ext cx="264960" cy="1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B603A6C-1CFD-4E1C-8255-57B281A830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63934" y="2903185"/>
                <a:ext cx="30060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3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26984A9-5999-436A-9A00-F21308EF371F}"/>
                  </a:ext>
                </a:extLst>
              </p14:cNvPr>
              <p14:cNvContentPartPr/>
              <p14:nvPr/>
            </p14:nvContentPartPr>
            <p14:xfrm>
              <a:off x="2497734" y="551665"/>
              <a:ext cx="119160" cy="98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26984A9-5999-436A-9A00-F21308EF37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9734" y="534025"/>
                <a:ext cx="1548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1921686-3F58-4FEF-8DC8-869EABA437DF}"/>
                  </a:ext>
                </a:extLst>
              </p14:cNvPr>
              <p14:cNvContentPartPr/>
              <p14:nvPr/>
            </p14:nvContentPartPr>
            <p14:xfrm>
              <a:off x="3450294" y="448345"/>
              <a:ext cx="133200" cy="132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1921686-3F58-4FEF-8DC8-869EABA437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2654" y="430705"/>
                <a:ext cx="168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F50008-C8AF-4A78-A754-2C9A7409F811}"/>
                  </a:ext>
                </a:extLst>
              </p14:cNvPr>
              <p14:cNvContentPartPr/>
              <p14:nvPr/>
            </p14:nvContentPartPr>
            <p14:xfrm>
              <a:off x="2909934" y="454105"/>
              <a:ext cx="425880" cy="218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F50008-C8AF-4A78-A754-2C9A7409F8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1934" y="436465"/>
                <a:ext cx="461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4101CD0-A023-4E3D-886F-C139C9DBD9A2}"/>
                  </a:ext>
                </a:extLst>
              </p14:cNvPr>
              <p14:cNvContentPartPr/>
              <p14:nvPr/>
            </p14:nvContentPartPr>
            <p14:xfrm>
              <a:off x="1811214" y="379225"/>
              <a:ext cx="529560" cy="224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4101CD0-A023-4E3D-886F-C139C9DBD9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3574" y="361585"/>
                <a:ext cx="565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009E3B1-8B90-45D9-9300-C807C5A9D2B7}"/>
                  </a:ext>
                </a:extLst>
              </p14:cNvPr>
              <p14:cNvContentPartPr/>
              <p14:nvPr/>
            </p14:nvContentPartPr>
            <p14:xfrm>
              <a:off x="510894" y="379225"/>
              <a:ext cx="1013400" cy="2822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009E3B1-8B90-45D9-9300-C807C5A9D2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894" y="361585"/>
                <a:ext cx="10490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DE83F72-9415-4394-A7C4-6F5A2DAE11B0}"/>
                  </a:ext>
                </a:extLst>
              </p14:cNvPr>
              <p14:cNvContentPartPr/>
              <p14:nvPr/>
            </p14:nvContentPartPr>
            <p14:xfrm>
              <a:off x="5100894" y="471385"/>
              <a:ext cx="161640" cy="1677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DE83F72-9415-4394-A7C4-6F5A2DAE11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83254" y="453745"/>
                <a:ext cx="1972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D67794A-5E06-419D-A9E8-77DABCF280D1}"/>
                  </a:ext>
                </a:extLst>
              </p14:cNvPr>
              <p14:cNvContentPartPr/>
              <p14:nvPr/>
            </p14:nvContentPartPr>
            <p14:xfrm>
              <a:off x="5348214" y="508465"/>
              <a:ext cx="196200" cy="1472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D67794A-5E06-419D-A9E8-77DABCF280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30214" y="490825"/>
                <a:ext cx="231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62809C3-2C56-47B7-9CA5-5C815888F789}"/>
                  </a:ext>
                </a:extLst>
              </p14:cNvPr>
              <p14:cNvContentPartPr/>
              <p14:nvPr/>
            </p14:nvContentPartPr>
            <p14:xfrm>
              <a:off x="4240134" y="367705"/>
              <a:ext cx="722880" cy="236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62809C3-2C56-47B7-9CA5-5C815888F7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22503" y="350065"/>
                <a:ext cx="758502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646D71B-81C3-4202-9A4A-CBAF76B5DF40}"/>
                  </a:ext>
                </a:extLst>
              </p14:cNvPr>
              <p14:cNvContentPartPr/>
              <p14:nvPr/>
            </p14:nvContentPartPr>
            <p14:xfrm>
              <a:off x="3982014" y="494425"/>
              <a:ext cx="171000" cy="1332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646D71B-81C3-4202-9A4A-CBAF76B5DF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4374" y="476425"/>
                <a:ext cx="206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27B5F33-BBA2-4356-A89E-744E3D7A8C71}"/>
                  </a:ext>
                </a:extLst>
              </p14:cNvPr>
              <p14:cNvContentPartPr/>
              <p14:nvPr/>
            </p14:nvContentPartPr>
            <p14:xfrm>
              <a:off x="6308694" y="442585"/>
              <a:ext cx="230400" cy="1674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27B5F33-BBA2-4356-A89E-744E3D7A8C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90694" y="424585"/>
                <a:ext cx="266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9C7B0FF-BD6F-44CE-8472-C4F2BF466343}"/>
                  </a:ext>
                </a:extLst>
              </p14:cNvPr>
              <p14:cNvContentPartPr/>
              <p14:nvPr/>
            </p14:nvContentPartPr>
            <p14:xfrm>
              <a:off x="5957334" y="499465"/>
              <a:ext cx="173160" cy="2656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9C7B0FF-BD6F-44CE-8472-C4F2BF4663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39694" y="481825"/>
                <a:ext cx="2088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2AB7008-4058-472D-AB98-C8B718C8D684}"/>
                  </a:ext>
                </a:extLst>
              </p14:cNvPr>
              <p14:cNvContentPartPr/>
              <p14:nvPr/>
            </p14:nvContentPartPr>
            <p14:xfrm>
              <a:off x="6952014" y="379225"/>
              <a:ext cx="173520" cy="3456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2AB7008-4058-472D-AB98-C8B718C8D6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34014" y="361585"/>
                <a:ext cx="2091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C1B4E20-D008-4845-BB2F-02E1FDF5A872}"/>
                  </a:ext>
                </a:extLst>
              </p14:cNvPr>
              <p14:cNvContentPartPr/>
              <p14:nvPr/>
            </p14:nvContentPartPr>
            <p14:xfrm>
              <a:off x="8315334" y="511705"/>
              <a:ext cx="294120" cy="2599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C1B4E20-D008-4845-BB2F-02E1FDF5A8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694" y="493705"/>
                <a:ext cx="3297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C5A9F12-9E9E-48AF-A6D0-942F25A7611F}"/>
                  </a:ext>
                </a:extLst>
              </p14:cNvPr>
              <p14:cNvContentPartPr/>
              <p14:nvPr/>
            </p14:nvContentPartPr>
            <p14:xfrm>
              <a:off x="8735454" y="396505"/>
              <a:ext cx="138240" cy="3682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C5A9F12-9E9E-48AF-A6D0-942F25A761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17814" y="378865"/>
                <a:ext cx="1738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2183235-321C-4179-A2FE-CC720539F792}"/>
                  </a:ext>
                </a:extLst>
              </p14:cNvPr>
              <p14:cNvContentPartPr/>
              <p14:nvPr/>
            </p14:nvContentPartPr>
            <p14:xfrm>
              <a:off x="7688934" y="459865"/>
              <a:ext cx="362880" cy="1382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2183235-321C-4179-A2FE-CC720539F7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70934" y="442225"/>
                <a:ext cx="398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9E3E106-DD64-413A-98E0-83E16B3CAB0B}"/>
                  </a:ext>
                </a:extLst>
              </p14:cNvPr>
              <p14:cNvContentPartPr/>
              <p14:nvPr/>
            </p14:nvContentPartPr>
            <p14:xfrm>
              <a:off x="7326414" y="465625"/>
              <a:ext cx="212760" cy="2304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9E3E106-DD64-413A-98E0-83E16B3CAB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08774" y="447985"/>
                <a:ext cx="248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42E0562-0089-498A-802B-737571F339D9}"/>
                  </a:ext>
                </a:extLst>
              </p14:cNvPr>
              <p14:cNvContentPartPr/>
              <p14:nvPr/>
            </p14:nvContentPartPr>
            <p14:xfrm>
              <a:off x="9247374" y="707185"/>
              <a:ext cx="29160" cy="1267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42E0562-0089-498A-802B-737571F339D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29374" y="689545"/>
                <a:ext cx="64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6AED1E7-5BC0-43F3-BF0B-14CF81678988}"/>
                  </a:ext>
                </a:extLst>
              </p14:cNvPr>
              <p14:cNvContentPartPr/>
              <p14:nvPr/>
            </p14:nvContentPartPr>
            <p14:xfrm>
              <a:off x="10247814" y="540505"/>
              <a:ext cx="150120" cy="138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6AED1E7-5BC0-43F3-BF0B-14CF816789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30174" y="522505"/>
                <a:ext cx="185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B64FEC1-60D2-4266-BA6A-13AB89734F8A}"/>
                  </a:ext>
                </a:extLst>
              </p14:cNvPr>
              <p14:cNvContentPartPr/>
              <p14:nvPr/>
            </p14:nvContentPartPr>
            <p14:xfrm>
              <a:off x="10540854" y="528985"/>
              <a:ext cx="380880" cy="185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B64FEC1-60D2-4266-BA6A-13AB89734F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22854" y="510985"/>
                <a:ext cx="4165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1266E35-03F3-46CA-B9D3-57915125B790}"/>
                  </a:ext>
                </a:extLst>
              </p14:cNvPr>
              <p14:cNvContentPartPr/>
              <p14:nvPr/>
            </p14:nvContentPartPr>
            <p14:xfrm>
              <a:off x="9580734" y="448345"/>
              <a:ext cx="546840" cy="2419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1266E35-03F3-46CA-B9D3-57915125B79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62734" y="430705"/>
                <a:ext cx="5824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D891E74-1261-413F-AE1E-509781DA7FA7}"/>
                  </a:ext>
                </a:extLst>
              </p14:cNvPr>
              <p14:cNvContentPartPr/>
              <p14:nvPr/>
            </p14:nvContentPartPr>
            <p14:xfrm>
              <a:off x="1218294" y="1287865"/>
              <a:ext cx="162000" cy="127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D891E74-1261-413F-AE1E-509781DA7F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00294" y="1269865"/>
                <a:ext cx="197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3DC98F8-7B73-45F7-BFB2-A8EE0ECED32B}"/>
                  </a:ext>
                </a:extLst>
              </p14:cNvPr>
              <p14:cNvContentPartPr/>
              <p14:nvPr/>
            </p14:nvContentPartPr>
            <p14:xfrm>
              <a:off x="2017854" y="1253665"/>
              <a:ext cx="231120" cy="287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3DC98F8-7B73-45F7-BFB2-A8EE0ECED3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99854" y="1235665"/>
                <a:ext cx="266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9A80221-EC18-4271-BB42-A272CC560BA4}"/>
                  </a:ext>
                </a:extLst>
              </p14:cNvPr>
              <p14:cNvContentPartPr/>
              <p14:nvPr/>
            </p14:nvContentPartPr>
            <p14:xfrm>
              <a:off x="2656494" y="1236385"/>
              <a:ext cx="29520" cy="1670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9A80221-EC18-4271-BB42-A272CC560BA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38854" y="1218385"/>
                <a:ext cx="651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BD70824-7266-41B5-A3D9-9F416B180295}"/>
                  </a:ext>
                </a:extLst>
              </p14:cNvPr>
              <p14:cNvContentPartPr/>
              <p14:nvPr/>
            </p14:nvContentPartPr>
            <p14:xfrm>
              <a:off x="2852334" y="1230265"/>
              <a:ext cx="104400" cy="168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BD70824-7266-41B5-A3D9-9F416B18029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34334" y="1212265"/>
                <a:ext cx="140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F0C53B6-6F2C-4BD9-B2D7-647C4C1C0DE2}"/>
                  </a:ext>
                </a:extLst>
              </p14:cNvPr>
              <p14:cNvContentPartPr/>
              <p14:nvPr/>
            </p14:nvContentPartPr>
            <p14:xfrm>
              <a:off x="2737134" y="1155745"/>
              <a:ext cx="6120" cy="6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F0C53B6-6F2C-4BD9-B2D7-647C4C1C0D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19494" y="113810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0DE0D36-2784-4E96-B203-55A1344722FB}"/>
                  </a:ext>
                </a:extLst>
              </p14:cNvPr>
              <p14:cNvContentPartPr/>
              <p14:nvPr/>
            </p14:nvContentPartPr>
            <p14:xfrm>
              <a:off x="3352374" y="1213345"/>
              <a:ext cx="154080" cy="1782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0DE0D36-2784-4E96-B203-55A1344722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34374" y="1195345"/>
                <a:ext cx="1897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45DD595-13F6-4267-AC83-2EA5D39D5263}"/>
                  </a:ext>
                </a:extLst>
              </p14:cNvPr>
              <p14:cNvContentPartPr/>
              <p14:nvPr/>
            </p14:nvContentPartPr>
            <p14:xfrm>
              <a:off x="4278654" y="1247185"/>
              <a:ext cx="159840" cy="1216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45DD595-13F6-4267-AC83-2EA5D39D526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60654" y="1229545"/>
                <a:ext cx="195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D450583-5355-4457-9B2C-DD02EF657EE4}"/>
                  </a:ext>
                </a:extLst>
              </p14:cNvPr>
              <p14:cNvContentPartPr/>
              <p14:nvPr/>
            </p14:nvContentPartPr>
            <p14:xfrm>
              <a:off x="4594734" y="1242145"/>
              <a:ext cx="115560" cy="144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D450583-5355-4457-9B2C-DD02EF657EE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76734" y="1224145"/>
                <a:ext cx="1512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C03B7A1-39AD-4E41-9286-A4B1FFAFB944}"/>
                  </a:ext>
                </a:extLst>
              </p14:cNvPr>
              <p14:cNvContentPartPr/>
              <p14:nvPr/>
            </p14:nvContentPartPr>
            <p14:xfrm>
              <a:off x="4853574" y="1155745"/>
              <a:ext cx="23400" cy="218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C03B7A1-39AD-4E41-9286-A4B1FFAFB9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35934" y="1138105"/>
                <a:ext cx="59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71133B8-D4D8-4368-998B-4EB3A598DD1C}"/>
                  </a:ext>
                </a:extLst>
              </p14:cNvPr>
              <p14:cNvContentPartPr/>
              <p14:nvPr/>
            </p14:nvContentPartPr>
            <p14:xfrm>
              <a:off x="4962294" y="1196065"/>
              <a:ext cx="248040" cy="1620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71133B8-D4D8-4368-998B-4EB3A598DD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44654" y="1178065"/>
                <a:ext cx="2836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3FEB13F-3326-4AE6-A1EB-C3CA5730BB00}"/>
                  </a:ext>
                </a:extLst>
              </p14:cNvPr>
              <p14:cNvContentPartPr/>
              <p14:nvPr/>
            </p14:nvContentPartPr>
            <p14:xfrm>
              <a:off x="5382774" y="1206865"/>
              <a:ext cx="144360" cy="151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3FEB13F-3326-4AE6-A1EB-C3CA5730BB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64774" y="1189225"/>
                <a:ext cx="180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B2625EB1-C418-4180-99BD-5D8D0BAB334E}"/>
                  </a:ext>
                </a:extLst>
              </p14:cNvPr>
              <p14:cNvContentPartPr/>
              <p14:nvPr/>
            </p14:nvContentPartPr>
            <p14:xfrm>
              <a:off x="5693094" y="1201825"/>
              <a:ext cx="35640" cy="92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B2625EB1-C418-4180-99BD-5D8D0BAB33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75454" y="1183825"/>
                <a:ext cx="712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CDDF72A-A883-4C56-A47F-402B2BF92372}"/>
                  </a:ext>
                </a:extLst>
              </p14:cNvPr>
              <p14:cNvContentPartPr/>
              <p14:nvPr/>
            </p14:nvContentPartPr>
            <p14:xfrm>
              <a:off x="5681934" y="1126945"/>
              <a:ext cx="6120" cy="6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CDDF72A-A883-4C56-A47F-402B2BF9237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63934" y="110930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77ACE91-497E-4692-9442-C535C7E885F0}"/>
                  </a:ext>
                </a:extLst>
              </p14:cNvPr>
              <p14:cNvContentPartPr/>
              <p14:nvPr/>
            </p14:nvContentPartPr>
            <p14:xfrm>
              <a:off x="5876334" y="1178785"/>
              <a:ext cx="173880" cy="155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77ACE91-497E-4692-9442-C535C7E885F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8694" y="1160785"/>
                <a:ext cx="209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B169EBA-50E7-48F1-8D6C-2616E05375FB}"/>
                  </a:ext>
                </a:extLst>
              </p14:cNvPr>
              <p14:cNvContentPartPr/>
              <p14:nvPr/>
            </p14:nvContentPartPr>
            <p14:xfrm>
              <a:off x="6153174" y="1189945"/>
              <a:ext cx="236160" cy="167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B169EBA-50E7-48F1-8D6C-2616E05375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35534" y="1171945"/>
                <a:ext cx="2718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D8F18B7-9DFC-499F-B430-7CF1618DCDD8}"/>
                  </a:ext>
                </a:extLst>
              </p14:cNvPr>
              <p14:cNvContentPartPr/>
              <p14:nvPr/>
            </p14:nvContentPartPr>
            <p14:xfrm>
              <a:off x="6561774" y="1345465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D8F18B7-9DFC-499F-B430-7CF1618DCD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43774" y="13278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A9662E8-19BF-45CD-B83D-6A957B217D68}"/>
                  </a:ext>
                </a:extLst>
              </p14:cNvPr>
              <p14:cNvContentPartPr/>
              <p14:nvPr/>
            </p14:nvContentPartPr>
            <p14:xfrm>
              <a:off x="3847374" y="1189945"/>
              <a:ext cx="322560" cy="191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A9662E8-19BF-45CD-B83D-6A957B217D6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29714" y="1171945"/>
                <a:ext cx="358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DA34E4B-D505-4B51-8E78-A34306C6FAC9}"/>
                  </a:ext>
                </a:extLst>
              </p14:cNvPr>
              <p14:cNvContentPartPr/>
              <p14:nvPr/>
            </p14:nvContentPartPr>
            <p14:xfrm>
              <a:off x="1489374" y="1144225"/>
              <a:ext cx="190080" cy="236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DA34E4B-D505-4B51-8E78-A34306C6FAC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71374" y="1126585"/>
                <a:ext cx="225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833F987-585C-4317-8DA8-83CF29505044}"/>
                  </a:ext>
                </a:extLst>
              </p14:cNvPr>
              <p14:cNvContentPartPr/>
              <p14:nvPr/>
            </p14:nvContentPartPr>
            <p14:xfrm>
              <a:off x="551934" y="1155745"/>
              <a:ext cx="541080" cy="293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833F987-585C-4317-8DA8-83CF295050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3934" y="1138105"/>
                <a:ext cx="576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826D202-7FDC-44C6-ABC6-402B5DD6CB86}"/>
                  </a:ext>
                </a:extLst>
              </p14:cNvPr>
              <p14:cNvContentPartPr/>
              <p14:nvPr/>
            </p14:nvContentPartPr>
            <p14:xfrm>
              <a:off x="3685734" y="436825"/>
              <a:ext cx="190440" cy="2235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826D202-7FDC-44C6-ABC6-402B5DD6CB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68127" y="419185"/>
                <a:ext cx="226013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4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904C08E-441A-442E-8568-2913F5BA67F4}"/>
              </a:ext>
            </a:extLst>
          </p:cNvPr>
          <p:cNvGrpSpPr/>
          <p:nvPr/>
        </p:nvGrpSpPr>
        <p:grpSpPr>
          <a:xfrm>
            <a:off x="224663" y="238308"/>
            <a:ext cx="580680" cy="249840"/>
            <a:chOff x="224663" y="238308"/>
            <a:chExt cx="5806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95F99B-3826-4A53-BFF7-E48AB6827FEB}"/>
                    </a:ext>
                  </a:extLst>
                </p14:cNvPr>
                <p14:cNvContentPartPr/>
                <p14:nvPr/>
              </p14:nvContentPartPr>
              <p14:xfrm>
                <a:off x="224663" y="238308"/>
                <a:ext cx="164880" cy="23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95F99B-3826-4A53-BFF7-E48AB6827F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023" y="220308"/>
                  <a:ext cx="200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C7D95A-F4E7-45C0-861E-22F9440946D0}"/>
                    </a:ext>
                  </a:extLst>
                </p14:cNvPr>
                <p14:cNvContentPartPr/>
                <p14:nvPr/>
              </p14:nvContentPartPr>
              <p14:xfrm>
                <a:off x="483863" y="272148"/>
                <a:ext cx="82800" cy="21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C7D95A-F4E7-45C0-861E-22F9440946D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5863" y="254508"/>
                  <a:ext cx="118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0499CB-FD42-4221-AD79-BA5B8BEF1FF4}"/>
                    </a:ext>
                  </a:extLst>
                </p14:cNvPr>
                <p14:cNvContentPartPr/>
                <p14:nvPr/>
              </p14:nvContentPartPr>
              <p14:xfrm>
                <a:off x="683663" y="304908"/>
                <a:ext cx="121680" cy="162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0499CB-FD42-4221-AD79-BA5B8BEF1F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023" y="286908"/>
                  <a:ext cx="1573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D6A416-DA1A-4E91-8CF2-06F27C843540}"/>
              </a:ext>
            </a:extLst>
          </p:cNvPr>
          <p:cNvGrpSpPr/>
          <p:nvPr/>
        </p:nvGrpSpPr>
        <p:grpSpPr>
          <a:xfrm>
            <a:off x="1021703" y="206628"/>
            <a:ext cx="619920" cy="256320"/>
            <a:chOff x="1021703" y="206628"/>
            <a:chExt cx="6199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B36480-0631-493D-A5E0-566072484488}"/>
                    </a:ext>
                  </a:extLst>
                </p14:cNvPr>
                <p14:cNvContentPartPr/>
                <p14:nvPr/>
              </p14:nvContentPartPr>
              <p14:xfrm>
                <a:off x="1102343" y="206628"/>
                <a:ext cx="23760" cy="253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B36480-0631-493D-A5E0-5660724844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4703" y="188988"/>
                  <a:ext cx="59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418AA8-1E1C-4154-9215-9D0C7F0738E7}"/>
                    </a:ext>
                  </a:extLst>
                </p14:cNvPr>
                <p14:cNvContentPartPr/>
                <p14:nvPr/>
              </p14:nvContentPartPr>
              <p14:xfrm>
                <a:off x="1021703" y="248748"/>
                <a:ext cx="221040" cy="75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418AA8-1E1C-4154-9215-9D0C7F0738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3703" y="230748"/>
                  <a:ext cx="256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48CDD5-57FF-43A3-866C-D0412B6B6760}"/>
                    </a:ext>
                  </a:extLst>
                </p14:cNvPr>
                <p14:cNvContentPartPr/>
                <p14:nvPr/>
              </p14:nvContentPartPr>
              <p14:xfrm>
                <a:off x="1254983" y="230748"/>
                <a:ext cx="167760" cy="232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48CDD5-57FF-43A3-866C-D0412B6B67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37343" y="212748"/>
                  <a:ext cx="203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5129A0-1950-436F-95EF-2FEBFC77D734}"/>
                    </a:ext>
                  </a:extLst>
                </p14:cNvPr>
                <p14:cNvContentPartPr/>
                <p14:nvPr/>
              </p14:nvContentPartPr>
              <p14:xfrm>
                <a:off x="1495463" y="300948"/>
                <a:ext cx="146160" cy="142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5129A0-1950-436F-95EF-2FEBFC77D7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77823" y="282948"/>
                  <a:ext cx="18180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08F26F1-50CE-405F-BCF9-1A04ECB1B537}"/>
              </a:ext>
            </a:extLst>
          </p:cNvPr>
          <p:cNvGrpSpPr/>
          <p:nvPr/>
        </p:nvGrpSpPr>
        <p:grpSpPr>
          <a:xfrm>
            <a:off x="1874183" y="152988"/>
            <a:ext cx="1602360" cy="306360"/>
            <a:chOff x="1874183" y="152988"/>
            <a:chExt cx="160236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B4E4AD-1427-4C20-A91B-91E22331B582}"/>
                    </a:ext>
                  </a:extLst>
                </p14:cNvPr>
                <p14:cNvContentPartPr/>
                <p14:nvPr/>
              </p14:nvContentPartPr>
              <p14:xfrm>
                <a:off x="1874183" y="273228"/>
                <a:ext cx="101520" cy="18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B4E4AD-1427-4C20-A91B-91E22331B5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56183" y="255228"/>
                  <a:ext cx="137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F63E02-39FF-4096-90CD-311257C3FAA0}"/>
                    </a:ext>
                  </a:extLst>
                </p14:cNvPr>
                <p14:cNvContentPartPr/>
                <p14:nvPr/>
              </p14:nvContentPartPr>
              <p14:xfrm>
                <a:off x="2090903" y="294828"/>
                <a:ext cx="132120" cy="164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F63E02-39FF-4096-90CD-311257C3FA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73263" y="276828"/>
                  <a:ext cx="167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47ABF9-0284-48A5-8744-6C1A63F0B887}"/>
                    </a:ext>
                  </a:extLst>
                </p14:cNvPr>
                <p14:cNvContentPartPr/>
                <p14:nvPr/>
              </p14:nvContentPartPr>
              <p14:xfrm>
                <a:off x="2354783" y="212748"/>
                <a:ext cx="28080" cy="21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47ABF9-0284-48A5-8744-6C1A63F0B88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37143" y="194748"/>
                  <a:ext cx="63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7B5EF0-3CA8-40D3-A4FB-D95B42457DF2}"/>
                    </a:ext>
                  </a:extLst>
                </p14:cNvPr>
                <p14:cNvContentPartPr/>
                <p14:nvPr/>
              </p14:nvContentPartPr>
              <p14:xfrm>
                <a:off x="2467823" y="276828"/>
                <a:ext cx="188640" cy="174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7B5EF0-3CA8-40D3-A4FB-D95B42457D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50183" y="258828"/>
                  <a:ext cx="224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D75368-CB86-4FA1-B432-57086207915C}"/>
                    </a:ext>
                  </a:extLst>
                </p14:cNvPr>
                <p14:cNvContentPartPr/>
                <p14:nvPr/>
              </p14:nvContentPartPr>
              <p14:xfrm>
                <a:off x="2748623" y="253788"/>
                <a:ext cx="114840" cy="16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D75368-CB86-4FA1-B432-5708620791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30983" y="236148"/>
                  <a:ext cx="150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F1A8AA-01DC-4D5E-ADD1-27BC62A36F39}"/>
                    </a:ext>
                  </a:extLst>
                </p14:cNvPr>
                <p14:cNvContentPartPr/>
                <p14:nvPr/>
              </p14:nvContentPartPr>
              <p14:xfrm>
                <a:off x="3035183" y="242628"/>
                <a:ext cx="202680" cy="178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F1A8AA-01DC-4D5E-ADD1-27BC62A36F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17543" y="224628"/>
                  <a:ext cx="238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40ACED-C05F-402D-8ED1-E50BB8F5A438}"/>
                    </a:ext>
                  </a:extLst>
                </p14:cNvPr>
                <p14:cNvContentPartPr/>
                <p14:nvPr/>
              </p14:nvContentPartPr>
              <p14:xfrm>
                <a:off x="3313103" y="152988"/>
                <a:ext cx="163440" cy="28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40ACED-C05F-402D-8ED1-E50BB8F5A4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5463" y="134988"/>
                  <a:ext cx="199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69F441-1021-4436-901B-84332407E279}"/>
                    </a:ext>
                  </a:extLst>
                </p14:cNvPr>
                <p14:cNvContentPartPr/>
                <p14:nvPr/>
              </p14:nvContentPartPr>
              <p14:xfrm>
                <a:off x="3242543" y="290508"/>
                <a:ext cx="188640" cy="51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69F441-1021-4436-901B-84332407E2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24903" y="272508"/>
                  <a:ext cx="22428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F65E96F-45D5-4BBD-91AD-9E528E4DC063}"/>
              </a:ext>
            </a:extLst>
          </p:cNvPr>
          <p:cNvGrpSpPr/>
          <p:nvPr/>
        </p:nvGrpSpPr>
        <p:grpSpPr>
          <a:xfrm>
            <a:off x="3725663" y="173508"/>
            <a:ext cx="1896120" cy="268920"/>
            <a:chOff x="3725663" y="173508"/>
            <a:chExt cx="18961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0937ED-41B0-4F03-ABA5-37CF36F7AC55}"/>
                    </a:ext>
                  </a:extLst>
                </p14:cNvPr>
                <p14:cNvContentPartPr/>
                <p14:nvPr/>
              </p14:nvContentPartPr>
              <p14:xfrm>
                <a:off x="3725663" y="246948"/>
                <a:ext cx="45360" cy="19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0937ED-41B0-4F03-ABA5-37CF36F7AC5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08023" y="229308"/>
                  <a:ext cx="81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3F27F1-B54A-4821-B90A-4A9DB7D90CB4}"/>
                    </a:ext>
                  </a:extLst>
                </p14:cNvPr>
                <p14:cNvContentPartPr/>
                <p14:nvPr/>
              </p14:nvContentPartPr>
              <p14:xfrm>
                <a:off x="3868583" y="269268"/>
                <a:ext cx="162720" cy="142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3F27F1-B54A-4821-B90A-4A9DB7D90C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50943" y="251268"/>
                  <a:ext cx="198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C85BEB-FC5F-4413-9D14-3067BF520037}"/>
                    </a:ext>
                  </a:extLst>
                </p14:cNvPr>
                <p14:cNvContentPartPr/>
                <p14:nvPr/>
              </p14:nvContentPartPr>
              <p14:xfrm>
                <a:off x="4184303" y="173508"/>
                <a:ext cx="126000" cy="264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C85BEB-FC5F-4413-9D14-3067BF52003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66303" y="155868"/>
                  <a:ext cx="161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9FFDAA-88F8-4BD9-AE78-2C029518A4AC}"/>
                    </a:ext>
                  </a:extLst>
                </p14:cNvPr>
                <p14:cNvContentPartPr/>
                <p14:nvPr/>
              </p14:nvContentPartPr>
              <p14:xfrm>
                <a:off x="4116623" y="311388"/>
                <a:ext cx="204120" cy="3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9FFDAA-88F8-4BD9-AE78-2C029518A4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98983" y="293388"/>
                  <a:ext cx="239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732F60-B5F4-490D-AED7-B2BAD33B5751}"/>
                    </a:ext>
                  </a:extLst>
                </p14:cNvPr>
                <p14:cNvContentPartPr/>
                <p14:nvPr/>
              </p14:nvContentPartPr>
              <p14:xfrm>
                <a:off x="4364663" y="277548"/>
                <a:ext cx="196560" cy="15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732F60-B5F4-490D-AED7-B2BAD33B57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46663" y="259548"/>
                  <a:ext cx="232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F6031D-D94B-4EAB-82C3-B302BE6021C2}"/>
                    </a:ext>
                  </a:extLst>
                </p14:cNvPr>
                <p14:cNvContentPartPr/>
                <p14:nvPr/>
              </p14:nvContentPartPr>
              <p14:xfrm>
                <a:off x="4584263" y="290148"/>
                <a:ext cx="97560" cy="124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F6031D-D94B-4EAB-82C3-B302BE6021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66263" y="272508"/>
                  <a:ext cx="133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80F288-698D-44CD-9A11-4D8143825452}"/>
                    </a:ext>
                  </a:extLst>
                </p14:cNvPr>
                <p14:cNvContentPartPr/>
                <p14:nvPr/>
              </p14:nvContentPartPr>
              <p14:xfrm>
                <a:off x="4777943" y="286188"/>
                <a:ext cx="159840" cy="15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80F288-698D-44CD-9A11-4D81438254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59943" y="268548"/>
                  <a:ext cx="195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C1B01A-02E6-42D4-9DB9-82CB42590FBF}"/>
                    </a:ext>
                  </a:extLst>
                </p14:cNvPr>
                <p14:cNvContentPartPr/>
                <p14:nvPr/>
              </p14:nvContentPartPr>
              <p14:xfrm>
                <a:off x="4989623" y="299148"/>
                <a:ext cx="169920" cy="138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C1B01A-02E6-42D4-9DB9-82CB42590F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71983" y="281148"/>
                  <a:ext cx="205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DD149E-B672-42CD-980C-68ABF4BC411E}"/>
                    </a:ext>
                  </a:extLst>
                </p14:cNvPr>
                <p14:cNvContentPartPr/>
                <p14:nvPr/>
              </p14:nvContentPartPr>
              <p14:xfrm>
                <a:off x="5261783" y="270708"/>
                <a:ext cx="360000" cy="169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DD149E-B672-42CD-980C-68ABF4BC41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44143" y="253068"/>
                  <a:ext cx="3956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AAF667-E126-4ADD-B94C-EAEE01A8FFA8}"/>
              </a:ext>
            </a:extLst>
          </p:cNvPr>
          <p:cNvGrpSpPr/>
          <p:nvPr/>
        </p:nvGrpSpPr>
        <p:grpSpPr>
          <a:xfrm>
            <a:off x="5887103" y="102228"/>
            <a:ext cx="4041720" cy="329040"/>
            <a:chOff x="5887103" y="102228"/>
            <a:chExt cx="40417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A24FB3-BF66-4774-9A05-27CF34833F9C}"/>
                    </a:ext>
                  </a:extLst>
                </p14:cNvPr>
                <p14:cNvContentPartPr/>
                <p14:nvPr/>
              </p14:nvContentPartPr>
              <p14:xfrm>
                <a:off x="5949383" y="172428"/>
                <a:ext cx="22320" cy="19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A24FB3-BF66-4774-9A05-27CF34833F9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31383" y="154428"/>
                  <a:ext cx="57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C29EE2-EA98-4133-B12D-D3FC534F5426}"/>
                    </a:ext>
                  </a:extLst>
                </p14:cNvPr>
                <p14:cNvContentPartPr/>
                <p14:nvPr/>
              </p14:nvContentPartPr>
              <p14:xfrm>
                <a:off x="5887103" y="231828"/>
                <a:ext cx="378000" cy="14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C29EE2-EA98-4133-B12D-D3FC534F54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69463" y="213828"/>
                  <a:ext cx="413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6EFFB3-65C2-4EE6-856C-EAA3E8D1AD46}"/>
                    </a:ext>
                  </a:extLst>
                </p14:cNvPr>
                <p14:cNvContentPartPr/>
                <p14:nvPr/>
              </p14:nvContentPartPr>
              <p14:xfrm>
                <a:off x="6468863" y="213828"/>
                <a:ext cx="117720" cy="15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6EFFB3-65C2-4EE6-856C-EAA3E8D1AD4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0863" y="196188"/>
                  <a:ext cx="153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261ACA-7E63-42E2-93EF-A45B79B3E2BD}"/>
                    </a:ext>
                  </a:extLst>
                </p14:cNvPr>
                <p14:cNvContentPartPr/>
                <p14:nvPr/>
              </p14:nvContentPartPr>
              <p14:xfrm>
                <a:off x="6673703" y="145428"/>
                <a:ext cx="230760" cy="216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261ACA-7E63-42E2-93EF-A45B79B3E2B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56063" y="127788"/>
                  <a:ext cx="266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21AC017-C319-4091-878D-F1A4DE1AB598}"/>
                    </a:ext>
                  </a:extLst>
                </p14:cNvPr>
                <p14:cNvContentPartPr/>
                <p14:nvPr/>
              </p14:nvContentPartPr>
              <p14:xfrm>
                <a:off x="6956663" y="245508"/>
                <a:ext cx="138240" cy="11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21AC017-C319-4091-878D-F1A4DE1AB5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38663" y="227868"/>
                  <a:ext cx="173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3F5F12B-A2EF-404E-815A-34C714C65E53}"/>
                    </a:ext>
                  </a:extLst>
                </p14:cNvPr>
                <p14:cNvContentPartPr/>
                <p14:nvPr/>
              </p14:nvContentPartPr>
              <p14:xfrm>
                <a:off x="7162223" y="224988"/>
                <a:ext cx="358920" cy="167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3F5F12B-A2EF-404E-815A-34C714C65E5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44583" y="207348"/>
                  <a:ext cx="394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22C634-ADC1-4120-BB98-39287B418A31}"/>
                    </a:ext>
                  </a:extLst>
                </p14:cNvPr>
                <p14:cNvContentPartPr/>
                <p14:nvPr/>
              </p14:nvContentPartPr>
              <p14:xfrm>
                <a:off x="7863503" y="102228"/>
                <a:ext cx="36360" cy="258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22C634-ADC1-4120-BB98-39287B418A3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45863" y="84228"/>
                  <a:ext cx="72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53E112-214C-42C2-93CF-CD167E6CDAF4}"/>
                    </a:ext>
                  </a:extLst>
                </p14:cNvPr>
                <p14:cNvContentPartPr/>
                <p14:nvPr/>
              </p14:nvContentPartPr>
              <p14:xfrm>
                <a:off x="7763423" y="153708"/>
                <a:ext cx="517680" cy="23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53E112-214C-42C2-93CF-CD167E6CDA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45423" y="135708"/>
                  <a:ext cx="553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579B93-6EE8-484A-9734-44E0B4A08B2E}"/>
                    </a:ext>
                  </a:extLst>
                </p14:cNvPr>
                <p14:cNvContentPartPr/>
                <p14:nvPr/>
              </p14:nvContentPartPr>
              <p14:xfrm>
                <a:off x="8396303" y="232188"/>
                <a:ext cx="180720" cy="14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579B93-6EE8-484A-9734-44E0B4A08B2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78303" y="214188"/>
                  <a:ext cx="21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AF2D2A-B48A-49D6-B174-4F296D939282}"/>
                    </a:ext>
                  </a:extLst>
                </p14:cNvPr>
                <p14:cNvContentPartPr/>
                <p14:nvPr/>
              </p14:nvContentPartPr>
              <p14:xfrm>
                <a:off x="8804183" y="203388"/>
                <a:ext cx="240120" cy="227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AF2D2A-B48A-49D6-B174-4F296D93928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86183" y="185388"/>
                  <a:ext cx="275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7172214-2F3D-4837-ABA4-FF9EC05D3153}"/>
                    </a:ext>
                  </a:extLst>
                </p14:cNvPr>
                <p14:cNvContentPartPr/>
                <p14:nvPr/>
              </p14:nvContentPartPr>
              <p14:xfrm>
                <a:off x="9121343" y="225708"/>
                <a:ext cx="1281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7172214-2F3D-4837-ABA4-FF9EC05D315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03703" y="207708"/>
                  <a:ext cx="163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57834D9-CA38-48B4-BBB0-FCE4627B1F28}"/>
                    </a:ext>
                  </a:extLst>
                </p14:cNvPr>
                <p14:cNvContentPartPr/>
                <p14:nvPr/>
              </p14:nvContentPartPr>
              <p14:xfrm>
                <a:off x="9342023" y="223908"/>
                <a:ext cx="180000" cy="15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57834D9-CA38-48B4-BBB0-FCE4627B1F2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24023" y="205908"/>
                  <a:ext cx="215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5B308B9-8A1F-4ADA-900F-156AFAADE1BB}"/>
                    </a:ext>
                  </a:extLst>
                </p14:cNvPr>
                <p14:cNvContentPartPr/>
                <p14:nvPr/>
              </p14:nvContentPartPr>
              <p14:xfrm>
                <a:off x="9617783" y="214908"/>
                <a:ext cx="311040" cy="147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5B308B9-8A1F-4ADA-900F-156AFAADE1B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99783" y="196908"/>
                  <a:ext cx="3466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021767-9915-4621-9053-8220A066CD87}"/>
              </a:ext>
            </a:extLst>
          </p:cNvPr>
          <p:cNvGrpSpPr/>
          <p:nvPr/>
        </p:nvGrpSpPr>
        <p:grpSpPr>
          <a:xfrm>
            <a:off x="10066343" y="102228"/>
            <a:ext cx="884160" cy="294480"/>
            <a:chOff x="10066343" y="102228"/>
            <a:chExt cx="8841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610CAF-23C3-455F-B341-69ACE6843030}"/>
                    </a:ext>
                  </a:extLst>
                </p14:cNvPr>
                <p14:cNvContentPartPr/>
                <p14:nvPr/>
              </p14:nvContentPartPr>
              <p14:xfrm>
                <a:off x="10066343" y="235068"/>
                <a:ext cx="25920" cy="91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610CAF-23C3-455F-B341-69ACE684303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48703" y="217068"/>
                  <a:ext cx="61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93C0F1-F436-4498-8372-60F4598533BC}"/>
                    </a:ext>
                  </a:extLst>
                </p14:cNvPr>
                <p14:cNvContentPartPr/>
                <p14:nvPr/>
              </p14:nvContentPartPr>
              <p14:xfrm>
                <a:off x="10071383" y="102228"/>
                <a:ext cx="21960" cy="15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93C0F1-F436-4498-8372-60F4598533B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53383" y="84228"/>
                  <a:ext cx="57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1E44AB3-F7E1-4A77-B81B-A347D8A3AA91}"/>
                    </a:ext>
                  </a:extLst>
                </p14:cNvPr>
                <p14:cNvContentPartPr/>
                <p14:nvPr/>
              </p14:nvContentPartPr>
              <p14:xfrm>
                <a:off x="10236623" y="151188"/>
                <a:ext cx="123840" cy="218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1E44AB3-F7E1-4A77-B81B-A347D8A3AA9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18623" y="133548"/>
                  <a:ext cx="159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5B094B-7155-4CCC-8EB9-5C59045E8EBC}"/>
                    </a:ext>
                  </a:extLst>
                </p14:cNvPr>
                <p14:cNvContentPartPr/>
                <p14:nvPr/>
              </p14:nvContentPartPr>
              <p14:xfrm>
                <a:off x="10447943" y="197628"/>
                <a:ext cx="217080" cy="173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5B094B-7155-4CCC-8EB9-5C59045E8EB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29943" y="179988"/>
                  <a:ext cx="252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05AD853-3371-4122-822E-0CE523011C7D}"/>
                    </a:ext>
                  </a:extLst>
                </p14:cNvPr>
                <p14:cNvContentPartPr/>
                <p14:nvPr/>
              </p14:nvContentPartPr>
              <p14:xfrm>
                <a:off x="10732343" y="174948"/>
                <a:ext cx="218160" cy="221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05AD853-3371-4122-822E-0CE523011C7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14703" y="156948"/>
                  <a:ext cx="2538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037268C-BCAB-43B2-945B-C546A3DB1F34}"/>
              </a:ext>
            </a:extLst>
          </p:cNvPr>
          <p:cNvGrpSpPr/>
          <p:nvPr/>
        </p:nvGrpSpPr>
        <p:grpSpPr>
          <a:xfrm>
            <a:off x="1558463" y="831228"/>
            <a:ext cx="1099080" cy="254880"/>
            <a:chOff x="1558463" y="831228"/>
            <a:chExt cx="10990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02D4AB-D352-4C96-9B62-7A92653DC387}"/>
                    </a:ext>
                  </a:extLst>
                </p14:cNvPr>
                <p14:cNvContentPartPr/>
                <p14:nvPr/>
              </p14:nvContentPartPr>
              <p14:xfrm>
                <a:off x="1558463" y="912228"/>
                <a:ext cx="289080" cy="153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02D4AB-D352-4C96-9B62-7A92653DC38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40463" y="894228"/>
                  <a:ext cx="324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8D0EF2-D6A4-4E98-BBA2-43DEDCA8B414}"/>
                    </a:ext>
                  </a:extLst>
                </p14:cNvPr>
                <p14:cNvContentPartPr/>
                <p14:nvPr/>
              </p14:nvContentPartPr>
              <p14:xfrm>
                <a:off x="1905863" y="918348"/>
                <a:ext cx="299520" cy="155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8D0EF2-D6A4-4E98-BBA2-43DEDCA8B4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87863" y="900348"/>
                  <a:ext cx="335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B6D56F-4BA3-4588-9E88-4F26FED42C64}"/>
                    </a:ext>
                  </a:extLst>
                </p14:cNvPr>
                <p14:cNvContentPartPr/>
                <p14:nvPr/>
              </p14:nvContentPartPr>
              <p14:xfrm>
                <a:off x="2282783" y="831228"/>
                <a:ext cx="32400" cy="254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B6D56F-4BA3-4588-9E88-4F26FED42C6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64783" y="813588"/>
                  <a:ext cx="68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837A05-780F-4435-B115-314AAFE57179}"/>
                    </a:ext>
                  </a:extLst>
                </p14:cNvPr>
                <p14:cNvContentPartPr/>
                <p14:nvPr/>
              </p14:nvContentPartPr>
              <p14:xfrm>
                <a:off x="2339303" y="901428"/>
                <a:ext cx="135000" cy="143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837A05-780F-4435-B115-314AAFE5717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21663" y="883788"/>
                  <a:ext cx="170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F63660E-C93B-4095-8BC6-84CE5643BC98}"/>
                    </a:ext>
                  </a:extLst>
                </p14:cNvPr>
                <p14:cNvContentPartPr/>
                <p14:nvPr/>
              </p14:nvContentPartPr>
              <p14:xfrm>
                <a:off x="2544863" y="852108"/>
                <a:ext cx="112680" cy="171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F63660E-C93B-4095-8BC6-84CE5643BC9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27223" y="834108"/>
                  <a:ext cx="1483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C7F0AF1-F3FB-4243-AFD4-DEFE03469675}"/>
              </a:ext>
            </a:extLst>
          </p:cNvPr>
          <p:cNvGrpSpPr/>
          <p:nvPr/>
        </p:nvGrpSpPr>
        <p:grpSpPr>
          <a:xfrm>
            <a:off x="2886143" y="676068"/>
            <a:ext cx="1121760" cy="358200"/>
            <a:chOff x="2886143" y="676068"/>
            <a:chExt cx="11217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7AB21BE-C01B-40CF-8966-5224DC81BB55}"/>
                    </a:ext>
                  </a:extLst>
                </p14:cNvPr>
                <p14:cNvContentPartPr/>
                <p14:nvPr/>
              </p14:nvContentPartPr>
              <p14:xfrm>
                <a:off x="2886143" y="720708"/>
                <a:ext cx="214200" cy="295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7AB21BE-C01B-40CF-8966-5224DC81BB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68143" y="703068"/>
                  <a:ext cx="249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3FCDC27-35AE-46E7-8275-7DCE25E74666}"/>
                    </a:ext>
                  </a:extLst>
                </p14:cNvPr>
                <p14:cNvContentPartPr/>
                <p14:nvPr/>
              </p14:nvContentPartPr>
              <p14:xfrm>
                <a:off x="3195383" y="869028"/>
                <a:ext cx="153720" cy="12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3FCDC27-35AE-46E7-8275-7DCE25E746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77743" y="851028"/>
                  <a:ext cx="189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7D4C26-93C5-45C6-AB41-F0E10CEC22A7}"/>
                    </a:ext>
                  </a:extLst>
                </p14:cNvPr>
                <p14:cNvContentPartPr/>
                <p14:nvPr/>
              </p14:nvContentPartPr>
              <p14:xfrm>
                <a:off x="3405983" y="881628"/>
                <a:ext cx="168120" cy="112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7D4C26-93C5-45C6-AB41-F0E10CEC22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88343" y="863988"/>
                  <a:ext cx="203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7CA495-4B2D-400B-8A22-E46E948057C8}"/>
                    </a:ext>
                  </a:extLst>
                </p14:cNvPr>
                <p14:cNvContentPartPr/>
                <p14:nvPr/>
              </p14:nvContentPartPr>
              <p14:xfrm>
                <a:off x="3646823" y="699828"/>
                <a:ext cx="131040" cy="334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7CA495-4B2D-400B-8A22-E46E948057C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29183" y="681828"/>
                  <a:ext cx="1666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08EFB0E-8D73-4946-AC02-4ACA70354145}"/>
                    </a:ext>
                  </a:extLst>
                </p14:cNvPr>
                <p14:cNvContentPartPr/>
                <p14:nvPr/>
              </p14:nvContentPartPr>
              <p14:xfrm>
                <a:off x="3916823" y="695508"/>
                <a:ext cx="12240" cy="76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08EFB0E-8D73-4946-AC02-4ACA7035414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98823" y="677508"/>
                  <a:ext cx="47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A6B808C-25F4-468C-BA21-DB22189E8D02}"/>
                    </a:ext>
                  </a:extLst>
                </p14:cNvPr>
                <p14:cNvContentPartPr/>
                <p14:nvPr/>
              </p14:nvContentPartPr>
              <p14:xfrm>
                <a:off x="3983783" y="676068"/>
                <a:ext cx="24120" cy="92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A6B808C-25F4-468C-BA21-DB22189E8D0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65783" y="658428"/>
                  <a:ext cx="59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D4EEC41-083E-4DDF-8BD5-2EE66697BECE}"/>
              </a:ext>
            </a:extLst>
          </p:cNvPr>
          <p:cNvGrpSpPr/>
          <p:nvPr/>
        </p:nvGrpSpPr>
        <p:grpSpPr>
          <a:xfrm>
            <a:off x="235103" y="731508"/>
            <a:ext cx="1101240" cy="397080"/>
            <a:chOff x="235103" y="731508"/>
            <a:chExt cx="110124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A82790B-0580-4EA5-AF54-8A9501E0D08D}"/>
                    </a:ext>
                  </a:extLst>
                </p14:cNvPr>
                <p14:cNvContentPartPr/>
                <p14:nvPr/>
              </p14:nvContentPartPr>
              <p14:xfrm>
                <a:off x="464063" y="794148"/>
                <a:ext cx="120960" cy="33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A82790B-0580-4EA5-AF54-8A9501E0D08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6063" y="776148"/>
                  <a:ext cx="1566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339BC4-4DF3-4F7D-952B-691FF5D255D9}"/>
                    </a:ext>
                  </a:extLst>
                </p14:cNvPr>
                <p14:cNvContentPartPr/>
                <p14:nvPr/>
              </p14:nvContentPartPr>
              <p14:xfrm>
                <a:off x="698783" y="952548"/>
                <a:ext cx="94320" cy="169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339BC4-4DF3-4F7D-952B-691FF5D255D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1143" y="934908"/>
                  <a:ext cx="129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D23219-CCA5-4D64-AAE8-8FC68334225D}"/>
                    </a:ext>
                  </a:extLst>
                </p14:cNvPr>
                <p14:cNvContentPartPr/>
                <p14:nvPr/>
              </p14:nvContentPartPr>
              <p14:xfrm>
                <a:off x="831983" y="825108"/>
                <a:ext cx="225360" cy="280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D23219-CCA5-4D64-AAE8-8FC68334225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4343" y="807468"/>
                  <a:ext cx="261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212088-86D5-4D29-894A-BF01741790D8}"/>
                    </a:ext>
                  </a:extLst>
                </p14:cNvPr>
                <p14:cNvContentPartPr/>
                <p14:nvPr/>
              </p14:nvContentPartPr>
              <p14:xfrm>
                <a:off x="1168223" y="985308"/>
                <a:ext cx="168120" cy="122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212088-86D5-4D29-894A-BF01741790D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0583" y="967668"/>
                  <a:ext cx="203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E2871A-3564-4286-89C4-AB49AD0AD81A}"/>
                    </a:ext>
                  </a:extLst>
                </p14:cNvPr>
                <p14:cNvContentPartPr/>
                <p14:nvPr/>
              </p14:nvContentPartPr>
              <p14:xfrm>
                <a:off x="235103" y="731508"/>
                <a:ext cx="14040" cy="76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E2871A-3564-4286-89C4-AB49AD0AD8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7103" y="713508"/>
                  <a:ext cx="49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F3B2D1-6760-465F-B69D-E05D2463D687}"/>
                    </a:ext>
                  </a:extLst>
                </p14:cNvPr>
                <p14:cNvContentPartPr/>
                <p14:nvPr/>
              </p14:nvContentPartPr>
              <p14:xfrm>
                <a:off x="302063" y="731508"/>
                <a:ext cx="25920" cy="80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F3B2D1-6760-465F-B69D-E05D2463D6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4423" y="713508"/>
                  <a:ext cx="615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64090E6-1B5C-49B9-8688-AD2EB1669F51}"/>
              </a:ext>
            </a:extLst>
          </p:cNvPr>
          <p:cNvGrpSpPr/>
          <p:nvPr/>
        </p:nvGrpSpPr>
        <p:grpSpPr>
          <a:xfrm>
            <a:off x="4451423" y="698028"/>
            <a:ext cx="558360" cy="287280"/>
            <a:chOff x="4451423" y="698028"/>
            <a:chExt cx="5583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33EF421-E895-4D26-B286-8BBBF0D9E815}"/>
                    </a:ext>
                  </a:extLst>
                </p14:cNvPr>
                <p14:cNvContentPartPr/>
                <p14:nvPr/>
              </p14:nvContentPartPr>
              <p14:xfrm>
                <a:off x="4451423" y="740148"/>
                <a:ext cx="4680" cy="43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33EF421-E895-4D26-B286-8BBBF0D9E81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33783" y="722148"/>
                  <a:ext cx="40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06B3619-42A5-4B10-B532-A318DCE99C6F}"/>
                    </a:ext>
                  </a:extLst>
                </p14:cNvPr>
                <p14:cNvContentPartPr/>
                <p14:nvPr/>
              </p14:nvContentPartPr>
              <p14:xfrm>
                <a:off x="4515503" y="735828"/>
                <a:ext cx="8280" cy="37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06B3619-42A5-4B10-B532-A318DCE99C6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97863" y="717828"/>
                  <a:ext cx="43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2EC174B-8BC2-41D4-9AD7-0F19D1746E84}"/>
                    </a:ext>
                  </a:extLst>
                </p14:cNvPr>
                <p14:cNvContentPartPr/>
                <p14:nvPr/>
              </p14:nvContentPartPr>
              <p14:xfrm>
                <a:off x="4698743" y="705948"/>
                <a:ext cx="27000" cy="279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2EC174B-8BC2-41D4-9AD7-0F19D1746E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81103" y="687948"/>
                  <a:ext cx="62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B5EAF95-F52F-401F-83F7-534FA255F539}"/>
                    </a:ext>
                  </a:extLst>
                </p14:cNvPr>
                <p14:cNvContentPartPr/>
                <p14:nvPr/>
              </p14:nvContentPartPr>
              <p14:xfrm>
                <a:off x="4893503" y="698028"/>
                <a:ext cx="116280" cy="281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B5EAF95-F52F-401F-83F7-534FA255F5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75503" y="680028"/>
                  <a:ext cx="151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E3742E4-A902-4E8A-B0F9-F10BB63EB94E}"/>
                    </a:ext>
                  </a:extLst>
                </p14:cNvPr>
                <p14:cNvContentPartPr/>
                <p14:nvPr/>
              </p14:nvContentPartPr>
              <p14:xfrm>
                <a:off x="4859663" y="858228"/>
                <a:ext cx="128160" cy="56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E3742E4-A902-4E8A-B0F9-F10BB63EB9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42023" y="840228"/>
                  <a:ext cx="1638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1097E09-69CE-4657-8A62-3A4DE8F78468}"/>
              </a:ext>
            </a:extLst>
          </p:cNvPr>
          <p:cNvGrpSpPr/>
          <p:nvPr/>
        </p:nvGrpSpPr>
        <p:grpSpPr>
          <a:xfrm>
            <a:off x="5365103" y="678588"/>
            <a:ext cx="1078560" cy="361440"/>
            <a:chOff x="5365103" y="678588"/>
            <a:chExt cx="107856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C79D50F-3455-48C5-A1DE-8A65EC26E938}"/>
                    </a:ext>
                  </a:extLst>
                </p14:cNvPr>
                <p14:cNvContentPartPr/>
                <p14:nvPr/>
              </p14:nvContentPartPr>
              <p14:xfrm>
                <a:off x="5365103" y="691188"/>
                <a:ext cx="165960" cy="348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C79D50F-3455-48C5-A1DE-8A65EC26E9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47463" y="673188"/>
                  <a:ext cx="2016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DB76CDC-05BE-448E-9C82-0693E0E60CBE}"/>
                    </a:ext>
                  </a:extLst>
                </p14:cNvPr>
                <p14:cNvContentPartPr/>
                <p14:nvPr/>
              </p14:nvContentPartPr>
              <p14:xfrm>
                <a:off x="5637623" y="846348"/>
                <a:ext cx="150840" cy="161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DB76CDC-05BE-448E-9C82-0693E0E60CB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19623" y="828348"/>
                  <a:ext cx="186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228A212-985A-463B-9CAE-8BE761EC325E}"/>
                    </a:ext>
                  </a:extLst>
                </p14:cNvPr>
                <p14:cNvContentPartPr/>
                <p14:nvPr/>
              </p14:nvContentPartPr>
              <p14:xfrm>
                <a:off x="5900423" y="678588"/>
                <a:ext cx="197280" cy="309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228A212-985A-463B-9CAE-8BE761EC325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82423" y="660948"/>
                  <a:ext cx="232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EA581E2-9593-44D1-A382-511C488AD71C}"/>
                    </a:ext>
                  </a:extLst>
                </p14:cNvPr>
                <p14:cNvContentPartPr/>
                <p14:nvPr/>
              </p14:nvContentPartPr>
              <p14:xfrm>
                <a:off x="6192743" y="807468"/>
                <a:ext cx="250920" cy="12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EA581E2-9593-44D1-A382-511C488AD71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75103" y="789828"/>
                  <a:ext cx="2865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80A17D2-81B6-43DF-8B3A-48F3F59089EE}"/>
              </a:ext>
            </a:extLst>
          </p:cNvPr>
          <p:cNvGrpSpPr/>
          <p:nvPr/>
        </p:nvGrpSpPr>
        <p:grpSpPr>
          <a:xfrm>
            <a:off x="6749663" y="703068"/>
            <a:ext cx="1109880" cy="270000"/>
            <a:chOff x="6749663" y="703068"/>
            <a:chExt cx="11098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56587AA-5662-4B28-A51B-6D6E55AD1C57}"/>
                    </a:ext>
                  </a:extLst>
                </p14:cNvPr>
                <p14:cNvContentPartPr/>
                <p14:nvPr/>
              </p14:nvContentPartPr>
              <p14:xfrm>
                <a:off x="6749663" y="817908"/>
                <a:ext cx="315360" cy="155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56587AA-5662-4B28-A51B-6D6E55AD1C5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31663" y="799908"/>
                  <a:ext cx="351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F05A840-4D7F-4A14-AB1F-06917CA98D53}"/>
                    </a:ext>
                  </a:extLst>
                </p14:cNvPr>
                <p14:cNvContentPartPr/>
                <p14:nvPr/>
              </p14:nvContentPartPr>
              <p14:xfrm>
                <a:off x="7132343" y="806028"/>
                <a:ext cx="269640" cy="137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F05A840-4D7F-4A14-AB1F-06917CA98D5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14703" y="788028"/>
                  <a:ext cx="305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A7E01C5-89FC-42B7-A876-624EB1865F16}"/>
                    </a:ext>
                  </a:extLst>
                </p14:cNvPr>
                <p14:cNvContentPartPr/>
                <p14:nvPr/>
              </p14:nvContentPartPr>
              <p14:xfrm>
                <a:off x="7521503" y="703068"/>
                <a:ext cx="16560" cy="258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A7E01C5-89FC-42B7-A876-624EB1865F1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03863" y="685068"/>
                  <a:ext cx="52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591F7C-04A7-4E53-9135-021030B2F1E6}"/>
                    </a:ext>
                  </a:extLst>
                </p14:cNvPr>
                <p14:cNvContentPartPr/>
                <p14:nvPr/>
              </p14:nvContentPartPr>
              <p14:xfrm>
                <a:off x="7556423" y="792348"/>
                <a:ext cx="173880" cy="135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591F7C-04A7-4E53-9135-021030B2F1E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38423" y="774348"/>
                  <a:ext cx="209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F7E68D3-9DD6-4331-9477-4BB05987C4C9}"/>
                    </a:ext>
                  </a:extLst>
                </p14:cNvPr>
                <p14:cNvContentPartPr/>
                <p14:nvPr/>
              </p14:nvContentPartPr>
              <p14:xfrm>
                <a:off x="7761623" y="737628"/>
                <a:ext cx="97920" cy="218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F7E68D3-9DD6-4331-9477-4BB05987C4C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43623" y="719628"/>
                  <a:ext cx="1335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A119C5C-6D0C-48B0-8CD1-00F79330ADA1}"/>
              </a:ext>
            </a:extLst>
          </p:cNvPr>
          <p:cNvGrpSpPr/>
          <p:nvPr/>
        </p:nvGrpSpPr>
        <p:grpSpPr>
          <a:xfrm>
            <a:off x="8233583" y="571308"/>
            <a:ext cx="952560" cy="348840"/>
            <a:chOff x="8233583" y="571308"/>
            <a:chExt cx="95256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8939443-4583-4026-9580-B86523FC17CC}"/>
                    </a:ext>
                  </a:extLst>
                </p14:cNvPr>
                <p14:cNvContentPartPr/>
                <p14:nvPr/>
              </p14:nvContentPartPr>
              <p14:xfrm>
                <a:off x="8233583" y="620988"/>
                <a:ext cx="217080" cy="283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8939443-4583-4026-9580-B86523FC17C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15943" y="602988"/>
                  <a:ext cx="252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31F7A46-3F2C-48CF-8A00-D17D5FD0C036}"/>
                    </a:ext>
                  </a:extLst>
                </p14:cNvPr>
                <p14:cNvContentPartPr/>
                <p14:nvPr/>
              </p14:nvContentPartPr>
              <p14:xfrm>
                <a:off x="8521943" y="790908"/>
                <a:ext cx="166320" cy="128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31F7A46-3F2C-48CF-8A00-D17D5FD0C0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503943" y="773268"/>
                  <a:ext cx="201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E0B605D-A134-409D-8556-A571A97346EE}"/>
                    </a:ext>
                  </a:extLst>
                </p14:cNvPr>
                <p14:cNvContentPartPr/>
                <p14:nvPr/>
              </p14:nvContentPartPr>
              <p14:xfrm>
                <a:off x="8796983" y="778308"/>
                <a:ext cx="121680" cy="108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E0B605D-A134-409D-8556-A571A97346E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78983" y="760668"/>
                  <a:ext cx="157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1DAB79-042D-481F-B7C9-C3B5A8954916}"/>
                    </a:ext>
                  </a:extLst>
                </p14:cNvPr>
                <p14:cNvContentPartPr/>
                <p14:nvPr/>
              </p14:nvContentPartPr>
              <p14:xfrm>
                <a:off x="9033863" y="571308"/>
                <a:ext cx="152280" cy="348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1DAB79-042D-481F-B7C9-C3B5A895491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015863" y="553308"/>
                  <a:ext cx="18792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B2AA30F-B6A0-4FE1-AAB8-095A6543D49E}"/>
              </a:ext>
            </a:extLst>
          </p:cNvPr>
          <p:cNvGrpSpPr/>
          <p:nvPr/>
        </p:nvGrpSpPr>
        <p:grpSpPr>
          <a:xfrm>
            <a:off x="9456143" y="620988"/>
            <a:ext cx="983520" cy="262800"/>
            <a:chOff x="9456143" y="620988"/>
            <a:chExt cx="9835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E5EADB0-82ED-4B71-8C30-5A06BF0F4735}"/>
                    </a:ext>
                  </a:extLst>
                </p14:cNvPr>
                <p14:cNvContentPartPr/>
                <p14:nvPr/>
              </p14:nvContentPartPr>
              <p14:xfrm>
                <a:off x="9587543" y="620988"/>
                <a:ext cx="20520" cy="230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E5EADB0-82ED-4B71-8C30-5A06BF0F47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569543" y="602988"/>
                  <a:ext cx="56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6A2065-1A72-4016-B259-5BB95E599350}"/>
                    </a:ext>
                  </a:extLst>
                </p14:cNvPr>
                <p14:cNvContentPartPr/>
                <p14:nvPr/>
              </p14:nvContentPartPr>
              <p14:xfrm>
                <a:off x="9456143" y="647628"/>
                <a:ext cx="486000" cy="211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6A2065-1A72-4016-B259-5BB95E59935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438503" y="629988"/>
                  <a:ext cx="521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6324D0E-0241-4771-8780-8CE9837AB303}"/>
                    </a:ext>
                  </a:extLst>
                </p14:cNvPr>
                <p14:cNvContentPartPr/>
                <p14:nvPr/>
              </p14:nvContentPartPr>
              <p14:xfrm>
                <a:off x="10063103" y="761748"/>
                <a:ext cx="139680" cy="116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6324D0E-0241-4771-8780-8CE9837AB3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45463" y="743748"/>
                  <a:ext cx="175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DF57C86-2908-4770-B098-672B4A011C26}"/>
                    </a:ext>
                  </a:extLst>
                </p14:cNvPr>
                <p14:cNvContentPartPr/>
                <p14:nvPr/>
              </p14:nvContentPartPr>
              <p14:xfrm>
                <a:off x="10263623" y="755988"/>
                <a:ext cx="176040" cy="12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DF57C86-2908-4770-B098-672B4A011C2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45983" y="737988"/>
                  <a:ext cx="2116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02700CF-F246-4BB5-9C38-7A8B3D863B4D}"/>
              </a:ext>
            </a:extLst>
          </p:cNvPr>
          <p:cNvGrpSpPr/>
          <p:nvPr/>
        </p:nvGrpSpPr>
        <p:grpSpPr>
          <a:xfrm>
            <a:off x="10841783" y="597948"/>
            <a:ext cx="543240" cy="298800"/>
            <a:chOff x="10841783" y="597948"/>
            <a:chExt cx="5432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44BD1FB-14C9-4C81-9B35-79185531A4F7}"/>
                    </a:ext>
                  </a:extLst>
                </p14:cNvPr>
                <p14:cNvContentPartPr/>
                <p14:nvPr/>
              </p14:nvContentPartPr>
              <p14:xfrm>
                <a:off x="10841783" y="597948"/>
                <a:ext cx="276480" cy="286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44BD1FB-14C9-4C81-9B35-79185531A4F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823783" y="579948"/>
                  <a:ext cx="312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80670F-9E9B-41E9-8736-4BAE2184AB4A}"/>
                    </a:ext>
                  </a:extLst>
                </p14:cNvPr>
                <p14:cNvContentPartPr/>
                <p14:nvPr/>
              </p14:nvContentPartPr>
              <p14:xfrm>
                <a:off x="11192783" y="763548"/>
                <a:ext cx="192240" cy="133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80670F-9E9B-41E9-8736-4BAE2184AB4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174783" y="745548"/>
                  <a:ext cx="2278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3A59501-D6EC-4D1D-92A0-08E0FAE085AD}"/>
              </a:ext>
            </a:extLst>
          </p:cNvPr>
          <p:cNvGrpSpPr/>
          <p:nvPr/>
        </p:nvGrpSpPr>
        <p:grpSpPr>
          <a:xfrm>
            <a:off x="510863" y="1299228"/>
            <a:ext cx="802440" cy="378360"/>
            <a:chOff x="510863" y="1299228"/>
            <a:chExt cx="80244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5BAD541-3CFB-4510-AD2D-9F7FE4E164A7}"/>
                    </a:ext>
                  </a:extLst>
                </p14:cNvPr>
                <p14:cNvContentPartPr/>
                <p14:nvPr/>
              </p14:nvContentPartPr>
              <p14:xfrm>
                <a:off x="510863" y="1491828"/>
                <a:ext cx="40680" cy="154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5BAD541-3CFB-4510-AD2D-9F7FE4E164A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3223" y="1473828"/>
                  <a:ext cx="76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1BA2321-95CF-46D9-B432-A82FE868A82A}"/>
                    </a:ext>
                  </a:extLst>
                </p14:cNvPr>
                <p14:cNvContentPartPr/>
                <p14:nvPr/>
              </p14:nvContentPartPr>
              <p14:xfrm>
                <a:off x="669623" y="1484268"/>
                <a:ext cx="110520" cy="193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1BA2321-95CF-46D9-B432-A82FE868A82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1983" y="1466268"/>
                  <a:ext cx="146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601DE48-9D70-46BA-A888-A14A1BC64BB1}"/>
                    </a:ext>
                  </a:extLst>
                </p14:cNvPr>
                <p14:cNvContentPartPr/>
                <p14:nvPr/>
              </p14:nvContentPartPr>
              <p14:xfrm>
                <a:off x="900383" y="1510908"/>
                <a:ext cx="150480" cy="151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601DE48-9D70-46BA-A888-A14A1BC64BB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2383" y="1493268"/>
                  <a:ext cx="186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8A2A43C-ADAC-4BE4-B888-DD92729DFA82}"/>
                    </a:ext>
                  </a:extLst>
                </p14:cNvPr>
                <p14:cNvContentPartPr/>
                <p14:nvPr/>
              </p14:nvContentPartPr>
              <p14:xfrm>
                <a:off x="1232303" y="1349268"/>
                <a:ext cx="20880" cy="260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8A2A43C-ADAC-4BE4-B888-DD92729DFA8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14303" y="1331628"/>
                  <a:ext cx="56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140F55D-1EB5-4D7E-A66C-B511B3F6AA4A}"/>
                    </a:ext>
                  </a:extLst>
                </p14:cNvPr>
                <p14:cNvContentPartPr/>
                <p14:nvPr/>
              </p14:nvContentPartPr>
              <p14:xfrm>
                <a:off x="1185143" y="1500468"/>
                <a:ext cx="128160" cy="29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140F55D-1EB5-4D7E-A66C-B511B3F6AA4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7143" y="1482828"/>
                  <a:ext cx="163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AD4D192-62EA-46AC-9A4C-DC29B7823226}"/>
                    </a:ext>
                  </a:extLst>
                </p14:cNvPr>
                <p14:cNvContentPartPr/>
                <p14:nvPr/>
              </p14:nvContentPartPr>
              <p14:xfrm>
                <a:off x="1110983" y="1299228"/>
                <a:ext cx="19080" cy="12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AD4D192-62EA-46AC-9A4C-DC29B782322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3343" y="1281228"/>
                  <a:ext cx="547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F03E13B9-95B5-4ADF-9485-ECEDBAE8881A}"/>
              </a:ext>
            </a:extLst>
          </p:cNvPr>
          <p:cNvGrpSpPr/>
          <p:nvPr/>
        </p:nvGrpSpPr>
        <p:grpSpPr>
          <a:xfrm>
            <a:off x="1665743" y="1379508"/>
            <a:ext cx="1352160" cy="492120"/>
            <a:chOff x="1665743" y="1379508"/>
            <a:chExt cx="135216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57C299-219A-41A0-AF45-7D2D701049ED}"/>
                    </a:ext>
                  </a:extLst>
                </p14:cNvPr>
                <p14:cNvContentPartPr/>
                <p14:nvPr/>
              </p14:nvContentPartPr>
              <p14:xfrm>
                <a:off x="1665743" y="1379508"/>
                <a:ext cx="190440" cy="262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57C299-219A-41A0-AF45-7D2D701049E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648103" y="1361508"/>
                  <a:ext cx="226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258E67A-6A01-4C97-94C8-121F0A66D26D}"/>
                    </a:ext>
                  </a:extLst>
                </p14:cNvPr>
                <p14:cNvContentPartPr/>
                <p14:nvPr/>
              </p14:nvContentPartPr>
              <p14:xfrm>
                <a:off x="1979663" y="1502268"/>
                <a:ext cx="110160" cy="130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258E67A-6A01-4C97-94C8-121F0A66D26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62023" y="1484268"/>
                  <a:ext cx="145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D20B1D-E3DB-44AE-BFFC-5E80CC3B730D}"/>
                    </a:ext>
                  </a:extLst>
                </p14:cNvPr>
                <p14:cNvContentPartPr/>
                <p14:nvPr/>
              </p14:nvContentPartPr>
              <p14:xfrm>
                <a:off x="2176583" y="1477068"/>
                <a:ext cx="94680" cy="156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D20B1D-E3DB-44AE-BFFC-5E80CC3B730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58583" y="1459068"/>
                  <a:ext cx="130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C73BBE7-30F0-47C4-8ED2-499A62722362}"/>
                    </a:ext>
                  </a:extLst>
                </p14:cNvPr>
                <p14:cNvContentPartPr/>
                <p14:nvPr/>
              </p14:nvContentPartPr>
              <p14:xfrm>
                <a:off x="2410223" y="1488588"/>
                <a:ext cx="18720" cy="142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C73BBE7-30F0-47C4-8ED2-499A6272236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92583" y="1470948"/>
                  <a:ext cx="54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096A8F5-B387-4C1F-80B6-AA2865A62990}"/>
                    </a:ext>
                  </a:extLst>
                </p14:cNvPr>
                <p14:cNvContentPartPr/>
                <p14:nvPr/>
              </p14:nvContentPartPr>
              <p14:xfrm>
                <a:off x="2531903" y="1526028"/>
                <a:ext cx="168120" cy="122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096A8F5-B387-4C1F-80B6-AA2865A6299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13903" y="1508028"/>
                  <a:ext cx="203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9013420-FE11-4E78-AE93-89D399199789}"/>
                    </a:ext>
                  </a:extLst>
                </p14:cNvPr>
                <p14:cNvContentPartPr/>
                <p14:nvPr/>
              </p14:nvContentPartPr>
              <p14:xfrm>
                <a:off x="2788583" y="1535028"/>
                <a:ext cx="229320" cy="336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9013420-FE11-4E78-AE93-89D39919978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70583" y="1517388"/>
                  <a:ext cx="26496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167DA27-8649-44E9-8759-99B2CCABD428}"/>
              </a:ext>
            </a:extLst>
          </p:cNvPr>
          <p:cNvGrpSpPr/>
          <p:nvPr/>
        </p:nvGrpSpPr>
        <p:grpSpPr>
          <a:xfrm>
            <a:off x="3309863" y="1461948"/>
            <a:ext cx="729000" cy="330120"/>
            <a:chOff x="3309863" y="1461948"/>
            <a:chExt cx="72900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45DA11-BA17-4465-96FE-3439096C8524}"/>
                    </a:ext>
                  </a:extLst>
                </p14:cNvPr>
                <p14:cNvContentPartPr/>
                <p14:nvPr/>
              </p14:nvContentPartPr>
              <p14:xfrm>
                <a:off x="3309863" y="1467348"/>
                <a:ext cx="195120" cy="180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45DA11-BA17-4465-96FE-3439096C852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91863" y="1449708"/>
                  <a:ext cx="230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7AE9F9B-2B09-4823-85C4-8C264AC9181F}"/>
                    </a:ext>
                  </a:extLst>
                </p14:cNvPr>
                <p14:cNvContentPartPr/>
                <p14:nvPr/>
              </p14:nvContentPartPr>
              <p14:xfrm>
                <a:off x="3583823" y="1492908"/>
                <a:ext cx="158760" cy="148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7AE9F9B-2B09-4823-85C4-8C264AC9181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65823" y="1475268"/>
                  <a:ext cx="194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FE3288A-A81F-4E68-81D7-01B66495184C}"/>
                    </a:ext>
                  </a:extLst>
                </p14:cNvPr>
                <p14:cNvContentPartPr/>
                <p14:nvPr/>
              </p14:nvContentPartPr>
              <p14:xfrm>
                <a:off x="3854903" y="1510908"/>
                <a:ext cx="144720" cy="89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FE3288A-A81F-4E68-81D7-01B66495184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37263" y="1493268"/>
                  <a:ext cx="180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D858888-70AE-4458-8615-442AB339E706}"/>
                    </a:ext>
                  </a:extLst>
                </p14:cNvPr>
                <p14:cNvContentPartPr/>
                <p14:nvPr/>
              </p14:nvContentPartPr>
              <p14:xfrm>
                <a:off x="3977663" y="1461948"/>
                <a:ext cx="61200" cy="330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D858888-70AE-4458-8615-442AB339E70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59663" y="1444308"/>
                  <a:ext cx="9684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D146A51-39AB-4DE8-943A-11A8A3D7E894}"/>
              </a:ext>
            </a:extLst>
          </p:cNvPr>
          <p:cNvGrpSpPr/>
          <p:nvPr/>
        </p:nvGrpSpPr>
        <p:grpSpPr>
          <a:xfrm>
            <a:off x="4256663" y="1329108"/>
            <a:ext cx="1098000" cy="295200"/>
            <a:chOff x="4256663" y="1329108"/>
            <a:chExt cx="109800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180B7BC-364B-4D0D-80C6-330D960CCCA6}"/>
                    </a:ext>
                  </a:extLst>
                </p14:cNvPr>
                <p14:cNvContentPartPr/>
                <p14:nvPr/>
              </p14:nvContentPartPr>
              <p14:xfrm>
                <a:off x="4291583" y="1355748"/>
                <a:ext cx="98280" cy="268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180B7BC-364B-4D0D-80C6-330D960CCCA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73583" y="1338108"/>
                  <a:ext cx="133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1ABDB2B-B1BF-4794-A19F-E2D5BA0E6DA0}"/>
                    </a:ext>
                  </a:extLst>
                </p14:cNvPr>
                <p14:cNvContentPartPr/>
                <p14:nvPr/>
              </p14:nvContentPartPr>
              <p14:xfrm>
                <a:off x="4256663" y="1476348"/>
                <a:ext cx="447480" cy="119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1ABDB2B-B1BF-4794-A19F-E2D5BA0E6DA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39023" y="1458348"/>
                  <a:ext cx="483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5E4119E-97E6-491E-B775-7ED2104AF3D9}"/>
                    </a:ext>
                  </a:extLst>
                </p14:cNvPr>
                <p14:cNvContentPartPr/>
                <p14:nvPr/>
              </p14:nvContentPartPr>
              <p14:xfrm>
                <a:off x="4804583" y="1447188"/>
                <a:ext cx="210240" cy="138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5E4119E-97E6-491E-B775-7ED2104AF3D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786583" y="1429188"/>
                  <a:ext cx="245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229599F-E558-43C2-8A70-F8EBA2411039}"/>
                    </a:ext>
                  </a:extLst>
                </p14:cNvPr>
                <p14:cNvContentPartPr/>
                <p14:nvPr/>
              </p14:nvContentPartPr>
              <p14:xfrm>
                <a:off x="5208863" y="1329108"/>
                <a:ext cx="12600" cy="78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229599F-E558-43C2-8A70-F8EBA241103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1223" y="1311108"/>
                  <a:ext cx="48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B3E9FA7-CB2A-4B82-B5C0-FE25A489EC51}"/>
                    </a:ext>
                  </a:extLst>
                </p14:cNvPr>
                <p14:cNvContentPartPr/>
                <p14:nvPr/>
              </p14:nvContentPartPr>
              <p14:xfrm>
                <a:off x="5292023" y="1336668"/>
                <a:ext cx="62640" cy="64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B3E9FA7-CB2A-4B82-B5C0-FE25A489EC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4383" y="1318668"/>
                  <a:ext cx="9828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92110FD-6EF3-4904-A954-378F030C447B}"/>
              </a:ext>
            </a:extLst>
          </p:cNvPr>
          <p:cNvGrpSpPr/>
          <p:nvPr/>
        </p:nvGrpSpPr>
        <p:grpSpPr>
          <a:xfrm>
            <a:off x="5759303" y="1218588"/>
            <a:ext cx="748800" cy="360000"/>
            <a:chOff x="5759303" y="1218588"/>
            <a:chExt cx="74880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F6E19C6-B18C-4B72-A58D-367079EF34C5}"/>
                    </a:ext>
                  </a:extLst>
                </p14:cNvPr>
                <p14:cNvContentPartPr/>
                <p14:nvPr/>
              </p14:nvContentPartPr>
              <p14:xfrm>
                <a:off x="5759303" y="1409388"/>
                <a:ext cx="150120" cy="169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F6E19C6-B18C-4B72-A58D-367079EF34C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41663" y="1391388"/>
                  <a:ext cx="185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50A2893-768A-4899-83EB-092464A69F8A}"/>
                    </a:ext>
                  </a:extLst>
                </p14:cNvPr>
                <p14:cNvContentPartPr/>
                <p14:nvPr/>
              </p14:nvContentPartPr>
              <p14:xfrm>
                <a:off x="6026423" y="1432068"/>
                <a:ext cx="128520" cy="135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50A2893-768A-4899-83EB-092464A69F8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008423" y="1414428"/>
                  <a:ext cx="164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263DBAD-EF18-4B17-BAE5-8862623E7B4A}"/>
                    </a:ext>
                  </a:extLst>
                </p14:cNvPr>
                <p14:cNvContentPartPr/>
                <p14:nvPr/>
              </p14:nvContentPartPr>
              <p14:xfrm>
                <a:off x="6342143" y="1218588"/>
                <a:ext cx="165960" cy="343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263DBAD-EF18-4B17-BAE5-8862623E7B4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24143" y="1200948"/>
                  <a:ext cx="20160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1ED6D14-790E-444D-A712-5B09BE1FEEB3}"/>
              </a:ext>
            </a:extLst>
          </p:cNvPr>
          <p:cNvGrpSpPr/>
          <p:nvPr/>
        </p:nvGrpSpPr>
        <p:grpSpPr>
          <a:xfrm>
            <a:off x="6751103" y="1155588"/>
            <a:ext cx="533880" cy="399240"/>
            <a:chOff x="6751103" y="1155588"/>
            <a:chExt cx="53388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E14DC90-49B1-41E0-A1F3-34EFE0606654}"/>
                    </a:ext>
                  </a:extLst>
                </p14:cNvPr>
                <p14:cNvContentPartPr/>
                <p14:nvPr/>
              </p14:nvContentPartPr>
              <p14:xfrm>
                <a:off x="6954863" y="1322988"/>
                <a:ext cx="25560" cy="206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E14DC90-49B1-41E0-A1F3-34EFE06066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937223" y="1304988"/>
                  <a:ext cx="61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FC4899C-4AD9-44BB-BB9A-347D7264AA48}"/>
                    </a:ext>
                  </a:extLst>
                </p14:cNvPr>
                <p14:cNvContentPartPr/>
                <p14:nvPr/>
              </p14:nvContentPartPr>
              <p14:xfrm>
                <a:off x="7145303" y="1281228"/>
                <a:ext cx="139680" cy="273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FC4899C-4AD9-44BB-BB9A-347D7264AA4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127303" y="1263228"/>
                  <a:ext cx="175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DD59573-4070-4E6F-9493-28117C35BC9A}"/>
                    </a:ext>
                  </a:extLst>
                </p14:cNvPr>
                <p14:cNvContentPartPr/>
                <p14:nvPr/>
              </p14:nvContentPartPr>
              <p14:xfrm>
                <a:off x="7090583" y="1439628"/>
                <a:ext cx="116640" cy="16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DD59573-4070-4E6F-9493-28117C35BC9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072943" y="1421628"/>
                  <a:ext cx="152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E99B411-023A-473A-BEA4-DF24999284D3}"/>
                    </a:ext>
                  </a:extLst>
                </p14:cNvPr>
                <p14:cNvContentPartPr/>
                <p14:nvPr/>
              </p14:nvContentPartPr>
              <p14:xfrm>
                <a:off x="6751103" y="1170708"/>
                <a:ext cx="6840" cy="73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E99B411-023A-473A-BEA4-DF24999284D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33103" y="1152708"/>
                  <a:ext cx="42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B0ACFDB-C543-43A0-A551-FC60A8DC7F48}"/>
                    </a:ext>
                  </a:extLst>
                </p14:cNvPr>
                <p14:cNvContentPartPr/>
                <p14:nvPr/>
              </p14:nvContentPartPr>
              <p14:xfrm>
                <a:off x="6791783" y="1155588"/>
                <a:ext cx="33840" cy="61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B0ACFDB-C543-43A0-A551-FC60A8DC7F4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774143" y="1137948"/>
                  <a:ext cx="6948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D04EDA3-7D5A-4717-B458-EE3E55AC294D}"/>
              </a:ext>
            </a:extLst>
          </p:cNvPr>
          <p:cNvGrpSpPr/>
          <p:nvPr/>
        </p:nvGrpSpPr>
        <p:grpSpPr>
          <a:xfrm>
            <a:off x="7625903" y="1282308"/>
            <a:ext cx="1028880" cy="333720"/>
            <a:chOff x="7625903" y="1282308"/>
            <a:chExt cx="102888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85DB97-6533-4C79-BDBD-B9B2C0F54606}"/>
                    </a:ext>
                  </a:extLst>
                </p14:cNvPr>
                <p14:cNvContentPartPr/>
                <p14:nvPr/>
              </p14:nvContentPartPr>
              <p14:xfrm>
                <a:off x="7625903" y="1289868"/>
                <a:ext cx="149760" cy="3103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85DB97-6533-4C79-BDBD-B9B2C0F5460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07903" y="1271868"/>
                  <a:ext cx="185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A3DEC63-4F8A-4532-962A-C40905F1ED0A}"/>
                    </a:ext>
                  </a:extLst>
                </p14:cNvPr>
                <p14:cNvContentPartPr/>
                <p14:nvPr/>
              </p14:nvContentPartPr>
              <p14:xfrm>
                <a:off x="7908863" y="1439628"/>
                <a:ext cx="124920" cy="176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A3DEC63-4F8A-4532-962A-C40905F1ED0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91223" y="1421628"/>
                  <a:ext cx="160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A523F5A-2AAA-4590-8DE6-6C6482A9630E}"/>
                    </a:ext>
                  </a:extLst>
                </p14:cNvPr>
                <p14:cNvContentPartPr/>
                <p14:nvPr/>
              </p14:nvContentPartPr>
              <p14:xfrm>
                <a:off x="8136023" y="1282308"/>
                <a:ext cx="177480" cy="282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A523F5A-2AAA-4590-8DE6-6C6482A9630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18383" y="1264668"/>
                  <a:ext cx="213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F15BFD1-B07F-4305-B4F1-158CA56A2A7F}"/>
                    </a:ext>
                  </a:extLst>
                </p14:cNvPr>
                <p14:cNvContentPartPr/>
                <p14:nvPr/>
              </p14:nvContentPartPr>
              <p14:xfrm>
                <a:off x="8413943" y="1451508"/>
                <a:ext cx="240840" cy="1364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F15BFD1-B07F-4305-B4F1-158CA56A2A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95943" y="1433508"/>
                  <a:ext cx="27648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9AE9E24-8B09-4E9E-9829-F8B3F2CA904F}"/>
              </a:ext>
            </a:extLst>
          </p:cNvPr>
          <p:cNvGrpSpPr/>
          <p:nvPr/>
        </p:nvGrpSpPr>
        <p:grpSpPr>
          <a:xfrm>
            <a:off x="8956823" y="1219668"/>
            <a:ext cx="778680" cy="354600"/>
            <a:chOff x="8956823" y="1219668"/>
            <a:chExt cx="7786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66564A8-BFF3-4987-AA72-6BAD569F0057}"/>
                    </a:ext>
                  </a:extLst>
                </p14:cNvPr>
                <p14:cNvContentPartPr/>
                <p14:nvPr/>
              </p14:nvContentPartPr>
              <p14:xfrm>
                <a:off x="8963663" y="1419828"/>
                <a:ext cx="30960" cy="126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66564A8-BFF3-4987-AA72-6BAD569F005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946023" y="1401828"/>
                  <a:ext cx="66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D179DAC-7370-4E33-B01C-7498A2262CEB}"/>
                    </a:ext>
                  </a:extLst>
                </p14:cNvPr>
                <p14:cNvContentPartPr/>
                <p14:nvPr/>
              </p14:nvContentPartPr>
              <p14:xfrm>
                <a:off x="9088223" y="1424148"/>
                <a:ext cx="92520" cy="1501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D179DAC-7370-4E33-B01C-7498A2262CE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070583" y="1406508"/>
                  <a:ext cx="128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EA8B72B-5644-4028-9263-02BD1C109739}"/>
                    </a:ext>
                  </a:extLst>
                </p14:cNvPr>
                <p14:cNvContentPartPr/>
                <p14:nvPr/>
              </p14:nvContentPartPr>
              <p14:xfrm>
                <a:off x="8956823" y="1304988"/>
                <a:ext cx="12240" cy="4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EA8B72B-5644-4028-9263-02BD1C10973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39183" y="1286988"/>
                  <a:ext cx="47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87BD1D4-6489-410F-90E5-73D581D9C76B}"/>
                    </a:ext>
                  </a:extLst>
                </p14:cNvPr>
                <p14:cNvContentPartPr/>
                <p14:nvPr/>
              </p14:nvContentPartPr>
              <p14:xfrm>
                <a:off x="9280103" y="1417308"/>
                <a:ext cx="192960" cy="1303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87BD1D4-6489-410F-90E5-73D581D9C76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62463" y="1399308"/>
                  <a:ext cx="228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F367B24-EB4E-46D3-92F6-7CFDFC0C8088}"/>
                    </a:ext>
                  </a:extLst>
                </p14:cNvPr>
                <p14:cNvContentPartPr/>
                <p14:nvPr/>
              </p14:nvContentPartPr>
              <p14:xfrm>
                <a:off x="9701663" y="1246308"/>
                <a:ext cx="23040" cy="2786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F367B24-EB4E-46D3-92F6-7CFDFC0C808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684023" y="1228668"/>
                  <a:ext cx="58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9037C21-9315-4ECE-A635-983238320241}"/>
                    </a:ext>
                  </a:extLst>
                </p14:cNvPr>
                <p14:cNvContentPartPr/>
                <p14:nvPr/>
              </p14:nvContentPartPr>
              <p14:xfrm>
                <a:off x="9502943" y="1219668"/>
                <a:ext cx="232560" cy="223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9037C21-9315-4ECE-A635-98323832024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484943" y="1202028"/>
                  <a:ext cx="26820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B8D5A86-FBCA-4C71-9125-19962AF8D731}"/>
              </a:ext>
            </a:extLst>
          </p:cNvPr>
          <p:cNvGrpSpPr/>
          <p:nvPr/>
        </p:nvGrpSpPr>
        <p:grpSpPr>
          <a:xfrm>
            <a:off x="10052663" y="1213548"/>
            <a:ext cx="1443600" cy="461160"/>
            <a:chOff x="10052663" y="1213548"/>
            <a:chExt cx="144360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B279BCC-B15B-496F-8007-38E5CC7CA49E}"/>
                    </a:ext>
                  </a:extLst>
                </p14:cNvPr>
                <p14:cNvContentPartPr/>
                <p14:nvPr/>
              </p14:nvContentPartPr>
              <p14:xfrm>
                <a:off x="10052663" y="1213548"/>
                <a:ext cx="153720" cy="318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B279BCC-B15B-496F-8007-38E5CC7CA4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035023" y="1195548"/>
                  <a:ext cx="189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55E6E71-EB5C-4B4D-B9B7-09AC9B43CDCA}"/>
                    </a:ext>
                  </a:extLst>
                </p14:cNvPr>
                <p14:cNvContentPartPr/>
                <p14:nvPr/>
              </p14:nvContentPartPr>
              <p14:xfrm>
                <a:off x="10340303" y="1377348"/>
                <a:ext cx="141480" cy="127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55E6E71-EB5C-4B4D-B9B7-09AC9B43CDC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322663" y="1359708"/>
                  <a:ext cx="177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320FA44-FCBD-408D-9B56-32693A32EDEA}"/>
                    </a:ext>
                  </a:extLst>
                </p14:cNvPr>
                <p14:cNvContentPartPr/>
                <p14:nvPr/>
              </p14:nvContentPartPr>
              <p14:xfrm>
                <a:off x="10613543" y="1325868"/>
                <a:ext cx="114120" cy="1558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320FA44-FCBD-408D-9B56-32693A32EDE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595903" y="1308228"/>
                  <a:ext cx="149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49C900-05AD-4C94-BAB7-EB98FFF64A1D}"/>
                    </a:ext>
                  </a:extLst>
                </p14:cNvPr>
                <p14:cNvContentPartPr/>
                <p14:nvPr/>
              </p14:nvContentPartPr>
              <p14:xfrm>
                <a:off x="10875263" y="1351428"/>
                <a:ext cx="18360" cy="1364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49C900-05AD-4C94-BAB7-EB98FFF64A1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57263" y="1333428"/>
                  <a:ext cx="54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01AE60B-409B-4EFD-AD18-E92BB174A049}"/>
                    </a:ext>
                  </a:extLst>
                </p14:cNvPr>
                <p14:cNvContentPartPr/>
                <p14:nvPr/>
              </p14:nvContentPartPr>
              <p14:xfrm>
                <a:off x="11007743" y="1339548"/>
                <a:ext cx="156960" cy="145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01AE60B-409B-4EFD-AD18-E92BB174A04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989743" y="1321908"/>
                  <a:ext cx="192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23A6AA3-D40B-4EE9-A13F-08C2393B9D4F}"/>
                    </a:ext>
                  </a:extLst>
                </p14:cNvPr>
                <p14:cNvContentPartPr/>
                <p14:nvPr/>
              </p14:nvContentPartPr>
              <p14:xfrm>
                <a:off x="11231303" y="1364388"/>
                <a:ext cx="264960" cy="310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23A6AA3-D40B-4EE9-A13F-08C2393B9D4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13303" y="1346748"/>
                  <a:ext cx="300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132E325-3627-4684-84AC-93A495448AEC}"/>
                    </a:ext>
                  </a:extLst>
                </p14:cNvPr>
                <p14:cNvContentPartPr/>
                <p14:nvPr/>
              </p14:nvContentPartPr>
              <p14:xfrm>
                <a:off x="11066423" y="1223988"/>
                <a:ext cx="15120" cy="54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132E325-3627-4684-84AC-93A495448AE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048783" y="1206348"/>
                  <a:ext cx="507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19DD001-1835-4D8E-B014-6996EDA2A733}"/>
              </a:ext>
            </a:extLst>
          </p:cNvPr>
          <p:cNvGrpSpPr/>
          <p:nvPr/>
        </p:nvGrpSpPr>
        <p:grpSpPr>
          <a:xfrm>
            <a:off x="540383" y="1957668"/>
            <a:ext cx="760680" cy="276840"/>
            <a:chOff x="540383" y="1957668"/>
            <a:chExt cx="7606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C35754E-207E-4D20-B4C8-EABE14560697}"/>
                    </a:ext>
                  </a:extLst>
                </p14:cNvPr>
                <p14:cNvContentPartPr/>
                <p14:nvPr/>
              </p14:nvContentPartPr>
              <p14:xfrm>
                <a:off x="540383" y="1982868"/>
                <a:ext cx="189000" cy="1677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C35754E-207E-4D20-B4C8-EABE1456069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2743" y="1965228"/>
                  <a:ext cx="224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B5F4CA2-E0A4-466F-A493-2AE9F054C431}"/>
                    </a:ext>
                  </a:extLst>
                </p14:cNvPr>
                <p14:cNvContentPartPr/>
                <p14:nvPr/>
              </p14:nvContentPartPr>
              <p14:xfrm>
                <a:off x="808583" y="1957668"/>
                <a:ext cx="213480" cy="155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B5F4CA2-E0A4-466F-A493-2AE9F054C43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90583" y="1940028"/>
                  <a:ext cx="249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143FD76-A984-4B9A-9333-2E4A0A092E6D}"/>
                    </a:ext>
                  </a:extLst>
                </p14:cNvPr>
                <p14:cNvContentPartPr/>
                <p14:nvPr/>
              </p14:nvContentPartPr>
              <p14:xfrm>
                <a:off x="1147703" y="1963428"/>
                <a:ext cx="153360" cy="271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143FD76-A984-4B9A-9333-2E4A0A092E6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29703" y="1945428"/>
                  <a:ext cx="1890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2DCC2E5-800F-4E92-9BC6-0D075AB6530B}"/>
              </a:ext>
            </a:extLst>
          </p:cNvPr>
          <p:cNvGrpSpPr/>
          <p:nvPr/>
        </p:nvGrpSpPr>
        <p:grpSpPr>
          <a:xfrm>
            <a:off x="1662143" y="1917708"/>
            <a:ext cx="762120" cy="334800"/>
            <a:chOff x="1662143" y="1917708"/>
            <a:chExt cx="76212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44F4BB3-134E-455A-832E-E34FBE4705DC}"/>
                    </a:ext>
                  </a:extLst>
                </p14:cNvPr>
                <p14:cNvContentPartPr/>
                <p14:nvPr/>
              </p14:nvContentPartPr>
              <p14:xfrm>
                <a:off x="1734863" y="1917708"/>
                <a:ext cx="92880" cy="2739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44F4BB3-134E-455A-832E-E34FBE4705D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716863" y="1899708"/>
                  <a:ext cx="128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4DD2460-2E35-498D-A0D5-3B4E550629FF}"/>
                    </a:ext>
                  </a:extLst>
                </p14:cNvPr>
                <p14:cNvContentPartPr/>
                <p14:nvPr/>
              </p14:nvContentPartPr>
              <p14:xfrm>
                <a:off x="1662143" y="2022828"/>
                <a:ext cx="353880" cy="173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4DD2460-2E35-498D-A0D5-3B4E550629F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644503" y="2004828"/>
                  <a:ext cx="389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27DC0C6-AB80-4472-AEB1-3BFF40DA7FA9}"/>
                    </a:ext>
                  </a:extLst>
                </p14:cNvPr>
                <p14:cNvContentPartPr/>
                <p14:nvPr/>
              </p14:nvContentPartPr>
              <p14:xfrm>
                <a:off x="2113223" y="2051988"/>
                <a:ext cx="144360" cy="126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27DC0C6-AB80-4472-AEB1-3BFF40DA7FA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95223" y="2034348"/>
                  <a:ext cx="180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4089CB6-2C40-4997-B57A-B2510598D122}"/>
                    </a:ext>
                  </a:extLst>
                </p14:cNvPr>
                <p14:cNvContentPartPr/>
                <p14:nvPr/>
              </p14:nvContentPartPr>
              <p14:xfrm>
                <a:off x="2417063" y="2170068"/>
                <a:ext cx="7200" cy="824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4089CB6-2C40-4997-B57A-B2510598D12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399063" y="2152428"/>
                  <a:ext cx="428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82EF0A5-5621-4E26-B5E8-153621F831A4}"/>
              </a:ext>
            </a:extLst>
          </p:cNvPr>
          <p:cNvGrpSpPr/>
          <p:nvPr/>
        </p:nvGrpSpPr>
        <p:grpSpPr>
          <a:xfrm>
            <a:off x="2625863" y="1949748"/>
            <a:ext cx="928080" cy="276120"/>
            <a:chOff x="2625863" y="1949748"/>
            <a:chExt cx="92808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0A45A50-5CA9-43EB-8CE7-71E5418FBE41}"/>
                    </a:ext>
                  </a:extLst>
                </p14:cNvPr>
                <p14:cNvContentPartPr/>
                <p14:nvPr/>
              </p14:nvContentPartPr>
              <p14:xfrm>
                <a:off x="2716223" y="1949748"/>
                <a:ext cx="38880" cy="261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0A45A50-5CA9-43EB-8CE7-71E5418FBE4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698583" y="1932108"/>
                  <a:ext cx="74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8EAF9BD-D083-425D-B22D-245A85DB8015}"/>
                    </a:ext>
                  </a:extLst>
                </p14:cNvPr>
                <p14:cNvContentPartPr/>
                <p14:nvPr/>
              </p14:nvContentPartPr>
              <p14:xfrm>
                <a:off x="2625863" y="1970268"/>
                <a:ext cx="410400" cy="2232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8EAF9BD-D083-425D-B22D-245A85DB801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607863" y="1952628"/>
                  <a:ext cx="446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3D11BE-DB3D-46E1-A13A-6A29E248FC6C}"/>
                    </a:ext>
                  </a:extLst>
                </p14:cNvPr>
                <p14:cNvContentPartPr/>
                <p14:nvPr/>
              </p14:nvContentPartPr>
              <p14:xfrm>
                <a:off x="3148943" y="2059908"/>
                <a:ext cx="166320" cy="140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3D11BE-DB3D-46E1-A13A-6A29E248FC6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130943" y="2041908"/>
                  <a:ext cx="201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0DE2539-6A2B-4150-8301-F36CCAC86EAD}"/>
                    </a:ext>
                  </a:extLst>
                </p14:cNvPr>
                <p14:cNvContentPartPr/>
                <p14:nvPr/>
              </p14:nvContentPartPr>
              <p14:xfrm>
                <a:off x="3368543" y="2085108"/>
                <a:ext cx="185400" cy="1407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0DE2539-6A2B-4150-8301-F36CCAC86EA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350903" y="2067108"/>
                  <a:ext cx="2210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1390C3A-973A-4CD4-AFFF-79FBE14EB2B4}"/>
              </a:ext>
            </a:extLst>
          </p:cNvPr>
          <p:cNvGrpSpPr/>
          <p:nvPr/>
        </p:nvGrpSpPr>
        <p:grpSpPr>
          <a:xfrm>
            <a:off x="3878303" y="1909788"/>
            <a:ext cx="467280" cy="266040"/>
            <a:chOff x="3878303" y="1909788"/>
            <a:chExt cx="4672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94A1B8E-5446-4CA7-A3AE-51DD4BCDBE5A}"/>
                    </a:ext>
                  </a:extLst>
                </p14:cNvPr>
                <p14:cNvContentPartPr/>
                <p14:nvPr/>
              </p14:nvContentPartPr>
              <p14:xfrm>
                <a:off x="3878303" y="1909788"/>
                <a:ext cx="225720" cy="263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94A1B8E-5446-4CA7-A3AE-51DD4BCDBE5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60303" y="1892148"/>
                  <a:ext cx="261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2583339-F872-4A15-8852-E0D31D19F858}"/>
                    </a:ext>
                  </a:extLst>
                </p14:cNvPr>
                <p14:cNvContentPartPr/>
                <p14:nvPr/>
              </p14:nvContentPartPr>
              <p14:xfrm>
                <a:off x="4168823" y="2034708"/>
                <a:ext cx="176760" cy="141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2583339-F872-4A15-8852-E0D31D19F85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51183" y="2017068"/>
                  <a:ext cx="2124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2E11B3E-2AFF-4BE8-A0CE-2ACC980AD51F}"/>
              </a:ext>
            </a:extLst>
          </p:cNvPr>
          <p:cNvGrpSpPr/>
          <p:nvPr/>
        </p:nvGrpSpPr>
        <p:grpSpPr>
          <a:xfrm>
            <a:off x="4658063" y="1816188"/>
            <a:ext cx="918360" cy="312480"/>
            <a:chOff x="4658063" y="1816188"/>
            <a:chExt cx="91836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D6BE81A-5D1E-4923-A5E8-BC673B6D3AEE}"/>
                    </a:ext>
                  </a:extLst>
                </p14:cNvPr>
                <p14:cNvContentPartPr/>
                <p14:nvPr/>
              </p14:nvContentPartPr>
              <p14:xfrm>
                <a:off x="4658063" y="1950468"/>
                <a:ext cx="199080" cy="157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D6BE81A-5D1E-4923-A5E8-BC673B6D3AE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640063" y="1932468"/>
                  <a:ext cx="234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AB28F8F-157A-434D-863B-DE3F79D7F9EC}"/>
                    </a:ext>
                  </a:extLst>
                </p14:cNvPr>
                <p14:cNvContentPartPr/>
                <p14:nvPr/>
              </p14:nvContentPartPr>
              <p14:xfrm>
                <a:off x="4973783" y="1970268"/>
                <a:ext cx="321840" cy="153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AB28F8F-157A-434D-863B-DE3F79D7F9E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55783" y="1952628"/>
                  <a:ext cx="357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B066610-4544-4FA3-A3ED-59B16ADF99F3}"/>
                    </a:ext>
                  </a:extLst>
                </p14:cNvPr>
                <p14:cNvContentPartPr/>
                <p14:nvPr/>
              </p14:nvContentPartPr>
              <p14:xfrm>
                <a:off x="5308943" y="1981068"/>
                <a:ext cx="52560" cy="1476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B066610-4544-4FA3-A3ED-59B16ADF99F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290943" y="1963428"/>
                  <a:ext cx="88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9A70131-98DD-4F3F-9D89-5A8FC0ACE1F6}"/>
                    </a:ext>
                  </a:extLst>
                </p14:cNvPr>
                <p14:cNvContentPartPr/>
                <p14:nvPr/>
              </p14:nvContentPartPr>
              <p14:xfrm>
                <a:off x="5517743" y="1846068"/>
                <a:ext cx="38880" cy="267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9A70131-98DD-4F3F-9D89-5A8FC0ACE1F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499743" y="1828068"/>
                  <a:ext cx="74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5244EA4-051F-448C-9285-7EE2C95DB805}"/>
                    </a:ext>
                  </a:extLst>
                </p14:cNvPr>
                <p14:cNvContentPartPr/>
                <p14:nvPr/>
              </p14:nvContentPartPr>
              <p14:xfrm>
                <a:off x="5311823" y="1816188"/>
                <a:ext cx="264600" cy="2271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5244EA4-051F-448C-9285-7EE2C95DB80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293823" y="1798188"/>
                  <a:ext cx="30024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66124A4C-B296-420F-A921-C33F850F38C9}"/>
              </a:ext>
            </a:extLst>
          </p:cNvPr>
          <p:cNvGrpSpPr/>
          <p:nvPr/>
        </p:nvGrpSpPr>
        <p:grpSpPr>
          <a:xfrm>
            <a:off x="5873423" y="1896828"/>
            <a:ext cx="1232640" cy="252720"/>
            <a:chOff x="5873423" y="1896828"/>
            <a:chExt cx="12326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7823246-9009-478B-9777-22C843C06B25}"/>
                    </a:ext>
                  </a:extLst>
                </p14:cNvPr>
                <p14:cNvContentPartPr/>
                <p14:nvPr/>
              </p14:nvContentPartPr>
              <p14:xfrm>
                <a:off x="5873423" y="1972788"/>
                <a:ext cx="398520" cy="1486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7823246-9009-478B-9777-22C843C06B2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855783" y="1954788"/>
                  <a:ext cx="434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0990001-3AAD-4ED1-9F00-268FA2367A14}"/>
                    </a:ext>
                  </a:extLst>
                </p14:cNvPr>
                <p14:cNvContentPartPr/>
                <p14:nvPr/>
              </p14:nvContentPartPr>
              <p14:xfrm>
                <a:off x="6396143" y="1997988"/>
                <a:ext cx="158760" cy="129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0990001-3AAD-4ED1-9F00-268FA2367A1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378143" y="1980348"/>
                  <a:ext cx="194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333EA46-F7C4-409E-8ECE-C15CF9C9DF76}"/>
                    </a:ext>
                  </a:extLst>
                </p14:cNvPr>
                <p14:cNvContentPartPr/>
                <p14:nvPr/>
              </p14:nvContentPartPr>
              <p14:xfrm>
                <a:off x="6658583" y="1896828"/>
                <a:ext cx="31320" cy="234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333EA46-F7C4-409E-8ECE-C15CF9C9DF7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40943" y="1879188"/>
                  <a:ext cx="66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7A0C529-377A-411C-9D8B-1F3EE9C767C9}"/>
                    </a:ext>
                  </a:extLst>
                </p14:cNvPr>
                <p14:cNvContentPartPr/>
                <p14:nvPr/>
              </p14:nvContentPartPr>
              <p14:xfrm>
                <a:off x="6708263" y="1970268"/>
                <a:ext cx="120600" cy="155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7A0C529-377A-411C-9D8B-1F3EE9C767C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690263" y="1952268"/>
                  <a:ext cx="156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43B4216-6425-458F-9202-AF3ABE8E1195}"/>
                    </a:ext>
                  </a:extLst>
                </p14:cNvPr>
                <p14:cNvContentPartPr/>
                <p14:nvPr/>
              </p14:nvContentPartPr>
              <p14:xfrm>
                <a:off x="6978263" y="2001948"/>
                <a:ext cx="127800" cy="147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43B4216-6425-458F-9202-AF3ABE8E119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960263" y="1983948"/>
                  <a:ext cx="1634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BF9FC11-D895-4983-B3A1-7D221CBDD17F}"/>
              </a:ext>
            </a:extLst>
          </p:cNvPr>
          <p:cNvGrpSpPr/>
          <p:nvPr/>
        </p:nvGrpSpPr>
        <p:grpSpPr>
          <a:xfrm>
            <a:off x="7392263" y="1952268"/>
            <a:ext cx="676440" cy="252360"/>
            <a:chOff x="7392263" y="1952268"/>
            <a:chExt cx="67644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AC8CA23-D981-42DA-A76A-4B1E4ECF53B6}"/>
                    </a:ext>
                  </a:extLst>
                </p14:cNvPr>
                <p14:cNvContentPartPr/>
                <p14:nvPr/>
              </p14:nvContentPartPr>
              <p14:xfrm>
                <a:off x="7392263" y="1953708"/>
                <a:ext cx="164880" cy="1368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AC8CA23-D981-42DA-A76A-4B1E4ECF53B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74263" y="1936068"/>
                  <a:ext cx="200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C840E01-E3B3-45C6-9F74-B49B7FD613C5}"/>
                    </a:ext>
                  </a:extLst>
                </p14:cNvPr>
                <p14:cNvContentPartPr/>
                <p14:nvPr/>
              </p14:nvContentPartPr>
              <p14:xfrm>
                <a:off x="7623743" y="1952268"/>
                <a:ext cx="207360" cy="146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C840E01-E3B3-45C6-9F74-B49B7FD613C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605743" y="1934268"/>
                  <a:ext cx="243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CC1B66A-C3E8-4CE4-B79B-B281946123E0}"/>
                    </a:ext>
                  </a:extLst>
                </p14:cNvPr>
                <p14:cNvContentPartPr/>
                <p14:nvPr/>
              </p14:nvContentPartPr>
              <p14:xfrm>
                <a:off x="7893383" y="1995108"/>
                <a:ext cx="115920" cy="885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CC1B66A-C3E8-4CE4-B79B-B281946123E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875383" y="1977108"/>
                  <a:ext cx="151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7F325FE-E953-459A-9A08-6599A261C531}"/>
                    </a:ext>
                  </a:extLst>
                </p14:cNvPr>
                <p14:cNvContentPartPr/>
                <p14:nvPr/>
              </p14:nvContentPartPr>
              <p14:xfrm>
                <a:off x="7990223" y="1953348"/>
                <a:ext cx="78480" cy="2512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7F325FE-E953-459A-9A08-6599A261C53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972223" y="1935708"/>
                  <a:ext cx="1141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A2D6E2D-A75E-4BA5-B543-EA02D2CEFC62}"/>
              </a:ext>
            </a:extLst>
          </p:cNvPr>
          <p:cNvGrpSpPr/>
          <p:nvPr/>
        </p:nvGrpSpPr>
        <p:grpSpPr>
          <a:xfrm>
            <a:off x="8282903" y="1744188"/>
            <a:ext cx="1623960" cy="331920"/>
            <a:chOff x="8282903" y="1744188"/>
            <a:chExt cx="162396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41B561C-2EA0-4AEB-89B6-E5C88C41F241}"/>
                    </a:ext>
                  </a:extLst>
                </p14:cNvPr>
                <p14:cNvContentPartPr/>
                <p14:nvPr/>
              </p14:nvContentPartPr>
              <p14:xfrm>
                <a:off x="8371823" y="1821228"/>
                <a:ext cx="141480" cy="2505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41B561C-2EA0-4AEB-89B6-E5C88C41F24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354183" y="1803228"/>
                  <a:ext cx="177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68686F9-CD81-4D87-8436-9E3C2744CCDF}"/>
                    </a:ext>
                  </a:extLst>
                </p14:cNvPr>
                <p14:cNvContentPartPr/>
                <p14:nvPr/>
              </p14:nvContentPartPr>
              <p14:xfrm>
                <a:off x="8282903" y="1911948"/>
                <a:ext cx="375120" cy="137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68686F9-CD81-4D87-8436-9E3C2744CCD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264903" y="1894308"/>
                  <a:ext cx="410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B50139E-92E3-4782-A063-40FB2A76B7BD}"/>
                    </a:ext>
                  </a:extLst>
                </p14:cNvPr>
                <p14:cNvContentPartPr/>
                <p14:nvPr/>
              </p14:nvContentPartPr>
              <p14:xfrm>
                <a:off x="8719583" y="1889268"/>
                <a:ext cx="37800" cy="173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B50139E-92E3-4782-A063-40FB2A76B7B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701583" y="1871628"/>
                  <a:ext cx="73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F319426-7B56-4E0B-B213-F6E405485449}"/>
                    </a:ext>
                  </a:extLst>
                </p14:cNvPr>
                <p14:cNvContentPartPr/>
                <p14:nvPr/>
              </p14:nvContentPartPr>
              <p14:xfrm>
                <a:off x="8879783" y="1927788"/>
                <a:ext cx="180000" cy="1483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F319426-7B56-4E0B-B213-F6E40548544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862143" y="1910148"/>
                  <a:ext cx="215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E7FEC5E-5416-4984-8E71-EDECC03E653F}"/>
                    </a:ext>
                  </a:extLst>
                </p14:cNvPr>
                <p14:cNvContentPartPr/>
                <p14:nvPr/>
              </p14:nvContentPartPr>
              <p14:xfrm>
                <a:off x="9163463" y="1914828"/>
                <a:ext cx="167040" cy="1357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E7FEC5E-5416-4984-8E71-EDECC03E653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145463" y="1897188"/>
                  <a:ext cx="202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5F26AC0-AD2E-41FD-BBC7-4778B46C9BCA}"/>
                    </a:ext>
                  </a:extLst>
                </p14:cNvPr>
                <p14:cNvContentPartPr/>
                <p14:nvPr/>
              </p14:nvContentPartPr>
              <p14:xfrm>
                <a:off x="9513023" y="1744188"/>
                <a:ext cx="111960" cy="306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5F26AC0-AD2E-41FD-BBC7-4778B46C9B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495023" y="1726188"/>
                  <a:ext cx="147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E25823B-E932-4AE3-B7E8-0E1E1CC0D5D3}"/>
                    </a:ext>
                  </a:extLst>
                </p14:cNvPr>
                <p14:cNvContentPartPr/>
                <p14:nvPr/>
              </p14:nvContentPartPr>
              <p14:xfrm>
                <a:off x="9784823" y="1865148"/>
                <a:ext cx="122040" cy="196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E25823B-E932-4AE3-B7E8-0E1E1CC0D5D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766823" y="1847508"/>
                  <a:ext cx="15768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2BB4C73-F89E-4EF5-A1C6-E276F02593D1}"/>
              </a:ext>
            </a:extLst>
          </p:cNvPr>
          <p:cNvGrpSpPr/>
          <p:nvPr/>
        </p:nvGrpSpPr>
        <p:grpSpPr>
          <a:xfrm>
            <a:off x="10148423" y="1730868"/>
            <a:ext cx="54360" cy="54000"/>
            <a:chOff x="10148423" y="1730868"/>
            <a:chExt cx="54360" cy="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08CF368-5B6F-4573-B3DD-BB1DEB3B1071}"/>
                    </a:ext>
                  </a:extLst>
                </p14:cNvPr>
                <p14:cNvContentPartPr/>
                <p14:nvPr/>
              </p14:nvContentPartPr>
              <p14:xfrm>
                <a:off x="10148423" y="1744188"/>
                <a:ext cx="10800" cy="406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08CF368-5B6F-4573-B3DD-BB1DEB3B107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130783" y="1726188"/>
                  <a:ext cx="46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C0E47C0-2B20-4754-9AB8-888B5829EB0A}"/>
                    </a:ext>
                  </a:extLst>
                </p14:cNvPr>
                <p14:cNvContentPartPr/>
                <p14:nvPr/>
              </p14:nvContentPartPr>
              <p14:xfrm>
                <a:off x="10187663" y="1730868"/>
                <a:ext cx="15120" cy="493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C0E47C0-2B20-4754-9AB8-888B5829EB0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169663" y="1713228"/>
                  <a:ext cx="507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C2FDD66-4867-4A93-B0E5-CE2BAA06EAEA}"/>
              </a:ext>
            </a:extLst>
          </p:cNvPr>
          <p:cNvGrpSpPr/>
          <p:nvPr/>
        </p:nvGrpSpPr>
        <p:grpSpPr>
          <a:xfrm>
            <a:off x="10611023" y="1826628"/>
            <a:ext cx="1005120" cy="337680"/>
            <a:chOff x="10611023" y="1826628"/>
            <a:chExt cx="100512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F8A5064-0BAB-4AB6-B4FF-2D0D0D101D7F}"/>
                    </a:ext>
                  </a:extLst>
                </p14:cNvPr>
                <p14:cNvContentPartPr/>
                <p14:nvPr/>
              </p14:nvContentPartPr>
              <p14:xfrm>
                <a:off x="10611023" y="1839588"/>
                <a:ext cx="32400" cy="183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F8A5064-0BAB-4AB6-B4FF-2D0D0D101D7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593023" y="1821948"/>
                  <a:ext cx="68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445CA07-7ADA-42F0-B9F8-C4D08635D312}"/>
                    </a:ext>
                  </a:extLst>
                </p14:cNvPr>
                <p14:cNvContentPartPr/>
                <p14:nvPr/>
              </p14:nvContentPartPr>
              <p14:xfrm>
                <a:off x="10717943" y="1886388"/>
                <a:ext cx="253440" cy="1141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445CA07-7ADA-42F0-B9F8-C4D08635D31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700303" y="1868388"/>
                  <a:ext cx="289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4CD10832-AA65-47B0-8ADA-577F1D1FF6A3}"/>
                    </a:ext>
                  </a:extLst>
                </p14:cNvPr>
                <p14:cNvContentPartPr/>
                <p14:nvPr/>
              </p14:nvContentPartPr>
              <p14:xfrm>
                <a:off x="11068583" y="1875228"/>
                <a:ext cx="185400" cy="2206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4CD10832-AA65-47B0-8ADA-577F1D1FF6A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50583" y="1857588"/>
                  <a:ext cx="221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94955B3-D33F-4C27-A239-3FD36ED906E2}"/>
                    </a:ext>
                  </a:extLst>
                </p14:cNvPr>
                <p14:cNvContentPartPr/>
                <p14:nvPr/>
              </p14:nvContentPartPr>
              <p14:xfrm>
                <a:off x="11328863" y="1826628"/>
                <a:ext cx="73080" cy="1526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94955B3-D33F-4C27-A239-3FD36ED906E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310863" y="1808988"/>
                  <a:ext cx="108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3967A4C-5280-4AC2-AD57-3369C5F2E855}"/>
                    </a:ext>
                  </a:extLst>
                </p14:cNvPr>
                <p14:cNvContentPartPr/>
                <p14:nvPr/>
              </p14:nvContentPartPr>
              <p14:xfrm>
                <a:off x="11488703" y="1860828"/>
                <a:ext cx="127440" cy="3034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3967A4C-5280-4AC2-AD57-3369C5F2E85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470703" y="1842828"/>
                  <a:ext cx="16308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BC8FAFD5-F440-4CDF-8489-5F543291D04D}"/>
              </a:ext>
            </a:extLst>
          </p:cNvPr>
          <p:cNvGrpSpPr/>
          <p:nvPr/>
        </p:nvGrpSpPr>
        <p:grpSpPr>
          <a:xfrm>
            <a:off x="549383" y="2525388"/>
            <a:ext cx="608400" cy="284400"/>
            <a:chOff x="549383" y="2525388"/>
            <a:chExt cx="6084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B2E053A-8955-4385-B1F9-E0EB75596364}"/>
                    </a:ext>
                  </a:extLst>
                </p14:cNvPr>
                <p14:cNvContentPartPr/>
                <p14:nvPr/>
              </p14:nvContentPartPr>
              <p14:xfrm>
                <a:off x="624983" y="2525388"/>
                <a:ext cx="30600" cy="2563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B2E053A-8955-4385-B1F9-E0EB7559636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07343" y="2507748"/>
                  <a:ext cx="66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F27D9F9-2EE9-4CE6-94F1-67850BC06FE2}"/>
                    </a:ext>
                  </a:extLst>
                </p14:cNvPr>
                <p14:cNvContentPartPr/>
                <p14:nvPr/>
              </p14:nvContentPartPr>
              <p14:xfrm>
                <a:off x="549383" y="2542308"/>
                <a:ext cx="398520" cy="2498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F27D9F9-2EE9-4CE6-94F1-67850BC06FE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31743" y="2524668"/>
                  <a:ext cx="434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B36D97A-56CF-41BF-A447-AD5924A6902B}"/>
                    </a:ext>
                  </a:extLst>
                </p14:cNvPr>
                <p14:cNvContentPartPr/>
                <p14:nvPr/>
              </p14:nvContentPartPr>
              <p14:xfrm>
                <a:off x="1050143" y="2647428"/>
                <a:ext cx="107640" cy="1623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B36D97A-56CF-41BF-A447-AD5924A6902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32503" y="2629788"/>
                  <a:ext cx="143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C99B54D-EFAC-4E6C-86C0-3820D280E3EB}"/>
              </a:ext>
            </a:extLst>
          </p:cNvPr>
          <p:cNvGrpSpPr/>
          <p:nvPr/>
        </p:nvGrpSpPr>
        <p:grpSpPr>
          <a:xfrm>
            <a:off x="1522103" y="2548068"/>
            <a:ext cx="2189880" cy="290880"/>
            <a:chOff x="1522103" y="2548068"/>
            <a:chExt cx="218988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FFD3265-111E-4484-814C-D8706D769949}"/>
                    </a:ext>
                  </a:extLst>
                </p14:cNvPr>
                <p14:cNvContentPartPr/>
                <p14:nvPr/>
              </p14:nvContentPartPr>
              <p14:xfrm>
                <a:off x="1522103" y="2635908"/>
                <a:ext cx="132480" cy="187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FFD3265-111E-4484-814C-D8706D76994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504103" y="2618268"/>
                  <a:ext cx="168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21B4261-4DC9-4978-ACAD-3EC08EF61BB2}"/>
                    </a:ext>
                  </a:extLst>
                </p14:cNvPr>
                <p14:cNvContentPartPr/>
                <p14:nvPr/>
              </p14:nvContentPartPr>
              <p14:xfrm>
                <a:off x="1733063" y="2673708"/>
                <a:ext cx="105120" cy="1652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21B4261-4DC9-4978-ACAD-3EC08EF61BB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715063" y="2655708"/>
                  <a:ext cx="140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D77E30E-CAA5-4BFD-81AF-848E22745878}"/>
                    </a:ext>
                  </a:extLst>
                </p14:cNvPr>
                <p14:cNvContentPartPr/>
                <p14:nvPr/>
              </p14:nvContentPartPr>
              <p14:xfrm>
                <a:off x="1906223" y="2690628"/>
                <a:ext cx="162000" cy="117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D77E30E-CAA5-4BFD-81AF-848E2274587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888583" y="2672628"/>
                  <a:ext cx="197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3702659-DDE2-4A58-8DC7-FAC5B0B41221}"/>
                    </a:ext>
                  </a:extLst>
                </p14:cNvPr>
                <p14:cNvContentPartPr/>
                <p14:nvPr/>
              </p14:nvContentPartPr>
              <p14:xfrm>
                <a:off x="2214023" y="2681988"/>
                <a:ext cx="113400" cy="150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3702659-DDE2-4A58-8DC7-FAC5B0B4122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196023" y="2664348"/>
                  <a:ext cx="149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E933F78-691F-4454-B37D-BDCC2E4BB23F}"/>
                    </a:ext>
                  </a:extLst>
                </p14:cNvPr>
                <p14:cNvContentPartPr/>
                <p14:nvPr/>
              </p14:nvContentPartPr>
              <p14:xfrm>
                <a:off x="2445503" y="2548068"/>
                <a:ext cx="54360" cy="2862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E933F78-691F-4454-B37D-BDCC2E4BB23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427863" y="2530068"/>
                  <a:ext cx="90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C1D2608-C69C-4C5C-8A8F-B48B89FB617B}"/>
                    </a:ext>
                  </a:extLst>
                </p14:cNvPr>
                <p14:cNvContentPartPr/>
                <p14:nvPr/>
              </p14:nvContentPartPr>
              <p14:xfrm>
                <a:off x="2604623" y="2679468"/>
                <a:ext cx="191880" cy="1281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C1D2608-C69C-4C5C-8A8F-B48B89FB617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586983" y="2661828"/>
                  <a:ext cx="227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4DD897E-B523-452C-990B-C062C4C20C74}"/>
                    </a:ext>
                  </a:extLst>
                </p14:cNvPr>
                <p14:cNvContentPartPr/>
                <p14:nvPr/>
              </p14:nvContentPartPr>
              <p14:xfrm>
                <a:off x="2903423" y="2617548"/>
                <a:ext cx="115560" cy="1933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4DD897E-B523-452C-990B-C062C4C20C7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85423" y="2599908"/>
                  <a:ext cx="151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8F30288-AAE5-43AD-9E28-A7E249A283F9}"/>
                    </a:ext>
                  </a:extLst>
                </p14:cNvPr>
                <p14:cNvContentPartPr/>
                <p14:nvPr/>
              </p14:nvContentPartPr>
              <p14:xfrm>
                <a:off x="3113303" y="2634828"/>
                <a:ext cx="81000" cy="1555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8F30288-AAE5-43AD-9E28-A7E249A283F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095663" y="2617188"/>
                  <a:ext cx="116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88E770F-A77B-4C13-BA7C-963420C11097}"/>
                    </a:ext>
                  </a:extLst>
                </p14:cNvPr>
                <p14:cNvContentPartPr/>
                <p14:nvPr/>
              </p14:nvContentPartPr>
              <p14:xfrm>
                <a:off x="3299783" y="2663628"/>
                <a:ext cx="171720" cy="1627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88E770F-A77B-4C13-BA7C-963420C1109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281783" y="2645988"/>
                  <a:ext cx="207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45A0D11-86A0-47D1-99EA-F1F2D806BF35}"/>
                    </a:ext>
                  </a:extLst>
                </p14:cNvPr>
                <p14:cNvContentPartPr/>
                <p14:nvPr/>
              </p14:nvContentPartPr>
              <p14:xfrm>
                <a:off x="3479783" y="2639508"/>
                <a:ext cx="232200" cy="1720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45A0D11-86A0-47D1-99EA-F1F2D806BF3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462143" y="2621508"/>
                  <a:ext cx="26784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07DAC2A7-BF79-41D0-A4EB-487E385D75DE}"/>
                  </a:ext>
                </a:extLst>
              </p14:cNvPr>
              <p14:cNvContentPartPr/>
              <p14:nvPr/>
            </p14:nvContentPartPr>
            <p14:xfrm>
              <a:off x="3950303" y="2844348"/>
              <a:ext cx="19080" cy="986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07DAC2A7-BF79-41D0-A4EB-487E385D75DE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932303" y="2826348"/>
                <a:ext cx="5472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oup 404">
            <a:extLst>
              <a:ext uri="{FF2B5EF4-FFF2-40B4-BE49-F238E27FC236}">
                <a16:creationId xmlns:a16="http://schemas.microsoft.com/office/drawing/2014/main" id="{D4A920A4-24E9-471C-B26F-579B195F6041}"/>
              </a:ext>
            </a:extLst>
          </p:cNvPr>
          <p:cNvGrpSpPr/>
          <p:nvPr/>
        </p:nvGrpSpPr>
        <p:grpSpPr>
          <a:xfrm>
            <a:off x="4311743" y="2567868"/>
            <a:ext cx="64440" cy="45000"/>
            <a:chOff x="4311743" y="2567868"/>
            <a:chExt cx="6444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CCC603C0-649B-4A08-B497-B41795BEBC7A}"/>
                    </a:ext>
                  </a:extLst>
                </p14:cNvPr>
                <p14:cNvContentPartPr/>
                <p14:nvPr/>
              </p14:nvContentPartPr>
              <p14:xfrm>
                <a:off x="4311743" y="2575788"/>
                <a:ext cx="10440" cy="37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CCC603C0-649B-4A08-B497-B41795BEBC7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294103" y="2557788"/>
                  <a:ext cx="46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D809C8D-2079-4D63-89E0-0961387C512B}"/>
                    </a:ext>
                  </a:extLst>
                </p14:cNvPr>
                <p14:cNvContentPartPr/>
                <p14:nvPr/>
              </p14:nvContentPartPr>
              <p14:xfrm>
                <a:off x="4372223" y="2567868"/>
                <a:ext cx="3960" cy="378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D809C8D-2079-4D63-89E0-0961387C512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354223" y="2549868"/>
                  <a:ext cx="396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F8245DCB-F020-4765-B8A3-6C9559C245D0}"/>
              </a:ext>
            </a:extLst>
          </p:cNvPr>
          <p:cNvGrpSpPr/>
          <p:nvPr/>
        </p:nvGrpSpPr>
        <p:grpSpPr>
          <a:xfrm>
            <a:off x="4571663" y="2572188"/>
            <a:ext cx="976320" cy="378000"/>
            <a:chOff x="4571663" y="2572188"/>
            <a:chExt cx="9763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556D1E4-D0E9-48C9-82A8-C67FFCFE9F3D}"/>
                    </a:ext>
                  </a:extLst>
                </p14:cNvPr>
                <p14:cNvContentPartPr/>
                <p14:nvPr/>
              </p14:nvContentPartPr>
              <p14:xfrm>
                <a:off x="4571663" y="2572188"/>
                <a:ext cx="186120" cy="3780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556D1E4-D0E9-48C9-82A8-C67FFCFE9F3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554023" y="2554188"/>
                  <a:ext cx="221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030044-BCF6-484D-9365-4F6E0F18DD1C}"/>
                    </a:ext>
                  </a:extLst>
                </p14:cNvPr>
                <p14:cNvContentPartPr/>
                <p14:nvPr/>
              </p14:nvContentPartPr>
              <p14:xfrm>
                <a:off x="4876223" y="2744268"/>
                <a:ext cx="131040" cy="158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030044-BCF6-484D-9365-4F6E0F18DD1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858583" y="2726268"/>
                  <a:ext cx="166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A89B4344-CCAA-4451-B7FE-7EB8949A5DBB}"/>
                    </a:ext>
                  </a:extLst>
                </p14:cNvPr>
                <p14:cNvContentPartPr/>
                <p14:nvPr/>
              </p14:nvContentPartPr>
              <p14:xfrm>
                <a:off x="5049743" y="2597748"/>
                <a:ext cx="217080" cy="2854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A89B4344-CCAA-4451-B7FE-7EB8949A5DB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032103" y="2579748"/>
                  <a:ext cx="252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15AB671-4893-4DA9-9A57-28DB8188C2CF}"/>
                    </a:ext>
                  </a:extLst>
                </p14:cNvPr>
                <p14:cNvContentPartPr/>
                <p14:nvPr/>
              </p14:nvContentPartPr>
              <p14:xfrm>
                <a:off x="5308943" y="2749668"/>
                <a:ext cx="239040" cy="1364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15AB671-4893-4DA9-9A57-28DB8188C2C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90943" y="2732028"/>
                  <a:ext cx="27468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93C66860-10B6-4815-9FF0-8CDAB3A8D82C}"/>
              </a:ext>
            </a:extLst>
          </p:cNvPr>
          <p:cNvGrpSpPr/>
          <p:nvPr/>
        </p:nvGrpSpPr>
        <p:grpSpPr>
          <a:xfrm>
            <a:off x="5834903" y="2525388"/>
            <a:ext cx="658080" cy="302400"/>
            <a:chOff x="5834903" y="2525388"/>
            <a:chExt cx="65808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8DE2A55C-1DDB-46F8-8229-38AFF4AE04D3}"/>
                    </a:ext>
                  </a:extLst>
                </p14:cNvPr>
                <p14:cNvContentPartPr/>
                <p14:nvPr/>
              </p14:nvContentPartPr>
              <p14:xfrm>
                <a:off x="5834903" y="2661468"/>
                <a:ext cx="183600" cy="1663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8DE2A55C-1DDB-46F8-8229-38AFF4AE04D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17263" y="2643828"/>
                  <a:ext cx="219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54389B5-9E4A-47C4-8702-6C5880CAFB12}"/>
                    </a:ext>
                  </a:extLst>
                </p14:cNvPr>
                <p14:cNvContentPartPr/>
                <p14:nvPr/>
              </p14:nvContentPartPr>
              <p14:xfrm>
                <a:off x="6106343" y="2716908"/>
                <a:ext cx="12960" cy="705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54389B5-9E4A-47C4-8702-6C5880CAFB1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088703" y="2698908"/>
                  <a:ext cx="48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64B9F1F-A1B1-4D3C-81B0-00E69B8ACE36}"/>
                    </a:ext>
                  </a:extLst>
                </p14:cNvPr>
                <p14:cNvContentPartPr/>
                <p14:nvPr/>
              </p14:nvContentPartPr>
              <p14:xfrm>
                <a:off x="6295343" y="2584068"/>
                <a:ext cx="6120" cy="2289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64B9F1F-A1B1-4D3C-81B0-00E69B8ACE3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277703" y="2566068"/>
                  <a:ext cx="41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38CA2A9-97F4-46F9-8650-049783D59513}"/>
                    </a:ext>
                  </a:extLst>
                </p14:cNvPr>
                <p14:cNvContentPartPr/>
                <p14:nvPr/>
              </p14:nvContentPartPr>
              <p14:xfrm>
                <a:off x="6194903" y="2525388"/>
                <a:ext cx="298080" cy="2818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38CA2A9-97F4-46F9-8650-049783D5951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176903" y="2507748"/>
                  <a:ext cx="33372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1B586B15-DB8D-40B4-BB38-90752993B986}"/>
              </a:ext>
            </a:extLst>
          </p:cNvPr>
          <p:cNvGrpSpPr/>
          <p:nvPr/>
        </p:nvGrpSpPr>
        <p:grpSpPr>
          <a:xfrm>
            <a:off x="6819863" y="2492628"/>
            <a:ext cx="658080" cy="279720"/>
            <a:chOff x="6819863" y="2492628"/>
            <a:chExt cx="65808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217CF90-32C6-4FFA-80F6-AE1F84438660}"/>
                    </a:ext>
                  </a:extLst>
                </p14:cNvPr>
                <p14:cNvContentPartPr/>
                <p14:nvPr/>
              </p14:nvContentPartPr>
              <p14:xfrm>
                <a:off x="6819863" y="2575068"/>
                <a:ext cx="144000" cy="186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217CF90-32C6-4FFA-80F6-AE1F8443866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801863" y="2557428"/>
                  <a:ext cx="179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367A0EF5-3019-4F39-A84C-7908DD6B8A44}"/>
                    </a:ext>
                  </a:extLst>
                </p14:cNvPr>
                <p14:cNvContentPartPr/>
                <p14:nvPr/>
              </p14:nvContentPartPr>
              <p14:xfrm>
                <a:off x="7075463" y="2598108"/>
                <a:ext cx="124920" cy="144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367A0EF5-3019-4F39-A84C-7908DD6B8A4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057463" y="2580108"/>
                  <a:ext cx="160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49D6F6A-058C-43C7-8E65-764DD2C43908}"/>
                    </a:ext>
                  </a:extLst>
                </p14:cNvPr>
                <p14:cNvContentPartPr/>
                <p14:nvPr/>
              </p14:nvContentPartPr>
              <p14:xfrm>
                <a:off x="7326023" y="2492628"/>
                <a:ext cx="34560" cy="2797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49D6F6A-058C-43C7-8E65-764DD2C4390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308383" y="2474628"/>
                  <a:ext cx="70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1231D45-5616-43B9-A229-ECC5EF5691D2}"/>
                    </a:ext>
                  </a:extLst>
                </p14:cNvPr>
                <p14:cNvContentPartPr/>
                <p14:nvPr/>
              </p14:nvContentPartPr>
              <p14:xfrm>
                <a:off x="7301183" y="2570748"/>
                <a:ext cx="176760" cy="102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1231D45-5616-43B9-A229-ECC5EF5691D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283543" y="2553108"/>
                  <a:ext cx="2124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3C0A156F-498E-416E-A12A-C3220E2F0425}"/>
              </a:ext>
            </a:extLst>
          </p:cNvPr>
          <p:cNvGrpSpPr/>
          <p:nvPr/>
        </p:nvGrpSpPr>
        <p:grpSpPr>
          <a:xfrm>
            <a:off x="7704383" y="2450868"/>
            <a:ext cx="1200600" cy="263160"/>
            <a:chOff x="7704383" y="2450868"/>
            <a:chExt cx="12006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DF4AD91A-902B-40CC-935B-332FA80AD724}"/>
                    </a:ext>
                  </a:extLst>
                </p14:cNvPr>
                <p14:cNvContentPartPr/>
                <p14:nvPr/>
              </p14:nvContentPartPr>
              <p14:xfrm>
                <a:off x="7704383" y="2518188"/>
                <a:ext cx="376920" cy="1800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DF4AD91A-902B-40CC-935B-332FA80AD72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686743" y="2500188"/>
                  <a:ext cx="412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96BE130-1282-44F9-A0EC-112AD9C3886C}"/>
                    </a:ext>
                  </a:extLst>
                </p14:cNvPr>
                <p14:cNvContentPartPr/>
                <p14:nvPr/>
              </p14:nvContentPartPr>
              <p14:xfrm>
                <a:off x="8211263" y="2566788"/>
                <a:ext cx="145800" cy="1234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96BE130-1282-44F9-A0EC-112AD9C3886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93623" y="2549148"/>
                  <a:ext cx="181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3957633-D597-4AEC-8DDC-3C0B952EF902}"/>
                    </a:ext>
                  </a:extLst>
                </p14:cNvPr>
                <p14:cNvContentPartPr/>
                <p14:nvPr/>
              </p14:nvContentPartPr>
              <p14:xfrm>
                <a:off x="8453903" y="2450868"/>
                <a:ext cx="39240" cy="2631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3957633-D597-4AEC-8DDC-3C0B952EF90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435903" y="2433228"/>
                  <a:ext cx="74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6ED5C2D-4743-4688-8B2F-D9F3DA05AFD4}"/>
                    </a:ext>
                  </a:extLst>
                </p14:cNvPr>
                <p14:cNvContentPartPr/>
                <p14:nvPr/>
              </p14:nvContentPartPr>
              <p14:xfrm>
                <a:off x="8529503" y="2552748"/>
                <a:ext cx="108360" cy="1386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6ED5C2D-4743-4688-8B2F-D9F3DA05AFD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511503" y="2535108"/>
                  <a:ext cx="144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A1255F5-6C6C-493D-A3C4-6397BBCF8862}"/>
                    </a:ext>
                  </a:extLst>
                </p14:cNvPr>
                <p14:cNvContentPartPr/>
                <p14:nvPr/>
              </p14:nvContentPartPr>
              <p14:xfrm>
                <a:off x="8746943" y="2593788"/>
                <a:ext cx="158040" cy="1202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A1255F5-6C6C-493D-A3C4-6397BBCF886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728943" y="2576148"/>
                  <a:ext cx="1936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506E47F-63EB-44E0-883C-6A64406B5457}"/>
              </a:ext>
            </a:extLst>
          </p:cNvPr>
          <p:cNvGrpSpPr/>
          <p:nvPr/>
        </p:nvGrpSpPr>
        <p:grpSpPr>
          <a:xfrm>
            <a:off x="9140063" y="2528628"/>
            <a:ext cx="743400" cy="240840"/>
            <a:chOff x="9140063" y="2528628"/>
            <a:chExt cx="74340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5B8F8DF-B52F-4238-A548-87A12EDFE523}"/>
                    </a:ext>
                  </a:extLst>
                </p14:cNvPr>
                <p14:cNvContentPartPr/>
                <p14:nvPr/>
              </p14:nvContentPartPr>
              <p14:xfrm>
                <a:off x="9140063" y="2556348"/>
                <a:ext cx="205560" cy="1144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5B8F8DF-B52F-4238-A548-87A12EDFE52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122423" y="2538708"/>
                  <a:ext cx="24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DC023E0-FF93-4A83-BE13-4895FDCF1B60}"/>
                    </a:ext>
                  </a:extLst>
                </p14:cNvPr>
                <p14:cNvContentPartPr/>
                <p14:nvPr/>
              </p14:nvContentPartPr>
              <p14:xfrm>
                <a:off x="9402143" y="2540508"/>
                <a:ext cx="204120" cy="1098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DC023E0-FF93-4A83-BE13-4895FDCF1B6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384503" y="2522508"/>
                  <a:ext cx="239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AC33B39C-8C30-4C0B-AD8D-506CF9FDD0DF}"/>
                    </a:ext>
                  </a:extLst>
                </p14:cNvPr>
                <p14:cNvContentPartPr/>
                <p14:nvPr/>
              </p14:nvContentPartPr>
              <p14:xfrm>
                <a:off x="9691583" y="2528628"/>
                <a:ext cx="191880" cy="2408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AC33B39C-8C30-4C0B-AD8D-506CF9FDD0D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673943" y="2510988"/>
                  <a:ext cx="22752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58EA230D-602C-40AD-AD59-B58F988B50D3}"/>
              </a:ext>
            </a:extLst>
          </p:cNvPr>
          <p:cNvGrpSpPr/>
          <p:nvPr/>
        </p:nvGrpSpPr>
        <p:grpSpPr>
          <a:xfrm>
            <a:off x="10126823" y="2304348"/>
            <a:ext cx="1728720" cy="387000"/>
            <a:chOff x="10126823" y="2304348"/>
            <a:chExt cx="172872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63A7FDE-1D41-4D75-81B1-8CE8C58EA84F}"/>
                    </a:ext>
                  </a:extLst>
                </p14:cNvPr>
                <p14:cNvContentPartPr/>
                <p14:nvPr/>
              </p14:nvContentPartPr>
              <p14:xfrm>
                <a:off x="10199183" y="2398308"/>
                <a:ext cx="136440" cy="2930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63A7FDE-1D41-4D75-81B1-8CE8C58EA84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181543" y="2380308"/>
                  <a:ext cx="172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03CC0F8-6CA7-4991-BB14-801B09F2C15B}"/>
                    </a:ext>
                  </a:extLst>
                </p14:cNvPr>
                <p14:cNvContentPartPr/>
                <p14:nvPr/>
              </p14:nvContentPartPr>
              <p14:xfrm>
                <a:off x="10126823" y="2516028"/>
                <a:ext cx="378720" cy="1659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03CC0F8-6CA7-4991-BB14-801B09F2C15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108823" y="2498028"/>
                  <a:ext cx="414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C3CEA56-2950-4E45-943F-BBDB351C2487}"/>
                    </a:ext>
                  </a:extLst>
                </p14:cNvPr>
                <p14:cNvContentPartPr/>
                <p14:nvPr/>
              </p14:nvContentPartPr>
              <p14:xfrm>
                <a:off x="10578983" y="2494428"/>
                <a:ext cx="52560" cy="1872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C3CEA56-2950-4E45-943F-BBDB351C248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560983" y="2476788"/>
                  <a:ext cx="88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66A491B-2BBB-4C34-97A7-49CF9E127191}"/>
                    </a:ext>
                  </a:extLst>
                </p14:cNvPr>
                <p14:cNvContentPartPr/>
                <p14:nvPr/>
              </p14:nvContentPartPr>
              <p14:xfrm>
                <a:off x="10760783" y="2548068"/>
                <a:ext cx="212040" cy="1328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66A491B-2BBB-4C34-97A7-49CF9E12719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743143" y="2530428"/>
                  <a:ext cx="247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81361E6-EEBC-42B6-AF9F-5564C8B1859B}"/>
                    </a:ext>
                  </a:extLst>
                </p14:cNvPr>
                <p14:cNvContentPartPr/>
                <p14:nvPr/>
              </p14:nvContentPartPr>
              <p14:xfrm>
                <a:off x="11053463" y="2523228"/>
                <a:ext cx="119520" cy="152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81361E6-EEBC-42B6-AF9F-5564C8B1859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035823" y="2505228"/>
                  <a:ext cx="155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89C51CC-23C0-4F58-AAB8-ECA07BE902A1}"/>
                    </a:ext>
                  </a:extLst>
                </p14:cNvPr>
                <p14:cNvContentPartPr/>
                <p14:nvPr/>
              </p14:nvContentPartPr>
              <p14:xfrm>
                <a:off x="11312303" y="2326668"/>
                <a:ext cx="129960" cy="3333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89C51CC-23C0-4F58-AAB8-ECA07BE902A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294663" y="2309028"/>
                  <a:ext cx="1656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CEF5E6F3-1DFC-4F25-9236-2DE83A1CD3BC}"/>
                    </a:ext>
                  </a:extLst>
                </p14:cNvPr>
                <p14:cNvContentPartPr/>
                <p14:nvPr/>
              </p14:nvContentPartPr>
              <p14:xfrm>
                <a:off x="11556023" y="2483628"/>
                <a:ext cx="84960" cy="1782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CEF5E6F3-1DFC-4F25-9236-2DE83A1CD3B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538383" y="2465988"/>
                  <a:ext cx="120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D0A74E81-AB0A-4A07-A6AE-3B3AF8E29BF6}"/>
                    </a:ext>
                  </a:extLst>
                </p14:cNvPr>
                <p14:cNvContentPartPr/>
                <p14:nvPr/>
              </p14:nvContentPartPr>
              <p14:xfrm>
                <a:off x="11779943" y="2316948"/>
                <a:ext cx="22320" cy="1004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D0A74E81-AB0A-4A07-A6AE-3B3AF8E29BF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761943" y="2298948"/>
                  <a:ext cx="57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C843ED0-B64C-4AC7-BAF4-659FFD6960D5}"/>
                    </a:ext>
                  </a:extLst>
                </p14:cNvPr>
                <p14:cNvContentPartPr/>
                <p14:nvPr/>
              </p14:nvContentPartPr>
              <p14:xfrm>
                <a:off x="11838263" y="2304348"/>
                <a:ext cx="17280" cy="928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C843ED0-B64C-4AC7-BAF4-659FFD6960D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820263" y="2286708"/>
                  <a:ext cx="52920" cy="12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697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CE645B-9001-494A-B1D0-6798F8D0E1A0}"/>
                  </a:ext>
                </a:extLst>
              </p14:cNvPr>
              <p14:cNvContentPartPr/>
              <p14:nvPr/>
            </p14:nvContentPartPr>
            <p14:xfrm>
              <a:off x="3070854" y="281665"/>
              <a:ext cx="736560" cy="253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CE645B-9001-494A-B1D0-6798F8D0E1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2854" y="263665"/>
                <a:ext cx="772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7003F4-490D-4660-A11C-74F3571F3068}"/>
                  </a:ext>
                </a:extLst>
              </p14:cNvPr>
              <p14:cNvContentPartPr/>
              <p14:nvPr/>
            </p14:nvContentPartPr>
            <p14:xfrm>
              <a:off x="1863054" y="241345"/>
              <a:ext cx="955080" cy="293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7003F4-490D-4660-A11C-74F3571F30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5414" y="223705"/>
                <a:ext cx="990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0E5AEF-9213-4DCE-83CC-92A3858FAEA1}"/>
                  </a:ext>
                </a:extLst>
              </p14:cNvPr>
              <p14:cNvContentPartPr/>
              <p14:nvPr/>
            </p14:nvContentPartPr>
            <p14:xfrm>
              <a:off x="471654" y="281665"/>
              <a:ext cx="1179360" cy="242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0E5AEF-9213-4DCE-83CC-92A3858FAE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3654" y="263665"/>
                <a:ext cx="1215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8C2000-79A2-4AEC-9511-EE3C7B141C7E}"/>
                  </a:ext>
                </a:extLst>
              </p14:cNvPr>
              <p14:cNvContentPartPr/>
              <p14:nvPr/>
            </p14:nvContentPartPr>
            <p14:xfrm>
              <a:off x="4606254" y="361945"/>
              <a:ext cx="121680" cy="305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8C2000-79A2-4AEC-9511-EE3C7B141C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8254" y="344305"/>
                <a:ext cx="1573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24AB5B-763A-4B2A-A25D-EC4DFACC1613}"/>
                  </a:ext>
                </a:extLst>
              </p14:cNvPr>
              <p14:cNvContentPartPr/>
              <p14:nvPr/>
            </p14:nvContentPartPr>
            <p14:xfrm>
              <a:off x="6038334" y="241345"/>
              <a:ext cx="144000" cy="224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24AB5B-763A-4B2A-A25D-EC4DFACC16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20334" y="223705"/>
                <a:ext cx="1796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30465A7-26C2-4C71-B74C-D43E36794CB1}"/>
                  </a:ext>
                </a:extLst>
              </p14:cNvPr>
              <p14:cNvContentPartPr/>
              <p14:nvPr/>
            </p14:nvContentPartPr>
            <p14:xfrm>
              <a:off x="5537934" y="344665"/>
              <a:ext cx="408600" cy="121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30465A7-26C2-4C71-B74C-D43E36794C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20294" y="327025"/>
                <a:ext cx="4442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4D72E0-BC27-4EC2-A23F-795646D51A9D}"/>
                  </a:ext>
                </a:extLst>
              </p14:cNvPr>
              <p14:cNvContentPartPr/>
              <p14:nvPr/>
            </p14:nvContentPartPr>
            <p14:xfrm>
              <a:off x="4864734" y="321985"/>
              <a:ext cx="552600" cy="149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4D72E0-BC27-4EC2-A23F-795646D51A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6746" y="303985"/>
                <a:ext cx="588217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F53A5A0-1EA8-4A85-9C1C-DE425F2B0F31}"/>
                  </a:ext>
                </a:extLst>
              </p14:cNvPr>
              <p14:cNvContentPartPr/>
              <p14:nvPr/>
            </p14:nvContentPartPr>
            <p14:xfrm>
              <a:off x="4076334" y="321985"/>
              <a:ext cx="392040" cy="150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F53A5A0-1EA8-4A85-9C1C-DE425F2B0F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58351" y="303985"/>
                <a:ext cx="427647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950882-BF4F-4656-B41A-250238FDF5AC}"/>
                  </a:ext>
                </a:extLst>
              </p14:cNvPr>
              <p14:cNvContentPartPr/>
              <p14:nvPr/>
            </p14:nvContentPartPr>
            <p14:xfrm>
              <a:off x="6463494" y="367705"/>
              <a:ext cx="264960" cy="138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950882-BF4F-4656-B41A-250238FDF5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45854" y="350065"/>
                <a:ext cx="3006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1AC074-DE74-495B-8659-9198552B512A}"/>
                  </a:ext>
                </a:extLst>
              </p14:cNvPr>
              <p14:cNvContentPartPr/>
              <p14:nvPr/>
            </p14:nvContentPartPr>
            <p14:xfrm>
              <a:off x="6872094" y="413785"/>
              <a:ext cx="11880" cy="63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1AC074-DE74-495B-8659-9198552B51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54454" y="396145"/>
                <a:ext cx="47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1FCF0B1-D969-45E6-B184-177983D357D9}"/>
                  </a:ext>
                </a:extLst>
              </p14:cNvPr>
              <p14:cNvContentPartPr/>
              <p14:nvPr/>
            </p14:nvContentPartPr>
            <p14:xfrm>
              <a:off x="6837534" y="287425"/>
              <a:ext cx="18000" cy="34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1FCF0B1-D969-45E6-B184-177983D357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19534" y="269425"/>
                <a:ext cx="53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4FEDD46-AECA-49A9-A6DC-19006655E264}"/>
                  </a:ext>
                </a:extLst>
              </p14:cNvPr>
              <p14:cNvContentPartPr/>
              <p14:nvPr/>
            </p14:nvContentPartPr>
            <p14:xfrm>
              <a:off x="9103374" y="390745"/>
              <a:ext cx="98640" cy="150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4FEDD46-AECA-49A9-A6DC-19006655E2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85374" y="373105"/>
                <a:ext cx="134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E4FA61-2F3C-4D72-88A7-2D6912F193F9}"/>
                  </a:ext>
                </a:extLst>
              </p14:cNvPr>
              <p14:cNvContentPartPr/>
              <p14:nvPr/>
            </p14:nvContentPartPr>
            <p14:xfrm>
              <a:off x="9310014" y="419185"/>
              <a:ext cx="110160" cy="121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E4FA61-2F3C-4D72-88A7-2D6912F193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92374" y="401185"/>
                <a:ext cx="145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A9D839A-EDCA-4CB0-992C-D6F9E319DF91}"/>
                  </a:ext>
                </a:extLst>
              </p14:cNvPr>
              <p14:cNvContentPartPr/>
              <p14:nvPr/>
            </p14:nvContentPartPr>
            <p14:xfrm>
              <a:off x="9563814" y="390385"/>
              <a:ext cx="115560" cy="179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A9D839A-EDCA-4CB0-992C-D6F9E319DF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45814" y="372745"/>
                <a:ext cx="151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18A2885-9046-4DD3-8F37-8F8EDF3889FD}"/>
                  </a:ext>
                </a:extLst>
              </p14:cNvPr>
              <p14:cNvContentPartPr/>
              <p14:nvPr/>
            </p14:nvContentPartPr>
            <p14:xfrm>
              <a:off x="7751934" y="362305"/>
              <a:ext cx="1156320" cy="235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18A2885-9046-4DD3-8F37-8F8EDF3889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34294" y="344332"/>
                <a:ext cx="1191960" cy="27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BB11582-D20A-45CC-8625-9B67DAC4A03D}"/>
                  </a:ext>
                </a:extLst>
              </p14:cNvPr>
              <p14:cNvContentPartPr/>
              <p14:nvPr/>
            </p14:nvContentPartPr>
            <p14:xfrm>
              <a:off x="7027614" y="247105"/>
              <a:ext cx="425520" cy="288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BB11582-D20A-45CC-8625-9B67DAC4A0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09629" y="229465"/>
                <a:ext cx="46113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A7D3F58-033F-42EA-BDCB-2C614346B676}"/>
                  </a:ext>
                </a:extLst>
              </p14:cNvPr>
              <p14:cNvContentPartPr/>
              <p14:nvPr/>
            </p14:nvContentPartPr>
            <p14:xfrm>
              <a:off x="1190214" y="1080865"/>
              <a:ext cx="207360" cy="127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A7D3F58-033F-42EA-BDCB-2C614346B6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2574" y="1063225"/>
                <a:ext cx="243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05D2D6B-A018-4F82-8BC1-E50F2B5B4E7F}"/>
                  </a:ext>
                </a:extLst>
              </p14:cNvPr>
              <p14:cNvContentPartPr/>
              <p14:nvPr/>
            </p14:nvContentPartPr>
            <p14:xfrm>
              <a:off x="810054" y="1046665"/>
              <a:ext cx="185400" cy="326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05D2D6B-A018-4F82-8BC1-E50F2B5B4E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2054" y="1028665"/>
                <a:ext cx="221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8C7FD4-4847-4D6D-B7FB-D528723CA1BB}"/>
                  </a:ext>
                </a:extLst>
              </p14:cNvPr>
              <p14:cNvContentPartPr/>
              <p14:nvPr/>
            </p14:nvContentPartPr>
            <p14:xfrm>
              <a:off x="569574" y="942985"/>
              <a:ext cx="120600" cy="506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8C7FD4-4847-4D6D-B7FB-D528723CA1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1934" y="924985"/>
                <a:ext cx="15624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E961B33-4AED-4364-8EB3-A50D5D774D0D}"/>
                  </a:ext>
                </a:extLst>
              </p14:cNvPr>
              <p14:cNvContentPartPr/>
              <p14:nvPr/>
            </p14:nvContentPartPr>
            <p14:xfrm>
              <a:off x="1644534" y="1000585"/>
              <a:ext cx="403560" cy="420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E961B33-4AED-4364-8EB3-A50D5D774D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26894" y="982585"/>
                <a:ext cx="4392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A6FFABD-E04F-42DE-9970-87A15A152110}"/>
                  </a:ext>
                </a:extLst>
              </p14:cNvPr>
              <p14:cNvContentPartPr/>
              <p14:nvPr/>
            </p14:nvContentPartPr>
            <p14:xfrm>
              <a:off x="2760174" y="1012105"/>
              <a:ext cx="144360" cy="432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A6FFABD-E04F-42DE-9970-87A15A1521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42534" y="994105"/>
                <a:ext cx="1800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605E52B-06A8-4899-A5D1-6086E01C8329}"/>
                  </a:ext>
                </a:extLst>
              </p14:cNvPr>
              <p14:cNvContentPartPr/>
              <p14:nvPr/>
            </p14:nvContentPartPr>
            <p14:xfrm>
              <a:off x="2242854" y="1155745"/>
              <a:ext cx="314640" cy="155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605E52B-06A8-4899-A5D1-6086E01C83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24854" y="1138105"/>
                <a:ext cx="3502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FE106AD-4588-41BB-A5D9-5343087DB857}"/>
                  </a:ext>
                </a:extLst>
              </p14:cNvPr>
              <p14:cNvContentPartPr/>
              <p14:nvPr/>
            </p14:nvContentPartPr>
            <p14:xfrm>
              <a:off x="3128454" y="1196065"/>
              <a:ext cx="201600" cy="110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FE106AD-4588-41BB-A5D9-5343087DB8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10454" y="1178065"/>
                <a:ext cx="237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AD5AA25-EC6E-41E1-97ED-FE4E7C43FD34}"/>
                  </a:ext>
                </a:extLst>
              </p14:cNvPr>
              <p14:cNvContentPartPr/>
              <p14:nvPr/>
            </p14:nvContentPartPr>
            <p14:xfrm>
              <a:off x="3542454" y="1132705"/>
              <a:ext cx="201600" cy="167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AD5AA25-EC6E-41E1-97ED-FE4E7C43FD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4454" y="1115065"/>
                <a:ext cx="2372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93BA907-50DF-401E-975B-F7D7189B18A6}"/>
                  </a:ext>
                </a:extLst>
              </p14:cNvPr>
              <p14:cNvContentPartPr/>
              <p14:nvPr/>
            </p14:nvContentPartPr>
            <p14:xfrm>
              <a:off x="3950694" y="1143865"/>
              <a:ext cx="109800" cy="162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93BA907-50DF-401E-975B-F7D7189B18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33054" y="1125865"/>
                <a:ext cx="145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E359B5F-FD07-4DF5-A9D8-599B17E549CD}"/>
                  </a:ext>
                </a:extLst>
              </p14:cNvPr>
              <p14:cNvContentPartPr/>
              <p14:nvPr/>
            </p14:nvContentPartPr>
            <p14:xfrm>
              <a:off x="4215294" y="989065"/>
              <a:ext cx="126720" cy="391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E359B5F-FD07-4DF5-A9D8-599B17E549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97294" y="971065"/>
                <a:ext cx="1623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5AB51C4-9FB0-4B9A-B7E5-DC93067692F8}"/>
                  </a:ext>
                </a:extLst>
              </p14:cNvPr>
              <p14:cNvContentPartPr/>
              <p14:nvPr/>
            </p14:nvContentPartPr>
            <p14:xfrm>
              <a:off x="4462614" y="1380025"/>
              <a:ext cx="52200" cy="138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5AB51C4-9FB0-4B9A-B7E5-DC93067692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44614" y="1362025"/>
                <a:ext cx="878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C04ED12-CA54-49E3-A7E8-BBCABA51176E}"/>
                  </a:ext>
                </a:extLst>
              </p14:cNvPr>
              <p14:cNvContentPartPr/>
              <p14:nvPr/>
            </p14:nvContentPartPr>
            <p14:xfrm>
              <a:off x="4865094" y="1080865"/>
              <a:ext cx="639000" cy="351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C04ED12-CA54-49E3-A7E8-BBCABA5117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47104" y="1063207"/>
                <a:ext cx="674620" cy="387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824A1DE-6050-4F22-B400-66D79F586847}"/>
                  </a:ext>
                </a:extLst>
              </p14:cNvPr>
              <p14:cNvContentPartPr/>
              <p14:nvPr/>
            </p14:nvContentPartPr>
            <p14:xfrm>
              <a:off x="5813694" y="1017865"/>
              <a:ext cx="115920" cy="322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824A1DE-6050-4F22-B400-66D79F58684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95694" y="999865"/>
                <a:ext cx="1515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782F637-EF61-4DED-8BF9-AACBD9D94E97}"/>
                  </a:ext>
                </a:extLst>
              </p14:cNvPr>
              <p14:cNvContentPartPr/>
              <p14:nvPr/>
            </p14:nvContentPartPr>
            <p14:xfrm>
              <a:off x="6400494" y="1219105"/>
              <a:ext cx="247680" cy="167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782F637-EF61-4DED-8BF9-AACBD9D94E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82854" y="1201105"/>
                <a:ext cx="283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113B4B7-DCCB-44FB-9CDE-E271F253C227}"/>
                  </a:ext>
                </a:extLst>
              </p14:cNvPr>
              <p14:cNvContentPartPr/>
              <p14:nvPr/>
            </p14:nvContentPartPr>
            <p14:xfrm>
              <a:off x="6780294" y="989065"/>
              <a:ext cx="478080" cy="397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113B4B7-DCCB-44FB-9CDE-E271F253C2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62308" y="971065"/>
                <a:ext cx="513693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F0A606A-A0ED-4615-A240-C817FAA7DD26}"/>
                  </a:ext>
                </a:extLst>
              </p14:cNvPr>
              <p14:cNvContentPartPr/>
              <p14:nvPr/>
            </p14:nvContentPartPr>
            <p14:xfrm>
              <a:off x="6084414" y="1178785"/>
              <a:ext cx="184320" cy="150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F0A606A-A0ED-4615-A240-C817FAA7DD2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66414" y="1160785"/>
                <a:ext cx="219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08724A9-1752-4EF9-9DD8-95E3E758E73A}"/>
                  </a:ext>
                </a:extLst>
              </p14:cNvPr>
              <p14:cNvContentPartPr/>
              <p14:nvPr/>
            </p14:nvContentPartPr>
            <p14:xfrm>
              <a:off x="7389774" y="1420345"/>
              <a:ext cx="40680" cy="120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08724A9-1752-4EF9-9DD8-95E3E758E7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72134" y="1402345"/>
                <a:ext cx="76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424B681-70E5-4C4B-89F9-ED2CDAE17C5C}"/>
                  </a:ext>
                </a:extLst>
              </p14:cNvPr>
              <p14:cNvContentPartPr/>
              <p14:nvPr/>
            </p14:nvContentPartPr>
            <p14:xfrm>
              <a:off x="7803774" y="989065"/>
              <a:ext cx="138240" cy="425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424B681-70E5-4C4B-89F9-ED2CDAE17C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86134" y="971065"/>
                <a:ext cx="1738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5D3CE5E-F9E6-4BB5-BBA9-2D710A4DFA52}"/>
                  </a:ext>
                </a:extLst>
              </p14:cNvPr>
              <p14:cNvContentPartPr/>
              <p14:nvPr/>
            </p14:nvContentPartPr>
            <p14:xfrm>
              <a:off x="8292654" y="1219105"/>
              <a:ext cx="190080" cy="184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5D3CE5E-F9E6-4BB5-BBA9-2D710A4DFA5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75014" y="1201105"/>
                <a:ext cx="2257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3C2B078-1542-4DBE-B50D-17D93A28AC95}"/>
                  </a:ext>
                </a:extLst>
              </p14:cNvPr>
              <p14:cNvContentPartPr/>
              <p14:nvPr/>
            </p14:nvContentPartPr>
            <p14:xfrm>
              <a:off x="9540774" y="1040905"/>
              <a:ext cx="150480" cy="420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3C2B078-1542-4DBE-B50D-17D93A28AC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22774" y="1022905"/>
                <a:ext cx="1861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C332B50-BD2E-4270-86EC-D294AD3862A5}"/>
                  </a:ext>
                </a:extLst>
              </p14:cNvPr>
              <p14:cNvContentPartPr/>
              <p14:nvPr/>
            </p14:nvContentPartPr>
            <p14:xfrm>
              <a:off x="9253134" y="1218385"/>
              <a:ext cx="193320" cy="26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C332B50-BD2E-4270-86EC-D294AD3862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35134" y="1200385"/>
                <a:ext cx="2289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099D4C4-F37F-40FF-81F5-DD98728E7AE0}"/>
                  </a:ext>
                </a:extLst>
              </p14:cNvPr>
              <p14:cNvContentPartPr/>
              <p14:nvPr/>
            </p14:nvContentPartPr>
            <p14:xfrm>
              <a:off x="8683614" y="1178785"/>
              <a:ext cx="305280" cy="161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099D4C4-F37F-40FF-81F5-DD98728E7A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65974" y="1160785"/>
                <a:ext cx="340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2839F23-F740-440B-8311-52AAF284E689}"/>
                  </a:ext>
                </a:extLst>
              </p14:cNvPr>
              <p14:cNvContentPartPr/>
              <p14:nvPr/>
            </p14:nvContentPartPr>
            <p14:xfrm>
              <a:off x="10190574" y="1242145"/>
              <a:ext cx="328680" cy="149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2839F23-F740-440B-8311-52AAF284E6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72574" y="1224145"/>
                <a:ext cx="3643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CBF46A7-DE1B-423C-9BAD-45ED21BCE78F}"/>
                  </a:ext>
                </a:extLst>
              </p14:cNvPr>
              <p14:cNvContentPartPr/>
              <p14:nvPr/>
            </p14:nvContentPartPr>
            <p14:xfrm>
              <a:off x="10828494" y="1178425"/>
              <a:ext cx="127440" cy="237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CBF46A7-DE1B-423C-9BAD-45ED21BCE7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10494" y="1160425"/>
                <a:ext cx="163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81D6FE6-65A8-4004-830D-BC41BD960794}"/>
                  </a:ext>
                </a:extLst>
              </p14:cNvPr>
              <p14:cNvContentPartPr/>
              <p14:nvPr/>
            </p14:nvContentPartPr>
            <p14:xfrm>
              <a:off x="9845334" y="1448785"/>
              <a:ext cx="46440" cy="98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81D6FE6-65A8-4004-830D-BC41BD9607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27694" y="1431145"/>
                <a:ext cx="82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BE87B-CE28-465B-B43A-A09712C876BE}"/>
                  </a:ext>
                </a:extLst>
              </p14:cNvPr>
              <p14:cNvContentPartPr/>
              <p14:nvPr/>
            </p14:nvContentPartPr>
            <p14:xfrm>
              <a:off x="672534" y="2047105"/>
              <a:ext cx="172800" cy="162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BE87B-CE28-465B-B43A-A09712C876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4894" y="2029465"/>
                <a:ext cx="208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E0A6D27-B39E-43BA-83FA-58AEF2B9A690}"/>
                  </a:ext>
                </a:extLst>
              </p14:cNvPr>
              <p14:cNvContentPartPr/>
              <p14:nvPr/>
            </p14:nvContentPartPr>
            <p14:xfrm>
              <a:off x="960174" y="2075905"/>
              <a:ext cx="167400" cy="120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E0A6D27-B39E-43BA-83FA-58AEF2B9A6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2174" y="2058265"/>
                <a:ext cx="2030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BB63D1F-D455-4AF3-92EC-B4CEEC3FD2E6}"/>
                  </a:ext>
                </a:extLst>
              </p14:cNvPr>
              <p14:cNvContentPartPr/>
              <p14:nvPr/>
            </p14:nvContentPartPr>
            <p14:xfrm>
              <a:off x="1247814" y="1911025"/>
              <a:ext cx="75960" cy="286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BB63D1F-D455-4AF3-92EC-B4CEEC3FD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29814" y="1893385"/>
                <a:ext cx="1116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4EA9F77-3E6E-441A-B69F-F524EED0CDE5}"/>
                  </a:ext>
                </a:extLst>
              </p14:cNvPr>
              <p14:cNvContentPartPr/>
              <p14:nvPr/>
            </p14:nvContentPartPr>
            <p14:xfrm>
              <a:off x="3438774" y="2053225"/>
              <a:ext cx="455040" cy="127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4EA9F77-3E6E-441A-B69F-F524EED0CDE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20774" y="2035276"/>
                <a:ext cx="490680" cy="162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4B62A19-C2B4-4CD0-BDBE-A8C367DEC1E9}"/>
                  </a:ext>
                </a:extLst>
              </p14:cNvPr>
              <p14:cNvContentPartPr/>
              <p14:nvPr/>
            </p14:nvContentPartPr>
            <p14:xfrm>
              <a:off x="2363094" y="1955305"/>
              <a:ext cx="949680" cy="270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4B62A19-C2B4-4CD0-BDBE-A8C367DEC1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45094" y="1937329"/>
                <a:ext cx="985320" cy="305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AC99B68-0793-44CB-AE30-E8E93FB66187}"/>
                  </a:ext>
                </a:extLst>
              </p14:cNvPr>
              <p14:cNvContentPartPr/>
              <p14:nvPr/>
            </p14:nvContentPartPr>
            <p14:xfrm>
              <a:off x="1673334" y="2024065"/>
              <a:ext cx="529560" cy="185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AC99B68-0793-44CB-AE30-E8E93FB661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55694" y="2006391"/>
                <a:ext cx="565200" cy="221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D22690D-B4E2-4D4F-844A-52197B7A8824}"/>
                  </a:ext>
                </a:extLst>
              </p14:cNvPr>
              <p14:cNvContentPartPr/>
              <p14:nvPr/>
            </p14:nvContentPartPr>
            <p14:xfrm>
              <a:off x="4364694" y="2070145"/>
              <a:ext cx="253440" cy="282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D22690D-B4E2-4D4F-844A-52197B7A88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47054" y="2052145"/>
                <a:ext cx="2890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32F9D5C-B83B-443A-AE2A-DB04185D23CF}"/>
                  </a:ext>
                </a:extLst>
              </p14:cNvPr>
              <p14:cNvContentPartPr/>
              <p14:nvPr/>
            </p14:nvContentPartPr>
            <p14:xfrm>
              <a:off x="5313654" y="2040985"/>
              <a:ext cx="138240" cy="127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32F9D5C-B83B-443A-AE2A-DB04185D23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96014" y="2022985"/>
                <a:ext cx="173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585AAFA-A39C-4F2F-A43E-90262875204D}"/>
                  </a:ext>
                </a:extLst>
              </p14:cNvPr>
              <p14:cNvContentPartPr/>
              <p14:nvPr/>
            </p14:nvContentPartPr>
            <p14:xfrm>
              <a:off x="4784454" y="2024065"/>
              <a:ext cx="294120" cy="172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585AAFA-A39C-4F2F-A43E-9026287520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66814" y="2006425"/>
                <a:ext cx="329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7C81624-2940-4E95-B486-8D4ABDAB9AE4}"/>
                  </a:ext>
                </a:extLst>
              </p14:cNvPr>
              <p14:cNvContentPartPr/>
              <p14:nvPr/>
            </p14:nvContentPartPr>
            <p14:xfrm>
              <a:off x="5951934" y="1932265"/>
              <a:ext cx="12240" cy="1785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7C81624-2940-4E95-B486-8D4ABDAB9AE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34294" y="1914265"/>
                <a:ext cx="47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C77738F-E7E5-4188-A607-CEF448FA0E87}"/>
                  </a:ext>
                </a:extLst>
              </p14:cNvPr>
              <p14:cNvContentPartPr/>
              <p14:nvPr/>
            </p14:nvContentPartPr>
            <p14:xfrm>
              <a:off x="6107094" y="1948825"/>
              <a:ext cx="119160" cy="1857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C77738F-E7E5-4188-A607-CEF448FA0E8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89454" y="1931185"/>
                <a:ext cx="154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B8EABC0-94B8-4C1C-9029-204E0596FDA0}"/>
                  </a:ext>
                </a:extLst>
              </p14:cNvPr>
              <p14:cNvContentPartPr/>
              <p14:nvPr/>
            </p14:nvContentPartPr>
            <p14:xfrm>
              <a:off x="5969214" y="1863145"/>
              <a:ext cx="23400" cy="11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B8EABC0-94B8-4C1C-9029-204E0596FDA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51574" y="1845145"/>
                <a:ext cx="59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90CFC3C-2990-47E6-9DFA-E9D25578B8BB}"/>
                  </a:ext>
                </a:extLst>
              </p14:cNvPr>
              <p14:cNvContentPartPr/>
              <p14:nvPr/>
            </p14:nvContentPartPr>
            <p14:xfrm>
              <a:off x="6498054" y="1932265"/>
              <a:ext cx="150120" cy="167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90CFC3C-2990-47E6-9DFA-E9D25578B8B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0414" y="1914265"/>
                <a:ext cx="185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F2ADF43-6AE2-4986-829B-ABD30BCA32A4}"/>
                  </a:ext>
                </a:extLst>
              </p14:cNvPr>
              <p14:cNvContentPartPr/>
              <p14:nvPr/>
            </p14:nvContentPartPr>
            <p14:xfrm>
              <a:off x="6762654" y="2029825"/>
              <a:ext cx="127440" cy="92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F2ADF43-6AE2-4986-829B-ABD30BCA32A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44654" y="2012185"/>
                <a:ext cx="1630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72C7560-F8D7-43A6-BEE3-E3DCBE77FC8F}"/>
                  </a:ext>
                </a:extLst>
              </p14:cNvPr>
              <p14:cNvContentPartPr/>
              <p14:nvPr/>
            </p14:nvContentPartPr>
            <p14:xfrm>
              <a:off x="7078734" y="1863145"/>
              <a:ext cx="23760" cy="241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72C7560-F8D7-43A6-BEE3-E3DCBE77FC8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61094" y="1845145"/>
                <a:ext cx="594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9B47D81-4FBA-45AC-BAA5-8E08F4A6E8D6}"/>
                  </a:ext>
                </a:extLst>
              </p14:cNvPr>
              <p14:cNvContentPartPr/>
              <p14:nvPr/>
            </p14:nvContentPartPr>
            <p14:xfrm>
              <a:off x="7228854" y="2029825"/>
              <a:ext cx="17640" cy="867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9B47D81-4FBA-45AC-BAA5-8E08F4A6E8D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10854" y="2012185"/>
                <a:ext cx="53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4DFDA45-13E1-4C4A-9518-42877D4BF0B5}"/>
                  </a:ext>
                </a:extLst>
              </p14:cNvPr>
              <p14:cNvContentPartPr/>
              <p14:nvPr/>
            </p14:nvContentPartPr>
            <p14:xfrm>
              <a:off x="7223094" y="1966465"/>
              <a:ext cx="6120" cy="61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4DFDA45-13E1-4C4A-9518-42877D4BF0B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05094" y="194882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B283EEC-5EB4-4428-8CDF-D6F49A191954}"/>
                  </a:ext>
                </a:extLst>
              </p14:cNvPr>
              <p14:cNvContentPartPr/>
              <p14:nvPr/>
            </p14:nvContentPartPr>
            <p14:xfrm>
              <a:off x="7711974" y="2156545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B283EEC-5EB4-4428-8CDF-D6F49A19195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93974" y="21385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E75FDAB-F890-4542-A27E-B84FA5810093}"/>
                  </a:ext>
                </a:extLst>
              </p14:cNvPr>
              <p14:cNvContentPartPr/>
              <p14:nvPr/>
            </p14:nvContentPartPr>
            <p14:xfrm>
              <a:off x="7423974" y="1840105"/>
              <a:ext cx="155880" cy="316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E75FDAB-F890-4542-A27E-B84FA581009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406334" y="1822465"/>
                <a:ext cx="1915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6B24F3-B31C-4157-AD4D-8E3D15F2E882}"/>
                  </a:ext>
                </a:extLst>
              </p14:cNvPr>
              <p14:cNvContentPartPr/>
              <p14:nvPr/>
            </p14:nvContentPartPr>
            <p14:xfrm>
              <a:off x="11133774" y="1460665"/>
              <a:ext cx="63360" cy="12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6B24F3-B31C-4157-AD4D-8E3D15F2E88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115774" y="1442665"/>
                <a:ext cx="99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BEAC94-2FD4-4948-BC12-4027AB36AF9D}"/>
                  </a:ext>
                </a:extLst>
              </p14:cNvPr>
              <p14:cNvContentPartPr/>
              <p14:nvPr/>
            </p14:nvContentPartPr>
            <p14:xfrm>
              <a:off x="11415294" y="1241785"/>
              <a:ext cx="276840" cy="352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BEAC94-2FD4-4948-BC12-4027AB36AF9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97654" y="1223785"/>
                <a:ext cx="31248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11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ea09d505-438d-4d09-9c5a-b849def5284c" xsi:nil="true"/>
    <Student_Groups xmlns="ea09d505-438d-4d09-9c5a-b849def5284c">
      <UserInfo>
        <DisplayName/>
        <AccountId xsi:nil="true"/>
        <AccountType/>
      </UserInfo>
    </Student_Groups>
    <AppVersion xmlns="ea09d505-438d-4d09-9c5a-b849def5284c" xsi:nil="true"/>
    <LMS_Mappings xmlns="ea09d505-438d-4d09-9c5a-b849def5284c" xsi:nil="true"/>
    <Owner xmlns="ea09d505-438d-4d09-9c5a-b849def5284c">
      <UserInfo>
        <DisplayName/>
        <AccountId xsi:nil="true"/>
        <AccountType/>
      </UserInfo>
    </Owner>
    <Students xmlns="ea09d505-438d-4d09-9c5a-b849def5284c">
      <UserInfo>
        <DisplayName/>
        <AccountId xsi:nil="true"/>
        <AccountType/>
      </UserInfo>
    </Students>
    <Math_Settings xmlns="ea09d505-438d-4d09-9c5a-b849def5284c" xsi:nil="true"/>
    <DefaultSectionNames xmlns="ea09d505-438d-4d09-9c5a-b849def5284c" xsi:nil="true"/>
    <FolderType xmlns="ea09d505-438d-4d09-9c5a-b849def5284c" xsi:nil="true"/>
    <Templates xmlns="ea09d505-438d-4d09-9c5a-b849def5284c" xsi:nil="true"/>
    <Has_Teacher_Only_SectionGroup xmlns="ea09d505-438d-4d09-9c5a-b849def5284c" xsi:nil="true"/>
    <Members xmlns="ea09d505-438d-4d09-9c5a-b849def5284c">
      <UserInfo>
        <DisplayName/>
        <AccountId xsi:nil="true"/>
        <AccountType/>
      </UserInfo>
    </Members>
    <Is_Collaboration_Space_Locked xmlns="ea09d505-438d-4d09-9c5a-b849def5284c" xsi:nil="true"/>
    <Invited_Teachers xmlns="ea09d505-438d-4d09-9c5a-b849def5284c" xsi:nil="true"/>
    <Invited_Students xmlns="ea09d505-438d-4d09-9c5a-b849def5284c" xsi:nil="true"/>
    <IsNotebookLocked xmlns="ea09d505-438d-4d09-9c5a-b849def5284c" xsi:nil="true"/>
    <Teachers xmlns="ea09d505-438d-4d09-9c5a-b849def5284c">
      <UserInfo>
        <DisplayName/>
        <AccountId xsi:nil="true"/>
        <AccountType/>
      </UserInfo>
    </Teachers>
    <Leaders xmlns="ea09d505-438d-4d09-9c5a-b849def5284c">
      <UserInfo>
        <DisplayName/>
        <AccountId xsi:nil="true"/>
        <AccountType/>
      </UserInfo>
    </Leaders>
    <Member_Groups xmlns="ea09d505-438d-4d09-9c5a-b849def5284c">
      <UserInfo>
        <DisplayName/>
        <AccountId xsi:nil="true"/>
        <AccountType/>
      </UserInfo>
    </Member_Groups>
    <Has_Leaders_Only_SectionGroup xmlns="ea09d505-438d-4d09-9c5a-b849def5284c" xsi:nil="true"/>
    <Invited_Members xmlns="ea09d505-438d-4d09-9c5a-b849def5284c" xsi:nil="true"/>
    <TeamsChannelId xmlns="ea09d505-438d-4d09-9c5a-b849def5284c" xsi:nil="true"/>
    <Invited_Leaders xmlns="ea09d505-438d-4d09-9c5a-b849def5284c" xsi:nil="true"/>
    <CultureName xmlns="ea09d505-438d-4d09-9c5a-b849def5284c" xsi:nil="true"/>
    <Distribution_Groups xmlns="ea09d505-438d-4d09-9c5a-b849def5284c" xsi:nil="true"/>
    <Self_Registration_Enabled xmlns="ea09d505-438d-4d09-9c5a-b849def5284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47942ECF34554784555DD2E74409C9" ma:contentTypeVersion="39" ma:contentTypeDescription="Create a new document." ma:contentTypeScope="" ma:versionID="d834431926e4d07b5cdb4633e04e5096">
  <xsd:schema xmlns:xsd="http://www.w3.org/2001/XMLSchema" xmlns:xs="http://www.w3.org/2001/XMLSchema" xmlns:p="http://schemas.microsoft.com/office/2006/metadata/properties" xmlns:ns3="ea09d505-438d-4d09-9c5a-b849def5284c" xmlns:ns4="4d6a2e08-aa6c-40f1-a7b6-2a604f7a7244" targetNamespace="http://schemas.microsoft.com/office/2006/metadata/properties" ma:root="true" ma:fieldsID="72206411a4dc5fadaf67f9c1df9633ae" ns3:_="" ns4:_="">
    <xsd:import namespace="ea09d505-438d-4d09-9c5a-b849def5284c"/>
    <xsd:import namespace="4d6a2e08-aa6c-40f1-a7b6-2a604f7a72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EventHashCode" minOccurs="0"/>
                <xsd:element ref="ns3:MediaServiceGenerationTime" minOccurs="0"/>
                <xsd:element ref="ns3:Math_Setting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9d505-438d-4d09-9c5a-b849def52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ath_Settings" ma:index="35" nillable="true" ma:displayName="Math Settings" ma:internalName="Math_Settings">
      <xsd:simpleType>
        <xsd:restriction base="dms:Text"/>
      </xsd:simpleType>
    </xsd:element>
    <xsd:element name="Leaders" ma:index="3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4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3" nillable="true" ma:displayName="Has Leaders Only SectionGroup" ma:internalName="Has_Leaders_Only_SectionGroup">
      <xsd:simpleType>
        <xsd:restriction base="dms:Boolean"/>
      </xsd:simpleType>
    </xsd:element>
    <xsd:element name="MediaServiceAutoKeyPoints" ma:index="4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2e08-aa6c-40f1-a7b6-2a604f7a7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C8B5AD-B2C5-4816-8D1C-6CA834BA56A7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ea09d505-438d-4d09-9c5a-b849def5284c"/>
    <ds:schemaRef ds:uri="http://purl.org/dc/terms/"/>
    <ds:schemaRef ds:uri="http://purl.org/dc/dcmitype/"/>
    <ds:schemaRef ds:uri="4d6a2e08-aa6c-40f1-a7b6-2a604f7a7244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4868FE6-D7C5-448B-A014-EC8574AB3E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9d505-438d-4d09-9c5a-b849def5284c"/>
    <ds:schemaRef ds:uri="4d6a2e08-aa6c-40f1-a7b6-2a604f7a7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D2AEC5-4F8C-4B4B-8B95-C677A6B1A1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20</Words>
  <Application>Microsoft Office PowerPoint</Application>
  <PresentationFormat>Widescreen</PresentationFormat>
  <Paragraphs>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28</cp:revision>
  <cp:lastPrinted>2018-03-09T21:07:56Z</cp:lastPrinted>
  <dcterms:created xsi:type="dcterms:W3CDTF">2018-03-08T00:38:37Z</dcterms:created>
  <dcterms:modified xsi:type="dcterms:W3CDTF">2020-03-01T22:11:38Z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0x0101009E47942ECF34554784555DD2E74409C9</vt:lpwstr>
  </property>
</Properties>
</file>