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77" r:id="rId5"/>
    <p:sldId id="261" r:id="rId6"/>
    <p:sldId id="263" r:id="rId7"/>
    <p:sldId id="267" r:id="rId8"/>
    <p:sldId id="265" r:id="rId9"/>
    <p:sldId id="266" r:id="rId10"/>
    <p:sldId id="26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801F9-2053-48FC-83FF-71C2631E0DFD}" v="6" dt="2020-02-25T20:40:20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3" autoAdjust="0"/>
    <p:restoredTop sz="94660"/>
  </p:normalViewPr>
  <p:slideViewPr>
    <p:cSldViewPr snapToGrid="0">
      <p:cViewPr varScale="1">
        <p:scale>
          <a:sx n="32" d="100"/>
          <a:sy n="32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6C9801F9-2053-48FC-83FF-71C2631E0DFD}"/>
    <pc:docChg chg="modSld">
      <pc:chgData name="Kimberly Brehm" userId="8c2b6ab9-3f19-41de-a892-34e3c36865ec" providerId="ADAL" clId="{6C9801F9-2053-48FC-83FF-71C2631E0DFD}" dt="2020-02-25T20:40:20.237" v="36"/>
      <pc:docMkLst>
        <pc:docMk/>
      </pc:docMkLst>
      <pc:sldChg chg="delSp">
        <pc:chgData name="Kimberly Brehm" userId="8c2b6ab9-3f19-41de-a892-34e3c36865ec" providerId="ADAL" clId="{6C9801F9-2053-48FC-83FF-71C2631E0DFD}" dt="2020-02-25T20:34:13.180" v="33"/>
        <pc:sldMkLst>
          <pc:docMk/>
          <pc:sldMk cId="3005442632" sldId="269"/>
        </pc:sldMkLst>
        <pc:inkChg chg="del">
          <ac:chgData name="Kimberly Brehm" userId="8c2b6ab9-3f19-41de-a892-34e3c36865ec" providerId="ADAL" clId="{6C9801F9-2053-48FC-83FF-71C2631E0DFD}" dt="2020-02-25T20:34:07.249" v="31"/>
          <ac:inkMkLst>
            <pc:docMk/>
            <pc:sldMk cId="3005442632" sldId="269"/>
            <ac:inkMk id="74" creationId="{8773E77E-EDA0-4D6A-8BCD-ABA9BF5F61AC}"/>
          </ac:inkMkLst>
        </pc:inkChg>
        <pc:inkChg chg="del">
          <ac:chgData name="Kimberly Brehm" userId="8c2b6ab9-3f19-41de-a892-34e3c36865ec" providerId="ADAL" clId="{6C9801F9-2053-48FC-83FF-71C2631E0DFD}" dt="2020-02-25T20:34:10.552" v="32"/>
          <ac:inkMkLst>
            <pc:docMk/>
            <pc:sldMk cId="3005442632" sldId="269"/>
            <ac:inkMk id="101" creationId="{86592F8D-0F63-47A7-8747-F604EE22F1F0}"/>
          </ac:inkMkLst>
        </pc:inkChg>
        <pc:inkChg chg="del">
          <ac:chgData name="Kimberly Brehm" userId="8c2b6ab9-3f19-41de-a892-34e3c36865ec" providerId="ADAL" clId="{6C9801F9-2053-48FC-83FF-71C2631E0DFD}" dt="2020-02-25T20:34:13.180" v="33"/>
          <ac:inkMkLst>
            <pc:docMk/>
            <pc:sldMk cId="3005442632" sldId="269"/>
            <ac:inkMk id="231" creationId="{4CDA2632-9B3A-41C6-82AF-C310C4079FD0}"/>
          </ac:inkMkLst>
        </pc:inkChg>
      </pc:sldChg>
      <pc:sldChg chg="addSp delSp modSp mod">
        <pc:chgData name="Kimberly Brehm" userId="8c2b6ab9-3f19-41de-a892-34e3c36865ec" providerId="ADAL" clId="{6C9801F9-2053-48FC-83FF-71C2631E0DFD}" dt="2020-02-25T20:40:20.237" v="36"/>
        <pc:sldMkLst>
          <pc:docMk/>
          <pc:sldMk cId="3505249617" sldId="278"/>
        </pc:sldMkLst>
        <pc:spChg chg="mod">
          <ac:chgData name="Kimberly Brehm" userId="8c2b6ab9-3f19-41de-a892-34e3c36865ec" providerId="ADAL" clId="{6C9801F9-2053-48FC-83FF-71C2631E0DFD}" dt="2020-02-25T20:23:10.058" v="30" actId="1076"/>
          <ac:spMkLst>
            <pc:docMk/>
            <pc:sldMk cId="3505249617" sldId="278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6C9801F9-2053-48FC-83FF-71C2631E0DFD}" dt="2020-02-25T20:39:46.677" v="35"/>
          <ac:picMkLst>
            <pc:docMk/>
            <pc:sldMk cId="3505249617" sldId="278"/>
            <ac:picMk id="4" creationId="{A6847C78-3E8C-41D3-B692-42BB7A7DBA50}"/>
          </ac:picMkLst>
        </pc:picChg>
        <pc:picChg chg="del">
          <ac:chgData name="Kimberly Brehm" userId="8c2b6ab9-3f19-41de-a892-34e3c36865ec" providerId="ADAL" clId="{6C9801F9-2053-48FC-83FF-71C2631E0DFD}" dt="2020-02-25T20:39:20.429" v="34"/>
          <ac:picMkLst>
            <pc:docMk/>
            <pc:sldMk cId="3505249617" sldId="278"/>
            <ac:picMk id="5" creationId="{99092466-F636-4C35-AB5F-AE4E6CC297E7}"/>
          </ac:picMkLst>
        </pc:picChg>
        <pc:picChg chg="add del mod">
          <ac:chgData name="Kimberly Brehm" userId="8c2b6ab9-3f19-41de-a892-34e3c36865ec" providerId="ADAL" clId="{6C9801F9-2053-48FC-83FF-71C2631E0DFD}" dt="2020-02-25T20:40:20.237" v="36"/>
          <ac:picMkLst>
            <pc:docMk/>
            <pc:sldMk cId="3505249617" sldId="278"/>
            <ac:picMk id="6" creationId="{327D36D5-FAC9-4363-8761-D24544101378}"/>
          </ac:picMkLst>
        </pc:picChg>
        <pc:picChg chg="add mod">
          <ac:chgData name="Kimberly Brehm" userId="8c2b6ab9-3f19-41de-a892-34e3c36865ec" providerId="ADAL" clId="{6C9801F9-2053-48FC-83FF-71C2631E0DFD}" dt="2020-02-25T20:40:20.237" v="36"/>
          <ac:picMkLst>
            <pc:docMk/>
            <pc:sldMk cId="3505249617" sldId="278"/>
            <ac:picMk id="7" creationId="{1DE89670-0C46-4127-BC68-5E4A35E04DA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33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49 6160 0 0,'0'0'133'0'0,"-3"0"23"0"0,3 1-150 0 0,0-1 0 0 0,0 0 0 0 0,-1 0 0 0 0,1 0-1 0 0,0 0 1 0 0,-1 0 0 0 0,1 0 0 0 0,0 0 0 0 0,0 0 0 0 0,-1 0-1 0 0,1 0 1 0 0,0 0 0 0 0,-1 0 0 0 0,1 0 0 0 0,0 0 0 0 0,0 0-1 0 0,-1 0 1 0 0,1 0 0 0 0,0 0 0 0 0,0-1 0 0 0,-1 1 0 0 0,1 0 0 0 0,0 0-1 0 0,0 0 1 0 0,-1 0 0 0 0,1 0 0 0 0,0-1 0 0 0,0 1 0 0 0,0 0-1 0 0,-1 0 1 0 0,1 0 0 0 0,0-1 0 0 0,0 1-6 0 0,-6-7 127 0 0,-9-2-96 0 0,5 4 7 0 0,2 1 68 0 0,2 1 57 0 0,1 1 43 0 0,2 1 82 0 0,-3 1 442 0 0,1 1-362 0 0,-3 0-90 0 0,2-2 106 0 0,0-2-66 0 0,0 0-4 0 0,-2-4 71 0 0,6 6-90 0 0,0 0-67 0 0,1 0-59 0 0,-1 0-49 0 0,0 1-28 0 0,0 0-41 0 0,-3 1 19 0 0,3-1-11 0 0,1 1 55 0 0,-13-1 402 0 0,-18 0 754 0 0,21 0-848 0 0,1 0-103 0 0,0 0-41 0 0,-1 0-51 0 0,1 0-59 0 0,1 1-13 0 0,-2 5 18 0 0,-3 1 13 0 0,2-5-20 0 0,8-2-93 0 0,-10 0 226 0 0,9 0-204 0 0,0 0-67 0 0,1 0-75 0 0,3-1 47 0 0,-1 1 0 0 0,1 0 0 0 0,0 1 0 0 0,-1-1 0 0 0,1 0 0 0 0,-1 0 0 0 0,1 1 0 0 0,-1-1 0 0 0,1 1 0 0 0,-1-1 0 0 0,-14 13 0 0 0,16-12 0 0 0,-1 0 0 0 0,0 0 0 0 0,0 0 0 0 0,0 0 0 0 0,0 0 0 0 0,0 0 0 0 0,1 0 0 0 0,-1 0 0 0 0,0 0 0 0 0,1 0 0 0 0,-1 0 0 0 0,1 0 0 0 0,-1 0 0 0 0,1 1 0 0 0,0 0 0 0 0,1-1 0 0 0,-1 0 0 0 0,0 0 0 0 0,1 0 0 0 0,0 0 0 0 0,-1 0 0 0 0,1 0 0 0 0,-1 0 0 0 0,1 0 0 0 0,0 0 0 0 0,0 0 0 0 0,0 0 0 0 0,0 0 0 0 0,0 0 0 0 0,26 25 0 0 0,-18-21 0 0 0,3-1 0 0 0,17 13 0 0 0,-18-11 0 0 0,0 1 0 0 0,0-2 0 0 0,5 3 0 0 0,34 10-21 0 0,-27-9-45 0 0,5 1-71 0 0,14 8 38 0 0,-2 5 94 0 0,16 13 5 0 0,-49-31 4 0 0,1 1 0 0 0,-2 0 0 0 0,1 0 0 0 0,3 5-4 0 0,3 3 37 0 0,-1 2-2 0 0,2 10 120 0 0,-11-20-128 0 0,0 4 47 0 0,-3-8-51 0 0,0-1 0 0 0,0 0 0 0 0,0 1 0 0 0,0-1 0 0 0,0 0 0 0 0,0 1 0 0 0,0-1 0 0 0,0 0 0 0 0,-1 1 0 0 0,1-1 0 0 0,-1 0 0 0 0,1 1 0 0 0,-1-1-22 0 0,-10 5 228 0 0,6 4 9 0 0,-3-4-49 0 0,-9 2 32 0 0,13-6-151 0 0,-7 3 97 0 0,-2 1 30 0 0,-11 5 119 0 0,5-1-276 0 0,-7-5-40 0 0,10 1-4 0 0,13-4-4 0 0,-1-1 0 0 0,1 0 1 0 0,0 0-1 0 0,-1 0 0 0 0,1 0 0 0 0,-1-1 1 0 0,1 1-1 0 0,-2-1 8 0 0,2 0-1 0 0,0 0-1 0 0,0 0 1 0 0,1 0 0 0 0,-1 1 0 0 0,0-1-1 0 0,0 1 1 0 0,1-1 0 0 0,-1 1 0 0 0,0 0-1 0 0,1 0 1 0 0,-1 1 0 0 0,0-1 1 0 0,-9 4 17 0 0,-7-2 34 0 0,14-3-45 0 0,1 0 0 0 0,-1 0 0 0 0,0 0 0 0 0,1 0 0 0 0,-1-1 0 0 0,0 0 0 0 0,1 0 0 0 0,-1 0 0 0 0,1-1 0 0 0,0 1 0 0 0,-1-1 0 0 0,1 0-1 0 0,-1-1-5 0 0,4 3 0 0 0,0-1 0 0 0,0 1 0 0 0,0-1 0 0 0,0 1 0 0 0,0 0 0 0 0,0-1 0 0 0,0 1 0 0 0,0 0 0 0 0,0 0 0 0 0,0 0 0 0 0,-1 0 0 0 0,1 0 0 0 0,0 0 0 0 0,0 0 0 0 0,-1 0 0 0 0,-12 0 0 0 0,-18-13 0 0 0,19 11-42 0 0,10 1-51 0 0,1-1-45 0 0,0 1 28 0 0,1-1 100 0 0,-1 1 38 0 0,1-1-40 0 0,0 1-38 0 0,0 0-54 0 0,0 0-33 0 0,-1 0-57 0 0,1-1-65 0 0,-1 1-73 0 0,3 1 66 0 0,1-3-212 0 0,0 2 295 0 0,-2 0 125 0 0,1 0 13 0 0,1 0 0 0 0,-1 0-18 0 0,0 0-33 0 0,0-1-57 0 0,1 1-29 0 0,-1-1-59 0 0,2 0-69 0 0,-1-1-78 0 0,11-10-514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41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 9272 0 0,'0'0'208'0'0,"0"0"33"0"0,0 0 14 0 0,0-3-42 0 0,0-8-96 0 0,1 9 4 0 0,1 2 138 0 0,2-1-134 0 0,-1 1 53 0 0,7-5 540 0 0,-6 3-461 0 0,-2 0-162 0 0,-1 1-34 0 0,1 0-40 0 0,-1-1-48 0 0,2 0 240 0 0,1 1-101 0 0,0 0-66 0 0,1 2-41 0 0,-3 0 49 0 0,0-1-31 0 0,0 0 1 0 0,-1 0-1 0 0,1 0 0 0 0,-1 1 1 0 0,1-1-1 0 0,-1 0 1 0 0,1 1-1 0 0,-1-1 1 0 0,1 1-1 0 0,-1 0 1 0 0,1 0-24 0 0,4 3 74 0 0,-2-2-64 0 0,-1 0-40 0 0,2 0-12 0 0,7-1 102 0 0,-8-1-110 0 0,0 0-81 0 0,-2 0 8 0 0,1 0-42 0 0,-1 0-47 0 0,1 0-52 0 0,-1 0-21 0 0,1 0-45 0 0,0 0-40 0 0,0 0-35 0 0,0 0-121 0 0,1 0-35 0 0,7 0-1243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1 4232 0 0,'0'0'91'0'0,"0"0"11"0"0,3 0 12 0 0,10 0-10 0 0,-9 0-161 0 0,-2 0 35 0 0,4 0 71 0 0,-2 0 119 0 0,0 0 109 0 0,-1 0 99 0 0,-1 0 88 0 0,0 0 80 0 0,-1 0 70 0 0,0 0-80 0 0,-1 0 33 0 0,-1 0 646 0 0,0 0-58 0 0,-5 0 1602 0 0,2 0-1619 0 0,1 0-70 0 0,-2 0-97 0 0,3 0-532 0 0,0 0-35 0 0,0 0 72 0 0,-1 0-78 0 0,0 0-87 0 0,1 0-95 0 0,0 0-116 0 0,0 0-78 0 0,0 0-82 0 0,1 0-88 0 0,0 0-93 0 0,0 0-97 0 0,0 0-104 0 0,0 0-107 0 0,-7 0 701 0 0,1 0-41 0 0,-3 0 10 0 0,-11 0 75 0 0,12 0-94 0 0,-2 0 48 0 0,-15 3 67 0 0,-14 7-17 0 0,15-7-98 0 0,5-3 5 0 0,3 2-35 0 0,7 0-24 0 0,0 0-1 0 0,0 1 0 0 0,-3 1-47 0 0,10-3 17 0 0,0 0-1 0 0,0 0 0 0 0,-1-1 0 0 0,1 1 1 0 0,0-1-1 0 0,-1 0 0 0 0,1 0 0 0 0,-1 0-16 0 0,-14 1 62 0 0,5 6 0 0 0,12-6-54 0 0,-1 0 0 0 0,1 0 1 0 0,0-1-1 0 0,-1 1 0 0 0,1-1 0 0 0,-1 1 0 0 0,0-1 0 0 0,1 1 0 0 0,-1-1 0 0 0,1 0 0 0 0,-1 1 0 0 0,0-1 0 0 0,1 0-8 0 0,-1 0 8 0 0,0 0-1 0 0,0 0 1 0 0,1 1-1 0 0,-1-1 1 0 0,0 0-1 0 0,0 1 1 0 0,1 0 0 0 0,-1-1-1 0 0,0 1 1 0 0,1 0-1 0 0,-1 0 1 0 0,1 0-1 0 0,-1 0-7 0 0,0 0 7 0 0,1 0-1 0 0,-1 0 1 0 0,1 0-1 0 0,-1-1 1 0 0,0 1-1 0 0,1 0 1 0 0,-1-1-1 0 0,0 1 1 0 0,0-1-1 0 0,1 0 1 0 0,-1 1-1 0 0,0-1 1 0 0,0 0-7 0 0,0 0 1 0 0,1 0 0 0 0,-1 0 1 0 0,0 0-1 0 0,0 1 0 0 0,1-1 0 0 0,-1 1 1 0 0,1-1-1 0 0,-1 1 0 0 0,0-1 0 0 0,1 1 1 0 0,-1 0-1 0 0,1 0 0 0 0,0 0 0 0 0,-1 0 1 0 0,1 0-1 0 0,0 0 0 0 0,-1 0 0 0 0,1 1-1 0 0,-5 1 48 0 0,6-3-47 0 0,-1 0 0 0 0,0 0 0 0 0,1 0 0 0 0,-1 0-1 0 0,0 0 1 0 0,0 0 0 0 0,1 0 0 0 0,-1 0 0 0 0,0 1-1 0 0,1-1 1 0 0,-1 0 0 0 0,0 0 0 0 0,1 1 0 0 0,-1-1-1 0 0,1 0 0 0 0,-1 1 1 0 0,1 0 0 0 0,0-1 0 0 0,-1 1-1 0 0,1-1 1 0 0,0 1 0 0 0,0 0-1 0 0,-1-1 1 0 0,1 1 0 0 0,0 0 0 0 0,0 0-1 0 0,0-1 1 0 0,0 1 0 0 0,0 0-1 0 0,0-1 1 0 0,0 1-1 0 0,0-1 0 0 0,0 8 16 0 0,0-3-49 0 0,0-2 13 0 0,0 0-50 0 0,0-1 17 0 0,0 60 42 0 0,0-61 11 0 0,0 1 0 0 0,0 0 0 0 0,1 0 0 0 0,-1 0 0 0 0,1-1 0 0 0,-1 1 0 0 0,1 0 0 0 0,-1 0 0 0 0,1-1 0 0 0,0 1 0 0 0,0-1 0 0 0,0 1 0 0 0,0 0 0 0 0,0-1 0 0 0,0 1 0 0 0,0-1 0 0 0,0 1 0 0 0,0-1 0 0 0,-1 1 0 0 0,1 0 0 0 0,-1 0 0 0 0,1-1 0 0 0,-1 1 0 0 0,1 0 0 0 0,-1 0 0 0 0,0 0 0 0 0,0 0 0 0 0,0 211-9 0 0,0-160 29 0 0,0 1 37 0 0,0-1 51 0 0,0 0 65 0 0,0 0 78 0 0,-3-27-146 0 0,-3-2-68 0 0,4-17-37 0 0,1 1 1 0 0,-1-1-1 0 0,1 1 1 0 0,0-1-1 0 0,1 2 0 0 0,0 24-55 0 0,0 1 59 0 0,0-3 37 0 0,0 92 209 0 0,0-121-243 0 0,0 0 0 0 0,0 0 0 0 0,0-1-1 0 0,1 1 1 0 0,-1 0 0 0 0,1 0 0 0 0,-1 0 0 0 0,1 0-1 0 0,0 0 1 0 0,0 0 0 0 0,-1-1 0 0 0,1 1-1 0 0,1 1-6 0 0,-1-1 13 0 0,0-1-1 0 0,0 0 0 0 0,0 1 0 0 0,0-1 0 0 0,-1 1 1 0 0,1 0-1 0 0,-1-1 0 0 0,1 1 0 0 0,-1-1 0 0 0,1 1 1 0 0,-1 0-1 0 0,0-1 0 0 0,0 2-12 0 0,0 33 248 0 0,0-15-113 0 0,0-1-45 0 0,0-17-10 0 0,0-3 18 0 0,0 0 6 0 0,0 0 6 0 0,0 0 2 0 0,0 0-4 0 0,0 0-17 0 0,0 0-7 0 0,0 0 9 0 0,0 0 3 0 0,3 0 0 0 0,26 0 0 0 0,-23 0-96 0 0,-4 1-1 0 0,0-1-1 0 0,-1 0 1 0 0,1 0 0 0 0,0 0 0 0 0,-1 0 0 0 0,1 0 0 0 0,0-1-1 0 0,-1 1 1 0 0,1 0 0 0 0,0-1 0 0 0,-1 1 0 0 0,2-2 1 0 0,2-4-40 0 0,-5 5 39 0 0,0 1 0 0 0,0-1-1 0 0,1 1 1 0 0,-1 0-1 0 0,0-1 1 0 0,1 1 0 0 0,-1-1-1 0 0,0 1 1 0 0,1 0-1 0 0,-1-1 1 0 0,0 1 0 0 0,1 0-1 0 0,-1-1 1 0 0,1 1-1 0 0,-1 0 1 0 0,1 0 0 0 0,-1-1-1 0 0,0 1 1 0 0,1 0-1 0 0,-1 0 1 0 0,1 0 0 0 0,-1 0-1 0 0,1 0 1 0 0,-1 0-1 0 0,1 0 1 0 0,-1 0 0 0 0,1 0-1 0 0,-1 0 1 0 0,1 0-1 0 0,-1 0 1 0 0,1 0 0 0 0,0 0 1 0 0,6 0-21 0 0,-5 1 18 0 0,0-1 0 0 0,1 0-1 0 0,-1 0 1 0 0,0 0 0 0 0,0-1-1 0 0,0 1 1 0 0,0 0 0 0 0,1-1 0 0 0,-1 0-1 0 0,1 0 4 0 0,0-1 1 0 0,1 1 0 0 0,-1-1 0 0 0,1 1 0 0 0,-1-1 0 0 0,1 1 0 0 0,0 0 0 0 0,0 0 0 0 0,0 0 0 0 0,3 1-1 0 0,19-1 82 0 0,-4-1-32 0 0,0-3-35 0 0,2-1-37 0 0,2 3-42 0 0,-11 3 28 0 0,-6 1 15 0 0,1-1-1 0 0,-1-1 0 0 0,0 0 0 0 0,5-1 22 0 0,5-2-9 0 0,-9 2 22 0 0,0-1 0 0 0,0 2 0 0 0,0-1 0 0 0,8 1-13 0 0,-2 1 8 0 0,-8 1 2 0 0,-1-1-1 0 0,1 0 1 0 0,0-1-1 0 0,0 0 1 0 0,1-1-10 0 0,8-2-49 0 0,1-1-52 0 0,11 1-99 0 0,-20 4 251 0 0,0 0-114 0 0,1 0-96 0 0,0 0-80 0 0,-1 0-28 0 0,0 0-37 0 0,19 0-793 0 0,-19 0 658 0 0,-4 0 188 0 0,-2 0 52 0 0,-1 0-1 0 0,0 0-44 0 0,0-1 1 0 0,0 1-43 0 0,-1-1-50 0 0,1 1-56 0 0,0-1-58 0 0,-1 0-57 0 0,1-1-48 0 0,-1 1-44 0 0,1 0-168 0 0,0-1-42 0 0,0 0-203 0 0,2-2-553 0 0,-4 4 1562 0 0</inkml:trace>
  <inkml:trace contextRef="#ctx0" brushRef="#br0" timeOffset="1">17 768 9560 0 0,'0'0'216'0'0,"0"0"32"0"0,0 0 10 0 0,0 0 46 0 0,0 0 150 0 0,0 0 67 0 0,0 0 14 0 0,3 0-23 0 0,9 0-116 0 0,-7 1-274 0 0,-1-1 0 0 0,1 1-1 0 0,0-1 1 0 0,0-1 0 0 0,0 1 0 0 0,0-1-1 0 0,-1 1 1 0 0,1-1 0 0 0,1-1-122 0 0,12-6 280 0 0,-15 7-237 0 0,1 0-1 0 0,-1 0 1 0 0,0 0-1 0 0,1 0 1 0 0,-1 1 0 0 0,1 0-1 0 0,2 0-42 0 0,27 0 262 0 0,0 0-52 0 0,0 0-47 0 0,1 0-40 0 0,-7 0-47 0 0,-9-1 16 0 0,0-1 1 0 0,16-3-93 0 0,2-1 61 0 0,1 4-51 0 0,87 2 37 0 0,-98 0-80 0 0,-3 0-45 0 0,-10-1-13 0 0,12-3 28 0 0,-18 2-15 0 0,0 0-73 0 0,-1 1-35 0 0,-1 0-72 0 0,1-1-86 0 0,-1 1-97 0 0,1 0-110 0 0,0 0-121 0 0,-3 1 286 0 0,0 0-35 0 0,1 0-36 0 0,-1 0-39 0 0,10 0-1363 0 0,6 0-1055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384 256 4800 0 0,'0'0'136'0'0,"0"0"-24"0"0,0 0 9 0 0,0 0 56 0 0,0 0 161 0 0,0 0 294 0 0,-3 0 28 0 0,2 0-656 0 0,0 0 51 0 0,-1 0 47 0 0,1 0 40 0 0,-2 0 95 0 0,1 0 47 0 0,-3 1 268 0 0,-4-1 421 0 0,5-1-580 0 0,1 1-35 0 0,-1 0-65 0 0,1-1-101 0 0,0 1-83 0 0,1-1-96 0 0,0 0-111 0 0,-2-1 211 0 0,0-1-10 0 0,-3-1 36 0 0,1 2 43 0 0,0 0 82 0 0,2 2-81 0 0,0 0 41 0 0,-7 0 90 0 0,-2 0-52 0 0,0 0-50 0 0,1 1-49 0 0,3 1-43 0 0,-5 4 107 0 0,13-5-198 0 0,-1 0 1 0 0,1 0 0 0 0,0-1-1 0 0,-1 1 1 0 0,1 0 0 0 0,-1-1 0 0 0,1 1-1 0 0,-1-1 1 0 0,0 0 0 0 0,1 1-1 0 0,-1-1 1 0 0,1 0 0 0 0,-1 0-30 0 0,-14 1 246 0 0,1 2-54 0 0,2 0-49 0 0,2 1-47 0 0,5-2-60 0 0,-13 1 112 0 0,18-3-135 0 0,-1 0-1 0 0,1 0 1 0 0,0 0-1 0 0,-1 0 0 0 0,1 0 1 0 0,-1 1-1 0 0,1-1 0 0 0,0 0 1 0 0,-1 1-1 0 0,0 0-12 0 0,-14 12 116 0 0,14-12-108 0 0,1 1 1 0 0,0-1-1 0 0,0 0 1 0 0,-1 0 0 0 0,1 0-1 0 0,0 1 1 0 0,-1-1-1 0 0,0-1 1 0 0,1 1 0 0 0,-1 0-1 0 0,1 0 1 0 0,-1-1-1 0 0,0 1 1 0 0,0 0 0 0 0,1-1-1 0 0,-1 0 1 0 0,0 1-1 0 0,0-1 1 0 0,0 0-9 0 0,1 0 3 0 0,0 0 0 0 0,-1 0-1 0 0,1 0 1 0 0,0 0 0 0 0,-1 1 0 0 0,1-1 0 0 0,0 0 0 0 0,0 1-1 0 0,-1-1 1 0 0,1 1 0 0 0,0-1 0 0 0,0 1 0 0 0,0-1 0 0 0,0 1 0 0 0,0 0-1 0 0,0 0 1 0 0,0-1 0 0 0,0 1 0 0 0,0 0 0 0 0,0 0 0 0 0,0 0-1 0 0,0 0 1 0 0,1 0 0 0 0,-1 0 0 0 0,0 1 0 0 0,1-1 0 0 0,-1 0-1 0 0,1 0 1 0 0,-1 0 0 0 0,1 1 0 0 0,-1-1-3 0 0,1 1 1 0 0,-1-1-1 0 0,1 1 1 0 0,-1-1 0 0 0,0 1-1 0 0,0-1 1 0 0,0 1 0 0 0,0-1 0 0 0,0 1-1 0 0,0-1 1 0 0,0 0 0 0 0,0 0-1 0 0,0 0 1 0 0,-1 0 0 0 0,1 0 0 0 0,-2 1-1 0 0,-5 1 0 0 0,7-3 0 0 0,1 0 0 0 0,0 0 0 0 0,0 0 0 0 0,-1 0 0 0 0,1 0 0 0 0,0 0 0 0 0,0 0 0 0 0,0 0 0 0 0,-1 0 0 0 0,1 0 0 0 0,0 0 0 0 0,0 0 0 0 0,-1 0 0 0 0,1 0 0 0 0,0 0 0 0 0,0 1 0 0 0,0-1 0 0 0,0 0 0 0 0,-1 0 0 0 0,1 0 0 0 0,0 0 0 0 0,0 0 0 0 0,0 1 0 0 0,0-1 0 0 0,-1 0 0 0 0,1 0 0 0 0,0 0 0 0 0,0 1 0 0 0,0-1 0 0 0,0 0 0 0 0,0 0 0 0 0,0 1 0 0 0,0-1 0 0 0,0 0 0 0 0,-2 28 0 0 0,2 20 0 0 0,0-47 0 0 0,0 0 0 0 0,0-1 0 0 0,1 1 0 0 0,-1 0 0 0 0,0 0 0 0 0,0 0 0 0 0,1 0 0 0 0,-1 0 0 0 0,0-1 0 0 0,1 1 0 0 0,-1 0 0 0 0,1 0 0 0 0,-1 0 0 0 0,1-1 0 0 0,-1 1 0 0 0,1 0 0 0 0,-1-1 0 0 0,1 1 0 0 0,0 0 0 0 0,-1-1 0 0 0,1 1 1 0 0,0-1-1 0 0,21 11-12 0 0,-6-5-37 0 0,1 3 15 0 0,22 10-8 0 0,1-4 42 0 0,-8-10-11 0 0,-15 0-11 0 0,-11-3 16 0 0,1 0 1 0 0,0-1 0 0 0,-1 1 0 0 0,1-1 0 0 0,0-1 0 0 0,0 1 5 0 0,1-1-1 0 0,0 1 0 0 0,0 0 1 0 0,-1 0-1 0 0,1 1 1 0 0,1 1 0 0 0,-2-1-10 0 0,1 0 0 0 0,0-1-1 0 0,0 0 1 0 0,0 0 0 0 0,1 0 10 0 0,6-2-9 0 0,-9 1 9 0 0,1 0 0 0 0,0 0-1 0 0,-1 0 1 0 0,1 1 0 0 0,-1 0 0 0 0,1 0 0 0 0,14 10 0 0 0,6-6 0 0 0,-6 6 0 0 0,-8-8 0 0 0,-10-3 0 0 0,-1 1 0 0 0,0-1 0 0 0,1 1 0 0 0,-1 0 0 0 0,0 0 0 0 0,0 0 0 0 0,1 0 0 0 0,-1 0 0 0 0,0 0 0 0 0,0 0 0 0 0,0 1 0 0 0,0-1 0 0 0,0 1 0 0 0,-1-1 0 0 0,2 2 0 0 0,0-1 1 0 0,0 1-1 0 0,0-1 0 0 0,0 0 1 0 0,1-1-1 0 0,0 2 0 0 0,0-2 9 0 0,-1 1-1 0 0,1 0 1 0 0,-1 1-1 0 0,1-1 0 0 0,-1 1 1 0 0,1 0-9 0 0,4 5 12 0 0,-6-7 2 0 0,0 1 0 0 0,0-1-1 0 0,0 1 1 0 0,-1 0 0 0 0,1 0-1 0 0,0 0 1 0 0,-1-1 0 0 0,0 2-1 0 0,1-1 1 0 0,-1 0 0 0 0,0 0-1 0 0,0 0 1 0 0,0 1 0 0 0,0-1-1 0 0,0 0 1 0 0,-1 1 0 0 0,1-1 0 0 0,-1 2-14 0 0,0 26 178 0 0,-2-25-2 0 0,-3 1-80 0 0,-2 7 90 0 0,-3 3 45 0 0,2-6-108 0 0,-5 6 87 0 0,11-11-155 0 0,1-4-41 0 0,1 0 0 0 0,0-1 0 0 0,0 1 0 0 0,-1-1-1 0 0,1 1 1 0 0,0 0 0 0 0,-1-1 0 0 0,1 1 0 0 0,-1-1 0 0 0,1 1-1 0 0,-1-1 1 0 0,1 1 0 0 0,-1-1 0 0 0,1 1 0 0 0,-1-1 0 0 0,1 1-1 0 0,-1-1 1 0 0,0 0 0 0 0,1 1 0 0 0,-1-1 0 0 0,0 0 0 0 0,0 0-14 0 0,-4 3 56 0 0,-11 10 139 0 0,1 0-48 0 0,-5-3 20 0 0,0-2-41 0 0,0 0-51 0 0,2-2-59 0 0,1-2 35 0 0,-4-4-26 0 0,11-1-14 0 0,-12 1 43 0 0,-30 0-36 0 0,25 0 36 0 0,24 0-52 0 0,-1 0-1 0 0,1-1 1 0 0,-1 1-1 0 0,1-1 1 0 0,-1 0-1 0 0,1 0 1 0 0,0 0-1 0 0,-2-1-1 0 0,-11-4 0 0 0,-10 0 0 0 0,18 4-6 0 0,1-2 0 0 0,0 1 0 0 0,-6-5 6 0 0,-3-1-82 0 0,11 6 53 0 0,4 3 20 0 0,1 0 1 0 0,-1 0 0 0 0,0-1 0 0 0,1 1 0 0 0,-1 0 0 0 0,1-1-1 0 0,-1 1 1 0 0,0 0 0 0 0,1-1 0 0 0,-1 1 0 0 0,1-1-1 0 0,-1 1 1 0 0,1-1 0 0 0,0 1 0 0 0,-1-1 0 0 0,1 0 0 0 0,-1 1-1 0 0,1-1 1 0 0,0 0 0 0 0,-1 1 0 0 0,1-1 0 0 0,0 0 8 0 0,-3-4-35 0 0,1 2-31 0 0,-1-2 47 0 0,1 1 15 0 0,0 1-28 0 0,1 1-29 0 0,0-1-45 0 0,0 0-24 0 0,1-1-47 0 0,-1 1-53 0 0,1-1-59 0 0,0 1 163 0 0,0 2 14 0 0,0-1-14 0 0,0 0-39 0 0,0 1-10 0 0,0-1-40 0 0,0 1-45 0 0,0-1-52 0 0,0 1-54 0 0,0-1-52 0 0,0 0-46 0 0,0 1-39 0 0,0-1-146 0 0,0 0-39 0 0,0 0-176 0 0,0-2-474 0 0</inkml:trace>
  <inkml:trace contextRef="#ctx0" brushRef="#br0" timeOffset="1">991 0 10088 0 0,'0'0'298'0'0,"0"0"-4"0"0,0 0-161 0 0,0 0 40 0 0,0 0 34 0 0,0 0 8 0 0,0 0 29 0 0,0 0 117 0 0,0 0 50 0 0,2 3 6 0 0,2 1-261 0 0,7 7 278 0 0,-6-6-275 0 0,-1 1-50 0 0,-1 0-106 0 0,2 21 191 0 0,2-11-37 0 0,2 5 103 0 0,18 72 439 0 0,-26-87-636 0 0,0-1 1 0 0,-1 1 0 0 0,1-1 0 0 0,-1 5-64 0 0,2 25 253 0 0,3-17-144 0 0,1 10 62 0 0,-3 6 55 0 0,-3-25-147 0 0,1 0-1 0 0,0 0 1 0 0,2 7-79 0 0,4 14 186 0 0,-6-26-163 0 0,0 2 33 0 0,0-1 0 0 0,-1 1 0 0 0,1 0 0 0 0,-1 4-56 0 0,2 21 214 0 0,3-15-94 0 0,-3-9-57 0 0,0-1 0 0 0,-1 1 0 0 0,1 0 0 0 0,-1 0 0 0 0,-1 0 0 0 0,1 0-63 0 0,-2 8 125 0 0,1-7-49 0 0,0 0 0 0 0,0 0 0 0 0,1-1 0 0 0,0 1-1 0 0,0 1-75 0 0,5 7 110 0 0,0 2 30 0 0,-4-1 26 0 0,-2 38 191 0 0,0-19-147 0 0,1-18-66 0 0,6-1-42 0 0,-1-2-7 0 0,-5 1 33 0 0,-1 6-34 0 0,0 11 52 0 0,0 5-14 0 0,0-35-80 0 0,0-3-108 0 0,0 0-12 0 0,0 0 19 0 0,0 0-18 0 0,0 0-43 0 0,0 0-113 0 0,0 0-202 0 0,1-1-185 0 0,-1-1 78 0 0,0 1 68 0 0,0 0 58 0 0,0 0-18 0 0,0 0 52 0 0,0-3-600 0 0,0 3 535 0 0,0-1-63 0 0,0 1 112 0 0,-1 0-55 0 0,1-5-1781 0 0,0-4-1257 0 0</inkml:trace>
  <inkml:trace contextRef="#ctx0" brushRef="#br0" timeOffset="2">607 368 5784 0 0,'0'0'132'0'0,"0"0"17"0"0,0 0 10 0 0,0-3-26 0 0,0 3-132 0 0,0-1 1 0 0,0 1-1 0 0,0-1 0 0 0,0 1 0 0 0,0-1 0 0 0,0 1 1 0 0,0-1-1 0 0,1 1 0 0 0,-1-1 0 0 0,0 1 0 0 0,0-1 1 0 0,0 1-1 0 0,0-1 0 0 0,1 1 0 0 0,-1-1 0 0 0,0 1 0 0 0,0 0 1 0 0,1-1-1 0 0,-1 1 0 0 0,0-1 0 0 0,1 1 0 0 0,-1 0 1 0 0,0-1-1 0 0,1 1 0 0 0,-1 0 0 0 0,1 0 0 0 0,-1-1 1 0 0,1 1-2 0 0,6-1 87 0 0,-5 1 67 0 0,1-3 178 0 0,-2 2-243 0 0,2-1 68 0 0,4-4 95 0 0,-3 4-100 0 0,-1 1 37 0 0,1 1 76 0 0,1-1 95 0 0,0 1 113 0 0,4-2-88 0 0,2-3 33 0 0,3-2 21 0 0,-3 5-46 0 0,-2 1-135 0 0,-2 0-72 0 0,0-1-34 0 0,2-2-13 0 0,0 0-19 0 0,-2 2-4 0 0,0 0 28 0 0,2 2 59 0 0,15 0 300 0 0,0 0-47 0 0,0 0-45 0 0,0 0-40 0 0,0 0-38 0 0,0 0-36 0 0,24 0 203 0 0,-19 0-251 0 0,-1 0-34 0 0,30 0 136 0 0,-6 0-97 0 0,68 0 280 0 0,-108-1-480 0 0,10 1 48 0 0,-8 4 12 0 0,4 4 6 0 0,-15-7-102 0 0,1 0 1 0 0,-1 0-1 0 0,0-1 1 0 0,0 1-1 0 0,0-1 1 0 0,0 1-1 0 0,3-1-18 0 0,-4 0 15 0 0,-1 0-1 0 0,1 0 0 0 0,0 0 1 0 0,0 1-1 0 0,0-1 0 0 0,0 1 1 0 0,0-1-1 0 0,0 1 0 0 0,0 0 1 0 0,0-1-1 0 0,-1 1 0 0 0,1 0 1 0 0,1 1-15 0 0,-1-1 8 0 0,-1 0 0 0 0,0 0 0 0 0,1 0 1 0 0,-1 0-1 0 0,1-1 0 0 0,-1 1 0 0 0,1-1 1 0 0,0 1-1 0 0,-1-1 0 0 0,1 0 0 0 0,0 1 1 0 0,-1-1-1 0 0,2 0-8 0 0,-1 0-188 0 0,-1 0 58 0 0,1 0 51 0 0,0 0 45 0 0,-1 0 45 0 0,1 0 47 0 0,1 0 58 0 0,0 0 117 0 0,1 0 64 0 0,-1 0-136 0 0,-1 0-76 0 0,1 0-63 0 0,-2 0-65 0 0,1 0-67 0 0,0 0-77 0 0,0 0-87 0 0,0 0-29 0 0,-1 0-73 0 0,1 0-80 0 0,0 0-85 0 0,-1 0-92 0 0,1 0-98 0 0,-1 0-102 0 0,1 0-111 0 0,-2 0-1108 0 0,0 0-1166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0 272 6592 0 0,'0'0'149'0'0,"0"0"23"0"0,0 0 11 0 0,0 0-57 0 0,0 0 4 0 0,0 0 61 0 0,0 0 176 0 0,0 0 327 0 0,0 0 30 0 0,0 0-26 0 0,0 0-122 0 0,0 0-52 0 0,0 0-10 0 0,0 0-22 0 0,0 0-84 0 0,0 0-38 0 0,0 0-8 0 0,0 0-10 0 0,0 0-35 0 0,0 0-18 0 0,3 3-3 0 0,7 6-76 0 0,25 27 352 0 0,-33-34-547 0 0,-1-1 1 0 0,1 1 0 0 0,-1 0 0 0 0,0 0 0 0 0,1 0-1 0 0,-1 0 1 0 0,0 0 0 0 0,0 1 0 0 0,-1-1 0 0 0,1 0 0 0 0,0 0-1 0 0,-1 1-25 0 0,8 15 161 0 0,16 3 30 0 0,-10-1-64 0 0,-10-14-74 0 0,0-1 0 0 0,0 1 0 0 0,1-1 0 0 0,1 1-53 0 0,7 7 78 0 0,32 33 259 0 0,-29-30-233 0 0,-2 0 28 0 0,-1 3 0 0 0,0-1-2 0 0,1-2-4 0 0,-4-6-58 0 0,11 10 58 0 0,-7-2 16 0 0,10 19 78 0 0,0 1-64 0 0,-20-32-107 0 0,1 0 1 0 0,1 0-1 0 0,-1-1 0 0 0,6 6-49 0 0,-5-6 59 0 0,0 1 0 0 0,0-1-1 0 0,-1 1 1 0 0,5 7-59 0 0,-3-3 50 0 0,15 25 135 0 0,-17-24-118 0 0,-5-10-61 0 0,0 0 0 0 0,1 1-1 0 0,-1-1 1 0 0,1 0 0 0 0,-1 0 0 0 0,1 0 0 0 0,-1 0 0 0 0,1 0 0 0 0,0 0 0 0 0,0 0 0 0 0,-1 0 0 0 0,1 0 0 0 0,0-1 0 0 0,0 1 0 0 0,0 0 0 0 0,0 0-1 0 0,0-1 1 0 0,1 1-6 0 0,11 5 80 0 0,-13-6-73 0 0,1 1-1 0 0,-1 0 0 0 0,0 0 0 0 0,1 0 0 0 0,-1-1 1 0 0,0 1-1 0 0,0 0 0 0 0,1 0 0 0 0,-1 0 0 0 0,0 0 1 0 0,0 0-1 0 0,0 0 0 0 0,0-1 0 0 0,0 2-6 0 0,0-1-50 0 0,-1 1 38 0 0,1 1 67 0 0,-1 7 172 0 0,1-7-194 0 0,0 1-57 0 0,0-2-55 0 0,0 1-66 0 0,1-1-79 0 0,0 0-92 0 0,-4-2-320 0 0,-1 0 366 0 0,1 0-4 0 0,1 0-58 0 0,1 0 120 0 0,0 0-37 0 0,1 0-38 0 0,-1 0-38 0 0,0 0-422 0 0,1 0 114 0 0,0-1-51 0 0,0-1-793 0 0,0-2-616 0 0,0-5-1175 0 0</inkml:trace>
  <inkml:trace contextRef="#ctx0" brushRef="#br0" timeOffset="1">368 176 8536 0 0,'0'0'249'0'0,"-3"0"-1"0"0,1-1-186 0 0,-2 2-22 0 0,-6 15-39 0 0,5-8 45 0 0,-6 3 145 0 0,1 2 118 0 0,1 6 53 0 0,2 0-66 0 0,-9 39 429 0 0,14-52-623 0 0,2-1 1 0 0,-1 1-1 0 0,1 0 0 0 0,0 4-102 0 0,-3 21 376 0 0,-23 33 268 0 0,22-46-466 0 0,3-13-124 0 0,0 0 0 0 0,0 0 1 0 0,-1 0-1 0 0,1-1 0 0 0,-1 1 1 0 0,0 0-1 0 0,0-1 0 0 0,-1 1-54 0 0,-21 34 512 0 0,-8 20 108 0 0,0 1-32 0 0,8-21-134 0 0,9-11-195 0 0,12-21-197 0 0,-1-1 0 0 0,0 1-1 0 0,0-1 1 0 0,0 1 0 0 0,-1-1 0 0 0,-4 4-62 0 0,6-6 36 0 0,1-1-1 0 0,-1 1 1 0 0,1-1-1 0 0,0 1 1 0 0,0 0-1 0 0,0 0 1 0 0,0 0-1 0 0,1 1-35 0 0,-5 9 66 0 0,-1-4-57 0 0,-6-2 14 0 0,8 5 25 0 0,-6 0-51 0 0,8-10-81 0 0,3-3-59 0 0,0 0 55 0 0,0 0-67 0 0,0 0-80 0 0,0 0 70 0 0,0 0-37 0 0,0 0-40 0 0,0 0-38 0 0,0 0-380 0 0,0 0 89 0 0,0 0-51 0 0,0 0-732 0 0,0 0-578 0 0,0 0-1096 0 0</inkml:trace>
  <inkml:trace contextRef="#ctx0" brushRef="#br0" timeOffset="2">799 400 8088 0 0,'0'0'182'0'0,"0"0"29"0"0,0 0 12 0 0,0 0-75 0 0,0 0-7 0 0,0 0 55 0 0,0 0 172 0 0,0 2 316 0 0,0 2-382 0 0,0 2 67 0 0,0 16 1018 0 0,0-11-851 0 0,0-6-308 0 0,0 0-41 0 0,0 0-51 0 0,0-1-58 0 0,2 6 337 0 0,4-5-78 0 0,-6-5-316 0 0,1 1 1 0 0,0-1 0 0 0,-1 1-1 0 0,1-1 1 0 0,-1 1 0 0 0,1 0-1 0 0,-1-1 1 0 0,1 1-1 0 0,-1-1 1 0 0,1 1 0 0 0,-1 0-1 0 0,0 0 1 0 0,1-1-1 0 0,-1 1 1 0 0,0 0 0 0 0,1-1-1 0 0,-1 1 1 0 0,0 0 0 0 0,0 0-1 0 0,0 0 1 0 0,0-1-1 0 0,0 1 1 0 0,0 0 0 0 0,0 0-1 0 0,0 0 1 0 0,0-1 0 0 0,0 1-22 0 0,0 3 66 0 0,0 0-21 0 0,0 1 0 0 0,0 0 46 0 0,0 2 72 0 0,0 3 112 0 0,0-4-176 0 0,-2 20 195 0 0,3-11-98 0 0,3-4 34 0 0,1-2-106 0 0,0 1 17 0 0,-2 3-36 0 0,-3 39 106 0 0,0-19-146 0 0,0 0-102 0 0,0-13-23 0 0,0 2-34 0 0,0-17 19 0 0,0 5 38 0 0,0-6-36 0 0,0-1-50 0 0,0 0-79 0 0,0 1-97 0 0,0-1-117 0 0,0-3-198 0 0</inkml:trace>
  <inkml:trace contextRef="#ctx0" brushRef="#br0" timeOffset="3">671 64 8408 0 0,'-2'-2'190'0'0,"-9"-9"28"0"0,8 8-60 0 0,0 2-54 0 0,1 0-34 0 0,-1 2-35 0 0,0-1-21 0 0,1-1 29 0 0,2 0-40 0 0,-1 0-1 0 0,1 0 1 0 0,-1 1 0 0 0,1-1 0 0 0,0 0 0 0 0,0 0 0 0 0,-1 0 0 0 0,1 0-1 0 0,0 0 1 0 0,0 1 0 0 0,0-1 0 0 0,0 0 0 0 0,0 0 0 0 0,0-1-3 0 0,0-7 9 0 0,0 5 26 0 0,0 2 36 0 0,0 1 79 0 0,0 1 121 0 0,0 0 1 0 0,0 0-256 0 0,0-1 0 0 0,0 0 0 0 0,0 0 0 0 0,0 1 0 0 0,1-1 0 0 0,-1 0 0 0 0,0 0 0 0 0,0 1 0 0 0,0-1 0 0 0,1 0 0 0 0,-1 1 0 0 0,0-1 0 0 0,1 0 0 0 0,-1 1 0 0 0,0-1 0 0 0,1 0-16 0 0,2-1 77 0 0,1 1-57 0 0,0 0-56 0 0,0 1-71 0 0,0 0-87 0 0,-1 0 4 0 0,1 0-54 0 0,-4 0 18 0 0,1 0-38 0 0,0 0-360 0 0,-1 0-251 0 0,0 0-582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464 1 6768 0 0,'0'0'149'0'0,"-3"0"23"0"0,-5 0-47 0 0,0 0-44 0 0,-5 0 56 0 0,1 0-183 0 0,0 0 62 0 0,0 0 68 0 0,0 0 75 0 0,0 0 82 0 0,0 0 89 0 0,0 0 95 0 0,0 0 102 0 0,6 0-310 0 0,1 1-35 0 0,-1 2 41 0 0,0 0-39 0 0,-8 4 188 0 0,0-5-48 0 0,-8 1 54 0 0,-1 7 90 0 0,11-6-230 0 0,-4-4-33 0 0,-1 1-30 0 0,15 0-146 0 0,0 0-1 0 0,0 0 0 0 0,0 0 1 0 0,1 0-1 0 0,-1 1 0 0 0,0-1 1 0 0,1 0-1 0 0,-1 1 0 0 0,1-1 1 0 0,-1 1-29 0 0,1-1 26 0 0,-1 1 0 0 0,1-1 0 0 0,-1 1 0 0 0,1-1 0 0 0,-1 0 0 0 0,0 0 0 0 0,0 0 0 0 0,0 0 0 0 0,1 0 0 0 0,-1 0-26 0 0,-12 2 100 0 0,12-2-82 0 0,0-1 0 0 0,-1 1 0 0 0,1-1 0 0 0,0 1 0 0 0,-1 0 0 0 0,1 0 0 0 0,0 0 0 0 0,0 0 0 0 0,0 0 0 0 0,0 0 0 0 0,0 1 0 0 0,0-1 0 0 0,0 1 0 0 0,0 0-18 0 0,-39 44 395 0 0,18-15-236 0 0,10-16-60 0 0,11-13-86 0 0,0 0 0 0 0,1-1 0 0 0,-1 1 0 0 0,1 0 1 0 0,-1 0-1 0 0,1 0 0 0 0,0 0 0 0 0,-1 0 0 0 0,1 0 0 0 0,0 1-13 0 0,-4 24 74 0 0,-2-14-36 0 0,6-11-35 0 0,0-1 1 0 0,1 0-1 0 0,-1 1 0 0 0,0-1 0 0 0,1 1 0 0 0,-1-1 0 0 0,1 1 1 0 0,-1-1-1 0 0,1 1 0 0 0,0 0 0 0 0,0-1 0 0 0,-1 1 1 0 0,1-1-4 0 0,0 24 92 0 0,0-4-51 0 0,0-20-37 0 0,0 1-1 0 0,0 0 1 0 0,1 0 0 0 0,-1-1-1 0 0,0 1 1 0 0,1 0 0 0 0,-1-1 0 0 0,1 1-1 0 0,-1-1 1 0 0,1 1 0 0 0,0 0-1 0 0,-1-1 1 0 0,1 1 0 0 0,0-1 0 0 0,1 1-4 0 0,3 6 28 0 0,-2-1-19 0 0,-2-4-9 0 0,0 0 0 0 0,1 0 1 0 0,-1 0-1 0 0,1-1 1 0 0,-1 1-1 0 0,1-1 0 0 0,0 1 1 0 0,0-1-1 0 0,0 0 1 0 0,0 1-1 0 0,1-1 0 0 0,-1 0 1 0 0,0 0-1 0 0,1-1 1 0 0,0 2-1 0 0,21 6-3 0 0,-2 0 18 0 0,-20-7-11 0 0,1 0 0 0 0,-1 0 0 0 0,1-1 0 0 0,0 1 0 0 0,0-1 0 0 0,-1 0 0 0 0,1 0 0 0 0,0 0 0 0 0,0 0 0 0 0,0 0 0 0 0,0-1 0 0 0,1 1 0 0 0,-1-1 0 0 0,0 0 0 0 0,2 0-4 0 0,-2 0 3 0 0,0 0 0 0 0,1 1 0 0 0,-1-1 0 0 0,0 1 0 0 0,0 0 0 0 0,1-1 0 0 0,-1 1 0 0 0,1 1-3 0 0,-2-1 5 0 0,1 0-1 0 0,-1 0 1 0 0,0-1-1 0 0,0 1 0 0 0,0-1 1 0 0,0 0-1 0 0,0 1 1 0 0,1-1-5 0 0,4-1 10 0 0,1 0 0 0 0,-1-1 0 0 0,0 0 0 0 0,0 0 0 0 0,0-1 0 0 0,1 0-10 0 0,21-7 26 0 0,-17 7-10 0 0,-8 2-11 0 0,0 0 1 0 0,0 0-1 0 0,-1 0 0 0 0,1 0 1 0 0,0-1-1 0 0,-1 1 1 0 0,1-1-1 0 0,-1 0 0 0 0,3-2-5 0 0,14-9 33 0 0,-8 7-8 0 0,-1-2-1 0 0,0 1 1 0 0,9-9-25 0 0,-4-5 18 0 0,3-4 41 0 0,-1 8-23 0 0,-11 12-5 0 0,-1-1 0 0 0,0 0 0 0 0,0 0 0 0 0,-1 0 0 0 0,1-1 0 0 0,1-4-31 0 0,9-23 117 0 0,-11 10-106 0 0,6 13-11 0 0,-9 8 0 0 0,-2 3 0 0 0,0-1 0 0 0,0 0 0 0 0,1 1 0 0 0,-1-1 0 0 0,0 1 0 0 0,0-1 0 0 0,0 0 0 0 0,0 1 0 0 0,0-1 0 0 0,1 0 0 0 0,-1 1 0 0 0,0-1 0 0 0,-1 0 0 0 0,1 1 0 0 0,0-1 0 0 0,0 0 0 0 0,0-27 0 0 0,-1 21 0 0 0,1 5 0 0 0,0 1 0 0 0,0-1 0 0 0,0 0 0 0 0,0 1 0 0 0,0-1 0 0 0,0 0 0 0 0,0 1 0 0 0,1-1 0 0 0,-1 0 0 0 0,1 1 0 0 0,-1-1 0 0 0,1-1 0 0 0,0 3-1 0 0,-1 0 0 0 0,1-1 0 0 0,0 1 0 0 0,-1 0 0 0 0,1-1 0 0 0,0 1 0 0 0,-1 0 0 0 0,1 0 0 0 0,0 0 0 0 0,-1 0 0 0 0,1 0 0 0 0,0 0 0 0 0,-1 0 0 0 0,1 0 0 0 0,0 0 1 0 0,2 0-69 0 0,-3 0 1 0 0,0 0-3 0 0,0 0-20 0 0,0 0 17 0 0,0 0-6 0 0,2 2 12 0 0,-1-1 63 0 0,1 1 1 0 0,-1-1 0 0 0,0 0 0 0 0,0 1 0 0 0,0-1 0 0 0,0 0 0 0 0,0 1-1 0 0,0-1 1 0 0,-1 1 0 0 0,1 0 0 0 0,-1-1 0 0 0,1 1 0 0 0,-1-1-1 0 0,1 1 1 0 0,-1 0 0 0 0,0-1 0 0 0,0 1 0 0 0,1 1 4 0 0,-1-2-4 0 0,0 1 0 0 0,0 0 1 0 0,0-1-1 0 0,1 1 0 0 0,-1 0 0 0 0,0-1 0 0 0,1 1 1 0 0,0-1-1 0 0,-1 1 0 0 0,1 0 0 0 0,0-1 1 0 0,0 0-1 0 0,0 1 0 0 0,0-1 4 0 0,4 8 0 0 0,16 39-11 0 0,-10-30-32 0 0,-8-5 34 0 0,-2-9 9 0 0,0 0 0 0 0,1 0 0 0 0,-1 0-1 0 0,1 0 1 0 0,0 0 0 0 0,0-1 0 0 0,0 1 0 0 0,0 0 0 0 0,11 23 0 0 0,-9-19 0 0 0,0 1 0 0 0,1-1 0 0 0,1 4 0 0 0,5 11 0 0 0,-9-19 0 0 0,-1 1 0 0 0,1-1 0 0 0,0 0 0 0 0,1 1 0 0 0,-1-1 0 0 0,1 0 0 0 0,-1-1 0 0 0,2 2 0 0 0,-2-3 0 0 0,0 0 0 0 0,-1 0 0 0 0,1 0 0 0 0,-1 0 0 0 0,1 0 0 0 0,-1 1 0 0 0,0-1 0 0 0,0 0 0 0 0,0 1 0 0 0,0-1 0 0 0,-1 1 0 0 0,1-1 0 0 0,-1 1 0 0 0,1-1 0 0 0,-1 1 0 0 0,1-1 0 0 0,0 1 0 0 0,0-1 0 0 0,0 1 0 0 0,0-1 0 0 0,0 0 0 0 0,0 1 0 0 0,1-1 0 0 0,-1 0 0 0 0,1 0 0 0 0,-1 0 0 0 0,1 0 0 0 0,3 4 0 0 0,-1-1 0 0 0,0 1 0 0 0,0 0 0 0 0,-1 0 0 0 0,1 0 0 0 0,-1 1 0 0 0,0-1 0 0 0,-3-5 0 0 0,1 1 0 0 0,-1-1 0 0 0,0 1 0 0 0,1-1 0 0 0,-1 1 0 0 0,0-1 0 0 0,0 1 0 0 0,0-1 0 0 0,0 0 0 0 0,0 1 0 0 0,3 14 0 0 0,8-3 10 0 0,-9-10 44 0 0,-2-3-33 0 0,0 0-65 0 0,0 0-68 0 0,0 0-116 0 0,0 0-17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9040 0 0,'0'0'200'0'0,"0"0"33"0"0,0 0 15 0 0,0 0 12 0 0,0 0 23 0 0,0 0 5 0 0,0 0 0 0 0,0 0 17 0 0,0 0 74 0 0,0 0 34 0 0,0 2 10 0 0,0 12-14 0 0,0-1-54 0 0,2-8-31 0 0,5 3-145 0 0,-6-5-122 0 0,0-1 0 0 0,0 0 1 0 0,0 0-1 0 0,-1 1 0 0 0,1-1 0 0 0,-1 0 0 0 0,1 1 0 0 0,-1-1 1 0 0,0 2-58 0 0,1 8 142 0 0,0 4 13 0 0,5-1-51 0 0,1 2 3 0 0,-5 2 57 0 0,-2-12-88 0 0,1 0-1 0 0,0 0 1 0 0,1 0 0 0 0,-1 0-1 0 0,2 2-75 0 0,2 8 144 0 0,0 15 136 0 0,6 3-31 0 0,-6 7-128 0 0,0-18-77 0 0,-2-14-24 0 0,-1 1-1 0 0,0 0 1 0 0,-1-1 0 0 0,0 7-20 0 0,2 36 63 0 0,2-28 23 0 0,0 2 47 0 0,0-2 12 0 0,-1-7-61 0 0,2 17 81 0 0,0-10 1 0 0,-5-22-137 0 0,8 35 274 0 0,-6-2-35 0 0,-2-29-188 0 0,-1-1 0 0 0,1 1-1 0 0,0 0 1 0 0,0-1-1 0 0,1 1 1 0 0,1 3-80 0 0,2 6 138 0 0,0 16 58 0 0,0-15-114 0 0,-3-10-38 0 0,0 0-1 0 0,-1 0 1 0 0,1 0 0 0 0,-1 0-1 0 0,-1 3-43 0 0,2 8 134 0 0,5 1-9 0 0,-2-9-48 0 0,4 14 170 0 0,-1-1 48 0 0,-7-3-70 0 0,-1 25 274 0 0,0-42-367 0 0,0-3-18 0 0,0 0-2 0 0,0 0 3 0 0,0 0 10 0 0,0 0 3 0 0,0 0 0 0 0,0 3 11 0 0,0 7 44 0 0,0-7 17 0 0,0-3 6 0 0,0 0-93 0 0,0 0-75 0 0,0 0-48 0 0,0 0-71 0 0,0 0-117 0 0,0 0 141 0 0,0 0-8 0 0,0 0-21 0 0,0 0-38 0 0,0 0-15 0 0,0 0-39 0 0,0 0-45 0 0,0 0-49 0 0,0 0-54 0 0,0 0-51 0 0,0 0-47 0 0,0 0-42 0 0,0 0-301 0 0,0 0-71 0 0,0 0-54 0 0,0 0-39 0 0,0 0-352 0 0,0 0-36 0 0,0 0-2759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0 623 5328 0 0,'0'0'116'0'0,"0"0"17"0"0,0 0 12 0 0,3 0-14 0 0,2 0-115 0 0,-1-1 67 0 0,9-6 308 0 0,-9 4-297 0 0,-1 1-66 0 0,4 0 49 0 0,0 1 94 0 0,17 1 555 0 0,-18 0-567 0 0,-2 0-45 0 0,13 0 155 0 0,-6-1-118 0 0,10-4 136 0 0,-14 2-166 0 0,1-1 37 0 0,-1 2 25 0 0,1 0-41 0 0,1 2-10 0 0,4 1 23 0 0,-4-1-17 0 0,1 0 45 0 0,-2-1-50 0 0,0-1-26 0 0,0-3-8 0 0,8-1 66 0 0,-8 5-66 0 0,3 0 43 0 0,-5 1-65 0 0,-1-1 1 0 0,1 0 0 0 0,0 0-1 0 0,-1-1 1 0 0,4-1-78 0 0,10-2 154 0 0,-10 3-116 0 0,0 2-37 0 0,7 0 10 0 0,-13 1-10 0 0,0-1 0 0 0,0 0 0 0 0,0 0 0 0 0,0 0 0 0 0,0 0 0 0 0,0-1 0 0 0,0 1 0 0 0,0-1 0 0 0,-1 1 0 0 0,4-2-1 0 0,10-11 59 0 0,-3-1 48 0 0,-10 12 65 0 0,-3-1 0 0 0,0-1-113 0 0,-1-12 218 0 0,1 12-246 0 0,-2 1-76 0 0,-8-2-20 0 0,4-6-8 0 0,-5 4 15 0 0,-3 0 43 0 0,10 5 16 0 0,-38-14 53 0 0,4 0-44 0 0,33 15-7 0 0,1 0 1 0 0,-1 0 0 0 0,0 0-1 0 0,0 1 1 0 0,0 0 0 0 0,1 0-1 0 0,-1 0 1 0 0,0 0 0 0 0,-3 1-4 0 0,-2 0 20 0 0,-1-1-11 0 0,9 0-9 0 0,0 0 0 0 0,0 0 1 0 0,0 0-1 0 0,0 0 0 0 0,0 0 0 0 0,0 0 0 0 0,0 0 0 0 0,0-1 0 0 0,0 1 1 0 0,0-1-1 0 0,0 0 0 0 0,-5-4 0 0 0,6 4 0 0 0,1 1 0 0 0,-1-1 0 0 0,0 0 0 0 0,0 1 0 0 0,0-1 0 0 0,0 1 0 0 0,0-1 0 0 0,0 1 0 0 0,0-1 0 0 0,0 1 0 0 0,0 0 0 0 0,0-1 0 0 0,0 1 0 0 0,0 0 0 0 0,-1 0 0 0 0,1 0 0 0 0,0 0 0 0 0,0 0 0 0 0,0 0 0 0 0,0 0 0 0 0,0 0 0 0 0,0 0 0 0 0,0 0 0 0 0,0 1 0 0 0,-1-1 0 0 0,-25 11 0 0 0,14-7 0 0 0,-20 11 8 0 0,28-13-6 0 0,4-1 1 0 0,0 0 0 0 0,0-1-1 0 0,1 1 1 0 0,-1 0 0 0 0,0 0-1 0 0,0-1 1 0 0,0 1 0 0 0,1 0-1 0 0,-1 0 1 0 0,0 0 0 0 0,1 0-1 0 0,-1 0 1 0 0,1 0 0 0 0,-1 0-1 0 0,1 0 1 0 0,-1 1-3 0 0,-5 9 21 0 0,-5-6 22 0 0,-5 25 21 0 0,12-13-26 0 0,5 13 112 0 0,-1-14-63 0 0,0-8-51 0 0,0-6-24 0 0,0 0-1 0 0,0 0 1 0 0,0 0-1 0 0,0 1 1 0 0,0-1 0 0 0,0 0-1 0 0,1 0 1 0 0,-1 0-1 0 0,1 0 1 0 0,0 1-12 0 0,10 16 72 0 0,-6 8 0 0 0,2-11-12 0 0,2 5 49 0 0,2-2-33 0 0,-8-15-50 0 0,0 1 0 0 0,-1-1 0 0 0,1 0 0 0 0,-1 1 1 0 0,1 2-27 0 0,0 6 51 0 0,1 3 41 0 0,7 0 62 0 0,4-1 3 0 0,-5-5-60 0 0,10 10 52 0 0,-1-1 28 0 0,-5-7-149 0 0,6 1-64 0 0,-9-6 7 0 0,-5-4 5 0 0,-1 0 0 0 0,0 0 1 0 0,1-1-1 0 0,2 2 24 0 0,21 4-45 0 0,-8-2 41 0 0,-8-1 11 0 0,-5-2 4 0 0,0-1-1 0 0,-1 1 0 0 0,1-2 0 0 0,0 1 0 0 0,0-1 0 0 0,0 0 0 0 0,7 0-10 0 0,4-1 42 0 0,-9 1-2 0 0,1-1 0 0 0,0 0 0 0 0,-1-1 0 0 0,9-2-40 0 0,-2-1 31 0 0,9-3-2 0 0,-8 5-48 0 0,-11 2-73 0 0,-1-1 47 0 0,11-4 36 0 0,-14 3-14 0 0,2-1-77 0 0,-3 1 8 0 0,1 0-35 0 0,-1 1-60 0 0,1-1-58 0 0,0 0-64 0 0,0 0-71 0 0,0 0-79 0 0,1 0-87 0 0,0 0-92 0 0,0 1-102 0 0,7-1-914 0 0,8 1-941 0 0</inkml:trace>
  <inkml:trace contextRef="#ctx0" brushRef="#br0" timeOffset="1">831 464 5520 0 0,'0'0'158'0'0,"0"0"30"0"0,3 2 18 0 0,7 13 16 0 0,-7-3-28 0 0,-2-9-58 0 0,1-1-11 0 0,2 2 44 0 0,6 6 167 0 0,2 6 228 0 0,-7-9-274 0 0,-2-2-68 0 0,2 1-24 0 0,2 0 15 0 0,5 4 56 0 0,4 11 130 0 0,-7-9-154 0 0,1 0 61 0 0,1 1 19 0 0,1 5 7 0 0,1 2-13 0 0,-1-7-27 0 0,-5-4-107 0 0,2 6 159 0 0,-1 0-3 0 0,0-6-167 0 0,-6-7-134 0 0,-1 0 1 0 0,1 0 0 0 0,0-1 0 0 0,-1 1 0 0 0,1 0 0 0 0,-1 1 0 0 0,1 0-41 0 0,1 12 224 0 0,-3-14-214 0 0,0-1 0 0 0,0 1 0 0 0,-1-1-1 0 0,1 1 1 0 0,0-1 0 0 0,0 1 0 0 0,0-1 0 0 0,0 1 0 0 0,0-1-1 0 0,1 1 1 0 0,-1-1 0 0 0,0 1 0 0 0,0-1 0 0 0,0 1-1 0 0,0-1 1 0 0,0 1 0 0 0,1-1 0 0 0,-1 0 0 0 0,0 1-1 0 0,0-1 1 0 0,1 1 0 0 0,-1-1 0 0 0,0 1 0 0 0,1-1-1 0 0,-1 0 1 0 0,1 1 0 0 0,-1-1 0 0 0,0 0 0 0 0,1 0-1 0 0,-1 1 1 0 0,1-1 0 0 0,0 0-10 0 0,5 5 146 0 0,-1 3 16 0 0,4 9 17 0 0,-7-13-122 0 0,1 9 135 0 0,-3-10 4 0 0,0-3 16 0 0,0 0 4 0 0,0 0 0 0 0,0 0-6 0 0,0 0-22 0 0,-3 3-10 0 0,-8 7-2 0 0,9-7-14 0 0,1-6-53 0 0,0-2-55 0 0,0-3-21 0 0,0 7-26 0 0,0-1 1 0 0,0 1-1 0 0,0 0 0 0 0,0 0 0 0 0,0 0 0 0 0,0-1 0 0 0,0 1 1 0 0,0 0-1 0 0,-1 1 0 0 0,1-1 0 0 0,0 0 0 0 0,-1 0 1 0 0,1 0-1 0 0,-1 1 0 0 0,1-1 0 0 0,-1 0-7 0 0,0 1 4 0 0,1 0 0 0 0,0-1 0 0 0,0 1 0 0 0,-1-1 0 0 0,1 1 0 0 0,0-1 0 0 0,0 0 0 0 0,0 0 0 0 0,0 1 0 0 0,0-1 0 0 0,0 0 0 0 0,0 0-1 0 0,0 0 1 0 0,0 0 0 0 0,0 0 0 0 0,0 0 0 0 0,0 0 0 0 0,1-1 0 0 0,-1 1 0 0 0,0 0 0 0 0,1 0 0 0 0,-1 0 0 0 0,1-1 0 0 0,0 1 0 0 0,-1 0 0 0 0,1-1 0 0 0,0 1 0 0 0,0 0 0 0 0,0-1 0 0 0,0 1 0 0 0,0 0 0 0 0,0-1-4 0 0,1-7 12 0 0,-1-13 15 0 0,-4 7 30 0 0,1 9-48 0 0,2 5-9 0 0,0-1 0 0 0,0 0 1 0 0,0 0-1 0 0,0 1 0 0 0,0-1 1 0 0,1 0-1 0 0,-1 0 0 0 0,0 0 1 0 0,1 0-1 0 0,0 0 1 0 0,-1 0-1 0 0,1 0 0 0 0,0 0 1 0 0,0 0-1 0 0,0 0 0 0 0,0-1 1 0 0,1 1-1 0 0,-1 0 1 0 0,1 0-1 0 0,9-19 0 0 0,-7 8 0 0 0,-2 10 0 0 0,-1 1 0 0 0,1 0 0 0 0,-1-1 0 0 0,1 1 0 0 0,0 0 0 0 0,0-1 0 0 0,0 1 0 0 0,0 0 0 0 0,0 0 0 0 0,1 0 0 0 0,-1 0 0 0 0,0 0 0 0 0,1 0 0 0 0,0 0 0 0 0,15-14 0 0 0,0 1 0 0 0,1 1 0 0 0,7-4 0 0 0,-6 3 0 0 0,-2 2-17 0 0,0 6-40 0 0,-6 2 46 0 0,-8 4 10 0 0,0 0 1 0 0,0-1 0 0 0,0 1-1 0 0,0 0 1 0 0,0 1 0 0 0,1-1-1 0 0,-1 0 1 0 0,0 1 0 0 0,0 0 0 0 0,3 0 0 0 0,11-1-3 0 0,-6 0-18 0 0,0 1 0 0 0,0 0 0 0 0,0 0 21 0 0,8 4 2 0 0,-9-1-2 0 0,25 10 0 0 0,-16-3 2 0 0,-2 0 1 0 0,0 1 0 0 0,0 1-1 0 0,4 5-2 0 0,-2-1 41 0 0,-1 1 36 0 0,-10-9-47 0 0,4 4-1 0 0,-3 0-38 0 0,17 40-134 0 0,-15-30 154 0 0,0 0 95 0 0,-10-19-99 0 0,0-1 1 0 0,0 0-1 0 0,0 1 1 0 0,-1-1-1 0 0,1 1 1 0 0,-1-1 0 0 0,0 1-1 0 0,0-1 1 0 0,0 2-8 0 0,-1 16-5 0 0,0 1-68 0 0,1-8 59 0 0,0-12 14 0 0,0 0 0 0 0,0 0 0 0 0,0 0 0 0 0,0-1 0 0 0,0 1 0 0 0,0 0 0 0 0,0 0 0 0 0,0 0 0 0 0,1 0 0 0 0,-1 0 0 0 0,0-1 0 0 0,1 1 0 0 0,-1 0 0 0 0,1 0 0 0 0,2 1-34 0 0,0-1-88 0 0,0-1-91 0 0,-2 0 57 0 0,-1 0-39 0 0,1 0-42 0 0,0 0-40 0 0,-1 0-382 0 0,1 1 87 0 0,-1-1-54 0 0,0 2-742 0 0,0 2-584 0 0,0 5-1109 0 0</inkml:trace>
  <inkml:trace contextRef="#ctx0" brushRef="#br0" timeOffset="2">2013 0 7200 0 0,'0'0'165'0'0,"0"0"22"0"0,0 0 6 0 0,0 0 47 0 0,0 0-93 0 0,0 0 122 0 0,0 0 227 0 0,0 0 15 0 0,0 0-10 0 0,0 0-45 0 0,-2 3-21 0 0,1-3-417 0 0,1 1 1 0 0,-1-1-1 0 0,1 1 1 0 0,-1-1-1 0 0,1 1 1 0 0,-1-1 0 0 0,1 1-1 0 0,0-1 1 0 0,-1 1-1 0 0,1-1 1 0 0,0 1-1 0 0,-1 0 1 0 0,1-1-1 0 0,0 1 1 0 0,0 0 0 0 0,0-1-1 0 0,-1 1 1 0 0,1 0-1 0 0,0-1 1 0 0,0 1-1 0 0,0 0 1 0 0,0-1-1 0 0,0 1 1 0 0,0 0 0 0 0,0-1-1 0 0,1 1 1 0 0,-1-1-1 0 0,0 1 1 0 0,0 0-1 0 0,0-1 1 0 0,1 1-1 0 0,-1 0 1 0 0,0-1 0 0 0,1 1-1 0 0,-1-1 1 0 0,0 1-19 0 0,1 1 53 0 0,0 0 1 0 0,0 0-1 0 0,0 0 1 0 0,-1 0 0 0 0,1 0-1 0 0,-1 0 1 0 0,1 0-1 0 0,-1 0 1 0 0,0 1 0 0 0,0-1-54 0 0,2 10 240 0 0,3-2-46 0 0,2 3 16 0 0,-6-9-149 0 0,-1 0 0 0 0,1 1 1 0 0,-1-1-1 0 0,0 0 1 0 0,0 4-62 0 0,0-4 53 0 0,0 1 1 0 0,0-1-1 0 0,1 1 1 0 0,-1-1-1 0 0,2 3-53 0 0,4 8 161 0 0,2-4-37 0 0,-6-8-95 0 0,0 0 1 0 0,0 0-1 0 0,-1 0 0 0 0,1 0 0 0 0,-1 0 0 0 0,0 0 1 0 0,1 1-30 0 0,2 14 133 0 0,-3-10-72 0 0,1-1 0 0 0,0 1 0 0 0,1-1 0 0 0,0 1 0 0 0,0 0-61 0 0,1 1 72 0 0,0 1 0 0 0,-1-1 0 0 0,0 1 0 0 0,-1 0-72 0 0,0-1 71 0 0,1 1 0 0 0,0 0 0 0 0,1-1 0 0 0,0 1-71 0 0,-1-3 39 0 0,0 0 0 0 0,-1 0-1 0 0,0 1 1 0 0,0-1 0 0 0,0 1-1 0 0,-1 2-38 0 0,3 10 78 0 0,6 4 66 0 0,-4 6 10 0 0,4 2 46 0 0,-4 0 22 0 0,-2-16-110 0 0,-1-9-57 0 0,-2-1 0 0 0,1 1 0 0 0,-1 0 0 0 0,0 0 0 0 0,0-1 0 0 0,-1 1-55 0 0,0-1 51 0 0,1 0 0 0 0,0 0 0 0 0,0 0 0 0 0,1 0 0 0 0,-1 0 0 0 0,2 0-51 0 0,-2-1 55 0 0,1 0 0 0 0,-1 0 0 0 0,0 0 0 0 0,0 1 0 0 0,0 4-55 0 0,-1-3-133 0 0,0 0 83 0 0,0 1 70 0 0,0-1 60 0 0,0 0 44 0 0,0-1 35 0 0,0 25 703 0 0,0-21-673 0 0,0-1-93 0 0,0-4-96 0 0,0 1-51 0 0,0 0-59 0 0,0-1-64 0 0,0 1-93 0 0,0 0-91 0 0,0 0-99 0 0,0 0-109 0 0,0 0-116 0 0,0 0-125 0 0,0-3 354 0 0,0 0-34 0 0,0 0-36 0 0,0 0-36 0 0,0-3-1559 0 0,0 0-1200 0 0</inkml:trace>
  <inkml:trace contextRef="#ctx0" brushRef="#br0" timeOffset="3">1438 400 8608 0 0,'0'0'197'0'0,"0"0"24"0"0,3 0 17 0 0,9 0-67 0 0,-2 0-95 0 0,-2 0-66 0 0,4 0-70 0 0,-8 0 87 0 0,0 0 35 0 0,0 0 48 0 0,0 0 58 0 0,2 0 70 0 0,2-2 164 0 0,4-4 77 0 0,1 0 36 0 0,-1 4-92 0 0,-1 2-168 0 0,1 0-88 0 0,13-3 59 0 0,-21 2-197 0 0,26-6 192 0 0,-21 5-132 0 0,0 1 0 0 0,0 0 0 0 0,7 0-89 0 0,16-2 228 0 0,-6-2-56 0 0,-1-1-30 0 0,23 1 130 0 0,0-5-20 0 0,-3 4-84 0 0,-8-4-38 0 0,-17 6-74 0 0,-9 3-15 0 0,0-2 1 0 0,-1 1-1 0 0,1-1 1 0 0,6-3-42 0 0,-8 3 12 0 0,-1-1 1 0 0,1 2-1 0 0,8-2-12 0 0,20 1 56 0 0,-10 1-7 0 0,1-2-1 0 0,26-6-48 0 0,-41 7-2 0 0,11-2 2 0 0,-13 3 0 0 0,-1 0 0 0 0,1 0 0 0 0,0 1 0 0 0,2 0 0 0 0,0 0 16 0 0,-2-1-41 0 0,9-3-119 0 0,-15 3 76 0 0,0 0 0 0 0,0 1 0 0 0,0 0 0 0 0,0 0-1 0 0,1 1 1 0 0,2-1 68 0 0,0 1-35 0 0,-4 0-31 0 0,0 0-33 0 0,0 0-34 0 0,0 0-34 0 0,0 0-35 0 0,0 0-36 0 0,0 0-36 0 0,0 0-36 0 0,0 0-39 0 0,-1 0-37 0 0,1 0-39 0 0,-1 0-40 0 0,1 0-40 0 0,-1 0-41 0 0,5 0-1144 0 0,3 0-954 0 0</inkml:trace>
  <inkml:trace contextRef="#ctx0" brushRef="#br0" timeOffset="4">2636 384 6160 0 0,'0'0'133'0'0,"0"2"23"0"0,0 2-94 0 0,0-1-33 0 0,0-1-1 0 0,0 1 1 0 0,0-1 0 0 0,0 0-1 0 0,0 1 1 0 0,1-1 0 0 0,-1 0-1 0 0,1 1 1 0 0,0 1-29 0 0,12 12 31 0 0,-11-15-33 0 0,0 1 0 0 0,0 0 0 0 0,-1 0 0 0 0,1 0 0 0 0,-1 0 0 0 0,0 0 0 0 0,2 2 2 0 0,-1 2 22 0 0,-2 3 32 0 0,0-8-16 0 0,0 1 0 0 0,1 0 0 0 0,-1-1 0 0 0,0 1 0 0 0,1 0 0 0 0,-1-1 0 0 0,1 1 0 0 0,-1 0 0 0 0,1-1 0 0 0,0 1 0 0 0,0-1 0 0 0,0 0 0 0 0,0 1 0 0 0,0-1-38 0 0,4 8 198 0 0,0 1 96 0 0,2 4 62 0 0,-3-6-149 0 0,-4-7-155 0 0,1 0 1 0 0,-1 1-1 0 0,0-1 0 0 0,1 1 0 0 0,-1-1 0 0 0,0 1 1 0 0,0-1-1 0 0,0 1 0 0 0,0-1 0 0 0,0 1-52 0 0,3 14 534 0 0,2-7-242 0 0,3 5 234 0 0,-3-4-224 0 0,-1-5-130 0 0,1 4 25 0 0,-5-7-147 0 0,1 0-1 0 0,-1 0 1 0 0,1 0-1 0 0,-1 0 1 0 0,0 0-1 0 0,1 0 1 0 0,-1 0 0 0 0,0 0-1 0 0,0-1 1 0 0,0 1-1 0 0,-1 1-49 0 0,1-1 45 0 0,0 0 1 0 0,0 0-1 0 0,0 0 0 0 0,0 0 0 0 0,0 0 1 0 0,0 0-1 0 0,0 0 0 0 0,1 0 0 0 0,-1 0 1 0 0,1-1-1 0 0,0 2-45 0 0,4 6 115 0 0,-4-8-96 0 0,0 0-1 0 0,0 1 1 0 0,-1-1 0 0 0,1 1 0 0 0,0-1 0 0 0,0 1 0 0 0,-1-1 0 0 0,1 1-1 0 0,-1 0 1 0 0,0-1 0 0 0,1 1 0 0 0,-1 0 0 0 0,0-1 0 0 0,0 1-19 0 0,0 2-104 0 0,0 0 55 0 0,0 0 47 0 0,0 0 38 0 0,0 4 117 0 0,0 11 335 0 0,0-13-388 0 0,0-1-60 0 0,0-1-55 0 0,0-1-33 0 0,0 0-37 0 0,0 0-44 0 0,0 1-61 0 0,0-1-60 0 0,0 1-65 0 0,0-1-71 0 0,0 0-77 0 0,0 0-81 0 0,0 0-87 0 0,0 0-94 0 0,0 0-823 0 0,0-3-889 0 0</inkml:trace>
  <inkml:trace contextRef="#ctx0" brushRef="#br0" timeOffset="5">2556 192 8808 0 0,'-2'0'197'0'0,"1"0"-186"0"0,1 0 0 0 0,-1 0 0 0 0,1 0 0 0 0,-1 0 0 0 0,1 0 0 0 0,-1 0 0 0 0,1 0 0 0 0,-1 0 0 0 0,1 0 0 0 0,-1 0 0 0 0,1 0 0 0 0,-1-1 0 0 0,1 1 0 0 0,-1 0 0 0 0,1 0 0 0 0,0-1 0 0 0,-1 1 0 0 0,1 0 0 0 0,-1 0 0 0 0,1-1 0 0 0,0 1 0 0 0,-1-1 0 0 0,1 1 0 0 0,0 0 0 0 0,-1-1 0 0 0,1 1 0 0 0,0-1 0 0 0,0 1 0 0 0,-1 0 0 0 0,1-1 0 0 0,0 1 0 0 0,0-1 0 0 0,0 1 0 0 0,0-1 0 0 0,-1 1-1 0 0,1-1 1 0 0,0 1 0 0 0,0-1 0 0 0,0 1 0 0 0,0-1 0 0 0,0 1 0 0 0,0-1-11 0 0,1 1 4 0 0,-1 0 0 0 0,0 0-1 0 0,0-1 1 0 0,0 1 0 0 0,0 0 0 0 0,0 0-1 0 0,0 0 1 0 0,0 0 0 0 0,0 0-1 0 0,0 0 1 0 0,0 0 0 0 0,0 0-1 0 0,0 0 1 0 0,0 0 0 0 0,0-1 0 0 0,0 1-1 0 0,0 0 1 0 0,0 0 0 0 0,0 0-1 0 0,0 0 1 0 0,0 0 0 0 0,-1 0-1 0 0,1 0 1 0 0,0 0 0 0 0,0 0-1 0 0,0 0 1 0 0,0 0 0 0 0,0-1 0 0 0,0 1-1 0 0,0 0 1 0 0,0 0 0 0 0,0 0-1 0 0,0 0 1 0 0,0 0 0 0 0,0 0-1 0 0,0 0 1 0 0,0 0 0 0 0,-1 0 0 0 0,1 0-1 0 0,0 0 1 0 0,0 0 0 0 0,0 0-1 0 0,0 0 1 0 0,0 0 0 0 0,0 0-1 0 0,0 0 1 0 0,0 0 0 0 0,0 0-1 0 0,0 0 1 0 0,-1 0 0 0 0,1 0 0 0 0,0 0-1 0 0,0 0 1 0 0,0 0 0 0 0,0 0-1 0 0,0 0 1 0 0,0 0-4 0 0,-11 0 79 0 0,9 0 98 0 0,2 0 26 0 0,2-3-3 0 0,9-7-18 0 0,-8 7-93 0 0,1 2-42 0 0,5 2-27 0 0,-7-1 2 0 0,21 0 65 0 0,-14 0-78 0 0,7 0-105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545 1 7920 0 0,'0'0'174'0'0,"-3"0"29"0"0,-16 0 168 0 0,-7 0-303 0 0,18 0-42 0 0,0 0 49 0 0,-1 0 42 0 0,1 0 34 0 0,-9 0 217 0 0,-22 0 603 0 0,29 0-721 0 0,0 0-56 0 0,1 0 110 0 0,3 2-64 0 0,1 0-55 0 0,0 1-44 0 0,-7 3 71 0 0,-15-1 54 0 0,6 6-30 0 0,8-8-126 0 0,-3 2 70 0 0,-3 6 83 0 0,7-4-122 0 0,-8 6 130 0 0,7-2-20 0 0,11-9-213 0 0,0-1 1 0 0,1 1 0 0 0,-1-1-1 0 0,0 0 1 0 0,0 1 0 0 0,1-1 0 0 0,-1 0-1 0 0,-1 0-38 0 0,-15 9 213 0 0,11-4-164 0 0,1 0 0 0 0,0 0 0 0 0,1 1 0 0 0,-1 0-1 0 0,1 0 1 0 0,-3 6-49 0 0,6-9 25 0 0,-25 42 201 0 0,6 3-64 0 0,-11 53 83 0 0,27-79-188 0 0,0 0 0 0 0,1 17-57 0 0,-1-4 45 0 0,-5 15 27 0 0,4-3-12 0 0,2-24-50 0 0,1-8-5 0 0,0-1-1 0 0,1 1 1 0 0,1 11-5 0 0,0-1 22 0 0,1-5-5 0 0,0 1 0 0 0,1-1 0 0 0,2 1-17 0 0,1 4 24 0 0,-1-5 8 0 0,0-1 0 0 0,-1 1 0 0 0,-1 3-32 0 0,-1-15 5 0 0,0 1 1 0 0,0-1-1 0 0,2 1 0 0 0,-1-1 1 0 0,1 2-6 0 0,20 40 77 0 0,-12-3 4 0 0,-3-32-43 0 0,1-1-1 0 0,1 0 1 0 0,0-1 0 0 0,1 0-1 0 0,8 9-37 0 0,-7-8 36 0 0,-3-4 3 0 0,7 8 62 0 0,0 0-1 0 0,2 0-100 0 0,-11-12 38 0 0,1-1 0 0 0,1 0 0 0 0,-1 0-1 0 0,1-1 1 0 0,0 0 0 0 0,8 4-38 0 0,-7-4 49 0 0,0 0 0 0 0,-1 1 0 0 0,2 2-49 0 0,17 10 107 0 0,-5-12-21 0 0,-12-4-44 0 0,1 2 5 0 0,-1 0 0 0 0,0 0 0 0 0,0 1 0 0 0,4 2-47 0 0,25 12 108 0 0,-11-10-5 0 0,-9-2-78 0 0,-14-6-110 0 0,-1 0 50 0 0,15 0 89 0 0,-14-1-119 0 0,-2 0-8 0 0,-1 0-34 0 0,2 0-77 0 0,-1 0-69 0 0,0-1-78 0 0,0 1-88 0 0,-1 0 39 0 0,-1 0-60 0 0,1 0-53 0 0,-1 0-46 0 0,1 0-161 0 0,0 0-45 0 0,1 0-194 0 0,0 0-518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672 464 7488 0 0,'0'0'166'0'0,"0"0"29"0"0,-2-3 12 0 0,-12-10-34 0 0,-9-12-131 0 0,20 23-26 0 0,-2 0 21 0 0,-2-1 72 0 0,0 0 87 0 0,2-7 192 0 0,-6 3-7 0 0,-3 0-83 0 0,10 5-182 0 0,-1 0 5 0 0,1 1-1 0 0,0 0 1 0 0,-1 1 0 0 0,1-1 0 0 0,0 1 0 0 0,-1 0 0 0 0,1 0 0 0 0,-1 0 0 0 0,-3 1-121 0 0,-8 0 390 0 0,4-2-125 0 0,9 1-192 0 0,-1 0 0 0 0,1 0 1 0 0,0 0-1 0 0,0 0 0 0 0,-1 0 1 0 0,1 0-1 0 0,0 1 0 0 0,0 0 0 0 0,-1-1 1 0 0,1 2-74 0 0,-5 2 149 0 0,-19 8 200 0 0,17-9-288 0 0,-10 3 40 0 0,5 1 23 0 0,7-3-62 0 0,-19 8 138 0 0,22-11-181 0 0,-18 7 94 0 0,19-6-80 0 0,0-1 1 0 0,0 1 0 0 0,0 0-1 0 0,1 1 1 0 0,-1-1-1 0 0,0 1 1 0 0,-2 2-34 0 0,4-3 17 0 0,0-1 1 0 0,0 1-1 0 0,0-1 0 0 0,0 1 1 0 0,0-1-1 0 0,-1 0 1 0 0,1 0-1 0 0,0 0 0 0 0,-1 0 1 0 0,1 0-1 0 0,-1 0 0 0 0,1-1 1 0 0,-1 1-18 0 0,1-1 18 0 0,-1 1 1 0 0,1-1-1 0 0,-1 1 1 0 0,1 0-1 0 0,-1 0 1 0 0,1 0-1 0 0,0 0 1 0 0,0 1 0 0 0,-1-1-1 0 0,1 1 1 0 0,0-1-1 0 0,0 1 1 0 0,0 0-19 0 0,-44 39 439 0 0,15-18-222 0 0,15-9-85 0 0,1 7-32 0 0,13-16-80 0 0,-1-1 1 0 0,1 0 0 0 0,-1 1 0 0 0,0-1 0 0 0,-4 3-21 0 0,-11 16 84 0 0,7-1-47 0 0,-5 15-176 0 0,10-15 60 0 0,5-15 55 0 0,-1 1 1 0 0,-1-1-1 0 0,1 0 1 0 0,-3 3 23 0 0,1-1 8 0 0,-5 12 55 0 0,6 0 59 0 0,3 37 140 0 0,1-55-260 0 0,-1 0 0 0 0,0-1 0 0 0,-1 1 0 0 0,1 0 0 0 0,-1-1 1 0 0,1 1-1 0 0,-1 0 0 0 0,0-1 0 0 0,1 1 0 0 0,-1-1 0 0 0,-1 1 1 0 0,1 0-3 0 0,-1-1-1 0 0,1 1 1 0 0,0-1 0 0 0,0 1 0 0 0,0-1 0 0 0,0 1 0 0 0,1-1-1 0 0,-1 1 1 0 0,1 0 0 0 0,0-1 0 0 0,-1 1 0 0 0,1 0 0 0 0,1 1 0 0 0,-2 6 1 0 0,0 10 32 0 0,5-2 65 0 0,-1-11-70 0 0,4 17 86 0 0,-4 9 66 0 0,-3-25-144 0 0,-1 14 38 0 0,5-7 10 0 0,1-7-38 0 0,-4-7-36 0 0,0 1 0 0 0,0-1 0 0 0,0 1 0 0 0,0-1 0 0 0,-1 1 0 0 0,1-1 1 0 0,-1 1-1 0 0,1-1 0 0 0,-1 1 0 0 0,1 0 0 0 0,-1-1 0 0 0,0 1 0 0 0,0 0 0 0 0,0 0-9 0 0,1-1 6 0 0,-1 1 1 0 0,0 0 0 0 0,0-1 0 0 0,0 1-1 0 0,1 0 1 0 0,-1-1 0 0 0,1 1 0 0 0,0 0 0 0 0,-1-1-1 0 0,1 1 1 0 0,0-1 0 0 0,0 1 0 0 0,0-1 0 0 0,0 1-8 0 0,4 6 31 0 0,0 5 32 0 0,6-8 7 0 0,-10-3-52 0 0,1 1-1 0 0,-1-1 1 0 0,0 0 0 0 0,1 0 0 0 0,-1 1 0 0 0,0-1-1 0 0,0 1 1 0 0,-1 0-18 0 0,1-1 20 0 0,0 1-1 0 0,0-1 1 0 0,0 0-1 0 0,0 1 1 0 0,0-1-1 0 0,1 0 1 0 0,-1 1-1 0 0,1-1-19 0 0,11 3 103 0 0,3 8-10 0 0,-14-11-80 0 0,-1-1-1 0 0,1 1 1 0 0,0 0-1 0 0,0-1 1 0 0,-1 0 0 0 0,1 1-1 0 0,0-1 1 0 0,1 0-13 0 0,15 3 169 0 0,6-4-20 0 0,37 0 91 0 0,-50 0-193 0 0,9 0-22 0 0,36 0 124 0 0,-39 0-128 0 0,-1 0-34 0 0,9 0 68 0 0,30 0-50 0 0,-53-1-5 0 0,-1 1 0 0 0,1 0 0 0 0,0 0 0 0 0,0-1 0 0 0,0 1 0 0 0,-1-1 0 0 0,1 0 0 0 0,0 1 0 0 0,-1-1 0 0 0,2-1 0 0 0,9-2-13 0 0,4 9-62 0 0,-4-9-14 0 0,-11 3 72 0 0,1 0-1 0 0,0 0 1 0 0,-1 1-1 0 0,1-1 1 0 0,0 0-1 0 0,-1 1 1 0 0,1-1-1 0 0,0 1 1 0 0,0 0-1 0 0,1 0 18 0 0,4 0-68 0 0,-1 0-27 0 0,1 0-36 0 0,-1-1-40 0 0,0-1-41 0 0,-3 0 64 0 0,2-1 2 0 0,-1 0 29 0 0,-1 2 10 0 0,0-1-15 0 0,-1 1-43 0 0,1 1-13 0 0,-1-1-44 0 0,1 1-51 0 0,1 0-57 0 0,-3 0 68 0 0,1 0-35 0 0,1 0-386 0 0,-1 0 104 0 0,1 0-47 0 0,2 0-724 0 0,1 0-563 0 0,4 0-1075 0 0</inkml:trace>
  <inkml:trace contextRef="#ctx0" brushRef="#br0" timeOffset="1">417 911 7256 0 0,'0'0'165'0'0,"0"0"22"0"0,0 0 7 0 0,0 0 42 0 0,0 0 132 0 0,3 0 59 0 0,5-1-134 0 0,3-5 42 0 0,3-1 0 0 0,-2 5-71 0 0,0 3 2 0 0,-8-1-177 0 0,0 0 1 0 0,0 0-1 0 0,0 0 0 0 0,0 0 1 0 0,0 0-1 0 0,0-1 1 0 0,0 0-1 0 0,2-1-89 0 0,3-1 121 0 0,0 1 1 0 0,0 0-1 0 0,0 0 1 0 0,6-1-122 0 0,-2 2 151 0 0,3 1 51 0 0,38 0 311 0 0,-33 0-364 0 0,4 0 58 0 0,28 0 190 0 0,-30 0-215 0 0,-19 0-164 0 0,-2 0-11 0 0,-1 0 0 0 0,0 0-1 0 0,0 0 1 0 0,1 0 0 0 0,-1 0 0 0 0,0 0 0 0 0,0 0-1 0 0,0 1 1 0 0,1-1 0 0 0,-1 0 0 0 0,0 1-1 0 0,0-1 1 0 0,0 1 0 0 0,0-1-7 0 0,9 13 23 0 0,-9-12-23 0 0,-1 1-1 0 0,1-1 1 0 0,0 0 0 0 0,0 0 0 0 0,0 0 0 0 0,0 0 0 0 0,0 0 0 0 0,0 0 0 0 0,1 0 0 0 0,-1-1 0 0 0,0 1 0 0 0,0 0 0 0 0,0-1 0 0 0,1 1 0 0 0,-1-1 0 0 0,0 1 1 0 0,-1-1-1 0 0,1 0 1 0 0,0 0-1 0 0,-1 1 0 0 0,1-1 1 0 0,0 1-1 0 0,-1-1 1 0 0,1 1-1 0 0,0-1 0 0 0,-1 1 1 0 0,1-1-1 0 0,-1 1 1 0 0,1-1-1 0 0,-1 1 1 0 0,0-1-1 0 0,1 1 0 0 0,-1 0 1 0 0,1-1-1 0 0,-1 1 1 0 0,0 0-1 0 0,0-1 1 0 0,1 1-1 0 0,-1 0 0 0 0,0 0 1 0 0,0-1-1 0 0,0 1 0 0 0,3 5 43 0 0,8 4-20 0 0,-8-3 35 0 0,-3 2-47 0 0,-1-6 8 0 0,0 5 52 0 0,-5 6 215 0 0,3-8-202 0 0,0 1-73 0 0,1 2 50 0 0,1 27 200 0 0,1-20-176 0 0,0-3-60 0 0,0 25 243 0 0,0-2-71 0 0,0 68 205 0 0,0-59-197 0 0,0-19-53 0 0,0 2 38 0 0,0 0 46 0 0,0 3 57 0 0,0-27-308 0 0,0 3 171 0 0,0-6-156 0 0,0 0-64 0 0,0-1-71 0 0,0 1-86 0 0,0 1-103 0 0,0-16-152 0 0</inkml:trace>
  <inkml:trace contextRef="#ctx0" brushRef="#br0" timeOffset="2">1343 1 8576 0 0,'0'0'197'0'0,"0"0"24"0"0,0 2 17 0 0,0 0-220 0 0,1-1 0 0 0,-1 0 0 0 0,0 1 0 0 0,0-1 0 0 0,1 0 0 0 0,-1 1 0 0 0,0-1 0 0 0,1 0 0 0 0,0 0 0 0 0,0 1-18 0 0,-1-1 5 0 0,1 0 0 0 0,0 0 0 0 0,-1 0 0 0 0,1 0 0 0 0,0 0 0 0 0,0 0 0 0 0,0 0 0 0 0,0 0 0 0 0,0 0 0 0 0,0-1 0 0 0,0 1 0 0 0,0 0-5 0 0,4 1 0 0 0,-4-2 0 0 0,0 1 0 0 0,-1-1 0 0 0,1 0 0 0 0,0 1 0 0 0,-1-1 0 0 0,1 0 0 0 0,-1 1 0 0 0,1-1 0 0 0,0 1 0 0 0,-1-1 0 0 0,1 1 0 0 0,-1-1 0 0 0,0 1 0 0 0,1-1 0 0 0,-1 1 0 0 0,1-1 0 0 0,-1 1 0 0 0,0 0 0 0 0,1-1 0 0 0,-1 1 0 0 0,0-1 0 0 0,1 1 0 0 0,1 4 0 0 0,4 4 26 0 0,2-1 55 0 0,0 0 46 0 0,-1 2 52 0 0,0 2 5 0 0,7 8 179 0 0,0-4-27 0 0,14 17 155 0 0,-2 5-44 0 0,-4 5-39 0 0,-5 0-34 0 0,-3-8-71 0 0,2-4-56 0 0,-8-15-71 0 0,0 1 0 0 0,-1 0 0 0 0,4 14-176 0 0,-8-21 57 0 0,13 38 200 0 0,-2-17-85 0 0,3 9 31 0 0,-14-32-164 0 0,0 0 0 0 0,-1 0 0 0 0,-1 0 1 0 0,1 4-40 0 0,4 49 204 0 0,-2-30-89 0 0,0-9 29 0 0,-1 0-1 0 0,-1 17-143 0 0,-2-16 214 0 0,3 18-214 0 0,0-18 76 0 0,2 15 64 0 0,-10-3-1 0 0,2-16-62 0 0,1 28 110 0 0,1-16-25 0 0,-2 0 61 0 0,-3-5 48 0 0,-1-1 1 0 0,-1 0-1 0 0,-2 2-271 0 0,-4 14 321 0 0,14-41-320 0 0,-10 30 235 0 0,-1 0 422 0 0,-7 13-658 0 0,6-21 189 0 0,-14 15 162 0 0,4 6-40 0 0,3-15-87 0 0,12-20-106 0 0,1 0 0 0 0,1 1 0 0 0,-3 4-118 0 0,-9 17 264 0 0,-12 9 11 0 0,12-17-109 0 0,0 2 65 0 0,-5 6 28 0 0,-20 17 226 0 0,39-45-446 0 0,0 1 0 0 0,0-1 0 0 0,0 0 0 0 0,0 1 0 0 0,-1-2 0 0 0,0 2-39 0 0,0-2 31 0 0,1 1-1 0 0,-1 0 0 0 0,1 1 1 0 0,0-1-1 0 0,-1 0 0 0 0,0 2-30 0 0,-11 9 112 0 0,1-8-18 0 0,10 2-74 0 0,4-6-18 0 0,-1-1 0 0 0,1 0-1 0 0,0 1 1 0 0,-1-1-1 0 0,1 1 1 0 0,0-1 0 0 0,0 1-1 0 0,-1-1 1 0 0,1 0-1 0 0,-1 1 1 0 0,1-1 0 0 0,0 0-1 0 0,-1 0 1 0 0,1 1-1 0 0,-1-1 1 0 0,1 0 0 0 0,-1 0-1 0 0,1 1 1 0 0,-1-1-1 0 0,1 0 1 0 0,0 0 0 0 0,-1 0-1 0 0,1 0 1 0 0,-1 0-1 0 0,0 0 1 0 0,1 0 0 0 0,-1 0-1 0 0,1 0 1 0 0,-1 0-1 0 0,1 0 1 0 0,-1 0 0 0 0,1 0-2 0 0,-1 0 0 0 0,0 0 1 0 0,0 0-1 0 0,1 0 1 0 0,-1 0-1 0 0,0 0 1 0 0,1 0 0 0 0,-1 0-1 0 0,0 0 1 0 0,1 0-1 0 0,-1 1 1 0 0,0-1-1 0 0,1 0 1 0 0,-1 0 0 0 0,0 1-1 0 0,1-1 1 0 0,-1 1-1 0 0,1-1 1 0 0,-1 0-1 0 0,1 1 1 0 0,-1-1 0 0 0,1 1-1 0 0,-1-1 1 0 0,1 1-1 0 0,-1-1 1 0 0,1 1-1 0 0,0 0 0 0 0,-1-1 2 0 0,1 1 0 0 0,-1 0 0 0 0,1-1 0 0 0,0 1 0 0 0,-1-1 0 0 0,1 1 0 0 0,-1-1 0 0 0,1 1-1 0 0,-1-1 1 0 0,0 0 0 0 0,1 1 0 0 0,-1-1 0 0 0,1 0 0 0 0,-1 1 0 0 0,0-1 0 0 0,1 0 0 0 0,-1 0-1 0 0,0 0 1 0 0,1 1 0 0 0,-1-1 0 0 0,0 0 0 0 0,1 0 0 0 0,-1 0 0 0 0,0 0 0 0 0,0 0 0 0 0,1 0-2 0 0,-1 0 0 0 0,1-1 1 0 0,-1 1-1 0 0,1 0 1 0 0,-1 0-1 0 0,1 0 1 0 0,-1 0-1 0 0,0 0 1 0 0,1 0-1 0 0,-1 0 1 0 0,1 0-1 0 0,-1 0 1 0 0,1 0-1 0 0,-1 1 1 0 0,1-1-1 0 0,-1 0 1 0 0,1 0-1 0 0,-1 0 1 0 0,1 0-1 0 0,-1 1 1 0 0,1-1-1 0 0,0 0 1 0 0,-1 1-1 0 0,1-1 0 0 0,-1 0 1 0 0,1 1-1 0 0,0-1 1 0 0,-1 0-1 0 0,1 1 1 0 0,0-1-1 0 0,-1 1 1 0 0,1-1-1 0 0,0 1 1 0 0,0-1-1 0 0,-1 1 1 0 0,1-1-1 0 0,0 1 1 0 0,0-1-1 0 0,0 1 1 0 0,0-1-1 0 0,0 1 1 0 0,0-1-1 0 0,-1 1 1 0 0,1-1-1 0 0,0 1 1 0 0,1-1-1 0 0,-1 1 0 0 0,0-1 1 0 0,0 0 0 0 0,0 0 0 0 0,0 0 0 0 0,0 0 0 0 0,0 1-1 0 0,0-1 1 0 0,0 0 0 0 0,0 0 0 0 0,0 0 0 0 0,0 0 0 0 0,0 0-1 0 0,0 0 1 0 0,0 0 0 0 0,0 0 0 0 0,0 0 0 0 0,0 0 0 0 0,0 1-1 0 0,0-1 1 0 0,0 0 0 0 0,0 0 0 0 0,0 0 0 0 0,0 0 0 0 0,0 0 0 0 0,0 0-1 0 0,-1 0 1 0 0,1 0 0 0 0,0 0 0 0 0,0 0 0 0 0,0 0 0 0 0,0 1-1 0 0,0-1 1 0 0,0 0 0 0 0,0 0 0 0 0,0 0 0 0 0,0 0 0 0 0,0 0-1 0 0,0 0 1 0 0,0 0 0 0 0,0 0 0 0 0,-1 0 0 0 0,1 0 0 0 0,0 0 0 0 0,0 0-1 0 0,0 0 1 0 0,0 0 0 0 0,0 0 0 0 0,0 0 0 0 0,0 0 0 0 0,0 0-1 0 0,0 0 1 0 0,0 0 0 0 0,-1 0 0 0 0,1 0 0 0 0,0 0 0 0 0,0 0-1 0 0,0 0 1 0 0,0 0-1 0 0,-11 0 27 0 0,9 0 42 0 0,2 0 5 0 0,-3 0 0 0 0,-8 0-71 0 0,9 0-74 0 0,2 0-30 0 0,0 0-10 0 0,0 0-1 0 0,0 0 18 0 0,0 0-49 0 0,0 0-106 0 0,-3 0-265 0 0,0 0 270 0 0,1-1 43 0 0,-6-2-335 0 0,4 1 279 0 0,2 1 73 0 0,1 0-33 0 0,-1-1-62 0 0,0 1-57 0 0,1 0-67 0 0,-1-1-77 0 0,2 2 10 0 0,-1-1-61 0 0,1 1-52 0 0,-1-1-48 0 0,1 1-178 0 0,0 0-46 0 0,0 0-216 0 0,0 0-585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672 1 7920 0 0,'0'0'174'0'0,"0"0"29"0"0,0 0 13 0 0,-3 0-31 0 0,-4 1-145 0 0,4 3-33 0 0,-6 4-16 0 0,1-5 55 0 0,-5-2 74 0 0,-34-2 433 0 0,35 1-416 0 0,2 0-33 0 0,-33 0 311 0 0,7 0-136 0 0,-46 0 308 0 0,57 0-379 0 0,0 0 35 0 0,2 0 12 0 0,-1 0 45 0 0,0 0 53 0 0,0 0 61 0 0,-5 4-71 0 0,2 4-34 0 0,24-7-279 0 0,-6 2 129 0 0,1-2-42 0 0,-1-1-19 0 0,-3-1-1 0 0,2 1-11 0 0,-4 2 67 0 0,1 4 16 0 0,1 0-18 0 0,1-4-21 0 0,-1 0-12 0 0,-2 4 1 0 0,13-5-102 0 0,0 0-1 0 0,-1 0 0 0 0,1 0 0 0 0,-1 0 0 0 0,1-1 1 0 0,-1 1-1 0 0,1-1 0 0 0,-1 1 0 0 0,0-1 0 0 0,1 0 0 0 0,-1 1 1 0 0,0-1-17 0 0,2 0 2 0 0,0 0 0 0 0,0 0 0 0 0,0 0-1 0 0,0 0 1 0 0,0 0 0 0 0,0 0 0 0 0,0-1 0 0 0,0 1 0 0 0,0 0 0 0 0,-1 0 0 0 0,1 0 0 0 0,0 0 0 0 0,0 0 0 0 0,0 0 0 0 0,0 1 0 0 0,0-1 0 0 0,0 0 0 0 0,0 0 0 0 0,0 0 0 0 0,0 0 0 0 0,0 0 0 0 0,-1 0 0 0 0,1 0 0 0 0,0 0 0 0 0,0 0 0 0 0,0 0 0 0 0,0 0 0 0 0,0 0 0 0 0,0 0 0 0 0,0 0 0 0 0,0 0 0 0 0,0 0 0 0 0,0 0 0 0 0,0 0 0 0 0,0 0 0 0 0,0 1 0 0 0,0-1 0 0 0,0 0 0 0 0,0 0 0 0 0,0 0 0 0 0,-1 0 0 0 0,1 0 0 0 0,0 0 0 0 0,0 0 0 0 0,0 0 0 0 0,0 0 0 0 0,0 0 0 0 0,0 1 0 0 0,0-1 0 0 0,0 0 0 0 0,0 0 0 0 0,0 0 0 0 0,1 0 0 0 0,-1 0 0 0 0,0 0 0 0 0,0 0 0 0 0,0 0-2 0 0,0 0 0 0 0,0 1 1 0 0,0 0 1 0 0,0-1-1 0 0,0 1 1 0 0,0 0-1 0 0,0 0 1 0 0,-1-1-1 0 0,1 1 1 0 0,0 0-1 0 0,0-1 1 0 0,0 1-1 0 0,-1 0 1 0 0,1-1 0 0 0,0 1-1 0 0,-1-1 1 0 0,1 1-2 0 0,-1-1 0 0 0,1 1 1 0 0,-1-1 0 0 0,1 0 0 0 0,-1 1 0 0 0,0-1 0 0 0,1 0 0 0 0,-1 0 0 0 0,0 0 0 0 0,1 1-1 0 0,-1-1 1 0 0,0 0 0 0 0,0 0 0 0 0,1 0 0 0 0,-1 0 0 0 0,0 0-1 0 0,1 0 0 0 0,0 0 1 0 0,0 0 0 0 0,0 0 0 0 0,0 0 0 0 0,0 0 0 0 0,0 0-1 0 0,0-1 1 0 0,0 1 0 0 0,0 0 0 0 0,0 0 0 0 0,-1 0 0 0 0,1 0 0 0 0,0 0 0 0 0,0 0 0 0 0,0 0 0 0 0,0 0 0 0 0,0 1 0 0 0,0-1 0 0 0,0 0 0 0 0,0 0 0 0 0,0 0 0 0 0,0 0-1 0 0,-1 0 1 0 0,1 0 0 0 0,0 0 0 0 0,0 0 0 0 0,0 0 0 0 0,0 0 0 0 0,0 0 0 0 0,0 0 0 0 0,0 0 0 0 0,0 0 0 0 0,0 0 0 0 0,0 0 0 0 0,0 0 0 0 0,0 0 0 0 0,0 1-1 0 0,0-1 1 0 0,0 0 0 0 0,0 0 0 0 0,0 0 0 0 0,0 0 0 0 0,-1 0 0 0 0,1 0 0 0 0,0 0 0 0 0,0 0 0 0 0,0 0 0 0 0,0 0 0 0 0,0 1 0 0 0,0-1 0 0 0,0 0 0 0 0,0 0 0 0 0,1 0-1 0 0,-1 0 1 0 0,0 0 0 0 0,0 0 0 0 0,0 0 0 0 0,0 0-1 0 0,0 3 1 0 0,0 0 35 0 0,0 15 272 0 0,0-15-287 0 0,0 0 115 0 0,0-1-23 0 0,0 8-97 0 0,0 7-80 0 0,0-14-1 0 0,0-1 11 0 0,0 155 777 0 0,-2-146-655 0 0,-4 1-10 0 0,0 2 43 0 0,4 0 48 0 0,2 16-57 0 0,0 1 34 0 0,0 119 580 0 0,0-104-565 0 0,0-2-92 0 0,-3-31-35 0 0,-2-2 34 0 0,4-10-37 0 0,0 1 1 0 0,0-1 0 0 0,0 1 0 0 0,0 0 0 0 0,1-1-1 0 0,-1 1 1 0 0,0 0 0 0 0,1 0 0 0 0,0-1 0 0 0,-1 1-1 0 0,1 0 1 0 0,0 0 0 0 0,0 0-12 0 0,0 9 40 0 0,0 1 106 0 0,0 6 133 0 0,0 21 265 0 0,2-39-480 0 0,-1 0-66 0 0,0 0 0 0 0,-1 0-1 0 0,1 0 1 0 0,0 0-1 0 0,-1 0 1 0 0,1 0 0 0 0,0 1-1 0 0,-1-1 1 0 0,1 0 0 0 0,-1 0-1 0 0,1 1 1 0 0,0-1-1 0 0,-1 0 1 0 0,1 1 0 0 0,-1-1-1 0 0,1 1 1 0 0,-1-1-1 0 0,1 1 1 0 0,-1-1 0 0 0,1 1-1 0 0,-1-1 1 0 0,0 1 0 0 0,1 0 2 0 0,4 4 29 0 0,3-2 76 0 0,-5-3 105 0 0,-3 0 22 0 0,2 0-34 0 0,2-1-169 0 0,-1 1-28 0 0,-1 0 1 0 0,1 0-1 0 0,-1 0 0 0 0,0 0 0 0 0,1 1 1 0 0,-1-1-1 0 0,0 0 0 0 0,1 1 0 0 0,1 0-1 0 0,4 4 0 0 0,-7-4 0 0 0,1 0 0 0 0,-1 0 0 0 0,0 0 0 0 0,1 0 0 0 0,0-1 0 0 0,-1 1 0 0 0,1 0 0 0 0,-1-1 0 0 0,1 0 0 0 0,0 1 0 0 0,-1-1 0 0 0,1 0 0 0 0,0 0 0 0 0,0 1 0 0 0,36-1 4 0 0,-19 0 26 0 0,-10 0-10 0 0,-1-1-17 0 0,-1 0 0 0 0,1 0 0 0 0,-1 0 1 0 0,7-3-4 0 0,-6 2-5 0 0,0 0 0 0 0,0 0 1 0 0,1 1-1 0 0,7 0 5 0 0,30 1-73 0 0,18 0 66 0 0,-50 0 22 0 0,0 1-1 0 0,0 1 1 0 0,0 0-1 0 0,0 1-14 0 0,-2 0 25 0 0,-1-1 0 0 0,1-1 1 0 0,10 1-26 0 0,8-3 10 0 0,-19 0-10 0 0,-1 1 0 0 0,1 0 0 0 0,-1 0 0 0 0,0 1 0 0 0,7 2 0 0 0,0 2 0 0 0,-10-3 0 0 0,-1 0 0 0 0,1-1 0 0 0,0 1 0 0 0,0-1 0 0 0,3 0 0 0 0,-8-1 0 0 0,-1 0 0 0 0,1-1 0 0 0,0 1 0 0 0,0 0 0 0 0,-1 0 0 0 0,1-1 0 0 0,0 1 0 0 0,-1-1 0 0 0,1 1 0 0 0,-1-1 0 0 0,1 0 0 0 0,-1 0 0 0 0,1 1 0 0 0,0-2 0 0 0,10-4 0 0 0,-8 5 35 0 0,1 0-41 0 0,4 0-110 0 0,4 1-154 0 0,5 0-254 0 0,-8 1 181 0 0,-8-1 46 0 0,-1 0 14 0 0,-1 0-111 0 0,0 0-346 0 0,0 0-639 0 0,0 0-49 0 0,0 0-10 0 0</inkml:trace>
  <inkml:trace contextRef="#ctx0" brushRef="#br0" timeOffset="1">33 400 8808 0 0,'0'0'197'0'0,"0"0"24"0"0,0 0 19 0 0,0 0 14 0 0,2-2 2 0 0,9-9 0 0 0,-8 8-34 0 0,1 2-99 0 0,-1 1-69 0 0,3 1-4 0 0,-3-1 35 0 0,6 0 102 0 0,-2-1-49 0 0,-1-1-21 0 0,3-2 7 0 0,0-1 9 0 0,-2 3 0 0 0,2 1 26 0 0,1 0 60 0 0,3 1-30 0 0,0-2-34 0 0,12-4 81 0 0,1 1-44 0 0,17-2 94 0 0,-2 2-56 0 0,-15 1-86 0 0,2 1 34 0 0,-1 2-60 0 0,-1 1-48 0 0,-1 1-36 0 0,-1 1-25 0 0,-1-2 1 0 0,1-1-1 0 0,12-2-9 0 0,-9-3 22 0 0,-15 4-13 0 0,1 0 1 0 0,0 0-1 0 0,-1 1 1 0 0,9 0-10 0 0,-10 1-50 0 0,20-3 148 0 0,-16 0-123 0 0,-8 2-30 0 0,0-1-36 0 0,1 1-43 0 0,0-1-50 0 0,-2 1 5 0 0,-2 0-25 0 0,1 1-35 0 0,3-1-328 0 0,-1 1 74 0 0,0-1-47 0 0,8 1-639 0 0,4 0-505 0 0,9 0-958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17 7744 0 0,'0'0'174'0'0,"-3"0"29"0"0,-8 0 35 0 0,-2 0-61 0 0,-2 0-107 0 0,-10 0-51 0 0,17-1 89 0 0,-3 0 22 0 0,0 2 65 0 0,3 0-13 0 0,1 2 52 0 0,-1 1 2 0 0,-2 2 99 0 0,-4-3 74 0 0,6-3-180 0 0,0 2-60 0 0,0 0-24 0 0,-2 3 9 0 0,-1-1 23 0 0,1 0 36 0 0,2-2-52 0 0,-1 1-19 0 0,-1 0 9 0 0,-1 1 12 0 0,0 0 58 0 0,2 0-68 0 0,0 1-26 0 0,-3 2 22 0 0,4-2-48 0 0,0 0 41 0 0,1-2-14 0 0,-1 1 34 0 0,7-3-150 0 0,-1 0 7 0 0,0 0 1 0 0,0 0-1 0 0,0 0 1 0 0,1 0 0 0 0,-1 0-1 0 0,0 1 1 0 0,1-1-1 0 0,-1 0 1 0 0,1 1-1 0 0,-2 1-19 0 0,-5 11 138 0 0,7-13-128 0 0,1 0-1 0 0,-1 0 1 0 0,0-1 0 0 0,0 1-1 0 0,1 0 1 0 0,-1 0-1 0 0,0 0 1 0 0,0-1-1 0 0,0 1 1 0 0,0 0 0 0 0,0-1-1 0 0,0 1 1 0 0,0-1-1 0 0,0 1 1 0 0,0-1-1 0 0,-1 1-9 0 0,-9 5 126 0 0,6 10-38 0 0,0-5-59 0 0,4-8-18 0 0,-1 0 0 0 0,1 0 1 0 0,0 0-1 0 0,0 1 0 0 0,0-1 1 0 0,1 0-1 0 0,-1 1 0 0 0,1-1 1 0 0,-1 3-12 0 0,1-5 5 0 0,0 1 1 0 0,0 0 0 0 0,-1 0 0 0 0,1 0 0 0 0,0-1 0 0 0,-1 1 0 0 0,0 0 0 0 0,1-1 0 0 0,-1 1 0 0 0,-1 1-6 0 0,-2 9 18 0 0,5-8-7 0 0,0 0 0 0 0,1 0 1 0 0,-1 0-1 0 0,1-1 0 0 0,0 1 0 0 0,0 0 1 0 0,0-1-1 0 0,1 1-11 0 0,5 9 43 0 0,-5-5-31 0 0,-1-5-3 0 0,-1 0-1 0 0,1 1 1 0 0,0-1 0 0 0,0 0 0 0 0,0 0-1 0 0,0 0 1 0 0,0-1 0 0 0,0 1 0 0 0,1-1-1 0 0,0 1 1 0 0,-1-1 0 0 0,1 0 0 0 0,3 2-9 0 0,3 3 24 0 0,9 6 39 0 0,3-3 35 0 0,8-5 13 0 0,-25-4-99 0 0,9 2 39 0 0,0 0 0 0 0,0 0 0 0 0,0-1 0 0 0,9-1-51 0 0,37-1 111 0 0,-7 0-70 0 0,-45 0-23 0 0,0 0 0 0 0,0-1 1 0 0,-1 0-1 0 0,1-1 1 0 0,-1 1-1 0 0,4-2-18 0 0,7-2 23 0 0,-14 4-22 0 0,8-1 15 0 0,1-1 0 0 0,0 0 0 0 0,-1-1 1 0 0,0-1-1 0 0,0 0 0 0 0,-1 0 1 0 0,2-2-17 0 0,3-2 50 0 0,-12 7-39 0 0,0 0-1 0 0,0 0 1 0 0,0 0-1 0 0,0 0 1 0 0,0 0-1 0 0,0-1 1 0 0,-1 1-1 0 0,1-1 1 0 0,-1 0-1 0 0,0 0 0 0 0,1 0 1 0 0,-1 0-1 0 0,-1 0 1 0 0,1-1-11 0 0,11-15 24 0 0,-11 16-20 0 0,0 1 0 0 0,-1 0-1 0 0,1 0 1 0 0,-1-1-1 0 0,1 1 1 0 0,-1-1 0 0 0,0 0-1 0 0,0 1 1 0 0,0-1 0 0 0,0 0-1 0 0,-1 1 1 0 0,1-1 0 0 0,-1 0-1 0 0,0 0 1 0 0,1 0 0 0 0,-1 1-4 0 0,0-4 8 0 0,0 1 1 0 0,0-1 0 0 0,-1 1 0 0 0,1 0 0 0 0,-1-1 0 0 0,0 1 0 0 0,-2-3-9 0 0,-5-10-6 0 0,-1-6-91 0 0,0 2 35 0 0,-7 0-89 0 0,8 10-8 0 0,3 5 23 0 0,-1-1-36 0 0,0-1-42 0 0,-1-2-47 0 0,-9-18-303 0 0</inkml:trace>
  <inkml:trace contextRef="#ctx0" brushRef="#br0" timeOffset="1">858 129 6240 0 0,'3'0'182'0'0,"-2"0"-170"0"0,-1 0 0 0 0,1 0-1 0 0,0 0 1 0 0,-1 0-1 0 0,1 0 1 0 0,0 0-1 0 0,-1 0 1 0 0,1 0-1 0 0,0 1 1 0 0,-1-1 0 0 0,1 0-1 0 0,0 0 1 0 0,-1 1-1 0 0,1-1 1 0 0,-1 0-12 0 0,6 11 36 0 0,5-4-57 0 0,-1-2 45 0 0,-5 2 62 0 0,-2-2 7 0 0,0 1 187 0 0,5-1 237 0 0,-3-3-359 0 0,2 3 48 0 0,-3 1 35 0 0,-1 8 327 0 0,-3-12-462 0 0,0 0 0 0 0,0 1 0 0 0,1-1 0 0 0,-1 0 0 0 0,1 1 0 0 0,0-1 0 0 0,0 0 0 0 0,0 1-106 0 0,9 15 640 0 0,-4 6 0 0 0,4-13-22 0 0,-9-9-617 0 0,-1 1 64 0 0,0 1 52 0 0,1 0 42 0 0,0 17 703 0 0,2-13-548 0 0,-3-7-310 0 0,4 8 268 0 0,10 16 441 0 0,-10-19-522 0 0,0-1-35 0 0,-2-3 78 0 0,-1 0-63 0 0,0 0-52 0 0,-1 0-42 0 0,0 0-27 0 0,-1 3-3 0 0,1-5 2 0 0,0 1 6 0 0,0 1 208 0 0,3 1-58 0 0,7 8-11 0 0,-7-9-17 0 0,-3-2-61 0 0,0 0-27 0 0,0 0-7 0 0,0 0 2 0 0,0 0 17 0 0,0 0 9 0 0,0 0 2 0 0,0 0-6 0 0,0-2-29 0 0,-1-9-21 0 0,0-20 68 0 0,6 11-111 0 0,0 12-12 0 0,-4 7 2 0 0,0 0 1 0 0,-1-1-1 0 0,1 1 1 0 0,0-1-1 0 0,0 1 1 0 0,-1-1 0 0 0,1 0-1 0 0,-1 1 1 0 0,1-1-1 0 0,-1 0 1 0 0,1 1-1 0 0,-1-1 1 0 0,0 0-1 0 0,0 1 1 0 0,0-2-4 0 0,0-1 5 0 0,0 1 1 0 0,1-1 0 0 0,-1 1-1 0 0,1-1 1 0 0,0 1-1 0 0,0 0 1 0 0,0-1-1 0 0,1 0-5 0 0,4-12 46 0 0,-2 3-31 0 0,-3 9-5 0 0,0 0 0 0 0,0 0 0 0 0,1 0 1 0 0,-1 0-1 0 0,1 0 0 0 0,0 1 0 0 0,0-1 0 0 0,1 0-10 0 0,19-34 15 0 0,-14 24-14 0 0,0-1-1 0 0,6-5 0 0 0,-11 15-7 0 0,1 1 0 0 0,-1 0-1 0 0,1 0 1 0 0,0 0-1 0 0,0 1 1 0 0,1-1 0 0 0,-1 1-1 0 0,1 0 1 0 0,3-1 7 0 0,8-5-8 0 0,7-6-55 0 0,18-9-37 0 0,-41 24 100 0 0,11-6-14 0 0,1 0-1 0 0,0 1 1 0 0,1 0 0 0 0,3 0 14 0 0,-8 3-18 0 0,1 1 0 0 0,0 0 1 0 0,0 0-1 0 0,6 1 18 0 0,-3 0 0 0 0,0 0-20 0 0,1 0 1 0 0,-1 1-1 0 0,10 1 20 0 0,-18-1-2 0 0,1 0 0 0 0,-1 1 0 0 0,0-1 0 0 0,1 1 0 0 0,-1 0 0 0 0,0 0 0 0 0,0 0 0 0 0,-1 0 0 0 0,1 1 0 0 0,0 0 0 0 0,-1-1 0 0 0,3 4 2 0 0,-1-2 0 0 0,-1 0 0 0 0,1 0 0 0 0,0 0 0 0 0,0-1 0 0 0,2 1 0 0 0,-1 0 0 0 0,0-1 0 0 0,0 2 0 0 0,-1-1 0 0 0,1 1 0 0 0,1 1 0 0 0,4 5 0 0 0,-5-6 0 0 0,0 0 0 0 0,-1 1 0 0 0,1 0 0 0 0,-1 1 0 0 0,1 1 0 0 0,3 5-4 0 0,16 26 49 0 0,-14-13 74 0 0,-7-8-29 0 0,-2-11-45 0 0,0 1-1 0 0,0 0 1 0 0,0-1-1 0 0,1 0 0 0 0,1 2-44 0 0,6 12 111 0 0,3 18 176 0 0,-8-26-191 0 0,-4-9-78 0 0,2 14 163 0 0,-3-16-164 0 0,0-1 0 0 0,0 0 1 0 0,0 1-1 0 0,0-1 0 0 0,0 1 1 0 0,0-1-1 0 0,1 1 0 0 0,-1-1 0 0 0,1 0 1 0 0,0 1-18 0 0,3 7 58 0 0,-3-8-48 0 0,0 0 0 0 0,0 1 0 0 0,0-1 0 0 0,0 1 0 0 0,0-1 0 0 0,-1 1 0 0 0,1-1 0 0 0,-1 1 0 0 0,1 0-1 0 0,-1-1 1 0 0,0 1 0 0 0,1 0 0 0 0,-1-1 0 0 0,0 1-10 0 0,0 1 19 0 0,0 15 66 0 0,1-2-40 0 0,0-14-43 0 0,-1-1 0 0 0,1 1-1 0 0,-1 0 1 0 0,1 0 0 0 0,-1 0 0 0 0,1 0 0 0 0,0-1 0 0 0,0 1 0 0 0,0 0 0 0 0,0-1 0 0 0,0 1 0 0 0,0-1-1 0 0,1 2-1 0 0,0-2-22 0 0,-2 0-24 0 0,1-1-35 0 0,-1 0-19 0 0,0 0-35 0 0,0 0-40 0 0,0 0-46 0 0,0 0-48 0 0,0 0-47 0 0,0 0-42 0 0,0 0-38 0 0,0 0-262 0 0,0 0-63 0 0,0 0-50 0 0,0 0-37 0 0,0 0-1453 0 0,0 0-1292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42.2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81 5344 0 0,'0'0'157'0'0,"0"-2"-9"0"0,-3-12-117 0 0,-4 4-15 0 0,4 4 37 0 0,0 0 73 0 0,0-1 104 0 0,-7 2 234 0 0,5-2-131 0 0,5 6-312 0 0,-1 1 0 0 0,1 0-1 0 0,0-1 1 0 0,0 1 0 0 0,0 0 0 0 0,-1-1-1 0 0,1 1 1 0 0,0 0 0 0 0,-1-1 0 0 0,1 1-1 0 0,0 0 1 0 0,-1-1 0 0 0,1 1-1 0 0,0 0 1 0 0,-1 0 0 0 0,1-1 0 0 0,0 1-1 0 0,-1 0 1 0 0,1 0 0 0 0,-1 0 0 0 0,1 0-1 0 0,0 0 1 0 0,-1-1 0 0 0,1 1 0 0 0,-1 0-1 0 0,1 0 1 0 0,0 0 0 0 0,-1 0 0 0 0,1 0-1 0 0,-1 0 1 0 0,1 0-21 0 0,-6-2 571 0 0,-4-9 34 0 0,8 9-258 0 0,0 1-94 0 0,0 1-77 0 0,0-1-63 0 0,-1 1-37 0 0,-1 1 0 0 0,3-1 2 0 0,1 0 7 0 0,-17 0 710 0 0,7 0-308 0 0,1 0-124 0 0,1 0-51 0 0,1 0-99 0 0,1 0-50 0 0,1 0-57 0 0,0 0-62 0 0,4 0-25 0 0,-1 1 0 0 0,1-1 0 0 0,-1 0 0 0 0,1 0 0 0 0,-1 1 0 0 0,1-1 0 0 0,0 0 0 0 0,-1 1 0 0 0,1-1 0 0 0,0 1 0 0 0,-1 0 0 0 0,1 0-19 0 0,-13 10 193 0 0,-2 2-38 0 0,6-8-86 0 0,7-4-57 0 0,1 0 1 0 0,0 0 0 0 0,-1 0-1 0 0,1 0 1 0 0,0 1-1 0 0,0-1 1 0 0,0 1 0 0 0,0-1-1 0 0,0 1-12 0 0,-5 6 36 0 0,4-4-18 0 0,-1-1 1 0 0,1 0-1 0 0,0 0 0 0 0,-1 0 0 0 0,0 0 1 0 0,0 0-19 0 0,-1-1 20 0 0,5-2-17 0 0,-1 1 0 0 0,0-1-1 0 0,1 0 1 0 0,-1 0-1 0 0,0 1 1 0 0,1-1 0 0 0,-1 1-1 0 0,1-1 1 0 0,-1 0-1 0 0,1 1 1 0 0,-1-1-1 0 0,1 1 1 0 0,-1-1 0 0 0,1 1-1 0 0,-1 0 1 0 0,1-1-1 0 0,0 1 1 0 0,-1-1 0 0 0,1 1-1 0 0,0 0 1 0 0,-1-1-1 0 0,1 1-2 0 0,-2 4 5 0 0,-25 27 59 0 0,-5 32 182 0 0,31-60-233 0 0,0-1-1 0 0,0 1 1 0 0,1 0 0 0 0,-1 0 0 0 0,1-1 0 0 0,0 1 0 0 0,0 0 0 0 0,0 0 0 0 0,1 0-13 0 0,-1 6 22 0 0,0-9-20 0 0,0-1-1 0 0,0 1 1 0 0,0-1 0 0 0,0 1-1 0 0,0-1 1 0 0,0 1-1 0 0,0-1 1 0 0,0 1-1 0 0,0-1 1 0 0,0 1 0 0 0,0-1-1 0 0,0 1 1 0 0,0-1-1 0 0,1 1 1 0 0,-1-1-1 0 0,0 0 1 0 0,0 1 0 0 0,0-1-1 0 0,1 1 1 0 0,-1-1-1 0 0,0 1 1 0 0,1-1-1 0 0,-1 0 1 0 0,0 1 0 0 0,1-1-1 0 0,-1 0 1 0 0,0 1-1 0 0,1-1 1 0 0,-1 0-1 0 0,1 1 1 0 0,-1-1 0 0 0,1 0-2 0 0,6 5 3 0 0,-2 5-3 0 0,6-4 0 0 0,-7 0 0 0 0,-4-5 0 0 0,1-1 0 0 0,-1 1 1 0 0,0-1-1 0 0,0 1 0 0 0,1-1 1 0 0,-1 0-1 0 0,0 1 0 0 0,1-1 1 0 0,-1 0-1 0 0,0 1 0 0 0,1-1 1 0 0,-1 0-1 0 0,1 1 0 0 0,-1-1 1 0 0,0 0-1 0 0,1 0 0 0 0,-1 1 1 0 0,1-1-1 0 0,-1 0 0 0 0,1 0 1 0 0,-1 0-1 0 0,1 0 0 0 0,-1 0 1 0 0,1 0-1 0 0,-1 0 0 0 0,1 1 1 0 0,-1-1-1 0 0,1-1 0 0 0,-1 1 1 0 0,1 0-1 0 0,-1 0 0 0 0,1 0 0 0 0,16 1 44 0 0,18-1-21 0 0,-23-4 17 0 0,-6 0-33 0 0,-1-2 4 0 0,5 0 35 0 0,3 1-39 0 0,-7 4 3 0 0,-1-1 0 0 0,0-1 0 0 0,1 1-1 0 0,-1-1 1 0 0,0 0 0 0 0,0 0 0 0 0,-1 0-1 0 0,1-1-9 0 0,2-4 22 0 0,-3 5-17 0 0,-1-1 0 0 0,0 1 1 0 0,1 0-1 0 0,-1 0 0 0 0,1 1 1 0 0,0-1-6 0 0,6-2 0 0 0,-7 4 1 0 0,-1 0 0 0 0,0 0 0 0 0,1 0 0 0 0,-1-1 1 0 0,0 1-1 0 0,0-1 0 0 0,0 1 0 0 0,0-1 0 0 0,0 0-1 0 0,0 0 6 0 0,0 1-1 0 0,0-1 1 0 0,0 1-1 0 0,0-1 1 0 0,0 1 0 0 0,0 0-1 0 0,0-1 1 0 0,1 1-1 0 0,-1 0-5 0 0,9-3 4 0 0,5-10-4 0 0,0 1 0 0 0,-3 8 0 0 0,-8-6 0 0 0,6 6 16 0 0,-10 4-11 0 0,-1 0 0 0 0,0 1 1 0 0,0-1-1 0 0,1 1 0 0 0,-1-1 1 0 0,0 0-1 0 0,0 1 0 0 0,1-1 1 0 0,-1 0-1 0 0,0 0 0 0 0,0 1 1 0 0,0-1-1 0 0,0 0 0 0 0,0 1 1 0 0,0-1-6 0 0,0 1 0 0 0,2-5 80 0 0,9-6-79 0 0,-8 8-70 0 0,-3 6 11 0 0,0 81 388 0 0,0-27-68 0 0,1-41-178 0 0,6 0-23 0 0,-1 0 4 0 0,-4 0 27 0 0,-2 10 20 0 0,0 12-19 0 0,0-36-88 0 0,0-1-1 0 0,0 1 1 0 0,0 0 0 0 0,1-1-1 0 0,-1 1 1 0 0,1 0 0 0 0,-1-1 0 0 0,1 1-1 0 0,0-1 1 0 0,-1 1 0 0 0,1-1 0 0 0,0 1-1 0 0,0-1 1 0 0,0 1-5 0 0,4 6 1 0 0,-2 5 9 0 0,-3-3-13 0 0,0-4-76 0 0,0-3-91 0 0,0-3 121 0 0,0 0-13 0 0,0 0-22 0 0,0 0-41 0 0,0 1-18 0 0,0-1-40 0 0,0 1-48 0 0,0-1-52 0 0,0 1-57 0 0,0 0-52 0 0,0 0-48 0 0,0 1-41 0 0,0-1-141 0 0,0 1-42 0 0,0 0-171 0 0,0 2-461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0 288 7136 0 0,'0'0'208'0'0,"0"0"-59"0"0,0 0-20 0 0,1 0 79 0 0,1 0 35 0 0,15 0 450 0 0,2 0-70 0 0,1 0-70 0 0,0 0-72 0 0,0 0-70 0 0,0 0-73 0 0,0 0-72 0 0,-2 0-72 0 0,-7 0-48 0 0,-3-2-37 0 0,0 0-17 0 0,1-2 1 0 0,6-2 52 0 0,1 4 35 0 0,19 2-34 0 0,53 0 404 0 0,-62 0-433 0 0,1 0-71 0 0,-26 0-46 0 0,0 0 0 0 0,1 0 0 0 0,-1 0 0 0 0,1 0 0 0 0,-1 1 0 0 0,1-1 0 0 0,-1 0 0 0 0,1 1 0 0 0,-1-1 0 0 0,1 1 0 0 0,11 9 10 0 0,-9-3 43 0 0,-5 2-40 0 0,0-6 7 0 0,0 6 79 0 0,-6 7 273 0 0,4-13-317 0 0,1 1-53 0 0,0 12 156 0 0,2-15-152 0 0,0-1-1 0 0,0 1 0 0 0,0 0 0 0 0,0 0 1 0 0,0 0-1 0 0,0 0 0 0 0,0 0 0 0 0,-1-1 1 0 0,1 1-1 0 0,0 0 0 0 0,0 0 0 0 0,-1 0 0 0 0,1-1 1 0 0,-1 1-1 0 0,1 0-5 0 0,-11 5 24 0 0,-3 19 49 0 0,12-21-66 0 0,-7 19 54 0 0,0-1-42 0 0,-39 58 197 0 0,39-65-197 0 0,-1 7 64 0 0,-3 5 18 0 0,-17 8 91 0 0,26-25-133 0 0,3-8-55 0 0,0 1 0 0 0,0-1 0 0 0,-1 0 0 0 0,1 0 0 0 0,0 1 0 0 0,-1-1 0 0 0,0 0 1 0 0,1-1-1 0 0,-1 1-4 0 0,-6 6 0 0 0,5-5 0 0 0,-1 0 0 0 0,1 0 0 0 0,0 1 0 0 0,0 0 0 0 0,0-1 0 0 0,1 1 0 0 0,-3 7 8 0 0,-1 0 49 0 0,-2-1 43 0 0,-2 2 53 0 0,-7 19 337 0 0,15-26-420 0 0,-4 9 96 0 0,0-10-77 0 0,0 1 17 0 0,5-1-27 0 0,1 1 40 0 0,-3-2 35 0 0,-7 8 6 0 0,7-9 0 0 0,3-2-6 0 0,0 0-29 0 0,0 0-12 0 0,0 0-1 0 0,0 0-1 0 0,0 0-6 0 0,0 0-1 0 0,3 0 0 0 0,-3 0-98 0 0,1 0-1 0 0,-1 0 1 0 0,1 0-1 0 0,0 0 1 0 0,-1 1-1 0 0,1-1 1 0 0,-1 0-1 0 0,1 0 1 0 0,-1 0-1 0 0,1 1 1 0 0,-1-1-1 0 0,1 0 1 0 0,0 0-1 0 0,-1 1 1 0 0,0-1-1 0 0,1 0 1 0 0,-1 1-1 0 0,1-1 1 0 0,-1 1-1 0 0,1-1 1 0 0,-1 1-1 0 0,0-1 1 0 0,1 1-1 0 0,-1 0-5 0 0,1-1 5 0 0,-1 1-1 0 0,0-1 0 0 0,1 1 1 0 0,-1 0-1 0 0,1-1 0 0 0,0 1 1 0 0,-1-1-1 0 0,1 1 0 0 0,-1-1 1 0 0,1 1-1 0 0,0-1 0 0 0,-1 0 1 0 0,1 1-1 0 0,0-1 0 0 0,-1 0 1 0 0,1 0-1 0 0,0 1 0 0 0,-1-1 1 0 0,1 0-1 0 0,0 0 0 0 0,0 0 0 0 0,-1 0 1 0 0,1 0-1 0 0,0 0 0 0 0,0 0-4 0 0,28 0 126 0 0,-1 0-36 0 0,61 0 100 0 0,-83 0-188 0 0,0-1 0 0 0,-1 0 1 0 0,1 0-1 0 0,-1-1 0 0 0,4-1-2 0 0,-3 1 0 0 0,-1 1 0 0 0,1-1 0 0 0,0 1 0 0 0,0 0-1 0 0,3 0 1 0 0,6 1-255 0 0,1 0 99 0 0,-1 0 85 0 0,0 0 72 0 0,2 0 69 0 0,0 0 54 0 0,37 0 424 0 0,-31 0-362 0 0,-9 0-122 0 0,0 0-49 0 0,-2 0-50 0 0,0 0-56 0 0,0 0-63 0 0,1 0-70 0 0,0 0-104 0 0,0 0-100 0 0,0 0-109 0 0,0 0-119 0 0,-6 0 280 0 0,-1 0-33 0 0,1 0-35 0 0,-1 0-35 0 0,1 0-38 0 0,0 0-38 0 0,-1 0-39 0 0,1 0-40 0 0,-1 0-1474 0 0,4 0-1192 0 0</inkml:trace>
  <inkml:trace contextRef="#ctx0" brushRef="#br0" timeOffset="1">1198 416 7568 0 0,'0'0'166'0'0,"-2"-3"29"0"0,-12-7 14 0 0,13 9-190 0 0,0 0-1 0 0,-1 1 1 0 0,1 0-1 0 0,-1-1 0 0 0,1 1 1 0 0,-1 0-1 0 0,1 0 1 0 0,-1 0-1 0 0,1 0 0 0 0,-1 0-18 0 0,1 0 4 0 0,-1 0 0 0 0,1 0 0 0 0,-1 0-1 0 0,1 0 1 0 0,0-1 0 0 0,-1 1 0 0 0,1 0-1 0 0,-1-1 1 0 0,1 1 0 0 0,-1-1-4 0 0,-15-8 34 0 0,6 4 98 0 0,3 4 168 0 0,-9 3 3 0 0,14-2-212 0 0,-4 0-4 0 0,2 0 13 0 0,-2 0 90 0 0,3 0-44 0 0,-2 0 40 0 0,-15 0 147 0 0,10 3-21 0 0,-10 7-6 0 0,10-7-5 0 0,-10-3-12 0 0,10 3-7 0 0,-10 10-2 0 0,13 0-14 0 0,-5-8-54 0 0,6 0-125 0 0,0 0 0 0 0,0 1 0 0 0,1-1 0 0 0,0 1 0 0 0,0 0 0 0 0,-2 4-87 0 0,-9 9 124 0 0,13-15-102 0 0,1 0 1 0 0,0 1 0 0 0,0-1 0 0 0,0 1-1 0 0,0 0 1 0 0,1 0 0 0 0,0 0 0 0 0,-1 1-23 0 0,-6 15 142 0 0,4-13-81 0 0,4-7-46 0 0,0 1-1 0 0,0-1 1 0 0,1 0-1 0 0,-1 1 0 0 0,0 0 1 0 0,0-1-1 0 0,1 1 1 0 0,-1-1-1 0 0,1 1 1 0 0,0 0-1 0 0,-1-1 1 0 0,1 1-1 0 0,0 0 1 0 0,0 0-15 0 0,-1 9 96 0 0,1 8-69 0 0,4-1-109 0 0,-1-12 44 0 0,11 21-81 0 0,-13-26 120 0 0,0 0-1 0 0,0 1 1 0 0,0-1 0 0 0,0 0-1 0 0,0 0 1 0 0,0 0-1 0 0,0 0 1 0 0,0 0 0 0 0,1 0-1 0 0,-1 0 0 0 0,38 18 221 0 0,-14-6-127 0 0,-21-12-78 0 0,1 0 0 0 0,0 0 1 0 0,0 0-1 0 0,0-1 0 0 0,-1 0 0 0 0,1 1 1 0 0,0-2-1 0 0,0 1 0 0 0,2-1-16 0 0,4 0 14 0 0,8 2 12 0 0,-11-1-14 0 0,0 0 0 0 0,-1 0 0 0 0,1-1-1 0 0,0 0 1 0 0,1 0-12 0 0,6-5 24 0 0,-12 5-20 0 0,0-1-1 0 0,0 1 0 0 0,0 0 0 0 0,1 1 1 0 0,-1-1-1 0 0,0 0 0 0 0,0 1 0 0 0,1 0 1 0 0,2-1-4 0 0,-3 2 0 0 0,-1-1 0 0 0,0 0 0 0 0,1 0 0 0 0,-1-1 0 0 0,1 1 0 0 0,-1 0 0 0 0,0-1 0 0 0,1 0 0 0 0,-1 1 0 0 0,0-1 0 0 0,1 0 0 0 0,-1 0 0 0 0,0 0 0 0 0,0 0 0 0 0,0-1 0 0 0,0 1 0 0 0,0-1 0 0 0,0 1 0 0 0,0-2 0 0 0,1 1 0 0 0,0-1 0 0 0,1 1 0 0 0,-1 0 0 0 0,0 0 0 0 0,1 0 0 0 0,0-1 0 0 0,0 2 0 0 0,-1-1 0 0 0,1 0 0 0 0,-1 0 0 0 0,0-1 0 0 0,0 1 0 0 0,1-2 0 0 0,12-9 0 0 0,-11 11 0 0 0,-4 2 0 0 0,0-1 0 0 0,-1 1 0 0 0,1 0 0 0 0,0-1 0 0 0,-1 1 0 0 0,1 0 0 0 0,-1-1 0 0 0,1 1 0 0 0,-1-1 0 0 0,1 1 0 0 0,-1-1 0 0 0,1 1 0 0 0,-1-1 0 0 0,1 1 0 0 0,-1-1 0 0 0,1 1 0 0 0,-1-1 0 0 0,0 0 0 0 0,1 1 0 0 0,-1-1 0 0 0,0 1 0 0 0,0-1 0 0 0,3-4 0 0 0,2-4-11 0 0,-4 8 6 0 0,0 0 0 0 0,0-1 0 0 0,0 1 0 0 0,-1-1 0 0 0,1 1 0 0 0,0-1 0 0 0,-1 0 0 0 0,1 1 0 0 0,-1-1 0 0 0,1 1 0 0 0,-1-1 1 0 0,0 0-1 0 0,0 1 0 0 0,0-1 5 0 0,0-6-13 0 0,0 6 6 0 0,0 0 1 0 0,0 0 0 0 0,0 0 0 0 0,0-1-1 0 0,0 1 1 0 0,0 0 0 0 0,1 0-1 0 0,-1 0 1 0 0,1 0 0 0 0,0-1 6 0 0,10-13-12 0 0,-11 14 12 0 0,1 1 0 0 0,-1-1 0 0 0,0 1 0 0 0,1 0 0 0 0,-1-1 0 0 0,0 1 0 0 0,0-1 0 0 0,0 1 0 0 0,0-1 0 0 0,0 1 0 0 0,0 1 0 0 0,0-15-17 0 0,0 5 51 0 0,0 9-52 0 0,0-1-49 0 0,0-2-72 0 0,3 6 74 0 0,20 22-2 0 0,-19-14 71 0 0,1 2-16 0 0,0-4-8 0 0,-4-7 18 0 0,0 1-1 0 0,0-1 1 0 0,-1 0-1 0 0,1 1 1 0 0,0 0 0 0 0,0-1-1 0 0,-1 1 1 0 0,1-1-1 0 0,-1 1 1 0 0,0 0 0 0 0,1-1-1 0 0,-1 1 1 0 0,0 0 0 0 0,0 0 2 0 0,0-1 0 0 0,0 1 0 0 0,1 0 0 0 0,-1-1 0 0 0,0 1 0 0 0,1 0 0 0 0,-1-1 0 0 0,1 1 0 0 0,-1-1 0 0 0,1 1 0 0 0,0 0 0 0 0,0-1 0 0 0,-1 0 0 0 0,1 1 0 0 0,1-1 0 0 0,2 8 0 0 0,5 11 0 0 0,-7-15 0 0 0,0 0 0 0 0,1 0 0 0 0,-1 0 0 0 0,1 0 0 0 0,0-1 0 0 0,0 1 0 0 0,0-1 0 0 0,2 1 0 0 0,-2-2 10 0 0,-1 0-1 0 0,1 1 1 0 0,-1-1 0 0 0,0 0 0 0 0,0 1 0 0 0,0 0-10 0 0,0 0 16 0 0,0-1-1 0 0,0 1 0 0 0,0-1 1 0 0,0 0-1 0 0,1 0 1 0 0,0 1-16 0 0,-1-2 9 0 0,-1 0 0 0 0,1 0 1 0 0,0 0-1 0 0,-1 0 0 0 0,0 0 1 0 0,1 1-1 0 0,-1-1 0 0 0,0 0 1 0 0,0 1-10 0 0,4 7 33 0 0,8 6-22 0 0,0 0-11 0 0,-10-2-22 0 0,-3-12-80 0 0,0-2-6 0 0</inkml:trace>
  <inkml:trace contextRef="#ctx0" brushRef="#br0" timeOffset="2">1789 1 8208 0 0,'0'0'234'0'0,"0"0"6"0"0,0 2-129 0 0,0 9-30 0 0,0 2 36 0 0,-1 1 59 0 0,2 0 76 0 0,2-2 91 0 0,1-1-138 0 0,1-1-20 0 0,-3-2-11 0 0,0 0 25 0 0,-2 0 68 0 0,1 0-27 0 0,0-1-59 0 0,1 0-26 0 0,2 3-2 0 0,2 6 56 0 0,-4 15 165 0 0,-2-25-274 0 0,0 0 0 0 0,1 0 0 0 0,-1-1 0 0 0,2 5-100 0 0,9 22 373 0 0,-6 0-46 0 0,6 3-27 0 0,-6 7-4 0 0,6-7-2 0 0,-6-10-76 0 0,2 9 16 0 0,-3-16-116 0 0,-2 16 158 0 0,-2-28-209 0 0,0 0 0 0 0,0-1 1 0 0,1 1-1 0 0,1 4-67 0 0,9 22 203 0 0,-6 0-31 0 0,0-16-88 0 0,-3-9-42 0 0,-1-1 0 0 0,1 1 0 0 0,-1 0 0 0 0,0 0 0 0 0,0 0 0 0 0,-1-1-42 0 0,0 37 259 0 0,0-1 48 0 0,0-9-62 0 0,0 7 39 0 0,0-40-282 0 0,0 0-1 0 0,0 0 0 0 0,0 0 0 0 0,0 0 0 0 0,0 0 1 0 0,0 0-1 0 0,0 0 0 0 0,0 0 0 0 0,0 0 0 0 0,0 0 0 0 0,0 1 1 0 0,0-1-1 0 0,0 0 0 0 0,0 0 0 0 0,0 0 0 0 0,0 0 0 0 0,0 0 1 0 0,0 0-1 0 0,0 0 0 0 0,0 0 0 0 0,0 0 0 0 0,0 0 0 0 0,0 1 1 0 0,0-1-1 0 0,0 0 0 0 0,0 0 0 0 0,0 0 0 0 0,0 0 0 0 0,0 0 1 0 0,0 0-1 0 0,0 0 0 0 0,0 0 0 0 0,0 0 0 0 0,-1 0 0 0 0,1 0 1 0 0,0 0-1 0 0,0 0 0 0 0,0 0 0 0 0,0 0 0 0 0,0 0 0 0 0,0 0 1 0 0,0 0-1 0 0,0 0 0 0 0,0 0 0 0 0,0 0 0 0 0,-1 0 0 0 0,1 0 1 0 0,0 0-1 0 0,0 0 0 0 0,0 0 0 0 0,0 0 0 0 0,0 0 0 0 0,0 0 1 0 0,0 0-1 0 0,0 0 0 0 0,0 0 0 0 0,-1 0-1 0 0,-25-2-832 0 0,26 2 805 0 0,0 0 0 0 0,-1 0-1 0 0,1-1 1 0 0,0 1 0 0 0,0 0 0 0 0,0 0 0 0 0,-1 0 0 0 0,1 0-1 0 0,0-1 1 0 0,0 1 0 0 0,0 0 0 0 0,0 0 0 0 0,-1 0 0 0 0,1-1-1 0 0,0 1 1 0 0,0 0 0 0 0,0 0 0 0 0,0-1 0 0 0,0 1 0 0 0,0 0-1 0 0,0 0 1 0 0,0 0 0 0 0,0-1 0 0 0,0 1 0 0 0,0 0 0 0 0,0 0-1 0 0,0-1 1 0 0,0 1 0 0 0,0 0 0 0 0,0 0 0 0 0,0-1 0 0 0,0 1-1 0 0,0 0 1 0 0,0-1 27 0 0,0-2-332 0 0,0 0-846 0 0</inkml:trace>
  <inkml:trace contextRef="#ctx0" brushRef="#br0" timeOffset="3">1374 512 6216 0 0,'0'0'133'0'0,"0"0"23"0"0,0 0 15 0 0,0 2-15 0 0,1 3-235 0 0,0-2 78 0 0,1 0 68 0 0,1-2 56 0 0,4 1 171 0 0,5-2 287 0 0,-6 0-306 0 0,1 0 66 0 0,10 0 581 0 0,-12 0-675 0 0,0 0-48 0 0,-1 0-95 0 0,-2 0-39 0 0,1 0-46 0 0,-1 0-52 0 0,13-2 419 0 0,-5-3-76 0 0,3-2-2 0 0,2 5-24 0 0,16 1 279 0 0,-18 1-350 0 0,-5 1-95 0 0,-1-1-34 0 0,11-1 214 0 0,-4 0-84 0 0,1-2-34 0 0,6-2 21 0 0,-6 1-70 0 0,-10 3-61 0 0,1 1 0 0 0,-1-1 0 0 0,1 1 0 0 0,4 0-70 0 0,-5 0 69 0 0,1 0-1 0 0,0-1 0 0 0,-1 1 1 0 0,4-2-69 0 0,26-9 257 0 0,8 6-62 0 0,-20 0-94 0 0,-12 3-45 0 0,-1-1-1 0 0,1 2 1 0 0,0 0 0 0 0,5 0-56 0 0,21-2 108 0 0,-2-3-57 0 0,-11 1-40 0 0,24 0 32 0 0,-23 1-34 0 0,-10 0-8 0 0,1 2-1 0 0,0 0 1 0 0,8 1-1 0 0,-2 0 2 0 0,0-1 0 0 0,13-3-2 0 0,12-1-13 0 0,-13 4-33 0 0,-22 3-48 0 0,-2-1-7 0 0,1 0-57 0 0,-3-1 5 0 0,1-2-49 0 0,20-10-243 0 0</inkml:trace>
  <inkml:trace contextRef="#ctx0" brushRef="#br0" timeOffset="4">2428 528 7136 0 0,'0'0'165'0'0,"0"0"22"0"0,3 2 6 0 0,0 1-111 0 0,-1-1-8 0 0,9 23-31 0 0,-6-17-56 0 0,2 4 20 0 0,-6 0 84 0 0,0 2 264 0 0,-1-12-274 0 0,0 0 0 0 0,0 0 0 0 0,0-1 1 0 0,1 1-1 0 0,-1 0 0 0 0,1 0 0 0 0,0 0 1 0 0,-1 0-1 0 0,1 0 0 0 0,0-1 0 0 0,0 1 1 0 0,1 1-82 0 0,5 6 265 0 0,6 7 314 0 0,0 11 171 0 0,-4-7-239 0 0,4 4-2 0 0,-6-11-309 0 0,0-2-63 0 0,-4-4-53 0 0,-3-7-76 0 0,0 1 1 0 0,0-1-1 0 0,0 1 0 0 0,0-1 1 0 0,0 1-1 0 0,1-1 0 0 0,-1 1 0 0 0,0-1 1 0 0,0 0-1 0 0,1 1 0 0 0,-1-1 0 0 0,0 1 1 0 0,0-1-1 0 0,1 0 0 0 0,-1 1 0 0 0,0-1 1 0 0,1 0-1 0 0,-1 1 0 0 0,1-1 0 0 0,-1 0 1 0 0,0 0-1 0 0,1 0 0 0 0,-1 1 0 0 0,1-1 1 0 0,-1 0-1 0 0,1 0 0 0 0,-1 0 1 0 0,1 0-1 0 0,-1 0 0 0 0,1 0 0 0 0,-1 0 1 0 0,0 0-1 0 0,1 0 0 0 0,-1 0 0 0 0,1 0 1 0 0,-1 0-9 0 0,1 0 1 0 0,-1 0 1 0 0,0 0-1 0 0,0 0 1 0 0,0 0-1 0 0,0 0 1 0 0,0 0-1 0 0,0 0 1 0 0,0 0-1 0 0,0 0 1 0 0,0 0-1 0 0,0 0 1 0 0,1 0-1 0 0,-1 0 1 0 0,0 0-1 0 0,0 0 1 0 0,0 0-1 0 0,0 0 1 0 0,0 0-1 0 0,0 0 1 0 0,0 0 0 0 0,0 0-1 0 0,0 0 1 0 0,0 0-1 0 0,1 0 1 0 0,-1 0-1 0 0,0 0 1 0 0,0 1-1 0 0,0-1 1 0 0,0 0-1 0 0,0 0 1 0 0,0 0-1 0 0,0 0 1 0 0,0 0-1 0 0,0 0 1 0 0,0 0-1 0 0,0 0 1 0 0,0 0-1 0 0,0 0 1 0 0,0 0-1 0 0,0 0 1 0 0,0 1-1 0 0,0-1 1 0 0,0 0 0 0 0,0 0-1 0 0,0 0 1 0 0,0 0-1 0 0,0 0 1 0 0,0 0-1 0 0,0 0 1 0 0,0 0-1 0 0,0 0 1 0 0,0 0-1 0 0,0 1 1 0 0,0-1-1 0 0,0 0 1 0 0,0 0-1 0 0,0 0-1 0 0,0 3 36 0 0,0 3-53 0 0,0 12-172 0 0,0-16 61 0 0</inkml:trace>
  <inkml:trace contextRef="#ctx0" brushRef="#br0" timeOffset="5">2333 144 8176 0 0,'0'0'182'0'0,"0"0"29"0"0,0 0 13 0 0,0 0-16 0 0,0 0-93 0 0,0 0-41 0 0,0 0-79 0 0,0 0-85 0 0,1 0-83 0 0,-1 0 43 0 0,1 0-33 0 0,0 0-37 0 0,0 0-33 0 0,1 0-321 0 0,2 0-227 0 0,1 0-520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9856 0 0,'0'0'289'0'0,"0"0"-8"0"0,0 0-150 0 0,0 2 45 0 0,0 9 129 0 0,0 0-81 0 0,0-1-56 0 0,0 16 167 0 0,0-9-63 0 0,0-7-47 0 0,0 1 65 0 0,0 19 95 0 0,0 1-41 0 0,0 65 599 0 0,2-67-680 0 0,4 9 14 0 0,-3-26-145 0 0,-1 0 0 0 0,0 1 0 0 0,-1 8-132 0 0,1 7 227 0 0,5 6-11 0 0,-3-16-117 0 0,2 17 125 0 0,-5-31-200 0 0,6 26 162 0 0,-5-21-112 0 0,-1 0 0 0 0,0 0 0 0 0,0 7-74 0 0,-1-7 66 0 0,1-1 1 0 0,0 1-1 0 0,1 0 0 0 0,0-1 0 0 0,1 3-66 0 0,-1-4 59 0 0,-1-1 0 0 0,1 1 0 0 0,-1 0 0 0 0,-1 0-1 0 0,1 1-58 0 0,-1 8 152 0 0,1-3-42 0 0,0-3-33 0 0,1-1-1 0 0,0 0 1 0 0,0 0-1 0 0,3 5-76 0 0,-1 7 208 0 0,-4-2-54 0 0,0-16-135 0 0,0 0 0 0 0,0 0 0 0 0,0 0 0 0 0,0 0 0 0 0,0 0 0 0 0,1 0 0 0 0,0 0-19 0 0,5 10 91 0 0,-5-12-77 0 0,0 1 0 0 0,0-1 0 0 0,-1 1 0 0 0,1-1 0 0 0,0 1 0 0 0,-1-1 0 0 0,1 1 0 0 0,-1-1 0 0 0,0 1 0 0 0,0-1 0 0 0,1 1 0 0 0,-1 0 0 0 0,0-1-14 0 0,0 34 256 0 0,0-8-108 0 0,0-25-218 0 0,0-2-73 0 0,0 0 49 0 0,0 0 25 0 0,0 0-34 0 0,1 0-14 0 0,-1 0-33 0 0,1 0-38 0 0,0 0-43 0 0,-1 0-46 0 0,1 0-44 0 0,1 0-40 0 0,-1 0-36 0 0,1 0-258 0 0,0-1-60 0 0,0 1-47 0 0,1-1-34 0 0,3-4-1426 0 0,4-4-1262 0 0</inkml:trace>
  <inkml:trace contextRef="#ctx0" brushRef="#br0" timeOffset="1">560 592 10336 0 0,'0'0'233'0'0,"0"0"39"0"0,0 0 15 0 0,0 0-125 0 0,0 2-84 0 0,0 2-44 0 0,0-1-32 0 0,0-1-1 0 0,0 1 1 0 0,0-1-1 0 0,0 0 1 0 0,0 1-1 0 0,0-1 1 0 0,1 0-1 0 0,0 1 1 0 0,0 1-2 0 0,4 4 2 0 0,1 4 0 0 0,-4 0 78 0 0,-2-5 134 0 0,-1 2 39 0 0,1-3 4 0 0,-1 0 1 0 0,1 1-1 0 0,0-1 1 0 0,1 0 0 0 0,0 3-258 0 0,2-1 301 0 0,2 0-89 0 0,1 4 105 0 0,-4 0-68 0 0,-2-5-87 0 0,0 8 162 0 0,3-6-144 0 0,2 0-90 0 0,0-2-36 0 0,-4-5-47 0 0,-1-1 1 0 0,1 1-1 0 0,-1-1 1 0 0,1 0 0 0 0,-1 1-1 0 0,0-1 1 0 0,0 1-1 0 0,0-1 1 0 0,0 1 0 0 0,0-1-8 0 0,0 15 69 0 0,0-10-90 0 0,1-2-91 0 0,-1-1-88 0 0,1-1 53 0 0,0-1-37 0 0,0 1-40 0 0,0 0-36 0 0,1 1-362 0 0,0-1 82 0 0,-1 0-52 0 0,2 1-702 0 0,-1-1-559 0 0,-1-2-1059 0 0</inkml:trace>
  <inkml:trace contextRef="#ctx0" brushRef="#br0" timeOffset="2">400 128 11432 0 0,'0'0'256'0'0,"0"0"34"0"0,0 0 22 0 0,-2 0-30 0 0,-4 0-213 0 0,1-2-41 0 0,5 1-25 0 0,-1 1 1 0 0,1-1-1 0 0,0 0 0 0 0,-1 1 0 0 0,1-1 1 0 0,0 0-1 0 0,0 1 0 0 0,0-1 1 0 0,-1 0-1 0 0,1 1 0 0 0,0-1 0 0 0,0 0 1 0 0,0 1-1 0 0,0-1 0 0 0,0 0-3 0 0,0-1 63 0 0,0 2 73 0 0,0 0 124 0 0,0 0-193 0 0,0 0-110 0 0,0 0-91 0 0,0 0 23 0 0,0 0-35 0 0,0 0-36 0 0,0 0-36 0 0,0 0-311 0 0,0 0 63 0 0,0 0-48 0 0,0 0-618 0 0,0 0-493 0 0,0 0-935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7136 0 0,'0'2'208'0'0,"0"9"-46"0"0,0 0-90 0 0,0 28-66 0 0,0-30 24 0 0,0-1 36 0 0,0-7-8 0 0,0 1 1 0 0,0 0 0 0 0,1-1 0 0 0,-1 1-1 0 0,0 0 1 0 0,1-1 0 0 0,-1 1 0 0 0,1-1-1 0 0,0 1 1 0 0,-1-1 0 0 0,1 1-1 0 0,0-1 1 0 0,1 2-59 0 0,1 3 259 0 0,0 1 35 0 0,-1 7 182 0 0,-3-5-232 0 0,1 4 34 0 0,0-4-26 0 0,1-2 32 0 0,2 1 92 0 0,2 0-11 0 0,1 2 170 0 0,-5-3-220 0 0,0 2 44 0 0,-2 2-30 0 0,0 9 205 0 0,1-17-432 0 0,0 0 0 0 0,0 0 0 0 0,0 0 0 0 0,1 0 0 0 0,-1 0 0 0 0,1 0 0 0 0,0 0 0 0 0,0 0 0 0 0,0 0-102 0 0,9 11 459 0 0,-8-13-244 0 0,-1 1-50 0 0,0 0-43 0 0,-1 0-37 0 0,0 2 13 0 0,0 1-60 0 0,-1-4 0 0 0,1 0 39 0 0,0 4-35 0 0,0-1 105 0 0,0-2 87 0 0,0-1 67 0 0,1-1 126 0 0,-1-5 667 0 0,0 1-579 0 0,0 2-294 0 0,0 0-32 0 0,-1-1-1 0 0,1 1-87 0 0,-1-1-95 0 0,1 2-82 0 0,-1-1-90 0 0,0 1-101 0 0,-5-3 296 0 0,5 3-28 0 0,1 1 0 0 0,-1 0 0 0 0,1 0 0 0 0,0-1 0 0 0,-1 1 0 0 0,1 0 0 0 0,-1-1 1 0 0,1 1-1 0 0,0 0 0 0 0,-1-1 0 0 0,1 1 0 0 0,0-1 0 0 0,-1 1 0 0 0,1 0 0 0 0,0-1 0 0 0,0 1 1 0 0,-1-1-1 0 0,1 1 0 0 0,0-1 0 0 0,0 1 0 0 0,0-1 0 0 0,0 1 0 0 0,0-1 0 0 0,0 1 0 0 0,0-1 0 0 0,0 1 1 0 0,0-1-1 0 0,0 1 0 0 0,0-1 0 0 0,0 1 0 0 0,0-1 0 0 0,0 0-1 0 0,0-16 41 0 0,0-6-29 0 0,0 18-12 0 0,0 3 1 0 0,0-1-1 0 0,0 1 1 0 0,1-1-1 0 0,-1 1 1 0 0,1 0-1 0 0,-1-1 1 0 0,1 1-1 0 0,0 0 1 0 0,0-1-1 0 0,0 1 1 0 0,0 0 0 0 0,1-2-1 0 0,8-17 47 0 0,-6 10-39 0 0,-2 8-8 0 0,-1 0 1 0 0,0 0-1 0 0,0 0 0 0 0,0 0 0 0 0,0-1 1 0 0,0 1-1 0 0,-1 0 0 0 0,1-1 0 0 0,-1-1 0 0 0,0 3-1 0 0,0 0 0 0 0,1 0 0 0 0,-1 0 0 0 0,1 0 0 0 0,-1 0 0 0 0,1 0 0 0 0,0 0 0 0 0,-1 0 0 0 0,1 0 0 0 0,0 1 0 0 0,0-1 0 0 0,0 0 0 0 0,1 1 0 0 0,-1-2 1 0 0,23-20-120 0 0,-11 11 30 0 0,-9 8 52 0 0,0 1 0 0 0,1 0 0 0 0,-1 0 0 0 0,1 0 0 0 0,0 0 0 0 0,0 1-1 0 0,0 0 1 0 0,2-1 38 0 0,13-6-183 0 0,-2-2 39 0 0,9 6-5 0 0,-11-1 31 0 0,-13 5 88 0 0,0 0 1 0 0,1 0-1 0 0,-1 0 1 0 0,1 0-1 0 0,-1 0 1 0 0,0 0-1 0 0,1 1 0 0 0,1 0 30 0 0,12-2-152 0 0,1-4 25 0 0,-2 1 17 0 0,-7 3-71 0 0,22 1-42 0 0,-24 1 141 0 0,0 0-40 0 0,1 1-74 0 0,-1-1-82 0 0,1 0-98 0 0,-1 0-115 0 0,-4 0 197 0 0,1-1-35 0 0,-1 1-38 0 0,0 0-39 0 0,0-1-42 0 0,0 1-43 0 0,0-1-46 0 0,0 0-48 0 0,5-3-1350 0 0,2-5-1094 0 0</inkml:trace>
  <inkml:trace contextRef="#ctx0" brushRef="#br0" timeOffset="1">959 65 7568 0 0,'0'0'166'0'0,"0"0"29"0"0,0 0 14 0 0,-3 0-25 0 0,-10-3-146 0 0,8 1 3 0 0,1-1 73 0 0,1-1 59 0 0,-1 1 45 0 0,-9-9 703 0 0,5 9-562 0 0,2 1-157 0 0,-2 2-64 0 0,-1-2 193 0 0,-3-4 26 0 0,0 0 3 0 0,2 4-38 0 0,5 5 103 0 0,-9 6-55 0 0,10-8-274 0 0,0 0 1 0 0,1 0 0 0 0,-1-1-1 0 0,0 1 1 0 0,0-1 0 0 0,0 0 0 0 0,0 0-97 0 0,-4 1 168 0 0,1 1-36 0 0,0 3-11 0 0,-3 3 11 0 0,-6 5 67 0 0,5-8-64 0 0,10-5-122 0 0,0 0 0 0 0,-1 1 0 0 0,1-1 0 0 0,0 1 0 0 0,0-1 1 0 0,0 1-1 0 0,0 0 0 0 0,0-1 0 0 0,0 1 0 0 0,0 0 0 0 0,0-1 1 0 0,0 1-1 0 0,1 0 0 0 0,-1 0 0 0 0,0 0 0 0 0,0 0 0 0 0,1 0 1 0 0,-1 1-14 0 0,-4 8 91 0 0,4-7-76 0 0,0-1 0 0 0,0 0 0 0 0,-1 0 1 0 0,1 1-1 0 0,0-1 0 0 0,-1 0 0 0 0,1 0 0 0 0,-1 0 1 0 0,0 0-16 0 0,-6 5 46 0 0,5-4-23 0 0,-1 0 1 0 0,1 1-1 0 0,0-1 0 0 0,0 1 1 0 0,1-1-1 0 0,-1 2-23 0 0,-14 36 106 0 0,2-2-44 0 0,14-35-57 0 0,-1 0 1 0 0,2 0-1 0 0,-1 1 0 0 0,0-1 0 0 0,1 1 1 0 0,0-1-1 0 0,0 0 0 0 0,0 1 0 0 0,1 3-5 0 0,0 8 7 0 0,-1-14-7 0 0,0 0 0 0 0,0-1 0 0 0,1 1 0 0 0,-1 0 0 0 0,1-1 0 0 0,-1 1 0 0 0,1 0 0 0 0,-1-1 0 0 0,1 1 0 0 0,0-1 0 0 0,-1 1 0 0 0,1-1 0 0 0,0 1 0 0 0,1-1 0 0 0,2 7 0 0 0,-1-3 1 0 0,-2-1 6 0 0,0-1 0 0 0,1 0 1 0 0,0 0-1 0 0,-1 0 0 0 0,1 0 0 0 0,0-1 0 0 0,0 1 0 0 0,0 0 0 0 0,1-1 0 0 0,-1 1 1 0 0,1-1-1 0 0,-1 0 0 0 0,1 0 0 0 0,1 1-7 0 0,-3-3 7 0 0,1 1 0 0 0,-1-1 0 0 0,1 0 0 0 0,-1 1 0 0 0,1-1-1 0 0,-1 0 1 0 0,0 0 0 0 0,1 0 0 0 0,-1 0 0 0 0,1 0-7 0 0,25-1 114 0 0,-22 0-104 0 0,0 1-1 0 0,0-1 1 0 0,0-1 0 0 0,0 1 0 0 0,0-1-1 0 0,1 0-9 0 0,11-6 66 0 0,-11 5-55 0 0,0 0-24 0 0,0 0 0 0 0,0-1 0 0 0,0 1 1 0 0,0-1-1 0 0,0-1 0 0 0,0 0 13 0 0,3-2-40 0 0,6-2-96 0 0,-11 7 95 0 0,-1 1 0 0 0,1-1 0 0 0,-1-1 0 0 0,0 1 0 0 0,0 0 0 0 0,1-2 41 0 0,3-3-86 0 0,-3 4 42 0 0,-1 0-1 0 0,1-1 0 0 0,-1 1 1 0 0,-1-1-1 0 0,1 1 0 0 0,0-2 45 0 0,9-18-281 0 0,-8 15 196 0 0,-3 6 66 0 0,-1 1 0 0 0,1-1 0 0 0,-1 1 0 0 0,0-1 0 0 0,0 1 1 0 0,1-1-1 0 0,-1 1 0 0 0,0-1 0 0 0,0 1 0 0 0,0-1 19 0 0,2-13-177 0 0,3 6 88 0 0,0 3 32 0 0,-3 0-19 0 0,-1 0-36 0 0,0-2-60 0 0,-1 4 117 0 0,0-1-8 0 0,0-13-63 0 0,0 16 34 0 0,0 2 1 0 0,0 0 15 0 0,0 2-20 0 0,-1 2 58 0 0,1-1 21 0 0,0-1 0 0 0,0 1-1 0 0,0-1 1 0 0,0 0 0 0 0,1 1 0 0 0,-1-1-1 0 0,0 0 1 0 0,1 1 0 0 0,0 1 17 0 0,4 4-46 0 0,-4-7 37 0 0,0 1-1 0 0,0-1 1 0 0,0 0 0 0 0,0 1-1 0 0,-1 0 1 0 0,1-1 0 0 0,0 1-1 0 0,-1-1 1 0 0,1 1 0 0 0,-1 0 0 0 0,0-1-1 0 0,0 1 1 0 0,1 0 0 0 0,-1 0 9 0 0,0 42-24 0 0,0-25-28 0 0,0-17 50 0 0,0-1 1 0 0,0 1 0 0 0,0-1 0 0 0,0 1 0 0 0,0-1-1 0 0,0 1 1 0 0,1-1 0 0 0,-1 1 0 0 0,1-1 0 0 0,-1 0 1 0 0,14 15 0 0 0,-1 0 0 0 0,-11-11-1 0 0,-1-4 1 0 0,-1 0 1 0 0,0-1-1 0 0,0 1 0 0 0,1 0 0 0 0,-1-1 0 0 0,0 1 0 0 0,1-1 1 0 0,-1 1-1 0 0,1 0 0 0 0,-1-1 0 0 0,1 1 0 0 0,-1-1 1 0 0,1 1-1 0 0,-1-1 0 0 0,1 0 0 0 0,-1 1 0 0 0,1-1 1 0 0,0 0-1 0 0,-1 1 0 0 0,1-1 0 0 0,0 0 0 0 0,0 1 0 0 0,4 1 7 0 0,11 11 36 0 0,-14-11-98 0 0,1 2 45 0 0,6 2 150 0 0,-6-4-168 0 0,0-1-77 0 0,1 0-100 0 0,-1-1 57 0 0,-1 0-34 0 0,0 0-37 0 0,1 0-40 0 0,-2 0-14 0 0,0 0-44 0 0,0 0-38 0 0,0 0-33 0 0,1 0-115 0 0,0 0-33 0 0,3 0-1186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3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498 81 5192 0 0,'0'0'151'0'0,"-3"0"-5"0"0,-3 0-98 0 0,2 0 21 0 0,2 0 72 0 0,1-3 164 0 0,1-8 277 0 0,0 11-571 0 0,0 0 0 0 0,0 0-1 0 0,0 0 1 0 0,0 0 0 0 0,0 0-1 0 0,0 0 1 0 0,0 0-1 0 0,0 0 1 0 0,0 0 0 0 0,0-1-1 0 0,0 1 1 0 0,0 0 0 0 0,0 0-1 0 0,0 0 1 0 0,0 0-1 0 0,0 0 1 0 0,0 0 0 0 0,0 0-1 0 0,0 0 1 0 0,0 0-1 0 0,0 0 1 0 0,0-1 0 0 0,0 1-1 0 0,0 0 1 0 0,0 0 0 0 0,0 0-1 0 0,0 0 1 0 0,0 0-1 0 0,0 0 1 0 0,0 0 0 0 0,-1 0-1 0 0,1 0 1 0 0,0 0 0 0 0,0 0-1 0 0,0 0 1 0 0,0 0-1 0 0,0 0 1 0 0,0 0 0 0 0,0 0-1 0 0,0 0 1 0 0,0 0-1 0 0,0 0 1 0 0,0-1 0 0 0,-1 1-1 0 0,1 0 1 0 0,0 0 0 0 0,0 0-1 0 0,0 0 1 0 0,0 0-1 0 0,0 0 1 0 0,0 1 0 0 0,0-1-1 0 0,0 0 1 0 0,0 0 0 0 0,-1 0-1 0 0,1 0 1 0 0,0 0-11 0 0,-10 0 625 0 0,10 0-613 0 0,-1 0 1 0 0,1 0-1 0 0,0 0 0 0 0,0 0 0 0 0,0 0 1 0 0,0 0-1 0 0,0 0 0 0 0,0 0 0 0 0,0 0 1 0 0,0 0-1 0 0,0 0 0 0 0,0 0 0 0 0,-1 0 1 0 0,1 0-1 0 0,0 0 0 0 0,0 0 0 0 0,0 0 1 0 0,0 0-1 0 0,0 0 0 0 0,0 0 0 0 0,0 0 1 0 0,0 0-1 0 0,0 0 0 0 0,0 0 1 0 0,0 0-1 0 0,-1 0 0 0 0,1-1 0 0 0,0 1 1 0 0,0 0-1 0 0,0 0 0 0 0,0 0 0 0 0,0 0 1 0 0,0 0-1 0 0,0 0 0 0 0,0 0 0 0 0,0 0 1 0 0,0 0-1 0 0,0 0 0 0 0,0 0 0 0 0,0 0 1 0 0,0-1-1 0 0,0 1 0 0 0,0 0 0 0 0,0 0 1 0 0,0 0-1 0 0,0 0 0 0 0,0 0 0 0 0,0 0 1 0 0,0 0-1 0 0,0 0 0 0 0,0 0 0 0 0,0 0 1 0 0,0-1-1 0 0,0 1 0 0 0,0 0 0 0 0,0 0 1 0 0,0 0-13 0 0,0-11 733 0 0,0 11-720 0 0,0 0 0 0 0,0 0 0 0 0,0 0 0 0 0,0 0 0 0 0,0 0 0 0 0,0 0 0 0 0,0 0 0 0 0,0 0 0 0 0,0 0 0 0 0,0-1 0 0 0,0 1 0 0 0,0 0 0 0 0,0 0 0 0 0,0 0 0 0 0,0 0 1 0 0,0 0-1 0 0,0 0 0 0 0,0 0 0 0 0,0 0 0 0 0,0 0 0 0 0,0 0 0 0 0,0 0 0 0 0,0-1 0 0 0,0 1 0 0 0,0 0 0 0 0,0 0 0 0 0,0 0 0 0 0,0 0 0 0 0,0 0 0 0 0,0 0 0 0 0,-1 0 0 0 0,1 0 0 0 0,0 0 0 0 0,0 0 0 0 0,0 0 0 0 0,0 0 0 0 0,0 0 0 0 0,0 0 0 0 0,0 0 0 0 0,0 0 0 0 0,0 0 0 0 0,0 0 0 0 0,0 0 0 0 0,-1 0 0 0 0,1-1 0 0 0,0 1 0 0 0,0 0 0 0 0,0 0 0 0 0,0 1 0 0 0,0-1 1 0 0,0 0-1 0 0,0 0 0 0 0,0 0 0 0 0,0 0 0 0 0,0 0 0 0 0,-1 0 0 0 0,1 0-13 0 0,-4-1 288 0 0,0-1-36 0 0,-1-3 168 0 0,1 0-145 0 0,-5 2 87 0 0,6 3 25 0 0,0-3-9 0 0,1 1-369 0 0,-1 0 34 0 0,-2-1 124 0 0,-2 0 70 0 0,-9 0 389 0 0,10 3-468 0 0,0 0-40 0 0,-5-2 90 0 0,-2-4 16 0 0,0-1-9 0 0,2 6-22 0 0,-2 1 15 0 0,1 0-56 0 0,-27 0 160 0 0,28 1-235 0 0,-2 6-34 0 0,1-1-16 0 0,0-4 19 0 0,11-2-42 0 0,-1 0 0 0 0,0 0 0 0 0,1 0 0 0 0,-1 1 0 0 0,0-1 0 0 0,1 1 0 0 0,-1-1 1 0 0,0 1-1 0 0,1 0 0 0 0,-1-1 0 0 0,1 1 0 0 0,0 0 0 0 0,-1 0 0 0 0,1 0-4 0 0,-8 4 40 0 0,-1 0 23 0 0,8-4-49 0 0,-1 0 0 0 0,1 0 0 0 0,0 0 0 0 0,-1 1 0 0 0,1-1 0 0 0,0 1 0 0 0,0-1 0 0 0,0 1 1 0 0,0 0-15 0 0,-17 17 122 0 0,0 0-65 0 0,-38 39-44 0 0,45-43-31 0 0,0 12-74 0 0,4-6 50 0 0,4-13 27 0 0,2-5 10 0 0,0 0 1 0 0,1 0-1 0 0,-1 0 1 0 0,1 0-1 0 0,0 1 1 0 0,0-1-1 0 0,0 0 1 0 0,1 0-1 0 0,-1 1 1 0 0,1-1 0 0 0,0 2 4 0 0,0-1 4 0 0,-1-1 0 0 0,1 0 1 0 0,-1 0-1 0 0,1 1 0 0 0,-1-1 1 0 0,0 0-1 0 0,0 0 0 0 0,0 0 1 0 0,-1 0-5 0 0,-4 13 27 0 0,5-5-24 0 0,-1 0-1 0 0,1 0 1 0 0,1 0-1 0 0,0 0 1 0 0,1 4-3 0 0,0 11 1 0 0,-1 74 7 0 0,0-79 32 0 0,0 2 37 0 0,0-15-42 0 0,1 0 1 0 0,0 0-1 0 0,1-1 1 0 0,0 1-1 0 0,0 0 1 0 0,1 0-36 0 0,4 17 14 0 0,-6-22-14 0 0,1 0 0 0 0,-1 0 0 0 0,0 0 0 0 0,1 0 0 0 0,0 0 0 0 0,0 0 0 0 0,0 1 0 0 0,1-1 0 0 0,-1 1 0 0 0,0 0 0 0 0,0 0 0 0 0,0 0 0 0 0,1 2 0 0 0,1 7 0 0 0,-4-9 6 0 0,2 0 1 0 0,-1 0 0 0 0,0 0-1 0 0,1 0 1 0 0,0 0 0 0 0,0 0-1 0 0,0-1 1 0 0,1 1-7 0 0,4 14 9 0 0,-6-14-6 0 0,1 0-1 0 0,-1 0 0 0 0,1 0 0 0 0,0 0 0 0 0,0 0 1 0 0,2 2-3 0 0,17 16 52 0 0,-13-14-2 0 0,0 0 0 0 0,-1 0 0 0 0,0 0-1 0 0,0 2-49 0 0,0 1 41 0 0,-5-7-28 0 0,-1-1 1 0 0,1 0 0 0 0,0 0 0 0 0,0 0 0 0 0,1 0-1 0 0,-1 0 1 0 0,1 0 0 0 0,-1-1 0 0 0,1 1 0 0 0,0-1 0 0 0,0 0-14 0 0,21 14 95 0 0,-13-2 1 0 0,13-9 0 0 0,13 11 80 0 0,37 11 62 0 0,-53-23-187 0 0,5-4-20 0 0,-21-1-18 0 0,-1 1-1 0 0,1 0 1 0 0,-1 0-1 0 0,1 0 1 0 0,-1 0-1 0 0,5 2-12 0 0,8 3 37 0 0,-11-3-15 0 0,1 0-1 0 0,0-1 0 0 0,-1 0 1 0 0,1 0-1 0 0,0 0 0 0 0,0-1-21 0 0,19 1 78 0 0,17 0 49 0 0,-19-5-74 0 0,-9-2-86 0 0,-11 5 17 0 0,-1-1 0 0 0,0 1 0 0 0,1 0-1 0 0,-1 0 1 0 0,1 1 0 0 0,0-1 0 0 0,-1 1-1 0 0,1-1 1 0 0,0 1 16 0 0,17-2-83 0 0,-1-4-52 0 0,-2 1-55 0 0,0 2-82 0 0,-11 3 102 0 0,6-4-154 0 0,-9 1 142 0 0,-1 2 30 0 0,0-1-44 0 0,0 0-55 0 0,1 1-66 0 0,-1 0-19 0 0,1 0-56 0 0,-1 1-50 0 0,1-1-43 0 0,2 0-568 0 0,1 0-95 0 0,1-4-811 0 0,2-4-1104 0 0</inkml:trace>
  <inkml:trace contextRef="#ctx0" brushRef="#br0" timeOffset="1">626 640 7568 0 0,'0'0'166'0'0,"0"0"29"0"0,0 0 14 0 0,0 0 23 0 0,0 0 50 0 0,2-3 26 0 0,5-2-166 0 0,-5 4-92 0 0,0-1 0 0 0,0 2 1 0 0,0-1-1 0 0,0 0 0 0 0,0 0 1 0 0,1 1-1 0 0,-1-1 0 0 0,0 1 1 0 0,0 0-1 0 0,2-1-50 0 0,10 1 176 0 0,-13 0-157 0 0,1 0 0 0 0,-1-1 0 0 0,1 1 0 0 0,0 0 0 0 0,-1 0 0 0 0,1-1 0 0 0,-1 1 0 0 0,1-1 0 0 0,-1 0 0 0 0,1 1 0 0 0,-1-1 0 0 0,0 0 0 0 0,1 0-19 0 0,11-5 116 0 0,0 3-23 0 0,0 2 0 0 0,0 0 0 0 0,-1 1 1 0 0,1 0-1 0 0,5 1-93 0 0,7 0 102 0 0,89-1 140 0 0,-66 0-196 0 0,-40 0-46 0 0,-1 1 0 0 0,0 0 0 0 0,0 0 0 0 0,1 1 0 0 0,-1 0 0 0 0,5 2 0 0 0,-7-2 0 0 0,6 2 17 0 0,0 1-1 0 0,0 0 1 0 0,5 4-17 0 0,2 0 14 0 0,-11-6-16 0 0,-7-3 2 0 0,1 0 1 0 0,-1 1-1 0 0,1-1 1 0 0,-1 0 0 0 0,1 0-1 0 0,-1 0 1 0 0,1 1-1 0 0,-1-1 1 0 0,1 0-1 0 0,-1 1 1 0 0,0-1 0 0 0,1 0-1 0 0,-1 1 1 0 0,1-1-1 0 0,-1 0 1 0 0,0 1-1 0 0,1-1 1 0 0,-1 1 0 0 0,0-1-1 0 0,0 1 1 0 0,1-1-1 0 0,-1 1 1 0 0,0-1 0 0 0,0 1-1 0 0,0-1 1 0 0,0 1-1 0 0,0-1 1 0 0,0 1-1 0 0,1-1 1 0 0,-1 1 0 0 0,0-1-1 0 0,0 1 1 0 0,-1-1-1 0 0,1 1 1 0 0,0-1 0 0 0,0 1-1 0 0,0-1 1 0 0,0 1-1 0 0,0 19 152 0 0,0 0 89 0 0,0-1 76 0 0,0-1 65 0 0,-3-13-114 0 0,-2 2-121 0 0,-11 20 377 0 0,11-16-338 0 0,5-10-183 0 0,-4 14 271 0 0,5 2-54 0 0,-1-15-188 0 0,1 0 0 0 0,-1 1 0 0 0,0-1 0 0 0,0 1 1 0 0,0-1-1 0 0,0 1 0 0 0,-1-1 0 0 0,1 1 0 0 0,0-1 0 0 0,-1 1 0 0 0,0-1 1 0 0,0 0-33 0 0,-4 7 91 0 0,4-8-72 0 0,0 0-1 0 0,0 1 1 0 0,1-1-1 0 0,-1 1 0 0 0,0-1 1 0 0,1 1-1 0 0,-1 0 1 0 0,0-1-1 0 0,1 1 0 0 0,0-1 1 0 0,-1 1-1 0 0,1 0 1 0 0,0-1-1 0 0,0 1-18 0 0,-1 11 118 0 0,1-9-79 0 0,0 0 0 0 0,0 0 1 0 0,0 0-1 0 0,0 0 0 0 0,1 0 0 0 0,-1 0 1 0 0,1 0-1 0 0,1 2-39 0 0,2 5 59 0 0,1-1-28 0 0,-3-2 22 0 0,-1 1 33 0 0,0 1 56 0 0,1-1-62 0 0,4 3-6 0 0,-5-10-65 0 0,0-1 0 0 0,0 1 1 0 0,0 0-1 0 0,0-1 0 0 0,-1 1 0 0 0,1 0 1 0 0,-1 0-1 0 0,1 0 0 0 0,-1-1 0 0 0,1 1 1 0 0,-1 1-10 0 0,3 2 64 0 0,7 5 0 0 0,-6-3-5 0 0,-5 2-46 0 0,1-9-5 0 0,0 1-7 0 0,0-1 0 0 0,0 0 0 0 0,0 0 1 0 0,0 0-1 0 0,0 0 0 0 0,0 0 1 0 0,0 0-1 0 0,0 0 0 0 0,0 0 1 0 0,0 0-1 0 0,0 0 0 0 0,0 1 1 0 0,0-1-1 0 0,0 0 0 0 0,0 0 0 0 0,0 0 1 0 0,0 0-1 0 0,0 0 0 0 0,0 0 1 0 0,0 0-1 0 0,0 0 0 0 0,0 0 1 0 0,0 0-1 0 0,0 0 0 0 0,0 1 1 0 0,0-1-1 0 0,0 0 0 0 0,0 0 0 0 0,0 0 1 0 0,0 0-1 0 0,0 0 0 0 0,0 0 1 0 0,1 0-1 0 0,-1 0 0 0 0,0 0 1 0 0,0 0-1 0 0,0 0 0 0 0,0 0 1 0 0,0 0-1 0 0,0 0 0 0 0,0 0 1 0 0,0 0-1 0 0,0 0 0 0 0,0 0 0 0 0,1 0 1 0 0,-1 0-1 0 0,0 0 0 0 0,0 0 1 0 0,0 0-1 0 0,0 0 0 0 0,0 0 1 0 0,0 0-1 0 0,0 0 0 0 0,0 0 1 0 0,0 0-1 0 0,0 0 0 0 0,1 0-1 0 0,7 2 50 0 0,-7-1-48 0 0,-1-1-1 0 0,0 0 1 0 0,1 1-1 0 0,-1-1 0 0 0,1 0 1 0 0,-1 1-1 0 0,0-1 0 0 0,0 1 1 0 0,1-1-1 0 0,-1 1 0 0 0,0-1 1 0 0,0 1-1 0 0,0-1 0 0 0,1 1 1 0 0,-1-1-1 0 0,0 1 0 0 0,0-1 1 0 0,0 1-1 0 0,0-1 0 0 0,0 1 1 0 0,0 0-1 0 0,0-1-1 0 0,0 3 54 0 0,0-3-21 0 0,0 0-129 0 0,0 0-57 0 0,0 0 108 0 0,0 0-16 0 0,0 0-23 0 0,0 0-43 0 0,0 0-18 0 0,0 0-43 0 0,0 0-49 0 0,0 0-55 0 0,0 0-59 0 0,0 0-55 0 0,0 0-49 0 0,0 0-43 0 0,0 0-147 0 0,0 0-43 0 0,0 0-178 0 0,0 0-478 0 0</inkml:trace>
  <inkml:trace contextRef="#ctx0" brushRef="#br0" timeOffset="2">1408 832 9040 0 0,'0'0'200'0'0,"0"0"33"0"0,0 0 15 0 0,3 0-36 0 0,4 0-184 0 0,0 0 89 0 0,-1 0 35 0 0,1 0 37 0 0,15 0 534 0 0,-13 0-437 0 0,1 0-58 0 0,-1 0-100 0 0,-1-1 38 0 0,-1 0-38 0 0,0-1-12 0 0,3-2 10 0 0,6-2 58 0 0,4 3 55 0 0,19 3 278 0 0,-24 0-326 0 0,-4 0-86 0 0,-3 1-45 0 0,7-4 103 0 0,-5-2-96 0 0,3-1-57 0 0,4 3-13 0 0,34 3-167 0 0,-38 0 155 0 0,-1 1 37 0 0,-11-1-18 0 0,0 0 0 0 0,0 0 0 0 0,-1 0-1 0 0,1 0 1 0 0,0 0 0 0 0,0 0 0 0 0,0-1 0 0 0,0 1 0 0 0,0 0-1 0 0,-1 0 1 0 0,1-1 0 0 0,0 1 0 0 0,0 0 0 0 0,0-1-4 0 0,0 0 4 0 0,-1 1 0 0 0,0-1 0 0 0,1 0 1 0 0,-1 1-1 0 0,0-1 0 0 0,0 0 0 0 0,1 1 1 0 0,-1-1-1 0 0,0 0 0 0 0,0 1 1 0 0,0-1-1 0 0,0 0 0 0 0,0 1 0 0 0,0-1 1 0 0,0 0-5 0 0,0 1 0 0 0,0 0 1 0 0,0 0-1 0 0,0 0 1 0 0,0 0 0 0 0,0 0 0 0 0,0 0 0 0 0,0 0 0 0 0,0 0 0 0 0,0 0 0 0 0,0-1 0 0 0,0 1 0 0 0,0 0 0 0 0,0 0 0 0 0,0 0 0 0 0,0 0 0 0 0,0 0 0 0 0,0 0-1 0 0,0 0 1 0 0,0 0 0 0 0,0 0 0 0 0,0 0 0 0 0,0-1 0 0 0,0 1 0 0 0,0 0 0 0 0,0 0 0 0 0,0 0 0 0 0,0 0 0 0 0,0 0 0 0 0,0 0 0 0 0,0 0 0 0 0,0 0 0 0 0,0 0 0 0 0,0 0-1 0 0,1 0 1 0 0,-1 0 0 0 0,0 0 0 0 0,0 0 0 0 0,0 0 0 0 0,0-1 0 0 0,0 1 0 0 0,0 0 0 0 0,0 0 0 0 0,0 0 0 0 0,0 0 0 0 0,0 0 0 0 0,0 0 0 0 0,1 0 0 0 0,-1 0-1 0 0,0 0 1 0 0,0 0 0 0 0,0 0 0 0 0,0 0 0 0 0,0 0 0 0 0,0 0 0 0 0,0 0 0 0 0,0 0 0 0 0,0 1 0 0 0,1-1-1 0 0,9 0 23 0 0,-10 0-23 0 0,0 0 1 0 0,0 0 0 0 0,1 0 0 0 0,-1 0 0 0 0,0 0 0 0 0,0 0-1 0 0,0 0 1 0 0,0 0 0 0 0,0 0 0 0 0,0 0 0 0 0,0 0 0 0 0,0 0 0 0 0,0 0-1 0 0,0 0 1 0 0,1 0 0 0 0,-1 0 0 0 0,0 0 0 0 0,0 0 0 0 0,0 0-1 0 0,0 0 1 0 0,0 0 0 0 0,0 0 0 0 0,0 0 0 0 0,0-1 0 0 0,0 1-1 0 0,0 0 1 0 0,0 0 0 0 0,1 0 0 0 0,-1 0 0 0 0,0 0 0 0 0,0 0 0 0 0,0 0-1 0 0,0 0 1 0 0,0 0 0 0 0,0 0 0 0 0,0 0 0 0 0,0 0 0 0 0,0 0-1 0 0,0-1 1 0 0,0 1 0 0 0,0 0 0 0 0,0 0 0 0 0,0 0 0 0 0,0 0-1 0 0,0 0 1 0 0,0 0 0 0 0,0 0 0 0 0,0 0 0 0 0,0 0 0 0 0,0 0 0 0 0,0-1-1 0 0,0 1 1 0 0,0 0 0 0 0,0 0 0 0 0,0 0 0 0 0,0 0 0 0 0,0 0-1 0 0,-2-24 12 0 0,2 23-12 0 0,0 1 0 0 0,0 0 0 0 0,0 0 0 0 0,0 0 0 0 0,0-1 0 0 0,0 1 0 0 0,0 0 0 0 0,0 0 0 0 0,0 0 0 0 0,0-1 0 0 0,-1 1 0 0 0,1 0 0 0 0,0 0 0 0 0,0 0 0 0 0,0 0 0 0 0,0 0 0 0 0,0-1 0 0 0,-1 1 0 0 0,1 0 0 0 0,0 0 0 0 0,0 0 0 0 0,0 0 0 0 0,0 0 0 0 0,-1 0 0 0 0,1 0-1 0 0,0 0 1 0 0,0 0 0 0 0,0-1 0 0 0,-1 1 0 0 0,1 0 0 0 0,0 0 0 0 0,0 0 0 0 0,-7-3 1 0 0,1-8-1 0 0,-4 6 0 0 0,5-2 0 0 0,5 7 0 0 0,0-1 0 0 0,-1 1 0 0 0,1 0 0 0 0,0-1 0 0 0,0 1 0 0 0,-1-1 0 0 0,1 1 0 0 0,0 0 0 0 0,-1-1 0 0 0,1 1 0 0 0,-1 0 0 0 0,1-1 0 0 0,0 1 0 0 0,-1 0 0 0 0,1-1 0 0 0,-1 1 0 0 0,1 0 0 0 0,-1 0 0 0 0,1 0 0 0 0,-1 0 0 0 0,1-1 0 0 0,-1 1 0 0 0,1 0 0 0 0,-1 0 0 0 0,1 0 0 0 0,-1 0 0 0 0,1 0 0 0 0,-1 0 0 0 0,1 0 0 0 0,-1 0 0 0 0,1 0 0 0 0,-1 1 0 0 0,-1-1 0 0 0,0-1 0 0 0,1 1 0 0 0,-1 0 0 0 0,0 0 0 0 0,0-1 0 0 0,0 1 0 0 0,1-1 0 0 0,-1 0 0 0 0,0 1 0 0 0,1-1 0 0 0,-1 0 0 0 0,1 0 0 0 0,-1 0 0 0 0,0 0 0 0 0,1 0 0 0 0,-1 0 0 0 0,1 0 0 0 0,-1 0 0 0 0,0 0 0 0 0,1 1 0 0 0,-1-1 0 0 0,0 1 0 0 0,0-1 0 0 0,1 1 0 0 0,-1 0 0 0 0,0 0 0 0 0,0 0 0 0 0,-12 0 7 0 0,-15 0-12 0 0,14 0 46 0 0,-7 0 46 0 0,15-1-76 0 0,-6 1-43 0 0,1 3-41 0 0,6 0 38 0 0,-2 1-4 0 0,-10 5-46 0 0,-11 7 72 0 0,24-5 13 0 0,-2-7 4 0 0,7-3-1 0 0,-1-1 0 0 0,1 0-1 0 0,-1 0 1 0 0,1 1 0 0 0,-1-1 0 0 0,1 0-1 0 0,0 1 1 0 0,-1-1 0 0 0,1 0 0 0 0,0 1 0 0 0,-1-1-1 0 0,1 1 1 0 0,0-1 0 0 0,-1 0 0 0 0,1 1-1 0 0,0-1 1 0 0,0 1 0 0 0,0-1 0 0 0,-1 1 0 0 0,1-1-1 0 0,0 1 1 0 0,0-1 0 0 0,0 1 0 0 0,0-1-1 0 0,0 1 1 0 0,0-1 0 0 0,0 1 0 0 0,0-1 0 0 0,0 1-1 0 0,0-1 1 0 0,0 1 0 0 0,0 0-3 0 0,1 4 28 0 0,-1-3-16 0 0,-5 4 20 0 0,-4 13 49 0 0,-3 4-15 0 0,8-14-56 0 0,4-8-7 0 0,-1 0-1 0 0,1 0 0 0 0,0 0 1 0 0,0 0-1 0 0,0 0 1 0 0,-1 0-1 0 0,1 0 0 0 0,0 0 1 0 0,0 1-1 0 0,1-1 1 0 0,-1 0-1 0 0,0 0 0 0 0,0 0 1 0 0,1 0-1 0 0,-1 0 1 0 0,0 0-1 0 0,1 0 1 0 0,-1 0-1 0 0,1 0 0 0 0,-1 0 1 0 0,1 0-1 0 0,0 0 1 0 0,-1 0-1 0 0,1 0-2 0 0,0 1 6 0 0,0-1-1 0 0,0 1 1 0 0,0-1 0 0 0,0 1-1 0 0,0 0 1 0 0,-1-1 0 0 0,1 1-1 0 0,-1 0 1 0 0,1 0 0 0 0,-1-1-1 0 0,0 2-5 0 0,0-1 4 0 0,1 0 0 0 0,-1-1 0 0 0,0 1 0 0 0,0 0-1 0 0,1-1 1 0 0,-1 1 0 0 0,1 0 0 0 0,-1-1 0 0 0,1 1-1 0 0,0-1 1 0 0,0 1 0 0 0,0-1 0 0 0,0 1 0 0 0,0-1-4 0 0,4 7 26 0 0,-1 3-9 0 0,-3-9-14 0 0,-1-1-1 0 0,0 0 1 0 0,1 0 0 0 0,-1 0 0 0 0,1 0 0 0 0,-1 0-1 0 0,1 0 1 0 0,0 0 0 0 0,-1 0 0 0 0,1 0-1 0 0,0 0 1 0 0,0 0 0 0 0,0 0 0 0 0,0 0 0 0 0,0-1-1 0 0,0 1 1 0 0,0 0 0 0 0,0 0-3 0 0,13 4 21 0 0,-6 8 22 0 0,-7-11-41 0 0,0-1-1 0 0,0 0 1 0 0,1 0-1 0 0,-1 0 1 0 0,1 0 0 0 0,-1 0-1 0 0,1 0 1 0 0,-1 0-1 0 0,1 0 1 0 0,0-1-2 0 0,14 8 48 0 0,-11-6-41 0 0,0 0 1 0 0,0 0-1 0 0,0 0 1 0 0,1 0-1 0 0,-1-1 1 0 0,1 0-1 0 0,0 0 1 0 0,-1-1-1 0 0,1 0 1 0 0,1 0-8 0 0,11 1 10 0 0,29-1 54 0 0,-22-3-66 0 0,-11-4 2 0 0,-13 6 0 0 0,0 0 0 0 0,1 1 0 0 0,-1-1 0 0 0,1 0 0 0 0,-1 1 0 0 0,1-1 0 0 0,-1 1 0 0 0,1-1 0 0 0,-1 1 0 0 0,1 0 0 0 0,0-1 0 0 0,-1 1 0 0 0,1 0 0 0 0,17-3-53 0 0,-4-3-71 0 0,-4 2-2 0 0,-3 1-41 0 0,5-2-84 0 0,-9 3 88 0 0,-2 0 37 0 0,0 1-35 0 0,1-1-40 0 0,0 0-47 0 0,-1 0-38 0 0,1 1-32 0 0,0-1-47 0 0,-1 1-40 0 0,1-1-36 0 0,1 0-128 0 0,-1 0-35 0 0,9-4-1332 0 0</inkml:trace>
  <inkml:trace contextRef="#ctx0" brushRef="#br0" timeOffset="3">2095 576 7688 0 0,'0'0'166'0'0,"0"0"29"0"0,0 3 14 0 0,0 5-122 0 0,-1 11 13 0 0,5-1-65 0 0,1-10-49 0 0,2 4 21 0 0,-6 0 88 0 0,0-3 136 0 0,0-2-59 0 0,1 0-23 0 0,2 2 21 0 0,0-1 24 0 0,-1 0-4 0 0,-2-1 32 0 0,-1 2 74 0 0,2 3 141 0 0,3-3-99 0 0,2 4 5 0 0,-2 14 169 0 0,1-14-179 0 0,-1-3-29 0 0,-3 2 53 0 0,-1-4-144 0 0,2-1-32 0 0,9 9 237 0 0,1 1-26 0 0,-10-2-44 0 0,0 0-104 0 0,8 0-18 0 0,-9-13-24 0 0,-2-2-8 0 0,0 3-22 0 0,0 8-10 0 0,0-9-2 0 0,0-2 0 0 0,0 0-2 0 0,0 0-4 0 0,0 0-2 0 0,0 0-10 0 0,0 0-39 0 0,0-2-21 0 0,0 1-76 0 0,0 0-1 0 0,0 1 0 0 0,0-1 0 0 0,0 0 0 0 0,0 1 0 0 0,-1-1 0 0 0,1 0 0 0 0,0 1 0 0 0,0-1 0 0 0,-1 1 0 0 0,1-1 0 0 0,0 0 0 0 0,-1 1 0 0 0,1-1 0 0 0,0 1 0 0 0,-1-1 0 0 0,1 1 0 0 0,-1-1 0 0 0,1 1 0 0 0,-1 0 0 0 0,1-1 1 0 0,-1 1-1 0 0,0-1-5 0 0,1 1 2 0 0,-1 0 1 0 0,1-1-1 0 0,-1 1 1 0 0,0-1-1 0 0,1 1 1 0 0,0 0-1 0 0,-1-1 0 0 0,1 1 1 0 0,-1-1-1 0 0,1 0 1 0 0,-1 1-1 0 0,1-1 1 0 0,0 1-1 0 0,0-1 1 0 0,-1 0-1 0 0,1 1 1 0 0,0-1-1 0 0,0 1 1 0 0,0-1-1 0 0,-1 0 1 0 0,1 1-1 0 0,0-1 1 0 0,0 0-3 0 0,-2-4 53 0 0,1 4-51 0 0,0 0 1 0 0,0 0 1 0 0,-1 0 0 0 0,1-1 0 0 0,0 1 0 0 0,1 0 0 0 0,-1-1 0 0 0,0 1 0 0 0,0 0 0 0 0,0-1 0 0 0,1 1 0 0 0,-1-1 0 0 0,1 1 0 0 0,-1-1 0 0 0,1 0-1 0 0,0 1 1 0 0,-1-1 0 0 0,1 1 0 0 0,0-1 0 0 0,0 0 0 0 0,0 0-4 0 0,0-27 13 0 0,0 17-14 0 0,-1-10 2 0 0,5 8-29 0 0,1 5-28 0 0,-4 8 40 0 0,0 0 0 0 0,0-1 0 0 0,0 1-1 0 0,-1-1 1 0 0,1 1 0 0 0,0-1 0 0 0,-1 1 0 0 0,1-1 0 0 0,-1 0-1 0 0,1 1 1 0 0,-1-1 0 0 0,0 0 0 0 0,0 1 0 0 0,0-1 16 0 0,3-13-136 0 0,6 1 33 0 0,14-9-47 0 0,-10 11 75 0 0,-12 10 67 0 0,0 1 0 0 0,1 0-1 0 0,-1 0 1 0 0,0-1 0 0 0,0 1 0 0 0,1 0 0 0 0,-1 0 0 0 0,1 0 0 0 0,-1 0 0 0 0,1 1-1 0 0,-1-1 1 0 0,1 0 0 0 0,0 1 0 0 0,-1-1 0 0 0,1 1 0 0 0,0-1 0 0 0,0 1-1 0 0,-1 0 1 0 0,1 0 0 0 0,0 0 8 0 0,11-3-21 0 0,-1-3 33 0 0,-10 5-9 0 0,-1 0 0 0 0,0 0 0 0 0,1 0 0 0 0,-1 1 0 0 0,1-1 0 0 0,-1 0 1 0 0,1 1-1 0 0,-1-1 0 0 0,1 1 0 0 0,-1 0 0 0 0,1-1 0 0 0,0 1 0 0 0,-1 0 0 0 0,1 0 0 0 0,-1 0 1 0 0,1 0-1 0 0,0 0 0 0 0,-1 0 0 0 0,1 1 0 0 0,-1-1 0 0 0,1 0 0 0 0,-1 1 0 0 0,1 0 1 0 0,0-1-4 0 0,14 10-16 0 0,-9-6-32 0 0,0 0 0 0 0,0-1 0 0 0,7 3 48 0 0,-1-3-38 0 0,-11-2 35 0 0,0-1 0 0 0,1 1 0 0 0,-1-1 0 0 0,0 1 0 0 0,1 0 0 0 0,-1 0 0 0 0,0 0 0 0 0,0 0 0 0 0,0 0 0 0 0,0 0 0 0 0,0 1 0 0 0,0-1 0 0 0,0 1 0 0 0,0 0 3 0 0,1 1-1 0 0,1 0 1 0 0,0 0 0 0 0,0 0 0 0 0,0-1 0 0 0,0 1 0 0 0,2-1 0 0 0,15 11 15 0 0,-9-6 12 0 0,-7-5-10 0 0,-1 1 1 0 0,1 0-1 0 0,-1 0 1 0 0,1 0-1 0 0,-1 1 1 0 0,0-1-1 0 0,-1 1 1 0 0,1 0-1 0 0,0 0 1 0 0,1 4-18 0 0,-3-3 18 0 0,-1-5-16 0 0,-1 1 0 0 0,0 0 0 0 0,0-1 0 0 0,1 1 0 0 0,-1-1 0 0 0,0 1 0 0 0,1 0 1 0 0,-1-1-1 0 0,1 1 0 0 0,-1-1 0 0 0,1 1 0 0 0,-1-1 0 0 0,1 1 0 0 0,-1-1 1 0 0,1 1-1 0 0,-1-1 0 0 0,1 0 0 0 0,0 1 0 0 0,-1-1 0 0 0,1 0 0 0 0,0 0 0 0 0,0 1-2 0 0,4 1 0 0 0,-3 0 0 0 0,1 0 0 0 0,-1-1 0 0 0,1 1 0 0 0,-1 0 0 0 0,0 1 0 0 0,0-1 0 0 0,0 0 0 0 0,0 1 0 0 0,0-1 0 0 0,0 1 0 0 0,-1-1 0 0 0,1 1 0 0 0,-1 0 0 0 0,0 0 0 0 0,1 1 0 0 0,1 2 0 0 0,8 10 0 0 0,-11-14 1 0 0,1-1 0 0 0,-1 1 0 0 0,1-1 0 0 0,-1 0 0 0 0,0 1 0 0 0,1-1 0 0 0,-1 1 0 0 0,0-1 0 0 0,0 1 0 0 0,0-1-1 0 0,0 20 51 0 0,0-12-38 0 0,0-7-32 0 0,0-2-91 0 0,0 0-94 0 0,0 0 51 0 0,0 0-38 0 0,0 0-43 0 0,0 0-41 0 0,0 0-36 0 0,0 0-34 0 0,0 0-227 0 0,0 0-56 0 0,0 0-747 0 0,0 0-596 0 0,0 0-1131 0 0</inkml:trace>
  <inkml:trace contextRef="#ctx0" brushRef="#br0" timeOffset="4">2814 784 7632 0 0,'0'0'166'0'0,"0"0"29"0"0,3 0 14 0 0,26 0 13 0 0,-25 0-335 0 0,-1 0 44 0 0,0 0 42 0 0,1 0 38 0 0,3 0 112 0 0,1 0 115 0 0,-1 0 82 0 0,0 0 62 0 0,16 0 1007 0 0,-13 0-874 0 0,-5 0-302 0 0,-1 0-47 0 0,0 0-53 0 0,0 0-64 0 0,2-3 409 0 0,-5 2-415 0 0,0-1 1 0 0,0 1 0 0 0,1 0 0 0 0,-1 0 0 0 0,0 0-1 0 0,1 0 1 0 0,-1 0 0 0 0,1 1 0 0 0,-1-1-1 0 0,1 0 1 0 0,-1 1 0 0 0,1-1 0 0 0,0 1-1 0 0,-1-1 1 0 0,1 1 0 0 0,0 0 0 0 0,-1 0 0 0 0,2 0-44 0 0,12-3 294 0 0,-1-8 32 0 0,-12 10-186 0 0,0 0-34 0 0,1 0 27 0 0,1 0-73 0 0,1 2-43 0 0,-2 0 51 0 0,6-2 61 0 0,5-6 267 0 0,-10 4-333 0 0,-2 0-65 0 0,4-1 124 0 0,-1 4-79 0 0,0-1-16 0 0,-3-3-1 0 0,-1 1-5 0 0,15-6 66 0 0,-15 9-87 0 0,-1-1 1 0 0,1 1-1 0 0,0 0 1 0 0,-1-1-1 0 0,1 1 1 0 0,-1-1-1 0 0,1 1 1 0 0,0-1-1 0 0,-1 1 1 0 0,1-1 0 0 0,-1 0-1 0 0,1 1 1 0 0,-1-1-1 0 0,0 1 1 0 0,1-1-1 0 0,-1 0 1 0 0,0 0-1 0 0,1 1 1 0 0,-1-1-1 0 0,0 0 1 0 0,0 0 0 0 0,0 1-1 0 0,0-1 0 0 0,0 0 1 0 0,0 0 0 0 0,-1 0-1 0 0,1 0 1 0 0,0 0 0 0 0,-1 0 0 0 0,1 0-1 0 0,-1 1 1 0 0,1-1 0 0 0,-1 0-1 0 0,0 0 1 0 0,1 0 0 0 0,-1 1-1 0 0,0-1 1 0 0,0 0-1 0 0,-3-4 41 0 0,5 1-28 0 0,-1 1-11 0 0,-15-6 49 0 0,-33-18-40 0 0,47 27-10 0 0,-1-1 0 0 0,1 1 0 0 0,-1 0 0 0 0,1-1 1 0 0,-1 1-1 0 0,1 0 0 0 0,0 0 0 0 0,-1 0 0 0 0,1 0 1 0 0,-1 0-2 0 0,-10-1 39 0 0,9 1-37 0 0,0 0 0 0 0,-1-1 0 0 0,1 1 0 0 0,0 1 0 0 0,0-1 0 0 0,-1 0 0 0 0,1 1 0 0 0,0-1 0 0 0,0 1 1 0 0,-1 0-3 0 0,-4 4 0 0 0,7-4 0 0 0,-1 0 0 0 0,1 0 0 0 0,-1 0 0 0 0,1 0 0 0 0,-1 0 0 0 0,1-1 0 0 0,-1 1 0 0 0,0-1 0 0 0,1 1 0 0 0,-1-1 0 0 0,0 0 0 0 0,1 1 0 0 0,-1-1 0 0 0,0 0 0 0 0,-4 0 0 0 0,4-1 0 0 0,0 1 0 0 0,1 0 0 0 0,-1 0 0 0 0,0 0 0 0 0,1 0 0 0 0,-1 0 0 0 0,0 1 0 0 0,1-1 0 0 0,-1 0 0 0 0,0 1 0 0 0,1-1 0 0 0,-2 1 0 0 0,-3 10 0 0 0,-7-6 0 0 0,2 3-7 0 0,1 3 61 0 0,5-3 55 0 0,-1 1 1 0 0,1 0 0 0 0,-1 3-110 0 0,4-7 48 0 0,1-4-35 0 0,1 1 1 0 0,-1-1-1 0 0,1 1 1 0 0,0-1-1 0 0,-1 1 1 0 0,1-1-1 0 0,0 1 1 0 0,0-1 0 0 0,0 1-1 0 0,0-1-13 0 0,0 7 19 0 0,-2 0-39 0 0,-3 0-31 0 0,4-7 37 0 0,0 1 0 0 0,0-1 1 0 0,0 0-1 0 0,0 1 0 0 0,0-1 0 0 0,1 1 0 0 0,-1 0 0 0 0,1-1 0 0 0,-1 1 0 0 0,1 0 1 0 0,0-1-1 0 0,-1 1 0 0 0,1 0 0 0 0,0 0 14 0 0,0 18-102 0 0,0 21 91 0 0,0-39 11 0 0,0-1 0 0 0,0 1 0 0 0,0 0 0 0 0,1-1 0 0 0,-1 1 0 0 0,0 0 0 0 0,1-1 0 0 0,-1 1 0 0 0,1 0 0 0 0,0-1 0 0 0,-1 1 0 0 0,1-1 0 0 0,0 1 0 0 0,0-1 0 0 0,1 1 0 0 0,3 6 0 0 0,4 13 0 0 0,-8-17 0 0 0,0 0 0 0 0,1 0 0 0 0,0 0 0 0 0,0 0 0 0 0,0 0 0 0 0,0 0 0 0 0,1-1 0 0 0,-1 1 0 0 0,1-1 0 0 0,0 0 0 0 0,0 0 0 0 0,0 0 0 0 0,1 0 0 0 0,-1 0 0 0 0,2 1 0 0 0,43 17 22 0 0,-19-10 96 0 0,-12-8-16 0 0,-3-3-41 0 0,3 2 12 0 0,-9 2-32 0 0,6 0 11 0 0,2-8-35 0 0,-13 3-16 0 0,0-1-1 0 0,0 1 0 0 0,0 0 0 0 0,0 1 0 0 0,1-1 0 0 0,-1 1 0 0 0,0-1 1 0 0,4 1-1 0 0,34 0-5 0 0,-24 0-54 0 0,-2-1-172 0 0,-1-8-166 0 0,-6 3 213 0 0,2 1-40 0 0,-7 3 106 0 0,1 0-37 0 0,-1 0-9 0 0,0 0-38 0 0,0 1-43 0 0,1-1-49 0 0,-1 1-13 0 0,-1-1-39 0 0,4 0-448 0 0,-2 0 263 0 0,-1 0-33 0 0,2 0-330 0 0,0-1-38 0 0,-1 1 322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274 17 8720 0 0,'-3'-3'197'0'0,"-8"-8"24"0"0,9 9 19 0 0,-1 2-29 0 0,-10 0-168 0 0,-5 1 14 0 0,8 1 96 0 0,6 1 16 0 0,2 1 126 0 0,-3 1 125 0 0,-4-4-218 0 0,8-1-183 0 0,1 0-1 0 0,-1-1 1 0 0,1 1 0 0 0,-1 0 0 0 0,1 0 0 0 0,-1 0 0 0 0,1 0 0 0 0,-1 0 0 0 0,1 0-1 0 0,-1 0 1 0 0,1 1 0 0 0,-1-1 0 0 0,1 0 0 0 0,-1 0 0 0 0,1 0 0 0 0,-1 0-1 0 0,1 1 1 0 0,-1-1 0 0 0,1 0 0 0 0,0 0 0 0 0,-1 1 0 0 0,1-1 0 0 0,-1 0 0 0 0,1 1-1 0 0,0-1 1 0 0,-1 0 0 0 0,1 1 0 0 0,0-1 0 0 0,-1 1 0 0 0,1-1 0 0 0,0 1 0 0 0,0-1-19 0 0,-5 7 292 0 0,-6 0 133 0 0,10-7-395 0 0,0 0-1 0 0,0 1 0 0 0,0-1 1 0 0,0 1-1 0 0,0-1 1 0 0,0 1-1 0 0,0 0 0 0 0,0-1 1 0 0,0 1-1 0 0,0 0 1 0 0,0 0-1 0 0,0 0 0 0 0,1 0 1 0 0,-1-1-1 0 0,0 1 1 0 0,0 1-30 0 0,-3 8 294 0 0,0-1-78 0 0,-6 4 6 0 0,0 0-35 0 0,4 5 21 0 0,-1 2-7 0 0,-2-7-25 0 0,-3 4 27 0 0,3 12 1 0 0,7-23-156 0 0,1 1 0 0 0,-1-1 0 0 0,-1 0 1 0 0,0 2-49 0 0,-5 8 94 0 0,3-7-22 0 0,1 0 0 0 0,-1 0 0 0 0,2 0 0 0 0,-1 3-72 0 0,-2 20 186 0 0,5-25-150 0 0,-8 29 147 0 0,6 1-44 0 0,2-22-75 0 0,0 0 0 0 0,-1 0-1 0 0,-2 3-63 0 0,1-3 57 0 0,1 1 0 0 0,0-1 0 0 0,1 4-57 0 0,0 2 49 0 0,1-11-6 0 0,0 1 1 0 0,0-1 0 0 0,1 1 0 0 0,2 9-44 0 0,1-2 48 0 0,-1-8-13 0 0,-1 0 0 0 0,-1 0 0 0 0,1-1 0 0 0,-1 1 1 0 0,-1 2-36 0 0,0-5 20 0 0,0 1 1 0 0,0-1 0 0 0,1 0 0 0 0,0 0-1 0 0,1-1 1 0 0,-1 1 0 0 0,1 0 0 0 0,1 0 0 0 0,-1-1-1 0 0,2 3-20 0 0,0 0 37 0 0,0 1 0 0 0,-1-1 0 0 0,0 1 0 0 0,-1 0-37 0 0,0 0 31 0 0,1-1 0 0 0,0 1 0 0 0,1-1 0 0 0,0 0-31 0 0,5 10 15 0 0,-6-11 0 0 0,1-1-1 0 0,0 1 1 0 0,0-1 0 0 0,1 0-1 0 0,-1 0 1 0 0,2 0 0 0 0,3 3-15 0 0,10 15 59 0 0,-4-4-52 0 0,3-9-3 0 0,-15-10 2 0 0,0 0 0 0 0,-1 0 1 0 0,1 0-1 0 0,0 0 0 0 0,0 0 1 0 0,-1 1-1 0 0,0-1 0 0 0,1 1 0 0 0,1 2-6 0 0,-1 0 7 0 0,-2-2-5 0 0,1-1 0 0 0,-1 0 0 0 0,1 0 0 0 0,-1 0 0 0 0,1 0 0 0 0,0 0 0 0 0,0 0 0 0 0,0 0-2 0 0,16 4 28 0 0,-9-4-13 0 0,-5-1-10 0 0,-1 1 0 0 0,1-1 1 0 0,-1 1-1 0 0,1 0 0 0 0,-1 0 0 0 0,3 3-5 0 0,14 6 29 0 0,0-8-39 0 0,-15-3-88 0 0,1 0 37 0 0,3 0 21 0 0,10 0 36 0 0,-13 0-31 0 0,0 0-43 0 0,-1 0-39 0 0,0 0-56 0 0,0 0-66 0 0,0 0-78 0 0,1 0-162 0 0,-4 0 98 0 0,0 0-58 0 0,0 0-53 0 0,0 0-46 0 0,0 0-158 0 0,0 0-46 0 0,1 0-191 0 0,0 0-516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257 496 7920 0 0,'0'0'174'0'0,"0"0"29"0"0,0 0 13 0 0,-3 0-31 0 0,3 0-182 0 0,-1 0-1 0 0,0 0 1 0 0,1 0-1 0 0,-1 0 1 0 0,0 0-1 0 0,0 0 1 0 0,1 0-1 0 0,-1-1 1 0 0,0 1-1 0 0,1 0 1 0 0,-1 0-1 0 0,1-1 1 0 0,-1 1-1 0 0,0 0 1 0 0,1-1-3 0 0,-6-9 0 0 0,2 8 56 0 0,-2 0 95 0 0,-5 2 170 0 0,-7 2 305 0 0,12 0-384 0 0,-7 8 514 0 0,10-7-316 0 0,3-3-194 0 0,-5 0 67 0 0,1 1-117 0 0,1 1-70 0 0,1 1-56 0 0,0 1-11 0 0,-1-1 33 0 0,-7 3 138 0 0,4 4 47 0 0,-5-3 4 0 0,10-7-261 0 0,0 1 0 0 0,0-1-1 0 0,0 0 1 0 0,0 1 0 0 0,0 0 0 0 0,0-1 0 0 0,0 1 0 0 0,0 0 0 0 0,0-1-1 0 0,0 1 1 0 0,1 0 0 0 0,-1 0 0 0 0,0 0 0 0 0,0 0 0 0 0,1-1 0 0 0,-1 2-20 0 0,-4 8 195 0 0,1 0-37 0 0,-2 4 20 0 0,4-10-131 0 0,0 0 1 0 0,0 0 0 0 0,0-1-1 0 0,-1 1 1 0 0,1-1-1 0 0,-1 1 1 0 0,-1 0-48 0 0,-7 9 128 0 0,-3 7-4 0 0,7-8-66 0 0,-4 9 63 0 0,10-18-104 0 0,0-1 0 0 0,0 1 0 0 0,0 0 0 0 0,1 0 0 0 0,0 0 0 0 0,-1 0 0 0 0,1 0 1 0 0,0 1-18 0 0,-3 18 139 0 0,3-19-120 0 0,-2-1 0 0 0,1 1 0 0 0,0-1 0 0 0,0 1 0 0 0,-1-1 0 0 0,1 0 0 0 0,-2 2-19 0 0,-6 9 108 0 0,3 0 0 0 0,5-5-50 0 0,-1-1 1 0 0,2 1-1 0 0,-1 0 1 0 0,1 0 0 0 0,0 0-1 0 0,1 0-58 0 0,0 3 31 0 0,1-2-45 0 0,4 5 9 0 0,5 6-80 0 0,-1-4 25 0 0,-9-14 58 0 0,4 9-1 0 0,0 0 0 0 0,0 1 1 0 0,0 3 2 0 0,-5-14 0 0 0,1 1 1 0 0,0-1 0 0 0,-1 1-1 0 0,1-1 1 0 0,0 1 0 0 0,0-1-1 0 0,0 1 1 0 0,0-1 0 0 0,0 0-1 0 0,0 0 1 0 0,0 1 0 0 0,0-1-1 0 0,0 0 1 0 0,1 0-1 0 0,21 9 52 0 0,-17-8-36 0 0,-5-1-9 0 0,1 0 0 0 0,0-1 0 0 0,0 2 1 0 0,0-1-1 0 0,-1 0 0 0 0,1 0 0 0 0,0 1 0 0 0,-1-1 1 0 0,1 0-1 0 0,-1 1-7 0 0,1 0 7 0 0,-1-1 1 0 0,0 0 0 0 0,1 1-1 0 0,0-1 1 0 0,-1 0 0 0 0,1 0-1 0 0,0 0 1 0 0,-1 0-1 0 0,3 0-7 0 0,12 1 22 0 0,-12-2-22 0 0,0 0 0 0 0,0 0 0 0 0,0 1 0 0 0,0-1 0 0 0,0 1 0 0 0,-1 0 1 0 0,3 1-1 0 0,-4-1 0 0 0,6 1 0 0 0,0 1 0 0 0,0-1 0 0 0,0 0 0 0 0,0-1 0 0 0,8 1 0 0 0,-14-2 0 0 0,0 0 0 0 0,-1 0 0 0 0,1 0 0 0 0,0 0 0 0 0,0-1 0 0 0,-1 1 0 0 0,1-1 0 0 0,0 1 0 0 0,-1-1 0 0 0,1 1 0 0 0,-1-1 0 0 0,1 0 0 0 0,-1 0 0 0 0,1 0 0 0 0,11-5 0 0 0,-5 4-23 0 0,-2 1-60 0 0,-2 0-3 0 0,-1 1-38 0 0,1-1-44 0 0,0 0-51 0 0,1 0-162 0 0,0-1-90 0 0,0 0-79 0 0,-1 1-64 0 0,1-1-182 0 0,0 0-52 0 0,4 0-1075 0 0,1 1-1103 0 0</inkml:trace>
  <inkml:trace contextRef="#ctx0" brushRef="#br0" timeOffset="1">576 1 6296 0 0,'0'0'184'0'0,"0"0"64"0"0,0 0 141 0 0,3 0 56 0 0,-2 0-417 0 0,-1 0-1 0 0,1 0 0 0 0,0 0 0 0 0,-1 0 1 0 0,1 0-1 0 0,-1 0 0 0 0,1 0 0 0 0,-1 1 1 0 0,1-1-1 0 0,-1 0 0 0 0,1 0 0 0 0,0 1 0 0 0,-1-1 1 0 0,1 0-1 0 0,-1 1 0 0 0,0-1 0 0 0,1 0 1 0 0,-1 1-1 0 0,1-1 0 0 0,-1 1 0 0 0,0-1 1 0 0,1 0-1 0 0,-1 1 0 0 0,1 0-27 0 0,4 5 391 0 0,6-3 38 0 0,1-2-69 0 0,-2 1-101 0 0,0 2-35 0 0,2 5 49 0 0,-2-2-44 0 0,-5-4-79 0 0,0 0 33 0 0,6 2 134 0 0,-2-1-66 0 0,3 6 57 0 0,-3-2-88 0 0,1-1-40 0 0,-6-4-96 0 0,0-1 0 0 0,0 0-1 0 0,0 1 1 0 0,0-2 0 0 0,3 2-84 0 0,6 2 257 0 0,-4 0-79 0 0,0 1-38 0 0,0 3 6 0 0,-2-1-27 0 0,0-2-6 0 0,-1 0 15 0 0,3-1 38 0 0,15 13 162 0 0,-1 1-105 0 0,-3-1-81 0 0,26 27 119 0 0,-34-33-175 0 0,-6-5-38 0 0,1 1 1 0 0,-1 0-1 0 0,-1 0 1 0 0,0 0-1 0 0,0 0 1 0 0,0 1-49 0 0,6 12 101 0 0,20 24 152 0 0,-3-3-17 0 0,-15-17-115 0 0,-7 1 50 0 0,-4-14-86 0 0,10 21 134 0 0,-8-23-106 0 0,0 1 0 0 0,-1-1-1 0 0,1 5-112 0 0,1 28 276 0 0,2-15-75 0 0,-5-19-129 0 0,0-1-1 0 0,0 0 1 0 0,-1 1-1 0 0,0 0 0 0 0,-1 6-71 0 0,-4 14 214 0 0,-7 2 38 0 0,6 1-17 0 0,-6 0-10 0 0,7-13-95 0 0,4-14-90 0 0,-1 0 0 0 0,-1 0 0 0 0,1-1-1 0 0,-1 1 1 0 0,1 0 0 0 0,-1-1 0 0 0,-1 1-1 0 0,1 0-39 0 0,-15 21 261 0 0,-14 30 150 0 0,10-22-141 0 0,4-7-44 0 0,10-11-115 0 0,5-11-55 0 0,0-1 0 0 0,0 0 0 0 0,0 1 0 0 0,0-1 0 0 0,-1 1-56 0 0,-2 1 66 0 0,0 0 1 0 0,0 0-1 0 0,0-1 0 0 0,-2 1-66 0 0,-4 5 88 0 0,-5 2 40 0 0,11-10-93 0 0,4-3-28 0 0,1 0 0 0 0,-1 0 0 0 0,0 1 0 0 0,1-1 0 0 0,-1 0-1 0 0,0 1 1 0 0,1-1 0 0 0,-1 1 0 0 0,1-1 0 0 0,-1 0 0 0 0,1 1 0 0 0,-1-1 0 0 0,1 1-1 0 0,-1 0 1 0 0,1-1 0 0 0,0 1 0 0 0,-1-1 0 0 0,1 1 0 0 0,0 0 0 0 0,-1-1 0 0 0,1 1-1 0 0,0 0-6 0 0,-3 4 20 0 0,3-4-15 0 0,-1 0 1 0 0,0 0 0 0 0,0 0-1 0 0,0 0 1 0 0,1 0 0 0 0,-1 0-1 0 0,0 0 1 0 0,0 0 0 0 0,-1 0 0 0 0,1 0-1 0 0,0-1 1 0 0,0 1 0 0 0,0 0-1 0 0,0-1 1 0 0,-1 1 0 0 0,1-1-1 0 0,0 1 1 0 0,0-1 0 0 0,-1 0-1 0 0,1 1 1 0 0,0-1 0 0 0,-1 0-1 0 0,1 0-5 0 0,-5 3 64 0 0,-7 7 0 0 0,0-4-10 0 0,7 4-44 0 0,6-9-9 0 0,-1-1 0 0 0,1 0-1 0 0,-1 1 1 0 0,0-1 0 0 0,1 0 0 0 0,-1 0-1 0 0,0 0 1 0 0,1 1 0 0 0,-1-1-1 0 0,0 0 1 0 0,1 0 0 0 0,-1 0 0 0 0,0 0-1 0 0,0 0 1 0 0,1 0-1 0 0,-3 0 53 0 0,3 0-14 0 0,0 0-64 0 0,0 0-37 0 0,0 0-151 0 0,2 0 48 0 0,0 0 43 0 0,3 0-165 0 0,-4 0 119 0 0,1 0-94 0 0,-1 0 81 0 0,-1 0-39 0 0,1 0-95 0 0,0 0-49 0 0,-1 0-43 0 0,1 0-41 0 0,-1 0-288 0 0,0 0-67 0 0,0 0-52 0 0,0 0-37 0 0,0 0-336 0 0,0 0-34 0 0,0 0-2641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 9096 0 0,'0'0'200'0'0,"0"0"33"0"0,0 0 16 0 0,0 0 22 0 0,0 0 42 0 0,0 0 21 0 0,0 0 2 0 0,0 0-6 0 0,2 2-22 0 0,9 9-10 0 0,-10-9-154 0 0,0-1-32 0 0,1 3 30 0 0,-2 0-71 0 0,-1 1-39 0 0,0-2 49 0 0,3 8 95 0 0,4 2 10 0 0,1-1-9 0 0,-6 0-18 0 0,0 2 3 0 0,0-2-45 0 0,0-2-35 0 0,1 0 0 0 0,0 0-1 0 0,1 0 1 0 0,1 1-82 0 0,-1 6 154 0 0,-2-4-56 0 0,0 7 17 0 0,10 12 56 0 0,-6 0-3 0 0,6 3 0 0 0,-6 10 6 0 0,0-20-74 0 0,3 14 111 0 0,1 1 3 0 0,-4-16-105 0 0,0 24 111 0 0,6 0 17 0 0,-6 0 10 0 0,6 0 0 0 0,-6 0 8 0 0,-3-35-179 0 0,6 36 188 0 0,-5-2-33 0 0,-1-18-65 0 0,5 12 130 0 0,-1-6-48 0 0,-5-12-130 0 0,0-14-25 0 0,0 1 1 0 0,0-1-1 0 0,1 0 1 0 0,2 9-94 0 0,4 18 242 0 0,-8-32-220 0 0,1 0-1 0 0,-1-1 0 0 0,-1 1 0 0 0,1 0 1 0 0,0-1-1 0 0,-1 1 0 0 0,0-1 0 0 0,1 1 1 0 0,-1-1-22 0 0,-3 6 47 0 0,0 4 27 0 0,9 13 39 0 0,-5-24-104 0 0,0-1 0 0 0,-1 1 0 0 0,1-1 0 0 0,0 1 0 0 0,-1-1 0 0 0,1 0 0 0 0,-1 1 0 0 0,1-1 0 0 0,-1 0 0 0 0,0 1-9 0 0,0 0 7 0 0,0-1 1 0 0,0 1-1 0 0,1-1 1 0 0,-1 1 0 0 0,1 0-1 0 0,-1-1 1 0 0,1 1 0 0 0,0-1-1 0 0,-1 1 1 0 0,1 1-8 0 0,0-2 7 0 0,0 1 0 0 0,0 0 0 0 0,0-1 0 0 0,0 1 0 0 0,-1-1 0 0 0,1 1 0 0 0,-1-1 0 0 0,1 1 0 0 0,-1-1 0 0 0,1 1 0 0 0,-1-1 1 0 0,0 0-1 0 0,0 1 0 0 0,0-1 0 0 0,0 0-7 0 0,-4 5 7 0 0,1 0 60 0 0,5 4-54 0 0,-1-10-6 0 0,0 0-6 0 0,0 0 0 0 0,0 0 0 0 0,0 0-1 0 0,0 1 1 0 0,0-1 0 0 0,0 0 0 0 0,0 0 0 0 0,0 0 0 0 0,0 0 0 0 0,0 0 0 0 0,0 0 0 0 0,0 0 0 0 0,0 0 0 0 0,0 0 0 0 0,0 1 0 0 0,0-1 0 0 0,0 0 0 0 0,0 0 0 0 0,0 0-1 0 0,0 0 1 0 0,0 0 0 0 0,0 0 0 0 0,0 0 0 0 0,0 0 0 0 0,0 0 0 0 0,0 0 0 0 0,0 0 0 0 0,0 0 0 0 0,0 1 0 0 0,0-1 0 0 0,0 0 0 0 0,0 0 0 0 0,0 0 0 0 0,0 0-1 0 0,-1 0 1 0 0,1 0 0 0 0,0 0 0 0 0,0 0 0 0 0,0 0 0 0 0,0 0 0 0 0,0 0 0 0 0,0 0 0 0 0,0 0 0 0 0,0 0 0 0 0,0 0 0 0 0,0 0 0 0 0,-1 0 0 0 0,1 0 0 0 0,0 0 0 0 0,0 0-1 0 0,0 0 1 0 0,0 0 0 0 0,0 0 0 0 0,0 0 0 0 0,0 0 0 0 0,0 0 0 0 0,0 0-1 0 0,-11 0-8 0 0,6 0-83 0 0,2 0 38 0 0,-5 0-28 0 0,5 0-6 0 0,3 0-22 0 0,0 0-71 0 0,0-3-182 0 0,0 2 316 0 0,0 1 0 0 0,0-1 0 0 0,0 0 0 0 0,0 1 0 0 0,0-1 0 0 0,0 0 0 0 0,0 1 0 0 0,0-1 0 0 0,0 0 0 0 0,-1 1 0 0 0,1-1 0 0 0,0 0 0 0 0,-1 1 0 0 0,1-1 0 0 0,0 1 46 0 0,-1-1-51 0 0,0 1-1 0 0,0-1 1 0 0,1 1 0 0 0,-1 0 0 0 0,0-1-1 0 0,0 1 1 0 0,0 0 0 0 0,0 0 0 0 0,0 0-1 0 0,1 0 1 0 0,-1 0 0 0 0,0 0 0 0 0,0 0-1 0 0,-1 0 52 0 0</inkml:trace>
  <inkml:trace contextRef="#ctx0" brushRef="#br0" timeOffset="1">1 208 5400 0 0,'0'0'158'0'0,"0"0"-40"0"0,0-2-9 0 0,1-5 86 0 0,4 3 159 0 0,2-1-14 0 0,-3-2-13 0 0,-3 7-307 0 0,-1-1 0 0 0,0 1 1 0 0,0-1-1 0 0,1 1 1 0 0,-1 0-1 0 0,0-1 1 0 0,1 1-1 0 0,-1-1 0 0 0,0 1 1 0 0,1 0-1 0 0,-1-1 1 0 0,0 1-1 0 0,1 0 1 0 0,-1 0-1 0 0,1-1 0 0 0,-1 1 1 0 0,1 0-1 0 0,-1 0 1 0 0,1 0-1 0 0,-1-1 1 0 0,1 1-1 0 0,-1 0 1 0 0,1 0-1 0 0,-1 0 0 0 0,1 0 1 0 0,-1 0-1 0 0,1 0 1 0 0,-1 0-1 0 0,1 0 1 0 0,-1 0-1 0 0,1 0 0 0 0,0 0-20 0 0,-1 1 21 0 0,1-1 0 0 0,0 0 0 0 0,-1 0 0 0 0,1 0 0 0 0,0-1 0 0 0,-1 1-1 0 0,1 0 1 0 0,0 0 0 0 0,-1 0 0 0 0,1 0 0 0 0,0-1 0 0 0,-1 1 0 0 0,1 0-1 0 0,0-1 1 0 0,-1 1 0 0 0,1 0 0 0 0,-1-1 0 0 0,1 1 0 0 0,-1-1 0 0 0,1 1-1 0 0,-1-1 1 0 0,1 1 0 0 0,-1-1 0 0 0,1 1 0 0 0,-1-1 0 0 0,0 0-21 0 0,1 1 18 0 0,-1-1 1 0 0,1 1-1 0 0,-1-1 1 0 0,1 1 0 0 0,-1-1-1 0 0,0 1 1 0 0,1-1-1 0 0,0 1 1 0 0,-1-1-1 0 0,1 1 1 0 0,-1 0 0 0 0,1-1-1 0 0,-1 1 1 0 0,1 0-1 0 0,0-1 1 0 0,-1 1 0 0 0,1 0-1 0 0,0 0 1 0 0,-1 0-1 0 0,1 0 1 0 0,0-1-1 0 0,0 1 1 0 0,-1 0 0 0 0,1 0-1 0 0,0 0 1 0 0,-1 1-19 0 0,12-3 213 0 0,-1-4 8 0 0,3-1-14 0 0,0 6-26 0 0,2 1-36 0 0,30 0 299 0 0,-33 0-353 0 0,-2 0 21 0 0,-2 0-35 0 0,22 0 148 0 0,-13 0-55 0 0,-8-1-85 0 0,10 0 90 0 0,-2 5 31 0 0,11 7 34 0 0,-17-8-155 0 0,-8-3-54 0 0,0 1 0 0 0,0 0 0 0 0,-1 0 0 0 0,1 1-1 0 0,0-1 1 0 0,-1 1 0 0 0,1 0 0 0 0,-1 0-1 0 0,3 1-30 0 0,68 45 288 0 0,-52-31-207 0 0,5 11-15 0 0,-9-9 13 0 0,-14-13-49 0 0,1-1 1 0 0,-1 1-1 0 0,-1 0 1 0 0,1 0 0 0 0,-1 1-1 0 0,0 0-30 0 0,0-2 21 0 0,-2-1-1 0 0,0 1 1 0 0,0-1 0 0 0,0 0 0 0 0,-1 1 0 0 0,1-1-1 0 0,-1 1 1 0 0,0-1 0 0 0,0 1 0 0 0,-1 3-21 0 0,0 8 69 0 0,1-15-66 0 0,0-1 1 0 0,0 1-1 0 0,0-1 1 0 0,0 1 0 0 0,0-1-1 0 0,0 1 1 0 0,0-1-1 0 0,0 1 1 0 0,0-1 0 0 0,0 1-1 0 0,0-1 1 0 0,-1 1-1 0 0,1-1 1 0 0,0 1 0 0 0,0-1-1 0 0,0 1 1 0 0,-1-1-1 0 0,1 1 1 0 0,0-1 0 0 0,-1 0-1 0 0,1 1 1 0 0,0-1-1 0 0,-1 1 1 0 0,1-1 0 0 0,0 0-1 0 0,-1 1 1 0 0,1-1-1 0 0,-1 0 1 0 0,1 1-4 0 0,-8 6 132 0 0,7 8-16 0 0,1-1-14 0 0,-4 0 60 0 0,-1-7-81 0 0,0 0 0 0 0,0-1 0 0 0,-1 1 1 0 0,0-1-1 0 0,0-1 0 0 0,-4 4-81 0 0,-8 8 185 0 0,0-4-28 0 0,-3-5-45 0 0,-1 3-39 0 0,13-6-26 0 0,1-1 1 0 0,-1 1-1 0 0,-3 0-47 0 0,-14 8 20 0 0,22-11-20 0 0,1 0 0 0 0,-1 0 0 0 0,0 0 0 0 0,0 0 0 0 0,0-1 0 0 0,0 1 0 0 0,0-1 0 0 0,0 0 0 0 0,-9 2 0 0 0,0 4 0 0 0,12-6 0 0 0,-1 0 0 0 0,1-1 0 0 0,-1 1 0 0 0,1 0 0 0 0,-1-1 0 0 0,0 1 0 0 0,1-1 0 0 0,-1 1 0 0 0,0-1 0 0 0,1 0 0 0 0,-1 1 0 0 0,0-1 0 0 0,0 0 0 0 0,0 0 0 0 0,-2 0 0 0 0,0 0 0 0 0,0 1 0 0 0,0 0 0 0 0,0 0 0 0 0,1 0 0 0 0,-1 0 0 0 0,0 0 0 0 0,0 1 0 0 0,0 0 0 0 0,-2 1 0 0 0,-2 0 0 0 0,-1-2-60 0 0,0-1-50 0 0,-1-1-39 0 0,-2 1-104 0 0,-4 0-95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400 98 8032 0 0,'0'0'182'0'0,"0"0"29"0"0,0 0 12 0 0,0 0-77 0 0,0 0-14 0 0,0 0 47 0 0,0-3 152 0 0,0-8 283 0 0,0 9 24 0 0,0-1-37 0 0,0-1-408 0 0,0-3 53 0 0,0 7-240 0 0,0 0 1 0 0,0 0-1 0 0,0 0 0 0 0,0 0 1 0 0,0 0-1 0 0,0 0 1 0 0,0 0-1 0 0,0 0 1 0 0,0 0-1 0 0,0 0 0 0 0,0 0 1 0 0,0-1-1 0 0,0 1 1 0 0,0 0-1 0 0,0 0 1 0 0,0 0-1 0 0,0 0 0 0 0,0 0 1 0 0,0 0-1 0 0,0 0 1 0 0,0 0-1 0 0,0 0 1 0 0,0 0-1 0 0,0-1 0 0 0,0 1 1 0 0,0 0-1 0 0,-1 0 1 0 0,1 0-1 0 0,0 0 1 0 0,0 0-1 0 0,0 0 0 0 0,0 0 1 0 0,0 0-1 0 0,0 0 1 0 0,0 0-1 0 0,0 0 1 0 0,0 0-1 0 0,0 0 1 0 0,0 0-1 0 0,0 0 0 0 0,-1 0 1 0 0,1 0-1 0 0,0 0 1 0 0,0 0-1 0 0,0 0 1 0 0,0 0-1 0 0,0 0 0 0 0,0 0 1 0 0,0 0-1 0 0,0 0 1 0 0,0 0-1 0 0,0 0 1 0 0,-1 0-1 0 0,1 0 0 0 0,0 0 1 0 0,0 0-1 0 0,0 0-6 0 0,-1 0 23 0 0,1 0 0 0 0,-1 0 0 0 0,0 0 0 0 0,1-1 0 0 0,-1 1 0 0 0,0 0 0 0 0,1 0-1 0 0,-1 0 1 0 0,1-1 0 0 0,-1 1 0 0 0,0 0 0 0 0,1-1 0 0 0,-1 1 0 0 0,1 0 0 0 0,-1-1 0 0 0,1 1-1 0 0,-1-1 1 0 0,1 1 0 0 0,-1-1 0 0 0,1 1 0 0 0,0-1 0 0 0,-1 1 0 0 0,1-1-23 0 0,-5-5 236 0 0,-4 4-43 0 0,9 2-189 0 0,0 0 0 0 0,0 0 0 0 0,0 0 0 0 0,0 0 0 0 0,0 0 0 0 0,0 0 0 0 0,0 0 0 0 0,0 0 0 0 0,0 0 0 0 0,0 0 1 0 0,-1 0-1 0 0,1 0 0 0 0,0 0 0 0 0,0 0 0 0 0,0 0 0 0 0,0 0 0 0 0,0 0 0 0 0,0 0 0 0 0,0 0 0 0 0,0 0 0 0 0,0 0 0 0 0,0 0 0 0 0,-1 0 0 0 0,1 0 0 0 0,0 0 0 0 0,0 0 0 0 0,0 0 0 0 0,0 0 0 0 0,0-1 0 0 0,0 1 0 0 0,0 0 0 0 0,0 0 0 0 0,0 0 0 0 0,0 0 0 0 0,0 0 0 0 0,0 0 0 0 0,0 0 0 0 0,0 0 0 0 0,0 0 0 0 0,0 0 0 0 0,0 0 0 0 0,0 0 0 0 0,0-1 0 0 0,0 1 0 0 0,0 0 0 0 0,0 0 0 0 0,0 0 0 0 0,0 0 0 0 0,0 0 0 0 0,0 0 0 0 0,0 0 0 0 0,0 0 1 0 0,0 0-1 0 0,0 0 0 0 0,0-1 0 0 0,0 1 0 0 0,0 0-4 0 0,-1-1 21 0 0,1 0 0 0 0,0 0 0 0 0,-1 0 0 0 0,1 0 0 0 0,0 0 0 0 0,-1 0 0 0 0,0 0 0 0 0,1 0 0 0 0,-1 0 0 0 0,0 1 1 0 0,1-1-1 0 0,-1 0 0 0 0,0 0 0 0 0,0 1 0 0 0,1-1 0 0 0,-1 0 0 0 0,0 1 0 0 0,0-1 0 0 0,0 1 0 0 0,0-1 0 0 0,0 1 0 0 0,0-1 1 0 0,0 1-22 0 0,-12-8 219 0 0,8 5 37 0 0,-7 0-18 0 0,-2-7 40 0 0,10 7-37 0 0,1 2-106 0 0,-1 1-66 0 0,-2 0-33 0 0,4 1 47 0 0,-4-1 123 0 0,1 0-43 0 0,-1 0-40 0 0,2 0-33 0 0,-3 0-9 0 0,1 0-39 0 0,-14 0 1 0 0,10 0 25 0 0,9 0-67 0 0,1 0 1 0 0,0 0 0 0 0,-1 0 0 0 0,0-1 0 0 0,1 1 0 0 0,-1 0 0 0 0,1 0 0 0 0,-1 0 0 0 0,1 1 0 0 0,-1-1-1 0 0,1 0 1 0 0,-1 0 0 0 0,1 0 0 0 0,0 0 0 0 0,-1 0 0 0 0,1 1 0 0 0,-1-1 0 0 0,1 0 0 0 0,-1 0 0 0 0,1 1 0 0 0,-1-1-1 0 0,1 0 1 0 0,0 1 0 0 0,-1-1 0 0 0,1 0 0 0 0,0 1 0 0 0,-1-1 0 0 0,1 0 0 0 0,0 1 0 0 0,-1-1 0 0 0,1 1 0 0 0,0 0-2 0 0,-5 5 3 0 0,-8 0 9 0 0,-3 7 36 0 0,11-9-42 0 0,2 1-1 0 0,-8 18-4 0 0,6-15-1 0 0,4-7 0 0 0,1 1 0 0 0,-1-1 0 0 0,0 1 0 0 0,0-1 0 0 0,0 1 0 0 0,1-1 0 0 0,-1 1 0 0 0,1 0 0 0 0,-1-1 0 0 0,1 1 0 0 0,0-1 0 0 0,-1 1 0 0 0,1 0 0 0 0,0 0 0 0 0,0 0 0 0 0,0-1 0 0 0,0 1 0 0 0,-1 0 0 0 0,1 0 0 0 0,0 0 0 0 0,-1-1 0 0 0,0 1 0 0 0,1 0 1 0 0,-1-1-1 0 0,0 1 0 0 0,0 0 0 0 0,0-1 0 0 0,0 1 0 0 0,0-1 4 0 0,0 1 0 0 0,0-1 0 0 0,0 1 0 0 0,1 0 0 0 0,-1-1 0 0 0,0 1 0 0 0,1 0 0 0 0,-1 0 0 0 0,1-1 0 0 0,0 1 0 0 0,-1 0 0 0 0,1 0 0 0 0,0 0-4 0 0,-1 27 10 0 0,0-17-10 0 0,1 0 0 0 0,0 0 0 0 0,1 0 0 0 0,0 0 1 0 0,2 8-1 0 0,2-5 0 0 0,-3-12 0 0 0,-1 1 0 0 0,0-1 0 0 0,0 1 0 0 0,0-1 0 0 0,0 1 0 0 0,-1-1 0 0 0,1 1 0 0 0,-1 0 0 0 0,0-1 0 0 0,0 3 0 0 0,1 0 0 0 0,0-1 0 0 0,0 1 0 0 0,0-1 0 0 0,1 0 0 0 0,0 2 0 0 0,0-1 0 0 0,0-1 0 0 0,-1 0 0 0 0,0 1 0 0 0,0-1 0 0 0,0 1 0 0 0,-1 1 0 0 0,0 9 0 0 0,-1-8 3 0 0,1-1 0 0 0,1 1 0 0 0,-1 0 0 0 0,1 0 1 0 0,1 1-4 0 0,2 8 34 0 0,-1-11-13 0 0,-2 1-1 0 0,1 0 1 0 0,-1 0 0 0 0,0-1-1 0 0,0 1 1 0 0,-1 0-21 0 0,0 1 15 0 0,1 0 0 0 0,0 0 0 0 0,1-1-1 0 0,0 1 1 0 0,0 1-15 0 0,0-2 11 0 0,0 1-1 0 0,0 0 1 0 0,-1 0-1 0 0,0 0 1 0 0,-1 1-11 0 0,0 6 9 0 0,-1-7 6 0 0,1 0-1 0 0,1 0 0 0 0,-1 0 0 0 0,1 0 0 0 0,1 1-14 0 0,2 6 40 0 0,3 21 69 0 0,-5-5 24 0 0,-2 79 250 0 0,0-101-359 0 0,1-6-5 0 0,-1 1 0 0 0,0-1 0 0 0,0 0 0 0 0,0 0 0 0 0,0 1 0 0 0,-1-1 1 0 0,1 0-1 0 0,-1 0 0 0 0,0 1 0 0 0,0-1-19 0 0,-6 2 10 0 0,7-5-9 0 0,0 0-1 0 0,-1 0 0 0 0,1 0 1 0 0,-1 1-1 0 0,1-1 1 0 0,0 0-1 0 0,-1 0 0 0 0,1 1 1 0 0,0-1-1 0 0,0 0 1 0 0,-1 1-1 0 0,1-1 0 0 0,0 0 1 0 0,-1 1-1 0 0,1-1 0 0 0,0 0 1 0 0,0 1-1 0 0,0-1 1 0 0,-1 0-1 0 0,1 1 0 0 0,0-1 1 0 0,0 1-1 0 0,0-1 1 0 0,0 1-1 0 0,0-1 0 0 0,0 0 1 0 0,0 1-1 0 0,0-1 1 0 0,0 1-1 0 0,0-1 0 0 0,0 1 0 0 0,0-1 1 0 0,0 0 0 0 0,0 0 0 0 0,0 0 0 0 0,0 0 0 0 0,0 0 0 0 0,0 0-1 0 0,0 0 1 0 0,0 1 0 0 0,0-1 0 0 0,0 0 0 0 0,0 0 0 0 0,0 0-1 0 0,0 0 1 0 0,0 0 0 0 0,0 0 0 0 0,0 0 0 0 0,0 0 0 0 0,0 0-1 0 0,0 0 1 0 0,0 1 0 0 0,0-1 0 0 0,0 0 0 0 0,0 0 0 0 0,0 0 0 0 0,0 0-1 0 0,0 0 1 0 0,0 0 0 0 0,0 0 0 0 0,0 0 0 0 0,0 0 0 0 0,0 0-1 0 0,-1 0 1 0 0,1 0 0 0 0,0 0 0 0 0,0 0 0 0 0,0 1 0 0 0,0-1-1 0 0,0 0 1 0 0,0 0 0 0 0,0 0 0 0 0,0 0 0 0 0,0 0 0 0 0,0 0-1 0 0,0 0 1 0 0,-1 0 0 0 0,1 0 0 0 0,0 0 0 0 0,0 0 0 0 0,0 0 0 0 0,0 0-1 0 0,0 0 1 0 0,0 0 0 0 0,0 0 0 0 0,0 0 0 0 0,0 0 0 0 0,0 0-1 0 0,-1-1 0 0 0,1 1 0 0 0,-5 1 7 0 0,0 1-35 0 0,4 0-15 0 0,-1 2 29 0 0,2-2-36 0 0,0-1-72 0 0,0 1-97 0 0,0-13-69 0 0,-1 9 82 0 0,-1 1-20 0 0,-2 1-116 0 0,1 0 24 0 0,0 0-32 0 0,0 0-916 0 0,3-2-50 0 0,0-12-10 0 0</inkml:trace>
  <inkml:trace contextRef="#ctx0" brushRef="#br0" timeOffset="1">0 577 6880 0 0,'0'0'157'0'0,"0"0"23"0"0,0 0 11 0 0,0-3-31 0 0,0-7-62 0 0,1 8 11 0 0,1 1 124 0 0,10 2 192 0 0,-7-1-273 0 0,0 1 0 0 0,0-1-1 0 0,-1 0 1 0 0,1 0 0 0 0,0-1 0 0 0,0 1 0 0 0,0-1 0 0 0,-1 0 0 0 0,2-1-152 0 0,2-2 205 0 0,3-1 102 0 0,5-2 77 0 0,-6 3-202 0 0,1-1-21 0 0,-3 3-25 0 0,1 1 10 0 0,1 0 42 0 0,7-1 39 0 0,10-5 186 0 0,-10 2-196 0 0,2 0-50 0 0,50-11 261 0 0,-9 1-93 0 0,-20 7-178 0 0,-6 4-96 0 0,0 2-85 0 0,-26 2-126 0 0,1 0 58 0 0,5 0 43 0 0,1 0 106 0 0,-1 0 66 0 0,21 0 243 0 0,-14 0-224 0 0,-9 0-135 0 0,1 0-84 0 0,-3 0-64 0 0,0 0-82 0 0,1 0-95 0 0,-1 0-106 0 0,0 0-116 0 0,-5 0 222 0 0,-1 0-34 0 0,1 0-34 0 0,0 0-37 0 0,0 0-38 0 0,0 0-40 0 0,3 0-1128 0 0,2 0-928 0 0</inkml:trace>
  <inkml:trace contextRef="#ctx0" brushRef="#br0" timeOffset="2">703 433 8288 0 0,'0'0'190'0'0,"0"0"28"0"0,0 0 7 0 0,0 3 32 0 0,0-2-214 0 0,0 1-1 0 0,0-1 0 0 0,0 0 1 0 0,-1 1-1 0 0,1-1 0 0 0,-1 0 0 0 0,1 1 1 0 0,-1-1-1 0 0,1 0 0 0 0,-1 1-42 0 0,-8 10 368 0 0,6-7 63 0 0,3-1-283 0 0,-1 0-41 0 0,-4 3 107 0 0,2-3-111 0 0,-1 1 47 0 0,2 0-11 0 0,-1 0 40 0 0,-8 17 109 0 0,8-12-10 0 0,1 6-127 0 0,-15 30 369 0 0,12-32-385 0 0,0-2-51 0 0,1 1 29 0 0,-4 9 34 0 0,7-16-108 0 0,-1 1 0 0 0,1-1 1 0 0,0 1-1 0 0,0-1 0 0 0,1 1 1 0 0,-1 2-40 0 0,1 12 116 0 0,0 2-43 0 0,0 42 50 0 0,0-63-118 0 0,0-1 0 0 0,0 1-1 0 0,1 0 1 0 0,-1 0 0 0 0,0-1 0 0 0,1 1 0 0 0,-1 0 0 0 0,1-1 0 0 0,-1 1 0 0 0,1-1 0 0 0,0 1 0 0 0,-1-1 0 0 0,1 1 0 0 0,0 0-5 0 0,6 10 71 0 0,-6 5-4 0 0,-1-14-53 0 0,0-1-1 0 0,0 0 1 0 0,0 1 0 0 0,0-1-1 0 0,0 1 1 0 0,1-1 0 0 0,-1 1-1 0 0,1-1 1 0 0,-1 0 0 0 0,2 3-14 0 0,-1-3 10 0 0,1 0 0 0 0,-1 1 0 0 0,1-1 0 0 0,0 0 0 0 0,0 0 0 0 0,0 0 0 0 0,0 0 0 0 0,0-1 0 0 0,1 2-10 0 0,5 2 1 0 0,0 0 0 0 0,1 0 0 0 0,3 1-1 0 0,-7-3 3 0 0,8 0 11 0 0,9-3 113 0 0,-6-1-30 0 0,-6 2-54 0 0,16 0 67 0 0,-23-1-87 0 0,0 0 0 0 0,-1 0 1 0 0,1 0-1 0 0,-1-1 0 0 0,1 1 0 0 0,0-1 0 0 0,-1 0 0 0 0,2 0-23 0 0,2-2 41 0 0,0 0 19 0 0,0 0 0 0 0,1-1-1 0 0,-1 1 1 0 0,-1-1 0 0 0,1-1 0 0 0,0 0-60 0 0,13-12 250 0 0,-13 12-132 0 0,0-1 0 0 0,0 0 1 0 0,0 0-1 0 0,0 0 0 0 0,-1-1 1 0 0,2-3-119 0 0,1-9 197 0 0,0-6-37 0 0,-2 7-70 0 0,0 3 4 0 0,-5 13-86 0 0,0 1 0 0 0,-1-1 0 0 0,1 1 0 0 0,0-1 0 0 0,-1 0 1 0 0,1 1-1 0 0,-1-1 0 0 0,0 0 0 0 0,1 1 0 0 0,-1-1 0 0 0,0 0 0 0 0,0 1 0 0 0,0-1 0 0 0,0 0 0 0 0,0 1 0 0 0,-1-1 0 0 0,1 0 0 0 0,-1-1-8 0 0,-9-18 97 0 0,4-5-1 0 0,-1 10-27 0 0,-2-6-42 0 0,3 9-27 0 0,-1 0 0 0 0,-1 0 0 0 0,-8-11 0 0 0,8 13 0 0 0,6 8 0 0 0,-1-1 0 0 0,1 2 0 0 0,-1-1-1 0 0,0 0 1 0 0,1 0 0 0 0,-1 1-1 0 0,0 0 1 0 0,-1-1 0 0 0,1 1 0 0 0,0 0-1 0 0,-2 0 1 0 0,1 0-10 0 0,-1-1 0 0 0,1 0 0 0 0,0 0 0 0 0,0 0 0 0 0,-3-3 10 0 0,0-2-11 0 0,-6-4-71 0 0,1 3-92 0 0,2 4 1 0 0,7 4 136 0 0,1 0-1 0 0,0 0 0 0 0,-1 0 1 0 0,1-1-1 0 0,0 1 0 0 0,0-1 1 0 0,0 1-1 0 0,0-1 1 0 0,0 0 37 0 0,-1-1-25 0 0,-1 0-44 0 0,-5-3-178 0 0,1 1-64 0 0,-10-4-533 0 0,12 6 578 0 0,5 2 186 0 0,0 1-1 0 0,-1-1 0 0 0,1 1 1 0 0,-1 0-1 0 0,1-1 0 0 0,-1 1 1 0 0,1 0-1 0 0,-1 0 0 0 0,1 0 1 0 0,-1 0 80 0 0</inkml:trace>
  <inkml:trace contextRef="#ctx0" brushRef="#br0" timeOffset="3">1198 593 10016 0 0,'0'3'230'0'0,"0"15"-73"0"0,0 28 358 0 0,0-31-410 0 0,0-1-64 0 0,3-2 0 0 0,1-3 85 0 0,0-3-1 0 0,-1 1 37 0 0,0 13 176 0 0,-3-13-199 0 0,0 1 37 0 0,-1 3 149 0 0,4 2 89 0 0,3-3-96 0 0,-1-1-100 0 0,1 4 182 0 0,0-1-84 0 0,-2-5-134 0 0,-3-5-159 0 0,0 2 37 0 0,0 3 149 0 0,0 3 128 0 0,-2 13 575 0 0,1-16-642 0 0,-1-2-98 0 0,1-2-80 0 0,0 0 144 0 0,0-3-4 0 0,0 0-10 0 0,0 2-45 0 0,0 9-17 0 0,0-9-7 0 0,0-2-2 0 0,0 0-6 0 0,0 0-1 0 0,-2-2 0 0 0,-1-1-105 0 0,-16-17 290 0 0,14 14-281 0 0,0-5 44 0 0,4 9-73 0 0,0-1 0 0 0,0 1-1 0 0,0 0 1 0 0,0 0 0 0 0,-1 0-1 0 0,1-1 1 0 0,-1 2 0 0 0,0-1-1 0 0,0 0-18 0 0,1-1 8 0 0,-1 1 0 0 0,0-1-1 0 0,1 1 1 0 0,-1-1-1 0 0,1 1 1 0 0,-1-1 0 0 0,1 0-1 0 0,0 1 1 0 0,0-1-1 0 0,1 0 1 0 0,-1 0 0 0 0,1 0-1 0 0,-1 0 1 0 0,1-1-8 0 0,0-44 42 0 0,0 28-43 0 0,0 8 1 0 0,0 9 0 0 0,0 0 0 0 0,0-1 0 0 0,0 1 0 0 0,0 0 0 0 0,0 0 0 0 0,1 0 0 0 0,-1-1 0 0 0,1 1 0 0 0,0 0 0 0 0,0 0 0 0 0,0 0 0 0 0,0 0 0 0 0,1 0 0 0 0,-1 1 0 0 0,1-1 0 0 0,0 0 0 0 0,1-2 0 0 0,1-2 0 0 0,0 0 0 0 0,-1 0 0 0 0,-1 0 0 0 0,1-2 0 0 0,0 2 0 0 0,-1-1 0 0 0,2 1 0 0 0,-1 0 0 0 0,1-1 0 0 0,8-11-5 0 0,-3 5 9 0 0,1 1-1 0 0,8-11-3 0 0,-12 18-17 0 0,-1 1 0 0 0,1 0 0 0 0,0 0 0 0 0,5-3 17 0 0,34-21-14 0 0,-10 10 14 0 0,-28 15 0 0 0,0-2 0 0 0,1 1 0 0 0,0 0 0 0 0,1 1 0 0 0,-1 0 0 0 0,9-2 0 0 0,-4 1 10 0 0,11-4-124 0 0,13-4-142 0 0,-32 11 181 0 0,-1 1-47 0 0,0 0-44 0 0,-1 0-41 0 0,1-1-99 0 0,0 1-52 0 0,-1 0-45 0 0,1 0-41 0 0,-1 0-133 0 0,1-1-40 0 0,1 1-161 0 0,3-1-432 0 0,5 0-1020 0 0,6 1-1268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0 162 5840 0 0,'0'0'132'0'0,"3"0"17"0"0,0 0-96 0 0,13 0 157 0 0,-9 2-146 0 0,-1 9-64 0 0,-2-9 37 0 0,2-1 62 0 0,4 0 78 0 0,5-2 142 0 0,-5 1-62 0 0,6 0 265 0 0,0 0-65 0 0,0 0-55 0 0,0 0-45 0 0,12 0 201 0 0,40 0 601 0 0,-55-3-895 0 0,-3-3-68 0 0,-1 1-67 0 0,11-3 199 0 0,-15 6-251 0 0,-1 0-1 0 0,1 0 1 0 0,0-1-1 0 0,0 1 1 0 0,-1-1 0 0 0,0 0-1 0 0,1 0 1 0 0,-1-1-1 0 0,1-1-76 0 0,8-6 106 0 0,-6 8-63 0 0,-6 3-39 0 0,-1 0 0 0 0,1 0 0 0 0,-1 0 0 0 0,0 0 1 0 0,1 0-1 0 0,-1-1 0 0 0,1 1 0 0 0,-1 0 0 0 0,1 0 0 0 0,-1-1 0 0 0,0 1 0 0 0,1 0 0 0 0,-1 0 0 0 0,0-1 0 0 0,1 1 1 0 0,-1 0-1 0 0,0-1 0 0 0,1 1 0 0 0,-1-1 0 0 0,0 1 0 0 0,0 0 0 0 0,1-1 0 0 0,-1 1 0 0 0,0-1 0 0 0,0 1 0 0 0,0-1 0 0 0,0 1 1 0 0,0-1-1 0 0,1 1 0 0 0,-1-1 0 0 0,0 1 0 0 0,0 0 0 0 0,0-1 0 0 0,0 1 0 0 0,0-1 0 0 0,-1 1-4 0 0,4-6 82 0 0,8-7-2 0 0,-11 12-74 0 0,1-1 1 0 0,-1 1 0 0 0,1-1-1 0 0,-1 1 1 0 0,0-1 0 0 0,0 1-1 0 0,0-1 1 0 0,1 1 0 0 0,-2 0-1 0 0,1-1-6 0 0,0-11 26 0 0,0 13-26 0 0,0-1 1 0 0,1 1 0 0 0,-1 0 0 0 0,0 0 0 0 0,0 0 0 0 0,0 0-1 0 0,0 0 1 0 0,0 0 0 0 0,0 0 0 0 0,0 0 0 0 0,0 0 0 0 0,0 0 0 0 0,0-1-1 0 0,0 1 1 0 0,0 0 0 0 0,0 0 0 0 0,0 0 0 0 0,0 0 0 0 0,0 0-1 0 0,-1 0 1 0 0,1 0 0 0 0,0 0 0 0 0,0 0 0 0 0,0 0 0 0 0,0-1-1 0 0,0 1 1 0 0,0 0 0 0 0,0 0 0 0 0,0 0 0 0 0,0 0 0 0 0,0 0 0 0 0,0 0-1 0 0,0 0 1 0 0,0 0 0 0 0,0 0 0 0 0,0 0 0 0 0,-1 0 0 0 0,1 0-1 0 0,0 0 1 0 0,0 0 0 0 0,0 0 0 0 0,0 0 0 0 0,0 0 0 0 0,0 0-1 0 0,0 0 1 0 0,0 0 0 0 0,0 0 0 0 0,0 0 0 0 0,-1 0 0 0 0,1 0 0 0 0,0 0-1 0 0,0 0 1 0 0,0 0 0 0 0,0 0 0 0 0,0 0 0 0 0,0 0 0 0 0,0 0-1 0 0,-1 0 1 0 0,1 0 0 0 0,-1 0 0 0 0,1 0 1 0 0,0 0-1 0 0,-1 0 0 0 0,1 0 0 0 0,-1 0 0 0 0,1 0 1 0 0,-1 0-1 0 0,1 0 0 0 0,0 0 0 0 0,-1-1 1 0 0,1 1-1 0 0,-1 0 0 0 0,1 0 0 0 0,0 0 0 0 0,-1-1 1 0 0,1 1-1 0 0,0 0 0 0 0,-1 0 0 0 0,1-1 1 0 0,0 1-1 0 0,-1 0 0 0 0,1-1 0 0 0,0 1 0 0 0,0 0 1 0 0,-1-1-1 0 0,1 1 0 0 0,0 0 0 0 0,0-1 1 0 0,0 1-2 0 0,-5-7 34 0 0,-9 1-6 0 0,-2-7 52 0 0,14 11-72 0 0,0 0 0 0 0,0 1 0 0 0,-1-1 1 0 0,1 1-1 0 0,0-1 0 0 0,-1 1 0 0 0,0 0 1 0 0,1 0-1 0 0,-1 0 0 0 0,0 0 0 0 0,1 1 1 0 0,-1-1-1 0 0,0 1 0 0 0,-1-1-8 0 0,-8 0 59 0 0,0 1 0 0 0,-12 1-59 0 0,0 0 23 0 0,22-1-21 0 0,0 0 0 0 0,1 0 1 0 0,-1 1-1 0 0,0-1 0 0 0,1 0 1 0 0,-1 1-1 0 0,0-1 1 0 0,1 1-1 0 0,-1 0 0 0 0,1 0 1 0 0,-1-1-1 0 0,1 1 1 0 0,-1 0-1 0 0,1 0-2 0 0,-7 4 20 0 0,3-2-14 0 0,4-3-6 0 0,0 0 0 0 0,1 0 0 0 0,-1 1 1 0 0,0-1-1 0 0,1 0 0 0 0,-1 1 0 0 0,1-1 0 0 0,-1 1 1 0 0,1-1-1 0 0,-1 1 0 0 0,1-1 0 0 0,-1 1 0 0 0,1-1 1 0 0,-1 1-1 0 0,1-1 0 0 0,-1 1 0 0 0,1-1 0 0 0,0 1 0 0 0,-1 0 1 0 0,1-1-1 0 0,0 1 0 0 0,0 0 0 0 0,-3 4 1 0 0,1-2-1 0 0,0 0 0 0 0,-1 0 0 0 0,1 0 0 0 0,-1 0 0 0 0,1 0 0 0 0,-1-1 0 0 0,0 1 0 0 0,0-1 0 0 0,-3 2 0 0 0,5-3 1 0 0,-1-1 1 0 0,1 1 0 0 0,0 0 0 0 0,0 0 0 0 0,0-1-1 0 0,0 1 1 0 0,0 0 0 0 0,0 0 0 0 0,0 0 0 0 0,0 0-1 0 0,1 0 1 0 0,-1 0 0 0 0,0 0 0 0 0,1 0 0 0 0,-1 1-1 0 0,0-1 1 0 0,1 0 0 0 0,-1 0 0 0 0,1 1 0 0 0,0-1-1 0 0,-1 0 1 0 0,1 1-2 0 0,0 0 3 0 0,-1 0 0 0 0,0 1 1 0 0,1-1-1 0 0,-1 0 0 0 0,0 0 0 0 0,0 0 0 0 0,0 0 0 0 0,0 0 0 0 0,-1 0 1 0 0,1-1-1 0 0,-1 1 0 0 0,0 1-3 0 0,0-2 6 0 0,1 0 1 0 0,0 0 0 0 0,0 0-1 0 0,-1 1 1 0 0,1-1-1 0 0,0 1 1 0 0,0-1-1 0 0,0 0 1 0 0,1 1-1 0 0,-1 0 1 0 0,0-1-1 0 0,0 1 1 0 0,1-1-1 0 0,-1 1 1 0 0,1 0-1 0 0,0 0 1 0 0,-1-1 0 0 0,1 1-1 0 0,0 0 1 0 0,0 0-7 0 0,-2 14 57 0 0,-4 0-19 0 0,0 0 9 0 0,4 0 27 0 0,2 47 178 0 0,0-46-168 0 0,2-1-21 0 0,5 2-12 0 0,-3-7-21 0 0,2 7 40 0 0,7-2 1 0 0,0 0 14 0 0,-13-15-82 0 0,1 0-1 0 0,-1 0 1 0 0,1 0-1 0 0,-1 0 0 0 0,0 0 1 0 0,1-1-1 0 0,0 1 1 0 0,-1 0-1 0 0,1 0 1 0 0,-1-1-1 0 0,1 1 1 0 0,0 0-1 0 0,-1-1 1 0 0,1 1-1 0 0,0-1 0 0 0,0 1 1 0 0,0-1-1 0 0,0 1 1 0 0,-1-1-1 0 0,1 1 1 0 0,0-1-1 0 0,0 0 1 0 0,0 0-1 0 0,0 1 0 0 0,0-1 1 0 0,0 0-3 0 0,9 3 6 0 0,-2 4-9 0 0,-7-6 4 0 0,-1-1-1 0 0,0 1 0 0 0,0-1 1 0 0,1 1-1 0 0,-1-1 1 0 0,1 0-1 0 0,-1 1 1 0 0,0-1-1 0 0,1 0 1 0 0,-1 1-1 0 0,1-1 1 0 0,-1 0-1 0 0,0 0 0 0 0,1 1 1 0 0,-1-1-1 0 0,1 0 1 0 0,-1 0-1 0 0,1 0 1 0 0,-1 0-1 0 0,1 1 1 0 0,-1-1-1 0 0,1 0 1 0 0,0 0-1 0 0,-1 0 0 0 0,1 0 1 0 0,-1 0-1 0 0,1 0 1 0 0,-1-1-1 0 0,1 1 0 0 0,18 0 47 0 0,34 0-38 0 0,-29 0 42 0 0,-23 0-50 0 0,1 0 0 0 0,-1 0-1 0 0,1 0 1 0 0,0-1 0 0 0,-1 1 0 0 0,1 0 0 0 0,-1-1 0 0 0,1 0-1 0 0,-1 1 1 0 0,1-1 0 0 0,-1 0 0 0 0,0 0 0 0 0,1 1-1 0 0,11-7 0 0 0,14 2 0 0 0,-17 1-5 0 0,-4 1-27 0 0,3-2-87 0 0,-4 3 15 0 0,2 0-36 0 0,1-1-28 0 0,13-7-52 0 0,-14 7 107 0 0,-1-1-61 0 0,-1 2-1 0 0,-1-1-51 0 0,0 1-60 0 0,0-1-68 0 0,-2 2 34 0 0,0-1-45 0 0,0 1-40 0 0,0-1-35 0 0,0 0-127 0 0,0 0-35 0 0,4-4-1325 0 0,-6 6 1925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2 528 7280 0 0,'0'0'209'0'0,"0"3"-5"0"0,0 6-168 0 0,-1 7-29 0 0,0 16-2 0 0,1-11 92 0 0,2-6 100 0 0,-1-8-46 0 0,1-1 43 0 0,3 10 286 0 0,0-3-77 0 0,-2 6 119 0 0,-3-3 110 0 0,0-2-90 0 0,0-1-69 0 0,0 17 554 0 0,0-12-338 0 0,0-6-216 0 0,0 0 66 0 0,0-4-206 0 0,0 5 48 0 0,0 2 55 0 0,0-5-53 0 0,0-1 49 0 0,0-5-163 0 0,0 1 40 0 0,-3-3-14 0 0,-7 9-40 0 0,7-9-21 0 0,3-2-2 0 0,0 0-13 0 0,0 0-58 0 0,0 0-29 0 0,0 0-4 0 0,0 0-4 0 0,0 0-17 0 0,0-15 80 0 0,0-1-102 0 0,0-32-68 0 0,0 44-17 0 0,0 1 0 0 0,1 0 0 0 0,-1-1 0 0 0,1 1 0 0 0,0 0 0 0 0,0 0 0 0 0,0-1 0 0 0,0 1 0 0 0,2-2 0 0 0,1-6 0 0 0,2-7 0 0 0,-5 14 0 0 0,0 1 0 0 0,1-1 0 0 0,-1 0 0 0 0,1 0 0 0 0,0 0 0 0 0,2-3 0 0 0,9-14-10 0 0,-11 12-5 0 0,4-8-30 0 0,16-5-54 0 0,-12-4-12 0 0,-8 23 97 0 0,1 1 0 0 0,-1-1 0 0 0,0 1 0 0 0,1 0-1 0 0,0 0 1 0 0,-1 0 0 0 0,2 0 14 0 0,18-15-99 0 0,-20 15 90 0 0,-1 1 0 0 0,1-1 0 0 0,0 1 1 0 0,0 0-1 0 0,0-1 0 0 0,0 1 0 0 0,1 0 1 0 0,-1 0-1 0 0,0 0 0 0 0,0 1 0 0 0,1-1 0 0 0,-1 0 1 0 0,0 1-1 0 0,1 0 9 0 0,10-4-39 0 0,0-2-7 0 0,-12 5 43 0 0,1 0-1 0 0,-1 0 1 0 0,1 1 0 0 0,-1-1-1 0 0,1 0 1 0 0,-1 1 0 0 0,1-1-1 0 0,0 1 1 0 0,-1 0 0 0 0,1-1-1 0 0,0 1 1 0 0,0 0-1 0 0,-1 0 1 0 0,1 0 3 0 0,7-1-19 0 0,-6 1 14 0 0,0 0-1 0 0,0-1 0 0 0,0 1 1 0 0,0 0-1 0 0,0 1 1 0 0,0-1-1 0 0,0 0 1 0 0,0 1-1 0 0,0 0 1 0 0,0-1-1 0 0,1 2 6 0 0,2 1-22 0 0,37 21-42 0 0,-39-22 58 0 0,-1 0 1 0 0,0 1 0 0 0,1 0 0 0 0,-1 0 0 0 0,-1-1-1 0 0,1 2 1 0 0,0-1 0 0 0,-1 0 0 0 0,1 0-1 0 0,0 3 6 0 0,-1-3 0 0 0,1 1 0 0 0,-1-1 0 0 0,1 0 0 0 0,0 0 0 0 0,-1 0 0 0 0,4 2 0 0 0,5 6 0 0 0,-10-10 0 0 0,3 2 0 0 0,0 1 0 0 0,-1 0 0 0 0,1 1 0 0 0,-1-1 0 0 0,0 0 0 0 0,0 1 0 0 0,-1 0 0 0 0,1-1 0 0 0,-1 2 0 0 0,11 14 0 0 0,1 5 0 0 0,-9-4 0 0 0,8 9 0 0 0,-8-21-37 0 0,-1-1 40 0 0,2 11 75 0 0,-5-11-81 0 0,-1 4-41 0 0,0 3-61 0 0,0 5-75 0 0,0-2-5 0 0,0-16 49 0 0,0-2-55 0 0,0 0-80 0 0,0 0 85 0 0,0 0-38 0 0,0 0-42 0 0,0 0-40 0 0,0 0-37 0 0,0 0-32 0 0,0 0-242 0 0,0 0-54 0 0,0 0-789 0 0,0 0-619 0 0,0 0-1178 0 0</inkml:trace>
  <inkml:trace contextRef="#ctx0" brushRef="#br0" timeOffset="1">944 1 9296 0 0,'30'0'449'0'0,"-30"0"-444"0"0,0 0-1 0 0,0 0 1 0 0,0 0-1 0 0,0 0 0 0 0,0 0 1 0 0,0 0-1 0 0,0 0 1 0 0,1 0-1 0 0,-1 0 1 0 0,0 0-1 0 0,0 0 1 0 0,0 0-1 0 0,0 0 1 0 0,0 0-1 0 0,0 0 1 0 0,0 0-1 0 0,0 0 1 0 0,0 0-1 0 0,0 0 1 0 0,1 0-1 0 0,-1 0 1 0 0,0 0-1 0 0,0 0 1 0 0,0 0-1 0 0,0 0 1 0 0,0 0-1 0 0,0 0 1 0 0,0 0-1 0 0,0 0 1 0 0,0 0-1 0 0,0 0 1 0 0,0 0-1 0 0,0 1 1 0 0,0-1-1 0 0,0 0 1 0 0,0 0-1 0 0,1 0 1 0 0,-1 0-1 0 0,0 0 1 0 0,0 0-1 0 0,0 0 1 0 0,0 0-1 0 0,0 0 1 0 0,0 0-1 0 0,0 0 1 0 0,0 1-1 0 0,0-1 1 0 0,0 0-1 0 0,0 0 1 0 0,0 0-1 0 0,0 0 1 0 0,0 0-1 0 0,0 0 1 0 0,0 0-1 0 0,0 0 1 0 0,0 0-1 0 0,-1 1-4 0 0,1-1 0 0 0,1 6 148 0 0,1-2-77 0 0,3-1-33 0 0,1 0-32 0 0,-1 10-6 0 0,0-8 64 0 0,-1-1 71 0 0,3 8 78 0 0,-2 2 35 0 0,-3-6-129 0 0,1 0 46 0 0,0-2-17 0 0,0 1 40 0 0,4 8 170 0 0,-1 1-71 0 0,8 33 428 0 0,-12-35-470 0 0,0 32 540 0 0,-3-25-486 0 0,1-4-105 0 0,-1-1-71 0 0,1 8 67 0 0,0 40 352 0 0,0-46-405 0 0,0-1-39 0 0,2 10 102 0 0,5 7 17 0 0,-2-16-103 0 0,0 17 147 0 0,-4-31-233 0 0,6 26 185 0 0,-5-21-130 0 0,-1 0 0 0 0,0 0 0 0 0,0 7-83 0 0,-1 153 1217 0 0,0-133-912 0 0,0 2 43 0 0,0-38-344 0 0,0 1 1 0 0,0 0 0 0 0,0-1-1 0 0,0 1 1 0 0,0 0 0 0 0,0-1-1 0 0,0 1 1 0 0,0 0 0 0 0,0-1-1 0 0,-1 1 1 0 0,1 0-1 0 0,0-1 1 0 0,0 1 0 0 0,-1 0-1 0 0,1-1 1 0 0,0 1 0 0 0,-1-1-1 0 0,1 1 1 0 0,-1-1 0 0 0,1 1-1 0 0,-1-1 1 0 0,1 1 0 0 0,-1-1-1 0 0,1 1 1 0 0,-1-1-1 0 0,0 1-4 0 0,1-1 5 0 0,-1 0 0 0 0,1 1 0 0 0,-1-1-1 0 0,0 1 1 0 0,1-1 0 0 0,-1 0 0 0 0,1 1-1 0 0,0 0 1 0 0,-1-1 0 0 0,1 1 0 0 0,-1-1-1 0 0,1 1 1 0 0,0-1 0 0 0,-1 1 0 0 0,1 0-1 0 0,0-1 1 0 0,0 1 0 0 0,0 0 0 0 0,-1-1-1 0 0,1 1 1 0 0,0 0 0 0 0,0-1 0 0 0,0 1-1 0 0,0 0 1 0 0,0 0 0 0 0,0-1-5 0 0,1 0-82 0 0,1-2-70 0 0,2-2-127 0 0,0 0 2 0 0,-1 1-36 0 0,-1-2-832 0 0,-2-8-56 0 0</inkml:trace>
  <inkml:trace contextRef="#ctx0" brushRef="#br0" timeOffset="2">737 464 8656 0 0,'-2'0'-259'0'0,"0"0"103"0"0,-1 0 93 0 0,1 0 83 0 0,-1 0 100 0 0,0 0 89 0 0,1 0-3 0 0,0 0 33 0 0,-2 0 314 0 0,0 0 621 0 0,4 0-713 0 0,1 0-129 0 0,1 0-70 0 0,2 0-86 0 0,0 0-106 0 0,3 0 165 0 0,-5 1-160 0 0,0-1-1 0 0,1 0 1 0 0,-1 0 0 0 0,0 0 0 0 0,0-1-1 0 0,0 1 1 0 0,0 0 0 0 0,1-1 0 0 0,-1 1-1 0 0,1-2-74 0 0,5-2 219 0 0,2-2 97 0 0,6 3 79 0 0,-6 4-218 0 0,11-1 151 0 0,-4-3-4 0 0,-12 1-260 0 0,2-1 42 0 0,0 1 0 0 0,0 0-1 0 0,1 0 1 0 0,-1 1 0 0 0,0 0 0 0 0,7 0-106 0 0,-7 1 99 0 0,1-1 1 0 0,0 0 0 0 0,0-1 0 0 0,0 1-1 0 0,0-2-99 0 0,0 1 93 0 0,0 0-1 0 0,0 1 0 0 0,-1 0 0 0 0,1 0 0 0 0,1 0-92 0 0,-2 1 76 0 0,0-1-1 0 0,0 0 1 0 0,0 0-1 0 0,-1 0 1 0 0,1-1-1 0 0,0 0-75 0 0,9-3 138 0 0,16 0 77 0 0,-28 4-194 0 0,26-7 137 0 0,-21 7-97 0 0,0-1 0 0 0,0 1 0 0 0,7 0-61 0 0,0 2 75 0 0,-12-1-58 0 0,-1 1 0 0 0,1-1 1 0 0,0 0-1 0 0,-1 0 0 0 0,1-1 0 0 0,-1 1 0 0 0,1-1 1 0 0,-1 0-1 0 0,3 0-17 0 0,2-2 13 0 0,1 0 0 0 0,0 1 0 0 0,0 0 0 0 0,0 0 0 0 0,0 1 0 0 0,0 1-1 0 0,9-1-12 0 0,-10 2 1 0 0,14 0 14 0 0,-7-5 23 0 0,-7-1-30 0 0,4-2-7 0 0,0 5-33 0 0,-1 3 26 0 0,-6-1-97 0 0,-2 0-1 0 0,0 0-47 0 0,1 0-54 0 0,-1 0-63 0 0,0 0-70 0 0,-1 0-79 0 0,0 0 91 0 0,0-1-41 0 0,0 1-43 0 0,0 0-45 0 0,-1-1-50 0 0,1 1-49 0 0,-1-1-54 0 0,1 1-55 0 0,4-5-1421 0 0,4-4-1182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43.7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7344 0 0,'0'0'165'0'0,"0"0"22"0"0,0 0 9 0 0,0 3-20 0 0,1 4-140 0 0,5-1-40 0 0,1 1 21 0 0,-5 2 71 0 0,-2-3 83 0 0,-1 0 40 0 0,1 6 217 0 0,-1-10-306 0 0,1 0 0 0 0,0 1 0 0 0,1-1 0 0 0,-1 0 0 0 0,0 1 0 0 0,1-1 0 0 0,-1 0 0 0 0,1 0 0 0 0,0 2-122 0 0,4 5 340 0 0,1 1 116 0 0,-3 3 72 0 0,-3 8 38 0 0,0-1-37 0 0,0 0-34 0 0,0 0-34 0 0,0 20 365 0 0,0 0-122 0 0,0 0-111 0 0,0 0-104 0 0,0-1-94 0 0,0 1-84 0 0,0-24-198 0 0,0-3-34 0 0,0-10-40 0 0,0-3-114 0 0,0 0-48 0 0,0 0 44 0 0,0 0-75 0 0,0 0-86 0 0,0 0 70 0 0,0 0-40 0 0,0 0-41 0 0,0 0-41 0 0,0 0-36 0 0,0 0-33 0 0,0 0-235 0 0,0 0-55 0 0,0 0-768 0 0,0 0-606 0 0,0 0-1150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6992 0 0,'0'0'157'0'0,"0"0"23"0"0,0 0 12 0 0,0 2-27 0 0,0 5-116 0 0,0-3 16 0 0,0-2 65 0 0,0-2 148 0 0,0 3 244 0 0,-1 5-158 0 0,1 15 378 0 0,3-9-301 0 0,2-5-223 0 0,1 1 85 0 0,-3 3 75 0 0,-3-4-155 0 0,2-2-61 0 0,0 1-28 0 0,3 3-3 0 0,-1 0 13 0 0,5 18 236 0 0,-2 0-59 0 0,1 5 6 0 0,1 18 98 0 0,2 7 58 0 0,-2-20-101 0 0,-8-35-342 0 0,8 33 359 0 0,-5-1-62 0 0,-4-30-250 0 0,0 1 1 0 0,1-1-1 0 0,0 0 1 0 0,0 0 0 0 0,0 1-88 0 0,6 12 254 0 0,-5-12-176 0 0,1 7 101 0 0,-2 3-38 0 0,0 3-25 0 0,4-5-36 0 0,0 3 57 0 0,-1 12 125 0 0,-5-22-209 0 0,1-6-35 0 0,0 0-1 0 0,0 0 0 0 0,0 0 1 0 0,0 1-1 0 0,0-1 0 0 0,1 0 1 0 0,-1 0-1 0 0,1 0 0 0 0,-1 0 0 0 0,1 1-17 0 0,4 6 55 0 0,2 3-3 0 0,-5 2 24 0 0,-3-13-72 0 0,1-1-1 0 0,0 1 1 0 0,0 0 0 0 0,1 0-1 0 0,-1-1 1 0 0,0 1 0 0 0,0 0-1 0 0,0-1 1 0 0,0 1 0 0 0,1 0-1 0 0,-1-1 1 0 0,0 1 0 0 0,0-1-1 0 0,1 1 1 0 0,-1 0-4 0 0,1-1 1 0 0,-1 0 1 0 0,1 1-1 0 0,0-1 0 0 0,-1 0 1 0 0,1 1-1 0 0,0-1 1 0 0,-1 0-1 0 0,1 0 1 0 0,0 0-1 0 0,-1 0 0 0 0,1 0 1 0 0,0 0-1 0 0,-1 0 1 0 0,1 0-1 0 0,0 0-1 0 0,1 0 14 0 0,-1 0-43 0 0,-1 0-56 0 0,0 0-119 0 0,0 0-211 0 0,0 0 311 0 0,0 0 3 0 0,0 0-16 0 0,0 0-42 0 0,0 0-14 0 0,0 0-41 0 0,0 0-49 0 0,0 0-53 0 0,0 0-60 0 0,0 0-53 0 0,0 0-48 0 0,0 0-43 0 0,0 0-151 0 0,0 0-41 0 0,0 0-183 0 0,0 0-493 0 0</inkml:trace>
  <inkml:trace contextRef="#ctx0" brushRef="#br0" timeOffset="1">304 480 7688 0 0,'0'0'166'0'0,"0"0"29"0"0,0 0 14 0 0,3 0-25 0 0,55 0 955 0 0,-36 0-626 0 0,-12-1-371 0 0,1-2 103 0 0,2-1 138 0 0,8-4 259 0 0,-9 3-317 0 0,-1 1-56 0 0,-3 1-136 0 0,-1 1-48 0 0,8 0 107 0 0,-1-1-14 0 0,8-8 115 0 0,7 6-18 0 0,3-5-22 0 0,-14 5-144 0 0,-13 5-83 0 0,0-1 1 0 0,0 0-1 0 0,0-1 1 0 0,-1 1 0 0 0,1-1-1 0 0,0 0 1 0 0,-1 0-1 0 0,1-1-26 0 0,20-10 156 0 0,-2 10-50 0 0,-9 1-54 0 0,-1-4-28 0 0,-5 1-12 0 0,3 0 25 0 0,1-2-12 0 0,-1-3 65 0 0,0 0-16 0 0,-8 7-8 0 0,-3 0-13 0 0,-3-10-42 0 0,1 9-12 0 0,-12-21 55 0 0,3 19-43 0 0,6-4-11 0 0,-6 4 0 0 0,7 0 0 0 0,4 5 0 0 0,-1 1 0 0 0,1-1 0 0 0,0 1 0 0 0,0 0 0 0 0,-1-1 0 0 0,1 1 0 0 0,0-1 0 0 0,-1 1 0 0 0,1 0 0 0 0,0-1 0 0 0,-1 1 0 0 0,1 0 0 0 0,-1-1 0 0 0,1 1 0 0 0,-1 0 0 0 0,1 0 0 0 0,0-1 0 0 0,-1 1 0 0 0,1 0 0 0 0,-1 0 0 0 0,1 0 0 0 0,-1 0 0 0 0,1 0 0 0 0,-1 0 0 0 0,1 0 0 0 0,-1 0 0 0 0,1 0 0 0 0,-1 0 0 0 0,1 0 0 0 0,-1 0 0 0 0,1 0 0 0 0,-1 0 0 0 0,-47 0 0 0 0,46 0 0 0 0,0 0 0 0 0,1 0 0 0 0,-1 1 0 0 0,0-1 0 0 0,1 1 0 0 0,-1-1 0 0 0,0 1 0 0 0,1-1 0 0 0,-1 1 0 0 0,1 0 0 0 0,-1-1 0 0 0,1 1 0 0 0,-1 0 0 0 0,1 0 0 0 0,-7 4 0 0 0,3-2 0 0 0,4-3 0 0 0,0 0 0 0 0,1 1 0 0 0,-1-1 0 0 0,1 0 0 0 0,-1 1 0 0 0,0-1 0 0 0,1 0 0 0 0,-1 1 0 0 0,1-1 0 0 0,-1 1 0 0 0,1-1 0 0 0,-1 1 0 0 0,1-1 0 0 0,-1 1 0 0 0,1-1 0 0 0,-1 1 0 0 0,1-1 0 0 0,0 1 0 0 0,-1 0 0 0 0,1-1 0 0 0,0 1 0 0 0,0 0 0 0 0,-3 4 0 0 0,-23 27 0 0 0,21-22 0 0 0,4-7 0 0 0,0-1 0 0 0,0 0 0 0 0,-1 1 0 0 0,1-1 0 0 0,0 0 0 0 0,-1 0 0 0 0,0 0 0 0 0,1 0 0 0 0,-1 0 0 0 0,-1 1-7 0 0,1 0 1 0 0,-1 1 0 0 0,1-1 0 0 0,0 1 0 0 0,0 0-1 0 0,0-1 1 0 0,0 1 0 0 0,1 0 0 0 0,-1 0 0 0 0,1 0-1 0 0,0 3 7 0 0,-11 26-3 0 0,10-30 3 0 0,0 1 0 0 0,1 0 0 0 0,-1-1 0 0 0,1 1 0 0 0,0 0 0 0 0,0 0 0 0 0,0 0 0 0 0,0 0 0 0 0,0 0 0 0 0,1 3 0 0 0,0-5 0 0 0,0 0 0 0 0,0-1 0 0 0,0 1 0 0 0,0 0 0 0 0,1-1 0 0 0,-1 1 0 0 0,1 0 0 0 0,-1-1 0 0 0,1 1 0 0 0,-1-1 0 0 0,1 1 0 0 0,0 0 0 0 0,0-1 0 0 0,0 0 0 0 0,0 2 0 0 0,4 5 0 0 0,0 1 0 0 0,-2 1 0 0 0,1-1 0 0 0,0 7 0 0 0,2 1 0 0 0,-5-15 0 0 0,0 1 0 0 0,0-1 0 0 0,1 1 0 0 0,-1-1 0 0 0,1 0 0 0 0,0 0 0 0 0,0 0 0 0 0,-1 0 0 0 0,1 0 0 0 0,1 0 0 0 0,-1 0 0 0 0,0-1 0 0 0,0 1 0 0 0,1-1 0 0 0,-1 0 0 0 0,1 1 0 0 0,1 0 0 0 0,0-1 0 0 0,0 1 0 0 0,-1 1 0 0 0,1-1 0 0 0,-1 0 0 0 0,4 4 0 0 0,-5-5 0 0 0,-1 1 0 0 0,1-1 0 0 0,0 1 0 0 0,0-1 0 0 0,0 0 0 0 0,0 0 0 0 0,1 0 0 0 0,-1 0 0 0 0,0 0 0 0 0,0 0 0 0 0,1 0 0 0 0,-1-1 0 0 0,0 1 0 0 0,1-1 0 0 0,10 3 0 0 0,8 8 0 0 0,6-6 0 0 0,-14 1-1 0 0,-12-5 2 0 0,1 0 0 0 0,-1 0 0 0 0,1 0-1 0 0,-1 0 1 0 0,1-1 0 0 0,-1 1 0 0 0,1-1 0 0 0,0 1-1 0 0,-1-1 1 0 0,1 0 0 0 0,0 0 0 0 0,0 0-1 0 0,-1 1 1 0 0,1-2-1 0 0,10 2 20 0 0,-5-1-13 0 0,0 0-1 0 0,0 0 1 0 0,0 0 0 0 0,0-1 0 0 0,5-1-7 0 0,1-4-4 0 0,-12 5-1 0 0,0 0 0 0 0,1 0 0 0 0,-1 0-1 0 0,1 0 1 0 0,0 1 0 0 0,-1-1-1 0 0,1 1 1 0 0,0-1 0 0 0,-1 1-1 0 0,1 0 1 0 0,0 0 0 0 0,-1-1 0 0 0,1 1-1 0 0,0 0 6 0 0,4 0-18 0 0,1-1-1 0 0,-1 1 0 0 0,0-2 0 0 0,0 1 1 0 0,4-2 18 0 0,5-2-79 0 0,-12 4 59 0 0,0 0-23 0 0,-1 1-21 0 0,1-1 0 0 0,-1 0 0 0 0,1 0 0 0 0,-1 0 0 0 0,0 0 0 0 0,1 0 0 0 0,-1 0-1 0 0,0-1 1 0 0,0 1 0 0 0,0-1 0 0 0,0 1 0 0 0,0-1 0 0 0,0 0 64 0 0,14-14-510 0 0</inkml:trace>
  <inkml:trace contextRef="#ctx0" brushRef="#br0" timeOffset="2">1199 336 7072 0 0,'0'0'202'0'0,"-3"3"1"0"0,2-2-207 0 0,0 1-1 0 0,0-1 1 0 0,-1 1-1 0 0,1-1 1 0 0,1 1-1 0 0,-1 0 1 0 0,0-1-1 0 0,0 1 1 0 0,0 1 4 0 0,-2 9 30 0 0,2 1 41 0 0,0 0 45 0 0,1 1 50 0 0,0 0 54 0 0,1 0 61 0 0,0 0 108 0 0,-1 0 86 0 0,0 4 179 0 0,0 1-52 0 0,0 41 1243 0 0,0-34-994 0 0,0-13-377 0 0,0-1 37 0 0,0 1 43 0 0,0-1 51 0 0,0-10-432 0 0,0-2-21 0 0,0 0-6 0 0,0 0-6 0 0,0 0-18 0 0,0 0-8 0 0,0 0-2 0 0,0 0-4 0 0,0 0-18 0 0,0 0-9 0 0,0-2-1 0 0,0-21-13 0 0,2 9-46 0 0,4-1-35 0 0,-1 6 20 0 0,-4 6-3 0 0,0 1 0 0 0,0 0-1 0 0,-1-1 1 0 0,1 1 0 0 0,-1 0-1 0 0,0-1 1 0 0,1 1-1 0 0,-1-1 1 0 0,0 1 0 0 0,-1-3-3 0 0,3-12 27 0 0,8-4-1 0 0,-6 8 5 0 0,2-6 12 0 0,3 3-49 0 0,15-21-54 0 0,0 0-45 0 0,-22 34 85 0 0,0 1 1 0 0,1-1-1 0 0,-1 1 0 0 0,1 0 1 0 0,-1 0-1 0 0,1 0 0 0 0,0 0 1 0 0,0 1-1 0 0,0-1 0 0 0,0 1 0 0 0,0-1 1 0 0,0 1-1 0 0,3 0 20 0 0,14-8-78 0 0,-2-2-5 0 0,-15 10 77 0 0,0 0-1 0 0,1 0 1 0 0,-1 0-1 0 0,0 1 1 0 0,1-1-1 0 0,-1 1 0 0 0,0-1 1 0 0,1 1-1 0 0,-1 0 1 0 0,3 1 6 0 0,6-1-38 0 0,49 0-56 0 0,-58 0 90 0 0,-1 0 1 0 0,0 1 0 0 0,1-1 0 0 0,-1 1 0 0 0,0-1-1 0 0,0 1 1 0 0,0 0 0 0 0,1 0 0 0 0,-1 0 0 0 0,0 0-1 0 0,0 0 1 0 0,-1 0 0 0 0,1 1 0 0 0,0-1 0 0 0,0 1 0 0 0,0-1-1 0 0,-1 1 1 0 0,1 0 0 0 0,-1 0 0 0 0,1 0 3 0 0,4 7-6 0 0,-1-1 0 0 0,0 1 0 0 0,0 0 0 0 0,0 2 6 0 0,7 13-44 0 0,-6-15 34 0 0,-4-8 10 0 0,-1 0 0 0 0,0 1 0 0 0,-1-1 0 0 0,1 0 0 0 0,0 1-1 0 0,0-1 1 0 0,0 1 0 0 0,-1-1 0 0 0,1 1 0 0 0,-1 0 0 0 0,1-1-1 0 0,-1 1 1 0 0,0-1 0 0 0,0 1 0 0 0,0 0 0 0 0,0-1 0 0 0,0 2 0 0 0,1 5-1 0 0,0-1 1 0 0,1 0-1 0 0,0 1 1 0 0,0-1-1 0 0,1 1 1 0 0,-2-3 7 0 0,0-1-1 0 0,0 1 0 0 0,0-1 1 0 0,0 1-1 0 0,-1 2-6 0 0,0-5 18 0 0,0 0 0 0 0,1 0-1 0 0,-1 0 1 0 0,0 0 0 0 0,1 0 0 0 0,-1 0 0 0 0,1 0 0 0 0,-1-1 0 0 0,1 1 0 0 0,0 0 0 0 0,0 0-1 0 0,0-1 1 0 0,1 3-18 0 0,-1-3 18 0 0,0 0 0 0 0,-1 1 0 0 0,1-1 0 0 0,0 1 0 0 0,0-1 0 0 0,-1 1 0 0 0,1-1 0 0 0,-1 1 0 0 0,0 0 0 0 0,1-1 0 0 0,-1 1 0 0 0,0 0 1 0 0,0 1-19 0 0,0 3 119 0 0,0 1-36 0 0,0 4 0 0 0,0 15 41 0 0,0-18-44 0 0,0 0 46 0 0,0 0 38 0 0,0-1 59 0 0,0 0 71 0 0,0 0 81 0 0,-2-7-231 0 0,-9 0-10 0 0,8 0-46 0 0,3 0-22 0 0,0 0-2 0 0,0-20 74 0 0,0 0-42 0 0,0-19-10 0 0,0 37-86 0 0,0 0 0 0 0,1 1 0 0 0,-1-1 0 0 0,0 1 0 0 0,1-1 0 0 0,-1 0 0 0 0,1 1 0 0 0,-1-1 0 0 0,1 1 0 0 0,0-1 0 0 0,-1 1 0 0 0,1 0 0 0 0,0-1 0 0 0,6-11 0 0 0,-1-9-1 0 0,-5 17-1 0 0,0 0 0 0 0,1-1 1 0 0,-1 1-1 0 0,2 0 0 0 0,0-1 2 0 0,-1 2-15 0 0,0 0 0 0 0,1 1 1 0 0,-1-1-1 0 0,1 1 0 0 0,2-2 15 0 0,8-7-84 0 0,0 1 0 0 0,1 1-1 0 0,7-5 85 0 0,7-6-179 0 0,-10 6 63 0 0,0 6 50 0 0,-6 4 47 0 0,18-2-32 0 0,-28 7 48 0 0,0 0 0 0 0,0 0 0 0 0,0 0 0 0 0,0 0 0 0 0,0 1-1 0 0,0-1 1 0 0,0 1 0 0 0,0 0 0 0 0,0 0 0 0 0,0-1 0 0 0,1 2 3 0 0,-2-1-4 0 0,1-1 0 0 0,-1 1 0 0 0,1-1-1 0 0,-1 0 1 0 0,0 1 0 0 0,1-1 0 0 0,-1 0 0 0 0,1 0 0 0 0,-1 0 0 0 0,1 0 4 0 0,-1 0-2 0 0,1 0-1 0 0,-1 0 1 0 0,1 0 0 0 0,-1 0-1 0 0,1 0 1 0 0,-1 1 0 0 0,1-1-1 0 0,-1 0 1 0 0,0 1 0 0 0,1 0 2 0 0,4 1-16 0 0,0 1 1 0 0,0 0-1 0 0,0 1 1 0 0,0 0 0 0 0,0 0 0 0 0,0 0 0 0 0,0 1 15 0 0,-4-3-2 0 0,1 0 0 0 0,0 0 0 0 0,0 0 0 0 0,0 0 1 0 0,0 0-1 0 0,1 0 2 0 0,-2-2 0 0 0,0 1 0 0 0,0 0 0 0 0,0 0 0 0 0,0 0 0 0 0,0 0 0 0 0,-1 0 0 0 0,1 1 0 0 0,-1-1 0 0 0,1 1 0 0 0,-1-1 0 0 0,1 1 0 0 0,-1-1 0 0 0,1 2 0 0 0,3 7 0 0 0,-4-7 0 0 0,0-1 0 0 0,0 0 0 0 0,0 0 0 0 0,1 1 0 0 0,-1-1 0 0 0,0 0 0 0 0,1 0 0 0 0,0 0 0 0 0,0 0 0 0 0,11 14 0 0 0,-8-6 0 0 0,-4-7 0 0 0,0-1 0 0 0,0 0 0 0 0,0 0 0 0 0,0 1 0 0 0,1-1 0 0 0,-1 0 0 0 0,1 0 0 0 0,0 0 0 0 0,0 0 0 0 0,11 14 0 0 0,-13-15 0 0 0,1 0 0 0 0,-1 1 0 0 0,1-1 0 0 0,-1 1 0 0 0,0-1 0 0 0,1 1 0 0 0,-1-1 0 0 0,0 1 0 0 0,0-1 0 0 0,0 1 0 0 0,0-2 0 0 0,0 1 0 0 0,0 1 0 0 0,0-1 0 0 0,0 0 0 0 0,0 1 0 0 0,0-1 0 0 0,0 1 0 0 0,1-1 0 0 0,-1 1 0 0 0,1-1 0 0 0,-1 1 0 0 0,11 11-10 0 0,-9-11-34 0 0,-1-1-35 0 0,-1-1-59 0 0,0 2-149 0 0,0 2 78 0 0,3 2-82 0 0,-2-5 148 0 0,1 0-74 0 0,-1 0 3 0 0,1-1-62 0 0,0 0-71 0 0,0 1-81 0 0,-1-1 42 0 0,-1 0-53 0 0,1 0-48 0 0,-1 0-41 0 0,0 0-154 0 0,0 0-40 0 0,1 0-185 0 0,-1 0-498 0 0</inkml:trace>
  <inkml:trace contextRef="#ctx0" brushRef="#br0" timeOffset="3">2317 480 6704 0 0,'0'0'149'0'0,"0"0"23"0"0,0 0 12 0 0,3 0-25 0 0,21-1-103 0 0,-12 1 78 0 0,-9 1-23 0 0,0 1 34 0 0,1 4 108 0 0,-4-5-240 0 0,0-1 0 0 0,0 0 0 0 0,0 1 0 0 0,0-1 0 0 0,1 1 0 0 0,-1-1 0 0 0,0 0 0 0 0,0 1 0 0 0,0-1 0 0 0,1 0 0 0 0,-1 0 0 0 0,0 1 0 0 0,0-1 0 0 0,1 0 0 0 0,-1 1 0 0 0,0-1 0 0 0,1 0 0 0 0,-1 0 0 0 0,0 0 0 0 0,1 1 0 0 0,-1-1 0 0 0,0 0 0 0 0,1 0 0 0 0,-1 0 0 0 0,0 0 0 0 0,1 0 1 0 0,-1 1-1 0 0,0-1 0 0 0,1 0 0 0 0,-1 0 0 0 0,1 0 0 0 0,-1 0 0 0 0,0 0 0 0 0,1 0 0 0 0,-1 0 0 0 0,1 0 0 0 0,-1-1 0 0 0,0 1 0 0 0,1 0 0 0 0,-1 0 0 0 0,0 0 0 0 0,1 0 0 0 0,-1 0 0 0 0,0-1 0 0 0,1 1 0 0 0,-1 0 0 0 0,0 0 0 0 0,1-1 0 0 0,-1 1-13 0 0,8-5 218 0 0,2-1 96 0 0,4 4 89 0 0,-2 2-33 0 0,-9 1-265 0 0,0-1 0 0 0,1 0 0 0 0,-1 0-1 0 0,0 0 1 0 0,0 0 0 0 0,1-1 0 0 0,-1 1 0 0 0,0-1 0 0 0,0 0-1 0 0,1 0-104 0 0,4-3 180 0 0,5-3 113 0 0,1 2-58 0 0,12-6 95 0 0,-10 6-33 0 0,-14 1-221 0 0,4-3 16 0 0,18 2 17 0 0,-9-2-39 0 0,-14 6-58 0 0,0 1-1 0 0,0-1 1 0 0,1 0 0 0 0,-1 1 0 0 0,1-1-1 0 0,-1 0 1 0 0,0 1 0 0 0,1 0 0 0 0,-1-1-1 0 0,1 1 1 0 0,0 0-12 0 0,3-3 124 0 0,6-10 11 0 0,-6 0 1 0 0,6 7-12 0 0,-6-4-59 0 0,6 4-42 0 0,-11 6-19 0 0,1-1 1 0 0,-1 0-1 0 0,0 0 1 0 0,1 0-1 0 0,-1 0 1 0 0,0 1 0 0 0,0-1-1 0 0,1 0 1 0 0,-1 0-1 0 0,0 0 1 0 0,0 0-1 0 0,0 0 1 0 0,0 1 0 0 0,0-2-5 0 0,0-11 88 0 0,0 13-87 0 0,0-1 0 0 0,0 1 1 0 0,0 0-1 0 0,0 0 0 0 0,0 0 0 0 0,0 0 1 0 0,0 0-1 0 0,0 0 0 0 0,0 0 1 0 0,0 0-1 0 0,0 0 0 0 0,0 0 1 0 0,0-1-1 0 0,0 1 0 0 0,0 0 1 0 0,0 0-1 0 0,0 0 0 0 0,0 0 0 0 0,0 0 1 0 0,0 0-1 0 0,0 0 0 0 0,0 0 1 0 0,0 0-1 0 0,0 0 0 0 0,-1 0 1 0 0,1-1-1 0 0,0 1 0 0 0,0 0 1 0 0,0 0-1 0 0,0 0 0 0 0,0 0 0 0 0,0 0 1 0 0,0 0-1 0 0,0 0 0 0 0,0 0 1 0 0,0 0-1 0 0,0 0 0 0 0,0 0 1 0 0,0 0-1 0 0,-1 0 0 0 0,1 0 1 0 0,0 0-1 0 0,0 0 0 0 0,0 0 1 0 0,0 0-1 0 0,0 0 0 0 0,0 0 0 0 0,0 0 1 0 0,0 0-1 0 0,0 0 0 0 0,-1 0 1 0 0,1 0-1 0 0,0 0 0 0 0,0 0 1 0 0,0 0-1 0 0,0 0 0 0 0,0 0-1 0 0,-1 0 4 0 0,0 0 0 0 0,1 0 0 0 0,-1-1 0 0 0,0 1 0 0 0,1 0 0 0 0,-1 0 0 0 0,0-1 0 0 0,1 1 0 0 0,-1 0 0 0 0,0-1 0 0 0,1 1 0 0 0,-1 0 0 0 0,0-1 0 0 0,1 1 0 0 0,-1-1 0 0 0,1 1 0 0 0,-1-1 0 0 0,1 0 0 0 0,-1 1 0 0 0,1-1 0 0 0,0 1 0 0 0,-1-1 0 0 0,1 0 0 0 0,0 1 0 0 0,-1-1 0 0 0,1 0 0 0 0,0 0-4 0 0,-1 0 2 0 0,1-1 1 0 0,-1 1-1 0 0,0 0 1 0 0,0 0-1 0 0,1 0 1 0 0,-1-1-1 0 0,0 1 1 0 0,0 0-1 0 0,0 0 1 0 0,0 0-1 0 0,0 0 1 0 0,0 1-1 0 0,-1-1 1 0 0,1 0-3 0 0,-25-11 211 0 0,-26-8-211 0 0,26 8 98 0 0,18 8-68 0 0,7 3-28 0 0,-1 1 1 0 0,1 0-1 0 0,0-1 1 0 0,0 1-1 0 0,0 0 1 0 0,-1 0-1 0 0,1 0 1 0 0,0 0-1 0 0,0 0 1 0 0,-1 0-1 0 0,1 0 1 0 0,0 0-1 0 0,0 0 1 0 0,0 0-1 0 0,-1 1 1 0 0,1-1-1 0 0,0 1 1 0 0,-1-1-3 0 0,-17 11 18 0 0,17-9-17 0 0,-34 17-1 0 0,29-16 0 0 0,1 0 0 0 0,0 0 0 0 0,0 1 0 0 0,0-1 0 0 0,1 1 0 0 0,-1 1 0 0 0,1-1 0 0 0,-13 13 0 0 0,7-7 0 0 0,0 1 0 0 0,-9 11 0 0 0,18-19 0 0 0,0 0 0 0 0,0 0 0 0 0,0 1 0 0 0,0-1 0 0 0,0 0 0 0 0,1 1 0 0 0,-1-1 0 0 0,1 1 0 0 0,0-1 0 0 0,0 1 0 0 0,0 0 0 0 0,1-1 0 0 0,-1 1 0 0 0,1 0 0 0 0,0-2 0 0 0,0 1 0 0 0,0-1 0 0 0,0 1 0 0 0,-1-1 0 0 0,1 0 0 0 0,-1 1 0 0 0,1-1 0 0 0,-1 1 0 0 0,0-1 0 0 0,0 0 0 0 0,0 0 0 0 0,0 1 0 0 0,-1-1 0 0 0,1 1 0 0 0,0-1 0 0 0,0 1 0 0 0,0 0 0 0 0,0-1 0 0 0,1 1 0 0 0,-1 0 0 0 0,1 0 0 0 0,-1-1 0 0 0,1 1 0 0 0,0 0 0 0 0,0 0 0 0 0,0 7-2 0 0,-1-6 3 0 0,1 0 1 0 0,0-1 0 0 0,0 1 0 0 0,0 0-1 0 0,0-1 1 0 0,1 1 0 0 0,0 0-1 0 0,-1-1 1 0 0,2 2-2 0 0,2 6 27 0 0,0 0-1 0 0,0 0 1 0 0,1-1 0 0 0,1 1-1 0 0,0-1-26 0 0,7 8 9 0 0,1 0-1 0 0,2 1-8 0 0,5 3 50 0 0,-19-20-49 0 0,0 0-1 0 0,-1-1 1 0 0,1 1 0 0 0,0-1 0 0 0,0 0 0 0 0,0 0-1 0 0,1 0 1 0 0,-1 0 0 0 0,0 0 0 0 0,0 0 0 0 0,1 0-1 0 0,-1-1 1 0 0,0 1 0 0 0,1-1 0 0 0,-1 0-1 0 0,12 3-1 0 0,18 8 1 0 0,29 5 0 0 0,-57-15-1 0 0,-1 0 1 0 0,1-1 0 0 0,-1 1 0 0 0,1-1 0 0 0,0 1 0 0 0,-1-1 0 0 0,1 0 0 0 0,0 0 0 0 0,1-1 0 0 0,8 0 11 0 0,3 1 7 0 0,-1-3-37 0 0,12-3-104 0 0,-8 2-17 0 0,13-1-232 0 0,-25 2 241 0 0,-3 0-1 0 0,1 0-127 0 0,-3 2 76 0 0,1 0-45 0 0,0 0-50 0 0,1 0-46 0 0,-1 1-42 0 0,1-1-34 0 0,2 0-482 0 0,1 0-80 0 0,1-4-669 0 0,2-4-919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6992 0 0,'0'0'157'0'0,"0"0"23"0"0,0 0 12 0 0,2 3-27 0 0,-1-2-137 0 0,2 2-6 0 0,3 6-70 0 0,-4-4 84 0 0,-1 1 82 0 0,-1-2-17 0 0,1 0 33 0 0,-1-1-32 0 0,1 1 40 0 0,4 6 432 0 0,-3-6-364 0 0,1 0-80 0 0,-1 0-107 0 0,-2-3 26 0 0,1 1 0 0 0,-1-1 0 0 0,1 1 0 0 0,-1-1 0 0 0,0 0-1 0 0,0 1 1 0 0,1-1 0 0 0,-1 1 0 0 0,0-1 0 0 0,0 1-49 0 0,-1-1 51 0 0,1 1 1 0 0,0-1 0 0 0,1 1 0 0 0,-1-1 0 0 0,0 1 0 0 0,0-1 0 0 0,1 1-1 0 0,-1-1 1 0 0,1 0 0 0 0,-1 1-52 0 0,11 17 527 0 0,-6 7-17 0 0,1-13-231 0 0,0-1 37 0 0,-5 0-63 0 0,-1-3-106 0 0,-1 4 19 0 0,1-4-26 0 0,2-1 12 0 0,0-1 42 0 0,6 11 166 0 0,-6-15-302 0 0,-2 0-1 0 0,1 0 1 0 0,0 0-1 0 0,0 0 1 0 0,-1 0-1 0 0,0 1 1 0 0,0 1-58 0 0,1 5 191 0 0,0-1-49 0 0,2-2-21 0 0,1 2 0 0 0,2 7 67 0 0,-5-9-89 0 0,-1 1 35 0 0,0-1 0 0 0,0-2-40 0 0,0 22 168 0 0,0-19-116 0 0,0 0 92 0 0,0-2 9 0 0,0 1 78 0 0,0-1 90 0 0,0 0 105 0 0,-2-6-306 0 0,0 0-185 0 0,-5-1 130 0 0,-3-8 38 0 0,2 1-67 0 0,3 0-66 0 0,-4-9-28 0 0,7 12-27 0 0,2 4-2 0 0,-1 0-1 0 0,1-1 0 0 0,-1 1 0 0 0,1-1 0 0 0,0 1 0 0 0,0-1 1 0 0,-1 1-1 0 0,1-1 0 0 0,0 1 0 0 0,1-1-6 0 0,-4-14 34 0 0,-7-7 35 0 0,9 16-66 0 0,-1 1-1 0 0,2-1 0 0 0,-1 0 0 0 0,1 0 0 0 0,1-2-2 0 0,-1 5 0 0 0,0 1 0 0 0,0-1 0 0 0,1 1 0 0 0,0 0 0 0 0,0-1 0 0 0,0 1 0 0 0,0-1 0 0 0,1 0 0 0 0,4-12 0 0 0,-1-11 0 0 0,6 6 0 0 0,-8 8 1 0 0,-3 11 3 0 0,1-1 0 0 0,-1 1 1 0 0,1 0-1 0 0,0-1 0 0 0,0 1 0 0 0,0 0 1 0 0,0 0-1 0 0,0 0 0 0 0,0 0 0 0 0,0-1 1 0 0,1 2-1 0 0,-1-1 0 0 0,1 0 0 0 0,-1 0-4 0 0,2-1 2 0 0,0 0 0 0 0,-1 0-1 0 0,0-1 1 0 0,0 1-1 0 0,0 0 1 0 0,0-2-2 0 0,0 1-10 0 0,0 1-1 0 0,0-1 1 0 0,0 1-1 0 0,0 0 1 0 0,1 0-1 0 0,0-1 11 0 0,3-2-22 0 0,-3 3 3 0 0,1-1-1 0 0,-1 1 1 0 0,1 0 0 0 0,-1 1-1 0 0,2-2 20 0 0,18-6-34 0 0,-17 8 22 0 0,24-7-28 0 0,-5 7-15 0 0,20 2 44 0 0,-43 0 11 0 0,0 0-1 0 0,0 0 1 0 0,0 0-1 0 0,0 1 0 0 0,-1-1 1 0 0,1 1-1 0 0,0-1 0 0 0,0 1 1 0 0,-1-1-1 0 0,1 1 0 0 0,0 0 1 0 0,-1 0-1 0 0,1 0 0 0 0,-1 0 1 0 0,1 0-1 0 0,-1 0 0 0 0,1 1 1 0 0,-1-1-1 0 0,0 0 0 0 0,1 1 2 0 0,14 11-42 0 0,-5-8 28 0 0,-9-4 7 0 0,0 0 1 0 0,1 0-1 0 0,-1 0 0 0 0,0 1 1 0 0,0-1-1 0 0,0 1 0 0 0,0-1 1 0 0,0 1-1 0 0,0 0 6 0 0,6 5-9 0 0,-5-4 9 0 0,1 1 0 0 0,-1-1-1 0 0,0 0 1 0 0,0 1 0 0 0,0 0-1 0 0,-1 0 1 0 0,3 6 0 0 0,-4-7 0 0 0,0-1 0 0 0,0 0 0 0 0,0 1 0 0 0,1-1 0 0 0,-1 0 0 0 0,1 0 0 0 0,-1 0 0 0 0,1 0 0 0 0,0 0 0 0 0,-1-1 0 0 0,1 0 0 0 0,-1 0 0 0 0,0 0 0 0 0,0 1 0 0 0,0-1 0 0 0,0 1 0 0 0,0-1 0 0 0,0 0 0 0 0,0 1 0 0 0,0 0 0 0 0,0-1 0 0 0,-1 1 0 0 0,1-1 0 0 0,-1 1 0 0 0,1 0 0 0 0,-1-1 0 0 0,1 1 0 0 0,-1 0 0 0 0,0 0 0 0 0,0 0 0 0 0,0 0 0 0 0,0 0 0 0 0,1 0 0 0 0,-1-1 0 0 0,0 1 0 0 0,1 0 0 0 0,0 0 0 0 0,-1 0 0 0 0,1 0 0 0 0,0-1 0 0 0,0 1 0 0 0,0 0 0 0 0,0-1-1 0 0,0 1 1 0 0,1-1 0 0 0,-1 1 0 0 0,0-1 0 0 0,2 2 0 0 0,-2-2 1 0 0,1 0 0 0 0,-1 1 0 0 0,0-1 0 0 0,1 1 0 0 0,-1-1 0 0 0,0 1 0 0 0,0 0 0 0 0,0-1 0 0 0,0 1 0 0 0,-1 0-1 0 0,1 0 1 0 0,0-1 0 0 0,-1 1 0 0 0,1 0 0 0 0,-1 0 0 0 0,1 0 0 0 0,-1 2-1 0 0,0-3 8 0 0,0 1 1 0 0,0 0-1 0 0,1-1 0 0 0,-1 1 0 0 0,0 0 0 0 0,1-1 1 0 0,-1 1-1 0 0,1-1 0 0 0,0 1 0 0 0,-1 0 1 0 0,1-1-1 0 0,0 0 0 0 0,0 1 0 0 0,0-1-8 0 0,4 8 38 0 0,-2 4 13 0 0,-3-8-102 0 0,0 6 51 0 0,0-8 75 0 0,0-3 1 0 0,0 0 23 0 0,0 0 11 0 0,0 0 2 0 0,0 0-8 0 0,0 0-32 0 0,0 0-2 0 0,0-3 15 0 0,0 1-78 0 0,-1 1-1 0 0,1-1 1 0 0,-1 1-1 0 0,1-1 1 0 0,-1 1-1 0 0,1-1 1 0 0,-1 1-1 0 0,0 0 1 0 0,0-1-1 0 0,0 0-6 0 0,0 1 1 0 0,0 0 0 0 0,0 0-1 0 0,1 0 1 0 0,-1 0 0 0 0,0 0-1 0 0,1 0 1 0 0,-1 0-1 0 0,1-1 1 0 0,-1 1 0 0 0,1 0-1 0 0,0 0 1 0 0,0 0 0 0 0,-1-1-1 0 0,1 1 1 0 0,0 0 0 0 0,0 0-1 0 0,0-1 1 0 0,0 1 0 0 0,0 0-1 0 0,1 0 1 0 0,-1-1-1 0 0,0 1 1 0 0,1 0-1 0 0,3-8 21 0 0,-3 8-19 0 0,0 0 1 0 0,0-1-1 0 0,0 1 0 0 0,0-1 1 0 0,0 1-1 0 0,-1-1 0 0 0,1 1 1 0 0,-1-1-1 0 0,1 0 0 0 0,-1 1 0 0 0,0-1 1 0 0,1 0-1 0 0,-1 1 0 0 0,0-1-2 0 0,0-2 0 0 0,0 1 0 0 0,1 0 0 0 0,-1-1 0 0 0,1 1 0 0 0,0 0 0 0 0,0 0 0 0 0,0-1 0 0 0,0 1 0 0 0,2-2 0 0 0,1-6 0 0 0,-1 4 0 0 0,0 0 0 0 0,0 0 0 0 0,1 0 0 0 0,0 1 0 0 0,0-1 0 0 0,3-2 0 0 0,13-23 0 0 0,-17 27 0 0 0,-3 4 0 0 0,0 1 0 0 0,0-1 0 0 0,1 0 0 0 0,-1 1 0 0 0,0-1 0 0 0,1 0 0 0 0,-1 1 0 0 0,0-1 0 0 0,1 1 0 0 0,-1-1 0 0 0,1 1 0 0 0,-1-1 0 0 0,1 1 0 0 0,-1-1 0 0 0,1 1 0 0 0,0 0 0 0 0,-1-1 0 0 0,1 1 0 0 0,-1 0 0 0 0,1-1 0 0 0,0 1 0 0 0,0 0 0 0 0,4-3 0 0 0,43-23-80 0 0,-46 25 77 0 0,0 0-1 0 0,0 0 0 0 0,0 0 0 0 0,1 1 0 0 0,-1-1 0 0 0,0 1 1 0 0,1 0-1 0 0,-1 0 0 0 0,0 0 0 0 0,1 0 0 0 0,-1 0 0 0 0,1 0 1 0 0,-1 0-1 0 0,0 1 0 0 0,0-1 0 0 0,1 1 0 0 0,0 0 4 0 0,5 2-17 0 0,-1 1 0 0 0,1-1 1 0 0,-1 2-1 0 0,1-1 17 0 0,7 5-38 0 0,-4-4 8 0 0,-9-4 27 0 0,1 0 1 0 0,-1 0-1 0 0,0 0 0 0 0,0 1 1 0 0,0-1-1 0 0,1 1 1 0 0,-1-1-1 0 0,-1 1 0 0 0,1 0 3 0 0,126 126 0 0 0,-124-124 0 0 0,-1 0 0 0 0,0 1 0 0 0,0-1 0 0 0,0 1 0 0 0,0 0 0 0 0,-1 0 0 0 0,0 0 0 0 0,1 1 0 0 0,6 15 0 0 0,-3-13 0 0 0,-1 1 0 0 0,-3 21 0 0 0,-2 2-14 0 0,0-21-33 0 0,0 3-119 0 0,0-2-94 0 0,0-3-74 0 0,0-7-190 0 0,0-2 298 0 0,0 0-16 0 0,0 0-62 0 0,0 0 106 0 0,0 0-36 0 0,0 0-38 0 0,0 0-37 0 0,0 1-404 0 0,0-1 105 0 0,0 0-49 0 0,0 2-765 0 0,0 2-594 0 0,0 5-1133 0 0</inkml:trace>
  <inkml:trace contextRef="#ctx0" brushRef="#br0" timeOffset="1">1167 288 6648 0 0,'0'0'149'0'0,"0"-3"23"0"0,0-8 12 0 0,0 11-181 0 0,0 0 0 0 0,0 0-1 0 0,0 0 1 0 0,0 0 0 0 0,0 0 0 0 0,0 0 0 0 0,0 0-1 0 0,0 0 1 0 0,0-1 0 0 0,0 1 0 0 0,0 0 0 0 0,0 0-1 0 0,0 0 1 0 0,0 0 0 0 0,0 0 0 0 0,0 0-1 0 0,0 0 1 0 0,0 0 0 0 0,0 0 0 0 0,0 0 0 0 0,0-1-1 0 0,0 1 1 0 0,0 0 0 0 0,0 0 0 0 0,0 0-1 0 0,0 0 1 0 0,0 0 0 0 0,0 0 0 0 0,0 0 0 0 0,0 0-1 0 0,0 0 1 0 0,0 0 0 0 0,0 0 0 0 0,0 0 0 0 0,1 0-1 0 0,-1 0 1 0 0,0 0 0 0 0,0-1 0 0 0,0 1-1 0 0,0 0 1 0 0,0 0 0 0 0,0 0 0 0 0,0 0 0 0 0,0 0-1 0 0,0 0 1 0 0,0 0 0 0 0,1 0 0 0 0,-1 0 0 0 0,0 0-1 0 0,0 0 1 0 0,0 0 0 0 0,0 0 0 0 0,0 0-1 0 0,0 0 1 0 0,0 0 0 0 0,0 1 0 0 0,0-1-3 0 0,2 0 5 0 0,29-2 36 0 0,-24 0 9 0 0,0 0 46 0 0,0-1 63 0 0,-2-2 76 0 0,-5 5-211 0 0,0 0-1 0 0,1 0 0 0 0,-1-1 0 0 0,0 1 0 0 0,0 0 0 0 0,1 0 0 0 0,-1 0 0 0 0,0-1 1 0 0,0 1-1 0 0,1 0 0 0 0,-1 0 0 0 0,0 0 0 0 0,1 0 0 0 0,-1 0 0 0 0,0 0 0 0 0,1-1 1 0 0,-1 1-1 0 0,0 0 0 0 0,1 0 0 0 0,-1 0 0 0 0,0 0 0 0 0,1 0 0 0 0,-1 0 0 0 0,0 0 1 0 0,1 1-1 0 0,-1-1-23 0 0,3 0 89 0 0,-1 0 1 0 0,1 0 0 0 0,-1-1 0 0 0,1 1-1 0 0,-1 0 1 0 0,1-1 0 0 0,0 0-90 0 0,5-6 508 0 0,-8 6-487 0 0,1 1 1 0 0,-1-1 0 0 0,0 1 0 0 0,1-1 0 0 0,-1 1 0 0 0,0 0 0 0 0,1-1-1 0 0,-1 1 1 0 0,1 0 0 0 0,-1-1 0 0 0,0 1 0 0 0,1 0 0 0 0,-1 0-1 0 0,1-1 1 0 0,-1 1 0 0 0,1 0 0 0 0,-1 0 0 0 0,1 0 0 0 0,-1 0-1 0 0,1-1 1 0 0,-1 1 0 0 0,1 0 0 0 0,-1 0 0 0 0,1 0 0 0 0,-1 0-1 0 0,1 0 1 0 0,-1 0 0 0 0,1 1 0 0 0,0-1-22 0 0,19-2 614 0 0,-10-1-245 0 0,-1-1-108 0 0,2-3-58 0 0,11-3 68 0 0,-11 7-130 0 0,1-3 73 0 0,11-5 149 0 0,-8 3-152 0 0,-2 2-75 0 0,0-1-54 0 0,7-9 99 0 0,-13 10-130 0 0,-2 1-61 0 0,2 2 31 0 0,-7 3-19 0 0,1 0-1 0 0,-1 0 0 0 0,1 0 1 0 0,-1 0-1 0 0,1 0 0 0 0,-1-1 1 0 0,1 1-1 0 0,-1 0 0 0 0,0 0 1 0 0,1-1-1 0 0,-1 1 1 0 0,1 0-1 0 0,-1 0 0 0 0,0-1 1 0 0,1 1-1 0 0,-1 0 0 0 0,0-1 1 0 0,0 1-1 0 0,1-1 0 0 0,-1 1 1 0 0,0 0-1 0 0,0-1 1 0 0,1 1-1 0 0,-1-1 0 0 0,0 1 1 0 0,0-1-1 0 0,0 1 0 0 0,0-1 1 0 0,0 1-1 0 0,0-1 0 0 0,0 1 1 0 0,0-1-1 0 0,0 1 1 0 0,0 0-1 0 0,0-1 0 0 0,0 0-1 0 0,0 1 1 0 0,0 0 0 0 0,0 0 0 0 0,0 0 0 0 0,0 0 0 0 0,0 0 0 0 0,0 0 0 0 0,0 0 0 0 0,0 0 0 0 0,0 0 0 0 0,0 0 0 0 0,0 0 0 0 0,0-1 0 0 0,0 1 0 0 0,0 0 0 0 0,0 0 0 0 0,0 0 0 0 0,0 0 0 0 0,0 0 0 0 0,0 0 0 0 0,0 0 0 0 0,0 0 0 0 0,0 0 0 0 0,0 0 0 0 0,0-1 0 0 0,0 1 0 0 0,0 0 0 0 0,0 0 0 0 0,1 0 0 0 0,-1 0 0 0 0,0 0 0 0 0,0 0 0 0 0,0 0 0 0 0,0 0 0 0 0,0 0 0 0 0,0 0 0 0 0,0 0 0 0 0,0 0 0 0 0,0 0 0 0 0,0 0 0 0 0,0 0 0 0 0,0 0 0 0 0,1 0-1 0 0,-1 0 1 0 0,0 0 0 0 0,0 0 0 0 0,0 0 0 0 0,0 0 0 0 0,0 0 0 0 0,0 0 0 0 0,0 0 0 0 0,0 0 0 0 0,0 0 0 0 0,1 0 0 0 0,-1 0 0 0 0,0 0 0 0 0,0 0 0 0 0,0 0-1 0 0,0 0 3 0 0,1 0-1 0 0,0 0 1 0 0,-1 0-1 0 0,1 0 1 0 0,-1-1-1 0 0,1 1 1 0 0,-1 0 0 0 0,1 0-1 0 0,0 0 1 0 0,-1-1-1 0 0,1 1 1 0 0,-1 0-1 0 0,1 0 1 0 0,-1-1-1 0 0,1 1 1 0 0,-1-1-1 0 0,0 1 1 0 0,1 0-1 0 0,-1-1 1 0 0,1 1-1 0 0,-1-1 1 0 0,0 1 0 0 0,1-1-1 0 0,-1 1 1 0 0,0-1-1 0 0,0 1 1 0 0,1-1-1 0 0,-1 1 1 0 0,0-1-1 0 0,0 1 1 0 0,0-1-1 0 0,0 0 1 0 0,0 1-1 0 0,0-1 1 0 0,0 1-1 0 0,0-1 1 0 0,0 1 0 0 0,0-1-1 0 0,0 0-2 0 0,0 0 6 0 0,0 0 1 0 0,0 0-1 0 0,1 0 0 0 0,-1 0 1 0 0,0 0-1 0 0,0 0 0 0 0,1 0 0 0 0,-1 0 1 0 0,0 1-1 0 0,1-1 0 0 0,-1 0 1 0 0,1-1-7 0 0,0 2 5 0 0,-1 0 0 0 0,0-1 1 0 0,1 1-1 0 0,-1 0 0 0 0,1-1 1 0 0,-1 1-1 0 0,1 0 0 0 0,-1 0 1 0 0,1-1-1 0 0,-1 1 0 0 0,1 0 1 0 0,-1 0-1 0 0,1 0 1 0 0,-1 0-1 0 0,1 0 0 0 0,-1 0 1 0 0,1 0-1 0 0,0 0-5 0 0,1 0 59 0 0,-4-3 1 0 0,-9-7 60 0 0,7 4 16 0 0,5 1-89 0 0,0 0 4 0 0,-4-1 91 0 0,-8-4-14 0 0,7 4 5 0 0,4 1-87 0 0,-1 0-19 0 0,-13-1 47 0 0,1-4-2 0 0,6 6 31 0 0,-2 5-71 0 0,6-1-7 0 0,-9 0 111 0 0,-4 0-32 0 0,-5 1-28 0 0,19-1-68 0 0,0 1 0 0 0,0-1 0 0 0,0 1 0 0 0,0-1-1 0 0,0 1 1 0 0,0 0 0 0 0,0-1 0 0 0,0 1 0 0 0,0 0 0 0 0,0 0-1 0 0,1 1 1 0 0,-1-1 0 0 0,-1 1-8 0 0,-2 1 59 0 0,-9 0-38 0 0,-2 10 33 0 0,9-6-24 0 0,3-4-22 0 0,1 1 0 0 0,0-1 0 0 0,0 0-1 0 0,0 1 1 0 0,0 0 0 0 0,0 0-8 0 0,-2 6 37 0 0,4-7-32 0 0,0-1 0 0 0,0 0-1 0 0,0 1 1 0 0,0-1 0 0 0,-1 0 0 0 0,1 0-1 0 0,-1 0 1 0 0,0 0 0 0 0,1 0-5 0 0,-9 9 41 0 0,0 7 62 0 0,-2 3-4 0 0,2 1-32 0 0,1 2 43 0 0,4-16-66 0 0,4-7-34 0 0,0 0 0 0 0,0 1 1 0 0,0-1-1 0 0,1 1 0 0 0,-1-1 1 0 0,0 1-1 0 0,1 0 0 0 0,-1-1 1 0 0,1 1-1 0 0,-1 0 0 0 0,1-1 1 0 0,0 1-1 0 0,0 0 0 0 0,0-1 0 0 0,0 2-10 0 0,0 6 38 0 0,1 13 42 0 0,-5-7 9 0 0,1-10-57 0 0,2-3-24 0 0,0 0 1 0 0,0 0-1 0 0,0-1 1 0 0,0 1-1 0 0,0 0 1 0 0,0 0-1 0 0,1 0 1 0 0,-1 0-1 0 0,1 0 1 0 0,-1 0-1 0 0,1 0 1 0 0,0 0-1 0 0,0 0 1 0 0,0 0-1 0 0,0 0 1 0 0,0 0-1 0 0,0 0 1 0 0,1 0-1 0 0,-1 1-8 0 0,3 4 64 0 0,0 0-1 0 0,1 0 0 0 0,4 6-63 0 0,1 3 81 0 0,-4-5-31 0 0,-4-9-39 0 0,0 1-1 0 0,0-1 1 0 0,0 0-1 0 0,0 0 1 0 0,1 0 0 0 0,-1 0-1 0 0,1 0 1 0 0,0 0-1 0 0,0 0-10 0 0,6 7 37 0 0,-7-7-30 0 0,0 0-1 0 0,1-1 0 0 0,-1 1 0 0 0,1 0 0 0 0,0-1 0 0 0,0 1 0 0 0,-1-1 0 0 0,1 1 0 0 0,0-1 0 0 0,0 0 0 0 0,0 0 0 0 0,1 0 0 0 0,-1 0 0 0 0,0 0 0 0 0,0-1 0 0 0,0 1 0 0 0,1-1 0 0 0,-1 1 0 0 0,2-1-6 0 0,-3 0 8 0 0,1 0 0 0 0,-1 1 0 0 0,1-1-1 0 0,0 0 1 0 0,-1 1 0 0 0,1-1-1 0 0,-1 1 1 0 0,1-1 0 0 0,-1 1-1 0 0,1 0 1 0 0,-1-1 0 0 0,0 1 0 0 0,1 0-8 0 0,11 6 43 0 0,-3-6-11 0 0,0 0-1 0 0,-1 0 1 0 0,1-1-1 0 0,0 0 0 0 0,1 0-31 0 0,4-1 35 0 0,113 1 160 0 0,-125 0-210 0 0,0 0 1 0 0,0 0-1 0 0,1-1 0 0 0,-1 1 1 0 0,0-1-1 0 0,0 0 0 0 0,1 0 1 0 0,-1 0-1 0 0,3-1 15 0 0,9-4-63 0 0,-11 5-26 0 0,7 0 35 0 0,-6 2-35 0 0,-2-1-48 0 0,1 0-86 0 0,-1 0-108 0 0,-1-1 117 0 0,0 1-34 0 0,-1 0-38 0 0,1 0-41 0 0,0 0-44 0 0,1-1-45 0 0,-1 1-50 0 0,0-1-51 0 0,0 0-54 0 0,1 1-57 0 0,7-5-1493 0 0,9-4-1206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336 64 4264 0 0,'0'0'125'0'0,"0"0"-24"0"0,0 0 10 0 0,0 0 57 0 0,0 0 158 0 0,0 0 292 0 0,0 0 22 0 0,0-2-19 0 0,0-9-105 0 0,0 8-48 0 0,-3 3-10 0 0,3 0-433 0 0,-1 1 1 0 0,1-2-1 0 0,-1 1 1 0 0,0 0-1 0 0,1 0 1 0 0,-1 0-1 0 0,1 0 0 0 0,-1 0 1 0 0,1 0-1 0 0,-1-1 1 0 0,0 1-1 0 0,1 0 1 0 0,-1 0-1 0 0,1-1 1 0 0,-1 1-1 0 0,1 0 1 0 0,-1-1-26 0 0,1 1 20 0 0,0-1 0 0 0,-1 1 1 0 0,1-1-1 0 0,0 1 1 0 0,-1-1-1 0 0,1 1 1 0 0,0-1-1 0 0,0 1 0 0 0,0-1 1 0 0,-1 0-1 0 0,1 1 1 0 0,0-1-1 0 0,0 1 0 0 0,0-1 1 0 0,0 0-1 0 0,0 1 1 0 0,0-1-21 0 0,0 1 5 0 0,0 0 0 0 0,0 0 1 0 0,0 0-1 0 0,0 0 1 0 0,0 0-1 0 0,0 0 0 0 0,0-1 1 0 0,0 1-1 0 0,0 0 1 0 0,0 0-1 0 0,0 0 0 0 0,0 0 1 0 0,0 0-1 0 0,0 0 0 0 0,0 0 1 0 0,0 0-1 0 0,0 0 1 0 0,0 0-1 0 0,0-1 0 0 0,0 1 1 0 0,0 0-1 0 0,0 0 0 0 0,0 0 1 0 0,0 0-1 0 0,0 0 1 0 0,0 0-1 0 0,0 0 0 0 0,0 0 1 0 0,0 0-1 0 0,0 0 0 0 0,0 0 1 0 0,0 0-1 0 0,0 0 1 0 0,-1 0-1 0 0,1-1 0 0 0,0 1 1 0 0,0 0-1 0 0,0 0 1 0 0,0 0-1 0 0,0 0 0 0 0,0 0 1 0 0,0 0-1 0 0,0 0 0 0 0,0 0 1 0 0,0 0-1 0 0,-1 0 1 0 0,1 0-1 0 0,0 0 0 0 0,0 0 1 0 0,0 0-1 0 0,0 0 0 0 0,0 0 1 0 0,0 0-1 0 0,0 0 1 0 0,0 0-1 0 0,0 0 0 0 0,-1 0-5 0 0,1 1-31 0 0,-2-1 45 0 0,0 0 64 0 0,-1 0 53 0 0,-8 0 436 0 0,6-1-369 0 0,2 0-125 0 0,0 0-45 0 0,-5-4 79 0 0,-2-1 45 0 0,-4 4 35 0 0,7 2-86 0 0,5 0-69 0 0,0 0 1 0 0,0 0-1 0 0,-1 0 1 0 0,1 0-1 0 0,0 0 1 0 0,0-1-1 0 0,0 1 1 0 0,-1 0-1 0 0,1-1 1 0 0,-1 0-33 0 0,-5-4 99 0 0,7 4-77 0 0,-1 0 0 0 0,1 0 0 0 0,-1 0 0 0 0,1 0 0 0 0,-1 1 0 0 0,1-1 0 0 0,-1 1 0 0 0,1-1 0 0 0,-1 1 0 0 0,0-1 0 0 0,1 1-1 0 0,-1 0 1 0 0,0 0 0 0 0,0 0-22 0 0,-8 0 102 0 0,0 0-34 0 0,-12 0 60 0 0,11 2 8 0 0,-7 5-36 0 0,12-5-57 0 0,0-1-1 0 0,0 1 0 0 0,0-2 0 0 0,0 1 1 0 0,-4 0-43 0 0,4-2 26 0 0,4 1-16 0 0,-4 4 25 0 0,-12 6 51 0 0,4-5-30 0 0,9 6-35 0 0,-6-6 22 0 0,6 6-32 0 0,-6-6-11 0 0,11-4 0 0 0,-1 0 0 0 0,1-1 0 0 0,0 1 0 0 0,-1 0 0 0 0,1 0 0 0 0,0 0 0 0 0,0 0 0 0 0,0-1 0 0 0,0 1 0 0 0,-1 0 0 0 0,1 0 0 0 0,0 0 0 0 0,0 0 0 0 0,1 0 0 0 0,-1 1-2 0 0,0-1 1 0 0,0 1 0 0 0,0-1 0 0 0,0 1 0 0 0,0-1-1 0 0,0 1 1 0 0,1-1 0 0 0,-1 0 0 0 0,1 1 0 0 0,-1-1 1 0 0,16 29-76 0 0,-2-25 12 0 0,-9 0 52 0 0,1 0 0 0 0,4 1-34 0 0,62 21 36 0 0,-58-23 10 0 0,0 1 0 0 0,-1 1 0 0 0,0 0 0 0 0,0 1 0 0 0,0 1 0 0 0,8 6 0 0 0,16 8-3 0 0,-25-16 6 0 0,0 0 1 0 0,-1 1-1 0 0,0 1 1 0 0,0 0-1 0 0,1 2-3 0 0,23 35 90 0 0,-23-32-37 0 0,0 6-27 0 0,0 0 25 0 0,0-6 47 0 0,-10-11-87 0 0,-1-1 0 0 0,0 1 1 0 0,1 0-1 0 0,-1 0 1 0 0,0-1-1 0 0,0 1 1 0 0,0 0-1 0 0,0 2-11 0 0,4 19 157 0 0,-4 26 271 0 0,-2-30-211 0 0,1-15-133 0 0,0 0 0 0 0,0 0 0 0 0,-1 0 0 0 0,1 0 0 0 0,-1 0 0 0 0,-1 3-84 0 0,0-3 77 0 0,0-1 0 0 0,1 0 0 0 0,-1 1 1 0 0,-1-1-1 0 0,1 0 0 0 0,0-1 0 0 0,-1 1 1 0 0,0 0-1 0 0,-1 1-77 0 0,0 0 73 0 0,-8 9 231 0 0,-1 0-28 0 0,4-4-120 0 0,2-3-55 0 0,0-2-34 0 0,3-2-26 0 0,-8 4 68 0 0,-4 2 12 0 0,2-4-14 0 0,0-4-40 0 0,-3 1 5 0 0,1 5 8 0 0,13-5-62 0 0,0 1 0 0 0,-1-1 0 0 0,1 0 1 0 0,-1 0-1 0 0,1-1 0 0 0,0 1 0 0 0,-1-1 0 0 0,-1 0-18 0 0,-31 0 116 0 0,-43 0 6 0 0,76 0-121 0 0,-1 0 0 0 0,0 0 0 0 0,0-1 0 0 0,0 1 0 0 0,0-1 0 0 0,0 0 0 0 0,1-1 0 0 0,-1 1 0 0 0,0-1 0 0 0,1 1-1 0 0,-3-3 0 0 0,3 4 6 0 0,1-1 0 0 0,0 0-1 0 0,-1 1 1 0 0,1 0 0 0 0,0 0-1 0 0,-1 0 1 0 0,1 0-1 0 0,-3 0-5 0 0,-10 0 31 0 0,8-3-43 0 0,5-4 1 0 0,2 3-31 0 0,-1 2-44 0 0,-1 2-99 0 0,-9 0-156 0 0,9 0 184 0 0,2 0-39 0 0,0 0-71 0 0,0 0 88 0 0,0 0-36 0 0,0 0-39 0 0,0 0-37 0 0,0 0-387 0 0,0 0 97 0 0,0 0-50 0 0,0 0-740 0 0,0 0-578 0 0,0 0-1104 0 0</inkml:trace>
  <inkml:trace contextRef="#ctx0" brushRef="#br0" timeOffset="1">783 272 3312 0 0,'0'0'99'0'0,"-2"0"-9"0"0,-5 0-58 0 0,3 0 22 0 0,2 0 54 0 0,1 0 126 0 0,1 0 216 0 0,0 0 19 0 0,0 0 24 0 0,0 0 90 0 0,0 0 38 0 0,0 0 10 0 0,0 0-22 0 0,0 0-94 0 0,-2 3-41 0 0,-12 7-8 0 0,1-4-44 0 0,11-1-288 0 0,-1 0-20 0 0,-10 1 56 0 0,5-1-79 0 0,-4 6 113 0 0,5-5-100 0 0,2-2-89 0 0,-6 1 52 0 0,9-4-53 0 0,-1 0 0 0 0,1 0 0 0 0,0 0 0 0 0,0 1 0 0 0,0-1 0 0 0,0 1 0 0 0,0-1 1 0 0,0 1-1 0 0,0 0-14 0 0,-6 5 46 0 0,4-4-26 0 0,1 1 0 0 0,0-1 0 0 0,0 0 0 0 0,0 1 0 0 0,0 0 0 0 0,0 0-20 0 0,-15 31 130 0 0,16-34-127 0 0,0 2 6 0 0,1 0-1 0 0,-1 0 0 0 0,0 0 0 0 0,1 0 0 0 0,-1 0 0 0 0,1 2-8 0 0,-2 18-3 0 0,3-18-11 0 0,-1-1 1 0 0,1 0-1 0 0,-1 0 0 0 0,0 0 0 0 0,0-1 1 0 0,0 1-1 0 0,-1 0 0 0 0,1 0 0 0 0,-1-1 1 0 0,-2 4 13 0 0,4-5-5 0 0,-1-1 1 0 0,0 1-1 0 0,1 0 0 0 0,-1 0 1 0 0,1 0-1 0 0,0 0 1 0 0,0 0-1 0 0,-1 0 1 0 0,1 0 4 0 0,4 24 54 0 0,7-5 46 0 0,-6 6 11 0 0,-2-19-52 0 0,1-1 0 0 0,0 1 1 0 0,0-1-1 0 0,0 0 0 0 0,1 0 1 0 0,-1 0-1 0 0,2-1 0 0 0,-1 0 1 0 0,5 4-60 0 0,5 4 61 0 0,1-3-54 0 0,-11-8-25 0 0,-1-1-1 0 0,1 0 0 0 0,-1 0 0 0 0,1 0 1 0 0,0-1-1 0 0,0 0 0 0 0,-1 0 0 0 0,2 0 19 0 0,13 3-59 0 0,-3 1 11 0 0,-9-3 39 0 0,-1 0 1 0 0,1-1 0 0 0,0 0 0 0 0,0 0 0 0 0,-1 0 0 0 0,1-1 8 0 0,83 0 15 0 0,-72 0 30 0 0,0 0 39 0 0,-17 0-70 0 0,1 0 0 0 0,0 0 0 0 0,-1 0 0 0 0,1 0 1 0 0,0 0-1 0 0,-1-1 0 0 0,1 1 0 0 0,0-1 0 0 0,-1 1 1 0 0,1-1-1 0 0,-1 0 0 0 0,1 0 0 0 0,-1 0 0 0 0,1 0-14 0 0,11-5 90 0 0,0 3-20 0 0,3-2 45 0 0,0-6 61 0 0,-8 4-45 0 0,-5 5-71 0 0,-1 0 0 0 0,0 0 0 0 0,0 0 0 0 0,0-1 0 0 0,0 1 0 0 0,0 0 0 0 0,0-1 0 0 0,-1 0 0 0 0,1 1-1 0 0,-1-2-59 0 0,1-3 81 0 0,-1-2-47 0 0,0 0 23 0 0,-1-13 57 0 0,-4 8 13 0 0,3 12-106 0 0,-8-17 137 0 0,-2-1-39 0 0,6 10-68 0 0,-1 1-1 0 0,0 0 0 0 0,-1 0 1 0 0,0 0-1 0 0,-2 0-50 0 0,5 5 4 0 0,0 1 0 0 0,0 0 0 0 0,0 0-1 0 0,0 0 1 0 0,-4-1-4 0 0,-14-11 14 0 0,8-1 24 0 0,-5-8-42 0 0,5 11-40 0 0,-1 1-32 0 0,-3 0-47 0 0,7 6 57 0 0,-11-8-66 0 0,12 2-18 0 0,8 7 77 0 0,1 4 50 0 0,1 1 0 0 0,0-1-1 0 0,0 0 1 0 0,-1 1 0 0 0,1-1 0 0 0,0 0 0 0 0,-1 1-1 0 0,1-1 1 0 0,-1 1 0 0 0,1-1 0 0 0,-1 1 0 0 0,1-1 0 0 0,-1 1-1 0 0,1-1 1 0 0,-1 1 0 0 0,1 0 0 0 0,-1-1 0 0 0,0 1 0 0 0,1 0-1 0 0,-1-1 1 0 0,0 1 0 0 0,0 0 23 0 0,-4-3-101 0 0,-11-10-281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306 82 6336 0 0,'5'0'68'0'0,"6"0"-116"0"0,-9 0 65 0 0,1 0 33 0 0,-1 0 32 0 0,0 0 41 0 0,0 0 50 0 0,0 0 58 0 0,-10-3 65 0 0,7 3-272 0 0,1 0 1 0 0,0-1-1 0 0,-1 1 1 0 0,1 0-1 0 0,0-1 1 0 0,-1 1-1 0 0,1-1 0 0 0,0 1 1 0 0,-1-1-1 0 0,1 1 1 0 0,0-1-1 0 0,0 1 1 0 0,0-1-1 0 0,-1 1 1 0 0,1-1-1 0 0,0 1 1 0 0,0-1-1 0 0,0 1 1 0 0,0-1-1 0 0,0 1 1 0 0,0-1-1 0 0,0 0-24 0 0,0-1 470 0 0,0 2-1 0 0,1-1-258 0 0,-1 0-51 0 0,0 0-42 0 0,0 1-35 0 0,1-2-2 0 0,-2-3-19 0 0,1 3-7 0 0,-1 0 57 0 0,1-1 80 0 0,0 1 105 0 0,0-2-136 0 0,4-3 111 0 0,-1 6-105 0 0,0 0 75 0 0,-1 1-74 0 0,-1 0 36 0 0,-1 0-180 0 0,-1 0 1 0 0,0-1-1 0 0,1 1 0 0 0,-1 0 0 0 0,1 0 0 0 0,-1 0 0 0 0,0 0 0 0 0,1-1 0 0 0,-1 1 1 0 0,0 0-1 0 0,1-1 0 0 0,-1 1 0 0 0,1 0 0 0 0,-1-1 0 0 0,1 1 0 0 0,-1-1 0 0 0,1 1 0 0 0,-1 0 1 0 0,1-1-1 0 0,-1 0 0 0 0,1 1 0 0 0,0-1 0 0 0,-1 1-24 0 0,1-1 26 0 0,-1 0 0 0 0,1 1-1 0 0,0-1 1 0 0,-1 1 0 0 0,1-1-1 0 0,-1 1 1 0 0,1-1 0 0 0,-1 1 0 0 0,1 0-1 0 0,-1-1 1 0 0,1 1 0 0 0,-1 0 0 0 0,1-1-1 0 0,-1 1 1 0 0,0 0 0 0 0,1-1 0 0 0,-1 1-1 0 0,0 0 1 0 0,1 0 0 0 0,-1 0-1 0 0,0 0 1 0 0,1 0 0 0 0,-1 0-26 0 0,-4-3 415 0 0,2 1-347 0 0,1 1 1 0 0,0-1-1 0 0,0 1 1 0 0,-1-1-1 0 0,1 1 1 0 0,-1 0-1 0 0,1 0 1 0 0,-1 0 0 0 0,0 0-1 0 0,1 1 1 0 0,-1-1-1 0 0,0 1-68 0 0,-12-1 186 0 0,8 3-136 0 0,0 0-39 0 0,-1 3 29 0 0,7-4-32 0 0,0 0 0 0 0,-1 0 0 0 0,1 0 0 0 0,-1 0 0 0 0,1-1 0 0 0,-1 1 0 0 0,0 0 0 0 0,1-1 1 0 0,-1 1-1 0 0,0-1 0 0 0,1 0 0 0 0,-1 0 0 0 0,0 1 0 0 0,1-1 0 0 0,-2 0-8 0 0,-21 3 64 0 0,19-2-41 0 0,0 1-1 0 0,0 0 1 0 0,0 0 0 0 0,0 0-1 0 0,1 0 1 0 0,-1 1 0 0 0,1 0-1 0 0,-1 0 1 0 0,1 0 0 0 0,-3 3-23 0 0,4-4 24 0 0,0 1 0 0 0,0-1-1 0 0,-1 1 1 0 0,0-1 0 0 0,-3 2-24 0 0,3-3 26 0 0,0 2 0 0 0,0-1-1 0 0,0 0 1 0 0,1 1 0 0 0,-3 2-26 0 0,4-4 5 0 0,1 1 1 0 0,0-1 0 0 0,-1 1 0 0 0,1 0-1 0 0,0-1 1 0 0,0 1 0 0 0,0 0 0 0 0,1-1-1 0 0,-1 1 1 0 0,0 0-6 0 0,-2 11 15 0 0,3-10-16 0 0,-1-1 1 0 0,1 0 0 0 0,-1 1 0 0 0,0-1 0 0 0,0 0 0 0 0,1 0 0 0 0,-1 1 0 0 0,-1-1 0 0 0,1 0 0 0 0,0 0 0 0 0,-1 0 0 0 0,1 0 0 0 0,-1-1 0 0 0,1 1 0 0 0,-1 0 0 0 0,0 0 0 0 0,1 0 0 0 0,-1 0 0 0 0,1 0 0 0 0,0 0 0 0 0,0 0 0 0 0,0 0 0 0 0,0 0 0 0 0,0 0 0 0 0,0 1 0 0 0,0-1 0 0 0,1 0 0 0 0,-1 1 0 0 0,1-1 0 0 0,0 1 0 0 0,-3 10 10 0 0,-9 22 60 0 0,7-22-14 0 0,1 1 0 0 0,-2 7-56 0 0,4-7 47 0 0,1 1 0 0 0,-1 9-47 0 0,2-17 34 0 0,0 1 0 0 0,1 0 0 0 0,-1 0 0 0 0,1 0 0 0 0,2 6-34 0 0,8 8 104 0 0,-5-1-25 0 0,-5-13-49 0 0,1-1 0 0 0,1 1 0 0 0,-1-1 1 0 0,3 3-31 0 0,-2-2 23 0 0,-1-5-9 0 0,-1 1 0 0 0,1-1 0 0 0,0 0 0 0 0,0 1 0 0 0,0-1 0 0 0,0 0 0 0 0,1 0 0 0 0,-1-1 0 0 0,1 1 0 0 0,0 0 0 0 0,-1-1 1 0 0,3 2-15 0 0,20 16 114 0 0,-5 5 72 0 0,-3-7 14 0 0,1-8-52 0 0,-12-8-94 0 0,1-1 0 0 0,0 1 0 0 0,0-1 0 0 0,6 0-54 0 0,8 1 114 0 0,-8 1 31 0 0,0 0-1 0 0,11 5-144 0 0,20 4 308 0 0,-7-8-4 0 0,-11-4-118 0 0,3 0-51 0 0,5 0-22 0 0,15 0 4 0 0,-42-1-93 0 0,0 1 0 0 0,0-1 0 0 0,-1 0 0 0 0,1 0-1 0 0,-1-1 1 0 0,4-1-24 0 0,7-2 34 0 0,15 0-18 0 0,0-6-16 0 0,-22 9-34 0 0,-2 0 37 0 0,15-3 52 0 0,-16 2-77 0 0,0 0-48 0 0,-1-1-37 0 0,0 0-54 0 0,0-1-64 0 0,1-1-74 0 0,11-10-678 0 0,12 0-49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0 368 8264 0 0,'0'0'182'0'0,"0"0"29"0"0,0 0 14 0 0,3 0-27 0 0,0 0-167 0 0,-1 0-30 0 0,0 0 0 0 0,0 0 0 0 0,0 0-1 0 0,0 0 1 0 0,-1 0 0 0 0,1 0 0 0 0,0-1-1 0 0,0 1 1 0 0,0 0 0 0 0,-1-1 0 0 0,2 0-1 0 0,2-6-6 0 0,0 2 10 0 0,4 4 31 0 0,-3 1-17 0 0,0 0 49 0 0,1 0 65 0 0,13 0 241 0 0,-8-3-220 0 0,-5 0-109 0 0,17-4 152 0 0,-9 5-54 0 0,3 1 36 0 0,-6 1-96 0 0,-4 0 6 0 0,0 0 0 0 0,0 0-1 0 0,1-1 1 0 0,7-1-88 0 0,0-3 128 0 0,-9 3-63 0 0,0 0 0 0 0,-1 1 0 0 0,1 0 0 0 0,0 0 1 0 0,0 0-1 0 0,0 1-65 0 0,-1-1 71 0 0,1 1 0 0 0,-1-1 1 0 0,0 0-1 0 0,0-1 1 0 0,5-1-72 0 0,13-3 179 0 0,10 2 16 0 0,10 3 381 0 0,3 3-576 0 0,-22-2 135 0 0,-2 1-35 0 0,1-1-8 0 0,-7 0-2 0 0,0 0 0 0 0,0-1 0 0 0,4-1-90 0 0,-7 0 48 0 0,11-3 108 0 0,0 2 0 0 0,20 0-156 0 0,-15 3 104 0 0,-3 0 28 0 0,-1-1 0 0 0,6-1-132 0 0,0-2 91 0 0,-3-1 23 0 0,0 3-1 0 0,9 0-113 0 0,6 0 212 0 0,26-5-212 0 0,-28 3 164 0 0,23 1-164 0 0,2 4 79 0 0,-24 0-38 0 0,0-2 1 0 0,17-3-42 0 0,19-7 81 0 0,12 6 22 0 0,-41 0-42 0 0,-7 0 86 0 0,26 2-147 0 0,8 4 94 0 0,-9 0 84 0 0,46-6-178 0 0,-72 1 36 0 0,11-2 74 0 0,27 3-110 0 0,60-5 60 0 0,5 0 6 0 0,-61 9-9 0 0,20-1-22 0 0,6-4-35 0 0,-52-1 31 0 0,-6 0 8 0 0,22 2-39 0 0,-22 3 22 0 0,114-3 23 0 0,-107-2-13 0 0,4 0 23 0 0,10 2-55 0 0,93-5 164 0 0,-18 0-45 0 0,-17 8-13 0 0,72 0-28 0 0,-116 0-19 0 0,77-8 15 0 0,-9 0 1 0 0,-61 9-49 0 0,9 0 114 0 0,22-6-140 0 0,-74 1 9 0 0,24-2 21 0 0,7 3 32 0 0,-30 3-25 0 0,33 0 50 0 0,-4-3 45 0 0,-26-1-26 0 0,98-5 193 0 0,-38 9-127 0 0,-2 0-84 0 0,255 0-27 0 0,-208 0 34 0 0,-7-8-35 0 0,14 0-8 0 0,446 8 128 0 0,-350 0-160 0 0,-57 11-11 0 0,-77-6 36 0 0,398-5 182 0 0,-2 0-81 0 0,-342 8-90 0 0,-15 0-5 0 0,186-8 34 0 0,-181 8-37 0 0,8 0-32 0 0,-120-8 6 0 0,131 3 9 0 0,-127 1-30 0 0,123 5 52 0 0,-126-9-44 0 0,119 3-8 0 0,-117 1 0 0 0,125 5 58 0 0,-7-1-46 0 0,-13 0-14 0 0,-68-9 2 0 0,149 5 9 0 0,-183 0 15 0 0,93 5 3 0 0,41-9-19 0 0,-67 0 42 0 0,33 8-34 0 0,2 0 38 0 0,23-8-38 0 0,-2 0 50 0 0,2 0 51 0 0,3 0 52 0 0,-114-3-109 0 0,1-2-37 0 0,88-3-21 0 0,373 8-3 0 0,-375-8 33 0 0,0 0-2 0 0,-115 8-30 0 0,22 1 52 0 0,7-5-53 0 0,27-6 10 0 0,3 4-10 0 0,-56 2 1 0 0,109-5 62 0 0,-108 9-28 0 0,107-3 10 0 0,-60-7 30 0 0,8 4-16 0 0,-54 2-50 0 0,120-5-8 0 0,-73 10-13 0 0,42 0-53 0 0,-47-6 54 0 0,-52 2 11 0 0,141-7 54 0 0,-130 10-45 0 0,108-3-8 0 0,-119 0-1 0 0,141-7-10 0 0,0 10-43 0 0,88 0 52 0 0,-109-8 0 0 0,0 0 13 0 0,117 8 61 0 0,385 0 25 0 0,-627 0-89 0 0,0 1 46 0 0,31-5-55 0 0,-32-1 12 0 0,-15 1 14 0 0,0 2 0 0 0,8 0-26 0 0,124 2 10 0 0,-126-2-23 0 0,-3-4-46 0 0,0 1-71 0 0,5 2-93 0 0,-23 4 129 0 0,1 0 8 0 0,-4-2 1 0 0,-2 0-21 0 0,0-2-42 0 0,-7 3 144 0 0,20-10-623 0 0,-10 5 266 0 0,-6 2 95 0 0,1 0-64 0 0,-2 0-75 0 0,0 1-90 0 0,-2 1 120 0 0,0 0-61 0 0,-1 1-52 0 0,0-1-46 0 0,0 1-40 0 0,0 0-33 0 0,-2 0-680 0 0,-2 0-887 0 0,-5 0-1222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11808 0 0,'0'0'266'0'0,"0"0"44"0"0,0 0 11 0 0,0 0-135 0 0,0 0-89 0 0,0 0 7 0 0,0 0 13 0 0,0 0 93 0 0,0 0 233 0 0,0 0 419 0 0,0 0 39 0 0,0 0-25 0 0,0 0-143 0 0,0 0-58 0 0,0 0-17 0 0,0 0-39 0 0,0 0-417 0 0,0 0 57 0 0,0 0 133 0 0,0 0-9 0 0,0 0-28 0 0,0 0-97 0 0,0 0-39 0 0,0 0-10 0 0,0 0-21 0 0,0 0-84 0 0,0 2-30 0 0,0 9-28 0 0,0-8-166 0 0,0-3-26 0 0,0 0 29 0 0,0 0-61 0 0,0 0-133 0 0,0 0 9 0 0,0 0-38 0 0,0 0-900 0 0,0 0 952 0 0,0 0 65 0 0,0 0 4 0 0,0 0-42 0 0,0 0 5 0 0,0 0-42 0 0,0 0-48 0 0,0 0-54 0 0,0 0-57 0 0,0 0-54 0 0,0 0-47 0 0,0 0-43 0 0,0 0-166 0 0,0 0-41 0 0,0 0-201 0 0,0 0-550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10592 0 0,'0'0'241'0'0,"0"0"38"0"0,0 0 10 0 0,-3 0-33 0 0,-3 0-158 0 0,1 0 15 0 0,3 0 88 0 0,2 0 224 0 0,0 0 405 0 0,0 0 39 0 0,0 0-26 0 0,0 0-550 0 0,0 0 106 0 0,0 0 223 0 0,0 0-13 0 0,0 0-254 0 0,0 0-147 0 0,0 0-39 0 0,0 0 34 0 0,0 0 84 0 0,0 0-21 0 0,0 0-22 0 0,0 0-84 0 0,0 0-37 0 0,0 0-10 0 0,0 0-5 0 0,0 0-17 0 0,2 3-23 0 0,5 4-71 0 0,-3-3-51 0 0,-2-2-99 0 0,-1-2-65 0 0,-1 0-295 0 0,0 0-29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65 0 9440 0 0,'0'0'216'0'0,"0"0"32"0"0,0 0 9 0 0,-1 0-79 0 0,-1 0 5 0 0,1 0-175 0 0,0 0 105 0 0,0 0 91 0 0,-1 0 76 0 0,0 0 108 0 0,0 0 58 0 0,-4 0 1184 0 0,3 0-973 0 0,2 0-311 0 0,-1 0-49 0 0,1 0-108 0 0,0 0-41 0 0,0 0-44 0 0,1 0-50 0 0,-1 0-56 0 0,0 0-59 0 0,1 0-66 0 0,-1 0-71 0 0,-1 0 918 0 0,2 0-14 0 0,0 3-32 0 0,0 8-123 0 0,0-11-543 0 0,0 0 1 0 0,0 0 0 0 0,0 0-1 0 0,0 0 1 0 0,0 0 0 0 0,0 0-1 0 0,0 0 1 0 0,0 0 0 0 0,0 1-1 0 0,0-1 1 0 0,0 0 0 0 0,0 0-1 0 0,0 0 1 0 0,0 0 0 0 0,0 0-1 0 0,0 0 1 0 0,0 0 0 0 0,0 0-1 0 0,0 0 1 0 0,0 0 0 0 0,0 1-1 0 0,0-1 1 0 0,0 0-1 0 0,0 0 1 0 0,0 0 0 0 0,0 0-1 0 0,0 0 1 0 0,0 0 0 0 0,-1 0-1 0 0,1 0 1 0 0,0 0 0 0 0,0 0-1 0 0,0 0 1 0 0,0 0 0 0 0,0 0-1 0 0,0 0 1 0 0,0 1 0 0 0,0-1-1 0 0,0 0 1 0 0,0 0 0 0 0,0 0-1 0 0,-1 0 1 0 0,1 0 0 0 0,0 0-1 0 0,0 0 1 0 0,0 0 0 0 0,0 0-1 0 0,0 0 1 0 0,0 0-1 0 0,0 0 1 0 0,0 0 0 0 0,0 0-1 0 0,0 0 1 0 0,-1 0 0 0 0,1 0-1 0 0,0 0 1 0 0,0-1-9 0 0,-10 1 481 0 0,7 0-25 0 0,3 0-101 0 0,0 0-47 0 0,0 0-11 0 0,0 0-19 0 0,0 0-80 0 0,0 0-35 0 0,0 0-10 0 0,0 0-15 0 0,0 0-54 0 0,-3 3-10 0 0,-7 8-76 0 0,7-9-90 0 0,3-2 11 0 0,0 0 9 0 0,0 0-37 0 0,0 0-18 0 0,0 0-38 0 0,0 0-44 0 0,0 0-50 0 0,0 0-53 0 0,0 0-50 0 0,0 0-47 0 0,0 0-41 0 0,0 0-294 0 0,0 0-69 0 0,0 0-55 0 0,0 0-39 0 0,0 0-342 0 0,0 0-35 0 0,0 0-2689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49 8264 0 0,'0'0'182'0'0,"0"0"29"0"0,0 0 14 0 0,-3 0-27 0 0,0 0-171 0 0,-2 0-17 0 0,-2 0 23 0 0,-4 0 33 0 0,9 0 90 0 0,1 0 180 0 0,1 0 302 0 0,0 0 24 0 0,3 0-34 0 0,0 0-273 0 0,-1 0-40 0 0,1 0-40 0 0,0 0-36 0 0,2 0 143 0 0,1 0-112 0 0,-1 0-92 0 0,1 0-66 0 0,0 0-39 0 0,10 0 41 0 0,-11 0-39 0 0,0 0 11 0 0,0 0 33 0 0,0 0 41 0 0,0 0 49 0 0,6-2-22 0 0,6-4-32 0 0,0 0-31 0 0,-11 5-77 0 0,-1 1 0 0 0,1-1 0 0 0,0 1 0 0 0,0 0 0 0 0,0 0 0 0 0,3 1-47 0 0,23 0 188 0 0,-10-6-18 0 0,-13 2-116 0 0,0 0 0 0 0,0 1 1 0 0,0 0-1 0 0,6 0-54 0 0,14 1 167 0 0,-14 1-96 0 0,24 0 118 0 0,-18-3-140 0 0,-8-3-34 0 0,-11 5-9 0 0,-1 0 0 0 0,0 0-1 0 0,1 0 1 0 0,-1 1 0 0 0,1-1 0 0 0,-1 1 0 0 0,1-1-1 0 0,-1 1 1 0 0,1-1 0 0 0,0 1 0 0 0,-1 0 0 0 0,1 0-1 0 0,-1 0-5 0 0,22 0 56 0 0,-11 0 65 0 0,-11 0-116 0 0,-1 0 0 0 0,1 0 0 0 0,0 0 1 0 0,0 0-1 0 0,-1 0 0 0 0,1 0 1 0 0,0 0-1 0 0,-1 0 0 0 0,1 1 1 0 0,0-1-1 0 0,-1 0 0 0 0,1 0 1 0 0,0 1-1 0 0,-1-1 0 0 0,1 0-5 0 0,-1 1 10 0 0,0 0-1 0 0,1-1 0 0 0,-1 1 0 0 0,0 0 1 0 0,1-1-1 0 0,-1 1 0 0 0,0 0 0 0 0,0-1 1 0 0,0 1-1 0 0,0 0 0 0 0,0-1 0 0 0,0 1 1 0 0,0 0-1 0 0,0-1 0 0 0,0 1-9 0 0,0-1 0 0 0,0 0 2 0 0,0 0 1 0 0,0 0-1 0 0,0 0 1 0 0,0 1-1 0 0,0-1 0 0 0,0 0 1 0 0,0 0-1 0 0,0 0 0 0 0,0 0 1 0 0,0 0-1 0 0,0 0 0 0 0,0 0 1 0 0,0 0-1 0 0,0 0 0 0 0,0 0 1 0 0,0 1-1 0 0,0-1 0 0 0,0 0 1 0 0,0 0-1 0 0,0 0 0 0 0,0 0 1 0 0,0 0-1 0 0,0 0 0 0 0,0 0 1 0 0,1 0-1 0 0,-1 0 0 0 0,0 0 1 0 0,0 0-1 0 0,0 1 0 0 0,0-1 1 0 0,0 0-1 0 0,0 0 0 0 0,0 0 1 0 0,0 0-1 0 0,0 0 0 0 0,0 0 1 0 0,0 0-1 0 0,0 0 0 0 0,0 0 1 0 0,1 0-1 0 0,-1 0 0 0 0,0 0 1 0 0,0 0-1 0 0,0 0 0 0 0,0 0 1 0 0,0 0-1 0 0,0 0 0 0 0,0 0 1 0 0,0 0-1 0 0,0 0 0 0 0,0 0 1 0 0,1 0-1 0 0,-1 0 0 0 0,0 0 1 0 0,0 0-1 0 0,0 0 1 0 0,0 0-4 0 0,11 0 129 0 0,-9 0 6 0 0,-2 0 22 0 0,0 2 10 0 0,0 0-115 0 0,0 2-42 0 0,0-2 44 0 0,0 1 74 0 0,0 0 112 0 0,-2-3-102 0 0,-2 0-91 0 0,0 0 10 0 0,1 0 6 0 0,0 0 38 0 0,3 2-6 0 0,0 9-20 0 0,0-8-2 0 0,0-1-1 0 0,0 63 201 0 0,0-36-207 0 0,0-29-62 0 0,0 1 0 0 0,0 0 0 0 0,0-1 0 0 0,0 1 0 0 0,0 0 0 0 0,0-1 0 0 0,0 1 0 0 0,0 0 0 0 0,-1-1 0 0 0,1 1 0 0 0,0 0 0 0 0,-1-1 0 0 0,1 1 0 0 0,0-1 0 0 0,-1 1 0 0 0,1 0 0 0 0,0-1 0 0 0,-1 1 0 0 0,1-1 0 0 0,-1 1 0 0 0,1-1 0 0 0,-1 0 0 0 0,0 1 0 0 0,1-1-1 0 0,-1 1-1 0 0,0-1 0 0 0,1 0 1 0 0,-1 1-1 0 0,1-1 1 0 0,0 0 0 0 0,-1 1-1 0 0,1-1 1 0 0,-1 1-1 0 0,1-1 1 0 0,-1 0 0 0 0,1 1-1 0 0,0-1 1 0 0,0 1-1 0 0,-1-1 1 0 0,1 1 0 0 0,0-1-1 0 0,0 1 1 0 0,-1 0-1 0 0,1-1 1 0 0,0 1 0 0 0,0-1-1 0 0,0 1 1 0 0,0-1-1 0 0,0 1 1 0 0,0 0 0 0 0,0-1-1 0 0,0 1 1 0 0,0-1-1 0 0,0 1 1 0 0,0 0 0 0 0,0-1-1 0 0,0 1 1 0 0,1-1-1 0 0,-1 1 1 0 0,0-1 0 0 0,0 1-1 0 0,1-1 1 0 0,-1 1-2 0 0,2 5-1 0 0,1 1 12 0 0,-1 0-1 0 0,0-1 1 0 0,-1 1 0 0 0,0 0 0 0 0,0 0 0 0 0,0 0-1 0 0,-1 0-10 0 0,0 47 26 0 0,0-41 2 0 0,1-8-25 0 0,-1 1 0 0 0,1-1 0 0 0,0 0 0 0 0,1 0 0 0 0,1 5-3 0 0,-1-5 9 0 0,0 1 1 0 0,-1 0-1 0 0,0 0 0 0 0,0 0 0 0 0,0 0 0 0 0,-1 0-9 0 0,0 9 11 0 0,0-8-2 0 0,-1-1 0 0 0,2 1 0 0 0,-1 0 0 0 0,1-1 1 0 0,0 1-1 0 0,0-1-9 0 0,5 10 14 0 0,-5-13-7 0 0,0 0 0 0 0,1 1 0 0 0,-1-1 0 0 0,-1 1 0 0 0,1-1 0 0 0,0 1 0 0 0,-1 0 0 0 0,0-1 0 0 0,0 1-7 0 0,0 25 29 0 0,-1-11 26 0 0,1-1 1 0 0,1 1 0 0 0,2 9-56 0 0,3-7 41 0 0,-4-17-30 0 0,-1 0-1 0 0,0 0 0 0 0,0 0 0 0 0,0 1 0 0 0,-1-1 1 0 0,1 0-1 0 0,-1 0 0 0 0,0 1 0 0 0,0 0-10 0 0,0 19 10 0 0,-1 20 9 0 0,5-15 24 0 0,1-12-31 0 0,1 7 21 0 0,-4 2 37 0 0,-3-10-22 0 0,1-9-21 0 0,-1-1 1 0 0,1 0 0 0 0,0 1 0 0 0,1-1 0 0 0,-1 1 0 0 0,1-1 0 0 0,0 1 0 0 0,1 1-28 0 0,0-1 14 0 0,6 19 62 0 0,-5 5 52 0 0,-2-27-117 0 0,-1-1-1 0 0,1 1 0 0 0,-1-1 0 0 0,1 0 0 0 0,0 1 0 0 0,0-1 0 0 0,0 0 0 0 0,0 0 1 0 0,0 0-1 0 0,0 0 0 0 0,1 0 0 0 0,-1 0 0 0 0,1 0 0 0 0,-1 0 0 0 0,1 0 1 0 0,0-1-1 0 0,0 1 0 0 0,1 0-10 0 0,3 4 33 0 0,-6-6-31 0 0,0 0-1 0 0,0 0 0 0 0,0 0 0 0 0,0 0 1 0 0,0 0-1 0 0,0 0 0 0 0,0 0 0 0 0,1 0 1 0 0,-1 0-1 0 0,0 0 0 0 0,0 0 1 0 0,0 0-1 0 0,0 1 0 0 0,0-1 0 0 0,0 0 1 0 0,0 0-1 0 0,0 0 0 0 0,0 0 0 0 0,0 0 1 0 0,0 0-1 0 0,0 0 0 0 0,0 0 0 0 0,0 1 1 0 0,0-1-1 0 0,1 0 0 0 0,-1 0 0 0 0,0 0 1 0 0,0 0-1 0 0,0 0 0 0 0,0 0 1 0 0,0 1-1 0 0,0-1 0 0 0,-1 0 0 0 0,1 0 1 0 0,0 0-1 0 0,0 0 0 0 0,0 0 0 0 0,0 0 1 0 0,0 1-1 0 0,0-1 0 0 0,0 0 0 0 0,0 0 1 0 0,0 0-1 0 0,0 0 0 0 0,0 0 0 0 0,0 0 1 0 0,0 0-1 0 0,0 0 0 0 0,0 0 1 0 0,-1 1-1 0 0,1-1 0 0 0,0 0 0 0 0,0 0 1 0 0,0 0-1 0 0,0 0 0 0 0,0 0 0 0 0,0 0-1 0 0,-11 11 74 0 0,8-9 4 0 0,3-2 2 0 0,0 0 0 0 0,0 0-2 0 0,0 0-6 0 0,0 0 13 0 0,0 0-10 0 0,0 0 17 0 0,0 0 10 0 0,0 0 2 0 0,0 0-2 0 0,0 0-13 0 0,0 0-8 0 0,0 0-1 0 0,-2 0-13 0 0,1 0-66 0 0,0 0 0 0 0,0 0 0 0 0,1 0 0 0 0,-1 0-1 0 0,0 0 1 0 0,1 0 0 0 0,-1 0 0 0 0,0 0 0 0 0,1-1 0 0 0,-1 1 0 0 0,0 0 0 0 0,1 0 0 0 0,-1-1-1 0 0,1 1 1 0 0,-1 0-1 0 0,-4-11 0 0 0,4 11 0 0 0,0-1 0 0 0,0 1 0 0 0,0-1 0 0 0,1 1 0 0 0,-1 0 0 0 0,0 0 0 0 0,0-1 0 0 0,0 1 0 0 0,0 0 0 0 0,1 0 0 0 0,-1 0 0 0 0,0 0 0 0 0,0 0 0 0 0,-1 0 0 0 0,-20 2 0 0 0,19-3 0 0 0,-20-13 0 0 0,21 13 0 0 0,1 1 0 0 0,-1-1 0 0 0,0 1 0 0 0,0-1 0 0 0,0 1 0 0 0,0 0 0 0 0,0 0 0 0 0,0 0 0 0 0,-1 0 0 0 0,1 0 0 0 0,0 0 0 0 0,-8 0 0 0 0,-20 3 0 0 0,15 3 0 0 0,12-5 0 0 0,0 0 0 0 0,0 0 0 0 0,0 0 0 0 0,-1 0 0 0 0,1 0 0 0 0,0-1 0 0 0,0 1 0 0 0,-1-1 0 0 0,-2 0 0 0 0,-4 0 0 0 0,6-1 0 0 0,1 1 0 0 0,-1 0 0 0 0,0 0 0 0 0,1 0 0 0 0,-1 0 0 0 0,0 1 0 0 0,1 0 0 0 0,-1-1 0 0 0,-1 2 0 0 0,-4 1 0 0 0,1 0 0 0 0,-1-1 0 0 0,0 0 0 0 0,0-1 0 0 0,0 0 0 0 0,0 0 0 0 0,-9-1 0 0 0,-114 0 68 0 0,75 0-72 0 0,50 0 4 0 0,-1-1 0 0 0,1 0 0 0 0,0 0 0 0 0,0-1 0 0 0,-1 0 0 0 0,-4-2 0 0 0,7 2 0 0 0,2 1 0 0 0,1 0 0 0 0,-1 1 0 0 0,0-1 0 0 0,0 1 0 0 0,1 0 0 0 0,-1 0 0 0 0,0 0 0 0 0,-2 0 0 0 0,2 1 0 0 0,1-1 0 0 0,-1 0 0 0 0,0 0 0 0 0,1-1 0 0 0,-1 1 0 0 0,0 0 0 0 0,1-1 0 0 0,-3 0 0 0 0,-22-10 0 0 0,8 3 0 0 0,17 4 0 0 0,2 0 0 0 0,-1 4-2 0 0,0-1-1 0 0,1 1 1 0 0,-1 0-1 0 0,1-1 1 0 0,-1 1-1 0 0,0 0 1 0 0,1 0-1 0 0,-1 0 1 0 0,0-1-1 0 0,0 1 1 0 0,1 0-1 0 0,-1 0 1 0 0,0 0-1 0 0,1 0 1 0 0,-1 0 2 0 0,-1 0-61 0 0,1 0-71 0 0,1 0-127 0 0,-2 0-12 0 0,-5 0 81 0 0,3 0-18 0 0,2 0-107 0 0,1 0-301 0 0,4-2-548 0 0,0-2 746 0 0,0 2 74 0 0,-1-1-116 0 0,0 2 177 0 0,-1 0-41 0 0,-1 0-1 0 0,1 1-35 0 0,0-1-449 0 0,-1 1 134 0 0,0-1-46 0 0,0 1-821 0 0,0 0-627 0 0,0 0-1203 0 0</inkml:trace>
  <inkml:trace contextRef="#ctx0" brushRef="#br0" timeOffset="1">512 496 4832 0 0,'0'0'108'0'0,"0"0"17"0"0,0 0 10 0 0,0 0-38 0 0,0 0 15 0 0,0 0 62 0 0,0 0 171 0 0,0 0 312 0 0,0 0 23 0 0,0 0-19 0 0,0 0-105 0 0,0 0-48 0 0,0 0-10 0 0,0 0-9 0 0,0 0-28 0 0,0 0-11 0 0,0 0-2 0 0,0 0-16 0 0,0 0-70 0 0,0 0-36 0 0,0 0-6 0 0,0 0-8 0 0,0 0-35 0 0,-3 0-18 0 0,-16 0 360 0 0,-1 0-106 0 0,0 0-92 0 0,0 0-76 0 0,1 0-88 0 0,0 0-39 0 0,-69 0 608 0 0,86 0-802 0 0,0 0-1 0 0,-1 1 0 0 0,1-1 0 0 0,0 1 0 0 0,0-1 1 0 0,0 1-1 0 0,0 0 0 0 0,0-1 0 0 0,0 1 0 0 0,0 0 1 0 0,-1 1-24 0 0,2-1 15 0 0,-1 0 0 0 0,0 0-1 0 0,1 0 1 0 0,-1 0 0 0 0,0 0 0 0 0,1-1 0 0 0,-1 1 0 0 0,0-1 0 0 0,0 1 0 0 0,0-1 0 0 0,0 0-1 0 0,0 0 1 0 0,0 0 0 0 0,1 0 0 0 0,-1 0 0 0 0,0 0 0 0 0,0 0 0 0 0,0-1 0 0 0,0 1 0 0 0,0-1-1 0 0,-1 0-14 0 0,-21-9 120 0 0,24 10-117 0 0,0-1 0 0 0,0 1-1 0 0,0 0 1 0 0,0 0-1 0 0,-1 0 1 0 0,1 0-1 0 0,0 0 1 0 0,0-1 0 0 0,0 1-1 0 0,0 0 1 0 0,-1 0-1 0 0,1 0 1 0 0,0 0 0 0 0,0 0-1 0 0,0 0 1 0 0,-1 0-1 0 0,1 0 1 0 0,0 0-1 0 0,0 0 1 0 0,0 0 0 0 0,-1 0-1 0 0,1 0 1 0 0,0 0-1 0 0,0 0 1 0 0,0 0-1 0 0,-1 0 1 0 0,1 0 0 0 0,0 0-1 0 0,0 0 1 0 0,0 0-1 0 0,-1 0 1 0 0,1 0-1 0 0,0 0 1 0 0,0 0 0 0 0,0 0-1 0 0,-1 1 1 0 0,1-1-1 0 0,0 0 1 0 0,0 0-1 0 0,0 0 1 0 0,0 0 0 0 0,0 0-1 0 0,-1 1-2 0 0,0 0 9 0 0,1 0-5 0 0,-1-1 1 0 0,0 1-1 0 0,1 0 0 0 0,-1 0 0 0 0,0 0 0 0 0,0-1 1 0 0,0 1-1 0 0,0-1 0 0 0,1 1 0 0 0,-1 0 0 0 0,0-1 1 0 0,0 1-1 0 0,0-1 0 0 0,0 0 0 0 0,0 1 0 0 0,0-1 1 0 0,-1 0-1 0 0,1 0 0 0 0,0 0 0 0 0,0 1 0 0 0,0-1 1 0 0,0 0-1 0 0,0 0 0 0 0,0-1 0 0 0,0 1 0 0 0,0 0 1 0 0,0 0-1 0 0,-1-1-4 0 0,-5-3 8 0 0,7 3-5 0 0,-1 0 0 0 0,0 1 0 0 0,0-1 1 0 0,1 0-1 0 0,-1 1 0 0 0,0-1 0 0 0,0 1 0 0 0,0-1 0 0 0,0 1 0 0 0,0 0 0 0 0,1-1 0 0 0,-1 1 0 0 0,0 0 0 0 0,0 0 0 0 0,0-1 0 0 0,0 1 0 0 0,0 0 0 0 0,0 0 0 0 0,0 0 0 0 0,0 0 0 0 0,0 0 0 0 0,0 0 0 0 0,0 1 0 0 0,0-1 0 0 0,0 0 0 0 0,0 0 0 0 0,0 1-3 0 0,-15 9 16 0 0,15-9-16 0 0,-1-1 0 0 0,1 1 0 0 0,0-1 0 0 0,-1 1 0 0 0,1-1 0 0 0,-1 0 0 0 0,1 0 0 0 0,-1 0 0 0 0,1 0 0 0 0,-1 0 0 0 0,2 0 0 0 0,-29 0 12 0 0,26 0 47 0 0,3 0-19 0 0,0 0-99 0 0,-2 0 2 0 0,-9 0 57 0 0,9 0 21 0 0,4 0 1 0 0,9 0-28 0 0,-3 0-123 0 0,-3 0 70 0 0,-2 0 14 0 0,-1 0-115 0 0,-2 0-7 0 0,0 0 40 0 0,0 0-35 0 0,0 0-103 0 0,0 0-267 0 0,0 0-483 0 0,0 0-43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18 7848 0 0,'0'0'232'0'0,"0"0"61"0"0,0 0 131 0 0,0 0 51 0 0,0 0 6 0 0,-3-3 12 0 0,-8-7 30 0 0,9 8-222 0 0,0 1-80 0 0,0 0-68 0 0,0 1-53 0 0,0 0-33 0 0,-2 0 8 0 0,3 1 0 0 0,0-1 4 0 0,1 0-70 0 0,0 0 0 0 0,0 0-1 0 0,0 0 1 0 0,0 0 0 0 0,0 0 0 0 0,0 0 0 0 0,0 0 0 0 0,0 0 0 0 0,0 0 0 0 0,-1 0 0 0 0,1 0 0 0 0,0 0 0 0 0,0 0 0 0 0,0 0 0 0 0,0 0 0 0 0,0 0 0 0 0,0 0-1 0 0,0 0 1 0 0,0 0 0 0 0,0 0 0 0 0,0 0 0 0 0,-1 0 0 0 0,1 0 0 0 0,0 0 0 0 0,0 0 0 0 0,0 0 0 0 0,0 0 0 0 0,0 0 0 0 0,0 0 0 0 0,0 0 0 0 0,0 0 0 0 0,0 0 0 0 0,0 1-1 0 0,0-1 1 0 0,0 0 0 0 0,0 0 0 0 0,0 0 0 0 0,0 0 0 0 0,0 0 0 0 0,0 0 0 0 0,0 0 0 0 0,0 0 0 0 0,0 0 0 0 0,-1 0 0 0 0,1 1 0 0 0,0-1 0 0 0,0 0 0 0 0,0 0-1 0 0,0 0 1 0 0,1 0 0 0 0,-1 0 0 0 0,0 0 0 0 0,0 0 0 0 0,0 0 0 0 0,0 0 0 0 0,0 0 0 0 0,0 1-9 0 0,0-1 15 0 0,0 1 0 0 0,0-1 0 0 0,0 1 0 0 0,0-1 0 0 0,0 0 0 0 0,0 1 0 0 0,0-1 0 0 0,0 1 0 0 0,0-1 0 0 0,-1 1 0 0 0,1-1 0 0 0,0 1 0 0 0,0-1 0 0 0,0 1 0 0 0,-1-1 0 0 0,1 1 0 0 0,0-1 0 0 0,0 0 0 0 0,-1 1 0 0 0,1-1 0 0 0,0 0 0 0 0,-1 1 0 0 0,1-1-15 0 0,-9 1 303 0 0,8-1-280 0 0,0 0 0 0 0,0 0 0 0 0,0 0 0 0 0,1 0 0 0 0,-1 0-1 0 0,0 0 1 0 0,0 0 0 0 0,0 0 0 0 0,0 0 0 0 0,1 1 0 0 0,-1-1 0 0 0,0 0-1 0 0,0 1 1 0 0,0-1 0 0 0,1 0 0 0 0,-1 1 0 0 0,0-1 0 0 0,0 1 0 0 0,0 0-23 0 0,-4 12 317 0 0,1-7-211 0 0,-4 1-14 0 0,1-1-12 0 0,2-1 8 0 0,1 1 21 0 0,0 1 43 0 0,-10 17 41 0 0,-1-5-20 0 0,12-16-139 0 0,0 0 0 0 0,0 1 0 0 0,1-1 0 0 0,-1 1-1 0 0,1-1 1 0 0,-1 3-34 0 0,0 1 60 0 0,0 1-1 0 0,0 1 1 0 0,0-1 0 0 0,1 1-60 0 0,0 0 77 0 0,-1 0 0 0 0,0 0 1 0 0,-4 9-78 0 0,3-10 80 0 0,1 1 0 0 0,-1 1 0 0 0,0 8-80 0 0,1-7 86 0 0,0-1 0 0 0,0 0 0 0 0,-5 9-86 0 0,5-12 35 0 0,0 1 0 0 0,1-1 0 0 0,0 0 0 0 0,0 0 0 0 0,0 1 0 0 0,1 5-35 0 0,-3 8 60 0 0,-1 2 19 0 0,3-12-36 0 0,0 0 0 0 0,0-1 0 0 0,1 1 1 0 0,0 2-44 0 0,0 28 126 0 0,0-25-57 0 0,1 0 0 0 0,0 0-1 0 0,1 0 1 0 0,3 13-69 0 0,-1-12 46 0 0,2 12 120 0 0,2 0 0 0 0,7 18-166 0 0,3-8 317 0 0,10 15-317 0 0,-7-16 123 0 0,-18-34-106 0 0,1 0 0 0 0,0 0 0 0 0,0 0 0 0 0,0 0 0 0 0,0 0 0 0 0,1 0 0 0 0,-1-1 0 0 0,4 3-17 0 0,7 7 39 0 0,7 14 26 0 0,6-6-1 0 0,-6 6 0 0 0,25 7 16 0 0,-41-29-53 0 0,0 0 0 0 0,1-1-1 0 0,0 1 1 0 0,2 0-27 0 0,0 0 9 0 0,1-1 1 0 0,0 1-1 0 0,0-2 0 0 0,3 2-9 0 0,27 9-27 0 0,-38-13 13 0 0,1-1 1 0 0,0 1-1 0 0,-1 0 1 0 0,1-1-1 0 0,0 0 1 0 0,0 1-1 0 0,-1-1 1 0 0,1 0-1 0 0,0 0 1 0 0,0 0-1 0 0,1 0 14 0 0,2 0-176 0 0,-4 0 78 0 0,-1 0-74 0 0,1 0-89 0 0,-1 0 78 0 0,1 0-41 0 0,0 0-45 0 0,0 0-42 0 0,0 0-38 0 0,0 0-35 0 0,1 0-249 0 0,1 0-58 0 0,-1 0-45 0 0,0 0-32 0 0,5 0-1379 0 0,2 0-1218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43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9960 0 0,'0'0'222'0'0,"0"0"30"0"0,0 0 20 0 0,0 0-24 0 0,0 0-90 0 0,0 0-41 0 0,0 0 122 0 0,0 0 222 0 0,0 0 19 0 0,0 0-198 0 0,0 0-121 0 0,0 0-38 0 0,0 0 14 0 0,0 0 44 0 0,2 0-18 0 0,12 0-30 0 0,-13 0-130 0 0,1 0-1 0 0,-1 0 1 0 0,1 0 0 0 0,-1 0-1 0 0,1 0 1 0 0,-1 1 0 0 0,0-1-1 0 0,1 0 1 0 0,-1 1 0 0 0,1 0-3 0 0,0 0-17 0 0,0 0-35 0 0,0 0-36 0 0,0 0-36 0 0,0 1-84 0 0,1 0-60 0 0,-1-1-63 0 0,1 0-64 0 0,0 0-68 0 0,0 0-67 0 0,1 0-72 0 0,0-1-72 0 0,2 0-973 0 0,4 0-938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6968 0 0,'0'0'157'0'0,"0"0"23"0"0,0 0 11 0 0,0 0 22 0 0,2 3 91 0 0,3 2-64 0 0,-1-1-34 0 0,5 6 125 0 0,-1-1-83 0 0,13 12 252 0 0,-13-15-315 0 0,1 0 37 0 0,-3-2-108 0 0,-1 0-1 0 0,0 0 1 0 0,0 1 0 0 0,0-1-1 0 0,0 1 1 0 0,-1 0 0 0 0,0 1-1 0 0,2 2-113 0 0,3 4 248 0 0,0-1-48 0 0,1 0-9 0 0,6 4 32 0 0,5 4 42 0 0,-8-4-46 0 0,-2 1 13 0 0,-1-2-55 0 0,12 25 209 0 0,-10-18-182 0 0,2 3 85 0 0,10 19 105 0 0,-3 8 48 0 0,-12-29-99 0 0,0-1 0 0 0,7 11-343 0 0,-5-10 620 0 0,8 24-620 0 0,-15-36 148 0 0,-1 1 0 0 0,0 1 0 0 0,0 6-148 0 0,3 40 412 0 0,-1-24-157 0 0,-2-20-73 0 0,-1 1 0 0 0,0 0 0 0 0,-1 6-182 0 0,-1 3 197 0 0,1-7-13 0 0,-2 0 1 0 0,0 0-1 0 0,-1 4-184 0 0,-8 27 338 0 0,6-22-157 0 0,2-14-59 0 0,0 0-1 0 0,0 1 1 0 0,-1-1-1 0 0,-3 6-121 0 0,1-5 156 0 0,1 1 0 0 0,0 0 0 0 0,1 5-156 0 0,0-7 134 0 0,1-1 0 0 0,-2 1 0 0 0,-1 4-134 0 0,2-9 80 0 0,0-1 0 0 0,-1 0 1 0 0,1 0-1 0 0,-5 4-80 0 0,-2 5 97 0 0,-2 2 43 0 0,-28 39 423 0 0,25-34-365 0 0,-1-3-23 0 0,-11 4 13 0 0,0-1-14 0 0,15-4-31 0 0,11-16-124 0 0,0-1-14 0 0,1 0 1 0 0,0-1-1 0 0,-1 1 0 0 0,1 0 0 0 0,0-1 1 0 0,-1 1-1 0 0,1-1 0 0 0,-1 1 1 0 0,1 0-1 0 0,-1-1 0 0 0,1 1 0 0 0,-1-1 1 0 0,1 1-1 0 0,-1-1 0 0 0,1 0 0 0 0,-1 1 1 0 0,0-1-6 0 0,-9 5 66 0 0,-1 0 10 0 0,-4 2 36 0 0,12-4-101 0 0,-4-3-2 0 0,-15 0-8 0 0,-10 0-1 0 0,23-1-14 0 0,5-1-40 0 0,2-2-56 0 0,2-2-129 0 0,0 6 239 0 0,0-3-457 0 0,0 3 246 0 0,0 0 98 0 0,0-1-35 0 0,0 1-9 0 0,0 0-37 0 0,0-1-41 0 0,0 0-46 0 0,0 1-50 0 0,0-1-49 0 0,0-1-42 0 0,0 1-40 0 0,0-1-295 0 0,0 0-66 0 0,0-1-51 0 0,0 1-37 0 0,0-1-342 0 0,0 0-33 0 0,0-7-2689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81 10248 0 0,'0'0'230'0'0,"0"-2"30"0"0,0-4-104 0 0,3 3 219 0 0,0 5-150 0 0,-1-1-104 0 0,-1 1-51 0 0,1 0-36 0 0,0 0-47 0 0,1 0 272 0 0,0-1-98 0 0,-1 0-63 0 0,1-3-53 0 0,0 1 5 0 0,-1 1 56 0 0,0 1 65 0 0,1 2 99 0 0,4 2-63 0 0,5 2 198 0 0,5 2 100 0 0,-7-1-232 0 0,8 11 244 0 0,-1 1-68 0 0,-2-1-84 0 0,-1 1-96 0 0,-5-6-37 0 0,0-2-61 0 0,2 2-3 0 0,-6-9-87 0 0,0 0 0 0 0,1-1-1 0 0,-1 1 1 0 0,6 2-81 0 0,5 8 212 0 0,-5 1-57 0 0,-1 1-35 0 0,2-2-26 0 0,-4-6-27 0 0,-1 1 0 0 0,-1 0 0 0 0,1 0 0 0 0,-2 0-67 0 0,-2-6 31 0 0,-1 1-1 0 0,1-1 0 0 0,0 0 1 0 0,0 0-1 0 0,1 0 0 0 0,-1-1 1 0 0,1 1-1 0 0,2 1-30 0 0,9 8 91 0 0,-9-5-21 0 0,1 0-1 0 0,-1 0 1 0 0,0 1 0 0 0,2 5-70 0 0,-3-5 76 0 0,0-1-1 0 0,1 1 1 0 0,1-1-1 0 0,3 5-75 0 0,22 18 220 0 0,13 15 68 0 0,-41-43-212 0 0,0-2-37 0 0,4-2-1 0 0,-8 1-27 0 0,3 0 58 0 0,-3 0-44 0 0,0 0-51 0 0,0 0-83 0 0,0 0-65 0 0,-3-3-259 0 0,1 0 355 0 0,0 2-13 0 0,1-1-23 0 0,0 0-46 0 0,0 1-15 0 0,0-1-45 0 0,0 0-51 0 0,0 1-56 0 0,0-1 6 0 0,1 0-46 0 0,-1 1-50 0 0,1-1-54 0 0,0 0-57 0 0,-1 0-61 0 0,1 0-63 0 0,0 0-68 0 0,0-5-1469 0 0,0-2-1235 0 0</inkml:trace>
  <inkml:trace contextRef="#ctx0" brushRef="#br0" timeOffset="1">448 17 8408 0 0,'0'0'190'0'0,"0"0"28"0"0,0 0 8 0 0,-2-2-28 0 0,-6-6-132 0 0,5 5-14 0 0,1 1 76 0 0,1 1 144 0 0,1 1 236 0 0,-1 0-261 0 0,0-1-53 0 0,0 1-48 0 0,0 0-40 0 0,-2 1 9 0 0,-2 2-14 0 0,4-3 25 0 0,-4 11 303 0 0,-6-6-39 0 0,4 6-23 0 0,0 3-89 0 0,5-10-179 0 0,-3 6 71 0 0,1-1-29 0 0,-6 7 18 0 0,-3 9 13 0 0,-8 11 62 0 0,-54 60 434 0 0,57-71-485 0 0,-12 26 139 0 0,21-34-186 0 0,0 2 46 0 0,9-19-181 0 0,-4 7 82 0 0,0 0 1 0 0,-1 0 0 0 0,1-1 0 0 0,-1 1-84 0 0,-21 21 241 0 0,11-12-153 0 0,0 2-48 0 0,-31 50 66 0 0,26-38 6 0 0,10-8-33 0 0,1 2 40 0 0,9-23-114 0 0,-1-1 0 0 0,0 1 0 0 0,1 0 0 0 0,-1 0 0 0 0,0 0 0 0 0,0 0 0 0 0,0 0 0 0 0,0-1 0 0 0,0 1 0 0 0,0 0 0 0 0,0-1 0 0 0,0 1 0 0 0,0-1 1 0 0,0 1-1 0 0,0-1 0 0 0,0 1-5 0 0,-10 5 15 0 0,8 1-27 0 0,3-3-30 0 0,0-2-73 0 0,0-2-50 0 0,0 0-224 0 0,0 0-24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97 7688 0 0,'0'0'166'0'0,"0"0"29"0"0,0 0 14 0 0,0-3-25 0 0,0-4-121 0 0,0 4-12 0 0,0 0 72 0 0,0 3 142 0 0,0 0 232 0 0,0 1-305 0 0,0 0-37 0 0,0 1 64 0 0,0-1-112 0 0,0 0-49 0 0,0 2 19 0 0,0-1 18 0 0,0-1-6 0 0,0 0 36 0 0,0 0 43 0 0,0 1 50 0 0,3-2 262 0 0,-3 0-462 0 0,0 0 0 0 0,1 0 1 0 0,-1 0-1 0 0,1 0 0 0 0,-1 0 1 0 0,1 0-1 0 0,-1 0 1 0 0,0 0-1 0 0,1 0 0 0 0,-1 0 1 0 0,1 0-1 0 0,-1 0 0 0 0,1 0 1 0 0,-1 0-1 0 0,0 1 0 0 0,1-1 1 0 0,-1 0-1 0 0,1 0 0 0 0,-1 1 1 0 0,0-1-1 0 0,1 0 1 0 0,-1 0-1 0 0,0 1 0 0 0,1-1 1 0 0,-1 0-1 0 0,0 1 0 0 0,0-1 1 0 0,1 0-1 0 0,-1 1 0 0 0,0-1 1 0 0,0 1-1 0 0,0-1 0 0 0,1 1 1 0 0,-1-1-1 0 0,0 0 1 0 0,0 1-1 0 0,0-1 0 0 0,0 1 1 0 0,0-1-1 0 0,0 1 0 0 0,0-1 1 0 0,0 0-1 0 0,0 1 0 0 0,0-1 1 0 0,0 1-1 0 0,0-1 1 0 0,0 1-20 0 0,0 1 60 0 0,0 0-1 0 0,0-1 1 0 0,0 1-1 0 0,0 0 1 0 0,1 0-1 0 0,-1 0 1 0 0,1-1-1 0 0,-1 1 1 0 0,1 1-59 0 0,4 5 197 0 0,1 2 87 0 0,-3 6 70 0 0,-3-12-308 0 0,0-1 0 0 0,0 0 0 0 0,0 0 0 0 0,1 0 0 0 0,0 0 0 0 0,-1 0 0 0 0,1 0 0 0 0,0 0 0 0 0,0 0 0 0 0,1 0 0 0 0,-1 0 0 0 0,1-1 0 0 0,-1 1 0 0 0,1 0 0 0 0,1 0-46 0 0,-1 1 42 0 0,0 0 0 0 0,0 1 0 0 0,0-1 0 0 0,-1 0 0 0 0,0 1 0 0 0,1-1 0 0 0,-2 0 0 0 0,1 1 0 0 0,0 0 0 0 0,-1-1 0 0 0,0 5-42 0 0,4 30 269 0 0,1-17-154 0 0,4 17 109 0 0,-1 0-2 0 0,-3-16-108 0 0,-2 2 38 0 0,-3-3-35 0 0,2 11 36 0 0,9 4 41 0 0,-6 5-3 0 0,0-18-71 0 0,-2-13-54 0 0,-1-1 0 0 0,0 1 0 0 0,-1 0 0 0 0,0 2-66 0 0,0 15 146 0 0,6 4 1 0 0,-1-2-5 0 0,-4-5-3 0 0,-2 36 207 0 0,1-42-199 0 0,6-3-41 0 0,-1 0-14 0 0,-4 2 27 0 0,-2 19 70 0 0,0-17-44 0 0,0 0 37 0 0,-3-20-148 0 0,-7-1-180 0 0,5-1 10 0 0,-3-4-119 0 0,4 2 79 0 0,-1-1-39 0 0,4 3 121 0 0,-1 1 0 0 0,1-1 0 0 0,0 0 0 0 0,0 0 0 0 0,0 0-1 0 0,0 0 1 0 0,0 0 0 0 0,0 0 0 0 0,1 0 0 0 0,-1 0 0 0 0,0 0 0 0 0,1 0 0 0 0,0-2 94 0 0,-1-10-484 0 0,1 14 484 0 0,0-8-394 0 0,-1 6 221 0 0,1 0-38 0 0,0 0 2 0 0,-1 1-37 0 0,1-1-41 0 0,-1 1-47 0 0,0-1-51 0 0,0 0-46 0 0,0 1-43 0 0,0-1-35 0 0,-1 0-143 0 0,0 0-36 0 0,-3-3-1503 0 0,5 5 2189 0 0</inkml:trace>
  <inkml:trace contextRef="#ctx0" brushRef="#br0" timeOffset="1">1 1 5384 0 0,'0'0'116'0'0,"0"0"17"0"0,0 0 12 0 0,0 0-39 0 0,0 0 2 0 0,0 0 47 0 0,3 0 140 0 0,23 0 831 0 0,-23 0-568 0 0,0 0-72 0 0,1 0-302 0 0,-1 0-95 0 0,0 0 1 0 0,0 0-1 0 0,0 0 1 0 0,0 0-1 0 0,0 0 1 0 0,0 1-1 0 0,0 0 1 0 0,0 0-90 0 0,18 5 306 0 0,17 0 74 0 0,-17-5-186 0 0,-14 0-137 0 0,0-1 0 0 0,1 2-1 0 0,-2-1 1 0 0,1 1 0 0 0,3 1-57 0 0,7 1 117 0 0,15 2 199 0 0,-17-2-144 0 0,36 8 395 0 0,-37-9-427 0 0,-1 1 1 0 0,0 1-1 0 0,0 0 0 0 0,4 3-140 0 0,31 16 343 0 0,-25-12-183 0 0,12 10 68 0 0,-9 1-58 0 0,-21-18-114 0 0,1-1 0 0 0,-1 1-1 0 0,1-1 1 0 0,1 1-56 0 0,12 9 131 0 0,5 17 52 0 0,-10-8-96 0 0,-1-2-48 0 0,0 3 11 0 0,-11-12 25 0 0,-1 5 35 0 0,-1-10-87 0 0,-1 15 99 0 0,1-20-103 0 0,0 1 0 0 0,-1-1 0 0 0,0 0 0 0 0,1 0 0 0 0,-1 1 0 0 0,0-1 0 0 0,0 0 0 0 0,0 0 0 0 0,0 0 0 0 0,0 0-1 0 0,0 0 1 0 0,-1 0 0 0 0,1-1 0 0 0,-2 2-19 0 0,-4 5 118 0 0,3-4-39 0 0,1-1 0 0 0,0 0-1 0 0,-1 0 1 0 0,1 0 0 0 0,-1 0 0 0 0,0 0-79 0 0,-6 2 204 0 0,4 1-51 0 0,-3 7 42 0 0,7-10-168 0 0,0-1-1 0 0,0 1 0 0 0,0 0 1 0 0,0-1-1 0 0,0 1 0 0 0,-1-1 1 0 0,1 0-1 0 0,-1 0 0 0 0,1 0 1 0 0,-2 0-27 0 0,-9 7 94 0 0,-1-2 0 0 0,-8 4-94 0 0,-31 12 145 0 0,-18 7-50 0 0,64-27-84 0 0,0 0 0 0 0,0-1 0 0 0,0 0 0 0 0,-1 0 0 0 0,1 0 0 0 0,-7 0-11 0 0,-6 1 0 0 0,-14 7 0 0 0,2-4 0 0 0,0 4 0 0 0,0-4 0 0 0,15-2 0 0 0,10-1-12 0 0,0-2 0 0 0,0 1 0 0 0,0-1 0 0 0,0 0 1 0 0,-3 0 10 0 0,-1-1-12 0 0,0 0-105 0 0,0 0-116 0 0,-3 0-198 0 0,12 0 335 0 0,2 0 4 0 0,-1 0-17 0 0,1 0-40 0 0,0 0-12 0 0,0 0-40 0 0,0 0-47 0 0,0 0-50 0 0,0 0-57 0 0,0 0-51 0 0,0 0-46 0 0,0 0-39 0 0,0 0-145 0 0,0 0-39 0 0,0 0-174 0 0,0 0-467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30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96 7976 0 0,'0'0'174'0'0,"0"0"29"0"0,0 0 14 0 0,0 0-65 0 0,0 0-6 0 0,0 0 57 0 0,3 0 180 0 0,28 0 1143 0 0,-19 0-924 0 0,-10 0-411 0 0,1 3 21 0 0,1 1-97 0 0,-1 0-32 0 0,1 0 1 0 0,0-1 0 0 0,0 1 0 0 0,0-1-1 0 0,2 1-83 0 0,29 15 671 0 0,-33-17-636 0 0,10 5 150 0 0,-1 2 48 0 0,7 5 184 0 0,3 5 53 0 0,4 2-117 0 0,-19-16-244 0 0,0 0 0 0 0,0 0-1 0 0,0 0 1 0 0,-1 0 0 0 0,0 1-1 0 0,0 0 1 0 0,0 0 0 0 0,3 7-109 0 0,-6-9 68 0 0,1 1 1 0 0,0-1 0 0 0,0 0 0 0 0,0 0 0 0 0,0-1 0 0 0,1 1 0 0 0,-1 0 0 0 0,4 1-69 0 0,7 8 190 0 0,7 17 140 0 0,-8-15-177 0 0,-6-6-30 0 0,0 1 0 0 0,0-1 1 0 0,-1 1-1 0 0,0 1-123 0 0,-3-6 67 0 0,0 1 0 0 0,1-1 0 0 0,0 0 0 0 0,0 0 1 0 0,0 0-1 0 0,6 4-67 0 0,-6-5 62 0 0,1 0 1 0 0,-1 1 0 0 0,0 0-1 0 0,0 0 1 0 0,0 1-1 0 0,3 4-62 0 0,9 20 245 0 0,0-12-43 0 0,-5-4-58 0 0,1 4 3 0 0,1 1-7 0 0,-2-6-10 0 0,-3-5-70 0 0,-4-5-38 0 0,-1 0 0 0 0,0 0 0 0 0,0 1-1 0 0,0-1 1 0 0,0 1 0 0 0,0 0-22 0 0,2 7 50 0 0,-5-9-40 0 0,2 0 1 0 0,-1 1-1 0 0,0-1 1 0 0,0 0-1 0 0,1 0 1 0 0,-1 0-1 0 0,1 0 1 0 0,-1 0-1 0 0,1 0-10 0 0,12 14 71 0 0,-13-13-25 0 0,0 2-82 0 0,-1-4 50 0 0,0 1 58 0 0,0 1 86 0 0,0-1 38 0 0,0-2-244 0 0,-2 0-12 0 0,-2 0-24 0 0,-6 0-127 0 0,9 1 182 0 0,0-1 1 0 0,0 0-1 0 0,0-1 0 0 0,0 1 1 0 0,0 0-1 0 0,0 0 0 0 0,1 0 1 0 0,-1 0-1 0 0,0-1 0 0 0,0 1 1 0 0,0-1-1 0 0,0 1 0 0 0,0-1 29 0 0,-4-9-385 0 0,-1 7 172 0 0,4 2 69 0 0,-1 0-43 0 0,1-2-54 0 0,1 0-46 0 0,-1-2-376 0 0,-12 0-814 0 0,-2-9-53 0 0</inkml:trace>
  <inkml:trace contextRef="#ctx0" brushRef="#br0" timeOffset="1">479 0 7568 0 0,'0'0'166'0'0,"0"0"29"0"0,0 0 14 0 0,-2 3 47 0 0,-3 3-79 0 0,-2 7 213 0 0,-2 3 125 0 0,1-6-238 0 0,4-6-146 0 0,1 0 0 0 0,0-1-1 0 0,1 1 1 0 0,-1 1 0 0 0,1-1-1 0 0,-1 1-130 0 0,-3 6 205 0 0,0 0-53 0 0,-7 9 466 0 0,-8 20-618 0 0,-9 28 672 0 0,11-26-328 0 0,8-25-98 0 0,-1-1 1 0 0,-2 2-247 0 0,-10 12 290 0 0,11-10-129 0 0,-9 23 135 0 0,4-16-73 0 0,-14 14 183 0 0,8-11-99 0 0,2 0 13 0 0,8-17-145 0 0,-2 3 25 0 0,1 5-33 0 0,-1 9 54 0 0,0-12-16 0 0,14-15-164 0 0,-1 0 1 0 0,1 0-1 0 0,-1 1 1 0 0,1-1-1 0 0,0 1 1 0 0,0 0-42 0 0,0 0 22 0 0,1-1 0 0 0,-1 1 0 0 0,-1-1 1 0 0,1 0-1 0 0,0 0 0 0 0,-2 1-22 0 0,-9 9 74 0 0,9-7-13 0 0,4 0-49 0 0,-1-2-14 0 0,-10 2 2 0 0,8 0-12 0 0,3-2-34 0 0,0-1-50 0 0,0-3-115 0 0,0 0-210 0 0,0 0-24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5:59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8952 0 0,'0'0'200'0'0,"0"0"33"0"0,0 3 15 0 0,0 6-126 0 0,0-1-41 0 0,-1 5-12 0 0,2 9-89 0 0,0-18 49 0 0,1 1 34 0 0,3 3 119 0 0,-2-3-19 0 0,0 0 36 0 0,-1 9 298 0 0,1-1 14 0 0,3-2-103 0 0,-1-3-131 0 0,2 6 161 0 0,1 3 132 0 0,1-1-55 0 0,3 0-62 0 0,2 1-70 0 0,11 5 188 0 0,4 6 73 0 0,-3 4-56 0 0,-19-22-454 0 0,5 8 87 0 0,-1-1 66 0 0,-7-7-147 0 0,0-3-43 0 0,1 0-22 0 0,0 1-12 0 0,5 8 61 0 0,-6-9-39 0 0,1 2 40 0 0,8 10 106 0 0,16 9-28 0 0,-10-11-93 0 0,-11-9-63 0 0,-5-5-27 0 0,1 0 0 0 0,-1 0 0 0 0,0 1 0 0 0,0-1 0 0 0,0 1 0 0 0,-1 0-20 0 0,1 1 18 0 0,-3-4-14 0 0,0 0 1 0 0,0-1-1 0 0,1 1 0 0 0,-1-1 0 0 0,0 1 1 0 0,1 0-1 0 0,-1-1 0 0 0,1 1 1 0 0,-1-1-1 0 0,1 1 0 0 0,-1-1 0 0 0,1 1 1 0 0,-1-1-1 0 0,1 1 0 0 0,-1-1 1 0 0,1 1-1 0 0,-1-1 0 0 0,1 0 0 0 0,0 1 1 0 0,-1-1-1 0 0,1 0 0 0 0,0 0-4 0 0,4 3 17 0 0,8 7 53 0 0,-10-7 22 0 0,-3-3 10 0 0,3 0 2 0 0,7 0 19 0 0,-7 0 77 0 0,-3 0 31 0 0,1-6 6 0 0,0 1-77 0 0,2 2-58 0 0,0 1-42 0 0,-3 2-54 0 0,1-1-1 0 0,0 1 1 0 0,-1 0-1 0 0,1-1 1 0 0,-1 1-1 0 0,1-1 1 0 0,-1 1-1 0 0,0-1 1 0 0,1 1-1 0 0,-1-1 1 0 0,1 1-1 0 0,-1-1 1 0 0,0 1-1 0 0,0-1 1 0 0,1 0-1 0 0,-1 1-5 0 0,1-8 70 0 0,3-22 112 0 0,3 5-106 0 0,-5 19-71 0 0,-1 2 1 0 0,0 1 1 0 0,0-1 0 0 0,0 1-1 0 0,-1-1 1 0 0,0 0 0 0 0,0 1 0 0 0,0-1-1 0 0,0 0 1 0 0,0-1-7 0 0,-1-8 24 0 0,0 1-13 0 0,1 8-10 0 0,-1 0-1 0 0,1 1 0 0 0,0-1 1 0 0,1 0-1 0 0,-1 1 0 0 0,0-1 1 0 0,1 1-1 0 0,0-1 0 0 0,1-1 0 0 0,-1 0 0 0 0,2-2 0 0 0,-1 0 0 0 0,0 0 0 0 0,0-1 0 0 0,-1 1 0 0 0,0 0 0 0 0,0-6 0 0 0,-2-14 0 0 0,0 16 0 0 0,1 0 0 0 0,0 1 0 0 0,1-1 0 0 0,0 0 0 0 0,1-4 0 0 0,3-2 1 0 0,-3 10 0 0 0,0 1 1 0 0,0-1 0 0 0,-1 0 0 0 0,0 1-1 0 0,-1-1 1 0 0,1 0-2 0 0,-1 1 8 0 0,1 0 1 0 0,0 0-1 0 0,0 0 0 0 0,0 0 1 0 0,1 0-1 0 0,0 0-8 0 0,0 1 1 0 0,0 0-1 0 0,-1 0 1 0 0,0 0 0 0 0,0 0-1 0 0,0-5 0 0 0,1-4-4 0 0,4 8-37 0 0,-5 6 34 0 0,-1 0 1 0 0,1-1 0 0 0,-1 1-1 0 0,1 0 1 0 0,-1-1-1 0 0,1 1 1 0 0,-1-1 0 0 0,1 1-1 0 0,-1-1 1 0 0,0 1-1 0 0,1-1 1 0 0,-1 1-1 0 0,0-1 1 0 0,1 0 0 0 0,-1 1-1 0 0,0-1 1 0 0,0 1-1 0 0,1-1 1 0 0,-1 0 0 0 0,0 1-1 0 0,0-1 1 0 0,0 0-1 0 0,0 1 1 0 0,0-1 0 0 0,0 0-1 0 0,0 1 1 0 0,0-1 6 0 0,0-12-158 0 0,0 10 47 0 0,0 3-10 0 0,0 0-60 0 0,0 0-172 0 0,0 0-317 0 0,0 0 387 0 0,0 0-4 0 0,0 0-62 0 0,0 0 126 0 0,0 0-39 0 0,0 0-40 0 0,0 0-39 0 0,0 0-444 0 0,0 0 120 0 0,1 1-54 0 0,0 1-832 0 0,4 2-647 0 0,4 5-1232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0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0 352 5328 0 0,'0'0'116'0'0,"0"0"17"0"0,3 0 12 0 0,10 0-14 0 0,-6 0-147 0 0,0 0 34 0 0,6 0 118 0 0,-1 0 114 0 0,-2 0 97 0 0,1 0 134 0 0,-2 0 74 0 0,20 0 1455 0 0,-16 0-1213 0 0,-5 0-383 0 0,1 0-65 0 0,2-2-7 0 0,2-4 43 0 0,0-1-8 0 0,-2 6-50 0 0,-9 1-287 0 0,9 0 246 0 0,12-2 547 0 0,-16 0-573 0 0,0 0-69 0 0,-1-1-97 0 0,-3 1-93 0 0,-1-1-35 0 0,4-1 168 0 0,-1 4-82 0 0,0-1-14 0 0,0-6 32 0 0,-5 7-67 0 0,0-1 1 0 0,0 1-1 0 0,1 0 1 0 0,-1-1-1 0 0,0 1 0 0 0,0-1 1 0 0,1 1-1 0 0,-1 0 0 0 0,0-1 1 0 0,1 1-1 0 0,-1 0 0 0 0,0 0 1 0 0,1-1-1 0 0,-1 1 0 0 0,0 0 1 0 0,1 0-1 0 0,-1-1 1 0 0,0 1-1 0 0,1 0 0 0 0,-1 0 1 0 0,1 0-1 0 0,-1 0 0 0 0,0 0 1 0 0,1 0-1 0 0,-1 0 0 0 0,1 0 1 0 0,-1 0-1 0 0,1 0 1 0 0,-1 0-1 0 0,0 0 0 0 0,1 0-3 0 0,4-3 66 0 0,6-8-2 0 0,-5 7 9 0 0,-1 4-44 0 0,0-1-14 0 0,-4-4-9 0 0,-1 0 12 0 0,4-1 59 0 0,7-5-6 0 0,-11 11-70 0 0,0 0 0 0 0,0 0 0 0 0,0 0 0 0 0,1 0 0 0 0,-1 0 0 0 0,0 0 0 0 0,0 0 0 0 0,0 0 0 0 0,0 0 0 0 0,0 0 0 0 0,0 0 0 0 0,0 0 0 0 0,0-1 0 0 0,0 1 0 0 0,1 0 0 0 0,-1 0 0 0 0,0 0 0 0 0,0 0 0 0 0,0 0 0 0 0,0 0 0 0 0,0 0 1 0 0,0 0-1 0 0,0-1 0 0 0,0 1 0 0 0,0 0 0 0 0,0 0 0 0 0,0 0 0 0 0,0 0 0 0 0,0 0 0 0 0,0 0 0 0 0,0-1 0 0 0,0 1 0 0 0,0 0 0 0 0,0 0 0 0 0,0 0 0 0 0,0 0 0 0 0,0 0 0 0 0,0 0 0 0 0,0 0 0 0 0,0-1 0 0 0,0 1 0 0 0,0 0 0 0 0,-1 0 0 0 0,1 0 0 0 0,0 0 0 0 0,0 0 0 0 0,0 0 0 0 0,0 0 0 0 0,0 0 0 0 0,0 0 0 0 0,0-1 0 0 0,0 1 0 0 0,0 0 0 0 0,-1 0 0 0 0,1 0 1 0 0,0 0-1 0 0,0 0-1 0 0,-11-11 22 0 0,9 6 21 0 0,-1-8-6 0 0,-8-1 97 0 0,8 12 4 0 0,-1 1-61 0 0,-5 1-19 0 0,7 1-11 0 0,-3-1 41 0 0,-1-1-44 0 0,-2 1-39 0 0,0 0-41 0 0,6 0 10 0 0,0 0 1 0 0,-1 0-1 0 0,1 0 1 0 0,0 1-1 0 0,0-1 1 0 0,0 1-1 0 0,-1-1 1 0 0,0 1 25 0 0,-3 2-48 0 0,-2 2 19 0 0,-1-1 33 0 0,4-1 22 0 0,1-1 0 0 0,0 1-1 0 0,0 0 1 0 0,1 0 0 0 0,-2 1-26 0 0,-11 9 111 0 0,11-10-80 0 0,-2 1 29 0 0,3 3-38 0 0,1-2-23 0 0,2-4 1 0 0,0 1 0 0 0,-1 0 0 0 0,1-1 0 0 0,-1 1 0 0 0,1-1 0 0 0,-1 0 0 0 0,1 1 0 0 0,-1-1 0 0 0,0 0 0 0 0,0 0 0 0 0,0 0 0 0 0,1 0 0 0 0,-2 0 0 0 0,-1 0 0 0 0,1 1 0 0 0,0 0 0 0 0,0 0 0 0 0,0 0 0 0 0,1 0 0 0 0,-2 1 0 0 0,2-1 0 0 0,0 1 0 0 0,0 0 0 0 0,0 0 0 0 0,0 0 0 0 0,0 0 0 0 0,0 1 0 0 0,2-2 0 0 0,-1 0 0 0 0,0 0 0 0 0,0 0 0 0 0,0 0 0 0 0,0-1 0 0 0,-1 1 0 0 0,1 0 0 0 0,0-1 0 0 0,-1 1 0 0 0,1-1 0 0 0,-1 1 0 0 0,1-1 0 0 0,-2 1 0 0 0,-8 4 7 0 0,11-5-1 0 0,-1 0 0 0 0,1 0 1 0 0,-1 0-1 0 0,0-1 0 0 0,1 1 0 0 0,0 0 0 0 0,-1 0 0 0 0,1 0 0 0 0,-1 0 0 0 0,1 0 0 0 0,0 0 0 0 0,0 0 0 0 0,0 0 0 0 0,-1 0 0 0 0,1 0 1 0 0,0 0-1 0 0,0 0 0 0 0,0 0 0 0 0,1 0 0 0 0,-1 0 0 0 0,0 1-6 0 0,0 5 14 0 0,0-6-9 0 0,0 1 1 0 0,0 0 0 0 0,0-1-1 0 0,-1 1 1 0 0,1 0 0 0 0,-1-1-1 0 0,1 1 1 0 0,-1-1 0 0 0,0 1-1 0 0,1 0 1 0 0,-1-1-1 0 0,0 0 1 0 0,0 1 0 0 0,0-1-1 0 0,0 1 1 0 0,0-1 0 0 0,0 0-1 0 0,-1 1-5 0 0,2-2 1 0 0,0 0 1 0 0,-1 0-1 0 0,1 0 0 0 0,0 0 0 0 0,0 0 0 0 0,0 0 1 0 0,0 0-1 0 0,0 0 0 0 0,0 0 0 0 0,0 1 1 0 0,0-1-1 0 0,-1 0 0 0 0,1 0 0 0 0,0 0 0 0 0,0 0 1 0 0,0 0-1 0 0,0 0 0 0 0,0 0 0 0 0,0 0 1 0 0,0 0-1 0 0,0 1 0 0 0,0-1 0 0 0,0 0 0 0 0,0 0 1 0 0,0 0-1 0 0,0 0 0 0 0,0 0 0 0 0,0 0 0 0 0,0 1 1 0 0,0-1-1 0 0,0 0 0 0 0,0 0 0 0 0,0 0 1 0 0,0 0-1 0 0,0 0 0 0 0,0 0 0 0 0,0 1 0 0 0,0-1 1 0 0,0 0-1 0 0,0 0 0 0 0,0 0 0 0 0,0 0 0 0 0,0 0 1 0 0,0 0-1 0 0,1 0 0 0 0,-1 0 0 0 0,0 1 1 0 0,0-1-1 0 0,0 0 0 0 0,0 0 0 0 0,0 0 0 0 0,0 0 1 0 0,0 0-1 0 0,0 0 0 0 0,0 0 0 0 0,1 0 1 0 0,-1 0-2 0 0,1 1 4 0 0,0 1 0 0 0,0-1 1 0 0,1 0-1 0 0,-1 0 1 0 0,0 1-1 0 0,-1-1 1 0 0,1 1-1 0 0,0-1 1 0 0,0 1-1 0 0,-1-1 0 0 0,1 1 1 0 0,0 0-1 0 0,-1-1 1 0 0,0 1-1 0 0,1 0 1 0 0,-1-1-1 0 0,0 1 1 0 0,0 0-5 0 0,0 0 9 0 0,0 0 0 0 0,0 0 0 0 0,1-1 0 0 0,-1 1 0 0 0,0 0 0 0 0,1-1 1 0 0,-1 1-1 0 0,1-1 0 0 0,-1 1 0 0 0,1-1 0 0 0,0 1 0 0 0,0-1 1 0 0,0 1-1 0 0,0-1 0 0 0,0 1 0 0 0,0-1 0 0 0,0 0 0 0 0,0 0-9 0 0,3 3 38 0 0,0-1-1 0 0,0 0 0 0 0,1 0 0 0 0,-1-1 0 0 0,2 1-37 0 0,-2-1 34 0 0,0 1 0 0 0,0 0 0 0 0,1 0 0 0 0,-1 0-1 0 0,0 0-33 0 0,3 5 36 0 0,-5-6-27 0 0,0 1 0 0 0,0-1 0 0 0,0 0 0 0 0,1 0 0 0 0,-1 0 0 0 0,1 0 0 0 0,-1 0 0 0 0,1-1 0 0 0,-1 1 0 0 0,3 0-9 0 0,21 3 26 0 0,-13 1 18 0 0,-12-5-36 0 0,1 0 1 0 0,-1 0-1 0 0,1 0 0 0 0,-1-1 0 0 0,1 1 0 0 0,0 0 1 0 0,-1-1-1 0 0,1 0 0 0 0,0 1 0 0 0,-1-1 1 0 0,1 0-1 0 0,0 0 0 0 0,0 0 0 0 0,0 0-8 0 0,6 1 28 0 0,0 0 0 0 0,0 1 0 0 0,0-1-1 0 0,0 2 1 0 0,8 2-28 0 0,-14-4 6 0 0,16 2 48 0 0,2-3-37 0 0,-10-1-16 0 0,-7 1-1 0 0,1 0 0 0 0,-1 0 0 0 0,0-1-1 0 0,0 1 1 0 0,1-1 0 0 0,-1 0-1 0 0,0 0 1 0 0,0 0 0 0 0,0 0-1 0 0,2-2 1 0 0,6-1-11 0 0,10-5-113 0 0,-5 2-38 0 0,11 2-67 0 0,-12-2 65 0 0,-1 0-96 0 0,2-5-150 0 0,5-8-333 0 0,-15 15 490 0 0,-4 3 126 0 0,0 0-38 0 0,0 1-6 0 0,-1 0-39 0 0,1 0-42 0 0,-1 0-47 0 0,1 0-53 0 0,0 1-47 0 0,-1-1-42 0 0,1 1-38 0 0,0 0-138 0 0,0 0-36 0 0,3-1-1436 0 0,-5 1 2087 0 0</inkml:trace>
  <inkml:trace contextRef="#ctx0" brushRef="#br0" timeOffset="384.84">527 32 6392 0 0,'0'0'141'0'0,"0"0"23"0"0,0 0 12 0 0,0 3-24 0 0,1 16-113 0 0,1-8 69 0 0,1-5 63 0 0,1-3 53 0 0,0 0-5 0 0,-2 3 589 0 0,0 4-168 0 0,4-1-108 0 0,2 0-83 0 0,0 0-59 0 0,-4-7-227 0 0,-1 1 0 0 0,-1 0 0 0 0,1 0 0 0 0,0 0-1 0 0,-1 0 1 0 0,3 4-163 0 0,-2 0 265 0 0,-1-1-55 0 0,0-1-45 0 0,0 0-34 0 0,7 17 336 0 0,-3-13-241 0 0,1 4 177 0 0,3 5 256 0 0,-1-7-303 0 0,-2-3-117 0 0,-3 0-33 0 0,1 8 129 0 0,-2-3-110 0 0,2-1 52 0 0,4 5 180 0 0,3 4 159 0 0,-9-7-272 0 0,-3-6-130 0 0,0-2-65 0 0,1-1-49 0 0,-1-1-35 0 0,5 3 57 0 0,-2-4-38 0 0,1 1 68 0 0,-3-3-80 0 0,0 0-41 0 0,-1 2-68 0 0,-1-1 25 0 0,1-1 39 0 0,0 0 29 0 0,1 1 40 0 0,-1-1 19 0 0,1 0 39 0 0,0 1 42 0 0,1-1 48 0 0,8 10-84 0 0,-7-8 0 0 0,-3-3-5 0 0,0 0-24 0 0,0 0-17 0 0,0 0-2 0 0,0 0-5 0 0,-9-2 14 0 0,4-3-61 0 0,0-2-12 0 0,-5 2 12 0 0,-6-24 32 0 0,0-3 4 0 0,15 29-94 0 0,0-1 0 0 0,0 1-1 0 0,1 0 1 0 0,-1 0-1 0 0,1-1 1 0 0,0 1-1 0 0,0 0 1 0 0,0 0 0 0 0,0-1-1 0 0,1 1-1 0 0,-1-9 11 0 0,2-4 27 0 0,5-3-23 0 0,-2 8-15 0 0,-2 0-3 0 0,2-1 0 0 0,0 1-1 0 0,2-3 4 0 0,-6 12-2 0 0,4-5-19 0 0,0 0 0 0 0,0 1 0 0 0,1-1 0 0 0,-1 1 0 0 0,2 0 0 0 0,2-2 21 0 0,10-9-46 0 0,-16 14 29 0 0,0 1 0 0 0,0-1-1 0 0,1 1 1 0 0,-1 0-1 0 0,0 0 1 0 0,2 0 17 0 0,-1 0-10 0 0,-1 0 1 0 0,0 0-1 0 0,1 0 1 0 0,-1 0 0 0 0,0-1-1 0 0,1 0 10 0 0,3-5-36 0 0,-4 5 25 0 0,1-1 0 0 0,-1 1 0 0 0,0 0 0 0 0,1 0 0 0 0,0 1-1 0 0,0-1 12 0 0,33-13-119 0 0,-11 5 18 0 0,-4 0-23 0 0,-18 9 102 0 0,16-6-32 0 0,-11 6 5 0 0,1 1-35 0 0,-4 1-88 0 0,-1-1 64 0 0,7-5-70 0 0,-9 4 107 0 0,0 0-33 0 0,0 0-48 0 0,1 1-60 0 0,-1 0 31 0 0,1 1-36 0 0,-1-1-40 0 0,1 1-44 0 0,-1 0 10 0 0,-1 0-41 0 0,1 0-37 0 0,0 0-35 0 0,1 0-257 0 0,0 0-57 0 0,4 0-839 0 0,0 0-658 0 0,3 0-1251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5:58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65 6296 0 0,'0'0'184'0'0,"0"0"-37"0"0,0 0 15 0 0,0 0 80 0 0,0 0 225 0 0,0 0 416 0 0,0 0 40 0 0,0 0-377 0 0,0 0-214 0 0,0 0-41 0 0,0 0 90 0 0,0-3 202 0 0,0-8-20 0 0,0 9-26 0 0,0 2-94 0 0,0 0-41 0 0,0 0-8 0 0,0 0-32 0 0,0 0-123 0 0,0 0-58 0 0,0 0-11 0 0,0 0 7 0 0,0 0 40 0 0,-3 2 21 0 0,-4 7-105 0 0,2 7 147 0 0,4 4-41 0 0,1-6-179 0 0,0-12-60 0 0,0 27 122 0 0,0 36 324 0 0,1-41-284 0 0,6 3-53 0 0,-1-1-44 0 0,-4-5 14 0 0,-2-14-48 0 0,1-1-1 0 0,-1 0 0 0 0,1 1 0 0 0,1-1 0 0 0,1 5-30 0 0,3 13 80 0 0,-1 5 16 0 0,-3-12 9 0 0,2-1-1 0 0,4 15-104 0 0,3 13 155 0 0,-9-32-71 0 0,1 0 0 0 0,1 1-1 0 0,0-1 1 0 0,4 7-84 0 0,19 41 314 0 0,-7-14-110 0 0,-1-14-36 0 0,-6-11-73 0 0,-3-1-21 0 0,-7-12-43 0 0,0-1 0 0 0,1 0-1 0 0,0 0 1 0 0,0 0 0 0 0,1-1 0 0 0,0 0-1 0 0,0 1 1 0 0,3 1-31 0 0,18 18 71 0 0,-7-7 5 0 0,6 6 71 0 0,-2-2 80 0 0,-19-19-169 0 0,0-1-1 0 0,1 0 0 0 0,-1 0 0 0 0,1 0 1 0 0,2 1-58 0 0,6 3 79 0 0,-7-5-71 0 0,-4-1-2 0 0,0 0 1 0 0,1 0-1 0 0,-1 0 1 0 0,0-1 0 0 0,0 1-1 0 0,0-1 1 0 0,1 0-1 0 0,-1 0 1 0 0,0 0 0 0 0,1 0-1 0 0,-1 0 1 0 0,0 0-1 0 0,0 0 1 0 0,1-1 0 0 0,1 0-7 0 0,4-2 35 0 0,-1 1 0 0 0,0-2 0 0 0,6-2-35 0 0,-6 3 14 0 0,-6 2-10 0 0,0 1-1 0 0,0-1 1 0 0,-1 0-1 0 0,1 1 1 0 0,0-1-1 0 0,0 0 1 0 0,-1 1-1 0 0,1-1 1 0 0,0 0-1 0 0,-1 0 1 0 0,1 1-1 0 0,-1-1 1 0 0,1 0-1 0 0,-1 0 0 0 0,0 0 1 0 0,1 0-1 0 0,-1 0-3 0 0,10-15 37 0 0,12 0 27 0 0,-12 0-32 0 0,-2 10-9 0 0,6-6 18 0 0,-4-15-10 0 0,2 16 1 0 0,-11 10-28 0 0,1-1-1 0 0,-1 1 1 0 0,1 0 0 0 0,-1-1-1 0 0,0 1 1 0 0,0-1 0 0 0,1 1-1 0 0,-1-1 1 0 0,0 1-1 0 0,0-1 1 0 0,-1 0 0 0 0,1 0-1 0 0,0 1 1 0 0,0-1 0 0 0,-1-1-4 0 0,15-29 54 0 0,5 1-39 0 0,-13 21-15 0 0,-1 0-1 0 0,0 0 1 0 0,0 0-1 0 0,-1-1 1 0 0,-1 0-1 0 0,2-5 1 0 0,-1-16-10 0 0,22-77-204 0 0,-24 82 162 0 0,-3-8 23 0 0,0 14 17 0 0,0-46-58 0 0,0-46-58 0 0,0 40 118 0 0,0 73 11 0 0,0 0 0 0 0,0 0-1 0 0,0 0 1 0 0,0 0 0 0 0,0 0 0 0 0,0-1-1 0 0,0 1 1 0 0,0 0 0 0 0,0 0 0 0 0,0 0-1 0 0,0 0 1 0 0,0 0 0 0 0,0 0 0 0 0,0 0-1 0 0,0 0 1 0 0,0 0 0 0 0,0 0 0 0 0,0-1-1 0 0,0 1 1 0 0,0 0 0 0 0,0 0 0 0 0,0 0-1 0 0,0 0 1 0 0,0 0 0 0 0,0 0-1 0 0,-1 0 1 0 0,1 0 0 0 0,0 0 0 0 0,0 0-1 0 0,0 0 1 0 0,0 0 0 0 0,0 0 0 0 0,0-1-1 0 0,0 1 1 0 0,0 0 0 0 0,0 0 0 0 0,0 0-1 0 0,0 0 1 0 0,0 0 0 0 0,-1 0 0 0 0,1 0-1 0 0,0 0 1 0 0,0 0 0 0 0,0 0 0 0 0,0 0-1 0 0,0 0 1 0 0,0 0 0 0 0,0 0 0 0 0,0 0-1 0 0,0 0 1 0 0,0 0 0 0 0,-1 0 0 0 0,1 0-1 0 0,0 0 1 0 0,0 0 0 0 0,0 0 0 0 0,0 0-1 0 0,-3 0 3 0 0,0 0 16 0 0,1 0-40 0 0,0 0-36 0 0,-1 0-51 0 0,3 3 46 0 0,0 1 53 0 0,-1-2 8 0 0,1 1-1 0 0,0-1 0 0 0,0 1 1 0 0,0-1-1 0 0,1 0 0 0 0,-1 1 1 0 0,0-1-1 0 0,1 0 0 0 0,0 2 2 0 0,4 5-25 0 0,1 1-36 0 0,-3 3-41 0 0,-1 5-22 0 0,3-4 56 0 0,1 2 19 0 0,-1 16 16 0 0,6 0-10 0 0,-6 0 32 0 0,11 35 11 0 0,-10-48 0 0 0,1 1 1 0 0,0-1-1 0 0,5 7 0 0 0,4 11 22 0 0,-5-7 39 0 0,-1 4 134 0 0,2-4-48 0 0,1-3-58 0 0,2-3-68 0 0,-12-20-21 0 0,-1 0 0 0 0,0 0 0 0 0,0 0 0 0 0,0 0 0 0 0,-1 0 0 0 0,1 5 0 0 0,-1-7 0 0 0,0 1 0 0 0,0 0 0 0 0,0 0 0 0 0,0 0 0 0 0,0-1 0 0 0,0 1 0 0 0,1-1 0 0 0,0 1 0 0 0,-1-1 0 0 0,1 1 0 0 0,0-1 0 0 0,0 0 0 0 0,0 0 0 0 0,0 0 0 0 0,-1 0 0 0 0,1 0 0 0 0,-1 1 0 0 0,1-1 0 0 0,-1 0 0 0 0,0 0 0 0 0,0 1 0 0 0,0-1 0 0 0,0 1 0 0 0,-1-1 0 0 0,1 1 0 0 0,-1-1 0 0 0,1 1 0 0 0,-1-1 0 0 0,1 1 0 0 0,0-1 0 0 0,0 1 0 0 0,0-1 0 0 0,0 0 0 0 0,0 1 0 0 0,0-1 0 0 0,1 0 0 0 0,-1 0 0 0 0,1 0 0 0 0,-1 0 0 0 0,1 0 0 0 0,12 14 0 0 0,-9-2 0 0 0,6-9 0 0 0,-6 8 0 0 0,8 3 0 0 0,1-2-12 0 0,-12-12-48 0 0,-2-2-72 0 0,0 0-111 0 0,0 0-271 0 0,3 0-482 0 0,-1 0 763 0 0,0 0 47 0 0,-1 0-1 0 0,1 0-42 0 0,-1-1 1 0 0,1 1-42 0 0,0-1-47 0 0,-1 1-53 0 0,1-1-56 0 0,-1 0-53 0 0,1-1-47 0 0,0 1-40 0 0,-1 0-160 0 0,1-1-41 0 0,1 0-192 0 0,0-2-523 0 0,-3 4 1479 0 0</inkml:trace>
  <inkml:trace contextRef="#ctx0" brushRef="#br0" timeOffset="522.41">1151 480 10968 0 0,'0'0'248'0'0,"0"0"34"0"0,3 0 21 0 0,3 1-157 0 0,-2 1-43 0 0,-2 8 4 0 0,-2-8-105 0 0,0 0 0 0 0,0-1 0 0 0,0 1 0 0 0,0 0 0 0 0,1 0 0 0 0,-1 0 0 0 0,1-1 1 0 0,-1 1-1 0 0,2 1-2 0 0,2 5 2 0 0,3 4 0 0 0,-5 0 84 0 0,-2-4 133 0 0,2 0-34 0 0,5 10 245 0 0,-3-7-168 0 0,0-1 131 0 0,-1 0-34 0 0,6 8 274 0 0,1 4 11 0 0,7 10 190 0 0,-4-9-221 0 0,-5-7-172 0 0,-2-5-106 0 0,-1 0-67 0 0,0-2-56 0 0,-4-7-187 0 0,-1-1 0 0 0,0 1 0 0 0,1-1 0 0 0,-1 0 0 0 0,0 1 0 0 0,1-1 0 0 0,-1 1 0 0 0,0-1 0 0 0,0 1 0 0 0,0-1-25 0 0,0 1 18 0 0,0-1 1 0 0,0 1-1 0 0,0-1 0 0 0,0 1 0 0 0,0-1 0 0 0,0 1 1 0 0,1-1-1 0 0,-1 1 0 0 0,1-1 0 0 0,-1 0-18 0 0,5 8 82 0 0,-4-8-64 0 0,0 0 0 0 0,0 1-1 0 0,0-1 1 0 0,0 1 0 0 0,-1-1 0 0 0,1 1 0 0 0,0-1 0 0 0,-1 1 0 0 0,1 0 0 0 0,-1-1-1 0 0,0 1 1 0 0,0 0 0 0 0,1-1 0 0 0,-1 1-18 0 0,0-1 8 0 0,0 0 0 0 0,0-1 0 0 0,0 1 0 0 0,0 0 0 0 0,0 0 0 0 0,0-1-1 0 0,0 1 1 0 0,0 0 0 0 0,0-1 0 0 0,0 1 0 0 0,1 0 0 0 0,-1-1 0 0 0,0 1 0 0 0,1-1 0 0 0,-1 1 0 0 0,0 0-1 0 0,1-1 1 0 0,-1 1 0 0 0,1-1 0 0 0,-1 1 0 0 0,1-1 0 0 0,-1 1 0 0 0,1-1 0 0 0,-1 1 0 0 0,1-1 0 0 0,0 0-8 0 0,-1 1 7 0 0,1-1 0 0 0,-1 0 1 0 0,1 1-1 0 0,-1-1 0 0 0,1 1 1 0 0,-1-1-1 0 0,1 1 1 0 0,-1-1-1 0 0,1 1 0 0 0,-1 0 1 0 0,1-1-1 0 0,-1 1 1 0 0,0-1-1 0 0,0 1 0 0 0,1 0 1 0 0,-1-1-1 0 0,0 1 0 0 0,0 0 1 0 0,0-1-1 0 0,1 1 1 0 0,-1 0-1 0 0,0-1 0 0 0,0 1 1 0 0,0 0-1 0 0,0-1 0 0 0,0 1-7 0 0,0 4 28 0 0,0-2 69 0 0,1 0 84 0 0,0-2 159 0 0,2-2-11 0 0,0-2-169 0 0,-1 1-89 0 0,2-2-75 0 0,-2 2-42 0 0,0 0-35 0 0,9-9 108 0 0,-8 6 26 0 0,-3 3-49 0 0,0 1 1 0 0,0-1-1 0 0,0 1 1 0 0,1-1-1 0 0,-1 1 1 0 0,1 0-1 0 0,-1-1 1 0 0,1 1-1 0 0,-1 0 1 0 0,1-1-1 0 0,0 1 0 0 0,0-1-4 0 0,1 0 6 0 0,-1 0-1 0 0,0 0 1 0 0,0 0 0 0 0,0 0-1 0 0,-1 0 1 0 0,1 0-1 0 0,0 0 1 0 0,-1 0-1 0 0,1 0 1 0 0,-1 0-1 0 0,0 0 1 0 0,0 0-1 0 0,1-1-5 0 0,-2-6 22 0 0,0 6-16 0 0,1 0-1 0 0,0 0 0 0 0,0 0 0 0 0,0 0 1 0 0,0 0-1 0 0,0 0 0 0 0,1 0 1 0 0,-1 0-1 0 0,1 0 0 0 0,0 0 0 0 0,0-1-5 0 0,10-14 0 0 0,-8 5 1 0 0,-2 9 5 0 0,1 0 1 0 0,-1 0 0 0 0,0 0-1 0 0,1 0 1 0 0,0 0-1 0 0,0 1 1 0 0,0-1 0 0 0,0 0-7 0 0,6-8 3 0 0,-2 0 1 0 0,0 0-1 0 0,4-11-3 0 0,-9 20 0 0 0,0 0 0 0 0,0 0 0 0 0,0 0 0 0 0,0 0 0 0 0,1 0 0 0 0,0 0 0 0 0,-1 0 0 0 0,1 0 0 0 0,0 1 0 0 0,1-1 0 0 0,-1 1 0 0 0,0-1 0 0 0,2 0 0 0 0,1-1 0 0 0,-1 0 0 0 0,0 0 0 0 0,0-1 0 0 0,-1 1 0 0 0,2-4 0 0 0,2-3 0 0 0,-6 8 0 0 0,1-1 0 0 0,0 1 0 0 0,0 0 0 0 0,0 0 0 0 0,1 0 0 0 0,-1 0 0 0 0,1 1 0 0 0,-1-1 0 0 0,1 0 0 0 0,0 1 0 0 0,0 0 0 0 0,8-5 0 0 0,-4 3 0 0 0,-1 0 0 0 0,0 0 0 0 0,0-1 0 0 0,3-3 0 0 0,-7 6-3 0 0,1 0 0 0 0,-1 1 0 0 0,0-1 0 0 0,1 1 0 0 0,-1-1 0 0 0,1 1-1 0 0,-1 0 1 0 0,1 0 0 0 0,-1 0 0 0 0,1 0 0 0 0,0 0 0 0 0,0 1 0 0 0,-1-1 0 0 0,2 1 3 0 0,8-1-23 0 0,0 1-1 0 0,12 1 24 0 0,1 0-48 0 0,-22-1 43 0 0,1 0 0 0 0,-1 1 0 0 0,1-1 0 0 0,-1 1 0 0 0,0 0 1 0 0,0 0-1 0 0,1 0 0 0 0,-1 1 0 0 0,0-1 0 0 0,0 1 0 0 0,0-1 0 0 0,0 1 0 0 0,1 1 5 0 0,5 5-5 0 0,0-1-1 0 0,0 2 0 0 0,1 2 6 0 0,3 2 3 0 0,-11-11-3 0 0,-1 0 0 0 0,1 0 0 0 0,-1 0 0 0 0,1 0 0 0 0,-1 0 0 0 0,0 0 0 0 0,0 1 0 0 0,0-1 0 0 0,0 1 0 0 0,0-1 0 0 0,0 1 0 0 0,-1-1 0 0 0,1 1 0 0 0,-1-1 0 0 0,1 1 0 0 0,0-1 0 0 0,-1 1 0 0 0,1-1 0 0 0,0 1 0 0 0,0-1 0 0 0,1 0 0 0 0,-1 0 0 0 0,0 1 0 0 0,1-1 0 0 0,-1 0 0 0 0,1 0 0 0 0,0 0 0 0 0,1 1 0 0 0,-1 0 0 0 0,1 1 0 0 0,-1-1 0 0 0,0 1 0 0 0,0-1 0 0 0,1 2 0 0 0,-2-1 0 0 0,1-1 0 0 0,0 0 0 0 0,0 0 0 0 0,0 0 0 0 0,1 0 0 0 0,0 1 0 0 0,-2-3 0 0 0,1 0 0 0 0,-1 0 0 0 0,0 0 0 0 0,0 0 0 0 0,0 1 0 0 0,0-1 0 0 0,0 0 0 0 0,0 1 0 0 0,0-1 0 0 0,0 1 0 0 0,-1-1 0 0 0,1 1 0 0 0,0-1 0 0 0,-1 1 0 0 0,1-1 0 0 0,-1 1 0 0 0,0-1 0 0 0,1 1 0 0 0,-1 0 0 0 0,0-1 0 0 0,0 1 0 0 0,0 0 0 0 0,0-1 0 0 0,0 2 0 0 0,0 0 0 0 0,0 0 0 0 0,0 0 0 0 0,0 0 0 0 0,1-1 0 0 0,-1 1 0 0 0,1 1 0 0 0,7 4 0 0 0,-8-8 0 0 0,1 1 0 0 0,-1-1 0 0 0,1 0 0 0 0,-1 1 0 0 0,0-1 0 0 0,1 0 0 0 0,-1 1 0 0 0,0-1 0 0 0,1 1 0 0 0,-1-1 0 0 0,0 0 0 0 0,1 1 0 0 0,-1-1 0 0 0,0 1 0 0 0,0-1 0 0 0,0 1 0 0 0,1-1 0 0 0,-1 1 0 0 0,0-1 0 0 0,0 1 0 0 0,0-1 0 0 0,0 1 0 0 0,0-1 0 0 0,0 1 0 0 0,0-1 0 0 0,0 1 0 0 0,0-1 0 0 0,0 1 0 0 0,0 0 0 0 0,-1 4 0 0 0,2-3 0 0 0,12 22 0 0 0,-12-22 0 0 0,-1-1 0 0 0,1 1 0 0 0,-1-1 0 0 0,0 1 0 0 0,0-1 0 0 0,1 0 0 0 0,-1 1 0 0 0,0-1 0 0 0,0 1 0 0 0,0-1 0 0 0,0-1 0 0 0,0 1 1 0 0,-1-1-1 0 0,1 1 0 0 0,0-1 0 0 0,0 1 1 0 0,0 0-1 0 0,0-1 0 0 0,0 1 0 0 0,0-1 0 0 0,0 1 1 0 0,0-1-1 0 0,0 1 0 0 0,0-1 0 0 0,0 1 1 0 0,1-1-1 0 0,-1 1 0 0 0,0-1 0 0 0,0 1 1 0 0,0-1-1 0 0,1 1 0 0 0,-1-1 0 0 0,0 1 0 0 0,1-1 1 0 0,-1 0-1 0 0,0 1 0 0 0,1-1 0 0 0,-1 0 1 0 0,0 1-1 0 0,1-1 0 0 0,-1 0 0 0 0,1 1 1 0 0,-1-1-1 0 0,1 0 0 0 0,-1 0 0 0 0,1 1 1 0 0,-1-1-1 0 0,1 0 0 0 0,-1 0 0 0 0,1 0 0 0 0,-1 0 1 0 0,1 0-1 0 0,-1 1 0 0 0,1-1 0 0 0,-1 0 1 0 0,1 0-1 0 0,-1 0 0 0 0,1-1 0 0 0,-1 1 1 0 0,0 0 0 0 0,0 0 0 0 0,0 0 0 0 0,0 0 0 0 0,1 0 0 0 0,-1 0 0 0 0,0 0 0 0 0,0 0-1 0 0,0 0 1 0 0,0 0 0 0 0,0 0 0 0 0,0 0 0 0 0,0 0 0 0 0,0 0 0 0 0,0 0 0 0 0,0 0 0 0 0,1 0 0 0 0,-1 0 0 0 0,0 0 0 0 0,0 0 0 0 0,0 0 0 0 0,0 0 0 0 0,0 0-1 0 0,0 1 1 0 0,0-1 0 0 0,0 0 0 0 0,0 0 0 0 0,0 0 0 0 0,0 0 0 0 0,0 0 0 0 0,1 0 0 0 0,-1 0 0 0 0,0 0 0 0 0,0 0 0 0 0,0 0 0 0 0,0 0 0 0 0,0 0 0 0 0,0 0 0 0 0,0 1-1 0 0,0-1 1 0 0,0 0 0 0 0,0 0 0 0 0,0 0 0 0 0,0 0 0 0 0,0 0 0 0 0,0 0 0 0 0,0 0 0 0 0,0 0 0 0 0,0 0 0 0 0,0 0 0 0 0,0 1 0 0 0,0-1 0 0 0,0 0 0 0 0,0 0-1 0 0,0 0 1 0 0,0 0 0 0 0,0 0-1 0 0,0 11 64 0 0,0-9-24 0 0,0-2-94 0 0,0 0-20 0 0,0 0 2 0 0,0 0-61 0 0,0 0-113 0 0,0 0-273 0 0,0 0-492 0 0,0 0 603 0 0,0 0 48 0 0,0 0-37 0 0,0 0 156 0 0,0 0-34 0 0,0 0-37 0 0,0 0-33 0 0,0 0-438 0 0,0 0 128 0 0,1-1-47 0 0,0 0-804 0 0,2-2 26 0 0,1-1-43 0 0,3-3-900 0 0</inkml:trace>
  <inkml:trace contextRef="#ctx0" brushRef="#br0" timeOffset="838.98">2061 336 8656 0 0,'0'0'250'0'0,"0"0"4"0"0,0 0-189 0 0,0 3-37 0 0,0 2-7 0 0,0 1 96 0 0,0 1 81 0 0,0 0 68 0 0,-1 0 48 0 0,1 0 38 0 0,0 18 909 0 0,0-14-750 0 0,1 0 4 0 0,-1-5-301 0 0,1-1-55 0 0,0 0-64 0 0,0-1-74 0 0,5 9 392 0 0,-1-3-9 0 0,-3 5 90 0 0,-2-6-279 0 0,0 3 87 0 0,-1 27 689 0 0,1-22-600 0 0,1-8-209 0 0,-1-2-37 0 0,2 0-45 0 0,-1-1-52 0 0,6 7 154 0 0,-7-11-177 0 0,1-1 1 0 0,0 1 0 0 0,0-1 0 0 0,-1 0-1 0 0,1 1 1 0 0,0-1 0 0 0,-1 1 0 0 0,0 0-1 0 0,1-1 1 0 0,-1 1 0 0 0,0-1-1 0 0,0 1 1 0 0,0 0-26 0 0,3 11 198 0 0,3-3-45 0 0,-1-1-61 0 0,-3-4-47 0 0,-1-4-28 0 0,3 8 32 0 0,5 8 28 0 0,-7-2-6 0 0,-2-14-69 0 0,0 0-1 0 0,0 0 0 0 0,0 0 0 0 0,0 0 1 0 0,0-1-1 0 0,0 1 0 0 0,0 0 1 0 0,0 0-1 0 0,1 0 0 0 0,-1 0 0 0 0,0-1 1 0 0,1 1-1 0 0,-1 0 0 0 0,0 0 0 0 0,1 0-1 0 0,10 4 0 0 0,-11-4-148 0 0,0-1 65 0 0,1 0 54 0 0,-1 1 44 0 0,0-1 56 0 0,1 2 245 0 0,-1-1-217 0 0,0 0-77 0 0,0 0-91 0 0,0-1-10 0 0,0 1-34 0 0,0-1-39 0 0,0 1-42 0 0,0 0-46 0 0,0-1-49 0 0,0 1-53 0 0,0-1-57 0 0,0 1-282 0 0,0 0 291 0 0,0-1-36 0 0,0 0-694 0 0</inkml:trace>
  <inkml:trace contextRef="#ctx0" brushRef="#br0" timeOffset="1170.7">2061 17 11432 0 0,'-26'0'256'0'0,"26"0"-251"0"0,0 0 0 0 0,-1 0 1 0 0,1 0-1 0 0,0 0 1 0 0,0 0-1 0 0,0 0 0 0 0,0 0 1 0 0,0 0-1 0 0,0 0 0 0 0,0 0 1 0 0,-1 0-1 0 0,1 0 1 0 0,0 0-1 0 0,0 0 0 0 0,0 0 1 0 0,0 0-1 0 0,0 0 1 0 0,-1 0-1 0 0,1 0 0 0 0,0 0 1 0 0,0 0-1 0 0,0 0 0 0 0,0 0 1 0 0,0 0-1 0 0,-1 0 1 0 0,1 0-1 0 0,0 0 0 0 0,0 0 1 0 0,0 0-1 0 0,0 0 1 0 0,0 0-1 0 0,0 0 0 0 0,0 0 1 0 0,-1 0-1 0 0,1-1 0 0 0,0 1 1 0 0,0 0-1 0 0,0 0 1 0 0,0 0-1 0 0,0 0 0 0 0,0 0 1 0 0,0 0-1 0 0,0 0 0 0 0,0-1 1 0 0,0 1-1 0 0,0 0 1 0 0,0 0-1 0 0,0 0 0 0 0,-1 0 1 0 0,1 0-1 0 0,0-1 1 0 0,0 1-1 0 0,0 0 0 0 0,0 0-5 0 0,0-11 312 0 0,1 11-307 0 0,-1 0 0 0 0,0 0 0 0 0,0 0 0 0 0,0 0 0 0 0,0 0 0 0 0,0 0 0 0 0,0 0 0 0 0,0 0 0 0 0,0-1 0 0 0,0 1 0 0 0,0 0 0 0 0,0 0-1 0 0,0 0 1 0 0,0 0 0 0 0,0 0 0 0 0,0 0 0 0 0,0 0 0 0 0,0 0 0 0 0,0 0 0 0 0,0 0 0 0 0,0-1 0 0 0,-1 1 0 0 0,1 0 0 0 0,0 0 0 0 0,0 0 0 0 0,0 0 0 0 0,0 0-1 0 0,0 0 1 0 0,0 0 0 0 0,0 0 0 0 0,0 0 0 0 0,0 0 0 0 0,0 0 0 0 0,0 0 0 0 0,0 0 0 0 0,0 0 0 0 0,0 0 0 0 0,-1 0 0 0 0,1-1 0 0 0,0 1 0 0 0,0 0 0 0 0,0 0 0 0 0,0 0-1 0 0,0 0 1 0 0,0 0 0 0 0,0 0 0 0 0,0 0 0 0 0,0 0 0 0 0,0 0 0 0 0,-1 0 0 0 0,1 0 0 0 0,0 0 0 0 0,0 0 0 0 0,0 0 0 0 0,0 1 0 0 0,0-1 0 0 0,0 0-5 0 0,-6 0 69 0 0,-1 0-41 0 0,-2 0-6 0 0,4 0 23 0 0,3 0 46 0 0,2 0 106 0 0,0 0 181 0 0,0 0 20 0 0,0 0-169 0 0,0 0-105 0 0,0 0-40 0 0,0 0-11 0 0,0 0-73 0 0,0 0-92 0 0,0 0-86 0 0,0 0 45 0 0,0 0-36 0 0,0 0-37 0 0,0 0-35 0 0,0 0-338 0 0,0 0 75 0 0,0 0-49 0 0,0 0-660 0 0,0 0-525 0 0,0 0-998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1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33 6448 0 0,'0'0'141'0'0,"0"0"23"0"0,0 0 13 0 0,-2 0-19 0 0,-22 0-93 0 0,21 0 2 0 0,1 0 95 0 0,1-3 189 0 0,1 3-297 0 0,0-1 0 0 0,0 0 0 0 0,0 0 0 0 0,-1 0 0 0 0,1 0 0 0 0,0 1 0 0 0,-1-1 0 0 0,1 0 0 0 0,-1 0 0 0 0,1 1 0 0 0,-1-1 0 0 0,1 0 0 0 0,-1 1 0 0 0,1-1 1 0 0,-1 1-1 0 0,0-1 0 0 0,1 1 0 0 0,-1-1 0 0 0,0 1 0 0 0,1-1-54 0 0,-10-5 487 0 0,0 1-105 0 0,7 4-303 0 0,-2-1 65 0 0,-1 0 48 0 0,-29 2 942 0 0,26 1-879 0 0,0-1-73 0 0,2 0-44 0 0,5 0-92 0 0,0-1-1 0 0,0 1 1 0 0,0 0 0 0 0,-1 1-1 0 0,1-1 1 0 0,0 0 0 0 0,0 1-1 0 0,0-1 1 0 0,0 1 0 0 0,-1 0-46 0 0,-5 4 138 0 0,6-4-112 0 0,1 0 0 0 0,-1 0 1 0 0,1-1-1 0 0,-1 1 0 0 0,1 0 1 0 0,-1 0-1 0 0,1-1 0 0 0,-1 1 1 0 0,0-1-1 0 0,1 0 1 0 0,-1 1-1 0 0,0-1 0 0 0,0 0 1 0 0,1 0-1 0 0,-2 0-26 0 0,-21 0 227 0 0,24 0-219 0 0,-1 0 1 0 0,1 0-1 0 0,0 0 1 0 0,-1 0 0 0 0,1 0-1 0 0,0 0 1 0 0,-1 0 0 0 0,1 0-1 0 0,0 0 1 0 0,-1 0-1 0 0,1 0 1 0 0,0 0 0 0 0,-1 0-1 0 0,1 0 1 0 0,0 0-1 0 0,0 1 1 0 0,-1-1 0 0 0,1 0-1 0 0,0 0 1 0 0,-1 0 0 0 0,1 0-1 0 0,0 1 1 0 0,0-1-1 0 0,-1 0 1 0 0,1 0 0 0 0,0 1-9 0 0,-4 2 63 0 0,0 0 0 0 0,0-1 1 0 0,0 1-1 0 0,-1-1 1 0 0,1 1-1 0 0,-2-1-63 0 0,-19 10 195 0 0,6 0-44 0 0,14-8-87 0 0,-1-3-50 0 0,1 0-4 0 0,5-1-5 0 0,0 1 0 0 0,-1 0 0 0 0,1 0 0 0 0,0 0 0 0 0,-1-1 0 0 0,1 1 0 0 0,0 0 0 0 0,0 0 0 0 0,0 0 0 0 0,0 0 0 0 0,0 0 0 0 0,0-1 0 0 0,0 1 0 0 0,0 1-5 0 0,1 3 36 0 0,-2-3-16 0 0,-13 23-8 0 0,14-22-12 0 0,-1-1 0 0 0,0 1 0 0 0,1 0 0 0 0,-1 0 0 0 0,1 0 0 0 0,0 0 0 0 0,0-1 0 0 0,0 1 0 0 0,0 0 0 0 0,1 0 0 0 0,-1 0 0 0 0,1 0 0 0 0,-1 0 0 0 0,1-1 0 0 0,0 1 0 0 0,0 0 0 0 0,0-1 0 0 0,1 1 0 0 0,-1-1 0 0 0,2 3 0 0 0,-1-1 0 0 0,0 0 0 0 0,-1 0 0 0 0,1 0 0 0 0,0-1 0 0 0,0 1 0 0 0,1 0 0 0 0,-1-1 0 0 0,1 1 0 0 0,-1-1 0 0 0,1 0 0 0 0,1 1 0 0 0,5 4 0 0 0,-6-6 0 0 0,0 1 0 0 0,1-1 0 0 0,-1 1 0 0 0,1-1 0 0 0,-1 0 0 0 0,1 0 0 0 0,0-1 0 0 0,0 1 0 0 0,0-1 0 0 0,0 0 0 0 0,2 1 0 0 0,28 9 0 0 0,-21-5 0 0 0,1-1 0 0 0,14 4 0 0 0,-6-2 0 0 0,-15-4 0 0 0,-1-1 0 0 0,1 2 0 0 0,-1-1 0 0 0,3 2 0 0 0,-5-2 0 0 0,1-1 0 0 0,-1 1 0 0 0,0-1 0 0 0,1 0 0 0 0,-1-1 0 0 0,1 1 0 0 0,15-1 0 0 0,-18-1 0 0 0,1 0 0 0 0,-1 0 0 0 0,1 0 0 0 0,-1 0 0 0 0,0 0 0 0 0,1 1 0 0 0,-1-1 0 0 0,1 1 0 0 0,-1 0 0 0 0,2 0 0 0 0,44 26 0 0 0,-34-24 10 0 0,-9-1 33 0 0,5 9-19 0 0,-6-4 39 0 0,-4-7-62 0 0,0 1 0 0 0,0-1 0 0 0,0 1-1 0 0,0-1 1 0 0,0 1 0 0 0,0 0 0 0 0,-1-1 0 0 0,1 1 0 0 0,0-1-1 0 0,0 1 1 0 0,0-1 0 0 0,-1 1 0 0 0,1-1 0 0 0,0 0-1 0 0,-1 1 1 0 0,1-1 0 0 0,-1 1-1 0 0,1-1 0 0 0,-4 1 13 0 0,1-2-4 0 0,0 2 25 0 0,-2 3 110 0 0,-17 10 96 0 0,8-6-89 0 0,7-3-80 0 0,7-5-69 0 0,-1 0 1 0 0,1 0 0 0 0,0 1-1 0 0,0-1 1 0 0,0 0 0 0 0,-1 0-1 0 0,1 1 1 0 0,0-1 0 0 0,-1 0-1 0 0,1 0 1 0 0,0 0 0 0 0,0 0-1 0 0,-1 0 1 0 0,1 0 0 0 0,0 1-1 0 0,-1-1 1 0 0,1 0 0 0 0,0 0-1 0 0,-1 0 1 0 0,1 0 0 0 0,0 0-1 0 0,-1 0 1 0 0,1 0 0 0 0,0 0-1 0 0,-1 0 1 0 0,1-1-3 0 0,-6 1 7 0 0,-15-1 13 0 0,5 5 24 0 0,12-2-39 0 0,0 0 1 0 0,0 0 0 0 0,-1 0 0 0 0,1-1 0 0 0,-1 1 0 0 0,1-1-1 0 0,-1-1 1 0 0,0 1 0 0 0,1 0 0 0 0,-1-1 0 0 0,0 0 0 0 0,1 0 0 0 0,-2-1-6 0 0,-55 1 0 0 0,32 0-14 0 0,12-1-73 0 0,16 1 71 0 0,0 0 0 0 0,0-1 0 0 0,0 1-1 0 0,0 0 1 0 0,0-1 0 0 0,0 1-1 0 0,0-1 1 0 0,0 1 0 0 0,0-1-1 0 0,1 0 1 0 0,-1 1 0 0 0,0-1-1 0 0,0 0 1 0 0,0 1 0 0 0,1-1 0 0 0,-1 0 16 0 0,-2-2-35 0 0,2 2-28 0 0,0 0-7 0 0,1 1-20 0 0,0 0-39 0 0,0-1-15 0 0,0 1-39 0 0,0 0-45 0 0,0 0-51 0 0,0 0-53 0 0,0 0-51 0 0,0 0-45 0 0,0 0-39 0 0,0 0-138 0 0,0 0-38 0 0,0 0-166 0 0,0 0-446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1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322 18 7312 0 0,'0'0'165'0'0,"0"0"22"0"0,-3 0 9 0 0,0 1-128 0 0,2-1-47 0 0,-24-14 102 0 0,22 12-189 0 0,0 1 36 0 0,-5 0 67 0 0,2 1 61 0 0,0 0 49 0 0,-6 0 250 0 0,2 1 86 0 0,-2 1-61 0 0,-1 5 54 0 0,1-2-97 0 0,4-3-94 0 0,2 1 109 0 0,-5 5-62 0 0,-12 4 210 0 0,-4 1 22 0 0,11-1-272 0 0,9-5-66 0 0,0 0-35 0 0,-6 6 104 0 0,2-2-128 0 0,1-1-43 0 0,-22 22 157 0 0,31-31-277 0 0,0 0 0 0 0,-1 0 0 0 0,1 0 0 0 0,0 1 1 0 0,0-1-1 0 0,0 0 0 0 0,0 1 0 0 0,0-1 0 0 0,0 1 1 0 0,0-1-1 0 0,1 1 0 0 0,-1 0 0 0 0,0-1 0 0 0,1 1 1 0 0,-1 0-1 0 0,1-1 0 0 0,0 1 0 0 0,0 0 0 0 0,-1 0 1 0 0,1 0-5 0 0,0-1 9 0 0,0 1 0 0 0,0 0 1 0 0,0 0-1 0 0,-1 0 1 0 0,1-1-1 0 0,-1 1 0 0 0,1 0 1 0 0,-1 0-1 0 0,0-1 1 0 0,0 1-1 0 0,1-1 1 0 0,-1 1-1 0 0,-1 0-9 0 0,1-1 10 0 0,0 1-1 0 0,0-1 1 0 0,1 1 0 0 0,-1-1-1 0 0,0 1 1 0 0,1 0 0 0 0,-1 0-1 0 0,1-1 1 0 0,-1 1 0 0 0,1 0-1 0 0,0 0 1 0 0,0 0 0 0 0,-1 0-10 0 0,1 14 86 0 0,-1-12-62 0 0,1 1 0 0 0,-1-1 0 0 0,1 1 1 0 0,0-1-1 0 0,1 0 0 0 0,-1 1 0 0 0,1-1 0 0 0,0 0 1 0 0,1 4-25 0 0,15 13 131 0 0,-10-14-98 0 0,-4-5-40 0 0,1 2 32 0 0,1 0 0 0 0,-1-1 0 0 0,1 1 0 0 0,0-1 0 0 0,0 0 0 0 0,0 0 0 0 0,4 1-25 0 0,-1 0 36 0 0,-5-3-27 0 0,0 0 1 0 0,0-1-1 0 0,0 1 1 0 0,0-1-1 0 0,0 1 1 0 0,0-1-1 0 0,0 0 1 0 0,0 0-1 0 0,0 0 1 0 0,0 0-1 0 0,1-1-9 0 0,5 0 24 0 0,-8 1-20 0 0,1 0 0 0 0,0 0 1 0 0,-1 0-1 0 0,1 0 1 0 0,0 0-1 0 0,-1-1 0 0 0,1 1 1 0 0,0-1-1 0 0,-1 1 1 0 0,1-1-1 0 0,-1 0 0 0 0,1 0 1 0 0,-1 0-1 0 0,1 0-4 0 0,11-5 3 0 0,-9 5-3 0 0,0 0 0 0 0,1 1 0 0 0,-1-1 0 0 0,0 1 0 0 0,4 0 0 0 0,-4 1 0 0 0,1-2 0 0 0,-1 1 0 0 0,1 0 0 0 0,-1-1 0 0 0,3 0 0 0 0,31-15 0 0 0,-25 9 0 0 0,0 0 0 0 0,0-1 0 0 0,11-8 0 0 0,-13 8 0 0 0,7-7-13 0 0,-1 1-34 0 0,-15 13 42 0 0,0 0-1 0 0,1 0 1 0 0,-1-1 0 0 0,0 1 0 0 0,0-1 0 0 0,0 0 0 0 0,0 1 0 0 0,0-1 0 0 0,-1 0 0 0 0,1 0 0 0 0,0-1 5 0 0,6-6-23 0 0,5 1-1 0 0,-8-5-19 0 0,22-19-21 0 0,-22 16 43 0 0,6 2-32 0 0,-7 6-40 0 0,-5 1 67 0 0,1 6 17 0 0,0-1-55 0 0,0 2 0 0 0,0 0 0 0 0,0 0 0 0 0,0 0 0 0 0,0 0 0 0 0,2 2-3 0 0,9 12-10 0 0,-10-12 68 0 0,0 0 1 0 0,-1 1 0 0 0,1-1-1 0 0,-1 1 1 0 0,1-1 0 0 0,-1 1-1 0 0,0-1 1 0 0,0 1 0 0 0,0-1 0 0 0,-1 1-1 0 0,1-1 1 0 0,0 1 8 0 0,-1-1-5 0 0,1 1 1 0 0,0-1-1 0 0,0 1 1 0 0,0-1-1 0 0,0 1 0 0 0,0-1 1 0 0,0 0-1 0 0,1 1 1 0 0,-1-1-1 0 0,1 1 0 0 0,-1-1 1 0 0,1 1 4 0 0,4 5-21 0 0,-4-7 19 0 0,0 1-1 0 0,0-1 1 0 0,0 0 0 0 0,0 1-1 0 0,-1-1 1 0 0,1 1 0 0 0,0 0-1 0 0,-1-1 1 0 0,1 1 0 0 0,-1 0 0 0 0,0-1-1 0 0,0 1 1 0 0,1 0 0 0 0,-1 0 2 0 0,0-1 0 0 0,0 0 0 0 0,0 1 0 0 0,0-1 0 0 0,0 1 0 0 0,0-1 0 0 0,0 1 0 0 0,1-1 0 0 0,-1 1 0 0 0,1-1 0 0 0,-1 1 0 0 0,16 27 0 0 0,-9-25 0 0 0,-7-4 0 0 0,1 1 0 0 0,-1-1 0 0 0,1 0 0 0 0,-1 0 0 0 0,1 1 0 0 0,-1-1 0 0 0,0 0 0 0 0,1 1 0 0 0,-1-1 0 0 0,0 1 0 0 0,1-1 0 0 0,-1 0 0 0 0,0 1 0 0 0,1-1 0 0 0,-1 1 0 0 0,0-1 0 0 0,0 1 0 0 0,0-1 0 0 0,1 1 0 0 0,-1-1 0 0 0,0 0 0 0 0,0 1 0 0 0,0-1 0 0 0,0 1 0 0 0,0-1 0 0 0,0 1 0 0 0,0 0 0 0 0,0-1 0 0 0,0 1 0 0 0,0-1 0 0 0,0 1 0 0 0,0-1 0 0 0,-1 1 0 0 0,1-1 0 0 0,0 1 0 0 0,0-1 0 0 0,0 1 0 0 0,0-1 0 0 0,0 1 0 0 0,0-1 0 0 0,0 1 0 0 0,0-1 0 0 0,0 1 0 0 0,0-1 0 0 0,1 1 0 0 0,-1-1 0 0 0,0 1 0 0 0,0-1 0 0 0,0 1 0 0 0,0-1 0 0 0,1 1 0 0 0,-1-1 0 0 0,0 1 0 0 0,1-1 0 0 0,-1 0 0 0 0,0 1 0 0 0,1-1 0 0 0,-1 0 0 0 0,0 1 0 0 0,1-1 0 0 0,-1 0 0 0 0,1 1 0 0 0,-1-1 0 0 0,0 0 0 0 0,1 1 0 0 0,6 3 0 0 0,-2 7 0 0 0,6-6 0 0 0,-6 8 0 0 0,-4-11 0 0 0,0-1 0 0 0,-1 0 0 0 0,1 0 0 0 0,0 0 0 0 0,0 0 0 0 0,0 0 0 0 0,0 0 0 0 0,0 0 0 0 0,0 0 0 0 0,0 0 0 0 0,1 0 0 0 0,0 0 0 0 0,6 1-1 0 0,2-1-53 0 0,0-1-43 0 0,-1 0-34 0 0,-1-1-53 0 0,-6 1-101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2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7856 0 0,'0'0'174'0'0,"0"0"29"0"0,0 0 13 0 0,0 0 43 0 0,0 0 151 0 0,0 0 64 0 0,0 0 7 0 0,3 0 4 0 0,2 0-400 0 0,-1 2 97 0 0,-2 2 126 0 0,-1 3 238 0 0,-1-1-205 0 0,1-1-144 0 0,0-1-60 0 0,1 0-33 0 0,8 9 383 0 0,-8-11-245 0 0,-1-1-55 0 0,-1 1-48 0 0,1 0-40 0 0,-1 0-22 0 0,0 0-34 0 0,-1 3 17 0 0,1-4-11 0 0,0 0 46 0 0,-1 16 414 0 0,0-2-150 0 0,1-12-274 0 0,0 0 0 0 0,0 0 0 0 0,0 0 0 0 0,0 0-1 0 0,1 0 1 0 0,-1 0 0 0 0,1 0 0 0 0,0 0 0 0 0,1 2-85 0 0,2 4 159 0 0,-1-3-36 0 0,2 15 171 0 0,-4-9-143 0 0,-1 7 113 0 0,1-5-115 0 0,5 6 121 0 0,1 6 31 0 0,-5-6-157 0 0,-3 6 11 0 0,0 7 63 0 0,1-24-124 0 0,0 0 0 0 0,1 0-1 0 0,0 0 1 0 0,1 5-94 0 0,3 2 115 0 0,-3-9-60 0 0,0-1 0 0 0,0 1 0 0 0,-1 0 0 0 0,0-1 0 0 0,-1 1-1 0 0,1 4-54 0 0,-1 30 212 0 0,0 24 216 0 0,1-48-255 0 0,6 1-32 0 0,-2-2-39 0 0,-3 4 31 0 0,-2-7-22 0 0,3 4 61 0 0,2-6-86 0 0,2 7 59 0 0,-5 1 40 0 0,-3-10-108 0 0,1 13 83 0 0,3-8 27 0 0,-3-13-185 0 0,6 9 137 0 0,10 18 254 0 0,-11-21-285 0 0,-2-4 47 0 0,-2 1-69 0 0,-1 0-45 0 0,-1 1-22 0 0,1-3 30 0 0,0 12 119 0 0,0-14-165 0 0,0 0 0 0 0,0 0 0 0 0,0 0 0 0 0,0 0-1 0 0,0 0 1 0 0,-1 0 0 0 0,1 0 0 0 0,0 0 0 0 0,0 0 0 0 0,0 1-1 0 0,0-1 1 0 0,0 0 0 0 0,0 0 0 0 0,0 0 0 0 0,0 0 0 0 0,1 0-1 0 0,-1 0 1 0 0,0 0 0 0 0,0 0 0 0 0,0 0 0 0 0,0 0 0 0 0,0 1-1 0 0,0-1 1 0 0,0 0 0 0 0,0 0 0 0 0,0 0 0 0 0,0 0 0 0 0,0 0-1 0 0,0 0 1 0 0,0 0 0 0 0,0 0 0 0 0,0 0 0 0 0,0 0 0 0 0,0 0-1 0 0,0 0 1 0 0,1 0 0 0 0,-1 0 0 0 0,0 0 0 0 0,0 0 0 0 0,0 0-1 0 0,0 0 1 0 0,0 0 0 0 0,0 0 0 0 0,0 1 0 0 0,0-1 0 0 0,0 0-1 0 0,0 0 1 0 0,1 0 0 0 0,-1 0 0 0 0,0-1 0 0 0,0 1-1 0 0,0 0 1 0 0,0 0 0 0 0,0 0 0 0 0,0 0 0 0 0,0 0 0 0 0,0 0-3 0 0,11 0 134 0 0,-8 0-7 0 0,-3 0-6 0 0,0 0-10 0 0,0 0-34 0 0,0 0 5 0 0,0 0-8 0 0,0 0-63 0 0,0 0-102 0 0,0-2-354 0 0,0 1 206 0 0,0 0 50 0 0,0 0 43 0 0,0 0 36 0 0,-1-1-29 0 0,0-1-55 0 0,1 2 93 0 0,-1 0-54 0 0,0 1 79 0 0,0-1 1 0 0,1 1-1 0 0,-1-1 1 0 0,0 1-1 0 0,0 0 1 0 0,0 0-1 0 0,1-1 1 0 0,-1 1-1 0 0,0 0 0 0 0,0 0 1 0 0,0 0-1 0 0,0 0 1 0 0,0 0-1 0 0,0 0 76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44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33 5400 0 0,'0'0'158'0'0,"0"0"-34"0"0,0 0 7 0 0,0 0 114 0 0,0 0 65 0 0,0 0 379 0 0,0 0 23 0 0,0 0-25 0 0,-2 0-134 0 0,-2 0-389 0 0,0 0 87 0 0,-7-1 431 0 0,8 1-490 0 0,0-1-63 0 0,1 0-114 0 0,-2-6 234 0 0,3 7-235 0 0,1-1 0 0 0,0 1-1 0 0,0-1 1 0 0,-1 1 0 0 0,1 0 0 0 0,0-1 0 0 0,-1 1 0 0 0,1-1 0 0 0,0 1-1 0 0,-1 0 1 0 0,1-1 0 0 0,0 1 0 0 0,-1 0 0 0 0,1 0 0 0 0,-1-1 0 0 0,1 1-1 0 0,-1 0 1 0 0,1 0 0 0 0,-1 0 0 0 0,1-1 0 0 0,-1 1 0 0 0,1 0 0 0 0,-1 0-1 0 0,1 0 1 0 0,-1 0 0 0 0,1 0 0 0 0,-1 0 0 0 0,1 0 0 0 0,-1 0 0 0 0,1 0-1 0 0,-1 0 1 0 0,0 1-14 0 0,-9-2 224 0 0,-14 1 192 0 0,13 3-174 0 0,9 1-147 0 0,-4 3 64 0 0,3-5-94 0 0,-6-1-3 0 0,4-1 8 0 0,-1 0 42 0 0,-3 0 66 0 0,7-1-151 0 0,-1 1 1 0 0,1 1-1 0 0,-1-1 1 0 0,1 0-1 0 0,-1 1 1 0 0,1-1-1 0 0,-2 1-27 0 0,-7 10 171 0 0,-10-6-3 0 0,10 6-11 0 0,1-8-99 0 0,9-3-52 0 0,0 0 0 0 0,0 0 0 0 0,0 1 0 0 0,0-1-1 0 0,0 0 1 0 0,0 1 0 0 0,1-1 0 0 0,-1 1 0 0 0,0-1-1 0 0,0 0 1 0 0,0 1 0 0 0,0 0 0 0 0,1-1 0 0 0,-1 1-1 0 0,0-1 1 0 0,1 1 0 0 0,-1 0 0 0 0,1 0 0 0 0,-1-1-1 0 0,0 1 1 0 0,1 0 0 0 0,0 0 0 0 0,-1 0 0 0 0,1 0-1 0 0,-1 0 1 0 0,1-1-6 0 0,-11 16 89 0 0,-11 1-22 0 0,19-15-58 0 0,0 1 0 0 0,0-1 0 0 0,0 0 0 0 0,0 1-1 0 0,0 0 1 0 0,1-1 0 0 0,-1 1 0 0 0,1 0-1 0 0,-1 0 1 0 0,0 2-9 0 0,-23 27 80 0 0,13 3-67 0 0,10-24-12 0 0,2-8 3 0 0,0 1 0 0 0,0-1 0 0 0,0 1 0 0 0,1 0 1 0 0,0-1-1 0 0,-1 1 0 0 0,1 0 0 0 0,1-1 0 0 0,-1 3-4 0 0,1 4 16 0 0,-1-7-15 0 0,0 0 0 0 0,0 0 0 0 0,1 1 0 0 0,-1-1 0 0 0,1 0 0 0 0,0 0 0 0 0,0 0 0 0 0,0 1 0 0 0,0-1 0 0 0,2 2-1 0 0,1 5 1 0 0,1 6 5 0 0,-4-12-1 0 0,0 0-1 0 0,1 0 0 0 0,-1 0 1 0 0,1 0-1 0 0,0-1 1 0 0,0 1-1 0 0,0 0 1 0 0,0-1-1 0 0,0 1 0 0 0,1-1 1 0 0,0 0-1 0 0,0 0 1 0 0,1 1-5 0 0,8 8 0 0 0,2-1 0 0 0,-1-1 0 0 0,9 5 0 0 0,-14-10 13 0 0,0 0 0 0 0,1 0 1 0 0,0-1-1 0 0,4 2-13 0 0,-9-5 7 0 0,0 0-1 0 0,0 0 0 0 0,-1 0 0 0 0,1 0 1 0 0,0-1-1 0 0,0 1 0 0 0,0-1 1 0 0,0 0-1 0 0,0 0 0 0 0,-1 0 1 0 0,1-1-1 0 0,2 0-6 0 0,11-3 36 0 0,-11 1-15 0 0,1 1 0 0 0,0 1 1 0 0,0 0-1 0 0,0 0 1 0 0,3 0-22 0 0,-7 1 14 0 0,1 0 0 0 0,-1-1 1 0 0,1 1-1 0 0,-1-1 1 0 0,1 0-1 0 0,-1 0 1 0 0,3-1-15 0 0,2-2 10 0 0,-1 0 1 0 0,1 0-1 0 0,-1-1 1 0 0,2-1-11 0 0,20-13 13 0 0,-24 16-6 0 0,0 1 1 0 0,-1-2 0 0 0,0 1 0 0 0,0 0 0 0 0,0-1 0 0 0,0 1 0 0 0,0-1-1 0 0,1-3-7 0 0,25-35 63 0 0,-19 24-40 0 0,-5 9 1 0 0,-5 8-20 0 0,0 0 0 0 0,0-1 0 0 0,0 1 0 0 0,0 0 0 0 0,0-1 0 0 0,0 1 0 0 0,-1-1 0 0 0,1 1 0 0 0,0-1 0 0 0,-1 0 0 0 0,0 1 0 0 0,1-1 0 0 0,-1 1 0 0 0,0-1 0 0 0,0 0 0 0 0,0 1 0 0 0,0-2-4 0 0,0-26 47 0 0,0-17-22 0 0,-3 24 1 0 0,-5 4-59 0 0,-3 3-47 0 0,-3 1-35 0 0,8 7 21 0 0,0 1 0 0 0,0-1 0 0 0,-4-5 94 0 0,3 0-101 0 0,-7-9-164 0 0,12 18 205 0 0,0 0-1 0 0,0 1 0 0 0,0-1 0 0 0,-1 0 1 0 0,1 1-1 0 0,-1 0 0 0 0,0 0 0 0 0,1 0 1 0 0,-4-2 60 0 0,-6-1-257 0 0,1 1 81 0 0,-11-5-147 0 0,3-5-121 0 0,18 14 399 0 0,0-1 0 0 0,-1 1 0 0 0,1-1 0 0 0,-1 1 1 0 0,1 0-1 0 0,0 0 0 0 0,-1 0 0 0 0,1 0 0 0 0,-1 0 1 0 0,0 0 44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4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32 5640 0 0,'0'0'124'0'0,"0"0"17"0"0,0 0 12 0 0,-3 0-15 0 0,-2 0-139 0 0,2-2 48 0 0,0 0 42 0 0,1-1 34 0 0,-2-2 166 0 0,4 5-254 0 0,-1-1-1 0 0,0 1 1 0 0,1-1 0 0 0,-1 1 0 0 0,0 0 0 0 0,0-1 0 0 0,1 1 0 0 0,-1 0 0 0 0,0 0 0 0 0,0-1 0 0 0,1 1 0 0 0,-1 0 0 0 0,0 0 0 0 0,0 0-1 0 0,0 0-34 0 0,-3 0 191 0 0,-1 0 62 0 0,-13-1 654 0 0,10 2-559 0 0,5-1-192 0 0,0 1-37 0 0,0 0-44 0 0,1 0-54 0 0,-2 6 276 0 0,4-7-278 0 0,-1 0-1 0 0,1 1 1 0 0,0-1 0 0 0,0 1-1 0 0,-1-1 1 0 0,1 1 0 0 0,0-1-1 0 0,-1 0 1 0 0,1 1 0 0 0,0-1-1 0 0,-1 0 1 0 0,1 1 0 0 0,-1-1-1 0 0,1 0 1 0 0,0 0 0 0 0,-1 1-1 0 0,1-1 1 0 0,-1 0 0 0 0,1 0-1 0 0,-1 0 1 0 0,1 0 0 0 0,-1 1-1 0 0,1-1 1 0 0,-1 0 0 0 0,1 0-1 0 0,-1 0 1 0 0,1 0 0 0 0,-1 0-1 0 0,1 0 1 0 0,-1 0 0 0 0,1-1-1 0 0,-1 1-18 0 0,-11 2 258 0 0,0 5 19 0 0,4-2-122 0 0,-6 0 165 0 0,9 5-6 0 0,-6-4-20 0 0,6 7-8 0 0,2-9-209 0 0,0 1 0 0 0,0-1-1 0 0,0 0 1 0 0,-1-1 0 0 0,1 1 0 0 0,-1-1-1 0 0,-2 2-76 0 0,-11 11 216 0 0,5 0-47 0 0,6-3-42 0 0,2-2-47 0 0,-5 10 47 0 0,7-17-96 0 0,-1-1 0 0 0,1 1-1 0 0,1 0 1 0 0,-1 0 0 0 0,0 0-1 0 0,1 0 1 0 0,0 0 0 0 0,0 0-31 0 0,-3 9 76 0 0,-1 3 35 0 0,3-13-86 0 0,1 1 1 0 0,0-1-1 0 0,0 0 0 0 0,0 1 0 0 0,0-1 0 0 0,1 1 1 0 0,-1-1-1 0 0,1 2-25 0 0,0 30 233 0 0,0-3-45 0 0,0-31-184 0 0,0 0-1 0 0,0 1 1 0 0,0-1 0 0 0,0 0-1 0 0,0 1 1 0 0,1-1 0 0 0,-1 0-1 0 0,0 0 1 0 0,1 1-1 0 0,-1-1 1 0 0,1 0 0 0 0,-1 0-1 0 0,1 0 1 0 0,0 1 0 0 0,-1-1-1 0 0,1 0 1 0 0,0 0 0 0 0,0 0-1 0 0,0 0 1 0 0,0 0-1 0 0,0-1 1 0 0,0 1 0 0 0,0 0-1 0 0,0 0 1 0 0,1 0-4 0 0,11 4 28 0 0,-8 2 8 0 0,-5-7-35 0 0,0 1 0 0 0,0-1 1 0 0,1 1-1 0 0,-1-1 0 0 0,0 1 0 0 0,1-1 1 0 0,-1 0-1 0 0,0 1 0 0 0,1-1 1 0 0,-1 0-1 0 0,0 1 0 0 0,1-1 1 0 0,-1 0-1 0 0,1 1 0 0 0,-1-1 0 0 0,1 0 1 0 0,-1 0-1 0 0,1 0 0 0 0,-1 1 1 0 0,0-1-1 0 0,1 0 0 0 0,-1 0 1 0 0,1 0-1 0 0,-1 0 0 0 0,1 0 0 0 0,0 0 1 0 0,-1 0-1 0 0,1 0 0 0 0,-1 0 1 0 0,1 0-1 0 0,-1 0 0 0 0,1 0-1 0 0,2 0 7 0 0,0 0-1 0 0,1 0 1 0 0,-1 1-1 0 0,0 0 0 0 0,0 0 1 0 0,0-1-1 0 0,0 2 1 0 0,0-1-7 0 0,14 3 12 0 0,-15-4-7 0 0,-1 0-1 0 0,1 0 0 0 0,-1-1 1 0 0,1 1-1 0 0,-1 0 0 0 0,0-1 1 0 0,1 1-1 0 0,-1-1 0 0 0,0 0 1 0 0,1 0-5 0 0,0 0 8 0 0,-1 1 0 0 0,1-1 0 0 0,-1 0 0 0 0,1 1 1 0 0,-1-1-1 0 0,1 1 0 0 0,0-1 0 0 0,-1 1 0 0 0,1 0 1 0 0,1 0-9 0 0,13-2 63 0 0,2-5-12 0 0,-7 2-21 0 0,40-11 220 0 0,-25 11-59 0 0,-15-8 8 0 0,5 1-69 0 0,-3 3-74 0 0,1-2-42 0 0,-2-1-6 0 0,12-12 39 0 0,-23 23-47 0 0,1-1 1 0 0,-1 0 0 0 0,0 1-1 0 0,0-1 1 0 0,0 0-1 0 0,0 0 1 0 0,-1 0 0 0 0,1 0-1 0 0,0 1 1 0 0,-1-1 0 0 0,1 0-1 0 0,-1 0 1 0 0,0 0 0 0 0,0-1-1 0 0,1 1 0 0 0,-1 1 0 0 0,0-1 0 0 0,0 1 0 0 0,1-1 0 0 0,-1 1 0 0 0,1-1 0 0 0,-1 1 0 0 0,1-1 0 0 0,0 1 0 0 0,-1-1 0 0 0,1 1 0 0 0,0 0 0 0 0,0-1 0 0 0,0 1 2 0 0,0 0 0 0 0,0 0 1 0 0,-1 0-1 0 0,1 0 0 0 0,0-1 1 0 0,-1 1-1 0 0,1 0 0 0 0,-1 0 1 0 0,0 0-1 0 0,1-1 0 0 0,-1 1 0 0 0,0 0 1 0 0,0-1-1 0 0,1 1 0 0 0,-1 0 1 0 0,0 0-1 0 0,-1-1 0 0 0,1 1 1 0 0,0 0-1 0 0,0-1 0 0 0,0 1 1 0 0,-1 0-1 0 0,1-1-2 0 0,-5-8 8 0 0,4 7-8 0 0,-1 0 1 0 0,1 0-1 0 0,0 0 0 0 0,0-1 0 0 0,0 1 1 0 0,1 0-1 0 0,-1 0 0 0 0,1-1 0 0 0,0 1 1 0 0,-1-3-1 0 0,1 4 0 0 0,0-1 0 0 0,0 0 0 0 0,0 1 0 0 0,-1-1 0 0 0,1 0 0 0 0,-1 1 0 0 0,0-1 0 0 0,0 0 0 0 0,0 1 0 0 0,0-1 0 0 0,0 0 0 0 0,-9-11-66 0 0,3 7-13 0 0,0-1-43 0 0,-4-5-115 0 0,-3-8-10 0 0,2 3 0 0 0,3 7 1 0 0,1 3-44 0 0,-2 2-100 0 0,-6 1-345 0 0,0-9-22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6.3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5784 0 0,'0'0'132'0'0,"0"0"17"0"0,0 0 10 0 0,0 3-26 0 0,0 1-100 0 0,0 21-39 0 0,0-18 40 0 0,0 0 61 0 0,0 0 54 0 0,-1 1 43 0 0,1 5 162 0 0,0 21 802 0 0,0-21-708 0 0,2-2-134 0 0,-1-6-201 0 0,0-1-34 0 0,5 9 260 0 0,-1-3-4 0 0,-3 5 73 0 0,-2-12-328 0 0,1 0 1 0 0,-1 0-1 0 0,0 0 0 0 0,1 0 1 0 0,0 0-1 0 0,0 0 1 0 0,0 3-81 0 0,8 12 467 0 0,-9-17-417 0 0,1 0 0 0 0,-1 1 1 0 0,0-1-1 0 0,1 1 0 0 0,-1-1 0 0 0,0 0 0 0 0,0 1 0 0 0,1-1 0 0 0,-1 1 0 0 0,-1 0-50 0 0,4 16 477 0 0,-1-12-390 0 0,1 4 97 0 0,0-3-25 0 0,-1 0 0 0 0,1 0 0 0 0,0-1 0 0 0,1 1-159 0 0,5 5 235 0 0,-6-9-138 0 0,1 1 0 0 0,-2 0 0 0 0,1 0 0 0 0,0 1 0 0 0,0 1-97 0 0,9 14 287 0 0,-4-12-191 0 0,2-1-44 0 0,1-2 45 0 0,-10-5-87 0 0,0 0-1 0 0,1 1 0 0 0,-1-1 1 0 0,0 1-1 0 0,0-1 0 0 0,0 1 1 0 0,0-1-1 0 0,0 1 0 0 0,0 0 1 0 0,0-1-1 0 0,0 1 0 0 0,0 0 1 0 0,-1 0-1 0 0,1 0 0 0 0,0 0 1 0 0,0 0-1 0 0,-1 0 1 0 0,1 1-10 0 0,0-2 6 0 0,-1 1 0 0 0,0 0 0 0 0,1 0 0 0 0,-1 0 0 0 0,0 0 0 0 0,1 0 0 0 0,-1 0 0 0 0,1-1 0 0 0,0 1 0 0 0,-1 0 0 0 0,1 0 0 0 0,-1-1 0 0 0,1 1 0 0 0,0 0 0 0 0,0-1 0 0 0,-1 1 0 0 0,1-1 0 0 0,0 1 0 0 0,0-1 0 0 0,0 1 0 0 0,0-1 0 0 0,0 0 0 0 0,-1 1 0 0 0,1-1 0 0 0,0 0 0 0 0,0 0 0 0 0,0 0 0 0 0,0 0 0 0 0,0 1 0 0 0,0-1 0 0 0,0-1 0 0 0,0 1 0 0 0,0 0 0 0 0,0 0 0 0 0,0 0 0 0 0,0 0-7 0 0,6 0 26 0 0,54 0 140 0 0,-55-3-85 0 0,0-2-15 0 0,6-2 75 0 0,-7 5-83 0 0,-1 0 0 0 0,0-1 0 0 0,-1 1 0 0 0,1-1 1 0 0,3-2-58 0 0,-2-1 78 0 0,1 1-49 0 0,6-7-66 0 0,-8 9-5 0 0,0-1 1 0 0,-1 1 0 0 0,0-1 0 0 0,0 0 0 0 0,2-3 41 0 0,4-11-159 0 0,4-8-134 0 0,-3 6 57 0 0,-6 5 50 0 0,-5-7-48 0 0,1 13 103 0 0,0-1-71 0 0,1 2 56 0 0,2 0 25 0 0,1-1-5 0 0,0 1 3 0 0,-2 1 3 0 0,-1 0-21 0 0,0-2-51 0 0,0-6-101 0 0,1 2 69 0 0,3-5-10 0 0,0 5 83 0 0,-1 7-30 0 0,-1 1 60 0 0,0 1 47 0 0,-1 2 33 0 0,4-8-39 0 0,-6 5 4 0 0,1-3-63 0 0,-1-2 15 0 0,0 7 17 0 0,0 3 10 0 0,0 0 1 0 0,2 3 4 0 0,12 7 17 0 0,-7-7 49 0 0,-7-2 25 0 0,1-1 0 0 0,-1 0 0 0 0,1 0 0 0 0,-1 0 0 0 0,1 0 0 0 0,-1 1 0 0 0,0-1 0 0 0,1 0 0 0 0,-1 1 0 0 0,1-1-1 0 0,-1 0 1 0 0,1 1 0 0 0,-1-1 0 0 0,0 0 0 0 0,1 1 0 0 0,-1-1 0 0 0,0 1 0 0 0,0-1 0 0 0,1 0 0 0 0,-1 1 0 0 0,0-1 0 0 0,0 1 0 0 0,1-1 0 0 0,-1 1 0 0 0,0-1 0 0 0,0 1 0 0 0,0-1 0 0 0,0 1 0 0 0,0-1 0 0 0,0 1 0 0 0,0-1 0 0 0,0 1 0 0 0,0-1 0 0 0,0 1 0 0 0,0 0 0 0 0,0-1 0 0 0,0 1 0 0 0,0-1 1 0 0,0 2-1 0 0,0 0 0 0 0,0-1 1 0 0,0 1-1 0 0,1 0 1 0 0,-1 0-1 0 0,1 0 1 0 0,-1-1-1 0 0,1 1 0 0 0,0 0 1 0 0,0-1-1 0 0,-1 1 1 0 0,1-1-1 0 0,1 1 1 0 0,-1-1 3 0 0,0 1 0 0 0,-1 0 0 0 0,1-1 0 0 0,0 1 0 0 0,0 0 0 0 0,-1-1 0 0 0,1 1 0 0 0,-1 0 0 0 0,1 0-1 0 0,-1-1 1 0 0,0 1 0 0 0,0 0 0 0 0,1 0-3 0 0,-1 0 21 0 0,0 0-1 0 0,0-1 1 0 0,0 1 0 0 0,1 0-1 0 0,-1 0 1 0 0,1-1-1 0 0,-1 1 1 0 0,1 0-1 0 0,0 0 1 0 0,0-1 0 0 0,-1 1-1 0 0,1-1 1 0 0,1 1-21 0 0,3 8 158 0 0,-2 4 50 0 0,-1-2-31 0 0,2-3-56 0 0,3 4-13 0 0,-2 14 44 0 0,1-14-61 0 0,0-1 21 0 0,-5 0 3 0 0,3 11 131 0 0,0-12-74 0 0,2 1 39 0 0,-6-11-176 0 0,1 0 0 0 0,-1 1 1 0 0,1-1-1 0 0,-1 1 0 0 0,0-1 0 0 0,0 1 0 0 0,1-1 1 0 0,-1 1-1 0 0,0-1 0 0 0,-1 1-35 0 0,1-1 30 0 0,0 1 1 0 0,0-1 0 0 0,1 1-1 0 0,-1-1 1 0 0,0 0-1 0 0,0 1 1 0 0,1-1-1 0 0,-1 1 1 0 0,1-1-1 0 0,-1 1-30 0 0,5 6 78 0 0,1 0-44 0 0,-6-7-31 0 0,1 0 0 0 0,-1 1 0 0 0,1-1 0 0 0,-1 1 0 0 0,0-1 0 0 0,0 1 0 0 0,0-1 0 0 0,1 0 0 0 0,-1 1 0 0 0,-1 0-3 0 0,1-2 0 0 0,0 6 29 0 0,0-4-23 0 0,0-1-1 0 0,0 1 1 0 0,0 0-1 0 0,0-1 1 0 0,0 1-1 0 0,0 0 1 0 0,0-1-1 0 0,1 1 1 0 0,-1 0-1 0 0,0-1 1 0 0,1 1 0 0 0,0 1-6 0 0,0-3 3 0 0,-1 1 0 0 0,1-1 0 0 0,0 0 0 0 0,-1 0 0 0 0,1 1 0 0 0,0-1 0 0 0,-1 0 0 0 0,1 0 0 0 0,0 0 0 0 0,-1 0 0 0 0,1 1 0 0 0,0-1 0 0 0,-1 0 0 0 0,1 0 0 0 0,0 0-3 0 0,-1 0 0 0 0,2 0-27 0 0,-2 0-37 0 0,0 0-116 0 0,0 0 68 0 0,0 0 33 0 0,0 0-37 0 0,0 0-15 0 0,0 0-37 0 0,0 0-41 0 0,0 0-48 0 0,0 0-50 0 0,0 0-48 0 0,0 0-41 0 0,0 0-37 0 0,0 0-128 0 0,0 0-36 0 0,0 0-1320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6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16 8408 0 0,'0'0'190'0'0,"0"0"28"0"0,-2 0 8 0 0,1 0-212 0 0,0 0-1 0 0,1 0 0 0 0,-1 0 0 0 0,0 0 0 0 0,1 0 0 0 0,-1 0 0 0 0,0 0 1 0 0,1 0-1 0 0,-1-1 0 0 0,0 1 0 0 0,1 0 0 0 0,-1 0 0 0 0,0-1 1 0 0,1 1-1 0 0,-1-1-13 0 0,-4-9 40 0 0,-2 7-25 0 0,0 3 42 0 0,-2 0 193 0 0,-1 0 66 0 0,-20 0 917 0 0,16 0-745 0 0,6 0-246 0 0,0 0-51 0 0,-4 3 29 0 0,7 3-84 0 0,5-6-131 0 0,-1 1 0 0 0,1-1 0 0 0,0 1 0 0 0,-1-1 0 0 0,1 1 0 0 0,-1-1 0 0 0,1 1 1 0 0,0-1-1 0 0,-1 0 0 0 0,1 1 0 0 0,-1-1 0 0 0,1 0 0 0 0,-1 1 0 0 0,1-1 0 0 0,-1 0 0 0 0,1 0 1 0 0,-1 1-1 0 0,0-1 0 0 0,1 0 0 0 0,-1 0 0 0 0,1 0 0 0 0,-1 0 0 0 0,0 0 0 0 0,0 0-5 0 0,-4 3 66 0 0,-8 10-13 0 0,-1 3-32 0 0,9-3 22 0 0,-2-8-33 0 0,7-5-10 0 0,0 0 0 0 0,-1 1 0 0 0,1-1 0 0 0,-1 0 0 0 0,1 0 0 0 0,-1 1 0 0 0,1-1 0 0 0,0 0 0 0 0,-1 1 0 0 0,1-1 0 0 0,0 1 0 0 0,-1-1 0 0 0,1 0 0 0 0,0 1 0 0 0,0-1 0 0 0,-1 1 0 0 0,1-1 0 0 0,0 1 0 0 0,0-1 0 0 0,0 1 0 0 0,0-1 0 0 0,-1 1 0 0 0,1-1 1 0 0,0 1-1 0 0,0-1 0 0 0,0 1 0 0 0,0-1 0 0 0,0 1 0 0 0,0-1 0 0 0,0 1 0 0 0,0-1 0 0 0,1 1 0 0 0,-1 31 10 0 0,0-31-4 0 0,0 1-1 0 0,0-1 0 0 0,0 1 1 0 0,0-1-1 0 0,0 1 0 0 0,1-1 1 0 0,-1 1-1 0 0,0-1 0 0 0,1 0 1 0 0,-1 1-6 0 0,27 46 64 0 0,-25-43-63 0 0,-1-4 1 0 0,-1-1 0 0 0,0 1 0 0 0,0 0 0 0 0,1-1 0 0 0,-1 1 0 0 0,0-1 0 0 0,1 1 0 0 0,-1 0 0 0 0,1-1 0 0 0,-1 1 0 0 0,1-1-1 0 0,-1 1 1 0 0,1-1 0 0 0,-1 0 0 0 0,1 1 0 0 0,-1-1 0 0 0,1 1 0 0 0,0-1 0 0 0,-1 0 0 0 0,1 1 0 0 0,0-1 0 0 0,0 0-2 0 0,4 3 9 0 0,-2-1-7 0 0,1 0 0 0 0,-1 1 1 0 0,0 0-1 0 0,0-1 0 0 0,0 1 0 0 0,2 3-2 0 0,-3-3 0 0 0,1 0-1 0 0,0 0 1 0 0,0 0-1 0 0,0-1 1 0 0,1 1 0 0 0,2 1 0 0 0,4 1 6 0 0,-8-4-1 0 0,1 0 1 0 0,-1 0-1 0 0,0 0 0 0 0,0 1 0 0 0,1-1 0 0 0,-1 1 1 0 0,0-1-1 0 0,0 1 0 0 0,0 0-5 0 0,38 38 81 0 0,-20-20 14 0 0,-1 0 66 0 0,-14-17-110 0 0,-1 0 0 0 0,0 1 0 0 0,1-2 0 0 0,4 3-51 0 0,16 13 261 0 0,-23-17-242 0 0,-1 0 0 0 0,0 0-1 0 0,0 0 1 0 0,0 1 0 0 0,-1-1-1 0 0,1 0 1 0 0,0 0 0 0 0,0 1-1 0 0,-1-1 1 0 0,1 0 0 0 0,-1 1-1 0 0,1-1 1 0 0,-1 1 0 0 0,1-1 0 0 0,-1 1-1 0 0,0-1 1 0 0,0 1 0 0 0,0 0-19 0 0,3 3 218 0 0,-1-3-162 0 0,1 1 47 0 0,1 1 95 0 0,7 7 319 0 0,-7-7-342 0 0,-2-2-133 0 0,-1-1-38 0 0,-1-1 160 0 0,-1 0-39 0 0,0 1 26 0 0,-2 1-91 0 0,-2 0-68 0 0,4-2 21 0 0,1 0 34 0 0,0 1-38 0 0,-1 0 1 0 0,1-1-1 0 0,-1 1 1 0 0,1 0-1 0 0,0 0 0 0 0,0 0 1 0 0,-1 0-1 0 0,1-1 1 0 0,0 1-1 0 0,0 0 1 0 0,0 0-1 0 0,0 0 0 0 0,0 0 1 0 0,0 0-10 0 0,0 0 8 0 0,0 0 0 0 0,1 0 0 0 0,-2 0 1 0 0,1 0-1 0 0,0 0 0 0 0,0 0 0 0 0,0-1 0 0 0,0 1 1 0 0,0 0-1 0 0,-1 0 0 0 0,1 0 0 0 0,0 0 0 0 0,-1-1 1 0 0,1 2-9 0 0,-11 3 125 0 0,6 2-3 0 0,5-7-113 0 0,0 1 0 0 0,0-1-1 0 0,-1 1 1 0 0,1-1 0 0 0,0 0 0 0 0,0 1-1 0 0,-1-1 1 0 0,1 0 0 0 0,0 1 0 0 0,0-1 0 0 0,-1 0-1 0 0,1 1 1 0 0,0-1 0 0 0,-1 0 0 0 0,1 0 0 0 0,-1 0-1 0 0,1 1 1 0 0,0-1 0 0 0,-1 0 0 0 0,1 0 0 0 0,-1 0-1 0 0,1 0 1 0 0,0 0 0 0 0,-1 1 0 0 0,1-1 0 0 0,-1 0-1 0 0,1 0 1 0 0,0 0 0 0 0,-1 0 0 0 0,1 0-1 0 0,-1-1-8 0 0,-4 4 216 0 0,3-2-189 0 0,1 1 0 0 0,-1-1 0 0 0,1 0 0 0 0,-1 0 0 0 0,0 0 0 0 0,1 0 0 0 0,-1-1 0 0 0,0 1 0 0 0,0 0 0 0 0,0-1-1 0 0,1 1 1 0 0,-1-1 0 0 0,-1 1-27 0 0,-30 0 409 0 0,29-1-376 0 0,-5 0 66 0 0,-1 0-77 0 0,-3 0-78 0 0,-14 0-169 0 0,25 0 216 0 0,-9-1-123 0 0,-5-6-90 0 0,6 2 13 0 0,4 3 50 0 0,-1 1-52 0 0,2 1 15 0 0,-6 0-64 0 0,8 0 128 0 0,-1 0-70 0 0,2 0-1 0 0,-1 0-59 0 0,1 0-69 0 0,0 0-79 0 0,0 0 40 0 0,0 0-51 0 0,1 0-47 0 0,-1 0-40 0 0,0 0-147 0 0,0 0-40 0 0,0 0-177 0 0,-1 0-480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7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9440 0 0,'0'0'216'0'0,"0"0"32"0"0,0 0 9 0 0,0 2 15 0 0,0 44 702 0 0,0-30-595 0 0,0 0 72 0 0,2-4-77 0 0,3-3-62 0 0,1 4 29 0 0,-5-8-244 0 0,0-1 0 0 0,0 0 1 0 0,-1 0-1 0 0,0 1 0 0 0,0 3-97 0 0,0 7 199 0 0,3-1-35 0 0,7 7 137 0 0,-4 8-11 0 0,4 3-2 0 0,-4 0-2 0 0,1-4-41 0 0,5 23 158 0 0,-5-21-223 0 0,3 20 86 0 0,-2-4-72 0 0,6 34 105 0 0,-12-67-243 0 0,-1-1 1 0 0,0 1 0 0 0,-1-1-1 0 0,0 10-56 0 0,-1 5 146 0 0,3-9 5 0 0,7 2-11 0 0,-7-16-101 0 0,1 5 161 0 0,-3-2-88 0 0,-3 1-61 0 0,-3 0-64 0 0,2-2 5 0 0,2-2-71 0 0,0 8 70 0 0,2-8-37 0 0,1 0-62 0 0,-1 0-95 0 0,0-2 59 0 0,0 0-33 0 0,-1-2 88 0 0,-1 2-10 0 0,-5 5-151 0 0,4-3 59 0 0,2-4-18 0 0,1 0 35 0 0,-1-1-87 0 0,0-1 35 0 0,0-3-11 0 0,0 4 102 0 0,0 0-62 0 0,1 0-96 0 0,-1 0-32 0 0,0 1-50 0 0,-1-1-45 0 0,1 1-40 0 0,-2-2-556 0 0,1 1-89 0 0,-1-3-760 0 0,3-5-1047 0 0</inkml:trace>
  <inkml:trace contextRef="#ctx0" brushRef="#br0" timeOffset="359.09">0 81 6296 0 0,'0'0'184'0'0,"0"-3"-6"0"0,1-2-147 0 0,-1 4-30 0 0,0 1-1 0 0,0 0 1 0 0,0-1-1 0 0,0 1 1 0 0,0 0-1 0 0,1-1 1 0 0,-1 1-1 0 0,0-1 1 0 0,0 1-1 0 0,0 0 1 0 0,1-1-1 0 0,-1 1 1 0 0,0 0-1 0 0,1 0 1 0 0,-1-1-1 0 0,0 1 1 0 0,1 0-1 0 0,-1 0 1 0 0,0-1-1 0 0,1 1 1 0 0,-1 0-1 0 0,7-1 56 0 0,-4 1 41 0 0,0-3 111 0 0,-3 2-209 0 0,2 0 34 0 0,1-3 117 0 0,2 0 71 0 0,6-8 355 0 0,-8 10-441 0 0,-1-1-45 0 0,4 1 399 0 0,4-1-60 0 0,0-2-79 0 0,-1-1-83 0 0,2 1 107 0 0,-3 1-123 0 0,2-3 22 0 0,-10 7-259 0 0,1 0-1 0 0,-1 0 0 0 0,0 0 1 0 0,0-1-1 0 0,1 1 1 0 0,-1 0-1 0 0,0 0 0 0 0,0 0 1 0 0,1-1-1 0 0,-1 1 1 0 0,0 0-1 0 0,1 0 0 0 0,-1 0 1 0 0,0 0-1 0 0,1 0 0 0 0,-1 0 1 0 0,0 0-1 0 0,0 0 1 0 0,1 0-1 0 0,-1 0 0 0 0,0 0 1 0 0,1 0-1 0 0,-1 0 1 0 0,0 0-1 0 0,1 0 0 0 0,-1 0-13 0 0,12 0 174 0 0,27 0 358 0 0,-27 0-417 0 0,-3 0-58 0 0,9 0 91 0 0,-4 2-40 0 0,22 5 92 0 0,-21-3-127 0 0,3 0-1 0 0,-11-2-43 0 0,1 0 1 0 0,-1 0-1 0 0,1 0 0 0 0,-1 1 1 0 0,1 1-30 0 0,31 14 117 0 0,7 4-45 0 0,-5 2-69 0 0,-35-20-3 0 0,0 0 0 0 0,0 1 0 0 0,0 0 0 0 0,-1 0 0 0 0,1 0 0 0 0,3 6 0 0 0,13 14 0 0 0,-17-21 0 0 0,-1 1 0 0 0,0 1 0 0 0,0-1 0 0 0,0 1 0 0 0,-1 0 0 0 0,1-1 0 0 0,-1 1 0 0 0,1-1 0 0 0,0 0 0 0 0,1 1 0 0 0,-1-2 0 0 0,-2-2 0 0 0,0 0 0 0 0,-1 0 0 0 0,1 1 0 0 0,-1-1 0 0 0,0 0 0 0 0,0 0 0 0 0,0 1 0 0 0,0-1 0 0 0,0 0 0 0 0,0 1 0 0 0,0-1 0 0 0,-1 1 0 0 0,1-1 0 0 0,-1 1 0 0 0,0 0 0 0 0,0-1 0 0 0,0 1 0 0 0,0-1 0 0 0,0 2 0 0 0,0 1 0 0 0,0 1 0 0 0,0-1 0 0 0,1 1 0 0 0,1 3 0 0 0,3 7 0 0 0,-3-13 2 0 0,-1 0 0 0 0,0 0 0 0 0,0 0 0 0 0,0 0 0 0 0,0 1 0 0 0,-1-1 0 0 0,1 0 0 0 0,-1 0 0 0 0,0 4-2 0 0,1 2 27 0 0,0 9 34 0 0,-2-16-49 0 0,1 0 1 0 0,0 0-1 0 0,0 0 1 0 0,-1-1 0 0 0,1 1-1 0 0,-1 0 1 0 0,1 0-1 0 0,-2 1-12 0 0,-8 16 94 0 0,7-6-44 0 0,2-11-37 0 0,1 1-1 0 0,-1-1 1 0 0,1 0 0 0 0,-1 1-1 0 0,0-1 1 0 0,0 0 0 0 0,0 0 0 0 0,0 0-1 0 0,0 0 1 0 0,-1 0 0 0 0,1 0-1 0 0,0 0 1 0 0,-1 0 0 0 0,0 0-13 0 0,1 0 13 0 0,-1 0-1 0 0,1-1 1 0 0,-1 1 0 0 0,1 0 0 0 0,0 0 0 0 0,0 1 0 0 0,0-1 0 0 0,0 0 0 0 0,0 0 0 0 0,0 0 0 0 0,1 1 0 0 0,-1-1-13 0 0,-6 16 98 0 0,5-15-73 0 0,-1-1-1 0 0,1 1 1 0 0,0-1 0 0 0,-1 0-1 0 0,0 0 1 0 0,1 0 0 0 0,-2 0-25 0 0,-18 15 238 0 0,8-4-54 0 0,-3-2-39 0 0,-3 0-10 0 0,-12 5 21 0 0,3-3-24 0 0,3 1-12 0 0,14-7-42 0 0,0-1 0 0 0,-1 0 0 0 0,1-1 0 0 0,-8 2-78 0 0,-12-2 144 0 0,15 0-71 0 0,10-3-31 0 0,0 0-1 0 0,0 0 0 0 0,0-1 0 0 0,0 0 1 0 0,-3 0-42 0 0,9-1 9 0 0,-1 0 1 0 0,0 0-1 0 0,1 0 1 0 0,-1 0-1 0 0,0 1 1 0 0,0-1-1 0 0,1 0 1 0 0,-1 1 0 0 0,1 0-1 0 0,-1-1 1 0 0,0 1-1 0 0,1 0 1 0 0,-1 0-1 0 0,1 0-9 0 0,-12 5 51 0 0,9-5-34 0 0,-1 0 1 0 0,1 0-1 0 0,-1-1 1 0 0,0 0-1 0 0,1 0 1 0 0,-3 0-18 0 0,-4 0 41 0 0,10 0-40 0 0,1 0-1 0 0,-1 0 0 0 0,1 0 1 0 0,-1 0-1 0 0,1 0 1 0 0,-1 0-1 0 0,1 0 1 0 0,-1 0-1 0 0,1 0 0 0 0,-1 0 1 0 0,1 0-1 0 0,-1 0 1 0 0,1 0-1 0 0,-1 0 0 0 0,1-1 1 0 0,-1 1-1 0 0,1 0 1 0 0,0 0-1 0 0,-1-1 1 0 0,1 1-1 0 0,-1 0 0 0 0,1-1 1 0 0,-1 1-1 0 0,1 0 1 0 0,0-1-1 0 0,-1 1 0 0 0,1 0 1 0 0,0-1-1 0 0,0 1 1 0 0,-1-1-1 0 0,1 1 0 0 0,0-1 1 0 0,-5-6-1 0 0,5 7-2 0 0,-1 0 0 0 0,0-1 1 0 0,1 1-1 0 0,-1 0 1 0 0,0 0-1 0 0,1-1 0 0 0,-1 1 1 0 0,0 0-1 0 0,1 0 1 0 0,-1 0-1 0 0,0 0 0 0 0,1 0 1 0 0,-1 0-1 0 0,0 0 1 0 0,1 0 1 0 0,-1 0-3 0 0,1 0 1 0 0,0 0 0 0 0,0 0 0 0 0,0 0-1 0 0,0 0 1 0 0,0 0 0 0 0,0 0 0 0 0,0 0-1 0 0,0 0 1 0 0,0 0 0 0 0,0 0 0 0 0,-1 0-1 0 0,1 0 1 0 0,0 0 0 0 0,0 0 0 0 0,0 0-1 0 0,0 0 1 0 0,0 0 0 0 0,0 0 0 0 0,0 0-1 0 0,0 0 1 0 0,0 0 0 0 0,0 0 0 0 0,-1 0-1 0 0,1 0 1 0 0,0 0 0 0 0,0 0 0 0 0,0-1-1 0 0,0 1 1 0 0,0 0 0 0 0,0 0 0 0 0,0 0-1 0 0,0 0 1 0 0,0 0 0 0 0,0 0 0 0 0,0 0-1 0 0,0 0 1 0 0,0 0 0 0 0,0 0 0 0 0,0 0-1 0 0,0 0 1 0 0,0-1 0 0 0,0 1 0 0 0,0 0-1 0 0,0 0 1 0 0,0 0 0 0 0,0 0 0 0 0,0 0 0 0 0,0 0-1 0 0,0 0 1 0 0,0 0 0 0 0,0 0 0 0 0,0-1-1 0 0,0 1 1 0 0,0 0 0 0 0,0 0 0 0 0,0 0 2 0 0,0-1 54 0 0,0-1-55 0 0,0 1-54 0 0,0-1-52 0 0,0 0-49 0 0,0 0-48 0 0,0 0-45 0 0,0 0-44 0 0,0-1-41 0 0,0 1-40 0 0,0 1-36 0 0,0-1-36 0 0,0-1-542 0 0,0 1-116 0 0,0 0-771 0 0,0 2-1063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4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289 480 7200 0 0,'-2'0'165'0'0,"-2"0"-107"0"0,-14-1 389 0 0,15 0-402 0 0,1 0-50 0 0,-2-5 41 0 0,4 6-36 0 0,0 0 0 0 0,0-1 0 0 0,0 1 0 0 0,0 0 0 0 0,0-1 0 0 0,0 1 0 0 0,-1 0 0 0 0,1-1 0 0 0,0 1 0 0 0,0 0 0 0 0,-1-1 0 0 0,1 1 0 0 0,0 0 0 0 0,0-1 0 0 0,-1 1 0 0 0,1 0-1 0 0,0 0 1 0 0,-1-1 0 0 0,1 1 0 0 0,0 0 0 0 0,-1 0 0 0 0,1 0 0 0 0,0 0 0 0 0,-1-1 0 0 0,1 1 0 0 0,0 0 0 0 0,-1 0 0 0 0,1 0 0 0 0,-1 0 0 0 0,1 0 0 0 0,0 0 0 0 0,-1 0 0 0 0,1 0 0 0 0,0 0-1 0 0,-1 0 1 0 0,1 0 0 0 0,-1 0 0 0 0,1 0 0 0 0,0 1 0 0 0,-1-1 0 0 0,1 0 0 0 0,0 0 0 0 0,-1 0 0 0 0,1 0 0 0 0,0 1 0 0 0,-1-1 0 0 0,1 0 0 0 0,0 0 0 0 0,-1 1 0 0 0,-7 4 37 0 0,-2 0 122 0 0,3-3-29 0 0,-2-1 34 0 0,-9 0 498 0 0,8 2-249 0 0,2 1-117 0 0,1 1-65 0 0,2-2 175 0 0,-11 2 22 0 0,-1 7-86 0 0,2 4-62 0 0,4-1-39 0 0,6-5-87 0 0,4-7-122 0 0,0-1 0 0 0,0 0 0 0 0,0 1 0 0 0,0-1 0 0 0,-1 0 0 0 0,1 0 0 0 0,-1 0 1 0 0,0 0-1 0 0,1 0-32 0 0,-2 0 44 0 0,1 1 1 0 0,0-1 0 0 0,0 1-1 0 0,1 0 1 0 0,-1 0-1 0 0,-1 3-44 0 0,-4 10 150 0 0,2-3-60 0 0,0-3-37 0 0,-9 6 85 0 0,12-15-119 0 0,0 1 0 0 0,1 0 0 0 0,-1-1 0 0 0,1 1-1 0 0,-1 0 1 0 0,1 0 0 0 0,0 0 0 0 0,0 0-1 0 0,0 0 1 0 0,-1 1-19 0 0,1 14 77 0 0,1-14-63 0 0,0-1 0 0 0,0 1 0 0 0,0-1 0 0 0,0 0 0 0 0,0 1 0 0 0,-1-1 1 0 0,1 1-1 0 0,-1-1 0 0 0,1 0 0 0 0,-2 3-14 0 0,0-1 19 0 0,0 0 1 0 0,0 0 0 0 0,0 0-1 0 0,1 1 1 0 0,-1-1 0 0 0,1 1-1 0 0,0-1 1 0 0,1 1 0 0 0,-1 0 0 0 0,1-1-1 0 0,0 1 1 0 0,0 0 0 0 0,1 3-20 0 0,-2 11 31 0 0,1 28 73 0 0,3-22-79 0 0,0-18-8 0 0,0 0-1 0 0,1 0 1 0 0,4 6-17 0 0,1 3 14 0 0,-4-6-14 0 0,-5-9 0 0 0,0 1 0 0 0,0-1 0 0 0,1 0 0 0 0,-1 0 0 0 0,1 0 0 0 0,-1 0 0 0 0,1 0 0 0 0,-1 0 0 0 0,1 0 0 0 0,0 0 0 0 0,0 0 0 0 0,-1 0 0 0 0,1 0 0 0 0,0-1 0 0 0,0 1 0 0 0,0 0 0 0 0,0 0 0 0 0,0-1 0 0 0,0 1 0 0 0,0-1 0 0 0,0 1 0 0 0,0-1 0 0 0,0 1 0 0 0,0-1 0 0 0,0 1 0 0 0,1-1 0 0 0,-1 0 0 0 0,0 0 0 0 0,0 0 0 0 0,0 0 0 0 0,0 0 0 0 0,1 0 0 0 0,0 0 0 0 0,59 0 0 0 0,-58 0 0 0 0,1-1 0 0 0,-1 1 0 0 0,0-1 0 0 0,1 0 0 0 0,-1 0 0 0 0,0 0 0 0 0,0-1 0 0 0,0 1 0 0 0,0-1 0 0 0,0 1 0 0 0,0-1 0 0 0,0 0 0 0 0,1-1 0 0 0,15-8 0 0 0,-17 10 2 0 0,-1 1 0 0 0,1-1 0 0 0,0 1 0 0 0,0-1 0 0 0,-1 0 0 0 0,1 0 0 0 0,0 0 0 0 0,-1 0 0 0 0,1 0 0 0 0,-1 0 0 0 0,0 0 0 0 0,1-1 0 0 0,-1 1 0 0 0,0 0 0 0 0,1-1 0 0 0,-1 1 0 0 0,0-2-2 0 0,9-9 19 0 0,9-3-30 0 0,-5 6-82 0 0,-7 3 2 0 0,1-1-39 0 0,-4 3 4 0 0,3-2 61 0 0,0-1 47 0 0,-2 3-24 0 0,-1 0-37 0 0,0-1-61 0 0,-1 1-35 0 0,1 0-66 0 0,0-1-76 0 0,-1 0-86 0 0,-1 2 104 0 0,-1 1-43 0 0,1-1-37 0 0,0 0-33 0 0,1-4-682 0 0,3-5-710 0 0</inkml:trace>
  <inkml:trace contextRef="#ctx0" brushRef="#br0" timeOffset="338.2">289 1 7512 0 0,'0'0'166'0'0,"0"0"29"0"0,0 0 13 0 0,0 0 21 0 0,0 0 63 0 0,0 0 27 0 0,0 0 8 0 0,0 0-5 0 0,3 2-22 0 0,8 9-10 0 0,-9-8-2 0 0,1-1 5 0 0,9 16 116 0 0,-2 5 45 0 0,0-2-4 0 0,-5-13-267 0 0,1 2 99 0 0,-4 6 80 0 0,-1-8-206 0 0,-1-1-1 0 0,2 1 1 0 0,-1-1 0 0 0,3 7-156 0 0,1 10 266 0 0,-2 1-74 0 0,-1 1-44 0 0,5 7 1 0 0,-3-14-72 0 0,6 30 125 0 0,-2-3-87 0 0,6 34 48 0 0,-12-70-112 0 0,-1-1 0 0 0,0 1 0 0 0,-1 9-51 0 0,2 13 153 0 0,4-8-7 0 0,-4-18-85 0 0,-1 1 1 0 0,0-1-1 0 0,1 0 1 0 0,-2 1 0 0 0,1 4-62 0 0,-1 10 138 0 0,0 1 41 0 0,0 76 843 0 0,2-83-824 0 0,3-6-42 0 0,1 4-2 0 0,-2 7 36 0 0,-4 16 177 0 0,-1-12-172 0 0,-2-11-135 0 0,-7 1-37 0 0,7-12 30 0 0,3-2-14 0 0,0 0-69 0 0,0 0-68 0 0,0 0-44 0 0,0 0-145 0 0,3 0-268 0 0,7 0-21 0 0,-7 0-6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3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49 9184 0 0,'0'0'208'0'0,"0"0"33"0"0,0 0 14 0 0,0 0 9 0 0,0 0 34 0 0,0 2 20 0 0,-1 10 154 0 0,1 2-50 0 0,-1 7 99 0 0,1 1-106 0 0,1 0-108 0 0,2-4-110 0 0,2-1-51 0 0,-3-10-74 0 0,0-1 0 0 0,-1 1 0 0 0,1 0 0 0 0,-2-1 0 0 0,1 1 0 0 0,-1 0-72 0 0,2 18 215 0 0,5 9 21 0 0,-2-16-111 0 0,1 14 122 0 0,0 8 13 0 0,3 16 89 0 0,-3-34-204 0 0,3 4 10 0 0,2 10 44 0 0,-8-5-2 0 0,-2-24-145 0 0,-1-1 0 0 0,1 1 1 0 0,1 0-1 0 0,-1 0 1 0 0,1-1-1 0 0,0 1-52 0 0,3 10 91 0 0,0 12 80 0 0,1-13-54 0 0,-5-13-91 0 0,0 0 0 0 0,1 1 0 0 0,-1-1 0 0 0,-1 0 0 0 0,1 1 0 0 0,0-1 0 0 0,-1 1 0 0 0,0 1-26 0 0,2 9 84 0 0,5 0 0 0 0,-6-13-74 0 0,0 0 0 0 0,0 1 0 0 0,-1-1 0 0 0,1 1 0 0 0,0-1 0 0 0,-1 1 0 0 0,1-1 0 0 0,-1 1 0 0 0,1 0 0 0 0,-1-1 0 0 0,0 1 0 0 0,0 0 0 0 0,0 0-10 0 0,0 6 41 0 0,0-6-35 0 0,0 0 1 0 0,0 0-1 0 0,0 0 0 0 0,0 1 1 0 0,0-1-1 0 0,0 0 0 0 0,1 0 1 0 0,-1 0-1 0 0,1 0 0 0 0,0 1-6 0 0,1 1-8 0 0,1 1 39 0 0,1 2 30 0 0,-1-2-70 0 0,-2 0-64 0 0,-1 1-83 0 0,0-6 47 0 0,0 0-63 0 0,-1 0-83 0 0,0 0 79 0 0,1 0-39 0 0,0 0 215 0 0,-1 0-256 0 0,0 0-40 0 0,-2 0-400 0 0,1 0 96 0 0,0-1-54 0 0,-3 0-769 0 0,-1-4-606 0 0,-4-4-1151 0 0</inkml:trace>
  <inkml:trace contextRef="#ctx0" brushRef="#br0" timeOffset="600.61">97 1 5904 0 0,'0'0'132'0'0,"0"0"17"0"0,0 0 11 0 0,0 0 31 0 0,0 0 101 0 0,0 0 41 0 0,0 0 10 0 0,0 0 17 0 0,3 2 66 0 0,8 9 29 0 0,-8-8-133 0 0,-1-2-111 0 0,1 0-68 0 0,0-2-67 0 0,0 1-31 0 0,-1 1 61 0 0,3 10 234 0 0,8-6-42 0 0,-9-3-215 0 0,0 1-1 0 0,-1-1 1 0 0,1 1 0 0 0,-1 0-1 0 0,3 2-82 0 0,17 20 449 0 0,-6-7-53 0 0,-3-4-85 0 0,-2-3-95 0 0,-1 1-36 0 0,-3-4-15 0 0,-1 1 0 0 0,0 0 0 0 0,3 4-165 0 0,1 7 246 0 0,7 18 206 0 0,4 8 30 0 0,-16-34-282 0 0,1 0 0 0 0,7 8-200 0 0,-1-3 127 0 0,34 49 493 0 0,-30-37-421 0 0,-11-19-113 0 0,0 0 0 0 0,0-1 0 0 0,1 1 0 0 0,1-2 1 0 0,1 3-87 0 0,10 8 102 0 0,48 48 427 0 0,-63-63-487 0 0,1-1-1 0 0,0 1 1 0 0,1-1 0 0 0,-1 0-1 0 0,0 0 1 0 0,1-1 0 0 0,0 1-42 0 0,14 6 114 0 0,-5 2-47 0 0,-7-7 26 0 0,0-5-67 0 0,-8 1-17 0 0,5-3 61 0 0,8-8 15 0 0,1 9-10 0 0,-14 2-74 0 0,0 0 0 0 0,0 0 1 0 0,0 0-1 0 0,0 0 0 0 0,0 0 1 0 0,0 0-1 0 0,0 0 0 0 0,0 0 1 0 0,1 0-1 0 0,-1 0 0 0 0,0 0 1 0 0,0 0-1 0 0,0 0 0 0 0,0 0 0 0 0,0 0 1 0 0,0 0-1 0 0,0 0 0 0 0,0 0 1 0 0,0 0-1 0 0,0 0 0 0 0,1 0 1 0 0,-1 0-1 0 0,0 0 0 0 0,0 0 1 0 0,0 0-1 0 0,0-1 0 0 0,0 1 1 0 0,0 0-1 0 0,0 0 0 0 0,0 0 0 0 0,0 0 1 0 0,0 0-1 0 0,0 0 0 0 0,0 0 1 0 0,0 0-1 0 0,0 0 0 0 0,0 0 1 0 0,1 0-1 0 0,-1 0 0 0 0,0 0 1 0 0,0-1-1 0 0,0 1 0 0 0,0 0 0 0 0,0 0 1 0 0,0 0-1 0 0,0 0 0 0 0,0 0 1 0 0,0 0-1 0 0,0 0 0 0 0,0 0 1 0 0,0 0-1 0 0,0-1 0 0 0,0 1 1 0 0,0 0-1 0 0,0 0 0 0 0,-1 0 1 0 0,1 0-3 0 0,1-2 7 0 0,-1 1 0 0 0,0-1 0 0 0,1 0-1 0 0,-1 1 1 0 0,1-1 0 0 0,-1 0-1 0 0,1 1 1 0 0,0-1 0 0 0,0 1-1 0 0,0-1 1 0 0,1-1-6 0 0,3-5 33 0 0,-2 3-26 0 0,-1 0 0 0 0,0 0 0 0 0,1 0 0 0 0,-1-1 0 0 0,-1 1 0 0 0,1 0 0 0 0,-1-1 0 0 0,0 1 0 0 0,0-1 0 0 0,-1 1-1 0 0,0-1-6 0 0,0-10 12 0 0,0-8 35 0 0,3 0 49 0 0,2 7-26 0 0,-3 11-36 0 0,0-1 0 0 0,-1 0 0 0 0,0 1 0 0 0,0-1 0 0 0,0 0-1 0 0,-1 0-33 0 0,3-23 82 0 0,2 5-101 0 0,1-1-90 0 0,-4-7-71 0 0,-1 19 79 0 0,1 1-1 0 0,0 0 1 0 0,0 0 0 0 0,4-8 101 0 0,-5 17-21 0 0,4-25-100 0 0,6 8 32 0 0,-8 8 50 0 0,-3 10 31 0 0,1 1 0 0 0,-1 0 0 0 0,1-1 1 0 0,0 1-1 0 0,-1 0 0 0 0,1 0 0 0 0,0-1 0 0 0,0 1 1 0 0,1 0-1 0 0,-1 0 0 0 0,0 0 0 0 0,1 0 1 0 0,-1 0-1 0 0,1 0 8 0 0,1 0-3 0 0,-1-1 0 0 0,0 0 1 0 0,0 0-1 0 0,-1 0 0 0 0,1 0 0 0 0,0-1 3 0 0,-1 2-4 0 0,0 0 0 0 0,-1 0-1 0 0,1 0 1 0 0,1 0 0 0 0,-1 1-1 0 0,0-1 1 0 0,0 0-1 0 0,1 1 1 0 0,-1-1 0 0 0,0 1-1 0 0,1-1 1 0 0,0 1-1 0 0,0-1 5 0 0,12-3-12 0 0,-11-2 12 0 0,-3 7 0 0 0,0-1 0 0 0,0 1 0 0 0,0 0 0 0 0,0 0 0 0 0,0 0 0 0 0,0-1 0 0 0,0 1 0 0 0,0 0 0 0 0,0 0 0 0 0,0 0 0 0 0,0 0 0 0 0,0-1 0 0 0,0 1 0 0 0,0 0 0 0 0,1 0 0 0 0,-1 0 0 0 0,0 0 0 0 0,0-1 0 0 0,0 1 0 0 0,0 0 0 0 0,0 0 0 0 0,0 0 0 0 0,1 0 0 0 0,-1 0 0 0 0,0 0 0 0 0,0 0 0 0 0,0-1 0 0 0,0 1 0 0 0,1 0 0 0 0,-1 0 0 0 0,0 0 0 0 0,0 0 0 0 0,0 0 0 0 0,1 0 0 0 0,-1 0 0 0 0,0 0 0 0 0,27-1 1 0 0,-16 0-5 0 0,-8 1-18 0 0,0 0-1 0 0,0-1 0 0 0,0 2 0 0 0,0-1 1 0 0,0 0-1 0 0,3 1 23 0 0,17 7-58 0 0,-1 2 71 0 0,-20-9-13 0 0,-1 1-1 0 0,1-1 0 0 0,-1 1 1 0 0,1-1-1 0 0,-1 1 0 0 0,1-1 0 0 0,-1 1 1 0 0,0 0-1 0 0,0-1 0 0 0,0 1 1 0 0,0 0-1 0 0,0 0 0 0 0,0 1 1 0 0,1 0-9 0 0,-1 0-1 0 0,1 0 0 0 0,0 0 1 0 0,0 0-1 0 0,0 0 1 0 0,1 0 9 0 0,0 1-2 0 0,0 0-1 0 0,0 0 1 0 0,0 0 0 0 0,-1 0-1 0 0,1 0 1 0 0,0 2 2 0 0,9 15 0 0 0,-7-12 0 0 0,-1 1 0 0 0,0 0 0 0 0,0 0 0 0 0,-1 0 0 0 0,0 0 0 0 0,1 6 0 0 0,-1-2 0 0 0,0-1 0 0 0,2 1 0 0 0,5 11 0 0 0,1 2 13 0 0,-5-2 122 0 0,3 18-135 0 0,-6-29 19 0 0,2 21 46 0 0,6 0 10 0 0,-7-11-10 0 0,4 15 77 0 0,1-7 56 0 0,5 6 9 0 0,-5-14-72 0 0,-5-11-77 0 0,6 10 111 0 0,-8-21-151 0 0,-1 0 0 0 0,0 0 0 0 0,0 0 0 0 0,0 1 0 0 0,-1-1 0 0 0,1 0 1 0 0,-1 0-1 0 0,1 0 0 0 0,-1 0 0 0 0,1 2-18 0 0,1 1 82 0 0,9 9-2 0 0,-8-1 0 0 0,-3-10 0 0 0,0-3 0 0 0,0 0 0 0 0,0 0-28 0 0,2 0-117 0 0,9 0-51 0 0,-8 0-11 0 0,-3 0 16 0 0,2 0-66 0 0,2 0-92 0 0,0 0-54 0 0,2 0-51 0 0,-5 0 278 0 0,0 0 1 0 0,0 0-1 0 0,0 0 0 0 0,0 0 0 0 0,0 0 0 0 0,-1-1 0 0 0,1 1 0 0 0,0 0 0 0 0,0 0 0 0 0,0-1 0 0 0,0 1 0 0 0,0-1 0 0 0,0 1 96 0 0,-1-1-93 0 0,1 0 0 0 0,-1 1-1 0 0,0-1 1 0 0,1 0 0 0 0,-1 0-1 0 0,0 0 1 0 0,0 0 0 0 0,1 1-1 0 0,-1-1 1 0 0,0 0 0 0 0,0 0-1 0 0,0 0 1 0 0,0 0 0 0 0,0 0 93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8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32 4864 0 0,'0'0'141'0'0,"0"-3"-6"0"0,0-1-180 0 0,-2 1 70 0 0,0 0 67 0 0,-1 2 63 0 0,-1 0 58 0 0,0 0 56 0 0,-2 1 50 0 0,0 0 48 0 0,-1 0 72 0 0,-8 0 82 0 0,0 0 65 0 0,-2 0 58 0 0,0 0 47 0 0,6 2-368 0 0,1 4-75 0 0,8-5-204 0 0,1 0-1 0 0,-1 0 1 0 0,0 0 0 0 0,1 0-1 0 0,-1-1 1 0 0,0 1 0 0 0,0 0 0 0 0,0-1-1 0 0,0 0 1 0 0,0 1 0 0 0,0-1-44 0 0,-3 3 250 0 0,1 1-155 0 0,0 0-19 0 0,0 0-1 0 0,1-1 0 0 0,-1 1 0 0 0,-1-1 0 0 0,-1 1-75 0 0,-5 1 133 0 0,10-5-121 0 0,0 1 0 0 0,0-1 0 0 0,0 1 0 0 0,0-1-1 0 0,0 1 1 0 0,0-1 0 0 0,0 1 0 0 0,0-1 0 0 0,0 1 0 0 0,0 0 0 0 0,0 0-1 0 0,0 0 1 0 0,0-1 0 0 0,0 1 0 0 0,1 0 0 0 0,-1 0 0 0 0,0 0 0 0 0,0 1-12 0 0,-9 21 238 0 0,-1 4-62 0 0,-1 6-25 0 0,-3 9 4 0 0,15-41-150 0 0,0 0 1 0 0,-1 0-1 0 0,1 0 1 0 0,0 0 0 0 0,0 0-1 0 0,-1 0 1 0 0,1 1 0 0 0,0-1-1 0 0,0 0 1 0 0,0 0-1 0 0,1 0 1 0 0,-1 0 0 0 0,0 0-1 0 0,0 0 1 0 0,1 0 0 0 0,-1 0-1 0 0,0 0 1 0 0,1 0-1 0 0,-1 0 1 0 0,1 0 0 0 0,-1 0-1 0 0,1 0 1 0 0,-1 0-1 0 0,2 0-5 0 0,4 10 50 0 0,-5-6-31 0 0,0-1 0 0 0,-1 1 1 0 0,1-1-1 0 0,-1 1 0 0 0,0 0 1 0 0,0 1-20 0 0,0 6 45 0 0,0-8-37 0 0,2 1-1 0 0,-1-1 1 0 0,0 0 0 0 0,1 1-1 0 0,0-1 1 0 0,0 0 0 0 0,0 0-1 0 0,0 0 1 0 0,1 0 0 0 0,0-1-1 0 0,2 4-7 0 0,2 2 5 0 0,-4-5 3 0 0,0 1 1 0 0,1-1-1 0 0,0 0 0 0 0,-1 0 0 0 0,2 0 1 0 0,-1-1-1 0 0,0 1 0 0 0,1-1 0 0 0,0 0 0 0 0,-1-1 1 0 0,1 1-1 0 0,0-1 0 0 0,2 1-8 0 0,-4-2 2 0 0,-1-1 3 0 0,1 1 0 0 0,-1 0-1 0 0,1 0 1 0 0,-1 0 0 0 0,0 0 0 0 0,1 0-1 0 0,-1 0 1 0 0,0 1 0 0 0,0-1 0 0 0,0 1-1 0 0,0-1 1 0 0,0 1 0 0 0,0 0-5 0 0,1 0 4 0 0,-1 0 0 0 0,1 0 0 0 0,-1-1-1 0 0,1 1 1 0 0,-1-1 0 0 0,1 0 0 0 0,0 1 0 0 0,0-1 0 0 0,-1-1 0 0 0,1 1-1 0 0,0 0 1 0 0,0-1 0 0 0,0 1 0 0 0,1-1-4 0 0,44 0 120 0 0,-28-1-34 0 0,-2-2 35 0 0,-16 2-104 0 0,0 0 0 0 0,0 0 0 0 0,-1-1 0 0 0,1 1 0 0 0,0-1 0 0 0,0 1 0 0 0,-1-1 0 0 0,1 0-17 0 0,14-11 126 0 0,-3 5-16 0 0,-2-4-21 0 0,-3 3-32 0 0,8-2 71 0 0,-15 10-119 0 0,0-1 1 0 0,1 1-1 0 0,-1-1 1 0 0,0 1-1 0 0,-1-1 1 0 0,1 0-1 0 0,0 0 1 0 0,0 1-1 0 0,-1-1 1 0 0,1 0-1 0 0,-1 0-9 0 0,9-20 136 0 0,-4 14-84 0 0,-4 6-41 0 0,0 1 1 0 0,0-1-1 0 0,-1 1 1 0 0,1-1-1 0 0,0 1 1 0 0,0-1-1 0 0,-1 1 1 0 0,1-1-1 0 0,-1 0 0 0 0,0 1 1 0 0,1-1-1 0 0,-1 0 1 0 0,0 1-1 0 0,0-1 1 0 0,0-1-12 0 0,1-7 46 0 0,-1 5-23 0 0,1 0-1 0 0,-1 0 0 0 0,0 0 1 0 0,0 0-1 0 0,0 0 0 0 0,-1 1 1 0 0,0-1-1 0 0,0 0 1 0 0,-1-2-23 0 0,-8-12 64 0 0,4-7-28 0 0,-4 4-119 0 0,6 9 20 0 0,3 9 35 0 0,0 0 0 0 0,0 0-1 0 0,-1 0 1 0 0,1 0 0 0 0,-1 1-1 0 0,0-1 1 0 0,0 0 0 0 0,-1 0 28 0 0,-17-23-234 0 0,12 17 100 0 0,0 1-61 0 0,2 1-29 0 0,-1 0-67 0 0,-1 1-80 0 0,1-1-91 0 0,4 5 10 0 0,0 0-104 0 0,1 0 84 0 0,0 1-39 0 0,-1-3-594 0 0,1-1-462 0 0,1-4-883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9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7640 0 0,'0'0'224'0'0,"0"3"-12"0"0,0 1-176 0 0,0 11-23 0 0,0-8 52 0 0,0-4 50 0 0,3 0 129 0 0,5 10 129 0 0,-4 3-66 0 0,0-3-72 0 0,3 3 144 0 0,-3-7-107 0 0,1 4 71 0 0,-1-3-145 0 0,0 3 93 0 0,8 21 489 0 0,-8-24-574 0 0,-2 0-67 0 0,-1-8-116 0 0,7 26 457 0 0,-1-10-81 0 0,-4-11-186 0 0,-2 0-48 0 0,0 3-13 0 0,-2 2 22 0 0,0-3-24 0 0,1-5-124 0 0,0 1 70 0 0,0 0 101 0 0,0 8 348 0 0,1-9-420 0 0,1 0-46 0 0,3 4 85 0 0,-4-7-133 0 0,0 1-1 0 0,0-1 1 0 0,-1 0 0 0 0,1 1 0 0 0,0 0 0 0 0,0-1 0 0 0,-1 1-1 0 0,1-1 1 0 0,-1 1 0 0 0,0 0 0 0 0,1-1 0 0 0,-1 1 0 0 0,0 0 0 0 0,0 0-31 0 0,0 1 432 0 0,0-1-47 0 0,0 1-43 0 0,0-2-41 0 0,0 0-40 0 0,0 0-37 0 0,0 0 123 0 0,0-2-120 0 0,0-1-100 0 0,0-2-83 0 0,0 0-63 0 0,0-1-60 0 0,0-8-176 0 0,0 5 179 0 0,0 4 120 0 0,0 2 21 0 0,0 1 32 0 0,0-3-97 0 0,0 1 0 0 0,1 0 0 0 0,-1 0 0 0 0,1-1 0 0 0,0 1 0 0 0,0 0 0 0 0,0 0 0 0 0,0 0 0 0 0,1 0 0 0 0,3-13 0 0 0,-1-2 0 0 0,-2 10 0 0 0,0 0 0 0 0,0 1 0 0 0,1-1 0 0 0,-1 1 0 0 0,2-1 0 0 0,6-15-5 0 0,-3 6-48 0 0,8-10-73 0 0,-10 19 102 0 0,0 0-20 0 0,1 0 0 0 0,0-1 0 0 0,0 2 0 0 0,1-1 0 0 0,0 1 0 0 0,0 0 0 0 0,0 0 0 0 0,4-1 44 0 0,34-21-176 0 0,-17 17 89 0 0,-19 10 85 0 0,1 0 0 0 0,-1 1 0 0 0,1 0 0 0 0,-1 0-1 0 0,1 1 1 0 0,1 0 2 0 0,7 2-45 0 0,-15-1 41 0 0,1 0 0 0 0,-1 1 0 0 0,0-1 0 0 0,0 1 1 0 0,0 0-1 0 0,0 0 0 0 0,0 0 0 0 0,0 0 1 0 0,0 0 3 0 0,14 11-47 0 0,-11-9 45 0 0,-1 0 0 0 0,0 0 1 0 0,0 1-1 0 0,0-1 0 0 0,0 1 1 0 0,-1 0-1 0 0,0 1 0 0 0,2 2 2 0 0,-1-1 0 0 0,0-1 0 0 0,0 0 0 0 0,1 0 0 0 0,0 0 0 0 0,2 1 0 0 0,3 3 0 0 0,-8-6 0 0 0,0-1 0 0 0,0 1 0 0 0,-1 0 0 0 0,1 0 0 0 0,-1 0 0 0 0,0 0 0 0 0,0 1 0 0 0,0-1 0 0 0,0 3 0 0 0,8 14 0 0 0,20 30 0 0 0,-26-34-3 0 0,-5 13 64 0 0,0-13-39 0 0,1-1-22 0 0,0-7-10 0 0,0-5-29 0 0,0-2-68 0 0,0-1-50 0 0,-2 1-228 0 0,0 0 286 0 0,0 0 3 0 0,1-1-17 0 0,-1 1-43 0 0,1-1-13 0 0,0 0-42 0 0,0 0-48 0 0,0 0-54 0 0,0 0-59 0 0,1-1-53 0 0,-1 1-49 0 0,1-1-42 0 0,0 0-150 0 0,-1 0-42 0 0,1 1-181 0 0,0-1-490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9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1 210 7584 0 0,'0'0'222'0'0,"2"0"-15"0"0,4 0-168 0 0,8 0-37 0 0,-4 0 24 0 0,6 0 34 0 0,-9 0 104 0 0,0 0 55 0 0,-5 0-154 0 0,0 0-1 0 0,-1 0 1 0 0,1 0 0 0 0,0 0 0 0 0,-1-1 0 0 0,1 1 0 0 0,-1 0 0 0 0,1-1-1 0 0,1 0-64 0 0,5-4 260 0 0,2-1 121 0 0,6 4 88 0 0,-13 2-390 0 0,1-1 0 0 0,-1 1 0 0 0,0 0 0 0 0,0-1 1 0 0,0 0-1 0 0,0 0 0 0 0,2 0-79 0 0,4-3 222 0 0,1-1 32 0 0,-3 3-13 0 0,0 0-52 0 0,7 2 80 0 0,3-1-6 0 0,-1-6-46 0 0,5-2-13 0 0,-10 5-143 0 0,7-3 41 0 0,-2 5 14 0 0,0 0-42 0 0,3-5-30 0 0,-8 2-25 0 0,-2 2-6 0 0,6-3 27 0 0,-2-6 67 0 0,0 2-82 0 0,-4 7 14 0 0,-9 3-38 0 0,0 0-1 0 0,1 0 1 0 0,-1 0-1 0 0,0 0 1 0 0,0 0-1 0 0,1 0 1 0 0,-1 0-1 0 0,0 0 1 0 0,0 0-1 0 0,0 0 1 0 0,1 0-1 0 0,-1 0 1 0 0,0 0 0 0 0,0 0-1 0 0,0-1 1 0 0,1 1-1 0 0,-1 0 1 0 0,0 0-1 0 0,0 0 1 0 0,0 0-1 0 0,0 0 1 0 0,1-1-1 0 0,-1 1 1 0 0,0 0-1 0 0,0 0 1 0 0,0 0 0 0 0,0 0-1 0 0,0-1 1 0 0,0 1-1 0 0,1 0 1 0 0,-1 0-1 0 0,0-1 1 0 0,0 1-1 0 0,0 0 1 0 0,0 0-1 0 0,1-10 46 0 0,-1-8 57 0 0,0-11-82 0 0,-3 23 22 0 0,-10-7-32 0 0,-3 0-11 0 0,8 10-3 0 0,5 3-5 0 0,1-1 0 0 0,-1 1 0 0 0,0 0 0 0 0,0 0 0 0 0,0 0 0 0 0,1 0 0 0 0,-1 0 0 0 0,0 0 0 0 0,0 1 0 0 0,0 0 0 0 0,1-1 0 0 0,-2 2 8 0 0,-1 4-29 0 0,5-5 29 0 0,0-1-1 0 0,0 1 0 0 0,0-1 0 0 0,-1 1 0 0 0,1-1 1 0 0,0 0-1 0 0,-1 1 0 0 0,1-1 0 0 0,0 0 1 0 0,-1 1-1 0 0,1-1 0 0 0,-1 0 0 0 0,1 1 1 0 0,0-1-1 0 0,-1 0 0 0 0,1 0 0 0 0,-1 1 0 0 0,1-1 1 0 0,-1 0-1 0 0,1 0 0 0 0,-1 0 0 0 0,1 0 1 0 0,-1 0-1 0 0,1 0 0 0 0,-1 1 0 0 0,1-1 0 0 0,-1 0 1 0 0,1-1-1 0 0,-1 1 0 0 0,1 0 0 0 0,-1 0 1 0 0,0 0 0 0 0,-1 0-3 0 0,-1 1 0 0 0,1-1 0 0 0,0 1 0 0 0,-1 0 0 0 0,1-1 0 0 0,0 1 0 0 0,-1 0 0 0 0,1 0 0 0 0,0 1 1 0 0,0-1-1 0 0,0 0 0 0 0,0 1 0 0 0,0-1 0 0 0,0 1 0 0 0,1 0 0 0 0,-1 0 0 0 0,0 0 0 0 0,1-1 0 0 0,-1 1 0 0 0,1 1 1 0 0,0-1-1 0 0,-1 1 3 0 0,-3 10 0 0 0,-9-5 0 0 0,-5 18 69 0 0,9-10 47 0 0,0 1-1 0 0,1 0 1 0 0,-4 11-116 0 0,11-9 156 0 0,2-18-140 0 0,0 0 1 0 0,0 1-1 0 0,0-1 0 0 0,-1 1 1 0 0,1-1-1 0 0,0 1 0 0 0,0-1 1 0 0,-1 0-1 0 0,1 1 1 0 0,-1 0-17 0 0,-4 5 71 0 0,4-5-54 0 0,0-1 0 0 0,0 0 0 0 0,0 1 0 0 0,1-1 0 0 0,-1 1 0 0 0,0-1 0 0 0,1 1 0 0 0,-1 0 0 0 0,1-1 0 0 0,-1 1 0 0 0,1-1 0 0 0,-1 1 0 0 0,1 0 0 0 0,0-1 0 0 0,0 1 0 0 0,0 0 0 0 0,0-1 0 0 0,0 1 1 0 0,1 0-1 0 0,-1-1 0 0 0,0 1 0 0 0,1 0 0 0 0,-1-1 0 0 0,1 2-17 0 0,4 5 76 0 0,-4-7-64 0 0,0 1 1 0 0,0-1-1 0 0,0 0 1 0 0,0 1-1 0 0,-1 0 1 0 0,1-1 0 0 0,0 1-1 0 0,-1-1 1 0 0,0 1-1 0 0,1 0 1 0 0,-1-1-1 0 0,0 1 1 0 0,0 0 0 0 0,0 0-13 0 0,0-1 7 0 0,1 1 1 0 0,-1 0-1 0 0,0-1 0 0 0,0 1 1 0 0,1 0-1 0 0,-1-1 1 0 0,1 1-1 0 0,-1-1 1 0 0,1 1-1 0 0,0 0 1 0 0,-1-1-1 0 0,1 1 1 0 0,0-1-1 0 0,0 0 1 0 0,0 1-1 0 0,0-1 1 0 0,0 0-1 0 0,1 0-7 0 0,2 3 16 0 0,0-1 0 0 0,0 0 0 0 0,0 0 0 0 0,1-1 0 0 0,0 1-16 0 0,-1 0 12 0 0,1-1 0 0 0,-1 1-1 0 0,0 0 1 0 0,0 0 0 0 0,0 0-12 0 0,-2-1 3 0 0,-1-1 1 0 0,1 1-1 0 0,-1-1 0 0 0,1 0 1 0 0,0 1-1 0 0,-1-1 1 0 0,1 0-1 0 0,0 0 0 0 0,0-1 1 0 0,0 1-1 0 0,0 0-3 0 0,28 1 38 0 0,-26-1-38 0 0,1-1 0 0 0,-1 1 0 0 0,0 0 0 0 0,0 0 0 0 0,0 0 1 0 0,1 1-1 0 0,-1 0 4 0 0,-1-1 0 0 0,0 0 1 0 0,1 0-1 0 0,-1 0 0 0 0,1 0 1 0 0,-1-1-1 0 0,1 1 0 0 0,0-1 1 0 0,-1 0-1 0 0,1 0 1 0 0,-1-1-1 0 0,2 1-4 0 0,11-6 8 0 0,1 0-29 0 0,1 4-39 0 0,-14 3-20 0 0,2-1 65 0 0,-2 0-5 0 0,-2 1-27 0 0,1-1-23 0 0,-1 0-38 0 0,0 0-16 0 0,1 0-37 0 0,-1 0-40 0 0,0 0-46 0 0,0-1 4 0 0,0 1-38 0 0,0 0-39 0 0,1-1-44 0 0,-1 1-45 0 0,0-1-48 0 0,0 1-50 0 0,1-1-54 0 0,7-4-1256 0 0,9-4-1035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09.9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7376 0 0,'0'3'216'0'0,"0"1"-34"0"0,0 24-116 0 0,0-22-25 0 0,0 1 75 0 0,0 1 63 0 0,0 0 52 0 0,0 3 129 0 0,0 21 786 0 0,0-18-696 0 0,0-2-122 0 0,0-1-105 0 0,1-5 60 0 0,0-1-42 0 0,1 0 6 0 0,2 3 77 0 0,3 4 232 0 0,-6-6-326 0 0,-1 0 39 0 0,0 6 260 0 0,-1 3-40 0 0,1-13-422 0 0,0 0 0 0 0,0 0 0 0 0,0 0 0 0 0,1 0 0 0 0,-1 0 0 0 0,1 0 0 0 0,-1 0 0 0 0,1 0 0 0 0,0 1-67 0 0,1 0 107 0 0,1 2 3 0 0,1 1 48 0 0,-1 0 23 0 0,-2 0 62 0 0,-1-2-80 0 0,0 0 34 0 0,0-3-92 0 0,0 1-38 0 0,0 0-24 0 0,0 0-44 0 0,0 3-31 0 0,0-2 47 0 0,0-1 56 0 0,0 1 78 0 0,0 0 52 0 0,0-1 87 0 0,0 0 99 0 0,0 1 113 0 0,3-3-428 0 0,-3 0-69 0 0,1 0 1 0 0,-1 0-1 0 0,1 0 1 0 0,-1 0-1 0 0,0 0 1 0 0,1 0-1 0 0,-1 0 1 0 0,1-1-1 0 0,-1 1 1 0 0,1 0-1 0 0,-1 0 1 0 0,0 0-1 0 0,1 0 1 0 0,-1 0-1 0 0,1-1 0 0 0,-1 1 1 0 0,0 0-1 0 0,1 0 1 0 0,-1-1-1 0 0,0 1 1 0 0,1 0-1 0 0,-1 0 1 0 0,0-1-1 0 0,0 1 1 0 0,1 0-1 0 0,-1-1 1 0 0,0 1-1 0 0,0 0 1 0 0,1-1-1 0 0,-1 1 1 0 0,0-1-4 0 0,5-6 36 0 0,2 3-22 0 0,-7 4-12 0 0,0-1 0 0 0,1 1 0 0 0,-1 0 0 0 0,1-1 0 0 0,-1 1 0 0 0,1 0 0 0 0,-1 0 0 0 0,0-1 0 0 0,1 1 0 0 0,-1-1-1 0 0,0 1 1 0 0,1 0 0 0 0,-1-1 0 0 0,0 1 0 0 0,0-1 0 0 0,1 1 0 0 0,-1-1 0 0 0,0 1 0 0 0,0-1 0 0 0,0 1 0 0 0,0 0 0 0 0,1-1 0 0 0,-1 1 0 0 0,0-1 0 0 0,0 0 0 0 0,0 1 0 0 0,0-1 0 0 0,0 1 0 0 0,0-1 0 0 0,0 1 0 0 0,-1-1 0 0 0,1 1-2 0 0,0-2 4 0 0,0 0 0 0 0,1 0 0 0 0,-1 0 0 0 0,0 1 0 0 0,1-1 1 0 0,0 0-1 0 0,-1 1 0 0 0,1-1 0 0 0,0 0 0 0 0,0 1 0 0 0,-1-1 0 0 0,1 1 0 0 0,0-1 0 0 0,1 1 0 0 0,-1-1 0 0 0,0 1 0 0 0,0 0 0 0 0,1 0 1 0 0,-1-1-5 0 0,12-14 15 0 0,-8 6-15 0 0,-1 1 0 0 0,-1-1-1 0 0,2-5 1 0 0,0-3-20 0 0,-4 16 8 0 0,0 0 1 0 0,0 0-1 0 0,0 0 0 0 0,0 0 0 0 0,1 0 1 0 0,-1 0-1 0 0,1 0 0 0 0,-1 0 0 0 0,1 1 1 0 0,0-1 11 0 0,12-14-76 0 0,-1-10-6 0 0,0-2-85 0 0,-12 26 147 0 0,1 0-1 0 0,-1 0 1 0 0,1 0-1 0 0,-1 1 0 0 0,1-1 1 0 0,0 0-1 0 0,0 1 1 0 0,0-1-1 0 0,-1 1 1 0 0,2 0-1 0 0,0-1 21 0 0,10-5-150 0 0,0 2 42 0 0,1 1 21 0 0,7 1 13 0 0,-19 3 68 0 0,0 0-1 0 0,-1 0 0 0 0,1 0 0 0 0,0 0 1 0 0,-1 1-1 0 0,1-1 0 0 0,0 1 0 0 0,-1-1 0 0 0,1 1 1 0 0,0-1-1 0 0,-1 1 0 0 0,1 0 0 0 0,-1 0 0 0 0,1 0 1 0 0,0 0 6 0 0,6 4-31 0 0,10 3-25 0 0,8 0 25 0 0,-9-2 1 0 0,-15-6 27 0 0,0 2 0 0 0,1-1 0 0 0,-1 0 1 0 0,0 0-1 0 0,0 1 0 0 0,-1-1 0 0 0,1 1 0 0 0,0-1 0 0 0,0 1 0 0 0,0 0 3 0 0,13 12-35 0 0,4-1 36 0 0,0 2 0 0 0,-2 0 0 0 0,6 6-1 0 0,-10-9 53 0 0,-8-8-38 0 0,0 1 1 0 0,-1-1 0 0 0,1 1-1 0 0,-1 0 1 0 0,0 0-1 0 0,1 3-15 0 0,0 2 50 0 0,-4-7-37 0 0,0-1 0 0 0,0 0 0 0 0,0 0 0 0 0,0 1 0 0 0,1-1 0 0 0,-1 0 0 0 0,1 0 0 0 0,0 0 0 0 0,-1 0-13 0 0,1-1 8 0 0,-1 0 0 0 0,0 0 0 0 0,1 0 0 0 0,-1 1 0 0 0,0-1 1 0 0,0 0-1 0 0,0 1 0 0 0,0-1 0 0 0,0 1 0 0 0,0-1 0 0 0,-1 1 0 0 0,1 0 0 0 0,-1-1 0 0 0,1 1 0 0 0,-1 0 0 0 0,1-1 0 0 0,-1 1 0 0 0,0 0 0 0 0,0-1 0 0 0,0 2-8 0 0,2 8 52 0 0,4 2-22 0 0,-5-12-25 0 0,0 1 0 0 0,0-1 0 0 0,0 1 0 0 0,0-1 0 0 0,0 1 0 0 0,-1 0 0 0 0,1 0 0 0 0,-1-1 0 0 0,1 1 0 0 0,-1 0 0 0 0,0 0 0 0 0,0-1 0 0 0,0 1-5 0 0,0-1 2 0 0,0 0 0 0 0,0 0 0 0 0,0 0 0 0 0,0 0 0 0 0,0 0 0 0 0,0 0-1 0 0,1-1 1 0 0,-1 1 0 0 0,0 0 0 0 0,0 0 0 0 0,1 0 0 0 0,-1 0 0 0 0,0-1 0 0 0,1 2-2 0 0,10 3 64 0 0,-11-3-58 0 0,1 0 1 0 0,0-1-1 0 0,-1 1 0 0 0,0 0 1 0 0,1 0-1 0 0,-1 0 1 0 0,0 0-1 0 0,0-1 1 0 0,0 1-1 0 0,0 0 0 0 0,0 1-6 0 0,-1 1 7 0 0,1-2 14 0 0,0-2-122 0 0,0 0-56 0 0,0 0 61 0 0,0 0-69 0 0,0 0-86 0 0,0 0 75 0 0,0 0-39 0 0,0 0-43 0 0,0 0-39 0 0,0 0-38 0 0,0 0-33 0 0,0 0-239 0 0,0 0-55 0 0,0 0-780 0 0,0 0-616 0 0,0 0-1169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44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1 209 6000 0 0,'0'0'174'0'0,"2"3"-7"0"0,2 0-140 0 0,-3-1-33 0 0,2 5 30 0 0,5 10 78 0 0,-1-7 182 0 0,0-2 43 0 0,-1-2-33 0 0,-1 0 49 0 0,-2 1 58 0 0,-1 2 70 0 0,0-4 298 0 0,4 2-387 0 0,8 17 644 0 0,-10-17-743 0 0,-1 0-45 0 0,-3-7-232 0 0,5 13 588 0 0,6-7-122 0 0,-6 7-50 0 0,6 0-8 0 0,-9-11-195 0 0,-1 0-60 0 0,-1 0-50 0 0,1 0-41 0 0,-1 1-25 0 0,-1 1-11 0 0,1-3 12 0 0,0-1 8 0 0,0 3 248 0 0,0-3-4 0 0,2 3-7 0 0,9 7-29 0 0,-8-7-17 0 0,-3-3-3 0 0,0 0-4 0 0,0 0-18 0 0,0 0-8 0 0,0 0-3 0 0,0 0-1 0 0,0 0-12 0 0,0 0-2 0 0,0 0 0 0 0,0 0-9 0 0,-3-3-39 0 0,-8-7-16 0 0,9 6-23 0 0,1 1-47 0 0,1-6-18 0 0,1 6-10 0 0,-1-25 104 0 0,0 0-38 0 0,0 0-47 0 0,0-2-56 0 0,0 25 8 0 0,0 0-1 0 0,1 1 0 0 0,0-1 0 0 0,0 1 0 0 0,1-3 0 0 0,1 0 11 0 0,-1 0-1 0 0,0 0 1 0 0,-1 0-1 0 0,0-1 1 0 0,1-1-11 0 0,-2 7 1 0 0,0 0-1 0 0,0 1 1 0 0,0-1 0 0 0,0 0 0 0 0,1 0 0 0 0,-1 0 0 0 0,0 1-1 0 0,1-1 1 0 0,0 0 0 0 0,-1 0 0 0 0,1 1 0 0 0,0-1 0 0 0,0 1-1 0 0,1-2 0 0 0,-1 2 0 0 0,0-1 0 0 0,-1 1 0 0 0,1-1 0 0 0,0 0 0 0 0,0 1 0 0 0,-1-1 0 0 0,1 0 0 0 0,-1 0 0 0 0,1 1 0 0 0,-1-1 0 0 0,0 0 0 0 0,1 0 0 0 0,-1 0-1 0 0,0 0 1 0 0,-1-1 0 0 0,1 1 0 0 0,0 0 0 0 0,0-1 0 0 0,1 1 0 0 0,-1-1 0 0 0,0 1 0 0 0,1-1 0 0 0,-1 1 0 0 0,1 0 0 0 0,0 0 0 0 0,0-1 0 0 0,0 1 0 0 0,0 0 0 0 0,0 0 0 0 0,1 0 0 0 0,-1 0 0 0 0,1 0 0 0 0,-1 0 0 0 0,2 0 0 0 0,0-2 1 0 0,0 0-1 0 0,0 0 0 0 0,-1 0 0 0 0,1 0 0 0 0,0-3 0 0 0,13-16-15 0 0,-2 11-24 0 0,18-4 16 0 0,-30 16 18 0 0,0-1-1 0 0,0 1 0 0 0,-1-1 0 0 0,1 1 0 0 0,0 0 0 0 0,0 0 0 0 0,0-1 0 0 0,-1 1 1 0 0,3 1 5 0 0,8-4-8 0 0,-8 1 3 0 0,1 0-1 0 0,-1 0 1 0 0,0 0-1 0 0,1 1 1 0 0,-1-1-1 0 0,1 1 1 0 0,-1 0-1 0 0,1 1 1 0 0,-1-1-1 0 0,1 1 1 0 0,0 0-1 0 0,-1 0 0 0 0,5 1 6 0 0,-1-1-11 0 0,0 2 0 0 0,1-1 0 0 0,-1 1 0 0 0,0 0 0 0 0,7 3 11 0 0,-13-4-5 0 0,2 0 4 0 0,-1 0-1 0 0,0 0 1 0 0,1-1-1 0 0,-1 1 1 0 0,1-1-1 0 0,-1 0 0 0 0,0 0 1 0 0,1 0 1 0 0,16 1 0 0 0,-7 3-12 0 0,0 0-1 0 0,0 0 0 0 0,-1 1 0 0 0,1 1 0 0 0,0 1 13 0 0,-9-5 0 0 0,0 0 0 0 0,0 0 0 0 0,0 0 0 0 0,1 0 0 0 0,-1-1 0 0 0,4 2 0 0 0,-5-3-5 0 0,0 1 1 0 0,0 0 0 0 0,-1 0-1 0 0,1 0 1 0 0,0 0-1 0 0,-1 1 1 0 0,1-1 0 0 0,-1 1-1 0 0,1-1 1 0 0,-1 1 0 0 0,0 0-1 0 0,1 1 5 0 0,20 15-11 0 0,-21-17 11 0 0,1 1 0 0 0,-1 0 0 0 0,1-1 0 0 0,-1 1 0 0 0,0 0 0 0 0,0 0 0 0 0,0 1 0 0 0,0-1 0 0 0,-1 0 0 0 0,1 1 0 0 0,0-1 0 0 0,-1 1 0 0 0,0-1 0 0 0,12 14 14 0 0,-11-15-8 0 0,-1 1 0 0 0,0-1 0 0 0,1 0 0 0 0,-1 1 0 0 0,0-1 0 0 0,0 1 0 0 0,0-1 0 0 0,0 1 0 0 0,0-1 0 0 0,0 1 0 0 0,0 0 0 0 0,-1-1 0 0 0,1 1 0 0 0,-1 0 0 0 0,1 0 0 0 0,-1 0 0 0 0,0-1 0 0 0,1 1 0 0 0,-1 0 0 0 0,0 1-6 0 0,0 0 4 0 0,0 0 1 0 0,0 1-1 0 0,1-1 1 0 0,-1 0-1 0 0,1 0 1 0 0,0 0-1 0 0,1 2-4 0 0,6 13 73 0 0,-7-13-49 0 0,0-1 1 0 0,0 0 0 0 0,0 1-1 0 0,-1-1 1 0 0,1 0-1 0 0,-1 1 1 0 0,0-1-1 0 0,0 1 1 0 0,-1 3-25 0 0,0 8 81 0 0,1-14-70 0 0,-1 0 0 0 0,1 0 0 0 0,0-1-1 0 0,0 1 1 0 0,-1 0 0 0 0,1 0 0 0 0,-1-1-1 0 0,0 1 1 0 0,1 0 0 0 0,-1-1 0 0 0,0 1-1 0 0,0 0 1 0 0,0-1-11 0 0,0 1 11 0 0,0-1 0 0 0,0 1 0 0 0,0-1 1 0 0,0 1-1 0 0,0 0 0 0 0,1-1 0 0 0,-1 1 0 0 0,1 0 0 0 0,-1 0 0 0 0,1 0 0 0 0,0-1 0 0 0,0 1 0 0 0,0 0-11 0 0,0 9 51 0 0,0 13 60 0 0,-3-11-65 0 0,-1-7-63 0 0,3-5-28 0 0,0 1-36 0 0,-1-1-19 0 0,1 0-37 0 0,0 1-40 0 0,0-2-47 0 0,1 1-50 0 0,-1 0-47 0 0,1-1-44 0 0,-1 0-39 0 0,1 1-266 0 0,0-1-65 0 0,0 0-50 0 0,0 0-37 0 0,0 0-1474 0 0,0 0-1306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10.5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368 96 5672 0 0,'0'0'124'0'0,"0"0"17"0"0,0 0 12 0 0,0-3-15 0 0,0-5-113 0 0,0 0 13 0 0,0-5 39 0 0,0 6 108 0 0,-2 3 63 0 0,2 3-212 0 0,0 1 1 0 0,-1 0-1 0 0,1-1 0 0 0,0 1 0 0 0,-1 0 1 0 0,1-1-1 0 0,0 1 0 0 0,-1 0 0 0 0,1-1 1 0 0,-1 1-1 0 0,1 0 0 0 0,-1 0 1 0 0,1 0-1 0 0,-1-1 0 0 0,1 1 0 0 0,-1 0 1 0 0,1 0-1 0 0,-1 0 0 0 0,1 0 0 0 0,0 0 1 0 0,-1 0-1 0 0,1 0 0 0 0,-1 0 0 0 0,1 0 1 0 0,-1 0-37 0 0,1 0 14 0 0,0 0 0 0 0,0 0 0 0 0,0 0 0 0 0,0 0 0 0 0,0 0 0 0 0,-1 0 0 0 0,1 0-1 0 0,0 0 1 0 0,0 0 0 0 0,0 0 0 0 0,0 0 0 0 0,0 0 0 0 0,0 0 0 0 0,0 0 0 0 0,0 0 0 0 0,0 0 0 0 0,0 0 0 0 0,-1 0 0 0 0,1 0 0 0 0,0 0 0 0 0,0 0 0 0 0,0 0 0 0 0,0 0 0 0 0,0 0 0 0 0,0 0 0 0 0,0 0 0 0 0,0 0 0 0 0,0 0 0 0 0,0 0 0 0 0,0 0 0 0 0,0 0 0 0 0,0 0 0 0 0,-1 0 0 0 0,1-1 0 0 0,0 1-1 0 0,0 0 1 0 0,0 0 0 0 0,0 0 0 0 0,0 0 0 0 0,0 0 0 0 0,0 0 0 0 0,0 0 0 0 0,0 0 0 0 0,0 0 0 0 0,0 0 0 0 0,0-1 0 0 0,0 1 0 0 0,0 0 0 0 0,0 0 0 0 0,0 0 0 0 0,0 0 0 0 0,0 0 0 0 0,0 0 0 0 0,0 0 0 0 0,0 0 0 0 0,0 0 0 0 0,0-1-14 0 0,-1-6 511 0 0,-4 3-61 0 0,-2-1-41 0 0,2-5 138 0 0,-6 5-16 0 0,8 1-336 0 0,2 1-57 0 0,-3-2 129 0 0,-1 4-66 0 0,-3 0 100 0 0,-59 1 806 0 0,43 0-836 0 0,13 0-183 0 0,1 0-40 0 0,8 0-36 0 0,1 1 1 0 0,-1-1 0 0 0,0 0 0 0 0,0 1 0 0 0,1 0 0 0 0,-1-1 0 0 0,1 1-1 0 0,-1 0 1 0 0,1 0 0 0 0,-1-1 0 0 0,-1 2-13 0 0,-5 4 35 0 0,-40 15-19 0 0,32-8-16 0 0,-9 11 0 0 0,23-21 0 0 0,-1 2 0 0 0,1 10 0 0 0,2-14 0 0 0,0 31 0 0 0,0-25 0 0 0,-1-5 0 0 0,1 1 0 0 0,0-1 0 0 0,0 0 0 0 0,0 0 0 0 0,1 0 0 0 0,-1 0 0 0 0,0 1 0 0 0,1-1 0 0 0,-1 0 0 0 0,1 1 0 0 0,13 21-6 0 0,-1 0-55 0 0,-12-23 59 0 0,-1 1 1 0 0,1-1-1 0 0,-1 0 0 0 0,0 1 1 0 0,1-1-1 0 0,-1 1 0 0 0,0-1 1 0 0,0 1-1 0 0,0-1 0 0 0,0 1 2 0 0,0-1 1 0 0,0 1-1 0 0,0-1 0 0 0,0 1 1 0 0,0-1-1 0 0,0 1 0 0 0,1-1 1 0 0,-1 1-1 0 0,0-1 0 0 0,1 0 1 0 0,-1 1-1 0 0,5 5-9 0 0,0 0 1 0 0,1-1-1 0 0,-1 0 0 0 0,1 0 1 0 0,0 0-1 0 0,4 2 9 0 0,9 10-12 0 0,-12-11 12 0 0,-4-3 0 0 0,0-1 0 0 0,1 1 0 0 0,-1-1 0 0 0,1-1 0 0 0,-1 1 0 0 0,2 0 0 0 0,5 2 0 0 0,-8-4 0 0 0,1 0 0 0 0,-1 0 0 0 0,0 0 0 0 0,1 1 0 0 0,-1-1 0 0 0,0 0 0 0 0,0 1 0 0 0,0 0 0 0 0,0 0 0 0 0,17 17 31 0 0,0 0 51 0 0,41 41 266 0 0,-55-53-210 0 0,11 20 367 0 0,-10-16-323 0 0,-6-11-179 0 0,1 4 56 0 0,0 0 34 0 0,0 6 175 0 0,-1 0 40 0 0,0 15 492 0 0,-1-17-546 0 0,1-2-38 0 0,0-4-178 0 0,-1 1-1 0 0,1-1 1 0 0,-1 0-1 0 0,0 0 0 0 0,1 0 1 0 0,-1 0-1 0 0,0 1 1 0 0,-1-1-1 0 0,1 0 0 0 0,0-1 1 0 0,-1 1-1 0 0,1 0 0 0 0,-1 0 1 0 0,1-1-1 0 0,-1 1 1 0 0,0 0-1 0 0,0-1 0 0 0,1 0 1 0 0,-1 1-1 0 0,0-1 0 0 0,0 0 1 0 0,0 0-1 0 0,-1 0 1 0 0,1 0-1 0 0,0-1 0 0 0,0 1 1 0 0,-1-1-1 0 0,1 1 0 0 0,-2-1-37 0 0,4 0 8 0 0,-1 0-1 0 0,1 0 0 0 0,-1 0 0 0 0,1 0 0 0 0,-1 0 1 0 0,1 0-1 0 0,-1 0 0 0 0,1 0 0 0 0,-1 0 1 0 0,1 0-1 0 0,-1 0 0 0 0,1 1 0 0 0,-1-1 0 0 0,1 0 1 0 0,-1 0-1 0 0,1 0 0 0 0,-1 1 0 0 0,1-1 0 0 0,0 0 1 0 0,-1 0-1 0 0,1 1 0 0 0,-1-1 0 0 0,1 1 0 0 0,0-1 1 0 0,-1 0-1 0 0,1 1 0 0 0,0-1 0 0 0,-1 1 0 0 0,1-1-7 0 0,-8 8 139 0 0,-7-7-33 0 0,2-1-17 0 0,-1 4 39 0 0,5 1-74 0 0,8-4-46 0 0,0 0 0 0 0,-1 0 0 0 0,1 0 0 0 0,-1-1 0 0 0,1 1 0 0 0,-1 0-1 0 0,0-1 1 0 0,1 1 0 0 0,-1-1 0 0 0,1 1 0 0 0,-1-1 0 0 0,0 0 0 0 0,1 0 0 0 0,-1 0-8 0 0,-20 0 72 0 0,-20 0-2 0 0,40 0-65 0 0,0 0 0 0 0,0 0 0 0 0,0-1 0 0 0,1 1 0 0 0,-1 0 1 0 0,0-1-1 0 0,0 0 0 0 0,1 1 0 0 0,-1-1 0 0 0,0 0 0 0 0,1 0 0 0 0,-1 0 0 0 0,1 0-5 0 0,-1 0 6 0 0,1 0-1 0 0,-1 0 0 0 0,1 0 0 0 0,-1 1 0 0 0,0-1 0 0 0,0 0 0 0 0,1 1 0 0 0,-1-1 1 0 0,0 1-1 0 0,0 0 0 0 0,1-1 0 0 0,-1 1 0 0 0,0 0-5 0 0,-5 0 11 0 0,4 1-9 0 0,1-1-1 0 0,0 0 1 0 0,0 0-1 0 0,0 0 0 0 0,-1 0 1 0 0,1-1-1 0 0,0 1 1 0 0,0-1-1 0 0,0 1 0 0 0,-1-1-1 0 0,-7-7 15 0 0,4 2-51 0 0,6 6 36 0 0,-7-6-109 0 0,0 1-73 0 0,-1 1-72 0 0,1 3-68 0 0,6 1 313 0 0,1 0-1 0 0,0 0 1 0 0,0 0-1 0 0,0 0 0 0 0,0 0 1 0 0,0 0-1 0 0,0 0 0 0 0,0 1 1 0 0,0-1-1 0 0,0 0 0 0 0,0 0 1 0 0,-1 0-1 0 0,1 0 1 0 0,0-1-1 0 0,0 1 0 0 0,0 0 1 0 0,0 0-1 0 0,0 0 0 0 0,0 0 1 0 0,0 0-1 0 0,0 0 0 0 0,0 0 1 0 0,0 0-1 0 0,0 0 1 0 0,-1 0-1 0 0,1 0 0 0 0,0 0 1 0 0,0 0-1 0 0,0 0 0 0 0,0 0 1 0 0,0 0-1 0 0,0 0 0 0 0,0 0 1 0 0,0 0-1 0 0,0 0 1 0 0,0-1-1 0 0,0 1 0 0 0,0 0 1 0 0,0 0-1 0 0,0 0 0 0 0,0 0 1 0 0,0 0-1 0 0,0 0 0 0 0,0 0 1 0 0,0 0-1 0 0,0 0 1 0 0,0 0-1 0 0,0-1 0 0 0,0 1 1 0 0,0 0-1 0 0,0 0 0 0 0,0 0 1 0 0,0 0-1 0 0,0 0 0 0 0,0 0 1 0 0,0 0-1 0 0,0 0 10 0 0,-1-7-314 0 0,-1 0 163 0 0,-1 2 29 0 0,1 3 38 0 0,1 0-43 0 0,0 1-22 0 0,-1 0-45 0 0,1 0-53 0 0,1 0-62 0 0,-1 0-66 0 0,0 1-61 0 0,1-1-55 0 0,0 1-47 0 0,-1 0-162 0 0,1-1-47 0 0,0 1-195 0 0,0 0-522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17.5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49 7424 0 0,'0'0'166'0'0,"0"0"29"0"0,0 0 12 0 0,2 2-34 0 0,12 13-165 0 0,-4-2 112 0 0,-3-2 88 0 0,-2-2 61 0 0,-4-7-170 0 0,0 0 0 0 0,0 0 0 0 0,0 0 0 0 0,1 0-1 0 0,-1 0 1 0 0,1 0 0 0 0,-1 0 0 0 0,1 0 0 0 0,0 0-99 0 0,10 5 309 0 0,-2-3 104 0 0,-1 0-61 0 0,-8-3-304 0 0,1 0 0 0 0,-1 0 1 0 0,0 0-1 0 0,1 0 0 0 0,-1 1 0 0 0,0-1 0 0 0,0 0 0 0 0,0 1 1 0 0,1 0-49 0 0,4 9 240 0 0,0 0-21 0 0,1-1 35 0 0,8 3 177 0 0,-3-5-187 0 0,8 5 170 0 0,-7-2-102 0 0,3 3 11 0 0,9-1 12 0 0,-20-10-260 0 0,0-1 1 0 0,0 1-1 0 0,0 0 0 0 0,0 0 0 0 0,-1 1 1 0 0,4 2-76 0 0,13 18 328 0 0,6-13-10 0 0,-26-10-289 0 0,1 1 0 0 0,0-1-1 0 0,-1 1 1 0 0,1 0 0 0 0,-1-1-1 0 0,1 1 1 0 0,-1 0 0 0 0,1 2-29 0 0,7 9 172 0 0,5-1 42 0 0,-3-5-97 0 0,10 7 90 0 0,-5 0-25 0 0,10 10 58 0 0,-15-17-101 0 0,-4-1-46 0 0,6 9 49 0 0,-9-9-103 0 0,9 9 84 0 0,8-1 10 0 0,-10-8-67 0 0,8 7 84 0 0,-6-5-59 0 0,-2 3-31 0 0,-1-1-10 0 0,4-1 23 0 0,-1 0-16 0 0,-11-6-52 0 0,1-1 1 0 0,-1 1 0 0 0,1-1 0 0 0,-1 1-1 0 0,0 0 1 0 0,0 1-6 0 0,3 9 43 0 0,6-7-22 0 0,-11-6-17 0 0,1 1-1 0 0,-1-1 1 0 0,0 1 0 0 0,1 0-1 0 0,-1-1 1 0 0,0 1 0 0 0,0 0-1 0 0,1-1 1 0 0,-1 1 0 0 0,0 0-1 0 0,0-1 1 0 0,0 1 0 0 0,0 0-1 0 0,0-1 1 0 0,0 1-4 0 0,0-1 0 0 0,2 5 69 0 0,9 6-41 0 0,-8-8-145 0 0,-3-3-15 0 0,0 0 44 0 0,0 0-14 0 0,0 0-56 0 0,0 0-157 0 0,0 0-283 0 0,0 0-30 0 0</inkml:trace>
  <inkml:trace contextRef="#ctx0" brushRef="#br0" timeOffset="422.84">480 1 7024 0 0,'0'0'157'0'0,"0"0"23"0"0,0 0 12 0 0,0 0 36 0 0,0 0 124 0 0,0 0 52 0 0,-3 2 11 0 0,-7 9-13 0 0,8-9-233 0 0,1-1-40 0 0,0 3 34 0 0,1 0-84 0 0,1 1-44 0 0,-1-2 60 0 0,0 4 52 0 0,0-5-98 0 0,1 0 0 0 0,-1 0 1 0 0,0 1-1 0 0,-1-1 0 0 0,1 0 1 0 0,0 0-1 0 0,0 0 0 0 0,-1 0 0 0 0,0 1 1 0 0,0 0-50 0 0,-6 14 291 0 0,-1 12 42 0 0,7-27-317 0 0,-4 14 205 0 0,-2 1 0 0 0,0-1 0 0 0,-1 0 0 0 0,-6 10-221 0 0,-6 10 340 0 0,15-27-222 0 0,0 0 0 0 0,-1 0 0 0 0,-4 3-118 0 0,-9 16 223 0 0,-2 15 72 0 0,-6-6 1 0 0,20-24-166 0 0,1 1 1 0 0,0 0-1 0 0,1 0 1 0 0,-2 13-131 0 0,-8 19 310 0 0,12-38-210 0 0,0 0 0 0 0,-1 0 0 0 0,0 0 0 0 0,-3 2-100 0 0,-5 10 280 0 0,-3 5 10 0 0,-6 10 68 0 0,14-21-173 0 0,0 5 30 0 0,0 1 28 0 0,-4-6-37 0 0,10-13-186 0 0,0 0 0 0 0,0 0-1 0 0,-1 0 1 0 0,1 1 0 0 0,0-1 0 0 0,0 0 0 0 0,0 1 0 0 0,0-1 0 0 0,0 1-1 0 0,0-1 1 0 0,1 1 0 0 0,-1 0 0 0 0,0-1 0 0 0,1 1 0 0 0,0 0 0 0 0,-1-1 0 0 0,1 1-1 0 0,0 0 1 0 0,0 0 0 0 0,0 0-20 0 0,-1-1 20 0 0,1 1 0 0 0,0-1 0 0 0,0 1 0 0 0,0 0 1 0 0,-1-1-1 0 0,1 1 0 0 0,-1-1 0 0 0,1 1 0 0 0,-1-1 0 0 0,0 2-20 0 0,-8 8 139 0 0,7-8-34 0 0,2-3-29 0 0,0 0-4 0 0,0 0 0 0 0,0 0-38 0 0,0-1-82 0 0,2-1-36 0 0,0 0-9 0 0,-1 1 54 0 0,4-6 66 0 0,-3 4-59 0 0,-1 1-32 0 0,0 0-45 0 0,-1-1-72 0 0,1 1-79 0 0,-1 0-91 0 0,1-1-106 0 0,-1 3 68 0 0,0-1-61 0 0,0 1-53 0 0,0-1-47 0 0,0 1-162 0 0,0 0-46 0 0,0 0-197 0 0,0 0-526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16.6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7920 0 0,'0'0'174'0'0,"0"0"29"0"0,0 0 13 0 0,3 0-31 0 0,10 0 46 0 0,-5 0-112 0 0,2 0 91 0 0,-8 0-114 0 0,0 0 36 0 0,0 0 28 0 0,1 0 47 0 0,0 0 57 0 0,2 0 67 0 0,2 1 50 0 0,-3 4-56 0 0,1 2-46 0 0,8-2 80 0 0,-7-1-204 0 0,0 1 48 0 0,20 20 590 0 0,-15-13-485 0 0,-3-4-115 0 0,-1-1-77 0 0,1 2 59 0 0,12 11 208 0 0,0 1-67 0 0,-3 2-59 0 0,-2 0-54 0 0,25 52 561 0 0,-21-40-428 0 0,-10-17-205 0 0,0-2-34 0 0,-8-13-79 0 0,21 40 249 0 0,24 57 289 0 0,-14-38-278 0 0,-5-14-62 0 0,-24-41-182 0 0,27 50 217 0 0,-20-38-140 0 0,2 0 0 0 0,0 0 0 0 0,3 1-111 0 0,15 17 166 0 0,-9 6-20 0 0,6-6-2 0 0,-6 6-8 0 0,5-6-32 0 0,-4 5-9 0 0,-3-14-26 0 0,-12-20-34 0 0,-1 1 0 0 0,-1 0-1 0 0,3 4-34 0 0,-1 2 34 0 0,-4-8-17 0 0,0-1-1 0 0,0 0 0 0 0,0 0 1 0 0,1 0-1 0 0,0 0 0 0 0,4 3-16 0 0,16 12 64 0 0,-14 9 2 0 0,2-11-26 0 0,-2-5 2 0 0,-2 1 18 0 0,18 17 86 0 0,-21-22-93 0 0,-4-7-42 0 0,0-1 1 0 0,0 0 0 0 0,0 0 0 0 0,1 1-1 0 0,-1-1 1 0 0,1 0 0 0 0,-1 0 0 0 0,1 0-1 0 0,0 0-11 0 0,6 6 33 0 0,21 20 146 0 0,-21-19-151 0 0,-5-6 47 0 0,-3-3 0 0 0,0 0 15 0 0,0 0 6 0 0,0 0 0 0 0,0 0 3 0 0,0 0 12 0 0,0 0 7 0 0,0 0 2 0 0,2 0-20 0 0,-1 0-98 0 0,0 0-1 0 0,-1 0 0 0 0,1 0 1 0 0,0 0-1 0 0,0-1 0 0 0,-1 1 1 0 0,1 0-1 0 0,0 0 0 0 0,-1 0 1 0 0,1 0-1 0 0,0-1 0 0 0,-1 1 1 0 0,1 0-1 0 0,-1-1 0 0 0,1 1-1 0 0,-1-1 1 0 0,1 0 0 0 0,-1 1 0 0 0,1-1 1 0 0,-1 0-1 0 0,0 0 0 0 0,0 0 0 0 0,1 0 0 0 0,-1 1 0 0 0,0-1 0 0 0,0 0 0 0 0,0 0 0 0 0,0 0 0 0 0,0 0 0 0 0,0 0-1 0 0,0-1 11 0 0,0 0 1 0 0,-1 0-1 0 0,1 1 0 0 0,0-1 1 0 0,-1 0-1 0 0,1 1 0 0 0,-1-1 1 0 0,1 1-1 0 0,-1-1 0 0 0,0 1 1 0 0,0-1-1 0 0,1 1 0 0 0,-1-1 1 0 0,0 1-1 0 0,0 0 0 0 0,-1-1 1 0 0,1 1-1 0 0,-1-1-11 0 0,0-1 123 0 0,1-1-55 0 0,1-5-17 0 0,1 7-12 0 0,-1-11 59 0 0,0-8 50 0 0,0-9 28 0 0,0-10-386 0 0,0 14 145 0 0,0-1 82 0 0,0-11 85 0 0,-1 29-66 0 0,1 6-23 0 0,-1 0 0 0 0,1 0 0 0 0,0 0 0 0 0,0 0 0 0 0,0 0 0 0 0,1 0-1 0 0,-1 0 1 0 0,1 0 0 0 0,-1 1 0 0 0,1-1 0 0 0,0-1-13 0 0,4-4 13 0 0,1-2-43 0 0,-3-7-61 0 0,-4 8 49 0 0,1 5 26 0 0,-1 0 0 0 0,1 1-1 0 0,0-1 1 0 0,0 0 0 0 0,1 0 0 0 0,-1 1 0 0 0,1-1 0 0 0,0 1-1 0 0,0-3 17 0 0,1 1-6 0 0,1-2 4 0 0,-1 0 1 0 0,0 0-1 0 0,-1 0 0 0 0,1 0 1 0 0,-1 0-1 0 0,0-7 2 0 0,-1-255 16 0 0,1 239 50 0 0,2-1 0 0 0,1-2-66 0 0,0 6 66 0 0,-2 0 0 0 0,0 0-66 0 0,1-20 69 0 0,2 20-54 0 0,0 2-33 0 0,0-20-90 0 0,1 21 34 0 0,-4 18 51 0 0,0-1 0 0 0,-1 1 0 0 0,0 0 0 0 0,0-1-1 0 0,0-4 24 0 0,-2-4-13 0 0,1 9 13 0 0,0-1-1 0 0,0 0 1 0 0,0 1-1 0 0,1-1 1 0 0,0 1-1 0 0,0-1 1 0 0,6-6 1 0 0,-6 11-2 0 0,-1 1-1 0 0,1 0 1 0 0,0-1 0 0 0,0 1 0 0 0,-1-1 0 0 0,1 1 0 0 0,-1-1-1 0 0,1 0 1 0 0,-1 1 0 0 0,0-1 0 0 0,0 1 0 0 0,0-1 0 0 0,1 0 1 0 0,-1-27-154 0 0,2 24 74 0 0,9-6-16 0 0,-9 8-35 0 0,-1 0 50 0 0,0-1 27 0 0,-2-2-7 0 0,1 6 35 0 0,0-2-173 0 0,0 1 56 0 0,0-1-22 0 0,0-2-91 0 0,0-3-249 0 0,0 5-454 0 0,0 2 572 0 0,0 0 38 0 0,0 0-43 0 0,0 0 151 0 0,0 0-35 0 0,0 0-38 0 0,0 0-35 0 0,0 0-445 0 0,0 0 127 0 0,0 0-48 0 0,0 0-820 0 0,0 0-631 0 0,0 0-1204 0 0</inkml:trace>
  <inkml:trace contextRef="#ctx0" brushRef="#br0" timeOffset="447.64">527 656 6952 0 0,'0'0'201'0'0,"3"-3"-4"0"0,9-6-91 0 0,-6 7 1 0 0,0 1 73 0 0,-3 0-46 0 0,1 1 33 0 0,0 0 40 0 0,0 0 42 0 0,0 0 48 0 0,1 0 51 0 0,4-2 88 0 0,-1-3-62 0 0,7-2 103 0 0,11 2 196 0 0,-12-2-227 0 0,-5 3-37 0 0,3 2 43 0 0,-3 2-264 0 0,-1-1-36 0 0,6 0 68 0 0,-4 0-81 0 0,-1-1 0 0 0,1 0 0 0 0,5-2-139 0 0,-4 0 131 0 0,2 0 49 0 0,-8 2-136 0 0,2 0 18 0 0,0-1 1 0 0,0 2 0 0 0,0-1-1 0 0,0 1 1 0 0,0 0 0 0 0,7 0-63 0 0,8 1 97 0 0,27 0 198 0 0,-31 0-222 0 0,0 0-47 0 0,1 0-74 0 0,-9 0-19 0 0,0 0-33 0 0,0 0-37 0 0,1 0-41 0 0,-1 0-44 0 0,0 0-49 0 0,0 0-51 0 0,0 0-56 0 0,-8 0 62 0 0,0 0-46 0 0,-1 0-43 0 0,1 0-37 0 0,0 0-129 0 0,0 0-37 0 0,3 0-1344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19.6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352 1 7080 0 0,'0'0'157'0'0,"0"3"23"0"0,0-3-172 0 0,1 0 0 0 0,-1 1 1 0 0,0-1-1 0 0,0 1 0 0 0,0-1 0 0 0,-1 1 0 0 0,1-1 1 0 0,0 0-1 0 0,0 1 0 0 0,0-1 0 0 0,0 1 0 0 0,0-1 1 0 0,0 0-1 0 0,0 1 0 0 0,-1-1 0 0 0,1 1 0 0 0,0-1 1 0 0,0 0-1 0 0,-1 1 0 0 0,1-1 0 0 0,0 0 0 0 0,-1 1 1 0 0,1-1-1 0 0,0 0 0 0 0,-1 0 0 0 0,1 1 0 0 0,0-1 1 0 0,-1 0-1 0 0,1 0 0 0 0,0 0 0 0 0,-1 1-8 0 0,-6 4 110 0 0,2 8-75 0 0,2-9-38 0 0,0 0 1 0 0,0-1-1 0 0,0 1 1 0 0,0 0-1 0 0,-1-1 1 0 0,-2 2 2 0 0,-5 6 23 0 0,4-1 31 0 0,-3 8 263 0 0,-5 4-9 0 0,0 0-40 0 0,5-4-23 0 0,-5 10 146 0 0,2-2-35 0 0,-58 98 1149 0 0,44-72-1007 0 0,16-27-93 0 0,1 1 0 0 0,-3 15-405 0 0,-6 20 428 0 0,10-39-283 0 0,-6 20 120 0 0,9 3 10 0 0,4-23-148 0 0,-10 53 284 0 0,-2 2-8 0 0,11-24-231 0 0,3 106 258 0 0,1-140-413 0 0,0 0 1 0 0,1-1-1 0 0,2 1 1 0 0,0-1 0 0 0,0 0-1 0 0,4 7-17 0 0,0 2 9 0 0,-1-1 9 0 0,-3-9-9 0 0,1-1 0 0 0,0 1 0 0 0,1-1 0 0 0,2 1-9 0 0,45 74 32 0 0,-32-57-11 0 0,0 1-8 0 0,10 10-13 0 0,-23-34-4 0 0,0-1 0 0 0,2 0-1 0 0,-1-1 1 0 0,1 0 0 0 0,8 6 4 0 0,11 6-100 0 0,-8 6-47 0 0,-13-20 86 0 0,-5-4 7 0 0,2 0-59 0 0,-1 0-81 0 0,0-1-49 0 0,-1 1-90 0 0,1-1-105 0 0,1 1-121 0 0,-2-1 90 0 0,0 0-71 0 0,0 0-76 0 0,0 0-82 0 0,8 5-1121 0 0,7 2-1032 0 0,-18-9 2849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21.1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0 5848 0 0,'0'0'168'0'0,"0"0"-39"0"0,0 0-4 0 0,0 0 48 0 0,0 0 146 0 0,0 0 272 0 0,0 0 17 0 0,0 0-15 0 0,0 0-87 0 0,0 3-40 0 0,0-2-446 0 0,0-1-1 0 0,0 0 0 0 0,0 1 0 0 0,0-1 0 0 0,0 1 1 0 0,0-1-1 0 0,0 1 0 0 0,0-1 0 0 0,0 0 0 0 0,0 1 1 0 0,0-1-1 0 0,0 1 0 0 0,-1-1 0 0 0,1 0 0 0 0,0 1 1 0 0,0-1-1 0 0,0 1 0 0 0,-1-1 0 0 0,1 0 0 0 0,0 1 1 0 0,0-1-1 0 0,-1 0 0 0 0,1 0 0 0 0,0 1 0 0 0,-1-1 1 0 0,1 0-1 0 0,0 0 0 0 0,-1 1 0 0 0,1-1 0 0 0,-1 0 1 0 0,1 0-20 0 0,-7 5 295 0 0,2 6 44 0 0,-6-6-41 0 0,6 8-8 0 0,-6 1-5 0 0,8-9-12 0 0,1 6-53 0 0,-4-1-44 0 0,1-2-42 0 0,0 2 31 0 0,-9 15 206 0 0,6-10-225 0 0,-2 12 183 0 0,2-5-92 0 0,2-9-133 0 0,-5 18 133 0 0,7-2-41 0 0,1-9-85 0 0,-8 28 161 0 0,7-22-128 0 0,-1 9 32 0 0,-5-3-34 0 0,-1 2 21 0 0,9-25-127 0 0,0-1-1 0 0,1 0 1 0 0,0 1-1 0 0,1-1 0 0 0,0 0 1 0 0,1 5-36 0 0,-1 23 154 0 0,0-22-98 0 0,-2-1 0 0 0,0 0 0 0 0,-2 6-56 0 0,1-2 80 0 0,0-1 1 0 0,1 10-81 0 0,1-20 27 0 0,1 0 1 0 0,1 0-1 0 0,-1 0 1 0 0,1 0-1 0 0,1 3-27 0 0,3 8 45 0 0,-3-10-26 0 0,0-1-1 0 0,-1 1 1 0 0,0 0 0 0 0,0-1 0 0 0,0 1 0 0 0,-1 0-19 0 0,1 1 20 0 0,0-1 1 0 0,0 0 0 0 0,0 1-1 0 0,1-1 1 0 0,0 0 0 0 0,2 5-21 0 0,-2-7 8 0 0,1 4 3 0 0,1 0 0 0 0,0 0 1 0 0,0-1-1 0 0,1 0 1 0 0,5 7-12 0 0,-6-9 14 0 0,26 29 11 0 0,-22-22 17 0 0,4-2-26 0 0,-3-3-14 0 0,-1 5 8 0 0,6-4 35 0 0,4-2-37 0 0,-13-5-121 0 0,2-1 92 0 0,24 1 201 0 0,-24-2-167 0 0,1 0-33 0 0,1 0-65 0 0,0 0-82 0 0,-1 0-49 0 0,-1-1-82 0 0,0 1-92 0 0,-1-1-103 0 0,-1 1-115 0 0,1-1-125 0 0,-4 1 317 0 0,0-1-36 0 0,0 1-37 0 0,-1-1-38 0 0,8-3-1437 0 0,1-5-1116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21.5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0 448 6992 0 0,'0'0'157'0'0,"0"0"23"0"0,0 0 12 0 0,0 0 40 0 0,0 0 141 0 0,0 2 62 0 0,0-1-416 0 0,0-1 0 0 0,0 1-1 0 0,0-1 1 0 0,0 1 0 0 0,0-1 0 0 0,0 0 0 0 0,0 1-1 0 0,0-1 1 0 0,1 1 0 0 0,-1-1 0 0 0,0 1 0 0 0,0-1-1 0 0,0 0 1 0 0,0 1 0 0 0,1-1 0 0 0,-1 0 0 0 0,0 1-1 0 0,0-1 1 0 0,0 1 0 0 0,1-1 0 0 0,-1 0 0 0 0,0 0 0 0 0,1 1-1 0 0,-1-1 1 0 0,0 0 0 0 0,1 1 0 0 0,-1-1 0 0 0,0 0-1 0 0,1 0 1 0 0,-1 0 0 0 0,1 1-19 0 0,6 3 326 0 0,-2 7 198 0 0,6-6 27 0 0,-6 9 8 0 0,1-6-284 0 0,1 0-49 0 0,1 0-53 0 0,-2 0-58 0 0,-1 2 13 0 0,-5-7-104 0 0,1-1 1 0 0,1 0-1 0 0,-1 0 0 0 0,0 1 1 0 0,1-1-1 0 0,-1 0 0 0 0,1 0 0 0 0,-1 0 1 0 0,1 0-25 0 0,3 3 76 0 0,0 1 1 0 0,-1-1-1 0 0,0 1 1 0 0,3 5-77 0 0,0 1 111 0 0,-2-4 62 0 0,0 0 1 0 0,-1 1-1 0 0,1 3-173 0 0,1 2 180 0 0,1-1-73 0 0,7 9 147 0 0,6 10 69 0 0,4 8 86 0 0,-6-14-82 0 0,-1-5 13 0 0,2 0 87 0 0,-12-13-278 0 0,-3 0-41 0 0,1 8 21 0 0,-5-14-120 0 0,1 1 1 0 0,0-1 0 0 0,-1 1-1 0 0,1-1 1 0 0,0 1 0 0 0,0-1-1 0 0,1 0 1 0 0,-1 0 0 0 0,0 1-1 0 0,1-1 1 0 0,-1 0 0 0 0,1 0 0 0 0,0 0-10 0 0,28 28 91 0 0,33 33 298 0 0,-60-60-310 0 0,-1-3 1 0 0,9 0-53 0 0,-8 0 4 0 0,-3 0-86 0 0,0 0-45 0 0,0 0 27 0 0,0 0-75 0 0,0 0-86 0 0,0 0 67 0 0,0 0-39 0 0,0 0-41 0 0,0 0-40 0 0,0 0-392 0 0,-1-1 92 0 0,1 1-55 0 0,-2-2-757 0 0,-2-2-598 0 0,-5-5-1135 0 0</inkml:trace>
  <inkml:trace contextRef="#ctx0" brushRef="#br0" timeOffset="284.48">336 480 7912 0 0,'0'0'232'0'0,"0"0"49"0"0,0 0 80 0 0,-3 0 30 0 0,3 0-365 0 0,-1 0 0 0 0,0 0-1 0 0,1 0 1 0 0,-1 0 0 0 0,0 0 0 0 0,1 0-1 0 0,-1 1 1 0 0,0-1 0 0 0,1 0-1 0 0,-1 1 1 0 0,1-1 0 0 0,-1 0 0 0 0,0 1-1 0 0,1-1 1 0 0,-1 0 0 0 0,1 1 0 0 0,-1-1-1 0 0,1 1 1 0 0,0-1 0 0 0,-1 1 0 0 0,1-1-1 0 0,-1 1 1 0 0,1 0-26 0 0,-5 4 244 0 0,-3-2-88 0 0,8-3-153 0 0,-1 0 0 0 0,1 0 0 0 0,0 0 0 0 0,0 0 0 0 0,0 0 0 0 0,0 0-1 0 0,0-1 1 0 0,0 1 0 0 0,0 0 0 0 0,0 0 0 0 0,0 0 0 0 0,0 0 0 0 0,-1 0 0 0 0,1 0 0 0 0,0 1 0 0 0,0-1 0 0 0,0 0 0 0 0,0 0 0 0 0,0 0-1 0 0,0 0 1 0 0,0 0 0 0 0,0 0 0 0 0,0 0 0 0 0,0 0 0 0 0,0 0 0 0 0,-1 0 0 0 0,1 0 0 0 0,0 0 0 0 0,0 0 0 0 0,0 0 0 0 0,0 0 0 0 0,0 0 0 0 0,0 0-1 0 0,0 0 1 0 0,0 0 0 0 0,0 1 0 0 0,0-1 0 0 0,0 0 0 0 0,0 0 0 0 0,0 0 0 0 0,0 0 0 0 0,0 0 0 0 0,0 0 0 0 0,0 0 0 0 0,0 0 0 0 0,0 0-1 0 0,0 0 1 0 0,0 1 0 0 0,0-1 0 0 0,0 0 0 0 0,0 0 0 0 0,0 0 0 0 0,0 0 0 0 0,0 0 0 0 0,0 0 0 0 0,0 0 0 0 0,0 0-3 0 0,0 2 18 0 0,0-1 1 0 0,-1 1-1 0 0,1-1 0 0 0,0 1 1 0 0,-1-1-1 0 0,1 1 1 0 0,-1-1-1 0 0,0 0 1 0 0,1 1-1 0 0,-1-1 0 0 0,0 1-18 0 0,-6 12 107 0 0,1 13 32 0 0,-1-11-30 0 0,-2 5 54 0 0,-2-2-60 0 0,3-5-14 0 0,1 1 40 0 0,3-2-39 0 0,-1 3 40 0 0,-5 3 33 0 0,5-11-104 0 0,0 0 0 0 0,1 1 0 0 0,0-1 0 0 0,1 1 0 0 0,-1 0-59 0 0,-5 19 184 0 0,8-27-175 0 0,-12 24 128 0 0,0-5 6 0 0,-6 20 87 0 0,10-20-151 0 0,0 0-34 0 0,8-19-42 0 0,0 0 0 0 0,0 0 0 0 0,1 0 0 0 0,-1 0 0 0 0,0 0 0 0 0,0 0 0 0 0,0 0 0 0 0,0 0 0 0 0,0 0-1 0 0,0-1 1 0 0,0 1 0 0 0,0 0 0 0 0,0-1 0 0 0,-1 1 0 0 0,1-1-3 0 0,0 1 2 0 0,1-1-1 0 0,-1 0 1 0 0,0 0 0 0 0,0 1-1 0 0,1-1 1 0 0,-1 1 0 0 0,0-1-1 0 0,1 1 1 0 0,-1-1 0 0 0,0 1-1 0 0,1-1 1 0 0,-1 1 0 0 0,1-1-1 0 0,-1 1 1 0 0,1 0 0 0 0,-1-1-1 0 0,1 1 1 0 0,-1 0 0 0 0,1 0-1 0 0,0-1 1 0 0,-1 1 0 0 0,1 0-1 0 0,0 0 1 0 0,0-1 0 0 0,0 1-1 0 0,-1 0 1 0 0,1 0 0 0 0,0 0-1 0 0,0 0-1 0 0,0 1-10 0 0,0-1 0 0 0,0 1 0 0 0,0 0-1 0 0,-1-1 1 0 0,1 1 0 0 0,-1 0 0 0 0,1-1-1 0 0,-1 1 1 0 0,1-1 0 0 0,-1 1 0 0 0,0 0 0 0 0,0-1-1 0 0,0 0 1 0 0,0 1 0 0 0,0-1 0 0 0,0 0-1 0 0,0 1 1 0 0,-1-1 10 0 0,0 1-83 0 0,1-1 15 0 0,1-1-35 0 0,-1 0-14 0 0,1 0-35 0 0,-1 0-40 0 0,1 0-45 0 0,-1 0-47 0 0,0 0-45 0 0,0 0-39 0 0,-1 0-36 0 0,1 0-118 0 0,-1 0-35 0 0,-4 0-1233 0 0</inkml:trace>
  <inkml:trace contextRef="#ctx0" brushRef="#br0" timeOffset="784.37">576 0 6104 0 0,'0'0'164'0'0,"0"0"-24"0"0,0 1 40 0 0,2 1 144 0 0,9 11 262 0 0,-9-8-425 0 0,-2-4-121 0 0,1 0 1 0 0,-1-1-1 0 0,0 1 0 0 0,1 0 0 0 0,-1-1 0 0 0,0 1 0 0 0,1 0 0 0 0,-1-1 0 0 0,1 1 0 0 0,-1-1 0 0 0,1 1 1 0 0,-1-1-1 0 0,1 1 0 0 0,-1-1 0 0 0,1 0 0 0 0,-1 1 0 0 0,1-1 0 0 0,0 1 0 0 0,-1-1 0 0 0,1 0 0 0 0,-1 0 1 0 0,1 1-41 0 0,4 1 154 0 0,11 11 369 0 0,0 1-30 0 0,-5-9-163 0 0,0 0 17 0 0,-1 3-68 0 0,6 6 75 0 0,-1-1-60 0 0,1-2-57 0 0,-1-1-54 0 0,1 4 85 0 0,-3 6-21 0 0,-1-1-54 0 0,0-5-5 0 0,15 18 103 0 0,-20-21-158 0 0,0 1 0 0 0,0-1 0 0 0,-1 1 1 0 0,1 6-134 0 0,2 4 146 0 0,6 17 128 0 0,0 0-4 0 0,-6-17-132 0 0,4 10 48 0 0,-6-16-82 0 0,0 2 1 0 0,-1-1-1 0 0,-1 1 1 0 0,2 12-105 0 0,-1 15 193 0 0,4-8 6 0 0,-4 6 1 0 0,0-19-69 0 0,-5-18-76 0 0,1 0-1 0 0,-1 0 1 0 0,0 1-1 0 0,0-1 1 0 0,0 5-55 0 0,-1-2 68 0 0,1-1 0 0 0,-2 1 1 0 0,1-1-1 0 0,-1 1 1 0 0,0-1-1 0 0,-1 1 0 0 0,0-1 1 0 0,0 0-1 0 0,-1 0 0 0 0,-2 4-68 0 0,-7 19 230 0 0,8-1 54 0 0,3-14-70 0 0,-3-3-55 0 0,-1 2-18 0 0,-7 5 23 0 0,2-1 2 0 0,-3 3-18 0 0,0 2 33 0 0,4-3-4 0 0,6-14-140 0 0,-1 0 0 0 0,0-1 0 0 0,0 1 0 0 0,-1 0 0 0 0,0-1 0 0 0,0 0 0 0 0,0 0 0 0 0,-5 3-37 0 0,-3 7 64 0 0,12-11-44 0 0,-1-1-1 0 0,-14 5 6 0 0,15-8-209 0 0,0-1 48 0 0,1 1 43 0 0,-1-1 40 0 0,-1 1 38 0 0,1 0 63 0 0,0 0 51 0 0,0-1 35 0 0,-3 3 409 0 0,2-2-413 0 0,1 0-66 0 0,0-1-77 0 0,-1 1-76 0 0,1-1-88 0 0,0 1-103 0 0,-1-1-41 0 0,1 1-89 0 0,0-1-96 0 0,-1 0-104 0 0,1 0-112 0 0,-1 1-121 0 0,2-1 375 0 0,-1 0-34 0 0,0 0-34 0 0,0 0-34 0 0,1 0-1664 0 0,0 0-1269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20.1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98 1 7552 0 0,'-6'0'52'0'0,"-3"0"-12"0"0,3 0 17 0 0,-4 0 59 0 0,-7 0 91 0 0,9-1-92 0 0,-9 3 211 0 0,16-2-313 0 0,1 1 0 0 0,-1-1-1 0 0,1 0 1 0 0,-1 1-1 0 0,1-1 1 0 0,-1 1-1 0 0,1-1 1 0 0,0 1-1 0 0,-1-1 1 0 0,1 1 0 0 0,0-1-1 0 0,-1 1 1 0 0,1-1-1 0 0,0 1 1 0 0,0-1-1 0 0,0 1 1 0 0,-1-1-1 0 0,1 1 1 0 0,0 0-1 0 0,0-1 1 0 0,0 1 0 0 0,0 0-1 0 0,0-1 1 0 0,0 1-1 0 0,0-1 1 0 0,0 1-13 0 0,0 4 67 0 0,-1 0 47 0 0,-4 6 395 0 0,2-7-318 0 0,1 0-81 0 0,0-1-92 0 0,1-1 38 0 0,0 0 0 0 0,1 0 0 0 0,-1 0 0 0 0,1 0-1 0 0,-1 0 1 0 0,1 0 0 0 0,0-1 0 0 0,0 1 0 0 0,0 1-56 0 0,1 12 305 0 0,-1 1-70 0 0,0-16-235 0 0,0 4 48 0 0,0 0 1 0 0,0 0-1 0 0,1 0 1 0 0,-1 0-1 0 0,2 3-48 0 0,9 17 234 0 0,-7 13-1 0 0,-5 28 212 0 0,0-3-49 0 0,4-24-198 0 0,2-17 37 0 0,0-1 0 0 0,2 1 0 0 0,5 10-235 0 0,-4-8 226 0 0,-4-3-34 0 0,-1 19 115 0 0,1 10-28 0 0,6-1-38 0 0,-4-3-7 0 0,4-11-1 0 0,-4-4 6 0 0,-1-15-77 0 0,-3-12-127 0 0,-1 1 0 0 0,0-1 1 0 0,0 1-1 0 0,0-1 0 0 0,0 1 1 0 0,-1-1-1 0 0,1 1 0 0 0,-1-1 1 0 0,0 1-36 0 0,0 11 115 0 0,0 10 39 0 0,3-3-35 0 0,2-7-29 0 0,-3-12-71 0 0,-1 1 0 0 0,0-1-1 0 0,0 0 1 0 0,0 1 0 0 0,0-1 0 0 0,-1 1 0 0 0,1 0 0 0 0,-1-1-1 0 0,0 1-18 0 0,0 54 217 0 0,0-20-154 0 0,0-38-60 0 0,0 1-1 0 0,0-1 0 0 0,-1 1 0 0 0,1 0 0 0 0,0-1 0 0 0,0 1 0 0 0,0-1 0 0 0,0 1 0 0 0,0-1 0 0 0,0 1 0 0 0,1-1 0 0 0,-1 1 0 0 0,0-1 0 0 0,0 1 0 0 0,0-1 0 0 0,0 1 0 0 0,0-1 1 0 0,1 1-1 0 0,-1-1 0 0 0,0 1 0 0 0,1-1 0 0 0,-1 0 0 0 0,0 1 0 0 0,1-1 0 0 0,-1 1 0 0 0,0-1 0 0 0,1 0 0 0 0,-1 1 0 0 0,1-1 0 0 0,-1 0 0 0 0,0 1 0 0 0,1-1 0 0 0,-1 0 0 0 0,1 0 1 0 0,-1 0-1 0 0,1 1 0 0 0,-1-1 0 0 0,1 0 0 0 0,-1 0 0 0 0,1 0 0 0 0,-1 0 0 0 0,1 0 0 0 0,-1 0 0 0 0,1 0 0 0 0,0 0 0 0 0,-1 0-2 0 0,3 0 72 0 0,-3 0-25 0 0,-3 0-135 0 0,2 0 124 0 0,-2 0-94 0 0,1 0-108 0 0,-1 0-113 0 0,-1 0-116 0 0,1 0-119 0 0,0 0-124 0 0,-1-1-126 0 0,3 1 332 0 0,-1-1-32 0 0,0 1-34 0 0,1-1-34 0 0,-5-3-1487 0 0,-4-5-1151 0 0</inkml:trace>
  <inkml:trace contextRef="#ctx0" brushRef="#br0" timeOffset="400.65">146 96 6272 0 0,'0'0'141'0'0,"0"0"23"0"0,3 0 11 0 0,5 1-105 0 0,11-1 9 0 0,-1-3-52 0 0,-10-2-39 0 0,5-2 18 0 0,-2 5 78 0 0,56 2 1324 0 0,-38 0-865 0 0,-13 0-287 0 0,0 0-44 0 0,0 0-54 0 0,0 0-63 0 0,-10 1-19 0 0,1-1 0 0 0,0 1 0 0 0,0 1 0 0 0,0-1 0 0 0,-1 1-1 0 0,1 0-75 0 0,10 3 147 0 0,12 0 114 0 0,-8 6-18 0 0,-8-8-130 0 0,-9-2-69 0 0,0 0 0 0 0,0 1-1 0 0,0-1 1 0 0,0 1 0 0 0,0 0 0 0 0,-1 0 0 0 0,1 0 0 0 0,0 0-44 0 0,24 14 152 0 0,2 0-20 0 0,-11 0-8 0 0,-8-6-46 0 0,-2 0 18 0 0,0-1 1 0 0,0 1-1 0 0,0 1-96 0 0,-7-8 20 0 0,0 0-1 0 0,0 1 1 0 0,0-1-1 0 0,0 1 1 0 0,-1 0-1 0 0,1-1 1 0 0,-1 3-20 0 0,5 23 133 0 0,0-13-29 0 0,-5-15-91 0 0,0 1-1 0 0,0 0 1 0 0,-1 0-1 0 0,1 0 1 0 0,0 0-1 0 0,-1 0 0 0 0,0 0 1 0 0,1 0-1 0 0,-1 0 1 0 0,0 0-1 0 0,0 0 1 0 0,0 0-1 0 0,0 0 1 0 0,0 0-1 0 0,-1 0 1 0 0,1-1-1 0 0,-1 2-12 0 0,-9 29 167 0 0,6-14-69 0 0,3-13-63 0 0,0 0 0 0 0,0 0 0 0 0,-1 0-1 0 0,1 0 1 0 0,-1-1 0 0 0,0 1 0 0 0,0-1 0 0 0,-1 1-35 0 0,-7 14 191 0 0,1 7 13 0 0,7-20-143 0 0,0 1-1 0 0,0-1 1 0 0,-1-1 0 0 0,0 3-61 0 0,-14 14 234 0 0,7-11-84 0 0,0 6 8 0 0,-4 5 33 0 0,-2-8-5 0 0,4-7-102 0 0,6-4-19 0 0,0 1 1 0 0,0 1-1 0 0,0-1 1 0 0,-4 5-66 0 0,-13 9 187 0 0,1-7-70 0 0,-2-2-40 0 0,20-8-69 0 0,0 1 1 0 0,0 0 0 0 0,0-1-1 0 0,0 0 1 0 0,0 0 0 0 0,0-1 0 0 0,0 1-1 0 0,-4-1-8 0 0,-51 0 19 0 0,20 0-80 0 0,27-1-125 0 0,0-6-145 0 0,4 2 114 0 0,-8 2-253 0 0,16 3 466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25.8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113 160 6992 0 0,'0'0'157'0'0,"-3"3"23"0"0,-8 8 12 0 0,6-9-27 0 0,-13-2 25 0 0,12 0-8 0 0,3 0-80 0 0,1 0 370 0 0,-1 3 9 0 0,1-1-381 0 0,-1 1 46 0 0,-8 8 468 0 0,6-7-376 0 0,2 0-62 0 0,1-2-138 0 0,1-1-41 0 0,-1 1 405 0 0,2-1-215 0 0,1 0-45 0 0,-1 1 31 0 0,-1 1-107 0 0,-2 3-35 0 0,3-5 55 0 0,-4 1 17 0 0,-3 4 67 0 0,7-4-132 0 0,-1 0 0 0 0,0 1 0 0 0,1 0 0 0 0,0-1 0 0 0,0 1 0 0 0,0-1 0 0 0,0 2-38 0 0,-3 6 257 0 0,-2 1-158 0 0,1 2 41 0 0,1 4 48 0 0,2 4 56 0 0,1 63 346 0 0,0-55-421 0 0,0-4-40 0 0,2 7 57 0 0,4-6-57 0 0,-1-1-28 0 0,0 23 91 0 0,0-24-95 0 0,-2-7-1 0 0,0-1 0 0 0,-2 0 0 0 0,1 4-96 0 0,-2-13 51 0 0,1 0 0 0 0,0 1 1 0 0,0-1-1 0 0,1 0 0 0 0,0 0 0 0 0,0 0 1 0 0,0 0-1 0 0,3 4-51 0 0,-2-5 47 0 0,0 1 1 0 0,-1 0 0 0 0,0-1-1 0 0,0 1 1 0 0,-1 0-1 0 0,0 0 1 0 0,0 0 0 0 0,0 4-48 0 0,-2-4 29 0 0,2 0 1 0 0,-1 0-1 0 0,1 0 1 0 0,0 0 0 0 0,0 0-1 0 0,1 0 1 0 0,0 0-1 0 0,0-1 1 0 0,1 1 0 0 0,1 1-30 0 0,-1 1 46 0 0,0-1 0 0 0,0 1 1 0 0,0 0-1 0 0,-1 1-46 0 0,5 16 97 0 0,4-4-37 0 0,-9-18-49 0 0,0 0 0 0 0,0 0-1 0 0,0 0 1 0 0,0 1 0 0 0,-1-1 0 0 0,2 4-11 0 0,4 12 28 0 0,3-6 25 0 0,-5-9-41 0 0,0 1 1 0 0,-1 0-1 0 0,1 0 1 0 0,1 5-13 0 0,1 0 19 0 0,4 8-9 0 0,-10-16-5 0 0,0-1 0 0 0,0 1 0 0 0,0-1 0 0 0,1 0 0 0 0,-1 1 0 0 0,1-1 0 0 0,0 0 0 0 0,-1 0 0 0 0,1 0 0 0 0,0 0 0 0 0,0-1 0 0 0,1 2-5 0 0,29 13 66 0 0,-21-13-64 0 0,3-2-68 0 0,-1-2-52 0 0,-5-2-36 0 0,-7 2 158 0 0,0 0-33 0 0,0-2-126 0 0,1 0-120 0 0,-1 0-109 0 0,0 1 43 0 0,0-1-47 0 0,0 1-45 0 0,1 0-39 0 0,1-2-575 0 0,1 1-110 0 0,3 1-791 0 0,2 2-1104 0 0</inkml:trace>
  <inkml:trace contextRef="#ctx0" brushRef="#br0" timeOffset="331.72">544 464 7512 0 0,'0'0'166'0'0,"0"0"29"0"0,0 0 13 0 0,0 0 36 0 0,2 0 125 0 0,8 0-71 0 0,12 1 325 0 0,-12 1-327 0 0,1 4 123 0 0,-5-2-158 0 0,-1 1 44 0 0,10 9 170 0 0,-5-5-150 0 0,-1 0 1 0 0,0 0-1 0 0,-1 1 0 0 0,3 3-325 0 0,-4-1 190 0 0,3 5 102 0 0,5 0 96 0 0,-7-8-165 0 0,0 0-56 0 0,10 17 211 0 0,-12-15-222 0 0,2 0 50 0 0,0 3-16 0 0,4 7 40 0 0,3 5 37 0 0,-3-7-34 0 0,-5-8-113 0 0,-1 0 0 0 0,0 1 1 0 0,-1 0-1 0 0,-1 0 1 0 0,3 9-121 0 0,-7-20 6 0 0,3 6 10 0 0,0 0 0 0 0,1 0 0 0 0,0-1 0 0 0,4 7-16 0 0,18 29 128 0 0,-13-20-96 0 0,1-14 31 0 0,-9 5-31 0 0,6 0 48 0 0,-6-7 12 0 0,6 4-16 0 0,-9-7-28 0 0,-2-3-101 0 0,1 0-169 0 0,-1-1 86 0 0,0 1 73 0 0,0-1 59 0 0,0 0 67 0 0,0-2 277 0 0,0 2-239 0 0,0 0-95 0 0,0 0-45 0 0,0 0-34 0 0,0 0-101 0 0,0 0-93 0 0,0 0-106 0 0,-1 0-121 0 0,1 1 197 0 0,0-1-34 0 0,0 0-38 0 0,0 1-38 0 0,0-1-40 0 0,0 1-42 0 0,0-1-44 0 0,0 0-45 0 0,0-3-1428 0 0,0-5-1140 0 0</inkml:trace>
  <inkml:trace contextRef="#ctx0" brushRef="#br0" timeOffset="632.25">1119 432 7616 0 0,'0'0'222'0'0,"-3"0"-15"0"0,-4 1-172 0 0,2 5-25 0 0,4-5-9 0 0,1-1 0 0 0,-1 1-1 0 0,1 0 1 0 0,-1-1 0 0 0,1 1-1 0 0,-1-1 1 0 0,1 1 0 0 0,-1-1-1 0 0,1 1 1 0 0,-1-1 0 0 0,0 1 0 0 0,1-1-1 0 0,-1 0 1 0 0,0 1 0 0 0,1-1-1 0 0,-1 0 1 0 0,0 0 0 0 0,0 1 0 0 0,1-1-1 0 0,-1 0 1 0 0,0 0 0 0 0,0 0-1 0 0,1 0 1 0 0,-1 0 0 0 0,0 0-1 0 0,0 0 7 0 0,0 0 0 0 0,0 0 0 0 0,0 0 1 0 0,0 1-1 0 0,0-1 0 0 0,0 0 0 0 0,0 1 0 0 0,0-1 1 0 0,0 0-1 0 0,1 1 0 0 0,-1-1 0 0 0,0 1 0 0 0,0 0 1 0 0,0-1-1 0 0,1 1 0 0 0,-1 0 0 0 0,0-1 0 0 0,0 1 1 0 0,1 0-1 0 0,-1 0 0 0 0,1-1 0 0 0,-1 1 0 0 0,1 0 1 0 0,-1 0-1 0 0,1 0 0 0 0,-1 0 0 0 0,1 0-7 0 0,-11 15 74 0 0,3-8-38 0 0,-2 2 99 0 0,0 0 75 0 0,1-1 45 0 0,-12 15 406 0 0,10-8-309 0 0,5-7-196 0 0,1 1-56 0 0,-18 36 418 0 0,-2 4-29 0 0,23-46-433 0 0,-1 0 1 0 0,0 0 0 0 0,0 0 0 0 0,0 0 0 0 0,0 0 0 0 0,0 0-1 0 0,-1-1 1 0 0,-3 3-57 0 0,-7 7 178 0 0,2 1-5 0 0,-14 26 361 0 0,13-19-292 0 0,2-5-42 0 0,-2 2-4 0 0,0 1-9 0 0,2-3 1 0 0,-5 8 46 0 0,1-14-54 0 0,13-8-168 0 0,1-1 0 0 0,0 0 0 0 0,0 1 0 0 0,0-1 0 0 0,0 1 1 0 0,0-1-1 0 0,1 1 0 0 0,-1-1 0 0 0,0 1 0 0 0,1 0 0 0 0,-1 1-12 0 0,0 1 27 0 0,-1 1-1 0 0,0-1 1 0 0,0 1 0 0 0,-1-1-1 0 0,1 0 1 0 0,-1 0 0 0 0,0 0 0 0 0,0 0-1 0 0,0 0 1 0 0,0 0 0 0 0,-1-1 0 0 0,0 0-27 0 0,2 0-68 0 0,2 0-46 0 0,0-1 78 0 0,0-1-16 0 0,0 1-23 0 0,0-1-38 0 0,0 0-17 0 0,0 0-40 0 0,0 0-44 0 0,0 0-50 0 0,0 0-55 0 0,0 0-49 0 0,0-1-44 0 0,0 0-40 0 0,0 1-134 0 0,0-1-38 0 0,0 0-162 0 0,0 0-435 0 0</inkml:trace>
  <inkml:trace contextRef="#ctx0" brushRef="#br0" timeOffset="1317.34">1375 1 5840 0 0,'0'0'132'0'0,"0"0"17"0"0,0 0 11 0 0,2 0-21 0 0,-1 0-134 0 0,12 0 19 0 0,6 1-29 0 0,-2 4 20 0 0,-8 2 48 0 0,-7-5 59 0 0,4 1 138 0 0,-1 0-170 0 0,2-1 61 0 0,7 4 183 0 0,-10-5-200 0 0,0 1 0 0 0,0 0 0 0 0,0 0-1 0 0,0 0 1 0 0,-1 0 0 0 0,1 1 0 0 0,1 1-134 0 0,5 4 278 0 0,5 1 245 0 0,-1-1-35 0 0,-5-1-225 0 0,3 4 87 0 0,1-3-84 0 0,8 8 118 0 0,-7 3-28 0 0,-5-5-95 0 0,5 1 74 0 0,-3-2-109 0 0,0 0 0 0 0,-1 0 1 0 0,-1 2-1 0 0,0-1 0 0 0,0 1 0 0 0,-2 0 1 0 0,1 3-227 0 0,7 16 351 0 0,-3 0-57 0 0,0 1-78 0 0,0-2-97 0 0,-12-32-117 0 0,6 19 172 0 0,-1 0 0 0 0,2 18-174 0 0,2 41 310 0 0,-1-15-62 0 0,-3-31-97 0 0,-2-18-44 0 0,-1 0-1 0 0,0 0 0 0 0,-1 5-106 0 0,-1 13 138 0 0,1 26 118 0 0,-5-25-120 0 0,-6 0 49 0 0,4-2 72 0 0,-4 3 30 0 0,6-15-150 0 0,-1 8 68 0 0,-5 1 45 0 0,-3-3-3 0 0,-21 43 409 0 0,14-18-147 0 0,19-48-486 0 0,0 0 0 0 0,0 0 0 0 0,0 0 0 0 0,-1-1 1 0 0,1 1-1 0 0,-1-1 0 0 0,0 1 0 0 0,0-1-23 0 0,-11 6 177 0 0,7 6-3 0 0,3-10-123 0 0,0 0 0 0 0,0 0 0 0 0,-1 0-1 0 0,1 0 1 0 0,-3 1-51 0 0,2-1 60 0 0,1-1 46 0 0,0-2-37 0 0,1 0-23 0 0,-1-2-24 0 0,-2 2 14 0 0,-1 10-11 0 0,6-11-24 0 0,-1 1 1 0 0,1-1-1 0 0,-1 0 0 0 0,0 1 0 0 0,1-1 0 0 0,-1 0 0 0 0,0 0 0 0 0,1 0 0 0 0,-1 0 0 0 0,0 1 0 0 0,1-1 0 0 0,-1 0 0 0 0,0 0 0 0 0,1 0 0 0 0,-1 0-1 0 0,-2 0 48 0 0,3 0-112 0 0,0 0-32 0 0,0 0-9 0 0,0 0-39 0 0,0 0-15 0 0,0 0-1 0 0,0 0-4 0 0,0 0-17 0 0,0 0-10 0 0,0 0-1 0 0,0 0-16 0 0,0 0-69 0 0,0 0-38 0 0,0 0 166 0 0,0 0-54 0 0,0 0-81 0 0,0 0 91 0 0,0 0-40 0 0,0 0-44 0 0,0 0-40 0 0,0 0-38 0 0,0 0-34 0 0,0 0-250 0 0,0 0-56 0 0,0 0-816 0 0,0 0-640 0 0,0 0-1220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24.8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322 17 7800 0 0,'0'0'174'0'0,"0"0"29"0"0,0 0 13 0 0,-2 0-31 0 0,-2 0-136 0 0,1-1-33 0 0,-2-4-68 0 0,1 0 49 0 0,0 2 80 0 0,-1 2 65 0 0,-2 0 91 0 0,-7 1 229 0 0,1 0-10 0 0,-17 0 665 0 0,11 0-512 0 0,10 0-381 0 0,1 0-39 0 0,0 0-47 0 0,0 0-53 0 0,7 0-76 0 0,1 0 1 0 0,-1 0 0 0 0,1 0 0 0 0,-1 0 0 0 0,1 0-1 0 0,-1 0 1 0 0,1 0 0 0 0,-1 0 0 0 0,1 0 0 0 0,-1 0-1 0 0,1 0 1 0 0,-1 0 0 0 0,1 0 0 0 0,-1 1 0 0 0,1-1-1 0 0,-1 0 1 0 0,1 0 0 0 0,-1 1 0 0 0,1-1 0 0 0,-1 0-1 0 0,1 0 1 0 0,0 1 0 0 0,-1-1 0 0 0,1 0 0 0 0,-1 1-1 0 0,1-1 1 0 0,0 1 0 0 0,0-1 0 0 0,-1 0 0 0 0,1 1-1 0 0,0-1 1 0 0,-1 1-10 0 0,-3 6 147 0 0,-7 0 57 0 0,-3 0-73 0 0,10-5-86 0 0,-7 3 50 0 0,9-5-75 0 0,-1 1 0 0 0,1 1 0 0 0,0-1 0 0 0,0 0 0 0 0,0 1 1 0 0,0-1-1 0 0,0 1 0 0 0,0-1 0 0 0,0 1-20 0 0,-25 29 206 0 0,6 0-100 0 0,8-7-17 0 0,6-1-39 0 0,5-16-38 0 0,0 0-1 0 0,0 0 0 0 0,-4 7-11 0 0,3-7 11 0 0,0 0 0 0 0,0 1 0 0 0,1-1 0 0 0,0 1 0 0 0,0 0 1 0 0,1-1-1 0 0,0 7-11 0 0,0 12 55 0 0,2 19-55 0 0,0-6 30 0 0,-1 105 130 0 0,1-127-138 0 0,0 0 0 0 0,2 0 0 0 0,3 12-22 0 0,-4-16 16 0 0,1 1 0 0 0,1 0-1 0 0,0 0 1 0 0,1 0-1 0 0,0 0 1 0 0,1-1 0 0 0,2 2-16 0 0,-6-11 2 0 0,0 0 0 0 0,0 0 1 0 0,1-1-1 0 0,-1 1 1 0 0,1-1-1 0 0,0 0 1 0 0,0 0-1 0 0,0 0 1 0 0,0 0-1 0 0,1 0 0 0 0,1 1-2 0 0,26 22 27 0 0,-28-23-24 0 0,0 0 1 0 0,1 0 0 0 0,-1-1-1 0 0,1 1 1 0 0,-1-1-1 0 0,1 0 1 0 0,0 0 0 0 0,0 0-4 0 0,26 8 48 0 0,5 3-17 0 0,-7-2 64 0 0,-12-7 4 0 0,3-3 48 0 0,-6-1-61 0 0,27 0 658 0 0,17-3-744 0 0,-25-2 153 0 0,-16 2-124 0 0,-1-2-42 0 0,44-9 24 0 0,-41 10-6 0 0,0 0 0 0 0,12-6-5 0 0,-11 2 43 0 0,-1 0 0 0 0,0-1 0 0 0,0-1 0 0 0,-1-1 0 0 0,7-7-43 0 0,-15 11 26 0 0,1-1 1 0 0,-1-1-1 0 0,0 0 1 0 0,-1 0-1 0 0,0-1 1 0 0,-1 0-1 0 0,0 0 1 0 0,0-1-1 0 0,0-2-25 0 0,-1-2 28 0 0,-1-1 0 0 0,0 0 0 0 0,-1 0 0 0 0,2-15-29 0 0,-3 16 22 0 0,-2 12-18 0 0,-1-1 0 0 0,0 0 0 0 0,0 1 0 0 0,0-1 0 0 0,0 1 0 0 0,0-1 0 0 0,-1 0 0 0 0,1 1 0 0 0,-1-1 1 0 0,0 1-1 0 0,0-1 0 0 0,-1 0-4 0 0,-4-18 42 0 0,3 2-10 0 0,1 9-20 0 0,0 0 1 0 0,0 1 0 0 0,-1-1-1 0 0,-3-6-12 0 0,-2-1 61 0 0,-1 0 0 0 0,-7-12-61 0 0,-6-2 32 0 0,18 27-34 0 0,-1 1-1 0 0,1-1 1 0 0,-1 1-1 0 0,-2-2 3 0 0,-11-7 0 0 0,5 3-13 0 0,1 1 0 0 0,-9-10 13 0 0,-2-3-87 0 0,18 18 57 0 0,-1 0 0 0 0,1 0 0 0 0,-1 1-1 0 0,1 0 1 0 0,-1 0 0 0 0,-5-2 30 0 0,-33-14-142 0 0,-25-10-63 0 0,28 16 135 0 0,7 5-1 0 0,11 2 3 0 0,8 3-14 0 0,1 2-23 0 0,-1 0-43 0 0,10 1 59 0 0,1 0 37 0 0,-1 0 27 0 0,-9 0 16 0 0,9 0-42 0 0,0 0-51 0 0,0 0-45 0 0,-1 0-66 0 0,-1 0-77 0 0,-1 0-89 0 0,5 0 141 0 0,1 0-34 0 0,-4 0-360 0 0,2 0 92 0 0,-1 0-46 0 0,-5 0-685 0 0,-2 0-534 0 0,-7 0-1020 0 0</inkml:trace>
  <inkml:trace contextRef="#ctx0" brushRef="#br0" timeOffset="379">370 592 9384 0 0,'0'0'208'0'0,"0"0"33"0"0,0 0 16 0 0,0 1-106 0 0,0 1-78 0 0,0 2-37 0 0,-2 3-26 0 0,-9-2-10 0 0,10-3 18 0 0,0 0 33 0 0,0 5 131 0 0,1 0 45 0 0,0 11 362 0 0,0-13-418 0 0,0-1-41 0 0,0 4 86 0 0,0-6-146 0 0,0 0-1 0 0,0 0 1 0 0,0 0-1 0 0,0 0 0 0 0,0 1 1 0 0,0-1-1 0 0,1 0 1 0 0,-1 0-1 0 0,1 0 0 0 0,0 1-69 0 0,4 6 209 0 0,1 1 83 0 0,-4 3 73 0 0,-1-6-174 0 0,0-1-37 0 0,1 0-8 0 0,3 4 33 0 0,1 2 20 0 0,-2-2-28 0 0,-1-1-66 0 0,1 0 1 0 0,0 0 0 0 0,0-1 0 0 0,1 1-1 0 0,2 2-105 0 0,1 0 149 0 0,2 0 38 0 0,-1-2-26 0 0,-2 0-36 0 0,11 18 170 0 0,-4-5-30 0 0,-7-11-171 0 0,-3-5-28 0 0,0 1 1 0 0,0-1 0 0 0,1-1-1 0 0,3 5-66 0 0,-6-8 18 0 0,-1 0-1 0 0,1 0 1 0 0,-1 0 0 0 0,1 0-1 0 0,-1 0 1 0 0,0 1 0 0 0,1-1-1 0 0,-1 0 1 0 0,-1 1-1 0 0,1-1 1 0 0,0 1 0 0 0,-1-1-1 0 0,1 1-17 0 0,-1-1 13 0 0,1 1-1 0 0,0-1 1 0 0,-1 1-1 0 0,1-1 0 0 0,0 1 1 0 0,0-1-1 0 0,1 0 1 0 0,-1 0-1 0 0,0 1 1 0 0,1-1-1 0 0,-1 0 0 0 0,1 0 1 0 0,0 0-13 0 0,11 11 74 0 0,-10-8-2 0 0,-3-3-56 0 0,0 0-1 0 0,1 0 0 0 0,-1 0 0 0 0,1-1 0 0 0,-1 1 0 0 0,1 0 0 0 0,0 0 0 0 0,0-1 0 0 0,0 1 0 0 0,0-1 0 0 0,0 1 0 0 0,0-1 0 0 0,0 1 0 0 0,0-1 0 0 0,1 1-15 0 0,1 1 160 0 0,-3-3 6 0 0,0 0-78 0 0,0 0-69 0 0,0 0-52 0 0,0 0-86 0 0,0 0-149 0 0,0 0 196 0 0,0 0-10 0 0,0 0-22 0 0,0 0-47 0 0,0 0-17 0 0,0 0-46 0 0,0 0-54 0 0,0 0-58 0 0,0 0-64 0 0,0 0-60 0 0,0 0-52 0 0,0 0-47 0 0,0 0-161 0 0,0 0-45 0 0,0 0-195 0 0,0 0-525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22.9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1 336 7464 0 0,'0'0'216'0'0,"0"0"62"0"0,3 0 137 0 0,0 0-296 0 0,0-1 109 0 0,1 0 66 0 0,3-2 481 0 0,-4 0-380 0 0,-1 2-256 0 0,0 0-59 0 0,-1-1-71 0 0,0 1-84 0 0,1 0 342 0 0,0 0-62 0 0,-1 0-51 0 0,1 0-45 0 0,0 1-24 0 0,0 0-38 0 0,3 1 22 0 0,-3-1-15 0 0,-1 0 51 0 0,11 1 329 0 0,3 0-15 0 0,8-5 144 0 0,-20 3-527 0 0,5-2 121 0 0,0 1-1 0 0,0-1 1 0 0,0 2 0 0 0,0-1 0 0 0,8 0-157 0 0,-3 2 195 0 0,-1-1-48 0 0,-1-2-21 0 0,5-1 0 0 0,9-2 57 0 0,-3 4 36 0 0,41 2 276 0 0,1 0-54 0 0,0 0-66 0 0,0 0-76 0 0,-52 1-262 0 0,0 0 1 0 0,1 1-1 0 0,-1 0 0 0 0,-1 1 0 0 0,2 0-37 0 0,-6-1 19 0 0,1-1 14 0 0,0 0-1 0 0,1 0 0 0 0,-1-1 0 0 0,8 0-32 0 0,-4-1 21 0 0,-10 1-18 0 0,0 0 1 0 0,-1 1-1 0 0,1-1 0 0 0,0 0 1 0 0,-1 0-1 0 0,1 1 0 0 0,0-1 1 0 0,-1 1-1 0 0,1-1 0 0 0,0 1 1 0 0,-1 0-1 0 0,1 0 0 0 0,-1-1 1 0 0,1 2-4 0 0,11 4 37 0 0,13-3-4 0 0,4-3 35 0 0,-12-1 0 0 0,-13 4-15 0 0,6 8 17 0 0,-8-9 20 0 0,-3-2 6 0 0,0 0-5 0 0,0 0-51 0 0,0 0-129 0 0,0 0-58 0 0,0 0-12 0 0,0 0-43 0 0,0 0 30 0 0,0 0-40 0 0,0 0-257 0 0,0 0 267 0 0,0 0-17 0 0,0 0-59 0 0,0 0 96 0 0,0 0-32 0 0,0 0-36 0 0,0 0-35 0 0,0 0-373 0 0,0 0 97 0 0,0-1-47 0 0,0 0-706 0 0,0-4-551 0 0,0-4-1051 0 0</inkml:trace>
  <inkml:trace contextRef="#ctx0" brushRef="#br0" timeOffset="1216.09">608 1 6120 0 0,'0'0'176'0'0,"0"0"-44"0"0,0 0-8 0 0,0 0 40 0 0,0 0 137 0 0,0 0 252 0 0,0 0 21 0 0,0 0-28 0 0,0 0-122 0 0,0 0-52 0 0,0 0-10 0 0,0 0-26 0 0,0 3-102 0 0,0 7-46 0 0,0-10-185 0 0,0 0 1 0 0,0 0-1 0 0,0 1 0 0 0,0-1 0 0 0,0 0 0 0 0,0 0 0 0 0,0 0 0 0 0,0 0 0 0 0,0 0 0 0 0,0 0 1 0 0,0 0-1 0 0,0 0 0 0 0,0 0 0 0 0,0 0 0 0 0,0 1 0 0 0,0-1 0 0 0,0 0 0 0 0,0 0 0 0 0,0 0 1 0 0,0 0-1 0 0,0 0 0 0 0,0 0 0 0 0,0 0 0 0 0,0 0 0 0 0,0 0 0 0 0,0 0 0 0 0,0 0 0 0 0,0 1 1 0 0,0-1-1 0 0,0 0 0 0 0,0 0 0 0 0,1 0 0 0 0,-1 0 0 0 0,0 0 0 0 0,0 0 0 0 0,0 0 0 0 0,0 0 1 0 0,0 0-1 0 0,0 0 0 0 0,0 0 0 0 0,0 0 0 0 0,0 0 0 0 0,0 0 0 0 0,0 0 0 0 0,1 0 0 0 0,-1 0 1 0 0,0 0-1 0 0,0 0 0 0 0,0 0 0 0 0,0 0 0 0 0,0 0 0 0 0,0 0 0 0 0,0 0 0 0 0,0 0 0 0 0,0 0 1 0 0,0 0-1 0 0,1 0-3 0 0,9 0 184 0 0,-10 0-180 0 0,0 0-1 0 0,1 0 1 0 0,-1 0 0 0 0,0 0 0 0 0,0 0 0 0 0,0 0 0 0 0,0 0-1 0 0,0 0 1 0 0,0 0 0 0 0,0 0 0 0 0,0 0 0 0 0,0 0 0 0 0,0 0-1 0 0,1 0 1 0 0,-1 0 0 0 0,0 0 0 0 0,0 0 0 0 0,0 0 0 0 0,0 0-1 0 0,0 0 1 0 0,0 0 0 0 0,0 0 0 0 0,0 0 0 0 0,0 0 0 0 0,0 0-1 0 0,0 0 1 0 0,1 0 0 0 0,-1 0 0 0 0,0 0 0 0 0,0 0 0 0 0,0 0-1 0 0,0 0 1 0 0,0 1 0 0 0,0-1 0 0 0,0 0 0 0 0,0 0 0 0 0,0 0-1 0 0,0 0 1 0 0,0 0 0 0 0,0 0 0 0 0,0 0 0 0 0,0 0 0 0 0,0 0-1 0 0,0 0 1 0 0,0 0 0 0 0,0 1 0 0 0,0-1 0 0 0,0 0 0 0 0,0 0-1 0 0,0 0 1 0 0,0 0 0 0 0,0 0 0 0 0,0 0 0 0 0,0 0 0 0 0,0 0-1 0 0,0 0 1 0 0,0 1-4 0 0,0-1 10 0 0,0 0 0 0 0,0 1 0 0 0,0-1 0 0 0,0 1 0 0 0,0-1 0 0 0,0 1 0 0 0,0-1 0 0 0,0 0 0 0 0,0 1 0 0 0,0-1 0 0 0,0 1 0 0 0,0-1 0 0 0,1 0 0 0 0,-1 1 0 0 0,0-1 0 0 0,0 1 0 0 0,0-1 0 0 0,1 0 0 0 0,-1 1 0 0 0,0-1 0 0 0,1 0 0 0 0,-1 1 0 0 0,0-1 0 0 0,1 0 0 0 0,-1 0 0 0 0,0 1 0 0 0,1-1 0 0 0,-1 0 0 0 0,0 0 0 0 0,1 0 0 0 0,-1 1-10 0 0,7 4 168 0 0,-1 8 60 0 0,-2-6-131 0 0,13 9 226 0 0,-13-12-264 0 0,0-2-46 0 0,1 1 28 0 0,-4-3-32 0 0,-1 0 0 0 0,1 0 1 0 0,-1 1-1 0 0,1-1 0 0 0,0 0 0 0 0,-1 1 1 0 0,1-1-1 0 0,-1 0 0 0 0,1 1 1 0 0,0-1-1 0 0,-1 1 0 0 0,1-1 0 0 0,-1 1 1 0 0,0-1-1 0 0,1 1 0 0 0,-1 0 1 0 0,1-1-1 0 0,-1 1 0 0 0,0-1 0 0 0,0 1 1 0 0,1 0-1 0 0,-1 0-9 0 0,3 4 33 0 0,1 2-3 0 0,2 0 33 0 0,17 16 234 0 0,-11-12-132 0 0,1 2 27 0 0,0-1-39 0 0,-2 0-38 0 0,0-1-33 0 0,4 4-24 0 0,2 2-46 0 0,4 4-41 0 0,6 6-35 0 0,-20-20 64 0 0,-4-3 15 0 0,0-1 0 0 0,1 0 0 0 0,-1 0 0 0 0,1 0 0 0 0,-1 0 0 0 0,2 0-15 0 0,1 0 32 0 0,-5-3-31 0 0,-1 0 1 0 0,1 0-1 0 0,-1 0 1 0 0,1 0-1 0 0,-1 1 1 0 0,0-1-1 0 0,1 0 1 0 0,-1 0-1 0 0,1 1 1 0 0,-1-1-1 0 0,0 0 1 0 0,1 0-1 0 0,-1 1 1 0 0,1-1-1 0 0,-1 0 1 0 0,0 1-1 0 0,0-1 1 0 0,1 0-1 0 0,-1 1 1 0 0,0-1-1 0 0,0 1 1 0 0,1-1-1 0 0,-1 1 1 0 0,0-1-1 0 0,0 0 1 0 0,0 1-1 0 0,0-1 1 0 0,1 1-1 0 0,-1-1 1 0 0,0 1-1 0 0,0-1 1 0 0,0 1-1 0 0,0-1 1 0 0,0 1-1 0 0,0-1 1 0 0,-1 1-2 0 0,4 4 74 0 0,8 6 1 0 0,-9-6 0 0 0,-2-1-63 0 0,0-4-14 0 0,4 8 23 0 0,6 9 44 0 0,-8-3-31 0 0,-2-12 57 0 0,0-2 6 0 0,0 0-7 0 0,0 0-2 0 0,0 5 0 0 0,0-1-37 0 0,-1-3-45 0 0,1 1 1 0 0,0-1 0 0 0,-1 0-1 0 0,1 0 1 0 0,-1 0 0 0 0,1 1 0 0 0,-1-1-1 0 0,0 0 1 0 0,1 0 0 0 0,-1 0 0 0 0,0 1-7 0 0,-3 2 94 0 0,-1 0 95 0 0,4-1-112 0 0,1 2-37 0 0,-1 1-1 0 0,-6-2 50 0 0,6-3-82 0 0,1-1-1 0 0,0 0 1 0 0,-1 0-1 0 0,1 0 1 0 0,0 1-1 0 0,-1-1 1 0 0,1 0-1 0 0,0 0 1 0 0,-1 1-1 0 0,1-1 1 0 0,0 0-1 0 0,-1 1 1 0 0,1-1-1 0 0,0 0 1 0 0,0 1 0 0 0,-1-1-1 0 0,1 0 1 0 0,0 1-1 0 0,0-1 1 0 0,0 1-1 0 0,0-1 1 0 0,0 0-1 0 0,-1 1 1 0 0,1-1-1 0 0,0 1 1 0 0,0-1-1 0 0,0 1 1 0 0,0-1-1 0 0,0 0 1 0 0,0 1 0 0 0,0 0-7 0 0,-2 4 160 0 0,-13 5-23 0 0,3-7-136 0 0,12-3-3 0 0,0 0 1 0 0,0 0-1 0 0,0 0 0 0 0,0 0 0 0 0,0 0 1 0 0,0 0-1 0 0,0 0 0 0 0,-1 0 0 0 0,1 0 0 0 0,0 0 1 0 0,0 0-1 0 0,0 0 0 0 0,0 0 0 0 0,0 0 1 0 0,0 0-1 0 0,0 0 0 0 0,0 0 0 0 0,0 0 0 0 0,0 0 1 0 0,-1 0-1 0 0,1 0 0 0 0,0 0 0 0 0,0 0 1 0 0,0 0-1 0 0,0 0 0 0 0,0 0 0 0 0,0 0 0 0 0,0 1 1 0 0,0-1-1 0 0,0 0 0 0 0,0 0 0 0 0,0 0 1 0 0,0 0-1 0 0,0 0 0 0 0,0 0 0 0 0,0 0 0 0 0,-1 0 1 0 0,1 0-1 0 0,0 0 0 0 0,0 0 0 0 0,0 0 0 0 0,0 1 1 0 0,0-1-1 0 0,0 0 0 0 0,0 0 0 0 0,0 0 1 0 0,0 0-1 0 0,0 0 0 0 0,0 0 0 0 0,0 0 0 0 0,0 0 1 0 0,0 0-1 0 0,0 0 0 0 0,0 1 0 0 0,0-1 1 0 0,0 0-1 0 0,1 0 2 0 0,-4 13-101 0 0,2-12 96 0 0,0 1 0 0 0,1-1 0 0 0,-1 0 0 0 0,0 0 0 0 0,0 0 0 0 0,0 0 0 0 0,0 0 0 0 0,0 0 0 0 0,0 0 0 0 0,0 0 0 0 0,0-1 0 0 0,-1 1 5 0 0,-8 3 40 0 0,7-1 18 0 0,-16 28 97 0 0,8-8-141 0 0,9-19-7 0 0,1 1 0 0 0,-1-1-1 0 0,0 0 1 0 0,-1 0 0 0 0,1 0-1 0 0,-1 0 1 0 0,1 0 0 0 0,-2 1-7 0 0,1-2 2 0 0,1 0 0 0 0,-1 0 0 0 0,1 0-1 0 0,0 1 1 0 0,0-1 0 0 0,0 2-2 0 0,0-1 0 0 0,0-1 0 0 0,0 0 0 0 0,0 1 0 0 0,0-1 0 0 0,-1 0 0 0 0,0 1 0 0 0,1-2 0 0 0,0 0 0 0 0,1 0 0 0 0,0 0 0 0 0,-1 1 0 0 0,1-1 0 0 0,0 0 0 0 0,0 1 0 0 0,0-1 0 0 0,0 1 0 0 0,1-1 0 0 0,-1 1 0 0 0,0 0 0 0 0,1-1 0 0 0,0-1 0 0 0,0 1 0 0 0,-1 0 0 0 0,1-1 0 0 0,0 1 0 0 0,-1 0 0 0 0,0-1 0 0 0,1 1 0 0 0,-1-1 0 0 0,0 1 0 0 0,0-1 0 0 0,0 0 0 0 0,0 1 0 0 0,0-1 0 0 0,0 0 0 0 0,0 0 0 0 0,0 1 0 0 0,-1-1 0 0 0,1 0 0 0 0,-1 0 0 0 0,-5 2-1 0 0,6-3 3 0 0,1 1-1 0 0,-1-1 0 0 0,1 0 1 0 0,-1 0-1 0 0,1 0 1 0 0,-1 0-1 0 0,1 1 0 0 0,-1-1 1 0 0,1 0-1 0 0,0 1 1 0 0,-1-1-1 0 0,1 0 1 0 0,-1 1-1 0 0,1-1 0 0 0,0 0 1 0 0,-1 1-1 0 0,1-1 1 0 0,0 1-1 0 0,0-1 0 0 0,-1 1 1 0 0,1-1-1 0 0,0 1 1 0 0,0-1-1 0 0,0 1 0 0 0,-1-1 1 0 0,1 1-1 0 0,0-1 1 0 0,0 1-1 0 0,0-1 1 0 0,0 1-1 0 0,0-1 0 0 0,0 1 1 0 0,0-1-1 0 0,0 1 1 0 0,0-1-1 0 0,0 1 0 0 0,1-1 1 0 0,-1 1-2 0 0,0 2-224 0 0,-1 0 106 0 0,1 0 88 0 0,-1-1 71 0 0,0 1 77 0 0,-2 4 368 0 0,1-4-329 0 0,1-2-113 0 0,0 1-37 0 0,0-1-42 0 0,0 1-52 0 0,1-1-57 0 0,-1 1-66 0 0,0 0-73 0 0,0-1-79 0 0,1 1 72 0 0,0-1-41 0 0,0 0-43 0 0,-1 1-46 0 0,1-1-47 0 0,0 1-50 0 0,0-1-52 0 0,0 1-54 0 0,0-2-1339 0 0,0 0-1122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45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459 16 9096 0 0,'0'0'200'0'0,"-3"0"33"0"0,3 0-222 0 0,-1 0-1 0 0,1 0 1 0 0,-1 0-1 0 0,1 0 1 0 0,-1 0-1 0 0,1 0 1 0 0,0 0-1 0 0,-1 0 1 0 0,1 0-1 0 0,-1 0 1 0 0,1 0 0 0 0,-1 0-1 0 0,1-1 1 0 0,0 1-1 0 0,-1 0 1 0 0,1 0-1 0 0,0 0 1 0 0,-1-1-1 0 0,1 1 1 0 0,0 0-1 0 0,-1 0 1 0 0,1-1 0 0 0,0 1-1 0 0,-1 0 1 0 0,1-1-1 0 0,0 1 1 0 0,0 0-1 0 0,-1-1 1 0 0,1 1-1 0 0,0-1 1 0 0,0 1-11 0 0,-5-7 140 0 0,1 5-106 0 0,-5 1-24 0 0,7 1-11 0 0,0 0 1 0 0,1 1-1 0 0,-1-1 1 0 0,0 0 0 0 0,1 1-1 0 0,-1-1 1 0 0,0 1-1 0 0,1-1 1 0 0,-1 1-1 0 0,1 0 1 0 0,-1 0-1 0 0,1-1 1 0 0,-1 1 0 0 0,1 1 0 0 0,-7 2 87 0 0,3-1 64 0 0,-2-1-11 0 0,0 1 43 0 0,5-1-88 0 0,-1 0 33 0 0,1-1 11 0 0,-1 2 36 0 0,1-1 40 0 0,-2 2 46 0 0,0 0-47 0 0,-8 8 200 0 0,-1-2-37 0 0,2-5-72 0 0,3-1-44 0 0,-5 6 72 0 0,5-3-129 0 0,-4 6 85 0 0,3 2-77 0 0,6-6-128 0 0,-2 8 63 0 0,-19 5 75 0 0,3 4 5 0 0,10-5 5 0 0,9-11-146 0 0,-4 7 75 0 0,-18 4 87 0 0,16-12-147 0 0,1 0 0 0 0,0 0 1 0 0,1 1-1 0 0,0-1 1 0 0,0 3-102 0 0,-16 31 277 0 0,17-34-229 0 0,-9 19 113 0 0,0 0-40 0 0,-2 7-14 0 0,-4 17 7 0 0,17-42-94 0 0,-3 7 20 0 0,0 0 1 0 0,2 0 0 0 0,0 0 0 0 0,0 1 0 0 0,2-1-1 0 0,-1 14-40 0 0,4-7 40 0 0,-1-7-1 0 0,0 0 0 0 0,-1 0 1 0 0,-1 4-40 0 0,-2-5 22 0 0,0 16 12 0 0,9 15-6 0 0,0-1 45 0 0,-4-37-47 0 0,0 1-1 0 0,1-1 1 0 0,0 0 0 0 0,0 0-1 0 0,1 0 1 0 0,0-1-1 0 0,0 1 1 0 0,1-1 0 0 0,0 1-1 0 0,1-1 1 0 0,0 0-26 0 0,8 18 75 0 0,3 2 2 0 0,11 13-56 0 0,-22-33-23 0 0,-3-5 2 0 0,0-1 0 0 0,1 1 0 0 0,-1-1 0 0 0,1 1 0 0 0,-1-1 0 0 0,1 0 0 0 0,0 0 0 0 0,0 0 0 0 0,2 2 0 0 0,12 8 0 0 0,-3 2 0 0 0,-11-10 0 0 0,0 0 0 0 0,1-1 0 0 0,-1 1 0 0 0,1-1 0 0 0,0 0 0 0 0,0 0 0 0 0,0 0 0 0 0,4 1 0 0 0,56 28-60 0 0,0 0-65 0 0,-58-29 167 0 0,0-1-77 0 0,-1 0-84 0 0,1 0-94 0 0,-1 0-101 0 0,1-1-111 0 0,0 0-118 0 0,-3 0 224 0 0,0 0-33 0 0,1 0-208 0 0,1 0-72 0 0,-1 0-75 0 0,1 0-78 0 0,8 3-1362 0 0,6 5-1222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28.7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 6504 0 0,'0'0'190'0'0,"0"0"46"0"0,3-3 84 0 0,8-7 31 0 0,-11 10-177 0 0,0 0-40 0 0,1 2 40 0 0,0 1-84 0 0,1 1-38 0 0,-1-3-11 0 0,-1-1 37 0 0,2 2 40 0 0,1-3-71 0 0,0 1 35 0 0,-1 1 78 0 0,1 0 78 0 0,-2 0-73 0 0,1 1 34 0 0,7 7 194 0 0,13 12 299 0 0,-8-3-336 0 0,-1 0-126 0 0,-1-1-40 0 0,12 16 144 0 0,-6-6-64 0 0,-7-9-124 0 0,10 16 142 0 0,-8-6-20 0 0,6 15 84 0 0,7-6-6 0 0,-5 8-22 0 0,6 6 6 0 0,3 6 45 0 0,-12-18-169 0 0,3 27-33 0 0,-19-60-164 0 0,20 71 220 0 0,0 11-229 0 0,-14-48 53 0 0,8 43 150 0 0,-12-60-59 0 0,-2 1 1 0 0,0 14-145 0 0,-2 28 251 0 0,0-23-35 0 0,-1-34-136 0 0,1 0 1 0 0,-1-1-1 0 0,-1 1 1 0 0,-1 5-81 0 0,-2 6 213 0 0,-2-1 0 0 0,-5 9-213 0 0,-5 18 285 0 0,7-17-93 0 0,-2 0 68 0 0,3-8 56 0 0,0-2 0 0 0,-1 0 0 0 0,-4 5-316 0 0,5-8 272 0 0,2 3 42 0 0,0 0 5 0 0,-2-4-38 0 0,-5 5 1 0 0,-1-1-72 0 0,-2 1-60 0 0,-1-1-49 0 0,15-16-79 0 0,1-1-1 0 0,0 2 0 0 0,0-1 1 0 0,0 0-1 0 0,0 0 1 0 0,0 1-22 0 0,2-2 11 0 0,-1-1-1 0 0,1 0 1 0 0,-1 1 0 0 0,0-1-1 0 0,1 0 1 0 0,-1 1 0 0 0,0-1-1 0 0,0 0 1 0 0,0 0 0 0 0,0 0-1 0 0,0 1 1 0 0,0-1 0 0 0,0 0-1 0 0,0 0 1 0 0,0-1 0 0 0,0 1 0 0 0,-1 0-1 0 0,1 0 1 0 0,0-1 0 0 0,-1 1-1 0 0,1 0 1 0 0,0-1 0 0 0,-1 0-1 0 0,1 1 1 0 0,-1-1 0 0 0,1 0-1 0 0,-1 1-10 0 0,-4 1 94 0 0,3 2-80 0 0,-3 2-2 0 0,-11 11 31 0 0,14-14-119 0 0,3-3-53 0 0,0 0-21 0 0,0 0-2 0 0,0 0 48 0 0,0 0-5 0 0,0 0-52 0 0,0 0-150 0 0,0 0-277 0 0,0 0 446 0 0,0 0 13 0 0,0 0-17 0 0,0 0-46 0 0,0 0-14 0 0,0 0-47 0 0,0 0-55 0 0,0 0-61 0 0,0 0-67 0 0,0 0-60 0 0,0 0-56 0 0,0 0-47 0 0,0 0-174 0 0,0 0-47 0 0,0 0-210 0 0,0 0-565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31.4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208 17 6968 0 0,'0'0'157'0'0,"0"0"23"0"0,-3 0 11 0 0,3 0-181 0 0,-1 0 1 0 0,0 0 0 0 0,0 0-1 0 0,1 0 1 0 0,-1 0 0 0 0,0 0-1 0 0,1-1 1 0 0,-1 1 0 0 0,0 0-1 0 0,1 0 1 0 0,-1 0 0 0 0,0-1-1 0 0,1 1 1 0 0,-1 0 0 0 0,1-1-11 0 0,-3-4 37 0 0,0 0 31 0 0,-1 2 51 0 0,-2 3 135 0 0,6 0-245 0 0,-1 0-1 0 0,1 0 0 0 0,0 0 1 0 0,0 0-1 0 0,0 0 1 0 0,0 0-1 0 0,0 0 0 0 0,0 0 1 0 0,0 0-1 0 0,0 0 0 0 0,0 0 1 0 0,0 0-1 0 0,-1 0 0 0 0,1 0 1 0 0,0 0-1 0 0,0 0 0 0 0,0 0 1 0 0,0 0-1 0 0,0 0 0 0 0,0 0 1 0 0,0 0-1 0 0,0 0 0 0 0,0 0 1 0 0,0 0-1 0 0,-1 0 1 0 0,1 0-1 0 0,0 0 0 0 0,0 0 1 0 0,0 0-1 0 0,0 0 0 0 0,0 0 1 0 0,0 0-1 0 0,0 0 0 0 0,0 1 1 0 0,0-1-1 0 0,0 0 0 0 0,0 0 1 0 0,0 0-1 0 0,0 0 0 0 0,0 0 1 0 0,0 0-1 0 0,0 0 0 0 0,0 0 1 0 0,0 0-1 0 0,0 0 1 0 0,0 1-1 0 0,0-1 0 0 0,0 0 1 0 0,0 0-1 0 0,0 0 0 0 0,0 0 1 0 0,0 0-1 0 0,0 0 0 0 0,0 0 1 0 0,0 0-1 0 0,0 0 0 0 0,0 1-8 0 0,0-1 23 0 0,0 1 0 0 0,0-1 0 0 0,0 1 0 0 0,0-1 0 0 0,0 1 0 0 0,0-1 0 0 0,0 1 0 0 0,0-1 0 0 0,0 1 0 0 0,0-1 0 0 0,-1 0 0 0 0,1 1 0 0 0,0-1 0 0 0,0 1 0 0 0,0-1 0 0 0,-1 1 0 0 0,1-1 0 0 0,0 1-1 0 0,-1-1 1 0 0,1 0 0 0 0,0 1 0 0 0,-1-1 0 0 0,1 0 0 0 0,0 1 0 0 0,-1-1 0 0 0,1 0 0 0 0,-1 0 0 0 0,1 1 0 0 0,-1-1 0 0 0,1 0 0 0 0,-1 0 0 0 0,1 0 0 0 0,0 1 0 0 0,-1-1 0 0 0,1 0 0 0 0,-1 0 0 0 0,1 0 0 0 0,-1 0 0 0 0,1 0-1 0 0,-1 0 1 0 0,1 0 0 0 0,-1 0-23 0 0,-2 0 364 0 0,0 0-48 0 0,3 0-303 0 0,-1 0 0 0 0,1 0 0 0 0,0 0 0 0 0,-1 0-1 0 0,1 0 1 0 0,-1 0 0 0 0,1 0 0 0 0,-1 0 0 0 0,1 0 0 0 0,0 0-1 0 0,-1 0 1 0 0,1 0 0 0 0,-1 1 0 0 0,1-1 0 0 0,0 0-1 0 0,-1 0 1 0 0,1 0 0 0 0,0 1 0 0 0,-1-1 0 0 0,1 0 0 0 0,0 0-1 0 0,-1 1 1 0 0,1-1 0 0 0,0 0 0 0 0,-1 1 0 0 0,1-1-1 0 0,0 0 1 0 0,0 1 0 0 0,0-1 0 0 0,-1 1 0 0 0,1-1-13 0 0,-5 7 201 0 0,-5-2 47 0 0,4 9-21 0 0,3-10-195 0 0,-4 4 167 0 0,-4 4 118 0 0,6-4-185 0 0,-8 20 287 0 0,5-8-187 0 0,2-5-84 0 0,1-1-53 0 0,-4 7 136 0 0,2-5-76 0 0,1 6-7 0 0,4-15-89 0 0,0 1 0 0 0,0-1 0 0 0,-1 0 0 0 0,-1 3-59 0 0,2-4 38 0 0,-1-1 0 0 0,1 0 1 0 0,0 0-1 0 0,0 1 1 0 0,1-1-1 0 0,0 1 0 0 0,0 0 1 0 0,0-1-1 0 0,0 1 1 0 0,1 3-39 0 0,0-1 57 0 0,-1 0 1 0 0,0 0-1 0 0,-1 0 1 0 0,1 0 0 0 0,-2 0-58 0 0,1 0 57 0 0,0 0 1 0 0,1-1-1 0 0,0 1 1 0 0,0 0 0 0 0,0 1-58 0 0,1 59 433 0 0,0-45-340 0 0,0-2-61 0 0,1-14-10 0 0,-1 1-1 0 0,1-1 0 0 0,1 1 1 0 0,-1-1-1 0 0,2 3-21 0 0,-1-3 22 0 0,0 1 0 0 0,0 1 0 0 0,-1-1 0 0 0,0 0 1 0 0,-1 4-23 0 0,1 4 49 0 0,1 0 1 0 0,0 0 0 0 0,5 16-50 0 0,0-1 55 0 0,-5-20-45 0 0,1 0 0 0 0,1-1 0 0 0,1 4-10 0 0,10 15 48 0 0,-12-24-38 0 0,0 0-1 0 0,-1 0 1 0 0,1 0-1 0 0,-1 1 1 0 0,0-1-1 0 0,-1 1 1 0 0,1 1-10 0 0,-1-2 5 0 0,0-1 0 0 0,1 1 1 0 0,-1-1-1 0 0,1 1 0 0 0,0-1 1 0 0,0 0-1 0 0,1 1-5 0 0,8 14 39 0 0,-10-16-33 0 0,0-1-1 0 0,0 0 1 0 0,0 1 0 0 0,0-1-1 0 0,1 0 1 0 0,0 0 0 0 0,-1 0-1 0 0,1 0 1 0 0,0 0 0 0 0,0 0-1 0 0,0 0 1 0 0,1 1-6 0 0,2-1 6 0 0,-4-2-5 0 0,-1 1-1 0 0,1-1 1 0 0,0 0-1 0 0,-1 0 0 0 0,1 1 1 0 0,-1-1-1 0 0,1 1 1 0 0,0-1-1 0 0,-1 0 0 0 0,1 1 1 0 0,-1-1-1 0 0,1 1 1 0 0,-1-1-1 0 0,1 1 0 0 0,-1 0 1 0 0,0-1-1 0 0,1 1 1 0 0,-1-1-1 0 0,0 1 0 0 0,1 0 1 0 0,-1-1-1 0 0,0 1 0 0 0,3 4 8 0 0,-3-4-5 0 0,1 0 1 0 0,0 0 0 0 0,-1 0-1 0 0,1 0 1 0 0,0 0-1 0 0,0 0 1 0 0,-1 0 0 0 0,1-1-1 0 0,0 1 1 0 0,0 0 0 0 0,0-1-1 0 0,1 1-3 0 0,8 4 2 0 0,2 2-54 0 0,-3 2-84 0 0,-7-4 32 0 0,1 1 31 0 0,-1-1 18 0 0,-1-2-14 0 0,1 0-26 0 0,-1-1-46 0 0,1-1-22 0 0,-1 1-47 0 0,1-1-55 0 0,1 1-61 0 0,-2-2-22 0 0,1 1-52 0 0,0-1-47 0 0,-1 1-40 0 0,1-1-143 0 0,0 0-41 0 0,0 0-173 0 0,2 0-467 0 0,-4 0 1289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32.1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1 6448 0 0,'0'0'141'0'0,"0"0"23"0"0,-3 0 13 0 0,-10 0-52 0 0,7 0-67 0 0,-2 0-57 0 0,-10 0 53 0 0,16 0-24 0 0,1 0 0 0 0,-1 0 1 0 0,0 1-1 0 0,0-1 0 0 0,1 0 1 0 0,-1 1-1 0 0,1-1 0 0 0,-1 1 0 0 0,0 0 1 0 0,1-1-1 0 0,-1 1 0 0 0,1 0 1 0 0,0 0-1 0 0,-1 0 0 0 0,1 0 1 0 0,0 0-1 0 0,-1 0 0 0 0,1 1-30 0 0,-2 1 208 0 0,0-2-75 0 0,1-1-47 0 0,-1-1-43 0 0,0 0-9 0 0,1 1 35 0 0,-1 1 44 0 0,0 2 69 0 0,-11 7 68 0 0,2-7-33 0 0,6 0 1 0 0,4-1-188 0 0,-2 2 44 0 0,-10 10 155 0 0,8-5-140 0 0,0 4 28 0 0,0-8-68 0 0,5-5-48 0 0,1 0 1 0 0,-1 0-1 0 0,1 1 0 0 0,0-1 1 0 0,-1 0-1 0 0,1 1 0 0 0,-1-1 0 0 0,1 0 1 0 0,0 1-1 0 0,-1-1 0 0 0,1 0 1 0 0,0 1-1 0 0,-1-1 0 0 0,1 1 1 0 0,0-1-1 0 0,0 0 0 0 0,0 1 0 0 0,-1-1 1 0 0,1 1-1 0 0,0-1 0 0 0,0 1 1 0 0,0-1-1 0 0,0 1 0 0 0,0-1 1 0 0,0 1-1 0 0,0-1 0 0 0,0 1 1 0 0,0-1-1 0 0,0 1 0 0 0,0-1 0 0 0,0 1 1 0 0,0 0-2 0 0,0 6 31 0 0,1-5-24 0 0,-1 0-1 0 0,0 1 1 0 0,0-1-1 0 0,0 0 1 0 0,-1 0 0 0 0,1 0-1 0 0,0 0 1 0 0,-1 1-1 0 0,1-1 1 0 0,-2 1-7 0 0,0 1 17 0 0,0 0 0 0 0,0 0 0 0 0,1 1 1 0 0,-1-1-1 0 0,1 1 0 0 0,0-1 0 0 0,0 1 0 0 0,0 0 0 0 0,1-1 0 0 0,0 1 0 0 0,0 0 1 0 0,0-1-1 0 0,0 2-17 0 0,3 19 68 0 0,5 5-10 0 0,-6-24-40 0 0,-1-3-9 0 0,0 0 0 0 0,-1 0 0 0 0,1 0 0 0 0,-1 1 0 0 0,0-1 1 0 0,0 0-1 0 0,-1 1-9 0 0,1-3 3 0 0,0 1 0 0 0,0-1 0 0 0,0 0 0 0 0,0 1 0 0 0,0-1 0 0 0,0 0 0 0 0,0 1 0 0 0,0-1 0 0 0,0 0 0 0 0,1 0 0 0 0,-1 1 0 0 0,1-1 0 0 0,-1 0 0 0 0,1 0 0 0 0,-1 1 0 0 0,1-1-3 0 0,10 5-3 0 0,-10-5 4 0 0,0-1 0 0 0,0 1 0 0 0,0-1 0 0 0,0 1-1 0 0,0-1 1 0 0,0 1 0 0 0,0 0 0 0 0,0-1 0 0 0,0 1-1 0 0,0 0 1 0 0,0 0 0 0 0,-1-1 0 0 0,1 1 0 0 0,0 0 0 0 0,0 0-1 0 0,-1 0 0 0 0,6 13 43 0 0,4-9-32 0 0,-5 2-13 0 0,-5-7 2 0 0,0 1 1 0 0,1-1-1 0 0,-1 1 0 0 0,0-1 1 0 0,0 0-1 0 0,1 1 1 0 0,-1-1-1 0 0,0 1 0 0 0,1-1 1 0 0,-1 0-1 0 0,1 1 0 0 0,-1-1 1 0 0,0 0-1 0 0,1 0 1 0 0,-1 1-1 0 0,1-1 0 0 0,-1 0 1 0 0,1 0-1 0 0,-1 0 1 0 0,1 1-1 0 0,-1-1 0 0 0,1 0 1 0 0,-1 0-1 0 0,1 0 1 0 0,-1 0-1 0 0,1 0 0 0 0,-1 0 1 0 0,1 0-1 0 0,-1 0 1 0 0,1 0-1 0 0,-1 0 0 0 0,1-1 0 0 0,13 1 30 0 0,20 0 106 0 0,-32 0-131 0 0,-1 0 1 0 0,1 0 0 0 0,0 0 0 0 0,-1-1 0 0 0,1 1-1 0 0,0 0 1 0 0,-1-1 0 0 0,1 0 0 0 0,-1 1-1 0 0,1-1 1 0 0,-1 0 0 0 0,1 0 0 0 0,-1 0 0 0 0,1 0-6 0 0,6-4 9 0 0,5 0 34 0 0,-7-6-22 0 0,7 6 22 0 0,3-8-32 0 0,-8 5-6 0 0,-5 5 3 0 0,0 0 0 0 0,1 0 0 0 0,-1-1 0 0 0,0 0 0 0 0,-1 1 0 0 0,1-1-8 0 0,8-20-37 0 0,5-15-107 0 0,-11 24 110 0 0,-3 9-20 0 0,-1-1-1 0 0,0 1 0 0 0,0-1 0 0 0,-1 0 0 0 0,0 1 1 0 0,0-1-1 0 0,0 0 0 0 0,-1 0 55 0 0,0-15-127 0 0,1 6 70 0 0,0-45-143 0 0,0 58 136 0 0,0 3 63 0 0,1 0 0 0 0,0 0 1 0 0,-1 0-1 0 0,1 0 0 0 0,-1 0 0 0 0,1 0 1 0 0,0 0-1 0 0,-1 0 0 0 0,1 0 0 0 0,-1 0 1 0 0,1 0-1 0 0,0 1 0 0 0,-1-1 1 0 0,1 0-1 0 0,-1 0 0 0 0,1 1 0 0 0,-1-1 1 0 0,1 0-1 0 0,-1 1 0 0 0,1-1 0 0 0,-1 1 1 0 0,1-1-1 0 0,-1 1 0 0 0,0-1 1 0 0,1 0-1 0 0,-1 1 1 0 0,1 15 7 0 0,-1-14-6 0 0,0 0 0 0 0,0 1 0 0 0,0-1 0 0 0,0 0 0 0 0,0 0 0 0 0,0 0 0 0 0,1 0 0 0 0,-1 0 1 0 0,1 0-1 0 0,-1 0 0 0 0,1 1-1 0 0,4 5 7 0 0,-4-7-3 0 0,0 1 0 0 0,0-1 0 0 0,0 1-1 0 0,0-1 1 0 0,-1 1 0 0 0,1-1 0 0 0,0 1-1 0 0,-1 0 1 0 0,1-1 0 0 0,-1 1 0 0 0,0 0-1 0 0,0-1 1 0 0,1 1 0 0 0,-1 0-4 0 0,0-1 4 0 0,0 1 0 0 0,0 0 0 0 0,0-1 1 0 0,1 1-1 0 0,-1 0 0 0 0,0-1 1 0 0,1 1-1 0 0,-1-1 0 0 0,1 1 0 0 0,0-1 1 0 0,0 1-1 0 0,0-1 0 0 0,0 2-4 0 0,0-2 6 0 0,0 1 0 0 0,0 0 0 0 0,0 0 1 0 0,0-1-1 0 0,0 1 0 0 0,-1 0 0 0 0,1 0 0 0 0,-1 0 0 0 0,1 0 0 0 0,-1 0 0 0 0,0 0 0 0 0,1 0 0 0 0,-1 1-6 0 0,2 16 82 0 0,9 8 98 0 0,-7-16-89 0 0,-4 6-4 0 0,1 0 12 0 0,6-1 88 0 0,-2-7-37 0 0,-1 3 36 0 0,1-1-68 0 0,2 7 84 0 0,-5-2 32 0 0,-2-14-212 0 0,0 0-1 0 0,0 0 0 0 0,1 0 1 0 0,-1 0-1 0 0,1 0 0 0 0,-1 0 1 0 0,1-1-1 0 0,0 1 0 0 0,0 0 1 0 0,0-1-1 0 0,0 1 0 0 0,0 0 0 0 0,0-1 1 0 0,0 1-1 0 0,1-1 0 0 0,-1 0 1 0 0,0 1-1 0 0,1-1-21 0 0,11 15 176 0 0,-10-2-74 0 0,-1-9-8 0 0,1-2-108 0 0,-2-2 59 0 0,0 0 6 0 0,3 3-78 0 0,3 2-64 0 0,4 6-87 0 0,-10-11-220 0 0,0 0-117 0 0,-1-1 65 0 0,0 0-44 0 0,0 0-589 0 0,0 0-468 0 0,0 0-886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32.8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7568 0 0,'0'0'166'0'0,"3"0"29"0"0,-2 0-181 0 0,-1 0-1 0 0,1 1 1 0 0,0-1-1 0 0,0 0 0 0 0,0 1 1 0 0,0-1-1 0 0,0 1 1 0 0,0-1-1 0 0,-1 1 1 0 0,1-1-1 0 0,0 1 1 0 0,0-1-1 0 0,-1 1 1 0 0,1 0-1 0 0,0-1 1 0 0,-1 1-1 0 0,1 0 1 0 0,-1 0-1 0 0,1 0 1 0 0,-1-1-1 0 0,1 1 1 0 0,-1 0-1 0 0,1 0 0 0 0,-1 0-13 0 0,5 8 78 0 0,2-1-48 0 0,-3-5-34 0 0,0 1-1 0 0,0-1 1 0 0,0 0 0 0 0,0-1 0 0 0,4 3 4 0 0,10 6 14 0 0,-15-8 2 0 0,0-1 0 0 0,-1 0 0 0 0,0 1 0 0 0,1 0 0 0 0,-1-1 0 0 0,1 2-16 0 0,10 17 325 0 0,-5-7-80 0 0,-3-3-39 0 0,2 0 37 0 0,0 0 47 0 0,1 1 57 0 0,2 8 46 0 0,-1 1-99 0 0,6 13 67 0 0,-5-19-201 0 0,4 7 85 0 0,-5 12 77 0 0,-7-24-172 0 0,1 1 0 0 0,-1-1 0 0 0,4 5-150 0 0,1 3 144 0 0,7 17 117 0 0,-6-11-52 0 0,-4-6-48 0 0,-2-10-78 0 0,-1 0 1 0 0,2-1-1 0 0,-1 1 0 0 0,1-1 0 0 0,1 1-83 0 0,6 14 188 0 0,-6-11-62 0 0,0-1 0 0 0,-1 2 0 0 0,2 7-126 0 0,0 8 206 0 0,-2-13-91 0 0,1 4 12 0 0,4 16 134 0 0,-7-6-1 0 0,-1 16 74 0 0,0 66 513 0 0,0-77-625 0 0,0-2-43 0 0,0-24-118 0 0,0-1-1 0 0,-1 1 0 0 0,0 0 1 0 0,0-1-1 0 0,-1 1 1 0 0,-1 3-61 0 0,-2 6 124 0 0,1 2 24 0 0,3-10-68 0 0,-1 0-1 0 0,-1-1 1 0 0,1 1 0 0 0,-1-1-1 0 0,-1 1-79 0 0,1 1 113 0 0,-1 1-1 0 0,1-1 0 0 0,1 0 0 0 0,-2 7-112 0 0,2-5 133 0 0,0-1 1 0 0,-1 1 0 0 0,-3 5-134 0 0,4-12 50 0 0,0-1 0 0 0,0 0 0 0 0,0 1 0 0 0,0-1 0 0 0,0 0 0 0 0,0 0 0 0 0,-2 1-50 0 0,-10 12 210 0 0,9-3 4 0 0,-2-8-63 0 0,7-5-142 0 0,-1 1 0 0 0,1-1 0 0 0,-1 0 0 0 0,1 0 0 0 0,0 0 0 0 0,-1 1 0 0 0,1-1 1 0 0,0 0-1 0 0,-1 0 0 0 0,1 1 0 0 0,0-1 0 0 0,0 0 0 0 0,-1 1 0 0 0,1-1 0 0 0,0 1 0 0 0,0-1 0 0 0,-1 0 0 0 0,1 1 0 0 0,0-1 1 0 0,0 0-1 0 0,0 1 0 0 0,0-1 0 0 0,0 1 0 0 0,0-1 0 0 0,-1 1 0 0 0,1-1 0 0 0,0 0 0 0 0,0 1 0 0 0,0-1 0 0 0,1 1 0 0 0,-1-1-9 0 0,0 0 4 0 0,0 1-1 0 0,0-1 0 0 0,0 0 0 0 0,0 0 0 0 0,0 0 0 0 0,0 0 1 0 0,0 0-1 0 0,0 0 0 0 0,0 0 0 0 0,0 0 0 0 0,0 0 0 0 0,0 0 0 0 0,0 1 1 0 0,0-1-1 0 0,0 0 0 0 0,0 0 0 0 0,0 0 0 0 0,0 0 0 0 0,0 0 1 0 0,0 0-1 0 0,0 0 0 0 0,0 0 0 0 0,0 0 0 0 0,0 0 0 0 0,-1 0 1 0 0,1 1-1 0 0,0-1 0 0 0,0 0 0 0 0,0 0 0 0 0,0 0 0 0 0,0 0 0 0 0,0 0 1 0 0,0 0-1 0 0,0 0 0 0 0,0 0 0 0 0,0 0 0 0 0,0 0 0 0 0,0 0 1 0 0,0 0-1 0 0,-1 0 0 0 0,1 0 0 0 0,0 0 0 0 0,0 0 0 0 0,0 0 1 0 0,0 0-1 0 0,0 0 0 0 0,0 0 0 0 0,0 0 0 0 0,0 0 0 0 0,0 0 0 0 0,0 0 1 0 0,-1 0-1 0 0,1 0 0 0 0,0 0 0 0 0,0 0 0 0 0,0 0 0 0 0,0 0-3 0 0,-1 0 2 0 0,1 0 0 0 0,-1 0 0 0 0,0 0-1 0 0,1 0 1 0 0,-1 1 0 0 0,0-1 0 0 0,1 0-1 0 0,-1 0 1 0 0,0 1 0 0 0,1-1 0 0 0,-1 0-1 0 0,1 1 1 0 0,-1-1 0 0 0,1 0 0 0 0,-1 1-1 0 0,1-1 1 0 0,-1 1 0 0 0,1-1 0 0 0,-1 1-1 0 0,1-1 1 0 0,-1 1 0 0 0,1-1 0 0 0,0 1-2 0 0,-1 0-1 0 0,1-1 0 0 0,0 1 0 0 0,-1-1 0 0 0,1 1 0 0 0,-1-1 1 0 0,1 1-1 0 0,-1-1 0 0 0,1 1 0 0 0,-1-1 0 0 0,1 0 1 0 0,-1 1-1 0 0,1-1 0 0 0,-1 0 0 0 0,0 1 0 0 0,1-1 0 0 0,-1 0 1 0 0,0 0-1 0 0,1 1 0 0 0,-1-1 0 0 0,1 0 0 0 0,-1 0 1 0 0,0 0-1 0 0,0 0 1 0 0,-1 0-48 0 0,-1 0 76 0 0,-8 0-7 0 0,9 0-5 0 0,2 0-144 0 0,0 0-61 0 0,0 0-17 0 0,0-1 51 0 0,0-1-39 0 0,0-2-119 0 0,0 1 14 0 0,0 0-33 0 0,0 0-876 0 0,0 3-50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30.4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8408 0 0,'0'0'190'0'0,"0"0"28"0"0,0 0 8 0 0,0 2 30 0 0,0 2-156 0 0,0-1 0 0 0,0 1 0 0 0,1 0-1 0 0,-1-1 1 0 0,1 0 0 0 0,0 1-1 0 0,0-1-99 0 0,3 5 208 0 0,1-1-36 0 0,-5-7-157 0 0,1 0-1 0 0,-1 1 1 0 0,0-1 0 0 0,0 0 0 0 0,0 0 0 0 0,1 1-1 0 0,-1-1 1 0 0,0 0 0 0 0,0 1 0 0 0,0-1 0 0 0,0 0 0 0 0,1 0-1 0 0,-1 1 1 0 0,0-1 0 0 0,0 0 0 0 0,0 1 0 0 0,0-1-1 0 0,0 0 1 0 0,0 1 0 0 0,0-1 0 0 0,0 0 0 0 0,0 1 0 0 0,0-1-1 0 0,0 0 1 0 0,0 1 0 0 0,0-1-15 0 0,-1 7 132 0 0,0 4 70 0 0,1 3 64 0 0,1 1 63 0 0,2-3 61 0 0,2-3-168 0 0,-1 0-43 0 0,-1 1-5 0 0,-1 10 32 0 0,-2-13-110 0 0,1 0 1 0 0,0 1-1 0 0,0-1 1 0 0,1 0-1 0 0,0 0 1 0 0,2 6-97 0 0,-2-8 56 0 0,0 4 86 0 0,0-1-38 0 0,-2 5 23 0 0,1 7-8 0 0,10 12 43 0 0,-6 0-8 0 0,6 0 26 0 0,-6 0 117 0 0,6 0 50 0 0,-6 0 6 0 0,-1-18-193 0 0,-1 0-35 0 0,2 3-20 0 0,-1 0-33 0 0,7 30 23 0 0,-9-12-31 0 0,-2-30-44 0 0,0 1 1 0 0,1-1-1 0 0,-1 1 1 0 0,2 4-21 0 0,9 22 148 0 0,5 29 215 0 0,-13-44-216 0 0,-2-4-66 0 0,0 5 3 0 0,10 3 43 0 0,-6 6-6 0 0,2-14-44 0 0,-6-11-69 0 0,-1-1 0 0 0,1 0 0 0 0,0 1 1 0 0,0-1-1 0 0,-1 1 0 0 0,1-1 1 0 0,-1 1-1 0 0,1-1 0 0 0,-1 1 1 0 0,0 0-1 0 0,0-1 0 0 0,0 1 0 0 0,0-1-8 0 0,0 9 39 0 0,0 3-13 0 0,0 12 68 0 0,0-9-6 0 0,0-2-8 0 0,0-12-29 0 0,0-2-93 0 0,0 0-22 0 0,0 0 12 0 0,0 0-25 0 0,0 0-55 0 0,0 0-140 0 0,-2-2-252 0 0,1 1 360 0 0,1 1 43 0 0,-1-1 41 0 0,1 1 33 0 0,0 0 31 0 0,-1-1 34 0 0,0 0 160 0 0,1 1-30 0 0,-1-1-86 0 0,1 1-53 0 0,-1-1-53 0 0,1 0-45 0 0,-1 1-54 0 0,0-1-64 0 0,1 0-71 0 0,-1 1-14 0 0,0-1-60 0 0,0 0-64 0 0,0 0-69 0 0,0 0-74 0 0,0 0-79 0 0,0 0-83 0 0,0 0-87 0 0,-3-3-927 0 0,-6-6-1539 0 0</inkml:trace>
  <inkml:trace contextRef="#ctx0" brushRef="#br0" timeOffset="454.08">1 49 7312 0 0,'0'0'165'0'0,"0"0"22"0"0,0 0 9 0 0,2-3-20 0 0,25-24-80 0 0,-25 26 59 0 0,-1 0-34 0 0,3 0 38 0 0,0 0-70 0 0,1 2-28 0 0,-2 0 47 0 0,29-1 673 0 0,-17 0-432 0 0,-1 0-34 0 0,-9 2-1 0 0,-3 0-266 0 0,0-1 1 0 0,0 1-1 0 0,0-1 1 0 0,0 0-1 0 0,0 0 1 0 0,0 0-1 0 0,2 1-48 0 0,32 8 346 0 0,-15-4-127 0 0,-4-2 25 0 0,-4-4-88 0 0,5 1 17 0 0,-2 7-15 0 0,-1 2-57 0 0,4 2 1 0 0,-2-4-24 0 0,-6-3 1 0 0,0 0 1 0 0,-1 1 0 0 0,9 6-80 0 0,-15-8 11 0 0,0-1 1 0 0,0 1-1 0 0,0 0 1 0 0,-1 0-1 0 0,1 0 1 0 0,1 3-12 0 0,24 38 94 0 0,-24-34-53 0 0,-4-9-36 0 0,0 1 1 0 0,0-1-1 0 0,1 0 0 0 0,-1 0 0 0 0,0 0 0 0 0,1 1 0 0 0,-1-1 0 0 0,1-1 0 0 0,0 1-5 0 0,14 17 51 0 0,-14-15-45 0 0,1 0 0 0 0,-1 0 0 0 0,0 0 0 0 0,0 1 0 0 0,0 1-6 0 0,1 1 25 0 0,0 1-1 0 0,1-1 0 0 0,0 0 0 0 0,2 3-24 0 0,6 15 57 0 0,-3-2-18 0 0,-7-19-34 0 0,0 0 0 0 0,-1 0 0 0 0,0 0 0 0 0,0 1 0 0 0,0-1 1 0 0,0 0-1 0 0,-1 0 0 0 0,1 3-5 0 0,-1-5 1 0 0,0 0 0 0 0,0-1 0 0 0,0 1 0 0 0,0 0 0 0 0,0-1 0 0 0,-1 1 1 0 0,1-1-1 0 0,-1 1 0 0 0,1-1 0 0 0,-1 1 0 0 0,1-1 0 0 0,-1 1 0 0 0,0-1 0 0 0,0 1 1 0 0,0-1-1 0 0,0 0 0 0 0,0 1 0 0 0,0-1 0 0 0,0 0 0 0 0,-1 1-1 0 0,2-2 4 0 0,-3 6 127 0 0,3-5-112 0 0,-1 1 1 0 0,1 0-1 0 0,0 0 1 0 0,-1-1-1 0 0,1 1 0 0 0,-1 0 1 0 0,0-1-1 0 0,0 1 1 0 0,1-1-1 0 0,-1 1 1 0 0,-1 0-20 0 0,-3 7 69 0 0,2-4-31 0 0,-1 2 35 0 0,-3-3-47 0 0,2-1-27 0 0,4-3-1 0 0,0 1 1 0 0,0 0 0 0 0,0-1 0 0 0,0 1 0 0 0,1 0 0 0 0,-1 0-1 0 0,0 0 1 0 0,0 0 0 0 0,1-1 0 0 0,-1 1 0 0 0,0 0-1 0 0,1 0 1 0 0,-1 0 0 0 0,1 1 0 0 0,-1-1 0 0 0,1 0 1 0 0,-7 10-55 0 0,-6-5 41 0 0,-6 7 14 0 0,-10 3 0 0 0,-19 3 0 0 0,40-15-9 0 0,7-2 5 0 0,-1-2 0 0 0,1 1 0 0 0,-1 0-1 0 0,1 0 1 0 0,-1 0 0 0 0,1-1 0 0 0,-1 1 0 0 0,1-1 0 0 0,-1 1-1 0 0,0-1 1 0 0,1 0 0 0 0,-1 1 0 0 0,0-1 0 0 0,0 0 4 0 0,-11 2-56 0 0,2 4-106 0 0,3-1-23 0 0,-8 1-225 0 0,0 7-6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38.0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6216 0 0,'0'0'133'0'0,"0"0"23"0"0,0 0 15 0 0,3 3-15 0 0,8 12-117 0 0,4 15-46 0 0,-14-30 7 0 0,0 5 20 0 0,0 0 35 0 0,0 3 80 0 0,-2 0 43 0 0,1-6-128 0 0,0 0-1 0 0,0-1 0 0 0,0 1 1 0 0,0 0-1 0 0,0 0 0 0 0,0-1 0 0 0,1 1 1 0 0,-1 0-1 0 0,0 0 0 0 0,1-1 0 0 0,0 2-49 0 0,10 16 502 0 0,-6 7-16 0 0,1-10-191 0 0,-2-3-70 0 0,-1 6 55 0 0,-1-4 7 0 0,3-5-53 0 0,1 2 4 0 0,-4 5 7 0 0,-2-3-24 0 0,1-7-66 0 0,2 1 43 0 0,2 0 1 0 0,1 2 83 0 0,-4 4 59 0 0,-2-13-378 0 0,0 1 43 0 0,0 0 39 0 0,0 1 34 0 0,0 1 117 0 0,0 1 61 0 0,0 9 718 0 0,0-8-634 0 0,0-4-216 0 0,0 1-44 0 0,0-2-52 0 0,0 1-60 0 0,0 1 225 0 0,0-3-22 0 0,0 0-10 0 0,0 0-2 0 0,0 0-7 0 0,-5-1-45 0 0,1 0-38 0 0,-1-4 17 0 0,0-2-17 0 0,-1 3-2 0 0,5 4-62 0 0,1-1-1 0 0,0 1 0 0 0,-1 0 0 0 0,1-1 0 0 0,-1 1 0 0 0,1 0 0 0 0,-1 0 1 0 0,1-1-1 0 0,0 1 0 0 0,-1-1 0 0 0,1 1 0 0 0,0 0 0 0 0,0-1 0 0 0,-1 1 1 0 0,1-1-1 0 0,0 1 0 0 0,0-1 0 0 0,-1 1 0 0 0,1-1 0 0 0,0 1 0 0 0,0 0 0 0 0,0-1 1 0 0,0 1-1 0 0,0-1 0 0 0,0 0 0 0 0,0 1 0 0 0,0-1 0 0 0,0 1 0 0 0,0-1 1 0 0,0 1-1 0 0,0-1 0 0 0,0 1-5 0 0,0-2 15 0 0,0 0 0 0 0,0 0 0 0 0,-1 0 0 0 0,1 1 0 0 0,-1-1 0 0 0,1 0 0 0 0,-1 0 0 0 0,1 1 1 0 0,-1-1-1 0 0,0 0 0 0 0,0 1 0 0 0,0-1 0 0 0,0 1 0 0 0,0-1 0 0 0,0 1 0 0 0,-1 0 0 0 0,1-1 0 0 0,-1 1-15 0 0,-9-14 94 0 0,10 14-91 0 0,0-1 0 0 0,0 0-1 0 0,1 1 1 0 0,-1-1 0 0 0,0 0-1 0 0,1 0 1 0 0,0 1 0 0 0,0-1-1 0 0,-1 0 1 0 0,1 0 0 0 0,0 0-3 0 0,0-74-190 0 0,0 43 192 0 0,2 13-57 0 0,2 6 68 0 0,-1 10 19 0 0,0 0 0 0 0,0 0 0 0 0,0 0 0 0 0,1 0 0 0 0,3-3-32 0 0,-1 1 38 0 0,14-14-164 0 0,14-14-180 0 0,-27 27 248 0 0,-1 3 1 0 0,-1-1-1 0 0,1 1 0 0 0,0 0 0 0 0,0 1 1 0 0,0 0-1 0 0,1 0 58 0 0,-1 0-40 0 0,-5 2 23 0 0,1 1 0 0 0,-1-1 1 0 0,1 1-1 0 0,-1 0 1 0 0,0-1-1 0 0,1 1 1 0 0,-1 0-1 0 0,1 0 1 0 0,-1 0-1 0 0,1 0 17 0 0,6 0-134 0 0,0-3-37 0 0,-5 2 66 0 0,2-3 20 0 0,2 0-40 0 0,-4 3 43 0 0,0 0-37 0 0,-1 0-15 0 0,1 1-39 0 0,0-1-45 0 0,0 1-49 0 0,0 0-206 0 0,0 0-111 0 0,0 0 85 0 0,-1 0-42 0 0,3 0-630 0 0,1 0-493 0 0,4 0-937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38.5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0 219 6656 0 0,'3'0'197'0'0,"14"0"-188"0"0,-3 0 94 0 0,-2 0 80 0 0,-1 0 68 0 0,0 0 122 0 0,0 0 56 0 0,22 0 970 0 0,-22-2-1117 0 0,-5 0-166 0 0,1-3 16 0 0,1 0-1 0 0,5 0 128 0 0,-7-5 6 0 0,7 4 39 0 0,-8 4-282 0 0,-2 0 57 0 0,0-1 72 0 0,3-3 140 0 0,9-9 26 0 0,1-2-154 0 0,-10 11-160 0 0,13-14 66 0 0,-15 14-64 0 0,-3 5 2 0 0,-1-1 0 0 0,1 1 0 0 0,-1-1 0 0 0,0 1 0 0 0,1 0 0 0 0,-1-1-1 0 0,0 1 1 0 0,0-1 0 0 0,0 1 0 0 0,0-1-7 0 0,0 2 0 0 0,0-5 21 0 0,0-14 145 0 0,-3 14-123 0 0,-3 1-4 0 0,1 0-21 0 0,3-10 69 0 0,2 13-78 0 0,0-1 0 0 0,-1 1 0 0 0,1-1 0 0 0,0 1 0 0 0,-1-1 1 0 0,1 1-1 0 0,-1-1 0 0 0,0 1 0 0 0,1 0 0 0 0,-1-1 1 0 0,0 1-1 0 0,0 0 0 0 0,0-1-9 0 0,-4-4 3 0 0,-1 3 51 0 0,-7 0-1 0 0,8 0-45 0 0,-6-2 7 0 0,0 9 17 0 0,-1 2-1 0 0,0-5 19 0 0,-1 2-29 0 0,-3 10 42 0 0,3 0 25 0 0,8-9-49 0 0,0 0-1 0 0,0 1 0 0 0,1 0 1 0 0,0 0-1 0 0,0 0 1 0 0,-1 2-39 0 0,0 4 74 0 0,4-9-51 0 0,0 0 0 0 0,0 1 0 0 0,0-1 0 0 0,-1 0 1 0 0,1 0-1 0 0,-1 0 0 0 0,1 0 0 0 0,-1 0 0 0 0,0 0-23 0 0,-1 2 53 0 0,0 0-1 0 0,0 0 0 0 0,1 0 1 0 0,-1 0-1 0 0,1 0 1 0 0,0 1-1 0 0,0-1 0 0 0,0 2-52 0 0,-3 11 118 0 0,3-12-96 0 0,-4 12 78 0 0,0 1-33 0 0,2-5-21 0 0,3-9-19 0 0,0 0 0 0 0,0 0 0 0 0,0 0-1 0 0,1 0 1 0 0,0 4-27 0 0,1 16 85 0 0,-1-12-54 0 0,0 10 42 0 0,0 2-9 0 0,0-22-57 0 0,0 0 0 0 0,0-1 0 0 0,0 1 0 0 0,1 0 0 0 0,-1 0 0 0 0,0-1 0 0 0,1 1 0 0 0,-1 0 0 0 0,1-1 0 0 0,-1 1 0 0 0,1-1 1 0 0,0 1-1 0 0,-1-1 0 0 0,1 1 0 0 0,0 0-7 0 0,6 10 45 0 0,-4 1-11 0 0,-3-10-26 0 0,1-1 0 0 0,-1 0 0 0 0,1 1-1 0 0,0-1 1 0 0,-1 0 0 0 0,1 0 0 0 0,0 1 0 0 0,0-1-1 0 0,1 0 1 0 0,-1 0 0 0 0,0 0 0 0 0,1 0 0 0 0,-1 0 0 0 0,1 0-8 0 0,11 11 52 0 0,-9-8-49 0 0,0 0 1 0 0,1-1-1 0 0,0 1 0 0 0,0-1 0 0 0,0 0 1 0 0,2 1-4 0 0,-2-2 0 0 0,1-1 0 0 0,-1 1 0 0 0,0-1 0 0 0,1 0 0 0 0,-1 0 0 0 0,1-1 0 0 0,0 0 0 0 0,0 0 0 0 0,-1 0 0 0 0,1-1 0 0 0,-3 1-5 0 0,0-1 0 0 0,0 0 1 0 0,0 1-1 0 0,0-1 0 0 0,0 1 1 0 0,0 0-1 0 0,-1 0 1 0 0,1 0-1 0 0,0 0 0 0 0,1 1 5 0 0,-3-1-5 0 0,1 0 0 0 0,-1 0-1 0 0,1-1 1 0 0,-1 1 0 0 0,1-1 0 0 0,-1 1-1 0 0,1-1 1 0 0,-1 1 0 0 0,1-1-1 0 0,-1 0 1 0 0,1 0 0 0 0,-1 0 0 0 0,1 0-1 0 0,0 0 1 0 0,-1 0 0 0 0,1 0-1 0 0,-1 0 1 0 0,1-1 0 0 0,0 1 5 0 0,6-3-83 0 0,-2-1-34 0 0,3-1-132 0 0,3 3-69 0 0,-6 2 121 0 0,-4 0 89 0 0,0 0-35 0 0,0-1-10 0 0,0 1-36 0 0,0-1-41 0 0,1 1-47 0 0,-1-1-50 0 0,1 0-45 0 0,-1 0-42 0 0,1-1-37 0 0,1 1-129 0 0,0-1-36 0 0,7-4-1357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39.2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49 6272 0 0,'0'0'141'0'0,"-2"-3"23"0"0,0 1-103 0 0,-14-13 162 0 0,4 6-156 0 0,3 6-56 0 0,2 3 31 0 0,1 0 54 0 0,4 1-52 0 0,1-1 0 0 0,-1 0-1 0 0,0 0 1 0 0,1 0-1 0 0,-1 0 1 0 0,0 0 0 0 0,1-1-1 0 0,-1 1 1 0 0,0 0 0 0 0,1-1-1 0 0,-1 1 1 0 0,-1-2-44 0 0,-1-4 234 0 0,3 5-219 0 0,1 1 0 0 0,0-1 0 0 0,0 1 1 0 0,-1 0-1 0 0,1-1 0 0 0,0 1 1 0 0,-1-1-1 0 0,1 1 0 0 0,0 0 0 0 0,-1-1 1 0 0,1 1-1 0 0,0 0 0 0 0,-1-1 1 0 0,1 1-1 0 0,-1 0 0 0 0,1 0 0 0 0,-1 0 1 0 0,1-1-1 0 0,-1 1 0 0 0,1 0 1 0 0,-1 0-1 0 0,1 0 0 0 0,-1 0 0 0 0,1 0 1 0 0,-1 0-1 0 0,1 0 0 0 0,-1 0 1 0 0,1 0-1 0 0,-1 0 0 0 0,1 0 0 0 0,-1 0 1 0 0,0 0-16 0 0,1 0 22 0 0,-1 0 0 0 0,0 0 0 0 0,1 0 0 0 0,-1 0 0 0 0,0 0 0 0 0,1 0 0 0 0,-1 0 0 0 0,0 1 0 0 0,1-1 0 0 0,-1 0 0 0 0,0 0 0 0 0,1 1 0 0 0,-1-1 0 0 0,0 0 0 0 0,1 1 0 0 0,-1-1 0 0 0,1 0 0 0 0,-1 1 0 0 0,1-1 0 0 0,-1 1-1 0 0,1-1 1 0 0,-1 1 0 0 0,1-1 0 0 0,-1 1 0 0 0,1-1 0 0 0,0 1-22 0 0,-1 0 23 0 0,1-1-1 0 0,-1 1 0 0 0,1-1 0 0 0,-1 1 0 0 0,1-1 0 0 0,0 1 1 0 0,-1-1-1 0 0,0 1 0 0 0,1-1 0 0 0,-1 1 0 0 0,1-1 0 0 0,-1 0 1 0 0,1 1-1 0 0,-1-1 0 0 0,0 0 0 0 0,1 0 0 0 0,-1 1 0 0 0,0-1 1 0 0,1 0-1 0 0,-1 0 0 0 0,0 0 0 0 0,0 0 0 0 0,1 0 0 0 0,-1 0 1 0 0,0 0-1 0 0,1 0-22 0 0,-2 0 46 0 0,0 0 0 0 0,1 0-1 0 0,-1 1 1 0 0,1-1 0 0 0,-1 0 0 0 0,1 1 0 0 0,-1-1 0 0 0,1 1 0 0 0,0-1 0 0 0,-1 1-46 0 0,-2 1 128 0 0,0 1-35 0 0,0-1-50 0 0,1 0-56 0 0,-11 4 151 0 0,9 1-45 0 0,5-7-88 0 0,0 0 0 0 0,0 1 0 0 0,0-1 0 0 0,0 1 0 0 0,-1-1 0 0 0,1 0 0 0 0,0 1 0 0 0,-1-1 0 0 0,1 0-1 0 0,0 1 1 0 0,0-1 0 0 0,-1 0 0 0 0,1 0 0 0 0,0 1 0 0 0,-1-1 0 0 0,1 0 0 0 0,-1 0 0 0 0,1 0 0 0 0,0 1 0 0 0,-1-1 0 0 0,1 0 0 0 0,-1 0 0 0 0,1 0 0 0 0,0 0 0 0 0,-1 0 0 0 0,1 0 0 0 0,-1 0 0 0 0,1 0-1 0 0,-1 0 1 0 0,1 0 0 0 0,-1 0-5 0 0,-4 3 106 0 0,-6 14 21 0 0,1 1-8 0 0,-1-5-5 0 0,5-5-52 0 0,0 1 0 0 0,1 0 0 0 0,0 0 0 0 0,0 1-62 0 0,5-10 1 0 0,0 1 10 0 0,-1 1 0 0 0,1-1 0 0 0,0 1 0 0 0,-1-1 0 0 0,1 0 0 0 0,0 1 0 0 0,0-1 0 0 0,0 1 1 0 0,0-1-1 0 0,0 1-11 0 0,0-1 11 0 0,0 1 0 0 0,0-1 0 0 0,0 1 0 0 0,0-1 1 0 0,-1 1-1 0 0,1-1 0 0 0,0 1 0 0 0,-1-1 0 0 0,1 0 1 0 0,-1 1-12 0 0,-4 6 54 0 0,4-7-42 0 0,0 1 1 0 0,0-1 0 0 0,0 1-1 0 0,1-1 1 0 0,-1 1 0 0 0,0-1 0 0 0,1 1-1 0 0,-1 0 1 0 0,1-1 0 0 0,-1 1-1 0 0,1 0 1 0 0,0-1 0 0 0,0 1 0 0 0,0 0-13 0 0,-1 8 84 0 0,1-7-61 0 0,0 0 0 0 0,-1 0 0 0 0,1 0 1 0 0,0-1-1 0 0,0 1 0 0 0,1 0 1 0 0,-1 0-1 0 0,1 0 0 0 0,-1 0 0 0 0,1-1 1 0 0,0 2-24 0 0,6 1 23 0 0,-6-5-21 0 0,-1 0 0 0 0,0 0 0 0 0,1 1 1 0 0,-1-1-1 0 0,1 0 0 0 0,-1 0 0 0 0,0 1 0 0 0,1-1 1 0 0,-1 0-1 0 0,1 1 0 0 0,-1-1 0 0 0,0 1 0 0 0,0-1 1 0 0,1 0-1 0 0,-1 1 0 0 0,0-1 0 0 0,0 1 0 0 0,1-1 0 0 0,-1 1 1 0 0,0-1-1 0 0,0 1 0 0 0,0-1 0 0 0,0 1 0 0 0,0-1 1 0 0,0 1-1 0 0,0-1 0 0 0,0 1 0 0 0,0-1 0 0 0,0 1 1 0 0,0-1-1 0 0,0 1 0 0 0,0 0-2 0 0,0 0 3 0 0,0 1 0 0 0,0-1-1 0 0,0 1 1 0 0,0-1 0 0 0,0 1 0 0 0,1-1 0 0 0,-1 0-1 0 0,0 1 1 0 0,1-1 0 0 0,-1 1-3 0 0,14 14 53 0 0,-13-15-49 0 0,1 1 0 0 0,-1-1 0 0 0,1 1-1 0 0,-1-1 1 0 0,1 0 0 0 0,0 0 0 0 0,-1 0 0 0 0,1 0-1 0 0,0 0 1 0 0,0 0 0 0 0,2 0-4 0 0,1 0 21 0 0,1 0-1 0 0,0-1 1 0 0,-1 0-1 0 0,6 0-20 0 0,14 0 79 0 0,-24 0-76 0 0,1-1 0 0 0,0 1 1 0 0,0 0-1 0 0,0-1 0 0 0,-1 1 0 0 0,1-1 1 0 0,0 1-1 0 0,-1-1 0 0 0,1 0 0 0 0,0 0 0 0 0,-1 0 1 0 0,1 0-1 0 0,-1 0 0 0 0,0 0 0 0 0,1 0 1 0 0,-1 0-1 0 0,0 0 0 0 0,1-1 0 0 0,-1 1-3 0 0,16-13 24 0 0,-7 10 6 0 0,-8 3-25 0 0,1 0-1 0 0,-1-1 0 0 0,0 1 1 0 0,0 0-1 0 0,1-1 0 0 0,-1 1 1 0 0,0-1-1 0 0,-1 1 1 0 0,1-1-5 0 0,1-1 17 0 0,0 1 0 0 0,0 0 0 0 0,0 0 0 0 0,0 1 0 0 0,0-1 0 0 0,1 0-17 0 0,-2 1 12 0 0,0 0-1 0 0,0 1 0 0 0,0-1 0 0 0,-1-1 0 0 0,1 1 0 0 0,0 0 1 0 0,0 0-1 0 0,-1-1 0 0 0,1 1 0 0 0,-1-1 0 0 0,1 1 0 0 0,-1-1 1 0 0,1 0-12 0 0,3-9 38 0 0,-5 9-33 0 0,2 0-1 0 0,-1-1 1 0 0,0 1-1 0 0,0 0 1 0 0,1 0 0 0 0,-1 0-1 0 0,1 0 1 0 0,-1 0 0 0 0,1 0-5 0 0,7-6-8 0 0,-7 6 5 0 0,0 1-1 0 0,-1 0 0 0 0,1-1 0 0 0,0 0 0 0 0,-1 1 0 0 0,1-1 1 0 0,-1 0-1 0 0,1 0 0 0 0,-1 0 0 0 0,0 0 0 0 0,0 0 0 0 0,0 0 1 0 0,0 0-1 0 0,0 0 0 0 0,-1-1 0 0 0,1 1 0 0 0,-1 0 0 0 0,1 0 1 0 0,-1-2 3 0 0,2-7 7 0 0,3 8 42 0 0,2-2 36 0 0,-1-6 39 0 0,2-3-40 0 0,-6 10-61 0 0,0-7-15 0 0,-2-9-85 0 0,-1-1-43 0 0,5 12 70 0 0,3 5 37 0 0,-7 4 13 0 0,0 0 0 0 0,1 0 0 0 0,-1 0 0 0 0,0 0 0 0 0,0 0 0 0 0,0 0 0 0 0,1 0 0 0 0,-1 0 0 0 0,0 0 0 0 0,0 0 0 0 0,0 0 0 0 0,0 0 0 0 0,1-1 0 0 0,-1 1 0 0 0,0 0 0 0 0,0 0 0 0 0,0 0 0 0 0,0 0 0 0 0,1 0 0 0 0,-1 0 0 0 0,0-1 0 0 0,0 1 0 0 0,0 0 0 0 0,0 0 0 0 0,0 0 0 0 0,0-1 0 0 0,0 1 0 0 0,0 0 0 0 0,1 0 0 0 0,-1 0 1 0 0,0-1-1 0 0,0 1 0 0 0,1-24-17 0 0,-1 21-63 0 0,0 3-11 0 0,0 0 22 0 0,0 3 5 0 0,0 1 40 0 0,1 12-56 0 0,1-7 56 0 0,3-1 24 0 0,-4-6 0 0 0,0-1 0 0 0,0 0 0 0 0,0 1 0 0 0,-1-1 0 0 0,1 1 0 0 0,0 0 0 0 0,-1-1 0 0 0,1 1 0 0 0,-1-1 0 0 0,1 1 0 0 0,-1 0 0 0 0,0-1 0 0 0,0 1 0 0 0,0 0 0 0 0,0 10 5 0 0,-1-9 0 0 0,1 0 0 0 0,0 1 0 0 0,0-1-1 0 0,0 0 1 0 0,0 0 0 0 0,1 1 0 0 0,-1-1-1 0 0,1 0 1 0 0,0 0 0 0 0,0 1-5 0 0,3 4 11 0 0,3 5 21 0 0,-2 1 50 0 0,-1-4 1 0 0,1 1 3 0 0,-3-3 2 0 0,0-1 17 0 0,-2 2 36 0 0,1-1 3 0 0,0 0-34 0 0,2 0-14 0 0,1 2 3 0 0,0 1-4 0 0,1 2 1 0 0,0-4-39 0 0,-3-7-46 0 0,-1 0 0 0 0,0 0-1 0 0,0 1 1 0 0,0-1 0 0 0,-1 0-1 0 0,1 0 1 0 0,0 0 0 0 0,-1 1-1 0 0,1-1 1 0 0,-1 0 0 0 0,0 3-11 0 0,0-4 4 0 0,0 1 1 0 0,0 0 0 0 0,1-1-1 0 0,-1 1 1 0 0,1 0-1 0 0,-1-1 1 0 0,1 1 0 0 0,-1 0-1 0 0,1-1 1 0 0,0 1 0 0 0,-1-1-1 0 0,1 1 1 0 0,0-1 0 0 0,1 0-5 0 0,2 8 12 0 0,0-3 12 0 0,-4-5-23 0 0,0-1 1 0 0,0 1 0 0 0,0-1-1 0 0,0 1 1 0 0,0-1-1 0 0,0 1 1 0 0,1-1-1 0 0,-1 0 1 0 0,0 1-1 0 0,0-1 1 0 0,1 1 0 0 0,-1-1-1 0 0,0 0 1 0 0,1 1-1 0 0,-1-1 1 0 0,0 0-1 0 0,1 1 1 0 0,-1-1-1 0 0,1 0 1 0 0,-1 0 0 0 0,0 1-1 0 0,1-1 1 0 0,-1 0-1 0 0,1 0 1 0 0,-1 0-1 0 0,1 0 1 0 0,-1 1-1 0 0,1-1 1 0 0,-1 0 0 0 0,0 0-1 0 0,1 0 1 0 0,-1 0-1 0 0,1 0 1 0 0,-1 0-1 0 0,1 0 1 0 0,-1 0-2 0 0,0 0 1 0 0,1 0 0 0 0,-1-1 0 0 0,0 1 0 0 0,0 0 0 0 0,0 0 0 0 0,0 0-1 0 0,0 0 1 0 0,0 0 0 0 0,0 0 0 0 0,0 0 0 0 0,0 0 0 0 0,0 0 0 0 0,1 0 0 0 0,-1 0 0 0 0,0 0 0 0 0,0 0 0 0 0,0 0 0 0 0,0 0 0 0 0,0 0 0 0 0,0 1 0 0 0,0-1-1 0 0,0 0 1 0 0,0 0 0 0 0,0 0 0 0 0,1 0 0 0 0,-1 0 0 0 0,0 0 0 0 0,0 0 0 0 0,0 0 0 0 0,0 0 0 0 0,0 0 0 0 0,0 0 0 0 0,0 0 0 0 0,0 0 0 0 0,0 0 0 0 0,0 0 0 0 0,0 1-1 0 0,0-1 1 0 0,0 0 0 0 0,0 0 0 0 0,0 0 0 0 0,0 0 0 0 0,0 0 0 0 0,0 0 0 0 0,0 0 0 0 0,0 0 0 0 0,0 0 0 0 0,0 0 0 0 0,0 1 0 0 0,0-1 0 0 0,0 0 0 0 0,0 0-1 0 0,0 0 1 0 0,0 0 0 0 0,0 0 0 0 0,0 0 0 0 0,0 0-1 0 0,0 11-5 0 0,0-8-86 0 0,0-3 12 0 0,0 0 8 0 0,0 0-38 0 0,0 0-18 0 0,0 0-39 0 0,0 0-43 0 0,0 0-51 0 0,0 0-53 0 0,0 0-50 0 0,0 0-44 0 0,0 0-39 0 0,0 0-133 0 0,0 0-38 0 0,0 0-160 0 0,0 0-430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39.7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6896 0 0,'0'0'200'0'0,"0"0"62"0"0,3 3 138 0 0,7 8 59 0 0,-7-6 12 0 0,-2 4-156 0 0,5 2 34 0 0,1 3 23 0 0,-5-3-40 0 0,-1 0-28 0 0,5 1 41 0 0,1 2 8 0 0,-5 0-54 0 0,-1 0-100 0 0,5 8 170 0 0,1 1 26 0 0,-5-8-187 0 0,-2 5 160 0 0,-1-7-148 0 0,1-1-42 0 0,1-2-40 0 0,1-1-34 0 0,5 4 97 0 0,-6-12-173 0 0,0 1-1 0 0,-1-1 1 0 0,1 1 0 0 0,0 0 0 0 0,-1-1 0 0 0,1 1-1 0 0,0-1 1 0 0,-1 1 0 0 0,0 0 0 0 0,1-1 0 0 0,-1 1 0 0 0,0 0-1 0 0,0 0 1 0 0,0 0-28 0 0,0 11 120 0 0,0 1 37 0 0,0 57 723 0 0,0-49-672 0 0,0-1-86 0 0,0-21-120 0 0,-1 1-1 0 0,1-1 1 0 0,0 1 0 0 0,0-1 0 0 0,0 1 0 0 0,0-1-1 0 0,0 1 1 0 0,0-1 0 0 0,0 1 0 0 0,0-1 0 0 0,0 1-1 0 0,0-1 1 0 0,1 1 0 0 0,-1-1 0 0 0,0 1 0 0 0,0-1-1 0 0,0 1 1 0 0,0-1 0 0 0,1 1 0 0 0,-1-1 0 0 0,0 1-1 0 0,1-1 1 0 0,-1 1 0 0 0,0-1 0 0 0,1 0 0 0 0,-1 1-1 0 0,0-1 1 0 0,1 0 0 0 0,-1 1 0 0 0,1-1 0 0 0,-1 0-1 0 0,1 1 1 0 0,-1-1 0 0 0,1 0 0 0 0,-1 0 0 0 0,1 0-1 0 0,-1 0 1 0 0,1 1 0 0 0,-1-1 0 0 0,1 0 0 0 0,-1 0-1 0 0,1 0 1 0 0,-1 0 0 0 0,1 0 0 0 0,-1 0 0 0 0,1 0-2 0 0,2 0 74 0 0,-3 0-26 0 0,0 0-97 0 0,0 0-21 0 0,0 0-20 0 0,0 0-54 0 0,0 0-140 0 0,0 0-253 0 0,0 0 295 0 0,0-1 120 0 0,0 1-36 0 0,0 0-7 0 0,0-1-36 0 0,0 1-42 0 0,0-1-45 0 0,0 0-50 0 0,0 0-46 0 0,0 0-41 0 0,0 0-36 0 0,0-1-133 0 0,0 0-35 0 0,0-3-1381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40.3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209 49 6648 0 0,'0'0'149'0'0,"0"0"23"0"0,0 0 12 0 0,-3-2-25 0 0,-7-9-62 0 0,7 8 146 0 0,0 2-80 0 0,1 0-45 0 0,-1 2-40 0 0,0-1-13 0 0,1-1 36 0 0,1 0-71 0 0,1 1 0 0 0,0-1-1 0 0,-1 0 1 0 0,1 1 0 0 0,0-1 0 0 0,0 0 0 0 0,-1 1-1 0 0,1-1 1 0 0,0 0 0 0 0,0 1 0 0 0,0-1-1 0 0,0 0 1 0 0,0 0 0 0 0,0 1 0 0 0,0-1-30 0 0,0 1 7 0 0,0 0 1 0 0,0 0-1 0 0,0 0 1 0 0,0 0-1 0 0,0 0 1 0 0,0-1-1 0 0,0 1 1 0 0,0 0-1 0 0,0 0 1 0 0,0 0-1 0 0,0 0 1 0 0,0 0-1 0 0,0 0 1 0 0,0 0-1 0 0,0 0 0 0 0,0 0 1 0 0,0 0-1 0 0,0-1 1 0 0,0 1-1 0 0,0 0 1 0 0,0 0-1 0 0,0 0 1 0 0,0 0-1 0 0,0 0 1 0 0,0 0-1 0 0,0 0 1 0 0,0 0-1 0 0,0 0 1 0 0,0 0-1 0 0,0 0 1 0 0,0 0-1 0 0,-1 0 1 0 0,1-1-1 0 0,0 1 1 0 0,0 0-1 0 0,0 0 1 0 0,0 0-1 0 0,0 0 1 0 0,0 0-1 0 0,0 0 1 0 0,0 0-1 0 0,0 0 1 0 0,0 0-1 0 0,0 0 1 0 0,-1 0-1 0 0,1 0 1 0 0,0 0-1 0 0,0 0 1 0 0,0 0-1 0 0,0 0 0 0 0,0 0 1 0 0,0 0-1 0 0,0 0 1 0 0,0 0-1 0 0,0 0 1 0 0,0 0-1 0 0,-1 0-7 0 0,1 0 4 0 0,-13 0 321 0 0,-6-1 274 0 0,10-1-339 0 0,1-1-81 0 0,3 0-125 0 0,1-1-65 0 0,0 2 144 0 0,1 0-60 0 0,-6 3-22 0 0,6-1-8 0 0,-1 0 0 0 0,-1 0 34 0 0,-24 0 464 0 0,25 1-464 0 0,1 1-39 0 0,-2 5 100 0 0,1-2-12 0 0,-6-4 16 0 0,8 2-60 0 0,-12 10-16 0 0,1 3-52 0 0,11-12-14 0 0,1 2 0 0 0,1 16 0 0 0,1 3 0 0 0,-1-25 0 0 0,0 1 0 0 0,0-1 0 0 0,0 0 0 0 0,0 0 0 0 0,0 0 0 0 0,0 0 0 0 0,0 1 0 0 0,0-1 0 0 0,0 0 0 0 0,0 0 0 0 0,0 0 0 0 0,0 0 0 0 0,0 1 0 0 0,0-1 0 0 0,0 0 0 0 0,0 0 0 0 0,0 0 0 0 0,1 0 0 0 0,-1 1 0 0 0,0-1 0 0 0,0 0 0 0 0,0 0 0 0 0,0 0 0 0 0,0 0 0 0 0,0 0 0 0 0,0 0 0 0 0,1 0 0 0 0,-1 0 0 0 0,0 1 0 0 0,0-1 0 0 0,0 0 0 0 0,0 0 0 0 0,1 0 0 0 0,-1 0 0 0 0,1 0 0 0 0,0 1 0 0 0,0 0 0 0 0,0-1 0 0 0,0 1 0 0 0,0 0 0 0 0,0 0 0 0 0,0 0 0 0 0,0-1 0 0 0,-1 1 0 0 0,1 0 0 0 0,0 0 0 0 0,0 0 0 0 0,-1 0 0 0 0,1 1 0 0 0,-1-1 0 0 0,1 0 0 0 0,-1 0 0 0 0,1 1 0 0 0,15 27 0 0 0,-5-23 0 0 0,-6 4 0 0 0,8-4 0 0 0,3 7 0 0 0,0 0 13 0 0,-3-7 40 0 0,-7 4-26 0 0,4-4 37 0 0,-4 4-8 0 0,7-4-29 0 0,0 4 47 0 0,-7-7-15 0 0,-5-3-56 0 0,0 0 0 0 0,1 0-1 0 0,-1 1 1 0 0,0-1 0 0 0,1 0 0 0 0,-1 1-1 0 0,0-1 1 0 0,1 1 0 0 0,-1-1 0 0 0,0 1 0 0 0,0-1-1 0 0,0 1 1 0 0,0 0 0 0 0,0 0 0 0 0,1 0-1 0 0,-1-1 1 0 0,-1 1 0 0 0,1 0 0 0 0,0 0 0 0 0,0 0-1 0 0,0 1 1 0 0,0-1 0 0 0,-1 0-3 0 0,3 4 7 0 0,2 3 13 0 0,1-5 23 0 0,-1 0-6 0 0,-1-1 18 0 0,10 5 132 0 0,-3 0 92 0 0,-5 6 24 0 0,9 6 118 0 0,-8-12-307 0 0,-4-4-94 0 0,-2 0-33 0 0,5 8 85 0 0,4 7 55 0 0,-7-14-20 0 0,-2-1-47 0 0,-2 6-13 0 0,1-6-10 0 0,0 2 15 0 0,0 21 218 0 0,0-7-136 0 0,0-17-124 0 0,-1 0 0 0 0,1 0 0 0 0,-1 0 0 0 0,1-1 0 0 0,-1 1 0 0 0,1 0 0 0 0,-1-1 1 0 0,0 1-1 0 0,0 0 0 0 0,0-1 0 0 0,0 1 0 0 0,0-1 0 0 0,0 1 0 0 0,0-1 1 0 0,-1 1-11 0 0,-2 4 101 0 0,3-1-59 0 0,0 0-9 0 0,-12 0 40 0 0,-6 11 4 0 0,6-5-46 0 0,-26 5 98 0 0,34-15-112 0 0,0 0 1 0 0,0 0-1 0 0,0-1 0 0 0,1 0 0 0 0,-1 1 1 0 0,-5-2-18 0 0,-8 1 42 0 0,6 0 17 0 0,-1 1-21 0 0,4-2-72 0 0,2 0-52 0 0,0-1-71 0 0,-1-2 51 0 0,2 0-36 0 0,1 2-62 0 0,0-1-106 0 0,2 1 50 0 0,0 0-60 0 0,0 0-66 0 0,0 0-72 0 0,0 1-80 0 0,0-1-87 0 0,0 1-93 0 0,0-1-99 0 0,-3 0-970 0 0,-4 2-1009 0 0,10 0 2795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42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1 8840 0 0,'0'0'197'0'0,"0"0"24"0"0,0 0 19 0 0,0 0 46 0 0,0 0 135 0 0,0 0 54 0 0,0 0 6 0 0,2 0-9 0 0,9 0-60 0 0,-11 0-405 0 0,0 0-1 0 0,0 0 1 0 0,0 0 0 0 0,0 0 0 0 0,1 0 0 0 0,-1 0-1 0 0,0 0 1 0 0,0 0 0 0 0,0 0 0 0 0,0 0-1 0 0,0 0 1 0 0,0 0 0 0 0,0 0 0 0 0,0 0-1 0 0,0 0 1 0 0,0 0 0 0 0,1 0 0 0 0,-1 0-1 0 0,0 0 1 0 0,0 0 0 0 0,0 0 0 0 0,0 0-1 0 0,0 0 1 0 0,0 0 0 0 0,0 0 0 0 0,0 0-1 0 0,0 0 1 0 0,0 0 0 0 0,0 0 0 0 0,0 1 0 0 0,1-1-1 0 0,-1 0 1 0 0,0 0 0 0 0,0 0 0 0 0,0 0-1 0 0,0 0 1 0 0,0 0 0 0 0,0 0 0 0 0,0 0-1 0 0,0 0 1 0 0,0 0 0 0 0,0 0 0 0 0,0 1-1 0 0,0-1 1 0 0,0 0 0 0 0,0 0 0 0 0,0 0-1 0 0,0 0 1 0 0,0 0 0 0 0,0 0 0 0 0,0 0 0 0 0,0 0-1 0 0,0 0 1 0 0,0 0 0 0 0,0 1 0 0 0,0-1-1 0 0,0 0-6 0 0,0 0 22 0 0,0 1 0 0 0,0 0 1 0 0,0-1-1 0 0,0 1 0 0 0,0-1 0 0 0,0 1 0 0 0,0-1 0 0 0,1 1 0 0 0,-1 0 0 0 0,0-1 0 0 0,0 1 0 0 0,1-1 1 0 0,-1 1-1 0 0,0-1 0 0 0,1 1 0 0 0,-1-1 0 0 0,0 1 0 0 0,1-1 0 0 0,-1 0 0 0 0,1 1 0 0 0,-1-1 0 0 0,1 0 0 0 0,-1 1 1 0 0,1-1-23 0 0,5 6 270 0 0,-3 5-48 0 0,-3 10 127 0 0,0-1-49 0 0,0 1-40 0 0,0-1-33 0 0,0 16 121 0 0,0 50 384 0 0,0-66-544 0 0,0 50 189 0 0,0 130 850 0 0,0-114-767 0 0,0-9-154 0 0,0-38-206 0 0,0 0-41 0 0,0-26-6 0 0,0-13-52 0 0,0 0 0 0 0,0 0 0 0 0,0 1 0 0 0,0-1 0 0 0,0 0 0 0 0,0 0 0 0 0,0 0 0 0 0,0 0 0 0 0,0 0 0 0 0,0 0 0 0 0,0 0 0 0 0,0 0 0 0 0,0 0 0 0 0,0 0-1 0 0,0 1 1 0 0,0-1 0 0 0,0 0 0 0 0,0 0 0 0 0,0 0 0 0 0,0 0 0 0 0,0 0 0 0 0,0 0 0 0 0,0 0 0 0 0,0 0 0 0 0,0 0 0 0 0,0 0 0 0 0,-1 0 0 0 0,1 1 0 0 0,0-1 0 0 0,0 0-1 0 0,0 0 1 0 0,0 0 0 0 0,0 0 0 0 0,0 0 0 0 0,0 0 0 0 0,0 0 0 0 0,0 0 0 0 0,0 0 0 0 0,0 0 0 0 0,0 0 0 0 0,-1 0 0 0 0,1 0 0 0 0,0 0 0 0 0,0 0 0 0 0,0 0-1 0 0,0 0 1 0 0,0 0 0 0 0,0 0 0 0 0,0 0 0 0 0,0 0 0 0 0,0 0 0 0 0,0 0 0 0 0,-1 0 0 0 0,1 0 0 0 0,0 0 0 0 0,0 0 0 0 0,0 0-1 0 0,-11 0 21 0 0,9 0 32 0 0,2 0-19 0 0,0 0-130 0 0,0 0-58 0 0,0 0 60 0 0,0 0-77 0 0,0 0 55 0 0,0 0-33 0 0,0 0-37 0 0,0 0-43 0 0,0 0-45 0 0,0 0-44 0 0,0 0-40 0 0,0 0-35 0 0,0 0-256 0 0,0 0-59 0 0,0 0-47 0 0,0 0-34 0 0,0 0-1414 0 0,0 0-1252 0 0</inkml:trace>
  <inkml:trace contextRef="#ctx0" brushRef="#br0" timeOffset="662.7">0 480 9096 0 0,'0'0'200'0'0,"0"0"33"0"0,0 0 16 0 0,3 0-31 0 0,-2 0-212 0 0,31-1 49 0 0,-25-1 3 0 0,0 0 55 0 0,-1-2 73 0 0,0 0 90 0 0,-6 4-249 0 0,0 0 0 0 0,0-1 0 0 0,0 1 0 0 0,1 0-1 0 0,-1 0 1 0 0,0-1 0 0 0,0 1 0 0 0,1 0 0 0 0,-1 0 0 0 0,0 0-1 0 0,1 0 1 0 0,-1 0 0 0 0,0-1 0 0 0,1 1 0 0 0,-1 0-1 0 0,0 0 1 0 0,1 0 0 0 0,-1 0 0 0 0,0 0 0 0 0,1 0 0 0 0,-1 0-1 0 0,0 0 1 0 0,0 0 0 0 0,1 0 0 0 0,-1 0 0 0 0,1 0-27 0 0,4 1 168 0 0,3-1 68 0 0,4 1 166 0 0,20-1 643 0 0,-22-2-762 0 0,0 0-48 0 0,-3-1-136 0 0,4-1 89 0 0,2 1 65 0 0,2 0 71 0 0,3 2 77 0 0,-4 0-197 0 0,7-5 181 0 0,4-1 23 0 0,-8 5-209 0 0,-9 2-118 0 0,0-1 0 0 0,0 0 0 0 0,-1-1 0 0 0,1 0-1 0 0,0 0 1 0 0,0-1-81 0 0,17-4 168 0 0,-10 1-75 0 0,-12 5-74 0 0,0 0-1 0 0,0-1 1 0 0,1 1-1 0 0,-1 1 0 0 0,0-1 1 0 0,0 0-1 0 0,1 1 1 0 0,-1 0-1 0 0,3 0-18 0 0,6 0-202 0 0,0 0 86 0 0,0 0 74 0 0,-1 0 62 0 0,1 0 48 0 0,0 0 36 0 0,43 0 523 0 0,-38 0-508 0 0,-1 0-91 0 0,-6 0-70 0 0,0 0-51 0 0,0 0-59 0 0,0 0-66 0 0,1 0-96 0 0,-1 0-93 0 0,1 0-101 0 0,-1 0-109 0 0,1 0-119 0 0,-6 0 321 0 0,0 0-33 0 0,0 0-34 0 0,0 0-35 0 0,0 0-36 0 0,1 0-37 0 0,2 0-1368 0 0,2 0-1104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40.7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9016 0 0,'0'0'265'0'0,"0"0"-4"0"0,0 0-146 0 0,0 0-3 0 0,0 0 16 0 0,0 0 7 0 0,0 0-9 0 0,0 0-39 0 0,0 0-20 0 0,0 0-3 0 0,0 0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41.5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16 5904 0 0,'0'0'169'0'0,"-3"0"2"0"0,2 0-169 0 0,1 0 0 0 0,-1 0-1 0 0,0 0 1 0 0,1 0 0 0 0,-1 0 0 0 0,1 0 0 0 0,-1 0 0 0 0,1 0 0 0 0,-1-1 0 0 0,1 1-1 0 0,-1 0 1 0 0,0 0 0 0 0,1-1 0 0 0,-1 1 0 0 0,1 0 0 0 0,0-1 0 0 0,-1 1-1 0 0,1-1 1 0 0,-1 1 0 0 0,1-1 0 0 0,0 1 0 0 0,-1 0 0 0 0,1-1 0 0 0,-1 0-2 0 0,1 0-1 0 0,-1 1 1 0 0,1-1 0 0 0,0 1-1 0 0,-1-1 1 0 0,1 0 0 0 0,-1 1-1 0 0,0-1 1 0 0,1 1 0 0 0,-1 0-1 0 0,1-1 1 0 0,-1 1-1 0 0,0-1 1 0 0,1 1 0 0 0,-1 0-1 0 0,0-1 1 0 0,0 1 0 0 0,1 0-1 0 0,-1 0 1 0 0,0 0 0 0 0,1-1-1 0 0,-1 1 1 0 0,0 0 0 0 0,0 0-1 0 0,1 0 1 0 0,-1 0 0 0 0,-6 1 23 0 0,2 0 38 0 0,-8 6 252 0 0,6-2-110 0 0,3-4-138 0 0,0 0 34 0 0,-6 0 298 0 0,6-1-227 0 0,0 0-49 0 0,2 1-82 0 0,0 0-44 0 0,-3 10 263 0 0,-8-6-2 0 0,-4 8 39 0 0,4 0-128 0 0,3-3-75 0 0,4-1-62 0 0,2 2 36 0 0,3-10-60 0 0,1 1 0 0 0,0-1 0 0 0,-1 0 0 0 0,1 0 0 0 0,-1 0 0 0 0,1 0 0 0 0,-1 0 0 0 0,0 0 0 0 0,1 0 0 0 0,-1 0 0 0 0,0 0 0 0 0,0 0 0 0 0,0 0 0 0 0,0-1 0 0 0,1 1 0 0 0,-1 0 0 0 0,0 0 0 0 0,-1 0-6 0 0,-5 2 33 0 0,6-3-30 0 0,1 0 0 0 0,-1 0 0 0 0,1 0 0 0 0,-1 0 0 0 0,1 1 0 0 0,-1-1 0 0 0,1 0 0 0 0,-1 0 0 0 0,1 1 0 0 0,0-1 0 0 0,-1 0 0 0 0,1 1 0 0 0,0-1 0 0 0,-1 0-1 0 0,1 1 1 0 0,-1-1 0 0 0,1 1 0 0 0,0-1 0 0 0,0 1 0 0 0,-1-1 0 0 0,1 1 0 0 0,0-1 0 0 0,0 1 0 0 0,0-1 0 0 0,0 1 0 0 0,-1-1 0 0 0,1 1 0 0 0,0-1 0 0 0,0 1 0 0 0,0-1 0 0 0,0 1 0 0 0,0-1 0 0 0,0 1 0 0 0,0-1 0 0 0,0 1 0 0 0,1-1 0 0 0,-1 1 0 0 0,0-1-3 0 0,0 1 3 0 0,0-1 0 0 0,0 1 0 0 0,0-1 0 0 0,0 1 0 0 0,0-1 1 0 0,0 1-1 0 0,0-1 0 0 0,0 1 0 0 0,0-1 0 0 0,0 1 0 0 0,0-1 0 0 0,0 1 0 0 0,0-1 1 0 0,0 1-1 0 0,-1-1 0 0 0,1 1 0 0 0,0-1 0 0 0,0 0 0 0 0,-1 1 0 0 0,1-1 0 0 0,0 1 1 0 0,0-1-1 0 0,-1 1 0 0 0,1-1 0 0 0,-1 0 0 0 0,1 1 0 0 0,0-1 0 0 0,-1 0 1 0 0,1 0-1 0 0,-1 1 0 0 0,1-1 0 0 0,-1 0-3 0 0,-5 5 52 0 0,-10 24 108 0 0,15-26-138 0 0,0 0 0 0 0,0 0 0 0 0,0 0-1 0 0,1-1 1 0 0,0 1 0 0 0,-1 0 0 0 0,1 0 0 0 0,0 0 0 0 0,0 0 0 0 0,1 3-22 0 0,0 10 109 0 0,-2-6-61 0 0,1-5-19 0 0,-1 0 0 0 0,1 0 0 0 0,0 0 0 0 0,0-1 0 0 0,0 1 0 0 0,1 0 0 0 0,0 0 0 0 0,0 0 0 0 0,1 2-29 0 0,2 1 10 0 0,-3-7-5 0 0,0 1 0 0 0,0-1 1 0 0,0 1-1 0 0,0-1 0 0 0,0 1 1 0 0,-1-1-1 0 0,1 1 0 0 0,-1 0 1 0 0,1-1-1 0 0,-1 1 0 0 0,0 0 0 0 0,1-1 1 0 0,-1 1-1 0 0,0 0-5 0 0,0 0 5 0 0,0-1 0 0 0,0 1 0 0 0,0 0 0 0 0,1-1 0 0 0,-1 1-1 0 0,1 0 1 0 0,-1-1 0 0 0,1 1 0 0 0,0-1 0 0 0,-1 1 0 0 0,1-1 0 0 0,0 1 0 0 0,0-1 0 0 0,0 1-5 0 0,4 6 44 0 0,0 2 10 0 0,-4-7-45 0 0,0-1 1 0 0,0 0 0 0 0,0 1 0 0 0,1-1 0 0 0,-1 0-1 0 0,1 0 1 0 0,-1 0 0 0 0,1 0 0 0 0,0 0-10 0 0,7 7 48 0 0,6 6 91 0 0,-1-1-11 0 0,-7-7-91 0 0,-4-4 39 0 0,1-2-35 0 0,5-2-19 0 0,-6 1-1 0 0,5 0 10 0 0,-5 0-16 0 0,0 0 0 0 0,0 1 0 0 0,0-1 0 0 0,0 0-1 0 0,0-1 1 0 0,-1 1 0 0 0,1 0 0 0 0,0-1 0 0 0,0 0 0 0 0,0 1-1 0 0,-1-1 1 0 0,1 0 0 0 0,0-1 0 0 0,-1 1 0 0 0,1 0 0 0 0,-1-1-1 0 0,1 1 1 0 0,-1-1 0 0 0,2-1-15 0 0,12-11 127 0 0,-11 12-93 0 0,-5 2-25 0 0,1 0-1 0 0,0-1 1 0 0,-1 1-1 0 0,1 0 1 0 0,-1-1-1 0 0,1 1 1 0 0,0 0-1 0 0,-1-1 1 0 0,1 1-1 0 0,-1-1 1 0 0,1 1-1 0 0,-1-1 1 0 0,1 1-1 0 0,-1-1 1 0 0,1 1-1 0 0,-1-1 1 0 0,0 0-1 0 0,1 1 1 0 0,-1-1-1 0 0,0 0 1 0 0,0 1-1 0 0,1-1-8 0 0,1-4 35 0 0,1 0 2 0 0,0 1-1 0 0,0 0 1 0 0,1 0 0 0 0,-1 0 0 0 0,1 1 0 0 0,0-1 0 0 0,2 0-37 0 0,-2 1 33 0 0,0-1 0 0 0,-1 1 0 0 0,1-1 1 0 0,-1 0-1 0 0,1 0 0 0 0,-1 0 0 0 0,1-2-33 0 0,17-42 86 0 0,-19 44-80 0 0,0 0 0 0 0,0-1 1 0 0,0 1-1 0 0,-1-1 0 0 0,1 1 1 0 0,-1-1-1 0 0,0 1 0 0 0,-1-1 1 0 0,1 0-1 0 0,-1 1 1 0 0,0-1-1 0 0,0 0 0 0 0,-1 0-6 0 0,1-62 102 0 0,0 22-86 0 0,1 44-16 0 0,-1 1 0 0 0,0-1 0 0 0,0 0 0 0 0,0 0 0 0 0,-1 0 0 0 0,1 0 0 0 0,0 0 0 0 0,0 0 0 0 0,0 1 0 0 0,0-1 0 0 0,-1 0 0 0 0,1 0 0 0 0,0 0 0 0 0,-1 0 0 0 0,0 1-1 0 0,1-1 0 0 0,-1 1 0 0 0,0 0 0 0 0,1-1 1 0 0,-1 1-1 0 0,0 0 0 0 0,1 0 0 0 0,-1-1 0 0 0,0 1 1 0 0,1 0-1 0 0,-1 0 0 0 0,0 0 0 0 0,1 0 0 0 0,-1 0 1 0 0,0 0 0 0 0,1 0 0 0 0,0 0-1 0 0,0 0 0 0 0,0 0 0 0 0,0 0 0 0 0,0 0 0 0 0,0 0 1 0 0,0 0-1 0 0,-1 0 0 0 0,1 0 0 0 0,0 0 0 0 0,0 0 0 0 0,0 0 1 0 0,0 0-1 0 0,0 0 0 0 0,0 0 0 0 0,0 0 0 0 0,0 0 0 0 0,0 0 0 0 0,0 0 1 0 0,-1 0-1 0 0,1 0 0 0 0,0 0 0 0 0,0 0 0 0 0,0 0 0 0 0,0 0 1 0 0,0 0-1 0 0,0 0 0 0 0,0 1 0 0 0,0-1 0 0 0,0 0 0 0 0,0 0 1 0 0,0 0-1 0 0,0 0 0 0 0,0 0 0 0 0,-1 0 0 0 0,1 0 0 0 0,0 0 0 0 0,0 0 1 0 0,0 0-1 0 0,0 0 0 0 0,0 0 0 0 0,0 1 0 0 0,0-1 0 0 0,0 0 1 0 0,0 0-1 0 0,0 0 0 0 0,0 0 0 0 0,0 0 0 0 0,0 0 0 0 0,0 0 1 0 0,0 0-1 0 0,0 0 0 0 0,0 0 0 0 0,0 1 0 0 0,0-1 0 0 0,0 0 0 0 0,0 0 1 0 0,0 0 0 0 0,-1 18-12 0 0,1-11 12 0 0,-1 0 0 0 0,1 0 0 0 0,0 0 0 0 0,1 0 0 0 0,-1 1 0 0 0,1-1 0 0 0,2 5 0 0 0,2-1 0 0 0,-4-8 0 0 0,0 0 0 0 0,1 0 0 0 0,-1 0 0 0 0,0 0 0 0 0,0 0 0 0 0,-1 1 0 0 0,1-1 0 0 0,-1 0 0 0 0,0 3 0 0 0,0-4 0 0 0,1 0 0 0 0,-1 0 0 0 0,0-1 0 0 0,1 1 0 0 0,-1 0 0 0 0,1 0 0 0 0,-1-1 0 0 0,1 1 0 0 0,0 0 0 0 0,-1-1 0 0 0,1 1 0 0 0,0-1 0 0 0,0 1 0 0 0,0 0 0 0 0,0-1 0 0 0,0 1 0 0 0,0-1 0 0 0,0 1 0 0 0,0 0 0 0 0,-1-1 0 0 0,1 1 0 0 0,-1 0 0 0 0,1 0 0 0 0,-1-1 0 0 0,0 1 0 0 0,0 0 0 0 0,0 0 0 0 0,0 3 0 0 0,0-3 0 0 0,14 23 0 0 0,-12-20 1 0 0,-1-3-5 0 0,12 23 60 0 0,-2-1-97 0 0,-10-22 14 0 0,3 1 3 0 0,-2 0-73 0 0,-2-3 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46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272 18 5528 0 0,'0'0'124'0'0,"-3"0"17"0"0,0 1-90 0 0,1-1-30 0 0,0 0 0 0 0,0 0 0 0 0,0 0 1 0 0,0 0-1 0 0,0 0 0 0 0,1 0 0 0 0,-1-1 0 0 0,0 1 1 0 0,0-1-1 0 0,0 1 0 0 0,-1-1-21 0 0,-2-10 27 0 0,4 11-27 0 0,1-1 0 0 0,-1 1 0 0 0,0 0 0 0 0,0-1 0 0 0,0 1 0 0 0,0 0 0 0 0,1 0 0 0 0,-1-1 0 0 0,0 1 0 0 0,0 0 0 0 0,0 0 0 0 0,0 0 0 0 0,0 0 0 0 0,0 0 0 0 0,-6 0 51 0 0,0 0 82 0 0,-17 0 534 0 0,16 0-446 0 0,3 3 163 0 0,-6 8 34 0 0,6-9 20 0 0,-6 1-74 0 0,1 3-72 0 0,2-1-80 0 0,3-3-107 0 0,4-2-80 0 0,1 1-1 0 0,-1-1 0 0 0,0 0 0 0 0,1 1 0 0 0,-1-1 0 0 0,0 0 0 0 0,1 1 1 0 0,-1-1-1 0 0,1 1 0 0 0,-1-1 0 0 0,1 0 0 0 0,-1 1 0 0 0,1 0 1 0 0,-1-1-1 0 0,1 1 0 0 0,0-1 0 0 0,-1 1 0 0 0,1-1 0 0 0,0 1 0 0 0,-1 0 1 0 0,1-1-1 0 0,0 1-24 0 0,-3 4 95 0 0,3-4-72 0 0,-1 0 0 0 0,0 0 0 0 0,1 0 0 0 0,-1 0 0 0 0,0 0 0 0 0,0 0 0 0 0,0-1 1 0 0,0 1-1 0 0,0 0 0 0 0,1-1 0 0 0,-1 1 0 0 0,0 0 0 0 0,-1-1 0 0 0,1 1 0 0 0,0-1 0 0 0,0 0-23 0 0,-10 7 333 0 0,5 6 11 0 0,4-9-259 0 0,0-1-1 0 0,-1 0 1 0 0,0 1-1 0 0,1-1 1 0 0,-1 0-1 0 0,-3 1-84 0 0,3-1 81 0 0,0 0 0 0 0,0 0 0 0 0,0 0 0 0 0,0 0-1 0 0,1 0 1 0 0,-2 3-81 0 0,-1 5 178 0 0,1 1-70 0 0,1-4-47 0 0,1-1 15 0 0,-1 0 25 0 0,-2 2 49 0 0,3-5-104 0 0,0 0 1 0 0,0 1 0 0 0,1 0 0 0 0,-1-1 0 0 0,1 3-47 0 0,-1 6 131 0 0,1 3 72 0 0,1 13-27 0 0,3-23-107 0 0,7 4 22 0 0,-7-7 5 0 0,0 0 0 0 0,7 7 0 0 0,-6-7-20 0 0,-1-2-35 0 0,6-2-19 0 0,-6 1-1 0 0,-1 0-17 0 0,-1 0 1 0 0,1 0 0 0 0,0-1-1 0 0,-1 1 1 0 0,1 0 0 0 0,0-1-1 0 0,-1 1 1 0 0,1-1 0 0 0,-1 0-1 0 0,1 0 1 0 0,-1 1 0 0 0,1-1-1 0 0,-1 0 1 0 0,1 0-5 0 0,6-4 15 0 0,5-1 41 0 0,-2 1-35 0 0,13-6-18 0 0,-5 1-3 0 0,4 4 0 0 0,-12-7 0 0 0,-2 5 0 0 0,-7 7 0 0 0,0-1 0 0 0,0 1 0 0 0,0-1 0 0 0,0 0 0 0 0,0 0 0 0 0,-1 0 0 0 0,1 0 0 0 0,-1 0 0 0 0,1 0 0 0 0,-1-1 0 0 0,0 0 0 0 0,2 0-1 0 0,-1-1 0 0 0,1 1 0 0 0,-1 0 1 0 0,1 0-1 0 0,0 0 0 0 0,3-2 1 0 0,6-7-33 0 0,-3 0-45 0 0,0-5-33 0 0,-2 2 48 0 0,-2 2 33 0 0,-4 13 24 0 0,-1-1 1 0 0,1 1 0 0 0,0 0-1 0 0,-1-1 1 0 0,1 1 0 0 0,0 0-1 0 0,-1 0 1 0 0,1 0 0 0 0,0-1-1 0 0,-1 1 1 0 0,1 0 0 0 0,0 0-1 0 0,0 0 1 0 0,-1 0 0 0 0,1 0 5 0 0,2 0-96 0 0,-3 0 0 0 0,0 0 93 0 0,1 1 0 0 0,0-1 1 0 0,0 0-1 0 0,0 0 1 0 0,0 1-1 0 0,-1-1 1 0 0,1 0-1 0 0,0 1 1 0 0,0-1-1 0 0,-1 1 1 0 0,1-1-1 0 0,0 1 0 0 0,-1-1 1 0 0,1 1-1 0 0,-1-1 1 0 0,1 1-1 0 0,0 0 1 0 0,-1-1-1 0 0,1 1 1 0 0,-1 0-1 0 0,0-1 1 0 0,1 1-1 0 0,-1 0 0 0 0,0 0 1 0 0,1-1-1 0 0,-1 1 1 0 0,0 0-1 0 0,0 0 1 0 0,0 0-1 0 0,1 0 1 0 0,-1-1-1 0 0,0 1 0 0 0,0 0 1 0 0,0 0 2 0 0,0 8-23 0 0,1 0-1 0 0,-2 0 1 0 0,0 5 23 0 0,1 4-11 0 0,0 43 23 0 0,2-55 36 0 0,0-5-47 0 0,-1 0 1 0 0,0 1-1 0 0,0-1 1 0 0,0 1-1 0 0,0-1 1 0 0,0 1-1 0 0,0-1 1 0 0,0 1-1 0 0,0 0 1 0 0,-1 0-1 0 0,1-1 1 0 0,-1 1-1 0 0,1 0 1 0 0,-1 0-1 0 0,1 0-1 0 0,1 4 43 0 0,18 14-30 0 0,-15-16-14 0 0,0-2 0 0 0,-4-1 1 0 0,0-1 0 0 0,1 1 0 0 0,-1-1 0 0 0,1 0 0 0 0,-1 1 0 0 0,0-1 0 0 0,1 0 0 0 0,-1 0 0 0 0,1 0 0 0 0,-1 0 0 0 0,1 0-1 0 0,0 0 0 0 0,0 0 0 0 0,-1 1 1 0 0,1-1-1 0 0,0 0 0 0 0,-1 1 0 0 0,1-1 1 0 0,-1 1-1 0 0,1 0 0 0 0,-1-1 0 0 0,1 1 1 0 0,-1 0-1 0 0,1 0 0 0 0,-1 0 0 0 0,1 0 1 0 0,-1 0-1 0 0,0 0 0 0 0,1 1 1 0 0,5 2-91 0 0,2-5 64 0 0,-7 1 7 0 0,3 0 13 0 0,0 0-33 0 0,5 0-128 0 0,1 0-149 0 0,6 0-289 0 0,-1 0 24 0 0</inkml:trace>
  <inkml:trace contextRef="#ctx0" brushRef="#br0" timeOffset="432.22">719 66 7136 0 0,'0'3'165'0'0,"0"5"-43"0"0,-1 15 150 0 0,5-9-121 0 0,1-6-115 0 0,-4-6-36 0 0,0-1 0 0 0,-1 1 0 0 0,1-1 0 0 0,0 1-1 0 0,0-1 1 0 0,-1 1 0 0 0,1-1 0 0 0,-1 1 0 0 0,1 0-1 0 0,-1-1 1 0 0,1 1 0 0 0,-1 0 0 0 0,0-1 0 0 0,0 1 0 0 0,1 14 22 0 0,2-1 47 0 0,0-2 49 0 0,1-2 51 0 0,-2-5-50 0 0,4 32 976 0 0,-2-27-865 0 0,0-1-29 0 0,-1-2-29 0 0,-2 0 13 0 0,0 0 55 0 0,1 3 78 0 0,4 2 42 0 0,0 0-10 0 0,-4-2-49 0 0,-2-6-154 0 0,1-1-44 0 0,5 2 97 0 0,-2-3-54 0 0,-2-1-34 0 0,-1 1 35 0 0,0 2 119 0 0,0 2 100 0 0,-1-6-367 0 0,0 1 48 0 0,-1 0 42 0 0,1-1 36 0 0,-1 1 282 0 0,-2-2 323 0 0,2-1-391 0 0,-1 0-68 0 0,1 0-147 0 0,0-1-56 0 0,0 1-65 0 0,0-1-53 0 0,0 1-61 0 0,1-1-66 0 0,-2-3 191 0 0,1 0 1 0 0,0 0-1 0 0,1 0 1 0 0,-1 0 0 0 0,1 0-1 0 0,0 0 1 0 0,0 0-1 0 0,1-3-14 0 0,0-5 18 0 0,-2-3 18 0 0,1 13-31 0 0,-1 0 1 0 0,1 0-1 0 0,0 0 1 0 0,0 0-1 0 0,1 0 1 0 0,-1 0-1 0 0,0 0 1 0 0,1 0-1 0 0,0 1 1 0 0,1-4-6 0 0,8-13-75 0 0,-5-7-47 0 0,2 10 19 0 0,2-5-70 0 0,2 1 30 0 0,-2 7 24 0 0,-2-2-39 0 0,-4 2 50 0 0,-2 10 85 0 0,-1 1 0 0 0,1-1-1 0 0,-1 1 1 0 0,1 0 0 0 0,0 0 0 0 0,0-1-1 0 0,0 1 1 0 0,0 0 0 0 0,0 0-1 0 0,0 0 1 0 0,1 0 0 0 0,-1 0 0 0 0,1 0-1 0 0,0 0 24 0 0,5-5-78 0 0,-3 4 45 0 0,-1 0 0 0 0,1-1 0 0 0,-1 1-1 0 0,-1-1 1 0 0,1 1 0 0 0,0-2 33 0 0,-1 0-32 0 0,-1 5 24 0 0,-1-1 1 0 0,0 0-1 0 0,0 1 0 0 0,1-1 1 0 0,-1 1-1 0 0,0-1 0 0 0,1 0 1 0 0,-1 1-1 0 0,1-1 1 0 0,-1 1-1 0 0,1-1 0 0 0,-1 1 1 0 0,1-1-1 0 0,-1 1 0 0 0,1-1 1 0 0,-1 1-1 0 0,1 0 0 0 0,0-1 1 0 0,-1 1-1 0 0,1 0 0 0 0,0 0 1 0 0,0-1 7 0 0,4-1-21 0 0,3-3 3 0 0,-7 4 18 0 0,1 0 0 0 0,-1 0 0 0 0,0 0 0 0 0,1 0-1 0 0,0 1 1 0 0,-1-1 0 0 0,1 0 0 0 0,-1 1 0 0 0,1 0-1 0 0,0-1 1 0 0,-1 1 0 0 0,1 0 0 0 0,0 0 0 0 0,0-1 0 0 0,-1 1-1 0 0,1 0 0 0 0,0 0 0 0 0,-1 0 0 0 0,1 0 0 0 0,0-1 0 0 0,-1 1 0 0 0,1-1 0 0 0,-1 0 1 0 0,1 1-1 0 0,0-1 0 0 0,-1 0 0 0 0,1 0 0 0 0,-1 0 0 0 0,0 0 0 0 0,1 0 0 0 0,-1 0 0 0 0,0 0 1 0 0,1-1 0 0 0,-2 2-3 0 0,0 0 1 0 0,1-1-1 0 0,-1 1 1 0 0,0 0-1 0 0,0 0 1 0 0,1 0-1 0 0,-1-1 1 0 0,0 1-1 0 0,0 0 1 0 0,1 0 0 0 0,-1 0-1 0 0,0 0 1 0 0,1 0-1 0 0,-1-1 1 0 0,0 1-1 0 0,1 0 1 0 0,-1 0-1 0 0,0 0 1 0 0,1 0-1 0 0,-1 0 1 0 0,0 0-1 0 0,0 0 1 0 0,1 0 0 0 0,-1 0-1 0 0,0 0 1 0 0,1 0 2 0 0,14 0-21 0 0,2 0-72 0 0,-12 0 63 0 0,-1 0 26 0 0,-1-1 1 0 0,0 1-1 0 0,0 0 0 0 0,0 0 1 0 0,0 0-1 0 0,0 0 0 0 0,0 1 1 0 0,0-1-1 0 0,0 1 0 0 0,0 0 1 0 0,0 0 3 0 0,6 4 0 0 0,-8-4 0 0 0,0 0 0 0 0,1 0 0 0 0,-1 0 0 0 0,1 0 0 0 0,-1-1 0 0 0,1 1 0 0 0,-1-1 0 0 0,1 1 0 0 0,0-1 0 0 0,-1 1 0 0 0,1-1 0 0 0,0 0 0 0 0,-1 0 0 0 0,1 0 0 0 0,10 0 6 0 0,-9-1 3 0 0,1 1 0 0 0,-1 0 0 0 0,0 0 0 0 0,1 0 0 0 0,-1 0 0 0 0,0 1 0 0 0,0-1 0 0 0,0 1 0 0 0,1 0 0 0 0,-1 0-9 0 0,5 4 45 0 0,-6-4-36 0 0,-1 0 0 0 0,1 0 0 0 0,-1 0 0 0 0,1 0-1 0 0,-1-1 1 0 0,1 1 0 0 0,-1-1 0 0 0,1 1 0 0 0,0-1 0 0 0,-1 1-1 0 0,1-1 1 0 0,0 0 0 0 0,-1 0 0 0 0,1 0-9 0 0,0 0-47 0 0,0 0 33 0 0,1 0 163 0 0,-1 0-154 0 0,0 0-45 0 0,1 0-44 0 0,2 0-58 0 0,1 0-67 0 0,1 0-78 0 0,-7 0-2 0 0,0 0-50 0 0,0 0-44 0 0,0 0-41 0 0,0 0-129 0 0,0 0-40 0 0,0 0-157 0 0,0 0-423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42.0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1 336 6504 0 0,'0'0'190'0'0,"0"3"-10"0"0,-1 1-153 0 0,2-4-26 0 0,3 8 15 0 0,6 9 34 0 0,-6-2 188 0 0,-5 7 31 0 0,0-13-143 0 0,2 1 63 0 0,0-2-54 0 0,1 0-25 0 0,3 1 2 0 0,-1-1 1 0 0,-2-1 3 0 0,-1 0 23 0 0,-1 2 51 0 0,1 0 5 0 0,0-2-53 0 0,1 0-21 0 0,2 1 0 0 0,0 1 1 0 0,-2-1-2 0 0,0 0 25 0 0,-2 3 57 0 0,2 3-8 0 0,7 23 340 0 0,-1-11-231 0 0,-5-16-212 0 0,0 0 40 0 0,9 24 360 0 0,-7-22-307 0 0,-1-1-57 0 0,0 2 97 0 0,0-1-55 0 0,-1-2-41 0 0,3 22 175 0 0,-5-16-145 0 0,-2-4-38 0 0,1 9 95 0 0,4-4 28 0 0,0-6-128 0 0,3 8 63 0 0,-5-1-11 0 0,-2 10-27 0 0,0 42 244 0 0,0-29-236 0 0,0-39-74 0 0,0-2-8 0 0,0 0-2 0 0,0 0-26 0 0,0 0-66 0 0,-3-2-56 0 0,2 1 7 0 0,-1-2-15 0 0,-4-4 54 0 0,5 3-62 0 0,0 1-73 0 0,0-1-108 0 0,1 1 90 0 0,-1 1-36 0 0,1-1-41 0 0,0 1-45 0 0,0 0-160 0 0,0-1-108 0 0,0 1 86 0 0,-1 0-40 0 0,-1-3-622 0 0,-2-1-483 0 0,-5-4-923 0 0,9 10 2561 0 0</inkml:trace>
  <inkml:trace contextRef="#ctx0" brushRef="#br0" timeOffset="353.4">33 320 6704 0 0,'0'0'149'0'0,"0"0"23"0"0,3 0 12 0 0,10-2-25 0 0,-5-3-125 0 0,-6 4-34 0 0,-1 0 0 0 0,1 0 0 0 0,-1 0-1 0 0,1 0 1 0 0,-1 1 0 0 0,1-1 0 0 0,-1 0 0 0 0,1 1 0 0 0,0 0-1 0 0,-1-1 1 0 0,1 1 0 0 0,0 0 0 0 0,-1 0 0 0 0,1 0 0 0 0,4-1 22 0 0,0 1 42 0 0,7 0 166 0 0,3-1 155 0 0,9 1 339 0 0,-15 1-443 0 0,-1 0-50 0 0,-1 1-82 0 0,14 9 229 0 0,-9-8-228 0 0,6 4 101 0 0,-3 1-44 0 0,24 14 189 0 0,3 0 0 0 0,-15 1-44 0 0,9 13-39 0 0,-16-15-212 0 0,-4-3-61 0 0,-13-15-27 0 0,-1 1 0 0 0,1-1 0 0 0,-1 1 1 0 0,0 0-1 0 0,0 0 0 0 0,-1 1 0 0 0,1-1 0 0 0,-1 1 0 0 0,0-1 0 0 0,1 3-13 0 0,9 20 110 0 0,-8-19-77 0 0,1 5 39 0 0,2-8-23 0 0,-7-5-44 0 0,1 0 0 0 0,-1 1-1 0 0,1-1 1 0 0,-1 0 0 0 0,0 0-1 0 0,1 1 1 0 0,-1-1 0 0 0,1 0-1 0 0,-1 1 1 0 0,0-1 0 0 0,1 1 0 0 0,-1-1-1 0 0,0 0 1 0 0,0 1 0 0 0,1-1-1 0 0,-1 1 1 0 0,0-1 0 0 0,0 1-1 0 0,0-1 1 0 0,1 1 0 0 0,-1-1 0 0 0,0 1-1 0 0,0-1 1 0 0,0 1 0 0 0,0-1-1 0 0,0 1 1 0 0,0-1 0 0 0,0 1 0 0 0,0-1-1 0 0,0 1 1 0 0,0-1 0 0 0,0 1-5 0 0,-1 1 14 0 0,1-1 1 0 0,0 1 0 0 0,0 0-1 0 0,0-1 1 0 0,-1 1 0 0 0,1 0-1 0 0,-1-1 1 0 0,1 1 0 0 0,-1 0-1 0 0,0-1 1 0 0,0 1 0 0 0,0-1-1 0 0,0 0 1 0 0,0 1 0 0 0,0-1-1 0 0,0 0 1 0 0,0 1 0 0 0,-1-1-15 0 0,0 5 138 0 0,1-4-120 0 0,1-1-1 0 0,0 1 0 0 0,0 0 1 0 0,-1 0-1 0 0,1 0 0 0 0,-1-1 1 0 0,0 1-1 0 0,1 0 0 0 0,-1-1 1 0 0,0 1-1 0 0,0 0 1 0 0,0-1-1 0 0,0 1 0 0 0,0-1 1 0 0,-1 1-1 0 0,1-1 0 0 0,0 0 1 0 0,-1 0-1 0 0,1 1 0 0 0,-1-1 1 0 0,0 0-18 0 0,-6 4 74 0 0,0 0 1 0 0,0-1 0 0 0,0 0-1 0 0,-1-1-74 0 0,-9 6 87 0 0,-1 1-23 0 0,-8-4-11 0 0,14 0-43 0 0,12-5-10 0 0,-1 0 0 0 0,1 0 0 0 0,-1-1 0 0 0,1 1 0 0 0,-1 0 0 0 0,1-1 0 0 0,-1 1 0 0 0,1-1 0 0 0,-1 0 0 0 0,1 1 1 0 0,-1-1-1 0 0,0 0 0 0 0,1 0 0 0 0,-11 0-16 0 0,-8 0 39 0 0,9 0-71 0 0,2 0-64 0 0,-3 0-94 0 0,10 0 167 0 0,1 0 1 0 0,-1 0-1 0 0,1 0 0 0 0,0 0 1 0 0,-1-1-1 0 0,1 1 0 0 0,-1 0 1 0 0,1-1-1 0 0,-1 1 0 0 0,1-1 39 0 0,-15-12-398 0 0</inkml:trace>
  <inkml:trace contextRef="#ctx0" brushRef="#br0" timeOffset="969.37">880 352 7080 0 0,'0'0'157'0'0,"0"0"23"0"0,-3 0 13 0 0,-10 0-22 0 0,2 0-112 0 0,6-2-10 0 0,-2-3 83 0 0,0 2 168 0 0,7 4-285 0 0,0-1 1 0 0,0 0-1 0 0,-1 0 1 0 0,1 0-1 0 0,0 1 1 0 0,0-1-1 0 0,0 0 1 0 0,0 0-1 0 0,-1 1 1 0 0,1-1-1 0 0,0 0 0 0 0,0 0 1 0 0,0 1-1 0 0,0-1 1 0 0,0 0-1 0 0,0 1 1 0 0,0-1-1 0 0,0 0 1 0 0,0 0-1 0 0,0 1 1 0 0,0-1-1 0 0,0 0 1 0 0,0 1-1 0 0,0-1 0 0 0,0 0 1 0 0,0 0-1 0 0,0 1-15 0 0,0-1 9 0 0,0 0 0 0 0,0 0-1 0 0,0 0 1 0 0,0 0 0 0 0,0 0-1 0 0,0 0 1 0 0,0 0 0 0 0,0 1-1 0 0,0-1 1 0 0,0 0 0 0 0,0 0-1 0 0,0 0 1 0 0,0 0 0 0 0,0 0-1 0 0,0 0 1 0 0,0 0 0 0 0,0 0-1 0 0,0 0 1 0 0,0 0 0 0 0,0 1-1 0 0,0-1 1 0 0,0 0-1 0 0,0 0 1 0 0,0 0 0 0 0,0 0-1 0 0,0 0 1 0 0,0 0 0 0 0,0 0-1 0 0,0 0 1 0 0,0 0 0 0 0,0 0-1 0 0,-1 0 1 0 0,1 0 0 0 0,0 0-1 0 0,0 0 1 0 0,0 0 0 0 0,0 1-1 0 0,0-1 1 0 0,0 0 0 0 0,0 0-1 0 0,0 0 1 0 0,0 0 0 0 0,0 0-1 0 0,0 0 1 0 0,-1 0 0 0 0,1 0-1 0 0,0 0 1 0 0,0 0-1 0 0,0 0 1 0 0,0 0 0 0 0,0 0-1 0 0,0 0 1 0 0,0 0 0 0 0,0 0-1 0 0,0 0 1 0 0,-1 0 0 0 0,1-1-9 0 0,-3 1 174 0 0,-10 0 156 0 0,7 1-213 0 0,2 1-36 0 0,-2 11 86 0 0,1-5-82 0 0,-5 4 113 0 0,2-4-78 0 0,5-4-104 0 0,-5 14 129 0 0,-1 6-1 0 0,-6 14 69 0 0,11-26-132 0 0,4 5-5 0 0,-2-1-7 0 0,-4-2 6 0 0,1-5 7 0 0,3 3 35 0 0,3 12 86 0 0,-1-21-175 0 0,1 1 0 0 0,-1-1 0 0 0,1 0 0 0 0,0 1 0 0 0,0-1 0 0 0,0 0 0 0 0,0 1-28 0 0,5 9 108 0 0,-5-12-101 0 0,0 1 0 0 0,-1-1 0 0 0,0 1 1 0 0,1-1-1 0 0,-1 1 0 0 0,0-1 0 0 0,0 0 0 0 0,0 1 0 0 0,0-1 0 0 0,0 1-7 0 0,0-1 3 0 0,0 1-1 0 0,0-1 0 0 0,0 1 0 0 0,0-1 0 0 0,1 1 1 0 0,-1-1-1 0 0,0 1 0 0 0,1-1 0 0 0,-1 0 0 0 0,1 1-2 0 0,15 27 74 0 0,-3-23 23 0 0,0 4 10 0 0,-7-7-3 0 0,-4-3-86 0 0,0 0 0 0 0,0 1 0 0 0,0-1 0 0 0,-1 1 0 0 0,1 0 0 0 0,0-1 0 0 0,0 1 0 0 0,0 0 0 0 0,-1 0 0 0 0,2 1-18 0 0,15 6 175 0 0,-16-8-160 0 0,-1 0-1 0 0,0 1 1 0 0,1-1 0 0 0,-1 0 0 0 0,0 0-1 0 0,1 0 1 0 0,-1 0 0 0 0,0-1-1 0 0,1 1 1 0 0,-1 0 0 0 0,0 0-1 0 0,0-1 1 0 0,1 1 0 0 0,-1-1 0 0 0,1 0-15 0 0,6-4 77 0 0,-6 4-60 0 0,-1 0 0 0 0,0 0 1 0 0,1 1-1 0 0,-1-1 0 0 0,1 0 1 0 0,-1 0-1 0 0,1 1 0 0 0,0-1 1 0 0,-1 1-1 0 0,1 0 0 0 0,0-1 1 0 0,-1 1-1 0 0,1 0 1 0 0,0 0-18 0 0,-1 0 15 0 0,1 0 0 0 0,-1 0 0 0 0,1-1 0 0 0,-1 1 0 0 0,1 0 0 0 0,-1 0 1 0 0,1-1-1 0 0,-1 1 0 0 0,0-1 0 0 0,1 0 0 0 0,-1 1 0 0 0,0-1-15 0 0,12-10 138 0 0,4-2-4 0 0,-6 8-109 0 0,-10 5-24 0 0,0-1-1 0 0,0 1 0 0 0,0-1 0 0 0,1 1 0 0 0,-1-1 0 0 0,0 1 0 0 0,0-1 0 0 0,0 1 0 0 0,0-1 0 0 0,0 0 0 0 0,0 0 0 0 0,-1 0 0 0 0,1 1 0 0 0,0-1 0 0 0,0 0 0 0 0,-1 0 1 0 0,1 0-1 0 0,0-1 0 0 0,4-9 0 0 0,-4 9 0 0 0,0 0 0 0 0,0-1 0 0 0,0 1 0 0 0,1 0 0 0 0,-1 0 0 0 0,1 0 0 0 0,-1 0 0 0 0,1 0 0 0 0,0 0 0 0 0,2-3 0 0 0,1-1 0 0 0,-1 0 0 0 0,-1 0 0 0 0,1 0 0 0 0,-1 0 0 0 0,0-1 0 0 0,0 1 0 0 0,0-2 0 0 0,-2 0-33 0 0,-2-11-113 0 0,1 3-22 0 0,0-9-51 0 0,0-4-65 0 0,0-55-714 0 0,0 81 863 0 0,0 3-24 0 0,0 0 6 0 0,0 0 8 0 0,0 3 25 0 0,1 24 90 0 0,0-23 31 0 0,0 1 0 0 0,0-1 0 0 0,1 1 0 0 0,-1-1 0 0 0,1 0 0 0 0,2 4-1 0 0,-1 2 21 0 0,-3 4 66 0 0,0-11-67 0 0,0 0 1 0 0,0 0-1 0 0,0 0 0 0 0,0-1 0 0 0,0 1 1 0 0,1 0-1 0 0,-1 0 0 0 0,1 1-20 0 0,2 6 49 0 0,4 10 36 0 0,-1-5 24 0 0,3 2 16 0 0,4 9 106 0 0,3 6-15 0 0,-6-11-173 0 0,4-5 31 0 0,-10-11-56 0 0,1-2 6 0 0,18 8 4 0 0,-20-10-62 0 0,0 1 54 0 0,5 3 47 0 0,-5-4-76 0 0,0 0-33 0 0,-1 0-28 0 0,1 0-36 0 0,-1 0-45 0 0,1-1-49 0 0,-1 0-10 0 0,0 0-42 0 0,0 0-47 0 0,0 0-50 0 0,1 0-54 0 0,-1-1-57 0 0,0 0-61 0 0,0 0-64 0 0,5-3-917 0 0,2-5-854 0 0,-9 9 2354 0 0</inkml:trace>
  <inkml:trace contextRef="#ctx0" brushRef="#br0" timeOffset="1354.2">1391 384 8232 0 0,'0'0'182'0'0,"0"3"29"0"0,0 1-128 0 0,0 11 140 0 0,3-5-106 0 0,7 9-77 0 0,-4 8-40 0 0,-3-20 25 0 0,0 0 44 0 0,5 6 174 0 0,-6-11-152 0 0,-1 1 1 0 0,1 0-1 0 0,0 0 0 0 0,-1 0 0 0 0,1 0 0 0 0,-1 0 0 0 0,0 0 0 0 0,0 1 0 0 0,0-1 1 0 0,-1 0-1 0 0,1 3-91 0 0,1 5 507 0 0,1-4-198 0 0,0-1-39 0 0,3 7 232 0 0,-4-2-132 0 0,-2-1-52 0 0,0-1-36 0 0,0 22 535 0 0,0-18-444 0 0,0 1 155 0 0,0-11-242 0 0,0-3-6 0 0,0 0-6 0 0,0 0-2 0 0,0 0-26 0 0,0 0-106 0 0,0 0-48 0 0,0 0-10 0 0,-3 0-5 0 0,3 0-75 0 0,0 0 0 0 0,-1 0 0 0 0,1 0 0 0 0,-1 0 0 0 0,1 0 0 0 0,-1 0 0 0 0,1 0 0 0 0,0 0 0 0 0,-1 0 0 0 0,1 0 0 0 0,-1 0 0 0 0,1-1 0 0 0,-1 1 0 0 0,1 0 0 0 0,0 0 0 0 0,-1 0 0 0 0,1-1 1 0 0,0 1-1 0 0,-1 0 0 0 0,1 0 0 0 0,0-1 0 0 0,-1 1 0 0 0,1 0 0 0 0,0-1 0 0 0,0 1 0 0 0,-1 0 0 0 0,1-1 0 0 0,0 1 0 0 0,0 0 0 0 0,-1-1 0 0 0,1 1-2 0 0,-5-7 19 0 0,-1 2 27 0 0,5 5-43 0 0,1 0 0 0 0,-1-1 0 0 0,1 1-1 0 0,0 0 1 0 0,-1 0 0 0 0,1-1-1 0 0,-1 1 1 0 0,1 0 0 0 0,0-1 0 0 0,-1 1-1 0 0,1 0 1 0 0,0-1 0 0 0,-1 1 0 0 0,1-1-1 0 0,0 1 1 0 0,0-1 0 0 0,-1 1 0 0 0,1-1-1 0 0,0 1 1 0 0,0-1 0 0 0,0 1-1 0 0,0-1 1 0 0,0 1 0 0 0,0-1 0 0 0,0 1-1 0 0,0-1 1 0 0,0 1 0 0 0,0-1 0 0 0,0 1-1 0 0,0-1 1 0 0,0 1 0 0 0,0-1-3 0 0,0-1 1 0 0,0 0 0 0 0,0 1 0 0 0,-1-1 0 0 0,1 0 0 0 0,-1 0 0 0 0,1 0 0 0 0,-1 1 0 0 0,1-1 0 0 0,-1 0 0 0 0,0 1 0 0 0,0-1 0 0 0,0 1 0 0 0,0-1-1 0 0,0 1 5 0 0,0-1-1 0 0,0 0 0 0 0,0 1 1 0 0,1-1-1 0 0,-1 0 1 0 0,0 1-1 0 0,1-1 0 0 0,-1 0 1 0 0,1 0-1 0 0,0 1 1 0 0,-1-1-1 0 0,1 0 0 0 0,0 0-4 0 0,0-7 13 0 0,0-2-16 0 0,0-10 38 0 0,0 11-14 0 0,3-19-24 0 0,7 3-62 0 0,-1 13-34 0 0,3 1 34 0 0,-11 11 58 0 0,0 0-1 0 0,0 0 0 0 0,1 0 0 0 0,-1 0 1 0 0,0 0-1 0 0,0-1 0 0 0,0 1 0 0 0,0 0 1 0 0,0-2 6 0 0,3-4-42 0 0,-3 4 29 0 0,0 1-1 0 0,0-1 0 0 0,1 0 0 0 0,-1 0 1 0 0,1 1-1 0 0,0-1 0 0 0,0 1 1 0 0,0-1-1 0 0,0 1 0 0 0,0 0 0 0 0,0 0 1 0 0,1 0-1 0 0,-1 0 0 0 0,1 0 1 0 0,0 0 14 0 0,32-17-176 0 0,-14 10 109 0 0,3 0-52 0 0,-16 4 58 0 0,2-1-39 0 0,4 3-33 0 0,-2 3 18 0 0,10-1-46 0 0,-16-1 61 0 0,-1 0-31 0 0,1 0-59 0 0,0-1-72 0 0,1 0-87 0 0,-6 3 238 0 0,0-1 1 0 0,1 1-1 0 0,-1-1 1 0 0,1 1-1 0 0,-1 0 1 0 0,1 0-1 0 0,-1-1 1 0 0,1 1-1 0 0,-1 0 1 0 0,1 0 110 0 0,-2 0-1 0 0,16 0-1153 0 0</inkml:trace>
  <inkml:trace contextRef="#ctx0" brushRef="#br0" timeOffset="1832.71">2014 1 6120 0 0,'0'0'176'0'0,"0"0"-37"0"0,0 0 10 0 0,0 0 67 0 0,3 0 200 0 0,-2 0-311 0 0,-1 0-34 0 0,1 0-24 0 0,2 0 60 0 0,-2 0-33 0 0,0 0 48 0 0,1 0 40 0 0,-1 0 61 0 0,0 0 72 0 0,1 0 84 0 0,-2 1 89 0 0,0 1-215 0 0,1 6-62 0 0,3-1-39 0 0,7 6 66 0 0,2 4-17 0 0,-12-16-183 0 0,-1 1 1 0 0,1-1-1 0 0,-1 0 1 0 0,1 1-1 0 0,-1-1 1 0 0,0 1 0 0 0,0-1-1 0 0,0 0 1 0 0,0 1-1 0 0,0 0-18 0 0,3 17 196 0 0,-2-17-178 0 0,1 6 63 0 0,1 0 0 0 0,-1 0 0 0 0,0 0 0 0 0,-1 0 0 0 0,1 8-81 0 0,0 1 206 0 0,4 1-26 0 0,-1-2-46 0 0,-4-12-90 0 0,0 1 0 0 0,0-1 0 0 0,-1 1 0 0 0,0-1 0 0 0,0 1 0 0 0,0-1 0 0 0,-1 1-44 0 0,1 21 240 0 0,4-3 2 0 0,-2-13-175 0 0,7 26 147 0 0,-7-8-13 0 0,-2 68 551 0 0,0-90-687 0 0,1 0 1 0 0,0 0 0 0 0,0 0 0 0 0,1 0-1 0 0,-1 0 1 0 0,1 0-66 0 0,4 15 199 0 0,-4-7-124 0 0,-2-3-89 0 0,0-2 72 0 0,0 16 320 0 0,0-15-282 0 0,0-3-101 0 0,0 1-64 0 0,0 1-92 0 0,0 1-108 0 0,0-4 88 0 0,0 0-33 0 0,0 1-37 0 0,0 0-37 0 0,-3-10-340 0 0,-10-10-4 0 0</inkml:trace>
  <inkml:trace contextRef="#ctx0" brushRef="#br0" timeOffset="2686.6">1934 368 7792 0 0,'0'0'230'0'0,"3"0"-16"0"0,1 0-180 0 0,5 0-24 0 0,-7 0-10 0 0,-1 1 0 0 0,1-2 0 0 0,-1 1 0 0 0,1 0 0 0 0,-1 0 0 0 0,0 0 0 0 0,1-1 0 0 0,-1 1 0 0 0,1-1 0 0 0,-1 1 0 0 0,7-5 41 0 0,-3 2 28 0 0,1 0 34 0 0,0 1 37 0 0,1 1 36 0 0,9 0 387 0 0,-1-1-111 0 0,-2-2-103 0 0,-2 0-94 0 0,-5 2-149 0 0,13 0 457 0 0,-18 2-505 0 0,1 0 0 0 0,-1 0 1 0 0,1 0-1 0 0,-1-1 0 0 0,0 1 1 0 0,1 0-1 0 0,-1 0 0 0 0,1-1 0 0 0,-1 1 1 0 0,1-1-59 0 0,6-4 264 0 0,2-1 126 0 0,7 3 45 0 0,36 3 186 0 0,-32 0-443 0 0,21 0 117 0 0,-2 0-111 0 0,0 0-115 0 0,3 0-117 0 0,-39 1 37 0 0,-1-1 0 0 0,0 0 0 0 0,0 1 0 0 0,1-1 0 0 0,-1 1 1 0 0,0 0-1 0 0,0 0 0 0 0,3 1 11 0 0,8 5-76 0 0,0-3-106 0 0,-1-4 42 0 0,2 1-37 0 0,-4 10-109 0 0,2-9 100 0 0,-5-2 24 0 0,-4 1-51 0 0,0 1-176 0 0,9 9-327 0 0,1-6-20 0 0,-9 6 12 0 0,2-6 267 0 0,-7-5 431 0 0,1 0 1 0 0,-1 0-1 0 0,0 0 0 0 0,1 0 0 0 0,-1 1 0 0 0,1-1 1 0 0,-1 0-1 0 0,0 1 0 0 0,1-1 0 0 0,-1 0 0 0 0,0 0 0 0 0,0 1 1 0 0,1-1-1 0 0,-1 0 0 0 0,0 1 0 0 0,0-1 0 0 0,1 1 1 0 0,-1-1-1 0 0,0 0 0 0 0,0 1 0 0 0,0-1 0 0 0,0 1 1 0 0,0-1-1 0 0,0 0 0 0 0,0 1 0 0 0,0-1 0 0 0,0 1 0 0 0,0-1 1 0 0,0 1-1 0 0,0-1 0 0 0,0 1 26 0 0,0-1-10 0 0,0 0-1 0 0,0 0 0 0 0,0 0 1 0 0,0 0-1 0 0,0 0 1 0 0,0 0-1 0 0,0 0 1 0 0,0 0-1 0 0,0 1 1 0 0,0-1-1 0 0,0 0 0 0 0,0 0 1 0 0,0 0-1 0 0,0 0 1 0 0,0 0-1 0 0,0 0 1 0 0,0 0-1 0 0,0 0 1 0 0,0 0-1 0 0,0 0 1 0 0,0 1-1 0 0,0-1 0 0 0,0 0 1 0 0,0 0-1 0 0,0 0 1 0 0,1 0-1 0 0,-1 0 1 0 0,0 0-1 0 0,0 0 1 0 0,0 0-1 0 0,0 0 0 0 0,0 0 1 0 0,0 0-1 0 0,0 0 1 0 0,0 0-1 0 0,0 0 1 0 0,0 0-1 0 0,0 0 1 0 0,0 0-1 0 0,0 1 1 0 0,1-1-1 0 0,-1 0 0 0 0,0 0 1 0 0,0 0-1 0 0,0 0 1 0 0,0 0-1 0 0,0 0 1 0 0,0 0-1 0 0,0 0 1 0 0,0 0-1 0 0,0 0 0 0 0,1 0 1 0 0,-1 0-1 0 0,0-1 1 0 0,0 1-1 0 0,0 0 1 0 0,0 0 10 0 0,8 2-371 0 0,-5 3 117 0 0,-1-2 170 0 0,1 1 38 0 0,8 1-51 0 0,-6 6 29 0 0,2-7 38 0 0,-3 0 69 0 0,-2 6 80 0 0,-2-9-106 0 0,0 0 0 0 0,0-1 1 0 0,0 1-1 0 0,0 0 0 0 0,0-1 1 0 0,0 1-1 0 0,0 0 0 0 0,1-1 1 0 0,-1 1-1 0 0,0 0 0 0 0,0-1 1 0 0,1 1-1 0 0,-1 0 0 0 0,0-1 1 0 0,1 1-1 0 0,-1 0 0 0 0,0-1 1 0 0,1 1-1 0 0,-1-1 0 0 0,1 1 1 0 0,-1-1-1 0 0,1 1 0 0 0,-1-1 1 0 0,1 0-1 0 0,-1 1 0 0 0,1-1-13 0 0,0 1 15 0 0,-1-1 0 0 0,1 0 0 0 0,0 1 0 0 0,-1-1 0 0 0,1 1 0 0 0,-1-1 0 0 0,1 1 0 0 0,-1-1 0 0 0,0 1 0 0 0,1-1 0 0 0,-1 1 0 0 0,0 0-1 0 0,1-1 1 0 0,-1 1 0 0 0,0 0 0 0 0,1-1 0 0 0,-1 1 0 0 0,0 0 0 0 0,0-1 0 0 0,0 1 0 0 0,0 0 0 0 0,0-1 0 0 0,0 1 0 0 0,0 0-1 0 0,0-1 1 0 0,0 1-15 0 0,0 0 20 0 0,0 0-1 0 0,0-1 0 0 0,0 1 0 0 0,0 0 0 0 0,0-1 0 0 0,0 1 0 0 0,0 0 0 0 0,1-1 0 0 0,-1 1 1 0 0,0 0-1 0 0,0-1 0 0 0,1 1 0 0 0,-1 0 0 0 0,0-1 0 0 0,1 1 0 0 0,-1-1 0 0 0,0 1 0 0 0,1 0 1 0 0,-1-1-1 0 0,1 1 0 0 0,-1-1 0 0 0,1 1 0 0 0,-1-1 0 0 0,1 0 0 0 0,-1 1 0 0 0,1-1-19 0 0,0 1 21 0 0,-1-1 0 0 0,1 0-1 0 0,-1 1 1 0 0,1-1 0 0 0,0 1-1 0 0,-1-1 1 0 0,0 1-1 0 0,1-1 1 0 0,-1 1 0 0 0,1-1-1 0 0,-1 1 1 0 0,0 0 0 0 0,1-1-1 0 0,-1 1 1 0 0,0-1-1 0 0,1 1 1 0 0,-1 0 0 0 0,0-1-1 0 0,0 1 1 0 0,0 0 0 0 0,0 0-1 0 0,0-1 1 0 0,0 1-1 0 0,0 0 1 0 0,0-1 0 0 0,0 1-21 0 0,0 12 450 0 0,0-1-75 0 0,0 25 675 0 0,0-22-509 0 0,0-15-538 0 0,0 1 1 0 0,0-1 0 0 0,0 0-1 0 0,0 0 1 0 0,0 0-1 0 0,0 0 1 0 0,0 0 0 0 0,0 0-1 0 0,0 0 1 0 0,0 0 0 0 0,0 0-1 0 0,0 0 1 0 0,0 1-1 0 0,0-1 1 0 0,0 0 0 0 0,0 0-1 0 0,0 0 1 0 0,0 0 0 0 0,0 0-1 0 0,0 0 1 0 0,0 0-1 0 0,0 0 1 0 0,0 0 0 0 0,0 0-1 0 0,0 0 1 0 0,0 1 0 0 0,0-1-1 0 0,0 0 1 0 0,0 0-1 0 0,0 0 1 0 0,0 0 0 0 0,0 0-1 0 0,0 0 1 0 0,-1 0 0 0 0,1 0-1 0 0,0 0 1 0 0,0 0-1 0 0,0 0 1 0 0,0 0 0 0 0,0 0-1 0 0,0 0 1 0 0,0 0 0 0 0,0 0-1 0 0,0 0 1 0 0,0 0-1 0 0,0 0 1 0 0,-1 0 0 0 0,1 0-1 0 0,0 0 1 0 0,0 0 0 0 0,0 0-1 0 0,0 0 1 0 0,0 0-1 0 0,0 0 1 0 0,0 0 0 0 0,0 0-1 0 0,0 0-3 0 0,-11 0 52 0 0,11 0-51 0 0,0 0 0 0 0,0 0 0 0 0,0 0-1 0 0,-1 0 1 0 0,1 0 0 0 0,0 0 0 0 0,0 0-1 0 0,0 0 1 0 0,0 0 0 0 0,0 0 0 0 0,0 0-1 0 0,0 0 1 0 0,0 0 0 0 0,0 0 0 0 0,0 0-1 0 0,-1 0 1 0 0,1 0 0 0 0,0 0 0 0 0,0 0-1 0 0,0 0 1 0 0,0 0 0 0 0,0 0 0 0 0,0 0-1 0 0,0 0 1 0 0,0 0 0 0 0,0 0 0 0 0,0 0-1 0 0,0 0 1 0 0,0 0 0 0 0,-1 0 0 0 0,1 1-1 0 0,0-1 1 0 0,0 0 0 0 0,0 0 0 0 0,0 0-1 0 0,0 0 1 0 0,0 0 0 0 0,0 0 0 0 0,0 0-1 0 0,0 0 1 0 0,0 0 0 0 0,0 0 0 0 0,0 0-1 0 0,0 1 1 0 0,0-1 0 0 0,0 0 0 0 0,0 0-1 0 0,0 0 1 0 0,0 0 0 0 0,0 0 0 0 0,0 0-1 0 0,0 0 1 0 0,0 0 0 0 0,0 0 0 0 0,0 0-1 0 0,0 1 1 0 0,0-1-1 0 0,0 0 1 0 0,0 1-1 0 0,0 0 1 0 0,0 0 0 0 0,0-1 0 0 0,0 1-1 0 0,0 0 1 0 0,0-1 0 0 0,0 1-1 0 0,-1 0 1 0 0,1-1 0 0 0,0 1 0 0 0,0 0-1 0 0,-1-1 1 0 0,1 1 0 0 0,0-1-1 0 0,-1 1 0 0 0,0-1 0 0 0,0 1 0 0 0,0-1 0 0 0,1 0 0 0 0,-1 0 0 0 0,0 1 0 0 0,0-1 0 0 0,0 0 0 0 0,0 0 0 0 0,1 0 0 0 0,-1 0 0 0 0,0 0 0 0 0,0 0 0 0 0,-1 0 0 0 0</inkml:trace>
  <inkml:trace contextRef="#ctx0" brushRef="#br0" timeOffset="2950.43">2477 177 6992 0 0,'0'0'157'0'0,"0"0"23"0"0,0 0 12 0 0,0 0-11 0 0,3 0-73 0 0,18 0 58 0 0,-13 0-145 0 0,8 0-10 0 0</inkml:trace>
  <inkml:trace contextRef="#ctx0" brushRef="#br0" timeOffset="3318.39">3148 336 6992 0 0,'0'0'157'0'0,"0"0"23"0"0,-2 0 12 0 0,-12 0-276 0 0,2 0 83 0 0,1 0 72 0 0,1 0 63 0 0,1 0 36 0 0,1 0 37 0 0,-5 0 196 0 0,-15 0 602 0 0,18 0-740 0 0,0 0-47 0 0,9 0-211 0 0,1 0 0 0 0,-1 0 0 0 0,1 0 0 0 0,-1 0 0 0 0,1 0 0 0 0,-1 0 1 0 0,1 0-1 0 0,-1 0 0 0 0,1 0 0 0 0,-1 0 0 0 0,1 0 0 0 0,-1 0 0 0 0,1 1 0 0 0,-1-1 0 0 0,1 0 0 0 0,-1 0 0 0 0,1 0 0 0 0,-1 1 0 0 0,1-1 0 0 0,-1 0 1 0 0,1 0-1 0 0,0 1 0 0 0,-1-1 0 0 0,1 0 0 0 0,0 1 0 0 0,-1-1 0 0 0,1 1 0 0 0,0-1 0 0 0,-1 0 0 0 0,1 1 0 0 0,0-1 0 0 0,-1 1-7 0 0,-3 6 103 0 0,-25 9 228 0 0,17-11-195 0 0,5-2-65 0 0,2 0 3 0 0,0 1 30 0 0,-1 2 56 0 0,2-2-96 0 0,0 0-16 0 0,0-1-1 0 0,0 1 1 0 0,1 0-1 0 0,0 0 1 0 0,-2 2-48 0 0,1 5 97 0 0,3-9-76 0 0,0 1 0 0 0,-1-1 0 0 0,1 0 0 0 0,0 0-1 0 0,-1 0 1 0 0,1 0 0 0 0,-1 0 0 0 0,1 0 0 0 0,-1 0-21 0 0,-3 4 58 0 0,1-1-1 0 0,0 1 1 0 0,0 0 0 0 0,1 0-1 0 0,-1 1 1 0 0,1 0-58 0 0,0-2 41 0 0,3-3-28 0 0,-1-1 1 0 0,1 0 0 0 0,0 1-1 0 0,-1-1 1 0 0,1 1 0 0 0,0-1-1 0 0,0 1 1 0 0,0-1-1 0 0,0 1 1 0 0,0-1-14 0 0,0 1 17 0 0,0-1 0 0 0,0 1 0 0 0,0-1 0 0 0,0 1 0 0 0,-1-1-1 0 0,1 0 1 0 0,0 1 0 0 0,-1-1 0 0 0,1 1 0 0 0,-1-1-17 0 0,-4 7 87 0 0,4-6-67 0 0,0-1 0 0 0,0 1 0 0 0,0-1 0 0 0,1 1 0 0 0,-1-1 0 0 0,0 1 0 0 0,1-1 0 0 0,-1 1 0 0 0,1-1 0 0 0,0 1 0 0 0,-1 0 0 0 0,1-1 0 0 0,0 1 0 0 0,0 0-20 0 0,0 32 478 0 0,0-28-410 0 0,0-1-38 0 0,3 1 91 0 0,-1-3-93 0 0,18 15 158 0 0,-13-13-161 0 0,6 1 45 0 0,-8 0-27 0 0,-5-5-40 0 0,0-1 0 0 0,0 1-1 0 0,1-1 1 0 0,-1 0 0 0 0,0 1-1 0 0,0-1 1 0 0,1 1 0 0 0,-1-1 0 0 0,0 0-1 0 0,1 1 1 0 0,-1-1 0 0 0,1 0-1 0 0,-1 1 1 0 0,0-1 0 0 0,1 0-1 0 0,-1 0 1 0 0,1 1 0 0 0,-1-1 0 0 0,1 0-1 0 0,-1 0 1 0 0,1 0 0 0 0,-1 0-1 0 0,1 0 1 0 0,-1 0 0 0 0,1 0-1 0 0,-1 0 1 0 0,1 0 0 0 0,-1 0-1 0 0,1 0 1 0 0,-1 0 0 0 0,1 0 0 0 0,0 0-3 0 0,66 0 108 0 0,-38 0-88 0 0,-27 0-21 0 0,0 0 1 0 0,1 0 0 0 0,-1 0-1 0 0,1-1 1 0 0,-1 1 0 0 0,1-1-1 0 0,-1 0 1 0 0,0 1 0 0 0,1-1 0 0 0,-1 0-1 0 0,0 0 1 0 0,1-1 0 0 0,-1 1 1 0 0,1 0 1 0 0,-1 0-1 0 0,1 0 1 0 0,-1 0 0 0 0,1 0-1 0 0,0 0 1 0 0,0 1-1 0 0,-1-1 1 0 0,1 1-1 0 0,0 0 1 0 0,0 0-1 0 0,0 0-1 0 0,17-2 77 0 0,-10-1-90 0 0,0-1-44 0 0,0-1-50 0 0,0 0-57 0 0,0-1-62 0 0,0-1-70 0 0,-7 5 182 0 0,-1 1 42 0 0,7-3-39 0 0,-6 3 37 0 0,2 0-108 0 0,-3 0 18 0 0,1 0-59 0 0,0 0-68 0 0,0 0-80 0 0,0 0-88 0 0,0-1-101 0 0,0 1-109 0 0,0-1-120 0 0,4-2-759 0 0,2-5-869 0 0</inkml:trace>
  <inkml:trace contextRef="#ctx0" brushRef="#br0" timeOffset="3718.72">3404 320 5840 0 0,'0'0'132'0'0,"0"0"17"0"0,0 0 11 0 0,0 3-21 0 0,0 5-203 0 0,0 1 102 0 0,0 0 87 0 0,0 1 73 0 0,0-2 30 0 0,0 1 39 0 0,0 31 1167 0 0,1-30-1119 0 0,1-1-96 0 0,1 0-38 0 0,2 2 30 0 0,-3-7-95 0 0,1 7 396 0 0,-3 15-18 0 0,0 3-66 0 0,2-15-144 0 0,4 0 35 0 0,0-2-29 0 0,-4-1-41 0 0,0 0-37 0 0,4 2 12 0 0,-1-5-100 0 0,-1-1-10 0 0,-2 0 12 0 0,4 6 48 0 0,4 8 1 0 0,-10-20-170 0 0,1 0-1 0 0,0 0 1 0 0,0 1 0 0 0,0-1-1 0 0,0 0 1 0 0,0 0 0 0 0,0-1 0 0 0,0 1-1 0 0,0 0 1 0 0,0 0 0 0 0,0 0-1 0 0,1-1 1 0 0,-1 1 0 0 0,0-1 0 0 0,1 1-1 0 0,-1-1 1 0 0,0 1 0 0 0,1-1-1 0 0,-1 0 1 0 0,0 1 0 0 0,1-1-5 0 0,35 0 119 0 0,-22 0-68 0 0,-14 0-47 0 0,1 0 0 0 0,0 0 0 0 0,-1-1 0 0 0,1 1 0 0 0,0 0 0 0 0,-1-1 0 0 0,1 0 0 0 0,0 1 0 0 0,-1-1 0 0 0,1 0 0 0 0,-1 1 0 0 0,1-1-1 0 0,-1 0 1 0 0,1 0-4 0 0,6-4 15 0 0,5-1 59 0 0,-8-4-4 0 0,7 3-9 0 0,-11 7-59 0 0,0-1 0 0 0,0 1 1 0 0,0-1-1 0 0,0 1 0 0 0,0-1 0 0 0,0 1 1 0 0,0-1-1 0 0,0 0 0 0 0,0 1 0 0 0,-1-1 1 0 0,1 0-1 0 0,0 0 0 0 0,0 0 0 0 0,-1 0 1 0 0,1 0-1 0 0,0 0-2 0 0,4-9-55 0 0,-4 7 34 0 0,0 1-1 0 0,0 0 1 0 0,0-1-1 0 0,0 1 0 0 0,1 0 1 0 0,-1 0-1 0 0,1 0 0 0 0,0 0 1 0 0,0 0 21 0 0,7-9-105 0 0,-3-2-37 0 0,-4 10 81 0 0,0-1 1 0 0,0 1-1 0 0,0 0 0 0 0,1-1 1 0 0,-1 1-1 0 0,2-1 61 0 0,6-11-234 0 0,-6 0 41 0 0,0 3 23 0 0,7 1-130 0 0,-6-13 17 0 0,2 11 103 0 0,-3 3 16 0 0,-2-2-37 0 0,0 2 65 0 0,-1 8 81 0 0,0-1 0 0 0,0 1 0 0 0,0 0 0 0 0,1 0 0 0 0,-1 0 0 0 0,1-1 0 0 0,-1 1 0 0 0,1 1 0 0 0,1-3 55 0 0,5-3-185 0 0,-3 2 89 0 0,-3 2-104 0 0,-2 3 34 0 0,0 0 20 0 0,0 0 2 0 0,0 0 10 0 0,3 3 46 0 0,6 8 37 0 0,-8-9 50 0 0,-1-1-1 0 0,1 1 0 0 0,-1-1 1 0 0,1 1-1 0 0,-1-1 1 0 0,1 1-1 0 0,-1-1 1 0 0,0 1-1 0 0,0 0 1 0 0,0 0 1 0 0,0 0-1 0 0,1 0 1 0 0,-1 0 0 0 0,0 0 0 0 0,0-1-1 0 0,1 1 1 0 0,-1 0 0 0 0,1 0-1 0 0,0-1 1 0 0,0 1 0 0 0,-1 0 0 0 0,1-1-1 0 0,0 1 1 0 0,0-1 0 0 0,0 1 1 0 0,0-1 1 0 0,0 1-1 0 0,0 0 1 0 0,0-1-1 0 0,0 1 1 0 0,-1 0-1 0 0,1-1 0 0 0,-1 1 1 0 0,1 0-1 0 0,-1 0 1 0 0,0-1-1 0 0,0 1 0 0 0,0 0-1 0 0,0 0 8 0 0,1 0 0 0 0,-1 0 0 0 0,0-1 0 0 0,0 1 0 0 0,1 0 0 0 0,-1 0 0 0 0,1-1 0 0 0,0 1 0 0 0,0 0 0 0 0,-1-1 0 0 0,1 1 0 0 0,0 0 0 0 0,0-1-8 0 0,0 1 8 0 0,0-1-1 0 0,0 1 1 0 0,0-1-1 0 0,0 1 1 0 0,0 0-1 0 0,-1 0 1 0 0,1-1-1 0 0,-1 1 1 0 0,1 0-1 0 0,-1 0 1 0 0,0-1-1 0 0,0 1 1 0 0,0 0-8 0 0,0 0 9 0 0,1 0 0 0 0,-1-1 1 0 0,0 1-1 0 0,0 0 1 0 0,1-1-1 0 0,-1 1 0 0 0,1-1 1 0 0,-1 1-1 0 0,1 0 1 0 0,0-1-1 0 0,0 1 0 0 0,0-1 1 0 0,0 0-1 0 0,0 1-9 0 0,4 6 63 0 0,-1 3 36 0 0,-3-10-88 0 0,-1 0-1 0 0,0 1 0 0 0,1-1 1 0 0,-1 0-1 0 0,1 0 0 0 0,-1 0 1 0 0,1 0-1 0 0,0 0 0 0 0,-1 0 1 0 0,1 0-1 0 0,0 0 1 0 0,0 0-1 0 0,0-1 0 0 0,0 1 1 0 0,0 0-1 0 0,0 0 0 0 0,0-1 1 0 0,0 1-11 0 0,4 2 38 0 0,-4-3-28 0 0,0 0-1 0 0,-1 1 0 0 0,1-1 1 0 0,0 0-1 0 0,-1 1 0 0 0,1-1 1 0 0,-1 0-1 0 0,1 1 0 0 0,-1-1 1 0 0,1 1-1 0 0,-1-1 0 0 0,1 1 0 0 0,-1-1 1 0 0,1 1-1 0 0,-1-1 0 0 0,1 1 1 0 0,-1-1-1 0 0,0 1 0 0 0,1 0 1 0 0,-1-1-1 0 0,0 1 0 0 0,0 0-9 0 0,3 4 37 0 0,-1 0 12 0 0,0-2-45 0 0,5 3 86 0 0,-1 0 11 0 0,4 3 51 0 0,-5-6-87 0 0,-1-3-80 0 0,-2 0-65 0 0,1 0-63 0 0,-1 0-94 0 0,-1 0-109 0 0,0 0-98 0 0,-1 0 57 0 0,0 0-37 0 0,0 0-503 0 0,0 0-401 0 0,0 0-762 0 0</inkml:trace>
  <inkml:trace contextRef="#ctx0" brushRef="#br0" timeOffset="4003.41">4123 65 7136 0 0,'0'0'208'0'0,"0"3"-10"0"0,0 10-156 0 0,2 6-42 0 0,3-9 39 0 0,-2-3 29 0 0,0 1 34 0 0,-1 2 35 0 0,-1 2 37 0 0,-1 47 954 0 0,0-49-863 0 0,1-3-70 0 0,2 1-33 0 0,1 2-10 0 0,1 6 44 0 0,-1 13 115 0 0,-5 14 85 0 0,0-34-290 0 0,0 0 1 0 0,1 1 0 0 0,0-1 0 0 0,1 1-1 0 0,0-1 1 0 0,1 6-107 0 0,3 2 126 0 0,-3-10-57 0 0,0 0 1 0 0,0 0 0 0 0,-1 0 0 0 0,0 0 0 0 0,0 3-70 0 0,0 7 225 0 0,1-2-42 0 0,2-2-40 0 0,-1-2-37 0 0,0-4-51 0 0,1 9 177 0 0,-3-1-57 0 0,-1 0-48 0 0,-1 0-37 0 0,0 7-2 0 0,1-20-81 0 0,0-1 0 0 0,0 1 0 0 0,0 0 0 0 0,1-1 0 0 0,-1 1 0 0 0,1 0 0 0 0,-1-1 0 0 0,1 1 1 0 0,-1 0-1 0 0,1-1 0 0 0,0 1 0 0 0,0-1 0 0 0,0 0 0 0 0,0 1 0 0 0,0-1 0 0 0,0 0 0 0 0,0 1 1 0 0,1-1-8 0 0,1 2 64 0 0,-3-3 0 0 0,0 0-26 0 0,0 0-106 0 0,0 0-48 0 0,0 0 44 0 0,0 0-56 0 0,0 0-69 0 0,0 0-111 0 0,0 0-131 0 0,0 0-116 0 0,0 0 76 0 0,0 0-45 0 0,0 0-616 0 0,0 0-488 0 0,0 0-924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36.3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1 272 5784 0 0,'0'0'132'0'0,"0"0"17"0"0,0 0 10 0 0,2 3-26 0 0,9 10-54 0 0,-9-6 15 0 0,1-1 76 0 0,4-1 45 0 0,-7-5-200 0 0,1 0-1 0 0,-1 1 1 0 0,1-1-1 0 0,-1 0 0 0 0,1 0 1 0 0,-1 1-1 0 0,0-1 1 0 0,1 0-1 0 0,-1 1 0 0 0,0-1 1 0 0,1 1-1 0 0,-1-1 0 0 0,0 0 1 0 0,1 1-1 0 0,-1-1 1 0 0,0 1-1 0 0,0-1 0 0 0,0 1 1 0 0,1-1-1 0 0,-1 1 1 0 0,0-1-1 0 0,0 1 0 0 0,0-1 1 0 0,0 1-1 0 0,0-1 0 0 0,0 1 1 0 0,0-1-1 0 0,0 1 1 0 0,0-1-1 0 0,0 1 0 0 0,0-1 1 0 0,0 1-15 0 0,0 8 213 0 0,5 2 244 0 0,-2-7-295 0 0,1 0-59 0 0,0 0-94 0 0,-4-4-9 0 0,9 12 211 0 0,8 18 382 0 0,-14-24-493 0 0,0 2 60 0 0,0-1-40 0 0,0 1-15 0 0,1 4 10 0 0,-1-2 9 0 0,0 0 26 0 0,0-2-40 0 0,0 2 5 0 0,6 10 59 0 0,0-4-14 0 0,-2 3 19 0 0,1 0-2 0 0,0-4-21 0 0,5 9 29 0 0,-10-14-94 0 0,-3 2 44 0 0,2-1 19 0 0,2-1-38 0 0,8 10 24 0 0,0 0-84 0 0,-10-13-44 0 0,-1-4-15 0 0,3 4 30 0 0,5 10 47 0 0,-7-3 22 0 0,-2-12 8 0 0,0-2 28 0 0,0 0-10 0 0,0 0-8 0 0,3-2 8 0 0,8-9 41 0 0,-9 8-50 0 0,0 1-39 0 0,-2-1-24 0 0,0 0-23 0 0,0 0-9 0 0,1 1 23 0 0,6-2 61 0 0,-7 3-96 0 0,1 1 0 0 0,-1 0 0 0 0,0 0 0 0 0,1-1-1 0 0,-1 1 1 0 0,1 0 0 0 0,-1-1 0 0 0,0 1 0 0 0,1 0-1 0 0,-1-1 1 0 0,0 1 0 0 0,1 0 0 0 0,-1-1-1 0 0,0 1 1 0 0,0-1 0 0 0,1 1 0 0 0,-1-1 0 0 0,0 1-1 0 0,0-1 1 0 0,0 1 0 0 0,1-1 0 0 0,-1 1 0 0 0,0-1-1 0 0,0 1 1 0 0,0-1 0 0 0,0 1 0 0 0,0-1-1 0 0,0 1 1 0 0,0-1 0 0 0,0 1 0 0 0,0-1 0 0 0,-1 1-6 0 0,1-16 106 0 0,0-14 37 0 0,0 12-44 0 0,0 15-97 0 0,0 1 0 0 0,0-1 0 0 0,1 1 0 0 0,-1-1 0 0 0,1 1 0 0 0,-1 0 0 0 0,1-1 0 0 0,0 1 0 0 0,-1 0 0 0 0,1-1 0 0 0,0 1 1 0 0,1 0-3 0 0,-1-1-1 0 0,0 1 1 0 0,1-1-1 0 0,-1 0 1 0 0,-1 1-1 0 0,1-1 1 0 0,0 0 0 0 0,-1 1-1 0 0,1-1 1 0 0,-1 0-1 0 0,0 0 1 0 0,0 0 0 0 0,0 0 0 0 0,0-66-33 0 0,0-6-58 0 0,3 62-16 0 0,10-3 26 0 0,3 3 65 0 0,-2 7 16 0 0,-12-1-1 0 0,-2 7 1 0 0,0 0 0 0 0,0-1 0 0 0,0 1 0 0 0,0 0 0 0 0,0 0 0 0 0,0 0 0 0 0,0 0 0 0 0,0 0 0 0 0,0-1 0 0 0,0 1 0 0 0,0 0 0 0 0,0 0 0 0 0,0 0 0 0 0,0 0 1 0 0,0 0-1 0 0,0-1 0 0 0,0 1 0 0 0,0 0 0 0 0,1 0 0 0 0,-1 0 0 0 0,0 0 0 0 0,0 0 0 0 0,0 0 0 0 0,0-1 0 0 0,0 1 0 0 0,0 0 0 0 0,0 0 0 0 0,0 0 0 0 0,1 0 0 0 0,-1 0 0 0 0,0 0 0 0 0,0 0 0 0 0,0 0 0 0 0,0 0 0 0 0,0 0 0 0 0,0 0 0 0 0,1-1 0 0 0,-1 1 0 0 0,0 0 0 0 0,0 0 0 0 0,0 0 0 0 0,0 0 0 0 0,0 0 1 0 0,1 0-1 0 0,-1 0 0 0 0,0 0 0 0 0,0 0 0 0 0,0 0 0 0 0,0 0 0 0 0,1 1 0 0 0,26 10-17 0 0,-16-6-32 0 0,-9-4 38 0 0,0 0-1 0 0,1 0 1 0 0,-1 1 0 0 0,0-1-1 0 0,0 0 1 0 0,0 1 0 0 0,0-1-1 0 0,0 1 1 0 0,0 0 11 0 0,22 21-95 0 0,-13-14 84 0 0,0 1-1 0 0,-1 1 1 0 0,-1 0 0 0 0,6 8 11 0 0,-8-8-19 0 0,-3-5-10 0 0,0 0 1 0 0,0 0-1 0 0,0 0 1 0 0,5 4 28 0 0,26 35-160 0 0,-9-24 112 0 0,-10 0 107 0 0,3 4 115 0 0,-4-11-19 0 0,36 38 241 0 0,-40-39-320 0 0,-8-6-39 0 0,-3-6-33 0 0,0-1 1 0 0,0 1-1 0 0,0-1 0 0 0,1 0 1 0 0,-1 1-1 0 0,0-1 1 0 0,0 1-1 0 0,0-1 0 0 0,1 1 1 0 0,-1-1-1 0 0,0 0 1 0 0,1 1-1 0 0,-1-1 1 0 0,0 0-1 0 0,1 1 0 0 0,-1-1 1 0 0,0 0-1 0 0,1 1 1 0 0,-1-1-1 0 0,0 0 0 0 0,1 0 1 0 0,-1 1-1 0 0,1-1 1 0 0,-1 0-1 0 0,1 0 0 0 0,-1 0 1 0 0,1 0-1 0 0,-1 0 1 0 0,1 1-1 0 0,-1-1 1 0 0,0 0-1 0 0,1 0 0 0 0,-1 0 1 0 0,1 0-1 0 0,-1 0 1 0 0,1-1-5 0 0,2 1 104 0 0,-3 0 4 0 0,0 0 16 0 0,0 0 4 0 0,0 0 0 0 0,0 0-8 0 0,0 0-34 0 0,0 0-12 0 0,0 0-2 0 0,0 0-2 0 0,0 0 1 0 0,0 0 14 0 0,0 0-15 0 0,0 0-6 0 0,0 0 0 0 0,0 0 0 0 0,0 0 8 0 0,0-2 33 0 0,0-8 52 0 0,0 1-52 0 0,0-1-47 0 0,0 1-37 0 0,0-9-62 0 0,0-24-186 0 0,0 29 204 0 0,0-1 60 0 0,0 12-37 0 0,0 0 0 0 0,0 0 0 0 0,0 0 0 0 0,1 1 0 0 0,-1-1 0 0 0,1 0 0 0 0,-1 0 0 0 0,1 1 0 0 0,0-1 0 0 0,0 0 0 0 0,-1 1 0 0 0,1-1 0 0 0,1 1 0 0 0,-1-1 0 0 0,0 1 0 0 0,0-1 0 0 0,-1 0 0 0 0,1 1 0 0 0,0-1 0 0 0,-1 0 0 0 0,1 1 0 0 0,-1-1 0 0 0,1 0 0 0 0,-1 0 0 0 0,0 1 0 0 0,0-1 0 0 0,1 0 0 0 0,-1 0 0 0 0,0 0 0 0 0,0 1 0 0 0,0-1 0 0 0,1 0 0 0 0,-1 1 0 0 0,0-1 0 0 0,1 0 0 0 0,0 1 0 0 0,-1-1 0 0 0,1 1 0 0 0,0-1 0 0 0,0 1 0 0 0,0 0 0 0 0,0-1 0 0 0,4-6 0 0 0,0-3 0 0 0,-4 9 0 0 0,0 0 0 0 0,0-1 0 0 0,0 1 0 0 0,0 0 0 0 0,1 0 0 0 0,-1 0 0 0 0,1 0 0 0 0,0 0 0 0 0,0 0 0 0 0,0-1 0 0 0,1 0 0 0 0,-1 0 0 0 0,0-1 0 0 0,0 1 1 0 0,0-1-1 0 0,1 0 0 0 0,-2 0-3 0 0,1 1 0 0 0,0-1 0 0 0,0 1-1 0 0,1 0 1 0 0,-1 0 0 0 0,1-1 3 0 0,6-5-41 0 0,4-4-121 0 0,0 0-102 0 0,-1 1-116 0 0,-2 3-123 0 0,-7 6 204 0 0,-1 1-33 0 0,-1 0-153 0 0,0 2-117 0 0,-1-1 87 0 0,0 1-44 0 0,0 0-655 0 0,0 0-511 0 0,0 0-976 0 0</inkml:trace>
  <inkml:trace contextRef="#ctx0" brushRef="#br0" timeOffset="601.37">895 1 6992 0 0,'0'0'157'0'0,"0"0"23"0"0,0 0 12 0 0,0 2 11 0 0,0-1-190 0 0,0-1 0 0 0,0 1 0 0 0,0 0 0 0 0,0-1 0 0 0,1 1 0 0 0,-1-1 0 0 0,0 1 0 0 0,0-1 0 0 0,0 1 0 0 0,1 0 0 0 0,-1-1 0 0 0,0 1 0 0 0,0-1 0 0 0,1 1 0 0 0,-1-1 0 0 0,0 1 0 0 0,1-1 0 0 0,-1 0 0 0 0,1 1 0 0 0,-1-1 0 0 0,1 1 0 0 0,-1-1 0 0 0,1 0 0 0 0,0 1-13 0 0,-1-1 14 0 0,1 1 0 0 0,-1-1 0 0 0,1 1 1 0 0,0-1-1 0 0,-1 1 0 0 0,1-1 0 0 0,-1 1 1 0 0,1-1-1 0 0,-1 1 0 0 0,1-1 0 0 0,-1 1 1 0 0,0 0-1 0 0,1-1 0 0 0,-1 1 0 0 0,0 0 1 0 0,0 0-1 0 0,1-1 0 0 0,-1 1 0 0 0,0 0 1 0 0,0 0-1 0 0,0-1 0 0 0,0 1 0 0 0,0 0 1 0 0,0 0-1 0 0,0 0-14 0 0,1 7 120 0 0,5 2 31 0 0,-1-3 0 0 0,-2-2-22 0 0,1 2 48 0 0,-2-3-119 0 0,7 16 137 0 0,-8-12-85 0 0,0 2 49 0 0,0 1 21 0 0,1-2-44 0 0,9 11 133 0 0,-1-6-66 0 0,-5-1 7 0 0,-3 5 10 0 0,-2-5-50 0 0,4 4 78 0 0,7 2-33 0 0,-3-6-57 0 0,-1 3 47 0 0,-5 1-20 0 0,-2-3-39 0 0,4 3 73 0 0,6 12 39 0 0,-4 0-2 0 0,-1-13-80 0 0,0-3-39 0 0,-2 6 27 0 0,-1-1 11 0 0,4-1-34 0 0,-1-1-38 0 0,-4-9-38 0 0,0 0 0 0 0,0 0 0 0 0,-1 0 0 0 0,0 4-65 0 0,0 10 115 0 0,3-4-50 0 0,3-4 3 0 0,-5-11-58 0 0,0-1 1 0 0,0 1 0 0 0,-1-1-1 0 0,1 0 1 0 0,0 1 0 0 0,-1-1-1 0 0,1 1 1 0 0,-1 0 0 0 0,0-1-1 0 0,1 1 1 0 0,-1-1 0 0 0,0 1-1 0 0,0 0-10 0 0,0 1 121 0 0,0 2-92 0 0,0 12-138 0 0,0-11 149 0 0,0-4 33 0 0,0 0 49 0 0,0-2 55 0 0,0 0 66 0 0,0-1 75 0 0,0-1 83 0 0,0-2-399 0 0,-1 1 0 0 0,1-1 0 0 0,-1 1 0 0 0,0 0-1 0 0,1-1 1 0 0,-2 1 0 0 0,1 0 0 0 0,-2-3-2 0 0,2 3 3 0 0,0 1 1 0 0,0-1-1 0 0,0 1 0 0 0,0-1 1 0 0,0 1-1 0 0,1-1 0 0 0,-1 1 1 0 0,1-1-1 0 0,0 0 0 0 0,0 1 0 0 0,-1-1 1 0 0,2 0-1 0 0,-1 1 0 0 0,0-1 1 0 0,0 0-1 0 0,1 1 0 0 0,0-1 1 0 0,0 0-4 0 0,3-8 0 0 0,-2 8 0 0 0,-1 0 0 0 0,0 0 0 0 0,0 0 0 0 0,0 0 0 0 0,0 0 0 0 0,0 0 0 0 0,-1-1 0 0 0,1 1 0 0 0,-1 0 0 0 0,0-3 0 0 0,0 0 0 0 0,0 3 0 0 0,-1 0 0 0 0,1 0 0 0 0,0 0 0 0 0,0 0 0 0 0,1 0 0 0 0,-1 0 0 0 0,1 0 0 0 0,-1 0 0 0 0,1 0 0 0 0,0 0 0 0 0,0 0 0 0 0,0 1 0 0 0,1-1 0 0 0,-1 0 0 0 0,0 1 0 0 0,1-1 0 0 0,0 1 0 0 0,1-2 0 0 0,0 1-2 0 0,-1 0 1 0 0,0 0-1 0 0,1-1 1 0 0,-1 1-1 0 0,0 0 1 0 0,0-2 1 0 0,5-7-48 0 0,2 0-57 0 0,-2 4 25 0 0,-4 5 36 0 0,1-1 0 0 0,-1 1 1 0 0,0 0-1 0 0,1 0 0 0 0,0 0 1 0 0,0 1 43 0 0,8-4-124 0 0,3-2 66 0 0,-10 6 52 0 0,8-2-38 0 0,10 4 25 0 0,-11 1 8 0 0,-11-1 6 0 0,1 0 1 0 0,0 0-1 0 0,-1 1 0 0 0,1-1 0 0 0,0 0 0 0 0,-1 1 0 0 0,1-1 1 0 0,0 1-1 0 0,-1 0 0 0 0,1 0 0 0 0,-1-1 0 0 0,1 1 0 0 0,-1 0 1 0 0,0 0 4 0 0,8 4-10 0 0,14 7-43 0 0,-14-8 53 0 0,-4-1 0 0 0,-5-3 0 0 0,1 0 0 0 0,0 0 0 0 0,-1 1 0 0 0,1-1 0 0 0,-1 0 0 0 0,1 1 0 0 0,0-1 0 0 0,-1 1 0 0 0,1-1 0 0 0,-1 1 0 0 0,1-1 0 0 0,-1 1 0 0 0,1-1 0 0 0,-1 1 0 0 0,1-1 0 0 0,-1 1 0 0 0,0-1 0 0 0,1 1 0 0 0,-1 0 0 0 0,0-1 0 0 0,0 1 0 0 0,1 0 0 0 0,1 4 0 0 0,2 0 0 0 0,0 1 0 0 0,0-1 0 0 0,0 0 0 0 0,1-1 0 0 0,-1 1 0 0 0,1-1 0 0 0,1 0 0 0 0,4 3 0 0 0,-3-4 0 0 0,-7-3 0 0 0,1 1 0 0 0,-1-1 0 0 0,1 0 0 0 0,-1 0 0 0 0,0 0 0 0 0,1 1 0 0 0,-1-1 0 0 0,1 0 0 0 0,-1 0 0 0 0,1 1 0 0 0,-1-1 0 0 0,0 0 0 0 0,1 1 0 0 0,-1-1 0 0 0,1 1 0 0 0,-1-1 0 0 0,0 0 0 0 0,0 1 0 0 0,1-1 0 0 0,-1 1 0 0 0,0-1 0 0 0,0 1 0 0 0,0-1 0 0 0,1 1 0 0 0,-1-1 0 0 0,0 1 0 0 0,0-1 0 0 0,0 1 0 0 0,0-1 0 0 0,0 1 0 0 0,0-1 0 0 0,0 1 0 0 0,0-1 0 0 0,0 1 0 0 0,0-1 0 0 0,0 1 0 0 0,0-1 0 0 0,-1 1 0 0 0,2 1 0 0 0,-1-1 0 0 0,0 1 0 0 0,0 0 0 0 0,0-1 0 0 0,1 1 0 0 0,-1 0 0 0 0,1-1 0 0 0,0 1 0 0 0,-1-1 0 0 0,1 1 0 0 0,0-1 0 0 0,0 1 0 0 0,0-1 0 0 0,0 1 0 0 0,4 6 0 0 0,0 5 0 0 0,6-8 0 0 0,-11-4 0 0 0,1 0 1 0 0,-1 0 0 0 0,0 0 0 0 0,1-1-1 0 0,-1 1 1 0 0,0 0 0 0 0,0 0 0 0 0,0 0-1 0 0,1 0 1 0 0,-1-1 0 0 0,0 1 0 0 0,0 0-1 0 0,0 0 1 0 0,-1 1-1 0 0,1 14 43 0 0,0-9-39 0 0,0-1-36 0 0,0-4-51 0 0,0-1-37 0 0,3 1-161 0 0,-1 1 235 0 0,0-1-16 0 0,-1-1-20 0 0,1 1-36 0 0,-1 0-15 0 0,0-1-35 0 0,-1 1-41 0 0,1 0-45 0 0,0-1 4 0 0,0 1-38 0 0,-1-1-40 0 0,1 1-42 0 0,-1-1-47 0 0,0 1-48 0 0,0-1-51 0 0,0 1-54 0 0,0 0-1164 0 0,0-1-981 0 0</inkml:trace>
  <inkml:trace contextRef="#ctx0" brushRef="#br0" timeOffset="1121.11">1582 592 6160 0 0,'0'0'133'0'0,"0"0"23"0"0,0 0 13 0 0,3 0-18 0 0,-1 0-170 0 0,-1 0 40 0 0,3 1 121 0 0,-1 0 81 0 0,5 3 567 0 0,-5-2-511 0 0,-1 0-166 0 0,0-1-57 0 0,0 0-71 0 0,0 0-84 0 0,11 2 496 0 0,-10-3 10 0 0,0-3 1 0 0,11-7 15 0 0,-2 7-89 0 0,-6 0 5 0 0,4-8-3 0 0,-4 9-10 0 0,6-1-57 0 0,-11 2-248 0 0,0 1-1 0 0,0-1 0 0 0,0 1 0 0 0,0-1 1 0 0,0 0-1 0 0,0 0 0 0 0,0 0 1 0 0,0 0-1 0 0,0 1 0 0 0,0-1 1 0 0,0 0-1 0 0,0 0 0 0 0,-1-1 1 0 0,1 1-21 0 0,5-13 264 0 0,4 9-16 0 0,-4-8-67 0 0,-2 6-102 0 0,17-16 242 0 0,-11 15-219 0 0,-3 0-76 0 0,-3 2 74 0 0,-5-4-74 0 0,1 8-5 0 0,0 1-19 0 0,0 1 0 0 0,0-1 0 0 0,-1 1 0 0 0,1-1 0 0 0,0 1 0 0 0,0-1 1 0 0,0 1-1 0 0,0-1 0 0 0,0 1 0 0 0,1-1 0 0 0,-1 1 0 0 0,0-1 1 0 0,0 1-1 0 0,0-1 0 0 0,0 1 0 0 0,0-1 0 0 0,1 1 0 0 0,-1 0 0 0 0,0-1 1 0 0,1 1-1 0 0,-1-1 0 0 0,0 1 0 0 0,0 0 0 0 0,1-1 0 0 0,-1 1 0 0 0,1-1 1 0 0,-1 1-1 0 0,0 0 0 0 0,1 0 0 0 0,-1-1 0 0 0,1 1 0 0 0,0 0-2 0 0,5-5 4 0 0,-5 4-4 0 0,-1 1 0 0 0,0-1 0 0 0,1 0 0 0 0,-1 0 0 0 0,0 0 0 0 0,0 1 0 0 0,1-1 0 0 0,-1 0 0 0 0,0 0 0 0 0,0 0 0 0 0,0 0 0 0 0,0 0 0 0 0,0 1 0 0 0,0-2 0 0 0,0-6 21 0 0,0 2 37 0 0,0 0 37 0 0,0-1 36 0 0,0-1 36 0 0,-3-5-41 0 0,-7-3-100 0 0,7 7-26 0 0,3 9 0 0 0,0-1 0 0 0,0 1 0 0 0,0 0 0 0 0,0 0 0 0 0,0-1 0 0 0,0 1 0 0 0,-1 0 0 0 0,1 0 0 0 0,0-1 0 0 0,0 1 0 0 0,0 0 0 0 0,0 0 0 0 0,0-1 0 0 0,0 1 0 0 0,-1 0 0 0 0,1 0 0 0 0,0 0 0 0 0,0-1 0 0 0,0 1 0 0 0,-1 0 0 0 0,1 0 0 0 0,0 0 0 0 0,0 0 0 0 0,0 0 0 0 0,-1-1 0 0 0,1 1 0 0 0,-25-13 0 0 0,22 12 0 0 0,-4-2-5 0 0,-4 3-88 0 0,10 0 82 0 0,1 0 0 0 0,-1 0 0 0 0,0 0 1 0 0,0 0-1 0 0,1 0 0 0 0,-1 0 0 0 0,0 0 0 0 0,0-1 0 0 0,1 1 1 0 0,-1 0-1 0 0,0 0 0 0 0,1-1 0 0 0,-1 1 0 0 0,0-1 11 0 0,-5-9-158 0 0,6 9 153 0 0,0 1 0 0 0,-1 0 0 0 0,1 0 1 0 0,0 0-1 0 0,0 0 0 0 0,-1-1 0 0 0,1 1 1 0 0,0 0-1 0 0,-1 0 0 0 0,1 0 1 0 0,0 0-1 0 0,-1 0 0 0 0,1 0 0 0 0,-1 0 1 0 0,1 0-1 0 0,0 0 0 0 0,-1 0 0 0 0,1 0 1 0 0,0 0-1 0 0,-1 0 0 0 0,1 0 1 0 0,0 0-1 0 0,-1 0 0 0 0,1 0 0 0 0,0 0 1 0 0,-1 1-1 0 0,1-1 0 0 0,0 0 0 0 0,-1 0 1 0 0,1 0-1 0 0,0 1 5 0 0,-5 5-61 0 0,5-5 59 0 0,0-1 1 0 0,-1 1 0 0 0,1-1-1 0 0,0 1 1 0 0,0-1 0 0 0,-1 0-1 0 0,1 1 1 0 0,0-1 0 0 0,-1 0-1 0 0,1 1 1 0 0,0-1 0 0 0,-1 0-1 0 0,1 1 1 0 0,-1-1 0 0 0,1 0-1 0 0,-1 0 1 0 0,1 1 0 0 0,-1-1-1 0 0,1 0 1 0 0,-1 0 0 0 0,1 0-1 0 0,-1 0 1 0 0,1 0 0 0 0,-1 0-1 0 0,1 1 1 0 0,-1-1 0 0 0,1 0-1 0 0,-1 0 1 0 0,1-1 0 0 0,-1 1-1 0 0,1 0 1 0 0,-1 0 1 0 0,1 0-1 0 0,-1 0-1 0 0,0 0 1 0 0,1 0-1 0 0,-1-1 1 0 0,1 1 0 0 0,-1 0-1 0 0,1 0 1 0 0,-1 0-1 0 0,1 0 1 0 0,-1 0 0 0 0,1 1-1 0 0,-1-1 1 0 0,1 0-1 0 0,-1 0 1 0 0,1 0 0 0 0,-1 0-1 0 0,1 1 1 0 0,-1-1-1 0 0,1 0 1 0 0,-1 0 0 0 0,1 1-1 0 0,0-1 1 0 0,-1 0 0 0 0,1 1-1 0 0,-1-1 1 0 0,1 0-1 0 0,0 1 1 0 0,-1-1 0 0 0,1 1-1 0 0,0-1 1 0 0,-1 0-1 0 0,1 1 1 0 0,0-1 0 0 0,0 1-1 0 0,0-1 1 0 0,-1 1-1 0 0,1-1 1 0 0,0 1 0 0 0,0-1-1 0 0,0 1 1 0 0,0-1-1 0 0,0 1 1 0 0,0-1 0 0 0,0 1-1 0 0,0 0 1 0 0,0-1 1 0 0,0 0-1 0 0,0 0 0 0 0,0 1 1 0 0,0-1-1 0 0,0 0 0 0 0,0 0 0 0 0,0 0 1 0 0,0 0-1 0 0,0 0 0 0 0,0 0 0 0 0,0 0 1 0 0,0 0-1 0 0,0 0 0 0 0,0 1 0 0 0,0-1 1 0 0,0 0-1 0 0,0 0 0 0 0,0 0 0 0 0,0 0 1 0 0,0 0-1 0 0,0 0 0 0 0,0 0 0 0 0,0 0 1 0 0,0 0-1 0 0,0 0 0 0 0,0 0 0 0 0,0 1 1 0 0,0-1-1 0 0,0 0 0 0 0,0 0 0 0 0,0 0 1 0 0,0 0-1 0 0,-1 0 0 0 0,1 0 0 0 0,0 0 1 0 0,0 0-1 0 0,0 0 0 0 0,0 0 0 0 0,0 0 1 0 0,0 0-1 0 0,0 0 0 0 0,0 0 0 0 0,0 0 1 0 0,0 0-1 0 0,0 0 0 0 0,-1 0 0 0 0,1 0 1 0 0,0 0-1 0 0,0 0 0 0 0,0 0 0 0 0,0 0 1 0 0,0 0-1 0 0,0 0 0 0 0,0 0 0 0 0,0 0 1 0 0,0 0-1 0 0,0 0 0 0 0,-1 0 1 0 0,1 0-1 0 0,0 0 0 0 0,-1 0 0 0 0,1 0 0 0 0,-1 0 0 0 0,1 0 0 0 0,-1 0 0 0 0,1 0 0 0 0,0 0-1 0 0,-1 0 1 0 0,1 0 0 0 0,-1 0 0 0 0,1 1 0 0 0,-1-1 0 0 0,1 0 0 0 0,0 0 0 0 0,-1 0 0 0 0,1 1 0 0 0,0-1 0 0 0,-1 0-1 0 0,1 0 1 0 0,0 1 0 0 0,-1-1 0 0 0,1 0 0 0 0,0 1 0 0 0,0-1 0 0 0,-1 0 0 0 0,1 1 0 0 0,0-1 0 0 0,0 0 0 0 0,-1 1 0 0 0,1-1 1 0 0,-5 7-31 0 0,-5-1 21 0 0,9-6 10 0 0,1 1 0 0 0,0 0 0 0 0,-1 0 0 0 0,1 0 0 0 0,0-1 0 0 0,-1 1 0 0 0,1 0 0 0 0,0 0 0 0 0,0 0 0 0 0,0 0 0 0 0,0 0 0 0 0,0-1 0 0 0,0 1 0 0 0,0 1 0 0 0,0 0-2 0 0,0 0 1 0 0,0-1-1 0 0,-1 1 1 0 0,1 0-1 0 0,0 0 1 0 0,-1-1 0 0 0,0 1-1 0 0,1 0 1 0 0,-1 0-1 0 0,0-1 1 0 0,0 1-1 0 0,0-1 1 0 0,0 1 1 0 0,0-1-3 0 0,0 1 1 0 0,0 0-1 0 0,0-1 0 0 0,1 1 1 0 0,-1-1-1 0 0,0 1 0 0 0,1 0 1 0 0,-1 0-1 0 0,1-1 0 0 0,0 1 1 0 0,-1 0-1 0 0,1 0 0 0 0,0 0 3 0 0,-1 20-10 0 0,0-15 10 0 0,1-1 0 0 0,0 1 0 0 0,0 0 0 0 0,0-1 0 0 0,1 1 0 0 0,0 0 0 0 0,0-1 0 0 0,1 1 0 0 0,2 4 0 0 0,-2-8 0 0 0,-1 0 0 0 0,0 0 0 0 0,0 1 0 0 0,0-1 0 0 0,0 0 0 0 0,0 0 0 0 0,-1 1 0 0 0,1-1 0 0 0,-1 3 0 0 0,0-5 2 0 0,0 1 0 0 0,0 0 1 0 0,1-1-1 0 0,-1 1 0 0 0,1 0 1 0 0,-1-1-1 0 0,1 1 0 0 0,-1 0 0 0 0,1-1 1 0 0,0 1-1 0 0,-1-1 0 0 0,1 1 1 0 0,0-1-1 0 0,0 0-2 0 0,4 8 21 0 0,5 11 37 0 0,-8-14-15 0 0,0 0 1 0 0,1 0-1 0 0,0 0 1 0 0,1-1-1 0 0,-1 1 1 0 0,4 3-44 0 0,10 4 76 0 0,-4-8-60 0 0,-7 6-16 0 0,23 5 0 0 0,-25-14-2 0 0,1-1 1 0 0,21-2 16 0 0,0 1 18 0 0,-18 0-69 0 0,5-4 17 0 0,-10 2-25 0 0,0 0-43 0 0,1 0-112 0 0,-2 0 55 0 0,0 1-36 0 0,0 0-76 0 0,0 1-51 0 0,0-1-43 0 0,0 0-40 0 0,2 0-466 0 0,0 0-85 0 0,2-3-673 0 0,4-5-918 0 0,-10 9 2530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49.2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96 8520 0 0,'0'0'190'0'0,"0"0"28"0"0,0 0 11 0 0,3 0-21 0 0,28 0-28 0 0,-25 0-68 0 0,-1 0 77 0 0,-1 0 49 0 0,1 0 93 0 0,2 0 110 0 0,-3 0-174 0 0,0 0 35 0 0,1 0-169 0 0,-1 1 0 0 0,0 0 1 0 0,0 0-1 0 0,0 0 0 0 0,0 0 0 0 0,0 1 0 0 0,0-1 0 0 0,0 1 1 0 0,2 1-134 0 0,1 0 225 0 0,1-2-52 0 0,1-1-15 0 0,3-1 25 0 0,-3 1-20 0 0,3 0 93 0 0,-2 0-86 0 0,0 0-40 0 0,4 0 11 0 0,-12 0-114 0 0,15 1 190 0 0,1 6-47 0 0,-2-2-47 0 0,-1-2 8 0 0,2-2-55 0 0,4-1-37 0 0,10-1-38 0 0,-6 1 0 0 0,25 0 11 0 0,-49 0-11 0 0,-1 0 1 0 0,1 0 0 0 0,-1 0 0 0 0,1 0-1 0 0,-1 0 1 0 0,1 0 0 0 0,-1 0 0 0 0,1 0 0 0 0,-1 0-1 0 0,1 0 1 0 0,-1 0 0 0 0,1 0 0 0 0,-1 0 0 0 0,1 0-1 0 0,-1-1 1 0 0,1 1 0 0 0,-1 0 0 0 0,1 0-1 0 0,-1-1 1 0 0,1 1 0 0 0,-1 0 0 0 0,0 0 0 0 0,1-1-1 0 0,-1 1 1 0 0,0-1 0 0 0,1 1 0 0 0,-1 0 0 0 0,0-1-1 0 0,1 1 1 0 0,-1-1 0 0 0,0 1 0 0 0,1-1-2 0 0,3-6 13 0 0,-3 7-10 0 0,0 0 0 0 0,-1-1 0 0 0,1 1 0 0 0,0 0 0 0 0,0-1 0 0 0,0 1 1 0 0,-1 0-1 0 0,1 0 0 0 0,0 0 0 0 0,0 0 0 0 0,0 0 0 0 0,0 0 0 0 0,0 0 0 0 0,0 0-3 0 0,5 0 8 0 0,-1 0 1 0 0,0 0 49 0 0,-5-3-5 0 0,0 0-45 0 0,0-3 0 0 0,0-14 37 0 0,0 19-47 0 0,1 1 0 0 0,-1-1 0 0 0,0 1 0 0 0,0-1 0 0 0,0 1 0 0 0,0-1 0 0 0,0 1 0 0 0,0-1 0 0 0,0 1 0 0 0,0-1 0 0 0,0 1 0 0 0,-1-1 0 0 0,1 1 0 0 0,0-1 0 0 0,0 1 0 0 0,0-1 0 0 0,-1 1 0 0 0,1 0 0 0 0,0-1 0 0 0,0 1 0 0 0,-1-1 0 0 0,1 1 0 0 0,0 0 0 0 0,-1-1 0 0 0,1 1 0 0 0,0 0 0 0 0,-1-1 0 0 0,1 1 0 0 0,-1 0 0 0 0,1-1 0 0 0,-1 1 0 0 0,1 0 2 0 0,-7-5-26 0 0,2-5-92 0 0,-6 4-11 0 0,7 0 49 0 0,3 5 76 0 0,1 1-1 0 0,0-1 0 0 0,0 1 0 0 0,-1-1 0 0 0,1 1 0 0 0,0 0 0 0 0,-1-1 1 0 0,1 1-1 0 0,0 0 0 0 0,-1-1 0 0 0,1 1 0 0 0,-1 0 0 0 0,1-1 0 0 0,0 1 1 0 0,-1 0-1 0 0,1 0 0 0 0,-1-1 0 0 0,1 1 0 0 0,-1 0 0 0 0,1 0 1 0 0,-1 0-1 0 0,1 0 0 0 0,-1 0 0 0 0,1-1 0 0 0,-1 1 0 0 0,1 0 0 0 0,-1 0 1 0 0,1 0-1 0 0,-1 1 0 0 0,1-1 0 0 0,-1 0 0 0 0,0 0 5 0 0,0 0-9 0 0,-1 0-1 0 0,0 0 1 0 0,0-1-1 0 0,0 1 1 0 0,1-1-1 0 0,-1 1 1 0 0,0-1-1 0 0,0 1 1 0 0,1-1-1 0 0,-1 0 1 0 0,1 0 0 0 0,-1 0-1 0 0,0 0 10 0 0,1 0-8 0 0,-1 0 0 0 0,1 0-1 0 0,-1 0 1 0 0,1 0 0 0 0,-1 1-1 0 0,0-1 1 0 0,0 1 0 0 0,1-1 0 0 0,-1 1-1 0 0,0-1 1 0 0,0 1 0 0 0,0 0 0 0 0,0 0 8 0 0,-7-1-50 0 0,-6-7-120 0 0,8 4 142 0 0,-4 2-43 0 0,-4 8 9 0 0,14-5 53 0 0,-1 0 0 0 0,0 0 0 0 0,0 0-1 0 0,0 0 1 0 0,1 0 0 0 0,-1 0 0 0 0,0-1 0 0 0,0 1 0 0 0,0-1-1 0 0,0 0 1 0 0,0 1 0 0 0,-1-1 9 0 0,-10 3-27 0 0,-3 10-37 0 0,0 0 8 0 0,11-10 52 0 0,4-3 2 0 0,0 0-1 0 0,1 0 1 0 0,-1 1 0 0 0,0-1 0 0 0,1 0 0 0 0,-1 1 0 0 0,1-1 0 0 0,-1 1 0 0 0,1-1-1 0 0,-1 0 1 0 0,0 1 0 0 0,1-1 0 0 0,0 1 0 0 0,-1 0 0 0 0,1-1 0 0 0,-1 1 0 0 0,1-1-1 0 0,0 1 1 0 0,-1 0 0 0 0,1-1 0 0 0,0 1 0 0 0,-1 0 2 0 0,-1 4-13 0 0,-8 13 2 0 0,-3 8 7 0 0,4-4-45 0 0,5-11 41 0 0,2-8 8 0 0,1 0-1 0 0,0 0 1 0 0,-1 1 0 0 0,1-1 0 0 0,1 0-1 0 0,-1 0 1 0 0,0 1 0 0 0,1-1 0 0 0,0 3 0 0 0,0-4-1 0 0,0 1 1 0 0,0-1 0 0 0,-1 1 0 0 0,1-1 0 0 0,0 0 0 0 0,-1 1 0 0 0,0-1-1 0 0,1 0 1 0 0,-1 1 0 0 0,0-1 0 0 0,0 0 0 0 0,-1 1 0 0 0,-4 10 15 0 0,4 9 49 0 0,1-12-37 0 0,1-6-21 0 0,-1-1 0 0 0,1 1 0 0 0,0 0 0 0 0,1 0 1 0 0,-1-1-1 0 0,0 1 0 0 0,1-1 0 0 0,0 1 1 0 0,0 1-7 0 0,3 6 25 0 0,2 8 39 0 0,0-4 21 0 0,-1-6-43 0 0,6 17 94 0 0,-10-24-131 0 0,0 0-1 0 0,-1 0 1 0 0,1 0 0 0 0,0-1 0 0 0,0 1 0 0 0,0 0 0 0 0,0-1 0 0 0,0 1 0 0 0,0 0 0 0 0,0-1 0 0 0,1 1 0 0 0,-1-1 0 0 0,1 0 0 0 0,-1 1 0 0 0,1-1 0 0 0,-1 0 0 0 0,1 0 0 0 0,0 0 0 0 0,-1 0 0 0 0,1 0 0 0 0,2 0-5 0 0,12 12 59 0 0,-15-11-54 0 0,1-1 0 0 0,-1 1 0 0 0,1-1 1 0 0,0 1-1 0 0,0-1 0 0 0,0 0 0 0 0,0 1 0 0 0,0-1-5 0 0,16 2 60 0 0,91-3 5 0 0,-105 0-77 0 0,-1 0-1 0 0,0-1 1 0 0,1 1 0 0 0,-1-1-1 0 0,0 0 1 0 0,1 0 0 0 0,-1 0-1 0 0,0 0 1 0 0,2-2 12 0 0,6-1-26 0 0,-4 1-23 0 0,0 0-61 0 0,0 0-54 0 0,-2-1-47 0 0,2 0-94 0 0,-1-1-42 0 0,10-12-824 0 0,-5 5 470 0 0,5-4-377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52.6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10624 0 0,'0'0'309'0'0,"0"0"3"0"0,0 0-233 0 0,0 3-47 0 0,0 5-22 0 0,0 13 74 0 0,-1-13 126 0 0,1 0 49 0 0,-1 4 130 0 0,3 16 590 0 0,0-20-658 0 0,3 0-98 0 0,2 5 105 0 0,-5-2-73 0 0,-3 7 201 0 0,0-3-131 0 0,1-1-89 0 0,2-5-156 0 0,0-1-79 0 0,9 8 85 0 0,-10-15-83 0 0,-1 0 0 0 0,0 1 0 0 0,1-1-1 0 0,-1 1 1 0 0,0-1 0 0 0,1 1 0 0 0,-1-1 0 0 0,0 1-1 0 0,0-1 1 0 0,0 1-3 0 0,0-2 0 0 0,0 1 4 0 0,0 1 1 0 0,0-1-1 0 0,0 1 0 0 0,0-1 1 0 0,0 1-1 0 0,0-1 0 0 0,1 0 0 0 0,-1 1 1 0 0,1-1-1 0 0,-1 1-4 0 0,11 11-5 0 0,-8-10-71 0 0,-3-3 0 0 0,0 0 2 0 0,0 0-64 0 0,0 0-119 0 0,0 0 2 0 0,0 0-33 0 0,0 0-770 0 0,0 0-48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53.0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8984 0 0,'13'27'265'0'0,"-9"-21"-92"0"0,-2-2-67 0 0,1-1-46 0 0,0 0-53 0 0,-1-1-26 0 0,0 1 48 0 0,3 8-18 0 0,-4-9-11 0 0,0 0 0 0 0,0 1 0 0 0,1-1 0 0 0,-1 0 0 0 0,0 0 0 0 0,1 0 0 0 0,-1 0 0 0 0,1 0 0 0 0,0 0 0 0 0,3 3 27 0 0,-1 1 47 0 0,1 1 63 0 0,1 4 132 0 0,6 11 225 0 0,1 1-6 0 0,-11-13-246 0 0,-1 2 111 0 0,-1-5-145 0 0,1-1-76 0 0,0-1-53 0 0,3 6 47 0 0,0-3 9 0 0,0-1 42 0 0,1 2 98 0 0,-1 2-129 0 0,1 2 73 0 0,-2 3 86 0 0,-2 3 97 0 0,-1 26 670 0 0,0-42-720 0 0,0-1 0 0 0,0 9-27 0 0,0-8-113 0 0,0-3-55 0 0,0 0-12 0 0,0 0-2 0 0,-3 0-6 0 0,-23 0 135 0 0,26 0-270 0 0,0 0 0 0 0,-1 0 0 0 0,1 0 0 0 0,0 0 0 0 0,0 0 0 0 0,0 0 0 0 0,0 0 0 0 0,0 0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0-2 0 0,1-4 17 0 0,-1 4-18 0 0,-5-7 22 0 0,-4-11 42 0 0,5 5-13 0 0,4-9-33 0 0,1 6-18 0 0,1 1 7 0 0,2-2-45 0 0,-3 13 15 0 0,1-1 0 0 0,0 0 0 0 0,0 0 0 0 0,1 1 1 0 0,-1 0-1 0 0,1-1 0 0 0,0 1 0 0 0,0 0 0 0 0,2-1 24 0 0,8-11-80 0 0,-10 12 59 0 0,0 0-1 0 0,0 0 1 0 0,0 0-1 0 0,0 1 0 0 0,1-1 1 0 0,-1 1-1 0 0,1 0 1 0 0,0 0-1 0 0,0 0 0 0 0,0 1 1 0 0,0-1-1 0 0,1 1 1 0 0,2-1 21 0 0,29-12-120 0 0,-1 4 63 0 0,-16 5 70 0 0,-17 5-17 0 0,-1 1 0 0 0,1-1-1 0 0,0 1 1 0 0,-1 0-1 0 0,1 0 1 0 0,0 0-1 0 0,-1 0 1 0 0,1 0-1 0 0,0 0 1 0 0,0 0 4 0 0,0 1-2 0 0,1-1 0 0 0,0 1 0 0 0,-1 0 0 0 0,1 0 0 0 0,-1 0-1 0 0,1 1 1 0 0,-1-1 2 0 0,7 3-1 0 0,-6-3 1 0 0,0 0 0 0 0,1 0 0 0 0,-1-1 0 0 0,0 1 0 0 0,1-1 0 0 0,-1 0 0 0 0,0 0 0 0 0,1 0 0 0 0,14 2 1 0 0,-1 4 47 0 0,-2 3-34 0 0,0 3-32 0 0,5 9-52 0 0,-13-12 26 0 0,0 1 1 0 0,-1 0-1 0 0,0 1 44 0 0,8 17-14 0 0,-9-19 32 0 0,-4-7-17 0 0,-1 0-1 0 0,1 1 1 0 0,0-1-1 0 0,-1 0 0 0 0,1 0 1 0 0,-1 1-1 0 0,0-1 0 0 0,0 2 0 0 0,-1 21 61 0 0,0-8 19 0 0,1-4-27 0 0,-6-1-35 0 0,-6 11-16 0 0,1-7-3 0 0,9-13 59 0 0,1 1-126 0 0,0-2-104 0 0,0 0-106 0 0,0-1-111 0 0,0 1-113 0 0,-1-1-118 0 0,0-1-120 0 0,-2 0-123 0 0,0 1-128 0 0,-2-1-1016 0 0,-3 0-1148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53.3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17 10336 0 0,'0'0'233'0'0,"-2"-3"39"0"0,1 3-373 0 0,1-1 35 0 0,-1 0 24 0 0,1 1 81 0 0,-1-1 49 0 0,-1-1 308 0 0,1 2-287 0 0,1-1-93 0 0,-1 1-35 0 0,1-1-42 0 0,-1 0-48 0 0,1 1-36 0 0,-1-1-48 0 0,0 1-55 0 0,1-1-57 0 0,-1 0-64 0 0,0 0-68 0 0,0 1-73 0 0,0-1-77 0 0,1 1-795 0 0,0 0-797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54.8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0 160 6896 0 0,'0'0'200'0'0,"3"0"-8"0"0,1 0-185 0 0,2 0 87 0 0,0 1 58 0 0,1-1 49 0 0,8 0 310 0 0,-14 0-416 0 0,1 1 0 0 0,-1-1 0 0 0,1-1 0 0 0,0 1 0 0 0,-1 0 0 0 0,1 0-1 0 0,-1-1 1 0 0,1 1 0 0 0,-1-1 0 0 0,1 1 0 0 0,-1-1 0 0 0,1 0-95 0 0,4-9 706 0 0,-3 7-442 0 0,2 0-38 0 0,2 0 8 0 0,3-2 68 0 0,-6 3-132 0 0,5-3 189 0 0,0 2-68 0 0,3-2 46 0 0,0 1-82 0 0,10-4 156 0 0,-6 1-72 0 0,-15 6-298 0 0,1 1 0 0 0,-1-1 1 0 0,0 1-1 0 0,1-1 0 0 0,-1 1 0 0 0,1 0 0 0 0,-1 0 0 0 0,1 0 0 0 0,-1 0 0 0 0,1 0-41 0 0,-1 0 37 0 0,1 0 0 0 0,-1 0-1 0 0,1 0 1 0 0,-1 0-1 0 0,1-1 1 0 0,-1 1 0 0 0,1 0-1 0 0,-1-1 1 0 0,0 1 0 0 0,1-1-37 0 0,6-3 114 0 0,21-12 149 0 0,-16 4-99 0 0,1 2-145 0 0,-1 4-9 0 0,-13 6-6 0 0,1-1 0 0 0,-1 1-1 0 0,0-1 1 0 0,1 0-1 0 0,-1 1 1 0 0,0-1 0 0 0,0 0-1 0 0,0 1 1 0 0,1-1 0 0 0,-1 0-1 0 0,0 1 1 0 0,0-1 0 0 0,0 0-1 0 0,0 0 1 0 0,0 1-4 0 0,0-9 68 0 0,0 2-55 0 0,-3 1 30 0 0,-10-4-32 0 0,11 9-10 0 0,1 1 0 0 0,0-1 0 0 0,-1 1 0 0 0,1 0 0 0 0,-1-1 0 0 0,1 1 0 0 0,-1 0 0 0 0,1 0 0 0 0,-1 0 0 0 0,1 0-1 0 0,-15 0 43 0 0,-3 3-32 0 0,-5 7-1 0 0,9 0 42 0 0,1 5-52 0 0,6-5 2 0 0,-3 0-18 0 0,-1 1 35 0 0,-8 8 69 0 0,-9 12 123 0 0,26-27-173 0 0,0 0 0 0 0,0 1 0 0 0,0 0 0 0 0,0-1 0 0 0,1 1 0 0 0,0 1-38 0 0,1-3 17 0 0,0 0-1 0 0,0 0 1 0 0,0 0-1 0 0,1 0 1 0 0,-1 0 0 0 0,1 0-1 0 0,0 0-16 0 0,0-1 13 0 0,0-1 0 0 0,0 1 0 0 0,-1 0 0 0 0,1 0 1 0 0,-1 0-1 0 0,1-1 0 0 0,-1 1 0 0 0,1 0 0 0 0,-1-1 0 0 0,0 1 0 0 0,0 0 0 0 0,0-1 0 0 0,0 1-13 0 0,0-1 13 0 0,0 1-1 0 0,0-1 1 0 0,0 1-1 0 0,1 0 0 0 0,-1-1 1 0 0,0 1-1 0 0,1 0 1 0 0,-1 0-1 0 0,1-1 1 0 0,0 1-1 0 0,-1 0 1 0 0,1 0-1 0 0,0 0-12 0 0,0 2 15 0 0,0-1 1 0 0,0-1 0 0 0,0 1 0 0 0,0 0 0 0 0,0-1-1 0 0,0 1 1 0 0,1 0 0 0 0,0-1 0 0 0,-1 1 0 0 0,1-1 0 0 0,0 1 0 0 0,0-1 0 0 0,0 1-16 0 0,0-1 9 0 0,1-1 0 0 0,-1 1 0 0 0,0 0 0 0 0,1-1-1 0 0,-1 1 1 0 0,1-1 0 0 0,-1 0 0 0 0,1 0 0 0 0,0 1-9 0 0,3 1 7 0 0,0-1-1 0 0,0 1 1 0 0,0-1-1 0 0,5 1-6 0 0,0 2 13 0 0,1-1-2 0 0,-3-1-36 0 0,0-2-31 0 0,3 0-43 0 0,-7-1-2 0 0,1 0 77 0 0,7 1 12 0 0,-8-1-38 0 0,1 0-49 0 0,-1-1-32 0 0,0 0-54 0 0,1 0-64 0 0,0 0-72 0 0,-1-1-159 0 0,1 0-115 0 0,0 0 18 0 0,0 0-56 0 0,5-1-750 0 0,3 1-502 0 0,6 2-1068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39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2 432 7136 0 0,'0'3'208'0'0,"-1"10"-106"0"0,0 12 0 0 0,6 1-66 0 0,-3-20-8 0 0,0 1 55 0 0,0 0 43 0 0,0-1 27 0 0,0 0 0 0 0,-1 0 0 0 0,0 0 0 0 0,-1 0 0 0 0,1 5-153 0 0,-1 0 335 0 0,0 0 52 0 0,0 8 347 0 0,0 25 1082 0 0,0-31-1317 0 0,0 1-64 0 0,3 1-39 0 0,7-1 46 0 0,-7-11-56 0 0,-3-1-102 0 0,0 9-42 0 0,0-8-8 0 0,0-3-10 0 0,0 0-35 0 0,0 0-18 0 0,0 0-3 0 0,0 0-11 0 0,0 0-44 0 0,0 0-17 0 0,0 0-6 0 0,0-3-4 0 0,0-15 20 0 0,-1 5-57 0 0,0 11-49 0 0,1 0 1 0 0,0 0-1 0 0,0 0 1 0 0,0 0-1 0 0,0 0 1 0 0,0 0-1 0 0,0 0 1 0 0,1 0-1 0 0,-1 0 1 0 0,1-1-1 0 0,-1 2 1 0 0,1-1-1 0 0,1-2 0 0 0,3-4 1 0 0,-4 6 2 0 0,0 1 1 0 0,-1 0-1 0 0,1-1 1 0 0,0 1-1 0 0,0-1 1 0 0,-1 0 0 0 0,1 1-1 0 0,0-1 1 0 0,-1 0-1 0 0,0 1 1 0 0,1-1-1 0 0,-1 0 1 0 0,0 1-1 0 0,0-1 1 0 0,0-1-4 0 0,0 0 1 0 0,0 1 0 0 0,0-1 0 0 0,1 0 0 0 0,-1 1 0 0 0,1-1 0 0 0,-1 0 0 0 0,1 1 0 0 0,0-1 0 0 0,0 1 0 0 0,0-1 0 0 0,1 0-1 0 0,1-2 0 0 0,1 0 0 0 0,0 0 0 0 0,0 0 0 0 0,0 1-1 0 0,1-1 1 0 0,8-8-13 0 0,6-6-73 0 0,13-13-62 0 0,-27 28 126 0 0,1-1 1 0 0,0 1 0 0 0,0 0 0 0 0,0 1 0 0 0,0 0 0 0 0,1 0 21 0 0,-1 0-35 0 0,9-4-21 0 0,5 1 41 0 0,-10 3 5 0 0,-9 2 8 0 0,0 1 0 0 0,0 0-1 0 0,0-1 1 0 0,0 1 0 0 0,0 0 0 0 0,1 0 0 0 0,-1 0 0 0 0,0 0 0 0 0,0 0 0 0 0,0 0-1 0 0,0 0 1 0 0,0 0 0 0 0,0 1 0 0 0,0-1 0 0 0,0 0 0 0 0,0 1 0 0 0,0-1-1 0 0,0 1 1 0 0,0-1 0 0 0,0 1 0 0 0,0-1 0 0 0,0 1 0 0 0,0-1 0 0 0,0 1-1 0 0,1 1 3 0 0,5 2 1 0 0,41 18-1 0 0,-47-21 0 0 0,1 0 0 0 0,-1 1 0 0 0,1-1 0 0 0,-1 1 0 0 0,1-1 0 0 0,-1 1 0 0 0,0-1 0 0 0,1 1 0 0 0,-1 0 0 0 0,0 0 0 0 0,0 0 0 0 0,0 0 0 0 0,0 0 0 0 0,0 2 0 0 0,1-1 0 0 0,0 0 0 0 0,-1 0 0 0 0,1 0 0 0 0,0-1 0 0 0,1 2 0 0 0,2 1 0 0 0,2 2 0 0 0,0 0 0 0 0,0 0 0 0 0,2 5 0 0 0,-7-9 0 0 0,0 0 0 0 0,-1 0 0 0 0,0-1 0 0 0,1 1 0 0 0,-1 0 0 0 0,0 0 0 0 0,0 0 0 0 0,0 0 0 0 0,-1 0 0 0 0,1 1 0 0 0,-1-1 0 0 0,0 3 0 0 0,0-4 3 0 0,1-1 1 0 0,-1 1 0 0 0,0 0 0 0 0,0-1 0 0 0,1 1 0 0 0,-1 0 0 0 0,1-1 0 0 0,-1 1 0 0 0,1-1 0 0 0,0 1-1 0 0,0-1 1 0 0,0 1 0 0 0,0-1 0 0 0,0 1-4 0 0,4 6 46 0 0,11 24 119 0 0,-15-28-124 0 0,0 0 1 0 0,0 1-1 0 0,0-1 0 0 0,-1 0 1 0 0,0 1-1 0 0,1-1 0 0 0,-2 1 1 0 0,1-1-1 0 0,-1 4-41 0 0,0 9 138 0 0,1-8-75 0 0,0 4 1 0 0,0-3 1 0 0,0 6 43 0 0,0-3-84 0 0,0-11-42 0 0,0-2-96 0 0,0 1-98 0 0,0-1 53 0 0,0 0-40 0 0,0 0-45 0 0,0 0-42 0 0,0 0-38 0 0,0 0-36 0 0,0 0-235 0 0,0 0-59 0 0,0 0-45 0 0,0 0-32 0 0,0 0-1317 0 0,0 0-1168 0 0</inkml:trace>
  <inkml:trace contextRef="#ctx0" brushRef="#br0" timeOffset="732.7">992 1 6448 0 0,'0'0'141'0'0,"0"0"23"0"0,0 0 13 0 0,0 0-45 0 0,0 0 11 0 0,0 0 73 0 0,0 0 203 0 0,0 0 370 0 0,0 2 38 0 0,1 5-415 0 0,2-1-76 0 0,0 0-9 0 0,4 2 64 0 0,-6-6-91 0 0,0 0-69 0 0,0-1-59 0 0,0 1-50 0 0,-1 0-27 0 0,0 0-43 0 0,-1 3 21 0 0,1-3-13 0 0,-1-1 55 0 0,1 25 585 0 0,0-1-77 0 0,0 1-72 0 0,0 0-67 0 0,0 0-63 0 0,0 0-59 0 0,0 0-53 0 0,0-1-51 0 0,0 12 29 0 0,0-1-77 0 0,0 0-64 0 0,0 0-54 0 0,0 11-30 0 0,0 84-26 0 0,0-75 25 0 0,0-7 73 0 0,0 1 107 0 0,0-47-129 0 0,0-3-36 0 0,0 0-141 0 0,0 0-24 0 0,0 0 24 0 0,0 0-24 0 0,0 0-60 0 0,0 0-158 0 0,0 0-286 0 0,0-3-23 0 0,0-10-6 0 0</inkml:trace>
  <inkml:trace contextRef="#ctx0" brushRef="#br0" timeOffset="1471.26">641 368 7568 0 0,'0'0'166'0'0,"0"0"29"0"0,0 0 14 0 0,3-2-25 0 0,10-9-146 0 0,-12 10-38 0 0,1 1 0 0 0,-1-1 0 0 0,1 1 0 0 0,-1 0 0 0 0,0 0 0 0 0,1-1 0 0 0,-1 1 0 0 0,1 0 0 0 0,-1 0 0 0 0,1 0 0 0 0,5 0 37 0 0,-1 1 53 0 0,1-1 58 0 0,-1-1 59 0 0,0-1 63 0 0,2-3 116 0 0,2-1 182 0 0,-4 4-229 0 0,2 1 48 0 0,-2 1-51 0 0,0-2-46 0 0,3-3 182 0 0,4-1-6 0 0,-8 5-330 0 0,-1 0 0 0 0,0 1 1 0 0,1-1-1 0 0,-1 1 0 0 0,4 0-136 0 0,-4 0 135 0 0,0 0 0 0 0,1 0 0 0 0,-1 0 0 0 0,0-1 0 0 0,4 0-135 0 0,0-2 239 0 0,-1 0-35 0 0,6-2 132 0 0,10 2 21 0 0,-9 3-199 0 0,1 0 60 0 0,21-1 348 0 0,-21 1-354 0 0,2 1-42 0 0,-3 2-104 0 0,3 2-17 0 0,-10-3-28 0 0,0 0 0 0 0,0-1 0 0 0,0 1 0 0 0,0-2 0 0 0,3 1-21 0 0,14-1 53 0 0,40 0-31 0 0,-40 0 20 0 0,19 0-149 0 0,-16 0-16 0 0,-5 0-53 0 0,-3 0-98 0 0,-12 0 97 0 0,5 0-52 0 0,-9 0 108 0 0,1 0-68 0 0,-2 0-1 0 0,1 0-57 0 0,0 0-66 0 0,1 0-76 0 0,-2 0 38 0 0,1 0-50 0 0,-1 0-44 0 0,1 0-39 0 0,1 0-139 0 0,0 0-39 0 0,0 0-170 0 0,3 0-456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57.3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368 112 3664 0 0,'0'0'103'0'0,"0"-3"3"0"0,0 0-88 0 0,1 1-17 0 0,-1 0-1 0 0,0 0 0 0 0,0 1 1 0 0,0-1-1 0 0,0 0 1 0 0,-1 0-1 0 0,1 0 1 0 0,0 0-1 0 0,-1 1 0 0 0,1-1 1 0 0,-1-1-1 0 0,-6-2-15 0 0,1 0 26 0 0,5-4 76 0 0,1 7-75 0 0,0 0 56 0 0,0 0 47 0 0,0 0 38 0 0,0-2 228 0 0,0-5 616 0 0,0 6-752 0 0,0 1-68 0 0,0 1-113 0 0,0 0-36 0 0,0 0-42 0 0,0 1-46 0 0,0 0 73 0 0,0 0-1 0 0,0 0 1 0 0,0 0-1 0 0,0-1 1 0 0,0 1-1 0 0,0 0 1 0 0,1 0-1 0 0,-1 0 1 0 0,0 0 0 0 0,0 0-1 0 0,0 0 1 0 0,0 0-1 0 0,0 0 1 0 0,0 0-1 0 0,-1 0 1 0 0,1-1-1 0 0,0 1 1 0 0,0 0-1 0 0,0 0 1 0 0,0 0-1 0 0,0 0 1 0 0,0 0 0 0 0,0 0-1 0 0,0 0 1 0 0,0 0-1 0 0,0 0 1 0 0,0 0-1 0 0,0 0 1 0 0,0-1-1 0 0,0 1 1 0 0,0 0-1 0 0,0 0 1 0 0,0 0-1 0 0,0 0 1 0 0,0 0 0 0 0,-1 0-1 0 0,1 0 1 0 0,0 0-1 0 0,0 0 1 0 0,0 0-1 0 0,0 0 1 0 0,0 0-1 0 0,0 0 1 0 0,0 0-1 0 0,0 0 1 0 0,0 0-1 0 0,0 0 1 0 0,-1 0-1 0 0,1 0 1 0 0,0 0 0 0 0,0 0-1 0 0,0 0 1 0 0,0 0-1 0 0,0 0 1 0 0,0 0-1 0 0,0 0 1 0 0,0 0-13 0 0,-4 0 250 0 0,1-1-41 0 0,-2-5 315 0 0,2 2-157 0 0,1 3-135 0 0,-1-1 45 0 0,-2 1 185 0 0,2 0-184 0 0,-1 1 35 0 0,-3-1-11 0 0,1-1-41 0 0,0-2 11 0 0,-2-2 89 0 0,8 6-352 0 0,0 0 1 0 0,0 0 0 0 0,0-1-1 0 0,0 1 1 0 0,0 0 0 0 0,0 0-1 0 0,0 0 1 0 0,0 0 0 0 0,-1 0 0 0 0,1 0-1 0 0,0 0 1 0 0,0 0 0 0 0,0-1-1 0 0,0 1 1 0 0,0 0 0 0 0,0 0-1 0 0,0 0 1 0 0,0 0 0 0 0,0 0-1 0 0,-1 0 1 0 0,1 0 0 0 0,0 0-1 0 0,0 0 1 0 0,0 0 0 0 0,0 0-1 0 0,0 0 1 0 0,0 0 0 0 0,-1 0 0 0 0,1 0-1 0 0,0 0 1 0 0,0 0 0 0 0,0 0-1 0 0,0 0 1 0 0,0 0 0 0 0,0 0-1 0 0,-1 0 1 0 0,1 0 0 0 0,0 0-1 0 0,0 0 1 0 0,0 0 0 0 0,0 0-1 0 0,0 0 1 0 0,0 0 0 0 0,0 0-1 0 0,0 1 1 0 0,-1-1 0 0 0,1 0 0 0 0,0 0-1 0 0,0 0 1 0 0,0 0 0 0 0,0 0-1 0 0,0 0 1 0 0,0 0 0 0 0,0 0-1 0 0,0 1 1 0 0,0-1 0 0 0,0 0-10 0 0,-2 1 55 0 0,0 1 1 0 0,0-1-1 0 0,0 1 1 0 0,-1-1-1 0 0,1 0 1 0 0,0 0 0 0 0,0 0-1 0 0,-1 0 1 0 0,1 0-1 0 0,-1-1 1 0 0,1 1-1 0 0,-1-1 1 0 0,1 0-1 0 0,-1 1 1 0 0,1-1 0 0 0,-1 0-1 0 0,1 0 1 0 0,-2-1-56 0 0,-9 4 233 0 0,3 3-98 0 0,2-1-69 0 0,-3-1 15 0 0,9-3-66 0 0,-1 0 1 0 0,1 0 0 0 0,0 1-1 0 0,0-1 1 0 0,0 0 0 0 0,-1 1-1 0 0,1 0 1 0 0,1-1 0 0 0,-1 1-16 0 0,-11 11 94 0 0,-1 2 57 0 0,11-12-94 0 0,0 0-1 0 0,0 0 1 0 0,0-1-1 0 0,0 0 1 0 0,-3 2-57 0 0,-5 1 151 0 0,9-4-119 0 0,-1 0 0 0 0,1 0 0 0 0,0 1 0 0 0,0-1 0 0 0,0 0-1 0 0,0 1 1 0 0,0-1 0 0 0,0 1 0 0 0,0 0-32 0 0,-15 14 184 0 0,-6 7 37 0 0,0 1 52 0 0,6-7 3 0 0,5-3-151 0 0,12-13-111 0 0,-1 0 1 0 0,0 1-1 0 0,1-1 1 0 0,-1 0-1 0 0,1 0 0 0 0,0 0 1 0 0,-1 1-1 0 0,1-1 1 0 0,0 0-1 0 0,0 0 1 0 0,0 1-15 0 0,0 1 122 0 0,0 0-8 0 0,0-2-97 0 0,0 0 1 0 0,0 1 0 0 0,1-1 0 0 0,-1 1-1 0 0,0-1 1 0 0,1 1 0 0 0,-1-1 0 0 0,1 0 0 0 0,0 1-1 0 0,-1-1 1 0 0,1 0 0 0 0,0 1-18 0 0,3 2 36 0 0,-1 0-51 0 0,3 0 60 0 0,-1-4-33 0 0,0 1-5 0 0,0 6 22 0 0,-5-6-28 0 0,0-1-1 0 0,0 0 1 0 0,1 1 0 0 0,-1-1 0 0 0,0 1-1 0 0,0-1 1 0 0,1 1 0 0 0,-1-1 0 0 0,0 0-1 0 0,1 1 1 0 0,-1-1 0 0 0,1 0 0 0 0,-1 0 0 0 0,1 1-1 0 0,-1-1 1 0 0,0 0 0 0 0,1 0 0 0 0,-1 1-1 0 0,1-1 1 0 0,-1 0 0 0 0,1 0 0 0 0,-1 0 0 0 0,1 0-1 0 0,-1 0 1 0 0,1 0 0 0 0,-1 0 0 0 0,1 0-1 0 0,-1 0 1 0 0,1 0 0 0 0,-1 0 0 0 0,1 0 0 0 0,0 0-1 0 0,6 0 0 0 0,-5 0 1 0 0,0 0 0 0 0,0 0 0 0 0,1 0 0 0 0,-1 0 0 0 0,0 0 0 0 0,0 0 0 0 0,0-1 0 0 0,1 1 0 0 0,-1-1 0 0 0,1 0-1 0 0,5-4 21 0 0,-7 4-19 0 0,1 0 1 0 0,-1 0-1 0 0,1 0 0 0 0,-1 1 1 0 0,1-1-1 0 0,-1 0 0 0 0,1 1 1 0 0,-1-1-1 0 0,1 1 0 0 0,0 0 1 0 0,-1-1-1 0 0,1 1 0 0 0,0 0 1 0 0,0 0-3 0 0,1 0 0 0 0,0-1 0 0 0,1 1 0 0 0,-1-1 0 0 0,0 1 0 0 0,1-1 0 0 0,-1 0 0 0 0,0 0 0 0 0,0-1 0 0 0,2 0 0 0 0,6-2 0 0 0,21-9-57 0 0,-23 9 13 0 0,-1 0-1 0 0,1-1 1 0 0,-1 0 0 0 0,0 0 0 0 0,-1 0 0 0 0,5-5 44 0 0,-1-3-118 0 0,-1 9 60 0 0,2 0-28 0 0,-5-7-14 0 0,0 2 47 0 0,8-7-156 0 0,-1 2-21 0 0,-7 5 130 0 0,-2-4-32 0 0,2 8 42 0 0,-7 5 85 0 0,1 0 0 0 0,-1-1-1 0 0,0 1 1 0 0,1 0-1 0 0,-1 0 1 0 0,1-1 0 0 0,-1 1-1 0 0,0 0 1 0 0,1 0 0 0 0,-1-1-1 0 0,0 1 1 0 0,0 0-1 0 0,1-1 1 0 0,-1 1 0 0 0,0 0-1 0 0,0-1 1 0 0,1 1 0 0 0,-1-1-1 0 0,0 1 1 0 0,0 0-1 0 0,0-1 1 0 0,0 1 0 0 0,0-1-1 0 0,0 1 1 0 0,0 0-1 0 0,0-1 1 0 0,0 1 0 0 0,0-1-1 0 0,0 1 1 0 0,0-1 0 0 0,0 1 5 0 0,0-3-123 0 0,0 3 24 0 0,0 0 17 0 0,0 0 2 0 0,0 0 0 0 0,2 9-51 0 0,-3 3 102 0 0,0 2 99 0 0,1 15 68 0 0,0-13-15 0 0,0-1 44 0 0,0 2 50 0 0,0-1 56 0 0,0 1 63 0 0,0 1 69 0 0,0-18-400 0 0,0 1 0 0 0,0 0 0 0 0,0-1 0 0 0,0 1 0 0 0,0 0 0 0 0,1-1 0 0 0,-1 1 0 0 0,0 0 0 0 0,0-1 1 0 0,0 1-1 0 0,1 0 0 0 0,-1-1 0 0 0,0 1 0 0 0,1 0 0 0 0,-1-1-5 0 0,5 1 7 0 0,0-1 5 0 0,1 4 33 0 0,-6-4-45 0 0,6 6 4 0 0,1-1-40 0 0,-5-4-185 0 0,-1-1 82 0 0,0 1 70 0 0,1-1 59 0 0,-1 1 45 0 0,0-1 34 0 0,5 0 378 0 0,-4 0-382 0 0,0 0-89 0 0,0 0-47 0 0,-1 0-49 0 0,0 0-57 0 0,1 0-63 0 0,-1 0-50 0 0,0 0-67 0 0,0 0-73 0 0,1 0-78 0 0,-1 0-85 0 0,1 0-90 0 0,-1 0-95 0 0,1 0-101 0 0,2 0-902 0 0,5 0-1006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57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10880 0 0,'0'3'248'0'0,"0"5"99"0"0,0 0-92 0 0,0 0-79 0 0,0 1-66 0 0,0-1-52 0 0,0 0-39 0 0,0 30-72 0 0,0-26 117 0 0,0 0 100 0 0,0-4-3 0 0,0-1 55 0 0,0 0 64 0 0,0 1 71 0 0,1 3 117 0 0,2-5-237 0 0,1 1 72 0 0,2 6 186 0 0,-4-2-99 0 0,-2-3-114 0 0,0-2 24 0 0,3 7 460 0 0,0-5-382 0 0,-2-5-261 0 0,1-1-43 0 0,0 1-51 0 0,0-1-59 0 0,1 2 247 0 0,-1-1-85 0 0,-3-2-63 0 0,0 0-38 0 0,-1 1-9 0 0,2 1 26 0 0,2 0 16 0 0,0 1 33 0 0,3 1 42 0 0,1 1 51 0 0,-3-3-133 0 0,-3-3-137 0 0,0 0-80 0 0,0 0 63 0 0,0 0-70 0 0,0 0-89 0 0,0 0 80 0 0,0 0-42 0 0,0 0-44 0 0,0 0-41 0 0,0 0-38 0 0,0 0-35 0 0,0 0-248 0 0,0 0-56 0 0,0 0-809 0 0,0 0-639 0 0,0 0-1212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57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11600 0 0,'0'0'264'0'0,"0"3"34"0"0,0 13-114 0 0,0 22 223 0 0,1-27-321 0 0,1-2-53 0 0,4 5-52 0 0,0-3 38 0 0,-5-1 67 0 0,-1 8 336 0 0,0 4 78 0 0,0-17-376 0 0,1 7 247 0 0,2-3-52 0 0,1-3-45 0 0,1-1-37 0 0,-5-5-206 0 0,3 6 455 0 0,-2 2-194 0 0,5 4 38 0 0,1 1 16 0 0,-5-1-53 0 0,-2 1 6 0 0,0-10-47 0 0,0-3-11 0 0,0 0-22 0 0,0 0-90 0 0,0 0-38 0 0,0 0-10 0 0,0 0-3 0 0,0 0-6 0 0,0 0 13 0 0,3 0-26 0 0,-3 0-58 0 0,0 0 0 0 0,1 0 0 0 0,-1 0 0 0 0,1 0 1 0 0,-1 0-1 0 0,1 0 0 0 0,-1 0 0 0 0,0 0 0 0 0,1 0 1 0 0,-1 0-1 0 0,1 0 0 0 0,-1-1 0 0 0,1 1 0 0 0,-1 0 0 0 0,0 0 1 0 0,1 0-1 0 0,-1-1 0 0 0,0 1 0 0 0,1 0 0 0 0,-1 0 1 0 0,0-1-1 0 0,1 1 0 0 0,-1 0 0 0 0,0-1 0 0 0,0 1 0 0 0,1 0 1 0 0,-1-1-1 0 0,0 1 0 0 0,0-1 0 0 0,1 1 0 0 0,-1-1-1 0 0,5-5 34 0 0,5 0-22 0 0,6-23-76 0 0,-11 18 21 0 0,-4 9 31 0 0,0 0 0 0 0,0-1-1 0 0,0 1 1 0 0,1 0 0 0 0,-1 0 0 0 0,1 0 0 0 0,-1 0-1 0 0,1 0 1 0 0,0 0 12 0 0,8-9-257 0 0,-1 1 1 0 0,8-12 256 0 0,-5 4-166 0 0,2-1-45 0 0,6 0 21 0 0,-9 9 86 0 0,-1 1-22 0 0,-6 6 29 0 0,1 0-1 0 0,0 0 0 0 0,0 0 0 0 0,0 0 0 0 0,1 1 0 0 0,1-1 98 0 0,2-1-109 0 0,2 0 42 0 0,-5-1 31 0 0,-5 4 32 0 0,0 1 1 0 0,0-1-1 0 0,-1 0 0 0 0,1 1 0 0 0,0-1 0 0 0,0 1 0 0 0,0-1 0 0 0,-1 1 0 0 0,1-1 0 0 0,0 1 0 0 0,0 0 0 0 0,0-1 0 0 0,0 1 0 0 0,0 0 1 0 0,0 0-1 0 0,0-1 0 0 0,0 1 0 0 0,0 0 0 0 0,0 0 0 0 0,0 0 0 0 0,0 0 0 0 0,0 1 0 0 0,0-1 0 0 0,0 0 0 0 0,0 0 0 0 0,0 1 1 0 0,0-1 3 0 0,28 16-64 0 0,-24-3 64 0 0,22 19 24 0 0,-22-21 51 0 0,-4-9-52 0 0,0 0 0 0 0,0 1 0 0 0,0-1 0 0 0,0 0-1 0 0,1 0 1 0 0,-1 0 0 0 0,1 0 0 0 0,0 0 0 0 0,-1 0-23 0 0,1 0 25 0 0,0 0 0 0 0,0-1 1 0 0,-1 1-1 0 0,1 0 0 0 0,-1 0 1 0 0,1 0-1 0 0,0 2-25 0 0,0 11 169 0 0,-2-13-143 0 0,1-1 0 0 0,-1 1 0 0 0,0 0 0 0 0,0-1 0 0 0,1 1-1 0 0,-1 0 1 0 0,1-1 0 0 0,-1 1 0 0 0,1-1 0 0 0,0 1-1 0 0,0-1 1 0 0,0 1 0 0 0,0-1 0 0 0,0 1-26 0 0,4 6 122 0 0,3 9 168 0 0,0-2-82 0 0,-7-12-165 0 0,0 1 1 0 0,-1-1-1 0 0,1 1 1 0 0,-1 0-1 0 0,1-1 1 0 0,-1 1-1 0 0,0 0 1 0 0,-1-1-1 0 0,1 2-43 0 0,-1 3 103 0 0,1-5 35 0 0,0 0-70 0 0,0 0-60 0 0,0 2 0 0 0,0 13 41 0 0,0-15-134 0 0,0-4-41 0 0,-1 1 48 0 0,0 0 40 0 0,0 0 34 0 0,0 0 55 0 0,-3 1 139 0 0,3-1-181 0 0,0 1-72 0 0,0-1-100 0 0,0 0 37 0 0,0 0-36 0 0,1 0-112 0 0,-1 0-76 0 0,0-1-83 0 0,0 1-91 0 0,1 0-154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58.2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10800 0 0,'0'0'241'0'0,"0"0"38"0"0,0 0 13 0 0,0 0-26 0 0,0 0-159 0 0,0 0-35 0 0,0 0-20 0 0,0 0-105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56.0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129 48 7224 0 0,'0'0'209'0'0,"0"3"-5"0"0,-1 3-167 0 0,1-6-36 0 0,0 0 0 0 0,0 1 0 0 0,0-1-1 0 0,0 1 1 0 0,0-1 0 0 0,-1 0 0 0 0,1 1 0 0 0,0-1-1 0 0,0 0 1 0 0,-1 1 0 0 0,1-1 0 0 0,0 0 0 0 0,-1 0-1 0 0,1 1 1 0 0,0-1 0 0 0,-1 0 0 0 0,1 0-1 0 0,0 1 1 0 0,-1-1 0 0 0,1 0 0 0 0,-1 0 0 0 0,1 0-1 0 0,0 0 1 0 0,-1 1 0 0 0,1-1-1 0 0,-5 0 47 0 0,3 0 52 0 0,1 3 113 0 0,1-2-186 0 0,0-1 0 0 0,0 1 0 0 0,0 0 0 0 0,0-1 0 0 0,-1 1 0 0 0,1 0 1 0 0,0 0-1 0 0,-1-1 0 0 0,1 1 0 0 0,0-1 0 0 0,-1 1 0 0 0,1 0 0 0 0,-1-1 0 0 0,1 1 1 0 0,-1-1-1 0 0,1 1 0 0 0,-1-1 0 0 0,1 1 0 0 0,-1-1 0 0 0,0 1 0 0 0,1-1 0 0 0,-1 1 1 0 0,0-1-1 0 0,1 0 0 0 0,-1 0 0 0 0,0 1 0 0 0,0-1-26 0 0,-8 5 265 0 0,2 4-54 0 0,2 4 154 0 0,-6-7-11 0 0,6 2-78 0 0,-4 9 49 0 0,7-13-218 0 0,-3 7 153 0 0,2-2-46 0 0,2-8-193 0 0,1-1 0 0 0,-1 1 0 0 0,0 0 0 0 0,1 0 0 0 0,-1-1 0 0 0,0 1 0 0 0,1 0 0 0 0,-1-1 0 0 0,0 1 0 0 0,0 0 0 0 0,1-1 1 0 0,-1 1-1 0 0,-1-1-21 0 0,-6 5 215 0 0,4 0-54 0 0,1 1-20 0 0,2 4 22 0 0,1-6-118 0 0,0-4-36 0 0,1 0 0 0 0,-1 1 0 0 0,0-1 0 0 0,0 0 1 0 0,0 0-1 0 0,0 1 0 0 0,0-1 0 0 0,0 0 0 0 0,0 1 0 0 0,-1-1 0 0 0,1 0 0 0 0,0 1 1 0 0,0-1-1 0 0,0 0 0 0 0,0 1 0 0 0,0-1 0 0 0,0 0 0 0 0,0 1 0 0 0,-1-1 1 0 0,1 0-1 0 0,0 0 0 0 0,0 1 0 0 0,-1-1 0 0 0,1 0 0 0 0,0 0 0 0 0,0 1-9 0 0,-2 0 31 0 0,1 1-1 0 0,-1 0 1 0 0,1 0-1 0 0,0-1 1 0 0,-1 1-1 0 0,1 0 1 0 0,0 1-1 0 0,0 0-30 0 0,0-2 17 0 0,1 1 0 0 0,0-1 0 0 0,-1 0 0 0 0,1 1 0 0 0,0-1-1 0 0,0 1 1 0 0,0-1 0 0 0,0 1 0 0 0,0-1 0 0 0,0 1 0 0 0,0-1 0 0 0,0 0 0 0 0,1 1 0 0 0,-1-1 0 0 0,0 1-1 0 0,1-1 1 0 0,-1 0 0 0 0,1 1-17 0 0,10 11 211 0 0,-9-8 12 0 0,-2-3-202 0 0,0-1 1 0 0,1 0 0 0 0,-1 1-1 0 0,0-1 1 0 0,0 0 0 0 0,1 0-1 0 0,-1 0 1 0 0,0 1 0 0 0,1-1-1 0 0,-1 0 1 0 0,1 0 0 0 0,0 0-1 0 0,0 1-21 0 0,9 6 146 0 0,6-4-35 0 0,-14-4-103 0 0,0 0 0 0 0,0 0 0 0 0,0 0 0 0 0,-1 1 0 0 0,1-1 0 0 0,0 1 0 0 0,0-1-1 0 0,-1 1 1 0 0,1 0 0 0 0,0 0 0 0 0,-1 0 0 0 0,1 0 0 0 0,-1 0-8 0 0,1 0 6 0 0,-1 0 1 0 0,1 0-1 0 0,0-1 1 0 0,-1 1-1 0 0,1 0 1 0 0,0 0-1 0 0,-1-1 1 0 0,1 1-1 0 0,0-1 1 0 0,0 0-1 0 0,-1 0 0 0 0,1 1 1 0 0,0-1-7 0 0,9 0 12 0 0,-6 0-3 0 0,0 0-1 0 0,-1 0 1 0 0,1 0 0 0 0,-1-1-1 0 0,1 0 1 0 0,1 0-9 0 0,10-5 13 0 0,-13 5-7 0 0,0 0 0 0 0,1-1-1 0 0,-1 1 1 0 0,1 1-1 0 0,-1-1 1 0 0,1 0 0 0 0,0 1-1 0 0,-1 0 1 0 0,1 0-6 0 0,0 0 1 0 0,1-1 0 0 0,-1 1 0 0 0,0-1 0 0 0,0 0 1 0 0,1 0-1 0 0,-1 0 0 0 0,0 0 0 0 0,0-1 0 0 0,1 0-1 0 0,19-7 11 0 0,-20 7-4 0 0,0 1 1 0 0,0-2-1 0 0,0 1 0 0 0,0 0 0 0 0,0-1 1 0 0,1-1-8 0 0,37-35 11 0 0,-36 34-12 0 0,-3 1-1 0 0,0 0 0 0 0,0 1-1 0 0,0-1 1 0 0,-1-1 0 0 0,1 0 2 0 0,6-12-72 0 0,-6 11 24 0 0,1-4 16 0 0,-3 1-48 0 0,-4-9-186 0 0,1 12 93 0 0,-1-1 0 0 0,0 1 0 0 0,0 0 0 0 0,-2-2 173 0 0,-3-4-232 0 0,4 1 89 0 0,0 0-126 0 0,0 2 42 0 0,3 7 170 0 0,-1 0 1 0 0,1 0-1 0 0,0 0 0 0 0,0 0 0 0 0,-1 0 1 0 0,1 1-1 0 0,-1-1 0 0 0,1 1 1 0 0,-1-1-1 0 0,0 1 0 0 0,0-1 57 0 0,-9-4-298 0 0,4 3 88 0 0,-3-1-34 0 0,0 1 52 0 0,-1 0 14 0 0,2 0 12 0 0,2 0-29 0 0,-1 0-69 0 0,-11-8-261 0 0,15 10 421 0 0,0 0 1 0 0,0 1-1 0 0,0-1 1 0 0,-1 1-1 0 0,-2 0 104 0 0,6 0-10 0 0</inkml:trace>
  <inkml:trace contextRef="#ctx0" brushRef="#br0" timeOffset="716.57">545 96 8496 0 0,'0'3'190'0'0,"-1"-1"-177"0"0,1 3 117 0 0,1 12 305 0 0,1-12-365 0 0,3 3-25 0 0,-4-6-45 0 0,0-1-1 0 0,0 0 1 0 0,0 1 0 0 0,0-1 0 0 0,-1 1-1 0 0,1-1 1 0 0,0 1 0 0 0,-1 0 0 0 0,0-1 0 0 0,1 1-1 0 0,-1 0 1 0 0,0-1 0 0 0,0 1 0 0 0,1 0 0 0 0,-2-2-1 0 0,1 1 1 0 0,0-1-1 0 0,0 1 1 0 0,0-1 0 0 0,0 1-1 0 0,0-1 1 0 0,0 1-1 0 0,0-1 1 0 0,0 1 0 0 0,0-1-1 0 0,0 1 1 0 0,0-1-1 0 0,1 1 1 0 0,-1-1 0 0 0,0 1-1 0 0,0-1 1 0 0,0 1-1 0 0,1-1 1 0 0,-1 1 0 0 0,0-1-1 0 0,0 1 1 0 0,1-1-1 0 0,-1 0 1 0 0,0 1-1 0 0,1-1 1 0 0,-1 0 0 0 0,1 1-1 0 0,-1-1 1 0 0,0 0-1 0 0,1 0 1 0 0,-1 1 0 0 0,1-1 0 0 0,2 2 36 0 0,1 1 35 0 0,10 22 854 0 0,-12-21-743 0 0,1 2 104 0 0,-1-1-98 0 0,1 2 71 0 0,0-2-10 0 0,-1-3-103 0 0,0 1 34 0 0,1 0 39 0 0,0 0 47 0 0,8 11 218 0 0,-6-1-10 0 0,-3-12-311 0 0,-1 0-64 0 0,1 0-45 0 0,0 1-51 0 0,0-1-22 0 0,0 0 62 0 0,-2 0 64 0 0,1 0 93 0 0,0 1 55 0 0,-1 0 98 0 0,0 1 110 0 0,0-2-184 0 0,0 1 33 0 0,3-5-99 0 0,-3 3-213 0 0,11-13 43 0 0,-11 11-43 0 0,1 1 0 0 0,-1 0 0 0 0,1-1 0 0 0,-1 1 0 0 0,0-1 0 0 0,0 1 0 0 0,0-1 0 0 0,0 1 0 0 0,0-1 0 0 0,0 1 0 0 0,3-18 0 0 0,8-10-15 0 0,-11 27 11 0 0,2-6-21 0 0,0-1-1 0 0,1 1 1 0 0,0 0 0 0 0,3-5 25 0 0,-6 12-16 0 0,1-1 1 0 0,-1 1-1 0 0,0-1 1 0 0,1 1-1 0 0,-1-1 1 0 0,0 1-1 0 0,0 0 1 0 0,0-1-1 0 0,0 1 1 0 0,0-1 15 0 0,0 0-17 0 0,0 1-1 0 0,0 0 1 0 0,0-1 0 0 0,1 1-1 0 0,-1-1 1 0 0,0 1 0 0 0,0-1-1 0 0,1 1 1 0 0,-1-1 0 0 0,1 1 17 0 0,2-6-71 0 0,14-23-237 0 0,-8 22 216 0 0,3 3-5 0 0,0-1-4 0 0,-7 1 30 0 0,1-1-37 0 0,-5 5 99 0 0,0 0 1 0 0,1 0 0 0 0,-1 0-1 0 0,0 0 1 0 0,1 0 0 0 0,-1 0-1 0 0,1 0 1 0 0,0 0 0 0 0,-1 0-1 0 0,1 1 1 0 0,-1-1 0 0 0,1 0 0 0 0,0 1-1 0 0,0 0 1 0 0,-1-1 0 0 0,1 1-1 0 0,0 0 1 0 0,0 0 0 0 0,-1 0-1 0 0,1 0 1 0 0,0 0 0 0 0,0 0-1 0 0,-1 1 1 0 0,1-1 0 0 0,0 1 0 0 0,1 0 8 0 0,14 7-51 0 0,30 16 38 0 0,-45-23 13 0 0,-1 0 0 0 0,1 1 0 0 0,0-1 0 0 0,-1 1 0 0 0,0-1 0 0 0,1 1 0 0 0,-1-1 0 0 0,0 1 0 0 0,0 0 0 0 0,0 0 0 0 0,0 0 0 0 0,0 0 0 0 0,0 0 0 0 0,1 2 0 0 0,-1-1 0 0 0,1 0 0 0 0,0 0 0 0 0,0 0 0 0 0,0-1 0 0 0,1 2 0 0 0,0-1 1 0 0,-1 0 0 0 0,0 0 0 0 0,1 0 0 0 0,-1 1 1 0 0,0-1-1 0 0,0 2-1 0 0,5 7 46 0 0,2 0 59 0 0,3 2 57 0 0,-12-13-141 0 0,1 1 0 0 0,0-1 0 0 0,-1 0 0 0 0,1 1 0 0 0,-1-1 0 0 0,0 1 0 0 0,1-1 0 0 0,-1 1 0 0 0,0-1 1 0 0,0 1-1 0 0,0 0-21 0 0,3 13 193 0 0,7-1 22 0 0,-7-10-42 0 0,-2-1-77 0 0,-1 1-48 0 0,-1 1-23 0 0,1-2 33 0 0,2 8 80 0 0,4 2 7 0 0,-5-12-126 0 0,0 1 0 0 0,0-1 0 0 0,0 1-1 0 0,-1 0 1 0 0,1-1 0 0 0,0 1 0 0 0,-1 0 0 0 0,1 0-1 0 0,-1-1 1 0 0,0 1 0 0 0,1 0 0 0 0,-1 0 0 0 0,0 0-19 0 0,0 11 160 0 0,0-10-5 0 0,0-3-16 0 0,0 0-10 0 0,0 0-1 0 0,0 0-10 0 0,0 0-42 0 0,0 0-4 0 0,0 0 6 0 0,8-7-1 0 0,-2-7-75 0 0,-2 3-1 0 0,6-5-14 0 0,-1-1-65 0 0,-1-1-41 0 0,-5 5 47 0 0,3-6-54 0 0,4 6-7 0 0,5-4-176 0 0,9-6-223 0 0,-20 19 425 0 0,0 1 1 0 0,0 0-1 0 0,0 0 0 0 0,1 0 1 0 0,-1 0-1 0 0,1 1 0 0 0,0 0 1 0 0,3-2 106 0 0,3 1-105 0 0,8-3-76 0 0,-11 3 82 0 0,0-1-32 0 0,-1 0 10 0 0,11-5-74 0 0,-16 9 188 0 0,-1 0 0 0 0,0-1 0 0 0,1 1-1 0 0,-1 0 1 0 0,0 0 0 0 0,1 0 0 0 0,-1 0 0 0 0,0 0-1 0 0,0 1 1 0 0,1-1 0 0 0,-1 0 0 0 0,0 1 0 0 0,1-1-1 0 0,-1 0 1 0 0,0 1 0 0 0,0 0 7 0 0,29 15-119 0 0,-25-6 123 0 0,8-4 66 0 0,-2 2-24 0 0,4 11 133 0 0,-2 3 21 0 0,-6-10-117 0 0,-5 1 37 0 0,1-7-34 0 0,-2-5-76 0 0,1 0 0 0 0,-1 1-1 0 0,0-1 1 0 0,0 0 0 0 0,0 1-1 0 0,0 0 1 0 0,0-1 0 0 0,0 1-1 0 0,-1 0 1 0 0,1-1 0 0 0,0 1-1 0 0,-1 0 1 0 0,1 0 0 0 0,-1-1 0 0 0,0 2-10 0 0,0 0 70 0 0,0-1-4 0 0,0 25 62 0 0,0-24-102 0 0,0-3-46 0 0,0 0-48 0 0,0 0-98 0 0,0 0-176 0 0,0 0 172 0 0,0 0 69 0 0,0 0-37 0 0,0 0-12 0 0,0 0-38 0 0,0 0-44 0 0,0 0-47 0 0,0 0-54 0 0,0 0-47 0 0,0 0-44 0 0,0 0-38 0 0,0 0-134 0 0,0 0-38 0 0,0 0-1397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55.3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304 464 6776 0 0,'0'0'198'0'0,"-3"0"-11"0"0,-1 1-143 0 0,4-1-40 0 0,-25-14-13 0 0,16 11 28 0 0,5 3 52 0 0,1 0 77 0 0,0-3 167 0 0,-7-7 277 0 0,8 8-294 0 0,0 1-68 0 0,0 0-59 0 0,1 1-49 0 0,-1 0-28 0 0,0 0-41 0 0,-3 1 19 0 0,3-1-13 0 0,1 0 54 0 0,-14 1 375 0 0,3 1-40 0 0,2 2-58 0 0,2 2-73 0 0,5-3-8 0 0,0-3-141 0 0,-5 2 8 0 0,-4 4-57 0 0,3-1-62 0 0,-11 4 66 0 0,15-7-79 0 0,0 0 0 0 0,0 1 0 0 0,0-1 0 0 0,0 1 0 0 0,1 0 0 0 0,-1 0 0 0 0,1 0 0 0 0,-2 2-44 0 0,-10 8 144 0 0,11-10-104 0 0,-2 1 37 0 0,3 3-48 0 0,2-2-31 0 0,-25 27 2 0 0,22-19 0 0 0,1-11 0 0 0,-3 4 0 0 0,5 3-6 0 0,1 22 76 0 0,1-28-70 0 0,0-2 0 0 0,0 1 0 0 0,0-1 0 0 0,0 1 0 0 0,1-1 0 0 0,-1 1 0 0 0,0-1 0 0 0,1 0 0 0 0,-1 1 0 0 0,0-1 0 0 0,1 1 0 0 0,12 14 0 0 0,-3-8 16 0 0,1-4-33 0 0,-6-2-3 0 0,0-2-1 0 0,0 1 1 0 0,0 0 0 0 0,0-1-1 0 0,0 0 1 0 0,0 0 20 0 0,1 0-13 0 0,13 0-39 0 0,-13 0 41 0 0,0 1 0 0 0,1-2 0 0 0,-1 1 0 0 0,1-1 0 0 0,-1 0 0 0 0,0 0 11 0 0,10-6-13 0 0,-4 2-26 0 0,-2 1-43 0 0,-2 1 1 0 0,0 1-36 0 0,0-1-35 0 0,21-7-446 0 0,-18 5 367 0 0,-1-1 38 0 0,9-10-319 0 0</inkml:trace>
  <inkml:trace contextRef="#ctx0" brushRef="#br0" timeOffset="268.45">272 1 5328 0 0,'0'0'116'0'0,"0"0"17"0"0,0 0 12 0 0,0 2-14 0 0,0 31 553 0 0,0 12 1007 0 0,2-34-1351 0 0,4 1 23 0 0,-1-3-160 0 0,1 2 132 0 0,-2 1-83 0 0,-1-2-67 0 0,0 1-52 0 0,3 6 21 0 0,4 4 45 0 0,-4 8-9 0 0,-2-12-95 0 0,2 5 55 0 0,-3 3 33 0 0,-3-9-60 0 0,-1-8-46 0 0,1-1 0 0 0,0 1 1 0 0,1 0-1 0 0,0 0 1 0 0,1 1-78 0 0,2 8 129 0 0,-2-11-67 0 0,0 1 1 0 0,0 0-1 0 0,-1 0 1 0 0,0-1-1 0 0,-1 1 1 0 0,1 0-63 0 0,-1 12 153 0 0,0 25 304 0 0,-3-30-307 0 0,-3 2 68 0 0,5-13-166 0 0,0 0 1 0 0,0 1-1 0 0,0-1 0 0 0,0 1 1 0 0,0-1-1 0 0,1 1 0 0 0,-1-1 1 0 0,1 1-1 0 0,0 0-52 0 0,0 50 744 0 0,0-30-458 0 0,0-7-136 0 0,0 0-67 0 0,0-15-59 0 0,0 0 0 0 0,-1 0 1 0 0,1 0-1 0 0,-1 0 0 0 0,1 0 1 0 0,-1 0-1 0 0,0-1 1 0 0,1 1-1 0 0,-1 0 0 0 0,0 0 1 0 0,0 0-1 0 0,-1 0-24 0 0,-3 7 148 0 0,3 2 52 0 0,2-8 48 0 0,0-3-122 0 0,0 0-107 0 0,0 0-87 0 0,0 0-149 0 0,0 0-255 0 0,0 0 249 0 0,0 0 105 0 0,0 0-37 0 0,0 0-9 0 0,0 0-38 0 0,0 0-43 0 0,0 0-47 0 0,0 0-52 0 0,0 0-49 0 0,0 0-42 0 0,0 0-37 0 0,0 0-137 0 0,0 0-37 0 0,0 0-1420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53.7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112 1 9328 0 0,'0'0'208'0'0,"0"0"33"0"0,0 0 15 0 0,1 0-108 0 0,1 2-77 0 0,2 4-78 0 0,0 0 75 0 0,-2 0 63 0 0,0 1 50 0 0,-1 6 181 0 0,-1 8 252 0 0,0-18-527 0 0,0 4 154 0 0,0 1-39 0 0,0 2 17 0 0,0 1-50 0 0,0 0-18 0 0,3 6 9 0 0,8 15 154 0 0,-6-3-4 0 0,5-5-4 0 0,-8 5-79 0 0,-1-7-58 0 0,2 1 43 0 0,7 9 78 0 0,-4 0-54 0 0,-2-15-126 0 0,-1-11-57 0 0,-2 1-1 0 0,1 0 1 0 0,-1 0-1 0 0,0-1 1 0 0,0 1 0 0 0,-1 0-53 0 0,0 1 60 0 0,1-1 1 0 0,0 0 0 0 0,1 0 0 0 0,-1 1 0 0 0,1-1-1 0 0,3 5-60 0 0,-4-7 34 0 0,3 13 126 0 0,-4 3-22 0 0,-1-12-66 0 0,3 6 62 0 0,3-5-45 0 0,1 3-19 0 0,-2 11 26 0 0,-4 22 139 0 0,-1-26-124 0 0,1-17-39 0 0,0-3-26 0 0,0 0-74 0 0,0 0-59 0 0,0 0-35 0 0,0 0-121 0 0,0 0-220 0 0,-3 0-17 0 0,-10 0-6 0 0</inkml:trace>
  <inkml:trace contextRef="#ctx0" brushRef="#br0" timeOffset="285.24">0 416 6000 0 0,'0'0'174'0'0,"3"0"-7"0"0,8-2-88 0 0,-2-3 97 0 0,-4 2-32 0 0,1 0 35 0 0,1 1 36 0 0,0 1 37 0 0,-2 1-48 0 0,1 1 66 0 0,10-1 571 0 0,-8 0-526 0 0,-5-1-175 0 0,1 1-33 0 0,-1-1-43 0 0,0 0-47 0 0,9-5 242 0 0,-1 2-38 0 0,12 0 129 0 0,-13 4-176 0 0,-2-2-48 0 0,1 0-20 0 0,1-3 4 0 0,0 1 14 0 0,38-11 310 0 0,-2 3-108 0 0,-22 6-215 0 0,-1 1-42 0 0,0-1-45 0 0,0 1-52 0 0,-1 0-50 0 0,0 0-55 0 0,0 0-58 0 0,0 0-64 0 0,-16 3-119 0 0,0-1-103 0 0,-1 1 64 0 0,-1 0-38 0 0,4-3-533 0 0,0-1-420 0 0,3-4-801 0 0,-11 10 2204 0 0</inkml:trace>
  <inkml:trace contextRef="#ctx0" brushRef="#br0" timeOffset="701.55">703 161 7688 0 0,'0'0'166'0'0,"0"0"29"0"0,0 2 14 0 0,-1 2-88 0 0,1-4-87 0 0,4 5 16 0 0,7 15-33 0 0,-9-12 9 0 0,0 1 48 0 0,-2 5 106 0 0,0 1 53 0 0,-1 5 163 0 0,3-8-160 0 0,4 3 174 0 0,-1 1 26 0 0,-3 3-74 0 0,0 2-7 0 0,5 8 113 0 0,-5-22-284 0 0,-1 1 0 0 0,1-1 0 0 0,-1 1 0 0 0,0 5-184 0 0,0 3 352 0 0,0-2-113 0 0,1 2-36 0 0,4 8 7 0 0,-2-14-88 0 0,0 12 221 0 0,-5-3-77 0 0,1-6-116 0 0,2 0-43 0 0,2 3 22 0 0,0-6 0 0 0,-2 2 33 0 0,0 0 36 0 0,-1 2 37 0 0,-1-7-124 0 0,0-5-77 0 0,0 0 0 0 0,-1 1 0 0 0,2-1-1 0 0,-1 0 1 0 0,0 0 0 0 0,0 0 0 0 0,1 0 0 0 0,-1 1-1 0 0,1-1 1 0 0,0 1-34 0 0,4 5 101 0 0,1 2 40 0 0,-4 4 33 0 0,-2-1 28 0 0,0-10-3 0 0,0-1 1 0 0,0 9-13 0 0,0-8-58 0 0,0-3-29 0 0,0 0-4 0 0,0 0 11 0 0,0 0 42 0 0,0 0 13 0 0,0 0 4 0 0,3-3-26 0 0,-2 2-138 0 0,0 0 0 0 0,0-1-1 0 0,1 1 1 0 0,-1 0-1 0 0,0-1 1 0 0,-1 1-1 0 0,1-1 1 0 0,0 1-1 0 0,0-1 1 0 0,-1 1 0 0 0,1-1-1 0 0,0 1 1 0 0,-1-1-1 0 0,0 0 1 0 0,1 1-1 0 0,-1-1 1 0 0,0 0-1 0 0,0 0-1 0 0,0 0 0 0 0,0 0 0 0 0,0 1 0 0 0,1-1 0 0 0,-1 0 0 0 0,1 1 0 0 0,-1-1 0 0 0,1 0 0 0 0,-1 1 0 0 0,1-1 0 0 0,0 1 0 0 0,-1-1 0 0 0,1 1 0 0 0,0-1 0 0 0,0 1 0 0 0,4-7 0 0 0,0-3 0 0 0,2-2-6 0 0,0 5-33 0 0,1-1-65 0 0,0-6-186 0 0,0 0-47 0 0,0 6 153 0 0,7-8-156 0 0,-3 4 167 0 0,7-5-34 0 0,-17 16 181 0 0,0 0 1 0 0,0 1-1 0 0,-1 0 0 0 0,2-1 1 0 0,-1 1-1 0 0,0 0 0 0 0,0 0 1 0 0,0 0-1 0 0,0 0 0 0 0,1 0 1 0 0,-1 1-1 0 0,1-1 0 0 0,-1 1 1 0 0,2-1 25 0 0,-2 1-11 0 0,0-1 0 0 0,1 1 1 0 0,-1 0-1 0 0,0-1 1 0 0,0 0-1 0 0,0 0 0 0 0,0 1 1 0 0,0-1-1 0 0,0 0 1 0 0,2-2 10 0 0,-2 2-9 0 0,0 0 0 0 0,0 0 0 0 0,1 0 0 0 0,-1 0 0 0 0,0 0 1 0 0,0 0-1 0 0,1 1 0 0 0,1-1 9 0 0,-3 1-7 0 0,0 0 0 0 0,1 0 0 0 0,-1 0 0 0 0,0 0 0 0 0,1 1 0 0 0,-1-1 0 0 0,0 0 0 0 0,1 1 0 0 0,-1-1 0 0 0,0 1 0 0 0,2 0 7 0 0,61 31-157 0 0,-61-30 155 0 0,-1 1 1 0 0,1 0-1 0 0,0 0 1 0 0,-1 0-1 0 0,0 0 1 0 0,1 1-1 0 0,-1-1 0 0 0,-1 1 1 0 0,1-1-1 0 0,1 4 2 0 0,0 0-8 0 0,-1-3-1 0 0,0 0-1 0 0,0 1 1 0 0,-1-1 0 0 0,0 0 0 0 0,0 1 0 0 0,1 1 9 0 0,-2-2 2 0 0,1 1 1 0 0,1-1-1 0 0,-1 1 1 0 0,1-1-1 0 0,0 0 1 0 0,0 2-3 0 0,3 2 26 0 0,-4-7-22 0 0,0 1 0 0 0,0-1 0 0 0,0 1 0 0 0,0-1-1 0 0,-1 1 1 0 0,1-1 0 0 0,0 1 0 0 0,-1-1 0 0 0,1 1 0 0 0,-1 0-1 0 0,0-1 1 0 0,0 1 0 0 0,1 0 0 0 0,-1 0-4 0 0,0 21 67 0 0,0 20 43 0 0,0 0 13 0 0,0-40-192 0 0,0-3-81 0 0,0 0 60 0 0,0 0-62 0 0,0 0-78 0 0,0 0 69 0 0,0 0-35 0 0,0 0-39 0 0,0 0-37 0 0,0 0-368 0 0,0 0 88 0 0,0 0-50 0 0,0 0-710 0 0,0 0-559 0 0,0 0-1062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51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1 368 7024 0 0,'0'0'157'0'0,"0"0"23"0"0,0 3 12 0 0,0 26 7 0 0,0-10 100 0 0,0 0 105 0 0,0 0 89 0 0,0 0 73 0 0,0 0 44 0 0,0 0 41 0 0,0 43 1574 0 0,0-37-1316 0 0,0 1-70 0 0,0-13-467 0 0,0 0-38 0 0,0-11-20 0 0,0-2-28 0 0,0 0-106 0 0,0 0-48 0 0,0 0-11 0 0,0 0-6 0 0,0 0-23 0 0,0 0-11 0 0,0 0-1 0 0,2-2-1 0 0,3-3-46 0 0,-2 3-5 0 0,0-1 1 0 0,0 0-1 0 0,-1 0 1 0 0,0 1-1 0 0,1-1 1 0 0,-1-1-1 0 0,1-2-28 0 0,1-8 45 0 0,-4 10-44 0 0,0 1 0 0 0,1 0 0 0 0,-1-1 0 0 0,1 1 0 0 0,0 0 0 0 0,0-1 0 0 0,0 1 0 0 0,0 0 0 0 0,2-2-1 0 0,1-6-10 0 0,2-7-45 0 0,-1 2 48 0 0,-3 8-8 0 0,0-1-37 0 0,4-9-110 0 0,7-7-48 0 0,-3 8 24 0 0,-1-5-92 0 0,4-3 53 0 0,-11 22 176 0 0,0-1 0 0 0,1 1-1 0 0,-1 0 1 0 0,1 0 0 0 0,0 0 0 0 0,0 0-1 0 0,0 0 1 0 0,0 0 0 0 0,1 1 0 0 0,0-1 49 0 0,10-4-202 0 0,0 0 82 0 0,22-11-54 0 0,-34 17 168 0 0,0 0 0 0 0,-1 1 0 0 0,1 0 0 0 0,0-1 0 0 0,-1 1 0 0 0,1 0 0 0 0,0 0 0 0 0,0 0 0 0 0,-1 0 0 0 0,1 0 6 0 0,27 3-24 0 0,-25-2 16 0 0,1 0 0 0 0,-1 1 0 0 0,-1 0 0 0 0,1-1 0 0 0,0 1 0 0 0,2 2 8 0 0,7 7-4 0 0,-1 2 64 0 0,-9-10-32 0 0,0 0 0 0 0,0 0-1 0 0,0-1 1 0 0,0 1 0 0 0,0-1-1 0 0,0 1 1 0 0,1-1-28 0 0,7 6 95 0 0,-6 3 4 0 0,-2-1-26 0 0,10 1 86 0 0,-11-9-144 0 0,-1 0 1 0 0,1 0 0 0 0,-1 0-1 0 0,0 0 1 0 0,1 0 0 0 0,-1 0-1 0 0,0 0 1 0 0,0 0 0 0 0,0 1-16 0 0,1 7 70 0 0,-1 2 35 0 0,-1-10-89 0 0,0-1 0 0 0,1 1 0 0 0,-1 0 0 0 0,0 0 0 0 0,1 0 0 0 0,-1-1 0 0 0,1 1 0 0 0,0 0 0 0 0,-1-1 0 0 0,1 1 0 0 0,0 0 0 0 0,0-1 0 0 0,0 1-16 0 0,0-1 16 0 0,0 1-1 0 0,0-1 1 0 0,0 1 0 0 0,0 0-1 0 0,-1-1 1 0 0,1 1 0 0 0,-1 0-1 0 0,1-1 1 0 0,-1 1 0 0 0,1 0-1 0 0,-1 0 1 0 0,0 0 0 0 0,0 0-16 0 0,0 55 401 0 0,0-38-312 0 0,0 1-41 0 0,0-19-44 0 0,0 0 1 0 0,0 1-1 0 0,0-1 0 0 0,0 1 0 0 0,1-1 1 0 0,-1 1-1 0 0,0-1 0 0 0,1 1 1 0 0,-1-1-1 0 0,1 0-4 0 0,4 7 4 0 0,0-2-42 0 0,-2-4-57 0 0,-3-2-43 0 0,0 0-194 0 0,0 0 176 0 0,0 0-40 0 0,0 0-69 0 0,0 0 88 0 0,0 0-37 0 0,0 0-37 0 0,0 0-37 0 0,0 0-384 0 0,0 0 96 0 0,0 0-50 0 0,0 0-731 0 0,0 0-575 0 0,0 0-1092 0 0</inkml:trace>
  <inkml:trace contextRef="#ctx0" brushRef="#br0" timeOffset="316.06">704 0 9560 0 0,'0'0'216'0'0,"0"0"32"0"0,0 0 10 0 0,0 1-107 0 0,2 1-78 0 0,0 0-66 0 0,-1-1 0 0 0,0 1-1 0 0,0 0 1 0 0,0-1 0 0 0,0 1 0 0 0,0 0-1 0 0,0 0 1 0 0,0 0 0 0 0,-1 0-1 0 0,1 0 1 0 0,-1 0 0 0 0,1 0-1 0 0,-1 0-6 0 0,1 14 106 0 0,0-1 81 0 0,-1-13-157 0 0,0 26 482 0 0,0 0-84 0 0,0 0-72 0 0,0-1-56 0 0,0 7 3 0 0,0 55 429 0 0,0-52-375 0 0,0-26-228 0 0,1-3-35 0 0,6 8 73 0 0,-3-7-70 0 0,-2-2 3 0 0,-1 1 17 0 0,0 3 43 0 0,-1 47 457 0 0,1-39-437 0 0,6-2-67 0 0,-1-2-23 0 0,-4 1 46 0 0,-1-5-32 0 0,6 2-1 0 0,-6-12-91 0 0,0 1 1 0 0,-1-1-1 0 0,1 1 0 0 0,0 0 1 0 0,0-1-1 0 0,-1 1 0 0 0,1 0 1 0 0,-1-1-1 0 0,1 1 0 0 0,-1 0 1 0 0,0 0-1 0 0,0 0 1 0 0,1 0-13 0 0,-2-2 4 0 0,1 1 0 0 0,0-1 1 0 0,0 1-1 0 0,0-1 0 0 0,0 1 1 0 0,0-1-1 0 0,0 1 0 0 0,0-1 1 0 0,0 1-1 0 0,0-1 0 0 0,0 1 1 0 0,0-1-1 0 0,1 1 1 0 0,-1-1-1 0 0,0 1 0 0 0,0-1 1 0 0,0 0-1 0 0,1 1 0 0 0,-1-1 1 0 0,0 1-1 0 0,0-1 0 0 0,1 1 1 0 0,-1-1-1 0 0,0 0 0 0 0,1 1 1 0 0,-1-1-1 0 0,1 0 1 0 0,-1 1-1 0 0,0-1 0 0 0,1 0 1 0 0,-1 0-1 0 0,1 1-4 0 0,6 3 51 0 0,-5 2-39 0 0,-2-1-37 0 0,0-2-134 0 0,0-3-53 0 0,0 0 101 0 0,0 0-56 0 0,0 0-77 0 0,0 0 76 0 0,0 0-36 0 0,0 0-40 0 0,0 0-37 0 0,0 0-379 0 0,0 0 92 0 0,0 0-51 0 0,0 0-729 0 0,0 0-574 0 0,0 0-1092 0 0</inkml:trace>
  <inkml:trace contextRef="#ctx0" brushRef="#br0" timeOffset="631.78">560 368 10192 0 0,'0'0'230'0'0,"0"0"30"0"0,0 0 19 0 0,3-3-30 0 0,5-3-176 0 0,8 1-48 0 0,3 3-18 0 0,-4 2 33 0 0,-12 0-25 0 0,4 0 100 0 0,3 0 102 0 0,5-3 163 0 0,-4-2-117 0 0,0 0-39 0 0,-7 4-165 0 0,-1 1-1 0 0,1-1 1 0 0,-1 1 0 0 0,1-1 0 0 0,-1 1 0 0 0,2 0-59 0 0,0 0 75 0 0,0-1 0 0 0,0 0 0 0 0,0 1 0 0 0,0-2 0 0 0,0 1 0 0 0,3-2-75 0 0,17-3 279 0 0,-6 4-130 0 0,-6 1-41 0 0,0 0 0 0 0,1-1 1 0 0,-1-1-1 0 0,8-2-108 0 0,-18 4 19 0 0,3 0 22 0 0,0 0 0 0 0,-1 0 0 0 0,1 1 0 0 0,3 0-41 0 0,-3 0 40 0 0,0 0 0 0 0,-1 0 0 0 0,1-1 0 0 0,3-1-40 0 0,7-3 73 0 0,0 0-40 0 0,0 2-68 0 0,0 0-48 0 0,-9 2-7 0 0,3-2 48 0 0,-1 0 29 0 0,-2 1-24 0 0,-2 1-35 0 0,1 0-52 0 0,-1 0-31 0 0,0 1-56 0 0,0-1-66 0 0,0 1-73 0 0,-2 0 28 0 0,0 0-48 0 0,1 0-44 0 0,-1 0-38 0 0,1 0-132 0 0,0 0-38 0 0,7 0-1375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50.6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6688 0 0,'0'0'197'0'0,"3"3"-16"0"0,4 5-135 0 0,-6-6-47 0 0,0-1 1 0 0,-1 0-1 0 0,1 1 0 0 0,0-1 0 0 0,-1 1 1 0 0,1-1-1 0 0,-1 1 0 0 0,0-1 1 0 0,1 1-1 0 0,-1-1 0 0 0,0 1 1 0 0,0 1 0 0 0,3 11 40 0 0,2-4 82 0 0,1 0 89 0 0,-4 4 93 0 0,-1-8-31 0 0,0-1-33 0 0,5 8 364 0 0,0 0-1 0 0,-4-8-363 0 0,-2 1 32 0 0,0 2 38 0 0,1 0-43 0 0,0-1-37 0 0,1 0-34 0 0,1 6 110 0 0,1-1-87 0 0,-2-6-120 0 0,0-2 79 0 0,-1 1 0 0 0,0-1 1 0 0,-1 1-1 0 0,1-1 1 0 0,-1 4-179 0 0,-1 22 852 0 0,0-7-208 0 0,1-19-567 0 0,0 2 83 0 0,0 0 50 0 0,0 9 337 0 0,0-7-284 0 0,0-5-172 0 0,0 0-69 0 0,0-1 212 0 0,0-2-2 0 0,0 0-15 0 0,0 0-61 0 0,0 0-27 0 0,0 0-8 0 0,0 0-7 0 0,0 0-29 0 0,0 0-12 0 0,0-2-1 0 0,0-2-45 0 0,0 3-22 0 0,-1-1 0 0 0,1 0 0 0 0,0 0 0 0 0,0 0 0 0 0,1 0 0 0 0,-1 0 1 0 0,0 1-1 0 0,1-1 0 0 0,-1 0 0 0 0,1 0 0 0 0,0-1-5 0 0,5-1 29 0 0,-5 4-28 0 0,-1-1 0 0 0,1 1 0 0 0,-1 0 0 0 0,1 0 0 0 0,-1-1 0 0 0,0 1 0 0 0,1 0 1 0 0,-1-1-1 0 0,0 1 0 0 0,1-1 0 0 0,-1 1 0 0 0,0 0 0 0 0,1-1 0 0 0,-1 1 0 0 0,0-1 0 0 0,0 1 1 0 0,1-1-1 0 0,-1 1 0 0 0,0-1 0 0 0,0 1 0 0 0,0 0 0 0 0,0-1 0 0 0,0 1 0 0 0,0-1 0 0 0,1 1 1 0 0,-1-1-1 0 0,0 0 0 0 0,-1 1 0 0 0,1-1 0 0 0,0 1 0 0 0,0-1 0 0 0,0 1-1 0 0,0-16 41 0 0,0-4-52 0 0,3-6-74 0 0,13-11-97 0 0,-15 32 167 0 0,7-18-120 0 0,-6 19 92 0 0,0 0-1 0 0,-1 0 1 0 0,1 0 0 0 0,1 0-1 0 0,-1 1 1 0 0,1-1-1 0 0,2-2 44 0 0,2-2-77 0 0,-4 5 42 0 0,1-1 0 0 0,-1 1 0 0 0,0 0 0 0 0,1 0 0 0 0,0 0 0 0 0,0 1 35 0 0,1-1-35 0 0,-4 3 27 0 0,-1 0-1 0 0,1-1 1 0 0,0 1-1 0 0,-1 0 1 0 0,1-1-1 0 0,-1 1 1 0 0,1 0-1 0 0,-1-1 1 0 0,1 1-1 0 0,0-1 1 0 0,-1 1-1 0 0,1-1 0 0 0,-1 1 1 0 0,0-1-1 0 0,1 1 1 0 0,-1-1-1 0 0,1 0 1 0 0,-1 1-1 0 0,0-1 1 0 0,1 1-1 0 0,-1-1 1 0 0,0 0 8 0 0,3-4-34 0 0,4-4-59 0 0,-5 8 90 0 0,-1 0 0 0 0,1 0 0 0 0,-1 0 1 0 0,1 1-1 0 0,0-1 0 0 0,-1 1 0 0 0,1-1 0 0 0,0 1 0 0 0,0-1 3 0 0,20 0 1 0 0,-6 1-44 0 0,1 1-104 0 0,-15-1 131 0 0,-1 0 1 0 0,0 0 0 0 0,0 0 0 0 0,0 1 0 0 0,0-1 0 0 0,1 0 0 0 0,-1 1 0 0 0,0-1 0 0 0,0 1 0 0 0,0-1 0 0 0,0 1 0 0 0,1 0 15 0 0,10 9-138 0 0,6 4 18 0 0,-7-9 159 0 0,-10-5-28 0 0,0 1 0 0 0,0-1 0 0 0,0 0 0 0 0,0 1 0 0 0,0-1 0 0 0,1 1 0 0 0,-1 0 0 0 0,0-1 0 0 0,-1 1 0 0 0,1 0 0 0 0,0 0 0 0 0,0-1 0 0 0,0 1 0 0 0,0 0 0 0 0,0 0 0 0 0,-1 0 0 0 0,1 0 0 0 0,0 1-11 0 0,6 11 140 0 0,30 64 804 0 0,-26-51-706 0 0,-7-13-159 0 0,1-1-34 0 0,-4-9-13 0 0,-1 1 0 0 0,1-1 0 0 0,-1 1 0 0 0,1-1 0 0 0,-1 1 0 0 0,0-1 1 0 0,0 0-1 0 0,-1 4-32 0 0,1-4 18 0 0,-1-1 0 0 0,1 1-1 0 0,0-1 1 0 0,0 1 0 0 0,0-1 0 0 0,0 1 0 0 0,1-1 0 0 0,-1 0 0 0 0,1 1 0 0 0,-1-1 0 0 0,1 1-1 0 0,0 0-17 0 0,4 5 52 0 0,0-2-26 0 0,-3 0 22 0 0,-1 0 33 0 0,-1 2 50 0 0,0 3 19 0 0,0-9 2 0 0,0-2-8 0 0,0 0-37 0 0,0 0-31 0 0,0 0-11 0 0,0-2-11 0 0,1 0-56 0 0,-1 1-1 0 0,0-1 1 0 0,0 0 0 0 0,1 1 0 0 0,-1-1-1 0 0,1 1 1 0 0,0-1 0 0 0,-1 1 0 0 0,1-1-1 0 0,0 1 1 0 0,0-1 0 0 0,0 1 2 0 0,0-1-5 0 0,0 0-1 0 0,0 1 1 0 0,0-1 0 0 0,0 0-1 0 0,-1 0 1 0 0,1 0 0 0 0,0 0-1 0 0,-1 0 1 0 0,1 0 0 0 0,-1 0-1 0 0,0 0 1 0 0,0 0 5 0 0,4-16-56 0 0,10-6 20 0 0,-2 4-39 0 0,-5 3-113 0 0,0 2 33 0 0,9-10-81 0 0,-12 18 179 0 0,-1 4 13 0 0,-1 0-1 0 0,1 0 1 0 0,-1-1-1 0 0,1 2 1 0 0,0-1-1 0 0,3-2 45 0 0,17-9-202 0 0,-1 1 71 0 0,0 3 47 0 0,1 1-30 0 0,-15 4 74 0 0,-6 4 32 0 0,-1 0-1 0 0,1 0 0 0 0,-1 1 0 0 0,1-1 1 0 0,-1 0-1 0 0,1 0 0 0 0,-1 1 1 0 0,1-1-1 0 0,-1 1 0 0 0,1 0 1 0 0,0-1-1 0 0,0 1 0 0 0,-1 0 1 0 0,1 0 8 0 0,7-1-42 0 0,1 2 10 0 0,19 12 15 0 0,-13-10-23 0 0,-15-4 39 0 0,0 1 0 0 0,-1 0 0 0 0,1 0 0 0 0,0 0 0 0 0,0 1 0 0 0,0-1 0 0 0,0 0 1 0 0,0 0-1 0 0,-1 0 0 0 0,1 0 0 0 0,0 1 0 0 0,0-1 0 0 0,0 0 0 0 0,-1 1 1 0 0,1-1 0 0 0,1 3 4 0 0,-1-1 1 0 0,1 0 0 0 0,-1 0-1 0 0,0 1 1 0 0,0-1 0 0 0,0 0-1 0 0,0 1 1 0 0,0 0-5 0 0,0-1 9 0 0,0 1 0 0 0,0-1 0 0 0,0 1 1 0 0,0-1-1 0 0,0 0 0 0 0,0 0 0 0 0,1 1 0 0 0,0-1-9 0 0,4 3 90 0 0,-5-5-83 0 0,-1 0 1 0 0,1 0-1 0 0,-1 0 0 0 0,0 1 0 0 0,1-1 0 0 0,-1 0 1 0 0,1 1-1 0 0,-1-1 0 0 0,0 0 0 0 0,1 1 1 0 0,-1-1-1 0 0,0 1 0 0 0,1-1 0 0 0,-1 0 1 0 0,0 1-1 0 0,0-1 0 0 0,1 1 0 0 0,-1-1 0 0 0,0 1 1 0 0,0-1-1 0 0,0 1 0 0 0,0-1 0 0 0,0 1 1 0 0,0-1-1 0 0,0 1 0 0 0,0-1 0 0 0,0 1 1 0 0,0-1-1 0 0,0 1 0 0 0,0-1 0 0 0,0 1 0 0 0,0 0-7 0 0,2 12 127 0 0,2-6-35 0 0,3 5-1 0 0,-6-7-75 0 0,0 0 0 0 0,-1 0 0 0 0,1 0 0 0 0,-1 0 0 0 0,0 2-16 0 0,0 41 10 0 0,1-38-17 0 0,2-2-35 0 0,6 3-122 0 0,-6-9-104 0 0,-3-2 134 0 0,0 0-51 0 0,0 0-74 0 0,0 0 82 0 0,0 0-37 0 0,0 0-40 0 0,0 1-37 0 0,0-1-391 0 0,0 0 95 0 0,0 0-51 0 0,0 2-749 0 0,0 2-588 0 0,0 5-1120 0 0</inkml:trace>
  <inkml:trace contextRef="#ctx0" brushRef="#br0" timeOffset="469.01">975 177 7200 0 0,'0'0'165'0'0,"0"0"22"0"0,2 0 6 0 0,16 0-26 0 0,-1 0 68 0 0,-13 0-120 0 0,0 0 57 0 0,1-3 362 0 0,6-8 11 0 0,-9 10-249 0 0,0 0-81 0 0,0 0-68 0 0,0 0-55 0 0,0 1-33 0 0,3 1-12 0 0,-4 0 14 0 0,-1-1 9 0 0,5 0 167 0 0,-2-1-35 0 0,3-1 110 0 0,-3-1-99 0 0,0 0-72 0 0,-3 2-130 0 0,0 1 0 0 0,0-1 0 0 0,1 1 0 0 0,-1-1 0 0 0,0 1-1 0 0,1 0 1 0 0,-1-1 0 0 0,1 1 0 0 0,-1-1 0 0 0,0 1 0 0 0,1 0 0 0 0,-1 0 0 0 0,1-1 0 0 0,-1 1 0 0 0,1 0 0 0 0,-1 0 0 0 0,1-1 0 0 0,-1 1-1 0 0,1 0 1 0 0,-1 0 0 0 0,1 0 0 0 0,-1 0 0 0 0,1 0 0 0 0,-1 0 0 0 0,1 0 0 0 0,0 0-11 0 0,4-3 124 0 0,8-8-17 0 0,-6 8-64 0 0,-6 3-38 0 0,-1 0 0 0 0,0 0 0 0 0,1 0-1 0 0,-1 0 1 0 0,1 0 0 0 0,-1-1 0 0 0,1 1-1 0 0,-1 0 1 0 0,1 0 0 0 0,-1-1 0 0 0,0 1 0 0 0,1 0-1 0 0,-1 0 1 0 0,0-1 0 0 0,1 1 0 0 0,-1 0 0 0 0,0-1-1 0 0,1 1 1 0 0,-1-1 0 0 0,0 1 0 0 0,0 0 0 0 0,1-1-1 0 0,-1 1 1 0 0,0-1 0 0 0,0 1 0 0 0,0-1 0 0 0,0 1-1 0 0,0-1 1 0 0,0 1 0 0 0,1-1 0 0 0,-1 1-1 0 0,0-1 1 0 0,0 1 0 0 0,0 0 0 0 0,-1-1 0 0 0,1 0-5 0 0,3-4 112 0 0,10-5 0 0 0,1 4-19 0 0,-9-4-64 0 0,6 4 14 0 0,-6-7-32 0 0,-2 8-11 0 0,2-6 0 0 0,-5 10-1 0 0,0 0 0 0 0,-1 1 1 0 0,1-1-1 0 0,0 0 1 0 0,0 1-1 0 0,-1-1 0 0 0,1 0 1 0 0,-1 0-1 0 0,1 1 1 0 0,0-1-1 0 0,-1 1 0 0 0,1-1 1 0 0,-1 0-1 0 0,1 1 1 0 0,-1-1-1 0 0,0 1 0 0 0,1-1 1 0 0,-1 1-1 0 0,0 0 0 0 0,1-1 1 0 0,-1 1-1 0 0,0 0 1 0 0,-12-3-64 0 0,10 3-2 0 0,1 0 12 0 0,-12 0 44 0 0,13 0 10 0 0,-1 0 0 0 0,1 0 0 0 0,-1 0 0 0 0,1 0 0 0 0,0 0 0 0 0,-1 1 0 0 0,1-1 0 0 0,-1 1 0 0 0,1-1 0 0 0,-1 1 0 0 0,-3 1 0 0 0,-2 1 0 0 0,1 1 0 0 0,0-1 0 0 0,0 1 0 0 0,0 0 0 0 0,0 0 0 0 0,0 1 0 0 0,-10 14 0 0 0,6 3 18 0 0,8-17-10 0 0,1-1-1 0 0,-1 1 1 0 0,0-1-1 0 0,-1 0 1 0 0,1 0-1 0 0,-1 0 1 0 0,0 0-1 0 0,0 1-7 0 0,1-3 10 0 0,0-1 0 0 0,1 1 0 0 0,-1 0-1 0 0,1 0 1 0 0,0 0 0 0 0,0 0 0 0 0,0 1-1 0 0,0-1 1 0 0,0 0 0 0 0,0 0 0 0 0,1 1-1 0 0,-1-1 1 0 0,1 0 0 0 0,-1 1-10 0 0,-2 10 58 0 0,-3 0 20 0 0,5-12-65 0 0,0 1-1 0 0,0-1 1 0 0,0 1 0 0 0,1-1-1 0 0,-1 1 1 0 0,0-1-1 0 0,1 1 1 0 0,-1 0 0 0 0,1-1-1 0 0,0 1 1 0 0,0 0-1 0 0,0 0 1 0 0,0-1 0 0 0,0 1-13 0 0,0 11 55 0 0,0 2 37 0 0,0 2 42 0 0,0 0 49 0 0,2-4-35 0 0,4-3-33 0 0,-1-2-56 0 0,0 4-31 0 0,-5-11-28 0 0,0 0 1 0 0,1 0-1 0 0,-1 0 0 0 0,1 0 0 0 0,-1 0 0 0 0,1 0 0 0 0,-1 0 0 0 0,1 0 0 0 0,0 0 0 0 0,-1 0 0 0 0,1 0 0 0 0,0 0 0 0 0,0 0 0 0 0,0 0 0 0 0,0-1 0 0 0,0 1 1 0 0,0 0-1 0 0,1 0 0 0 0,11 4 0 0 0,-9 2 0 0 0,-3-7 0 0 0,-1 1 0 0 0,0-1 0 0 0,0 1 0 0 0,1-1 0 0 0,-1 0 0 0 0,0 1 0 0 0,0-1 0 0 0,1 1 0 0 0,-1-1 0 0 0,1 0 0 0 0,-1 1 0 0 0,0-1 0 0 0,1 0 0 0 0,-1 0 0 0 0,1 1 0 0 0,-1-1 0 0 0,1 0 0 0 0,-1 0 0 0 0,1 0 0 0 0,-1 1 0 0 0,1-1 0 0 0,-1 0 0 0 0,1 0 0 0 0,-1 0 0 0 0,1 0 0 0 0,-1 0 0 0 0,1 0 0 0 0,-1 0 0 0 0,1 0 0 0 0,-1 0 0 0 0,1 0 0 0 0,-1-1 0 0 0,46 1 0 0 0,-31-2-19 0 0,-6-3-60 0 0,4-1-61 0 0,-8 4 38 0 0,3 1 59 0 0,-1-1 34 0 0,-3 0-26 0 0,0 1-35 0 0,0-1-52 0 0,0 1-31 0 0,0-1-56 0 0,0-1-65 0 0,0 0-73 0 0,-2 2 46 0 0,1-1-45 0 0,0 1-41 0 0,0-1-34 0 0,0 0-124 0 0,1 0-34 0 0,7-4-1280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6:49.5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7856 0 0,'0'0'174'0'0,"0"0"29"0"0,0 0 13 0 0,2 3-31 0 0,9 10-147 0 0,-10-11-41 0 0,-1-1 0 0 0,1 1 1 0 0,-1-1-1 0 0,0 0 0 0 0,1 1 1 0 0,-1-1-1 0 0,0 1 0 0 0,0-1 1 0 0,0 1-1 0 0,0-1 3 0 0,0 7 27 0 0,2 0 79 0 0,0-4-23 0 0,1 0 40 0 0,2 4 215 0 0,8 16 746 0 0,-9-13-713 0 0,-1 2-7 0 0,-1 1-33 0 0,6 0 16 0 0,-5-7-200 0 0,2 22 260 0 0,0-14-227 0 0,8 24 423 0 0,-8-26-427 0 0,-1-3-79 0 0,0 7 129 0 0,-4-3-84 0 0,1 3 29 0 0,6-1 40 0 0,2 6 88 0 0,-4-12-199 0 0,2 9 68 0 0,-5-1 46 0 0,-2-14-179 0 0,0 0 0 0 0,1-1 0 0 0,-1 1 1 0 0,1-1-1 0 0,0 1 0 0 0,0 1-35 0 0,17 32 154 0 0,-11-23-111 0 0,-4-10-31 0 0,-3 0-11 0 0,0 20 66 0 0,0-23-165 0 0,0 0 66 0 0,0 1 80 0 0,0 0 128 0 0,0-1-133 0 0,0 1-59 0 0,0-1-88 0 0,0 0-86 0 0,0 0-113 0 0,0 0 103 0 0,0 0-35 0 0,0 0-39 0 0,0 0-40 0 0,0-1-24 0 0,0 0-51 0 0,0 0-47 0 0,0 0-40 0 0,0 0-140 0 0,0 0-41 0 0,0 0-169 0 0,0 0-457 0 0</inkml:trace>
  <inkml:trace contextRef="#ctx0" brushRef="#br0" timeOffset="422.07">400 432 6992 0 0,'0'0'157'0'0,"0"0"23"0"0,0 0 12 0 0,3 0-27 0 0,1 0-124 0 0,21 0-48 0 0,-15 0 62 0 0,3 1 74 0 0,-12-1-100 0 0,1 0 0 0 0,0 0 0 0 0,-1 0 0 0 0,1 0 0 0 0,0 0 0 0 0,-1 0-1 0 0,1-1 1 0 0,0 1 0 0 0,-1 0 0 0 0,1-1 0 0 0,-1 0 0 0 0,1 1 0 0 0,-1-1-29 0 0,4-6 188 0 0,-5 7-176 0 0,0 0 0 0 0,1-1 0 0 0,-1 1 1 0 0,0-1-1 0 0,0 1 0 0 0,1-1 0 0 0,-1 1 1 0 0,0 0-1 0 0,1-1 0 0 0,-1 1 0 0 0,1 0 1 0 0,-1-1-1 0 0,0 1 0 0 0,1 0 0 0 0,-1 0 1 0 0,1-1-1 0 0,-1 1 0 0 0,1 0 0 0 0,-1 0 1 0 0,1 0-1 0 0,-1 0 0 0 0,1-1 0 0 0,-1 1 1 0 0,1 0-1 0 0,-1 0 0 0 0,1 0 0 0 0,-1 0 1 0 0,1 0-1 0 0,-1 0 0 0 0,1 0 0 0 0,-1 1 1 0 0,1-1-13 0 0,6 0 68 0 0,0 0 102 0 0,18 0 618 0 0,-21 0-663 0 0,1 0-44 0 0,6-3 27 0 0,-6-2-42 0 0,-5 4-63 0 0,1 1 1 0 0,-1-1-1 0 0,0 0 0 0 0,1 1 0 0 0,-1-1 0 0 0,1 1 0 0 0,-1-1 1 0 0,1 1-1 0 0,0 0 0 0 0,-1-1 0 0 0,1 1 0 0 0,-1 0 1 0 0,1-1-1 0 0,0 1 0 0 0,-1 0 0 0 0,1-1 0 0 0,0 1 1 0 0,-1 0-1 0 0,1 0 0 0 0,0 0 0 0 0,-1 0 0 0 0,1 0 0 0 0,0 0 1 0 0,-1 0-1 0 0,1 0 0 0 0,0 0-3 0 0,0 0 2 0 0,-1 0 0 0 0,1 0 1 0 0,0 0-1 0 0,0 0 0 0 0,-1 0 0 0 0,1-1 0 0 0,0 1 1 0 0,0 0-1 0 0,-1 0 0 0 0,1 0 0 0 0,0-1 0 0 0,-1 1 1 0 0,1 0-1 0 0,0-1 0 0 0,-1 1 0 0 0,1-1 0 0 0,0 1 1 0 0,-1-1-1 0 0,1 1 0 0 0,-1-1 0 0 0,1 1 0 0 0,-1-1 1 0 0,1 1-1 0 0,-1-1 0 0 0,1 0-2 0 0,-1 1 2 0 0,0-1 0 0 0,1 1 0 0 0,-1-1 0 0 0,0 1 0 0 0,1-1 0 0 0,-1 1 0 0 0,0-1 0 0 0,1 1-1 0 0,-1 0 1 0 0,1-1 0 0 0,-1 1 0 0 0,1 0 0 0 0,-1-1 0 0 0,1 1 0 0 0,-1 0 0 0 0,1 0 0 0 0,0-1 0 0 0,-1 1 0 0 0,1 0 0 0 0,-1 0 0 0 0,1 0 0 0 0,-1 0-1 0 0,1 0 1 0 0,0 0-2 0 0,-1 0 1 0 0,0 0 0 0 0,0 0 0 0 0,0 0-1 0 0,1 0 1 0 0,-1 0 0 0 0,0 0 0 0 0,0 0-1 0 0,0 0 1 0 0,0 0 0 0 0,0 0 0 0 0,0 0-1 0 0,0 0 1 0 0,0 0 0 0 0,0 0 0 0 0,1 0-1 0 0,-1 0 1 0 0,0 0 0 0 0,0 0 0 0 0,0 0-1 0 0,0 0 1 0 0,0 0 0 0 0,0 0 0 0 0,0 0-1 0 0,0 0 1 0 0,0 0 0 0 0,0 0 0 0 0,0 0-1 0 0,0-1 1 0 0,1 1 0 0 0,-1 0 0 0 0,0 0-1 0 0,0 0 1 0 0,0 0 0 0 0,0 0 0 0 0,0 0-1 0 0,0 0 1 0 0,0 0 0 0 0,0 0 0 0 0,0 0-1 0 0,0 0 1 0 0,0 0 0 0 0,0-1 0 0 0,0 1-1 0 0,0 0 1 0 0,0 0 0 0 0,0 0 0 0 0,0 0-1 0 0,0 0 1 0 0,0 0 0 0 0,0 0-1 0 0,0 0 1 0 0,0 0 0 0 0,0 0 0 0 0,0-1-1 0 0,0 1 1 0 0,0 0 0 0 0,0 0-1 0 0,0 0 1 0 0,0-1 1 0 0,0 1-1 0 0,0-1 1 0 0,0 1-1 0 0,0-1 0 0 0,0 1 1 0 0,0-1-1 0 0,0 1 0 0 0,0-1 1 0 0,0 1-1 0 0,0-1 0 0 0,0 1 1 0 0,1-1-1 0 0,-1 1 1 0 0,0-1-1 0 0,0 1 0 0 0,1 0 1 0 0,-1-1-1 0 0,0 1 0 0 0,1-1 1 0 0,-1 1-1 0 0,0 0 1 0 0,1-1-1 0 0,-1 1-1 0 0,5-2 45 0 0,2 2 48 0 0,-5-3-29 0 0,9-10-11 0 0,-10 10-44 0 0,0 0-1 0 0,-1 1 1 0 0,1-1-1 0 0,-1 0 1 0 0,1 0-1 0 0,-1 0 1 0 0,0 0-1 0 0,0-1-8 0 0,-1-8-5 0 0,1 6-54 0 0,0 3-14 0 0,-3 0-14 0 0,2 2 30 0 0,-1 0 53 0 0,0-2 40 0 0,1 2-51 0 0,0 0-33 0 0,-1-1-26 0 0,0 0-38 0 0,0 0-43 0 0,-1-1-52 0 0,3 3 205 0 0,-1-1 0 0 0,0 0 0 0 0,0 0 0 0 0,1 1 0 0 0,-1-1 0 0 0,0 1 0 0 0,0-1 0 0 0,0 1 0 0 0,0-1 0 0 0,1 1 1 0 0,-1-1-1 0 0,0 1 0 0 0,0 0 0 0 0,0 0 0 0 0,0-1 2 0 0,0 1-3 0 0,0 0 0 0 0,1 0 0 0 0,-1 1 0 0 0,0-1 0 0 0,1 0 0 0 0,-1 0 0 0 0,1 0 1 0 0,-1 1-1 0 0,0-1 0 0 0,1 0 0 0 0,-1 0 0 0 0,1 1 0 0 0,-1-1 0 0 0,0 1 0 0 0,1-1 0 0 0,-1 0 1 0 0,1 1-1 0 0,-1-1 0 0 0,1 1 0 0 0,0-1 0 0 0,-1 1 0 0 0,1 0 0 0 0,-1-1 3 0 0,-4 6-28 0 0,-8 4-60 0 0,6-7 49 0 0,6-3 35 0 0,1 1 0 0 0,-1-1 0 0 0,1 0 0 0 0,0 0 0 0 0,-1 0 0 0 0,1 1 0 0 0,-1-1 0 0 0,1 0 0 0 0,-1 0 0 0 0,1 1 0 0 0,0-1 0 0 0,-1 0 0 0 0,1 1 0 0 0,0-1 0 0 0,-1 0 0 0 0,1 1 0 0 0,0-1 0 0 0,-1 1 0 0 0,1-1 4 0 0,-1 10-20 0 0,-2 4 48 0 0,-8 1 81 0 0,9-14-94 0 0,0 1 0 0 0,1 0-1 0 0,-1-1 1 0 0,1 1 0 0 0,-1 0 0 0 0,1 0 0 0 0,0 0 0 0 0,0 0 0 0 0,0 0 0 0 0,0 1-15 0 0,0 3 34 0 0,0 0 0 0 0,0-1 0 0 0,1 1 0 0 0,0 0 1 0 0,0 3-35 0 0,0-4 31 0 0,0 1 0 0 0,0 0 1 0 0,0-1-1 0 0,-1 1 1 0 0,-1 3-32 0 0,-3 7 72 0 0,3-13-51 0 0,1 0 0 0 0,0 1-1 0 0,0-1 1 0 0,0 0-1 0 0,0 1 1 0 0,1-1-1 0 0,-1 1 1 0 0,1 1-21 0 0,0 14 277 0 0,-1-3-45 0 0,2-2-35 0 0,2 1-20 0 0,3-2 24 0 0,-1-4-63 0 0,-3 3-35 0 0,-1-8-80 0 0,-1-1-1 0 0,1 0 1 0 0,1 1-1 0 0,-1-1 0 0 0,0 0 1 0 0,1 0-1 0 0,-1 0 1 0 0,1 0-1 0 0,0 0 1 0 0,0 0-1 0 0,0-1 0 0 0,1 1 1 0 0,-1-1-1 0 0,0 1 1 0 0,1-1-1 0 0,0 0 0 0 0,-1 0 1 0 0,1 0-1 0 0,1 0-22 0 0,-2 0 21 0 0,0-1 0 0 0,0 0-1 0 0,0 0 1 0 0,1 0 0 0 0,-1 0-1 0 0,0-1 1 0 0,0 1 0 0 0,1-1-1 0 0,-1 1 1 0 0,0-1 0 0 0,2 0-21 0 0,-1 0 2 0 0,1 0 0 0 0,-1-1 1 0 0,0 0-1 0 0,1 0 0 0 0,-1 0 1 0 0,1 0-1 0 0,-1 0 0 0 0,1-1-2 0 0,7-3-2 0 0,-4 3-53 0 0,-2-1-111 0 0,0 1-120 0 0,-1 0-125 0 0,0 0-56 0 0,0 0-105 0 0,0 1-110 0 0,0-1-113 0 0,7 0-716 0 0,8 1-864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37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1 9440 0 0,'0'0'216'0'0,"0"0"32"0"0,0 0 9 0 0,0 0-109 0 0,2 0-77 0 0,9 0 47 0 0,-9 0 3 0 0,1 3 137 0 0,-2-3-260 0 0,0 2 44 0 0,3 1 142 0 0,-1 0-11 0 0,6 6 393 0 0,-5-5-348 0 0,-1-1-65 0 0,-1-1-60 0 0,1 4 312 0 0,-2 2-154 0 0,5 3 38 0 0,1 3 8 0 0,-5-2-55 0 0,-1-1-109 0 0,6 2-24 0 0,-6-12-98 0 0,0 1 0 0 0,-1-1 1 0 0,1 1-1 0 0,0 0 0 0 0,0-1 0 0 0,-1 1 0 0 0,1 0 1 0 0,-1 0-1 0 0,1-1 0 0 0,-1 1 0 0 0,0 0 0 0 0,0 0 1 0 0,1 0-12 0 0,-2 13 109 0 0,2 15 135 0 0,1-14-133 0 0,4-3 8 0 0,-5-12-100 0 0,0 1 0 0 0,0-1 0 0 0,0 1 0 0 0,0-1 1 0 0,-1 1-1 0 0,1-1 0 0 0,-1 1 0 0 0,1 0 1 0 0,-1-1-1 0 0,0 1 0 0 0,0 0 0 0 0,1 0 0 0 0,-1-1 1 0 0,0 1-20 0 0,-1 23 171 0 0,1 36 351 0 0,3-38-342 0 0,2-6-90 0 0,-3-10-50 0 0,0-1-1 0 0,-1 1 1 0 0,1 0 0 0 0,-1-1 0 0 0,-1 1 0 0 0,1 0-40 0 0,-2 9 75 0 0,1-8-28 0 0,0-1-1 0 0,0 1 0 0 0,1 0 1 0 0,0 0-1 0 0,0 1-46 0 0,0-4 27 0 0,3 8 58 0 0,-1 0 1 0 0,-1 1-1 0 0,1 6-85 0 0,-3-5 87 0 0,0 4 37 0 0,0 33 181 0 0,0-40-206 0 0,0 1 33 0 0,3 6 52 0 0,2-6-87 0 0,-3-11-89 0 0,-1 0 0 0 0,0 1 0 0 0,0-1 0 0 0,0 1 0 0 0,-1-1 0 0 0,1 1 0 0 0,0-1 0 0 0,-1 1 0 0 0,0-1-1 0 0,0 1 1 0 0,0 2-8 0 0,0-2-93 0 0,0 0 36 0 0,0 2 31 0 0,0 0 82 0 0,0 7 181 0 0,0-9-189 0 0,0 1-36 0 0,0 0-63 0 0,0 0-93 0 0,0-2 21 0 0,0 0-36 0 0,0 0-41 0 0,0 1-44 0 0,0-1-47 0 0,0 0-50 0 0,0 1-55 0 0,0-1-58 0 0,0-3 63 0 0,0 0-56 0 0,0 0-50 0 0,0 0-45 0 0,0-1-158 0 0,0 0-43 0 0,0 0-191 0 0,0-1-513 0 0</inkml:trace>
  <inkml:trace contextRef="#ctx0" brushRef="#br0" timeOffset="300.32">1 368 7248 0 0,'0'0'209'0'0,"0"0"-55"0"0,0 0-19 0 0,0 0 37 0 0,0 0 135 0 0,0 0 253 0 0,0 0 15 0 0,0 0-5 0 0,3-2-20 0 0,2-3-368 0 0,1 2 40 0 0,7-1 301 0 0,21 2 590 0 0,-31 2-1028 0 0,10 0 328 0 0,-1 0-102 0 0,25 0 438 0 0,-27 0-557 0 0,0 0 40 0 0,4-1-8 0 0,8-5 199 0 0,2-1 24 0 0,-6 5-229 0 0,10 3 35 0 0,7-1-45 0 0,-24 0-137 0 0,0 0 0 0 0,0-1 0 0 0,2-1-71 0 0,10-3 120 0 0,-13 2-34 0 0,1 1 1 0 0,0 0 0 0 0,0 1-1 0 0,5 0-86 0 0,1 1-111 0 0,0 0 87 0 0,-1 0 74 0 0,1 0 61 0 0,0 0 44 0 0,-1 0 36 0 0,38 0 530 0 0,-31 0-439 0 0,1 0-60 0 0,-1 0-101 0 0,-8 0-110 0 0,-1 0-56 0 0,0 0-63 0 0,0 0-69 0 0,1 0-98 0 0,-1 0-98 0 0,1 0-107 0 0,0 0-114 0 0,0 0-126 0 0,-7 0 311 0 0,-1 0-34 0 0,0 0-36 0 0,1 0-37 0 0,-1 0-37 0 0,1 0-40 0 0,-8 0-1571 0 0,0 0-1230 0 0</inkml:trace>
  <inkml:trace contextRef="#ctx0" brushRef="#br0" timeOffset="1602.38">1279 448 7688 0 0,'0'0'166'0'0,"0"0"29"0"0,0 0 14 0 0,0-2-25 0 0,0 1-181 0 0,0 0-1 0 0,0 0 1 0 0,0 1-1 0 0,0-1 1 0 0,0 0-1 0 0,0 1 1 0 0,-1-1-1 0 0,1 0 1 0 0,0 1-1 0 0,0-1 1 0 0,0 0-1 0 0,-1 1 1 0 0,1-1-1 0 0,0 1 1 0 0,-1-1-3 0 0,-5-2 15 0 0,-1 1 54 0 0,1-3 67 0 0,-1-1 156 0 0,5 4 17 0 0,0 1-82 0 0,0 0-69 0 0,0 1-55 0 0,-1 0-32 0 0,-1 1 12 0 0,3-1-4 0 0,1 0 3 0 0,-6 0 308 0 0,2 0-97 0 0,0-1-83 0 0,0 0-65 0 0,1-1-35 0 0,-5-3 56 0 0,6 2-48 0 0,1 2-46 0 0,-1-1 151 0 0,0 1-51 0 0,0 1-44 0 0,1-1-37 0 0,-3 1 17 0 0,-1 1-60 0 0,3-1-7 0 0,1 0 40 0 0,0 0-62 0 0,1 0 1 0 0,-1 0 0 0 0,0 0-1 0 0,1 0 1 0 0,-1 0 0 0 0,0 0 0 0 0,0 1-1 0 0,1-1 1 0 0,-1 0 0 0 0,0 0-1 0 0,1 0 1 0 0,-1 1 0 0 0,1-1 0 0 0,-1 0-1 0 0,0 1 1 0 0,1-1 0 0 0,-1 0-1 0 0,1 1 1 0 0,-1-1 0 0 0,1 1 0 0 0,-1-1-1 0 0,1 1 1 0 0,-1-1 0 0 0,1 1-1 0 0,-1 0 1 0 0,1-1-20 0 0,0 1 18 0 0,-1-1-1 0 0,1 1 1 0 0,-1 0 0 0 0,1-1-1 0 0,0 1 1 0 0,-1-1 0 0 0,1 1-1 0 0,-1-1 1 0 0,0 0 0 0 0,1 1 0 0 0,-1-1-1 0 0,1 1 1 0 0,-1-1 0 0 0,0 0-1 0 0,1 0 1 0 0,-1 1 0 0 0,0-1-1 0 0,1 0 1 0 0,-1 0 0 0 0,0 0-1 0 0,1 0 1 0 0,-1 0 0 0 0,0 0-1 0 0,1 0 1 0 0,-1 0 0 0 0,0 0-18 0 0,-15 0 268 0 0,8 0-184 0 0,3 0-35 0 0,-1 3 22 0 0,-10 7-17 0 0,-2 0 6 0 0,10-1 22 0 0,5-4-50 0 0,3-4-25 0 0,0 0 0 0 0,0-1 1 0 0,-1 1-1 0 0,1-1 0 0 0,0 1 1 0 0,-1 0-1 0 0,1-1 0 0 0,0 1 0 0 0,-1-1 1 0 0,1 1-1 0 0,-1-1 0 0 0,1 1 0 0 0,-1-1 1 0 0,1 1-1 0 0,-1-1 0 0 0,0 1 0 0 0,1-1 1 0 0,-1 0-1 0 0,1 1 0 0 0,-1-1 0 0 0,0 0 1 0 0,0 0-8 0 0,-4 3 28 0 0,2 0-6 0 0,0-1 1 0 0,1 1 0 0 0,-1 0-1 0 0,1 0 1 0 0,-1 1 0 0 0,1-1-1 0 0,0 0 1 0 0,1 1 0 0 0,-1 0 0 0 0,-1 2-23 0 0,0 1 29 0 0,-9 19 83 0 0,11-22-98 0 0,-1 0-1 0 0,1 0 1 0 0,0 0 0 0 0,1 0-1 0 0,-1 1 1 0 0,1-1 0 0 0,-1 2-14 0 0,1-4 6 0 0,0 0 0 0 0,0-1 0 0 0,0 1 1 0 0,0 0-1 0 0,-1 0 0 0 0,1-1 1 0 0,0 1-1 0 0,-1 0 0 0 0,0-1 1 0 0,1 1-1 0 0,-1-1 0 0 0,0 1 1 0 0,0-1-1 0 0,0 1-6 0 0,-5 11 40 0 0,5-6-28 0 0,0 0 0 0 0,0 0 0 0 0,1 0 0 0 0,0 0 0 0 0,0 4-12 0 0,0 4 4 0 0,0-10-4 0 0,0-3 0 0 0,14 23 0 0 0,-10-13 0 0 0,1-3 0 0 0,20 18 0 0 0,-23-26-1 0 0,0 1 1 0 0,0 0 0 0 0,0-1 0 0 0,0 1-1 0 0,1-1 1 0 0,-1 0 0 0 0,0 0-1 0 0,1 0 1 0 0,-1 0 0 0 0,1 0 0 0 0,-1-1-1 0 0,1 1 1 0 0,-1-1 0 0 0,1 1 0 0 0,38-1 6 0 0,-21 0 8 0 0,-18 0-9 0 0,-1 0 1 0 0,1-1 0 0 0,-1 1 0 0 0,1 0-1 0 0,0-1 1 0 0,-1 1 0 0 0,1-1 0 0 0,-1 1 0 0 0,1-1-1 0 0,-1 0 1 0 0,1 1 0 0 0,-1-1 0 0 0,0 0-6 0 0,13-6 5 0 0,12 2 7 0 0,-3-5 27 0 0,-4-2 78 0 0,1-8 91 0 0,-15 15-116 0 0,-1-1 1 0 0,1-1 0 0 0,-1 1-1 0 0,2-5-92 0 0,-4 7 5 0 0,0 1 0 0 0,1 0 1 0 0,-1 0-1 0 0,1 0 0 0 0,0 0 0 0 0,3-2-5 0 0,-3 2 2 0 0,0 0-1 0 0,0 0 1 0 0,0 0-1 0 0,-1 0 1 0 0,1 0-1 0 0,1-3-1 0 0,6-13 49 0 0,4-9-46 0 0,-6 11-1 0 0,-7 16-2 0 0,-1-1 0 0 0,1 1 0 0 0,-1-1 0 0 0,0 1 0 0 0,0 0 0 0 0,1-1 0 0 0,-1 1 0 0 0,0-1 0 0 0,0 1 0 0 0,0-1 0 0 0,0 1-2 0 0,0-1 0 0 0,0 1 0 0 0,0-1 0 0 0,0 1 0 0 0,0-1 0 0 0,0 1 0 0 0,1-1 0 0 0,-1 1 0 0 0,1 0 0 0 0,-1-1 2 0 0,5-6-41 0 0,-4 7 31 0 0,0-1-1 0 0,0 1 1 0 0,0-1 0 0 0,0 1-1 0 0,0-1 1 0 0,-1 1-1 0 0,1-1 1 0 0,-1 0-1 0 0,1 1 1 0 0,-1-1-1 0 0,0 0 1 0 0,0 1-1 0 0,1-1 1 0 0,-1 0 10 0 0,0 1-7 0 0,0-1-1 0 0,0 0 1 0 0,0 1 0 0 0,0-1 0 0 0,1 1-1 0 0,-1-1 1 0 0,1 1 0 0 0,-1-1 0 0 0,1 1 0 0 0,0-2 7 0 0,8-8 9 0 0,-6 8 81 0 0,-3 3 0 0 0,0 0-32 0 0,0 0-104 0 0,0 0-46 0 0,0 0-10 0 0,2 0 36 0 0,5 1 106 0 0,-6 0-34 0 0,-1-1-1 0 0,1 0 1 0 0,-1 0-1 0 0,0 1 1 0 0,1-1-1 0 0,-1 0 0 0 0,1 1 1 0 0,-1-1-1 0 0,0 0 1 0 0,0 1-1 0 0,1-1 0 0 0,-1 1 1 0 0,0-1-1 0 0,1 0 1 0 0,-1 1-1 0 0,0-1 1 0 0,0 1-1 0 0,0-1 0 0 0,0 1 1 0 0,1-1-1 0 0,-1 1 1 0 0,0-1-1 0 0,0 1 1 0 0,0-1-1 0 0,0 1 0 0 0,0-1 1 0 0,0 1-1 0 0,0-1-5 0 0,2 6 71 0 0,7 5-104 0 0,-8-9 22 0 0,0-1 0 0 0,-1 0 0 0 0,1 1 0 0 0,-1-1 0 0 0,1 1 0 0 0,-1 0 0 0 0,0-1 0 0 0,0 1 0 0 0,1-1 0 0 0,-1 2 11 0 0,0-1-12 0 0,0-1 0 0 0,0 1-1 0 0,0 0 1 0 0,0-1 0 0 0,1 1-1 0 0,-1 0 1 0 0,1-1 0 0 0,-1 1-1 0 0,1-1 1 0 0,0 1 0 0 0,0-1-1 0 0,-1 1 1 0 0,2 0 12 0 0,4 9-49 0 0,-3 6 36 0 0,-4-9 13 0 0,1-5 0 0 0,-1 0 0 0 0,1 0 0 0 0,0 0 0 0 0,0 1 0 0 0,0-1 0 0 0,0 0 0 0 0,1 0 0 0 0,-1-1 0 0 0,1 1 0 0 0,0 0 0 0 0,0 1 0 0 0,5 7 2 0 0,2 2 45 0 0,5 11 89 0 0,-13-23-126 0 0,1 1 0 0 0,-1-1 1 0 0,1 0-1 0 0,-1 1 0 0 0,0-1 1 0 0,0 1-1 0 0,1-1 0 0 0,-1 1 1 0 0,0-1-1 0 0,0 1-10 0 0,-1-1 9 0 0,1 1-1 0 0,0-1 1 0 0,1 1-1 0 0,-1-1 1 0 0,0 1 0 0 0,0-1-1 0 0,1 1 1 0 0,-1-1 0 0 0,1 0-1 0 0,-1 1-8 0 0,27 46 18 0 0,-25-32-18 0 0,-2-16 0 0 0,0 1 0 0 0,0 0 0 0 0,0 0 0 0 0,0 0 0 0 0,0 0 0 0 0,0 0 0 0 0,0-1 0 0 0,1 1 0 0 0,-1 0 0 0 0,0 0 0 0 0,0 0 0 0 0,1-1 0 0 0,-1 1 0 0 0,1 0 0 0 0,-1 0 0 0 0,11 4 0 0 0,-6 2 0 0 0,-1-1-12 0 0,3-5-58 0 0,-5-1-105 0 0,-2 2-76 0 0,0 9-343 0 0,0-9 328 0 0,0-2 136 0 0,0 0-36 0 0,0 1-5 0 0,0-1-37 0 0,0 0-40 0 0,0 0-45 0 0,0 0-50 0 0,0 0-46 0 0,0 0-41 0 0,0 0-35 0 0,0 0-133 0 0,0 0-35 0 0,0 0-1389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7:00.8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0 144 5936 0 0,'0'0'169'0'0,"0"0"50"0"0,0 0 58 0 0,0 0 19 0 0,0 0 7 0 0,0 0 13 0 0,3 3 49 0 0,7 7 19 0 0,-6-7-112 0 0,-2-2-94 0 0,1 0-58 0 0,0-2-58 0 0,-1 1-29 0 0,0 2 51 0 0,1 1 12 0 0,-1 0-37 0 0,1 2 47 0 0,2-4-13 0 0,4 0 59 0 0,-5-1-103 0 0,14 1 291 0 0,-11 1-289 0 0,1 2 22 0 0,-6-3-57 0 0,-1 0 1 0 0,0 0-1 0 0,1 0 0 0 0,-1 0 1 0 0,1 0-1 0 0,-1-1 1 0 0,1 1-1 0 0,0-1 0 0 0,-1 1 1 0 0,1-1-1 0 0,0 0 1 0 0,-1 1-1 0 0,1-1 0 0 0,0 0-16 0 0,10-1 113 0 0,-9 1-81 0 0,0 0 0 0 0,1-1 0 0 0,-1 1 0 0 0,0 1 0 0 0,0-1 0 0 0,1 0 1 0 0,-1 1-1 0 0,0-1 0 0 0,0 1 0 0 0,1 0-32 0 0,4 4 69 0 0,2 1 32 0 0,4-3 34 0 0,120-3 824 0 0,-76 0-609 0 0,-34 1-261 0 0,6 6-13 0 0,-20-5-51 0 0,-1 0 0 0 0,1 0 0 0 0,0-1 0 0 0,-1-1 0 0 0,3 1-25 0 0,117-1 178 0 0,1 0 49 0 0,27 0 92 0 0,82 0 207 0 0,-210 1-685 0 0,26 6 159 0 0,-1-1-105 0 0,-22-4 64 0 0,252-2 10 0 0,-163 0 48 0 0,-34 0 41 0 0,-1 0 55 0 0,-53-2-18 0 0,31-4-95 0 0,-32 2 48 0 0,31 0-48 0 0,-9 5 45 0 0,29-1-2 0 0,-28-4 13 0 0,-23 0-22 0 0,-4 0-10 0 0,0 1 1 0 0,14 1-25 0 0,69 2 105 0 0,60 0-13 0 0,-141-1-70 0 0,-1-2 0 0 0,4-1-22 0 0,-5 0 20 0 0,0 1 1 0 0,3 2-21 0 0,23 2 36 0 0,-13 0 0 0 0,0-2-1 0 0,14-3-35 0 0,-22 0 11 0 0,-5 0-11 0 0,1 1 0 0 0,9 1 0 0 0,-4 2 4 0 0,10 0 45 0 0,22-3-49 0 0,-26-1 10 0 0,6-1 71 0 0,28 1-81 0 0,-29 2 62 0 0,29-5-62 0 0,-34 3 34 0 0,40-2-18 0 0,-38 1-16 0 0,-8 1 0 0 0,0 1 0 0 0,3 2 0 0 0,-35 1 0 0 0,119-4 9 0 0,-94 2 36 0 0,0-2 1 0 0,3-2-46 0 0,-2 0 39 0 0,0 2 0 0 0,0 1 1 0 0,1 1-1 0 0,-1 1-39 0 0,12-1 128 0 0,25-4-128 0 0,-26 2 111 0 0,25 0-111 0 0,-15 2 76 0 0,16-4-76 0 0,-19 1 4 0 0,15 2-4 0 0,-26 3 0 0 0,1 1 0 0 0,29-5 0 0 0,-28 0 0 0 0,5-1 0 0 0,33 1 0 0 0,367 4 0 0 0,-417-1 15 0 0,-1 0 0 0 0,19-5-15 0 0,-2 1 23 0 0,25 1 4 0 0,42 4-27 0 0,-45 1 37 0 0,171-1 17 0 0,-82 0 47 0 0,695 0 317 0 0,-751-3-394 0 0,-64 0-10 0 0,32-2 15 0 0,5 10-14 0 0,-45-2 2 0 0,0-2-1 0 0,0 0 0 0 0,13-3-16 0 0,45-5 52 0 0,0 3 0 0 0,52 5-52 0 0,-76 4 32 0 0,5 0 3 0 0,13-2-35 0 0,44-3-3 0 0,170 0 70 0 0,-124-8-67 0 0,-9 0 0 0 0,386 8 10 0 0,-382 8 40 0 0,-5 0-47 0 0,-1-8-18 0 0,-1 0 34 0 0,303 0 146 0 0,-283 8-48 0 0,-9 0-37 0 0,2-16-18 0 0,1 0 53 0 0,186 8 68 0 0,-127 0-89 0 0,0 0 59 0 0,519 0 509 0 0,-427 0-426 0 0,-156 0-155 0 0,0 0-35 0 0,0 0-44 0 0,-1 0-50 0 0,41 8 47 0 0,-9 0 16 0 0,47-8 95 0 0,-78 0-90 0 0,394 0-20 0 0,-349 8 32 0 0,-1 0 0 0 0,-84-7-20 0 0,183-5 151 0 0,-236 0-128 0 0,137-5 69 0 0,-83 10-16 0 0,210-5 190 0 0,-252 0-207 0 0,129-5 116 0 0,-138 9-124 0 0,154-3 144 0 0,-162 0-147 0 0,55-4 6 0 0,-4 4-74 0 0,95-5-129 0 0,-4 0 22 0 0,-92 8 220 0 0,0 0-32 0 0,116 0-12 0 0,46 0-98 0 0,136 0-127 0 0,-276 8 168 0 0,-6 0 66 0 0,-87-6 44 0 0,27 4-114 0 0,-28-1 87 0 0,26-2-87 0 0,-25 0-70 0 0,-2 2-34 0 0,1 1-37 0 0,3-4-36 0 0,-18 0 56 0 0,-11 1-7 0 0,-3 0-23 0 0,1 1-53 0 0,-9-3 96 0 0,3 1-71 0 0,14-1-153 0 0,-16-1 178 0 0,0-1-56 0 0,0 1-52 0 0,-1 0-80 0 0,1 0-95 0 0,-2 0-109 0 0,-2 0 227 0 0,0 0-33 0 0,0 1-35 0 0,-1-1-37 0 0,1 0-38 0 0,-1 1-41 0 0,0 0-42 0 0,0 0-45 0 0,2 3-1548 0 0,-3 5-1206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7:02.2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14624 0 0,'0'0'332'0'0,"0"0"50"0"0,0 0 24 0 0,0 0-173 0 0,0 0-113 0 0,0 0 101 0 0,0 0-48 0 0,0 0 185 0 0,0 0 331 0 0,0 0 30 0 0,0 0-294 0 0,0 0-172 0 0,0 0-40 0 0,0 0 53 0 0,0 0 125 0 0,2 0-21 0 0,9 0-35 0 0,-11 0-332 0 0,0 0 1 0 0,0 0-1 0 0,0 0 1 0 0,0 0-1 0 0,0 0 1 0 0,0 0-1 0 0,1 0 0 0 0,-1 0 1 0 0,0 0-1 0 0,0 0 1 0 0,0 0-1 0 0,0 0 0 0 0,0 0 1 0 0,0 0-1 0 0,0 0 1 0 0,0 0-1 0 0,0 0 1 0 0,0 0-1 0 0,1 0 0 0 0,-1 0 1 0 0,0 0-1 0 0,0 0 1 0 0,0 0-1 0 0,0 0 0 0 0,0 0 1 0 0,0 0-1 0 0,0 0 1 0 0,0 0-1 0 0,0 0 1 0 0,0 0-1 0 0,0 1 0 0 0,0-1 1 0 0,0 0-1 0 0,1 0 1 0 0,-1 0-1 0 0,0 0 0 0 0,0 0 1 0 0,0 0-1 0 0,0 0 1 0 0,0 0-1 0 0,0 0 1 0 0,0 0-1 0 0,0 0 0 0 0,0 1 1 0 0,0-1-1 0 0,0 0 1 0 0,0 0-1 0 0,0 0 0 0 0,0 0 1 0 0,0 0-1 0 0,0 0 1 0 0,0 0-1 0 0,0 0 1 0 0,0 0-1 0 0,0 0 0 0 0,0 1 1 0 0,0-1-4 0 0,0 2 45 0 0,0 0-44 0 0,0 1 44 0 0,0 4 68 0 0,0 5 103 0 0,0-9-351 0 0,0-3-32 0 0,0 0-1 0 0,0 0 35 0 0,0 0-51 0 0,0 0-126 0 0,0 0 10 0 0,0 0-35 0 0,0 0-888 0 0,0 0 940 0 0,0 0 66 0 0,0 0 4 0 0,0 0-39 0 0,0 0 6 0 0,0 0-40 0 0,0 0-45 0 0,0 0-50 0 0,0 0-55 0 0,0 0-50 0 0,0 0-44 0 0,0 0-41 0 0,0 0-157 0 0,0 0-38 0 0,0 0-192 0 0,0 0-520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7:02.7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10592 0 0,'0'0'241'0'0,"0"0"38"0"0,0 0 10 0 0,0 0-33 0 0,0 0-154 0 0,0 0 27 0 0,0 0 105 0 0,0 0 261 0 0,0 0 469 0 0,0 0 48 0 0,0 0-410 0 0,0 0-235 0 0,0 0-44 0 0,0 0 101 0 0,0 0 224 0 0,0 0-22 0 0,0 0-262 0 0,0 0-153 0 0,0 0-42 0 0,0 0 30 0 0,0 0 80 0 0,0 0-21 0 0,0 0-26 0 0,0 0-101 0 0,0 0-47 0 0,3 3-11 0 0,7 7-35 0 0,-7-7-137 0 0,-3-3-22 0 0,1 0 20 0 0,1 0-62 0 0,2 0-127 0 0,-1 0 5 0 0,0 0-35 0 0,0 0-849 0 0,0 0-58 0 0,10 0-11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7:03.0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13248 0 0,'0'0'298'0'0,"0"0"46"0"0,0 0 22 0 0,0 0-156 0 0,0 0-102 0 0,0 0 7 0 0,0 0 10 0 0,0 0 97 0 0,0 0 246 0 0,0 0 440 0 0,0 0 41 0 0,0 0-387 0 0,0 0-222 0 0,0 0-47 0 0,0 0 84 0 0,0 0 191 0 0,0 0-22 0 0,0 0-36 0 0,0 0-148 0 0,0 0-66 0 0,0 0-9 0 0,0 0-19 0 0,0 0-56 0 0,0 0-20 0 0,0 0-7 0 0,0 0-14 0 0,0 0-55 0 0,0 0-20 0 0,0 0-7 0 0,0 0-34 0 0,0 0-131 0 0,0 0-23 0 0,0 0 6 0 0,0 0-75 0 0,0 0 31 0 0,0 0-34 0 0,1-1-133 0 0,1-1-40 0 0,11-8-917 0 0,-12 9 1129 0 0,1 1-1 0 0,-1-1 1 0 0,1 1 0 0 0,-1 0 0 0 0,0-1 0 0 0,1 1 0 0 0,-1 0 0 0 0,1 0 0 0 0,-1 0-1 0 0,1 0 133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7:05.3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2 7568 0 0,'0'0'166'0'0,"0"0"29"0"0,0 0 14 0 0,-3 0-25 0 0,-21-1-120 0 0,12 1 84 0 0,9 1-28 0 0,0 1 40 0 0,-3 9 324 0 0,-7-6 18 0 0,9-2-342 0 0,-1 0 45 0 0,-14 14 589 0 0,12-8-488 0 0,1-2-79 0 0,3-3-158 0 0,2-1-38 0 0,-2 3 144 0 0,0 0-44 0 0,-1 5 32 0 0,-5 11 25 0 0,-2-2 1 0 0,3 7 0 0 0,1-7-52 0 0,1-5-16 0 0,-3 6 129 0 0,8-16-165 0 0,-1 1 1 0 0,1 1-1 0 0,0-1 1 0 0,0 0-1 0 0,0 0 0 0 0,1 1-85 0 0,0 22 387 0 0,0-7-77 0 0,-2 5 20 0 0,-3 3-47 0 0,2-21-185 0 0,1 1 1 0 0,1-1-1 0 0,0 1 1 0 0,0 0-1 0 0,1-1 1 0 0,1 1-1 0 0,0 4-98 0 0,4 10 226 0 0,1 5 48 0 0,-4 1-51 0 0,-2-19-125 0 0,1-1 0 0 0,1 1 1 0 0,0 0-1 0 0,1 5-98 0 0,2 7 157 0 0,-1-3-39 0 0,-3-9-24 0 0,1 0 0 0 0,1 0 1 0 0,0-1-1 0 0,3 7-94 0 0,18 52 232 0 0,0 1-47 0 0,-8-39-93 0 0,3-7-62 0 0,-13-16-35 0 0,0 0 1 0 0,0 1 0 0 0,-1-1-1 0 0,1 2 5 0 0,-3-3-16 0 0,1 0-1 0 0,0-1 0 0 0,1 0 0 0 0,1 2 17 0 0,23 20-15 0 0,-8-11 13 0 0,1-2 0 0 0,2 1 2 0 0,4 2-38 0 0,-24-16-174 0 0,0 1 72 0 0,0-1 61 0 0,0-1 51 0 0,4 2 74 0 0,11 1 242 0 0,-12-4-233 0 0,0 1-80 0 0,-4-1-28 0 0,1 0-34 0 0,0 0-36 0 0,0 0-43 0 0,1 0-126 0 0,0 0-92 0 0,0 0-103 0 0,0 0-111 0 0,0 0-45 0 0,0 0-106 0 0,0 0-113 0 0,0 0-122 0 0,6 0-1079 0 0,7 0-1170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7:05.9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289 1 7568 0 0,'0'0'166'0'0,"0"0"29"0"0,0 0 14 0 0,0 0-67 0 0,0 0-17 0 0,0 0 39 0 0,-2 0 132 0 0,-25 0 815 0 0,24 0-558 0 0,1 0-62 0 0,-6 0-77 0 0,1 0-46 0 0,0 0-40 0 0,-1 0-37 0 0,-1 0 18 0 0,-1 0-37 0 0,-1 0 17 0 0,-7 0 96 0 0,18 0-379 0 0,-1-1 1 0 0,1 1 0 0 0,-1 0 0 0 0,1 0-1 0 0,-1 0 1 0 0,1 0 0 0 0,-1 0 0 0 0,1 0 0 0 0,-1 0-1 0 0,1 1 1 0 0,-1-1 0 0 0,1 0 0 0 0,-1 0-1 0 0,1 0 1 0 0,-1 0 0 0 0,1 1 0 0 0,-1-1 0 0 0,1 0-1 0 0,0 1 1 0 0,-1-1 0 0 0,1 0 0 0 0,-1 1-1 0 0,1-1 1 0 0,0 0 0 0 0,-1 1 0 0 0,1-1 0 0 0,0 1-1 0 0,-1-1 1 0 0,1 1-7 0 0,-8 6 94 0 0,-13-2 12 0 0,15 2-45 0 0,4-3-36 0 0,-11 1 7 0 0,-19 22 55 0 0,17-19-25 0 0,14-7-57 0 0,0 0-1 0 0,1-1 1 0 0,-1 1 0 0 0,0 0 0 0 0,0 0-1 0 0,0 0 1 0 0,1 0 0 0 0,-1 0-1 0 0,0 0 1 0 0,1 0 0 0 0,-1 1-1 0 0,1-1 1 0 0,-1 0 0 0 0,1 0-1 0 0,-1 0 1 0 0,1 0 0 0 0,0 1-5 0 0,-9 21 117 0 0,-2-9-35 0 0,9-12-72 0 0,0-1 1 0 0,1 1-1 0 0,-1 0 1 0 0,0 0-1 0 0,1 0 0 0 0,0 0 1 0 0,-1 0-1 0 0,1 0 1 0 0,-1 2-11 0 0,-3 23 16 0 0,-1-14-16 0 0,5-12 0 0 0,0 1 0 0 0,0-1 0 0 0,0 1 0 0 0,1-1 0 0 0,-1 1 0 0 0,0-1 0 0 0,1 1 0 0 0,0-1 0 0 0,-1 1 0 0 0,1-1 0 0 0,0 1 0 0 0,0 0 0 0 0,0-1 0 0 0,-1 11 0 0 0,1-9 0 0 0,-1 1 0 0 0,1-1 0 0 0,0 0 0 0 0,0 0 0 0 0,1 1 0 0 0,-1-1 0 0 0,1 0 0 0 0,-1 0 0 0 0,1 1 0 0 0,0-1 0 0 0,13 13 13 0 0,-12-14-5 0 0,0 1 1 0 0,1-1-1 0 0,0-1 0 0 0,-1 1 1 0 0,1 0-1 0 0,0-1 1 0 0,0 1-9 0 0,-2-2 3 0 0,0 1 0 0 0,0-1 1 0 0,0 1-1 0 0,-1-1 0 0 0,1 0 0 0 0,0 0 1 0 0,0 1-1 0 0,0-1 0 0 0,0 0 0 0 0,0 0 1 0 0,0 0-1 0 0,0 0 0 0 0,0 0 1 0 0,-1 0-1 0 0,1 0 0 0 0,0 0 0 0 0,0-1 1 0 0,0 1-1 0 0,0 0 0 0 0,0 0 1 0 0,-1-1-1 0 0,1 1 0 0 0,0-1 0 0 0,0 1 1 0 0,0-1-1 0 0,0 1-3 0 0,1-4 25 0 0,4-3 6 0 0,18 2-4 0 0,-18 2 3 0 0,1 1 1 0 0,-1-1 0 0 0,0 0-1 0 0,1-2-30 0 0,11-9 38 0 0,-4 3 12 0 0,4-2-21 0 0,1 1 0 0 0,-6 0 23 0 0,7 0-35 0 0,-18 12-18 0 0,-1-1 0 0 0,1 0 0 0 0,0 0 0 0 0,-1 0 0 0 0,1 0 0 0 0,0 0 0 0 0,-1 0 0 0 0,0 0 0 0 0,1 0 1 0 0,-1 0-1 0 0,1-1 0 0 0,-1 1 0 0 0,0-1 0 0 0,0 1 0 0 0,0-1 0 0 0,0 1 0 0 0,1-2 1 0 0,3-21-59 0 0,2 18 45 0 0,-3 4 14 0 0,12-28 0 0 0,-14 15 0 0 0,-2 14 0 0 0,0 0 0 0 0,0 0 0 0 0,0 0 0 0 0,0 0 0 0 0,0 1 0 0 0,0-1 0 0 0,0 0 0 0 0,0 0 0 0 0,1 0 0 0 0,-1 0 0 0 0,0 1 0 0 0,1-1 0 0 0,-1 0 0 0 0,0 0 0 0 0,1 0 0 0 0,10-4 10 0 0,-11 4-8 0 0,0 1 0 0 0,1-1 1 0 0,-1 0-1 0 0,0 1 0 0 0,0-1 0 0 0,1 0 0 0 0,-1 1 0 0 0,0-1 0 0 0,0 0 1 0 0,0 1-1 0 0,0-1 0 0 0,0 0 0 0 0,0 1 0 0 0,0-1 0 0 0,0 0-2 0 0,0 1 0 0 0,0-2-12 0 0,0 4-8 0 0,3 12 10 0 0,2-6 10 0 0,-4-7 0 0 0,0 0 0 0 0,0 1 0 0 0,0-1 0 0 0,-1 1 0 0 0,1-1 0 0 0,0 1 0 0 0,-1 0 0 0 0,1-1 0 0 0,-1 1 0 0 0,0-1 0 0 0,1 1 0 0 0,-1 0 0 0 0,0 0 0 0 0,0-1 0 0 0,0 15 0 0 0,3 3 0 0 0,8 5 10 0 0,-8-15 56 0 0,-2-3-34 0 0,0 0-4 0 0,9 8 44 0 0,-6-8 24 0 0,-5 3-44 0 0,1-8-40 0 0,0 1 76 0 0,0 1 0 0 0,0 8-3 0 0,0-11-84 0 0,0 0 0 0 0,0 0 0 0 0,0 0 0 0 0,0 0 0 0 0,0 0 0 0 0,0 0 1 0 0,0 0-1 0 0,0 0 0 0 0,0 0 0 0 0,0 1 0 0 0,0-1 0 0 0,0 0 0 0 0,0 0 0 0 0,0 0 0 0 0,0 0 0 0 0,0 0 1 0 0,0 0-1 0 0,0 0 0 0 0,0 0 0 0 0,0 0 0 0 0,0 0 0 0 0,0 0 0 0 0,0 1 0 0 0,0-1 0 0 0,0 0 0 0 0,0 0 1 0 0,0 0-1 0 0,0 0 0 0 0,1 0 0 0 0,-1 0 0 0 0,0 0 0 0 0,0 0 0 0 0,0 0 0 0 0,0 0 0 0 0,0 0 0 0 0,0 0 1 0 0,0 0-1 0 0,0 0 0 0 0,0 0 0 0 0,0 0 0 0 0,0 0 0 0 0,0 0 0 0 0,1 0 0 0 0,-1 0 0 0 0,0 1 0 0 0,0-1 1 0 0,0 0-1 0 0,0 0 0 0 0,0-1 0 0 0,0 1 0 0 0,0 0 0 0 0,0 0 0 0 0,0 0 0 0 0,0 0 0 0 0,1 0 0 0 0,-1 0 1 0 0,0 0-2 0 0,10 0-15 0 0,-7 0-113 0 0,-3 0 46 0 0,0 0-64 0 0,0 0-80 0 0,0 0 67 0 0,0 0-37 0 0,0 0-40 0 0,0 0-36 0 0,0 0-373 0 0,0 0 88 0 0,0 0-51 0 0,0 0-717 0 0,0 0-566 0 0,0 0-1075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7:06.6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7464 0 0,'0'0'216'0'0,"1"0"-57"0"0,1 2-10 0 0,2 3 51 0 0,3 1 168 0 0,-6-4-109 0 0,1-1-44 0 0,-1 0-41 0 0,0-1-36 0 0,0 1-12 0 0,1-1-38 0 0,-1 0-19 0 0,1-1-17 0 0,1 1 33 0 0,-3 1-18 0 0,2-1 40 0 0,3 11 583 0 0,0-7-362 0 0,1-1-51 0 0,1 0-2 0 0,1 6 91 0 0,-3 1 45 0 0,1 1 21 0 0,2 0-85 0 0,-6-9-250 0 0,1 1 0 0 0,-1 0 0 0 0,0 0 0 0 0,0 0 0 0 0,0 0 0 0 0,-1 0-1 0 0,1 1-96 0 0,5 14 374 0 0,-2-7-209 0 0,-1 0-60 0 0,1-1 110 0 0,-1 0 0 0 0,-1 0 0 0 0,3 12-215 0 0,8 24 465 0 0,-6-25-157 0 0,-1 0 0 0 0,4 21-308 0 0,-7-21 166 0 0,1 2 36 0 0,7 18 77 0 0,-7-27-114 0 0,-1 1 0 0 0,1 8-165 0 0,1 25 294 0 0,-1-23-157 0 0,1 7 44 0 0,-4-9-25 0 0,-2 76 455 0 0,0-76-451 0 0,0 1 37 0 0,-1-12-87 0 0,0 0 0 0 0,0 0 0 0 0,-3 9-110 0 0,-3 19 225 0 0,5-9-30 0 0,2-23-138 0 0,-1 1 0 0 0,1-1 0 0 0,-1 0 0 0 0,-2 4-57 0 0,-8 23 190 0 0,7-26-120 0 0,1 0 0 0 0,1 1 0 0 0,-2 5-70 0 0,1 19 189 0 0,2-26-134 0 0,1 0-1 0 0,-2 0 1 0 0,1 0 0 0 0,-1 0 0 0 0,0 0-1 0 0,-1 0 1 0 0,0 0 0 0 0,-3 5-55 0 0,-9 25 233 0 0,3-14-132 0 0,2-6-16 0 0,0 4 37 0 0,0 4-62 0 0,10-25-58 0 0,-1 0 0 0 0,1 0 1 0 0,0 0-1 0 0,0 0 1 0 0,-1 0-1 0 0,1 0 0 0 0,0 0 1 0 0,-1-1-1 0 0,1 1 1 0 0,-1 0-1 0 0,1 0 0 0 0,-1 0 1 0 0,1-1-1 0 0,-1 1 1 0 0,0 0-1 0 0,1 0 0 0 0,-1-1 1 0 0,0 1-1 0 0,0 0-2 0 0,-5 3 39 0 0,0 10-13 0 0,-3 4 23 0 0,4-11-34 0 0,5-7-16 0 0,1 4 10 0 0,-1-4-8 0 0,0 0 0 0 0,0 0 0 0 0,0 0 0 0 0,0 0 0 0 0,0 1-1 0 0,0-1 1 0 0,0 0 0 0 0,0 0 0 0 0,0 0 0 0 0,0 0 0 0 0,0 0-1 0 0,0 0 1 0 0,0 0 0 0 0,0 0 0 0 0,0 0 0 0 0,0 0 0 0 0,0 1-1 0 0,0-1 1 0 0,0 0 0 0 0,0 0 0 0 0,0 0 0 0 0,0 0 0 0 0,0 0 0 0 0,0 0-1 0 0,0 0 1 0 0,0 0 0 0 0,0 0 0 0 0,0 0 0 0 0,0 0 0 0 0,0 0-1 0 0,0 0 1 0 0,0 1 0 0 0,0-1 0 0 0,-1 0 0 0 0,1 0 0 0 0,0 0-1 0 0,0 0 1 0 0,0 0 0 0 0,0 0 0 0 0,0 0 0 0 0,0 0 0 0 0,0 0 0 0 0,0 0-1 0 0,0 0 1 0 0,0 0 0 0 0,-1 0 0 0 0,1 0 0 0 0,0 0 0 0 0,0 0-1 0 0,0 0 1 0 0,0 0 0 0 0,0 0 0 0 0,0 0 0 0 0,0 0 0 0 0,0 0-1 0 0,0 0 1 0 0,-1 0-1 0 0,-9 0-4 0 0,1 0-73 0 0,2 0 28 0 0,5 0-27 0 0,1 0-80 0 0,1 0-118 0 0,0 0 2 0 0,0 0 84 0 0,0 0-10 0 0,0 0-98 0 0,0 0-278 0 0,-2 0-510 0 0,-1 0 833 0 0,2 0 53 0 0,-1-1 1 0 0,1 1-42 0 0,0 0 1 0 0,0-1-41 0 0,0 1-47 0 0,0-1-53 0 0,0 0-58 0 0,1 0-53 0 0,-1 0-47 0 0,1 0-41 0 0,0-1-162 0 0,-1 0-41 0 0,1 0-195 0 0,0-1-533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7:03.8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543 66 9792 0 0,'0'0'222'0'0,"0"0"30"0"0,-2 0 18 0 0,-5 0-117 0 0,0-2-80 0 0,1-3-37 0 0,-4-4-26 0 0,-7-4-28 0 0,11 11 46 0 0,0 1 42 0 0,4 1 59 0 0,-1-2 147 0 0,-5-5 32 0 0,1 3-72 0 0,1 2-9 0 0,-3 2 37 0 0,3-1-66 0 0,1 0-37 0 0,-2-2 28 0 0,1 0-44 0 0,-6-4 107 0 0,1 6-39 0 0,-6 0 100 0 0,13 0-227 0 0,-1 1 0 0 0,1-1 0 0 0,0 1 0 0 0,-1 0 0 0 0,1 1 1 0 0,-1-1-1 0 0,1 1 0 0 0,0 0 0 0 0,-4 1-86 0 0,-1 3 120 0 0,8-4-93 0 0,0 0-1 0 0,-1 0 0 0 0,1 0 0 0 0,-1 0 1 0 0,1-1-1 0 0,-1 1 0 0 0,1 0 1 0 0,-1-1-1 0 0,0 0 0 0 0,1 1 0 0 0,-1-1 1 0 0,0 0-1 0 0,1 0 0 0 0,-1 1-26 0 0,-10 1 151 0 0,2 2-34 0 0,-3 3 7 0 0,0-4-35 0 0,11-3-70 0 0,-1 1 0 0 0,1-1 0 0 0,0 1 0 0 0,-1 0 0 0 0,1 0 0 0 0,0 0 0 0 0,0 0 0 0 0,0 0 0 0 0,-1 0 0 0 0,1 0 0 0 0,1 1 0 0 0,-1-1 0 0 0,0 1 0 0 0,0-1-19 0 0,0 1 11 0 0,0-1 0 0 0,0 1 1 0 0,1-1-1 0 0,-1 0 0 0 0,0 1 0 0 0,-1-1 1 0 0,1 0-1 0 0,0 0 0 0 0,0-1 0 0 0,0 1 1 0 0,0 0-1 0 0,-1-1 0 0 0,0 1-11 0 0,1-1 7 0 0,0 0 0 0 0,0 1 0 0 0,0-1 0 0 0,0 1 0 0 0,0-1 0 0 0,0 1 0 0 0,0 0 0 0 0,1 0 0 0 0,-1 0 0 0 0,0 0 0 0 0,1 0 0 0 0,-1 0 0 0 0,0 0 0 0 0,1 1 0 0 0,0-1 0 0 0,-1 0 0 0 0,1 1 0 0 0,0 0 0 0 0,-1 0-7 0 0,-18 23 65 0 0,-5-5-50 0 0,21-16-14 0 0,0-1 1 0 0,0 1 0 0 0,0-1 0 0 0,1 1 0 0 0,0 0 0 0 0,-1 1-1 0 0,2-1 1 0 0,-1 0 0 0 0,0 1 0 0 0,1 0 0 0 0,0-1 0 0 0,0 1 0 0 0,0 1-2 0 0,-7 14 29 0 0,-5 6-19 0 0,7-14-10 0 0,1 1 0 0 0,0-1 0 0 0,1 1 1 0 0,-2 7-1 0 0,1 12 0 0 0,6-28 0 0 0,-4 8 0 0 0,1 1 0 0 0,1 0 0 0 0,0 0 0 0 0,0 9 0 0 0,2 77 77 0 0,1-90-63 0 0,0 1 0 0 0,1 0-1 0 0,0-1 1 0 0,0 1 0 0 0,1-1 0 0 0,0 0 0 0 0,4 7-14 0 0,4 14 36 0 0,-4-14-18 0 0,1-1-1 0 0,0 1 1 0 0,1-1-1 0 0,1 0 1 0 0,0-1-1 0 0,12 12-17 0 0,-16-18 2 0 0,10 11 41 0 0,1-1 0 0 0,15 12-43 0 0,37 27 51 0 0,-62-51-47 0 0,27 18 37 0 0,-15-12-32 0 0,1-1 0 0 0,0-1 0 0 0,3-1-9 0 0,10 5 45 0 0,-24-11-34 0 0,-1 0-1 0 0,1-1 0 0 0,0 0 1 0 0,7 1-11 0 0,12-1 163 0 0,27-1-163 0 0,-48-1 15 0 0,15-2 39 0 0,0 0-1 0 0,0-2 0 0 0,0 0 0 0 0,-1-2 0 0 0,9-3-53 0 0,-12 4 30 0 0,-4 1 16 0 0,0-2 0 0 0,-1 1-1 0 0,12-8-45 0 0,11-4 71 0 0,-18 9-39 0 0,27-13 67 0 0,-13-1-6 0 0,-9 5-29 0 0,-12 9-21 0 0,0 0-1 0 0,0-1 1 0 0,-1 0 0 0 0,0-1 0 0 0,-1 0-1 0 0,0 0 1 0 0,4-7-43 0 0,8-26 135 0 0,-1 15-26 0 0,-14 20-50 0 0,0-1 0 0 0,0 1 0 0 0,1-5-59 0 0,7-13 115 0 0,-8 16-81 0 0,-1 1 0 0 0,0-1 0 0 0,0-1 1 0 0,-1 1-1 0 0,-1-1 0 0 0,1-1-34 0 0,-2-6 51 0 0,0 1 0 0 0,-2-1-1 0 0,0-17-50 0 0,-4 1 8 0 0,2 28-5 0 0,0 0 0 0 0,1 0 0 0 0,-2 1 0 0 0,1-1 0 0 0,-2-1-3 0 0,1 2 9 0 0,1 0 0 0 0,0 0 0 0 0,0-1 0 0 0,0 1 0 0 0,0-3-9 0 0,0-7 9 0 0,-4-15-6 0 0,3 20-14 0 0,-1 1-1 0 0,-1-1 0 0 0,0 1 0 0 0,0 0 0 0 0,-6-8 12 0 0,1 5-50 0 0,0 0-1 0 0,0 0 1 0 0,-9-6 50 0 0,-3-1-222 0 0,-15-10 222 0 0,-24-13-272 0 0,46 33 174 0 0,-1 0-1 0 0,1 1 1 0 0,-2 1-1 0 0,1 0 1 0 0,-15-3 98 0 0,-16-1-181 0 0,-4 6-50 0 0,27 0 115 0 0,8 2 3 0 0,0 1 1 0 0,0 0-1 0 0,-8 1 113 0 0,-63 1-323 0 0,44 0 140 0 0,34 0 120 0 0,0 1 0 0 0,0 0-1 0 0,-7 2 64 0 0,-15 4-226 0 0,28-6 192 0 0,-8 1-93 0 0,-12-2-41 0 0,15 1 58 0 0,1-1-70 0 0,-1 1-95 0 0,4-1 94 0 0,1 1-33 0 0,-1 0-28 0 0,1 0-36 0 0,-3 1-371 0 0,1 1 92 0 0,0-1-49 0 0,-4 2-710 0 0,-4 3-557 0 0,-6 2-1060 0 0</inkml:trace>
  <inkml:trace contextRef="#ctx0" brushRef="#br0" timeOffset="647.21">671 673 9728 0 0,'0'0'222'0'0,"0"0"30"0"0,0 0 18 0 0,0 0-93 0 0,0 0-17 0 0,0 0 55 0 0,0 0 181 0 0,0 0 332 0 0,0 0 28 0 0,0 0-310 0 0,0 0-179 0 0,0 0-39 0 0,0 0 60 0 0,0 0 139 0 0,0 0-13 0 0,3 3-19 0 0,0 1-338 0 0,2 0 51 0 0,3 3 115 0 0,11 13 384 0 0,-14-13-457 0 0,0-1-45 0 0,2 6 20 0 0,6 8 102 0 0,-1-7-23 0 0,-3-3-51 0 0,-2-2-35 0 0,11 19 149 0 0,-4-5-55 0 0,-2-1-65 0 0,-10-15-107 0 0,1-1 0 0 0,0 1 0 0 0,0-1 0 0 0,0 0 0 0 0,1 0-1 0 0,1 0-39 0 0,21 17 187 0 0,-11-3-63 0 0,-11-13-74 0 0,0 0 0 0 0,0-1 0 0 0,0 0 0 0 0,2 2-50 0 0,18 19 153 0 0,-11-8-3 0 0,3-5-48 0 0,-10-9-74 0 0,-3-2-10 0 0,-1 0 0 0 0,0 0 0 0 0,1 0 0 0 0,-1 0 0 0 0,0 0 0 0 0,0 1-1 0 0,1 0-17 0 0,-1 1 22 0 0,0-1 0 0 0,0 1 0 0 0,0 0 0 0 0,0 0 0 0 0,0 0-1 0 0,-1 0-21 0 0,0-2 10 0 0,-1-1-3 0 0,0 0 1 0 0,0-1-1 0 0,0 1 0 0 0,0 0 1 0 0,0 0-1 0 0,0-1 1 0 0,1 1-1 0 0,-1 0 0 0 0,0-1 1 0 0,0 1-1 0 0,1 0 0 0 0,-1-1 1 0 0,0 1-1 0 0,1-1 0 0 0,-1 1 1 0 0,1 0-1 0 0,-1-1 0 0 0,1 1 1 0 0,-1-1-1 0 0,1 1 1 0 0,-1-1-1 0 0,1 0 0 0 0,0 1 1 0 0,-1-1-1 0 0,1 1 0 0 0,0-1 1 0 0,0 0-8 0 0,6 3 55 0 0,-6-2-44 0 0,0 0-1 0 0,0-1 0 0 0,0 1 1 0 0,0 0-1 0 0,0 0 1 0 0,0 0-1 0 0,0 0 0 0 0,-1 0 1 0 0,1 0-1 0 0,0 0 0 0 0,0 0 1 0 0,-1 0-1 0 0,1 0 0 0 0,0 1-10 0 0,2 10 127 0 0,-3-9 8 0 0,0-3-6 0 0,0 0-1 0 0,0 0 0 0 0,0 0-4 0 0,0 0-17 0 0,0 0-10 0 0,0 0-1 0 0,0 0-5 0 0,0 0-18 0 0,0 0 7 0 0,0 0-34 0 0,0 0-104 0 0,0 0-55 0 0,0 0-14 0 0,0 0 38 0 0,0 0-10 0 0,0 0-50 0 0,0 0-143 0 0,0 0-264 0 0,0 0 420 0 0,0 0 10 0 0,0 0-20 0 0,0 0-49 0 0,0 0-14 0 0,0 0-51 0 0,0 0-57 0 0,0 0-65 0 0,0 0-69 0 0,0 0-64 0 0,0 0-58 0 0,0 0-51 0 0,0 0-180 0 0,0 0-50 0 0,0 0-218 0 0,0 0-590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22.5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65 8688 0 0,'0'0'256'0'0,"0"0"-7"0"0,0 0-184 0 0,0 2-38 0 0,0 13 376 0 0,0 28 889 0 0,0-23-779 0 0,2-9-229 0 0,4 2 35 0 0,0-1-2 0 0,-4 0-37 0 0,-2-5-101 0 0,-1-5-121 0 0,1 0 0 0 0,0 0 1 0 0,0 0-1 0 0,0 1 1 0 0,1-1-1 0 0,-1 0 0 0 0,0 0 1 0 0,1 0-1 0 0,0 0 1 0 0,0 1-59 0 0,1 1 106 0 0,1 1-16 0 0,1 1 29 0 0,-2 0 56 0 0,-1-3-59 0 0,-1 0 34 0 0,1 1 37 0 0,-1 0 44 0 0,0 23 152 0 0,0-25-206 0 0,0-2-7 0 0,0 0-2 0 0,0 0-3 0 0,0 0-12 0 0,0 0-7 0 0,0 0-2 0 0,0 0 1 0 0,0 0 5 0 0,0 0 2 0 0,0 0 0 0 0,0 0-6 0 0,0 0-29 0 0,-3-2-12 0 0,-7-9-1 0 0,4 7-14 0 0,1 4-70 0 0,0-1-11 0 0,4 0-4 0 0,0-1-1 0 0,1 1 1 0 0,-1 0 0 0 0,1 0-1 0 0,0-1 1 0 0,-1 1 0 0 0,1 0-1 0 0,0 0 1 0 0,0-1 0 0 0,0 1-1 0 0,0 0 1 0 0,0-1 0 0 0,0 1-1 0 0,0 0 1 0 0,0 0 0 0 0,0-1-5 0 0,1 0 6 0 0,-1 0 1 0 0,0 0-1 0 0,0 0 1 0 0,0-1-1 0 0,0 1 1 0 0,-1 0 0 0 0,1 0-1 0 0,0 0 1 0 0,-1 0-1 0 0,0-1-6 0 0,-5-4 12 0 0,1-3-10 0 0,3-20-3 0 0,2 28 1 0 0,0 0 0 0 0,0 0 0 0 0,1 0 0 0 0,-1 1 0 0 0,1-1 0 0 0,-1 0 0 0 0,1 0 0 0 0,-1 1 0 0 0,1-1 0 0 0,0 0 0 0 0,0 1 0 0 0,0-1 0 0 0,0 1 0 0 0,0-1 0 0 0,0 1 0 0 0,0-1 0 0 0,0 0 0 0 0,-1 1 0 0 0,1-1 0 0 0,0 0 0 0 0,-1 1 0 0 0,1-1 0 0 0,-1 0 0 0 0,1 0 0 0 0,-1 0 0 0 0,0 1 0 0 0,0-1 0 0 0,0-1-7 0 0,0 0 0 0 0,0 0 0 0 0,0 0 0 0 0,1 0 0 0 0,-1 0 0 0 0,1 0 0 0 0,0 0 0 0 0,0 0 0 0 0,0 0 0 0 0,0 1 0 0 0,0-2 6 0 0,3-1-15 0 0,-1 1-1 0 0,1-1 1 0 0,0 0-1 0 0,0 1 0 0 0,1 0 17 0 0,-4 3-1 0 0,4-5-1 0 0,-1 2-17 0 0,-1 0 0 0 0,1 1 0 0 0,0-1 1 0 0,0 1-1 0 0,4-3 19 0 0,17-6-54 0 0,-18 8 54 0 0,-6 4 0 0 0,0-1 0 0 0,1 1 0 0 0,-1 0 0 0 0,1-1 0 0 0,-1 1 0 0 0,0 0 0 0 0,1 0 0 0 0,-1 0 0 0 0,1 0 0 0 0,0 0 0 0 0,16-3 0 0 0,-9 0 7 0 0,-7 1-11 0 0,1 1 0 0 0,-1 0 0 0 0,1-1 0 0 0,0 1 0 0 0,-1 1 0 0 0,1-1 0 0 0,0 0 0 0 0,0 1 1 0 0,0-1-1 0 0,-1 1 0 0 0,1 0 0 0 0,0 0 0 0 0,0 0 0 0 0,0 0 0 0 0,0 1 0 0 0,-1-1 0 0 0,1 1 0 0 0,1-1 4 0 0,4 5 0 0 0,18 6-10 0 0,1 3-33 0 0,-6-2 33 0 0,-17-10 5 0 0,0 0 0 0 0,-1 0 0 0 0,0 0 0 0 0,1 0 0 0 0,-1 0 0 0 0,0 1 0 0 0,0-1 0 0 0,0 1 0 0 0,0 0 0 0 0,-1 0 0 0 0,1 0 0 0 0,-1 0 0 0 0,1 1 5 0 0,13 28 54 0 0,-13-18-28 0 0,-4 3 44 0 0,0-15-59 0 0,1 0 0 0 0,0-1 0 0 0,-1 1 0 0 0,1 0 1 0 0,0 0-1 0 0,0 0 0 0 0,1-1 0 0 0,-1 1 0 0 0,0 0 0 0 0,0 0 1 0 0,1-1-1 0 0,-1 1 0 0 0,1 0 0 0 0,0 0 0 0 0,-1-1 0 0 0,1 1-11 0 0,3 0 31 0 0,3 4 26 0 0,-6 0-36 0 0,0 3 41 0 0,-1 1 52 0 0,0 3 65 0 0,0-6-39 0 0,0 0-100 0 0,0 28 293 0 0,0-18-271 0 0,0-15-263 0 0,0-2-259 0 0,0 0-442 0 0,0 0-37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27.3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336 80 7256 0 0,'-3'0'165'0'0,"-3"-1"-78"0"0,-16-8 273 0 0,12 4-249 0 0,3 1-82 0 0,-17-9-53 0 0,11 6 48 0 0,2 1 72 0 0,3 4 111 0 0,0 1 73 0 0,6 1-216 0 0,1 0-1 0 0,-1 0 1 0 0,1 0 0 0 0,-1 0-1 0 0,1 0 1 0 0,0-1 0 0 0,-1 1-1 0 0,1 0 1 0 0,-1-1 0 0 0,1 1-64 0 0,-12-11 660 0 0,11 9-366 0 0,0 1-71 0 0,0 1-61 0 0,1-1-51 0 0,-1 1-33 0 0,0 0-43 0 0,-4 1-23 0 0,5-1 23 0 0,0 0 55 0 0,-5 0 61 0 0,-8 0 390 0 0,9 0-350 0 0,2-1-112 0 0,2 0-69 0 0,-3-5 136 0 0,-1-1 28 0 0,5 7-170 0 0,0 0 1 0 0,0 0 0 0 0,0 0 0 0 0,-1-1-1 0 0,1 1 1 0 0,0 0 0 0 0,0 0-1 0 0,-1 0 1 0 0,1 0 0 0 0,0 0-1 0 0,0 0 1 0 0,-1 0 0 0 0,1 0-1 0 0,0 0 1 0 0,0 0 0 0 0,0 0-1 0 0,-1 0 1 0 0,1 0 0 0 0,0 0-1 0 0,0 0 1 0 0,-1 1 0 0 0,1-1-1 0 0,0 0 1 0 0,0 0 0 0 0,-1 0-1 0 0,1 0 1 0 0,0 0 0 0 0,0 0 0 0 0,0 1-1 0 0,0-1 1 0 0,-1 0 0 0 0,1 0-1 0 0,0 0 1 0 0,0 1 0 0 0,0-1-5 0 0,-5 7 146 0 0,5-7-137 0 0,0 0 0 0 0,0 1-1 0 0,-1-1 1 0 0,1 1 0 0 0,0-1 0 0 0,-1 1 0 0 0,1-1 0 0 0,0 0 0 0 0,-1 1 0 0 0,1-1 0 0 0,0 0 0 0 0,-1 1 0 0 0,1-1 0 0 0,-1 0 0 0 0,1 0 0 0 0,-1 1 0 0 0,1-1 0 0 0,-1 0-1 0 0,1 0 1 0 0,-1 0 0 0 0,1 0 0 0 0,-1 1 0 0 0,1-1 0 0 0,-1 0 0 0 0,1 0 0 0 0,-1 0 0 0 0,1 0 0 0 0,-1 0 0 0 0,1 0 0 0 0,-1 0 0 0 0,1-1 0 0 0,-1 1-9 0 0,1 0 5 0 0,-1 0 1 0 0,1 0-1 0 0,-1 0 1 0 0,1 0-1 0 0,-1 0 1 0 0,1 0-1 0 0,-1 0 1 0 0,1 0-1 0 0,-1 0 1 0 0,0 0-1 0 0,1 0 1 0 0,0 0-1 0 0,-1 0 1 0 0,1 0-1 0 0,-1 1 1 0 0,1-1-1 0 0,-1 0 1 0 0,1 0-1 0 0,-1 1 1 0 0,1-1-1 0 0,-1 0 1 0 0,1 1-1 0 0,0-1 1 0 0,-1 0-1 0 0,1 1 1 0 0,0-1-1 0 0,-1 0 1 0 0,1 1-1 0 0,0-1 1 0 0,-1 1-1 0 0,1-1 1 0 0,0 1-6 0 0,-5 6 64 0 0,-6-1 27 0 0,10-6-86 0 0,0 1 1 0 0,0-1-1 0 0,0 1 0 0 0,0-1 1 0 0,0 1-1 0 0,0 0 0 0 0,0-1 0 0 0,0 1 1 0 0,0 0-1 0 0,0-1 0 0 0,0 1 0 0 0,1 0 1 0 0,-1 0-1 0 0,0 0 0 0 0,1 0 1 0 0,-1 0-6 0 0,-5 15 16 0 0,-7 0-16 0 0,-2 5 2 0 0,12-16 17 0 0,1 0-1 0 0,-1-1 0 0 0,2 1 0 0 0,-1 1 0 0 0,0-1 1 0 0,1 0-1 0 0,0 0 0 0 0,0 1 0 0 0,0 4-18 0 0,1-8 5 0 0,0 0 0 0 0,0 0-1 0 0,0 0 1 0 0,0 0 0 0 0,-1-1 0 0 0,1 1-1 0 0,-1 0 1 0 0,1 0 0 0 0,-1-1 0 0 0,0 1-1 0 0,0 0 1 0 0,1-1 0 0 0,-1 1-1 0 0,-1 0-4 0 0,1-1-1 0 0,0 1 0 0 0,0 0 0 0 0,0-1 0 0 0,1 1-1 0 0,-1 0 1 0 0,0-1 0 0 0,1 1 0 0 0,-1 0 0 0 0,1 0-1 0 0,0 0 1 0 0,-1-1 0 0 0,1 1 0 0 0,0 0 0 0 0,0 1 1 0 0,0 34-73 0 0,0 0 66 0 0,0-35 7 0 0,0 0 0 0 0,0-1 0 0 0,0 1 0 0 0,1 0 0 0 0,-1-1 0 0 0,0 1 0 0 0,1 0 0 0 0,-1-1 0 0 0,1 1 0 0 0,0 0 0 0 0,-1-1 0 0 0,1 1 0 0 0,0-1 0 0 0,0 1 0 0 0,1 0 0 0 0,3 6 0 0 0,3 9-29 0 0,-3-5 4 0 0,1 0 1 0 0,6 7 24 0 0,3 0 17 0 0,5-5 48 0 0,12 2 211 0 0,-24-13-191 0 0,1-2-59 0 0,10-2-96 0 0,-7 1-27 0 0,-10 0 83 0 0,-1-1 0 0 0,1 1 0 0 0,0 0 0 0 0,-1 0 0 0 0,1-1 0 0 0,0 1 0 0 0,-1-1 0 0 0,1 0 0 0 0,-1 1 0 0 0,1-1 0 0 0,-1 0 0 0 0,1 0 0 0 0,-1 0 0 0 0,1 0 14 0 0,6-4-46 0 0,2 0 22 0 0,-7 5 24 0 0,-1-2 1 0 0,0 1-1 0 0,1 0 0 0 0,-1 0 0 0 0,0-1 0 0 0,0 1 0 0 0,0-1 0 0 0,0 1 1 0 0,0-1-1 0 0,1-1 0 0 0,1 0 0 0 0,-1 1 0 0 0,1-1 0 0 0,0 1 0 0 0,0 0 0 0 0,0 0 0 0 0,0 1 0 0 0,1-1 0 0 0,-2 1 0 0 0,0 0 0 0 0,0 0 0 0 0,0-1 0 0 0,-1 1 0 0 0,1-1 0 0 0,0 0 0 0 0,0 0 0 0 0,3-9 0 0 0,-4 6 0 0 0,25-27 0 0 0,-25 28 0 0 0,0-1 0 0 0,0 1 0 0 0,-1 0 0 0 0,0-1 0 0 0,0 1 0 0 0,1-2 0 0 0,-1 1 0 0 0,0 1 0 0 0,0-1 0 0 0,0 1 0 0 0,1 0 0 0 0,0-1 0 0 0,0 0 0 0 0,3-3 0 0 0,-4 6 0 0 0,0 1 0 0 0,0-1 0 0 0,0 1 0 0 0,0 0 0 0 0,-1-1 0 0 0,1 0 0 0 0,0 1 0 0 0,-1-1 0 0 0,1 1 0 0 0,-1-1 0 0 0,0 0 0 0 0,0 1 0 0 0,1-1 0 0 0,-1 0 0 0 0,0-22-37 0 0,0-32-134 0 0,0 54 164 0 0,-1 0 1 0 0,1 1 0 0 0,0-1 0 0 0,0 0 0 0 0,-1 0 0 0 0,1 1 0 0 0,-1-1-1 0 0,0 0 1 0 0,0 0 0 0 0,1 1 0 0 0,-1-1 0 0 0,0 1 0 0 0,0-1 6 0 0,0 1-4 0 0,0-1 0 0 0,0 0 1 0 0,0 1-1 0 0,0-1 0 0 0,0 0 0 0 0,1 1 1 0 0,-1-1-1 0 0,1 0 0 0 0,-1 1 1 0 0,1-1-1 0 0,0 0 0 0 0,0 0 1 0 0,0 0 3 0 0,0-4-36 0 0,0-17-76 0 0,0 20 20 0 0,0 3-4 0 0,0 0 2 0 0,0 0 14 0 0,0 3 24 0 0,0-3 54 0 0,0 1 0 0 0,0 0 0 0 0,0-1 0 0 0,0 1 0 0 0,0-1 0 0 0,0 1 0 0 0,0-1 0 0 0,0 1 0 0 0,1 0 0 0 0,-1-1-1 0 0,0 1 1 0 0,0-1 0 0 0,1 1 0 0 0,-1-1 0 0 0,0 1 0 0 0,1-1 0 0 0,-1 1 0 0 0,1-1 0 0 0,-1 0 0 0 0,1 1 0 0 0,-1-1 0 0 0,0 1 0 0 0,1-1 0 0 0,0 0 2 0 0,0 1-2 0 0,-1-1 0 0 0,1 1 1 0 0,-1-1-1 0 0,1 1 0 0 0,0-1 1 0 0,-1 1-1 0 0,1-1 0 0 0,-1 1 1 0 0,1-1-1 0 0,-1 1 1 0 0,0 0-1 0 0,1-1 0 0 0,-1 1 1 0 0,0 0-1 0 0,1-1 0 0 0,-1 1 1 0 0,0 0-1 0 0,0 0 0 0 0,0-1 1 0 0,1 1-1 0 0,-1 0 1 0 0,0 0-1 0 0,0-1 0 0 0,0 1 1 0 0,0 0 1 0 0,0 1 0 0 0,0-1 0 0 0,0 1 0 0 0,0 0 0 0 0,1 0 0 0 0,-1-1 0 0 0,1 1 0 0 0,-1-1 0 0 0,1 1 0 0 0,-1 0 0 0 0,1-1 0 0 0,0 0 0 0 0,0 1 0 0 0,0-1 0 0 0,0 1 0 0 0,4 6 0 0 0,-2-3 1 0 0,-1 0 1 0 0,1 1 0 0 0,-1-1 0 0 0,0 1 0 0 0,0-1 0 0 0,-1 1 0 0 0,0 0 0 0 0,0-1-1 0 0,0 1 1 0 0,0 0-2 0 0,0 13 81 0 0,6 0-2 0 0,-2-9-33 0 0,4 14 101 0 0,-7-20-109 0 0,-1 0 0 0 0,1 0-1 0 0,-1 0 1 0 0,0 0 0 0 0,0 0 0 0 0,0 1 0 0 0,-1-1 0 0 0,1 3-38 0 0,1 23 409 0 0,2-20-233 0 0,6 1-47 0 0,-9-10-113 0 0,1 1 0 0 0,-1 0 0 0 0,1 0 0 0 0,-1 0 1 0 0,0 0-1 0 0,1 0 0 0 0,-1 0 0 0 0,0 0 0 0 0,0 0 0 0 0,-1 1 1 0 0,1-1-1 0 0,0 0 0 0 0,-1 0 0 0 0,1 1 0 0 0,-1-1 1 0 0,0 0-1 0 0,0 1 0 0 0,0-1 0 0 0,0 1 0 0 0,0-1 1 0 0,-1 1-17 0 0,1-3 3 0 0,0 1 1 0 0,0-1 0 0 0,0 1-1 0 0,0-1 1 0 0,0 1-1 0 0,0-1 1 0 0,0 1 0 0 0,0-1-1 0 0,0 1 1 0 0,0-1 0 0 0,0 1-1 0 0,0-1 1 0 0,1 1 0 0 0,-1-1-1 0 0,0 1 1 0 0,0-1 0 0 0,0 0-1 0 0,1 1 1 0 0,-1-1 0 0 0,0 1-1 0 0,0-1 1 0 0,1 1 0 0 0,-1-1-1 0 0,0 0 1 0 0,1 1-1 0 0,-1-1 1 0 0,1 0 0 0 0,-1 1-1 0 0,0-1 1 0 0,1 0 0 0 0,-1 0-1 0 0,1 1-3 0 0,6 3 44 0 0,-2 10 9 0 0,6-1-26 0 0,-9-11-36 0 0,-2-2-83 0 0,0 1-85 0 0,0-1 43 0 0,0 0-36 0 0,0 0-38 0 0,0 0-36 0 0,0 0-342 0 0,0 0 76 0 0,0 0-50 0 0,0 0-664 0 0,0 0-520 0 0,0 0-990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33.9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16 8408 0 0,'0'0'190'0'0,"0"0"28"0"0,0-2 8 0 0,0 1-212 0 0,0 0-1 0 0,0 1 0 0 0,0-1 0 0 0,0 0 0 0 0,0 1 0 0 0,0-1 0 0 0,-1 0 1 0 0,1 0-1 0 0,0 1 0 0 0,0-1 0 0 0,0 1 0 0 0,-1-1 0 0 0,1 0 1 0 0,0 1-1 0 0,-1-1-13 0 0,0 1 3 0 0,1-1-1 0 0,-1 1 1 0 0,0 0 0 0 0,0-1 0 0 0,0 1 0 0 0,1 0 0 0 0,-1 0 0 0 0,0-1-1 0 0,0 1 1 0 0,0 0 0 0 0,0 0 0 0 0,0 0 0 0 0,1 0 0 0 0,-2 0-3 0 0,-3 0 23 0 0,0 0 46 0 0,1 0 38 0 0,-1 0 36 0 0,-3 0 163 0 0,0 0 63 0 0,-18 0 1008 0 0,14 0-843 0 0,6 0-305 0 0,1 0-39 0 0,-1 0-49 0 0,0 0-55 0 0,5 0-60 0 0,1 0 0 0 0,-1 0 0 0 0,0 0 0 0 0,1 0 0 0 0,-1 0 0 0 0,0 1 0 0 0,1-1 0 0 0,-1 0 0 0 0,0 0 0 0 0,1 0 0 0 0,-1 0 0 0 0,0 1 0 0 0,1-1 0 0 0,-1 0 0 0 0,0 1 0 0 0,1-1 0 0 0,-1 1 0 0 0,1-1 0 0 0,-1 0 0 0 0,1 1 0 0 0,-1-1 0 0 0,1 1 0 0 0,-1 0 0 0 0,1-1 0 0 0,0 1 0 0 0,-1-1-26 0 0,-4 6 261 0 0,1-4-174 0 0,-3-2-39 0 0,6 0-39 0 0,0 1-1 0 0,0-1 0 0 0,0 0 1 0 0,0 0-1 0 0,0 0 1 0 0,0 1-1 0 0,0-1 0 0 0,0 0 1 0 0,1 1-1 0 0,-1-1 0 0 0,0 1 1 0 0,0-1-1 0 0,0 1 1 0 0,0 0-1 0 0,1-1 0 0 0,-1 1 1 0 0,0 0-1 0 0,1 0 1 0 0,-1-1-1 0 0,0 1 0 0 0,1 0 1 0 0,-1 0-1 0 0,1 0 0 0 0,-1 0 1 0 0,1-1-1 0 0,0 1 1 0 0,-1 1-9 0 0,-10 13 96 0 0,0-3-23 0 0,5-6 38 0 0,0 1 0 0 0,1 0 0 0 0,0 0 0 0 0,0 0-111 0 0,-2 9 119 0 0,-2 7 187 0 0,3-7-108 0 0,2 8 45 0 0,4-11-112 0 0,-2-3-46 0 0,-4 3-29 0 0,2-4-80 0 0,0 13-56 0 0,5-6-17 0 0,2-1 35 0 0,5 9 29 0 0,-6-18 43 0 0,3 13 44 0 0,8-3 15 0 0,-2-4-5 0 0,13 12 53 0 0,-22-23-110 0 0,-1 1 1 0 0,1-1-1 0 0,0 0 1 0 0,0 0-1 0 0,-1 0 1 0 0,1 0-1 0 0,0 0 1 0 0,0-1-1 0 0,0 1 0 0 0,0-1 1 0 0,0 1-1 0 0,0-1 1 0 0,0 1-1 0 0,1-1-7 0 0,12 0 25 0 0,15 0 27 0 0,-16-3-51 0 0,-4-8-1 0 0,-7 11 1 0 0,-1-1 1 0 0,1 1-1 0 0,-1-1 1 0 0,1 1-1 0 0,-1 0 1 0 0,1 0-1 0 0,1 0-1 0 0,6-3 43 0 0,12-10-32 0 0,-14 0-1 0 0,5 7 33 0 0,-9 3-36 0 0,1 1-1 0 0,-1-2 1 0 0,0 1 0 0 0,0 0 0 0 0,-1-1 0 0 0,1 0-1 0 0,-1 0 1 0 0,1 0 0 0 0,-1 0 0 0 0,0-1 0 0 0,1-3-7 0 0,-1-5 0 0 0,-2 11 0 0 0,-1-1 0 0 0,1 1 0 0 0,-1 0 0 0 0,1 0 0 0 0,0-1 0 0 0,0 1 0 0 0,0 0 0 0 0,0 0 0 0 0,0 0 0 0 0,1 0 0 0 0,-1 0 0 0 0,0 0 0 0 0,1 0 0 0 0,0 0 0 0 0,-1 0 0 0 0,1 0 0 0 0,-1 1 0 0 0,1-1 0 0 0,-1 0 0 0 0,0 0 0 0 0,1-1 0 0 0,-1 1 0 0 0,0 0 0 0 0,-1 0 0 0 0,1 0 0 0 0,0-1 0 0 0,-1 1 0 0 0,1 0 0 0 0,-1-1 0 0 0,3-10 0 0 0,0 6-6 0 0,1-1 0 0 0,-1 1 0 0 0,5-6 6 0 0,1-3-66 0 0,1-5-24 0 0,-8 16 61 0 0,0-1 0 0 0,0 1 0 0 0,1 0 0 0 0,0 0 0 0 0,1 0 0 0 0,2-4 29 0 0,-3 6-84 0 0,-3 3-4 0 0,0 0 0 0 0,0 0-3 0 0,7 1 6 0 0,-3 1 33 0 0,-3-2 50 0 0,-1 1-1 0 0,0-1 1 0 0,1 0 0 0 0,-1 1 0 0 0,0-1 0 0 0,1 1 0 0 0,-1-1 0 0 0,0 1 0 0 0,0-1 0 0 0,0 1-1 0 0,1-1 1 0 0,-1 1 0 0 0,0 0 0 0 0,0-1 0 0 0,0 1 0 0 0,0-1 0 0 0,0 1 0 0 0,0-1 0 0 0,0 1-1 0 0,0-1 1 0 0,0 1 2 0 0,1 9-20 0 0,1-2-23 0 0,11 8-20 0 0,-3-5 20 0 0,-6-3 53 0 0,-3 9-10 0 0,-1-15 0 0 0,0 1 0 0 0,0-1 0 0 0,0 0 0 0 0,0 1 0 0 0,0-1 0 0 0,1 1 0 0 0,-1-1 0 0 0,1 0 0 0 0,0 1 0 0 0,0 1 0 0 0,47 92 0 0 0,-21-64 0 0 0,-22-19 0 0 0,6-7 0 0 0,-6 4-12 0 0,6-4-36 0 0,-6 0 36 0 0,-1 0 3 0 0,3-5-46 0 0,-5-1-49 0 0,-2 0-118 0 0,0 0-188 0 0,0 0-6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50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17 5072 0 0,'0'0'144'0'0,"0"0"-32"0"0,0 0-5 0 0,0 0 36 0 0,0 0 119 0 0,0 0 220 0 0,0 0 20 0 0,0 0-9 0 0,0 0-45 0 0,0 0-21 0 0,0 0-3 0 0,0 0-12 0 0,0 0-50 0 0,0 0-18 0 0,0 0-6 0 0,0 0-2 0 0,0 0 0 0 0,0 0 0 0 0,0 0 0 0 0,0 0-14 0 0,0 2-56 0 0,0 5-92 0 0,0 18 408 0 0,0-19-450 0 0,0-1-63 0 0,-3 0 194 0 0,2-3-228 0 0,0-1 0 0 0,0 0 0 0 0,0 1 0 0 0,0-1 0 0 0,0 1 0 0 0,0-1 0 0 0,0 1 0 0 0,1 0 0 0 0,-1 1-35 0 0,-3 19 264 0 0,3 2-59 0 0,1 1-63 0 0,1-4-70 0 0,-1-6-12 0 0,-1 0 33 0 0,1 45 375 0 0,4-35-307 0 0,0-6-93 0 0,-1-9-16 0 0,-1 0-1 0 0,-1 0 1 0 0,1 0-1 0 0,-1 8-51 0 0,-1-3 60 0 0,-1-7-22 0 0,1 0-1 0 0,0 0 1 0 0,1 0 0 0 0,0 0-1 0 0,1 1-37 0 0,-2-5 16 0 0,4 8 59 0 0,-1 1 0 0 0,-1 0-1 0 0,0 0 1 0 0,0 9-75 0 0,-2-3 85 0 0,-1-12-38 0 0,1 1 0 0 0,0-1 0 0 0,1 1 0 0 0,0-1 0 0 0,1 4-47 0 0,8 21 92 0 0,-4-3-36 0 0,-1-13-40 0 0,-3-13-7 0 0,-1 0 0 0 0,0 1 1 0 0,0-1-1 0 0,0 0 0 0 0,0 1 1 0 0,-1-1-1 0 0,1 1 1 0 0,-1 1-10 0 0,0-2 5 0 0,0 1 1 0 0,0-1-1 0 0,1 0 1 0 0,-1 0 0 0 0,1 1-1 0 0,0-1 1 0 0,0 0 0 0 0,0 0-1 0 0,0 0 1 0 0,2 2-6 0 0,1 6 19 0 0,-1-2 11 0 0,1-1 0 0 0,0 1 0 0 0,1-1 0 0 0,-1 0 0 0 0,6 7-30 0 0,-5-8 24 0 0,27 30 182 0 0,-25-26-163 0 0,-4-5-13 0 0,1 0 0 0 0,-1-1 0 0 0,1 0 0 0 0,0 0 0 0 0,0 0 0 0 0,1-1 0 0 0,0 1-1 0 0,-1-1 1 0 0,3 1-30 0 0,5 2 46 0 0,-6-3-5 0 0,0 0 1 0 0,0 0 0 0 0,0 1-1 0 0,4 3-41 0 0,-7-5 28 0 0,0 0 0 0 0,0 0 0 0 0,1 0 0 0 0,-1-1 0 0 0,3 2-28 0 0,-1-2 31 0 0,0 0-1 0 0,0 0 0 0 0,0 0 1 0 0,1-1-1 0 0,1 1-30 0 0,15 4 104 0 0,-7-1-12 0 0,-12-3-72 0 0,1-1 0 0 0,-1 0 0 0 0,1 0 0 0 0,-1 0 0 0 0,1 0 0 0 0,-1-1 0 0 0,1 1 0 0 0,-1-1 0 0 0,1 0-20 0 0,12 0 66 0 0,-10 1-31 0 0,1-1-1 0 0,-1 0 0 0 0,1 0 1 0 0,-1-1-1 0 0,1 0 0 0 0,0-1-34 0 0,14-8 138 0 0,-8 7-70 0 0,-11 2-53 0 0,1 1 1 0 0,-1-1 0 0 0,0 1-1 0 0,1-1 1 0 0,-1 0 0 0 0,0 0-1 0 0,0 0 1 0 0,0 0-1 0 0,0 0 1 0 0,0-1 0 0 0,0 1-1 0 0,0 0 1 0 0,0-1-1 0 0,0 0-15 0 0,0 1 16 0 0,0-1-1 0 0,0 1 1 0 0,-1-1-1 0 0,1 1 1 0 0,1 0-1 0 0,-1 0 1 0 0,0 0-1 0 0,0 0 1 0 0,0 0-1 0 0,0 0 1 0 0,1 1-1 0 0,-1-1-15 0 0,16-6 92 0 0,-15 5-81 0 0,-1-1 1 0 0,1 1 0 0 0,-1 0 0 0 0,0-1-1 0 0,0 0 1 0 0,0 1 0 0 0,0-2-12 0 0,15-18 72 0 0,4 1 10 0 0,0 0 67 0 0,17-17 228 0 0,-29 27-270 0 0,-2-1-51 0 0,-5 8-46 0 0,-1 0 0 0 0,1 1 0 0 0,1 0-1 0 0,-1 0 1 0 0,0-1 0 0 0,2 0-10 0 0,-3 3 0 0 0,1 0 1 0 0,-1 0-1 0 0,0 0 1 0 0,0 0-1 0 0,0-1 1 0 0,0 1-1 0 0,0-1 1 0 0,0 1 0 0 0,0-1-1 0 0,0 1 1 0 0,0-1-1 0 0,-1 1 1 0 0,1-1-1 0 0,-1 0 1 0 0,1 1-1 0 0,-1-1 1 0 0,0 0-1 0 0,1 0 1 0 0,-1 1-1 0 0,0-1 0 0 0,0 0 0 0 0,0 0 0 0 0,0 0 0 0 0,1 0 0 0 0,-1 1 0 0 0,0-1 0 0 0,1 0 0 0 0,0 0 0 0 0,-1 1 0 0 0,1-1 0 0 0,0 0 0 0 0,0 1 0 0 0,0-1 0 0 0,0 1 0 0 0,0-1 0 0 0,0 1 0 0 0,0-1 0 0 0,0 0 0 0 0,-1 1 0 0 0,1-1 0 0 0,0 0 0 0 0,-1 1 0 0 0,1-1 0 0 0,-1 0 0 0 0,0 0 0 0 0,1 0 0 0 0,-1 1 0 0 0,0-1 0 0 0,0-2 0 0 0,0 1 0 0 0,1 0 0 0 0,-1 0 0 0 0,1-1 0 0 0,0 1 0 0 0,0 0 0 0 0,0 0 0 0 0,0 0 0 0 0,0 0 0 0 0,5-13 0 0 0,-4 2 0 0 0,0 0 0 0 0,-1-1 0 0 0,0 1 0 0 0,-2 0 0 0 0,0-7 0 0 0,0-15-20 0 0,0 23-36 0 0,0-1 1 0 0,-1 1-1 0 0,-2-12 56 0 0,1 12-36 0 0,1 0-1 0 0,0 1 1 0 0,1-13 36 0 0,1-19-91 0 0,0-1 85 0 0,0-98 217 0 0,0 82-194 0 0,0 25-78 0 0,0 0-74 0 0,0 34 12 0 0,0 2 47 0 0,0 0 12 0 0,0 0 0 0 0,0 0 0 0 0,2 0 11 0 0,-1 0 52 0 0,0 0 1 0 0,0 0-1 0 0,-1 0 0 0 0,1 0 1 0 0,0 0-1 0 0,-1 0 0 0 0,1 0 0 0 0,0 0 1 0 0,-1 0-1 0 0,1 1 0 0 0,0-1 1 0 0,-1 0-1 0 0,1 1 0 0 0,-1-1 0 0 0,1 0 1 0 0,0 1 0 0 0,-1 0 0 0 0,0 0 0 0 0,1-1 0 0 0,-1 1 0 0 0,0 0 0 0 0,0 0 0 0 0,1 0 0 0 0,-1 0 0 0 0,0 0 0 0 0,0-1 0 0 0,0 1 0 0 0,0 0 0 0 0,0 0 0 0 0,0 1 0 0 0,-1 3 0 0 0,2-3 2 0 0,12 23-17 0 0,-6-11-34 0 0,2 4 21 0 0,-8-16 23 0 0,0 0 0 0 0,-1 0-1 0 0,1 1 1 0 0,0-1 0 0 0,-1 1 0 0 0,0-1 0 0 0,0 0 0 0 0,1 1 0 0 0,-1-1 0 0 0,-1 3 5 0 0,2 12-3 0 0,5-1 3 0 0,-4-13 0 0 0,-1 0 0 0 0,0 0 0 0 0,0 1 0 0 0,0-1 0 0 0,-1 1 0 0 0,1-1 0 0 0,-1 1 0 0 0,1 1 0 0 0,-1-2 0 0 0,0 0 0 0 0,0 1 0 0 0,1-1 0 0 0,-1 0 0 0 0,1 0 0 0 0,0 1 0 0 0,0-1 0 0 0,0 0 0 0 0,1 3 0 0 0,4 9 0 0 0,-4-5 0 0 0,-1 0 0 0 0,0 0 0 0 0,-1 0 0 0 0,0 1 0 0 0,0 0 0 0 0,-1-1 0 0 0,1-1 0 0 0,0 1 0 0 0,2 8 0 0 0,4 6 0 0 0,-4-18 0 0 0,0 0 0 0 0,-1 1 0 0 0,0-1 0 0 0,0 1 0 0 0,-1-1 0 0 0,1 2 0 0 0,0 5 0 0 0,0 0 0 0 0,1 0 0 0 0,1 0 0 0 0,2 8 0 0 0,-4-17 0 0 0,1 10 14 0 0,0 0-1 0 0,-1 0 0 0 0,-1 0 1 0 0,0 0-1 0 0,-1 7-13 0 0,0 16 12 0 0,0-22 18 0 0,0-9-8 0 0,1-1-1 0 0,0 1 1 0 0,0-1-1 0 0,0 1 0 0 0,1-1 1 0 0,-1 0-1 0 0,1 1 0 0 0,1 1-21 0 0,0-1 11 0 0,6 19 65 0 0,-4 6 77 0 0,-4-30-142 0 0,0 1-1 0 0,0 0 0 0 0,0 0 0 0 0,1 0 0 0 0,-1-1 0 0 0,1 1 0 0 0,-1 0 0 0 0,1-1 1 0 0,0 1-1 0 0,0 0 0 0 0,-1-1 0 0 0,1 1 0 0 0,1-1-10 0 0,-1 1 8 0 0,0 0 1 0 0,0-1-1 0 0,-1 1 0 0 0,1-1 1 0 0,0 1-1 0 0,-1 0 0 0 0,1-1 1 0 0,-1 1-1 0 0,1 0 0 0 0,-1 0 1 0 0,0 0-1 0 0,0-1 0 0 0,1 1-8 0 0,-2 15 69 0 0,0-13-46 0 0,1 1 0 0 0,-1-1-1 0 0,1 0 1 0 0,1 1-1 0 0,-1-1 1 0 0,0 1-1 0 0,1-1 1 0 0,0 0-1 0 0,1 4-22 0 0,9 6 80 0 0,-8-12 0 0 0,-3-2-2 0 0,0 0-12 0 0,0 0-2 0 0,0 3 16 0 0,0-1-55 0 0,0 2-73 0 0,0-2 90 0 0,0-2 21 0 0,0 1 39 0 0,0 0 44 0 0,0 0 54 0 0,-1-2-197 0 0,1 0-1 0 0,0 1 1 0 0,0-1 0 0 0,1 0 0 0 0,-1 0 0 0 0,0 1 0 0 0,0-1-1 0 0,0 0 1 0 0,0 1 0 0 0,1-1 0 0 0,-1 0 0 0 0,0 1 0 0 0,0-1 0 0 0,1 1-1 0 0,-1-1-2 0 0,1 1-5 0 0,-1-1 0 0 0,1 1 0 0 0,0 0 0 0 0,-1-1 0 0 0,1 1 0 0 0,0 0 0 0 0,-1 0 0 0 0,1 0 0 0 0,0-1 0 0 0,-1 1 0 0 0,1 0 0 0 0,0 0-1 0 0,-1 0 1 0 0,1 0 0 0 0,0 0 5 0 0,-1 0 0 0 0,0 0-2 0 0,0 0-1 0 0,0 0 1 0 0,0 0 0 0 0,0 0-1 0 0,0 0 1 0 0,0 1-1 0 0,1-1 1 0 0,-1 0-1 0 0,0 0 1 0 0,0 0 0 0 0,0 0-1 0 0,0 0 1 0 0,0 0-1 0 0,0 0 1 0 0,0 0-1 0 0,0-1 1 0 0,0 1 0 0 0,0 0-1 0 0,1 0 1 0 0,-1 0-1 0 0,0 0 1 0 0,0 0-1 0 0,0 0 1 0 0,0 0 0 0 0,0 0-1 0 0,0 0 1 0 0,0 0-1 0 0,0 0 1 0 0,0 0-1 0 0,0 0 1 0 0,0 0-1 0 0,0 0 1 0 0,0 0 0 0 0,0 0-1 0 0,1 0 1 0 0,-1-1-1 0 0,0 1 1 0 0,0 0-1 0 0,0 0 1 0 0,0 0 0 0 0,0 0-1 0 0,0 0 1 0 0,0 0-1 0 0,0 0 1 0 0,0 0-1 0 0,0 0 1 0 0,0 0 0 0 0,0-1-1 0 0,0 1 1 0 0,0 0-1 0 0,0 0 1 0 0,0 0-1 0 0,0 0 1 0 0,0 0 0 0 0,0 0-1 0 0,0 0 1 0 0,0 0 2 0 0,0-1-113 0 0,0 1 34 0 0,0-1 9 0 0,0 1 83 0 0,0-1 46 0 0,0-1 241 0 0,0 1-231 0 0,0 1-72 0 0,0-1-33 0 0,0 1-42 0 0,0-1-46 0 0,0 0-32 0 0,0 1-48 0 0,0-1-51 0 0,0 1-57 0 0,0-1-61 0 0,0 0-65 0 0,0 0-72 0 0,0 0-74 0 0,0 1-840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29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7792 0 0,'0'0'230'0'0,"0"0"-68"0"0,0 0-25 0 0,0 0 36 0 0,0 0 131 0 0,0 0 244 0 0,0 0 18 0 0,0 0 6 0 0,0 0 17 0 0,0 0 10 0 0,0 0 1 0 0,0 0-31 0 0,0 0-129 0 0,0 0-59 0 0,0 0-11 0 0,0 2-2 0 0,2 5-142 0 0,3-2 22 0 0,0-1-30 0 0,-3 0-9 0 0,0 1 24 0 0,-2 2 70 0 0,0 4-155 0 0,0-1-47 0 0,0 42 168 0 0,0-47-234 0 0,2 11 92 0 0,4-1-33 0 0,0 1 7 0 0,-4 3 42 0 0,-3 3-14 0 0,1-12-31 0 0,-1-1 0 0 0,1 1-1 0 0,1 0 1 0 0,0 0 0 0 0,2 10-98 0 0,7 1 238 0 0,-4 6-22 0 0,0-12-127 0 0,-5-11-76 0 0,0-1-1 0 0,0 0 1 0 0,0 1 0 0 0,0-1 0 0 0,0 0 0 0 0,-1 1-1 0 0,1-1 1 0 0,-1 2-13 0 0,0 0 16 0 0,-1 0 1 0 0,1 0-1 0 0,1 0 0 0 0,-1 0 0 0 0,1 0 1 0 0,0 0-1 0 0,0 0 0 0 0,0-1 1 0 0,0 1-1 0 0,1 0-16 0 0,4 8 62 0 0,-5-11-48 0 0,0 0-1 0 0,-1 0 0 0 0,1-1 0 0 0,-1 1 0 0 0,0 0 0 0 0,1 0 0 0 0,-1 0 0 0 0,0 0 0 0 0,0 0 0 0 0,0 0 0 0 0,-1 1-13 0 0,1-1 13 0 0,0 0 0 0 0,0 0 0 0 0,0 0 0 0 0,0 0 0 0 0,0 0-1 0 0,0-1 1 0 0,0 1 0 0 0,1 0 0 0 0,-1 0 0 0 0,1 0 0 0 0,0 1-13 0 0,-1-3 1 0 0,4 10 59 0 0,1-1 0 0 0,0 0 1 0 0,1-1-1 0 0,0 1-60 0 0,-2-3 75 0 0,-5 4-62 0 0,1-10-5 0 0,0 9 68 0 0,0-2-56 0 0,0-4 55 0 0,3-1-6 0 0,7 9-27 0 0,-7-8-97 0 0,-3-3-45 0 0,0 0-11 0 0,0 0 29 0 0,0 0-20 0 0,0 0-60 0 0,0 0-164 0 0,0 0-299 0 0,0 0 362 0 0,1 0-5 0 0,-1 0-58 0 0,1 0 117 0 0,0 0-35 0 0,0 0-40 0 0,0 0-36 0 0,1 0-417 0 0,0 0 111 0 0,-1 0-49 0 0,2 0-783 0 0,-1 0-608 0 0,-1 0-1160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29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8984 0 0,'-13'14'200'0'0,"10"-12"33"0"0,3-2 15 0 0,0 3-36 0 0,0 1-179 0 0,0 5-23 0 0,0-7-10 0 0,0-1 0 0 0,0 1 0 0 0,1-1 0 0 0,-1 1 0 0 0,0-1 0 0 0,0 0 0 0 0,1 1 0 0 0,-1-1 0 0 0,1 1 0 0 0,-1-1 0 0 0,3 4 40 0 0,-1-2 68 0 0,2 3 143 0 0,-3-5-188 0 0,-1 1-1 0 0,1 0 1 0 0,0-1-1 0 0,-1 1 1 0 0,0 0 0 0 0,1-1-1 0 0,-1 1 1 0 0,0 0-1 0 0,0-1 1 0 0,1 1 0 0 0,-2 1-63 0 0,2 2 250 0 0,1 0-33 0 0,3 5 144 0 0,2 3 69 0 0,-6-1-110 0 0,-1-5-135 0 0,0-5-126 0 0,0 1 1 0 0,0-1 0 0 0,0 0-1 0 0,0 0 1 0 0,0 0 0 0 0,0 1 0 0 0,1-1-1 0 0,-1 0 1 0 0,1 0 0 0 0,0 1-60 0 0,4 5 181 0 0,1 2 14 0 0,-4 4-70 0 0,-2 10-21 0 0,0-3-56 0 0,0-21-47 0 0,0 0 0 0 0,0 0 0 0 0,0 1 0 0 0,0-1 0 0 0,0 0 0 0 0,0 0-1 0 0,0 0 1 0 0,0 0 0 0 0,0 0 0 0 0,0 0 0 0 0,0 0 0 0 0,0 0 0 0 0,0 0 0 0 0,0 0 0 0 0,0 1 0 0 0,0-1 0 0 0,0 0 0 0 0,0 0 0 0 0,0 0 0 0 0,0 0 0 0 0,0 0-1 0 0,0 0 1 0 0,0 0 0 0 0,0 0 0 0 0,1 0 0 0 0,-1 0 0 0 0,0 0 0 0 0,0 0 0 0 0,0 1 0 0 0,0-1 0 0 0,0 0 0 0 0,0 0 0 0 0,0 0 0 0 0,0 0 0 0 0,0 0 0 0 0,0 0 0 0 0,0 0-1 0 0,0 0 1 0 0,0 0 0 0 0,1 0 0 0 0,-1 0 0 0 0,0 0 0 0 0,0 0 0 0 0,0 0 0 0 0,0 0 0 0 0,0 0 0 0 0,0 0 0 0 0,0 0 0 0 0,0 0 0 0 0,0 0 0 0 0,0 0 0 0 0,1 0-1 0 0,-1 0 1 0 0,0 0 0 0 0,0 0 0 0 0,0 0 0 0 0,0 0-1 0 0,1 0 2 0 0,-1 0-1 0 0,0 0 0 0 0,1 0 1 0 0,-1 0-1 0 0,1 0 0 0 0,-1 0 1 0 0,1 0-1 0 0,-1 0 1 0 0,1 0-1 0 0,-1 0 0 0 0,1 1 1 0 0,-1-1-1 0 0,1 0 0 0 0,-1 0 1 0 0,0 1-1 0 0,1-1 1 0 0,-1 0-1 0 0,1 0 0 0 0,-1 1 1 0 0,0-1-1 0 0,1 0 0 0 0,-1 1 1 0 0,0-1-1 0 0,1 1 0 0 0,-1-1 1 0 0,0 0-1 0 0,0 1 1 0 0,1-1-1 0 0,-1 1 0 0 0,0-1-1 0 0,1 17 26 0 0,-1-12-42 0 0,0-2-131 0 0,0-3-82 0 0,0 0 112 0 0,0 0-39 0 0,0 1-61 0 0,0 0-109 0 0,0 1-127 0 0,0 1-113 0 0,0-1 80 0 0,0 0-43 0 0,0 3-620 0 0,0 1-487 0 0,0 4-926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29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10536 0 0,'0'0'233'0'0,"0"0"39"0"0,0 0 17 0 0,0 0-27 0 0,-1 0-197 0 0,-1 0-37 0 0,-9 0 28 0 0,9 0 18 0 0,2 0 87 0 0,0 0 151 0 0,0 0 9 0 0,3 0-770 0 0,3 0-706 0 0,-4 0 634 0 0,0 0 6 0 0,1 0-70 0 0,3 0-982 0 0,4 0-898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31.4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432 47 7312 0 0,'-13'-13'165'0'0,"10"10"22"0"0,3 3 9 0 0,-1 0-91 0 0,-1-1-37 0 0,0 1-23 0 0,-2 0-43 0 0,0 0-25 0 0,1-1 38 0 0,-13-10-15 0 0,7 9 13 0 0,5 2 36 0 0,-6-1 351 0 0,1-1-102 0 0,2-1-83 0 0,0 0-61 0 0,6 2-127 0 0,-1 0 0 0 0,0 0 0 0 0,1 0 0 0 0,-1 1 1 0 0,0-1-1 0 0,1 1 0 0 0,-1-1 0 0 0,0 1 0 0 0,1 0 1 0 0,-1 0-1 0 0,0-1 0 0 0,0 1 0 0 0,0 1-27 0 0,-5 0 115 0 0,-7 6 102 0 0,3-2 2 0 0,1-3-46 0 0,-1-1 25 0 0,-2 5 25 0 0,0 1-15 0 0,2-6-37 0 0,10-1-149 0 0,-1 1 0 0 0,1-1 1 0 0,-1 0-1 0 0,1 0 0 0 0,-1 0 0 0 0,1 1 0 0 0,0-1 0 0 0,-1 1 0 0 0,1-1 0 0 0,-1 1 0 0 0,1 0 0 0 0,0-1-22 0 0,-12 12 200 0 0,-4 1 10 0 0,7-8-125 0 0,7-4-73 0 0,1 0-1 0 0,0 0 1 0 0,0 0-1 0 0,-1 0 1 0 0,1 1 0 0 0,0-1-1 0 0,0 1 1 0 0,0-1-1 0 0,0 1-11 0 0,-18 18 73 0 0,-24 24 239 0 0,24-16-126 0 0,11-10-106 0 0,3-1 9 0 0,5-13-71 0 0,0 0 0 0 0,0 0 0 0 0,-1 0 0 0 0,1 0 0 0 0,-1 0 0 0 0,-2 2-18 0 0,1-2 17 0 0,1 0 0 0 0,0-1 0 0 0,0 1 0 0 0,1 0 0 0 0,-1 0 0 0 0,1 0 0 0 0,0 0 0 0 0,-1 1-17 0 0,-1 7 40 0 0,-3 1 11 0 0,5-11-43 0 0,0-1 0 0 0,0 1 0 0 0,0-1 0 0 0,0 1 0 0 0,1-1 0 0 0,-1 1-1 0 0,1 0 1 0 0,-1-1 0 0 0,1 1 0 0 0,0 0 0 0 0,0-1 0 0 0,0 1 0 0 0,0 0 0 0 0,0 0-8 0 0,0 91 272 0 0,0-91-267 0 0,0-1 0 0 0,0 1 0 0 0,0 0-1 0 0,1-1 1 0 0,-1 1 0 0 0,0 0 0 0 0,1-1 0 0 0,0 1 0 0 0,-1-1 0 0 0,1 1 0 0 0,0-1 0 0 0,0 1 0 0 0,0-1 0 0 0,0 1-5 0 0,4 6 11 0 0,0 5 1 0 0,6-8 36 0 0,-7 2-33 0 0,-3-6-12 0 0,-1-1 0 0 0,0 0 0 0 0,0 1 0 0 0,1-1 0 0 0,-1 1 0 0 0,0-1-1 0 0,0 0 1 0 0,1 1 0 0 0,-1-1 0 0 0,1 1 0 0 0,-1-1 0 0 0,0 0-1 0 0,1 0 1 0 0,-1 1 0 0 0,1-1 0 0 0,-1 0 0 0 0,1 0 0 0 0,-1 1-1 0 0,1-1 1 0 0,-1 0 0 0 0,1 0 0 0 0,-1 0 0 0 0,1 0 0 0 0,-1 0-1 0 0,1 0 1 0 0,-1 0 0 0 0,1 0 0 0 0,-1 0 0 0 0,1 0 0 0 0,-1 0-1 0 0,1 0 1 0 0,-1 0-3 0 0,17 1 93 0 0,13-1 41 0 0,-13-4-111 0 0,31-23-23 0 0,24-20 0 0 0,-66 44 0 0 0,-1-1 0 0 0,0 0 0 0 0,-1 0 0 0 0,1-1 0 0 0,-1 0 0 0 0,0 0 0 0 0,0 0 0 0 0,0 0 0 0 0,0 0 0 0 0,0-3 0 0 0,3-3 0 0 0,10-14 1 0 0,5-7-50 0 0,-10 3-86 0 0,-1 10 75 0 0,-8 15 38 0 0,-1 0 0 0 0,1-1 0 0 0,-1 1 0 0 0,1-1 1 0 0,-1-1 21 0 0,4-21-123 0 0,4 6-18 0 0,-4-6-3 0 0,1 13 45 0 0,-7 12 87 0 0,1 1 1 0 0,0 0 0 0 0,0-1 0 0 0,-1 1 0 0 0,1 0 0 0 0,-1-1 0 0 0,1 1 0 0 0,-1-1 0 0 0,0 1-1 0 0,1-1 1 0 0,-1 0 11 0 0,3-3-66 0 0,7-9 2 0 0,-7 1-6 0 0,-3 10-20 0 0,0 3-6 0 0,0 3 16 0 0,-1 6 60 0 0,1 13-58 0 0,4-5 64 0 0,0-6 14 0 0,-2-8 0 0 0,-1 0 0 0 0,0 0 0 0 0,0 0 0 0 0,0 0 0 0 0,0 0 0 0 0,0 0 0 0 0,-1 1 0 0 0,1-1 0 0 0,-1 0 0 0 0,0 3 0 0 0,-1 4 0 0 0,1-7 6 0 0,0 1 0 0 0,-1 0 0 0 0,1-1 0 0 0,1 1-1 0 0,-1 0 1 0 0,1 0 0 0 0,-1-1 0 0 0,1 1 0 0 0,1 1-6 0 0,2 5 9 0 0,3 9 7 0 0,-5 0 23 0 0,0-1-26 0 0,7 11 73 0 0,-4-2 8 0 0,-3-6-13 0 0,7-1-22 0 0,-7-15-40 0 0,4 5 39 0 0,-1-5-45 0 0,0 1-1 0 0,0 10 62 0 0,2-7-43 0 0,-3-5-50 0 0,-2-2-49 0 0,-1-1-98 0 0,1-1-176 0 0,12 0-16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31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2 130 6176 0 0,'0'0'177'0'0,"0"3"0"0"0,0 9-136 0 0,-1 19-47 0 0,2-21 35 0 0,2-2 41 0 0,2 0 125 0 0,-2-3-18 0 0,0 1 41 0 0,-1 0 38 0 0,-2 1 36 0 0,0 0 15 0 0,0-4-204 0 0,0-1 0 0 0,0 0 0 0 0,0 0 0 0 0,0 0 0 0 0,0 0 0 0 0,0 1 0 0 0,1-1 0 0 0,-1 0-1 0 0,1 0 1 0 0,0 1-103 0 0,2 4 254 0 0,0-1-53 0 0,-2-2-99 0 0,1-1 0 0 0,-1 0 1 0 0,0 1-1 0 0,-1-1 0 0 0,1 0 0 0 0,-1 1 0 0 0,1-1-102 0 0,-1 8 309 0 0,0-5-112 0 0,0 1 37 0 0,2 5 133 0 0,-1-10-249 0 0,1 0-1 0 0,-1 1 1 0 0,0-1 0 0 0,1 0-1 0 0,-1 0 1 0 0,1 0 0 0 0,0 0 0 0 0,1 1-118 0 0,4 4 335 0 0,-1 2-91 0 0,-5-6-186 0 0,-1-1 74 0 0,1 3 205 0 0,0 4 325 0 0,-1-6-415 0 0,-1 0-62 0 0,1-1-98 0 0,0-1-104 0 0,0 0-84 0 0,0 2 308 0 0,0-3-30 0 0,0 0-7 0 0,0 0-8 0 0,0 0-22 0 0,0 0-10 0 0,0 0-2 0 0,0 0 2 0 0,0 0 12 0 0,0-3 2 0 0,-1-2-66 0 0,-4-7 167 0 0,2 8-185 0 0,1 0-39 0 0,0 0-57 0 0,1 0 49 0 0,0 0 0 0 0,0 0 0 0 0,0 0 1 0 0,0 0-1 0 0,1 0 0 0 0,0 0 0 0 0,0 0 1 0 0,0 0-1 0 0,0-1 0 0 0,1 1-13 0 0,-1 0 7 0 0,1 0-1 0 0,-1-1 0 0 0,0 1 1 0 0,-1 0-1 0 0,1 0 0 0 0,-1-3-6 0 0,-5-9 31 0 0,4 13-28 0 0,1-1-1 0 0,0 1 1 0 0,0 0 0 0 0,0-1 0 0 0,0 1 0 0 0,1-1 0 0 0,0 1 0 0 0,-1-2-3 0 0,1-10-1 0 0,0 12 1 0 0,-1 1 0 0 0,1 0 0 0 0,0-1 0 0 0,0 1 0 0 0,0-1 0 0 0,0 1 0 0 0,1-1 0 0 0,-1 1 0 0 0,0 0 0 0 0,1-1 0 0 0,0 1 0 0 0,0 0 0 0 0,0-1 0 0 0,0 1 0 0 0,0 0 0 0 0,0 0 0 0 0,0 0 0 0 0,1 0 0 0 0,-1 0 0 0 0,1 0 0 0 0,-1 0 0 0 0,1 0 0 0 0,0 1-2 0 0,-1-1 0 0 0,1 0 0 0 0,-1 0-1 0 0,1 0 1 0 0,-1 0 0 0 0,0 0-1 0 0,0 0 1 0 0,0-1 0 0 0,0 1-1 0 0,0 0 1 0 0,-1-1 0 0 0,1 1-1 0 0,-1 0 1 0 0,1-1 2 0 0,2-10-21 0 0,-1 7 19 0 0,0 1 0 0 0,1 0 0 0 0,-1-1 0 0 0,1 1-1 0 0,1 0 3 0 0,9-3 0 0 0,-5-1-1 0 0,3-3-19 0 0,2 4-32 0 0,19-19-16 0 0,-27 24 66 0 0,0 1 0 0 0,1-1 0 0 0,-1 1 0 0 0,1 0 0 0 0,-1 0-1 0 0,1 1 1 0 0,0 0 0 0 0,-1 0 0 0 0,1 0 0 0 0,0 1 2 0 0,-4 0-4 0 0,0 0 1 0 0,-1-1-1 0 0,1 1 0 0 0,0 0 1 0 0,0 0-1 0 0,-1-1 0 0 0,1 1 1 0 0,-1-1-1 0 0,1 1 1 0 0,0-1-1 0 0,-1 0 0 0 0,1 0 1 0 0,-1 1-1 0 0,1-2 4 0 0,11-4-3 0 0,-2 4-13 0 0,1 1 0 0 0,-1 0 0 0 0,1 0 0 0 0,-1 1 0 0 0,11 2 16 0 0,8-1 9 0 0,-23-2-9 0 0,-5 1 0 0 0,0 0 0 0 0,0 0 0 0 0,1 0 0 0 0,-1 0 0 0 0,0 0 0 0 0,0 1 0 0 0,0-1 0 0 0,1 1 0 0 0,-1-1 0 0 0,1 1 0 0 0,5 4-2 0 0,2 1-31 0 0,4-3-56 0 0,-11-4 117 0 0,-1 1-63 0 0,0 0-33 0 0,1 0-123 0 0,0 0-99 0 0,0 0-102 0 0,1 0-105 0 0,-1 1-108 0 0,0-1-112 0 0,0 1-113 0 0,0 0-117 0 0,3 3-997 0 0,4 5-1106 0 0,-10-9 3048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32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80 4632 0 0,'0'0'101'0'0,"0"0"22"0"0,0 0 5 0 0,0-2-21 0 0,-2-11-86 0 0,-5 4-1 0 0,3 4 52 0 0,2 2 273 0 0,0 1-112 0 0,2-1-65 0 0,0 0-54 0 0,0 0-19 0 0,-1 1 51 0 0,0 1-47 0 0,0 1-37 0 0,-2 0 14 0 0,1 0-29 0 0,1 1 16 0 0,0-2 20 0 0,-1 1 35 0 0,1-1 13 0 0,0 1 34 0 0,-1-2 38 0 0,1 1 42 0 0,-10-10 355 0 0,10 10-317 0 0,-1 0-65 0 0,0 0-55 0 0,0 1-48 0 0,0-1-26 0 0,0 1-39 0 0,-3 1 20 0 0,4-1-13 0 0,0 1 53 0 0,-6-2 118 0 0,2 0-38 0 0,-1-2 1 0 0,-2-1 48 0 0,-3-2 113 0 0,2 5-48 0 0,4 3 144 0 0,4-1-423 0 0,0 0 20 0 0,0 0 1 0 0,0 0 0 0 0,0 0-1 0 0,-1 0 1 0 0,1 0-1 0 0,0 0 1 0 0,-1 0 0 0 0,1 0-1 0 0,-2 0-45 0 0,-14 2 213 0 0,14-4-190 0 0,0 1 1 0 0,0 1-1 0 0,1-1 1 0 0,-1 0 0 0 0,0 1-1 0 0,0-1 1 0 0,-1 1-24 0 0,-2 6 93 0 0,4-3-39 0 0,-11 1 86 0 0,7-1-97 0 0,1 0 1 0 0,0 0-1 0 0,0 0 1 0 0,0 1-1 0 0,1-1 1 0 0,0 1-1 0 0,0 0 1 0 0,-3 5-44 0 0,2 1 80 0 0,4-9-53 0 0,0 1 0 0 0,0-1 0 0 0,-1 0 0 0 0,1 0 0 0 0,0 0 0 0 0,-1 1 0 0 0,1-1-1 0 0,-1-1 1 0 0,0 1-27 0 0,-10 12 166 0 0,-1 6 21 0 0,6-8-86 0 0,1-4-14 0 0,-2 6 61 0 0,6 1-98 0 0,2 94 33 0 0,0-107-84 0 0,0 0 1 0 0,0-1 0 0 0,1 1 0 0 0,-1 0 0 0 0,0-1 0 0 0,1 1 0 0 0,-1-1-1 0 0,1 1 1 0 0,0 0 0 0 0,0-1 0 0 0,-1 1 0 0 0,1-1 0 0 0,0 0 0 0 0,0 1 0 0 0,4 6-12 0 0,-2-3-1 0 0,-3-4 6 0 0,0-1 1 0 0,0 1 0 0 0,1 0 0 0 0,-1-1 0 0 0,0 1 0 0 0,1 0-1 0 0,-1-1 1 0 0,1 1 0 0 0,-1-1 0 0 0,0 1 0 0 0,1-1 0 0 0,-1 1-1 0 0,1-1 1 0 0,0 1 0 0 0,-1-1 0 0 0,1 0 0 0 0,-1 1 0 0 0,1-1-1 0 0,0 0 1 0 0,-1 1 0 0 0,1-1 0 0 0,0 0 6 0 0,4 3-31 0 0,10 5-88 0 0,16 8 2 0 0,-29-15 117 0 0,0-1-1 0 0,0 1 1 0 0,0-1 0 0 0,0 1 0 0 0,0-1 0 0 0,0 1 0 0 0,0-1 0 0 0,0 0-1 0 0,0 0 1 0 0,0 0 0 0 0,0 0 0 0 0,0-1 0 0 0,0 1 0 0 0,1-1 0 0 0,10-5-3 0 0,-4 1-17 0 0,6 3-36 0 0,-11 2 38 0 0,-1 0 0 0 0,1-1 1 0 0,-1 0-1 0 0,1 1 0 0 0,-1-1 0 0 0,1 0 1 0 0,-1-1-1 0 0,2 0 18 0 0,10-3-83 0 0,9-1-37 0 0,-13-4-12 0 0,1 6 34 0 0,3-1-31 0 0,1-5-40 0 0,-7-2 22 0 0,-2-1-53 0 0,0 1-31 0 0,1 1-38 0 0,2 0-44 0 0,3-11-325 0 0,-9 13 388 0 0,-1 3 107 0 0,0-5-177 0 0,-2 2 150 0 0,-1 1 37 0 0,1-9-141 0 0,5 4-4 0 0,-1 4 0 0 0,-3-6-90 0 0,-2-9-226 0 0,3 13-50 0 0,8-10-10 0 0,-10 17 347 0 0,1 0 73 0 0,-1 1 61 0 0,-1 0 52 0 0,0-1 32 0 0,0 0 46 0 0,-1-4 21 0 0,1 5-14 0 0,-1 1-58 0 0,1 0-90 0 0,0-1 22 0 0,0 1 81 0 0,0-4-170 0 0,0 1 181 0 0,3 5 102 0 0,-2-1 13 0 0,0 1-51 0 0,3 0-66 0 0,-3-1 73 0 0,0 1 33 0 0,1 1 29 0 0,-1-1 39 0 0,0 0 45 0 0,0 1 54 0 0,-1 1 23 0 0,0 0-194 0 0,1-1 1 0 0,-1 0-1 0 0,0 1 1 0 0,0-1-1 0 0,1 0 1 0 0,-1 1-1 0 0,0-1 1 0 0,1 0-1 0 0,0 0 1 0 0,0 1-31 0 0,-1-1 30 0 0,1 1 0 0 0,0-1 0 0 0,-1 0 0 0 0,1-1-1 0 0,0 1 1 0 0,0 0 0 0 0,0 0 0 0 0,0 0 0 0 0,0 0 0 0 0,0-1 0 0 0,0 1 0 0 0,0 0-30 0 0,7 2 209 0 0,-2 1 162 0 0,-4 10 2 0 0,-2-11-303 0 0,0 0 0 0 0,0 0 0 0 0,0 0 0 0 0,1 0 1 0 0,-1-1-1 0 0,1 1 0 0 0,0 1-70 0 0,10 7 509 0 0,-6 13 10 0 0,1-8-157 0 0,-1-1 0 0 0,-3 2-81 0 0,-1-7-101 0 0,0-2-54 0 0,2 1-26 0 0,1 1-6 0 0,1 1 15 0 0,34 131 1371 0 0,-30-106-1112 0 0,-7-5-159 0 0,-2-25-167 0 0,0 0-1 0 0,1 0 1 0 0,-1-1 0 0 0,2 5-42 0 0,2 7 79 0 0,-1-11-38 0 0,-2 1 1 0 0,1-1-1 0 0,-1 1 1 0 0,0 0 0 0 0,0 0-1 0 0,-1 0-41 0 0,0 92 793 0 0,0-54-351 0 0,-2-19-198 0 0,-6 11 74 0 0,0-2-41 0 0,5-20-196 0 0,-5 22 206 0 0,5-25-143 0 0,0-1 0 0 0,0 0 0 0 0,-1-1 0 0 0,-2 3-144 0 0,-9 16 299 0 0,-1 1 44 0 0,-33 52 774 0 0,36-67-840 0 0,-2-5-75 0 0,-2 3 6 0 0,7-1-60 0 0,4-4-33 0 0,1-4-10 0 0,-2 0 13 0 0,-2 0 37 0 0,-16 8 122 0 0,18-8-200 0 0,0 0-1 0 0,0 0 1 0 0,0-1-1 0 0,-4 1-76 0 0,2 0 30 0 0,-24 6 125 0 0,11-9-74 0 0,9-5-59 0 0,-6-7 37 0 0,-5 6-34 0 0,13-8 18 0 0,2 5-34 0 0,7 7-9 0 0,0-1 0 0 0,0 0 0 0 0,0 1 0 0 0,1-1 0 0 0,-1 0 1 0 0,0 0-1 0 0,1 0 0 0 0,-1 0 0 0 0,1-1 0 0 0,0 1 0 0 0,-1-1 0 0 0,-11-17-82 0 0,6 10-25 0 0,4 4 11 0 0,0 0-39 0 0,1-5-121 0 0,1-3-105 0 0,1-1 79 0 0,-1-2-85 0 0,0 5 79 0 0,1 1-42 0 0,-1-1-45 0 0,2 0-47 0 0,-1 0-48 0 0,1 0-52 0 0,0 1-54 0 0,2 0-56 0 0,10-21-986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33.2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8496 0 0,'0'0'190'0'0,"0"0"28"0"0,0 0 10 0 0,0 3-26 0 0,0 23-134 0 0,0-19 11 0 0,0-3 23 0 0,0 2 45 0 0,2-1 220 0 0,7 8-35 0 0,-6-3-41 0 0,-2 0 17 0 0,0 2 78 0 0,1 0 52 0 0,2-2-73 0 0,3 3 34 0 0,-6 5-9 0 0,0-5-88 0 0,0-5-104 0 0,1 1 45 0 0,3 1-31 0 0,-1 1-24 0 0,-1-3-17 0 0,-2 1 24 0 0,0 1 66 0 0,2 9 90 0 0,1-6-161 0 0,2 3-63 0 0,-1 10-21 0 0,1-13-50 0 0,-5-12-48 0 0,0 1 1 0 0,0-1 0 0 0,0 1-1 0 0,0 0 1 0 0,-1-1 0 0 0,1 1 0 0 0,-1-1-1 0 0,1 1 1 0 0,-1 0 0 0 0,0-1-1 0 0,0 1 1 0 0,1 0 0 0 0,-1 0 0 0 0,-1 0-9 0 0,4 21 104 0 0,-2-21-89 0 0,-1 0-1 0 0,1 0 1 0 0,0 0-1 0 0,0 0 1 0 0,0 0-1 0 0,0-1 1 0 0,1 1-1 0 0,-1 0 1 0 0,0 0-1 0 0,1-1 1 0 0,-1 1-15 0 0,13 14 144 0 0,-12-11-105 0 0,-2-4-31 0 0,1-1 1 0 0,-1 1-1 0 0,0-1 1 0 0,1 1-1 0 0,-1 0 0 0 0,0-1 1 0 0,1 1-1 0 0,-1-1 1 0 0,1 1-1 0 0,-1 0 1 0 0,0-1-1 0 0,1 0 1 0 0,0 1-1 0 0,-1-1 1 0 0,1 1-1 0 0,-1-1 1 0 0,1 1-1 0 0,-1-1 1 0 0,1 0-1 0 0,0 0 1 0 0,-1 1-1 0 0,1-1-8 0 0,4 2 29 0 0,-4-1-22 0 0,0 0 1 0 0,0-1-1 0 0,0 1 0 0 0,0 0 0 0 0,0 0 0 0 0,0-1 1 0 0,0 1-1 0 0,0 0 0 0 0,-1 0 0 0 0,1 0 0 0 0,0 0 1 0 0,-1 0-1 0 0,1 0 0 0 0,-1 0 0 0 0,1 1-7 0 0,-1-1 10 0 0,1 0 0 0 0,-1 0 0 0 0,1 0 0 0 0,-1 0 0 0 0,1 0 0 0 0,-1 0 0 0 0,1-1 0 0 0,0 1 0 0 0,-1 0 0 0 0,1 0 1 0 0,0-1-1 0 0,0 1 0 0 0,0 0-10 0 0,12 2 170 0 0,-1-3-78 0 0,19 1 74 0 0,-13-5-124 0 0,-2-9 17 0 0,-14 11-53 0 0,-1 1 0 0 0,1-1 0 0 0,-1 1 0 0 0,1 0 0 0 0,0 0 0 0 0,-1 0 1 0 0,1-1-1 0 0,0 2 0 0 0,2-2-6 0 0,15-10 17 0 0,7-11 36 0 0,-22 19-51 0 0,-1 0-1 0 0,1 0 0 0 0,-1 0 1 0 0,0-1-1 0 0,0 1 0 0 0,-1-1 1 0 0,1 1-1 0 0,-1-1 0 0 0,0-1-1 0 0,-1 3 0 0 0,0 0 0 0 0,0 1 0 0 0,-1-1 0 0 0,1 1 0 0 0,0-1 0 0 0,0 1 0 0 0,1 0 0 0 0,-1-1 0 0 0,0 1 0 0 0,1 0 0 0 0,-1 0 0 0 0,1 0 0 0 0,0 0 0 0 0,0 0 0 0 0,0 0-3 0 0,-1 0-1 0 0,1 1 1 0 0,-1-1-1 0 0,0 0 0 0 0,1 0 1 0 0,-1-1-1 0 0,0 1 1 0 0,0 0-1 0 0,0 0 0 0 0,-1 0 1 0 0,1-1-1 0 0,0 1 1 0 0,-1 0-1 0 0,0-1 4 0 0,4-10-43 0 0,3-3-22 0 0,2-6-58 0 0,2 3-25 0 0,-3 6 11 0 0,-1-2-50 0 0,-3 1 58 0 0,0-2-55 0 0,7 0-37 0 0,-2 4 41 0 0,3-12-138 0 0,2-5-60 0 0,-13 28 361 0 0,0 0 0 0 0,0-1 0 0 0,0 1 0 0 0,0 0 0 0 0,0 0 0 0 0,0 0 0 0 0,0 0 0 0 0,1 0 0 0 0,-1 0 0 0 0,1 0 17 0 0,5-2-62 0 0,-7 3 56 0 0,0 0-1 0 0,1 0 1 0 0,-1 0 0 0 0,1-1-1 0 0,-1 1 1 0 0,1 0-1 0 0,-1 0 1 0 0,1 0 0 0 0,-1-1-1 0 0,0 1 1 0 0,1 0 0 0 0,-1-1-1 0 0,1 1 1 0 0,-1 0 0 0 0,0-1-1 0 0,0 1 1 0 0,1 0 0 0 0,-1-1-1 0 0,0 1 1 0 0,1 0 0 0 0,-1-1-1 0 0,0 1 1 0 0,0-1 0 0 0,0 1-1 0 0,1-1 1 0 0,-1 1 0 0 0,0-1-1 0 0,0 1 1 0 0,0-1 0 0 0,0 1-1 0 0,0 0 1 0 0,0-1 0 0 0,0 1-1 0 0,0-1 1 0 0,0 1 0 0 0,0-1 6 0 0,3-4-139 0 0,7-6 23 0 0,-7 8 11 0 0,-3 3 1 0 0,2 3 5 0 0,0-2 91 0 0,-1 1 1 0 0,0-1 0 0 0,0 1-1 0 0,0-1 1 0 0,0 1-1 0 0,0-1 1 0 0,0 1-1 0 0,-1 0 1 0 0,1-1-1 0 0,0 1 1 0 0,-1 0 0 0 0,1 0-1 0 0,-1 1 8 0 0,2 13-20 0 0,-2 4 89 0 0,0-16-40 0 0,-1 6 13 0 0,1 10 29 0 0,3-2 22 0 0,1-9-10 0 0,-2 1 0 0 0,1 0 0 0 0,-1 3-83 0 0,0 4 132 0 0,-1 4 63 0 0,-1-16-143 0 0,1-1 0 0 0,-1 1 1 0 0,1 0-1 0 0,1 0 1 0 0,0 2-53 0 0,6 20 254 0 0,-6-11-114 0 0,0 1 50 0 0,4-7-39 0 0,-1-2-55 0 0,2 6 65 0 0,2 4 7 0 0,-6-5-14 0 0,-1-7-13 0 0,25 20 29 0 0,-24-23-98 0 0,-3-3-34 0 0,0 2-134 0 0,0 1 60 0 0,0-2-21 0 0,0 1-26 0 0,0-1-45 0 0,0 0-22 0 0,0 0-46 0 0,0 0-52 0 0,0 0-59 0 0,0 0-64 0 0,0-1-60 0 0,0 1-51 0 0,0-1-47 0 0,0 1-157 0 0,0-1-46 0 0,0 0-190 0 0,0 0-509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34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6832 0 0,'0'0'200'0'0,"0"3"-8"0"0,1 4-151 0 0,5-3-34 0 0,0 1-15 0 0,-2-1 25 0 0,-1 3 36 0 0,1 0 36 0 0,-1 0 39 0 0,-1-3 15 0 0,12 25 692 0 0,-6-10-321 0 0,-3-3-130 0 0,0-2-53 0 0,0-3 135 0 0,0-1-80 0 0,0-1-67 0 0,0 0-55 0 0,1 1 14 0 0,0 4 67 0 0,-2-3-92 0 0,-2-3-72 0 0,0-1-34 0 0,1 2-12 0 0,-1 0-12 0 0,1-1 1 0 0,-1 0 30 0 0,2 2 63 0 0,-1 0-55 0 0,3 10 111 0 0,-3-13-139 0 0,1 1 40 0 0,0 0-25 0 0,1 3 70 0 0,2 5 56 0 0,-6-12-201 0 0,2 2-9 0 0,2 4 18 0 0,-3-1 31 0 0,-1-1 59 0 0,0 3 100 0 0,-1-10-248 0 0,0 0-1 0 0,0 1 1 0 0,1-1 0 0 0,-1 0-1 0 0,0 1 1 0 0,1-1-1 0 0,-1 0 1 0 0,1 0 0 0 0,-1 1-1 0 0,1 0-24 0 0,8 9 181 0 0,-6-8 0 0 0,-3-3-11 0 0,0 0-2 0 0,0 0-7 0 0,0 0-27 0 0,0 0-7 0 0,0 0-6 0 0,0 0-10 0 0,0 0-38 0 0,-3-3-19 0 0,1 1-47 0 0,1 0 0 0 0,-1-1 0 0 0,1 1-1 0 0,0-1 1 0 0,0 1 0 0 0,0-1 0 0 0,0 0 0 0 0,0 0 0 0 0,0 1 0 0 0,1-1 0 0 0,-1 0 0 0 0,1 0 0 0 0,0-2-7 0 0,-1-44 76 0 0,2 31-72 0 0,-1-30-16 0 0,2 29-31 0 0,5 0 22 0 0,-3 9 0 0 0,2-8-84 0 0,0-1 10 0 0,-2 8 40 0 0,-2 6 17 0 0,0 1 0 0 0,0-1 0 0 0,0 1 0 0 0,0 0-1 0 0,1 0 1 0 0,0-1 38 0 0,4-4-91 0 0,0 1 0 0 0,1 0 0 0 0,4-3 91 0 0,5-5-121 0 0,-1 4 24 0 0,10-2 72 0 0,-20 11 27 0 0,-4 2-2 0 0,1 0 0 0 0,0 0 0 0 0,0 1 0 0 0,0-1 0 0 0,0 1 0 0 0,0 0 0 0 0,0 0 0 0 0,0 0 0 0 0,0 0 0 0 0,0 0 0 0 0,1 1 0 0 0,5-1 0 0 0,-7 0-1 0 0,0 0 1 0 0,0 1 0 0 0,0-1 0 0 0,0 0-1 0 0,0 1 1 0 0,0-1 0 0 0,-1 1 0 0 0,1-1 0 0 0,0 1-1 0 0,0 0 1 0 0,0 0 0 0 0,-1 0 0 0 0,3 1 0 0 0,-3-1-5 0 0,0 0 0 0 0,1 0 0 0 0,-1-1 0 0 0,1 1 0 0 0,-1 0 0 0 0,1-1 0 0 0,-1 1 0 0 0,1-1 1 0 0,0 1-1 0 0,-1-1 0 0 0,1 0 0 0 0,0 0 0 0 0,0 0 5 0 0,3 1-5 0 0,-1-1-1 0 0,0 1 1 0 0,0 0 0 0 0,0 0-1 0 0,0 0 1 0 0,0 1 0 0 0,-1-1-1 0 0,1 1 1 0 0,0 0 0 0 0,-1 0 0 0 0,1 0-1 0 0,-1 1 1 0 0,1-1 0 0 0,0 2 5 0 0,21 19-12 0 0,-1 3 34 0 0,-3-4 43 0 0,-7-9 8 0 0,5 7-19 0 0,0 0-35 0 0,-15-16-19 0 0,-1 0 0 0 0,1 1 0 0 0,-1 0 0 0 0,0 0 0 0 0,0-1 0 0 0,-1 2 0 0 0,1 1 0 0 0,2 5 3 0 0,-1-2 34 0 0,10 17 175 0 0,-5-9-81 0 0,-8-17-115 0 0,-1 1-1 0 0,1-1 0 0 0,-1 1 0 0 0,1-1 0 0 0,-1 1 0 0 0,0-1 0 0 0,0 0 0 0 0,0 1 0 0 0,0-1 0 0 0,0 1-15 0 0,3 14 255 0 0,7-3 53 0 0,-7-10 10 0 0,-3-3-32 0 0,0 3-146 0 0,0 7-63 0 0,0-7-12 0 0,0-3 5 0 0,-3 0 19 0 0,0 0-48 0 0,0 0-37 0 0,1 0 27 0 0,-1 0 39 0 0,-2 0 57 0 0,5 0-125 0 0,-1 0 0 0 0,0 0 0 0 0,1 0 0 0 0,-1 0-1 0 0,0 0 1 0 0,1 0 0 0 0,-1-1 0 0 0,0 1-1 0 0,1 0 1 0 0,-1 0 0 0 0,0 0 0 0 0,1-1 0 0 0,-1 1-1 0 0,0 0 1 0 0,1-1-2 0 0,-6-9 43 0 0,0 5-30 0 0,5 5-11 0 0,1 0-1 0 0,-1-1 1 0 0,1 1-1 0 0,0 0 1 0 0,-1 0-1 0 0,1-1 1 0 0,-1 1 0 0 0,1 0-1 0 0,0-1 1 0 0,-1 1-1 0 0,1-1 1 0 0,0 1 0 0 0,-1 0-1 0 0,1-1 1 0 0,0 1-1 0 0,0-1 1 0 0,0 1 0 0 0,-1-1-1 0 0,1 1 1 0 0,0-1-1 0 0,0 1 1 0 0,0-1-1 0 0,0 1 1 0 0,0-1 0 0 0,0 1-1 0 0,0-1 1 0 0,0 1-1 0 0,0-1 1 0 0,0 1 0 0 0,0-1-1 0 0,0 1 1 0 0,0-1-2 0 0,0-12 9 0 0,-1 9-10 0 0,1 0-1 0 0,0 0 0 0 0,0 0 1 0 0,0 0-1 0 0,1 0 0 0 0,-1 0 0 0 0,1 0 1 0 0,1-2 1 0 0,1-4-23 0 0,10-25-38 0 0,-10 27 45 0 0,1 0 0 0 0,-2 0 0 0 0,1 0 1 0 0,0-6 15 0 0,-2 12-1 0 0,10-23-52 0 0,14-14-130 0 0,-16 26 117 0 0,-5 7 16 0 0,1 0 0 0 0,0 0 1 0 0,0 1-1 0 0,1-1 0 0 0,0 1 0 0 0,4-3 50 0 0,18-11-139 0 0,-20 13 113 0 0,-4 4 7 0 0,-1 0-1 0 0,1 0 0 0 0,0 0 0 0 0,0 0 1 0 0,0 1-1 0 0,0 0 0 0 0,0-1 0 0 0,0 1 20 0 0,9-2-44 0 0,-2-3-1 0 0,-10 5 41 0 0,0 0 0 0 0,0 1 1 0 0,-1-1-1 0 0,1 1 0 0 0,0-1 0 0 0,0 1 1 0 0,-1-1-1 0 0,1 1 0 0 0,0 0 1 0 0,0-1-1 0 0,0 1 0 0 0,0 0 1 0 0,0 0-1 0 0,0 0 0 0 0,-1-1 0 0 0,1 1 1 0 0,0 0-1 0 0,0 0 0 0 0,0 0 1 0 0,0 0-1 0 0,0 1 0 0 0,0-1 1 0 0,0 0-1 0 0,0 0 0 0 0,-1 1 0 0 0,2-1 4 0 0,1 2-11 0 0,1 0-1 0 0,0 0 0 0 0,-1-1 1 0 0,1 1-1 0 0,0-1 0 0 0,0 0 0 0 0,0 0 1 0 0,0-1-1 0 0,0 1 0 0 0,3-1 12 0 0,-5 0-1 0 0,0 1-1 0 0,1-1 1 0 0,-1 0-1 0 0,0 1 1 0 0,0-1-1 0 0,0 1 0 0 0,0 0 1 0 0,0-1-1 0 0,0 1 1 0 0,0 0-1 0 0,0 0 1 0 0,0 1-1 0 0,0-1 1 0 0,0 1 1 0 0,22 21-51 0 0,-12-10 40 0 0,1 0 13 0 0,5 4-15 0 0,-4 1-36 0 0,4 17 37 0 0,-8-13 19 0 0,-1 1 60 0 0,-4-15-55 0 0,-4-6-11 0 0,0-1-1 0 0,0 0 0 0 0,0 1 0 0 0,0-1 0 0 0,-1 1 0 0 0,1 0 0 0 0,-1-1 1 0 0,1 1-1 0 0,-1-1 0 0 0,1 1 0 0 0,-1 0 0 0 0,0-1 0 0 0,0 1 0 0 0,0 0 0 0 0,0 30 11 0 0,0-10 41 0 0,0 4 11 0 0,0-20-83 0 0,1 7-3 0 0,0-7-22 0 0,0-3-14 0 0,2-1-35 0 0,0-1-42 0 0,2 0-51 0 0,-3-1-353 0 0,-2 0-17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34.6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1 258 5904 0 0,'0'0'132'0'0,"3"0"17"0"0,5 0-40 0 0,-1 0-39 0 0,7 0 50 0 0,-6 0-211 0 0,1 0 103 0 0,-1 0 87 0 0,0 0 77 0 0,0 0 44 0 0,0 0 45 0 0,5 0 250 0 0,18 0 775 0 0,-22 0-943 0 0,1 0-55 0 0,1-2 45 0 0,2-4 39 0 0,-1 0-14 0 0,0 4-49 0 0,-3 2-125 0 0,-2-2-53 0 0,0 0-24 0 0,2-2-4 0 0,-1 0-6 0 0,-1 2-1 0 0,1 1 22 0 0,0 0 49 0 0,4-1 53 0 0,0-4-9 0 0,1 0-44 0 0,-2 4-23 0 0,-9 2-129 0 0,-1 0 1 0 0,1 0-1 0 0,-1 0 0 0 0,1-1 0 0 0,-1 1 0 0 0,1 0 0 0 0,-1-1 0 0 0,0 1 1 0 0,1-1-1 0 0,-1 1 0 0 0,0-1 0 0 0,1 0-19 0 0,11-10 151 0 0,3-2-40 0 0,32-9 76 0 0,-47 22-186 0 0,0-1 0 0 0,0 1-1 0 0,0-1 1 0 0,0 0 0 0 0,0 0 0 0 0,0 0 0 0 0,-1 1-1 0 0,1-1 1 0 0,0 0 0 0 0,-1 0 0 0 0,1 0 0 0 0,-1 0 0 0 0,1 0-1 0 0,-1 0 1 0 0,1 0 0 0 0,-1-1-1 0 0,7-9-2 0 0,4 6 2 0 0,-11 4 0 0 0,0 0 1 0 0,1 1 0 0 0,-1-1-1 0 0,0 0 1 0 0,0 1 0 0 0,1-1 0 0 0,-1 0-1 0 0,0 1 1 0 0,0-1 0 0 0,0 0-1 0 0,0 1 1 0 0,0-1 0 0 0,0 0 0 0 0,0 1-1 0 0,0-1 0 0 0,0 1 0 0 0,1-15 44 0 0,-1 12-35 0 0,0-1 1 0 0,1 1-1 0 0,-1 0 0 0 0,-1-1 1 0 0,1 1-1 0 0,0 0 1 0 0,-1-1-1 0 0,0 1 0 0 0,0-3-9 0 0,-15-23 54 0 0,-16 10-54 0 0,4 6 1 0 0,27 12-2 0 0,0 1 0 0 0,0-1 1 0 0,-1 1-1 0 0,1-1 0 0 0,0 1 1 0 0,-1-1-1 0 0,1 1 0 0 0,0 0 0 0 0,-1 0 1 0 0,1 0-1 0 0,0 0 0 0 0,-1 0 0 0 0,1 0 1 0 0,-1 0-1 0 0,1 0 0 0 0,0 1 1 0 0,-1-1-1 0 0,1 0 0 0 0,0 1 0 0 0,0-1 1 0 0,-1 1-1 0 0,0 0 1 0 0,-2 6-39 0 0,3-7 38 0 0,1 1 0 0 0,0-1-1 0 0,0 0 1 0 0,-1 1 0 0 0,1-1 0 0 0,0 1 0 0 0,-1-1 0 0 0,1 0 0 0 0,0 1 0 0 0,-1-1 0 0 0,1 0 0 0 0,0 1 0 0 0,-1-1 0 0 0,1 0 0 0 0,-1 1 0 0 0,1-1 0 0 0,-1 0-1 0 0,1 0 1 0 0,-1 0 0 0 0,1 0 0 0 0,-1 1 0 0 0,1-1 0 0 0,-1 0 0 0 0,1 0 0 0 0,-1 0 0 0 0,1 0 0 0 0,-1 0 0 0 0,1 0 0 0 0,-1 0 0 0 0,1 0 0 0 0,-1 0 0 0 0,0-1 1 0 0,-11 1-5 0 0,10 0 1 0 0,-1 0 0 0 0,1-1 1 0 0,-1 1-1 0 0,1 0 1 0 0,-1 0-1 0 0,1 1 1 0 0,-1-1-1 0 0,1 0 0 0 0,-1 1 1 0 0,1 0-1 0 0,-1-1 1 0 0,1 1-1 0 0,0 0 1 0 0,-1 0-1 0 0,1 1 0 0 0,0-1 1 0 0,0 0-1 0 0,0 1 1 0 0,0-1-1 0 0,0 1 1 0 0,0 0 3 0 0,-22 22 32 0 0,-32 32 145 0 0,51-50-129 0 0,0-1 0 0 0,1 1 0 0 0,0 0 0 0 0,-3 5-48 0 0,0 0 56 0 0,1-2 31 0 0,1 0 0 0 0,1 0 0 0 0,0 0 0 0 0,-1 3-87 0 0,-1 4 108 0 0,6-13-72 0 0,-1 0 0 0 0,0-1 0 0 0,1 1 0 0 0,0 0 0 0 0,-1-1-1 0 0,1 1 1 0 0,0 0 0 0 0,1 2-36 0 0,-1-2 35 0 0,0-1-1 0 0,0 1 1 0 0,0 0 0 0 0,0 0-1 0 0,0-1 1 0 0,-1 1-1 0 0,0 0 1 0 0,0 2-35 0 0,-7 19 139 0 0,12-19-68 0 0,0 0-16 0 0,-1 13 39 0 0,-3-14-73 0 0,0-1 0 0 0,0 0 0 0 0,1 0 0 0 0,-1 0 0 0 0,1 0 0 0 0,0 0 0 0 0,0 1-21 0 0,0-3 3 0 0,-1 0 1 0 0,1 0 0 0 0,-1 0-1 0 0,1-1 1 0 0,-1 1-1 0 0,1 0 1 0 0,0 0 0 0 0,-1 0-1 0 0,1-1 1 0 0,0 1-1 0 0,0 0 1 0 0,0-1 0 0 0,0 1-1 0 0,-1-1 1 0 0,2 1-4 0 0,11 4 25 0 0,-11-1-4 0 0,4 3 17 0 0,18-2-13 0 0,-11 2 2 0 0,-12-6-25 0 0,1 0 0 0 0,-1-1 0 0 0,1 1 0 0 0,-1 0 0 0 0,1-1 0 0 0,-1 1-1 0 0,1 0 1 0 0,0-1 0 0 0,-1 0 0 0 0,1 1 0 0 0,0-1 0 0 0,0 0 0 0 0,-1 0 0 0 0,1 0-2 0 0,7 0-1 0 0,-1 1 1 0 0,1 1 0 0 0,-1-1 0 0 0,6 3 0 0 0,-8-2 1 0 0,1-1 0 0 0,-1 1 0 0 0,1-1 1 0 0,-1 0-1 0 0,1-1 0 0 0,0 1 0 0 0,-1-1 0 0 0,1-1 0 0 0,0 1 0 0 0,4-2-1 0 0,21-9 43 0 0,-16 9-38 0 0,0-1-33 0 0,0-2-44 0 0,0-1-34 0 0,-8 5 22 0 0,2-2 12 0 0,7 0-43 0 0,-12 1 42 0 0,1 0-34 0 0,-2 1-15 0 0,1-1-35 0 0,-1 0-42 0 0,1 0-46 0 0,-1 0-54 0 0,0 0-52 0 0,0 0-48 0 0,0 0-40 0 0,4-2-541 0 0,0 0-93 0 0,3-2-486 0 0,0 1-59 0 0,-1 0 122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35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1 145 8576 0 0,'2'3'197'0'0,"9"11"40"0"0,-9 1-15 0 0,1-1-82 0 0,3-4-60 0 0,-1-2-60 0 0,3 9 17 0 0,0-1 76 0 0,0 0 83 0 0,0-1 87 0 0,-7-13-165 0 0,-1 1 0 0 0,1-1 0 0 0,0 1-1 0 0,-1-1 1 0 0,0 1 0 0 0,0-1 0 0 0,1 1 0 0 0,-1-1 0 0 0,-1 1 0 0 0,1-1-1 0 0,0 1 1 0 0,-1 0-118 0 0,1 16 793 0 0,3-7-339 0 0,8 1 86 0 0,-9-7-10 0 0,-1-2-330 0 0,0 1-37 0 0,2 1 29 0 0,0 0-41 0 0,4 6 114 0 0,-6-3-36 0 0,-1-9-224 0 0,0 0 1 0 0,0 0-1 0 0,0 1 1 0 0,0-1 0 0 0,0 0-1 0 0,0 0 1 0 0,0 0-1 0 0,0 0 1 0 0,0 0-1 0 0,0 0 1 0 0,0 0 0 0 0,0 0-1 0 0,0 0 1 0 0,0 0-1 0 0,0 1 1 0 0,0-1 0 0 0,0 0-1 0 0,0 0 1 0 0,0 0-1 0 0,0 0 1 0 0,0 0 0 0 0,0 0-1 0 0,0 0 1 0 0,0 0-1 0 0,0 0 1 0 0,1 0-1 0 0,-1 0 1 0 0,0 0 0 0 0,0 1-1 0 0,0-1 1 0 0,0 0-1 0 0,0 0 1 0 0,0 0 0 0 0,0 0-1 0 0,0 0 1 0 0,0 0-1 0 0,0 0 1 0 0,0 0 0 0 0,0 0-1 0 0,1 0 1 0 0,-1 0-1 0 0,0 0 1 0 0,0 0 0 0 0,0 0-1 0 0,0 0 1 0 0,0 0-1 0 0,0 0 1 0 0,0 0-1 0 0,0 0 1 0 0,0 0 0 0 0,0 0-1 0 0,1 0 1 0 0,-1 0-1 0 0,0 0 1 0 0,0 0 0 0 0,0 0-1 0 0,0 0-5 0 0,1 0 18 0 0,-1 0 0 0 0,1 0 0 0 0,-1 0 0 0 0,1 0-1 0 0,0 0 1 0 0,-1 0 0 0 0,1 0 0 0 0,-1 0 0 0 0,1 1 0 0 0,-1-1-1 0 0,1 0 1 0 0,0 0 0 0 0,-1 1 0 0 0,1-1 0 0 0,-1 0 0 0 0,1 1-1 0 0,-1-1-17 0 0,1 1 16 0 0,-1-1 0 0 0,0 1-1 0 0,1-1 1 0 0,-1 1 0 0 0,0-1-1 0 0,0 1 1 0 0,1-1 0 0 0,-1 1-1 0 0,0-1 1 0 0,0 1 0 0 0,0-1-1 0 0,0 1 1 0 0,0 0 0 0 0,0-1-1 0 0,0 1 1 0 0,0-1 0 0 0,0 1-16 0 0,0 2 254 0 0,0-3-4 0 0,0 0-8 0 0,0 0-22 0 0,0 0-11 0 0,0 0-1 0 0,0 0-2 0 0,0 0-13 0 0,0 0-8 0 0,0 0-1 0 0,-2-3-14 0 0,-9-10-61 0 0,6 0-21 0 0,1 10-57 0 0,-3-2 19 0 0,7 3-45 0 0,-1 0 0 0 0,1 1 0 0 0,-1-1-1 0 0,1 1 1 0 0,0-1 0 0 0,0 1 0 0 0,0-1 0 0 0,0 0-1 0 0,0 1 1 0 0,0-1 0 0 0,1 1 0 0 0,-1-1-1 0 0,0 0 1 0 0,1 1-5 0 0,5-15 17 0 0,-5 13-10 0 0,1-1 0 0 0,-1 1 0 0 0,0 0 0 0 0,-1-1 0 0 0,1 1 0 0 0,0-1 0 0 0,-1 1 0 0 0,0-2-7 0 0,0 1 2 0 0,0 1-1 0 0,1 0 0 0 0,-1 0 0 0 0,1-1 0 0 0,-1 1 0 0 0,1 0 1 0 0,0 0-1 0 0,0 0 0 0 0,1 0 0 0 0,0-3-1 0 0,3-4 0 0 0,10-46 1 0 0,-9 29-28 0 0,1 8-50 0 0,22-26-197 0 0,-20 32 203 0 0,-7 10 49 0 0,0 0-1 0 0,1 1 1 0 0,-1-1-1 0 0,1 1 1 0 0,-1 0-1 0 0,1-1 0 0 0,0 1 1 0 0,0 1-1 0 0,2-3 23 0 0,12-8-102 0 0,-7 0 26 0 0,2-1-39 0 0,4 6-29 0 0,3-4 32 0 0,-6 2 67 0 0,3 2 34 0 0,-10 6 11 0 0,1 0 0 0 0,-1 0 0 0 0,1 0 0 0 0,-1 1 0 0 0,2 0 0 0 0,24 1-31 0 0,-14-1-30 0 0,-16 0 54 0 0,0 1-1 0 0,0-1 1 0 0,0 0-1 0 0,-1 0 1 0 0,1 1-1 0 0,0-1 1 0 0,0 1-1 0 0,0-1 1 0 0,-1 1-1 0 0,1 0 1 0 0,0 0-1 0 0,-1-1 1 0 0,1 1-1 0 0,-1 0 1 0 0,1 1-1 0 0,-1-1 1 0 0,0 0-1 0 0,1 0 1 0 0,-1 1-1 0 0,1 0 8 0 0,14 11-58 0 0,-14-12 58 0 0,1 0-1 0 0,-1 1 0 0 0,1 0 0 0 0,-1-1 0 0 0,0 1 0 0 0,1 0 0 0 0,-1 0 0 0 0,0 0 1 0 0,0 0-1 0 0,-1 1 0 0 0,1-1 0 0 0,0 0 0 0 0,-1 1 1 0 0,18 20-11 0 0,-17-21 6 0 0,0 1 1 0 0,-1-1 0 0 0,1 0-1 0 0,0 1 1 0 0,-1-1-1 0 0,1 1 1 0 0,-1 0 0 0 0,0-1-1 0 0,0 1 1 0 0,0 0 0 0 0,0 0-1 0 0,0 0 5 0 0,0 2 0 0 0,0-1 0 0 0,1 0 0 0 0,-1 0 0 0 0,1 1 0 0 0,0-1-1 0 0,3 3 1 0 0,4 15 0 0 0,0 1 0 0 0,2-4 22 0 0,-6 7 79 0 0,2-12-33 0 0,-6-13-60 0 0,0 1 1 0 0,-1-1-1 0 0,1 0 0 0 0,0 1 0 0 0,-1-1 0 0 0,1 1 1 0 0,-1-1-1 0 0,1 1 0 0 0,-1 0 0 0 0,0-1 0 0 0,0 1 1 0 0,1-1-1 0 0,-1 1-8 0 0,0 0 3 0 0,0-1 0 0 0,0 1 0 0 0,0-1 0 0 0,1 1 0 0 0,-1 0 0 0 0,0-1 0 0 0,1 1 0 0 0,-1-1 0 0 0,1 1 0 0 0,0-1 0 0 0,0 1 0 0 0,-1-1 0 0 0,1 0-2 0 0,6 13 27 0 0,-6-10-24 0 0,0-1 0 0 0,-1 1 1 0 0,0 0-1 0 0,1 0 0 0 0,-1 3-4 0 0,-1-5 5 0 0,1 0 1 0 0,0-1-1 0 0,1 1 0 0 0,-1 0 1 0 0,0 0-1 0 0,0-1 0 0 0,1 1 1 0 0,-1 0-1 0 0,1-1 0 0 0,-1 1-5 0 0,5 6 31 0 0,-4-7-28 0 0,0 1 0 0 0,0-1 0 0 0,0 1 0 0 0,0-1 1 0 0,-1 1-1 0 0,1-1 0 0 0,0 1 0 0 0,-1 0 0 0 0,1-1 0 0 0,-1 1 1 0 0,0 0-1 0 0,0-1 0 0 0,0 1 0 0 0,1 0-3 0 0,-1-1-190 0 0,0-1 60 0 0,0 1 55 0 0,0-1 47 0 0,0 1 69 0 0,0 0 83 0 0,0 2 474 0 0,0-3-504 0 0,0 1-37 0 0,0-1-47 0 0,0 1-61 0 0,0-1-73 0 0,0 1-83 0 0,0 0-58 0 0,0-1-84 0 0,0 1-93 0 0,0 0-101 0 0,0-1-108 0 0,0 1-118 0 0,0 0-125 0 0,0-1 398 0 0,0 1-35 0 0,0-1-1601 0 0,0 0-1213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50.8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8232 0 0,'0'0'182'0'0,"0"0"29"0"0,0 0 14 0 0,0 0 49 0 0,0 0-120 0 0,0 0 120 0 0,0 0 223 0 0,0 0 14 0 0,0 0-15 0 0,0 0-68 0 0,0 2-32 0 0,0 3-200 0 0,-2 3-22 0 0,3 0-13 0 0,0-2 48 0 0,2 2 103 0 0,2 2-206 0 0,-1 4 46 0 0,-1 2 54 0 0,-2 5 60 0 0,2-1-92 0 0,5 12 140 0 0,0-7-104 0 0,-4-8-93 0 0,-1-11-55 0 0,-2 1 0 0 0,1 0 0 0 0,-1 0 0 0 0,0-1 0 0 0,0 1 0 0 0,-1 0-62 0 0,0 0 70 0 0,1-1 1 0 0,0 0-1 0 0,0 1 1 0 0,0-1-1 0 0,2 5-70 0 0,3 13 175 0 0,0 18 90 0 0,4-4 6 0 0,-4 4 1 0 0,4-7 0 0 0,-4-3-6 0 0,4 0-22 0 0,-4-3-11 0 0,4-8-1 0 0,-4 6-12 0 0,-1-11-97 0 0,-3-13-98 0 0,-1 0 0 0 0,0 1 0 0 0,0-1 0 0 0,0 0 0 0 0,0 1 0 0 0,-1-1 0 0 0,1 1 0 0 0,-1 1-25 0 0,2 9 107 0 0,4-1 11 0 0,0-1-5 0 0,-4-1-10 0 0,-2-4-37 0 0,0-5-46 0 0,-1-1-1 0 0,1 1 1 0 0,0 0 0 0 0,0-1 0 0 0,0 1 0 0 0,0 0 0 0 0,1-1 0 0 0,-1 1 0 0 0,0 0 0 0 0,1-1 0 0 0,-1 1-1 0 0,2 1-19 0 0,4 1 98 0 0,-1 0-16 0 0,-4 0-9 0 0,0 5 42 0 0,-1-8-49 0 0,0 1-79 0 0,-1 1-44 0 0,1-2 78 0 0,0 0 41 0 0,0 0 29 0 0,0 1 44 0 0,1-1 50 0 0,-1 0 59 0 0,-3-1-170 0 0,-7 0-42 0 0,7 0 11 0 0,2-3-122 0 0,-2 0 35 0 0,-5-3 7 0 0,7 5 12 0 0,-2-1-47 0 0,3 1-26 0 0,0 1-67 0 0,0 0-174 0 0,-3-2-311 0 0,1-1 473 0 0,0 2 14 0 0,1-1-23 0 0,-1 0-61 0 0,1 1 54 0 0,0 1-33 0 0,0-1-38 0 0,1 0-42 0 0,-1 0-118 0 0,0 1-59 0 0,1-1-52 0 0,0 1-46 0 0,-1 0-167 0 0,1 0-45 0 0,0-1-202 0 0,0 1-545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35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1 8232 0 0,'0'0'182'0'0,"0"0"29"0"0,0 0 14 0 0,2 0-27 0 0,6 0-130 0 0,-5 0-10 0 0,-1 0 83 0 0,-1 0 161 0 0,6 1 242 0 0,-3 2-110 0 0,-1-1-167 0 0,-2 2-43 0 0,0 3 136 0 0,-1-6-321 0 0,0 0 1 0 0,0-1-1 0 0,0 1 0 0 0,0 0 0 0 0,0 0 0 0 0,1 0 1 0 0,-1-1-1 0 0,0 1 0 0 0,0 0 0 0 0,1 0 0 0 0,-1 0 1 0 0,1-1-1 0 0,-1 1 0 0 0,0 0-39 0 0,4 1 210 0 0,2-1 39 0 0,-6-1-239 0 0,0 0-1 0 0,0 0 1 0 0,0 0-1 0 0,0 0 0 0 0,0 0 1 0 0,0 0-1 0 0,1 0 1 0 0,-1 0-1 0 0,0 0 1 0 0,0 0-1 0 0,0 0 0 0 0,0 0 1 0 0,0 0-1 0 0,0 0 1 0 0,0 0-1 0 0,0 0 1 0 0,0 0-1 0 0,0 0 0 0 0,1 0 1 0 0,-1 0-1 0 0,0 0 1 0 0,0 0-1 0 0,0 0 1 0 0,0 0-1 0 0,0 0 0 0 0,0 0 1 0 0,0 0-1 0 0,0 0 1 0 0,0 0-1 0 0,0 0 1 0 0,0 0-1 0 0,0 0 0 0 0,0 1 1 0 0,1-1-1 0 0,-1 0 1 0 0,0 0-1 0 0,0 0 0 0 0,0 0 1 0 0,0 0-1 0 0,0 0 1 0 0,0 0-1 0 0,0 0 1 0 0,0 0-1 0 0,0 0 0 0 0,0 0 1 0 0,0 1-1 0 0,0-1 1 0 0,0 0-1 0 0,0 0 1 0 0,0 0-1 0 0,0 0 0 0 0,0 0 1 0 0,0 0-1 0 0,0 0 1 0 0,0 0-1 0 0,0 0 1 0 0,0 1-10 0 0,1 7 351 0 0,2-2-155 0 0,0 0-38 0 0,4 7 167 0 0,-5-1-45 0 0,-3-5-110 0 0,1-5-114 0 0,0 0 0 0 0,0 1 0 0 0,0-1 0 0 0,0 0 0 0 0,0 0 0 0 0,1 0 0 0 0,-1 0 0 0 0,1 1 0 0 0,-1-1 0 0 0,1 1-56 0 0,4 5 156 0 0,2 4 112 0 0,-6 2-46 0 0,-1 11 86 0 0,-1 28 296 0 0,2-37-447 0 0,2-3-49 0 0,8 11 164 0 0,-10-20-230 0 0,0 1 0 0 0,-1-1-1 0 0,1 1 1 0 0,-1 0-1 0 0,0-1 1 0 0,0 4-42 0 0,0 3 97 0 0,-1 4 50 0 0,1 77 453 0 0,0 4-51 0 0,0-32-225 0 0,0 1-44 0 0,1-63-272 0 0,-1-1 0 0 0,0 1 0 0 0,0 0 0 0 0,0-1 0 0 0,1 1 1 0 0,-1 0-1 0 0,1-1 0 0 0,-1 1 0 0 0,1-1 0 0 0,0 1 0 0 0,0-1 0 0 0,0 1 0 0 0,0-1 0 0 0,0 1 0 0 0,0-1 0 0 0,0 0 0 0 0,0 0 0 0 0,1 1-8 0 0,2 5 71 0 0,-5 2-74 0 0,0-6 7 0 0,1 7-2 0 0,0-3 43 0 0,0 5 44 0 0,0-9-49 0 0,0-3-104 0 0,0 0-58 0 0,0 0-20 0 0,0 0 40 0 0,0 0-16 0 0,0 0-63 0 0,0 0-176 0 0,0 0-319 0 0,0 0 515 0 0,0 0 21 0 0,0-1-11 0 0,0 1-44 0 0,0 0-8 0 0,0-1-45 0 0,0 1-50 0 0,0-1-57 0 0,0 0-60 0 0,0 0-58 0 0,0 0-49 0 0,0 0-45 0 0,0-1-162 0 0,0 0-44 0 0,0 0-197 0 0,0-1-531 0 0</inkml:trace>
  <inkml:trace contextRef="#ctx0" brushRef="#br0" timeOffset="316.02">1 384 8984 0 0,'0'0'200'0'0,"0"0"33"0"0,0 0 15 0 0,0-2 32 0 0,0 1-263 0 0,0 1-1 0 0,0-1 1 0 0,0 1 0 0 0,0 0 0 0 0,0-1-1 0 0,0 1 1 0 0,0-1 0 0 0,0 1-1 0 0,0-1 1 0 0,0 1 0 0 0,0 0-1 0 0,0-1 1 0 0,1 1 0 0 0,-1-1 0 0 0,0 1-1 0 0,0 0 1 0 0,0-1 0 0 0,1 1-1 0 0,-1 0 1 0 0,0-1 0 0 0,0 1 0 0 0,1 0-1 0 0,-1-1 1 0 0,0 1 0 0 0,1 0-1 0 0,-1 0 1 0 0,0-1 0 0 0,1 1-1 0 0,-1 0 1 0 0,1 0 0 0 0,-1 0-17 0 0,7-5 306 0 0,-2-6 141 0 0,9 6 10 0 0,-3-2-153 0 0,-2 1-97 0 0,3-3 37 0 0,-2 5-42 0 0,0 1 35 0 0,2 2 96 0 0,-4 1-77 0 0,0-1-76 0 0,0-2-39 0 0,2-1-17 0 0,1-1 7 0 0,1 0 53 0 0,-3 1-37 0 0,7-3 66 0 0,14 2 35 0 0,-14 0-150 0 0,-9 3-59 0 0,-1 0 1 0 0,1 1-1 0 0,0-1 0 0 0,0 2 1 0 0,-1-1-1 0 0,1 1-39 0 0,5 0 58 0 0,10 1 51 0 0,-8-5 3 0 0,4-5-29 0 0,-14 8-72 0 0,-1 0-1 0 0,0 1 0 0 0,1-1 0 0 0,-1 0 0 0 0,1 1 0 0 0,-1 0 1 0 0,3 0-11 0 0,56 0 117 0 0,-60 0-116 0 0,1 0 0 0 0,-1 0 0 0 0,1-1 0 0 0,0 1 0 0 0,-1 0 0 0 0,1-1 0 0 0,0 0 0 0 0,-1 0 0 0 0,1 1 0 0 0,-1-1-1 0 0,1-1 1 0 0,0 1-1 0 0,-1-1 0 0 0,1 1 0 0 0,-1 0 0 0 0,1 0 0 0 0,-1 0 0 0 0,1 0 0 0 0,-1 1 0 0 0,1-1 0 0 0,0 1 0 0 0,-1 0 0 0 0,1-1 0 0 0,0 1 0 0 0,1 1 0 0 0,6-1-3 0 0,10 1-33 0 0,-2-5-84 0 0,-15 3-36 0 0,0 0 88 0 0,1-1 79 0 0,8-1 172 0 0,-8 1-182 0 0,1 1-106 0 0,-3 1-2 0 0,1-1-45 0 0,0 1-75 0 0,0-1-69 0 0,0 1-78 0 0,0-1-85 0 0,0 1-93 0 0,0 0-101 0 0,1 0-109 0 0,-1 0-117 0 0,3 0-958 0 0,4 0-1044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30.0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258 592 5584 0 0,'0'0'124'0'0,"0"0"17"0"0,0 0 11 0 0,3-2-20 0 0,-3 1-130 0 0,1 0 0 0 0,0 1-1 0 0,0-1 1 0 0,-1 0 0 0 0,1 0 0 0 0,-1 0 0 0 0,1 1-1 0 0,-1-1 1 0 0,1 0 0 0 0,-1 0 0 0 0,1 0-1 0 0,-1 0 1 0 0,0 0 0 0 0,0 0 0 0 0,1 0-2 0 0,-6-9 28 0 0,2 4 40 0 0,1 0 88 0 0,1-1 182 0 0,1 4 313 0 0,-3 1 21 0 0,-7-9-1 0 0,7 8-34 0 0,0 1-18 0 0,0-1-515 0 0,-1 0 88 0 0,-1 1 20 0 0,0-1 36 0 0,-13-1 651 0 0,9 4-545 0 0,1 1-62 0 0,-1 2-105 0 0,1 2 13 0 0,6-4-155 0 0,1 0 0 0 0,-1 0 0 0 0,1 0 0 0 0,-1 0-1 0 0,1-1 1 0 0,-1 1 0 0 0,0 0 0 0 0,1-1-1 0 0,-1 0 1 0 0,0 1 0 0 0,-1-1-45 0 0,-2 3 281 0 0,-12 7 29 0 0,-1 0-11 0 0,10-1-174 0 0,3 3 1 0 0,-6 6 88 0 0,6-10-62 0 0,-5 7-91 0 0,-7 12-18 0 0,12-17-2 0 0,-9 15-2 0 0,8-12-39 0 0,0 0 0 0 0,1 0 0 0 0,-4 14 0 0 0,6-19 0 0 0,2-4 0 0 0,0-1 0 0 0,0 1 0 0 0,1 0 0 0 0,-1-1 0 0 0,1 1 0 0 0,0 0 0 0 0,0-1 0 0 0,0 1 0 0 0,1 1 0 0 0,-1 5 0 0 0,0 6 0 0 0,-1-13 0 0 0,1 0 0 0 0,0 0 0 0 0,0 0 0 0 0,0 0 0 0 0,0 0 0 0 0,1 0 0 0 0,-1 0 0 0 0,1-1 0 0 0,-1 1 0 0 0,2 3 0 0 0,1 1 0 0 0,-1-4 0 0 0,-1 1 0 0 0,1 0 0 0 0,0-1 0 0 0,0 1 0 0 0,0-1 0 0 0,0 0 0 0 0,1 0 0 0 0,-1 0 0 0 0,1 0 0 0 0,2 2 0 0 0,10 2-26 0 0,-3 0-65 0 0,-7-5 37 0 0,3 1-86 0 0,15-2-273 0 0,-15-2 304 0 0,-3 1 63 0 0,-1 0 41 0 0,4 0-129 0 0,-1 0 48 0 0,22-1-102 0 0,-24 0 112 0 0,1 0-40 0 0,1-1-75 0 0,-1-1-81 0 0,1-1-97 0 0,1 0-115 0 0,-6 2 181 0 0,1 1-42 0 0,0-1-39 0 0,0 0-34 0 0,0 0-121 0 0,1 1-32 0 0,7-5-1261 0 0</inkml:trace>
  <inkml:trace contextRef="#ctx0" brushRef="#br0" timeOffset="384.83">194 1 9912 0 0,'-3'0'77'0'0,"0"0"-45"0"0,-1 0 51 0 0,1 0-6 0 0,-1 0 34 0 0,-1 0 39 0 0,-2 0 45 0 0,7 0-192 0 0,0 0 1 0 0,0 0-1 0 0,0 0 0 0 0,-1 0 1 0 0,1 0-1 0 0,0 0 0 0 0,0 0 1 0 0,0 0-1 0 0,0 0 0 0 0,0 0 1 0 0,0 0-1 0 0,0 0 0 0 0,0 0 1 0 0,0 0-1 0 0,0 0 1 0 0,-1 0-1 0 0,1 0 0 0 0,0 0 1 0 0,0 0-1 0 0,0 0 0 0 0,0 0 1 0 0,0 0-1 0 0,0 0 0 0 0,0 0 1 0 0,0 0-1 0 0,0 0 0 0 0,0 0 1 0 0,0 0-1 0 0,0 1 0 0 0,-1-1 1 0 0,1 0-1 0 0,0 0 0 0 0,0 0 1 0 0,0 0-1 0 0,0 0 0 0 0,0 0 1 0 0,0 0-1 0 0,0 0 0 0 0,0 0 1 0 0,0 0-1 0 0,0 0 0 0 0,0 0 1 0 0,0 1-1 0 0,0-1 1 0 0,0 0-1 0 0,0 0 0 0 0,0 0 1 0 0,0 0-1 0 0,0 0 0 0 0,0 0 1 0 0,0 0-1 0 0,0 0 0 0 0,0 0 1 0 0,0 0-1 0 0,0 1 0 0 0,0-1 1 0 0,0 0-4 0 0,0 3 28 0 0,0 1 38 0 0,0 1 52 0 0,-1 1 33 0 0,1-3-46 0 0,0 0 0 0 0,0 0 0 0 0,1 0-1 0 0,-1 0 1 0 0,0-1 0 0 0,1 1 0 0 0,0 0 0 0 0,0 1-105 0 0,4 4 225 0 0,1 2 98 0 0,-4 4 84 0 0,-2-7-185 0 0,0 6 100 0 0,3-1-74 0 0,7 7 29 0 0,-6-7-151 0 0,1 4 54 0 0,5 4 45 0 0,3 3-32 0 0,3 18 240 0 0,-5-13-132 0 0,-3-11-140 0 0,-4-7-12 0 0,0 0 0 0 0,-1 0 1 0 0,3 11-150 0 0,-4-12 130 0 0,1 0 0 0 0,0 0 1 0 0,4 9-131 0 0,-2-7 136 0 0,-1 1 0 0 0,0 0 0 0 0,-1 0 0 0 0,2 8-136 0 0,6 24 247 0 0,2 2 16 0 0,-10-12-18 0 0,-3-26-176 0 0,1 0-1 0 0,0 0 1 0 0,1-1-1 0 0,-1 1 1 0 0,2 0-69 0 0,-1 0 68 0 0,0 0 1 0 0,-1 0-1 0 0,1 0 0 0 0,-2 0 0 0 0,1 1-68 0 0,-1 6 109 0 0,-1-7-48 0 0,1 0 0 0 0,0 0 0 0 0,1 0 0 0 0,0 0 0 0 0,1 1-61 0 0,2 8 93 0 0,-2-10-41 0 0,0 0 0 0 0,0-1 1 0 0,-1 1-1 0 0,0 1 0 0 0,0 1-52 0 0,-1 10 170 0 0,0-1-48 0 0,0 35 150 0 0,0-28-117 0 0,0-25-152 0 0,0 1 0 0 0,0-1 1 0 0,0 1-1 0 0,0-1 0 0 0,1 1 0 0 0,-1-1 0 0 0,0 1 0 0 0,0-1 1 0 0,0 1-1 0 0,-1-1 0 0 0,1 1 0 0 0,0-1 0 0 0,0 1 0 0 0,0-1 0 0 0,0 1 1 0 0,0-1-1 0 0,-1 1 0 0 0,1-1 0 0 0,0 1 0 0 0,0-1 0 0 0,-1 1 1 0 0,1-1-1 0 0,0 1 0 0 0,-1-1 0 0 0,1 0 0 0 0,0 1 0 0 0,-1-1 1 0 0,1 0-1 0 0,-1 1 0 0 0,1-1 0 0 0,-1 0 0 0 0,1 1 0 0 0,0-1 1 0 0,-1 0-1 0 0,1 0 0 0 0,-1 0 0 0 0,1 0 0 0 0,-1 1 0 0 0,1-1 0 0 0,-1 0 1 0 0,0 0-1 0 0,1 0 0 0 0,-1 0 0 0 0,1 0 0 0 0,-1 0 0 0 0,1 0-3 0 0,-1 0 1 0 0,1 0 0 0 0,0 0 1 0 0,0 0-1 0 0,0 0 0 0 0,0-1 0 0 0,0 1 0 0 0,0 0 0 0 0,0 0 0 0 0,0 0 0 0 0,0 0 0 0 0,0 0 0 0 0,-1 0 0 0 0,1 0 0 0 0,0 0 0 0 0,0 0 0 0 0,0 0 0 0 0,0 1 0 0 0,0-1 0 0 0,0 0 0 0 0,0 0 0 0 0,0 0 1 0 0,0 0-1 0 0,0 0 0 0 0,0 0 0 0 0,-1 0 0 0 0,1 0 0 0 0,0 0 0 0 0,0 0 0 0 0,0 0 0 0 0,0 0 0 0 0,0 0 0 0 0,0 0 0 0 0,0 0 0 0 0,0 0 0 0 0,0 0 0 0 0,0 1 0 0 0,0-1 0 0 0,0 0 0 0 0,0 0 0 0 0,0 0 1 0 0,0 0-1 0 0,0 0 0 0 0,0 0 0 0 0,0 0 0 0 0,0 0 0 0 0,0 0 0 0 0,0 0 0 0 0,0 1 0 0 0,0-1 0 0 0,0 0 0 0 0,0 0 0 0 0,0 0 0 0 0,0 0 0 0 0,0 0 0 0 0,0 0 0 0 0,0 0 0 0 0,0 0-1 0 0,0 11 26 0 0,0-8 40 0 0,0-3 12 0 0,0 0-65 0 0,0 0-88 0 0,0 0-107 0 0,0 0-237 0 0,0 0-417 0 0,0 0 636 0 0,0 0 35 0 0,0 0-9 0 0,0 0-45 0 0,0 0-5 0 0,0 0-44 0 0,0 0-52 0 0,0 0-58 0 0,0 0-61 0 0,0 0-58 0 0,0 0-51 0 0,0 0-45 0 0,0 0-168 0 0,0 0-44 0 0,0 0-205 0 0,0 0-551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27.9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8032 0 0,'0'0'182'0'0,"0"0"29"0"0,0 0 12 0 0,0 3-37 0 0,0 4-179 0 0,2 28 66 0 0,3-26 32 0 0,4 1 97 0 0,-9-10-194 0 0,3 4 96 0 0,0 0 0 0 0,-1 0-1 0 0,1 0 1 0 0,-1 0 0 0 0,0 0 0 0 0,0 0-1 0 0,0 1 1 0 0,0 1-104 0 0,3 6 209 0 0,1-2-81 0 0,1 2 94 0 0,0-2-38 0 0,11 19 238 0 0,0 0-3 0 0,-12-19-238 0 0,2 2 37 0 0,24 46 452 0 0,-22-38-399 0 0,-5-5-56 0 0,-2-2-72 0 0,0-6 24 0 0,1 1-1 0 0,-1-2 1 0 0,5 8-167 0 0,1 2 231 0 0,-6-10-124 0 0,-1-1-41 0 0,1 2 22 0 0,0-2 7 0 0,1 0 38 0 0,2 1 74 0 0,5 5 25 0 0,-8-8-53 0 0,-2 0-87 0 0,-1-1-60 0 0,-1 2-22 0 0,0-2 25 0 0,1 0 62 0 0,0-1 19 0 0,1 1 51 0 0,1-2-5 0 0,9 0 12 0 0,-8 0 2 0 0,-3 0 0 0 0,0 0 3 0 0,2 0 19 0 0,5-1-68 0 0,7-7 281 0 0,-11 6-343 0 0,0-1-68 0 0,0-2 137 0 0,-3 3-124 0 0,0 1 0 0 0,0-1 0 0 0,1 1 0 0 0,-1-1 0 0 0,0 0 0 0 0,1 1 0 0 0,0-1-1 0 0,-1 1 1 0 0,1-1 0 0 0,0 1 0 0 0,0-1 0 0 0,0 1-13 0 0,0-1 12 0 0,0 1 0 0 0,0-1 0 0 0,0 0 0 0 0,0 0 0 0 0,0 0 0 0 0,-1 1 0 0 0,1-1 0 0 0,-1 0 0 0 0,1 0 0 0 0,-1 0 0 0 0,0 0 0 0 0,1-1-12 0 0,-1-1 6 0 0,0 1 0 0 0,0 0 0 0 0,1-1 0 0 0,0 1 0 0 0,-1 0 0 0 0,1 0-1 0 0,1-1 1 0 0,-1 1 0 0 0,1-2-6 0 0,3-6 18 0 0,-3 4-11 0 0,0 0-1 0 0,1-1 1 0 0,0 1 0 0 0,1 0 0 0 0,-1 0 0 0 0,1 1-1 0 0,4-6-6 0 0,-3 4 17 0 0,2-3-15 0 0,-1 0 0 0 0,0-1 0 0 0,-1 1 0 0 0,-1-1 0 0 0,3-9-2 0 0,-7 19 0 0 0,2-3 0 0 0,0 1 0 0 0,0-1 0 0 0,1 0 0 0 0,0 1 0 0 0,0-1 0 0 0,0 1 0 0 0,0 0 0 0 0,1 0 0 0 0,0-1 0 0 0,-1 2 0 0 0,-1 0 0 0 0,1 0 0 0 0,-1 0 0 0 0,0-1 0 0 0,0 1 0 0 0,0-2 0 0 0,0 2 0 0 0,0-1 0 0 0,0 1 0 0 0,0-1 0 0 0,0 1 0 0 0,1 0 0 0 0,0-1 0 0 0,5-3 0 0 0,-4 4-9 0 0,-1 0 1 0 0,0-1-1 0 0,0 1 0 0 0,0-1 0 0 0,0 0 0 0 0,0 0 9 0 0,1-7-16 0 0,-3 10 11 0 0,-1 0 0 0 0,0 0 0 0 0,1 0 0 0 0,-1 0 1 0 0,1-1-1 0 0,-1 1 0 0 0,1 0 0 0 0,0 0 0 0 0,-1 0 0 0 0,1 0 0 0 0,0 1 0 0 0,0-1 1 0 0,0 0-1 0 0,0 0 0 0 0,-1 0 0 0 0,1 1 0 0 0,0-1 0 0 0,1 0 5 0 0,3-1-23 0 0,-4 1 18 0 0,0 1-1 0 0,-1 0 1 0 0,1 0 0 0 0,-1-1-1 0 0,1 1 1 0 0,0 0 0 0 0,-1-1-1 0 0,1 1 1 0 0,-1-1-1 0 0,1 1 1 0 0,-1-1 0 0 0,1 1-1 0 0,-1-1 1 0 0,1 1 0 0 0,-1-1-1 0 0,1 1 1 0 0,-1-1 0 0 0,0 0-1 0 0,1 1 1 0 0,-1-1-1 0 0,0 0 1 0 0,0 0 5 0 0,3-4-22 0 0,3-3 11 0 0,-3 3-38 0 0,2 0-35 0 0,0 0-39 0 0,0 1-43 0 0,0-1-49 0 0,0 0-51 0 0,1-1-186 0 0,-1 1-115 0 0,-3 4 305 0 0,-1-1-37 0 0,2-1-396 0 0,0 1 100 0 0,-1 0-51 0 0,3-1-753 0 0,1 1-588 0 0,4 1-1122 0 0,-10 1 3107 0 0</inkml:trace>
  <inkml:trace contextRef="#ctx0" brushRef="#br0" timeOffset="599.89">1119 16 4864 0 0,'0'0'141'0'0,"0"0"-26"0"0,0 0 22 0 0,0 0 76 0 0,0 0 205 0 0,0 0 371 0 0,-2 0 38 0 0,1 0-777 0 0,-1 0 42 0 0,1 0 64 0 0,-2 0 36 0 0,-7 0 544 0 0,6 1-448 0 0,-1 0-64 0 0,1 0-106 0 0,-4 4 112 0 0,-2 1 93 0 0,-4-4 46 0 0,6-1-172 0 0,-1 2-45 0 0,7-1-114 0 0,-1-1 0 0 0,1 1 0 0 0,0-1 1 0 0,0 1-1 0 0,-1 0 0 0 0,1 0 0 0 0,0 0 1 0 0,1 0-1 0 0,-1 0 0 0 0,0 0 0 0 0,1 0 0 0 0,-1 1 1 0 0,0 0-39 0 0,-5 8 202 0 0,-5-6-32 0 0,2-2-65 0 0,-1 10 106 0 0,-2-4-92 0 0,10-7-88 0 0,0 0 0 0 0,0 0 0 0 0,0 0 1 0 0,0 0-1 0 0,0 1 0 0 0,1-1 0 0 0,-1 1 0 0 0,1-1 1 0 0,-3 4-32 0 0,-2 5 61 0 0,4-4-21 0 0,-1-1 1 0 0,-1 0-1 0 0,1 0 0 0 0,-4 3-40 0 0,3-4 27 0 0,0 0 0 0 0,1 1 0 0 0,0-1 0 0 0,1 1 0 0 0,-1 0-27 0 0,1 0 14 0 0,-1-1 1 0 0,0 0 0 0 0,0 1 0 0 0,-4 3-15 0 0,6-7 5 0 0,0 0 1 0 0,1 0 0 0 0,0-1 0 0 0,-1 1 0 0 0,1 1 0 0 0,0-1-1 0 0,0 0 1 0 0,0 0 0 0 0,0 0 0 0 0,0 1 0 0 0,1-1 0 0 0,-1 0-1 0 0,1 1 1 0 0,-1-1-6 0 0,-2 11 15 0 0,-4 1 32 0 0,7-13-37 0 0,-1 0 0 0 0,0 1 0 0 0,0-1 0 0 0,1 1 0 0 0,-1-1 0 0 0,0 1 0 0 0,1-1 0 0 0,0 1 0 0 0,-1-1 0 0 0,1 1 0 0 0,0 0 0 0 0,0-1 0 0 0,0 1-10 0 0,0 27 207 0 0,0-26-107 0 0,0 0-18 0 0,0-2-76 0 0,0 0-1 0 0,0 0 1 0 0,0 0-1 0 0,0 1 1 0 0,0-1-1 0 0,1 0 1 0 0,-1 0-1 0 0,1 0 1 0 0,-1 0-1 0 0,1 0 1 0 0,-1 0-1 0 0,1 0 1 0 0,-1 0-1 0 0,1 0 1 0 0,0 0-1 0 0,0 0 1 0 0,-1 0-1 0 0,1 0 1 0 0,0 0-1 0 0,0 0 1 0 0,0-1-1 0 0,0 1 1 0 0,0 0-1 0 0,0-1 1 0 0,0 1-1 0 0,0-1 1 0 0,0 1-1 0 0,0-1 1 0 0,1 1-1 0 0,-1-1 1 0 0,1 0-6 0 0,7 4 35 0 0,-1 1-25 0 0,-7-4-10 0 0,1 0 0 0 0,-1 0 0 0 0,0 0 0 0 0,1 0 0 0 0,0 0 1 0 0,-1-1-1 0 0,1 1 0 0 0,-1-1 0 0 0,1 1 0 0 0,0-1 0 0 0,-1 0 0 0 0,1 1 0 0 0,0-1 1 0 0,0 0-1 0 0,18 0 0 0 0,-12 1 0 0 0,0-1 0 0 0,1 0 0 0 0,-1-1 0 0 0,1 1 0 0 0,6-3 0 0 0,1-3 3 0 0,-13 5 4 0 0,0 0-1 0 0,0 0 0 0 0,1 0 0 0 0,-1 0 0 0 0,1 0 1 0 0,-1 0-1 0 0,1 1 0 0 0,1 0-6 0 0,-4 0 0 0 0,1 0 1 0 0,0 0 0 0 0,-1 0-1 0 0,1-1 1 0 0,0 1-1 0 0,-1 0 1 0 0,1-1-1 0 0,0 1 1 0 0,-1-1 0 0 0,1 0-1 0 0,-1 1 1 0 0,1-1-1 0 0,-1 0 1 0 0,0 0-1 0 0,1 0 1 0 0,-1 0-1 0 0,0 0 1 0 0,1 0 0 0 0,-1 0-1 0 0,1-2 0 0 0,-1 2 0 0 0,1-1 0 0 0,-1 1 0 0 0,1-1 0 0 0,0 1 0 0 0,-1-1 0 0 0,1 1 0 0 0,0 0 0 0 0,0 0 0 0 0,0 0 0 0 0,0 0 0 0 0,0 1 0 0 0,7-3 0 0 0,9-2 0 0 0,-6-7 0 0 0,-10 10 0 0 0,0 0 0 0 0,0 0 0 0 0,0 0 0 0 0,0 0 0 0 0,0 0 0 0 0,0 1 0 0 0,1-1 0 0 0,-1 1 0 0 0,1-1 0 0 0,4-2 8 0 0,0-2 1 0 0,-1 1-1 0 0,1-1 1 0 0,-1 1-1 0 0,0-2 1 0 0,2-2-9 0 0,9-10 13 0 0,-14 16-9 0 0,0-1 0 0 0,-1 0 0 0 0,0 1 0 0 0,1-1 0 0 0,-1 0 0 0 0,-1 0 1 0 0,1 0-1 0 0,0-1-4 0 0,-1 2 6 0 0,0 0 1 0 0,0 0 0 0 0,0 0-1 0 0,1 0 1 0 0,0 1 0 0 0,-1-1 0 0 0,2-1-7 0 0,7-3 46 0 0,-10 7-44 0 0,1 0-1 0 0,-1-1 1 0 0,1 1-1 0 0,-1 0 1 0 0,0 0-1 0 0,1-1 1 0 0,-1 1 0 0 0,1 0-1 0 0,-1-1 1 0 0,0 1-1 0 0,0-1 1 0 0,1 1-1 0 0,-1 0 1 0 0,0-1-1 0 0,0 1 1 0 0,1-1-1 0 0,-1 1 1 0 0,0-1 0 0 0,0 1-1 0 0,0-1 1 0 0,0 1-1 0 0,0-1 1 0 0,1 1-1 0 0,-1-1 1 0 0,0 1-1 0 0,0-1 1 0 0,0 1-1 0 0,0-1 1 0 0,-1 1-1 0 0,1-1 1 0 0,0 1 0 0 0,0-1-2 0 0,-1-8 35 0 0,2-1 2 0 0,12-19-29 0 0,-10 16-23 0 0,-3 10-54 0 0,0 6 11 0 0,0 5 40 0 0,-1-5 12 0 0,1 1 0 0 0,0 0-1 0 0,0-1 1 0 0,0 1 0 0 0,0 0-1 0 0,1-1 1 0 0,-1 1 0 0 0,1-1 0 0 0,1 2 6 0 0,8 11 0 0 0,-9-14 0 0 0,-1-1 0 0 0,1 0 0 0 0,-1 1 0 0 0,0-1 0 0 0,1 1 0 0 0,-1-1 0 0 0,0 1 0 0 0,0-1 0 0 0,0 1 0 0 0,0-1 0 0 0,0-1 0 0 0,-1 16-7 0 0,0-11 2 0 0,1-1 0 0 0,0 1 0 0 0,0-1-1 0 0,0 1 1 0 0,0-1 0 0 0,1 0 0 0 0,0 1-1 0 0,-1-1 1 0 0,3 4 5 0 0,6 9-10 0 0,-6-13 11 0 0,0 0 0 0 0,-1 0 1 0 0,0 0-1 0 0,0 0 0 0 0,0 1 1 0 0,0-1-1 0 0,-1 0 0 0 0,1 1 1 0 0,-1 1-2 0 0,2 0 48 0 0,1-2-41 0 0,0-1 10 0 0,0 1 0 0 0,-1 0 0 0 0,1 0 0 0 0,-1 0 0 0 0,1 2-17 0 0,2 7 16 0 0,4-7-16 0 0,-4 4 0 0 0,4-5 0 0 0,-5 6 0 0 0,6-6 0 0 0,-9-1 0 0 0,-1 0 1 0 0,15 4-36 0 0,-3 3-139 0 0,-10-8-68 0 0,-3-3 126 0 0,0 0-38 0 0,1 0-58 0 0,0 0-104 0 0,1 0-124 0 0,1 0-109 0 0,-1 0 78 0 0,0 0-42 0 0,3 0-601 0 0,1 0-473 0 0,4 0-899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25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289 432 6160 0 0,'0'0'133'0'0,"0"0"23"0"0,0 0 13 0 0,-3 0-18 0 0,-9 0 8 0 0,6 0-38 0 0,0 0 172 0 0,3 0-130 0 0,-2-3 614 0 0,-6-7 30 0 0,9 8-376 0 0,0 1-119 0 0,0 0-99 0 0,0 1-81 0 0,0 0-51 0 0,-2 1-25 0 0,3-1 27 0 0,0 0 16 0 0,-6 0 496 0 0,0 0-97 0 0,2-1-211 0 0,0 1-40 0 0,0 0-38 0 0,0 0-36 0 0,-3 1 73 0 0,0 2-117 0 0,0 2 39 0 0,-3 0 69 0 0,-2-2 34 0 0,12-3-262 0 0,1 0 1 0 0,-1 0 0 0 0,1 0-1 0 0,-1 0 1 0 0,1 0 0 0 0,-1 0-1 0 0,1 0 1 0 0,-1 0 0 0 0,1 0-1 0 0,-1 0 1 0 0,1 0 0 0 0,-1 0-1 0 0,1 0 1 0 0,-1 0 0 0 0,1 0-1 0 0,-1 1 1 0 0,1-1 0 0 0,0 0-1 0 0,-1 0 1 0 0,1 1 0 0 0,-1-1-1 0 0,1 0 1 0 0,0 1 0 0 0,-1-1-1 0 0,1 0 1 0 0,-1 1 0 0 0,1-1-1 0 0,0 1 1 0 0,0-1 0 0 0,-1 0-1 0 0,1 1 1 0 0,0 0-10 0 0,-5 5 127 0 0,-6 1 56 0 0,-3 0-43 0 0,10-5-90 0 0,-7 3 49 0 0,10-5-91 0 0,0 1 0 0 0,-1-1 0 0 0,1 1 0 0 0,0-1 0 0 0,0 1 0 0 0,0-1 0 0 0,0 1 0 0 0,0-1 0 0 0,0 1 0 0 0,0 0 0 0 0,0 0 0 0 0,0 0 0 0 0,1-1 0 0 0,-1 1 0 0 0,0 0 0 0 0,0 0 0 0 0,1 0 0 0 0,-1 1-8 0 0,-4 8 70 0 0,4-7-57 0 0,0-1 1 0 0,0 0-1 0 0,-1 1 0 0 0,1-1 1 0 0,0 0-1 0 0,-1 0 0 0 0,1 0 1 0 0,-1 0-1 0 0,0 0-13 0 0,-4 4 23 0 0,0 0 0 0 0,1 1-1 0 0,0 0 1 0 0,-3 4-23 0 0,7-8 8 0 0,-1 0-1 0 0,0 0 0 0 0,1 0 1 0 0,-1 1-1 0 0,1-1 0 0 0,0 0 1 0 0,0 1-1 0 0,1-1 0 0 0,-1 1 1 0 0,1-1-1 0 0,-1 1-7 0 0,7 15 30 0 0,-11-5 24 0 0,-1 5-3 0 0,6-18-45 0 0,0 0 0 0 0,0 0 0 0 0,0 1 0 0 0,0-1 0 0 0,0 0 0 0 0,0 0 0 0 0,1 0 0 0 0,-1 1 0 0 0,0-1 0 0 0,1 0 1 0 0,0 1-7 0 0,4 6 38 0 0,-4-7-31 0 0,0 1 1 0 0,0-1 0 0 0,-1 1 0 0 0,1-1 0 0 0,0 1 0 0 0,-1-1 0 0 0,1 1-1 0 0,0-1 1 0 0,-1 1 0 0 0,0 0 0 0 0,1-1 0 0 0,-1 1 0 0 0,0 0 0 0 0,0 0-8 0 0,0-1 7 0 0,0 1 0 0 0,0-1 1 0 0,1 1-1 0 0,-1 0 1 0 0,0-1-1 0 0,1 1 0 0 0,-1-1 1 0 0,1 1-1 0 0,0-1 1 0 0,-1 1-1 0 0,1-1 0 0 0,0 1 1 0 0,0-1-8 0 0,5 12 36 0 0,0 11-24 0 0,7-13 0 0 0,-5-2 8 0 0,-7-7-16 0 0,1 0-1 0 0,0 0 1 0 0,-1 0 0 0 0,1 0-1 0 0,0-1 1 0 0,0 1-1 0 0,0 0 1 0 0,0-1-1 0 0,0 0 1 0 0,1 1 0 0 0,0-1-4 0 0,0 1 0 0 0,0 0 0 0 0,-1 0 0 0 0,1 0 0 0 0,-1 1 0 0 0,1-1 0 0 0,-1 0 0 0 0,1 2 0 0 0,-1-2 0 0 0,0 1 0 0 0,0-1 0 0 0,0 1 0 0 0,1-1 0 0 0,-1 0 0 0 0,1 0 0 0 0,0 0 0 0 0,-1-1 0 0 0,1 1 0 0 0,3 1 0 0 0,-3-2 0 0 0,1-1 0 0 0,0 1 0 0 0,0-1 0 0 0,0 0 0 0 0,3 0 0 0 0,-4 0 0 0 0,-1 0 0 0 0,1 0 0 0 0,0 1 0 0 0,-1-1 0 0 0,1 0 0 0 0,0 1 0 0 0,-1 0 0 0 0,1-1 0 0 0,-1 1 0 0 0,1 0 0 0 0,-1 1 0 0 0,2-1 0 0 0,-2 1 0 0 0,0-1 0 0 0,1 0 0 0 0,-1 0 0 0 0,1 0 0 0 0,-1-1 0 0 0,1 1 0 0 0,0 0 0 0 0,-1-1 0 0 0,1 0 0 0 0,0 0 0 0 0,-1 1 0 0 0,2-2 0 0 0,7 2-1 0 0,20 0-6 0 0,-11-5-45 0 0,-15 1 69 0 0,4-1-86 0 0,0-1-78 0 0,-5 3 26 0 0,0-1 0 0 0,0 0 0 0 0,0 1 0 0 0,0-1 0 0 0,1-2 121 0 0,-1 1-122 0 0,-2 2-3 0 0,1-1-28 0 0,-1 1-61 0 0,0 0-84 0 0,1-1-96 0 0,-2 2 105 0 0,0 0-38 0 0,2-2-425 0 0,0 0-287 0 0,0 0 189 0 0,-1 1-38 0 0,0 0 171 0 0</inkml:trace>
  <inkml:trace contextRef="#ctx0" brushRef="#br0" timeOffset="315.72">672 1 9096 0 0,'0'0'200'0'0,"0"0"33"0"0,0 0 16 0 0,0 0 18 0 0,0 0 25 0 0,0 0 11 0 0,3 2 1 0 0,0 2-210 0 0,0 0 42 0 0,9 14 404 0 0,-7-10-358 0 0,-2-3-100 0 0,0-1-76 0 0,-1-1 36 0 0,19 31 712 0 0,-18-26-629 0 0,0 0-44 0 0,1 5 30 0 0,2 6 76 0 0,3-3-31 0 0,-5-8-85 0 0,-1-1 0 0 0,0 1 0 0 0,0 0 1 0 0,0 0-1 0 0,-1 0 0 0 0,-1 1 1 0 0,1-1-72 0 0,3 15 156 0 0,1-3-35 0 0,8 26 254 0 0,-5-15-118 0 0,0-10-131 0 0,-7-16-88 0 0,1 0 0 0 0,-1 1-1 0 0,0-1 1 0 0,0 1 0 0 0,-1-1 0 0 0,0 1-1 0 0,0-1 1 0 0,0 1 0 0 0,0 0 0 0 0,-1 3-38 0 0,0-1 52 0 0,1 0 1 0 0,0 0 0 0 0,1 0 0 0 0,-1 0 0 0 0,2 1-53 0 0,-1-1 43 0 0,0-1 0 0 0,-1 1 0 0 0,0-1 0 0 0,0 1 1 0 0,0 1-44 0 0,-1-2 43 0 0,1 1 0 0 0,0-1 0 0 0,0 0 0 0 0,1 0 0 0 0,0 0 0 0 0,2 6-43 0 0,-2-8 23 0 0,-1-1 9 0 0,0 0 0 0 0,0 0 0 0 0,0 0 0 0 0,-1 0 1 0 0,0 4-33 0 0,-1 16 99 0 0,1-12-57 0 0,-1 2 32 0 0,1-11-63 0 0,-1-1 1 0 0,1 1 0 0 0,0-1-1 0 0,0 1 1 0 0,0-1 0 0 0,0 1-1 0 0,1 0 1 0 0,-1-1 0 0 0,1 1-1 0 0,-1-1 1 0 0,1 0 0 0 0,0 2-12 0 0,6 0 14 0 0,-7-3-11 0 0,1-1-1 0 0,-1 0 1 0 0,1 0-1 0 0,-1 1 0 0 0,1-1 1 0 0,-1 0-1 0 0,0 1 0 0 0,1-1 1 0 0,-1 0-1 0 0,0 1 1 0 0,1-1-1 0 0,-1 1 0 0 0,0-1 1 0 0,1 0-1 0 0,-1 1 0 0 0,0-1 1 0 0,0 1-1 0 0,0-1 1 0 0,1 1-1 0 0,-1-1 0 0 0,0 1 1 0 0,0-1-1 0 0,0 1 1 0 0,0-1-1 0 0,0 1 0 0 0,0-1 1 0 0,0 1-1 0 0,0-1 0 0 0,0 1 1 0 0,0-1-1 0 0,0 1 1 0 0,0 0-4 0 0,0 4 13 0 0,0 2-2 0 0,0 13 38 0 0,0-7-62 0 0,0-10-103 0 0,0-3 36 0 0,0 0-72 0 0,0 0-84 0 0,0 0 68 0 0,0 0-37 0 0,0 0-43 0 0,0 0-39 0 0,0 0-393 0 0,0 0 92 0 0,0 0-54 0 0,0 0-759 0 0,0 0-601 0 0,0 0-1138 0 0</inkml:trace>
  <inkml:trace contextRef="#ctx0" brushRef="#br0" timeOffset="599.87">528 464 10800 0 0,'-1'0'71'0'0,"0"0"-36"0"0,-1 0-35 0 0,-2 0-62 0 0,3 0 91 0 0,0 0 49 0 0,0 0 47 0 0,-1 0 63 0 0,1 0 76 0 0,-1 0 86 0 0,2 0-283 0 0,0-3-39 0 0,0 3-26 0 0,0-1-1 0 0,0 1 1 0 0,0 0 0 0 0,0-1-1 0 0,0 1 1 0 0,0-1 0 0 0,0 1-1 0 0,0 0 1 0 0,0-1 0 0 0,0 1-1 0 0,1-1 1 0 0,-1 1 0 0 0,0-1-1 0 0,0 1 1 0 0,0 0 0 0 0,1-1-1 0 0,-1 1 1 0 0,0 0-1 0 0,0-1 1 0 0,1 1 0 0 0,-1 0-1 0 0,0-1 1 0 0,0 1 0 0 0,1 0-1 0 0,-1 0 1 0 0,1-1 0 0 0,-1 1-1 0 0,0 0 1 0 0,1 0 0 0 0,-1-1-1 0 0,1 1-1 0 0,6-5 74 0 0,-2-8 52 0 0,6 0 2 0 0,-11 12-122 0 0,0 1 0 0 0,0 0 0 0 0,0 0 0 0 0,1 0 0 0 0,-1-1 0 0 0,0 1 0 0 0,0 0 0 0 0,1 0 0 0 0,-1 0 0 0 0,0 0 0 0 0,1-1 0 0 0,-1 1 0 0 0,0 0 0 0 0,1 0 0 0 0,-1 0 0 0 0,0 0 0 0 0,1 0 1 0 0,-1 0-1 0 0,0 0 0 0 0,1 0 0 0 0,-1 0 0 0 0,0 0 0 0 0,0 0 0 0 0,1 0 0 0 0,-1 0 0 0 0,1 0-6 0 0,10-1 88 0 0,2-1 55 0 0,30-12 449 0 0,-19 6-281 0 0,-9 4-165 0 0,13-3-37 0 0,8 1-73 0 0,-8 2-24 0 0,-5-1 23 0 0,-13 3-29 0 0,8-2-5 0 0,0 1 1 0 0,1 1 0 0 0,6 0-2 0 0,-12 2-28 0 0,12-5 76 0 0,-17 3-96 0 0,-3 0-26 0 0,1 1-44 0 0,0-1-51 0 0,0 1-61 0 0,-2 0 26 0 0,1 1-34 0 0,3-1-328 0 0,-1 0 73 0 0,-1 1-46 0 0,7 0-642 0 0,2 0-511 0 0,4 0-968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23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336 352 6592 0 0,'0'0'149'0'0,"0"0"23"0"0,-2-3 11 0 0,-1 0-127 0 0,-1-1-12 0 0,-4 1 17 0 0,-9-3 54 0 0,7 2 34 0 0,-4-2 175 0 0,14 6-324 0 0,-3-2 253 0 0,0 1-35 0 0,-2 0 128 0 0,1 1-153 0 0,1 0-45 0 0,-2 1 52 0 0,-2-1 56 0 0,5-1-137 0 0,-1-1 43 0 0,-1-4 224 0 0,4 5-363 0 0,-1 1 1 0 0,1-1-1 0 0,0 1 1 0 0,0 0-1 0 0,-1-1 1 0 0,1 1 0 0 0,0-1-1 0 0,-1 1 1 0 0,1 0-1 0 0,0-1 1 0 0,-1 1-1 0 0,1 0 1 0 0,-1-1 0 0 0,1 1-1 0 0,-1 0 1 0 0,1 0-1 0 0,0-1 1 0 0,-1 1-1 0 0,1 0 1 0 0,-1 0-1 0 0,1 0 1 0 0,-1 0 0 0 0,1 0-1 0 0,-1 0 1 0 0,1 0-1 0 0,-1 0 1 0 0,1 0-1 0 0,-1 0 1 0 0,1 0 0 0 0,-1 0-1 0 0,1 0 1 0 0,-1 0-24 0 0,-6 0 422 0 0,1 0-64 0 0,0 0-58 0 0,0 0-48 0 0,-2 0 33 0 0,-1 0-58 0 0,-16 0 380 0 0,14 0-274 0 0,9 0-242 0 0,-1 3-8 0 0,1-2-70 0 0,0 1-1 0 0,0-1 0 0 0,0 1 0 0 0,0-1 1 0 0,0 0-1 0 0,-1 0 0 0 0,1 0 1 0 0,0 0-1 0 0,-1-1 0 0 0,1 1 0 0 0,-1 0 1 0 0,1-1-1 0 0,-1 0 0 0 0,1 0 1 0 0,-1 1-1 0 0,1-1 0 0 0,-1-1 1 0 0,0 1-13 0 0,2 0 3 0 0,1 0 1 0 0,-1 0-1 0 0,1 0 1 0 0,-1 0-1 0 0,1 0 1 0 0,-1 0 0 0 0,1 0-1 0 0,-1 0 1 0 0,1 0-1 0 0,-1 0 1 0 0,1 0 0 0 0,-1 0-1 0 0,1 0 1 0 0,-1 0-1 0 0,1 0 1 0 0,-1 1-1 0 0,1-1 1 0 0,0 0 0 0 0,-1 0-1 0 0,1 1 1 0 0,-1-1-1 0 0,1 0 1 0 0,0 1 0 0 0,-1-1-1 0 0,1 0 1 0 0,-1 1-1 0 0,1-1 1 0 0,0 1-1 0 0,0-1 1 0 0,-1 0 0 0 0,1 1-1 0 0,0 0-3 0 0,-5 5 58 0 0,-8 0 30 0 0,-3 7-4 0 0,16-13-82 0 0,-13 13 45 0 0,-3 3-18 0 0,13-10 14 0 0,4-3-36 0 0,-1-3-5 0 0,-14 26 0 0 0,13-25-6 0 0,-2 8 8 0 0,7 0-64 0 0,6 4 48 0 0,-4 3 12 0 0,-6-15-2 0 0,1 0 1 0 0,0 0 0 0 0,0 0 0 0 0,0 1 0 0 0,0-1 0 0 0,-1 0 0 0 0,2 0 0 0 0,-1 0 0 0 0,0-1-1 0 0,0 1 1 0 0,0 0 0 0 0,1 0 1 0 0,11 4-53 0 0,-8 2 37 0 0,-5-6 15 0 0,0-1-1 0 0,0 0 0 0 0,1 1 1 0 0,-1-1-1 0 0,0 1 1 0 0,1-1-1 0 0,-1 0 0 0 0,0 1 1 0 0,1-1-1 0 0,-1 1 1 0 0,0-1-1 0 0,1 0 0 0 0,-1 0 1 0 0,1 1-1 0 0,-1-1 1 0 0,1 0-1 0 0,-1 0 1 0 0,1 1-1 0 0,-1-1 0 0 0,0 0 1 0 0,1 0-1 0 0,-1 0 1 0 0,1 0-1 0 0,-1 0 0 0 0,1 0 1 0 0,-1 0-1 0 0,1 0 1 0 0,-1 0-1 0 0,1 0 0 0 0,-1 0 1 0 0,1 0-1 0 0,0 0 2 0 0,6 0-8 0 0,-5-1 7 0 0,0 1 1 0 0,1 0 0 0 0,-1 0 0 0 0,0 0 0 0 0,0 0-1 0 0,0 1 1 0 0,1-1 0 0 0,-1 1 0 0 0,0-1 0 0 0,1 1 0 0 0,16 10 0 0 0,10-6 0 0 0,-14 1 0 0 0,-12-5 0 0 0,0 1 0 0 0,0-1 0 0 0,1 0 0 0 0,-1 0 0 0 0,0-1 0 0 0,0 1 0 0 0,1-1 0 0 0,-1 1 0 0 0,3-1 0 0 0,0 0 0 0 0,-1 1 0 0 0,0 0 0 0 0,0 0 0 0 0,0 0 0 0 0,5 2 0 0 0,-4-1 0 0 0,-1 0 0 0 0,1-1 0 0 0,0 1 0 0 0,0-1 0 0 0,0-1 0 0 0,1 1 0 0 0,-5-2 0 0 0,1 1 0 0 0,-1 0 0 0 0,0 0 0 0 0,1 0 0 0 0,-1 1 0 0 0,1-1 0 0 0,-1 0 0 0 0,1 1 0 0 0,-1 0 0 0 0,0-1 0 0 0,1 1 0 0 0,-1 0 0 0 0,0 0 0 0 0,0 0 0 0 0,1 1 0 0 0,-1-1 0 0 0,0 1 0 0 0,0-1 0 0 0,-1 1 0 0 0,2 0 0 0 0,-2-1 0 0 0,1 1 0 0 0,0-1 0 0 0,0 1 0 0 0,0-1 0 0 0,0 0 0 0 0,0 0 0 0 0,0 0 0 0 0,0 0 0 0 0,1 0 0 0 0,-1 0 0 0 0,0 0 0 0 0,1-1 0 0 0,-1 1 0 0 0,1-1 0 0 0,10 3 0 0 0,-8-1 2 0 0,1 1 0 0 0,-1-1 0 0 0,0 1 0 0 0,0 0 0 0 0,1 0-2 0 0,0 8 57 0 0,-5-9-50 0 0,-1-1 0 0 0,1 0 0 0 0,-1 0 0 0 0,1 0 0 0 0,-1 0 0 0 0,1 0 0 0 0,-1 0 0 0 0,1 0 0 0 0,0 0 0 0 0,0-1-1 0 0,-1 1 1 0 0,1 0 0 0 0,0 0 0 0 0,0-1 0 0 0,0 1 0 0 0,0 0-7 0 0,6 2 55 0 0,-6-3-50 0 0,-1 0 1 0 0,1 0-1 0 0,-1 1 1 0 0,1-1-1 0 0,-1 0 1 0 0,1 0-1 0 0,-1 0 1 0 0,1 1-1 0 0,-1-1 1 0 0,1 0-1 0 0,-1 1 1 0 0,0-1-1 0 0,1 0 1 0 0,-1 1-1 0 0,0-1 1 0 0,1 1-1 0 0,-1-1 1 0 0,0 0-1 0 0,0 1 1 0 0,1-1-1 0 0,-1 1 1 0 0,0-1-1 0 0,0 1 1 0 0,0-1 0 0 0,1 1-1 0 0,-1-1 1 0 0,0 1-1 0 0,0-1 1 0 0,0 1-1 0 0,0-1 1 0 0,0 1-1 0 0,0-1 1 0 0,0 1-1 0 0,0-1 1 0 0,0 1-1 0 0,0 0 1 0 0,-1-1-1 0 0,1 1-5 0 0,0 2 6 0 0,0 2 68 0 0,0 11 345 0 0,0-11-304 0 0,-2 0 102 0 0,-9 10 22 0 0,8-3-23 0 0,3-12-212 0 0,0 0 0 0 0,0 0 0 0 0,0 0 0 0 0,1 0 0 0 0,-1 0 0 0 0,0 0 0 0 0,0 0 0 0 0,0 0 0 0 0,0 1 0 0 0,0-1 0 0 0,0 0 0 0 0,0 0 0 0 0,0 0 0 0 0,0 0 1 0 0,0 0-1 0 0,0 0 0 0 0,0 0 0 0 0,-1 0 0 0 0,1 0 0 0 0,0 0 0 0 0,0 1 0 0 0,0-1 0 0 0,0 0 0 0 0,0 0 0 0 0,0 0 0 0 0,0 0 0 0 0,0 0 0 0 0,0 0 1 0 0,0 0-1 0 0,0 0 0 0 0,0 0 0 0 0,0 0 0 0 0,0 0 0 0 0,0 0 0 0 0,0 0 0 0 0,0 0 0 0 0,-1 1 0 0 0,1-1 0 0 0,0 0 0 0 0,0 0 0 0 0,0 0 0 0 0,0 0 1 0 0,0 0-1 0 0,0 0 0 0 0,0 0 0 0 0,0 0 0 0 0,0 0 0 0 0,0 0 0 0 0,-1 0 0 0 0,1 0 0 0 0,0 0 0 0 0,0 0 0 0 0,0 0 0 0 0,0 0 0 0 0,0 0 0 0 0,0 0 1 0 0,0-1-5 0 0,-1 1 9 0 0,1 0 0 0 0,-1 0 0 0 0,1 0 1 0 0,0 0-1 0 0,-1 0 0 0 0,1 0 1 0 0,-1 0-1 0 0,1 0 0 0 0,-1 1 0 0 0,1-1 1 0 0,0 0-1 0 0,-1 0 0 0 0,1 0 1 0 0,-1 0-1 0 0,1 0 0 0 0,0 1 0 0 0,-1-1 1 0 0,1 0-1 0 0,0 0 0 0 0,-1 1 1 0 0,1-1-1 0 0,0 0 0 0 0,-1 1 0 0 0,1-1 1 0 0,0 0-1 0 0,0 1 0 0 0,-1-1 1 0 0,1 0-1 0 0,0 1 0 0 0,0-1 0 0 0,0 1-9 0 0,-5 6 136 0 0,-9-2 55 0 0,-2 8-2 0 0,15-11-175 0 0,0-1 1 0 0,-1 0-1 0 0,1 1 1 0 0,0-1-1 0 0,-1 0 1 0 0,1 0-1 0 0,-1 0 1 0 0,1 0-1 0 0,-1 0 1 0 0,1 0-1 0 0,-1-1 1 0 0,0 1-1 0 0,1-1 1 0 0,-1 1-1 0 0,0-1 1 0 0,0 1-1 0 0,0-1 1 0 0,1 0-1 0 0,-2 0-14 0 0,-12 0 85 0 0,-10 0 18 0 0,4 3-55 0 0,10 3-36 0 0,10-5-11 0 0,1-1-1 0 0,-1 1 1 0 0,0 0-1 0 0,0-1 1 0 0,1 1-1 0 0,-1-1 1 0 0,0 0-1 0 0,0 1 1 0 0,0-1-1 0 0,0 0 1 0 0,1 1-1 0 0,-1-1 1 0 0,0 0-1 0 0,0 0 1 0 0,0 0-1 0 0,0 0 1 0 0,0 0-1 0 0,0 0 1 0 0,0 0-1 0 0,0 0 1 0 0,1 0-1 0 0,-1 0 1 0 0,0 0-1 0 0,0-1 1 0 0,0 1-1 0 0,0 0 0 0 0,-7-5 23 0 0,6 4-20 0 0,1 0-1 0 0,-1 0 1 0 0,1 0-1 0 0,-1 0 1 0 0,1 0-1 0 0,-1 1 1 0 0,1-1-1 0 0,-1 1 1 0 0,0-1-1 0 0,1 1 1 0 0,-1 0-1 0 0,0-1 1 0 0,1 1-1 0 0,-1 0 0 0 0,-1 0-2 0 0,-6 1 0 0 0,6-1-2 0 0,0 1 1 0 0,0-1-1 0 0,0 0 1 0 0,0 0 0 0 0,0 0-1 0 0,0-1 1 0 0,0 1 0 0 0,0-1-1 0 0,0 1 1 0 0,0-1-1 0 0,0 0 2 0 0,-5-3-31 0 0,-12-6-84 0 0,7 3-32 0 0,1 2-40 0 0,1-1-77 0 0,7 3 217 0 0,2 1-18 0 0,0 0-24 0 0,1 0-40 0 0,0 1-17 0 0,0-1-40 0 0,1 0-46 0 0,-1 0-50 0 0,0 1-6 0 0,0-1-45 0 0,1 1-48 0 0,-1-1-52 0 0,0 1-55 0 0,0 0-59 0 0,0-1-62 0 0,0 1-65 0 0,-3-1-1336 0 0,-5 1-1138 0 0</inkml:trace>
  <inkml:trace contextRef="#ctx0" brushRef="#br0" timeOffset="500.74">928 1 8608 0 0,'0'0'197'0'0,"0"0"24"0"0,0 0 17 0 0,0 0 24 0 0,-3 2 96 0 0,-8 9 39 0 0,9-8 10 0 0,2-3-18 0 0,0 2-77 0 0,-1 6-122 0 0,1-4-121 0 0,-1-1 1 0 0,1 1 0 0 0,0 0 0 0 0,1-1 0 0 0,-1 1 0 0 0,0-1 0 0 0,1 1 0 0 0,0-1 0 0 0,0 2-70 0 0,4 3 111 0 0,-4-6-89 0 0,0-1 0 0 0,0 1 0 0 0,0-1 0 0 0,0 1 0 0 0,-1-1 0 0 0,1 1-1 0 0,0-1 1 0 0,-1 1 0 0 0,1 0 0 0 0,-1-1 0 0 0,0 1 0 0 0,0 0 0 0 0,1 0 0 0 0,-1-1 0 0 0,0 2-22 0 0,3 24 179 0 0,9 14 174 0 0,-8-32-246 0 0,-1 0 1 0 0,-1 0-1 0 0,1 1 0 0 0,-1-1 0 0 0,-1 1 1 0 0,1 7-108 0 0,-2-11 55 0 0,0 0 1 0 0,1 0-1 0 0,0 0 1 0 0,0 0-1 0 0,1 1-55 0 0,9 27 195 0 0,2 4-19 0 0,-2 11 101 0 0,0-5 39 0 0,-1-6-21 0 0,-9-33-231 0 0,0 1 0 0 0,-1 0 0 0 0,0-1 1 0 0,0 5-65 0 0,0-5 62 0 0,0 1 0 0 0,1 0 1 0 0,-1-1-1 0 0,2 5-62 0 0,4 10 153 0 0,6 13 160 0 0,-7-20-197 0 0,-1-2-37 0 0,-2 8 125 0 0,1-1-50 0 0,-1-12-130 0 0,6 19 112 0 0,-5 5 82 0 0,-3-21-165 0 0,0 17 157 0 0,0-20-176 0 0,0-1-37 0 0,0-5 4 0 0,0 0 0 0 0,0 0 0 0 0,0 0 0 0 0,0 0 1 0 0,1 0-1 0 0,-1 0 0 0 0,0 0 0 0 0,0 0 0 0 0,0 0 0 0 0,0 1 1 0 0,0-1-1 0 0,0 0 0 0 0,0 0 0 0 0,0 0 0 0 0,0 0 1 0 0,0 0-1 0 0,-1 0 0 0 0,1 0 0 0 0,0 0 0 0 0,0 0 0 0 0,0 0 1 0 0,0 1-1 0 0,0-1 0 0 0,0 0 0 0 0,0 0 0 0 0,0 0 0 0 0,0 0 1 0 0,0 0-1 0 0,0 0 0 0 0,0 0 0 0 0,0 0 0 0 0,0 0 0 0 0,0 0 1 0 0,0 0-1 0 0,0 0 0 0 0,-1 0 0 0 0,1 0 0 0 0,0 0 0 0 0,0 0 1 0 0,0 0-1 0 0,0 1 0 0 0,0-1 0 0 0,0 0 0 0 0,0 0 0 0 0,0 0 1 0 0,0 0-1 0 0,0 0 0 0 0,-1 0 0 0 0,1 0 0 0 0,0 0 0 0 0,0 0 1 0 0,0 0-1 0 0,0-1 0 0 0,0 1 0 0 0,0 0 0 0 0,0 0 0 0 0,0 0-1 0 0,-11 0 54 0 0,11 0-55 0 0,0 0 0 0 0,0 0 0 0 0,0 0 0 0 0,0 0 0 0 0,0 1 0 0 0,-1-1 0 0 0,1 0 0 0 0,0 0 0 0 0,0 0 0 0 0,0 0-1 0 0,0 0 1 0 0,0 0 0 0 0,0 0 0 0 0,0 0 0 0 0,0 0 0 0 0,0 0 0 0 0,0-1 0 0 0,-1 1 0 0 0,1 0 0 0 0,0 0 0 0 0,0 0 0 0 0,0 0 0 0 0,0 0 0 0 0,0 0 0 0 0,0 0 0 0 0,0 0 0 0 0,0 0 0 0 0,0 0 0 0 0,0 0 0 0 0,0 0 0 0 0,0 0 0 0 0,-1 0 0 0 0,1 0 0 0 0,0 0 0 0 0,0 0 0 0 0,0-1 0 0 0,0 1 0 0 0,0 0 0 0 0,0 0 0 0 0,0 0 0 0 0,0 0 0 0 0,0 0 0 0 0,0 0 0 0 0,0 0-1 0 0,0 0 1 0 0,0 0 0 0 0,0 0 0 0 0,0-1 0 0 0,0 1 0 0 0,0 0 0 0 0,0 0 0 0 0,0 0 0 0 0,0 0 0 0 0,0 0 0 0 0,0 0 0 0 0,0 0 0 0 0,0 0 1 0 0,0-4-68 0 0,-3-2 63 0 0,2 4-37 0 0,-1 1-55 0 0,0 1-18 0 0,1 0-47 0 0,-1-1-54 0 0,0 1-61 0 0,1 0 16 0 0,1 0-42 0 0,-1 0-38 0 0,1 0-34 0 0,0 0-244 0 0,-1-1-58 0 0,1 0-799 0 0,0-4-632 0 0,0-4-1200 0 0</inkml:trace>
  <inkml:trace contextRef="#ctx0" brushRef="#br0" timeOffset="832.42">624 400 7688 0 0,'3'0'166'0'0,"0"0"-100"0"0,-1 0-36 0 0,0 0 1 0 0,0 1 0 0 0,0-1 0 0 0,-1-1 0 0 0,1 1-1 0 0,0 0 1 0 0,0 0 0 0 0,0-1 0 0 0,0 1 0 0 0,-1-1-1 0 0,2 0-30 0 0,3-9 184 0 0,-6 9-181 0 0,1 1 0 0 0,0-1-1 0 0,0 1 1 0 0,0 0 0 0 0,-1 0-1 0 0,1-1 1 0 0,0 1 0 0 0,0 0-1 0 0,0 0 1 0 0,0 0 0 0 0,0 0-1 0 0,-1 0 1 0 0,1 0 0 0 0,1 0-3 0 0,8-1 23 0 0,-4-1 60 0 0,0-2 76 0 0,7-2 230 0 0,11 0 326 0 0,-14-7 21 0 0,-5 10-559 0 0,0 0 0 0 0,0 0 0 0 0,0 0 0 0 0,1 1 1 0 0,-1 0-1 0 0,6-2-177 0 0,0 1 183 0 0,-2 0-43 0 0,1 0-42 0 0,8-3 156 0 0,-2 1-34 0 0,57-14 692 0 0,-65 17-799 0 0,21-4 327 0 0,-8-4-38 0 0,-6 7-255 0 0,-1 0-48 0 0,1 0-20 0 0,21-5 117 0 0,-4 6-2 0 0,-9-1-162 0 0,10-6-37 0 0,-30 8 5 0 0,0 0 4 0 0,1 0-1 0 0,-1 0 1 0 0,1 1 0 0 0,0-1 0 0 0,-1 1 0 0 0,1 0 0 0 0,0 0 0 0 0,-1 0 0 0 0,3 1-4 0 0,3-1 5 0 0,-4 0-146 0 0,-1 0 52 0 0,0 0 43 0 0,0 0 36 0 0,3 0 65 0 0,8 0 178 0 0,-11 0-217 0 0,1 0-61 0 0,-3 0-20 0 0,1 0-33 0 0,-1 0-38 0 0,1 0-43 0 0,0 0-64 0 0,0 0-59 0 0,0 0-64 0 0,0 0-70 0 0,0 0-75 0 0,0 0-81 0 0,1 0-85 0 0,-1 0-91 0 0,3 0-1039 0 0,4 0-1026 0 0</inkml:trace>
  <inkml:trace contextRef="#ctx0" brushRef="#br0" timeOffset="1532.15">1487 400 7632 0 0,'0'0'166'0'0,"0"0"29"0"0,0 0 14 0 0,0 3-25 0 0,0 0-130 0 0,1 0-38 0 0,4 3-77 0 0,0-3 57 0 0,-2 1 94 0 0,-2 1 74 0 0,0 3 105 0 0,-1-1 60 0 0,0 16 454 0 0,0-11-395 0 0,0-2 45 0 0,0-4-174 0 0,0-1 33 0 0,0 0-123 0 0,1-1-42 0 0,4 6 118 0 0,0-2-49 0 0,-2-1 16 0 0,-2 0 45 0 0,0 0 99 0 0,-1 38 906 0 0,0-25-761 0 0,0-9-263 0 0,0 0-42 0 0,0 1-50 0 0,0-1-60 0 0,2-9 94 0 0,9 9 11 0 0,-8-9 1 0 0,-3 1-22 0 0,0 7-103 0 0,0 7-35 0 0,0-15 36 0 0,0-2 20 0 0,0 0 18 0 0,0 0 48 0 0,0 0-1 0 0,0 0-8 0 0,0 0-3 0 0,0 0-13 0 0,0 0-8 0 0,0-2-1 0 0,0-82 276 0 0,0 46-257 0 0,0-4-70 0 0,0 20-83 0 0,0 0-41 0 0,0 20 54 0 0,0 1 0 0 0,0-1-1 0 0,1 0 1 0 0,-1 1 0 0 0,1-1-1 0 0,0 0 1 0 0,-1 1 0 0 0,1-1-1 0 0,0 1 1 0 0,0-1 0 0 0,1-1 1 0 0,3-5-1 0 0,11-24-52 0 0,-11 19 42 0 0,6 7 11 0 0,-6-7 0 0 0,-4 11-3 0 0,1-1 0 0 0,-1 1-1 0 0,0 0 1 0 0,1 0-1 0 0,0 0 1 0 0,-1 0-1 0 0,1 1 1 0 0,0-1-1 0 0,0 0 1 0 0,0 1-1 0 0,0-1 1 0 0,0 1-1 0 0,1-1 4 0 0,31-10-80 0 0,0-1 29 0 0,-26 8 51 0 0,-6 4-3 0 0,-1 0-1 0 0,1 0 1 0 0,-1 1-1 0 0,1-1 0 0 0,-1 0 1 0 0,1 0-1 0 0,-1 1 1 0 0,1-1-1 0 0,0 1 1 0 0,-1 0-1 0 0,1-1 1 0 0,0 1-1 0 0,-1 0 1 0 0,1 0-1 0 0,1 0 4 0 0,1 0-1 0 0,0-1 0 0 0,0 1 0 0 0,0-1 0 0 0,0 0 0 0 0,0 0 0 0 0,0 0 0 0 0,0-1 0 0 0,-1 1 0 0 0,1-1-1 0 0,2-1 2 0 0,12-2 3 0 0,12 6-52 0 0,-14 0 21 0 0,-14-1 24 0 0,0 0-1 0 0,0 0 1 0 0,-1 1 0 0 0,1-1 0 0 0,0 1 0 0 0,0-1 0 0 0,-1 1-1 0 0,1-1 1 0 0,0 1 0 0 0,-1 0 0 0 0,1 0 0 0 0,-1 0 0 0 0,1 0 4 0 0,11 5-31 0 0,-2-4-18 0 0,-3-2-48 0 0,11 0-23 0 0,-13 0 38 0 0,-1 0-55 0 0,2 0-102 0 0,-1 0-115 0 0,-3 0 126 0 0,1 0-40 0 0,-1 0-41 0 0,0 0-44 0 0,-1 0-25 0 0,-1 0-55 0 0,1 0-49 0 0,-1 0-43 0 0,1 0-154 0 0,0 0-43 0 0,0 0-185 0 0,2 0-499 0 0</inkml:trace>
  <inkml:trace contextRef="#ctx0" brushRef="#br0" timeOffset="2300.69">2206 304 7968 0 0,'0'0'233'0'0,"0"0"43"0"0,-3 0 32 0 0,2 0-293 0 0,1 0 0 0 0,-1 0 1 0 0,1 0-1 0 0,-1 0 0 0 0,1 0 0 0 0,-1 0 1 0 0,1 0-1 0 0,-1 0 0 0 0,1 0 0 0 0,-1 0 0 0 0,1 1 1 0 0,-1-1-1 0 0,1 0 0 0 0,0 0 0 0 0,-1 0 0 0 0,1 1 1 0 0,-1-1-1 0 0,1 0 0 0 0,-1 1 0 0 0,1-1 0 0 0,0 0 1 0 0,-1 1-1 0 0,1-1 0 0 0,0 0 0 0 0,-1 1 0 0 0,1-1 1 0 0,0 1-1 0 0,0-1 0 0 0,-1 1 0 0 0,1-1 0 0 0,0 1 1 0 0,0-1-1 0 0,0 0 0 0 0,0 1 0 0 0,0-1 0 0 0,-1 1 1 0 0,1-1-1 0 0,0 1 0 0 0,0-1 0 0 0,0 1 0 0 0,0-1 1 0 0,1 1-16 0 0,-1 2 341 0 0,0 0 91 0 0,0 5 69 0 0,0 1-99 0 0,0 0-86 0 0,0 0-73 0 0,0-1-73 0 0,0 1-43 0 0,0 5 17 0 0,0 21 98 0 0,0-24-124 0 0,0 0 51 0 0,0-1 39 0 0,0 0 67 0 0,0-6-229 0 0,0-1 0 0 0,0 0 1 0 0,1 0-1 0 0,-1 0 0 0 0,1 0 1 0 0,0 0-1 0 0,1 3-46 0 0,6 12 258 0 0,-7-16-222 0 0,-1 0 0 0 0,1 0 0 0 0,-1-1-1 0 0,1 1 1 0 0,-1 0 0 0 0,0 1-1 0 0,0-1 1 0 0,0 0 0 0 0,0 0 0 0 0,0 0-1 0 0,0 0-35 0 0,0 8 137 0 0,1-1-46 0 0,1 1 0 0 0,0-1 0 0 0,1-1 0 0 0,0 1 0 0 0,0 0 0 0 0,1-1 0 0 0,0 1 0 0 0,3 3-91 0 0,-2-1 92 0 0,-4-10-80 0 0,-1-1 1 0 0,1 1-1 0 0,0 0 1 0 0,0 0-1 0 0,-1 0 1 0 0,1 0-1 0 0,0 0 1 0 0,0-1 0 0 0,0 1-1 0 0,0 0 1 0 0,0-1-1 0 0,0 1 1 0 0,0-1-1 0 0,0 1 1 0 0,0-1 0 0 0,1 1-13 0 0,9 5 203 0 0,-5 5 2 0 0,-1-2-90 0 0,2-2-39 0 0,11-3-37 0 0,12-5-114 0 0,-14 0 51 0 0,-3 2 24 0 0,-11-1 0 0 0,1 0 0 0 0,-1 1 0 0 0,1-1 0 0 0,-1 0 0 0 0,1-1 0 0 0,-1 1 0 0 0,1 0 0 0 0,-1-1 0 0 0,1 1 0 0 0,-1-1 0 0 0,0 0 0 0 0,1 0 0 0 0,-1 0 0 0 0,0 0 0 0 0,0 0 0 0 0,1 0 0 0 0,-1 0 0 0 0,0-1 0 0 0,0 1 0 0 0,0-1 0 0 0,0-1 0 0 0,1 1 0 0 0,0-1 0 0 0,0 1 0 0 0,0 0 0 0 0,1 0 0 0 0,-1 0 0 0 0,2 0 0 0 0,-2 0 0 0 0,1 0 0 0 0,-1 0 0 0 0,1 0 0 0 0,-1 0 0 0 0,0-1 0 0 0,1 0 0 0 0,4-5 0 0 0,-5 5 0 0 0,1 0 0 0 0,-1 0 0 0 0,0-1 0 0 0,0 0 0 0 0,0 1 0 0 0,-1-1 0 0 0,0 1 0 0 0,-1 1 0 0 0,0-1 0 0 0,1 1 0 0 0,-1 0 0 0 0,1 0 0 0 0,0 0 0 0 0,-1 0 0 0 0,1 0 0 0 0,0 0 0 0 0,1 0 0 0 0,-1 0 0 0 0,0 0 0 0 0,0 0 0 0 0,0 0 0 0 0,0 0 0 0 0,-1 0 0 0 0,1 0 0 0 0,0 0 0 0 0,-1-1 0 0 0,0 1 0 0 0,1-1 0 0 0,0 0 0 0 0,-1 0 0 0 0,2 0 0 0 0,-1 1 0 0 0,0-1 0 0 0,0 1 0 0 0,1 0 0 0 0,0-1 0 0 0,0 1 0 0 0,-1 0 0 0 0,1 0 0 0 0,-1-1 0 0 0,0 1 0 0 0,0-1 0 0 0,0 1 0 0 0,0-1 0 0 0,0 0 0 0 0,0 0 0 0 0,0-2 0 0 0,4-22 0 0 0,7 2-9 0 0,-2 5-69 0 0,-10 18 59 0 0,0-1 0 0 0,0 1 0 0 0,-1-1 0 0 0,1 1 0 0 0,-1-1 0 0 0,1 1 0 0 0,-1-1 0 0 0,0-1 19 0 0,0 1-16 0 0,0 0 1 0 0,0 0-1 0 0,1 0 1 0 0,0-1-1 0 0,-1 1 1 0 0,1 0-1 0 0,1-2 16 0 0,6-13-108 0 0,-4 7 29 0 0,-4-9-122 0 0,-1-13 34 0 0,1 20 86 0 0,0 10 1 0 0,0 3-3 0 0,0 0-10 0 0,0 0 2 0 0,0 3 22 0 0,0 13 11 0 0,0 29 52 0 0,0-43 6 0 0,0-1 0 0 0,0 1 0 0 0,1 0 0 0 0,-1-1 0 0 0,0 1 0 0 0,1 0 0 0 0,-1-1 0 0 0,1 1 0 0 0,0-1 0 0 0,-1 1 0 0 0,1-1 0 0 0,0 1 0 0 0,0-1 0 0 0,0 1 0 0 0,4 6 0 0 0,11 24 0 0 0,-15-30 0 0 0,-1-1 0 0 0,1 1 0 0 0,-1 0 1 0 0,1 0-1 0 0,-1 0 0 0 0,0 0 0 0 0,0 0 1 0 0,0 0-1 0 0,0 0 0 0 0,0 0 0 0 0,0 1 0 0 0,0-1 5 0 0,-1-1 0 0 0,1 1-1 0 0,0 0 1 0 0,0 0-1 0 0,0 0 1 0 0,1 0 0 0 0,-1 0-1 0 0,0 0 1 0 0,1 0-1 0 0,-1 0 1 0 0,2 1-5 0 0,4 8 12 0 0,1 2 36 0 0,6 11 79 0 0,-12-23-119 0 0,-1 0 1 0 0,1 1 0 0 0,-1-1 0 0 0,0 1-1 0 0,1-1 1 0 0,-1 1 0 0 0,0-1 0 0 0,0 1-1 0 0,0-1 1 0 0,0 1-9 0 0,0-1 9 0 0,0 1 0 0 0,0-1 0 0 0,0 1-1 0 0,0-1 1 0 0,0 0 0 0 0,1 1 0 0 0,-1-1 0 0 0,0 1 0 0 0,1-1 0 0 0,-1 1-9 0 0,27 46 264 0 0,-26-47-256 0 0,-1 1 0 0 0,1-1 0 0 0,-1 1 0 0 0,1 0 1 0 0,-1-1-1 0 0,0 1 0 0 0,1 0 0 0 0,-1-1 0 0 0,0 1 1 0 0,0 0-9 0 0,0-2 3 0 0,-1 1 1 0 0,1-1-1 0 0,0 1 1 0 0,0 0-1 0 0,0-1 1 0 0,0 1 0 0 0,1-1-1 0 0,-1 1 1 0 0,0-1-1 0 0,0 1 1 0 0,0-1-1 0 0,0 1 1 0 0,1-1 0 0 0,-1 1-1 0 0,0-1 1 0 0,0 1-1 0 0,1-1 1 0 0,-1 1-1 0 0,0-1 1 0 0,1 1-1 0 0,-1-1-3 0 0,12 3 20 0 0,-12-4-20 0 0,1 1 0 0 0,-1 0 0 0 0,1 0 0 0 0,-1 0 0 0 0,1 0 0 0 0,-1 0 0 0 0,1 0 0 0 0,0 0 0 0 0,-1 0 0 0 0,1 0 0 0 0,-1 0 0 0 0,1 0 0 0 0,-1 0 0 0 0,1 1 0 0 0,-1-1 0 0 0,1 0 0 0 0,-1 0 0 0 0,1 0 0 0 0,-1 1 0 0 0,1-1 0 0 0,-1 0 0 0 0,1 1 0 0 0,-1-1 0 0 0,0 0 0 0 0,1 1 0 0 0,-1-1 0 0 0,1 1 0 0 0,-1-1 0 0 0,0 1 0 0 0,1-1 0 0 0,-1 0 0 0 0,0 1 0 0 0,0-1 0 0 0,1 1 0 0 0,-1-1 0 0 0,0 1 0 0 0,0 0 0 0 0,0-1 0 0 0,0 1 0 0 0,0-1 0 0 0,0 1 0 0 0,0-1 0 0 0,0 1 0 0 0,0-1 0 0 0,0 1 0 0 0,0-1 0 0 0,0 1 0 0 0,0 0 0 0 0,0 0 0 0 0,0-1 0 0 0,0 1 0 0 0,-1 0 0 0 0,1 0 0 0 0,1 0 0 0 0,-1 0 0 0 0,0 0 0 0 0,0-1 0 0 0,0 1 0 0 0,0 0 0 0 0,1 0 0 0 0,-1 0 0 0 0,0 0 0 0 0,1-1 0 0 0,-1 2 0 0 0,11 3 0 0 0,-9 2-13 0 0,-1-3-33 0 0,-1-2-50 0 0,0-2-115 0 0,2 0-210 0 0,12 0-24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8:21.2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640 98 7424 0 0,'0'0'166'0'0,"0"0"29"0"0,0 0 12 0 0,0-3-34 0 0,0-3-121 0 0,0 1 21 0 0,0 3 75 0 0,0 2 168 0 0,0 0 283 0 0,0 0 17 0 0,0 0-1 0 0,0-3-34 0 0,0 3-554 0 0,0-1-1 0 0,0 1 1 0 0,0-1 0 0 0,0 1 0 0 0,0-1-1 0 0,0 1 1 0 0,0-1 0 0 0,0 1 0 0 0,0-1-1 0 0,-1 1 1 0 0,1-1 0 0 0,0 1-1 0 0,0-1 1 0 0,0 1 0 0 0,-1-1 0 0 0,1 1-1 0 0,0 0 1 0 0,0-1 0 0 0,-1 1 0 0 0,1-1-1 0 0,0 1 1 0 0,-1 0 0 0 0,1-1 0 0 0,-1 1-1 0 0,1 0 1 0 0,0-1 0 0 0,-1 1-1 0 0,1 0 1 0 0,-1 0 0 0 0,1 0 0 0 0,-1-1-1 0 0,1 1 1 0 0,-1 0 0 0 0,1 0 0 0 0,-1 0-1 0 0,1 0 1 0 0,-1 0 0 0 0,1 0-1 0 0,-1 0 1 0 0,1 0 0 0 0,-1 0 0 0 0,0 0-27 0 0,1 0 9 0 0,0 0 1 0 0,0 0-1 0 0,0 0 1 0 0,0 0-1 0 0,0 0 1 0 0,0 0-1 0 0,0 0 1 0 0,0 0-1 0 0,0 0 1 0 0,0 0-1 0 0,-1 0 1 0 0,1 0-1 0 0,0 0 1 0 0,0 0-1 0 0,0 0 1 0 0,0 0-1 0 0,0 0 1 0 0,0 0-1 0 0,0 0 1 0 0,0 0-1 0 0,0 0 1 0 0,0 0-1 0 0,0 0 1 0 0,-1 0-1 0 0,1 0 1 0 0,0 0-1 0 0,0 0 1 0 0,0 0-1 0 0,0-1 1 0 0,0 1-1 0 0,0 0 1 0 0,0 0-1 0 0,0 0 1 0 0,0 0-1 0 0,0 0 1 0 0,0 0-1 0 0,0 0 1 0 0,0 0-1 0 0,0 0 0 0 0,0 0 1 0 0,0 0-1 0 0,0 0 1 0 0,0-1-1 0 0,0 1 1 0 0,0 0-1 0 0,0 0 1 0 0,0 0-1 0 0,0 0 1 0 0,0 0-1 0 0,0 0 1 0 0,0 0-1 0 0,0 0 1 0 0,0 0-1 0 0,0 0 1 0 0,0-1-1 0 0,0 1 1 0 0,0 0-10 0 0,0-1 106 0 0,0-3 2 0 0,0 2 1 0 0,0-1 96 0 0,0 2-49 0 0,0-1 43 0 0,-3 2 217 0 0,-9-3-101 0 0,-4-10 280 0 0,8 6-310 0 0,-1 1-80 0 0,-6 2 94 0 0,-2 5-55 0 0,15-1-208 0 0,-1 1 0 0 0,1-1 0 0 0,-1 0 0 0 0,1 0 0 0 0,-1 0 0 0 0,1 0 0 0 0,-1-1 0 0 0,1 1 0 0 0,-1 0 0 0 0,1-1 0 0 0,-1 0 0 0 0,1 0-36 0 0,-6-4 99 0 0,-2 0 58 0 0,-7 2 70 0 0,9 2-124 0 0,-14 1 116 0 0,7 4 32 0 0,7 1-114 0 0,-2 0 17 0 0,-4-2-33 0 0,-2-1-25 0 0,-2 5-28 0 0,7-3-28 0 0,-13 5 71 0 0,17-7-77 0 0,1 2 0 0 0,0-1 0 0 0,-1 0 0 0 0,1 1 0 0 0,0 1-34 0 0,-1 0 39 0 0,-11 2 31 0 0,2-1 2 0 0,2 2 9 0 0,-45 35 128 0 0,56-41-193 0 0,1 0 0 0 0,-1 0 0 0 0,1 1-1 0 0,-1-1 1 0 0,1 1 0 0 0,0 0-1 0 0,0-1 1 0 0,0 1 0 0 0,-2 3-16 0 0,-8 11 49 0 0,-15 4-20 0 0,6 9 19 0 0,9-15-38 0 0,7-9 0 0 0,0 0-1 0 0,0 0 0 0 0,1 1 0 0 0,0-1 1 0 0,0 1-1 0 0,-2 6-9 0 0,-8 37 11 0 0,10-32-11 0 0,-1-1-1 0 0,-4 10 1 0 0,4-12 0 0 0,2 0 0 0 0,0 0 0 0 0,0 0 0 0 0,2 0 0 0 0,0 1 0 0 0,0-1 0 0 0,2 4 0 0 0,-1 3 0 0 0,1 57 0 0 0,0-68 0 0 0,0-1 0 0 0,1 1 0 0 0,0 0 0 0 0,1-1 0 0 0,3 9 0 0 0,7 11 0 0 0,8 12 0 0 0,-7-15 0 0 0,-9-18 12 0 0,1 1-1 0 0,0-1 0 0 0,1-1 0 0 0,0 1 0 0 0,1-1 0 0 0,0 1-11 0 0,22 25 48 0 0,-17-16 23 0 0,-9-12-36 0 0,1 1 1 0 0,0-1-1 0 0,0 0 1 0 0,0-1-1 0 0,0 1 1 0 0,3 1-36 0 0,30 21 177 0 0,-12-8-99 0 0,-2-6-94 0 0,11 0-63 0 0,-16-8 31 0 0,38 15-125 0 0,3-7 107 0 0,-57-13 66 0 0,64 10 2 0 0,-57-10-6 0 0,0 0 1 0 0,0-1-1 0 0,0 0 1 0 0,0-1-1 0 0,8-1 4 0 0,5-3-46 0 0,-12 2-4 0 0,0 1 1 0 0,-1 0 0 0 0,1 1-1 0 0,6 0 50 0 0,-10 1 8 0 0,0 0-35 0 0,-1-1-50 0 0,1 0-62 0 0,-3 1 3 0 0,1-1-38 0 0,-1 0-44 0 0,0 1-46 0 0,-1-1 4 0 0,1 0-39 0 0,0 0-40 0 0,-1 0-43 0 0,1 0-47 0 0,-1 1-47 0 0,1-1-51 0 0,0 0-54 0 0,-1 0 31 0 0,1 0-43 0 0,8-1-1720 0 0,8 1-1314 0 0</inkml:trace>
  <inkml:trace contextRef="#ctx0" brushRef="#br0" timeOffset="624.7">1231 657 6216 0 0,'-3'0'133'0'0,"-3"0"-101"0"0,5 0 64 0 0,-53 0 373 0 0,52 0-414 0 0,1 0-1 0 0,-1 0 0 0 0,0 1 0 0 0,1-1 1 0 0,-1 0-1 0 0,0 1 0 0 0,1-1 0 0 0,-1 1 0 0 0,0 0 1 0 0,1-1-1 0 0,-1 1 0 0 0,1 0 0 0 0,0 0 1 0 0,-1 0-1 0 0,1 0 0 0 0,0 0 0 0 0,-1 0 0 0 0,1 1-54 0 0,-1 0 281 0 0,0-1-64 0 0,0 0-56 0 0,1-1-47 0 0,-1 0-26 0 0,0 0-39 0 0,-3-1 13 0 0,3 1-11 0 0,1 0 52 0 0,-7 1 131 0 0,1 1-43 0 0,-7 8 246 0 0,11-7-171 0 0,0-2-94 0 0,1-1-60 0 0,-1-1-54 0 0,0 0-17 0 0,1 1 41 0 0,-1 1 53 0 0,0 2 83 0 0,1-1-189 0 0,-2 2 99 0 0,-10 10 309 0 0,10-9-334 0 0,2-1-46 0 0,-1 1-9 0 0,3-4-40 0 0,0-1 1 0 0,0 1-1 0 0,-1-1 1 0 0,1 1-1 0 0,0 0 1 0 0,-1-1 0 0 0,1 1-1 0 0,0-1 1 0 0,-1 1-1 0 0,1 0 1 0 0,-1-1-1 0 0,1 0 1 0 0,-1 1 0 0 0,1-1-1 0 0,-1 1 1 0 0,0-1-1 0 0,1 1 1 0 0,-1-1 0 0 0,0 0-1 0 0,1 0 1 0 0,-1 1-1 0 0,0-1-8 0 0,-4 2 30 0 0,4-1-23 0 0,0-1-1 0 0,0 1 0 0 0,1 0 1 0 0,-1-1-1 0 0,0 1 1 0 0,0 0-1 0 0,0-1 0 0 0,1 1 1 0 0,-1 0-1 0 0,0 0 1 0 0,1 0-1 0 0,-1 0 0 0 0,0-1 1 0 0,1 1-1 0 0,0 0 1 0 0,-1 0-1 0 0,1 0 0 0 0,-1 0 1 0 0,1 0-1 0 0,0 0 0 0 0,0 0 1 0 0,0 1-1 0 0,-1-1 1 0 0,1 0-1 0 0,0 0 0 0 0,0 1-6 0 0,0 0 7 0 0,0 1 0 0 0,0-1 0 0 0,-1 0 0 0 0,1 1 0 0 0,-1-1 0 0 0,0 0 0 0 0,1 0 0 0 0,-1 1-7 0 0,-4 5 23 0 0,4-7-19 0 0,0 1-1 0 0,0-1 0 0 0,0 1 1 0 0,0-1-1 0 0,0 1 0 0 0,1-1 1 0 0,-1 1-1 0 0,1-1 1 0 0,-1 1-1 0 0,1 0 0 0 0,0-1 1 0 0,-1 1-1 0 0,1 0 0 0 0,0 0-3 0 0,0 17 46 0 0,0 12-38 0 0,3-1-8 0 0,7 2 19 0 0,12 15 79 0 0,-22-46-96 0 0,1 0 0 0 0,0 0 0 0 0,-1 0 0 0 0,1 0 0 0 0,0 0 0 0 0,0 0 0 0 0,0-1 0 0 0,0 1 0 0 0,0 0 0 0 0,0-1 0 0 0,0 1 0 0 0,0 0-1 0 0,0-1 1 0 0,0 1 0 0 0,0-1 0 0 0,0 0-2 0 0,10 7 60 0 0,-6 0-42 0 0,-1-2 15 0 0,9-4 12 0 0,23-1 15 0 0,5 0 82 0 0,-30-1-96 0 0,2-6-21 0 0,-5 2-10 0 0,4-1 48 0 0,-6 3-27 0 0,1 0-1 0 0,-1 0 1 0 0,0-1 0 0 0,0 0-1 0 0,0-1-35 0 0,3-5 107 0 0,-1-3 58 0 0,4-5 29 0 0,6-6 1 0 0,-2 13-44 0 0,-15 9-138 0 0,1 1 0 0 0,-1-1-1 0 0,1 0 1 0 0,-1-1 0 0 0,0 1 0 0 0,0 0 0 0 0,1 0 0 0 0,-2 0-1 0 0,1-1 1 0 0,0 1 0 0 0,0-1-13 0 0,1-13 118 0 0,-2 14-104 0 0,0 0 0 0 0,1 0 0 0 0,-1 0 0 0 0,0 1 0 0 0,1-1 1 0 0,0 0-1 0 0,-1 1 0 0 0,1-1 0 0 0,0 0 0 0 0,0 1 0 0 0,1-2-14 0 0,-1 2 6 0 0,-1 1-1 0 0,1-1 1 0 0,0 0-1 0 0,-1 0 1 0 0,1 0-1 0 0,-1 0 1 0 0,1 0-1 0 0,-1 0 1 0 0,0 0-1 0 0,1 0 1 0 0,-1-1-1 0 0,0 1 1 0 0,0 0-1 0 0,1 0 1 0 0,-1 0-1 0 0,0 0 1 0 0,0 0 0 0 0,0 0-1 0 0,-1 0 1 0 0,1-1-1 0 0,0 1 1 0 0,0 0-1 0 0,0 0 1 0 0,-1 0-6 0 0,-15-19 124 0 0,10 13-89 0 0,1 2-40 0 0,3 0 18 0 0,2 4-11 0 0,0 0 0 0 0,-1 1 0 0 0,1-1 0 0 0,0 0 1 0 0,-1 1-1 0 0,1-1 0 0 0,0 1 0 0 0,-1-1 0 0 0,1 1 0 0 0,-1-1 0 0 0,1 1 0 0 0,-1-1 1 0 0,1 1-1 0 0,-1-1 0 0 0,1 1 0 0 0,-1-1 0 0 0,0 1 0 0 0,1 0 0 0 0,-1-1 0 0 0,0 1 1 0 0,1 0-1 0 0,-1 0-2 0 0,-4-3 4 0 0,-1 0 26 0 0,0 0-33 0 0,-6-4-79 0 0,-12-7-228 0 0,21 13 310 0 0,0 0-79 0 0,0 1-81 0 0,0 0-84 0 0,0-1-86 0 0,-1 1-88 0 0,1 0-90 0 0,0 1-95 0 0,1-1 198 0 0,0 0-35 0 0,1 0-35 0 0,-1 0-36 0 0,-4 0-1206 0 0,-4 0-974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03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368 17 7280 0 0,'0'0'209'0'0,"0"0"-84"0"0,0 0 35 0 0,0 0 6 0 0,0 0 126 0 0,0 0 237 0 0,0 0 14 0 0,0 0-5 0 0,0-3-22 0 0,0-7-10 0 0,0 10-497 0 0,0-1-1 0 0,0 1 1 0 0,0 0 0 0 0,0 0 0 0 0,0 0 0 0 0,0 0 0 0 0,0 0-1 0 0,0 0 1 0 0,0 0 0 0 0,0 0 0 0 0,0 0 0 0 0,0 0 0 0 0,0-1-1 0 0,0 1 1 0 0,0 0 0 0 0,0 0 0 0 0,0 0 0 0 0,0 0 0 0 0,0 0 0 0 0,0 0-1 0 0,0 0 1 0 0,0 0 0 0 0,0 0 0 0 0,0 0 0 0 0,0 0 0 0 0,0-1-1 0 0,-1 1 1 0 0,1 0 0 0 0,0 0 0 0 0,0 0 0 0 0,0 0 0 0 0,0 0-1 0 0,0 0 1 0 0,0 0 0 0 0,0 0 0 0 0,0 0 0 0 0,0 0 0 0 0,0 0-1 0 0,0 0 1 0 0,0 0 0 0 0,-1 0 0 0 0,1 0 0 0 0,0 0 0 0 0,0 0 0 0 0,0 0-1 0 0,0 0 1 0 0,0 0 0 0 0,0 0 0 0 0,0 0 0 0 0,0 0 0 0 0,0 0-1 0 0,0 0 1 0 0,-1 0 0 0 0,1 0 0 0 0,0 0 0 0 0,0 0 0 0 0,0 0-9 0 0,-2 0 74 0 0,0 0 36 0 0,-1 0 125 0 0,-6 0 383 0 0,6 0-440 0 0,0 1-73 0 0,1-1-51 0 0,1 1-66 0 0,-1 0-76 0 0,-2 6 167 0 0,3-7-76 0 0,1 0 0 0 0,0 1 1 0 0,0-1-1 0 0,0 0 0 0 0,-1 1 1 0 0,1-1-1 0 0,0 1 0 0 0,0-1 1 0 0,-1 0-1 0 0,1 0 0 0 0,0 1 1 0 0,-1-1-1 0 0,1 0 0 0 0,0 1 1 0 0,-1-1-1 0 0,1 0 0 0 0,0 0 0 0 0,-1 0 1 0 0,1 0-1 0 0,-1 1 0 0 0,1-1 1 0 0,0 0-1 0 0,-1 0 0 0 0,1 0 1 0 0,-1 0-1 0 0,1 0 0 0 0,-1 0 1 0 0,1 0-1 0 0,0 0 0 0 0,-1 0 1 0 0,0 0-4 0 0,-4 3 72 0 0,4-2-64 0 0,0 0 0 0 0,0 0 1 0 0,-1 1-1 0 0,1-1 1 0 0,0 0-1 0 0,0 1 1 0 0,1-1-1 0 0,-1 1 1 0 0,0-1-1 0 0,0 1 0 0 0,1-1 1 0 0,-1 1-1 0 0,1 0 1 0 0,0-1-1 0 0,-1 1 1 0 0,1 0-1 0 0,0-1 1 0 0,0 2-9 0 0,0-1 9 0 0,0 0 0 0 0,-1-1 0 0 0,1 1 1 0 0,0 0-1 0 0,-1 0 0 0 0,1-1 0 0 0,-1 1 1 0 0,0 0-1 0 0,1-1 0 0 0,-1 1 0 0 0,0 0 0 0 0,0-1 1 0 0,0 1-10 0 0,0-1 9 0 0,0 1 0 0 0,0-1 0 0 0,0 1 0 0 0,0 0 0 0 0,1-1 0 0 0,-1 1 1 0 0,0 0-1 0 0,1 0 0 0 0,0-1 0 0 0,-1 1 0 0 0,1 0 0 0 0,0 0 0 0 0,0 0-9 0 0,0-1 8 0 0,0 1-1 0 0,-1 0 1 0 0,1-1-1 0 0,0 1 1 0 0,0-1 0 0 0,-1 1-1 0 0,1-1 1 0 0,-1 1-1 0 0,0-1 1 0 0,1 1-1 0 0,-1-1 1 0 0,0 1-1 0 0,0-1-7 0 0,-5 12 48 0 0,3 0-37 0 0,2 3 61 0 0,1 40 294 0 0,1-34-231 0 0,0 7 85 0 0,0-19-127 0 0,1-1 0 0 0,0 0 1 0 0,0 0-1 0 0,3 5-93 0 0,-4-11 33 0 0,0-1 0 0 0,-1 1 0 0 0,1 0 0 0 0,-1 0 0 0 0,0 0 0 0 0,0 0 0 0 0,0 1-33 0 0,0-4 0 0 0,-1 11 86 0 0,0 0 0 0 0,-1 0 1 0 0,-1 1-87 0 0,-4 35 231 0 0,8-19-107 0 0,5-4-1 0 0,-5-18-75 0 0,1 0 1 0 0,-1 0-1 0 0,0 1 1 0 0,0-1 0 0 0,0 5-49 0 0,-1 50 316 0 0,1-42-183 0 0,6-3-38 0 0,-1 0-9 0 0,-4 3 30 0 0,-2 11 33 0 0,0-7 13 0 0,0 1 50 0 0,0 8 98 0 0,-1-32-272 0 0,-1 2-42 0 0,-2 3-40 0 0,-3 1-75 0 0,5-3-130 0 0,2-3 181 0 0,0 0-10 0 0,0 0-23 0 0,0 0-45 0 0,0 0-18 0 0,0 0-45 0 0,0 0-52 0 0,0 0-57 0 0,0 0-64 0 0,0 0-57 0 0,0 0-52 0 0,0 0-45 0 0,0 0-158 0 0,0 0-45 0 0,0 0-190 0 0,0 0-513 0 0</inkml:trace>
  <inkml:trace contextRef="#ctx0" brushRef="#br0" timeOffset="296.7">0 352 7856 0 0,'0'0'174'0'0,"0"0"29"0"0,0 0 13 0 0,3-2-31 0 0,4-5-125 0 0,-1 3 30 0 0,0 2 92 0 0,2 1 212 0 0,-3-1 359 0 0,-2-1-586 0 0,1 0 36 0 0,-2 2-68 0 0,0 0 0 0 0,0 0 0 0 0,1 0 0 0 0,-1 0 0 0 0,0 1 0 0 0,0-1 0 0 0,1 1 0 0 0,0-1-135 0 0,4 1 251 0 0,0-1-97 0 0,1-1 74 0 0,8-5-99 0 0,-1 3 3 0 0,-1 2 33 0 0,3 1 71 0 0,8 2 55 0 0,12-1 99 0 0,-12 0-172 0 0,-6-1-99 0 0,-3-1-85 0 0,7-3 80 0 0,-12 2-52 0 0,0 1 0 0 0,-1 1 0 0 0,1-1 0 0 0,6 2-62 0 0,56 0 132 0 0,-5 0-88 0 0,-41 0-44 0 0,-8 0 0 0 0,-1 0 0 0 0,19-3 0 0 0,-10-1 5 0 0,-7 0 19 0 0,1 1 0 0 0,20 1-24 0 0,-28 1 10 0 0,-5 1-46 0 0,-1 0-52 0 0,0-1-75 0 0,0 1-94 0 0,1 1-117 0 0,-4-1 137 0 0,0 0-36 0 0,0 0-40 0 0,0 1-42 0 0,0-1-45 0 0,0 1-46 0 0,0-1-51 0 0,1 1-51 0 0,12 4-1208 0 0,11 4-1004 0 0</inkml:trace>
  <inkml:trace contextRef="#ctx0" brushRef="#br0" timeOffset="701.38">1007 257 6536 0 0,'0'0'141'0'0,"0"0"23"0"0,0 0 13 0 0,0 2-19 0 0,0 9-70 0 0,0-9 3 0 0,-3 1 102 0 0,-10 8 164 0 0,8-9-259 0 0,4-2-73 0 0,0 1-1 0 0,1-1 0 0 0,-1 0 1 0 0,0 1-1 0 0,1-1 1 0 0,-1 0-1 0 0,1 1 0 0 0,-1-1 1 0 0,1 1-1 0 0,-1-1 1 0 0,1 1-1 0 0,-1-1 1 0 0,1 1-1 0 0,-1-1 0 0 0,1 1 1 0 0,-1-1-1 0 0,1 1 1 0 0,0 0-1 0 0,-1-1 1 0 0,1 1-1 0 0,0-1 0 0 0,0 1-24 0 0,-3 4 98 0 0,-26 30 624 0 0,17-17-481 0 0,3-6 129 0 0,0-1 0 0 0,-9 9-370 0 0,6-6 187 0 0,-1 6 12 0 0,6-8-94 0 0,-2 3 61 0 0,2 4 3 0 0,0 0-22 0 0,-2-3-21 0 0,6-10-77 0 0,0-1 0 0 0,0 2 0 0 0,1-1 0 0 0,0 0 0 0 0,-2 6-49 0 0,-1 9 80 0 0,1-7-48 0 0,1-1-37 0 0,2-11 5 0 0,1 0 0 0 0,-1 0 0 0 0,1 0 0 0 0,0 0 0 0 0,0 0 0 0 0,0 0 0 0 0,0 0 0 0 0,0 0 0 0 0,0 0 0 0 0,1 0 0 0 0,-1 0 0 0 0,1 0 0 0 0,-1 0 0 0 0,1 0 0 0 0,0 0 0 0 0,0 0 0 0 0,-1-1 0 0 0,1 1 0 0 0,1 1 0 0 0,2 5 0 0 0,-2-4 0 0 0,-1 0 0 0 0,-1 0 0 0 0,1 0 0 0 0,0-1 0 0 0,-1 1 0 0 0,0 0 0 0 0,0 2 0 0 0,0-4 0 0 0,0-1 0 0 0,0 1 0 0 0,0 0 0 0 0,0-1 0 0 0,0 1 0 0 0,1 0 0 0 0,-1-1 0 0 0,0 1 0 0 0,1-1 0 0 0,0 1 0 0 0,-1 0 0 0 0,1-1 0 0 0,0 1 0 0 0,-1-1 0 0 0,1 0 0 0 0,0 1 0 0 0,0-1 0 0 0,0 0 0 0 0,1 1 0 0 0,-1-1 0 0 0,1 1 0 0 0,9 10-2 0 0,8 8 14 0 0,-17-18-5 0 0,0-1-1 0 0,0 1 0 0 0,0-1 0 0 0,0 1 0 0 0,0-1 0 0 0,1 0 0 0 0,-1 1 1 0 0,2-1-7 0 0,25 4 28 0 0,-12 0 6 0 0,-11-3-22 0 0,1 0-1 0 0,-1 0 1 0 0,1-1 0 0 0,0 0 0 0 0,0-1 0 0 0,0 1-12 0 0,8-1 53 0 0,-7 0-13 0 0,0 1 0 0 0,0-2 0 0 0,0 1 0 0 0,-1-1 0 0 0,3-1-40 0 0,22-9 122 0 0,-14 7-55 0 0,-11 3-30 0 0,1-1-1 0 0,0 0 0 0 0,-1-1 1 0 0,0 0-1 0 0,2 0-36 0 0,19-11 121 0 0,-17 10-65 0 0,-1-1-1 0 0,0 0 1 0 0,0 0-1 0 0,0-1 0 0 0,-1-1 1 0 0,1 0-1 0 0,6-7-55 0 0,-4 3 35 0 0,25-27 149 0 0,-34 34-156 0 0,1 0 0 0 0,-1 0 0 0 0,-1-1 0 0 0,1 1 0 0 0,0 0 0 0 0,-1-1 0 0 0,0 0 0 0 0,2-4-28 0 0,12-52 319 0 0,-13 44-188 0 0,-3-4-28 0 0,-1 8-51 0 0,1 5-9 0 0,-1 0 0 0 0,-1 1 0 0 0,1-1 0 0 0,-1 0-1 0 0,0 0 1 0 0,-1 0-43 0 0,-4-17 85 0 0,5 21-79 0 0,1 0 0 0 0,-1 0 0 0 0,0 1 0 0 0,0-1 0 0 0,0 0 0 0 0,-1 0 0 0 0,1 1 0 0 0,-1 0 0 0 0,1-1 0 0 0,-3 0-6 0 0,-15-21 24 0 0,14 14-24 0 0,5 8 4 0 0,-1 0 1 0 0,1 0 0 0 0,-1 1 0 0 0,0-1 0 0 0,0 0 0 0 0,0 1-1 0 0,0 0 1 0 0,0-1 0 0 0,0 1 0 0 0,-1 0 0 0 0,-2-2-5 0 0,-18-5 12 0 0,1 0-1 0 0,17 6-157 0 0,1 0 52 0 0,-1 1 44 0 0,0 0 39 0 0,0 0 37 0 0,-1 0 33 0 0,-12-1 203 0 0,9 2-156 0 0,0 1-69 0 0,2 0-70 0 0,1 0-59 0 0,1 0-39 0 0,-1 0-56 0 0,1 0-63 0 0,-1 1-70 0 0,2-1 42 0 0,0 0-42 0 0,0 0-45 0 0,0 0-47 0 0,0 0-51 0 0,0 0-52 0 0,0 1-54 0 0,0-1-59 0 0,-7 0-1097 0 0,-7 0-980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05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225 144 6016 0 0,'0'0'133'0'0,"3"-2"23"0"0,10-9 11 0 0,-4 8-53 0 0,-4 3 2 0 0,-3 0 54 0 0,-2 0 152 0 0,0 0 280 0 0,0-2 26 0 0,0-4-333 0 0,-5-6 507 0 0,2 9-582 0 0,1 0-81 0 0,0 1-120 0 0,1 1-40 0 0,-1-1 238 0 0,0 1-58 0 0,0 0-49 0 0,0 1-39 0 0,0 0-24 0 0,-3 1-2 0 0,4-1 2 0 0,1 0 5 0 0,-6 0 170 0 0,1 0-35 0 0,-2 0 38 0 0,1 0-65 0 0,1 1-56 0 0,0 1-43 0 0,-4 3 49 0 0,-1 1 47 0 0,-3-4 39 0 0,-3 2 22 0 0,0 8 21 0 0,0 2-26 0 0,2-9-11 0 0,6 8-2 0 0,1-7-127 0 0,-7 7 42 0 0,3 13 21 0 0,0-13-71 0 0,0-2 3 0 0,4 0 11 0 0,3-3-32 0 0,-8 19 24 0 0,1 2 1 0 0,11-26-65 0 0,-1 0 0 0 0,0 0 0 0 0,0 1 1 0 0,1-1-1 0 0,0 0 0 0 0,0 0 0 0 0,0 1 0 0 0,0-1 0 0 0,0 0 0 0 0,0 0 0 0 0,1 1 0 0 0,0-1 0 0 0,0 3-7 0 0,13 10 54 0 0,4 0-1 0 0,-7-9-45 0 0,24 15 55 0 0,-33-21-62 0 0,0 0 0 0 0,1 0 1 0 0,-1-1-1 0 0,1 1 0 0 0,-1-1 0 0 0,0 0 1 0 0,1 1-1 0 0,-1-1 0 0 0,1 0 1 0 0,1-1-2 0 0,16 2 11 0 0,-4 4 10 0 0,-9-3-15 0 0,-1 0 1 0 0,1 0-1 0 0,0-1 1 0 0,0 0-1 0 0,0-1 1 0 0,0 1-7 0 0,4-1 8 0 0,-8 1-2 0 0,0-1 0 0 0,0 0 0 0 0,0 1-1 0 0,0-2 1 0 0,0 1 0 0 0,0 0 0 0 0,0 0 0 0 0,0-1 0 0 0,0 0 0 0 0,-1 0 0 0 0,2 0-6 0 0,15-10 28 0 0,-6 8-2 0 0,-9 2-19 0 0,0 0 0 0 0,0-1 0 0 0,0 1 0 0 0,0-1 0 0 0,0 1-1 0 0,-1-1 1 0 0,1-1 0 0 0,0 1-7 0 0,15-12 63 0 0,-1 0 0 0 0,0-1-1 0 0,4-6-62 0 0,-18 17 18 0 0,-1 2-5 0 0,-1 0 1 0 0,0 0 0 0 0,0 0-1 0 0,0 0 1 0 0,0 0 0 0 0,0-1-1 0 0,0 1 1 0 0,-1-1-1 0 0,1 1 1 0 0,-1-1 0 0 0,1 0-1 0 0,-1 0 1 0 0,0 1 0 0 0,0-1-1 0 0,-1 0 1 0 0,1 0-1 0 0,0 0 1 0 0,-1 0 0 0 0,0 0-1 0 0,0 0 1 0 0,0 0 0 0 0,0-3-14 0 0,0 0 19 0 0,0 0 1 0 0,0 0-1 0 0,0 0 1 0 0,-1 0 0 0 0,0 0-1 0 0,0 0 1 0 0,-1 0 0 0 0,0 1-1 0 0,0-1 1 0 0,0 0 0 0 0,-3-3-20 0 0,-12-14 60 0 0,-5 2-49 0 0,-3-2 2 0 0,-5-4 47 0 0,-4 6-84 0 0,13 10-56 0 0,-27-21-178 0 0,40 27 217 0 0,0-1-42 0 0,-4-1-112 0 0,-5 4-78 0 0,15 3 260 0 0,-13 0-145 0 0,0-1-91 0 0,0-3-93 0 0,3-4-94 0 0,7 5-175 0 0,-8 3-18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06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1 192 5960 0 0,'0'0'132'0'0,"0"0"17"0"0,0 0 12 0 0,0-2-17 0 0,0-5-96 0 0,0 3 28 0 0,0 2 78 0 0,0 1 178 0 0,0 1 300 0 0,0 0 28 0 0,0 0-30 0 0,0 0-139 0 0,0 0-62 0 0,0 0-11 0 0,0 3-24 0 0,0 18 47 0 0,0 35 460 0 0,2-44-712 0 0,2-3-34 0 0,3 5 13 0 0,-6 3-13 0 0,0-1 8 0 0,2-4-1 0 0,0-6-92 0 0,14 24 361 0 0,-7-18-282 0 0,-7-8-88 0 0,0-1 0 0 0,0 1 0 0 0,0 1-1 0 0,-1-1 1 0 0,1 2-61 0 0,13 18 267 0 0,-2-13-122 0 0,-2-6-21 0 0,6 6 90 0 0,-15-8-69 0 0,1-2-64 0 0,5-2-21 0 0,-7 1-12 0 0,6 0 27 0 0,-6 0-51 0 0,0 0 1 0 0,0 0 0 0 0,0 0 0 0 0,1 0-1 0 0,-1 0 1 0 0,0 0 0 0 0,0-1-1 0 0,0 1 1 0 0,0-1 0 0 0,1 0-25 0 0,29-15 293 0 0,0 0-84 0 0,0-10-61 0 0,-21 21-130 0 0,-9 4-10 0 0,0 0 1 0 0,1 0-1 0 0,-1-1 0 0 0,0 1 1 0 0,0 0-1 0 0,0-1 1 0 0,0 1-1 0 0,0-1 0 0 0,0 0-7 0 0,7-7 48 0 0,0-1 1 0 0,-1 0 0 0 0,2-4-50 0 0,-1-4 29 0 0,-6 10-18 0 0,-2 6-11 0 0,11-23 69 0 0,4-7-56 0 0,-13 26-26 0 0,-1 5-9 0 0,-1 8 4 0 0,4 2 9 0 0,-5-9 8 0 0,0 0 0 0 0,0 0 0 0 0,0 0 0 0 0,0 0 1 0 0,0 0-1 0 0,0 0 0 0 0,1 1 0 0 0,-1-1 0 0 0,0 0 0 0 0,0 0 1 0 0,0 0-1 0 0,0 0 0 0 0,0 0 0 0 0,0 0 0 0 0,0 1 0 0 0,0-1 1 0 0,0 0-1 0 0,0 0 0 0 0,0 0 0 0 0,0 0 0 0 0,0 1 1 0 0,0-1-1 0 0,0 0 0 0 0,0 0 0 0 0,0 0 0 0 0,0 0 0 0 0,0 0 1 0 0,0 1-1 0 0,0-1 0 0 0,0 0 0 0 0,0 0 0 0 0,0 0 0 0 0,0 0 1 0 0,0 0-1 0 0,0 1 0 0 0,0-1 0 0 0,0 0 0 0 0,-1 0 0 0 0,1 0 1 0 0,0 0-1 0 0,0 0 0 0 0,0 0 0 0 0,0 0 0 0 0,0 0 0 0 0,0 1 1 0 0,0-1-1 0 0,-1 0 0 0 0,1 0 0 0 0,0 0 0 0 0,0 0 0 0 0,0 0 1 0 0,-4 4-25 0 0,3-4 24 0 0,1 1 1 0 0,-1-1-1 0 0,1 1 0 0 0,0 0 1 0 0,-1-1-1 0 0,1 1 0 0 0,0-1 1 0 0,-1 1-1 0 0,1 0 0 0 0,0-1 1 0 0,0 1-1 0 0,0 0 0 0 0,-1 0 1 0 0,1-1-1 0 0,0 1 0 0 0,0 0 1 0 0,0-1-1 0 0,0 1 0 0 0,0 0 1 0 0,0 0-1 0 0,1-1 0 0 0,-1 1 1 0 0,0 0 0 0 0,8 18-24 0 0,-2-6-10 0 0,-4 4 22 0 0,-2-13 12 0 0,0-1 0 0 0,0 0 0 0 0,0 1 0 0 0,0-1 0 0 0,1 0 0 0 0,0 1 0 0 0,0-1 0 0 0,0 1-1 0 0,9 20-9 0 0,-6-16-35 0 0,-4-2 35 0 0,2 1 12 0 0,24 25-2 0 0,-25-31 0 0 0,-1 1 0 0 0,1-1 0 0 0,-1 1 0 0 0,1-1 0 0 0,0 0 0 0 0,0 1 0 0 0,-1-1 0 0 0,1 0 0 0 0,0 0 0 0 0,0 1 0 0 0,0-1 0 0 0,0 0 0 0 0,1 0 0 0 0,-1 0 0 0 0,0 0 0 0 0,0-1 0 0 0,1 1 0 0 0,-1 0 0 0 0,0 0 0 0 0,1-1 0 0 0,-1 1 0 0 0,1-1 0 0 0,-1 1 0 0 0,1-1 0 0 0,22 9 0 0 0,-20-6 0 0 0,0-1 0 0 0,1 0 0 0 0,-1-1 0 0 0,0 1 0 0 0,1-1 0 0 0,-1 0 0 0 0,1 0 0 0 0,0 0 0 0 0,-1-1 0 0 0,1 0 0 0 0,0 0 0 0 0,0 0 0 0 0,0 0 0 0 0,61 0 0 0 0,-62 0 0 0 0,-1-1 0 0 0,1 1 0 0 0,-1-1 0 0 0,1 0 0 0 0,-1 0 0 0 0,0 0 0 0 0,1 0 0 0 0,0-1 0 0 0,12-4 0 0 0,-3 3 0 0 0,-9 2 0 0 0,0 0 0 0 0,0-1 0 0 0,0 1 0 0 0,0-1 0 0 0,0 1 0 0 0,0-1 0 0 0,-1-1 0 0 0,1 1 0 0 0,6-5 0 0 0,11-7 20 0 0,-7 5 24 0 0,2-1 21 0 0,-2-7-12 0 0,4-6 21 0 0,-16 22-70 0 0,-1-1 5 0 0,1 1 0 0 0,-1-1 0 0 0,0 1-1 0 0,0-1 1 0 0,1 1 0 0 0,-1-1 0 0 0,0 1 0 0 0,0-1-1 0 0,0-1-8 0 0,1-14 102 0 0,-2 14-83 0 0,1 0 1 0 0,-1 0-1 0 0,0 0 1 0 0,1-1 0 0 0,0 1-1 0 0,0 0 1 0 0,0-2-20 0 0,8-13 125 0 0,-9 16-99 0 0,1 0 1 0 0,0 1-1 0 0,-1-1 0 0 0,1 0 0 0 0,-1 0 0 0 0,0 0 0 0 0,1 0 0 0 0,-1-1-26 0 0,-1-15 261 0 0,0 9-72 0 0,1-1 98 0 0,-2 1-69 0 0,0 1-23 0 0,-2-3 25 0 0,-1 1 25 0 0,2 1 21 0 0,0 2-119 0 0,0 1-98 0 0,0 1-79 0 0,-1-3-118 0 0,-1-1-87 0 0,1 2 66 0 0,0 0 31 0 0,-2-2 3 0 0,1 1-2 0 0,1 1-2 0 0,0 0-31 0 0,-1-3-68 0 0,-1 2 129 0 0,-2 0 62 0 0,-8-10 32 0 0,11 9 14 0 0,4 7 0 0 0,1 1 0 0 0,-1-1 0 0 0,0 1 0 0 0,0-1 0 0 0,-1 1 0 0 0,1-1 0 0 0,0 1 0 0 0,0 0 0 0 0,-1 0 0 0 0,1 0 0 0 0,0 0 0 0 0,-1 0 0 0 0,0 0 0 0 0,1 0 0 0 0,-1 0 0 0 0,1 0 0 0 0,-1 0 0 0 0,0 1 0 0 0,0-1 0 0 0,0 1 1 0 0,-23-14-96 0 0,5 1-19 0 0,17 12 137 0 0,0-1-80 0 0,1 1-74 0 0,-1 0-70 0 0,0-1-119 0 0,0 1-84 0 0,0 0-76 0 0,1-1-68 0 0,-1 1-60 0 0,1 0-54 0 0,-1-1-45 0 0,1 1-39 0 0,-5-1-1333 0 0,-2 2-1184 0 0,9 0 3262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04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464 209 5096 0 0,'0'0'108'0'0,"0"0"17"0"0,0 0 14 0 0,2-3-10 0 0,5-4-88 0 0,-3 3 19 0 0,-2 2 62 0 0,-1 2 140 0 0,-1 0 242 0 0,2-3 22 0 0,9-8-22 0 0,-8 9-102 0 0,-3 2-46 0 0,0 0-10 0 0,-2 0-184 0 0,0 0-35 0 0,0 0 40 0 0,0 0-81 0 0,-2 0-11 0 0,2 0 5 0 0,2 0-74 0 0,0 0 1 0 0,0 0-1 0 0,0 0 0 0 0,0 0 1 0 0,0 0-1 0 0,0 0 0 0 0,0 0 0 0 0,0 0 1 0 0,-1 0-1 0 0,1 0 0 0 0,0 0 1 0 0,0 0-1 0 0,0 0 0 0 0,0 0 0 0 0,0 0 1 0 0,0 0-1 0 0,0 0 0 0 0,0 0 1 0 0,0 0-1 0 0,0 0 0 0 0,-1 0 0 0 0,1 0 1 0 0,0 0-1 0 0,0-1 0 0 0,0 1 1 0 0,0 0-1 0 0,0 0 0 0 0,0 0 1 0 0,0 0-1 0 0,0 0 0 0 0,0 0 0 0 0,0 0 1 0 0,0 0-1 0 0,0 0 0 0 0,0 0 1 0 0,0 0-1 0 0,0 0 0 0 0,0 0 0 0 0,-1-1 1 0 0,1 1-1 0 0,0 0 0 0 0,0 0 1 0 0,0 0-1 0 0,0 0 0 0 0,0 0 0 0 0,0 0 1 0 0,0 0-1 0 0,0 0 0 0 0,0 0 1 0 0,0 0-1 0 0,0-1 0 0 0,0 1 1 0 0,0 0-1 0 0,0 0 0 0 0,1 0 0 0 0,-1 0 1 0 0,0 0-7 0 0,-1-1 25 0 0,1 0 1 0 0,0 1-1 0 0,0-1 1 0 0,-1 0 0 0 0,1 0-1 0 0,-1 1 1 0 0,1-1-1 0 0,0 0 1 0 0,-1 1-1 0 0,1-1 1 0 0,-1 0 0 0 0,0 1-1 0 0,1-1 1 0 0,-1 1-1 0 0,1-1 1 0 0,-1 1-1 0 0,0-1 1 0 0,1 1-1 0 0,-1 0 1 0 0,0-1 0 0 0,0 1-1 0 0,1 0 1 0 0,-1-1-1 0 0,0 1 1 0 0,0 0-1 0 0,0 0 1 0 0,1 0 0 0 0,-1 0-1 0 0,0 0 1 0 0,0 0-1 0 0,0 0 1 0 0,1 0-1 0 0,-1 0-25 0 0,-40 0 760 0 0,23 1-411 0 0,6 0-241 0 0,0 6-22 0 0,10-6-78 0 0,1 0 1 0 0,-1 0-1 0 0,1-1 1 0 0,-1 1-1 0 0,0 0 1 0 0,0-1-1 0 0,1 1 0 0 0,-1-1 1 0 0,0 1-1 0 0,0-1 1 0 0,1 0-1 0 0,-1 1 1 0 0,0-1-9 0 0,-30 3 79 0 0,-11 11-19 0 0,6-2-10 0 0,10-7-39 0 0,20-4-11 0 0,-1 1 0 0 0,1 0 0 0 0,-1 0 0 0 0,1 0 0 0 0,0 1 0 0 0,-2 1 0 0 0,-10 7 0 0 0,7-9 0 0 0,10-1 0 0 0,1-1 0 0 0,-1 0 0 0 0,1 0 0 0 0,-1 0 0 0 0,1 1 0 0 0,-1-1 0 0 0,1 1 0 0 0,-1-1 0 0 0,1 1 0 0 0,-1-1 0 0 0,1 1 0 0 0,0 0 0 0 0,-1 0 0 0 0,1 0 0 0 0,0 0 0 0 0,0 0 0 0 0,0 0 0 0 0,-1 0 0 0 0,1 0 0 0 0,0 0 0 0 0,0 1 0 0 0,-2 3 0 0 0,3-4 0 0 0,0 0 0 0 0,0-1 0 0 0,-1 1 0 0 0,1 0 0 0 0,0-1 0 0 0,-1 1 0 0 0,1 0 0 0 0,0-1 0 0 0,-1 1 0 0 0,1-1 0 0 0,-1 1 0 0 0,1-1 0 0 0,-1 1 0 0 0,1-1 0 0 0,-1 0 0 0 0,0 1 0 0 0,1-1 0 0 0,-1 1 0 0 0,1-1 0 0 0,-1 0 0 0 0,0 0 0 0 0,0 1 0 0 0,-4 1 0 0 0,4-1 0 0 0,0 0 0 0 0,0-1 0 0 0,0 1 0 0 0,-1 0 0 0 0,1 0 0 0 0,0 0 0 0 0,0 0 0 0 0,1 0 0 0 0,-1 0 0 0 0,0 0 0 0 0,0 0 0 0 0,0 1 0 0 0,0 1-1 0 0,0 0 0 0 0,1 0 0 0 0,-1 0 0 0 0,1 0 0 0 0,-1 0 0 0 0,1 0 1 0 0,0 0-1 0 0,0 0 0 0 0,0 0 0 0 0,1 0 0 0 0,-1 0 0 0 0,1 0 0 0 0,0 0 1 0 0,0 1 0 0 0,10 1-48 0 0,5 24-51 0 0,-11-19 95 0 0,1 0 0 0 0,1-1-1 0 0,0 1 1 0 0,0-2 0 0 0,3 3 4 0 0,45 44 2 0 0,-22-24 0 0 0,12 4-2 0 0,-32-18 0 0 0,-12-14 0 0 0,1 0 0 0 0,0 0 0 0 0,0 0 0 0 0,0-1 0 0 0,1 1 0 0 0,-1-1 0 0 0,1 1 0 0 0,-1-1 0 0 0,4 2 0 0 0,16 12 56 0 0,-3-1 208 0 0,17 18-264 0 0,-25-24 69 0 0,1-3 46 0 0,-8-4-70 0 0,-1 0 1 0 0,1 0-1 0 0,-1 0 0 0 0,0 1 0 0 0,1-1 1 0 0,0 2-46 0 0,9 9 184 0 0,-10-8-3 0 0,0 8-21 0 0,7 1 19 0 0,-7-11-11 0 0,-7 7 172 0 0,-4-2-64 0 0,-4-1-52 0 0,-2-1-41 0 0,11-4-118 0 0,-1 0 0 0 0,0-1 0 0 0,1 1 1 0 0,-1 1-1 0 0,-2 1-65 0 0,6-4 6 0 0,0 0 0 0 0,0 1 1 0 0,0-1-1 0 0,-1 0 0 0 0,1 0 0 0 0,0 1 1 0 0,-1-1-1 0 0,1 0 0 0 0,0 0 0 0 0,0 0 1 0 0,-1 0-1 0 0,1 0 0 0 0,0 1 0 0 0,-1-1 1 0 0,1 0-1 0 0,0 0 0 0 0,-1 0 0 0 0,1 0 1 0 0,0 0-1 0 0,-1 0 0 0 0,1 0 0 0 0,0 0 1 0 0,-1 0-1 0 0,1 0 0 0 0,0 0 1 0 0,-1 0-7 0 0,-19 3 139 0 0,-2 7 34 0 0,7-6-70 0 0,-7-5-26 0 0,14 1-41 0 0,-29 0 94 0 0,0 0-66 0 0,3 0-47 0 0,-98 0-54 0 0,116 0-33 0 0,0 0-100 0 0,14-1 82 0 0,1 1-63 0 0,0-1-78 0 0,0 1 69 0 0,1-1-37 0 0,-1 0-39 0 0,0 0-36 0 0,-2-1-370 0 0,1 0 88 0 0,0-1-51 0 0,-3-1-713 0 0,-1-3-561 0 0,-4-2-1068 0 0</inkml:trace>
  <inkml:trace contextRef="#ctx0" brushRef="#br0" timeOffset="500.04">735 1 6272 0 0,'0'0'141'0'0,"0"0"23"0"0,0 0 11 0 0,0 3-29 0 0,0 1-121 0 0,0-2-24 0 0,0 0-1 0 0,0 1 1 0 0,0-1-1 0 0,0 0 1 0 0,0 1-1 0 0,1-1 1 0 0,-1 1-1 0 0,1-1 1 0 0,0 2-1 0 0,4 4 40 0 0,-2-3 28 0 0,0 0 34 0 0,-2 1 36 0 0,0 2 36 0 0,-1-1 83 0 0,0-5-168 0 0,0 0 1 0 0,-1 0-1 0 0,2 1 0 0 0,-1-1 1 0 0,0 0-1 0 0,0 0 1 0 0,1 0-1 0 0,-1 1 1 0 0,1-1-1 0 0,0 1-89 0 0,4 5 275 0 0,1 2 95 0 0,-4 6 36 0 0,-2-9-300 0 0,0 1 33 0 0,0 37 677 0 0,1-37-679 0 0,1-1-37 0 0,3 8 163 0 0,0-2-48 0 0,-2 9 53 0 0,-3-6-93 0 0,-1-7-42 0 0,1 1 0 0 0,1-1 0 0 0,0 0 1 0 0,1 5-134 0 0,2 5 134 0 0,3 14 102 0 0,-5-8-28 0 0,-2-18-140 0 0,1 0 0 0 0,0 0 0 0 0,0 0 0 0 0,1-1 0 0 0,0 1 0 0 0,0-1-68 0 0,2 11 136 0 0,2 12 130 0 0,0-13-82 0 0,-5-13-141 0 0,0 1 0 0 0,0-1 0 0 0,0 0 0 0 0,0 1 0 0 0,0-1 0 0 0,-1 1 0 0 0,1-1 0 0 0,-1 2-43 0 0,0 10 174 0 0,1-3-54 0 0,-1-9-87 0 0,0 0 0 0 0,1 0 0 0 0,-1 0 0 0 0,1 0 0 0 0,0 0 0 0 0,0 0 0 0 0,1 3-33 0 0,4 7 139 0 0,-5-11-113 0 0,0 0 0 0 0,-1-1 0 0 0,1 1 0 0 0,-1 0 0 0 0,0 0 0 0 0,0 0 0 0 0,1 0 0 0 0,-1 0 0 0 0,0 0 0 0 0,-1 0 0 0 0,1 1-26 0 0,0-1 23 0 0,0 0-1 0 0,-1 0 1 0 0,1 0-1 0 0,1 0 0 0 0,-1-1 1 0 0,0 1-1 0 0,0 0 1 0 0,1 0-1 0 0,-1 0 0 0 0,1 0 1 0 0,0 1-23 0 0,9 10 139 0 0,-7-10-32 0 0,-2 0-43 0 0,-2 7 22 0 0,1-10-65 0 0,0 3 150 0 0,0-3 12 0 0,0 0 1 0 0,0 0-7 0 0,0 0-28 0 0,0-3-12 0 0,0-24 123 0 0,3 22-194 0 0,3-3-43 0 0,-1-1 0 0 0,1 0 1 0 0,-1 0-1 0 0,-1-1-23 0 0,-4 10 0 0 0,9-24 49 0 0,1 3-45 0 0,6 3 6 0 0,-9 9 24 0 0,-1 1 52 0 0,0-3 209 0 0,1-3 33 0 0,0 0-46 0 0,1 3-41 0 0,1 2-37 0 0,9 4 84 0 0,-9 2-213 0 0,-1 0-107 0 0,2-1-110 0 0,-1-1-94 0 0,-4 1-74 0 0,0-2-39 0 0,0 0-83 0 0,4 5 200 0 0,-7 1 203 0 0,4 0-58 0 0,1 0 34 0 0,5 2 19 0 0,-11-2 34 0 0,0 1 0 0 0,1-1 1 0 0,-1 1-1 0 0,0-1 0 0 0,0 0 0 0 0,0 1 1 0 0,0 0-1 0 0,0-1 0 0 0,-1 1 1 0 0,1 0-1 0 0,0-1 0 0 0,0 1 1 0 0,0 0-1 0 0,0 0 0 0 0,-1 0 1 0 0,1 0-1 0 0,0 0 0 0 0,-1-1 0 0 0,1 2 0 0 0,4 9-3 0 0,-4-9-4 0 0,0 0 1 0 0,0 1 0 0 0,0-1 0 0 0,0 0-1 0 0,1 0 1 0 0,-1 0 0 0 0,1 0 0 0 0,0 0-1 0 0,0 0 7 0 0,-1 0 0 0 0,1 1-1 0 0,0-1 1 0 0,0 0-1 0 0,-1 1 1 0 0,0-1-1 0 0,1 1 0 0 0,-1-1 1 0 0,0 1-1 0 0,0 0 1 0 0,-1 0-1 0 0,1-1 1 0 0,0 1-1 0 0,-1 0 0 0 0,0 0 1 0 0,1 0-1 0 0,-1 0 1 0 0,-1 0-1 0 0,1-1 0 0 0,0 3 1 0 0,0 4-1 0 0,2 10 1 0 0,9 10 0 0 0,-10-23 0 0 0,1 9 0 0 0,-2 12 0 0 0,-1-26 0 0 0,1 1 0 0 0,0-1 0 0 0,1 1 0 0 0,-1-1 0 0 0,0 1 0 0 0,0-1 0 0 0,1 1 0 0 0,-1-1 0 0 0,1 0 0 0 0,-1 1 0 0 0,11 11-34 0 0,-8-10-137 0 0,-3-3-24 0 0,0 0 3 0 0,1 0 63 0 0,3 2 0 0 0,10 3-155 0 0,-8-3 151 0 0,1 1-49 0 0,0 0-72 0 0,1 0-92 0 0,8 11-332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52.1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6968 0 0,'0'0'157'0'0,"0"0"23"0"0,0 0 11 0 0,2 0-31 0 0,2 0-121 0 0,22 0-46 0 0,-16 1 29 0 0,-2 2 44 0 0,-2 2 48 0 0,-1-1 49 0 0,0-1 225 0 0,8 0-23 0 0,2 10 53 0 0,2 0 48 0 0,-6-8-162 0 0,-1-2-98 0 0,-8-2-168 0 0,0-1-1 0 0,0 1 1 0 0,0 0 0 0 0,0 0 0 0 0,0 0 0 0 0,0 0-1 0 0,0 0 1 0 0,0 0 0 0 0,0 0 0 0 0,0 1 0 0 0,1 1-38 0 0,18 23 461 0 0,-2-11-125 0 0,-5-6-91 0 0,1 4 73 0 0,-2-1-123 0 0,10 6 143 0 0,13 10 162 0 0,-18-8-232 0 0,-5-2-40 0 0,2 1 13 0 0,8 8 77 0 0,-1 0-26 0 0,-6 3-89 0 0,-7-5-88 0 0,2 13 17 0 0,-5-17-66 0 0,9 33 118 0 0,1 14-7 0 0,1 4 6 0 0,-7-21 184 0 0,3 37-367 0 0,-7-38 151 0 0,-4-31 38 0 0,-1 0 0 0 0,-1 17-189 0 0,0-9 144 0 0,-2 16 59 0 0,-14 64 340 0 0,15-100-506 0 0,-1 1 12 0 0,0 0-1 0 0,0 0 0 0 0,-1 0 0 0 0,0 0-48 0 0,-1 1 83 0 0,0 1-1 0 0,1 0 0 0 0,-1 4-82 0 0,2 1 78 0 0,-3 15 66 0 0,-17 18 100 0 0,12-3 10 0 0,7-38-192 0 0,-1-1 0 0 0,1 0 0 0 0,-1 0 0 0 0,-4 4-62 0 0,-13 22 266 0 0,14-17-141 0 0,4-8-56 0 0,0-1-1 0 0,0 0 0 0 0,-1 0 0 0 0,1 0 0 0 0,-1 0 0 0 0,-4 3-68 0 0,-12 7 215 0 0,7-8-69 0 0,1 3 45 0 0,0 2 67 0 0,7-8-137 0 0,1 0 0 0 0,-1-1 0 0 0,1 1 0 0 0,-1-1 0 0 0,-1 0 0 0 0,-1 1-121 0 0,0-1 166 0 0,0-1-43 0 0,0 1-16 0 0,-4 1-4 0 0,0-1-8 0 0,-10-4 143 0 0,-8-1-32 0 0,24-2-132 0 0,-6-8-47 0 0,7 3 24 0 0,5 1-96 0 0,-1 6 36 0 0,0-1-112 0 0,0 2-56 0 0,0-3-101 0 0,0 1 73 0 0,0-2-260 0 0,0 2 206 0 0,0 2 79 0 0,0-1-45 0 0,0 0-54 0 0,0 0-62 0 0,0 1-142 0 0,0-1-72 0 0,0 1-63 0 0,0-1-56 0 0,0 1-196 0 0,0 0-55 0 0,0 0-239 0 0,0 0-640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13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1 7568 0 0,'0'0'166'0'0,"0"0"29"0"0,0 0 14 0 0,-3 0-25 0 0,-4 0-24 0 0,1 0-53 0 0,-2 0-13 0 0,-2 0 22 0 0,8 0-21 0 0,0 0 68 0 0,0 0 56 0 0,-1 0 88 0 0,0 0 101 0 0,-2 0 119 0 0,5 0-509 0 0,-1 0 0 0 0,1 0 0 0 0,-1 0 0 0 0,1 0 0 0 0,0 0 1 0 0,-1 0-1 0 0,1 0 0 0 0,-1 0 0 0 0,1 0 0 0 0,-1 0 0 0 0,1 0 0 0 0,0 1 0 0 0,-1-1 0 0 0,1 0 0 0 0,-1 0 0 0 0,1 0 0 0 0,0 1 0 0 0,-1-1 0 0 0,1 0 0 0 0,0 0 0 0 0,-1 1 0 0 0,1-1 0 0 0,0 0 0 0 0,0 1 0 0 0,-1-1 0 0 0,1 0 0 0 0,0 1 0 0 0,0-1 0 0 0,-1 0 0 0 0,1 1 0 0 0,0-1-18 0 0,-5 7 273 0 0,-6-1 113 0 0,7 0-135 0 0,4-5-233 0 0,0-1-1 0 0,-1 1 0 0 0,1-1 0 0 0,0 1 0 0 0,-1-1 1 0 0,1 0-1 0 0,0 1 0 0 0,-1-1 0 0 0,1 0 0 0 0,0 1 0 0 0,-1-1 1 0 0,1 0-1 0 0,0 1 0 0 0,-1-1 0 0 0,1 0 0 0 0,-1 0 0 0 0,1 1 1 0 0,-1-1-1 0 0,1 0 0 0 0,-1 0 0 0 0,1 0 0 0 0,-1 0 0 0 0,1 0 1 0 0,-1 1-1 0 0,1-1 0 0 0,-1 0 0 0 0,1 0 0 0 0,-1 0 0 0 0,1-1 1 0 0,-1 1-1 0 0,1 0 0 0 0,-1 0-17 0 0,-3 0 137 0 0,-1 0 57 0 0,-13-1 516 0 0,11 2-446 0 0,3-1-153 0 0,1 1-34 0 0,0 0-43 0 0,2 0-49 0 0,-6 10 218 0 0,7-10-189 0 0,-1 0-1 0 0,1 0 0 0 0,-1 0 0 0 0,1 0 0 0 0,-1 0 1 0 0,1 0-1 0 0,-1 0 0 0 0,0 0 0 0 0,0 0 0 0 0,1 0 1 0 0,-1 0-1 0 0,0-1 0 0 0,0 1 0 0 0,0 0 0 0 0,0-1 1 0 0,0 1-14 0 0,-4 2 53 0 0,4-3-40 0 0,1 0 0 0 0,-1 0 0 0 0,0 1-1 0 0,1-1 1 0 0,-1 0 0 0 0,0 1 0 0 0,1-1-1 0 0,-1 1 1 0 0,1-1 0 0 0,-1 1 0 0 0,1-1-1 0 0,-1 1 1 0 0,1-1 0 0 0,-1 1 0 0 0,1-1-1 0 0,0 1 1 0 0,-1-1 0 0 0,1 1 0 0 0,0 0-1 0 0,-1-1 1 0 0,1 1 0 0 0,0 0-13 0 0,-3 4 48 0 0,0-1 9 0 0,0 0 0 0 0,0 1 0 0 0,-1-2-1 0 0,0 1 1 0 0,-1 1-57 0 0,1-1 70 0 0,1 2 92 0 0,0 6-68 0 0,-9 4-8 0 0,10-15-78 0 0,1 0 0 0 0,-1 1 0 0 0,1 0 0 0 0,0-1 0 0 0,0 1-1 0 0,-1 0 1 0 0,1-1 0 0 0,0 1 0 0 0,0 0 0 0 0,1 0 0 0 0,-1 0-1 0 0,0 0 1 0 0,1 0 0 0 0,-1 0 0 0 0,1 0 0 0 0,-1 0 0 0 0,1 1-8 0 0,0 109 12 0 0,0-111-12 0 0,0 1 0 0 0,0-1 0 0 0,0 1 0 0 0,0-1 0 0 0,1 0 0 0 0,-1 1 0 0 0,0-1 0 0 0,1 1 0 0 0,-1-1 0 0 0,1 1 0 0 0,-1-1 0 0 0,1 0 0 0 0,0 0 0 0 0,0 0 0 0 0,0 0 0 0 0,0 0 0 0 0,0 0 0 0 0,0 0 0 0 0,0 0 0 0 0,0 0 0 0 0,0 0 0 0 0,0 0 0 0 0,1 0 0 0 0,-1-1 0 0 0,1 1 0 0 0,-1-1 0 0 0,1 1 0 0 0,-1-1 0 0 0,1 0 0 0 0,-1 1 0 0 0,0-1 0 0 0,1 0 0 0 0,-1 0 0 0 0,1 0 0 0 0,-2 0 0 0 0,9 0 0 0 0,-6 0 0 0 0,-1 0 0 0 0,1 1 0 0 0,0-1 0 0 0,0 0 0 0 0,0-1 0 0 0,0 1 0 0 0,0 0 0 0 0,-1-1 0 0 0,1 0 0 0 0,0 0 0 0 0,0 0 0 0 0,-1 0 0 0 0,1 0 0 0 0,0 0 0 0 0,-1 0 0 0 0,0-1 0 0 0,1 0 0 0 0,-1 1 0 0 0,2-2 0 0 0,3-5 0 0 0,-4 4 0 0 0,1 1 0 0 0,-1 0 0 0 0,0 0 0 0 0,1 0 0 0 0,0 0 0 0 0,0 0 0 0 0,7-1 0 0 0,-10 3 0 0 0,0 1 0 0 0,0 0 0 0 0,0-1 0 0 0,1 1 0 0 0,-1-1 0 0 0,0 1 0 0 0,0-1 0 0 0,0 0 0 0 0,0 1 0 0 0,0-1 0 0 0,0 0 0 0 0,-1 0 0 0 0,1 0 0 0 0,0 0 0 0 0,0 0 0 0 0,-1 0 0 0 0,1 0 0 0 0,0 0 0 0 0,21-42-11 0 0,-12 22-52 0 0,-9 17 62 0 0,0-1-1 0 0,0 1 1 0 0,0 0-1 0 0,0-1 0 0 0,-1 1 1 0 0,0-1-1 0 0,0 1 1 0 0,0-1-1 0 0,-1-3 2 0 0,0-8 0 0 0,1 2 20 0 0,0-18-59 0 0,0 17 59 0 0,0-7 85 0 0,0 9-6 0 0,0-3 40 0 0,0 3-161 0 0,0 10-84 0 0,0 3-21 0 0,0 0 6 0 0,0 3 21 0 0,0 1 85 0 0,-1-2 15 0 0,1 1-1 0 0,0-1 0 0 0,0 0 1 0 0,0 1-1 0 0,1-1 0 0 0,-1 0 1 0 0,1 1-1 0 0,-1-1 1 0 0,1 2 0 0 0,4 4-1 0 0,-4-6-3 0 0,0-1 1 0 0,0 0-1 0 0,0 1 0 0 0,0-1 0 0 0,0 1 0 0 0,-1-1 1 0 0,1 1-1 0 0,-1 0 0 0 0,1-1 0 0 0,-1 1 1 0 0,0 0-1 0 0,1-1 0 0 0,-1 1 0 0 0,0 0 4 0 0,0 0-1 0 0,0 0 0 0 0,0-1 0 0 0,0 1 0 0 0,1 0 0 0 0,-1 0 0 0 0,1 0 0 0 0,-1-1 0 0 0,1 1 0 0 0,0 0 0 0 0,0-1 0 0 0,0 1 0 0 0,0-1 0 0 0,0 1 1 0 0,0-1-5 0 0,0 1 1 0 0,0 0 0 0 0,-1-1-1 0 0,1 1 1 0 0,0 0-1 0 0,0-1 1 0 0,-1 1 0 0 0,1 0-1 0 0,-1 0 1 0 0,0-1-1 0 0,0 1 1 0 0,1 0 0 0 0,-1 0 4 0 0,0 13-11 0 0,-1-9 9 0 0,1 0 0 0 0,0 0 0 0 0,0 0 0 0 0,1 0 0 0 0,0 0 0 0 0,0 1 2 0 0,7 1-35 0 0,-8-7 34 0 0,1-1 0 0 0,-1 0 1 0 0,1 1-1 0 0,-1-1 1 0 0,0 0-1 0 0,1 1 0 0 0,-1-1 1 0 0,0 0-1 0 0,1 1 0 0 0,-1-1 1 0 0,0 1-1 0 0,1-1 1 0 0,-1 1-1 0 0,0-1 0 0 0,0 0 1 0 0,0 1-1 0 0,1-1 0 0 0,-1 1 1 0 0,0-1-1 0 0,0 1 1 0 0,0 0-1 0 0,0-1 0 0 0,0 1 1 0 0,0-1-1 0 0,0 1 0 0 0,0-1 1 0 0,0 1-1 0 0,0-1 1 0 0,0 1 0 0 0,0 31 0 0 0,0-31 0 0 0,0 1 0 0 0,0-1 0 0 0,0 1 0 0 0,0-1 0 0 0,0 1 0 0 0,0-1 0 0 0,1 0 0 0 0,-1 1 0 0 0,1-1 0 0 0,-1 1 0 0 0,3 3-230 0 0,-1 0 105 0 0,0-2 86 0 0,0 0 71 0 0,0 0 76 0 0,1 2 359 0 0,-3-4-308 0 0,1-1-103 0 0,-1 0-61 0 0,0 0-74 0 0,0 0-92 0 0,-1 0-53 0 0,1 1-85 0 0,0-1-93 0 0,0 1-102 0 0,0 0-112 0 0,0 0-120 0 0,0-1 320 0 0,0 1-34 0 0,0 0-35 0 0,0 0-36 0 0,0-1-1281 0 0,0 0-1026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13.7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17 7568 0 0,'0'0'166'0'0,"0"0"29"0"0,0 0 14 0 0,3 0-25 0 0,4-2-133 0 0,1-1 52 0 0,-2-1 49 0 0,-1-1 45 0 0,-2 3 306 0 0,-3 2 10 0 0,0 0-18 0 0,3 0-101 0 0,23 0 292 0 0,-23 0-350 0 0,-3 0 0 0 0,2 2 0 0 0,4 4-136 0 0,2 1 74 0 0,0 2 37 0 0,-3 3 48 0 0,-2 2 65 0 0,-3-10-311 0 0,-1 9 103 0 0,4 0-37 0 0,6 5 4 0 0,-8-15-154 0 0,0 0 0 0 0,0 0 1 0 0,-1 0-1 0 0,1 0 0 0 0,-1 0 0 0 0,1 0 1 0 0,-1 3-30 0 0,2 9 143 0 0,3-6-35 0 0,1 4-10 0 0,-4-6-55 0 0,-1 1-1 0 0,0-1 1 0 0,-1 1 0 0 0,1-1 0 0 0,-1 0-1 0 0,-1 1 1 0 0,0 3-43 0 0,0-2 53 0 0,1 0-1 0 0,0 0 0 0 0,0 0 1 0 0,1 0-1 0 0,1 8-52 0 0,3 0 62 0 0,-3-11-32 0 0,0 1 0 0 0,-1 0 0 0 0,1 0 0 0 0,-1-1 0 0 0,-1 1 0 0 0,1 0-30 0 0,-2 19 97 0 0,0-15-56 0 0,1 0 1 0 0,0 0-1 0 0,1 0 0 0 0,0 0 0 0 0,1 4-41 0 0,2 0 41 0 0,4 21 61 0 0,-6-4 29 0 0,-2-13-54 0 0,0 44 234 0 0,0-36-205 0 0,0-26-92 0 0,0 1-1 0 0,0 0 1 0 0,0 0-1 0 0,1-1 1 0 0,-1 1-1 0 0,1 0 0 0 0,-1 0 1 0 0,1-1-1 0 0,0 1 1 0 0,0-1-1 0 0,-1 1 0 0 0,1-1 1 0 0,0 1-1 0 0,0-1-13 0 0,4 7-12 0 0,-5-8 13 0 0,0 0 0 0 0,1 1-1 0 0,-1-1 1 0 0,0 0 0 0 0,0 0-1 0 0,1 1 1 0 0,-1-1 0 0 0,0 1-1 0 0,0-1 1 0 0,0 0 0 0 0,0 1-1 0 0,0-1 1 0 0,0 0-1 0 0,1 1 1 0 0,-1-1 0 0 0,0 1-1 0 0,0-1 1 0 0,0 0 0 0 0,0 1-1 0 0,0-1 1 0 0,-1 0 0 0 0,1 1-1 0 0,0-1 1 0 0,0 1-1 0 0,0-1 1 0 0,0 0 0 0 0,0 1-1 0 0,0-1 1 0 0,-1 0 0 0 0,1 1-1 0 0,0-1 1 0 0,0 0 0 0 0,0 1-1 0 0,-1-1 1 0 0,1 0-1 0 0,0 1 1 0 0,-1-1 0 0 0,1 0-1 0 0,0 0 1 0 0,0 0 0 0 0,-1 1-1 0 0,1-1 1 0 0,-1 0 0 0 0,1 0-1 0 0,0 0 1 0 0,-1 0-1 0 0,1 1 1 0 0,0-1 0 0 0,-1 0-1 0 0,-5 3 28 0 0,6-2-26 0 0,0-1-1 0 0,-1 1 1 0 0,1 0 0 0 0,0-1-1 0 0,-1 1 1 0 0,1 0-1 0 0,0-1 1 0 0,0 1-1 0 0,0 0 1 0 0,0-1-1 0 0,0 1 1 0 0,0 0-1 0 0,0 0 1 0 0,0-1-1 0 0,0 1-1 0 0,0-1 0 0 0,0 10 54 0 0,0-4-75 0 0,0-3-88 0 0,0-3-60 0 0,0 0 68 0 0,-1 0-68 0 0,0 0-83 0 0,1 0 75 0 0,-1 0-39 0 0,0 0-42 0 0,0 0-40 0 0,0 0-36 0 0,0 0-34 0 0,-1 0-238 0 0,0 0-54 0 0,-1 0-778 0 0,1 0-613 0 0,2 0-1162 0 0</inkml:trace>
  <inkml:trace contextRef="#ctx0" brushRef="#br0" timeOffset="300.84">0 416 8352 0 0,'0'0'190'0'0,"0"0"28"0"0,0 0 7 0 0,3 0-33 0 0,33-2-138 0 0,-28 0 21 0 0,-1-2 68 0 0,3-1 102 0 0,-2 2 6 0 0,-1 1-65 0 0,0 2-23 0 0,3 2 13 0 0,0 0-2 0 0,-2-2-13 0 0,-2-2 24 0 0,2-1 61 0 0,1-1-27 0 0,0 0-40 0 0,-6 3-120 0 0,1 0 0 0 0,-1 0 0 0 0,0 0 0 0 0,1 1 0 0 0,-1-1-1 0 0,1 1 1 0 0,2 0-59 0 0,2 0 146 0 0,1-1-1 0 0,-1-1 0 0 0,0 1 0 0 0,8-3-145 0 0,-8 2 123 0 0,-1 0-1 0 0,1 0 1 0 0,-1 1-1 0 0,7 0-122 0 0,3 1 244 0 0,-2-2-64 0 0,0 0-21 0 0,6-3 29 0 0,-6 1-63 0 0,-2 2 19 0 0,1 0 0 0 0,0 1 0 0 0,1 1 0 0 0,11 1-144 0 0,3 0 135 0 0,50-1 149 0 0,-46 0-244 0 0,-26 0-190 0 0,-2 0 113 0 0,1 0 86 0 0,4 0 163 0 0,-6 0-195 0 0,-2 0-54 0 0,1 0-57 0 0,0 0-71 0 0,0 0-84 0 0,-1 0 12 0 0,0 0-53 0 0,0 0-59 0 0,1 0-63 0 0,0 0-68 0 0,0 0-73 0 0,0 0-78 0 0,0 0-82 0 0,3 0-1108 0 0,4 0-1047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11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464 1 7976 0 0,'0'0'174'0'0,"0"0"29"0"0,0 2 14 0 0,1 2-91 0 0,-1-4-92 0 0,-3 5 18 0 0,-8 16-34 0 0,9-18 2 0 0,1 1 36 0 0,0 5 145 0 0,1 0 53 0 0,0 12 437 0 0,1-12-412 0 0,-1 0-68 0 0,1 8 432 0 0,0-3-197 0 0,-1-9-306 0 0,0-1-1 0 0,0 0 0 0 0,-1 0 0 0 0,1 1 0 0 0,-1-1 0 0 0,0 0 1 0 0,0 1-140 0 0,-4 6 196 0 0,1-1-22 0 0,1-2-23 0 0,2 1 17 0 0,0 1 52 0 0,1 2-31 0 0,0-3-28 0 0,0-1 1 0 0,0 0-1 0 0,1 0 1 0 0,1 8-162 0 0,1-5 139 0 0,2 10 140 0 0,-10 8 112 0 0,3-23-273 0 0,1 0-1 0 0,0 1 1 0 0,0-1 0 0 0,0 4-118 0 0,2-3 115 0 0,-1-1 1 0 0,1 0 0 0 0,0 1-1 0 0,0-1 1 0 0,3 5-116 0 0,2 13 274 0 0,-4-5-145 0 0,0 3 94 0 0,-3 50 675 0 0,0-50-652 0 0,1-3-61 0 0,0 25 300 0 0,0-18-190 0 0,0 19 111 0 0,-1-34-317 0 0,-5 1-29 0 0,-1 1-10 0 0,5 1 23 0 0,2-6-54 0 0,0 11 62 0 0,0-19-80 0 0,0 0 0 0 0,0 0 0 0 0,0 0 0 0 0,0 0 0 0 0,0 0-1 0 0,0 0 1 0 0,0 1 0 0 0,0-1 0 0 0,0 0 0 0 0,0 0 0 0 0,0 0 0 0 0,0 0-1 0 0,0 0 1 0 0,0 0 0 0 0,0 0 0 0 0,0 0 0 0 0,0 0 0 0 0,0 0-1 0 0,0 1 1 0 0,0-1 0 0 0,0 0 0 0 0,0 0 0 0 0,0 0 0 0 0,0 0-1 0 0,0 0 1 0 0,0 0 0 0 0,0 0 0 0 0,0 0 0 0 0,0 0 0 0 0,0 0 0 0 0,0 0-1 0 0,0 0 1 0 0,0 0 0 0 0,0 1 0 0 0,-1-1 0 0 0,1 0 0 0 0,0 0-1 0 0,0 0 1 0 0,0 0 0 0 0,0 0 0 0 0,0 0 0 0 0,0 0 0 0 0,0 0-1 0 0,0 0 1 0 0,0 0 0 0 0,0 0 0 0 0,-1 0 0 0 0,1 0 0 0 0,0 0-1 0 0,0 0 1 0 0,0 0 0 0 0,0 0 0 0 0,0 0 0 0 0,0 0 0 0 0,0 0 0 0 0,0 0-1 0 0,0 0 0 0 0,-7 0-5 0 0,3 0-55 0 0,1 0-137 0 0,1 0 42 0 0,-2 0-48 0 0,2 0 89 0 0,-1 0 38 0 0,2 0 25 0 0,0 0-37 0 0,-1 0-127 0 0,1 0-31 0 0,1 0-74 0 0,0 0 109 0 0,0 0-40 0 0,0 0-43 0 0,0 0-40 0 0,0-1-39 0 0,0 1-32 0 0,0 0-260 0 0,-1 0-55 0 0,0-2-840 0 0,-4-2-657 0 0,-4-5-1250 0 0</inkml:trace>
  <inkml:trace contextRef="#ctx0" brushRef="#br0" timeOffset="306.08">1 448 6536 0 0,'0'0'141'0'0,"0"0"23"0"0,0 0 13 0 0,3 0-19 0 0,1 0-138 0 0,1 0 41 0 0,2 0 48 0 0,0-1 56 0 0,-1-1 66 0 0,1-1 1 0 0,-1 0-46 0 0,-3 2-87 0 0,0 0 0 0 0,0 0 0 0 0,0 0 0 0 0,0 0 0 0 0,0 1 0 0 0,1-1 0 0 0,1 1-99 0 0,7-1 295 0 0,2 1 110 0 0,8-3-24 0 0,1-3-63 0 0,-6 2-96 0 0,15-2 204 0 0,2-4-4 0 0,11 5-4 0 0,3-6-2 0 0,-29 8-262 0 0,11-2 153 0 0,4-6 41 0 0,-22 7-251 0 0,0 1 0 0 0,0 0 0 0 0,0 1-1 0 0,2 0-96 0 0,14-2 162 0 0,10-7 80 0 0,7 6-26 0 0,-20 0-148 0 0,-9 2-33 0 0,0 0 0 0 0,1 2 0 0 0,2-1-35 0 0,-9 2 14 0 0,0-1 0 0 0,0 0 0 0 0,-1 0 1 0 0,10-4-15 0 0,6 0 34 0 0,23 0-18 0 0,-24 0 68 0 0,-9 2-20 0 0,-5 2-54 0 0,-1-1-38 0 0,-1 1-44 0 0,-1 0-30 0 0,1 1-44 0 0,-1-1-50 0 0,1 1-57 0 0,-4 0 43 0 0,1 0-36 0 0,5 0-338 0 0,-4 0 77 0 0,1 0-49 0 0,6 0-656 0 0,2 0-516 0 0,4 0-982 0 0</inkml:trace>
  <inkml:trace contextRef="#ctx0" brushRef="#br0" timeOffset="932.73">943 161 6824 0 0,'0'0'149'0'0,"0"0"23"0"0,0 0 13 0 0,0 0 49 0 0,0 0-96 0 0,0 0 112 0 0,0 0 207 0 0,3 2 14 0 0,-2-1-417 0 0,1 1 0 0 0,-1-1 0 0 0,0 1 0 0 0,0-1 0 0 0,0 1 1 0 0,0-1-1 0 0,0 1 0 0 0,0 0 0 0 0,0-1 0 0 0,-1 1 0 0 0,1 0 0 0 0,-1 0 0 0 0,1-1 1 0 0,-1 1-1 0 0,0 1-54 0 0,3 2 322 0 0,1 0-182 0 0,-1 0-1 0 0,0 0 0 0 0,0 0 0 0 0,0 0 0 0 0,0 0 0 0 0,1 5-139 0 0,5 11 415 0 0,-4-13-270 0 0,1 3 68 0 0,-4 5 43 0 0,-2-12-213 0 0,1-1 0 0 0,-1 1 0 0 0,1-1 0 0 0,0 0 0 0 0,0 1-1 0 0,0-1 1 0 0,0 0 0 0 0,1 2-43 0 0,4 11 177 0 0,-1 11 73 0 0,6-6-2 0 0,-6 8 0 0 0,0-12-121 0 0,-3-10-53 0 0,0 0-1 0 0,-1 0 1 0 0,0 0 0 0 0,0 0 0 0 0,0 2-74 0 0,1 9 202 0 0,4 0-48 0 0,0-3-48 0 0,-5 4 22 0 0,-1-2 13 0 0,4-5 8 0 0,4 6 32 0 0,-7-14-154 0 0,0-1 1 0 0,0 1-1 0 0,0 0 1 0 0,-1 0 0 0 0,1-1-1 0 0,-1 3-27 0 0,0 12 108 0 0,2-7-17 0 0,4 1-31 0 0,-3-6-12 0 0,0 1 46 0 0,-1 0 8 0 0,-2 0 41 0 0,0-6-53 0 0,0 1-105 0 0,1 1-55 0 0,-1-2 100 0 0,0 1 54 0 0,0-1 39 0 0,0 0 58 0 0,-1 0 68 0 0,1 1 77 0 0,-2-2-251 0 0,1 0-73 0 0,0 0 0 0 0,0 0-1 0 0,1 0 1 0 0,-1 0 0 0 0,0 0 0 0 0,1-1 0 0 0,-1 1 0 0 0,0 0 0 0 0,1 0 0 0 0,-1 0-1 0 0,0-1 1 0 0,1 1 0 0 0,-1 0 0 0 0,0-1 0 0 0,1 1-2 0 0,-1-1 4 0 0,1 0-1 0 0,0 1 1 0 0,-1-1 0 0 0,1 0 0 0 0,0 0 0 0 0,0 0-1 0 0,-1 1 1 0 0,1-1 0 0 0,0 0 0 0 0,0 0 0 0 0,0 0 0 0 0,0 0-1 0 0,0 0 1 0 0,0 0-4 0 0,0-24 12 0 0,-1 15-14 0 0,0 0 0 0 0,2 0 0 0 0,-1-1 0 0 0,1 1 0 0 0,2-7 2 0 0,0 9-26 0 0,0 1 0 0 0,1 0 0 0 0,3-6 26 0 0,2-3-49 0 0,4-18-2 0 0,-1 0 24 0 0,-10 32 22 0 0,-1 0 0 0 0,0-1-1 0 0,1 1 1 0 0,-1 0 0 0 0,1 0 0 0 0,0 1 0 0 0,0-1 0 0 0,0 0 0 0 0,0 1 0 0 0,0-1 0 0 0,0 1 0 0 0,0-1 0 0 0,1 1 5 0 0,61-31-77 0 0,-59 30 73 0 0,-1 1 0 0 0,1 0 0 0 0,0 1 1 0 0,0-1-1 0 0,0 1 0 0 0,-1 0 1 0 0,1 0-1 0 0,0 0 0 0 0,3 1 4 0 0,2 0-20 0 0,-8-1 19 0 0,0 0 0 0 0,0 0 1 0 0,0 1-1 0 0,0-1 0 0 0,0 0 0 0 0,0 1 0 0 0,0-1 0 0 0,0 1 0 0 0,-1 0 0 0 0,1 0 0 0 0,0 0 1 0 0,0 0-1 0 0,1 1 1 0 0,-2-1 0 0 0,1-1 0 0 0,-1 1 0 0 0,1 0 0 0 0,-1 0 0 0 0,1-1 0 0 0,-1 1 0 0 0,1 0 0 0 0,-1-1 0 0 0,1 0 0 0 0,0 1 0 0 0,-1-1 0 0 0,1 0 1 0 0,1 0-1 0 0,0 0 0 0 0,1 1 0 0 0,0-1 0 0 0,-1 1 0 0 0,1-1 0 0 0,-1 1 0 0 0,1 1 0 0 0,-1-1 0 0 0,1 0 0 0 0,-1 1 0 0 0,0-1 0 0 0,0 1 0 0 0,0 0 0 0 0,0 0 0 0 0,0 0 0 0 0,0 1 0 0 0,0-1 0 0 0,-1 1 0 0 0,1 0 0 0 0,0 0 0 0 0,77 77 0 0 0,-75-75 0 0 0,-3-3 0 0 0,-1-1 0 0 0,0 1 0 0 0,1-1 0 0 0,-1 1 0 0 0,0 0 0 0 0,0-1 0 0 0,0 1 0 0 0,0 0 0 0 0,-1 0 0 0 0,2 1 0 0 0,9 20 0 0 0,-11-22 0 0 0,1 0 0 0 0,0 0 0 0 0,-1 0 0 0 0,0 0 0 0 0,1 0 0 0 0,-1 0 0 0 0,0 0 0 0 0,1 0 0 0 0,-1 0 0 0 0,0 0 0 0 0,0 0 0 0 0,0 1 0 0 0,0-1 0 0 0,0 0 0 0 0,0 0 0 0 0,0 1 0 0 0,-1 27 0 0 0,1-16-15 0 0,0-9-84 0 0,0-1 38 0 0,0 9-72 0 0,0-8-16 0 0,0-1-83 0 0,0-1 67 0 0,0-1-37 0 0,0 1-41 0 0,0 0-47 0 0,0 0-50 0 0,0 0-54 0 0,0-1 46 0 0,0 0-51 0 0,0 0-43 0 0,0 1-39 0 0,0-1-140 0 0,0 1-38 0 0,0 0-169 0 0,0 2-455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16.2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352 27 6992 0 0,'0'0'157'0'0,"0"0"23"0"0,0 0 12 0 0,-3-3-27 0 0,-4-3-116 0 0,1 2 14 0 0,-2 1 159 0 0,-1 1 42 0 0,-22 3 663 0 0,15 0-362 0 0,9-2-315 0 0,-9-3 397 0 0,7 1-311 0 0,5 2-223 0 0,1 0-33 0 0,1 0-41 0 0,0 1-48 0 0,-3 4 274 0 0,0 0-72 0 0,3-3-153 0 0,0-1-1 0 0,0 1 0 0 0,-1-1 1 0 0,1 1-1 0 0,0-1 1 0 0,0 0-1 0 0,0 0 0 0 0,-1 0-39 0 0,-9 0 171 0 0,1 0 43 0 0,-2 2 58 0 0,2 4-59 0 0,3-1-72 0 0,-2 0 24 0 0,7-4-134 0 0,1 0 1 0 0,0 0-1 0 0,0 0 0 0 0,-1 1 0 0 0,1-1 1 0 0,0 1-1 0 0,0-1 0 0 0,0 1 0 0 0,0 0-31 0 0,-5 5 98 0 0,3-4-51 0 0,1 0 1 0 0,0 1 0 0 0,-1-1 0 0 0,2 1-1 0 0,-1 0 1 0 0,0 0-48 0 0,-2 6 81 0 0,4-7-69 0 0,0-1 0 0 0,0 0 1 0 0,0 0-1 0 0,0 1 1 0 0,-1-1-1 0 0,1 0 0 0 0,-1 0 1 0 0,0 0-1 0 0,0 0-12 0 0,-3 3 28 0 0,1 1 0 0 0,-1 0 0 0 0,1 0 0 0 0,-2 4-28 0 0,-2 2 22 0 0,6-9-21 0 0,0 1 1 0 0,0 0 0 0 0,0 0-1 0 0,0-1 1 0 0,1 1 0 0 0,0 0-1 0 0,-1 0 1 0 0,1 1-2 0 0,-2 8 11 0 0,-3 2 22 0 0,5-11-30 0 0,-1-1 0 0 0,1 0 0 0 0,0 1 0 0 0,0-1 0 0 0,1 1 0 0 0,-1-1 0 0 0,1 1 0 0 0,0 0 0 0 0,-1-1-3 0 0,1 49-10 0 0,0 24-130 0 0,1-66 139 0 0,0 1-1 0 0,0-1 0 0 0,1 0 1 0 0,0 0-1 0 0,1-1 0 0 0,0 1 1 0 0,3 6 1 0 0,8 16 1 0 0,12 18-1 0 0,-5-10 0 0 0,-17-33-6 0 0,-1-1 0 0 0,1 0 0 0 0,0 1 0 0 0,0-2 0 0 0,1 1 0 0 0,0 0 0 0 0,0-1 0 0 0,0 0 0 0 0,4 3 6 0 0,21 13-10 0 0,-17-6 10 0 0,-10-11 0 0 0,0-1 0 0 0,1 1 0 0 0,-1-1 0 0 0,1 1 0 0 0,0-1 0 0 0,0 0 0 0 0,0-1 0 0 0,4 3 0 0 0,1-2 0 0 0,-1 1 0 0 0,1-2 0 0 0,0 1 0 0 0,1-1 0 0 0,-4-1 0 0 0,1 1 0 0 0,-1 0 0 0 0,0 0 0 0 0,1 1 0 0 0,-1-1 0 0 0,4 4 0 0 0,-6-4-2 0 0,0 0 1 0 0,-1 0-1 0 0,1 0 1 0 0,0 0 0 0 0,0-1-1 0 0,2 1 2 0 0,-2-1 12 0 0,0 0 0 0 0,0-1 1 0 0,0 1-1 0 0,0-1 0 0 0,0 0 0 0 0,1 0-12 0 0,1 0 36 0 0,0-1 0 0 0,0 0 0 0 0,0-1 0 0 0,0 1 0 0 0,0-1 0 0 0,0-1 0 0 0,0 1 0 0 0,3-2-36 0 0,7-3 84 0 0,3 0 56 0 0,-11 4-27 0 0,0 0 0 0 0,0 0 0 0 0,0-1 0 0 0,2-1-113 0 0,0-2 161 0 0,-2 0-34 0 0,12-14 135 0 0,-10 10-120 0 0,0 0 49 0 0,-1 0-54 0 0,-2-1-27 0 0,3-6-13 0 0,5-9 38 0 0,-11 20-91 0 0,14-23 119 0 0,-16 27-148 0 0,0-1-1 0 0,-1 0 0 0 0,0 0 1 0 0,0 0-1 0 0,0 0 0 0 0,0 0 1 0 0,-1 0-1 0 0,0-1 0 0 0,1 1 1 0 0,-2-2-15 0 0,2 0 18 0 0,-1 0 0 0 0,1 0 0 0 0,1-1 0 0 0,0-3-18 0 0,3-19 58 0 0,-5 27-53 0 0,0 0 0 0 0,0 0 0 0 0,-1-1 0 0 0,1 1-1 0 0,-1 0 1 0 0,0 0 0 0 0,1 0 0 0 0,-1-1-5 0 0,-1 0 4 0 0,1 0 1 0 0,0 0-1 0 0,0 0 1 0 0,1 0-1 0 0,-1-1 1 0 0,1 1 0 0 0,0 0-1 0 0,-1-2-4 0 0,1 0 6 0 0,0 0 0 0 0,0 0 0 0 0,-1 0-1 0 0,0 1 1 0 0,0-1 0 0 0,0 0 0 0 0,-1 1 0 0 0,1-1 0 0 0,-1 1-1 0 0,0 0 1 0 0,-2-4-6 0 0,1 4 8 0 0,1 1 0 0 0,0-1 1 0 0,0 0-1 0 0,1 0 0 0 0,-1 0 0 0 0,0-3-8 0 0,-6-14 4 0 0,6 18-4 0 0,0 0 0 0 0,0 0 0 0 0,0 0 0 0 0,0 0 0 0 0,-1 1 0 0 0,-2-3 0 0 0,0 0 0 0 0,0 0 0 0 0,0-1 0 0 0,1 1 0 0 0,-1-2 0 0 0,-2-5 0 0 0,3 6-4 0 0,0 0-1 0 0,0 1 1 0 0,0-1 0 0 0,-1 1 0 0 0,-2-3 4 0 0,-3-3-34 0 0,-6-6-33 0 0,-6 0-33 0 0,14 11 98 0 0,-1 0-61 0 0,-1 0-48 0 0,0 0-34 0 0,-27-18-521 0 0,32 20 552 0 0,2 2 9 0 0,1 0-14 0 0,-1 0-40 0 0,2 1-11 0 0,-1-1-40 0 0,0 0-46 0 0,1 1-51 0 0,-1-1-55 0 0,1 1-52 0 0,-1-1-46 0 0,1 0-40 0 0,-1 0-144 0 0,0 1-40 0 0,-1-2-175 0 0,0 0-472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17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7688 0 0,'0'0'166'0'0,"0"0"29"0"0,0 0 14 0 0,0 0 50 0 0,0 0-108 0 0,0 0 117 0 0,0 0 221 0 0,0 0 14 0 0,2 3-22 0 0,1 0-369 0 0,2 1 76 0 0,6 8 320 0 0,-8-8-363 0 0,0-1-46 0 0,-1 0-80 0 0,3 11 314 0 0,2-10-122 0 0,-7-4-197 0 0,1 1-1 0 0,-1-1 1 0 0,1 0-1 0 0,-1 0 1 0 0,1 1-1 0 0,-1-1 1 0 0,0 0-1 0 0,1 1 1 0 0,-1-1-1 0 0,0 0 0 0 0,1 1 1 0 0,-1-1-1 0 0,0 1 1 0 0,1-1-1 0 0,-1 1 1 0 0,0-1-1 0 0,0 1 1 0 0,1-1-1 0 0,-1 0 1 0 0,0 1-1 0 0,0-1 1 0 0,0 1-1 0 0,0-1 1 0 0,0 1-1 0 0,0-1 1 0 0,0 1-1 0 0,0-1 1 0 0,0 1-1 0 0,0-1 1 0 0,0 1-1 0 0,0-1 1 0 0,0 1-14 0 0,0 16 339 0 0,0 0-85 0 0,0-2-83 0 0,0-2-83 0 0,1 0 61 0 0,4-2-32 0 0,7 10 46 0 0,-1-2-38 0 0,-7-2-12 0 0,-4-4-49 0 0,1 4 9 0 0,1-12-45 0 0,0 0 0 0 0,1-1 0 0 0,-1 1 1 0 0,1-1-1 0 0,1 2-28 0 0,7 13 85 0 0,-6-3 11 0 0,-4-12-69 0 0,0 1 0 0 0,1-1-1 0 0,0 0 1 0 0,0 0-1 0 0,0 0 1 0 0,0 0-1 0 0,2 3-26 0 0,10 8 116 0 0,-6-7-43 0 0,2 2 38 0 0,-1 1 39 0 0,-6-2-18 0 0,-1 1 35 0 0,-1 1 38 0 0,4 0-45 0 0,7 3 16 0 0,1-5-50 0 0,-6-6-73 0 0,-6-3-48 0 0,-1 0 0 0 0,1 0 0 0 0,-1 1 0 0 0,0-1 0 0 0,1 0 0 0 0,-1 0 0 0 0,1 0 0 0 0,-1 1 0 0 0,1-1 1 0 0,-1 0-1 0 0,0 0 0 0 0,1 1 0 0 0,-1-1 0 0 0,0 0 0 0 0,1 1 0 0 0,-1-1 0 0 0,0 0 0 0 0,1 1 0 0 0,-1-1 0 0 0,0 1 0 0 0,0-1 0 0 0,1 0 1 0 0,-1 1-1 0 0,0-1 0 0 0,0 1 0 0 0,0-1 0 0 0,0 1 0 0 0,0-1 0 0 0,1 1 0 0 0,-1-1 0 0 0,0 1 0 0 0,0-1 0 0 0,0 1 0 0 0,0-1 0 0 0,0 1 0 0 0,-1-1-4 0 0,1 3 125 0 0,0-3 63 0 0,3 0 6 0 0,-1 0-102 0 0,-1 0-68 0 0,2 0-46 0 0,-1 0 88 0 0,-1 0 27 0 0,0 0 57 0 0,1 0 69 0 0,-1 0 80 0 0,2-3-68 0 0,2-2-126 0 0,-2 3-23 0 0,0-1 0 0 0,-1 1-1 0 0,1-1 1 0 0,-1 0 0 0 0,0 0-1 0 0,0 0 1 0 0,2-3-83 0 0,-1-9 155 0 0,0 1 5 0 0,3 4-59 0 0,-1 2-46 0 0,5-19 110 0 0,-2-1-79 0 0,-6 17-63 0 0,2 0 1 0 0,-1 0 0 0 0,1 0 0 0 0,2-2-24 0 0,-4 10 3 0 0,0-1 1 0 0,0 0-1 0 0,-1 1 1 0 0,0-1-1 0 0,1 0 1 0 0,-1 0-1 0 0,0 0 0 0 0,-1 0 1 0 0,1 0-1 0 0,-1-3-3 0 0,2-12 107 0 0,5 2-28 0 0,-1 2 0 0 0,-5-1 24 0 0,-1 5-56 0 0,1 0-36 0 0,4-11-70 0 0,-4 20 44 0 0,-1 0 1 0 0,1-1-1 0 0,0 1 1 0 0,0 0-1 0 0,0 0 1 0 0,1 0-1 0 0,-1 0 1 0 0,0 0-1 0 0,1 1 1 0 0,-1-1-1 0 0,1 0 1 0 0,0 1-1 0 0,-1-1 1 0 0,1 1-1 0 0,0-1 1 0 0,0 1-1 0 0,1-1 15 0 0,2 0-36 0 0,2-3-102 0 0,-3-2-60 0 0,-1 2 109 0 0,-2 3-36 0 0,0 0 34 0 0,1-1-5 0 0,1 0 80 0 0,4-4 65 0 0,-5 6-64 0 0,0-1-40 0 0,1 0-79 0 0,0 0-97 0 0,-1 1 59 0 0,-1 1-38 0 0,1-1-42 0 0,0 0-45 0 0,0 0-49 0 0,-1 0-52 0 0,1 0-55 0 0,0 0-61 0 0,0 0-12 0 0,0 1-56 0 0,-1-1-58 0 0,1 0-61 0 0,4-4-1532 0 0,4-4-1265 0 0,-10 9 3496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18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1 160 6392 0 0,'0'0'7'0'0,"1"0"1"0"0,-1 0-1 0 0,1 0 0 0 0,0 0 1 0 0,-1 0-1 0 0,1 0 0 0 0,0 0 1 0 0,-1 0-1 0 0,1 1 0 0 0,-1-1 1 0 0,1 0-1 0 0,0 0 0 0 0,-1 0 1 0 0,1 1-1 0 0,-1-1 0 0 0,1 0 1 0 0,-1 1-1 0 0,1-1 1 0 0,-1 0-1 0 0,1 1 0 0 0,-1-1 1 0 0,1 1-1 0 0,-1-1 0 0 0,1 1 1 0 0,-1-1-1 0 0,0 1 0 0 0,1 0-7 0 0,4 4 151 0 0,1-3-31 0 0,2-1 44 0 0,0-1-140 0 0,-3 0-23 0 0,0 0 0 0 0,0 0 1 0 0,0 0-1 0 0,1 1 1 0 0,3 1-2 0 0,0 1 0 0 0,-2 0 37 0 0,-2-3 39 0 0,0-1 38 0 0,1-4 41 0 0,-6 5-139 0 0,0-1 0 0 0,0 1 0 0 0,1 0-1 0 0,-1 0 1 0 0,0-1 0 0 0,0 1 0 0 0,1 0-1 0 0,-1 0 1 0 0,0 0 0 0 0,0 0 0 0 0,1-1-1 0 0,-1 1 1 0 0,0 0 0 0 0,1 0 0 0 0,-1 0-1 0 0,0 0 1 0 0,1 0 0 0 0,-1 0 0 0 0,0 0-1 0 0,1 0 1 0 0,-1 0 0 0 0,0 0 0 0 0,1 0-1 0 0,-1 0 1 0 0,0 0 0 0 0,1 0-16 0 0,4 0 73 0 0,2 0 36 0 0,7 0 199 0 0,5 0 140 0 0,27 0 720 0 0,-31 0-809 0 0,-7-1-238 0 0,-1-1-38 0 0,7-8 64 0 0,-8 7-21 0 0,4 1-29 0 0,0-4-34 0 0,-1 1-23 0 0,2 0 14 0 0,7-6 38 0 0,-15 8-20 0 0,-3 1-12 0 0,0 2-60 0 0,0-1 1 0 0,0 0 1 0 0,0 1-1 0 0,0-1 1 0 0,0 0-1 0 0,0 0 1 0 0,0 1-1 0 0,0-1 1 0 0,-1 0-1 0 0,1 1 1 0 0,0-1-1 0 0,0 0 1 0 0,-1 1-1 0 0,1-1 1 0 0,0 1-1 0 0,-1-1-1 0 0,-9-4 56 0 0,9 4-51 0 0,1 0 1 0 0,0 1-1 0 0,-1-1 0 0 0,1 1 0 0 0,0-1 0 0 0,0 0 0 0 0,-1 1 1 0 0,1-1-1 0 0,0 0 0 0 0,0 0 0 0 0,0 1 0 0 0,0-1 0 0 0,0 0 0 0 0,0 1 1 0 0,0-1-6 0 0,-3-4 66 0 0,-8-13-27 0 0,9 14-18 0 0,0 0 0 0 0,0 0 0 0 0,-1 0 0 0 0,0 0-1 0 0,0 0 1 0 0,-3-2-21 0 0,-4-8 55 0 0,4 1-44 0 0,-4 8-1 0 0,4-6 33 0 0,6 11-41 0 0,-1-1 0 0 0,0 1 0 0 0,0 0 0 0 0,1-1 0 0 0,-1 1 1 0 0,0 0-1 0 0,0 0 0 0 0,0-1 0 0 0,0 1 0 0 0,0 0 0 0 0,1 0 0 0 0,-1 0 0 0 0,0 0 0 0 0,-1 0-2 0 0,-14 0 69 0 0,-20 0 193 0 0,24 0-227 0 0,-19 2 18 0 0,30-2-47 0 0,0 0 0 0 0,0 1-1 0 0,1-1 1 0 0,-1 0 0 0 0,0 1 0 0 0,1-1 0 0 0,-1 0-1 0 0,0 1 1 0 0,1-1 0 0 0,-1 1 0 0 0,1-1 0 0 0,-1 1-1 0 0,1-1 1 0 0,-1 1 0 0 0,1 0 0 0 0,-1-1-1 0 0,1 1-5 0 0,-8 8 41 0 0,-6 2 23 0 0,9-9-48 0 0,5-2-10 0 0,-1 1 0 0 0,0-1 1 0 0,1 0-1 0 0,-1 1 0 0 0,0-1 0 0 0,1 0 0 0 0,-1 1 0 0 0,1-1 0 0 0,-1 0 1 0 0,1 1-1 0 0,-1-1 0 0 0,1 1 0 0 0,-1-1 0 0 0,1 1 0 0 0,-1 0 0 0 0,1-1 0 0 0,0 1 1 0 0,-1-1-1 0 0,1 1 0 0 0,0 0 0 0 0,-1-1 0 0 0,1 1-6 0 0,-2 4 34 0 0,-3 4 26 0 0,4-8-46 0 0,0 0 0 0 0,0 1 0 0 0,0-1 0 0 0,0 1 0 0 0,1-1 0 0 0,-1 1-1 0 0,0-1 1 0 0,1 1 0 0 0,-1 0 0 0 0,1-1 0 0 0,0 1 0 0 0,0 0 0 0 0,-1-1 0 0 0,1 1-14 0 0,1 5 59 0 0,-1-4-32 0 0,0-1 0 0 0,0 0 1 0 0,0 0-1 0 0,0 0 0 0 0,0 1 1 0 0,-1-1-1 0 0,1 0 0 0 0,-1 0 0 0 0,1 0 1 0 0,-1 1-28 0 0,-4 5 99 0 0,0 3 54 0 0,-1 5 39 0 0,1-5-104 0 0,4-9-68 0 0,-1 1 1 0 0,1 1-1 0 0,0-1 0 0 0,0 0 0 0 0,0 0 0 0 0,1 0 1 0 0,-1 0-1 0 0,1 1 0 0 0,0-1 0 0 0,-1 3-20 0 0,2 4 11 0 0,0 10 16 0 0,-5-2 29 0 0,-5 10-24 0 0,8-19-8 0 0,-1 0 0 0 0,1 1 0 0 0,1-1 0 0 0,-1 6-24 0 0,1-5 31 0 0,-1 22 25 0 0,5-13 17 0 0,-1-14-63 0 0,-1 0 3 0 0,0 0 0 0 0,0-1 0 0 0,1 1 0 0 0,0 0-1 0 0,0-1 1 0 0,0 0 0 0 0,0 1 0 0 0,1-1 0 0 0,0-1 0 0 0,-1 1 0 0 0,2 0 0 0 0,0 0-13 0 0,9 1 11 0 0,-6 9-11 0 0,-7-13 1 0 0,1 1 0 0 0,0-1 0 0 0,0 1 1 0 0,0-1-1 0 0,0 0 0 0 0,0 0 0 0 0,0 0 0 0 0,1 0 1 0 0,0 0-2 0 0,18 3 87 0 0,-19-4-79 0 0,0 0 1 0 0,-1 0-1 0 0,1 0 0 0 0,0 1 0 0 0,-1-1 0 0 0,1 0 1 0 0,-1 1-1 0 0,1 0 0 0 0,-1-1 0 0 0,1 1 0 0 0,-1 0 0 0 0,1 0 1 0 0,0 0-9 0 0,0 0 7 0 0,0 0 1 0 0,-1 0-1 0 0,1 0 1 0 0,0 0 0 0 0,0 0-1 0 0,0-1 1 0 0,-1 1 0 0 0,1 0-1 0 0,0-1 1 0 0,0 0-1 0 0,0 0 1 0 0,0 1 0 0 0,2-1-8 0 0,16 0 29 0 0,36 0 121 0 0,-39 0-141 0 0,-1 0-43 0 0,-13 0-43 0 0,0-1 35 0 0,2 0 29 0 0,3-2 60 0 0,-5 1-68 0 0,-1 1-44 0 0,0-1-62 0 0,1 1-78 0 0,0-1-93 0 0,-1 1-112 0 0,0 1 159 0 0,-1-1-33 0 0,1 1-36 0 0,0-1-38 0 0,-1 1-40 0 0,1 0-42 0 0,0 0-43 0 0,0 0-46 0 0,4 0-1259 0 0,4 0-1016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18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7344 0 0,'0'0'165'0'0,"0"0"22"0"0,3 3 9 0 0,6 8-39 0 0,-8-9-152 0 0,-1-1 1 0 0,1 1-1 0 0,-1-1 1 0 0,1 1-1 0 0,-1-1 1 0 0,1 1-1 0 0,-1-1 1 0 0,0 1-1 0 0,0 0 1 0 0,0 0-6 0 0,0 0-2 0 0,1 0-1 0 0,-1 0 1 0 0,0 0 0 0 0,0-1-1 0 0,1 1 1 0 0,-1 0 0 0 0,1 0 0 0 0,0-1-1 0 0,-1 1 1 0 0,1 0 0 0 0,0-1 0 0 0,0 1-1 0 0,0-1 3 0 0,5 10 30 0 0,-4 2 87 0 0,0-3 208 0 0,3 2 213 0 0,2 1-12 0 0,-6-8-402 0 0,-1 1 46 0 0,0 7 278 0 0,0-2-30 0 0,0-7-244 0 0,0 0 0 0 0,0-1 0 0 0,1 1 0 0 0,-1 0 0 0 0,1 0 0 0 0,1 2-174 0 0,0 0 100 0 0,2 5 132 0 0,-1 2 80 0 0,0 2 88 0 0,-2 1 96 0 0,-1-3-194 0 0,1-2-89 0 0,-1-8-147 0 0,1 1 1 0 0,-1-1-1 0 0,1 0 1 0 0,0 1-1 0 0,0-1 1 0 0,0 0-1 0 0,0 1-66 0 0,2 2 128 0 0,1 1 34 0 0,-3-3-68 0 0,0 2 109 0 0,0 1 63 0 0,-1 8 420 0 0,0-11-511 0 0,-1 0-38 0 0,1-1-51 0 0,0-1-68 0 0,0 1 216 0 0,0-3-30 0 0,0 0-4 0 0,0 0 10 0 0,0 0 36 0 0,0 0 12 0 0,0 0 4 0 0,0 0-4 0 0,0-3-30 0 0,0 3-214 0 0,0-1-1 0 0,0 0 1 0 0,0 1 0 0 0,0-1 0 0 0,0 0-1 0 0,-1 1 1 0 0,1-1 0 0 0,0 0 0 0 0,0 1-1 0 0,-1-1 1 0 0,1 1 0 0 0,0-1-1 0 0,-1 0 1 0 0,1 1 0 0 0,-1-1 0 0 0,1 1-1 0 0,0-1 1 0 0,-1 1 0 0 0,1 0 0 0 0,-1-1-1 0 0,1 1 1 0 0,-1-1 0 0 0,0 1-14 0 0,1 0 13 0 0,-1-1 0 0 0,1 1-1 0 0,-1-1 1 0 0,0 1 0 0 0,1 0 0 0 0,-1-1 0 0 0,1 1-1 0 0,0-1 1 0 0,-1 1 0 0 0,1-1 0 0 0,-1 0 0 0 0,1 1-1 0 0,0-1 1 0 0,0 1 0 0 0,-1-1 0 0 0,1 0 0 0 0,0 1-1 0 0,0-1 1 0 0,0 0 0 0 0,-1 1 0 0 0,1-1 0 0 0,0 0-1 0 0,0 1-12 0 0,-2-6 126 0 0,1 6-121 0 0,0-1 5 0 0,0-1-1 0 0,-1 1 0 0 0,1 0 0 0 0,0 0 0 0 0,0-1 0 0 0,1 1 0 0 0,-1 0 0 0 0,0-1 0 0 0,0 1 0 0 0,1-1 0 0 0,-1 1 0 0 0,1-1 0 0 0,-1 1 0 0 0,1-1 0 0 0,0 0 0 0 0,-1 1 0 0 0,1-1 0 0 0,0 1 0 0 0,0-1 0 0 0,0-1-9 0 0,0-1 11 0 0,0 0-1 0 0,-1 0 1 0 0,0 0-1 0 0,0 0 0 0 0,0 0 1 0 0,0 1-1 0 0,0-1 1 0 0,-1 0-1 0 0,0 0 0 0 0,-1-2-10 0 0,-1-13 71 0 0,4 13-56 0 0,0 0 0 0 0,0 0 0 0 0,1 0 0 0 0,-1 0 0 0 0,1 0-1 0 0,1 0-14 0 0,4-8 16 0 0,-5 13-16 0 0,0 0 0 0 0,0-1 0 0 0,0 1 0 0 0,-1-1 0 0 0,1 1 0 0 0,-1-1 0 0 0,1 1 0 0 0,-1-1 0 0 0,1 1 0 0 0,-1-1 0 0 0,0 0 0 0 0,0 1 0 0 0,0-1 0 0 0,0 1 0 0 0,0-1 0 0 0,1 0 0 0 0,-1 0 0 0 0,0 1 0 0 0,1-1 0 0 0,-1 1 0 0 0,1-1 0 0 0,-1 0 0 0 0,1 1 0 0 0,0-1 0 0 0,0 1 0 0 0,0-1 0 0 0,-1 1 0 0 0,2-1 0 0 0,3-6 0 0 0,-1-2 0 0 0,-3 7 0 0 0,0 1 0 0 0,0 0 0 0 0,1 0 0 0 0,-1-1 0 0 0,0 1 0 0 0,1 0 0 0 0,0 0 0 0 0,-1 0 0 0 0,1 0 0 0 0,15-16 3 0 0,-11 11-14 0 0,-1 1 0 0 0,1 0 0 0 0,1 0 0 0 0,-1 1 0 0 0,1-1-1 0 0,3-1 12 0 0,10-2 0 0 0,-15 7-1 0 0,1 0-1 0 0,-1 0 1 0 0,-1-1-1 0 0,1 1 1 0 0,0-1-1 0 0,-1-1 1 0 0,1 1-1 0 0,0-2 2 0 0,-4 4-2 0 0,0 0-1 0 0,0 0 0 0 0,1 0 0 0 0,-1 0 0 0 0,0 0 1 0 0,1 0-1 0 0,-1 0 0 0 0,1 0 0 0 0,-1 0 0 0 0,1 0 1 0 0,-1 1-1 0 0,1-1 0 0 0,-1 1 0 0 0,1-1 0 0 0,0 1 1 0 0,-1 0-1 0 0,1 0 0 0 0,0-1 0 0 0,-1 1 0 0 0,1 0 0 0 0,1 1 3 0 0,1-1 0 0 0,0 0 0 0 0,0-1 0 0 0,0 1 0 0 0,-1-1 0 0 0,1 0 0 0 0,0 0-1 0 0,2 0 1 0 0,1-2-1 0 0,-1 1-2 0 0,1 0 0 0 0,-1 0 0 0 0,0 1 0 0 0,1-1 1 0 0,-1 2-1 0 0,1-1 0 0 0,4 1 3 0 0,-7 0-232 0 0,0 0 85 0 0,-1 0 73 0 0,1 0 62 0 0,-1 0 49 0 0,1 0 37 0 0,14 0 433 0 0,-13 0-413 0 0,1 0-86 0 0,-3 0-56 0 0,1 0-49 0 0,-1 0-56 0 0,1 0-61 0 0,-1 0-93 0 0,1 0-87 0 0,0 0-96 0 0,0 0-105 0 0,0 0-112 0 0,0 0-121 0 0,-2 0 366 0 0,0 0-34 0 0,0 0-34 0 0,0 0-36 0 0,9 0-1742 0 0,8 0-1314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19.5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5696 0 0,'0'0'166'0'0,"1"0"-43"0"0,1 0-11 0 0,7 2 177 0 0,-9-1-258 0 0,1-1 0 0 0,-1 1 0 0 0,0 0 0 0 0,1-1-1 0 0,-1 1 1 0 0,0-1 0 0 0,0 1 0 0 0,1-1 0 0 0,-1 1 0 0 0,0 0-1 0 0,0-1 1 0 0,0 1 0 0 0,0-1 0 0 0,0 1 0 0 0,0 0 0 0 0,0-1 0 0 0,0 1-31 0 0,0 1 67 0 0,0 0 1 0 0,0 0 0 0 0,0 0-1 0 0,1-1 1 0 0,-1 1 0 0 0,0 0-1 0 0,1 0 1 0 0,0-1 0 0 0,0 2-68 0 0,1 0 127 0 0,0 0-68 0 0,1-1 26 0 0,0 1 73 0 0,0 1 78 0 0,-2-1-74 0 0,1 0 35 0 0,3 11 101 0 0,-3-6-157 0 0,1 0 52 0 0,0-1-20 0 0,0-1 46 0 0,7 13 279 0 0,-4 7-55 0 0,4-4-24 0 0,-4-1-97 0 0,-1-1-63 0 0,3 0-38 0 0,4 11 34 0 0,-4 1-58 0 0,4 14 13 0 0,-6-28-46 0 0,0-1 0 0 0,-2 1-1 0 0,0 1 1 0 0,0 1-164 0 0,7 34 473 0 0,-7-37-313 0 0,-2-10-94 0 0,0-1 0 0 0,0 1 0 0 0,-1 0 1 0 0,0 0-1 0 0,0-1 0 0 0,-1 1-66 0 0,0 9 111 0 0,-1-8-43 0 0,1-1 0 0 0,0 1 0 0 0,1 0 0 0 0,0 0 0 0 0,1 1-68 0 0,3 7 110 0 0,1 1 33 0 0,-4 1 20 0 0,-2-12-118 0 0,0 42 252 0 0,0-25-82 0 0,-2-12-94 0 0,-4 2 13 0 0,0 0-1 0 0,4-2-14 0 0,2-6-74 0 0,0 13 223 0 0,0-12-205 0 0,0-3 32 0 0,0-3-3 0 0,0 0-17 0 0,0 3-10 0 0,0-3-65 0 0,0 0 5 0 0,0 1-1 0 0,0 0 0 0 0,0-1 1 0 0,0 1-1 0 0,0 0 0 0 0,0-1 0 0 0,0 1 1 0 0,-1 0-1 0 0,1-1 0 0 0,0 1 0 0 0,0 0 1 0 0,-1-1-1 0 0,1 1 0 0 0,0 0 0 0 0,-1-1-4 0 0,1 1 5 0 0,-1-1-1 0 0,0 0 0 0 0,1 1 1 0 0,-1-1-1 0 0,1 0 0 0 0,-1 0 0 0 0,0 0 1 0 0,0 1-1 0 0,1-1 0 0 0,-1 0 0 0 0,0 0 1 0 0,1 0-1 0 0,-1 0 0 0 0,0 0 0 0 0,1 0-4 0 0,-6-3 54 0 0,-4-7-33 0 0,6 3 30 0 0,5-3-52 0 0,-1 8 4 0 0,0-5-3 0 0,0 5 0 0 0,1-1 0 0 0,-1 1 0 0 0,0 0 0 0 0,-1 0 0 0 0,1 0 0 0 0,0-1 0 0 0,-1 1 0 0 0,1 0 0 0 0,-1 0 0 0 0,0-1 0 0 0,-4-5 3 0 0,0-2 53 0 0,3 3 11 0 0,1-3 35 0 0,3-4 16 0 0,4-7 123 0 0,0-4 9 0 0,-4 8-145 0 0,-2 10-101 0 0,1-1 1 0 0,0 0 0 0 0,1 1-1 0 0,-1 0 1 0 0,2-1 0 0 0,-1 1-1 0 0,1 0 1 0 0,0 0 0 0 0,0 0-1 0 0,1-1-4 0 0,10-16-3 0 0,2 1-1 0 0,3-4 4 0 0,5-7 3 0 0,-22 31-9 0 0,0 0-1 0 0,0 1 0 0 0,0-1 1 0 0,0 1-1 0 0,1-1 0 0 0,-1 1 0 0 0,1 0 1 0 0,2-2 6 0 0,20-6-133 0 0,-20 8 90 0 0,1 0 0 0 0,0-1 1 0 0,-1 1-1 0 0,0-1 0 0 0,2-1 43 0 0,-2 1-22 0 0,0 1-1 0 0,0 0 1 0 0,0 0-1 0 0,0 0 0 0 0,1 1 1 0 0,-1 0-1 0 0,5-1 23 0 0,-2 1-15 0 0,0 0 0 0 0,0 0 1 0 0,1 1-1 0 0,-1 0 0 0 0,0 0 0 0 0,0 1 0 0 0,1 0 0 0 0,2 1 15 0 0,-9-1-3 0 0,0 0 0 0 0,0 0 0 0 0,0 1 0 0 0,1-1 0 0 0,-2 1-1 0 0,1-1 1 0 0,0 1 0 0 0,0-1 0 0 0,1 3 3 0 0,10 7-36 0 0,-5-8 28 0 0,-5-1 3 0 0,0-1 0 0 0,1 1 0 0 0,-1 0 0 0 0,0 0 0 0 0,0 0-1 0 0,-1 0 1 0 0,1 0 0 0 0,0 0 0 0 0,-1 1 0 0 0,1 0 0 0 0,-1-1 0 0 0,0 1-1 0 0,2 3 6 0 0,7 17 1 0 0,-9-19-8 0 0,-1 1 1 0 0,1-1-1 0 0,0 1 0 0 0,1-1 0 0 0,-1 0 1 0 0,1 0-1 0 0,-1 0 0 0 0,2 0 7 0 0,-2-2 0 0 0,0 0-1 0 0,-1 0 0 0 0,1 0 1 0 0,-1 0-1 0 0,0 0 1 0 0,0 0-1 0 0,0 0 1 0 0,0 0-1 0 0,0 1 1 0 0,0-1-1 0 0,0 0 0 0 0,-1 1 1 0 0,1-1-1 0 0,-1 0 1 0 0,0 1-1 0 0,1-1 1 0 0,-1 1-1 0 0,0-1 0 0 0,-1 2 1 0 0,1-2 0 0 0,0 0 0 0 0,0 0 0 0 0,1-1 0 0 0,-1 1 0 0 0,0 0 0 0 0,1 0 0 0 0,0 0 0 0 0,-1 0 0 0 0,1 0 0 0 0,0 0 0 0 0,0-1 0 0 0,0 1 0 0 0,1 1 0 0 0,-1-1 0 0 0,0-1 0 0 0,-1 0 0 0 0,1 1 0 0 0,0-1 0 0 0,0 1 0 0 0,-1 0 0 0 0,1-1 0 0 0,-1 1 0 0 0,0-1 0 0 0,1 1 0 0 0,-1 0 0 0 0,0-1 0 0 0,0 2 0 0 0,0 29 0 0 0,0-30 0 0 0,0-1 0 0 0,0 1 0 0 0,0-1 0 0 0,0 0 0 0 0,1 1 0 0 0,-1-1 0 0 0,0 1 0 0 0,1-1 0 0 0,-1 1 0 0 0,1-1 0 0 0,13 24-3 0 0,-14-24 1 0 0,-1 2-13 0 0,1 0-94 0 0,0-3-60 0 0,1 1-372 0 0,-1 0 70 0 0,0 0 60 0 0,0 0 47 0 0,0 2-247 0 0,0 1-285 0 0,-1-3 478 0 0,1 0-69 0 0,0-1-93 0 0,0 2-1427 0 0,0-1-1140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20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351 33 6504 0 0,'-7'-8'116'0'0,"4"5"-55"0"0,0 0-1 0 0,0 0 1 0 0,0 0-1 0 0,-1 0 1 0 0,-2-1-61 0 0,-3 0 60 0 0,-1 3-34 0 0,7 1 47 0 0,-1 0 35 0 0,-3 0 191 0 0,0 0 57 0 0,-10 0 784 0 0,9 0-700 0 0,4 0-210 0 0,-1 0-54 0 0,1 0-66 0 0,-1 0-81 0 0,-6 1 291 0 0,-2 6 39 0 0,1-1-10 0 0,0-4-51 0 0,5-3-127 0 0,5 1-121 0 0,0 0 1 0 0,0 0 0 0 0,-1 0 0 0 0,1 0 0 0 0,0 0 0 0 0,0 1 0 0 0,0-1 0 0 0,0 1 0 0 0,0-1 0 0 0,-2 1-51 0 0,-2 3 134 0 0,-21 10 366 0 0,20-8-367 0 0,2 0-48 0 0,0 4 43 0 0,-1-3-43 0 0,5-6-66 0 0,-1 1 1 0 0,0-1-1 0 0,0 0 1 0 0,1 1 0 0 0,-1-1-1 0 0,0 0 1 0 0,0 0-1 0 0,-1 0-19 0 0,2 0 11 0 0,0-1-3 0 0,1 0 0 0 0,-1 0 0 0 0,1 1 0 0 0,-1-1 0 0 0,1 0 0 0 0,0 0 0 0 0,-1 1 1 0 0,1-1-1 0 0,-1 0 0 0 0,1 1 0 0 0,0-1 0 0 0,-1 1 0 0 0,1-1 0 0 0,0 0 0 0 0,-1 1 1 0 0,1-1-1 0 0,0 1 0 0 0,0-1 0 0 0,-1 1 0 0 0,1-1 0 0 0,0 1-8 0 0,-6 9 61 0 0,-1 0-1 0 0,0-1 0 0 0,0 1 0 0 0,-1-2 1 0 0,-2 3-61 0 0,8-9 11 0 0,0 0 1 0 0,1 0 0 0 0,-1 0 0 0 0,1 0-1 0 0,0 1 1 0 0,-1-1 0 0 0,1 0 0 0 0,0 0 0 0 0,0 1-1 0 0,1-1 1 0 0,-1 1 0 0 0,0-1 0 0 0,1 0-1 0 0,0 1-11 0 0,-1 6 53 0 0,0 1-1 0 0,1-1 0 0 0,1 4-52 0 0,0 11 104 0 0,-1 21-89 0 0,0-44-14 0 0,0 0 0 0 0,-1 0 0 0 0,1-1 0 0 0,0 1 1 0 0,0 0-1 0 0,0 0 0 0 0,-1 0 0 0 0,1-1 0 0 0,0 1 1 0 0,-1 0-1 0 0,1-1 0 0 0,0 1 0 0 0,-1 0 0 0 0,1-1 1 0 0,-1 1-1 0 0,1 0 0 0 0,-1-1 0 0 0,0 1 1 0 0,1-1-1 0 0,-1 1 0 0 0,1-1 0 0 0,-1 1-1 0 0,0-1 1 0 0,1 0 1 0 0,-1 0-1 0 0,1 1 0 0 0,0-1 1 0 0,-1 0-1 0 0,1 1 0 0 0,0-1 1 0 0,-1 0-1 0 0,1 1 0 0 0,0-1 0 0 0,-1 0 1 0 0,1 1-1 0 0,0-1 0 0 0,0 1 1 0 0,-1-1-1 0 0,1 1 0 0 0,0-1 1 0 0,0 0-1 0 0,0 1 0 0 0,0-1 0 0 0,0 1 1 0 0,-1-1-1 0 0,1 1 0 0 0,0-1 1 0 0,0 1-1 0 0,0-1 0 0 0,0 1 1 0 0,0-1-1 0 0,1 1 0 0 0,-1-1 0 0 0,0 1 1 0 0,0-1-1 0 0,0 1 0 0 0,0-1 1 0 0,0 0-1 0 0,1 1 0 0 0,-1-1 1 0 0,0 1-1 0 0,0-1-1 0 0,4 7 25 0 0,-3-3-14 0 0,1-1 0 0 0,-1 1 0 0 0,1-1-1 0 0,0 1 1 0 0,0-1 0 0 0,1 0 0 0 0,-1 1 0 0 0,1-1-1 0 0,-1-1 1 0 0,4 3-11 0 0,26 11 94 0 0,-28-14-77 0 0,1-1 1 0 0,0 0-1 0 0,0-1 1 0 0,-1 1-1 0 0,1-1 1 0 0,0 0-1 0 0,0 0 1 0 0,0 0-1 0 0,2-1-17 0 0,4 0 27 0 0,11 1 46 0 0,-17-1-55 0 0,0 1 0 0 0,0-1 1 0 0,0 0-1 0 0,-1 0 0 0 0,1 0 1 0 0,2-2-19 0 0,17-8 129 0 0,-16 7-85 0 0,19-8 104 0 0,-20 10-131 0 0,-1-2 0 0 0,0 1 1 0 0,1-1-1 0 0,-1 0 0 0 0,0 0 1 0 0,-1-1-1 0 0,1 0 0 0 0,-1 0 1 0 0,0 0-1 0 0,0 0 0 0 0,-1-1 1 0 0,3-3-18 0 0,2-9 72 0 0,4-9-65 0 0,-4 8 4 0 0,-8 18-7 0 0,0 0-1 0 0,-1-1 1 0 0,0 1-1 0 0,1-1 0 0 0,-1 1 1 0 0,0-1-1 0 0,0 1 1 0 0,0-1-1 0 0,0 1 1 0 0,0-1-4 0 0,0 1 2 0 0,0-1 0 0 0,0 1-1 0 0,0-1 1 0 0,0 1 0 0 0,1 0 0 0 0,-1-1 0 0 0,0 1 0 0 0,1-1 0 0 0,-1 1 0 0 0,1-1-2 0 0,4-6 0 0 0,-4 7 0 0 0,0-1 0 0 0,0 1 0 0 0,-1 0 0 0 0,1-1 0 0 0,0 0 0 0 0,0 1 0 0 0,-1-1 0 0 0,1 1 0 0 0,-1-1 0 0 0,0 0 0 0 0,1 1 0 0 0,-1-1 0 0 0,0 0 0 0 0,0 0 0 0 0,0-93 0 0 0,0 81-12 0 0,0 12-52 0 0,0 4-12 0 0,3 12 49 0 0,10 15-27 0 0,-12-21 57 0 0,-2 0-5 0 0,0 8 2 0 0,1-14 0 0 0,0 1 0 0 0,0 0 0 0 0,-1 0 0 0 0,2 0 0 0 0,-1 0 0 0 0,0 0 0 0 0,1 0 0 0 0,-1 0 0 0 0,1 0 0 0 0,1 2 0 0 0,3 4 0 0 0,-4-8 0 0 0,0 0 0 0 0,0 1 0 0 0,-1-1 0 0 0,1 1 0 0 0,0-1 0 0 0,0 1 0 0 0,-1-1 0 0 0,1 1 0 0 0,-1 0 0 0 0,0-1 0 0 0,1 1 0 0 0,-1 0 0 0 0,0-1 0 0 0,0 1 0 0 0,0 35-3 0 0,0-10-61 0 0,0-25 63 0 0,0 0-1 0 0,1 0 1 0 0,-1 0 0 0 0,0-1-1 0 0,1 1 1 0 0,-1 0 0 0 0,1 0 0 0 0,-1-1-1 0 0,1 1 1 0 0,0-1 0 0 0,0 1-1 0 0,0 0 1 0 0,0-1 1 0 0,0 1 0 0 0,0-1 1 0 0,0 1-1 0 0,0-1 0 0 0,0 1 0 0 0,-1 0 1 0 0,1 0-1 0 0,-1-1 0 0 0,1 1 1 0 0,-1 0-1 0 0,1 0 0 0 0,-1-1 0 0 0,0 1 1 0 0,0 0-1 0 0,0 30 0 0 0,-1-26 0 0 0,2-5 0 0 0,12 24 0 0 0,-12-24-3 0 0,-1 1 1 0 0,1-1 0 0 0,-1 1 0 0 0,1-1 0 0 0,-1 1 0 0 0,0-1 0 0 0,0 0-1 0 0,0 1 1 0 0,0-1 0 0 0,0 1 2 0 0,0-2 0 0 0,0 13-104 0 0,0-11 32 0 0,0-1-65 0 0,0-1-77 0 0,0 0 62 0 0,0 0-34 0 0,0 0-38 0 0,0 0-36 0 0,0 0-354 0 0,0 0 83 0 0,0 0-50 0 0,0 0-684 0 0,0 0-540 0 0,0 0-1028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16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6536 0 0,'0'0'141'0'0,"0"0"23"0"0,0 0 13 0 0,0 0-52 0 0,0 0-6 0 0,0 0 47 0 0,0 0 144 0 0,0 0 266 0 0,0 2 22 0 0,2 7-201 0 0,0-4-211 0 0,1 1 50 0 0,4 8 186 0 0,-5-2-49 0 0,-2-5-144 0 0,0-5-155 0 0,-1 0 0 0 0,1 0 0 0 0,0 1 1 0 0,0-1-1 0 0,1 0 0 0 0,-1 0 0 0 0,0 0 1 0 0,1 1-1 0 0,0-1 0 0 0,0 1-74 0 0,4 5 192 0 0,1 4 101 0 0,-4 0-61 0 0,-3 0 24 0 0,1-9-187 0 0,0 0 0 0 0,0 0 0 0 0,0 1 0 0 0,0-1 0 0 0,0 0 0 0 0,0 0 0 0 0,1 1 0 0 0,0-1 0 0 0,-1 0 0 0 0,2 1-69 0 0,4 9 202 0 0,-5-10-157 0 0,0 0 1 0 0,0 0-1 0 0,0 0 1 0 0,0 0-1 0 0,0 0 1 0 0,-1 0-1 0 0,0 3-45 0 0,1 5 136 0 0,-1 4 53 0 0,0 45 428 0 0,0 5 81 0 0,2-50-483 0 0,2-2-88 0 0,-3-11-103 0 0,0 0 0 0 0,-1 1 1 0 0,1-1-1 0 0,0 0 0 0 0,-1 1 0 0 0,0-1 1 0 0,1 2-25 0 0,-7 25 253 0 0,11-15-101 0 0,-2-6-63 0 0,0 8 46 0 0,-3-10-66 0 0,-1 0 1 0 0,0-1 0 0 0,0 1-1 0 0,0 0 1 0 0,0-1-1 0 0,-1 1-69 0 0,-3 7 107 0 0,4-8-75 0 0,-1 2 53 0 0,1-1-1 0 0,0 1 1 0 0,0 0 0 0 0,1-1-1 0 0,-1 1 1 0 0,2 0 0 0 0,-1-1-1 0 0,1 2-84 0 0,0 14 199 0 0,-1-21-343 0 0,0 1 48 0 0,0 0 45 0 0,0-1 37 0 0,0 2 63 0 0,0 0 68 0 0,0 6 427 0 0,0-4-391 0 0,0-3-127 0 0,0 0-48 0 0,0 0-57 0 0,0 0-65 0 0,0 0-49 0 0,0 0-66 0 0,0-1-73 0 0,0 1-80 0 0,0 0-86 0 0,0 0-92 0 0,0-1-100 0 0,0 1-106 0 0,0-2 407 0 0,0 0-47 0 0,0 0-42 0 0,0 0-36 0 0,0 0-144 0 0,0 0-35 0 0,0 0-1513 0 0</inkml:trace>
  <inkml:trace contextRef="#ctx0" brushRef="#br0" timeOffset="284.72">304 304 7688 0 0,'0'0'166'0'0,"2"0"29"0"0,9 0 14 0 0,-11 0-205 0 0,0 0-1 0 0,0 0 0 0 0,0 0 0 0 0,0 0 1 0 0,0 0-1 0 0,0 0 0 0 0,0 0 0 0 0,1 0 0 0 0,-1 0 1 0 0,0 0-1 0 0,0 0 0 0 0,0 0 0 0 0,0 0 1 0 0,0 0-1 0 0,0 0 0 0 0,0 0 0 0 0,0 0 1 0 0,0 0-1 0 0,1 0 0 0 0,-1 0 0 0 0,0 0 0 0 0,0 0 1 0 0,0 0-1 0 0,0 0 0 0 0,0 0 0 0 0,0 1 1 0 0,0-1-1 0 0,0 0 0 0 0,0 0 0 0 0,0 0 0 0 0,0 0 1 0 0,0 0-1 0 0,0 0 0 0 0,0 0 0 0 0,1 0 1 0 0,-1 0-1 0 0,0 0 0 0 0,0 0 0 0 0,0 0 1 0 0,0 1-1 0 0,0-1 0 0 0,0 0 0 0 0,0 0 0 0 0,0 0 1 0 0,0 0-1 0 0,0 0 0 0 0,0 0 0 0 0,0 0 1 0 0,0 0-1 0 0,0 0 0 0 0,0 0 0 0 0,0 1 1 0 0,0-1-1 0 0,0 0 0 0 0,0 0 0 0 0,0 0 0 0 0,0 0-3 0 0,1 7 39 0 0,4-3-33 0 0,2 1-13 0 0,-4 2 21 0 0,-1-1 52 0 0,2 1 63 0 0,3 0 148 0 0,-7-7-277 0 0,2 5 516 0 0,1 6-74 0 0,3-1-87 0 0,-1-2-96 0 0,17 39 1063 0 0,-13-26-797 0 0,-4-10-276 0 0,-1 0-43 0 0,0-1-51 0 0,0-1-62 0 0,-1 7 249 0 0,-1-1-43 0 0,-4 15 195 0 0,1-8-165 0 0,1-10-180 0 0,0 10 126 0 0,0 5-63 0 0,0-24-180 0 0,0-1-108 0 0,0 9-63 0 0,0-8-18 0 0</inkml:trace>
  <inkml:trace contextRef="#ctx0" brushRef="#br0" timeOffset="563.34">320 129 9408 0 0,'-4'0'61'0'0,"0"0"42"0"0,-8 0 354 0 0,8 0-293 0 0,0 0-75 0 0,3 0-87 0 0,0 0-36 0 0,-1 0 241 0 0,2 0 8 0 0,0 0 2 0 0,0 0 7 0 0,0 0 7 0 0,0 0 1 0 0,0 0-105 0 0,2 0-76 0 0,3 0-44 0 0,4 0-48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3:00.8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0 7224 0 0,'0'0'209'0'0,"0"0"-49"0"0,0 0-5 0 0,0 0 58 0 0,0 0 183 0 0,0 0 339 0 0,0 0 29 0 0,0 0-27 0 0,0 0-128 0 0,0 0-53 0 0,0 0-10 0 0,0 0-20 0 0,0 3-72 0 0,2 6-123 0 0,-1-5-188 0 0,1-1 1 0 0,0 0-1 0 0,0 0 0 0 0,0 1 1 0 0,1-1-1 0 0,1 1-143 0 0,4 4 281 0 0,-1 0-42 0 0,1-3-58 0 0,-1 0-77 0 0,2-1 130 0 0,3 2 45 0 0,1 2-66 0 0,-1-1-95 0 0,-6-3-38 0 0,0 0 1 0 0,0 0 0 0 0,0 1-1 0 0,4 3-80 0 0,1 2 125 0 0,6 0-5 0 0,-4-2-23 0 0,-4-1-4 0 0,-2 0 14 0 0,-1 2 36 0 0,4 4 39 0 0,21 32 434 0 0,-17-25-384 0 0,-2-4-85 0 0,-1-1-82 0 0,10 22 174 0 0,-8-13-68 0 0,-1-4 2 0 0,-4-4-53 0 0,7 9 79 0 0,1-9-12 0 0,-5-8-66 0 0,-8-3-56 0 0,1 0 0 0 0,0 0 0 0 0,-1 0 0 0 0,0 0 0 0 0,0 1 0 0 0,0 0-65 0 0,8 16 209 0 0,8 6 1 0 0,-1 0-47 0 0,9 12 33 0 0,2-6-44 0 0,-24-23-108 0 0,-4-9-36 0 0,0 1 0 0 0,0-1 0 0 0,1 0 1 0 0,-1 0-1 0 0,0 0 0 0 0,1 0 0 0 0,-1 0 0 0 0,1 0 1 0 0,0 0-9 0 0,11 14 10 0 0,-10-2 32 0 0,-3-12 166 0 0,0-2 46 0 0,0 0 2 0 0,0 0-114 0 0,0 0-84 0 0,0 0-46 0 0,0 0-45 0 0,0 0-34 0 0,0 0-22 0 0,0 0-106 0 0,0 0-42 0 0,-1 0-222 0 0,0 0 40 0 0,-1 0-267 0 0,1 0 101 0 0,0 0 153 0 0,0 0 39 0 0,-2 0-785 0 0,2-1 634 0 0,0 0-92 0 0,0 1 274 0 0,1 0-36 0 0,-2-2-864 0 0,2-1-34 0 0,-1-6-2716 0 0</inkml:trace>
  <inkml:trace contextRef="#ctx0" brushRef="#br0" timeOffset="523.07">496 32 7424 0 0,'0'0'166'0'0,"0"0"29"0"0,0 0 12 0 0,0 0-72 0 0,0 0-12 0 0,0 0 43 0 0,0 0 140 0 0,0 0 262 0 0,0 0 22 0 0,0 0-28 0 0,-2 0-123 0 0,-9 0-58 0 0,11 0-374 0 0,0 0-1 0 0,0 0 1 0 0,0 0-1 0 0,-1 0 1 0 0,1 0-1 0 0,0 0 1 0 0,0 0-1 0 0,0 0 1 0 0,0 0-1 0 0,0 0 1 0 0,0 0-1 0 0,0 0 1 0 0,0 0-1 0 0,0 0 1 0 0,0 0-1 0 0,-1 0 0 0 0,1 0 1 0 0,0 0-1 0 0,0 0 1 0 0,0 0-1 0 0,0 0 1 0 0,0 0-1 0 0,0 0 1 0 0,0 0-1 0 0,0 0 1 0 0,0 0-1 0 0,0 0 1 0 0,0 1-1 0 0,0-1 1 0 0,-1 0-1 0 0,1 0 1 0 0,0 0-1 0 0,0 0 1 0 0,0 0-1 0 0,0 0 1 0 0,0 0-1 0 0,0 0 1 0 0,0 0-1 0 0,0 0 0 0 0,0 0 1 0 0,0 0-1 0 0,0 1 1 0 0,0-1-1 0 0,0 0 1 0 0,0 0-1 0 0,0 0 1 0 0,0 0-1 0 0,0 0 1 0 0,0 0-1 0 0,0 0 1 0 0,0 0-1 0 0,0 0 1 0 0,0 0-1 0 0,0 1 1 0 0,0-1-1 0 0,0 0 1 0 0,0 0-7 0 0,-2 11 302 0 0,-4-1-67 0 0,1-2-62 0 0,2-3-82 0 0,3-4-68 0 0,0 0-1 0 0,0-1 0 0 0,-1 1 1 0 0,1-1-1 0 0,0 1 0 0 0,-1 0 1 0 0,1-1-1 0 0,0 1 1 0 0,-1-1-1 0 0,1 1 0 0 0,-1-1 1 0 0,1 1-1 0 0,-1-1 0 0 0,1 1 1 0 0,-1-1-1 0 0,0 1 0 0 0,1-1 1 0 0,-1 0-1 0 0,1 1 1 0 0,-1-1-1 0 0,0 0 0 0 0,0 0-22 0 0,-4 3 91 0 0,-2 3 83 0 0,-7 16 297 0 0,3-2-180 0 0,-16 24 231 0 0,1 3-114 0 0,3 1-88 0 0,3-1-64 0 0,4-10-25 0 0,-9 4-1 0 0,13-23-121 0 0,-1 3 39 0 0,2-3-47 0 0,-10 16 103 0 0,8-6-4 0 0,-6 15 70 0 0,-1-15-60 0 0,14-20-99 0 0,0 0 0 0 0,0 1 0 0 0,-1 4-111 0 0,-5 8 188 0 0,-19 28 348 0 0,26-42-467 0 0,3-5-36 0 0,1 0-1 0 0,-1 0 0 0 0,1 0 0 0 0,-1-1 0 0 0,0 1 0 0 0,0-1 0 0 0,0 0 0 0 0,1 1 0 0 0,-1-1 1 0 0,-1 0-1 0 0,1 0 0 0 0,-1 0-32 0 0,-11 7 220 0 0,8 0-106 0 0,3-2-14 0 0,1-1-34 0 0,-5 7 111 0 0,3-7-67 0 0,-2 2 52 0 0,5-6-86 0 0,-1 0-76 0 0,-1 2-56 0 0,1-2 79 0 0,1 0 46 0 0,0 0 33 0 0,0 1 49 0 0,0-1 59 0 0,0 1 67 0 0,-2-2-204 0 0,-7 0 9 0 0,7 0-8 0 0,3 0-46 0 0,0 0-57 0 0,0 0-61 0 0,0 0-117 0 0,0 0-175 0 0,0 0 206 0 0,0 0 78 0 0,0 0-35 0 0,0 0-9 0 0,0 0-34 0 0,0 0-40 0 0,0 0-44 0 0,0 0-47 0 0,0 0-46 0 0,0 0-41 0 0,0 0-37 0 0,0 0-277 0 0,0 0-61 0 0,0 0-50 0 0,0 0-34 0 0,0 0-1528 0 0,0 0-1346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20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304 114 7312 0 0,'0'0'165'0'0,"0"0"22"0"0,0 0 9 0 0,0-3-20 0 0,0-10-140 0 0,0 4-17 0 0,0 4 50 0 0,0 3 74 0 0,-3-1 164 0 0,1 1-192 0 0,-1-1 75 0 0,0-1 85 0 0,-7-5 433 0 0,8 6-492 0 0,0 1-84 0 0,0 1-38 0 0,1-1-46 0 0,0 1-56 0 0,-3-3 315 0 0,1 2-113 0 0,1 0-73 0 0,0 0-67 0 0,0 0-9 0 0,0 0 58 0 0,-1-1 69 0 0,-1-1 108 0 0,3 3-243 0 0,0 0 0 0 0,0 0 0 0 0,0-1 0 0 0,-1 1 0 0 0,1 0 0 0 0,-1 1 0 0 0,1-1 1 0 0,-1 0-1 0 0,1 0 0 0 0,-1 1 0 0 0,1-1 0 0 0,-1 0 0 0 0,0 1 0 0 0,1 0 0 0 0,-1-1 0 0 0,0 1 1 0 0,1 0-1 0 0,-2 0-37 0 0,-8-2 177 0 0,-2-4 19 0 0,1 0-9 0 0,0 4-25 0 0,0 1-12 0 0,9 1-112 0 0,0 0 0 0 0,0-1 0 0 0,-1 1 0 0 0,1 1 0 0 0,0-1 0 0 0,0 0 0 0 0,-1 1 0 0 0,1 0 0 0 0,0-1 0 0 0,-1 2-38 0 0,-4 2 79 0 0,7-2-66 0 0,-1-2 0 0 0,1 1 0 0 0,0 0 0 0 0,-1 0 0 0 0,0 0 0 0 0,1-1-1 0 0,-1 1 1 0 0,1-1 0 0 0,-1 1 0 0 0,0-1 0 0 0,1 0 0 0 0,-1 1 0 0 0,0-1 0 0 0,0 0-13 0 0,1 0 8 0 0,-1 0 0 0 0,0 0 0 0 0,1 1 0 0 0,-1-1 0 0 0,0 0 0 0 0,1 1 0 0 0,-1-1 0 0 0,1 1 0 0 0,-1 0 0 0 0,0-1 1 0 0,1 1-1 0 0,0 0 0 0 0,-1 0 0 0 0,1 0-8 0 0,-8 4 35 0 0,-2 0 11 0 0,10-5-45 0 0,0 1 1 0 0,0-1-1 0 0,0 0 1 0 0,0 1-1 0 0,0-1 0 0 0,0 1 1 0 0,0 0-1 0 0,0-1 1 0 0,0 1-1 0 0,0 0 1 0 0,0 0-1 0 0,0-1 0 0 0,0 1 1 0 0,0 0-1 0 0,1 0 1 0 0,-1 0-1 0 0,0 0 1 0 0,0 1-2 0 0,-1 3 0 0 0,2-5 0 0 0,-1 1 0 0 0,1 0 0 0 0,0-1 0 0 0,-1 1 0 0 0,1 0 0 0 0,0-1 0 0 0,-1 1 0 0 0,1-1 0 0 0,-1 1 0 0 0,1-1 0 0 0,-1 1 0 0 0,1-1 0 0 0,-1 1 0 0 0,1-1 0 0 0,-1 1 0 0 0,1-1 0 0 0,-1 1 0 0 0,0-1 0 0 0,1 0 0 0 0,-1 0 0 0 0,1 1 0 0 0,-1-1 0 0 0,-4 2 0 0 0,3-1 0 0 0,1 0 0 0 0,0 0 0 0 0,0-1 0 0 0,0 1 0 0 0,0 0 0 0 0,0 0 0 0 0,0 0 0 0 0,0 0 0 0 0,0 0 0 0 0,0 1 0 0 0,0-1 0 0 0,0 1 0 0 0,-1 13 0 0 0,2-14 0 0 0,0 15 0 0 0,-1-15 0 0 0,1 1 0 0 0,0-1 0 0 0,1 1 0 0 0,-1-1 0 0 0,0 1 0 0 0,0-1 0 0 0,1 0 0 0 0,-1 1 0 0 0,1-1 0 0 0,-1 1 0 0 0,3 3 3 0 0,14 26-74 0 0,-8-19 67 0 0,4 1 4 0 0,-9-8 0 0 0,1 0 0 0 0,-1-1 0 0 0,1 1 0 0 0,0-1 0 0 0,0 0 0 0 0,2 1 0 0 0,-4-4 0 0 0,-1 0 0 0 0,0 0 0 0 0,0 1 0 0 0,0-1 0 0 0,1 1 0 0 0,-2 0 0 0 0,1-1 0 0 0,0 1 0 0 0,0 0 0 0 0,0 0 0 0 0,0 1 0 0 0,8 9 0 0 0,0-4 0 0 0,1 1 0 0 0,0-2 0 0 0,11 7 0 0 0,-1-2 0 0 0,-14-7 0 0 0,-1 0 0 0 0,1-1 0 0 0,0 0 0 0 0,-1 0 0 0 0,1-1 0 0 0,1 0 0 0 0,-1 0 0 0 0,7 1 0 0 0,-11-2 0 0 0,1-1 0 0 0,-1 1 0 0 0,1 1 0 0 0,-1-1 0 0 0,0 0 0 0 0,0 1 0 0 0,0-1 0 0 0,-1 1 0 0 0,1 0 0 0 0,0 0 0 0 0,-1 0 0 0 0,0 0 0 0 0,1 2 0 0 0,1 1 0 0 0,0-1 0 0 0,1 0 0 0 0,-1 0 0 0 0,1 0 0 0 0,0 0 0 0 0,0-1 0 0 0,2 1 0 0 0,0 0 0 0 0,-5-4 0 0 0,0 0 0 0 0,0 0 0 0 0,0 1 0 0 0,-1-1 0 0 0,1 1 0 0 0,0 0 0 0 0,0-1 0 0 0,-1 1 0 0 0,1 0 0 0 0,-1 0 0 0 0,0 0 0 0 0,1 0 0 0 0,-1 0 0 0 0,1 2 0 0 0,2 2 0 0 0,1 0 0 0 0,-1 0 0 0 0,2 0 0 0 0,-1-1 1 0 0,4 3-1 0 0,0 0 11 0 0,-5-1 100 0 0,-5 3-53 0 0,1-8-21 0 0,0 10 79 0 0,0 0 91 0 0,-1-1 66 0 0,-2 1 121 0 0,1-9-297 0 0,1-1-1 0 0,-1 1 1 0 0,1-1 0 0 0,-1 1 0 0 0,0-1-1 0 0,0 0 1 0 0,-1 1-97 0 0,-23 23 585 0 0,25-25-574 0 0,1-1 0 0 0,0 0 0 0 0,0 0-1 0 0,-1 0 1 0 0,1 1 0 0 0,0-1 0 0 0,0 0 0 0 0,-1 0 0 0 0,1 0-1 0 0,0 1 1 0 0,0-1 0 0 0,-1 0 0 0 0,1 0 0 0 0,0 0-1 0 0,-1 0 1 0 0,1 0 0 0 0,0 0 0 0 0,-1 0 0 0 0,1 0 0 0 0,0 0-1 0 0,-1 0 1 0 0,1 0 0 0 0,0 0 0 0 0,-1 0 0 0 0,1 0-1 0 0,0 0-10 0 0,-3 0 37 0 0,1 0 0 0 0,-1 0-1 0 0,0 0 1 0 0,1 1-1 0 0,-1-1 1 0 0,1 1-1 0 0,-2 0-36 0 0,-6 9 156 0 0,6-9-134 0 0,1 0 0 0 0,-1 0-1 0 0,1-1 1 0 0,-1 0 0 0 0,1 0-1 0 0,-1 0 1 0 0,-3 0-22 0 0,-4 0 68 0 0,-5 3 12 0 0,3 2-46 0 0,12-4-31 0 0,0 0 0 0 0,-1 0 0 0 0,0-1 0 0 0,1 1-1 0 0,-1 0 1 0 0,1-1 0 0 0,-1 1 0 0 0,0-1-1 0 0,1 0 1 0 0,-1 1 0 0 0,0-1 0 0 0,1 0 0 0 0,-1 0-1 0 0,0 0 1 0 0,0 0 0 0 0,1-1 0 0 0,-1 1-1 0 0,-1-1-2 0 0,-10-5 14 0 0,12 5-10 0 0,-1 0 0 0 0,1 0-1 0 0,-1 1 1 0 0,1-1 0 0 0,-1 0-1 0 0,0 1 1 0 0,1-1 0 0 0,-1 1-1 0 0,0-1 1 0 0,1 1 0 0 0,-1 0-1 0 0,0 0 1 0 0,1 0 0 0 0,-1 0-4 0 0,-17 0 2 0 0,-4 1-67 0 0,15-1 20 0 0,0 0 0 0 0,1 0 1 0 0,-1-1-1 0 0,0 0 0 0 0,-2-1 45 0 0,2-1-92 0 0,2-1-34 0 0,-3 0-104 0 0,0 2-67 0 0,8 2 193 0 0,0 0 4 0 0,1 0-17 0 0,-1-1-42 0 0,1 1-13 0 0,-1 0-42 0 0,1-1-49 0 0,-1 0-55 0 0,0 1 20 0 0,0-1-37 0 0,-1-1-430 0 0,0 0-107 0 0,0 0-81 0 0,0-1 65 0 0,-2 0-487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23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847 384 6648 0 0,'0'0'149'0'0,"0"0"23"0"0,0 0 12 0 0,-3 0-25 0 0,-6 0-29 0 0,3 0-63 0 0,-1 0-3 0 0,6 0 36 0 0,0 0 0 0 0,0 0 43 0 0,-2 0 54 0 0,-1 0 60 0 0,-16 0 526 0 0,-1 0-87 0 0,-6 0 53 0 0,-16 0 266 0 0,34 1-880 0 0,1 0 0 0 0,0 0 0 0 0,0 1 0 0 0,0 0 1 0 0,-8 3-136 0 0,14-4 31 0 0,-7 2 129 0 0,1-2-37 0 0,-5-1 42 0 0,-5 1 15 0 0,3 5-4 0 0,12-4-138 0 0,-1-1 0 0 0,1 0 0 0 0,-1 0-1 0 0,1 0 1 0 0,-1 0 0 0 0,1-1-1 0 0,-1 0 1 0 0,0 1 0 0 0,1-1-38 0 0,-13-1 123 0 0,8 1-58 0 0,0 0 0 0 0,1 0-1 0 0,-1 1 1 0 0,0 0-1 0 0,-1 0-64 0 0,-23 10 184 0 0,0-6-6 0 0,15 0-90 0 0,11-3-41 0 0,-1 0 0 0 0,0 0 0 0 0,0-1-1 0 0,1 0 1 0 0,-1-1 0 0 0,0 1-47 0 0,-9-2 96 0 0,9 1-35 0 0,-1 0-1 0 0,0 0 1 0 0,0 1-1 0 0,0 0 1 0 0,-1 0-61 0 0,-6 3 89 0 0,-21 4 124 0 0,4-6 13 0 0,23-3-166 0 0,-12 1 62 0 0,4 3-11 0 0,6 2-90 0 0,8-4-21 0 0,0 1 1 0 0,0-1 0 0 0,0 0-1 0 0,0 0 1 0 0,-1 0-1 0 0,1-1 1 0 0,0 1-1 0 0,0-1 1 0 0,-1 1 0 0 0,-1-1-1 0 0,-4 0 1 0 0,-2 0 3 0 0,-15 0 59 0 0,13 0-9 0 0,-8 0 43 0 0,9 0-26 0 0,-3 0 33 0 0,15 0-103 0 0,0 0 0 0 0,0 0-1 0 0,0 0 1 0 0,0 0 0 0 0,0 0 0 0 0,0 0-1 0 0,-1 0 1 0 0,1 0 0 0 0,0 0 0 0 0,0 0-1 0 0,0 0 1 0 0,0 0 0 0 0,0 0 0 0 0,0 0-1 0 0,0 0 1 0 0,0 0 0 0 0,0 0 0 0 0,0 0-1 0 0,-1 0 1 0 0,1 0 0 0 0,0 0 0 0 0,0 0-1 0 0,0 0 1 0 0,0 0 0 0 0,0 0 0 0 0,0-1-1 0 0,0 1 1 0 0,0 0 0 0 0,0 0 0 0 0,0 0-1 0 0,0 0 1 0 0,0 0 0 0 0,0 0 0 0 0,-1 0-1 0 0,1 0 1 0 0,0 0 0 0 0,0 0 0 0 0,0 0-1 0 0,0 0 1 0 0,0-1 0 0 0,0 1 0 0 0,0 0-1 0 0,0 0 1 0 0,0 0 0 0 0,0 0 0 0 0,0 0-1 0 0,0 0 1 0 0,0 0 0 0 0,0 0 0 0 0,0 0-1 0 0,0 0 1 0 0,0-1 0 0 0,0 1 0 0 0,0 0-1 0 0,0 0 1 0 0,0 0 0 0 0,0 0-1 0 0,0-11 21 0 0,0 6 22 0 0,0 4-42 0 0,0 1 1 0 0,0-1-1 0 0,0 0 1 0 0,0 1-1 0 0,1-1 0 0 0,-1 0 1 0 0,0 0-1 0 0,0 1 1 0 0,0-1-1 0 0,0 0 0 0 0,1 1 1 0 0,-1-1-1 0 0,0 1 1 0 0,1-1-1 0 0,-1 0-1 0 0,11-4 43 0 0,-6-6-32 0 0,2 7-12 0 0,-7 3 2 0 0,1 1-1 0 0,-1 0 0 0 0,1 0 1 0 0,-1 0-1 0 0,0-1 0 0 0,1 1 1 0 0,-1 0-1 0 0,0 0 1 0 0,1-1-1 0 0,-1 1 0 0 0,0 0 1 0 0,0-1-1 0 0,1 1 0 0 0,-1 0 1 0 0,0-1-1 0 0,0 1 0 0 0,1 0 1 0 0,-1-1-1 0 0,0 1 0 0 0,0-1 1 0 0,0 1-1 0 0,0-1 0 0 0,0 1 1 0 0,0 0-1 0 0,1-1 0 0 0,-1 1 1 0 0,0-1-1 0 0,0 1 0 0 0,0-1 1 0 0,-1 1-1 0 0,1-1 0 0 0,0 1 1 0 0,0 0 0 0 0,0 0-1 0 0,0 0 1 0 0,0 0 0 0 0,0 0 0 0 0,0 0-1 0 0,0 0 1 0 0,0 0 0 0 0,0 0 0 0 0,0 0-1 0 0,0-1 1 0 0,0 1 0 0 0,0 0 0 0 0,0 0-1 0 0,0 0 1 0 0,0 0 0 0 0,0 0 0 0 0,0 0-1 0 0,0 0 1 0 0,0 0 0 0 0,0 0 0 0 0,0 0-1 0 0,0-1 1 0 0,0 1 0 0 0,1 0 0 0 0,-1 0-1 0 0,0 0 1 0 0,0 0 0 0 0,0 0 0 0 0,0 0-1 0 0,0 0 1 0 0,0 0 0 0 0,0 0 0 0 0,0 0-1 0 0,0 0 1 0 0,0 0 0 0 0,0 0 0 0 0,0 0-1 0 0,0 0 1 0 0,1 0 0 0 0,-1 0 0 0 0,0 0-1 0 0,0 0 1 0 0,0 0 0 0 0,0 0 0 0 0,0 0-1 0 0,0 0 1 0 0,0 0 0 0 0,0 0 0 0 0,0 0-1 0 0,0 0 1 0 0,1 0 0 0 0,-1 0 0 0 0,0 0-1 0 0,0 0 1 0 0,0 0 0 0 0,0 0-1 0 0,2 0 4 0 0,-1-1 0 0 0,1 1 0 0 0,0-1 0 0 0,0 1 1 0 0,-1-1-1 0 0,1 1 0 0 0,-1-1 0 0 0,1 0 0 0 0,-1 0 0 0 0,1 0 0 0 0,1-1-4 0 0,5-3 25 0 0,8 0 1 0 0,0-8 27 0 0,-13 10-50 0 0,0 1 1 0 0,1-1-1 0 0,-1 1 0 0 0,0 0 0 0 0,1 0 0 0 0,1-1-3 0 0,-2 2 8 0 0,1-1 0 0 0,-1 0 0 0 0,0 0 0 0 0,0 0 0 0 0,0-1 0 0 0,1 0-8 0 0,4-5 9 0 0,-5 5-7 0 0,0-1 1 0 0,0 1-1 0 0,1 0 0 0 0,-1 0 0 0 0,1 0 0 0 0,0 1-2 0 0,7-3 34 0 0,-9 4-29 0 0,0 0-1 0 0,1 0 1 0 0,-1-1-1 0 0,0 1 1 0 0,0 0-1 0 0,0-1 1 0 0,0 1 0 0 0,0-1-1 0 0,0 0-4 0 0,38-38 174 0 0,-13 13-98 0 0,-4 4-53 0 0,-1 1-45 0 0,-19 19 11 0 0,-1 0-1 0 0,0 0 1 0 0,1 0 0 0 0,-1-1 0 0 0,0 1-1 0 0,0-2 12 0 0,0 2-1 0 0,0-1 0 0 0,0 1 0 0 0,0-1 0 0 0,0 1 0 0 0,0 0 0 0 0,2-1 1 0 0,-2 2 0 0 0,-1 0 0 0 0,1 0 0 0 0,-1 0 0 0 0,1 0 0 0 0,-1 0 0 0 0,0 0 0 0 0,1 0 0 0 0,-1-1 0 0 0,0 1 0 0 0,4-9 0 0 0,8-5 0 0 0,-5 8 0 0 0,-4 5 0 0 0,-2 0 0 0 0,1 0 0 0 0,0 0 0 0 0,-1-1 0 0 0,1 1 0 0 0,-1-1 0 0 0,0 0 0 0 0,0 0 0 0 0,0 0 0 0 0,-1-1 0 0 0,13-11 0 0 0,-1 3 15 0 0,-9 5 59 0 0,-5 0-90 0 0,1 8 17 0 0,0-3-71 0 0,0 3 2 0 0,0 0 30 0 0,0 0 96 0 0,0 0 10 0 0,2 0-14 0 0,9 0-58 0 0,-6 0-55 0 0,-4 0 58 0 0,0 0 0 0 0,-1 0 0 0 0,1 0 0 0 0,0 0 0 0 0,0 1 0 0 0,-1-1 0 0 0,1 0 0 0 0,0 0 0 0 0,-1 0 0 0 0,1 0 0 0 0,0 1 0 0 0,-1-1 0 0 0,1 0 0 0 0,-1 1 0 0 0,1-1 1 0 0,-1 1 2 0 0,1 0-1 0 0,-1-1 0 0 0,1 1 0 0 0,-1 0 0 0 0,0 0 0 0 0,0 0 0 0 0,1 0 0 0 0,-1-1 0 0 0,0 1 0 0 0,0 0 0 0 0,0 0 0 0 0,0 0 0 0 0,0 0 0 0 0,0 0-1 0 0,0 1 6 0 0,0-1 0 0 0,0 1 0 0 0,0-1 0 0 0,0 1-1 0 0,0-1 1 0 0,0 1 0 0 0,1-1 0 0 0,-1 0 0 0 0,1 1 0 0 0,-1-1-6 0 0,5 8 12 0 0,-4-8-11 0 0,0 0-1 0 0,0 1 0 0 0,0-1 0 0 0,0 1 0 0 0,-1-1 0 0 0,1 1 0 0 0,0-1 1 0 0,-1 1-1 0 0,1 0 0 0 0,-1-1 0 0 0,0 1 0 0 0,0 0 0 0 0,1-1 0 0 0,-1 1 0 0 0,0 62 0 0 0,0-62 0 0 0,0-1 0 0 0,0 1 0 0 0,0 0 0 0 0,1-1 0 0 0,-1 1 0 0 0,0-1 0 0 0,1 1 0 0 0,0-1 0 0 0,-1 1 0 0 0,1-1 0 0 0,0 1 0 0 0,0-1 0 0 0,-1 0 0 0 0,7 13 0 0 0,-5-2 3 0 0,-1 0 0 0 0,0-1-1 0 0,0 1 1 0 0,-1 0 0 0 0,-1 9-3 0 0,0 8 50 0 0,1 23 50 0 0,0 0 41 0 0,0 0 44 0 0,0 0 45 0 0,2-27-110 0 0,4-2-41 0 0,-4-15-58 0 0,0-1 0 0 0,-1 1 0 0 0,0 0 0 0 0,0 0 0 0 0,0 0-21 0 0,-2 8 32 0 0,1-8-10 0 0,0 0 0 0 0,0-1 0 0 0,1 1 0 0 0,0 0 0 0 0,0 1-22 0 0,4 8 61 0 0,-3-10-23 0 0,0-1 0 0 0,-1 1 1 0 0,1 0-1 0 0,-1-1 0 0 0,-1 1 0 0 0,1 0-38 0 0,-2 6 67 0 0,0 8 52 0 0,5-4 17 0 0,-2-11-107 0 0,6 19 148 0 0,-6-11-39 0 0,0 2 36 0 0,-2-4-43 0 0,0 9 18 0 0,0-12-42 0 0,0 2 74 0 0,0 1-82 0 0,0-1 56 0 0,0 0 84 0 0,0-6-70 0 0,0-1 40 0 0,0-4-296 0 0,0 0-10 0 0,0 0-28 0 0,0-1-55 0 0,0 1-21 0 0,1 0-56 0 0,-1-1-63 0 0,1 0-70 0 0,0 1 33 0 0,0-1-43 0 0,-1 0-41 0 0,1 0-36 0 0,1-1-572 0 0,1 0-102 0 0,-1 0-39 0 0,2-2-662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25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225 109 6992 0 0,'0'0'157'0'0,"0"0"23"0"0,0 0 12 0 0,0-2-27 0 0,0 1-162 0 0,0 0-1 0 0,0 1 0 0 0,0-1 0 0 0,0 1 0 0 0,0-1 0 0 0,0 0 0 0 0,-1 1 0 0 0,1-1 1 0 0,0 0-1 0 0,0 1 0 0 0,-1-1 0 0 0,1 1 0 0 0,0-1 0 0 0,-1 1 0 0 0,1-1 0 0 0,-1 0 1 0 0,1 1-1 0 0,-1 0 0 0 0,1-1 0 0 0,-1 1 0 0 0,1-1 0 0 0,-1 1 0 0 0,0 0-2 0 0,-4-6 100 0 0,3 3 7 0 0,1-2 52 0 0,1 5-152 0 0,0 0 0 0 0,1 0 0 0 0,-1 0 0 0 0,0 0 1 0 0,0 0-1 0 0,0 0 0 0 0,0 0 0 0 0,0-1 0 0 0,0 1 0 0 0,0 0 0 0 0,0 0 0 0 0,0 0 0 0 0,0 0 0 0 0,0 0 0 0 0,0 0 0 0 0,0 0 1 0 0,0 0-1 0 0,0 0 0 0 0,0 0 0 0 0,-1-1 0 0 0,1 1 0 0 0,0 0 0 0 0,0 0 0 0 0,0 0 0 0 0,0 0 0 0 0,0 0 0 0 0,0 0 1 0 0,0 0-1 0 0,0 0 0 0 0,0 0 0 0 0,0 0 0 0 0,0 0 0 0 0,0 0 0 0 0,0 0 0 0 0,0 0 0 0 0,0 0 0 0 0,-1-1 0 0 0,1 1 1 0 0,0 0-1 0 0,0 0 0 0 0,0 0 0 0 0,0 0 0 0 0,0 0 0 0 0,0 0 0 0 0,0 0 0 0 0,0 0 0 0 0,0 0 0 0 0,0 0 0 0 0,-1 0 0 0 0,1 0 1 0 0,0 0-1 0 0,0 0 0 0 0,0 0 0 0 0,0 0 0 0 0,0 0 0 0 0,0 0 0 0 0,0 1-7 0 0,-3-1 134 0 0,-1 0 41 0 0,-13 0 507 0 0,9 0-426 0 0,2 0-75 0 0,3 0-134 0 0,1 0-35 0 0,-3 2 308 0 0,-9 9-16 0 0,1-6-67 0 0,5 8-28 0 0,4-10-159 0 0,-1 0-25 0 0,0-1 10 0 0,0 0 25 0 0,1 2 28 0 0,-2 1 45 0 0,-13 7 58 0 0,15-10-150 0 0,0 0 0 0 0,0 1-1 0 0,0-1 1 0 0,0 1 0 0 0,-2 2-41 0 0,0 1 39 0 0,-12 12 138 0 0,12-10-137 0 0,-10 24 77 0 0,14-28-111 0 0,1 2-2 0 0,2 16-3 0 0,-1-15-1 0 0,-1-6 0 0 0,1 0 0 0 0,0 0 0 0 0,0 0 0 0 0,0 0 0 0 0,0 0 0 0 0,0 0 0 0 0,0 0 0 0 0,0 0 0 0 0,0 0 0 0 0,0-1 0 0 0,0 1 0 0 0,1 0 0 0 0,-1 0 0 0 0,0 0 0 0 0,0 0 0 0 0,1 0 0 0 0,-1 0 0 0 0,1 0 0 0 0,-1-1 0 0 0,1 1 0 0 0,-1 0 0 0 0,1 0 0 0 0,0-1 0 0 0,-1 1 0 0 0,1 0 0 0 0,0-1 0 0 0,-1 1 0 0 0,1 0 0 0 0,0-1 0 0 0,0 1 0 0 0,0-1 0 0 0,0 0 0 0 0,-1 1 0 0 0,1-1 0 0 0,0 1 0 0 0,1-1 0 0 0,13 11 38 0 0,-13-8-17 0 0,1 0 1 0 0,0-1-1 0 0,0 0 1 0 0,1 0-1 0 0,2 2-21 0 0,-5-3 6 0 0,1-1-1 0 0,-1 1 0 0 0,0-1 0 0 0,0 0 0 0 0,1 1 0 0 0,-1-1 0 0 0,0 0 0 0 0,1 0 0 0 0,-1 0 1 0 0,0 0-1 0 0,1 0 0 0 0,-1 0 0 0 0,0 0 0 0 0,0 0 0 0 0,1-1 0 0 0,-1 1 0 0 0,0-1 0 0 0,1 1 1 0 0,-1-1-1 0 0,1 1-5 0 0,54-29 319 0 0,-17 10-181 0 0,-7-8-57 0 0,-21 22-67 0 0,-9 4-14 0 0,1 0 0 0 0,-1 0 0 0 0,0 0 0 0 0,0-1 0 0 0,0 1 0 0 0,0 0 0 0 0,0-1 0 0 0,0 0 0 0 0,0 0 0 0 0,6-5 0 0 0,-5 3 0 0 0,0 1 0 0 0,0 0 0 0 0,1-1 0 0 0,-1 2 0 0 0,1-1 0 0 0,0 0 0 0 0,4 0 4 0 0,-2-1 18 0 0,-4-10 5 0 0,-2 10-26 0 0,1 0 0 0 0,-1 0 0 0 0,1 0 0 0 0,0 0 0 0 0,0 0 0 0 0,0 0 0 0 0,1 0 0 0 0,-1 0 1 0 0,1 1-1 0 0,2-4-1 0 0,-4 5 0 0 0,1 0 0 0 0,0-1 0 0 0,-1 1 0 0 0,1 0 0 0 0,-1-1 0 0 0,0 1 0 0 0,0-1 0 0 0,0 1 0 0 0,0 0 0 0 0,0-1 0 0 0,0 1 0 0 0,-1-1 0 0 0,1 1 0 0 0,-1-1 0 0 0,1 1 0 0 0,0-1 0 0 0,0 1 0 0 0,0-1 0 0 0,0 0 0 0 0,1 1 0 0 0,-1-1 0 0 0,1 1 0 0 0,-1-1 0 0 0,1 1 0 0 0,0 0 0 0 0,10-14 0 0 0,-11 15 0 0 0,0 0 0 0 0,0 1 0 0 0,1-1 0 0 0,-1 0 0 0 0,0 0 0 0 0,0 1 0 0 0,0-1 0 0 0,0 0 0 0 0,1 1 0 0 0,-1-1 0 0 0,0 0 0 0 0,0 0 0 0 0,-1 1 0 0 0,1-1 0 0 0,0 0 0 0 0,0 0 0 0 0,0 1 0 0 0,0-1 0 0 0,-1 0 0 0 0,1 1 0 0 0,0-1 0 0 0,-11-15 0 0 0,8 2-11 0 0,3 18-7 0 0,1-2 8 0 0,-1-1 1 0 0,0 1-1 0 0,0 0 0 0 0,0 0 0 0 0,0 0 1 0 0,-1 0-1 0 0,1 0 0 0 0,0-1 0 0 0,-1 1 0 0 0,1 0 1 0 0,-1 1 9 0 0,-6 1 0 0 0,6-3 0 0 0,1-1 0 0 0,0 0 0 0 0,-1 0 0 0 0,1 1 0 0 0,-1-1 0 0 0,1 0 0 0 0,0 1 0 0 0,-1-1 0 0 0,1 0 0 0 0,-1 1 0 0 0,1-1 0 0 0,0 0 0 0 0,0 1 0 0 0,-1-1 0 0 0,1 1 0 0 0,0-1 0 0 0,0 1 0 0 0,-1-1 0 0 0,1 1 0 0 0,0-1 0 0 0,0 1 0 0 0,0-1 0 0 0,0 1 0 0 0,0-1 0 0 0,0 1 0 0 0,0-1 0 0 0,0 1 0 0 0,0-1 0 0 0,0 1 0 0 0,0-1 0 0 0,0 1 0 0 0,0 0 0 0 0,0 6 0 0 0,0-5 0 0 0,0 0 0 0 0,0 0 0 0 0,0 1 0 0 0,0-1 0 0 0,0 0 0 0 0,0 0 0 0 0,1 0 0 0 0,-1 0 0 0 0,1 0 0 0 0,0 2 0 0 0,4 4 0 0 0,-4-7 0 0 0,0 0 0 0 0,0 1 0 0 0,0-1 0 0 0,-1 1 0 0 0,1-1 0 0 0,0 1 0 0 0,-1 0 0 0 0,1-1 0 0 0,-1 1 0 0 0,1 0 0 0 0,-1-1 0 0 0,0 1 0 0 0,0 0 0 0 0,0-1 0 0 0,0 15-9 0 0,0-9-2 0 0,0 0 0 0 0,0 0 0 0 0,0 0 0 0 0,1 0 0 0 0,1 4 11 0 0,4 5 0 0 0,-5-13 0 0 0,0 0 0 0 0,1 0 0 0 0,-2 1 0 0 0,1-1 0 0 0,0 1 0 0 0,0-1 0 0 0,-1 1 0 0 0,0 1 0 0 0,0-2 0 0 0,0 0 0 0 0,1 1 0 0 0,-1-1 0 0 0,1 0 0 0 0,-1 0 0 0 0,1 1 0 0 0,0-1 0 0 0,0 0 0 0 0,2 3 0 0 0,3 9 0 0 0,-1 17 0 0 0,0-15 0 0 0,-3-11 0 0 0,-1 1 0 0 0,1 0 0 0 0,-1-1 0 0 0,0 1 0 0 0,0 0 0 0 0,-1 0 0 0 0,1 1 0 0 0,0 1 0 0 0,0-1 0 0 0,1 0 0 0 0,0 0 0 0 0,1 0 0 0 0,0 0 0 0 0,0-1 0 0 0,1 1 0 0 0,-2-2 0 0 0,0 0 0 0 0,0 1 0 0 0,0-1 0 0 0,-1 0 0 0 0,0 0 0 0 0,0 1 0 0 0,0 5 0 0 0,0-4 7 0 0,-1 1 1 0 0,2-1 0 0 0,-1 0 0 0 0,3 9-8 0 0,-1-10 19 0 0,-2 0 0 0 0,1 1-1 0 0,-1-1 1 0 0,0 7-19 0 0,1 3 71 0 0,4 1-18 0 0,-1-2-1 0 0,-3-9 2 0 0,-1 0 0 0 0,0 0 0 0 0,-1 0 0 0 0,1 5-54 0 0,-2 15 212 0 0,0-12-53 0 0,1 1 45 0 0,0-3-96 0 0,0 2 66 0 0,0 2 62 0 0,0-1 61 0 0,0-15-285 0 0,0-1 1 0 0,0 1 0 0 0,0-1-1 0 0,1 1 1 0 0,-1-1 0 0 0,0 1-1 0 0,0-1 1 0 0,0 1 0 0 0,-1-1-1 0 0,1 1 1 0 0,0-1 0 0 0,0 1-1 0 0,0-1 1 0 0,0 1 0 0 0,0-1 0 0 0,-1 1-1 0 0,1-1 1 0 0,0 1 0 0 0,0-1-1 0 0,-1 1 1 0 0,1-1 0 0 0,0 0-1 0 0,-1 1 1 0 0,1-1 0 0 0,0 0-1 0 0,-1 1 1 0 0,1-1 0 0 0,0 0-1 0 0,-1 1 1 0 0,1-1 0 0 0,-1 0 0 0 0,0 1-13 0 0,-5 3 230 0 0,0 9 142 0 0,5-10-357 0 0,-1-1 50 0 0,-2 4 128 0 0,-10 7 364 0 0,10-10-439 0 0,0 0-61 0 0,-9 2 184 0 0,8 2-88 0 0,5-7-144 0 0,0 1 0 0 0,0-1 0 0 0,-1 0 1 0 0,1 1-1 0 0,0-1 0 0 0,0 1 0 0 0,-1-1 1 0 0,1 0-1 0 0,-1 1 0 0 0,1-1 0 0 0,0 0 0 0 0,-1 1 1 0 0,1-1-1 0 0,-1 0 0 0 0,1 0 0 0 0,0 1 1 0 0,-1-1-1 0 0,1 0 0 0 0,-1 0 0 0 0,1 0 1 0 0,-1 1-1 0 0,1-1 0 0 0,-1 0 0 0 0,1 0 1 0 0,-1 0-1 0 0,1 0 0 0 0,-1 0 0 0 0,1 0 0 0 0,-1 0 1 0 0,1 0-1 0 0,-1 0 0 0 0,0-1-9 0 0,-10 3 103 0 0,-2 4-11 0 0,12-5-81 0 0,-1 0 0 0 0,1 0 0 0 0,-1 0 0 0 0,0 0 0 0 0,1-1 0 0 0,-1 1 0 0 0,0 0 0 0 0,0-1 0 0 0,1 0-1 0 0,-1 1 1 0 0,0-1 0 0 0,0 0 0 0 0,0 0-11 0 0,-10 1 67 0 0,9-1-59 0 0,0 1 0 0 0,0-1 1 0 0,-1 0-1 0 0,1 0 0 0 0,0-1 1 0 0,0 1-1 0 0,-1-1 0 0 0,1 1 0 0 0,0-1 1 0 0,-1 0-9 0 0,-4-5 11 0 0,-1 0-15 0 0,-22 4 61 0 0,22 2-45 0 0,-30 0 58 0 0,38 0-70 0 0,-1 1 0 0 0,1-1 0 0 0,-1-1 0 0 0,1 1 1 0 0,-1 0-1 0 0,1 0 0 0 0,-1 0 0 0 0,1-1 0 0 0,-1 1 0 0 0,1-1 0 0 0,0 1 0 0 0,-1-1 0 0 0,1 0 0 0 0,0 1 0 0 0,-1-1 0 0 0,1 0 0 0 0,-22-11-17 0 0,9 1-59 0 0,12 8 0 0 0,2 3 4 0 0,0 0 18 0 0,0-2-16 0 0,2-7-189 0 0,-2 9 236 0 0,0-1-1 0 0,1 1 1 0 0,-1-1 0 0 0,1 1-1 0 0,-1 0 1 0 0,0-1-1 0 0,1 1 1 0 0,-1 0 0 0 0,1 0-1 0 0,-1-1 1 0 0,1 1 0 0 0,-1 0-1 0 0,1 0 1 0 0,-1 0 0 0 0,1 0-1 0 0,-1-1 1 0 0,1 1 0 0 0,-1 0-1 0 0,1 0 1 0 0,-1 0 0 0 0,1 0-1 0 0,0 0 24 0 0,1 0-191 0 0,-2 0-30 0 0,1-1-67 0 0,-1 0 97 0 0,0 1-35 0 0,0-1-40 0 0,0 0-36 0 0,0-1-402 0 0,0 0 104 0 0,0 0-52 0 0,2-1-759 0 0,3 1-593 0 0,4 1-1130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26.4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432 97 8176 0 0,'0'-3'182'0'0,"0"-8"29"0"0,0 9 13 0 0,-3-1-32 0 0,-4-5-126 0 0,4 5-11 0 0,0 0 250 0 0,2 1-99 0 0,0-1-59 0 0,1 0-50 0 0,1 1-18 0 0,-3-1 47 0 0,2 3-86 0 0,-1 0 0 0 0,0-1 0 0 0,0 1 0 0 0,0 0 0 0 0,1-1-1 0 0,-1 1 1 0 0,0 0 0 0 0,0 0 0 0 0,0 0 0 0 0,0 0 0 0 0,0 0-1 0 0,0 0 1 0 0,1 0 0 0 0,-2 0-40 0 0,1 0 39 0 0,0 0 0 0 0,0 0 1 0 0,0 0-1 0 0,1 0 0 0 0,-1 0 0 0 0,0 0 1 0 0,0 0-1 0 0,0-1 0 0 0,0 1 0 0 0,1 0 0 0 0,-1 0 1 0 0,0-1-1 0 0,0 1 0 0 0,0-1-39 0 0,-4-5 333 0 0,5 5-313 0 0,0 1 1 0 0,-1-1-1 0 0,1 1 1 0 0,0-1-1 0 0,0 1 0 0 0,-1 0 1 0 0,1-1-1 0 0,0 1 1 0 0,-1-1-1 0 0,1 1 1 0 0,0 0-1 0 0,-1-1 0 0 0,1 1 1 0 0,-1 0-1 0 0,1 0 1 0 0,-1-1-1 0 0,1 1 1 0 0,-1 0-1 0 0,1 0 0 0 0,-1 0 1 0 0,1 0-1 0 0,-1 0 1 0 0,1-1-1 0 0,-1 1 1 0 0,1 0-1 0 0,-1 0 0 0 0,1 0 1 0 0,-1 0-1 0 0,1 0 1 0 0,-1 1-1 0 0,1-1 1 0 0,-1 0-21 0 0,-5-1 190 0 0,1 0-41 0 0,-6-4 166 0 0,3 0-98 0 0,1 3-16 0 0,0 0 26 0 0,-2 2 72 0 0,6 0-256 0 0,1 0-1 0 0,-1 0 1 0 0,1 0-1 0 0,-1-1 1 0 0,0 1-1 0 0,1-1 1 0 0,-2 0-43 0 0,-6-9 280 0 0,-8 7-110 0 0,-8 3 67 0 0,11 0-68 0 0,3 2-45 0 0,3 3-43 0 0,-4 1-18 0 0,8-5-47 0 0,1 0 1 0 0,-1 0 0 0 0,1-1 0 0 0,-1 0-1 0 0,0 0 1 0 0,-1 0-17 0 0,-6 0 48 0 0,11 0-44 0 0,-1 0 1 0 0,0 0 0 0 0,1 1-1 0 0,-1-1 1 0 0,0 0 0 0 0,1 1 0 0 0,-1-1-1 0 0,1 1 1 0 0,-1 0 0 0 0,0-1-1 0 0,1 1 1 0 0,0 0 0 0 0,-1 0 0 0 0,1 0-5 0 0,-8 4 6 0 0,-11 4 9 0 0,15-7-8 0 0,0 0 0 0 0,0 0 0 0 0,0 1 0 0 0,0 0 0 0 0,1 0 0 0 0,-1 0 0 0 0,1 0 1 0 0,-1 2-8 0 0,-11 8 0 0 0,2-8 0 0 0,9 6 0 0 0,-6-6 0 0 0,11-4 0 0 0,-1 0 0 0 0,1 0 0 0 0,0 0 0 0 0,-1-1 0 0 0,1 1 0 0 0,0 0 0 0 0,0 0 0 0 0,0 0 0 0 0,-1 0 0 0 0,1-1 0 0 0,0 1 0 0 0,0 0 0 0 0,0 0 0 0 0,1 1 0 0 0,-1-1 0 0 0,-1 1 0 0 0,2-1 0 0 0,-1 1 0 0 0,0-1 0 0 0,0 1 0 0 0,0-1 0 0 0,1 0 0 0 0,-1 1 0 0 0,1-1 0 0 0,-1 1 0 0 0,14 14 0 0 0,-12-14 0 0 0,0 1 0 0 0,0 0 0 0 0,0 0 0 0 0,0 0 0 0 0,-1 0 0 0 0,1 1 0 0 0,-1-2-1 0 0,0 0 0 0 0,0 0 0 0 0,0 0 1 0 0,0 0-1 0 0,0-1 0 0 0,0 1 0 0 0,1 0 0 0 0,-1-1 0 0 0,0 1 0 0 0,1-1 1 0 0,-1 1-1 0 0,1-1 0 0 0,1 1 1 0 0,7 3-30 0 0,-8-4 27 0 0,1 0 1 0 0,-1 0-1 0 0,0 0 1 0 0,0 0-1 0 0,1 1 0 0 0,-1-1 1 0 0,0 1-1 0 0,-1 0 1 0 0,1 0 2 0 0,0-1 0 0 0,0 1 0 0 0,0-1 0 0 0,0 1 0 0 0,0-1 0 0 0,0 0 0 0 0,0 0 0 0 0,0 0 0 0 0,0 0 0 0 0,1 0 0 0 0,-1 0 0 0 0,0 0 0 0 0,1-1 0 0 0,-1 1 0 0 0,1-1 0 0 0,10 3 0 0 0,24 13 0 0 0,-27-13 0 0 0,25 10 0 0 0,-21-7 0 0 0,-1-1 0 0 0,15 4 0 0 0,-6-2 0 0 0,16 9-11 0 0,-12-11-32 0 0,-4 6 33 0 0,4-6 10 0 0,-22-4 0 0 0,1 1 0 0 0,-1-1 0 0 0,0 1 0 0 0,-1 0 0 0 0,1 0 0 0 0,0 0 0 0 0,-1 1 0 0 0,1-1 0 0 0,-1 1 0 0 0,1 0 0 0 0,-1 0 0 0 0,0 0 0 0 0,13 29-54 0 0,-14-28 49 0 0,-1 2 0 0 0,-1 16 5 0 0,0-22 0 0 0,0 2 0 0 0,0-1 0 0 0,0 1 0 0 0,0-1 0 0 0,0 1 0 0 0,-1-1 0 0 0,1 0 0 0 0,0 1 0 0 0,-1-1 0 0 0,1 1 0 0 0,-1-1 0 0 0,-12 15 10 0 0,5-8 12 0 0,5-5-15 0 0,0 1 0 0 0,0-1 0 0 0,-1 0 0 0 0,1 0 0 0 0,-1 0 0 0 0,0-1-7 0 0,-28 14 119 0 0,31-15-112 0 0,-1 0 0 0 0,1-1 0 0 0,-1 0 0 0 0,1 1 0 0 0,0-1 0 0 0,-1 0 0 0 0,1 0 0 0 0,-1 0 0 0 0,1 0 0 0 0,-1 0-7 0 0,1 0 8 0 0,-1 0-1 0 0,1 0 0 0 0,-1 0 0 0 0,1 0 0 0 0,-1 1 1 0 0,1-1-1 0 0,-1 0 0 0 0,1 1 0 0 0,0-1 1 0 0,-1 1-8 0 0,-6 4 33 0 0,7-4-27 0 0,-1 0 0 0 0,1 0 0 0 0,-1-1 0 0 0,1 1 1 0 0,-1 0-1 0 0,1 0 0 0 0,-1-1 0 0 0,0 1 0 0 0,1-1 0 0 0,-1 0 0 0 0,0 1 0 0 0,1-1 1 0 0,-1 0-1 0 0,0 0 0 0 0,-1 0-6 0 0,-5-1 9 0 0,-14 1 16 0 0,7 4 42 0 0,7 1-32 0 0,7-4-33 0 0,-1 0 1 0 0,1 0-1 0 0,-1-1 1 0 0,1 1-1 0 0,-1 0 1 0 0,1 0-1 0 0,-1-1 1 0 0,0 1-1 0 0,1-1 1 0 0,-1 0-1 0 0,1 1 1 0 0,-1-1-1 0 0,0 0 1 0 0,0 0-3 0 0,1 0 0 0 0,-1 0 0 0 0,1 0 0 0 0,-1 0 0 0 0,1 0 0 0 0,-1 0 0 0 0,1-1 0 0 0,0 1 0 0 0,-1-1 0 0 0,1 1 0 0 0,-1-1 0 0 0,-6-4 0 0 0,7 4 0 0 0,-1 0 0 0 0,1 1 0 0 0,-1-1 0 0 0,1 0 0 0 0,-1 0 0 0 0,1 1 0 0 0,-1-1 0 0 0,1 1 0 0 0,-1-1 0 0 0,0 1 0 0 0,1 0 0 0 0,-1-1 0 0 0,0 1 0 0 0,0 0 0 0 0,2 0 0 0 0,-1 0 0 0 0,0 0 0 0 0,0 0 0 0 0,1 0 0 0 0,-1 0 1 0 0,0 0-1 0 0,0 0 0 0 0,1-1 0 0 0,-1 1 0 0 0,0 0 0 0 0,0 0 1 0 0,1-1-1 0 0,-1 1 0 0 0,0-1 0 0 0,1 1 0 0 0,-1 0 0 0 0,1-1 1 0 0,-1 1-1 0 0,0-1 0 0 0,1 1 0 0 0,-1-1 0 0 0,1 0 1 0 0,0 1-1 0 0,-1-1 0 0 0,1 0 0 0 0,-5-4-9 0 0,-3 3-36 0 0,6 2-61 0 0,1 0-48 0 0,1 0-210 0 0,0 0 273 0 0,0 0 1 0 0,0 0-15 0 0,0 0-40 0 0,0 0-11 0 0,0 0-41 0 0,0 0-43 0 0,0 0-52 0 0,0 0-53 0 0,0 0-51 0 0,0 0-45 0 0,0 0-39 0 0,0 0-139 0 0,0 0-40 0 0,0 0-168 0 0,0 0-456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24.4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32 5840 0 0,'0'0'132'0'0,"0"0"17"0"0,0 0 11 0 0,0-3-21 0 0,0 3-138 0 0,0 0 0 0 0,0-1 0 0 0,0 1 0 0 0,0-1 0 0 0,0 1 0 0 0,0-1 0 0 0,0 1 0 0 0,0 0 1 0 0,-1-1-1 0 0,1 1 0 0 0,0-1 0 0 0,0 1 0 0 0,0 0 0 0 0,0-1 0 0 0,0 1 0 0 0,-1-1 0 0 0,1 1 0 0 0,0 0 0 0 0,0-1 0 0 0,-1 1 0 0 0,1 0 1 0 0,0-1-1 0 0,-1 1 0 0 0,1 0 0 0 0,0 0 0 0 0,-1-1 0 0 0,1 1 0 0 0,0 0 0 0 0,-1 0 0 0 0,1 0 0 0 0,-1-1-1 0 0,-6-3-5 0 0,5-3 23 0 0,2 3 49 0 0,0 4-67 0 0,0-2 139 0 0,0 1 159 0 0,0 1 269 0 0,0 0 17 0 0,0 0-19 0 0,0 0-105 0 0,0 0-48 0 0,0 0-10 0 0,0 0-16 0 0,0 0-56 0 0,0 0-30 0 0,0 0-4 0 0,0 3-4 0 0,1 5-107 0 0,5 4 20 0 0,1 2 13 0 0,-5-3-22 0 0,-2 19 328 0 0,0 0-87 0 0,0 0-73 0 0,0 1-61 0 0,0 24 130 0 0,0 73 386 0 0,0-121-768 0 0,1-1 1 0 0,0 1 0 0 0,0 0 0 0 0,0 0 0 0 0,1-1-1 0 0,0 1-51 0 0,3 10 96 0 0,0 14 90 0 0,0-14-94 0 0,-3-10-48 0 0,0-1 1 0 0,-1 1-1 0 0,1 0 0 0 0,-1 0 1 0 0,-1-1-1 0 0,1 1-44 0 0,-1 36 179 0 0,0 17 82 0 0,0-21-43 0 0,0-7 10 0 0,0-1 55 0 0,0-28-188 0 0,0 0-6 0 0,-1-3-85 0 0,1 1 0 0 0,0-1 0 0 0,0 1 0 0 0,0-1 0 0 0,0 1-1 0 0,0-1 1 0 0,1 1 0 0 0,-1-1 0 0 0,0 1 0 0 0,0-1-1 0 0,0 1 1 0 0,0-1 0 0 0,0 1 0 0 0,1-1 0 0 0,-1 0-1 0 0,0 1 1 0 0,0-1 0 0 0,1 1 0 0 0,-1-1 0 0 0,0 1-1 0 0,1-1 1 0 0,-1 0 0 0 0,1 1 0 0 0,-1-1 0 0 0,0 0-1 0 0,1 0 1 0 0,-1 1 0 0 0,1-1 0 0 0,-1 0 0 0 0,1 0 0 0 0,-1 1-1 0 0,0-1 1 0 0,1 0 0 0 0,-1 0 0 0 0,1 0 0 0 0,-1 0-1 0 0,1 0 1 0 0,-1 0 0 0 0,1 0 0 0 0,-1 0 0 0 0,1 0-1 0 0,0 0-3 0 0,2 0 72 0 0,-3 0 0 0 0,0 0 0 0 0,0 0-38 0 0,0 0-82 0 0,0 0-36 0 0,0-3-131 0 0,0 2 235 0 0,0 0-41 0 0,0-1-42 0 0,0 1-42 0 0,0-1-43 0 0,0 0-45 0 0,0 0-44 0 0,0 0-47 0 0,0 0-46 0 0,0 0-47 0 0,0 0-49 0 0,0 0-50 0 0,0 1-49 0 0,0-1-51 0 0,0 1-52 0 0,0 0-52 0 0,0-1-1426 0 0,0 1-1193 0 0</inkml:trace>
  <inkml:trace contextRef="#ctx0" brushRef="#br0" timeOffset="553.27">256 447 6272 0 0,'0'0'182'0'0,"3"0"56"0"0,0 1-209 0 0,1-1 70 0 0,0 0 44 0 0,1 0 35 0 0,11 0 506 0 0,-9-1-418 0 0,-1-1-36 0 0,2-3 3 0 0,2-1 127 0 0,7 4 103 0 0,-7 2-252 0 0,1 1 16 0 0,-2-1-36 0 0,0-2 9 0 0,0 0 51 0 0,-4 0-166 0 0,2 0 37 0 0,0-1 1 0 0,0 1 0 0 0,0 1 0 0 0,0 0 0 0 0,1 0-1 0 0,5 0-122 0 0,19 1 386 0 0,0 0-58 0 0,0 0-69 0 0,-3 0-80 0 0,-12-2-31 0 0,1-4-30 0 0,-2 0-40 0 0,-9 5-33 0 0,0 0-1 0 0,0 1 0 0 0,0-1 0 0 0,4 2-44 0 0,-5-1 32 0 0,-1 0 0 0 0,1 0 1 0 0,-1-1-1 0 0,1 1 0 0 0,4-2-32 0 0,3-5 63 0 0,-4 3-30 0 0,3 2-45 0 0,0 2-23 0 0,9 0-160 0 0,-13 0 175 0 0,-3 0 52 0 0,0 0 40 0 0,0 0 48 0 0,1 0 56 0 0,-4 0 78 0 0,-2-3-41 0 0,0-8-154 0 0,-2 6 26 0 0,-9-6 38 0 0,7 8 1 0 0,0 2-63 0 0,-4 3-10 0 0,8-2-33 0 0,-3 0 104 0 0,1-3-2 0 0,-9-8 0 0 0,8 9-4 0 0,3 2-16 0 0,-2 0-4 0 0,0 0-47 0 0,-2 0-30 0 0,-5 1-18 0 0,4-1 65 0 0,0-1 79 0 0,3 1-30 0 0,-1 0 34 0 0,1-3 35 0 0,-5-4-85 0 0,1 3-65 0 0,3 4-51 0 0,1-1 1 0 0,0 0-1 0 0,0 1 0 0 0,-1-1 1 0 0,1 1-1 0 0,0 0 1 0 0,0 0-1 0 0,-1 0 0 0 0,0 0 17 0 0,-9 0 5 0 0,4 1 60 0 0,1-1 66 0 0,0-1-118 0 0,4 1-13 0 0,0 0 0 0 0,0-1 0 0 0,0 1 1 0 0,-1 0-1 0 0,1 1 0 0 0,0-1 1 0 0,0 1-1 0 0,-1-1 0 0 0,1 1 1 0 0,-1 0-1 0 0,0 6 3 0 0,4-7-1 0 0,-1 1 0 0 0,1-1 0 0 0,0 1 0 0 0,0-1 0 0 0,-1 1 0 0 0,1-1 1 0 0,0 0-1 0 0,-1 1 0 0 0,1-1 0 0 0,0 0 0 0 0,-1 1 0 0 0,1-1 0 0 0,-1 0 0 0 0,1 1 0 0 0,-1-1 1 0 0,1 0-1 0 0,0 0 0 0 0,-1 0 0 0 0,1 1 0 0 0,-1-1 0 0 0,1 0 0 0 0,-1 0 0 0 0,1 0 0 0 0,-1 0 0 0 0,1 0 1 0 0,-1 0-1 0 0,1 0 0 0 0,-1 0 0 0 0,1 0 0 0 0,-1 0 0 0 0,1 0 0 0 0,-1 0-2 0 0,-16-1 70 0 0,-13 0 35 0 0,13 5-76 0 0,-47 28 102 0 0,60-29-120 0 0,1-1 0 0 0,-1 1 1 0 0,1 0-1 0 0,0 0 0 0 0,0 0 1 0 0,-2 2-12 0 0,3-2 11 0 0,-1 0 0 0 0,0 0-1 0 0,0 0 1 0 0,0-1 0 0 0,0 1 0 0 0,-3 1-11 0 0,4-4 1 0 0,1 1-1 0 0,0-1 1 0 0,-1 1-1 0 0,1 0 1 0 0,-1-1-1 0 0,1 1 1 0 0,0 0 0 0 0,0 0-1 0 0,-1 0 1 0 0,1 0-1 0 0,0 0 1 0 0,0 0-1 0 0,0 0 1 0 0,0 0-1 0 0,0 1 1 0 0,0-1 0 0 0,0 0-1 0 0,1 0 1 0 0,-1 1-1 0 0,0-1 1 0 0,1 1-1 0 0,-1-1 1 0 0,1 1-1 0 0,-1 0 0 0 0,-8 21 0 0 0,-2-9 0 0 0,9-12 0 0 0,1-1 0 0 0,-1 1 0 0 0,0 0 0 0 0,1 0 0 0 0,-1 0 0 0 0,1 0 0 0 0,0 0 0 0 0,0 0 0 0 0,-1 2 0 0 0,-4 23 0 0 0,0-16 0 0 0,6-10 0 0 0,-1 0 0 0 0,0 0 0 0 0,1-1 0 0 0,-1 1 0 0 0,1 0 0 0 0,-1 0 0 0 0,1 0 0 0 0,-1 0 0 0 0,1 0 0 0 0,0 0 0 0 0,-1 0 0 0 0,1 0 0 0 0,0 1 0 0 0,0-1 0 0 0,0 0 0 0 0,0 0 0 0 0,0 0 0 0 0,0 0 0 0 0,0 0 0 0 0,0 0 0 0 0,0 0 0 0 0,1 0 0 0 0,-1 0 0 0 0,1 1 0 0 0,1 6 0 0 0,1-2 0 0 0,-1 0 0 0 0,-1 0 0 0 0,1 1 0 0 0,-1-1 0 0 0,0 1 0 0 0,0-1 0 0 0,-1 6 0 0 0,0-9 0 0 0,0 0 0 0 0,0 0 0 0 0,0-1 0 0 0,1 1 0 0 0,-1 0 0 0 0,1 0 0 0 0,0 1 0 0 0,12 6 0 0 0,-5 0 0 0 0,-7-8-1 0 0,1 0 0 0 0,0 0-1 0 0,-1 0 1 0 0,1-1 0 0 0,0 1-1 0 0,0 0 1 0 0,0-1 0 0 0,0 1-1 0 0,1-1 1 0 0,-1 0 0 0 0,1 1 1 0 0,13 11-58 0 0,3 3 42 0 0,-14-13 22 0 0,0-1 0 0 0,1 0 0 0 0,-1 0 0 0 0,1 0-1 0 0,-1-1 1 0 0,1 0 0 0 0,0 0 0 0 0,0 0-1 0 0,0 0 1 0 0,0-1 0 0 0,-1 0 0 0 0,1-1-1 0 0,1 1-5 0 0,3-1 1 0 0,0 1 0 0 0,0 1 0 0 0,0-1 0 0 0,0 2 1 0 0,1 0-2 0 0,4 2-1 0 0,-9-2 1 0 0,1 0 0 0 0,-1-1 0 0 0,0 1 0 0 0,1-1 0 0 0,0-1 0 0 0,-1 1 0 0 0,1-1 0 0 0,-1 0 0 0 0,1-1 0 0 0,0 1 0 0 0,2-2 0 0 0,7-2 0 0 0,-10 2-2 0 0,1 0 0 0 0,0 0 0 0 0,-1 1-1 0 0,1 0 1 0 0,0 0 0 0 0,3 1 2 0 0,-2 0 17 0 0,12 0-75 0 0,0-1-117 0 0,5-2-154 0 0,-7-2 20 0 0,0-2-35 0 0,14-6-284 0 0,-26 12 470 0 0,-1 0 0 0 0,1 0 0 0 0,0 1 0 0 0,3 0 158 0 0,-9 0 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32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1 209 7640 0 0,'0'0'224'0'0,"0"0"-66"0"0,0 0-24 0 0,0 0 315 0 0,0 0 60 0 0,0 0 17 0 0,0 0-5 0 0,0 0-28 0 0,0 0-11 0 0,2 2-2 0 0,12 9-20 0 0,-8-8-294 0 0,-5-3-151 0 0,-1 0 0 0 0,1 0 0 0 0,-1 0 1 0 0,1 1-1 0 0,-1-1 0 0 0,1 0 0 0 0,-1 0 1 0 0,0 0-1 0 0,1 1 0 0 0,-1-1 0 0 0,1 0 0 0 0,-1 0 1 0 0,0 1-1 0 0,1-1 0 0 0,-1 0 0 0 0,0 1 1 0 0,1-1-1 0 0,-1 1 0 0 0,0-1 0 0 0,0 0 1 0 0,1 1-1 0 0,-1-1 0 0 0,0 1 0 0 0,0-1 1 0 0,0 1-1 0 0,1-1 0 0 0,-1 0 0 0 0,0 1 1 0 0,0-1-1 0 0,0 1 0 0 0,0-1 0 0 0,0 1 1 0 0,0-1-1 0 0,0 1 0 0 0,0-1 0 0 0,0 1-15 0 0,2 4 330 0 0,9 6-26 0 0,-8-9-102 0 0,-3 1-46 0 0,3 9-25 0 0,6 4 11 0 0,-5-1-23 0 0,-2-10-21 0 0,9 6-2 0 0,-8-6-16 0 0,-1 8-64 0 0,9 1-32 0 0,-9-12-26 0 0,-1-2-54 0 0,-1 0-35 0 0,0 0-126 0 0,0 0-211 0 0,0 0-10 0 0,0 0-2 0 0</inkml:trace>
  <inkml:trace contextRef="#ctx0" brushRef="#br0" timeOffset="242.38">129 1 9072 0 0,'0'0'200'0'0,"0"0"33"0"0,0 3 15 0 0,0-3-234 0 0,0 1 0 0 0,0 0 0 0 0,0-1 1 0 0,0 1-1 0 0,0 0 0 0 0,0-1 0 0 0,0 1 0 0 0,0 0 0 0 0,0-1 0 0 0,1 1 1 0 0,-1 0-1 0 0,0-1 0 0 0,1 1 0 0 0,-1 0 0 0 0,0-1-14 0 0,11 5 43 0 0,-8 2-30 0 0,-1 0 50 0 0,2-1 60 0 0,3 1 140 0 0,-7-7-263 0 0,2 2 278 0 0,-1 0-75 0 0,-1 0-61 0 0,1 0-50 0 0,-1 0-29 0 0,-1 3 10 0 0,1-4-3 0 0,0-1 3 0 0,0 3 424 0 0,2-1-28 0 0,1 2-303 0 0,4 5 76 0 0,-5-4-74 0 0,-2-3-36 0 0,1 1 38 0 0,-1 0 43 0 0,1 1 51 0 0,1-2 116 0 0,1 1-285 0 0,1 1 82 0 0,7 8 325 0 0,-7-8-359 0 0,-1 0-47 0 0,-1-1-86 0 0,3 8 171 0 0,6 7 88 0 0,-9-13-67 0 0,1 8-32 0 0,8 1-56 0 0,-9-11-41 0 0,1-3 2 0 0,-2-1-74 0 0,-1 1 0 0 0,1 0 0 0 0,0 0 0 0 0,0 1 0 0 0,-1-1 0 0 0,1 0 0 0 0,0 0 0 0 0,-1 0 0 0 0,1 0 0 0 0,0 1 0 0 0,-1-1 0 0 0,1 0 0 0 0,0 0 0 0 0,-1 1 0 0 0,1-1 0 0 0,2 11-29 0 0,-3-5-29 0 0,0 0-34 0 0,-1-2-15 0 0,1-2-247 0 0,0 1-30 0 0,0 10-7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35.5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1 7632 0 0,'0'0'166'0'0,"0"0"29"0"0,0 0 14 0 0,0 0-59 0 0,0 0 2 0 0,0 0 68 0 0,0 0 200 0 0,0 0 366 0 0,0 0 29 0 0,0 0-338 0 0,0 0-205 0 0,0 0-61 0 0,0 0 22 0 0,-3 2 82 0 0,-10 9-26 0 0,5-8-137 0 0,3 0-40 0 0,3 0 21 0 0,1 0 69 0 0,1 0-58 0 0,0 0 36 0 0,-3 0 147 0 0,-1 1-200 0 0,-9 9 226 0 0,9-9-256 0 0,0 0-38 0 0,2-2-65 0 0,0 2 132 0 0,0 0-66 0 0,4 4-16 0 0,-2-8-27 0 0,0 9 56 0 0,0-8-73 0 0,-6 3 25 0 0,-2 3 45 0 0,6 1-19 0 0,2 7-15 0 0,0-11-30 0 0,0-4-5 0 0,0 0 0 0 0,0 0-1 0 0,0 0 1 0 0,0 0 0 0 0,0 0 0 0 0,0 0-1 0 0,0 0 1 0 0,0 0 0 0 0,-1 0 0 0 0,1 1-1 0 0,0-1 1 0 0,0 0 0 0 0,1 0 0 0 0,-1 0-1 0 0,0 0 1 0 0,0 0 0 0 0,0 0 0 0 0,0 0-1 0 0,0 0 1 0 0,0 0 0 0 0,0 0 0 0 0,0 1-1 0 0,0-1 1 0 0,0 0 0 0 0,0 0 0 0 0,0 0-1 0 0,0 0 1 0 0,0 0 0 0 0,0 0 0 0 0,0 0-1 0 0,0 0 1 0 0,0 0 0 0 0,0 0 0 0 0,0 0-1 0 0,1 0 1 0 0,-1 0 0 0 0,0 0 0 0 0,0 0-1 0 0,0 0 1 0 0,0 1 0 0 0,0-1 0 0 0,0 0-1 0 0,0 0 1 0 0,0 0 0 0 0,0 0 0 0 0,0 0-1 0 0,0 0 1 0 0,1 0 0 0 0,-1 0 0 0 0,0 0-1 0 0,0 0 1 0 0,0 0 0 0 0,0 0 0 0 0,0-1-1 0 0,0 1 1 0 0,0 0 0 0 0,0 0-1 0 0,1 0 0 0 0,0 0 0 0 0,-1 0 0 0 0,1 0 0 0 0,0 0-1 0 0,0 0 1 0 0,-1 1 0 0 0,1-1 0 0 0,0 0 0 0 0,-1 0 0 0 0,1 0 0 0 0,0 1 0 0 0,-1-1 0 0 0,1 0 0 0 0,-1 1 0 0 0,1-1 0 0 0,-1 1-6 0 0,1-1 0 0 0,-1 1 0 0 0,0-1 0 0 0,1 1 0 0 0,-1 0 0 0 0,0-1 0 0 0,0 1 1 0 0,0 0-1 0 0,1-1 0 0 0,-1 1 0 0 0,0 0 0 0 0,0 0 0 0 0,0-1 0 0 0,0 1 1 0 0,0 0 5 0 0,0 1-211 0 0,0-2-22 0 0,0 0 121 0 0,0 0-45 0 0,0 0-67 0 0,0 0-114 0 0,0 0 118 0 0,0 0-34 0 0,0 0-340 0 0,0 0 83 0 0,0 0-45 0 0,0 0-654 0 0,0 0-514 0 0,0 0-976 0 0</inkml:trace>
  <inkml:trace contextRef="#ctx0" brushRef="#br0" timeOffset="337.67">272 17 6336 0 0,'0'0'141'0'0,"0"0"23"0"0,0 2 11 0 0,0-1-165 0 0,0 0-1 0 0,0-1 1 0 0,0 1 0 0 0,0 0 0 0 0,0-1-1 0 0,0 1 1 0 0,0 0 0 0 0,0-1 0 0 0,0 1 0 0 0,-1 0-1 0 0,1-1 1 0 0,0 1 0 0 0,-1 0 0 0 0,1-1-1 0 0,0 1-9 0 0,-11 4 30 0 0,6 6-30 0 0,-2-6 47 0 0,2-2 86 0 0,3 5 95 0 0,2-6 212 0 0,-2-2 9 0 0,-6 3-84 0 0,1 4-38 0 0,2 3-46 0 0,-1 0-52 0 0,5-8-176 0 0,-4 12 339 0 0,-2-10-134 0 0,7-4-240 0 0,-1 1 0 0 0,1-1 1 0 0,-1 0-1 0 0,1 0 0 0 0,-1 1 0 0 0,1-1 1 0 0,0 0-1 0 0,-1 1 0 0 0,1-1 1 0 0,0 0-1 0 0,-1 1 0 0 0,1-1 0 0 0,0 1 1 0 0,-1-1-1 0 0,1 1 0 0 0,0-1 0 0 0,0 0 1 0 0,0 1-1 0 0,-1-1 0 0 0,1 1 0 0 0,0-1 1 0 0,0 1-1 0 0,0-1 0 0 0,0 1 0 0 0,0-1 1 0 0,0 1-1 0 0,0-1 0 0 0,0 1 1 0 0,0-1-1 0 0,0 1 0 0 0,0-1 0 0 0,0 1-18 0 0,1 0 20 0 0,-1-1-1 0 0,0 1 1 0 0,0-1-1 0 0,0 1 1 0 0,0-1-1 0 0,0 1 1 0 0,0-1-1 0 0,0 1 0 0 0,0-1 1 0 0,0 1-1 0 0,0-1 1 0 0,0 1-1 0 0,-1-1 1 0 0,1 1-1 0 0,0-1 1 0 0,0 1-1 0 0,0-1 1 0 0,-1 1-1 0 0,1-1 1 0 0,0 0-1 0 0,-1 1 0 0 0,1-1 1 0 0,0 1-1 0 0,-1-1 1 0 0,1 0-1 0 0,0 1 1 0 0,-1-1-1 0 0,1 0 1 0 0,-1 1-1 0 0,1-1 1 0 0,0 0-1 0 0,-1 1-19 0 0,-6 3 303 0 0,2 9 142 0 0,4-11-430 0 0,-1 1 38 0 0,-2 1 80 0 0,0 0 43 0 0,-7 8 293 0 0,8-9-353 0 0,1 1-43 0 0,-1 3 64 0 0,-1 0 65 0 0,-5-5-84 0 0,7-2-15 0 0,0 3-3 0 0,2 2-53 0 0,-1 1-25 0 0,-2-5-27 0 0,1 0-45 0 0,0 0-21 0 0,1-1-37 0 0,-1 1-47 0 0,1 0-55 0 0,0 0-48 0 0,1 0-51 0 0,-1 1-47 0 0,1-1-40 0 0,-2 2-496 0 0,1 0-94 0 0,-3-1-697 0 0,-5-2-967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56.0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5840 0 0,'0'0'132'0'0,"0"0"17"0"0,0 0 11 0 0,0 0-41 0 0,0 0 17 0 0,0 0 74 0 0,0 0 205 0 0,0 0 370 0 0,0 0 30 0 0,0 0-331 0 0,0 0-189 0 0,0 0-37 0 0,0-3 80 0 0,0-7 179 0 0,0 7-18 0 0,0 3-212 0 0,0 0-126 0 0,0 0-41 0 0,0 0 6 0 0,0 0 33 0 0,0 0-20 0 0,0 0-5 0 0,3 3-6 0 0,18 27 192 0 0,-16-20-264 0 0,-2-5 82 0 0,-2-1-47 0 0,-1-1-26 0 0,0 0-25 0 0,0 0-10 0 0,1 0 25 0 0,8 15 157 0 0,-8-14-176 0 0,0-1 0 0 0,0 1 0 0 0,-1-1 0 0 0,1 1 0 0 0,-1-1 0 0 0,1 1 0 0 0,-1 0-36 0 0,0 16 140 0 0,0-17-119 0 0,0 1 0 0 0,1-1-1 0 0,-1 1 1 0 0,1-1 0 0 0,0 0 0 0 0,0 1 0 0 0,0-1-1 0 0,1 2-20 0 0,4 11 85 0 0,-1 10 25 0 0,1-10-56 0 0,-4-13-45 0 0,-1 0 0 0 0,0 1 0 0 0,0-1 0 0 0,0 1 0 0 0,0-1 1 0 0,-1 1-1 0 0,0-1 0 0 0,1 2-9 0 0,-1 2 23 0 0,0-1 0 0 0,1 1 0 0 0,0-1 0 0 0,0 1 0 0 0,1-1 0 0 0,-1 0 0 0 0,3 5-23 0 0,-1-3 10 0 0,0 13 59 0 0,-4-12-38 0 0,1-6-19 0 0,-1 0 1 0 0,1 0-1 0 0,0 0 1 0 0,0 0 0 0 0,0 0-1 0 0,1 0 1 0 0,-1 0-1 0 0,1 0 1 0 0,-1 0 0 0 0,1 0-1 0 0,0 1-12 0 0,6 5 30 0 0,-7-8-22 0 0,1-1-1 0 0,0 1 0 0 0,-1 0 0 0 0,1 0 1 0 0,-1 0-1 0 0,1 0 0 0 0,-1-1 0 0 0,1 1 1 0 0,-1 0-1 0 0,0 0 0 0 0,1 0 0 0 0,-1 0 1 0 0,0 0-1 0 0,0 0 0 0 0,0 0 0 0 0,0 1-7 0 0,0 2 21 0 0,-1 1 0 0 0,0-1 0 0 0,0 0 0 0 0,0 0 0 0 0,-1 0 0 0 0,0 0 0 0 0,1 0 0 0 0,-3 1-21 0 0,4-3 9 0 0,-1-1 0 0 0,1 1 0 0 0,0-1 0 0 0,-1 0 1 0 0,1 1-1 0 0,0-1 0 0 0,0 1 0 0 0,0-1 0 0 0,0 1 0 0 0,0-1-9 0 0,0-1 1 0 0,0 1 3 0 0,0 0 1 0 0,0 0-1 0 0,0 0 1 0 0,0 0-1 0 0,0 0 1 0 0,0-1 0 0 0,0 1-1 0 0,-1 0 1 0 0,1 0-1 0 0,0 0 1 0 0,0 0-1 0 0,-1-1 1 0 0,1 1 0 0 0,-1 1-5 0 0,-6 3 4 0 0,7-5-7 0 0,-1 0-1 0 0,1 0 1 0 0,0 0-1 0 0,-1 0 1 0 0,1 1-1 0 0,-1-1 1 0 0,1 0-1 0 0,0 0 1 0 0,-1 1-1 0 0,1-1 1 0 0,0 0-1 0 0,0 1 1 0 0,-1-1-1 0 0,1 0 1 0 0,0 1-1 0 0,0-1 1 0 0,0 1-1 0 0,-1-1 1 0 0,1 0-1 0 0,0 1 1 0 0,0-1-1 0 0,0 1 1 0 0,0-1-1 0 0,0 0 1 0 0,0 1-1 0 0,0-1 1 0 0,0 1-1 0 0,0-1 1 0 0,0 1-1 0 0,0-1 1 0 0,0 1 3 0 0,0 1-100 0 0,0-2-16 0 0,0 0-83 0 0,0 0-32 0 0,0 0-7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56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336 97 5072 0 0,'0'0'144'0'0,"0"-3"1"0"0,0 3-143 0 0,0-1 0 0 0,0 0 0 0 0,0 0 0 0 0,0 1 0 0 0,0-1 0 0 0,-1 0 0 0 0,1 1 1 0 0,0-1-1 0 0,0 0 0 0 0,0 1 0 0 0,-1-1 0 0 0,1 0 0 0 0,0 1 0 0 0,-1-1 0 0 0,1 1-2 0 0,-7-3 14 0 0,1 0 52 0 0,1 1 24 0 0,-1-1 58 0 0,-2-1 45 0 0,2 0 41 0 0,1 1 38 0 0,1-4 107 0 0,3 7-357 0 0,1 0 0 0 0,0-1 0 0 0,0 1-1 0 0,0-1 1 0 0,-1 1 0 0 0,1 0 0 0 0,0-1 0 0 0,0 1 0 0 0,-1 0 0 0 0,1-1 0 0 0,0 1 0 0 0,-1 0 0 0 0,1 0 0 0 0,0-1 0 0 0,-1 1 0 0 0,1 0 0 0 0,0 0 0 0 0,-1 0 0 0 0,1-1 0 0 0,-1 1 0 0 0,1 0 0 0 0,0 0 0 0 0,-1 0 0 0 0,1 0 0 0 0,-1 0 0 0 0,1 0 0 0 0,-1 0 0 0 0,1 0 0 0 0,0 0 0 0 0,-1 0 0 0 0,0 0-22 0 0,-4-3 371 0 0,-8-7-69 0 0,0 4-12 0 0,8 0-102 0 0,5 5-176 0 0,0 1 0 0 0,-1-1 0 0 0,1 1 0 0 0,0-1 0 0 0,0 1 0 0 0,-1 0 0 0 0,1-1 1 0 0,0 1-1 0 0,-1 0 0 0 0,1-1 0 0 0,-1 1 0 0 0,1 0 0 0 0,0-1 0 0 0,-1 1 0 0 0,1 0 1 0 0,-1 0-1 0 0,1-1 0 0 0,-1 1 0 0 0,1 0 0 0 0,-1 0 0 0 0,1 0 0 0 0,-1 0 1 0 0,1 0-1 0 0,-1 0 0 0 0,1-1 0 0 0,-1 1 0 0 0,1 0 0 0 0,-1 1 0 0 0,1-1 0 0 0,-1 0 1 0 0,1 0-1 0 0,-1 0-12 0 0,-8-1 189 0 0,-3-4 244 0 0,8 2-285 0 0,1 1-71 0 0,-1 0-82 0 0,-5-2 118 0 0,-1 4 58 0 0,-19 1 87 0 0,14 2-193 0 0,1 7-40 0 0,8-7 18 0 0,6-3-43 0 0,0 0 1 0 0,-1 0-1 0 0,0 0 1 0 0,1 0 0 0 0,-1 0 0 0 0,0 0-1 0 0,1 0 1 0 0,-1 0 0 0 0,0 1-1 0 0,0-1 1 0 0,1 0 0 0 0,-1 0 0 0 0,1 1-1 0 0,-1-1 1 0 0,0 0 0 0 0,1 1-1 0 0,-6 12 0 0 0,-4 3 0 0 0,9-15 1 0 0,1 1 0 0 0,-1-1 0 0 0,1 1 0 0 0,0-1 0 0 0,-1 0 0 0 0,1 1 0 0 0,0-1 0 0 0,0 1 0 0 0,0-1 0 0 0,0 1-1 0 0,0 20 24 0 0,0-16 1 0 0,3-2-20 0 0,10 12-5 0 0,-11-15-1 0 0,-1 0 0 0 0,0 1 0 0 0,0-1 0 0 0,1 0 0 0 0,-1 1 1 0 0,0-1-1 0 0,0 1 0 0 0,0 0 0 0 0,0-1 0 0 0,0 1 0 0 0,-1 0 0 0 0,1-1 0 0 0,-1 1 1 0 0,1 0-1 0 0,-1 0 0 0 0,1 0 0 0 0,-1 0 1 0 0,3 3-59 0 0,1 0 47 0 0,0-2 11 0 0,0 1 1 0 0,-1 0-1 0 0,1 0 1 0 0,-1 0 0 0 0,1 2 0 0 0,-1-1 0 0 0,-3-5 0 0 0,0 1 0 0 0,0 0 0 0 0,1-1 0 0 0,-1 1 0 0 0,0 0 0 0 0,1-1 0 0 0,-1 1 0 0 0,1-1 0 0 0,-1 1 0 0 0,1-1 0 0 0,-1 1 0 0 0,1-1 0 0 0,-1 1 0 0 0,1-1 0 0 0,-1 1 0 0 0,1-1 0 0 0,-1 0 0 0 0,1 1 0 0 0,0-1 0 0 0,-1 0 0 0 0,1 1 0 0 0,0-1 0 0 0,4 2 0 0 0,-4-1 0 0 0,0 0 0 0 0,0-1 0 0 0,0 1 0 0 0,0 0 0 0 0,-1 0 0 0 0,1-1 0 0 0,0 1 0 0 0,0 0 0 0 0,-1 0 0 0 0,1 0 0 0 0,0 0 0 0 0,-1 0 0 0 0,1 0 0 0 0,-1 0 0 0 0,1 0 0 0 0,-1 1 0 0 0,7 9 0 0 0,4-4 0 0 0,-10-7 0 0 0,0 0 0 0 0,0 1 0 0 0,0-1 0 0 0,0 1 0 0 0,0-1 0 0 0,0 1 0 0 0,0 0 0 0 0,0-1 0 0 0,0 1 0 0 0,0 0 0 0 0,0 0 0 0 0,-1 0 0 0 0,1-1 0 0 0,0 1 0 0 0,-1 0 0 0 0,1 1 0 0 0,4 8 0 0 0,-4-7 0 0 0,0-1 0 0 0,0 0 0 0 0,0 0 0 0 0,1 1 0 0 0,-1-1 0 0 0,1 0 0 0 0,-1 0 0 0 0,1 0 0 0 0,0 0 0 0 0,11 14 12 0 0,-10-11 3 0 0,-3-5-12 0 0,0 1 0 0 0,0 0-1 0 0,1-1 1 0 0,-1 1 0 0 0,0-1 0 0 0,1 1 0 0 0,-1 0-1 0 0,0-1 1 0 0,1 1 0 0 0,-1-1 0 0 0,1 1 0 0 0,-1-1-1 0 0,1 1 1 0 0,-1-1 0 0 0,1 1 0 0 0,0-1 0 0 0,-1 0-1 0 0,1 1 1 0 0,-1-1 0 0 0,1 0 0 0 0,0 0 0 0 0,0 1-3 0 0,4 1 17 0 0,4 6 93 0 0,8 23 261 0 0,-14-25-294 0 0,2 8 113 0 0,2-10-68 0 0,-2 0-13 0 0,-4 1 6 0 0,0 3 77 0 0,0-1-80 0 0,6 7 262 0 0,-4-11-309 0 0,-1 0-56 0 0,1-1 183 0 0,-3-2 4 0 0,0 5 21 0 0,0-1-98 0 0,0 1-41 0 0,-1 7 70 0 0,-1-8-50 0 0,-9 1 130 0 0,6 6 17 0 0,-6-6 10 0 0,7 2-89 0 0,4-7-155 0 0,0 0-1 0 0,-1 1 0 0 0,1-1 0 0 0,0 1 1 0 0,-1-1-1 0 0,1 1 0 0 0,0-1 0 0 0,-1 0 1 0 0,1 1-1 0 0,0-1 0 0 0,-1 0 0 0 0,1 1 1 0 0,-1-1-1 0 0,1 0 0 0 0,0 0 0 0 0,-1 1 1 0 0,1-1-1 0 0,-1 0 0 0 0,1 0 0 0 0,-1 0 1 0 0,1 0-1 0 0,-1 1 0 0 0,1-1 0 0 0,-1 0 1 0 0,1 0-1 0 0,-1 0 0 0 0,1 0 0 0 0,-1 0 0 0 0,1 0 1 0 0,-1 0-1 0 0,1 0 0 0 0,-1-1-10 0 0,-6 1 79 0 0,6 0-61 0 0,-1 0 0 0 0,0 0 1 0 0,1-1-1 0 0,-1 1 0 0 0,0 1 0 0 0,1-1 0 0 0,-1 0 1 0 0,0 0-1 0 0,1 1 0 0 0,-1-1 0 0 0,0 1 1 0 0,0 0-19 0 0,-3 6 83 0 0,5-7-78 0 0,0 0-1 0 0,-1 1 1 0 0,1-1 0 0 0,0 1 0 0 0,0-1-1 0 0,-1 1 1 0 0,1-1 0 0 0,0 0 0 0 0,-1 1-1 0 0,1-1 1 0 0,-1 0 0 0 0,1 1-1 0 0,0-1 1 0 0,-1 0 0 0 0,1 0 0 0 0,-1 1-1 0 0,1-1 1 0 0,-1 0 0 0 0,1 0-1 0 0,-1 0 1 0 0,1 0 0 0 0,-1 1 0 0 0,1-1-1 0 0,-1 0 1 0 0,1 0 0 0 0,-1 0 0 0 0,1 0-1 0 0,-1 0 1 0 0,1 0 0 0 0,-1 0-1 0 0,1-1 1 0 0,-1 1-5 0 0,-37 0 26 0 0,-20 0-30 0 0,56 0 4 0 0,0 1 0 0 0,1-1 0 0 0,-1 0 0 0 0,0 1 0 0 0,0-1 0 0 0,1 1 0 0 0,-1-1 0 0 0,0 1 0 0 0,1 0 0 0 0,-2 1 0 0 0,-9 2 0 0 0,1-9 0 0 0,6 2 0 0 0,4 2 0 0 0,-1 1 0 0 0,1-1 0 0 0,0 1 0 0 0,-1 0 0 0 0,1-1 0 0 0,-1 1 0 0 0,1 0 0 0 0,-1 0 0 0 0,1 0 0 0 0,-1 0 0 0 0,2 0 0 0 0,-14-3-47 0 0,3-2-68 0 0,9 4 93 0 0,1 0 1 0 0,0 0 0 0 0,-1 0-1 0 0,1 0 1 0 0,-1 1-1 0 0,1-1 1 0 0,-1 1 0 0 0,0-1-1 0 0,1 1 1 0 0,-1 0-1 0 0,1-1 1 0 0,-1 1 21 0 0,0 0-119 0 0,1 0-46 0 0,0-1-67 0 0,0 0 73 0 0,1 1-33 0 0,-2-2-164 0 0,1 1-74 0 0,-2-1-146 0 0,1-1-70 0 0,0 2-53 0 0,1-1-39 0 0,-1 0-1035 0 0,1 1-1003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9:56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8032 0 0,'0'0'182'0'0,"0"0"29"0"0,0 0 12 0 0,0 0-77 0 0,0 0-14 0 0,0 0 47 0 0,0 0 152 0 0,0 0 283 0 0,0 0 24 0 0,0 0-267 0 0,0 0-162 0 0,0 0-51 0 0,0 0 12 0 0,0 0 47 0 0,0 0-22 0 0,0 0-25 0 0,0 0-153 0 0,0 0-34 0 0,0 0-26 0 0,0 0-35 0 0,0 0-21 0 0,0 0-34 0 0,0 0-41 0 0,0 0-45 0 0,0 0-49 0 0,0 0-44 0 0,0 0-40 0 0,0 0-35 0 0,0 0-117 0 0,0 0-34 0 0,0 0-1197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59.9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17 160 10568 0 0,'0'0'308'0'0,"0"0"-2"0"0,-3-3-132 0 0,-1-1-61 0 0,-3-2 116 0 0,5 3 211 0 0,2 3 22 0 0,0 0-12 0 0,0 0-56 0 0,0 0-30 0 0,0 0-4 0 0,2 3-26 0 0,5 3-161 0 0,18 18 258 0 0,-19-16-332 0 0,-1-1-50 0 0,0 3 86 0 0,-4-7-104 0 0,0-1 1 0 0,0 0-1 0 0,0 1 1 0 0,1-1-1 0 0,-1 0 0 0 0,0 0 1 0 0,1 0-1 0 0,0 0 1 0 0,0 0-32 0 0,2 3 72 0 0,1 0 1 0 0,-1 0 0 0 0,0 1 0 0 0,1 2-73 0 0,20 41 359 0 0,-20-36-242 0 0,2 0 1 0 0,-1 0-1 0 0,2-1 0 0 0,1 3-117 0 0,18 19 231 0 0,-6 9-7 0 0,0-12-49 0 0,13 10 41 0 0,2 1 41 0 0,-19-17-100 0 0,-3-4-42 0 0,13 18 75 0 0,-3-12-27 0 0,-7-9 46 0 0,-1 0 0 0 0,8 14-209 0 0,-4-1 150 0 0,2 11 26 0 0,-5-17-58 0 0,-12-19-84 0 0,0 0-1 0 0,-1 0 1 0 0,0 0-1 0 0,-1 0 1 0 0,1 1-1 0 0,-1 1-33 0 0,16 34 137 0 0,-2-17-44 0 0,-12-20-64 0 0,-1 1 1 0 0,1 1 0 0 0,-1-1 0 0 0,-1 0-1 0 0,1 1 1 0 0,-1 0-30 0 0,26 61 222 0 0,-7-20-39 0 0,0-9 8 0 0,1-2 46 0 0,-18-29-183 0 0,-1 0 0 0 0,1 1-1 0 0,-1-1 1 0 0,-1 1 0 0 0,0 0-54 0 0,7 19 187 0 0,-10-27-179 0 0,14 24 129 0 0,-1-5 14 0 0,-3 1 38 0 0,-4-10-107 0 0,-4 5 36 0 0,-2-15-110 0 0,0 0 0 0 0,0-1 0 0 0,0 1 1 0 0,0 0-1 0 0,0 0 0 0 0,0 0 0 0 0,1 0 1 0 0,-1 0-1 0 0,0-1 0 0 0,0 1 0 0 0,1 0 1 0 0,-1 0-1 0 0,0 0 0 0 0,1-1 0 0 0,-1 1-8 0 0,2 1 143 0 0,-1-1-84 0 0,1 0-71 0 0,0 0-99 0 0,0 1-13 0 0,0-1 121 0 0,-1 0 93 0 0,-1 0 116 0 0,1 0 74 0 0,-1 0 117 0 0,0 0-150 0 0,1 0 37 0 0,-1 0 37 0 0,0 0 40 0 0,0-34-272 0 0,0 5-36 0 0,0-84 65 0 0,0-31-108 0 0,1 123 7 0 0,0 1-1 0 0,5-16-16 0 0,-3 17 16 0 0,-1 1-1 0 0,1-16-15 0 0,-3 24 1 0 0,1-1-1 0 0,0 0 0 0 0,0 0 0 0 0,4-8 0 0 0,0-7 10 0 0,9-87 33 0 0,-7 48-33 0 0,4 0-10 0 0,-7 31 0 0 0,-1 3 0 0 0,1 1 0 0 0,3-6 0 0 0,7-21 0 0 0,36-128 0 0 0,-38 140 0 0 0,-10 32 0 0 0,1-1 0 0 0,1 1 0 0 0,0 0 0 0 0,3-7 0 0 0,5 0 0 0 0,-9 15 0 0 0,0-1 0 0 0,0 0 0 0 0,0 0 0 0 0,-1 0 0 0 0,2-3 0 0 0,-3-1-9 0 0,1 1-12 0 0,11-20-2 0 0,-8 12 12 0 0,6 3 1 0 0,-9 10-49 0 0,-2 3-32 0 0,0 0-3 0 0,0 0 4 0 0,0 0 2 0 0,0 0 0 0 0,0 0-20 0 0,0 0-84 0 0,0 0-37 0 0,0 0-10 0 0,0 0 83 0 0,0 0 14 0 0,0 0-50 0 0,0 0-162 0 0,0 0-299 0 0,0 0 373 0 0,0 0 146 0 0,0 0-36 0 0,0 0-4 0 0,0 0-35 0 0,0 0-41 0 0,0 0-45 0 0,0 0-49 0 0,0 0-47 0 0,0 0-42 0 0,0 0-38 0 0,0 0-299 0 0,0 0-63 0 0,0 0-51 0 0,0 0-35 0 0,0 0-1638 0 0,0 0-1439 0 0</inkml:trace>
  <inkml:trace contextRef="#ctx0" brushRef="#br0" timeOffset="315.75">464 687 9416 0 0,'0'0'208'0'0,"0"0"33"0"0,0 0 16 0 0,0 0-86 0 0,0 0-27 0 0,0 0 39 0 0,0 0 141 0 0,0 0 262 0 0,0 0 20 0 0,0 0-12 0 0,3-2-55 0 0,-1-1-409 0 0,6-3 130 0 0,-3 3-92 0 0,-1 3-21 0 0,0-1 53 0 0,1 0 65 0 0,1 1 77 0 0,3-1-221 0 0,0-1 35 0 0,24-10 393 0 0,-12 4-267 0 0,-11 5-179 0 0,-1 0-38 0 0,-2 2-13 0 0,0 0-1 0 0,0 0 1 0 0,0 1 0 0 0,1 0 0 0 0,3 0-52 0 0,-4 1 42 0 0,1-1 0 0 0,-1 0 1 0 0,1-1-1 0 0,-1 0 1 0 0,5 0-43 0 0,20-10 113 0 0,-3 6-91 0 0,-8-6-11 0 0,11 6 32 0 0,-13 0-34 0 0,-9 3-9 0 0,0 0 1 0 0,0 0-1 0 0,0 1 0 0 0,8-1 0 0 0,-7 2-42 0 0,12-4 116 0 0,-17 2-99 0 0,1 1-66 0 0,-1-1-61 0 0,0 1-86 0 0,0-1-101 0 0,0 1-117 0 0,-3 0 178 0 0,0 1-35 0 0,1-1-38 0 0,-1 1-39 0 0,1 0-42 0 0,-1 0-44 0 0,1-1-45 0 0,0 1-48 0 0,13 0-1456 0 0,11 0-1158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00.2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403 17 5008 0 0,'0'0'144'0'0,"-3"0"1"0"0,1 0-161 0 0,-1 0 76 0 0,-1 0 58 0 0,0 0 47 0 0,-18 0 805 0 0,17-1-747 0 0,2-1-104 0 0,-1-4 243 0 0,0 1-41 0 0,-6 3-59 0 0,2 2-98 0 0,6-1-112 0 0,0 1 0 0 0,0 0 1 0 0,0 0-1 0 0,0 0 0 0 0,-1 1 0 0 0,1-1 1 0 0,0 0-1 0 0,0 1 0 0 0,0-1 1 0 0,-1 2-53 0 0,-5 2 160 0 0,6-2-130 0 0,1-2-1 0 0,-1 1 1 0 0,1 0-1 0 0,-1 0 1 0 0,1 0-1 0 0,-1-1 1 0 0,1 1-1 0 0,-1-1 1 0 0,0 1-1 0 0,1-1 1 0 0,-1 0-1 0 0,0 1 1 0 0,1-1-1 0 0,-1 0-29 0 0,-11 2 186 0 0,-3 5 18 0 0,-6 3 49 0 0,-2 3-127 0 0,3 0-20 0 0,10-8-41 0 0,9-4-52 0 0,0 0 1 0 0,-1 0 0 0 0,1 0-1 0 0,0 1 1 0 0,0-1 0 0 0,0 1-1 0 0,0-1 1 0 0,0 1 0 0 0,0 0-14 0 0,-23 17 89 0 0,5-4-38 0 0,-15 31 77 0 0,25-38-90 0 0,-5 6-12 0 0,5 1 64 0 0,8-10-68 0 0,-3 5 3 0 0,-4 7 62 0 0,1 7-20 0 0,6-18-39 0 0,1 0 1 0 0,0 0-1 0 0,1 0 1 0 0,-1 4-29 0 0,0 13 11 0 0,0-17-11 0 0,1 1 0 0 0,0 0 0 0 0,0-1 0 0 0,0 1 0 0 0,1 0 0 0 0,0-1 0 0 0,0 1 0 0 0,1 0 0 0 0,8 20 0 0 0,-9-26 0 0 0,-1 0 0 0 0,0-1 0 0 0,0 1 0 0 0,0 0 0 0 0,1 0 0 0 0,-1 0 0 0 0,0 0 0 0 0,1 0 0 0 0,-1 0 0 0 0,1 0 0 0 0,-1-1 0 0 0,1 1 0 0 0,0 0 0 0 0,-1 0 0 0 0,1-1 0 0 0,0 1 0 0 0,-1 0 0 0 0,1-1 0 0 0,0 1 0 0 0,5 4 0 0 0,2 8 0 0 0,14 3 12 0 0,-12-2 36 0 0,-8-14-45 0 0,1 1 0 0 0,-1-1 0 0 0,0 1 0 0 0,0-1 0 0 0,0 0 0 0 0,0 0 0 0 0,0 0 0 0 0,1 0-3 0 0,9 0 42 0 0,-1 0 38 0 0,-11 0-74 0 0,1 0-1 0 0,0 0 0 0 0,-1 0 0 0 0,1 0 1 0 0,-1 0-1 0 0,1 0 0 0 0,-1 0 0 0 0,1 0 1 0 0,-1 0-1 0 0,1 0 0 0 0,-1 0 0 0 0,1 0 0 0 0,-1 1 1 0 0,1-1-1 0 0,-1 0 0 0 0,1 0 0 0 0,-1 1 1 0 0,0-1-1 0 0,1 0 0 0 0,-1 0 0 0 0,1 1 1 0 0,-1-1-1 0 0,0 0 0 0 0,1 1 0 0 0,-1-1 1 0 0,0 1-1 0 0,1-1 0 0 0,-1 0 0 0 0,0 1-5 0 0,8 6 106 0 0,-6-6-98 0 0,-1-1 0 0 0,0 1 0 0 0,1-1 0 0 0,-1 0 0 0 0,0 0 0 0 0,1 0 0 0 0,-1 0 1 0 0,0 0-1 0 0,1 0 0 0 0,-1 0 0 0 0,0 0 0 0 0,1 0 0 0 0,-1-1 0 0 0,0 1 0 0 0,1 0 1 0 0,-1-1-1 0 0,0 0 0 0 0,0 1 0 0 0,1-1 0 0 0,-1 1 0 0 0,1-2-8 0 0,11-4 104 0 0,3 3 38 0 0,-14 3-127 0 0,-1 0 1 0 0,1 0 0 0 0,-1 0 0 0 0,1-1 0 0 0,0 1-1 0 0,-1-1 1 0 0,1 1 0 0 0,-1-1 0 0 0,1 1-1 0 0,-1-1 1 0 0,1 0 0 0 0,-1 0 0 0 0,2-1-16 0 0,14-15 134 0 0,-14 14-114 0 0,-1 1 0 0 0,1-1 0 0 0,0 0 0 0 0,0 1 0 0 0,-1 0-1 0 0,2 0 1 0 0,0-1-20 0 0,11-7 90 0 0,-6 1-45 0 0,-8 7-40 0 0,1 0 1 0 0,0 0 0 0 0,0 0 0 0 0,0 1 0 0 0,0-1 0 0 0,1 0 0 0 0,-1 1 0 0 0,0-1 0 0 0,1 1 0 0 0,0 0-6 0 0,-2 0 4 0 0,0 1 1 0 0,0-1-1 0 0,0 0 1 0 0,-1 1 0 0 0,1-1-1 0 0,0 0 1 0 0,0 0 0 0 0,0 1-1 0 0,-1-1 1 0 0,1 0-1 0 0,0-1-4 0 0,6-18 32 0 0,-6 17-25 0 0,-1 0-1 0 0,1 1 1 0 0,0-1-1 0 0,0 1 1 0 0,0 0-1 0 0,0-1 0 0 0,0 1 1 0 0,0-1-1 0 0,0 1 1 0 0,1 0-1 0 0,-1 0 1 0 0,2-1-7 0 0,1-2 12 0 0,0 0 1 0 0,-1 0-1 0 0,1 0 0 0 0,-1-1 1 0 0,0 0-1 0 0,0 0 1 0 0,-1 1-1 0 0,0-2 1 0 0,2-5-13 0 0,9-21 32 0 0,-12 28-32 0 0,0 1 0 0 0,0 0 0 0 0,0-1 0 0 0,-1 1 0 0 0,1-1 0 0 0,-1 1 0 0 0,0 0 0 0 0,-1-1 0 0 0,0-3 0 0 0,1-8 10 0 0,0 6 17 0 0,0-3-1 0 0,0-12 23 0 0,0 9-125 0 0,0 15 71 0 0,0 0 0 0 0,0 0 1 0 0,0 0-1 0 0,0 0 1 0 0,0 1-1 0 0,0-1 1 0 0,-1 0-1 0 0,1 0 0 0 0,0 0 1 0 0,0 0-1 0 0,-1 0 1 0 0,1 1-1 0 0,0-1 1 0 0,-1-1 4 0 0,0 2-2 0 0,1 0 0 0 0,-1-1 1 0 0,0 1-1 0 0,1 0 0 0 0,-1 0 0 0 0,0-1 1 0 0,1 1-1 0 0,-1 0 0 0 0,0 0 1 0 0,1 0-1 0 0,-1 0 0 0 0,0 0 1 0 0,1 0-1 0 0,-1 0 0 0 0,0 0 2 0 0,-1 0-64 0 0,-1 0-2 0 0,2 0 61 0 0,1 0 1 0 0,-1 0 0 0 0,0 0 0 0 0,0 0-1 0 0,1 0 1 0 0,-1 0 0 0 0,0 0-1 0 0,1 0 1 0 0,-1 1 0 0 0,0-1 0 0 0,1 0-1 0 0,-1 0 1 0 0,0 1 0 0 0,1-1 0 0 0,-1 0 4 0 0,-1 2-13 0 0,1 5-14 0 0,2 14 3 0 0,-1-10 21 0 0,0 10-48 0 0,-1-20 50 0 0,1 1 0 0 0,0 0 0 0 0,0 0 0 0 0,-1 0 0 0 0,1-1 0 0 0,-1 1-1 0 0,0 0 1 0 0,1-1 0 0 0,-1 1 0 0 0,-1 1 1 0 0,-2 9 1 0 0,8 0-1 0 0,-3-11 0 0 0,0 1 0 0 0,0-1 0 0 0,0 1 0 0 0,-1 0 0 0 0,1-1 0 0 0,-1 1 0 0 0,1 0 0 0 0,-1 0 0 0 0,0 0 0 0 0,1 1 0 0 0,-1 140 10 0 0,0-141-6 0 0,0 0-1 0 0,0-1 1 0 0,0 1 0 0 0,1 0-1 0 0,-1-1 1 0 0,0 1-1 0 0,1 0 1 0 0,0-1-1 0 0,-1 1 1 0 0,1-1-1 0 0,0 1 1 0 0,0-1 0 0 0,0 1-1 0 0,0-1 1 0 0,0 0-1 0 0,0 1 1 0 0,0-1-1 0 0,1 1-3 0 0,1 4 49 0 0,-3 3-39 0 0,0-8-5 0 0,0 7 46 0 0,0-3-47 0 0,0-2 5 0 0,2 2 34 0 0,0-3-95 0 0,0 1 37 0 0,1 1 49 0 0,1 7 115 0 0,-3-7-147 0 0,-1 0-46 0 0,1 0-48 0 0,-1 0-61 0 0,0 0-72 0 0,1 1-83 0 0,-1-5 32 0 0,0 0-47 0 0,0 0-42 0 0,0 0-36 0 0,0 0-121 0 0,0 0-36 0 0,0 0-1242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01.8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267 66 5848 0 0,'0'0'168'0'0,"0"-3"-3"0"0,0-4-113 0 0,0 3 20 0 0,0 2 73 0 0,-3-1 167 0 0,-8-8 279 0 0,10 10-359 0 0,-1 0-41 0 0,0-1 88 0 0,1 2-168 0 0,-1 0-33 0 0,1 0-19 0 0,-1 0-16 0 0,-1 0 23 0 0,2 0-10 0 0,0-1 34 0 0,-4-10 437 0 0,-3 6-136 0 0,-9-4 60 0 0,13 7-306 0 0,-1 1-24 0 0,0 0 33 0 0,-15 0 443 0 0,12 1-364 0 0,3 1-95 0 0,0-1-45 0 0,-11 0 140 0 0,14 0-222 0 0,1 0 0 0 0,0 0-1 0 0,-1 0 1 0 0,1 0 0 0 0,-1 0 0 0 0,1 1 0 0 0,-1-1-1 0 0,1 0 1 0 0,-1 1 0 0 0,1-1-11 0 0,-3 2 21 0 0,-21 12 25 0 0,20-7-46 0 0,5-7 0 0 0,0 1 0 0 0,0-1 0 0 0,-1 1 0 0 0,1-1 0 0 0,0 1 0 0 0,-1-1 0 0 0,1 0 0 0 0,0 1 0 0 0,-1-1 0 0 0,1 0 0 0 0,0 1 0 0 0,-1-1 0 0 0,1 0 0 0 0,-1 1 0 0 0,1-1 0 0 0,-1 0 0 0 0,1 0 0 0 0,-1 0 0 0 0,1 1 0 0 0,-1-1 0 0 0,1 0 0 0 0,-1 0 0 0 0,1 0 0 0 0,-1 0 0 0 0,1 0 0 0 0,-1 0 0 0 0,1 0 0 0 0,-1 0 0 0 0,1 0 0 0 0,-1 0 0 0 0,1 0 0 0 0,-1 0 0 0 0,-3-1 0 0 0,4 1 0 0 0,0 0 0 0 0,0-1 0 0 0,0 1 0 0 0,-1 0 0 0 0,1 0 0 0 0,0 0 0 0 0,0 0 0 0 0,0 0 0 0 0,0 0 0 0 0,-1 0 0 0 0,1 0 0 0 0,0 0 0 0 0,0 0 0 0 0,0 0 0 0 0,0 0 0 0 0,-1 0 0 0 0,1 0 0 0 0,0 0 0 0 0,0 0 0 0 0,0 0 0 0 0,0 0 0 0 0,0 0 0 0 0,-1 0 0 0 0,1 1 0 0 0,0-1 0 0 0,0 0 0 0 0,0 0 0 0 0,0 0 0 0 0,0 0 0 0 0,-1 0 0 0 0,1 0 0 0 0,0 0 0 0 0,0 1 0 0 0,-10 15 0 0 0,-6 16 0 0 0,3-16 0 0 0,8-12 0 0 0,2 1 0 0 0,-8 18 0 0 0,8-18 0 0 0,-2 6 0 0 0,10-1 0 0 0,-2-5 0 0 0,3 11 0 0 0,4 0 0 0 0,-7-11 0 0 0,-3-4 0 0 0,0 0 0 0 0,1-1 0 0 0,-1 1 0 0 0,0 0 0 0 0,1-1 0 0 0,-1 1 0 0 0,0-1 0 0 0,1 1 0 0 0,-1 0 0 0 0,1-1 0 0 0,-1 1 0 0 0,1-1 0 0 0,-1 1 0 0 0,1-1 0 0 0,-1 0 0 0 0,1 1 0 0 0,0-1 0 0 0,-1 0 0 0 0,1 1 0 0 0,-1-1 0 0 0,1 0 0 0 0,0 1 0 0 0,4 1 0 0 0,27 25 0 0 0,3-14 0 0 0,-28-11 0 0 0,0 0 0 0 0,-1 1 0 0 0,1 0 0 0 0,-1 0 0 0 0,1 0 0 0 0,1 2 0 0 0,71 43 0 0 0,-33-18 12 0 0,-36-26 25 0 0,-7-3-26 0 0,-1 0-1 0 0,0 0 1 0 0,0 1-1 0 0,1-1 1 0 0,-1 0-1 0 0,0 1 1 0 0,0 0-1 0 0,0-1 1 0 0,0 1-11 0 0,3 4 24 0 0,2 0 5 0 0,13 14 60 0 0,-7-7-23 0 0,-10-10 20 0 0,-3 0 96 0 0,0 3-84 0 0,0 1 82 0 0,-2 2 136 0 0,-4-3-53 0 0,-2-5-180 0 0,-6 2 133 0 0,4 2-43 0 0,2 0-50 0 0,-6 2 81 0 0,3-1-109 0 0,4-3-72 0 0,5-2-18 0 0,0 0 0 0 0,0-1-1 0 0,0 1 1 0 0,0-1-1 0 0,0 0 1 0 0,0 1 0 0 0,0-1-1 0 0,0 0 1 0 0,0 0 0 0 0,0 0-1 0 0,-1-1-4 0 0,-7 1 29 0 0,6 0-22 0 0,0 1 0 0 0,0-1-1 0 0,0 1 1 0 0,0 0 0 0 0,0 0-1 0 0,0 0 1 0 0,0 1 0 0 0,1-1-1 0 0,-1 1 1 0 0,-2 1-7 0 0,3-2 0 0 0,0 0 0 0 0,1 0 0 0 0,-1-1 1 0 0,0 1-1 0 0,0-1 0 0 0,0 0 0 0 0,0 0 0 0 0,0 0 1 0 0,0 0-1 0 0,1-1 0 0 0,-1 1 0 0 0,0-1 0 0 0,0 0 0 0 0,0 1 1 0 0,1-1-1 0 0,-1 0 0 0 0,0-1 0 0 0,1 1 0 0 0,-1 0 1 0 0,-1-2-1 0 0,0 1-4 0 0,-1 0-40 0 0,-6 1 62 0 0,7 1-56 0 0,0 0-75 0 0,1-1-104 0 0,2 0 59 0 0,0 0-38 0 0,0 0-112 0 0,0 0-65 0 0,0-1-57 0 0,1 0-49 0 0,-1-2-346 0 0,-1 1-68 0 0,-2-3-827 0 0,-5-4-979 0 0,9 10 2697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02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17 208 6192 0 0,'0'0'133'0'0,"0"0"23"0"0,0 0 13 0 0,3 0-18 0 0,2 0-118 0 0,3 0 64 0 0,0 0 83 0 0,-3 0 98 0 0,1-2 335 0 0,2-5-256 0 0,-6 6-244 0 0,0 0 1 0 0,1 0 0 0 0,-1 0 0 0 0,0 1-1 0 0,1-1 1 0 0,-1 1 0 0 0,0-1-1 0 0,1 1 1 0 0,1 0-114 0 0,8-1 272 0 0,-1 0-34 0 0,2-6 24 0 0,0 1-13 0 0,-2 4-35 0 0,1 0-29 0 0,-3-2-50 0 0,4-3 6 0 0,4 6-12 0 0,-3 1-17 0 0,1-4 55 0 0,0-3-41 0 0,-12 5-99 0 0,1 1 0 0 0,-1 0 0 0 0,1 0 0 0 0,0 1 0 0 0,-1-1 1 0 0,1 1-1 0 0,3 0-27 0 0,10-1 118 0 0,-16 1-105 0 0,1 0 1 0 0,0 0 0 0 0,-1 0 0 0 0,1-1 0 0 0,0 1 0 0 0,-1-1-1 0 0,1 1 1 0 0,-1-1 0 0 0,1 1 0 0 0,0-1 0 0 0,-1 0 0 0 0,0 0-1 0 0,1 0 1 0 0,-1 0-14 0 0,8-4 53 0 0,23-11 165 0 0,-16 8-141 0 0,-1 0-58 0 0,-1 3-19 0 0,-14 4 0 0 0,1 0 1 0 0,-1 0 0 0 0,0 1 0 0 0,1-1 0 0 0,-1 0 0 0 0,0 0 0 0 0,0 0-1 0 0,0 0 1 0 0,1 1 0 0 0,-1-1 0 0 0,0 0 0 0 0,0 0 0 0 0,0 0 0 0 0,-1-1-1 0 0,1-17 75 0 0,0 13-48 0 0,0 2-5 0 0,0 2 42 0 0,0-1 0 0 0,0 2-53 0 0,0-1 0 0 0,0 1 0 0 0,0 0 0 0 0,0-1 0 0 0,-1 1 0 0 0,1 0 0 0 0,0-1 0 0 0,-1 1 0 0 0,1 0 0 0 0,-1 0 0 0 0,0 0-1 0 0,1-1 1 0 0,-1 1 0 0 0,0 0 0 0 0,0 0 0 0 0,0 0-11 0 0,-7-5 33 0 0,-5 4 47 0 0,8-1 0 0 0,-6-5-19 0 0,-3 4 57 0 0,-19 3 195 0 0,30 1-285 0 0,-5-1 41 0 0,-4 1 1 0 0,0 3-57 0 0,3 2-13 0 0,8-4 0 0 0,0 0 0 0 0,-1 0 0 0 0,1 0 0 0 0,-1 0 0 0 0,1-1 0 0 0,-1 1 0 0 0,1 0 0 0 0,-1-1 0 0 0,0 1 0 0 0,1-1 0 0 0,-1 0 0 0 0,0 0 0 0 0,1 1 0 0 0,-1-1 0 0 0,-2 0 6 0 0,1 1 1 0 0,-1 0 0 0 0,1 0 0 0 0,0 0 0 0 0,-1 0 0 0 0,1 0 0 0 0,0 1 0 0 0,0-1 0 0 0,0 1 0 0 0,0 0 0 0 0,0 0 0 0 0,0 1-7 0 0,-17 8 61 0 0,14-8-48 0 0,0 0 0 0 0,0 0 1 0 0,0 0-1 0 0,0 1 1 0 0,0 0-1 0 0,1 1 0 0 0,-1-1 1 0 0,1 1-1 0 0,0 0 0 0 0,1 0 1 0 0,-1 1-14 0 0,-11 10 13 0 0,4-2 4 0 0,0 4 56 0 0,9-12-45 0 0,-1 0 1 0 0,0-1-1 0 0,0 0 0 0 0,0 0 1 0 0,-1 0-29 0 0,-3 3 54 0 0,5-5-31 0 0,0 0 0 0 0,0-1-1 0 0,0 1 1 0 0,1 0 0 0 0,0 0-1 0 0,-1 2-22 0 0,2-4 14 0 0,0 1 0 0 0,1-1 0 0 0,-1 1-1 0 0,1-1 1 0 0,-1 1 0 0 0,1-1-1 0 0,0 1 1 0 0,-1 0 0 0 0,1-1 0 0 0,0 2-14 0 0,0-1 13 0 0,0 0 0 0 0,0-1 1 0 0,-1 1-1 0 0,1 0 0 0 0,0-1 1 0 0,-1 1-1 0 0,1 0 0 0 0,-1-1 1 0 0,0 1-1 0 0,1-1 0 0 0,-1 1 1 0 0,0-1-1 0 0,0 1 0 0 0,0-1 1 0 0,0 0-1 0 0,0 1 0 0 0,0-1 1 0 0,-1 1-14 0 0,-1 2 86 0 0,2 0-50 0 0,4 5-47 0 0,-2-8 20 0 0,15 31 7 0 0,-16-31-12 0 0,1 0 1 0 0,-1 0 0 0 0,1 0 0 0 0,0 0 0 0 0,-1-1 0 0 0,1 1-1 0 0,0 0 1 0 0,-1 0 0 0 0,1-1 0 0 0,0 1 0 0 0,0 0 0 0 0,0-1 0 0 0,0 1-1 0 0,0-1 1 0 0,0 1 0 0 0,0-1 0 0 0,0 1 0 0 0,0-1 0 0 0,0 0-1 0 0,0 0 1 0 0,0 1 0 0 0,0-1 0 0 0,0 0 0 0 0,0 0 0 0 0,0 0 0 0 0,1 0-5 0 0,0 0 11 0 0,1 0 0 0 0,-1 1 0 0 0,0-1 1 0 0,1 1-1 0 0,-1-1 0 0 0,0 1 0 0 0,1 0 1 0 0,-1 0-12 0 0,15 4 47 0 0,-15-4-44 0 0,0-1 0 0 0,1-1-1 0 0,-1 1 1 0 0,0 0 0 0 0,1 0 0 0 0,-1-1 0 0 0,0 0 0 0 0,1 0-3 0 0,7-1 10 0 0,-3 0 6 0 0,1 1 1 0 0,0 1 0 0 0,-1-1-1 0 0,1 2 1 0 0,4-1-17 0 0,-5 1 13 0 0,0-1 0 0 0,0 0 0 0 0,0-1 0 0 0,0 0 0 0 0,4-1-13 0 0,2-1-61 0 0,-1 1 35 0 0,39-8 54 0 0,-36 7-77 0 0,1 1-80 0 0,-8 0 17 0 0,1 1-37 0 0,1-1-39 0 0,0 1-46 0 0,-6 0 5 0 0,1 1-36 0 0,5-1-361 0 0,-3 0 84 0 0,0 1-50 0 0,7 0-698 0 0,6 0-552 0 0,8 0-1048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02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415 112 6648 0 0,'0'0'149'0'0,"0"0"23"0"0,0 0 12 0 0,0-2-25 0 0,0-13-14 0 0,1 5 66 0 0,-1 1 141 0 0,-1 5-153 0 0,0 1-90 0 0,0 1-77 0 0,-10-3 328 0 0,6-2-89 0 0,5 7-253 0 0,0-1-1 0 0,0 1 0 0 0,-1-1 1 0 0,1 1-1 0 0,0 0 0 0 0,0-1 1 0 0,-1 1-1 0 0,1 0 0 0 0,0-1 0 0 0,0 1 1 0 0,-1 0-1 0 0,1-1 0 0 0,0 1 1 0 0,-1 0-1 0 0,1 0 0 0 0,-1 0 1 0 0,1-1-1 0 0,0 1 0 0 0,-1 0 0 0 0,1 0 1 0 0,-1 0-1 0 0,1 0 0 0 0,0 0 1 0 0,-1-1-1 0 0,1 1 0 0 0,-1 0 1 0 0,1 0-1 0 0,-1 0 0 0 0,1 0 0 0 0,0 0 1 0 0,-1 1-18 0 0,-4-4 416 0 0,-6-10-11 0 0,9 8-305 0 0,1 4-76 0 0,1 0 0 0 0,0 1-1 0 0,0-1 1 0 0,-1 0-1 0 0,1 1 1 0 0,-1-1-1 0 0,1 1 1 0 0,0-1 0 0 0,-1 0-1 0 0,1 1 1 0 0,-1-1-1 0 0,1 1 1 0 0,-1-1-1 0 0,1 1 1 0 0,-1 0 0 0 0,0-1-1 0 0,1 1 1 0 0,-1 0-1 0 0,1-1 1 0 0,-1 1-1 0 0,0 0 1 0 0,0-1-24 0 0,-4-1 94 0 0,-3-3 72 0 0,7 4-131 0 0,-1 0 0 0 0,1 0 1 0 0,-1 0-1 0 0,1 1 0 0 0,-1-1 0 0 0,1 0 0 0 0,-1 1 1 0 0,1-1-1 0 0,-1 1 0 0 0,0-1 0 0 0,1 1 1 0 0,-1 0-1 0 0,0 0 0 0 0,0 0-35 0 0,-14 0 177 0 0,0 0-40 0 0,-32 0 188 0 0,47 0-314 0 0,-1 0 0 0 0,0 0 0 0 0,1 0 1 0 0,-1 1-1 0 0,0-1 0 0 0,1 1 1 0 0,-1-1-1 0 0,1 1 0 0 0,-1-1 0 0 0,1 1 1 0 0,-1 0-1 0 0,1 0 0 0 0,-1 0 1 0 0,1 0-12 0 0,-7 4 50 0 0,-2 0 14 0 0,-15 9 62 0 0,-2-1-44 0 0,25-12-71 0 0,0-1 0 0 0,-1 1-1 0 0,1 0 1 0 0,0 1 0 0 0,0-1 0 0 0,0 0 0 0 0,0 1 0 0 0,0-1 0 0 0,-1 1-11 0 0,-9 14 44 0 0,-4 6-26 0 0,-3-4-18 0 0,13-13 0 0 0,-1 1 0 0 0,1 0 0 0 0,0 0 0 0 0,1 0 0 0 0,0 1 0 0 0,-3 3 0 0 0,-7 22 0 0 0,11-20 0 0 0,3-3 0 0 0,-10 18 0 0 0,10-26 0 0 0,1 0 0 0 0,0-1 0 0 0,-1 1 0 0 0,1 0 0 0 0,0-1 0 0 0,0 1 0 0 0,0 0 0 0 0,0 0 0 0 0,0-1 0 0 0,0 1 0 0 0,0 0 0 0 0,0 0 0 0 0,0-1 0 0 0,0 1 0 0 0,0 0 0 0 0,0-1 0 0 0,0 1 0 0 0,0 0 0 0 0,1 0 0 0 0,-1-1 0 0 0,1 1 0 0 0,1 6 1 0 0,1-1 0 0 0,1 0 0 0 0,-1 0 1 0 0,1 0-1 0 0,0 0 0 0 0,1 0-1 0 0,-3-5 6 0 0,-1 0-1 0 0,0-1 0 0 0,0 1 1 0 0,0-1-1 0 0,0 1 0 0 0,0-1 1 0 0,1 1-1 0 0,-1-1 0 0 0,0 0 0 0 0,0 1 1 0 0,1-1-1 0 0,-1 0 0 0 0,0 0 1 0 0,0 0-1 0 0,1 0 0 0 0,-1 0 1 0 0,0 0-1 0 0,2-1-5 0 0,8 1 49 0 0,1 1 12 0 0,3-1 52 0 0,-13 0-90 0 0,0 0 1 0 0,0 0-1 0 0,0 0 1 0 0,0 0-1 0 0,0-1 1 0 0,0 1-1 0 0,0-1 0 0 0,0 0 1 0 0,1 0-24 0 0,15-9 167 0 0,9 5-13 0 0,10-11 12 0 0,-30 12-145 0 0,1 0 1 0 0,-2 0 0 0 0,1 0 0 0 0,0-1-1 0 0,3-4-21 0 0,-3 4 15 0 0,-1 0-1 0 0,1 1 1 0 0,-1-1-1 0 0,1 1 1 0 0,6-2-15 0 0,-8 4 10 0 0,0 0 0 0 0,0 0 0 0 0,-1-1 0 0 0,1 0 1 0 0,0 0-1 0 0,-1 0 0 0 0,0 0 0 0 0,0-1 0 0 0,0 1 0 0 0,0-1 0 0 0,2-3-10 0 0,5-5 44 0 0,-7 9-32 0 0,-1-1 1 0 0,0 0-1 0 0,-1 0 1 0 0,1-1-1 0 0,-1 1 1 0 0,1-1 0 0 0,0-4-13 0 0,-1 4 9 0 0,1 0 1 0 0,-1 0 0 0 0,1 0-1 0 0,0 0 1 0 0,0 0 0 0 0,1 0-1 0 0,-1 1 1 0 0,2-1-10 0 0,6-8 11 0 0,-9-1-23 0 0,-2 12-52 0 0,0 2-23 0 0,-2 13 23 0 0,-3-4 52 0 0,4-7 13 0 0,0 0-1 0 0,0 0 1 0 0,0-1-1 0 0,0 1 1 0 0,0 0-1 0 0,0 0 1 0 0,1 0-1 0 0,-1 0 1 0 0,1-1-1 0 0,0 1 1 0 0,-1 0-1 0 0,1 0 1 0 0,0 2-1 0 0,1 6 0 0 0,-1-6 0 0 0,1-1 0 0 0,-1 1 0 0 0,0 0 0 0 0,-1-1 0 0 0,1 1 0 0 0,0 0 0 0 0,-1-1 0 0 0,0 1 0 0 0,0 1 0 0 0,-4 6 0 0 0,4-8 0 0 0,-1 0 0 0 0,1 0 0 0 0,0 0 0 0 0,0 0 0 0 0,0 0 0 0 0,0 0 0 0 0,1 1 0 0 0,0-1 0 0 0,-1 0 0 0 0,1 3 0 0 0,0 50 22 0 0,1 31-41 0 0,0 23-10 0 0,-1-37 61 0 0,0-13 57 0 0,-2-1 78 0 0,2-59-286 0 0,1 0-44 0 0,0 0-65 0 0,0 0-116 0 0,0 0 120 0 0,0 0-32 0 0,1-1-344 0 0,0 1 84 0 0,0 0-45 0 0,1-2-658 0 0,-1-2-518 0 0,-2-5-982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03.2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33 7912 0 0,'0'0'232'0'0,"-3"2"-14"0"0,-4 7-162 0 0,6-8-57 0 0,0 1 0 0 0,0-1 0 0 0,1 0 0 0 0,-1 1 0 0 0,1-1 1 0 0,-1 1-1 0 0,1-1 0 0 0,-1 1 0 0 0,1 0 0 0 0,0-1 1 0 0,0 1-1 0 0,0 1 1 0 0,-1 7 26 0 0,-1-1 48 0 0,-3 4 170 0 0,3-11-191 0 0,1 0 0 0 0,0 1 0 0 0,0-1 0 0 0,0 0 0 0 0,1 1 0 0 0,-1-1 0 0 0,1 1 0 0 0,-1 0 1 0 0,1-1-1 0 0,0 1 0 0 0,0 1-53 0 0,0 5 235 0 0,0-2-59 0 0,0 3 24 0 0,0 4 35 0 0,0-8-105 0 0,0 2 57 0 0,0 2 80 0 0,0-1-33 0 0,1-1-65 0 0,2-1-27 0 0,1 1-1 0 0,0 1 0 0 0,-2-2-2 0 0,-1 0 28 0 0,0 2 64 0 0,1 5 132 0 0,4-4-81 0 0,-1-2-81 0 0,0 3 80 0 0,0-1 14 0 0,4 1-71 0 0,4 5 26 0 0,-11-11-195 0 0,-1-4-43 0 0,-1-1 1 0 0,0 1-1 0 0,0 0 0 0 0,1-1 1 0 0,-1 1-1 0 0,0 0 0 0 0,1-1 1 0 0,-1 1-1 0 0,1-1 0 0 0,-1 1 1 0 0,1-1-1 0 0,-1 1 0 0 0,1-1 1 0 0,-1 1-1 0 0,1-1 0 0 0,-1 0 1 0 0,1 1-1 0 0,0-1 0 0 0,-1 0 1 0 0,1 1-1 0 0,0-1 0 0 0,0 0-12 0 0,4 3 48 0 0,13 7 138 0 0,9-4 46 0 0,-14 0-75 0 0,-4-1 1 0 0,6-3 37 0 0,-11-2-154 0 0,-1 0 0 0 0,1-1 1 0 0,-1 0-1 0 0,0 1 0 0 0,1-1 0 0 0,-1 0 1 0 0,1 0-1 0 0,0-1-41 0 0,12-4 174 0 0,11 0 74 0 0,-6-4 0 0 0,8 4-18 0 0,-10 1-130 0 0,-14 4-66 0 0,0-1 1 0 0,-1 0-1 0 0,1 0 0 0 0,0 0 1 0 0,-1-1-1 0 0,0 1 1 0 0,0-1-1 0 0,0 0 0 0 0,1-1-34 0 0,3-4 58 0 0,-5 5-37 0 0,0 0 0 0 0,0-1 0 0 0,1 1 0 0 0,-1 0 0 0 0,1 1 0 0 0,0-1-21 0 0,2 0 22 0 0,-1 1-8 0 0,-1-1 1 0 0,1 1 0 0 0,-1-1-1 0 0,1 0 1 0 0,1-2-15 0 0,3-7 51 0 0,-5-6 42 0 0,-3 6-36 0 0,-1 9-43 0 0,0 0 1 0 0,0 0 0 0 0,0-1 0 0 0,0 1 0 0 0,0 0 0 0 0,0 0 0 0 0,-1-1 0 0 0,0 1 0 0 0,0 0-1 0 0,0-1-14 0 0,-3-4 10 0 0,-1-2-30 0 0,-2-6-42 0 0,6 10 48 0 0,-6-14-35 0 0,0 6-27 0 0,1 2-39 0 0,-2 3-67 0 0,-3-8-153 0 0,1-3-84 0 0,10 17 331 0 0,-2 0 0 0 0,1 0 1 0 0,0-1-1 0 0,-1 1 0 0 0,1 1 0 0 0,-1-1 0 0 0,0 0 1 0 0,0 0-1 0 0,0 1 0 0 0,0-1 0 0 0,-1 1 0 0 0,1-1 1 0 0,-3-1 87 0 0,2 3-46 0 0,-1-1-92 0 0,2 1-81 0 0,0 0-88 0 0,0 0-90 0 0,1 0-94 0 0,0-1-96 0 0,1 1-99 0 0,-1-2-102 0 0,1 0-104 0 0,0 1-897 0 0,0 2-1007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09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1 209 6072 0 0,'9'-1'88'0'0,"6"-6"225"0"0,-11 4-264 0 0,-1 1-42 0 0,15-2 98 0 0,1 5-47 0 0,-8-1-46 0 0,-1 0 2 0 0,-4-2 40 0 0,3-3 84 0 0,1-1 137 0 0,3 3 102 0 0,1 1 12 0 0,-4-4-76 0 0,-2 1-92 0 0,6 0 228 0 0,-9-6-7 0 0,6 4-21 0 0,3 0-107 0 0,-10 5-209 0 0,2 0 6 0 0,2 1 11 0 0,-8 2-119 0 0,0-1 0 0 0,0 0 0 0 0,0 0 0 0 0,0 0-1 0 0,0 0 1 0 0,0 0 0 0 0,0 0 0 0 0,0 0 0 0 0,0 0 0 0 0,0 0 0 0 0,0 0 0 0 0,1 0-1 0 0,-1 0 1 0 0,0 0 0 0 0,0 0 0 0 0,0 0 0 0 0,0 0 0 0 0,0 0 0 0 0,0 0 0 0 0,0 0-1 0 0,0 0 1 0 0,0-1 0 0 0,0 1 0 0 0,1 0 0 0 0,-1 0 0 0 0,0 0 0 0 0,0 0 0 0 0,0 0-1 0 0,0 0 1 0 0,0 0 0 0 0,0 0 0 0 0,0 0 0 0 0,0 0 0 0 0,0 0 0 0 0,0 0 0 0 0,0 0-1 0 0,0 0 1 0 0,0-1 0 0 0,0 1 0 0 0,0 0 0 0 0,0 0 0 0 0,0 0 0 0 0,0 0 0 0 0,0 0-1 0 0,0 0 1 0 0,0 0 0 0 0,0 0 0 0 0,0 0 0 0 0,0 0 0 0 0,0-1 0 0 0,0 1 0 0 0,0 0-1 0 0,0 0 1 0 0,0 0 0 0 0,0 0 0 0 0,0 0 0 0 0,0 0-3 0 0,0-1 22 0 0,0-1 0 0 0,0 1-1 0 0,0 0 1 0 0,0 0 0 0 0,1 0 0 0 0,-1 0 0 0 0,0 0 0 0 0,1 0-1 0 0,-1-1 1 0 0,1 1 0 0 0,-1 0 0 0 0,1 0-22 0 0,5-7 163 0 0,3-1 47 0 0,1-2-34 0 0,-7 7-8 0 0,-2 0-88 0 0,-2-4-17 0 0,1 8-38 0 0,0-4 133 0 0,1 2-106 0 0,-1-1-35 0 0,0-1-8 0 0,0 2 42 0 0,0 0 59 0 0,-1 1 90 0 0,-14-14 49 0 0,1 0-63 0 0,8 12-53 0 0,1 4-86 0 0,0 0-1 0 0,0-5 85 0 0,-14-8 8 0 0,18 12-132 0 0,0-1 0 0 0,0 1 0 0 0,0-1-1 0 0,0 1 1 0 0,1 0 0 0 0,-1 0 0 0 0,0-1-1 0 0,0 1 1 0 0,0 0 0 0 0,0 0 0 0 0,0 0-1 0 0,0 0 1 0 0,0 0 0 0 0,0 0 0 0 0,0 0-1 0 0,0 1 1 0 0,1-1 0 0 0,-1 0-1 0 0,0 0 1 0 0,0 1 0 0 0,0-1 0 0 0,0 0-1 0 0,0 1 1 0 0,1-1 0 0 0,-1 1 0 0 0,0-1-7 0 0,-1 4 37 0 0,-4 3 12 0 0,3-6-45 0 0,1-1 1 0 0,0 1-1 0 0,-1-1 0 0 0,0 1 0 0 0,1-1 0 0 0,-1 0 1 0 0,0 0-5 0 0,3 0 0 0 0,-1 0 1 0 0,1 0 1 0 0,0-1 0 0 0,-1 1 0 0 0,1 0 0 0 0,0 0 0 0 0,-1 0 0 0 0,1 0-1 0 0,0 0 1 0 0,-1 0 0 0 0,1 1 0 0 0,0-1 0 0 0,-1 0 0 0 0,1 0-1 0 0,0 0 1 0 0,0 0 0 0 0,-1 0 0 0 0,1 0 0 0 0,0 1 0 0 0,-1-1-1 0 0,1 0 1 0 0,0 0 0 0 0,0 0 0 0 0,-1 1 0 0 0,1-1 0 0 0,0 0 0 0 0,0 0-2 0 0,-4 5 8 0 0,0-1 6 0 0,0-1-1 0 0,0 1 1 0 0,1-1-1 0 0,-2 1 1 0 0,-1 0-14 0 0,-5 1 41 0 0,10-5-39 0 0,0 0 0 0 0,0 1 0 0 0,0-1 0 0 0,0 1 1 0 0,0-1-1 0 0,0 1 0 0 0,0-1 0 0 0,0 1 0 0 0,0 0 0 0 0,0-1 0 0 0,0 1 1 0 0,0 0-1 0 0,0 0 0 0 0,0 0 0 0 0,0 0 0 0 0,1 0 0 0 0,-1 0 1 0 0,0 1-3 0 0,-13 25 132 0 0,-6 14 112 0 0,6-14-64 0 0,13-23-151 0 0,0-1 0 0 0,1 0 0 0 0,-1 0 0 0 0,1 0 0 0 0,-1 1 0 0 0,1-1 0 0 0,0 0 0 0 0,0 0 0 0 0,0 1 0 0 0,1-1-29 0 0,-1 9 106 0 0,3 2 4 0 0,3-4-35 0 0,-1-2-31 0 0,11 24 119 0 0,-14-27-143 0 0,-2-4-12 0 0,1 0 0 0 0,-1-1 0 0 0,0 1 0 0 0,1 0 0 0 0,-1-1 0 0 0,0 1 0 0 0,1-1 0 0 0,-1 1 0 0 0,1-1 0 0 0,-1 1 0 0 0,0-1 0 0 0,1 1 0 0 0,0-1 0 0 0,-1 1 0 0 0,1-1 0 0 0,-1 1 0 0 0,1-1 0 0 0,-1 0 0 0 0,1 1 0 0 0,0-1 0 0 0,-1 0 0 0 0,1 0-8 0 0,4 3 45 0 0,3 2 32 0 0,3 1 40 0 0,5-4 32 0 0,2 1-36 0 0,1 2-60 0 0,-13-3-51 0 0,-1 0 0 0 0,1-1 0 0 0,0 0 0 0 0,-1 0 0 0 0,5 0-2 0 0,73-1 67 0 0,-71 0-70 0 0,2 0-29 0 0,10-5 87 0 0,-16 3-111 0 0,-2 0-29 0 0,-1 1-51 0 0,1-1-59 0 0,1 1-71 0 0,-3 0 31 0 0,0 1-40 0 0,5-1-379 0 0,-2 0 87 0 0,0 1-54 0 0,7 0-734 0 0,5 0-575 0 0,10 0-1094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11.8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 7200 0 0,'0'0'165'0'0,"0"0"22"0"0,0 2 6 0 0,0 2-125 0 0,0 9 30 0 0,2 0-65 0 0,9 3-33 0 0,-8-7 19 0 0,-3-2 50 0 0,0-6-16 0 0,0 1 1 0 0,0 0 0 0 0,0-1-1 0 0,1 1 1 0 0,-1 0 0 0 0,1-1-1 0 0,-1 1 1 0 0,1-1-1 0 0,0 1 1 0 0,-1 0 0 0 0,1-1-1 0 0,0 0 1 0 0,0 1 0 0 0,0-1-54 0 0,4 8 283 0 0,0 2 184 0 0,0-1-109 0 0,-2 0-84 0 0,1 0-56 0 0,6 17 281 0 0,-5-16-231 0 0,0 3 150 0 0,2-10-146 0 0,-7-4-254 0 0,1 1 0 0 0,-1-1 0 0 0,1 0 0 0 0,-1 0 0 0 0,1 1 0 0 0,-1-1 0 0 0,0 0 0 0 0,1 1 0 0 0,-1-1 0 0 0,0 0 0 0 0,1 1 0 0 0,-1-1 0 0 0,0 1 0 0 0,1-1 0 0 0,-1 1 0 0 0,0-1 0 0 0,0 0 0 0 0,0 1 0 0 0,1-1 0 0 0,-1 1 0 0 0,0-1 0 0 0,0 1 0 0 0,0-1 0 0 0,0 1 0 0 0,0-1 0 0 0,0 1 0 0 0,0-1 0 0 0,0 1 0 0 0,0-1 0 0 0,0 1 0 0 0,0-1 0 0 0,0 1-18 0 0,0 5 174 0 0,1-1-37 0 0,5 7 160 0 0,-1-4-88 0 0,-3-2-14 0 0,-1 0 22 0 0,0 2 66 0 0,-1-3-217 0 0,1 12 162 0 0,-1-17-220 0 0,0 1 1 0 0,1-1-1 0 0,-1 1 0 0 0,0-1 1 0 0,0 0-1 0 0,1 1 0 0 0,-1-1 1 0 0,0 1-1 0 0,1-1 0 0 0,-1 0 1 0 0,0 1-1 0 0,1-1 0 0 0,-1 0 1 0 0,0 0-1 0 0,1 1 0 0 0,-1-1 0 0 0,1 0 1 0 0,-1 0-1 0 0,1 1 0 0 0,-1-1 1 0 0,0 0-1 0 0,1 0 0 0 0,-1 0 1 0 0,1 0-1 0 0,-1 0 0 0 0,1 0 1 0 0,-1 0-1 0 0,1 0 0 0 0,-1 0 1 0 0,1 0-9 0 0,-1 0 5 0 0,0 0 0 0 0,0 0 0 0 0,0 0 0 0 0,0 0 0 0 0,0 0 0 0 0,1 0 0 0 0,-1 0 1 0 0,0 0-1 0 0,0 0 0 0 0,0 0 0 0 0,0 0 0 0 0,0 0 0 0 0,0 0 0 0 0,0 0 0 0 0,0 0 1 0 0,0 0-1 0 0,0 0 0 0 0,1 0 0 0 0,-1 0 0 0 0,0 0 0 0 0,0 0 0 0 0,0 0 0 0 0,0 0 1 0 0,0 0-1 0 0,0 0 0 0 0,0 0 0 0 0,0 0 0 0 0,0 1 0 0 0,0-1 0 0 0,0 0 0 0 0,0 0 0 0 0,1 0 1 0 0,-1 0-1 0 0,0 0 0 0 0,0 0 0 0 0,0 0 0 0 0,0 0 0 0 0,0 0 0 0 0,0 0 0 0 0,0 0 1 0 0,0 1-1 0 0,0-1 0 0 0,0 0 0 0 0,0 0 0 0 0,0 0 0 0 0,0 0 0 0 0,0 0 0 0 0,0 0 1 0 0,0 0-1 0 0,0 0 0 0 0,0 0 0 0 0,0 0 0 0 0,0 1 0 0 0,0-1 0 0 0,0 0 0 0 0,0 0 1 0 0,0 0-6 0 0,0 2 11 0 0,0-1 42 0 0,-1 2 156 0 0,1-1 169 0 0,0-1 291 0 0,0-2-358 0 0,0 0-59 0 0,0-1-131 0 0,0 1-51 0 0,1-1-56 0 0,0 1-47 0 0,-1-1-52 0 0,1 0-57 0 0,4-6 190 0 0,-4 7-39 0 0,0-1-1 0 0,0 1 1 0 0,0-1-1 0 0,0 1 1 0 0,-1-1-1 0 0,1 1 1 0 0,0-1-1 0 0,-1 1 1 0 0,1-1-1 0 0,-1 0 1 0 0,0 1-1 0 0,0-1 1 0 0,1 0-1 0 0,-1 0-8 0 0,0-13 79 0 0,0 0-38 0 0,0-30-5 0 0,0 24 12 0 0,0 19-46 0 0,0-1-1 0 0,0 1 0 0 0,0-1 0 0 0,1 1 0 0 0,-1-1 1 0 0,1 0-1 0 0,0 1 0 0 0,-1-1 0 0 0,1 1 0 0 0,0 0 1 0 0,2-3-2 0 0,-2 3-1 0 0,0 0 1 0 0,0 0 0 0 0,0-1 0 0 0,0 1 0 0 0,0-1 0 0 0,-1 1 0 0 0,1-1 0 0 0,-1 0 0 0 0,0 1 0 0 0,1-1-1 0 0,-1-1 1 0 0,0 2 0 0 0,0 0 0 0 0,0 0 0 0 0,0 1 0 0 0,1-1 0 0 0,-1 1 0 0 0,0-1 0 0 0,1 0 0 0 0,0 1-1 0 0,-1-1 1 0 0,1 1 0 0 0,0-1 0 0 0,0 1 0 0 0,0-1 0 0 0,0 1 0 0 0,4-7-11 0 0,11-24-121 0 0,-11 18 60 0 0,6 9 12 0 0,-10 1 52 0 0,1 1 5 0 0,13-6 3 0 0,-9 6-1 0 0,4-2 1 0 0,1 10-3 0 0,-6-2-4 0 0,6 2-24 0 0,-9-5 30 0 0,-1 0-1 0 0,0 1 1 0 0,0-1 0 0 0,0 1 0 0 0,0-1-1 0 0,0 1 1 0 0,0-1 0 0 0,0 1 0 0 0,0 0-1 0 0,0 0 1 0 0,0-1 0 0 0,0 1 0 0 0,0 0-1 0 0,0 0 1 0 0,-1 0 0 0 0,1 0 0 0 0,0 0-1 0 0,0 1 2 0 0,1 3 2 0 0,-2-5-4 0 0,1 1-1 0 0,-1 0 1 0 0,0-1 0 0 0,0 1-1 0 0,1 0 1 0 0,-1-1-1 0 0,1 1 1 0 0,-1-1-1 0 0,0 1 1 0 0,1-1 0 0 0,-1 1-1 0 0,1-1 1 0 0,-1 1-1 0 0,1-1 1 0 0,0 1 0 0 0,-1-1-1 0 0,1 0 1 0 0,-1 1-1 0 0,1-1 1 0 0,0 0-1 0 0,-1 1 1 0 0,1-1 2 0 0,4 2-15 0 0,-3 0 14 0 0,0-1 0 0 0,-1 0 0 0 0,1 1 0 0 0,-1-1-1 0 0,1 1 1 0 0,-1-1 0 0 0,0 1 0 0 0,1 0 0 0 0,-1 0 0 0 0,0-1 0 0 0,0 1 0 0 0,-1 0 0 0 0,2 1 1 0 0,-1 0 0 0 0,1 0 0 0 0,-1 0 0 0 0,1 0 0 0 0,0 0 0 0 0,0 0 0 0 0,1 1 1 0 0,0-2-1 0 0,-1 1 0 0 0,1 0 0 0 0,-1 1 0 0 0,0-1 0 0 0,0 0 0 0 0,0 2-1 0 0,0-2 1 0 0,-1 1 0 0 0,2-1 0 0 0,-1 1 0 0 0,0-1 0 0 0,1 0 0 0 0,0 1 0 0 0,-1-2 0 0 0,0 0 0 0 0,-1 0 0 0 0,1 0 0 0 0,-1 0 0 0 0,0 0 0 0 0,0 0 0 0 0,0 0 0 0 0,0 1 0 0 0,0-1 0 0 0,0 0 0 0 0,0 0 0 0 0,-1 1 0 0 0,1-1 0 0 0,-1 1 0 0 0,0-1 0 0 0,1 0 0 0 0,-1 1 0 0 0,0-1 0 0 0,-1 2 0 0 0,1-3 0 0 0,0 0 0 0 0,0-1 0 0 0,0 1 0 0 0,0 0 0 0 0,0 0 0 0 0,0 0 0 0 0,1 0 0 0 0,-1 0 0 0 0,0-1 0 0 0,0 1 0 0 0,1 0 0 0 0,-1 0 0 0 0,0 0 0 0 0,1-1 0 0 0,-1 1 0 0 0,1 0 0 0 0,-1 0 0 0 0,1-1 0 0 0,-1 1 0 0 0,1 0 0 0 0,0-1 0 0 0,-1 1 0 0 0,1-1 0 0 0,0 1 0 0 0,-1-1 0 0 0,1 1 0 0 0,0-1 0 0 0,0 1 0 0 0,0-1 0 0 0,-1 0 0 0 0,2 1 1 0 0,-1-1-1 0 0,0 1 0 0 0,0-1 0 0 0,0 1 0 0 0,0-1 0 0 0,0 1 0 0 0,0 0 0 0 0,0-1 0 0 0,0 1 0 0 0,0 0 0 0 0,-1 0 0 0 0,1 0 0 0 0,0 0 0 0 0,0-1 0 0 0,-1 1 0 0 0,2 1-1 0 0,7 19 0 0 0,-7-15 15 0 0,0-1 0 0 0,1 1 0 0 0,0-1 0 0 0,0 0 0 0 0,0 0 0 0 0,3 4-14 0 0,-1-4 64 0 0,-5 1-37 0 0,1-1-11 0 0,-1-5-15 0 0,1 0 1 0 0,0 1 0 0 0,-1-1-1 0 0,1 0 1 0 0,0 0-1 0 0,-1 1 1 0 0,1-1 0 0 0,0 0-1 0 0,-1 0 1 0 0,1 0-1 0 0,0 0 1 0 0,-1 0 0 0 0,1 0-1 0 0,0 0 1 0 0,-1 0-2 0 0,3 0 66 0 0,-3 0 14 0 0,0 0 0 0 0,0 0-2 0 0,0 0-6 0 0,0 0 13 0 0,0 0-13 0 0,0-2-8 0 0,0-30 35 0 0,0 21-105 0 0,0 10 6 0 0,0 1 0 0 0,0-1 0 0 0,0 1 0 0 0,0-1 0 0 0,-1 0 0 0 0,1 1 0 0 0,0-1 0 0 0,0 0 0 0 0,1 1 0 0 0,-1-1 0 0 0,0 1 0 0 0,0-1 0 0 0,0 0 0 0 0,0 1 0 0 0,1-1 0 0 0,-1 1 0 0 0,0-1 0 0 0,0 1 0 0 0,1-1 0 0 0,-1 1 0 0 0,0-1 0 0 0,1 1 0 0 0,-1-1 0 0 0,1 1 0 0 0,-1-1 0 0 0,0 1 0 0 0,1-1 0 0 0,-1 1 0 0 0,1 0 0 0 0,6-8 0 0 0,-1-16 0 0 0,-4 17 0 0 0,1 0 0 0 0,1 1 0 0 0,-1-1 0 0 0,1 1 0 0 0,0 0 0 0 0,1 0 0 0 0,-1 1 0 0 0,1-1 0 0 0,0 1 0 0 0,1-1 0 0 0,21-19 0 0 0,-18 20 0 0 0,3 1 0 0 0,-4-1 0 0 0,-7 4 0 0 0,1 0 0 0 0,-1 0 0 0 0,1 0 0 0 0,-1 0 0 0 0,1 1 0 0 0,-1-1 0 0 0,1 1 0 0 0,0-1 0 0 0,-1 1 0 0 0,1-1 0 0 0,0 1 0 0 0,-1 0 0 0 0,1 0 0 0 0,0 0 0 0 0,30 0-12 0 0,-15 0-35 0 0,-15 1 45 0 0,0-1 1 0 0,0 0-1 0 0,0 1 1 0 0,0-1-1 0 0,-1 1 1 0 0,1-1-1 0 0,0 1 0 0 0,0 0 1 0 0,-1 0-1 0 0,1 0 1 0 0,0 0-1 0 0,-1 0 1 0 0,1 0-1 0 0,-1 0 1 0 0,1 1 1 0 0,4 2-45 0 0,-1-4 35 0 0,0 1 11 0 0,0 13-1 0 0,8 2-28 0 0,0 0-17 0 0,-9-1 54 0 0,-4-8-9 0 0,-1-5 0 0 0,1-1 0 0 0,0 1 0 0 0,0 0 0 0 0,0-1 0 0 0,0 1 0 0 0,0 0 0 0 0,0-1 0 0 0,1 1 0 0 0,-1 0 0 0 0,1-1 0 0 0,-1 1 0 0 0,1 1 0 0 0,6 1 0 0 0,-7-4 0 0 0,1 1 0 0 0,-1-1 0 0 0,1 0 0 0 0,-1 0 0 0 0,1 1 0 0 0,-1-1 0 0 0,0 0 0 0 0,1 1 0 0 0,-1-1 0 0 0,0 0 0 0 0,1 1 0 0 0,-1-1 0 0 0,0 1 0 0 0,1-1 0 0 0,-1 1 0 0 0,0-1 0 0 0,0 0 0 0 0,0 1 0 0 0,1-1 0 0 0,-1 1 0 0 0,0-1 0 0 0,0 1 0 0 0,0-1 0 0 0,0 1 0 0 0,0-1 0 0 0,0 1 0 0 0,0-1 0 0 0,0 1 0 0 0,0-1 0 0 0,0 1 0 0 0,0-1 0 0 0,0 1 0 0 0,0 31 0 0 0,0 0 0 0 0,0-10 1 0 0,0 2-68 0 0,0-22 8 0 0,0-2-21 0 0,0 0-52 0 0,0 0-133 0 0,2 0-240 0 0,0 0 381 0 0,0 0 13 0 0,-1 0-15 0 0,1 0-39 0 0,-1 0-11 0 0,0 0-40 0 0,0 0-46 0 0,0 0-52 0 0,0 0-56 0 0,-1 0-51 0 0,1 0-47 0 0,-1 0-41 0 0,0 0-146 0 0,1 0-40 0 0,-1 0-177 0 0,0 0-480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12.0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9728 0 0,'0'0'222'0'0,"0"0"30"0"0,-3 3 18 0 0,-1 1-179 0 0,4-4-83 0 0,-1 0-1 0 0,1 1 1 0 0,-1-1 0 0 0,1 0 0 0 0,-1 1 0 0 0,1-1 0 0 0,-1 1 0 0 0,1-1 0 0 0,0 1 0 0 0,-1-1 0 0 0,1 1 0 0 0,0 0 0 0 0,-1-1 0 0 0,1 1 0 0 0,0-1 0 0 0,0 1 0 0 0,-1 0-8 0 0,-1 31 46 0 0,2-24-23 0 0,-1-2 35 0 0,2 0 35 0 0,0 1 36 0 0,1-2 38 0 0,0-1-34 0 0,1 0-12 0 0,1 3 52 0 0,-3-4-77 0 0,0 0 37 0 0,0 0 13 0 0,-1 0 40 0 0,1 1 44 0 0,-1 0 51 0 0,0 4-9 0 0,-1-4-181 0 0,1-1 0 0 0,0 1 1 0 0,0-1-1 0 0,0 1 1 0 0,0 0-1 0 0,1-1 1 0 0,-1 1-1 0 0,1-1 1 0 0,1 2-92 0 0,3 3 161 0 0,0 3 6 0 0,-2 2-85 0 0,-3-6-71 0 0,-1-6-11 0 0,1 1 0 0 0,0 0 0 0 0,0-1 1 0 0,0 1-1 0 0,0 0 0 0 0,0-1 0 0 0,1 1 1 0 0,-1 0-1 0 0,0-1 0 0 0,1 1 0 0 0,-1 0 1 0 0,2 0-1 0 0,8 4 17 0 0,-4 7 64 0 0,4 0-5 0 0,-7-10-10 0 0,-3 1-17 0 0,0-1-33 0 0,0 3-40 0 0,0-3-84 0 0,0-3 38 0 0,0 0-62 0 0,0 0-73 0 0,0 0 60 0 0,0 0-34 0 0,0 0-36 0 0,0 0-34 0 0,0 0-340 0 0,0 0 79 0 0,1 0-47 0 0,1 0-657 0 0,2 0-519 0 0,5 0-986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12.3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65 8952 0 0,'0'0'200'0'0,"-3"-3"33"0"0,0 0-152 0 0,1 1-45 0 0,-1-1 30 0 0,0 0 40 0 0,-2-2 65 0 0,1 1-138 0 0,-2-5-23 0 0,3 2-16 0 0,-3-1 4 0 0,-1 7 68 0 0,5 1 30 0 0,1 0 107 0 0,1 0 176 0 0,0 0 5 0 0,0-1-165 0 0,-3-1-106 0 0,-2-3-36 0 0,0 0-61 0 0,2 2-104 0 0,3 3-59 0 0,0 0-11 0 0,0 0-2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12.8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240 17 8840 0 0,'0'0'197'0'0,"0"0"24"0"0,-3 0 19 0 0,-4-2-103 0 0,3-3-52 0 0,-1-2-53 0 0,5 7-32 0 0,-1 0 0 0 0,0-1 0 0 0,0 1 0 0 0,0 0 0 0 0,1-1 0 0 0,-1 1 0 0 0,0 0 0 0 0,0 0 0 0 0,0 0 0 0 0,0 0 0 0 0,0 0 0 0 0,1 0 0 0 0,-1 0 0 0 0,-1 0 0 0 0,-5 0 22 0 0,0 0 40 0 0,-7 0 168 0 0,1 0 48 0 0,1 0 57 0 0,-27 0 892 0 0,22 0-770 0 0,9 0-268 0 0,0 0-41 0 0,0 0-47 0 0,0 0-56 0 0,3 2 77 0 0,-9 9-10 0 0,1-8-34 0 0,8-1-23 0 0,-6 9-59 0 0,8-6-55 0 0,1 9 45 0 0,-9 2 14 0 0,11-16 0 0 0,-1 1 0 0 0,1 0 0 0 0,0-1 0 0 0,0 1 0 0 0,-1 0 0 0 0,1 0 0 0 0,0-1 0 0 0,0 1 0 0 0,0 0 0 0 0,0-1 0 0 0,0 1 0 0 0,0 0 0 0 0,0 0 0 0 0,0-1 0 0 0,0 1 0 0 0,1 0 0 0 0,-1 0 0 0 0,0-1 0 0 0,0 1 0 0 0,0 0 0 0 0,1 0 0 0 0,10 15 0 0 0,-11-15 0 0 0,1 0 0 0 0,-1 1 0 0 0,0-1 0 0 0,1 1 0 0 0,-1-1 0 0 0,0 1 0 0 0,0-1 0 0 0,0 1 0 0 0,0-1 0 0 0,0 1 0 0 0,0 5 0 0 0,0-5 0 0 0,0 0 0 0 0,0 0 0 0 0,0 1 0 0 0,0-1 0 0 0,0 0 0 0 0,0 0 0 0 0,1 0 0 0 0,-1 0 0 0 0,1 0 0 0 0,0 2 0 0 0,15 25 0 0 0,-5-24 0 0 0,-6 6-15 0 0,24 5-58 0 0,-13-11 73 0 0,0 8 0 0 0,-14-11 0 0 0,0 0 0 0 0,0-1 0 0 0,0 1 0 0 0,0-1 0 0 0,0 0 0 0 0,0 0 0 0 0,0 0 0 0 0,0 0 0 0 0,0 0 0 0 0,1 0 0 0 0,-1-1 0 0 0,0 1 0 0 0,1-1 0 0 0,-1 1 0 0 0,11 2 0 0 0,9 8 0 0 0,7-6 0 0 0,51 22 0 0 0,-67-25 0 0 0,-10-1 0 0 0,-1-1 0 0 0,0 0 0 0 0,1 1 0 0 0,-1 0 0 0 0,0-1 0 0 0,1 1 0 0 0,-1 0 0 0 0,0 0 0 0 0,0 0 0 0 0,0 1 0 0 0,0-1 0 0 0,0 0 0 0 0,0 1 0 0 0,0-1 0 0 0,0 1 0 0 0,-1 0-1 0 0,1-1 1 0 0,0 1 0 0 0,0-1 0 0 0,0 0 0 0 0,-1 1-1 0 0,1-1 1 0 0,0 0 0 0 0,0 0 0 0 0,1-1-1 0 0,-1 1 1 0 0,0 0 0 0 0,2 0 0 0 0,-3-1 1 0 0,0 0-1 0 0,0 0 1 0 0,1 1-1 0 0,-1-1 1 0 0,0 1 0 0 0,0-1-1 0 0,1 1 1 0 0,-1-1-1 0 0,0 1 1 0 0,0 0 0 0 0,0-1-1 0 0,0 1 1 0 0,0 0-1 0 0,0 0 1 0 0,0 0 0 0 0,0 0-1 0 0,0 0 1 0 0,-1 0-1 0 0,1 0 1 0 0,0 0 0 0 0,0 0-1 0 0,-1 1 0 0 0,14 14 43 0 0,-14-16-42 0 0,12 15 7 0 0,-12-15-7 0 0,1 0 0 0 0,-1 1 0 0 0,0-1 0 0 0,1 1 0 0 0,-1-1 0 0 0,0 0 0 0 0,0 1 0 0 0,0-1 0 0 0,1 1 0 0 0,-1-1 0 0 0,0 1 0 0 0,0-1 0 0 0,0 1 0 0 0,0-1 0 0 0,0 1 1 0 0,0-1-1 0 0,0 1 0 0 0,0-1 0 0 0,0 1 0 0 0,0-1 0 0 0,0 1 0 0 0,0-1 0 0 0,0 1 0 0 0,0-1 0 0 0,0 1 0 0 0,-1-1 0 0 0,1 1 0 0 0,0-1 0 0 0,0 1 0 0 0,-1-1 0 0 0,1 1-1 0 0,-11 4 155 0 0,6 5 36 0 0,-2-5-66 0 0,7-5-117 0 0,-1 0 0 0 0,1 1 0 0 0,0-1 1 0 0,-1 0-1 0 0,1 0 0 0 0,-1 1 0 0 0,1-1 0 0 0,0 0 1 0 0,-1 1-1 0 0,1-1 0 0 0,0 1 0 0 0,-1-1 1 0 0,1 0-1 0 0,0 1 0 0 0,0-1 0 0 0,-1 1 0 0 0,1-1 1 0 0,0 1-1 0 0,0-1 0 0 0,0 1 0 0 0,-1-1 0 0 0,1 1 1 0 0,0-1-1 0 0,0 1 0 0 0,0-1 0 0 0,0 1 1 0 0,0-1-1 0 0,0 1 0 0 0,0-1 0 0 0,0 1 0 0 0,0-1 1 0 0,1 1-9 0 0,-1 0 14 0 0,0 0 0 0 0,0 0 0 0 0,0-1 0 0 0,-1 1 0 0 0,1 0 0 0 0,0 0 0 0 0,0 0 0 0 0,0-1 0 0 0,-1 1 0 0 0,1 0 0 0 0,0 0 0 0 0,-1-1 0 0 0,1 1 0 0 0,-1 0 0 0 0,1-1 0 0 0,-1 1 0 0 0,1-1 0 0 0,-1 1 0 0 0,1 0 1 0 0,-1-1-1 0 0,0 1 0 0 0,1-1 0 0 0,-1 1 0 0 0,0-1 0 0 0,1 0 0 0 0,-1 1 0 0 0,0-1 0 0 0,0 0 0 0 0,0 1-14 0 0,0-1 17 0 0,0 1 0 0 0,-1-1-1 0 0,1 1 1 0 0,0 0 0 0 0,0-1 0 0 0,0 1 0 0 0,0 0 0 0 0,0 0 0 0 0,0 0-1 0 0,0 0 1 0 0,0 0 0 0 0,1 0 0 0 0,-1 0 0 0 0,0 0 0 0 0,0 0-17 0 0,-2 6 97 0 0,-1 0 42 0 0,-7-5-50 0 0,9-2-79 0 0,0 0 0 0 0,1 0-1 0 0,-1 1 1 0 0,1-1 0 0 0,-1 0 0 0 0,0 1 0 0 0,1-1-1 0 0,-1 1 1 0 0,1 0 0 0 0,-1-1 0 0 0,1 1 0 0 0,-1 0 0 0 0,0 1-10 0 0,0-1 8 0 0,1 0 0 0 0,-1 0 1 0 0,0 0-1 0 0,0-1 1 0 0,0 1-1 0 0,1 0 1 0 0,-1-1-1 0 0,0 1 0 0 0,0-1 1 0 0,0 1-1 0 0,0-1 1 0 0,0 0-1 0 0,-2 0-8 0 0,-25 0 14 0 0,-7 0 11 0 0,-8 0 74 0 0,36-1-92 0 0,3-1-35 0 0,3-2-36 0 0,1-2-35 0 0,1 6 94 0 0,0 0 1 0 0,0-1 0 0 0,0 1-1 0 0,0 0 1 0 0,0 0 0 0 0,0 0-1 0 0,0 0 1 0 0,0 0 0 0 0,0 0 0 0 0,0 0-1 0 0,0 0 1 0 0,0 0 0 0 0,0 0-1 0 0,0-1 1 0 0,0 1 0 0 0,0 0-1 0 0,0 0 1 0 0,0 0 0 0 0,0 0-1 0 0,0 0 1 0 0,0 0 0 0 0,0 0 0 0 0,0 0-1 0 0,0 0 1 0 0,0 0 0 0 0,0 0-1 0 0,0-1 1 0 0,0 1 0 0 0,0 0-1 0 0,0 0 1 0 0,0 0 0 0 0,-1 0 0 0 0,1 0-1 0 0,0 0 1 0 0,0 0 0 0 0,0 0-1 0 0,0 0 1 0 0,0 0 0 0 0,0 0-1 0 0,0 0 1 0 0,0 0 0 0 0,0 0-1 0 0,0 0 1 0 0,0 0 0 0 0,-1 0 0 0 0,1 0-1 0 0,0 0 1 0 0,0 0 0 0 0,0 0-1 0 0,0 0 1 0 0,0 0 0 0 0,0 0-1 0 0,0 0 1 0 0,0 0 0 0 0,0 0 0 0 0,0 0-1 0 0,-1 0 5 0 0,0 0 7 0 0,-1 0-33 0 0,1 0-34 0 0,-1-1-36 0 0,1 1-35 0 0,0-1-36 0 0,0 1-38 0 0,0-1-37 0 0,1 0-38 0 0,-1 0-40 0 0,0 0-39 0 0,1-1-41 0 0,0 0-40 0 0,-1 1-43 0 0,1-2-42 0 0,0 1-44 0 0,0-4-1191 0 0,0-4-998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3:04.8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8928 0 0,'0'0'200'0'0,"0"0"33"0"0,0 0 14 0 0,2 0-41 0 0,7 2-153 0 0,-1 2 101 0 0,1 3 124 0 0,4 6 214 0 0,-6-6-242 0 0,-1-1-49 0 0,-1-2-109 0 0,0-1-44 0 0,2 0 142 0 0,6 4 138 0 0,-10-5-266 0 0,0 0 0 0 0,0 0 0 0 0,-1 0 0 0 0,1 0 0 0 0,-1 0 0 0 0,1 1 0 0 0,-1-1 0 0 0,0 1 0 0 0,0 0 0 0 0,1 1-62 0 0,15 23 386 0 0,-4-14-151 0 0,-10-10-154 0 0,0 0-1 0 0,0 1 0 0 0,-1-1 1 0 0,0 1-1 0 0,0 0 1 0 0,0 0-1 0 0,0 0 1 0 0,1 4-81 0 0,22 43 719 0 0,-10-16-295 0 0,-4-6-135 0 0,-2 0-82 0 0,-3-12 13 0 0,0 0 0 0 0,6 8-220 0 0,6 14 242 0 0,-13-21-149 0 0,0 0 1 0 0,-1 1-1 0 0,-1-1 0 0 0,0 2-93 0 0,6 43 219 0 0,-8-48-174 0 0,0-2 23 0 0,1 0 0 0 0,1-1 0 0 0,1 3-68 0 0,7 30 180 0 0,-10-29-38 0 0,-1 0-1 0 0,-1 16-141 0 0,0-19 101 0 0,0 1 0 0 0,0 0 0 0 0,3 6-101 0 0,0-6 82 0 0,2 10 76 0 0,-10 7 28 0 0,1-9-45 0 0,2 5 42 0 0,2-11-45 0 0,-1 0-1 0 0,-1 0 0 0 0,-2 7-137 0 0,-3 11 229 0 0,2-12-46 0 0,1-1 15 0 0,-2-1 0 0 0,-1 0 0 0 0,-7 14-198 0 0,-32 61 572 0 0,30-64-387 0 0,7-14-38 0 0,0 0 0 0 0,-7 6-147 0 0,0-2 99 0 0,-5-6-14 0 0,-4 4-50 0 0,13-5-35 0 0,8-9 0 0 0,-1-1 0 0 0,1 1 0 0 0,-1-1 0 0 0,0 1 0 0 0,0-1 0 0 0,-2 0 0 0 0,-7 4 14 0 0,-4 0 68 0 0,9-5 29 0 0,-1-2-116 0 0,-1-1-100 0 0,2-1-83 0 0,2 1-69 0 0,5 0 85 0 0,2 0 73 0 0,0 0-36 0 0,0 0-11 0 0,0 0-36 0 0,0 0-41 0 0,0 0-46 0 0,0 0-50 0 0,0 0-47 0 0,0 0-44 0 0,-1 0-38 0 0,1 0-288 0 0,0 0-65 0 0,-1 0-51 0 0,0 0-36 0 0,-3 0-1589 0 0,-5 0-1403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13.3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33 162 6648 0 0,'0'0'149'0'0,"0"0"23"0"0,0 0 12 0 0,0 0 28 0 0,0 0 91 0 0,0 3 38 0 0,2 5-158 0 0,0-6-45 0 0,1 0 33 0 0,1-1 34 0 0,1-1 38 0 0,0 1 38 0 0,1-2 41 0 0,2 1 70 0 0,56 0 1432 0 0,-41 0-1307 0 0,-12 0-301 0 0,0 0-35 0 0,3-2-82 0 0,-4-4-49 0 0,-9 5-46 0 0,1 0 0 0 0,-1 0-1 0 0,1 1 1 0 0,0-1 0 0 0,-1 0-1 0 0,1 1 1 0 0,0-1 0 0 0,0 1 0 0 0,-1-1-1 0 0,1 1 1 0 0,0 0 0 0 0,0-1 0 0 0,0 1-4 0 0,2 0 22 0 0,-2 1-10 0 0,1-1-1 0 0,-1 0 1 0 0,0 0 0 0 0,0 0-1 0 0,0-1 1 0 0,0 1-1 0 0,1 0 1 0 0,-1-1 0 0 0,0 1-1 0 0,0-1 1 0 0,0 0-1 0 0,0 0 1 0 0,0 0 0 0 0,0 0-12 0 0,12-11 119 0 0,-2 3-65 0 0,-11 8-53 0 0,1 1 1 0 0,-1-1 0 0 0,1 0 0 0 0,-1 1 0 0 0,1-1-1 0 0,-1 1 1 0 0,1 0 0 0 0,-1 0 0 0 0,1 0 0 0 0,1-1-2 0 0,1 2-2 0 0,-4 0 2 0 0,0-1 0 0 0,0 0 0 0 0,0 0 0 0 0,0 0 0 0 0,1 0 0 0 0,-1 0 0 0 0,0 0 0 0 0,0 0 0 0 0,0 0 0 0 0,0 0 0 0 0,0 0 0 0 0,1 0 0 0 0,-1 0 0 0 0,0 0 0 0 0,0 0 0 0 0,0 0-1 0 0,0 0 1 0 0,1 0 0 0 0,-1 0 0 0 0,0 0 0 0 0,0 0 0 0 0,0 0 0 0 0,0 0 0 0 0,1 0 0 0 0,-1 0 0 0 0,0-1 0 0 0,0 1 0 0 0,0 0 0 0 0,0 0 0 0 0,0 0 0 0 0,0 0 0 0 0,1 0 0 0 0,-1 0 0 0 0,9-17 16 0 0,2 4 64 0 0,-8 11 68 0 0,-3 2 20 0 0,0-3-23 0 0,0-10-115 0 0,0 11-32 0 0,0 1 0 0 0,0-1 0 0 0,0 1 1 0 0,-1-1-1 0 0,1 1 0 0 0,0-1 0 0 0,0 1 1 0 0,-1-1-1 0 0,1 1 0 0 0,-1 0 2 0 0,-1-4-19 0 0,-12-20-143 0 0,3 20 98 0 0,7-2 83 0 0,4 7-16 0 0,-1-1 0 0 0,1 1 1 0 0,0 0-1 0 0,0-1 1 0 0,-1 1-1 0 0,1-1 0 0 0,0 1 1 0 0,-1 0-1 0 0,1-1 1 0 0,0 1-1 0 0,-1 0 1 0 0,1-1-1 0 0,-1 1 0 0 0,1 0 1 0 0,0-1-1 0 0,-1 1 1 0 0,1 0-1 0 0,-1 0 0 0 0,1 0 1 0 0,-1 0-1 0 0,1-1 1 0 0,-1 1-1 0 0,1 0 1 0 0,-1 0-1 0 0,1 0 0 0 0,-1 0 1 0 0,1 0-1 0 0,-1 0 1 0 0,1 0-1 0 0,-1 0 1 0 0,1 0-1 0 0,-1 1-3 0 0,-1-1 11 0 0,0-1 0 0 0,0 1 0 0 0,0 0-1 0 0,1 0 1 0 0,-1-1 0 0 0,0 1 0 0 0,0-1 0 0 0,1 0 0 0 0,-1 0 0 0 0,1 1 0 0 0,-1-1 0 0 0,0 0-1 0 0,1 0-10 0 0,-1 0 4 0 0,1 0 0 0 0,-1 0 0 0 0,1 0 0 0 0,-1 0-1 0 0,0 0 1 0 0,0 1 0 0 0,1-1 0 0 0,-1 1-1 0 0,0-1 1 0 0,0 1 0 0 0,1 0 0 0 0,-1 0 0 0 0,0 0-4 0 0,-15-1 5 0 0,13 0-15 0 0,0 1-1 0 0,-1 0 1 0 0,1-1 0 0 0,-1 2-1 0 0,1-1 1 0 0,0 1-1 0 0,-1-1 1 0 0,1 1 0 0 0,-4 1 10 0 0,1 2 0 0 0,3-3 0 0 0,1 1 0 0 0,-1-1 0 0 0,1 1 0 0 0,-1 0 0 0 0,1 0 0 0 0,0 1 0 0 0,-1-1 0 0 0,1 1 0 0 0,1-1 0 0 0,-3 4 0 0 0,4-5 0 0 0,1 0 0 0 0,0-1 0 0 0,-1 1 0 0 0,1 0 0 0 0,-1 0 0 0 0,0 0 0 0 0,1 0 0 0 0,-1 0 0 0 0,1-1 0 0 0,-1 1 0 0 0,0 0 0 0 0,0-1 0 0 0,0 1 0 0 0,1 0 0 0 0,-1-1 0 0 0,0 1 0 0 0,0-1 0 0 0,0 1 0 0 0,0-1 0 0 0,0 1 0 0 0,0-1 0 0 0,0 0 0 0 0,0 0 0 0 0,0 1 0 0 0,0-1 0 0 0,0 0 0 0 0,0 0 0 0 0,0 1 0 0 0,0-1 0 0 0,0 0 0 0 0,0 1 0 0 0,0-1 0 0 0,0 1 0 0 0,1-1 0 0 0,-1 1 0 0 0,0 0 0 0 0,0-1 0 0 0,0 1 0 0 0,1 0 0 0 0,-1-1 0 0 0,0 1 0 0 0,1 0 0 0 0,-1 0 0 0 0,1 0 0 0 0,-1 0 0 0 0,1-1 0 0 0,-1 1 0 0 0,1 0 0 0 0,-1 1 0 0 0,-1 2 0 0 0,-1 0 0 0 0,-1 0 0 0 0,1-1 0 0 0,0 1 0 0 0,-1-1 0 0 0,-2 2 0 0 0,4-3 0 0 0,-1 1 0 0 0,1-1 0 0 0,-1 1 0 0 0,1-1 0 0 0,0 1 0 0 0,-1 2 0 0 0,-3 9 0 0 0,3-12 0 0 0,-4 4 0 0 0,3 6 1 0 0,4-9 3 0 0,-1-1 1 0 0,0 0-1 0 0,1 1 0 0 0,-1-1 1 0 0,0 0-1 0 0,0 1 0 0 0,0-1 1 0 0,-1 0-1 0 0,1 0 0 0 0,0 0 1 0 0,-1 0-1 0 0,-1 1-4 0 0,2-1 4 0 0,-1-1 1 0 0,1 1-1 0 0,-1 0 1 0 0,1 0-1 0 0,0-1 0 0 0,-1 1 1 0 0,1 0-1 0 0,0 0 1 0 0,1 0-1 0 0,-1 0 1 0 0,0 0-1 0 0,0 0 0 0 0,1 1-4 0 0,-1 4 15 0 0,0 0 0 0 0,1 0 0 0 0,0 1 0 0 0,1 0-15 0 0,-1 24 35 0 0,0-30-32 0 0,0 0 1 0 0,1-1-1 0 0,-1 1 0 0 0,0 0 1 0 0,1-1-1 0 0,-1 1 0 0 0,1 0 1 0 0,-1-1-1 0 0,1 1 0 0 0,0-1 1 0 0,0 1-1 0 0,-1-1 0 0 0,1 0 1 0 0,1 1-4 0 0,2 6 24 0 0,2 6-12 0 0,4-9 0 0 0,-4 5 36 0 0,7-4-36 0 0,3 7-1 0 0,-15-12-8 0 0,0 0-1 0 0,1 1 1 0 0,-1-1 0 0 0,0 0-1 0 0,1 0 1 0 0,-1 1 0 0 0,1-1-1 0 0,-1-1 1 0 0,1 1-1 0 0,0 0 1 0 0,-1 0 0 0 0,1 0-1 0 0,0-1 1 0 0,0 1-1 0 0,-1-1 1 0 0,1 0 0 0 0,0 1-1 0 0,0-1 1 0 0,0 0 0 0 0,1 0-3 0 0,3 1 0 0 0,0 0 0 0 0,0 0 0 0 0,0 0 0 0 0,0 1 0 0 0,4 1 0 0 0,-5-1 0 0 0,0-1 0 0 0,0 0 0 0 0,0 0 0 0 0,1 0 0 0 0,2 0 0 0 0,-4-1 0 0 0,-1 0 0 0 0,0 0 0 0 0,0-1 0 0 0,1 1 0 0 0,-1-1 0 0 0,0 0 0 0 0,0 0 0 0 0,0 0 0 0 0,3-2 0 0 0,10-2 0 0 0,-5 2-66 0 0,0 2 38 0 0,2 1 45 0 0,0 0 0 0 0,11 1-17 0 0,-7 0-74 0 0,-8 0-9 0 0,0-1-39 0 0,0-1-47 0 0,0 1-54 0 0,0-2-60 0 0,1 0-66 0 0,-7 2 38 0 0,0-1-49 0 0,0-1-42 0 0,0 1-37 0 0,1-1-130 0 0,0 1-37 0 0,8-5-1342 0 0,-12 6 1946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13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351 17 8640 0 0,'0'0'197'0'0,"0"0"24"0"0,-2 0 17 0 0,-10 0-58 0 0,-21 0-120 0 0,29 0-42 0 0,0 0 33 0 0,-5 1 133 0 0,-1-1 124 0 0,-15 0 540 0 0,19-2-627 0 0,0 0-51 0 0,-3-3 131 0 0,8 4-244 0 0,0 0 0 0 0,-1 0 0 0 0,1 0 0 0 0,-1 1 0 0 0,1-1 0 0 0,-1 0 0 0 0,1 1 0 0 0,-1-1 0 0 0,0 1 0 0 0,1-1 0 0 0,-1 1-1 0 0,0 0 1 0 0,1 0 0 0 0,-1 0-57 0 0,-15 0 498 0 0,5 0-195 0 0,2 0-80 0 0,0 0-36 0 0,2 0-65 0 0,1 0-35 0 0,0 0-40 0 0,0 0-44 0 0,7 0-3 0 0,-10 0 65 0 0,7 1-24 0 0,-3 5 26 0 0,-22 5 78 0 0,22-9-136 0 0,-2 2-1 0 0,-13 6-7 0 0,16-8-1 0 0,2 1 0 0 0,-21 22 0 0 0,11-9 0 0 0,12-16 0 0 0,1 1 0 0 0,0 0 0 0 0,-1-1 0 0 0,1 1 0 0 0,0 0 0 0 0,0-1 0 0 0,0 1 0 0 0,0 0 0 0 0,0 0 0 0 0,0-1 0 0 0,0 1 0 0 0,0 0 0 0 0,0 0 0 0 0,0-1 0 0 0,0 1 0 0 0,0 0 0 0 0,0 0 0 0 0,1-1 0 0 0,-1 1 0 0 0,0 0 0 0 0,1 0 0 0 0,15 30 0 0 0,-3-15 0 0 0,-6-8 0 0 0,-4-4 0 0 0,1-1 0 0 0,-1 0 0 0 0,0 0 0 0 0,1 0 0 0 0,0 0 0 0 0,0 0 0 0 0,60 22 0 0 0,0 0 0 0 0,-27-9-5 0 0,0-3-48 0 0,-34-12 44 0 0,15 4-5 0 0,-14-4 14 0 0,0 1 0 0 0,0-1 0 0 0,-1 1 0 0 0,1-1 0 0 0,0 1 1 0 0,3 2-1 0 0,14 9 0 0 0,-16-11 0 0 0,-1 0 0 0 0,0 1 0 0 0,0-1 0 0 0,0 1 0 0 0,0 0 0 0 0,0 1 0 0 0,12 10 0 0 0,-8-11 12 0 0,-1 1 55 0 0,-6 10 63 0 0,-1-4 85 0 0,0-7 1 0 0,-2 0 16 0 0,-9 7 66 0 0,8-7-70 0 0,2 0-78 0 0,0 0-47 0 0,2 0-46 0 0,-1-1-17 0 0,-1 0 44 0 0,0-1-63 0 0,0-1-1 0 0,0 1 1 0 0,1-1 0 0 0,-1 0 0 0 0,0 1 0 0 0,0-1 0 0 0,0 0 0 0 0,1 0 0 0 0,-1 0 0 0 0,0 0 0 0 0,0 1 0 0 0,0-1 0 0 0,0 0 0 0 0,0-1 0 0 0,0 1-21 0 0,-15 3 192 0 0,8 2-118 0 0,7-4-59 0 0,0 0 0 0 0,-1 0 0 0 0,1-1 0 0 0,-1 1 0 0 0,1 0 1 0 0,-1 0-1 0 0,0-1 0 0 0,1 1 0 0 0,-1-1 0 0 0,0 0 0 0 0,1 1 0 0 0,-1-1 0 0 0,0 0 0 0 0,0 0-15 0 0,-5 0 63 0 0,-5 0-1 0 0,0 3-37 0 0,4 2 1 0 0,6-4-23 0 0,1 0 0 0 0,-1 0 1 0 0,1-1-1 0 0,-1 1 1 0 0,1 0-1 0 0,-1 0 1 0 0,1-1-1 0 0,-1 1 1 0 0,0-1-1 0 0,1 0 0 0 0,-1 1 1 0 0,0-1-1 0 0,0 0 1 0 0,1 0-1 0 0,-2 0-3 0 0,-26-3 43 0 0,-1-7-33 0 0,27 9-10 0 0,0 0 0 0 0,0 1 0 0 0,0 0 0 0 0,0-1 0 0 0,0 1 0 0 0,-1 0 0 0 0,0 1 0 0 0,3-1 0 0 0,0 0 0 0 0,-1 0 0 0 0,1 0 0 0 0,0 1 0 0 0,-1-2 0 0 0,1 1 0 0 0,0 0 0 0 0,-1 0 0 0 0,1 0 0 0 0,0-1 0 0 0,0 1 0 0 0,-1 0 0 0 0,1-1 0 0 0,0 1 0 0 0,0-1 0 0 0,-1 0 0 0 0,0-2-68 0 0,0 0 120 0 0,1-1 22 0 0,-1 3-121 0 0,-1 0-55 0 0,1 1-75 0 0,-2-1-92 0 0,-1 1-107 0 0,3 0 270 0 0,0 0 6 0 0,1 0-16 0 0,0 0-41 0 0,-1 0-13 0 0,1 0-40 0 0,0 0-48 0 0,0 0-53 0 0,1 0-56 0 0,-1 0-54 0 0,1 0-47 0 0,-1 0-41 0 0,1 0-148 0 0,0 0-40 0 0,0 0-180 0 0,0 0-481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09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113 113 9504 0 0,'0'0'216'0'0,"0"0"32"0"0,0 2 9 0 0,0 5-207 0 0,1 21 109 0 0,0-26-155 0 0,-1 1 1 0 0,1-1-1 0 0,0 0 1 0 0,0 0-1 0 0,0 0 1 0 0,0 0-1 0 0,0 0 1 0 0,0 0-1 0 0,0-1 1 0 0,1 1-1 0 0,-1 0 1 0 0,2 1-5 0 0,2 2 23 0 0,-1 1 41 0 0,0 1 54 0 0,2 4 110 0 0,7 10 180 0 0,-10-15-290 0 0,0 0-1 0 0,-1 0 1 0 0,1 0-1 0 0,-1 1 1 0 0,0-1 0 0 0,0 6-118 0 0,4 11 277 0 0,3-2-64 0 0,4 6 44 0 0,-6-16-97 0 0,0 2 0 0 0,-1-1 0 0 0,-1 1 0 0 0,2 7-160 0 0,-3-2 163 0 0,-3-10-80 0 0,1 0 0 0 0,0-1 0 0 0,1 1 0 0 0,0-1 0 0 0,0 1-83 0 0,11 29 341 0 0,-4 1-59 0 0,-7-24-166 0 0,1-1 0 0 0,0 0 0 0 0,0 0 1 0 0,3 3-117 0 0,-3-1 132 0 0,-5 6-46 0 0,0-12-52 0 0,2 6 23 0 0,-3 22 110 0 0,-2-21-110 0 0,-4-4-38 0 0,4-6 67 0 0,4-1-52 0 0,-1 0-10 0 0,0-5-20 0 0,0 1 1 0 0,0-1 0 0 0,1 0 0 0 0,-1 1 0 0 0,0-1 0 0 0,0 0 0 0 0,0 0 0 0 0,0 1 0 0 0,1-1 0 0 0,-1 0 0 0 0,0 0 0 0 0,0 0 0 0 0,0 0 0 0 0,-1 0-5 0 0,1 0 9 0 0,0 0 1 0 0,0 0-1 0 0,-1 0 1 0 0,1 0-1 0 0,0-1 1 0 0,0 1-1 0 0,-1 0 1 0 0,1 0-1 0 0,0-1 0 0 0,0 1 1 0 0,-1-1-1 0 0,1 1 1 0 0,0-1-1 0 0,0 1 1 0 0,0-1-1 0 0,0 0 1 0 0,-1 0-10 0 0,-3-3-10 0 0,0-2-42 0 0,3 4 14 0 0,-11-9-43 0 0,0 2-58 0 0,10-2-81 0 0,0-1 14 0 0,1 7 47 0 0,-3-6-85 0 0,3 7 95 0 0,0-1-84 0 0,1 3 72 0 0,-1-1-35 0 0,1 0-41 0 0,0-1-46 0 0,-1-1-182 0 0,0 0-98 0 0,0 1 27 0 0,0-1-47 0 0,-1-5-683 0 0,1-3-451 0 0,2-6-965 0 0,0 19 2680 0 0</inkml:trace>
  <inkml:trace contextRef="#ctx0" brushRef="#br0" timeOffset="262.25">1 1 6824 0 0,'0'0'149'0'0,"0"0"23"0"0,0 0 13 0 0,0 0 14 0 0,0 0 8 0 0,0 0 1 0 0,3 0 0 0 0,7 2-48 0 0,-1 3-62 0 0,-7-4-85 0 0,0 0 1 0 0,0 0 0 0 0,-1 0 0 0 0,1 0 0 0 0,0 0 0 0 0,0 0-1 0 0,0-1 1 0 0,0 1 0 0 0,0-1 0 0 0,0 0 0 0 0,0 1 0 0 0,1-1-14 0 0,-2 0 10 0 0,1 0 0 0 0,0 0-1 0 0,-1 0 1 0 0,1 1 0 0 0,-1-1 0 0 0,1 1 0 0 0,-1-1 0 0 0,1 1 0 0 0,-1-1 0 0 0,1 1 0 0 0,-1 0 0 0 0,1 0 0 0 0,-1 0-10 0 0,12 5 60 0 0,8-1 1 0 0,-16-4-48 0 0,-1 0 1 0 0,1 1-1 0 0,0-1 0 0 0,-1 1 1 0 0,1 0-1 0 0,-1 0 1 0 0,2 1-14 0 0,24 18 93 0 0,-11-8 28 0 0,0-1 1 0 0,11 6-122 0 0,-22-14 41 0 0,0 0 0 0 0,-1 1 1 0 0,5 4-42 0 0,33 33 260 0 0,-32-27-165 0 0,1 12 98 0 0,-11-22-143 0 0,-2-1-14 0 0,0-1-1 0 0,-1 0 1 0 0,1 0-1 0 0,-1 0 1 0 0,1 1-1 0 0,-1-1 1 0 0,0 0-1 0 0,0 0 1 0 0,-1 1-1 0 0,1 0-35 0 0,-1 7 148 0 0,1-9-115 0 0,0 0 1 0 0,0-1-1 0 0,0 1 0 0 0,-1 0 1 0 0,1-1-1 0 0,-1 1 0 0 0,1 0 1 0 0,-1-1-1 0 0,1 1 0 0 0,-1-1 1 0 0,0 1-1 0 0,0-1 0 0 0,0 1 1 0 0,0-1-34 0 0,-4 7 165 0 0,0 3 81 0 0,0 0-1 0 0,-4-3-43 0 0,-4-3 102 0 0,5 8-14 0 0,4-9-217 0 0,-4 1-2 0 0,3-3 5 0 0,-1 2 53 0 0,-3 0 76 0 0,-5 1-92 0 0,-2 0-17 0 0,4 1 3 0 0,3-1-40 0 0,8-4-48 0 0,0 0 1 0 0,-1 0-1 0 0,1 0 1 0 0,-1-1 0 0 0,1 1-1 0 0,-1 0 1 0 0,0-1 0 0 0,1 1-1 0 0,-1-1 1 0 0,1 1 0 0 0,-1-1-1 0 0,0 0 1 0 0,0 0 0 0 0,1 0-12 0 0,-1 0 1 0 0,0 0 1 0 0,0 1 0 0 0,0-1 0 0 0,1 0 0 0 0,-1 1-1 0 0,0-1 1 0 0,0 1 0 0 0,1 0 0 0 0,-1-1 0 0 0,0 1-1 0 0,1 0 1 0 0,-1 0 0 0 0,1 0-2 0 0,-1 0 4 0 0,1 0 0 0 0,-1 0-1 0 0,0 0 1 0 0,1 0 0 0 0,-1-1 0 0 0,0 1 0 0 0,1 0 0 0 0,-1-1 0 0 0,0 0-1 0 0,0 1 1 0 0,0-1 0 0 0,1 0 0 0 0,-1 0-4 0 0,-6 0-39 0 0,-11 0 32 0 0,7 0-70 0 0,6 0-29 0 0,0 0-66 0 0,0 0-81 0 0,1 0-96 0 0,4 0-84 0 0,0 0-112 0 0,1 0 75 0 0,-1-1-42 0 0,-1 0-602 0 0,-2-4-475 0 0,-5-4-902 0 0</inkml:trace>
  <inkml:trace contextRef="#ctx0" brushRef="#br0" timeOffset="700.87">464 81 7200 0 0,'0'0'165'0'0,"0"0"22"0"0,0 0 6 0 0,3 0-28 0 0,5 2-152 0 0,-2 5 51 0 0,0 3 84 0 0,-1 2 114 0 0,-2-3 4 0 0,1-1 81 0 0,-1-3-165 0 0,14 26 911 0 0,-13-25-905 0 0,1 0-48 0 0,1-1 9 0 0,-3-2-26 0 0,1 1 0 0 0,-1-1 0 0 0,0 1 0 0 0,-1-1-1 0 0,2 3-122 0 0,1 3 240 0 0,0 4 46 0 0,3 4-67 0 0,13 12 228 0 0,0-1-33 0 0,-13-11-239 0 0,-3-5-1 0 0,0-2-39 0 0,-2-6-73 0 0,-1 0 1 0 0,1-1-1 0 0,0 1 1 0 0,0-1-1 0 0,2 1-62 0 0,1 2 78 0 0,-4-4-45 0 0,-1 0 0 0 0,1 0 1 0 0,0-1-1 0 0,-1 1 1 0 0,1 0-1 0 0,-1 1 0 0 0,1 0-33 0 0,1 12 189 0 0,0 0-8 0 0,7-1 24 0 0,-8-11-36 0 0,0 1-64 0 0,-2 0-30 0 0,-1 1 20 0 0,1-5-58 0 0,0 3 259 0 0,0-3 7 0 0,0 0-7 0 0,0 0-32 0 0,0 0-10 0 0,0 0-5 0 0,-3 0-57 0 0,0 0-86 0 0,1 0-61 0 0,-2 0-21 0 0,2 0 24 0 0,2 0-45 0 0,0 0 0 0 0,0 0 0 0 0,0 0-1 0 0,0 0 1 0 0,0 0 0 0 0,0 0 0 0 0,0 0 0 0 0,0 0-1 0 0,0 0 1 0 0,0 0 0 0 0,-1 0 0 0 0,1 0 0 0 0,0 0-1 0 0,0 0 1 0 0,0 0 0 0 0,0 0 0 0 0,0 0 0 0 0,0 0-1 0 0,0 0 1 0 0,0 0 0 0 0,0 0 0 0 0,0 0 0 0 0,0 0-1 0 0,-1 0 1 0 0,1 0 0 0 0,0 0 0 0 0,0 0 0 0 0,0 0 0 0 0,0 0-1 0 0,0 0 1 0 0,0 0 0 0 0,0 0 0 0 0,0-1 0 0 0,0 1-1 0 0,0 0 1 0 0,0 0 0 0 0,0 0 0 0 0,0 0 0 0 0,0 0-1 0 0,0 0 1 0 0,0 0 0 0 0,0 0 0 0 0,0 0 0 0 0,0 0-1 0 0,0 0 1 0 0,0-1 0 0 0,0 1 0 0 0,0 0 0 0 0,0 0-1 0 0,0 0 1 0 0,0 0 0 0 0,0 0 0 0 0,0 0 0 0 0,0 0-1 0 0,0 0 1 0 0,0 0 0 0 0,0-1-3 0 0,0 1 10 0 0,0-1 0 0 0,-1 0-1 0 0,1 1 1 0 0,0-1 0 0 0,0 0 0 0 0,0 0 0 0 0,-1 1-1 0 0,1-1 1 0 0,0 0 0 0 0,-1 1 0 0 0,1-1 0 0 0,-1 0-1 0 0,1 1 1 0 0,-1-1 0 0 0,1 1 0 0 0,-1-1-1 0 0,1 1 1 0 0,-1-1 0 0 0,1 1 0 0 0,-1-1 0 0 0,0 1-1 0 0,1 0 1 0 0,-1-1 0 0 0,0 1 0 0 0,1 0 0 0 0,-1 0-1 0 0,0-1-9 0 0,-8-4 75 0 0,2-4-38 0 0,1-2 8 0 0,-1-4-20 0 0,4 9-14 0 0,-2-13 62 0 0,6-13-21 0 0,0 22-23 0 0,-1 4-17 0 0,-1 1 0 0 0,2-1 0 0 0,-1 1 0 0 0,0-1-1 0 0,1 1 1 0 0,0-1 0 0 0,2-3-12 0 0,5-10 11 0 0,4-14-15 0 0,-11 29-4 0 0,0 0 1 0 0,0 0-1 0 0,0 0 0 0 0,1 0 1 0 0,0 0-1 0 0,-1 1 1 0 0,2-1-1 0 0,-1 0 1 0 0,0 1-1 0 0,1 0 0 0 0,1-2 8 0 0,6-6-34 0 0,-1 0-1 0 0,8-11 35 0 0,-5 4-3 0 0,-10 15 3 0 0,0 0 0 0 0,1 1 0 0 0,-1-1 0 0 0,1 0 0 0 0,0 1 0 0 0,0 0 0 0 0,0 0 0 0 0,0 0 0 0 0,0 0 0 0 0,0 0 0 0 0,1 0 0 0 0,7-4 0 0 0,37-26-17 0 0,-41 28-30 0 0,0 0-1 0 0,1 0 0 0 0,-1 1 1 0 0,1 1-1 0 0,0-1 1 0 0,0 1-1 0 0,0 0 1 0 0,4 0 47 0 0,27-7-279 0 0,-24 3 40 0 0,-12 5 176 0 0,1 0-1 0 0,-1 0 0 0 0,1 0 1 0 0,-1 0-1 0 0,1 0 0 0 0,-1 1 1 0 0,1-1-1 0 0,-1 1 1 0 0,1 0 63 0 0,1 0-121 0 0,5 0-38 0 0,-5 0 43 0 0,-1 0-79 0 0,-2 0 52 0 0,0 0-36 0 0,0 0-69 0 0,1 0-58 0 0,-1 0-66 0 0,1 0-70 0 0,0 0-80 0 0,0 0-84 0 0,0 0-93 0 0,1 0-99 0 0,7 0-1142 0 0,7 0-1094 0 0</inkml:trace>
  <inkml:trace contextRef="#ctx0" brushRef="#br0" timeOffset="1200.88">1359 224 6216 0 0,'0'0'133'0'0,"0"0"23"0"0,0 0 15 0 0,2 0-15 0 0,4 0-99 0 0,11 0-120 0 0,-9 0 93 0 0,0 0 108 0 0,-3 0-14 0 0,-1 0 44 0 0,5-1 134 0 0,2-5 49 0 0,3-1 40 0 0,-2 5-48 0 0,-12 3-324 0 0,1-1 0 0 0,-1 0-1 0 0,1 0 1 0 0,-1 0 0 0 0,1 0 0 0 0,-1 0-1 0 0,1 0 1 0 0,-1 0 0 0 0,1 0 0 0 0,-1 0-1 0 0,1 0 1 0 0,-1 0 0 0 0,1 0 0 0 0,-1 0-1 0 0,1-1 1 0 0,-1 1 0 0 0,1 0 0 0 0,-1 0-1 0 0,1 0 1 0 0,-1-1 0 0 0,1 1 0 0 0,-1 0-1 0 0,0-1 1 0 0,1 1 0 0 0,-1 0 0 0 0,1-1-1 0 0,-1 1 1 0 0,0-1 0 0 0,1 1 0 0 0,-1 0-1 0 0,0-1 1 0 0,0 1 0 0 0,1-1 0 0 0,-1 1-1 0 0,0-1 1 0 0,0 1 0 0 0,0-1 0 0 0,0 1-1 0 0,1-1 1 0 0,-1 1 0 0 0,0-1 0 0 0,0 1-1 0 0,0-1 1 0 0,0 1 0 0 0,0-1 0 0 0,0 0-19 0 0,0 1 7 0 0,-1 0 1 0 0,1 0-1 0 0,0 0 0 0 0,0 0 1 0 0,0 0-1 0 0,0 0 1 0 0,0 0-1 0 0,0-1 1 0 0,0 1-1 0 0,0 0 1 0 0,0 0-1 0 0,0 0 0 0 0,0 0 1 0 0,0 0-1 0 0,0 0 1 0 0,0 0-1 0 0,0 0 1 0 0,0 0-1 0 0,0 0 0 0 0,0-1 1 0 0,1 1-1 0 0,-1 0 1 0 0,0 0-1 0 0,0 0 1 0 0,0 0-1 0 0,0 0 1 0 0,0 0-1 0 0,0 0 0 0 0,0 0 1 0 0,0 0-1 0 0,0 0 1 0 0,0 0-1 0 0,0 0 1 0 0,0 0-1 0 0,0 0 0 0 0,0-1 1 0 0,0 1-1 0 0,1 0 1 0 0,-1 0-1 0 0,0 0 1 0 0,0 0-1 0 0,0 0 1 0 0,0 0-1 0 0,0 0 0 0 0,0 0 1 0 0,0 0-1 0 0,0 0 1 0 0,0 0-1 0 0,0 0 1 0 0,1 0-1 0 0,-1 0 0 0 0,0 0 1 0 0,0 0-1 0 0,0 0 1 0 0,0 0-1 0 0,0 0 1 0 0,0 1-8 0 0,11-1 413 0 0,-11 0-407 0 0,0 0 1 0 0,0 0-1 0 0,0 0 1 0 0,0 0-1 0 0,0 0 1 0 0,0 0-1 0 0,1 0 1 0 0,-1 0-1 0 0,0 0 1 0 0,0 0-1 0 0,0 0 1 0 0,0 0-1 0 0,0 0 1 0 0,0 0-1 0 0,0 0 1 0 0,0 0-1 0 0,0 0 1 0 0,0 0-1 0 0,1 0 1 0 0,-1 0-1 0 0,0 0 1 0 0,0 0-1 0 0,0-1 1 0 0,0 1-1 0 0,0 0 0 0 0,0 0 1 0 0,0 0-1 0 0,0 0 1 0 0,0 0-1 0 0,0 0 1 0 0,0 0-1 0 0,0 0 1 0 0,0 0-1 0 0,0 0 1 0 0,1 0-1 0 0,-1 0 1 0 0,0 0-1 0 0,0 0 1 0 0,0-1-1 0 0,0 1 1 0 0,0 0-1 0 0,0 0 1 0 0,0 0-1 0 0,0 0 1 0 0,0 0-1 0 0,0 0 1 0 0,0 0-1 0 0,0 0 1 0 0,0 0-1 0 0,0 0 0 0 0,0-1 1 0 0,0 1-1 0 0,0 0 1 0 0,0 0-1 0 0,0 0 1 0 0,0 0-1 0 0,0 0-6 0 0,-1-1 17 0 0,1 1 0 0 0,0-1-1 0 0,0 1 1 0 0,0-1-1 0 0,0 1 1 0 0,0-1 0 0 0,1 1-1 0 0,-1-1 1 0 0,0 1-1 0 0,0-1 1 0 0,0 1 0 0 0,0-1-1 0 0,0 1 1 0 0,1 0-1 0 0,-1-1 1 0 0,0 1 0 0 0,0-1-1 0 0,1 1 1 0 0,-1-1-1 0 0,0 1 1 0 0,1 0 0 0 0,-1-1-1 0 0,1 1 1 0 0,-1 0-1 0 0,0-1 1 0 0,1 1 0 0 0,-1 0-1 0 0,1 0 1 0 0,-1-1-1 0 0,1 1 1 0 0,-1 0 0 0 0,0 0-1 0 0,1 0 1 0 0,-1 0-1 0 0,1 0 1 0 0,-1-1 0 0 0,1 1-1 0 0,-1 0 1 0 0,1 0-1 0 0,-1 0 1 0 0,1 0 0 0 0,0 1-17 0 0,-1-1 5 0 0,0 0 1 0 0,0 0-1 0 0,0 0 1 0 0,0 0-1 0 0,0 0 1 0 0,0 0-1 0 0,0 0 1 0 0,1 0-1 0 0,-1 0 1 0 0,0 0-1 0 0,0 0 1 0 0,0 0-1 0 0,0 0 1 0 0,0 0-1 0 0,0 0 1 0 0,0 0-1 0 0,0 0 1 0 0,0 0-1 0 0,0 0 1 0 0,1 0-1 0 0,-1 0 1 0 0,0 0-1 0 0,0 0 1 0 0,0-1-1 0 0,0 1 1 0 0,0 0-1 0 0,0 0 1 0 0,0 0-1 0 0,0 0 1 0 0,0 0-1 0 0,0 0 1 0 0,0 0-1 0 0,0 0 1 0 0,0 0-1 0 0,0 0 1 0 0,1 0-1 0 0,-1 0 1 0 0,0 0-1 0 0,0-1 1 0 0,0 1-1 0 0,0 0 1 0 0,0 0-1 0 0,0 0 1 0 0,0 0-1 0 0,0 0 1 0 0,0 0-1 0 0,0 0 1 0 0,0 0-1 0 0,0 0 0 0 0,0 0 1 0 0,0-1-1 0 0,0 1 1 0 0,0 0-1 0 0,0 0 1 0 0,0 0-1 0 0,0 0 1 0 0,-1 0-6 0 0,1-4 77 0 0,0 3-56 0 0,0-1 0 0 0,0 0 0 0 0,0 0 0 0 0,0 0 0 0 0,0 0 1 0 0,0 0-1 0 0,1 1 0 0 0,-1-1 0 0 0,0 0 0 0 0,1 0 0 0 0,0-1-21 0 0,6-1 75 0 0,-2 0-6 0 0,-4 0-4 0 0,-1-5 38 0 0,1 4-53 0 0,-1-21 133 0 0,-1 19-152 0 0,-1 2-37 0 0,-9 0 70 0 0,6-2-43 0 0,5 7-18 0 0,0-1 0 0 0,0 1 0 0 0,0 0-1 0 0,-1-1 1 0 0,1 1 0 0 0,0-1 0 0 0,0 1 0 0 0,-1 0 0 0 0,1 0-1 0 0,0-1 1 0 0,-1 1 0 0 0,1 0 0 0 0,0-1 0 0 0,-1 1 0 0 0,1 0-1 0 0,0 0 1 0 0,-1 0 0 0 0,1-1 0 0 0,-1 1 0 0 0,1 0 0 0 0,0 0-1 0 0,-1 0 1 0 0,1 0 0 0 0,-1 0 0 0 0,1 0 0 0 0,0 0 0 0 0,-1 0-1 0 0,1 0 1 0 0,-1 0 0 0 0,1 0 0 0 0,-1 0-3 0 0,-4-3 83 0 0,4 2-75 0 0,0 0 1 0 0,-1-1 0 0 0,1 1 0 0 0,0 0 0 0 0,-1 0 0 0 0,1 0 0 0 0,-1 1 0 0 0,1-1 0 0 0,-1 0-1 0 0,1 0 1 0 0,-1 1 0 0 0,0-1 0 0 0,1 1 0 0 0,-1 0 0 0 0,1-1 0 0 0,-1 1 0 0 0,0 0 0 0 0,0 0-9 0 0,1 0 5 0 0,0 0 0 0 0,0 0 1 0 0,0-1-1 0 0,1 1 1 0 0,-1 0-1 0 0,0 0 0 0 0,0 0 1 0 0,1-1-1 0 0,-1 1 0 0 0,0 0 1 0 0,0-1-1 0 0,1 1 1 0 0,-1-1-1 0 0,0 1 0 0 0,1-1 1 0 0,-1 1-1 0 0,1-1 1 0 0,-1 1-1 0 0,1-1 0 0 0,-1 0 1 0 0,1 1-1 0 0,-1-1-5 0 0,1 0 4 0 0,0 1 0 0 0,-1 0 0 0 0,1-1 0 0 0,0 1 0 0 0,0-1 0 0 0,-1 1 0 0 0,1 0 0 0 0,0-1 0 0 0,-1 1-1 0 0,1 0 1 0 0,-1-1 0 0 0,1 1 0 0 0,0 0 0 0 0,-1 0 0 0 0,1-1 0 0 0,-1 1 0 0 0,1 0 0 0 0,-1 0 0 0 0,1 0 0 0 0,-1 0 0 0 0,1 0 0 0 0,-1 0 0 0 0,1-1 0 0 0,0 1-1 0 0,-1 0 1 0 0,1 0 0 0 0,-1 0 0 0 0,1 1 0 0 0,-1-1 0 0 0,1 0 0 0 0,-1 0 0 0 0,1 0 0 0 0,-1 0 0 0 0,1 0 0 0 0,-1 0 0 0 0,1 1 0 0 0,-1-1 0 0 0,1 0 0 0 0,0 0-4 0 0,-14 11 96 0 0,11-8-20 0 0,-1-2-35 0 0,-5-2-19 0 0,7 1-1 0 0,1 0-17 0 0,0 0 0 0 0,0 0 0 0 0,0 0 0 0 0,1 0 0 0 0,-1 0 0 0 0,0 0 1 0 0,0 1-1 0 0,1-1 0 0 0,-1 0 0 0 0,0 1 0 0 0,0-1 0 0 0,1 0 0 0 0,-1 1 0 0 0,0-1 1 0 0,1 1-1 0 0,-1-1 0 0 0,0 1 0 0 0,1-1 0 0 0,-1 1 0 0 0,1 0 0 0 0,-1-1 0 0 0,1 1 1 0 0,-1-1-1 0 0,1 1 0 0 0,-1 0 0 0 0,1 0 0 0 0,0-1 0 0 0,-1 1 0 0 0,1 1-4 0 0,0-1 5 0 0,-1 0 0 0 0,0 0 0 0 0,1 0 0 0 0,-1 0 0 0 0,0 0 0 0 0,1 0 0 0 0,-1 0 0 0 0,0 0 0 0 0,0 0-1 0 0,0 0 1 0 0,0 0 0 0 0,0 0 0 0 0,0 0 0 0 0,0-1 0 0 0,0 1-5 0 0,-4 1 19 0 0,4-1-15 0 0,0-1 1 0 0,1 0 0 0 0,-1 0 0 0 0,0 1-1 0 0,1-1 1 0 0,-1 1 0 0 0,1-1 0 0 0,-1 0-1 0 0,1 1 1 0 0,-1-1 0 0 0,1 1 0 0 0,-1-1-1 0 0,1 1 1 0 0,-1-1 0 0 0,1 1 0 0 0,-1-1-1 0 0,1 1 1 0 0,0 0 0 0 0,-1-1 0 0 0,1 1 0 0 0,0 0-1 0 0,0 0-4 0 0,-3 4 20 0 0,-10 19 84 0 0,6-12-67 0 0,0 0-34 0 0,5 3-3 0 0,2-13 0 0 0,0-1 0 0 0,0 1 0 0 0,0-1 0 0 0,0 1 0 0 0,-1-1 0 0 0,1 1 0 0 0,0-1 0 0 0,-1 1 0 0 0,1-1 0 0 0,-1 1 0 0 0,-4 6 0 0 0,4-7 0 0 0,0 0 0 0 0,0 1 0 0 0,0-1 0 0 0,1 1 0 0 0,-1-1 0 0 0,0 1 0 0 0,1 0 0 0 0,-1-1 0 0 0,1 1 0 0 0,0 0 0 0 0,-1-1 0 0 0,1 1 0 0 0,0 0 0 0 0,0-1 0 0 0,0 95 0 0 0,0-94 0 0 0,0 0 0 0 0,0 0 0 0 0,1 0 0 0 0,-1-1 0 0 0,0 1 0 0 0,1 0 0 0 0,0 0 0 0 0,-1-1 0 0 0,1 1 0 0 0,0 0 0 0 0,0-1 0 0 0,0 1 0 0 0,0-1 0 0 0,0 1 0 0 0,0-1 0 0 0,0 1 0 0 0,0 0 0 0 0,-1-1 0 0 0,1 1 0 0 0,0 0 0 0 0,-1-1 0 0 0,1 1 0 0 0,-1 0 0 0 0,0 0 0 0 0,1-1 0 0 0,-1 1 0 0 0,0 0 0 0 0,0-1 0 0 0,0 1 0 0 0,0-1 0 0 0,0 0 0 0 0,0 0 0 0 0,0 0 0 0 0,0 0 0 0 0,0 1 0 0 0,1-1 0 0 0,-1 0 0 0 0,0 0 0 0 0,1 0 0 0 0,-1 0 0 0 0,1 0 0 0 0,-1 0 0 0 0,1 0 0 0 0,0 0 0 0 0,-1 0 0 0 0,1 0 0 0 0,0 0 0 0 0,0 0 0 0 0,-1 0 0 0 0,1-1 0 0 0,0 1 0 0 0,0 0 0 0 0,0 0 0 0 0,0-1 0 0 0,0 1 0 0 0,0-1 0 0 0,0 1 0 0 0,0-1 0 0 0,1 0 0 0 0,-1 1 0 0 0,1-1 0 0 0,8 5 0 0 0,-2 0 0 0 0,-7-4 1 0 0,1 0 0 0 0,-1 0 0 0 0,1 0 0 0 0,-1-1 0 0 0,1 1-1 0 0,-1 0 1 0 0,1-1 0 0 0,-1 1 0 0 0,1-1 0 0 0,0 1 0 0 0,-1-1 0 0 0,1 0 0 0 0,0 0 0 0 0,0 0-1 0 0,-1 0 5 0 0,1 0 0 0 0,0 1-1 0 0,-1-1 1 0 0,1 0 0 0 0,-1 1 0 0 0,1-1 0 0 0,-1 0 0 0 0,1 1-1 0 0,-1 0 1 0 0,1-1 0 0 0,-1 1 0 0 0,1 0 0 0 0,-1 0-5 0 0,12 6 14 0 0,17-2 29 0 0,-15 0-31 0 0,-12-3-12 0 0,0-1 0 0 0,0 0 0 0 0,0 0 0 0 0,1 0-1 0 0,-1 0 1 0 0,0-1 0 0 0,1 1 0 0 0,-1-1 0 0 0,0 0 0 0 0,3 0 0 0 0,33-4-59 0 0,28-10-142 0 0,-35 0 21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08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352 80 6392 0 0,'0'0'141'0'0,"0"-3"23"0"0,0-7 12 0 0,0 10-173 0 0,-1-1-1 0 0,1 1 1 0 0,0 0 0 0 0,0 0-1 0 0,0 0 1 0 0,0 0 0 0 0,0 0-1 0 0,0 0 1 0 0,0 0 0 0 0,0 0-1 0 0,0 0 1 0 0,0 0 0 0 0,0-1-1 0 0,0 1 1 0 0,0 0 0 0 0,0 0-1 0 0,0 0 1 0 0,0 0 0 0 0,0 0-1 0 0,0 0 1 0 0,1 0 0 0 0,-1 0-1 0 0,0 0 1 0 0,0 0 0 0 0,0 0-1 0 0,0-1 1 0 0,0 1 0 0 0,0 0-1 0 0,0 0 1 0 0,0 0 0 0 0,0 0-1 0 0,0 0 1 0 0,0 0 0 0 0,0 0-1 0 0,0 0 1 0 0,0 0 0 0 0,0 0-1 0 0,1 0 1 0 0,-1 0 0 0 0,0 0-1 0 0,0 0 1 0 0,0 0 0 0 0,0 0-1 0 0,0 0 1 0 0,0 0 0 0 0,0 0-1 0 0,0 0 1 0 0,0 0 0 0 0,0 0-1 0 0,1 0 1 0 0,-1 0 0 0 0,0 0-1 0 0,0 0 1 0 0,0 0 0 0 0,0 0-1 0 0,0 0 1 0 0,0 0-3 0 0,14-3 31 0 0,-5-3-16 0 0,-5 2 39 0 0,-4 4-54 0 0,2-3 290 0 0,-1 0-109 0 0,0-1-56 0 0,-2-1-40 0 0,1 4-21 0 0,0 1-4 0 0,0-3 159 0 0,0 1-48 0 0,0 0-41 0 0,0 0-34 0 0,0 0 29 0 0,0 0-60 0 0,0 0-12 0 0,0 1 59 0 0,0-2 513 0 0,0 3 58 0 0,0 0 12 0 0,0-1-288 0 0,0-1-166 0 0,0-2-41 0 0,0-2 46 0 0,0 3 113 0 0,0 3-20 0 0,0 0 3 0 0,0 0 29 0 0,0 0 12 0 0,0 0 1 0 0,0 0-16 0 0,0 0-68 0 0,0 0-32 0 0,0 0-4 0 0,0 0-23 0 0,0 0-94 0 0,0 0-41 0 0,0 0-8 0 0,0 3-5 0 0,0-1-71 0 0,0 16 73 0 0,0-4 15 0 0,-1 4-63 0 0,0-2 6 0 0,1 0 1 0 0,0 0 0 0 0,1 0 0 0 0,2 6-54 0 0,3-6 61 0 0,-5-13-48 0 0,1 0 0 0 0,-1 1 0 0 0,0-1 0 0 0,0 1 0 0 0,-1-1 0 0 0,1 1 0 0 0,-1-1 0 0 0,0 1-1 0 0,0 0-12 0 0,-1 20 68 0 0,0 9 23 0 0,6-5 6 0 0,0-13-63 0 0,2 6 9 0 0,-6 4 40 0 0,-1 68 125 0 0,1-89-197 0 0,-1 0 0 0 0,0 0-1 0 0,1 0 1 0 0,-1 0 0 0 0,1 0-1 0 0,0 0 1 0 0,1-1 0 0 0,-1 1-1 0 0,1 0 1 0 0,-1-1 0 0 0,3 3-11 0 0,-3-3 4 0 0,0 0 1 0 0,-1 0-1 0 0,1 0 1 0 0,-1 0-1 0 0,1 0 0 0 0,-1 0 1 0 0,0 0-1 0 0,0 0 1 0 0,0 0-1 0 0,0 0 1 0 0,-1 1-5 0 0,0 5 15 0 0,1 28 73 0 0,0-11-22 0 0,0-18-207 0 0,0-2 99 0 0,0-2 68 0 0,0 0 40 0 0,0 2 251 0 0,0-6-221 0 0,0 1-82 0 0,0-1-51 0 0,0 0-37 0 0,0 0-49 0 0,0 0-51 0 0,0 0-57 0 0,0 0-65 0 0,0 1-69 0 0,0-1-76 0 0,0 1-81 0 0,0 0-88 0 0,0-14-148 0 0</inkml:trace>
  <inkml:trace contextRef="#ctx0" brushRef="#br0" timeOffset="353.81">0 336 5328 0 0,'0'0'116'0'0,"0"0"17"0"0,0 0 12 0 0,3 0-14 0 0,1 0-114 0 0,2 0 37 0 0,0 0 46 0 0,1-1 52 0 0,-1-1 60 0 0,2-3 51 0 0,2-1 120 0 0,4 4 104 0 0,-6 1-220 0 0,-1 0-65 0 0,0-1-25 0 0,3-2 5 0 0,6-2 73 0 0,-11 5-135 0 0,1 0 0 0 0,0 1 0 0 0,-1 0 0 0 0,5 0-120 0 0,-5 0 121 0 0,1 0 0 0 0,0-1 0 0 0,-1 1 0 0 0,5-2-121 0 0,22-9 464 0 0,0 6-67 0 0,34-11 334 0 0,-32 5-461 0 0,-24 6-178 0 0,0 2 0 0 0,1-1 0 0 0,4 0-92 0 0,5 1 78 0 0,-9 1-16 0 0,0 0-1 0 0,-1 0 1 0 0,1-1-1 0 0,6-3-61 0 0,-1 0 88 0 0,1 2 1 0 0,12-2-89 0 0,3-1 43 0 0,-3-2-33 0 0,17-7 44 0 0,-1 6-48 0 0,-6 1-24 0 0,-29 6-16 0 0,-4 1-35 0 0,2-1-111 0 0,-4 2 36 0 0,0 0-43 0 0,0 0-32 0 0,-1 0-40 0 0,5 0-359 0 0,-1 0-213 0 0,0-1-92 0 0,2-2-556 0 0,1-5-840 0 0</inkml:trace>
  <inkml:trace contextRef="#ctx0" brushRef="#br0" timeOffset="785.14">815 112 6072 0 0,'0'0'133'0'0,"0"0"23"0"0,2 3 12 0 0,9 10-23 0 0,-8-4-114 0 0,-4 14-36 0 0,2-15 29 0 0,1 0 40 0 0,1-2 75 0 0,1 0 33 0 0,10 27 750 0 0,-11-24-712 0 0,0 1-88 0 0,2 19 445 0 0,6-8-66 0 0,-5 1-134 0 0,-4-15-224 0 0,0 1 0 0 0,0-1 0 0 0,0 1 0 0 0,3 2-143 0 0,1 4 200 0 0,11 29 618 0 0,-15-34-670 0 0,1-1-33 0 0,-2-5-76 0 0,2 7 168 0 0,0-2-49 0 0,0 2 18 0 0,7 10 117 0 0,-1-4-42 0 0,-3 3 23 0 0,-3-6-121 0 0,11 12 305 0 0,-3-5-120 0 0,-10-18-303 0 0,-1 1-1 0 0,1-1 0 0 0,0 1 0 0 0,-1-1 1 0 0,1 1-1 0 0,-1 0 0 0 0,0-1 0 0 0,1 2-34 0 0,-2-1 29 0 0,1 0 0 0 0,0-1 0 0 0,1 1-1 0 0,-1 0 1 0 0,1 0 0 0 0,-1 0 0 0 0,1 1-29 0 0,7 4 168 0 0,-8-8-162 0 0,1 1 0 0 0,-1-1 0 0 0,1 0 0 0 0,-1 0 0 0 0,0 0 0 0 0,1 1 0 0 0,-1-1 0 0 0,0 0 0 0 0,0 1 0 0 0,1-1 0 0 0,-1 0-1 0 0,0 1 1 0 0,0-1 0 0 0,1 0 0 0 0,-1 1 0 0 0,0-1 0 0 0,0 1 0 0 0,0-1 0 0 0,0 0 0 0 0,0 1 0 0 0,1-1 0 0 0,-1 1 0 0 0,0-1 0 0 0,0 0-1 0 0,0 1 1 0 0,0-1 0 0 0,0 1 0 0 0,0-1-6 0 0,0 3 128 0 0,0-3-6 0 0,0 0 7 0 0,0 0 40 0 0,0 0 21 0 0,0 0 2 0 0,0 0-19 0 0,0 0-77 0 0,0-3-40 0 0,0-1-49 0 0,0 2 3 0 0,0 0 1 0 0,0-1-1 0 0,0 1 1 0 0,0-1-1 0 0,0 1 1 0 0,-1 0-1 0 0,1-1 1 0 0,-1 1-1 0 0,0-2-10 0 0,0 3 4 0 0,1 0-1 0 0,-1 0 1 0 0,1 1 0 0 0,-1-1 0 0 0,0 0 0 0 0,1 0-1 0 0,0 0 1 0 0,-1 0 0 0 0,1 0 0 0 0,0 0 0 0 0,-1 0-1 0 0,1 1 1 0 0,0-1 0 0 0,0 0 0 0 0,0 0-1 0 0,0 0 1 0 0,0 0 0 0 0,0 0 0 0 0,0 0 0 0 0,0 0-1 0 0,0 0 1 0 0,0 0 0 0 0,1 0 0 0 0,-1 0-1 0 0,0 0 1 0 0,1 0 0 0 0,-1 0 0 0 0,1 0 0 0 0,-1 0-1 0 0,1 1 1 0 0,-1-1 0 0 0,1-1-4 0 0,0 1 2 0 0,0-1 3 0 0,0 0 0 0 0,-1-1 0 0 0,1 1 0 0 0,-1 0 0 0 0,1-1 0 0 0,-1 1 0 0 0,0-1 0 0 0,0 1 0 0 0,0-1 0 0 0,0-1-5 0 0,1-13 41 0 0,2 10-36 0 0,0 0 0 0 0,1 0 1 0 0,4-7-6 0 0,1-2 0 0 0,4-19-4 0 0,-10 25-6 0 0,-3 8 5 0 0,0 1 3 0 0,1 1 0 0 0,-1-1-1 0 0,0 0 1 0 0,0 0-1 0 0,0 1 1 0 0,0-1-1 0 0,0 0 1 0 0,1 1-1 0 0,-1-1 1 0 0,0 0-1 0 0,1 1 1 0 0,-1-1-1 0 0,0 0 1 0 0,1 1-1 0 0,-1-1 1 0 0,1 1-1 0 0,-1-1 1 0 0,1 1 0 0 0,-1-1-1 0 0,1 1 1 0 0,-1-1-1 0 0,1 1 1 0 0,0-1-1 0 0,-1 1 1 0 0,1 0-1 0 0,-1-1 1 0 0,1 1 2 0 0,6-3-11 0 0,-2 1-8 0 0,20-12-42 0 0,-21 7 61 0 0,-4 7 0 0 0,1-1 0 0 0,-1 1 0 0 0,0-1 0 0 0,0 1 0 0 0,1 0 0 0 0,-1-1 0 0 0,0 1 0 0 0,1-1 0 0 0,-1 1 0 0 0,0 0 0 0 0,1-1 0 0 0,-1 1 0 0 0,1 0 0 0 0,-1 0 0 0 0,1-1 0 0 0,-1 1 0 0 0,0 0 0 0 0,1 0 0 0 0,-1 0 0 0 0,1-1 0 0 0,-1 1 0 0 0,1 0 0 0 0,-1 0 0 0 0,1 0 0 0 0,-1 0 0 0 0,1 0 0 0 0,-1 0 0 0 0,1 0 0 0 0,-1 0 0 0 0,1 0 0 0 0,-1 0 0 0 0,1 0 0 0 0,15 0-11 0 0,3 3-42 0 0,8 10-13 0 0,-24-11 58 0 0,0 0 0 0 0,-1 1-1 0 0,1-1 1 0 0,0 0 0 0 0,-1 1-1 0 0,1 0 1 0 0,-1-1 0 0 0,0 1-1 0 0,0 0 1 0 0,0 0 0 0 0,0 0-1 0 0,-1 0 1 0 0,2 4 8 0 0,1 0-29 0 0,-3-5 28 0 0,0-1 0 0 0,0 1 0 0 0,0-1 0 0 0,0 0 0 0 0,0 0 0 0 0,0 0 0 0 0,1 1 0 0 0,-1-1 0 0 0,0 0 0 0 0,1-1 0 0 0,-1 1 0 0 0,1 0 0 0 0,-1 0 0 0 0,1 0 0 0 0,1 0 1 0 0,-2-1 0 0 0,0 0 0 0 0,1 1 0 0 0,-1-1 0 0 0,0 1 0 0 0,0-1 1 0 0,0 1-1 0 0,0 0 0 0 0,0-1 0 0 0,1 1 0 0 0,-1 0 0 0 0,0 0 0 0 0,-1 0 0 0 0,1 0 0 0 0,0 0 0 0 0,0 0 0 0 0,0 0 0 0 0,0 0 0 0 0,-1 0 0 0 0,1 0 0 0 0,-1 0 0 0 0,1 0 0 0 0,-1 0 0 0 0,1 1 0 0 0,-1-1 0 0 0,0 0 0 0 0,1 0 0 0 0,-1 1 0 0 0,0-1 0 0 0,0 0 0 0 0,0 1 1 0 0,0-1-1 0 0,0 1 0 0 0,0 0 0 0 0,1 0 0 0 0,-1 0 0 0 0,1 0 0 0 0,-1 0 0 0 0,1 0 0 0 0,0-1 0 0 0,-1 1 0 0 0,1 0 0 0 0,0 0 0 0 0,0-1 0 0 0,0 1 0 0 0,1-1 0 0 0,-1 1 0 0 0,0-1 0 0 0,0 1 0 0 0,2 0 0 0 0,-1 0 0 0 0,-1-1 0 0 0,0 0 0 0 0,1 1 0 0 0,-1-1 0 0 0,0 1 0 0 0,0-1 0 0 0,0 1 0 0 0,0 0 0 0 0,0 0 0 0 0,0-1 0 0 0,-1 1 0 0 0,1 0 0 0 0,0 0 0 0 0,-1 0 0 0 0,0 0 0 0 0,1 0 0 0 0,-1 1 0 0 0,0-3 0 0 0,0 2 0 0 0,0-1 0 0 0,0 1 0 0 0,0-1 0 0 0,0 1 0 0 0,1-1 0 0 0,-1 0 0 0 0,0 1 0 0 0,1-1 0 0 0,-1 1 0 0 0,1-1 0 0 0,12 15-12 0 0,-11-14 4 0 0,0 0 1 0 0,-1 0 0 0 0,1-1 0 0 0,-1 1 0 0 0,1 0 0 0 0,-1 1 0 0 0,0-1 0 0 0,1 2 7 0 0,0 5-54 0 0,-2-6-28 0 0,3 0-92 0 0,0 0 45 0 0,4 2 47 0 0,-4-4 20 0 0,1 1-91 0 0,-2-1 19 0 0,1 0-44 0 0,-1-1-54 0 0,0 0-59 0 0,-1 0 55 0 0,0 0-34 0 0,-1 0-359 0 0,1 0 90 0 0,-1 0-47 0 0,0 0-685 0 0,0 0-537 0 0,0 0-1021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06.0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465 624 7136 0 0,'-2'0'165'0'0,"1"0"-154"0"0,1 0 0 0 0,-1 0 1 0 0,0 0-1 0 0,1 0 0 0 0,-1 0 0 0 0,1 0 0 0 0,-1-1 0 0 0,1 1 1 0 0,-1 0-1 0 0,0 0 0 0 0,1 0 0 0 0,-1-1 0 0 0,1 1 0 0 0,-1 0 1 0 0,1-1-1 0 0,-1 1 0 0 0,1 0 0 0 0,0-1 0 0 0,-1 1 0 0 0,1-1 0 0 0,-1 1 1 0 0,1-1-1 0 0,0 1 0 0 0,-1-1-11 0 0,1 0 11 0 0,-1 1 0 0 0,1-1 0 0 0,-1 0 0 0 0,1 1 0 0 0,-1-1 1 0 0,1 1-1 0 0,-1-1 0 0 0,1 1 0 0 0,-1-1 0 0 0,1 1 0 0 0,-1-1 0 0 0,0 1 0 0 0,1 0 0 0 0,-1-1 0 0 0,0 1 1 0 0,0 0-1 0 0,1 0 0 0 0,-1-1 0 0 0,0 1 0 0 0,0 0 0 0 0,1 0 0 0 0,-1 0 0 0 0,0 0 0 0 0,0 0 0 0 0,1 0-11 0 0,-8 0 32 0 0,6 1-32 0 0,0-1 0 0 0,0 0 1 0 0,0 0-1 0 0,-1 0 0 0 0,1-1 0 0 0,0 1 0 0 0,0 0 0 0 0,0-1 1 0 0,0 1-1 0 0,-1-2 0 0 0,-6-2-15 0 0,-3-3 23 0 0,1 5 93 0 0,1 2 173 0 0,2-2-78 0 0,1 0-29 0 0,-3-3 37 0 0,3 2-37 0 0,-1 0 74 0 0,2 3-16 0 0,-2-1 64 0 0,-1 1-10 0 0,0 0-40 0 0,-7 0 136 0 0,-3 0-70 0 0,-25 0 276 0 0,26 0-305 0 0,0 3-134 0 0,-29 14 244 0 0,34-12-300 0 0,1-1-32 0 0,-6 3 33 0 0,-13 7 38 0 0,29-13-117 0 0,0 0-4 0 0,1 0 1 0 0,-1 1 0 0 0,1-1 0 0 0,-1 1 0 0 0,1-1 0 0 0,-1 1-1 0 0,1-1 1 0 0,0 1 0 0 0,0 0 0 0 0,0 0 0 0 0,0 0 0 0 0,0 0-1 0 0,0 0-4 0 0,-1 2 1 0 0,1-1-1 0 0,-1 0 0 0 0,0 0 0 0 0,0 0 0 0 0,0-1 1 0 0,-1 2-1 0 0,-10 12 0 0 0,12-14 0 0 0,0 0 0 0 0,0 0 1 0 0,1 1-1 0 0,-1-1 1 0 0,1 0-1 0 0,0 0 0 0 0,-1 1 1 0 0,1-1-1 0 0,0 0 0 0 0,0 0 1 0 0,0 1-1 0 0,1-1 1 0 0,-1 0-1 0 0,1 0 0 0 0,-1 1 1 0 0,1-1-1 0 0,0 2 0 0 0,0-2 6 0 0,0 1 0 0 0,1-1 0 0 0,-1 1-1 0 0,0-1 1 0 0,1 0 0 0 0,0 1 0 0 0,-1-1 0 0 0,2 1-6 0 0,2 1 16 0 0,-1 0 0 0 0,1 0 0 0 0,0 0 0 0 0,1-1 0 0 0,2 2-16 0 0,4 0 5 0 0,12 4 77 0 0,-20-7-62 0 0,0-1-1 0 0,0 1 0 0 0,0-1 0 0 0,0 0 0 0 0,0 0 0 0 0,0 0 0 0 0,1-1 0 0 0,-1 1 0 0 0,2-1-19 0 0,4 0 40 0 0,1 1 1 0 0,-1 1 0 0 0,0-1-1 0 0,8 4-40 0 0,0-1 44 0 0,-14-3-33 0 0,-1-1 0 0 0,1 1 1 0 0,0-1-1 0 0,-1 0 0 0 0,1 0 0 0 0,0-1 0 0 0,-1 1 0 0 0,1-1 0 0 0,-1 0 0 0 0,1 0 1 0 0,-1 0-1 0 0,2-1-11 0 0,16-4 52 0 0,-11 5-21 0 0,-1 0 1 0 0,1 1-1 0 0,6 0-31 0 0,-10 1 11 0 0,0-1-1 0 0,0 0 0 0 0,0 0 1 0 0,0-1-1 0 0,0 1 0 0 0,0-1 1 0 0,0-1-1 0 0,0 1 1 0 0,0-1-1 0 0,0 0 0 0 0,-1 0 1 0 0,1-1-1 0 0,0 0-10 0 0,17-8 19 0 0,-18 10-10 0 0,-1-1 0 0 0,0 0 0 0 0,1 0 0 0 0,-1 0 0 0 0,0-1 0 0 0,0 1 0 0 0,0-1 0 0 0,0-1-9 0 0,9-8 47 0 0,11-12 22 0 0,-23 23-63 0 0,1-1-1 0 0,-1 0 0 0 0,0 1 0 0 0,0-1 0 0 0,0 0 0 0 0,0 0 1 0 0,-1 1-1 0 0,1-1 0 0 0,0 0 0 0 0,-1 0 0 0 0,1 0 1 0 0,-1 0-1 0 0,0 0 0 0 0,0-1-5 0 0,0-14 52 0 0,0-27 29 0 0,0 42-80 0 0,0 0 0 0 0,0 1 0 0 0,0-1 0 0 0,0 0 0 0 0,0 1-1 0 0,-1-1 1 0 0,1 0 0 0 0,-1 1 0 0 0,1-1 0 0 0,-1 0 0 0 0,0 1 0 0 0,0-1-1 0 0,1 1 1 0 0,-1-1 0 0 0,-1 0-1 0 0,-3-6 1 0 0,-6-16 32 0 0,1 0-17 0 0,9 23-21 0 0,1 0 1 0 0,-1 0-1 0 0,0 0 1 0 0,0 1-1 0 0,1-1 1 0 0,-1 0-1 0 0,0 0 1 0 0,0 0-1 0 0,0 1 1 0 0,0-1-1 0 0,0 1 0 0 0,0-1 1 0 0,0 1-1 0 0,0-1 1 0 0,0 1-1 0 0,-1-1 5 0 0,-9-5-64 0 0,8-1 15 0 0,1 0-36 0 0,-6-3-160 0 0,-6-5-259 0 0,9 11 287 0 0,3 1-355 0 0,2 3-4 0 0</inkml:trace>
  <inkml:trace contextRef="#ctx0" brushRef="#br0" timeOffset="384.31">1184 209 7568 0 0,'0'-2'20'0'0,"1"0"0"0"0,-1 0 0 0 0,0 1 0 0 0,0-1 0 0 0,1 0 0 0 0,-1 0 0 0 0,1 1 0 0 0,0-1 0 0 0,-1 0 0 0 0,1 1 0 0 0,0-1 0 0 0,0 0 0 0 0,0 1-20 0 0,6-12 163 0 0,-6 2-16 0 0,-1-21 18 0 0,0 0-108 0 0,0 24-25 0 0,-2 2 57 0 0,-4-4 207 0 0,5 8-240 0 0,0 1-1 0 0,0-1 0 0 0,1 1 1 0 0,-1-1-1 0 0,0 0 1 0 0,0 1-1 0 0,1-1 0 0 0,-1 0 1 0 0,1 0-1 0 0,0 1 0 0 0,0-1 1 0 0,-1 0-1 0 0,1 0-55 0 0,0-4 236 0 0,-1 1 24 0 0,-3-3 405 0 0,1 3-340 0 0,2 4-227 0 0,0-1-40 0 0,-1 1-48 0 0,1 0-54 0 0,-2-2 290 0 0,0 2-85 0 0,1 0-53 0 0,-1 1-51 0 0,0 1-20 0 0,1-3 49 0 0,-2-4 123 0 0,0 1-49 0 0,-7 3-64 0 0,4 2-47 0 0,5 0-34 0 0,0-1 0 0 0,0 1 0 0 0,-1 0 0 0 0,1 1-1 0 0,0-1 1 0 0,0 0 0 0 0,0 1 0 0 0,0-1-1 0 0,0 1 1 0 0,-2 0-15 0 0,-4 4 43 0 0,7-4-38 0 0,0 0-1 0 0,-1 0 1 0 0,1-1-1 0 0,-1 1 0 0 0,1 0 1 0 0,-1 0-1 0 0,0-1 1 0 0,1 1-1 0 0,-1-1 1 0 0,0 0-1 0 0,1 1 1 0 0,-1-1-1 0 0,0 0 1 0 0,1 0-5 0 0,-2 0 7 0 0,1-1 1 0 0,-1 1-1 0 0,1 0 1 0 0,0 0 0 0 0,-1 1-1 0 0,1-1 1 0 0,0 0 0 0 0,-1 1-1 0 0,1-1 1 0 0,0 1-1 0 0,0 0 1 0 0,-1 0 0 0 0,1 0-1 0 0,0 0 1 0 0,0 0 0 0 0,0 0-1 0 0,0 1 1 0 0,0-1-1 0 0,0 1 1 0 0,1-1 0 0 0,-1 1-8 0 0,-2 2 1 0 0,0-1 1 0 0,0 1 0 0 0,0-1 0 0 0,-1 0 0 0 0,1 0-1 0 0,-1-1 1 0 0,0 1 0 0 0,0-1 0 0 0,-1 0-2 0 0,-2 1-1 0 0,6-3 4 0 0,1 1 0 0 0,-1-1 0 0 0,1 1 0 0 0,-1-1-1 0 0,1 1 1 0 0,-1-1 0 0 0,1 1 0 0 0,0 0 0 0 0,-1 0 0 0 0,1 0-1 0 0,0 0 1 0 0,-1 0 0 0 0,1 0 0 0 0,0 0 0 0 0,0 0-1 0 0,0 1 1 0 0,0-1 0 0 0,0 0 0 0 0,0 2-3 0 0,-9 11 7 0 0,0 0 0 0 0,-1-1 0 0 0,-6 7-7 0 0,11-13 11 0 0,1 0-1 0 0,0 0 0 0 0,0 0 0 0 0,1 1 1 0 0,0 0-1 0 0,1 0 0 0 0,-1 0 1 0 0,1 0-1 0 0,1 1 0 0 0,0-1 1 0 0,0 3-11 0 0,-4 18 12 0 0,-4-8-2 0 0,4 9 33 0 0,2-14-32 0 0,1-9-11 0 0,2-1 0 0 0,-1 1 0 0 0,1 0 0 0 0,0 0 0 0 0,0 0 0 0 0,1-1 0 0 0,0 14 10 0 0,1-10 3 0 0,-1 1 1 0 0,0-1-1 0 0,-1 1 1 0 0,-2 7-14 0 0,-2-1 6 0 0,4-14-2 0 0,0 0 1 0 0,0 0-1 0 0,0 1 0 0 0,0-1 0 0 0,0 0 0 0 0,1 1 0 0 0,-1-1 0 0 0,1 1 0 0 0,0-1 0 0 0,0 1 0 0 0,1-1 1 0 0,-1 1-1 0 0,1-1-4 0 0,4 13 12 0 0,1 1 13 0 0,-4 1 30 0 0,-2-6-43 0 0,-1-5 5 0 0,1 0-1 0 0,0 0 1 0 0,1 0 0 0 0,0-1 0 0 0,1 6-17 0 0,4 4 26 0 0,4 6 44 0 0,-7-12-57 0 0,3 10 10 0 0,1-5 30 0 0,24 49 102 0 0,-20-51-133 0 0,-8-10 36 0 0,-3-3 22 0 0,0 0-7 0 0,0 0-31 0 0,0 0-43 0 0,0 0-41 0 0,0 0-77 0 0,0 0-137 0 0,0 0-21 0 0,0 0-3 0 0</inkml:trace>
  <inkml:trace contextRef="#ctx0" brushRef="#br0" timeOffset="637.6">641 560 7552 0 0,'0'0'222'0'0,"3"0"-15"0"0,3-1-170 0 0,8-6-22 0 0,-8 2 58 0 0,-3 3 62 0 0,0 1 152 0 0,6-1 88 0 0,-1-2-60 0 0,7-3 76 0 0,2 5-38 0 0,-3 2-79 0 0,-6-1-94 0 0,1-1 42 0 0,-3-1-111 0 0,1 1 7 0 0,-1 0 0 0 0,1 0 0 0 0,0 0 1 0 0,0 1-1 0 0,0 0 0 0 0,-1 1 0 0 0,5-1-118 0 0,17-1 304 0 0,3-3-50 0 0,2-1-49 0 0,0 3-72 0 0,60 3 160 0 0,-31 0-137 0 0,-10 0-75 0 0,0 0-63 0 0,-9 0-64 0 0,0 0-66 0 0,0 0-76 0 0,0 0-86 0 0,-33 0-137 0 0,-1 0-117 0 0,-2 1 70 0 0,0-1-44 0 0,5 2-597 0 0,3 2-473 0 0,5 5-898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03.8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0 289 7920 0 0,'0'0'174'0'0,"3"0"29"0"0,10 0 30 0 0,0 0-104 0 0,3 0-68 0 0,22 0-19 0 0,-25 0 21 0 0,-11 0-6 0 0,0 0-1 0 0,0 0 1 0 0,0 0-1 0 0,-1-1 1 0 0,1 1 0 0 0,0-1-1 0 0,0 1 1 0 0,-1-1-1 0 0,1 0 1 0 0,0 0 0 0 0,-1 0-1 0 0,1 0 1 0 0,-1 0-57 0 0,10-4 399 0 0,-5 3-161 0 0,1 1 36 0 0,3 1 64 0 0,0 0-40 0 0,8 0 197 0 0,5 0-34 0 0,15 0 95 0 0,-35 0-531 0 0,0 0 1 0 0,-1 0-1 0 0,1 0 1 0 0,0 0-1 0 0,0-1 1 0 0,0 1-1 0 0,1-1-25 0 0,4-7 140 0 0,-8 8-133 0 0,0-1-1 0 0,0 1 0 0 0,1-1 0 0 0,-1 1 1 0 0,0 0-1 0 0,1-1 0 0 0,-1 1 0 0 0,1 0 1 0 0,-1-1-1 0 0,0 1 0 0 0,1 0 0 0 0,-1-1 1 0 0,1 1-1 0 0,-1 0 0 0 0,1 0 0 0 0,-1 0 1 0 0,1-1-1 0 0,-1 1 0 0 0,1 0 0 0 0,-1 0 1 0 0,1 0-1 0 0,-1 0 0 0 0,1 0 0 0 0,-1 0 1 0 0,1 0-1 0 0,-1 0 0 0 0,1 0 0 0 0,-1 0 1 0 0,1 0-7 0 0,10-1 59 0 0,2-6-27 0 0,0 1-6 0 0,-2 4 25 0 0,-11 3-50 0 0,1-1 1 0 0,-1 0-1 0 0,1 0 1 0 0,-1 0-1 0 0,1 0 1 0 0,-1 0 0 0 0,1 0-1 0 0,-1 0 1 0 0,1 0-1 0 0,-1 0 1 0 0,1 0-1 0 0,-1-1 1 0 0,1 1-1 0 0,-1 0 1 0 0,1 0 0 0 0,-1 0-1 0 0,1 0 1 0 0,-1-1-1 0 0,1 1 1 0 0,-1 0-1 0 0,0-1 1 0 0,1 1 0 0 0,-1 0-1 0 0,1-1 1 0 0,-1 1-1 0 0,0 0 1 0 0,1-1-1 0 0,-1 1 1 0 0,0-1-1 0 0,0 1 1 0 0,1 0 0 0 0,-1-1-2 0 0,5-6 39 0 0,5 2-11 0 0,-4-6 25 0 0,4 6-39 0 0,-9 4-14 0 0,-1 0 0 0 0,0 0 0 0 0,1 1 0 0 0,-1-1 0 0 0,0 0 0 0 0,1 0 0 0 0,-1 0 0 0 0,0 0 0 0 0,0 1 0 0 0,0-1 0 0 0,0 0 0 0 0,0 0 0 0 0,0 0 0 0 0,0-1 0 0 0,0-2-10 0 0,0 2 18 0 0,0 0 1 0 0,1 0-1 0 0,-1 0 1 0 0,0 0-1 0 0,-1 0 0 0 0,1 0 1 0 0,0 0-1 0 0,0 0 0 0 0,-1 1 1 0 0,0-1-1 0 0,0-2-8 0 0,-5 0 29 0 0,5 3-28 0 0,1 1-1 0 0,-1 0 1 0 0,1 0 0 0 0,-1-1 0 0 0,1 1-1 0 0,0 0 1 0 0,-1 0 0 0 0,1-1 0 0 0,-1 1 0 0 0,1-1-1 0 0,0 1 1 0 0,-1 0 0 0 0,1-1 0 0 0,0 1-1 0 0,0-1 1 0 0,-1 1 0 0 0,1-1 0 0 0,0 1 0 0 0,0-1-1 0 0,0 1 1 0 0,0-1 0 0 0,0 1 0 0 0,-1-1-1 0 0,1 1 1 0 0,0-1 0 0 0,0 1 0 0 0,0-1-1 0 0,0 1 1 0 0,0-1 0 0 0,1 1 0 0 0,-1-1 0 0 0,0 1-1 0 0,0-1 1 0 0,0 0 0 0 0,0 1 0 0 0,0-1 0 0 0,0 1 0 0 0,1-1 0 0 0,-1 1 0 0 0,0-1 0 0 0,0 1 0 0 0,-1-1 0 0 0,1 1 1 0 0,0-1-1 0 0,0 0 0 0 0,0 1 0 0 0,0-1 0 0 0,0 1 0 0 0,-1-1 0 0 0,1 1 0 0 0,0-1 0 0 0,0 1 0 0 0,-1-1 0 0 0,1 1 1 0 0,0 0-1 0 0,-1-1 0 0 0,1 1 0 0 0,0-1 0 0 0,-1 1 0 0 0,1 0 0 0 0,-1-1 0 0 0,1 1 0 0 0,-1 0 0 0 0,1-1 0 0 0,-1 1 1 0 0,1 0-1 0 0,-1 0 0 0 0,1 0 0 0 0,-1-1 0 0 0,1 1 0 0 0,-1 0 0 0 0,1 0 0 0 0,-1 0 0 0 0,1 0 0 0 0,-1 0 0 0 0,1 0 0 0 0,-1 0 1 0 0,1 0-1 0 0,-1 0 0 0 0,0 0 0 0 0,1 0 0 0 0,-1 1-1 0 0,-1-1 1 0 0,1 0 0 0 0,-1 0 0 0 0,1-1 0 0 0,0 1 0 0 0,-1 0 0 0 0,1 0 0 0 0,-1-1 0 0 0,1 1 1 0 0,-1-1-1 0 0,1 1-1 0 0,-15-11 0 0 0,15 11 0 0 0,-1-1 0 0 0,1 1 0 0 0,-1-1 0 0 0,1 1 0 0 0,-1 0 0 0 0,1 0 0 0 0,0 0 0 0 0,-1-1 0 0 0,1 1 0 0 0,-1 1 0 0 0,2-1 0 0 0,-16-1 0 0 0,11 0 0 0 0,1 1 0 0 0,-1-1 0 0 0,1 1 0 0 0,0 1 0 0 0,-1-1 0 0 0,1 0 0 0 0,-1 1 0 0 0,1 0 0 0 0,-4 1 0 0 0,0 3 0 0 0,7-4 0 0 0,-1 0 0 0 0,1 0 0 0 0,-1 0 0 0 0,1 0 0 0 0,-1-1 0 0 0,1 1 0 0 0,-1 0 0 0 0,0-1 0 0 0,1 0 0 0 0,-1 1 0 0 0,0-1 0 0 0,1 0 0 0 0,-1 0 0 0 0,0 1 0 0 0,0-1 0 0 0,-1 0 0 0 0,1 1 0 0 0,0-1 0 0 0,-1 1 0 0 0,1 0 0 0 0,0 0 0 0 0,-1 0 0 0 0,1 0 0 0 0,0 0 0 0 0,0 0 0 0 0,0 1 0 0 0,0-1 0 0 0,0 1 0 0 0,-1 0 0 0 0,-28 30 0 0 0,16-16 0 0 0,9-10 0 0 0,1-1 0 0 0,-1 1 0 0 0,1 0 0 0 0,1 1 0 0 0,-1-1 0 0 0,1 1 0 0 0,0 0 0 0 0,-2 5 0 0 0,-4 9 0 0 0,9-19 0 0 0,0 0 0 0 0,0 0 0 0 0,0 1 0 0 0,0-1 0 0 0,0 0 0 0 0,0 1 0 0 0,1-1 0 0 0,-1 0 0 0 0,1 1 0 0 0,0-1 0 0 0,-1 1 0 0 0,1 1 0 0 0,0 6 0 0 0,-1-5 0 0 0,0 0 0 0 0,1 0 0 0 0,0 0 0 0 0,0 0 0 0 0,1-1 0 0 0,-1 1 0 0 0,1 0 0 0 0,0 0 0 0 0,1 2 0 0 0,1-1-2 0 0,8 16 11 0 0,4-2 37 0 0,14 9-24 0 0,-10-10 57 0 0,-16-16-68 0 0,0-1 1 0 0,1 0-1 0 0,-1 0 0 0 0,0 0 0 0 0,1 0 0 0 0,-1 0 0 0 0,1-1 0 0 0,-1 0 1 0 0,1 1-1 0 0,0-1 0 0 0,0-1 0 0 0,1 1-11 0 0,1 1 13 0 0,0-1 0 0 0,1 1 1 0 0,-1 0-1 0 0,2 2-13 0 0,18 6-12 0 0,-18-8 22 0 0,1 0 0 0 0,0-1 1 0 0,5 1-11 0 0,28-1 7 0 0,-14-2-61 0 0,-8 0-29 0 0,0 1-50 0 0,-14 0 85 0 0,11 0-64 0 0,-5 0-9 0 0,-3-1-46 0 0,0 0-90 0 0,-4 0 40 0 0,0 0-51 0 0,1 0-59 0 0,-1-1-63 0 0,0 0-71 0 0,0 0-77 0 0,-1 0-83 0 0,1-1-91 0 0,3-3-888 0 0,3-4-906 0 0</inkml:trace>
  <inkml:trace contextRef="#ctx0" brushRef="#br0" timeOffset="532.04">767 209 7920 0 0,'0'3'174'0'0,"0"3"37"0"0,0 1-50 0 0,0 0-44 0 0,0-1-37 0 0,0 10-3 0 0,0 22-76 0 0,0-25 74 0 0,0-11-25 0 0,0 0 0 0 0,0 0 1 0 0,0 0-1 0 0,-1-1 0 0 0,1 1 0 0 0,-1 0 1 0 0,1 0-1 0 0,-1-1 0 0 0,0 1 1 0 0,0-1-1 0 0,0 1 0 0 0,0 0 0 0 0,0-1-50 0 0,-4 10 352 0 0,2 2 99 0 0,3 13 366 0 0,0 12 286 0 0,-1-30-878 0 0,-1-1-49 0 0,-1 0-15 0 0,-4 0 14 0 0,4-4 78 0 0,3-3-11 0 0,0 0-6 0 0,0 0-18 0 0,1 3-54 0 0,-1-1-65 0 0,0 1-40 0 0,-1-1-33 0 0,1 1 44 0 0,0 0 131 0 0,0-3-28 0 0,0 0-11 0 0,0 0-2 0 0,0 0-8 0 0,0 0-35 0 0,0-3-18 0 0,0 2-77 0 0,0-1 0 0 0,-1 0 1 0 0,1 0-1 0 0,-1 0 0 0 0,1 1 1 0 0,-1-1-1 0 0,0 0 0 0 0,0 1 0 0 0,1-1 1 0 0,-1 1-1 0 0,-1-2-22 0 0,-3-5 25 0 0,5 7-20 0 0,-1 0 0 0 0,1 0 1 0 0,0 0-1 0 0,0 0 0 0 0,-1-1 0 0 0,1 1 0 0 0,0 0 0 0 0,0 0 0 0 0,0 0 0 0 0,1 0 0 0 0,-1 0 0 0 0,0 0 1 0 0,0 0-1 0 0,0-1 0 0 0,1 1 0 0 0,-1 0 0 0 0,1 0 0 0 0,-1 0 0 0 0,1 0 0 0 0,-1 0 0 0 0,1 0 0 0 0,0 0 1 0 0,-1 1-1 0 0,1-2-5 0 0,0 1 7 0 0,0-1 1 0 0,0 1-1 0 0,0-1 1 0 0,0 1-1 0 0,-1-1 1 0 0,1 0-1 0 0,0 1 1 0 0,-1-1-1 0 0,1 0 1 0 0,-1 0 0 0 0,0-1-8 0 0,0-8 10 0 0,0 6-8 0 0,0 1 0 0 0,0-1 1 0 0,0 1-1 0 0,1-1 0 0 0,0 1 1 0 0,0-3-3 0 0,10-14 48 0 0,-8 8-38 0 0,-2 9-8 0 0,0 0-1 0 0,1 0 1 0 0,-1 0-1 0 0,1 0 1 0 0,0 0-1 0 0,-1 0 1 0 0,2 1-1 0 0,-1-1-1 0 0,28-42 54 0 0,-29 44-54 0 0,0 0 0 0 0,0 0 0 0 0,1-1 0 0 0,-1 1 0 0 0,1 0 0 0 0,-1 0 0 0 0,1 0 0 0 0,0 1 0 0 0,0-1 0 0 0,0 0 0 0 0,1 0 0 0 0,6-6 0 0 0,1-8 0 0 0,33-15 0 0 0,-42 29-1 0 0,0 1 0 0 0,0 0 1 0 0,1-1-1 0 0,-1 1 1 0 0,0 0-1 0 0,1 0 0 0 0,-1 0 1 0 0,1 0-1 0 0,-1 0 1 0 0,1 0-1 0 0,-1 1 0 0 0,1-1 1 0 0,0 1-1 0 0,-1-1 1 0 0,1 1-1 0 0,0-1 0 0 0,-1 1 1 0 0,1 0-1 0 0,0 0 1 0 0,0 0 0 0 0,0 0-5 0 0,-1-1 1 0 0,1 1-1 0 0,0 0 1 0 0,-1 0-1 0 0,1-1 1 0 0,-1 1 0 0 0,1-1-1 0 0,0 1 1 0 0,-1-1-1 0 0,1 0 1 0 0,-1 1-1 0 0,1-1 1 0 0,0-1 4 0 0,0 1 0 0 0,-1 0 0 0 0,1 0-1 0 0,0 0 1 0 0,0 0 0 0 0,-1 0 0 0 0,1 1 0 0 0,0-1-1 0 0,0 1 1 0 0,0-1 0 0 0,0 1 0 0 0,0 0 0 0 0,0 0 0 0 0,2 0 0 0 0,6-1 5 0 0,-5 0-14 0 0,0 1 1 0 0,0-1-1 0 0,-1 1 1 0 0,1 1-1 0 0,0-1 0 0 0,0 0 1 0 0,0 1-1 0 0,0 0 1 0 0,2 1 8 0 0,1 3-1 0 0,-7-4-3 0 0,1 0 1 0 0,-1 0-1 0 0,1 0 0 0 0,-1 0 0 0 0,1-1 0 0 0,-1 1 1 0 0,1 0-1 0 0,0-1 0 0 0,-1 0 0 0 0,1 1 1 0 0,-1-1-1 0 0,1 0 0 0 0,0 0 0 0 0,0 1 4 0 0,0-1-2 0 0,1 0 0 0 0,-1 1 0 0 0,0-1-1 0 0,1 1 1 0 0,-1 0 0 0 0,0 0 0 0 0,1 0-1 0 0,-1 0 1 0 0,0 0 0 0 0,0 0 0 0 0,0 1-1 0 0,0-1 1 0 0,0 1 0 0 0,1 0 2 0 0,28 30-47 0 0,-16-16 51 0 0,-5-3-10 0 0,-9-10-1 0 0,0 0-1 0 0,0 0 0 0 0,0-1 0 0 0,-1 1 1 0 0,1 0-1 0 0,-1 0 0 0 0,1 0 0 0 0,-1 0 0 0 0,0 0 1 0 0,0 0-1 0 0,0 0 8 0 0,0-1-4 0 0,0 0 0 0 0,0 0 0 0 0,0 0 0 0 0,1-1 0 0 0,-1 1 0 0 0,1 0 0 0 0,-1 0 0 0 0,1-1 0 0 0,0 1 0 0 0,0 0 0 0 0,0-1 0 0 0,-1 1 0 0 0,2-1 4 0 0,-1 1 0 0 0,0-1 0 0 0,0 1 0 0 0,-1 0 0 0 0,1-1 0 0 0,0 1-1 0 0,-1 0 1 0 0,1-1 0 0 0,-1 1 0 0 0,1 0 0 0 0,-1 0 0 0 0,0-1 0 0 0,1 1 0 0 0,-1 0 0 0 0,0 10 0 0 0,1-9 1 0 0,-1 1 0 0 0,0-1 0 0 0,0 0 0 0 0,0 0 0 0 0,0 1 0 0 0,-1-1 0 0 0,1 0 0 0 0,-1 0 0 0 0,0 1 0 0 0,0-1-1 0 0,-4 5 22 0 0,-1 3 32 0 0,4 2 38 0 0,2-6-78 0 0,0 0 59 0 0,0 27 527 0 0,-1-29-514 0 0,-2 3 50 0 0,0-6-39 0 0,-1-1 55 0 0,-1-1 87 0 0,5 3 9 0 0,0 7 0 0 0,0-7-13 0 0,0-3-55 0 0,0 0-20 0 0,0 0-7 0 0,0 0-13 0 0,0 0-50 0 0,0 0-24 0 0,0 0-2 0 0,0 0 2 0 0,-1-6-182 0 0,4 0-36 0 0,-3 5 66 0 0,11-5-371 0 0,-9 3 289 0 0,-1 1-31 0 0,-1 1 10 0 0,1-1-66 0 0,-1 1-78 0 0,1 0-91 0 0,0 0 16 0 0,0 0-60 0 0,0 1-52 0 0,1 0-46 0 0,-1-1-165 0 0,1 1-45 0 0,0 0-200 0 0,2 0-537 0 0</inkml:trace>
  <inkml:trace contextRef="#ctx0" brushRef="#br0" timeOffset="1216.73">1486 2 7136 0 0,'-6'0'59'0'0,"-2"-1"35"0"0,-25 1 353 0 0,23 1-343 0 0,3 1-64 0 0,-8 6-21 0 0,-1 0 39 0 0,0 0 40 0 0,-1 0 41 0 0,9 0 55 0 0,-2 8 180 0 0,3-2-101 0 0,0-6-139 0 0,-4 5 36 0 0,-2 7-19 0 0,5-8-75 0 0,-4 10 137 0 0,1 3-41 0 0,-6 24 82 0 0,12-33-179 0 0,1 1 29 0 0,5 4-4 0 0,-1-11-47 0 0,0 9 98 0 0,0 6 22 0 0,3-5-69 0 0,-1-15-56 0 0,0 1 1 0 0,1-1-1 0 0,-1 1 0 0 0,1-1 1 0 0,0 0-1 0 0,1 0 0 0 0,-1 0 1 0 0,4 3-49 0 0,12 15 140 0 0,-5-6-62 0 0,1-6 8 0 0,20 18 71 0 0,-23-23-118 0 0,0 0 0 0 0,1-1 0 0 0,-1-1 0 0 0,1 0 0 0 0,2 0-39 0 0,-8-2 12 0 0,1-1 0 0 0,-1-1 1 0 0,0 1-1 0 0,1-1 0 0 0,3-1-12 0 0,-4 0 1 0 0,1 1-1 0 0,-1 0 1 0 0,0 1-1 0 0,1 0 1 0 0,3 1-1 0 0,-8-2-62 0 0,-1 1 35 0 0,6 3 53 0 0,-4-2-21 0 0,-1-1-30 0 0,1 1-102 0 0,1-1-92 0 0,-3 0 61 0 0,0-1-37 0 0,2 0-224 0 0,-2 0 161 0 0,0 0-35 0 0,1 0-38 0 0,-1 0-38 0 0,0-1-43 0 0,1 0-43 0 0,7-3-1007 0 0,9-5-837 0 0</inkml:trace>
  <inkml:trace contextRef="#ctx0" brushRef="#br0" timeOffset="1648.07">1870 417 7512 0 0,'0'0'166'0'0,"2"0"29"0"0,5 0 36 0 0,1 0-97 0 0,-2 0-78 0 0,0 0-37 0 0,16 0-43 0 0,-13 0 62 0 0,1 0 89 0 0,-5 0-18 0 0,-1 0 38 0 0,8-2 164 0 0,0-4 44 0 0,1 0 3 0 0,-2 4-43 0 0,1 2-55 0 0,-1-1-58 0 0,17-4 280 0 0,-15 0-238 0 0,-5 2-56 0 0,0-2 47 0 0,10-3 82 0 0,-15 7-268 0 0,0 0 0 0 0,0 0-1 0 0,1 1 1 0 0,-1-1 0 0 0,0 1 0 0 0,0-1-1 0 0,2 1-48 0 0,12-2 268 0 0,-7-4-61 0 0,-2 1-84 0 0,3 0-1 0 0,-9 4-105 0 0,0 0 1 0 0,1 0 0 0 0,-1 0 0 0 0,0-1 0 0 0,0 1 0 0 0,0-1 0 0 0,0 1-1 0 0,0-1 1 0 0,0 0-18 0 0,1 0 23 0 0,-1 0-1 0 0,1 0 0 0 0,0 0 1 0 0,0 0-1 0 0,0 0 1 0 0,2 1-23 0 0,11-9 100 0 0,-9 1-61 0 0,-4 4-21 0 0,-3 5-15 0 0,0-1-1 0 0,0 0 1 0 0,1 1-1 0 0,-1-1 1 0 0,0 0-1 0 0,1 1 0 0 0,-1-1 1 0 0,1 1-1 0 0,-1-1 1 0 0,0 1-1 0 0,1-1 0 0 0,-1 1 1 0 0,1-1-1 0 0,0 1 1 0 0,-1-1-1 0 0,1 1 0 0 0,-1 0 1 0 0,1-1-1 0 0,0 1 1 0 0,-1 0-1 0 0,1-1 1 0 0,0 1-3 0 0,4-2 8 0 0,-4 1-2 0 0,0 0 0 0 0,0 0 1 0 0,1 1-1 0 0,-1-1 0 0 0,0 0 1 0 0,0 0-1 0 0,0 0 0 0 0,0 0 1 0 0,-1 0-1 0 0,1-1 0 0 0,0 1 1 0 0,0-1-7 0 0,0 1 7 0 0,-1 0 1 0 0,1-1-1 0 0,-1 1 0 0 0,0-1 1 0 0,1 1-1 0 0,-1-1 1 0 0,0 1-1 0 0,0-1 1 0 0,0 1-1 0 0,0-1-7 0 0,-1-18 79 0 0,-2 11-39 0 0,2 8-39 0 0,1 1-1 0 0,0 0 1 0 0,0 0 0 0 0,-1-1 0 0 0,1 1-1 0 0,0 0 1 0 0,-1 0 0 0 0,1 0 0 0 0,0-1-1 0 0,-1 1 1 0 0,1 0 0 0 0,0 0-1 0 0,-1 0 1 0 0,1 0 0 0 0,0 0 0 0 0,-1 0-1 0 0,1 0 1 0 0,0 0 0 0 0,-1 0 0 0 0,1 0-1 0 0,-1 0 1 0 0,1 0 0 0 0,0 0 0 0 0,-1 0-1 0 0,1 0 1 0 0,0 0 0 0 0,-1 0 0 0 0,1 0-1 0 0,-1 1 0 0 0,1-1 3 0 0,-1 0-1 0 0,1 0 0 0 0,-1 0 0 0 0,0 0 1 0 0,1 0-1 0 0,-1 1 0 0 0,1-1 0 0 0,-1 0 1 0 0,0 0-1 0 0,1-1 0 0 0,-1 1 1 0 0,1 0-1 0 0,-1 0 0 0 0,0 0 0 0 0,1 0 1 0 0,-1 0-1 0 0,1-1 0 0 0,-1 1 1 0 0,1 0-1 0 0,-1 0 0 0 0,0-1 0 0 0,1 1 1 0 0,-1 0-1 0 0,1-1-2 0 0,-5-6 46 0 0,5 7-43 0 0,0-1 0 0 0,-1 1 0 0 0,1-1 0 0 0,0 1 0 0 0,0-1 0 0 0,-1 1 0 0 0,1 0 0 0 0,0-1 0 0 0,-1 1 0 0 0,1 0 0 0 0,-1-1 0 0 0,1 1 0 0 0,0 0 0 0 0,-1-1 0 0 0,1 1 0 0 0,-1 0 0 0 0,1 0 0 0 0,-1 0 0 0 0,1-1 0 0 0,-1 1 0 0 0,1 0 0 0 0,-1 0 0 0 0,1 0 0 0 0,-1 0 0 0 0,1 0 0 0 0,-1 0 0 0 0,1 0 0 0 0,-1 0 0 0 0,1 0 1 0 0,-1 0-1 0 0,1 0 0 0 0,-1 0-3 0 0,-16 0 83 0 0,-7-1-25 0 0,-2 5-55 0 0,16-1-3 0 0,-10 3 14 0 0,5 1 25 0 0,-4 3-27 0 0,1 1 1 0 0,0 0-1 0 0,1 1 1 0 0,1 2-1 0 0,-1-1 1 0 0,-6 9-13 0 0,11-10 11 0 0,-12 12 45 0 0,22-23-52 0 0,1 1-1 0 0,0 0 1 0 0,0-1 0 0 0,0 1-1 0 0,0 0 1 0 0,0 0-1 0 0,0 0 1 0 0,1 0-1 0 0,-1-1 1 0 0,1 1-1 0 0,-1 0 1 0 0,1 0-1 0 0,0 0 1 0 0,-1 1-4 0 0,1 20 48 0 0,0 32 188 0 0,0-40-201 0 0,0-14-33 0 0,0 0 0 0 0,0 0 1 0 0,1 0-1 0 0,-1 1 0 0 0,0-1 1 0 0,0 0-1 0 0,0 0 0 0 0,1 0 1 0 0,-1 0-1 0 0,0-1 0 0 0,1 1 1 0 0,-1 0-1 0 0,1 0 0 0 0,0 0 1 0 0,-1 0-1 0 0,1 0 0 0 0,-1 0 0 0 0,1-1 1 0 0,0 1-1 0 0,0 0 0 0 0,-1-1 1 0 0,1 1-1 0 0,0 0 0 0 0,0-1 1 0 0,0 1-1 0 0,0-1 0 0 0,0 1 1 0 0,0-1-1 0 0,0 1-2 0 0,14 9 19 0 0,-9-4-1 0 0,-3-3-10 0 0,0 0-1 0 0,0 0 0 0 0,0-1 0 0 0,0 1 0 0 0,1-1 1 0 0,-1 0-1 0 0,2 1-7 0 0,13 5 51 0 0,3-1-9 0 0,1-1-1 0 0,0-1 0 0 0,1-1 1 0 0,-1-1-1 0 0,1-1 0 0 0,20 0-41 0 0,-29-2-40 0 0,1 1 38 0 0,29 6 79 0 0,-23-4-74 0 0,-1 0-67 0 0,-6-2-34 0 0,0 0-55 0 0,-3-1-25 0 0,1 0-51 0 0,0-1-57 0 0,0-1-64 0 0,-8 1 17 0 0,1 0-53 0 0,0 0-46 0 0,0 0-40 0 0,1-1-140 0 0,-1 0-40 0 0,2 0-169 0 0,4-1-455 0 0,-11 3 1274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00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272 19 6592 0 0,'-3'0'65'0'0,"-2"0"-101"0"0,3 0 101 0 0,0 0 11 0 0,0 0 38 0 0,0 0 46 0 0,-1 0 53 0 0,-10-3-182 0 0,-5-5 250 0 0,2 2 26 0 0,5 5 28 0 0,5 2-3 0 0,3-1-130 0 0,0 0 38 0 0,-2 1 44 0 0,0-1 49 0 0,-3 2-37 0 0,-4 4 1 0 0,-1 0-21 0 0,4-4-27 0 0,3 1 67 0 0,-4 7-84 0 0,4-7-38 0 0,5-3-180 0 0,0 0-1 0 0,0 0 0 0 0,0 0 1 0 0,0 0-1 0 0,0 0 0 0 0,0 0 1 0 0,0 1-1 0 0,0-1 0 0 0,0 0 1 0 0,0 1-1 0 0,0-1 0 0 0,1 0 1 0 0,-1 1-1 0 0,0-1 1 0 0,0 1-1 0 0,0 0 0 0 0,0-1 1 0 0,1 1-14 0 0,-10 16 155 0 0,5-8-104 0 0,3-4-27 0 0,-15 26 52 0 0,7-19-13 0 0,9-11-56 0 0,-1 0 1 0 0,1 0 0 0 0,0 0 0 0 0,0 1 0 0 0,0-1 0 0 0,0 0 0 0 0,0 0 0 0 0,0 1 0 0 0,0-1 0 0 0,0 1 0 0 0,1-1 0 0 0,-1 1 0 0 0,0-1 0 0 0,1 1 0 0 0,-1-1 0 0 0,1 1 0 0 0,0-1 0 0 0,-1 1 1 0 0,1 0-1 0 0,0-1 0 0 0,0 1 0 0 0,0 0 0 0 0,0-1-8 0 0,0 4 18 0 0,0-1-1 0 0,-1 0 1 0 0,0 0 0 0 0,1 1 0 0 0,-1-1 0 0 0,-1 0 0 0 0,0 2-18 0 0,-3 6 71 0 0,-1 2 37 0 0,-1-1-18 0 0,6-10-68 0 0,0 0-1 0 0,0 1 1 0 0,0-1-1 0 0,0 0 1 0 0,1 1-1 0 0,-1-1 1 0 0,1 1-22 0 0,-1 20 156 0 0,1 2-21 0 0,0 39 247 0 0,0-29-232 0 0,0-31-128 0 0,1 0 1 0 0,-1 0 0 0 0,1-1 0 0 0,0 1 0 0 0,0 0-1 0 0,2 3-22 0 0,2 4 36 0 0,1 0 0 0 0,0 0-1 0 0,2 2-35 0 0,5 11 41 0 0,-10-20-29 0 0,-3-4-7 0 0,0-1-1 0 0,1 1 0 0 0,-1 0 1 0 0,0-1-1 0 0,1 1 0 0 0,-1 0 0 0 0,0-1 1 0 0,1 1-1 0 0,-1-1 0 0 0,1 1 1 0 0,-1-1-1 0 0,1 1 0 0 0,-1-1 1 0 0,1 1-1 0 0,-1-1 0 0 0,1 0 1 0 0,0 1-1 0 0,-1-1 0 0 0,1 0 0 0 0,-1 1 1 0 0,1-1-1 0 0,0 0-4 0 0,4 3 17 0 0,-1-1-7 0 0,-1 0 1 0 0,1-1 0 0 0,-1 1-1 0 0,1-1 1 0 0,0 0 0 0 0,0 0-1 0 0,-1 0 1 0 0,1 0 0 0 0,0 0-1 0 0,0-1 1 0 0,3 0-11 0 0,54 0 11 0 0,-55 0-57 0 0,0-1-72 0 0,-1 1-65 0 0,-1-1-58 0 0,0 0-51 0 0,0-1-46 0 0,2-1-445 0 0,0 1 42 0 0,4-1-432 0 0,3 1-542 0 0,6 1-975 0 0</inkml:trace>
  <inkml:trace contextRef="#ctx0" brushRef="#br0" timeOffset="252.86">783 195 4432 0 0,'0'0'99'0'0,"0"0"11"0"0,0 0 10 0 0,-3 0-14 0 0,-5 0-87 0 0,-13 0 66 0 0,15 0 51 0 0,-1 0 47 0 0,-9 0 480 0 0,10 2-87 0 0,5 0-510 0 0,0-1 0 0 0,-1 0 1 0 0,1 0-1 0 0,-1 0 0 0 0,1 0 0 0 0,-1 0 0 0 0,1 0 0 0 0,-1 0 0 0 0,0 0 0 0 0,1-1 1 0 0,-1 1-1 0 0,0-1 0 0 0,0 1 0 0 0,1-1 0 0 0,-2 1-66 0 0,-3 1 381 0 0,-7 9-11 0 0,6-8-209 0 0,0 1 92 0 0,5 8-46 0 0,-1-2-23 0 0,3-9-172 0 0,-1 0-1 0 0,0-1 1 0 0,1 1 0 0 0,-1-1 0 0 0,0 0-1 0 0,0 1 1 0 0,1-1 0 0 0,-1 0 0 0 0,0 1 0 0 0,0-1-1 0 0,1 0 1 0 0,-1 0 0 0 0,0 1 0 0 0,0-1-12 0 0,-11 5 126 0 0,11-4-113 0 0,0 0-1 0 0,1 0 1 0 0,-1 0 0 0 0,0 0 0 0 0,1 0 0 0 0,-1 0 0 0 0,1 0 0 0 0,0 1 0 0 0,-1-1 0 0 0,1 0-1 0 0,0 1-12 0 0,-2 5 75 0 0,-9 4 74 0 0,7 1-79 0 0,4-9-57 0 0,-1-1 1 0 0,0 0 0 0 0,1 1 0 0 0,-1-1-1 0 0,0 0 1 0 0,0 1 0 0 0,0-1 0 0 0,0 0-1 0 0,-1 0 1 0 0,1 0 0 0 0,-1 0 0 0 0,-1 1-14 0 0,-2 3 44 0 0,1-1-1 0 0,-1 1 1 0 0,1 0 0 0 0,-2 5-44 0 0,-2 1 49 0 0,6-8-23 0 0,0 0 0 0 0,0 0 0 0 0,0 0 0 0 0,0 0 0 0 0,1 0 0 0 0,-2 4-26 0 0,3-5 14 0 0,-1 0 0 0 0,0 0 1 0 0,0 0-1 0 0,0-1 0 0 0,0 1 1 0 0,-1 0-1 0 0,1-1 0 0 0,-1 1 1 0 0,1-1-1 0 0,-1 0 0 0 0,0 1 1 0 0,-1-1-15 0 0,2-1 4 0 0,0 1 0 0 0,-1-1 0 0 0,1 1 0 0 0,0-1 0 0 0,0 0 0 0 0,0 1 0 0 0,0 0 0 0 0,0-1 0 0 0,0 1 0 0 0,1 0 0 0 0,-1-1 0 0 0,0 1 0 0 0,1 0 0 0 0,0 0 0 0 0,-1-1 0 0 0,1 1 0 0 0,0 0 0 0 0,0 0 0 0 0,0 0 0 0 0,0 0 1 0 0,0 0-5 0 0,1 3 12 0 0,0 0 0 0 0,1 0 0 0 0,0 0 0 0 0,0 0 0 0 0,0 0 1 0 0,2 3-13 0 0,-1-3 15 0 0,8 8 49 0 0,-3-7-8 0 0,4 1-40 0 0,8 3 27 0 0,-5-3 24 0 0,-1-3 26 0 0,2-3 43 0 0,-12-1-114 0 0,11 0 149 0 0,0 0-1 0 0,1-1 1 0 0,12-3-171 0 0,-22 2 38 0 0,-1 1 1 0 0,1-1-1 0 0,-1 0 1 0 0,4-2-39 0 0,23-8 201 0 0,-24 10-137 0 0,-1-1 0 0 0,0 1-1 0 0,0-1 1 0 0,6-4-64 0 0,-11 5 13 0 0,1 0 0 0 0,-1 0 0 0 0,1 0 0 0 0,-1 0 0 0 0,0 0 0 0 0,1 0 0 0 0,-1-1 0 0 0,1-2-13 0 0,18-25 119 0 0,6-1 50 0 0,-12 13-76 0 0,-12 14-73 0 0,-1 0 0 0 0,1 0-1 0 0,-1-1 1 0 0,0 1 0 0 0,0-2-20 0 0,5-11 74 0 0,-6 15-71 0 0,0 0 0 0 0,0 0-1 0 0,0 0 1 0 0,-1 0 0 0 0,1 0-1 0 0,-1 0 1 0 0,1 0 0 0 0,-1-2-3 0 0,-4-13 2 0 0,3 14 4 0 0,0 0 1 0 0,0 0-1 0 0,0 0 0 0 0,0 0 1 0 0,1-1-1 0 0,-1 1 1 0 0,1 0-1 0 0,0-1-6 0 0,0 0 4 0 0,0 0-1 0 0,0 0 1 0 0,0 0 0 0 0,-1 0 0 0 0,1-1-1 0 0,-1 1 1 0 0,0 0 0 0 0,0 0 0 0 0,-1 0-1 0 0,1 0 1 0 0,-1 1 0 0 0,0-1-1 0 0,0 0 1 0 0,0 1 0 0 0,0-1 0 0 0,-1 1-1 0 0,1-1 1 0 0,-1 1 0 0 0,0 0 0 0 0,-1 0-4 0 0,-1-3 0 0 0,0 1 0 0 0,1-1 0 0 0,0 0 0 0 0,-3-5 0 0 0,0-1-14 0 0,6 11 9 0 0,0-1 0 0 0,0 1-1 0 0,0 0 1 0 0,-1-1 0 0 0,1 1 0 0 0,0 0-1 0 0,-1 0 1 0 0,1 0 0 0 0,-1 0 0 0 0,1 0-1 0 0,-1 0 1 0 0,1 0 0 0 0,-1 1 0 0 0,0-1-1 0 0,1 0 1 0 0,-1 1 0 0 0,0 0 0 0 0,1-1-1 0 0,-1 1 1 0 0,0 0 0 0 0,0 0 5 0 0,-10-3-36 0 0,7 1 1 0 0,0 0 1 0 0,1 0-1 0 0,-1-1 1 0 0,1 1 0 0 0,-2-3 34 0 0,-13-6-212 0 0,13 9 58 0 0,1 1 61 0 0,-7-4-59 0 0,8 3 18 0 0,2 1-3 0 0,-1-1-58 0 0,0 1-73 0 0,0 0-84 0 0,0 0-98 0 0,-1-1-111 0 0,0 1-123 0 0,2 0 292 0 0,-1 0-36 0 0,-7-3-1014 0 0,-9-5-812 0 0</inkml:trace>
  <inkml:trace contextRef="#ctx0" brushRef="#br0" timeOffset="753.47">1150 322 7632 0 0,'0'0'166'0'0,"0"0"29"0"0,0 0 14 0 0,0 3-25 0 0,0 2-147 0 0,0 25 290 0 0,3-22-253 0 0,8-2 74 0 0,-10-5-130 0 0,0-1 0 0 0,1 0 0 0 0,-1 1 1 0 0,0 0-1 0 0,0-1 0 0 0,0 1 0 0 0,0-1 0 0 0,-1 1 0 0 0,1 0 0 0 0,0 0 0 0 0,0-1 0 0 0,0 1 0 0 0,0 0 0 0 0,-1 0 0 0 0,1 0 0 0 0,0 0-18 0 0,-1 1 38 0 0,1-1 0 0 0,-1 1 0 0 0,1-1 0 0 0,-1 1 0 0 0,0-1 0 0 0,1 1 0 0 0,-1-1 1 0 0,0 1-1 0 0,0 0 0 0 0,0 0-38 0 0,-1 1 63 0 0,1 0-1 0 0,0-1 1 0 0,0 1 0 0 0,0-1 0 0 0,0 1 0 0 0,0-1 0 0 0,1 1 0 0 0,-1-1-1 0 0,1 1 1 0 0,0 1-63 0 0,12 20 434 0 0,-4-9-169 0 0,-4-6-122 0 0,-5-7-100 0 0,1 1 0 0 0,0-1 0 0 0,-1 1 0 0 0,1-1 0 0 0,-1 0 0 0 0,0 1 0 0 0,0-1 0 0 0,0 1 0 0 0,0-1 0 0 0,0 1 0 0 0,0-1 1 0 0,-1 1-44 0 0,1-1 42 0 0,0 1 0 0 0,-1-1 0 0 0,1 1 1 0 0,0-1-1 0 0,0 1 0 0 0,0-1 0 0 0,1 1 1 0 0,-1-1-1 0 0,1 1 0 0 0,-1-1 0 0 0,1 1 1 0 0,0-1-43 0 0,4 7 125 0 0,1 1 42 0 0,-4 0 46 0 0,-2-7 50 0 0,-2 0 1 0 0,-9 11 32 0 0,8-2 10 0 0,3-9 44 0 0,0-3 2 0 0,0 0-14 0 0,0 0-55 0 0,-2 0-24 0 0,-3 0-160 0 0,-7-5 283 0 0,8 2-252 0 0,1 0-70 0 0,0 1-79 0 0,-1-4 158 0 0,4 1-83 0 0,-1 0-15 0 0,-6 0 29 0 0,7 5-67 0 0,-1 0 0 0 0,1 0 0 0 0,-1-1 0 0 0,1 1 0 0 0,-1 0 0 0 0,1-1 0 0 0,0 1 0 0 0,-1 0 0 0 0,1-1 0 0 0,0 1 0 0 0,-1 0 0 0 0,1-1 0 0 0,0 1 0 0 0,-1-1 0 0 0,1 1 0 0 0,0-1 0 0 0,0 1-1 0 0,0-1 1 0 0,-1 1 0 0 0,1 0 0 0 0,0-1 0 0 0,0 1 0 0 0,0-1 0 0 0,0 1 0 0 0,0-1 0 0 0,0 0 0 0 0,0 1 0 0 0,0-1 0 0 0,0 1 0 0 0,0-1 0 0 0,0 1 0 0 0,0-1-3 0 0,0-2 5 0 0,0 1 0 0 0,0-1 0 0 0,0 1 0 0 0,-1-1 0 0 0,1 1 0 0 0,-1-1-1 0 0,1 1 1 0 0,-1-1 0 0 0,0 1 0 0 0,0-1 0 0 0,-2-1-5 0 0,2 2 6 0 0,0 0-1 0 0,0-1 0 0 0,0 1 0 0 0,0-1 0 0 0,0 1 1 0 0,1-1-1 0 0,-1 1 0 0 0,1-1 0 0 0,0 1 1 0 0,-1-1-1 0 0,1-2-5 0 0,0-43 91 0 0,0 3-52 0 0,1 42-39 0 0,-1-1 0 0 0,1 1 0 0 0,0-1 0 0 0,0 1 0 0 0,0 0 0 0 0,0 0 0 0 0,0-1 0 0 0,1 1 0 0 0,-1 0 0 0 0,1 0 0 0 0,0 0 0 0 0,0 1 0 0 0,1-2 0 0 0,8-15 0 0 0,-11 18 0 0 0,0 0 0 0 0,1 0 0 0 0,-1-1 0 0 0,1 1 0 0 0,-1 0 0 0 0,1 0 0 0 0,0 0 0 0 0,-1 0 0 0 0,1 0 0 0 0,0 0 0 0 0,0 0 0 0 0,-1 0 0 0 0,1 1 0 0 0,0-1 0 0 0,0 0 0 0 0,0 0 0 0 0,0 1 0 0 0,0-1 0 0 0,0 0 0 0 0,1 1 0 0 0,-1-1 0 0 0,0 1 0 0 0,0 0 0 0 0,0-1 0 0 0,0 1 0 0 0,1 0 0 0 0,0 0 0 0 0,0-1 0 0 0,0 1 0 0 0,0-1 0 0 0,0 0 0 0 0,0 1 0 0 0,0-1 0 0 0,0 0 0 0 0,-1 0 0 0 0,1 0 0 0 0,0 0 0 0 0,0-1 0 0 0,-1 1 0 0 0,2-2 0 0 0,3-2 0 0 0,-3 2 0 0 0,-1 0 0 0 0,1 0 0 0 0,0 1 0 0 0,0-1 0 0 0,0 1 0 0 0,1 0 0 0 0,-1 0 0 0 0,0 0 0 0 0,1 0 0 0 0,0 0 0 0 0,-1 1 0 0 0,4-1 0 0 0,0-1 7 0 0,0 1-17 0 0,-1 0 0 0 0,0 0 0 0 0,1 1 0 0 0,-1-1 0 0 0,1 2 0 0 0,-1-1 0 0 0,6 1 9 0 0,22 0 0 0 0,-7 0-57 0 0,-24 0 56 0 0,1 1 1 0 0,-1 0 0 0 0,1-1 0 0 0,-1 2 0 0 0,0-1 0 0 0,0 0 0 0 0,1 1 0 0 0,-1-1 0 0 0,0 1 0 0 0,0 0 0 0 0,-1 0 0 0 0,1 0 1 0 0,17 10 1 0 0,-10-9-6 0 0,5 4 11 0 0,-2 4-74 0 0,-9-7 57 0 0,1 0 0 0 0,0 0 0 0 0,0-1 0 0 0,3 2 11 0 0,-2-1-8 0 0,0 0-1 0 0,0 0 1 0 0,0 1-1 0 0,4 3 9 0 0,6 11 0 0 0,-7-2 1 0 0,11 27-2 0 0,-18-40 2 0 0,-1 2-1 0 0,-1 16-1 0 0,0 10-12 0 0,0-26-39 0 0,-1-2-86 0 0,0-1-89 0 0,1-1 65 0 0,-1-1-40 0 0,0 1-41 0 0,0-1-40 0 0,-1 2-387 0 0,0-1 90 0 0,-1 0-54 0 0,-1 1-749 0 0,-3 0-591 0 0,-2-3-1120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22.8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7920 0 0,'0'0'174'0'0,"0"0"29"0"0,0 3 13 0 0,0 10-31 0 0,0-11-181 0 0,0-1 0 0 0,0 1 0 0 0,0-1-1 0 0,0 1 1 0 0,0-1 0 0 0,1 0 0 0 0,-1 1-1 0 0,0-1 1 0 0,1 1 0 0 0,0-1-4 0 0,3 7-10 0 0,3 5 15 0 0,-5-2 62 0 0,-2-9-29 0 0,0-1-1 0 0,0 1 1 0 0,0 0-1 0 0,1-1 1 0 0,-1 1-1 0 0,1 0 1 0 0,-1-1-1 0 0,1 1 1 0 0,-1-1-1 0 0,1 1 1 0 0,0-1 0 0 0,0 1-1 0 0,0 0-37 0 0,6 12 341 0 0,-5 0-48 0 0,0 6-35 0 0,13 31 407 0 0,-8-31-435 0 0,-2-2-39 0 0,0 14 107 0 0,0-16-156 0 0,-3-9-76 0 0,0 0 1 0 0,0-1 0 0 0,-1 1-1 0 0,0 0 1 0 0,-1 0 0 0 0,1 0-67 0 0,1 10 143 0 0,4 7 125 0 0,0-2-17 0 0,-4-5-113 0 0,0 0 10 0 0,4 7 130 0 0,0-2-28 0 0,-4-8-124 0 0,-2 0 53 0 0,0-2-54 0 0,0 26 137 0 0,0-22-103 0 0,0-7-42 0 0,0 0 34 0 0,0 0 40 0 0,0 1 47 0 0,0 1-18 0 0,0-9-52 0 0,0-2-28 0 0,0 0-4 0 0,0 0-4 0 0,0 0-18 0 0,0 0-8 0 0,0 0-2 0 0,0 0-7 0 0,0 0-26 0 0,2-2-18 0 0,2-2-51 0 0,0 0 1 0 0,0 0-1 0 0,0 0 1 0 0,-1 0-1 0 0,0 0 1 0 0,0-1-1 0 0,0 1 1 0 0,2-6-3 0 0,-5 8 5 0 0,1 0 0 0 0,0 0 0 0 0,1 0-1 0 0,-1 0 1 0 0,0 1 0 0 0,1-1 0 0 0,-1 0 0 0 0,1 0 0 0 0,0 0-5 0 0,0-1 2 0 0,1 0 0 0 0,-1 0 0 0 0,0 0-1 0 0,1-1 1 0 0,-2 1 0 0 0,2-2-2 0 0,-2 2 0 0 0,1-1 0 0 0,0 1 0 0 0,0 0 0 0 0,1-1 0 0 0,-1 1-1 0 0,2-1 1 0 0,9-8 0 0 0,-8 8 0 0 0,0-1 0 0 0,-1 1 0 0 0,1-1 0 0 0,-1 0 0 0 0,0 0 0 0 0,1-3 0 0 0,-5 8 0 0 0,0-1 0 0 0,1 0 0 0 0,-1 0 0 0 0,1 0 0 0 0,-1 0 0 0 0,1 0 0 0 0,-1 1 0 0 0,1-1 0 0 0,-1 0 0 0 0,1 0 0 0 0,0 1 0 0 0,-1-1 0 0 0,1 0 0 0 0,0 1 0 0 0,0-1 0 0 0,0 1 0 0 0,-1-1 0 0 0,1 1 0 0 0,0-1 0 0 0,0 1 0 0 0,0 0 0 0 0,0-1 0 0 0,0 1 0 0 0,0 0 0 0 0,0 0 0 0 0,0 0 0 0 0,0 0 0 0 0,11-3 0 0 0,15-11 0 0 0,-25 12 0 0 0,1 0 0 0 0,0 0 0 0 0,0 1 0 0 0,0-1 0 0 0,0 1 0 0 0,0 0 0 0 0,1 0 0 0 0,-1 0 0 0 0,0 0 0 0 0,0 0 0 0 0,3 1 0 0 0,10 0 0 0 0,-14-1 0 0 0,-1 1 0 0 0,1 1 0 0 0,-1-1 0 0 0,1 0 0 0 0,-1 0 0 0 0,1 0 0 0 0,-1 1 0 0 0,0-1 0 0 0,1 1 0 0 0,-1-1 0 0 0,4 3 0 0 0,4 1-2 0 0,0 1 1 0 0,-1 0-1 0 0,4 2 2 0 0,-10-5-6 0 0,0 0 0 0 0,0 0 0 0 0,0 0 0 0 0,0 0 0 0 0,0 0 0 0 0,0 0 0 0 0,-1 0 0 0 0,1 1 0 0 0,0-1 6 0 0,30 62-72 0 0,-32-61 87 0 0,1 0 0 0 0,0 0 0 0 0,0 0 0 0 0,-1 0 0 0 0,0 0 0 0 0,0 0 0 0 0,0 0 1 0 0,0 3-16 0 0,-3 12 2 0 0,-8-2-18 0 0,6-2-47 0 0,-6-9 30 0 0,9-1-23 0 0,1-2-85 0 0,1 1-90 0 0,0-2 66 0 0,0 0-39 0 0,0-1-42 0 0,0 1-39 0 0,0 0-390 0 0,0-1 91 0 0,0 0-54 0 0,0 0-752 0 0,0 0-590 0 0,0 0-1120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23.3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16 5344 0 0,'0'0'157'0'0,"-2"0"-9"0"0,1 1-143 0 0,1-1 1 0 0,-1 0-1 0 0,0 0 0 0 0,1-1 0 0 0,-1 1 0 0 0,1 0 1 0 0,-1 0-1 0 0,1 0 0 0 0,-1 0 0 0 0,1 0 0 0 0,0 0 0 0 0,-1-1 1 0 0,1 1-1 0 0,-1 0 0 0 0,1 0 0 0 0,-1-1 0 0 0,1 1 1 0 0,0 0-1 0 0,-1-1 0 0 0,1 1-5 0 0,-3-3 72 0 0,1-1 62 0 0,-1 1 93 0 0,0 2-68 0 0,0 0 35 0 0,-1 1 39 0 0,0 0 43 0 0,-3 0-36 0 0,-1 0 58 0 0,-19 0 827 0 0,15 0-691 0 0,6 0-250 0 0,1 0-34 0 0,0 0-43 0 0,0 0-49 0 0,0 2 248 0 0,-9 9-8 0 0,1-6-13 0 0,8 6-44 0 0,-2-6-83 0 0,-8 0 19 0 0,1 1-9 0 0,7-1-25 0 0,2 8 10 0 0,2-9-120 0 0,1 0 0 0 0,-1 0-1 0 0,0-1 1 0 0,-1 0 0 0 0,1 1 0 0 0,-1-1-33 0 0,-3 4 62 0 0,-10 10 39 0 0,9-10-68 0 0,5-4-46 0 0,1 2 20 0 0,2-3-7 0 0,-1-1 0 0 0,1 0 0 0 0,-1 1 0 0 0,1-1 0 0 0,0 1 0 0 0,0-1 0 0 0,0 1 0 0 0,-1-1 0 0 0,2 1 0 0 0,-1-1 0 0 0,-1 0 0 0 0,1 0 0 0 0,0 0 0 0 0,0 0 0 0 0,0 0 0 0 0,0 0 0 0 0,1-1 0 0 0,-1 1 0 0 0,0 0 0 0 0,0 0 0 0 0,0 0 0 0 0,1 0 0 0 0,-1-1 0 0 0,0 1 0 0 0,1 1 0 0 0,29 14 12 0 0,-29-16-8 0 0,0 0 0 0 0,0 1 0 0 0,0-1 0 0 0,0 0 0 0 0,0 0 0 0 0,0 0 0 0 0,0 0 0 0 0,0 0 0 0 0,1 0 0 0 0,-1 0 0 0 0,0 0 0 0 0,0 0 1 0 0,0-1-1 0 0,0 1 0 0 0,0 0 0 0 0,0-1 0 0 0,0 1 0 0 0,0-1 0 0 0,0 1 0 0 0,0-1 0 0 0,0 1 0 0 0,0-1 0 0 0,0 0 0 0 0,0 0-4 0 0,1 0 4 0 0,-1 0 0 0 0,1 0 0 0 0,-1 1 0 0 0,1-1 0 0 0,0 0-1 0 0,-1 0 1 0 0,1 1 0 0 0,0-1 0 0 0,0 1 0 0 0,-1 0 0 0 0,2-1-4 0 0,10 0 54 0 0,3-6-23 0 0,6-3 17 0 0,3-4-38 0 0,-5 1 5 0 0,-9 8 26 0 0,-9 4-35 0 0,1 0-1 0 0,-1 0 1 0 0,0 0-1 0 0,0 0 0 0 0,0-1 1 0 0,0 1-1 0 0,0-1 0 0 0,0 0 1 0 0,0 0-6 0 0,6-5 25 0 0,-5 3-16 0 0,0 1 0 0 0,0 0 0 0 0,1 0 0 0 0,-1 0 0 0 0,1 0 1 0 0,0 0-10 0 0,1 1 0 0 0,-4 1 0 0 0,0 1 0 0 0,-1 0 0 0 0,1 0 0 0 0,-1-1 0 0 0,1 1 0 0 0,0 0 0 0 0,-1-1 0 0 0,1 1 0 0 0,-1-1 0 0 0,1 1 0 0 0,-1-1 0 0 0,1 1 0 0 0,-1-1 0 0 0,1 1 0 0 0,-1-1 0 0 0,1 1 0 0 0,-1-1 0 0 0,0 0 0 0 0,1 1 0 0 0,-1-1 0 0 0,0 0 0 0 0,0 0 0 0 0,3-4 0 0 0,-2 4 0 0 0,-1 0 0 0 0,1 0 0 0 0,0 0 0 0 0,0 0 0 0 0,0 0 0 0 0,0 0 0 0 0,0 0 0 0 0,0 0 0 0 0,0 0 0 0 0,0 0 0 0 0,0 0 0 0 0,1 0 0 0 0,11-4 0 0 0,-10-3 0 0 0,-1 9 0 0 0,-5 2 0 0 0,-6 4 0 0 0,6-5 0 0 0,2 1 0 0 0,0 0 0 0 0,0-1 0 0 0,1 1 0 0 0,-1 0 0 0 0,1 0 0 0 0,0 0 0 0 0,0 0 0 0 0,0-1 0 0 0,0 1 0 0 0,0 0 0 0 0,1 1 0 0 0,-1 6 0 0 0,0 22 0 0 0,0 0 0 0 0,0-30 0 0 0,0-1 0 0 0,0 1 0 0 0,0-1 0 0 0,0 1 0 0 0,1-1 0 0 0,-1 1 0 0 0,0-1 0 0 0,1 0 0 0 0,-1 1 0 0 0,1-1 0 0 0,9 13-40 0 0,-4-12-160 0 0,-2-1 85 0 0,7 3-21 0 0,-8-2 60 0 0,-1 0-46 0 0,1-1-6 0 0,-1 0-39 0 0,0 0-47 0 0,0 1-54 0 0,0-2-1 0 0,-1 1-40 0 0,2 0-413 0 0,1-1-283 0 0,2 0-656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23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 35 7920 0 0,'0'0'174'0'0,"0"0"29"0"0,0 0 13 0 0,-3 0-31 0 0,-2-1-152 0 0,5 1-33 0 0,-1 0 1 0 0,1 0-1 0 0,0 0 1 0 0,-1 0-1 0 0,1-1 1 0 0,-1 1-1 0 0,1 0 1 0 0,0 0-1 0 0,-1-1 1 0 0,1 1 0 0 0,0 0-1 0 0,-1 0 1 0 0,1-1-1 0 0,0 1 1 0 0,0 0-1 0 0,-1-1 1 0 0,1 1-1 0 0,0 0 1 0 0,0-1-1 0 0,-1 1 1 0 0,1-1-1 0 0,-1-6 82 0 0,1 5 61 0 0,-3 2 163 0 0,-4-2 34 0 0,2-3 80 0 0,2 1-132 0 0,-1 1 88 0 0,-2 1-51 0 0,-1 2 77 0 0,4 0-179 0 0,-1-1-32 0 0,-5 1 103 0 0,2-1-129 0 0,0 1-43 0 0,4-1-83 0 0,1 1 1 0 0,-1 0-1 0 0,0 1 1 0 0,0-1-1 0 0,1 0 1 0 0,-1 1 0 0 0,0-1-1 0 0,1 1 1 0 0,-1 0-1 0 0,-1 0-39 0 0,-9 10 178 0 0,9-8-36 0 0,1-2-65 0 0,-1-1-43 0 0,-1-1-25 0 0,2 1 30 0 0,1 0-27 0 0,1 0 1 0 0,-1 0-1 0 0,0 0 0 0 0,1 1 1 0 0,-1-1-1 0 0,1 1 0 0 0,-1-1 1 0 0,0 1-1 0 0,1-1 0 0 0,-1 1 1 0 0,1 0-1 0 0,-1 0 0 0 0,1 0 1 0 0,-1 0-13 0 0,-6 4 54 0 0,1-1 0 0 0,-6 2 21 0 0,1 0-39 0 0,11-5-33 0 0,0-1-1 0 0,-1 0 1 0 0,1 1 0 0 0,-1-1 0 0 0,1 0 0 0 0,-1 1-1 0 0,1-1 1 0 0,-1 0 0 0 0,1 0 0 0 0,-1 0-3 0 0,1 0 5 0 0,-1 0 1 0 0,1 0 0 0 0,-1 0-1 0 0,1 0 1 0 0,-1 0-1 0 0,1 0 1 0 0,0 1 0 0 0,-1-1-1 0 0,1 1 1 0 0,-1-1-6 0 0,-3 2 8 0 0,2 1-2 0 0,-21 22-5 0 0,8-9-1 0 0,3 0 0 0 0,13-16 0 0 0,-1 1 0 0 0,1 0 0 0 0,0-1 0 0 0,0 1 0 0 0,0 0 0 0 0,-1-1 0 0 0,1 1 0 0 0,0 0 0 0 0,0 0 0 0 0,0-1 0 0 0,0 1 0 0 0,0 0 0 0 0,0 0 0 0 0,0-1 0 0 0,0 1 0 0 0,1 0 0 0 0,-1-1 0 0 0,0 1 0 0 0,0 0 0 0 0,1 0 0 0 0,-1 0 0 0 0,16 30 0 0 0,-13-28 0 0 0,0 0 0 0 0,-1 0 0 0 0,2-1 0 0 0,-1 1 0 0 0,0-1 0 0 0,0 0 0 0 0,1 0 0 0 0,-1 0 0 0 0,1 0 0 0 0,2 0 0 0 0,1 2 0 0 0,14 5 24 0 0,6 4 18 0 0,-11-1-56 0 0,-14-10 6 0 0,0 0 0 0 0,0-1 1 0 0,0 1-1 0 0,0-1 0 0 0,1 1 1 0 0,-1-1-1 0 0,0 0 0 0 0,0 0 1 0 0,1 0-1 0 0,-1 0 0 0 0,1-1 1 0 0,-1 1-1 0 0,1-1 8 0 0,0 1-8 0 0,-1-1-1 0 0,1 1 1 0 0,-1 0 0 0 0,0 0 0 0 0,1 0 0 0 0,-1 0-1 0 0,0 0 1 0 0,1 0 0 0 0,-1 1 0 0 0,0-1-1 0 0,0 1 1 0 0,0-1 0 0 0,0 1 8 0 0,15 17 11 0 0,-11-13 19 0 0,-1 1 0 0 0,1-1 1 0 0,0 0-1 0 0,1-1 0 0 0,0 0 0 0 0,3 3-30 0 0,-2-5 14 0 0,-4-1-16 0 0,0 0 0 0 0,0 0 0 0 0,-1 0 1 0 0,1 1-1 0 0,0-1 0 0 0,1 2 2 0 0,4 10 25 0 0,-6 5 75 0 0,-3 7-32 0 0,0-16 25 0 0,0 2 95 0 0,0-12-180 0 0,0 1 0 0 0,0-1 0 0 0,0 0 1 0 0,0 1-1 0 0,0-1 0 0 0,0 1 0 0 0,0-1 0 0 0,0 1 0 0 0,0-1 0 0 0,0 0 0 0 0,0 1 0 0 0,-1-1 0 0 0,1 1 0 0 0,0-1 0 0 0,0 0 0 0 0,0 1 1 0 0,-1-1-1 0 0,1 0 0 0 0,0 1 0 0 0,0-1 0 0 0,-1 0 0 0 0,1 1 0 0 0,0-1 0 0 0,-1 0 0 0 0,1 1 0 0 0,0-1 0 0 0,-1 0 0 0 0,1 0 1 0 0,0 0-1 0 0,-1 1 0 0 0,1-1-8 0 0,-7 5 139 0 0,2 1-4 0 0,1-1 37 0 0,-6-3 35 0 0,-1 0 20 0 0,-2 4 42 0 0,0 0-10 0 0,2-4-52 0 0,-14-2-16 0 0,-1 0-86 0 0,-5 0-55 0 0,-15 0-30 0 0,44 0-16 0 0,1 0 0 0 0,-1 0 0 0 0,0-1 0 0 0,0 1 0 0 0,1-1-1 0 0,-1 1 1 0 0,0-1 0 0 0,0 1 0 0 0,1-1 0 0 0,-1 0 0 0 0,0 0 0 0 0,1 0 0 0 0,-1 0-4 0 0,-8-4-22 0 0,-4 2-47 0 0,13 3 60 0 0,-1 0 0 0 0,0 0-1 0 0,1-1 1 0 0,-1 1 0 0 0,0 0-1 0 0,1-1 1 0 0,-1 1 0 0 0,1-1-1 0 0,-1 0 1 0 0,0 0 0 0 0,1 1-1 0 0,0-1 1 0 0,-1 0 0 0 0,1 0 9 0 0,-8-4-98 0 0,3 2-67 0 0,-1 0-122 0 0,2-7-294 0 0,4 9 538 0 0,0 1-1 0 0,0 0 1 0 0,1-1 0 0 0,-1 1 0 0 0,0 0-1 0 0,0-1 1 0 0,0 1 0 0 0,0 0 0 0 0,1 0 0 0 0,-1 0-1 0 0,0 0 1 0 0,0 0 0 0 0,0 0 0 0 0,-1 0 43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3:05.8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1 384 5840 0 0,'2'0'132'0'0,"16"0"-41"0"0,30 0 209 0 0,-34 0-239 0 0,-1 0-37 0 0,22-3-3 0 0,-4-2 42 0 0,-2-1 43 0 0,4 4 45 0 0,10 2 176 0 0,28 0 185 0 0,-28-3-242 0 0,-24 0-148 0 0,27-3 146 0 0,17 2 28 0 0,-30 3-58 0 0,0-2 0 0 0,1-1-238 0 0,15-2 230 0 0,44 1 288 0 0,9-6 67 0 0,17 6 14 0 0,-58-1-291 0 0,-7 1-60 0 0,5 3-36 0 0,-1-1-52 0 0,69-9 111 0 0,31-3 26 0 0,-84 12-168 0 0,158-12 260 0 0,-76 4 93 0 0,34 6-482 0 0,-55 2 170 0 0,-2-3-57 0 0,-33 2-66 0 0,91-2 12 0 0,-101 2-50 0 0,65-2 24 0 0,0 3 37 0 0,156-6 121 0 0,-207 5-123 0 0,106-2 68 0 0,-110 2-74 0 0,245-5 172 0 0,-162 10-102 0 0,286-5 228 0 0,-359 0-250 0 0,214-5 256 0 0,-61 9-55 0 0,1 0-50 0 0,0 0-44 0 0,-3 0-39 0 0,-119-2-66 0 0,-3-4 42 0 0,144-2 254 0 0,-19 8 4 0 0,138 0 318 0 0,-189-8-297 0 0,-11 0 30 0 0,-143 8-308 0 0,109-3 298 0 0,-108-1-291 0 0,85-5 192 0 0,-99 9-246 0 0,8 1 172 0 0,19-5-280 0 0,-23-1 139 0 0,-15 1 214 0 0,26 0-353 0 0,-2 0 287 0 0,-6-5 62 0 0,-39 6-215 0 0,3 0 3 0 0,-1-1-35 0 0,-4 2-13 0 0,0-2 0 0 0,0 1 0 0 0,-1-1-1 0 0,10-5-88 0 0,-9 3 91 0 0,4 1-19 0 0,-2 0-11 0 0,2 0 103 0 0,-5 5-73 0 0,-3-1-29 0 0,-8 1-58 0 0,0 0 0 0 0,1-1-1 0 0,-1 1 1 0 0,0-1 0 0 0,1 0-1 0 0,-1 1 1 0 0,0-1 0 0 0,0 1-1 0 0,0-1 1 0 0,0 1-1 0 0,1-1 1 0 0,-1 1 0 0 0,0-1-1 0 0,0 0 1 0 0,0 1 0 0 0,0-1-1 0 0,0 1 1 0 0,-1-1-4 0 0,1-2 65 0 0,0 3-1 0 0,-2-2-10 0 0,0 0-53 0 0,1 1 1 0 0,-1 0 0 0 0,1 0 0 0 0,-1 0 0 0 0,0 0 0 0 0,1 0 0 0 0,-1 0-1 0 0,0 0 1 0 0,0 1 0 0 0,1-1 0 0 0,-1 1 0 0 0,0-1 0 0 0,-1 1-2 0 0,-13-2-15 0 0,8 2-28 0 0,-1 0-32 0 0,6 0 40 0 0,-4 0-317 0 0,-7 0-298 0 0,10 0 409 0 0,0 0-59 0 0,-1 0-129 0 0,3 0 167 0 0,-1 0-36 0 0,1 0-40 0 0,-1 0-44 0 0,1 0-48 0 0,0 0-52 0 0,0 0-21 0 0,0 0-64 0 0,1 0-58 0 0,-1 0-49 0 0,0 0-191 0 0,0 0-50 0 0,0 0-230 0 0,-1 0-626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24.9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719 432 7920 0 0,'9'-5'-2'0'0,"-1"1"73"0"0,-1 1 123 0 0,-6 5-10 0 0,-7 5-38 0 0,2-4 96 0 0,1-2-97 0 0,0-1-69 0 0,-3-1 27 0 0,3 1 18 0 0,-2 0-43 0 0,-1-1 108 0 0,-2 1 174 0 0,-6 0 330 0 0,9 1-420 0 0,0 0-48 0 0,0 0-79 0 0,-3 4 59 0 0,-2 1 80 0 0,-4-3 69 0 0,7-4-161 0 0,-6 1 104 0 0,1 3-37 0 0,4 2-109 0 0,-2 1 63 0 0,-6-3 49 0 0,7-4-150 0 0,-13 0 111 0 0,7 5 8 0 0,-3 5 8 0 0,15-8-199 0 0,0 0 0 0 0,0 0 0 0 0,0-1 0 0 0,0 1 1 0 0,0-1-1 0 0,0 1 0 0 0,-3-1-38 0 0,-4 0 118 0 0,2 1-33 0 0,0 2-17 0 0,0 1-9 0 0,-8 2 31 0 0,-3-4 48 0 0,-34-2 61 0 0,-71 0 455 0 0,87 0-515 0 0,1 0-76 0 0,29-1-53 0 0,3 2-13 0 0,-3 3 29 0 0,-10 5 42 0 0,13-7-50 0 0,-2-1 8 0 0,-16-1 0 0 0,-23 0-16 0 0,45 0-9 0 0,0 0 0 0 0,0 0-1 0 0,0 0 1 0 0,0 0 0 0 0,-1 0 0 0 0,1 0-1 0 0,0 0 1 0 0,0 0 0 0 0,0 0 0 0 0,0 0-1 0 0,0 0 1 0 0,0 0 0 0 0,0 0 0 0 0,0 0-1 0 0,0 0 1 0 0,0 0 0 0 0,-1 0 0 0 0,1 0-1 0 0,0 0 1 0 0,0 0 0 0 0,0 0 0 0 0,0 0-1 0 0,0 0 1 0 0,0 0 0 0 0,0-1 0 0 0,0 1-1 0 0,0 0 1 0 0,0 0 0 0 0,0 0 0 0 0,-1 0-1 0 0,1 0 1 0 0,0 0 0 0 0,0 0 0 0 0,0 0-1 0 0,0 0 1 0 0,0 0 0 0 0,0 0 0 0 0,0 0-1 0 0,0 0 1 0 0,0-1 0 0 0,0 1 0 0 0,0 0-1 0 0,0 0 1 0 0,0 0 0 0 0,0 0 0 0 0,0 0-1 0 0,0 0 1 0 0,0 0 0 0 0,0 0 0 0 0,0 0-1 0 0,0 0 1 0 0,0-1 0 0 0,0 1 0 0 0,0 0-1 0 0,0 0 1 0 0,0 0 0 0 0,0 0-1 0 0,0 0 0 0 0,0-1 1 0 0,0 1-1 0 0,0-1 1 0 0,0 0 0 0 0,0 0-1 0 0,0 1 1 0 0,0-1 0 0 0,0 0 0 0 0,0 1-1 0 0,-1-1 1 0 0,1 0 0 0 0,0 1-1 0 0,0-1 1 0 0,-1 1 0 0 0,1-1 0 0 0,0 0-1 0 0,-1 1 0 0 0,0-1 0 0 0,0 1 0 0 0,0 0 0 0 0,1-1 0 0 0,-1 1 0 0 0,0 0 0 0 0,0 0 0 0 0,0 0 0 0 0,0 0 0 0 0,1-1 0 0 0,-1 1 0 0 0,0 0 0 0 0,0 0 0 0 0,-1 1 0 0 0,1-1 0 0 0,-1 0 0 0 0,1 0 0 0 0,-1 0 0 0 0,1-1 0 0 0,-1 1 0 0 0,1 0 0 0 0,0 0 0 0 0,-1-1 0 0 0,1 1 0 0 0,-1-1 0 0 0,1 0 0 0 0,0 1 0 0 0,0-1 0 0 0,0 0 0 0 0,0 0 0 0 0,-1 0 0 0 0,1 0 0 0 0,1 0 0 0 0,-1 0 0 0 0,0 0 0 0 0,0 0 0 0 0,0 0 0 0 0,0-1 0 0 0,1 1 0 0 0,-1 1 0 0 0,1 0 0 0 0,0-1 0 0 0,0 1 0 0 0,0 0 0 0 0,-1-1 0 0 0,1 1 0 0 0,0 0 0 0 0,0-1 0 0 0,0 1 0 0 0,0 0 0 0 0,0-1 0 0 0,-1 1 0 0 0,1 0 0 0 0,0-1 0 0 0,0 1 0 0 0,0-1 0 0 0,0 1 0 0 0,0 0 0 0 0,0-1 0 0 0,0 1 0 0 0,1-1 0 0 0,-1 1 0 0 0,0 0 0 0 0,0-1 0 0 0,0 1 0 0 0,0 0 0 0 0,0-1 0 0 0,1 1 0 0 0,-1 0 0 0 0,0-1 0 0 0,0 1 0 0 0,0 0 0 0 0,1-1 0 0 0,-1 1 0 0 0,0 0 0 0 0,0 0 0 0 0,1-1 0 0 0,-1 1 0 0 0,0 0 0 0 0,1 0 0 0 0,-1-1 0 0 0,0 1 0 0 0,1 0 0 0 0,-1 0 0 0 0,1 0 0 0 0,-1 0 0 0 0,0 0 0 0 0,1 0 0 0 0,5-4 0 0 0,-6 3 0 0 0,0 1 0 0 0,1-1 0 0 0,-1 0 0 0 0,0 0 0 0 0,1 0 0 0 0,-1 0 0 0 0,0 1 0 0 0,0-1 0 0 0,0 0 0 0 0,0 0 0 0 0,1 0 0 0 0,-1 0 0 0 0,-1 0 0 0 0,1 0 0 0 0,0-1 0 0 0,0 1 0 0 0,0-1 0 0 0,0 1 0 0 0,1-1 0 0 0,-1 1 0 0 0,0-1 0 0 0,0 1 0 0 0,1 0 0 0 0,-1-1 0 0 0,1 1 0 0 0,12-15 0 0 0,-10 13 0 0 0,-1 0 0 0 0,0 0 0 0 0,0 1 0 0 0,-1-1 0 0 0,1-1 0 0 0,0 0 0 0 0,-1 2 0 0 0,0 0 0 0 0,-1 0 0 0 0,1 1 0 0 0,1-1 0 0 0,-1 0 0 0 0,0 0 0 0 0,0 1 0 0 0,1-1 0 0 0,-1 1 0 0 0,1-1 0 0 0,-1 1 0 0 0,1-1 0 0 0,0 1 0 0 0,8-4 0 0 0,-9 5 0 0 0,1-1 0 0 0,-1 1 0 0 0,0 0 0 0 0,0-1 0 0 0,0 1 0 0 0,0-1 0 0 0,0 1 0 0 0,0-1 0 0 0,0 0 0 0 0,0 1 0 0 0,0-1 0 0 0,0 0 0 0 0,0 0 0 0 0,-1 0 0 0 0,1 1 0 0 0,0-1 0 0 0,0 0 0 0 0,-1 0 0 0 0,1 0 0 0 0,-1 0 0 0 0,1 0 0 0 0,-1-1 0 0 0,1 1 0 0 0,-1 0 0 0 0,1 0 0 0 0,-1 0 0 0 0,0 0 0 0 0,0 0 0 0 0,0-1 0 0 0,0 1 0 0 0,0 0 0 0 0,0 0 0 0 0,0-1 0 0 0,0-1 0 0 0,1 1 0 0 0,-1 0 0 0 0,1-1 0 0 0,0 1 0 0 0,0 0 0 0 0,0-1 0 0 0,0 1 0 0 0,0 0 0 0 0,0 0 0 0 0,0 0 0 0 0,1 0 0 0 0,-1 0 0 0 0,1 0 0 0 0,-1 0 0 0 0,1 1 0 0 0,0-1 0 0 0,0 0 0 0 0,0 1 0 0 0,0-1 0 0 0,1 0 0 0 0,0-1 0 0 0,-1 1 0 0 0,1-1 0 0 0,-1 0 0 0 0,1 0 0 0 0,-1 0 0 0 0,0-1 0 0 0,5-10 0 0 0,-3 6 0 0 0,0-1 0 0 0,0 1 0 0 0,1 1 0 0 0,0-1 0 0 0,1 1 0 0 0,0 0 0 0 0,4-5 0 0 0,-8 9 4 0 0,1 1 0 0 0,-1-1 1 0 0,0 0-1 0 0,0-1 1 0 0,0 1-1 0 0,0-1-4 0 0,0 0 7 0 0,0 0-1 0 0,0 1 0 0 0,0-1 0 0 0,1 1 0 0 0,-1-1 1 0 0,2 0-7 0 0,13-14 0 0 0,-11 11 0 0 0,-1 1 0 0 0,1 0 0 0 0,0 0 0 0 0,1 0 0 0 0,-1 1 0 0 0,5-2 0 0 0,1 3 0 0 0,-12 4 0 0 0,1 0 0 0 0,-1 0 0 0 0,1 0 0 0 0,-1-1 0 0 0,1 1 0 0 0,-1 0 0 0 0,1 0 0 0 0,-1 0 0 0 0,1-1 0 0 0,-1 1 0 0 0,0 0 0 0 0,1 0 0 0 0,-1-1 0 0 0,1 1 0 0 0,-1 0 0 0 0,0-1 0 0 0,1 1 0 0 0,-1 0 0 0 0,0-1 0 0 0,14-25 0 0 0,-3 10 0 0 0,-10 15 0 0 0,-1 0 0 0 0,1-1 0 0 0,-1 1 0 0 0,0-1 0 0 0,1 1 0 0 0,-1-1 0 0 0,0 1 0 0 0,0 0 0 0 0,0-1 0 0 0,0 0 0 0 0,0 2 0 0 0,0-13 10 0 0,0 10 45 0 0,0 3 14 0 0,-3 3-14 0 0,-8 8-59 0 0,11-11 3 0 0,0 0 0 0 0,0 0 0 0 0,0 0 0 0 0,0 0 0 0 0,0 0 0 0 0,0 0 0 0 0,0 0 0 0 0,0 0 0 0 0,-1 0 0 0 0,1 0 0 0 0,0 0-1 0 0,0 1 1 0 0,0-1 0 0 0,0 0 0 0 0,0 0 0 0 0,0 0 0 0 0,0 0 0 0 0,0 0 0 0 0,0 0 0 0 0,0 0 0 0 0,0 1 0 0 0,0-1 0 0 0,0 0 0 0 0,0 0 0 0 0,0 0 0 0 0,0 0 0 0 0,-1 0 0 0 0,1 0 0 0 0,0 0 0 0 0,0 1 0 0 0,1-1 0 0 0,-1 0 0 0 0,0 0 0 0 0,0 0 0 0 0,0 0 0 0 0,0 0 0 0 0,0 0 0 0 0,0 1 0 0 0,0-1 0 0 0,0 0 0 0 0,0 0 0 0 0,0 0 0 0 0,0 0 0 0 0,0 0 0 0 0,0 0-1 0 0,0 0 1 0 0,0 0 0 0 0,0 0 0 0 0,1 1 0 0 0,-1-1 0 0 0,0 0 0 0 0,0 0 0 0 0,0 0 0 0 0,0 0 0 0 0,0 0 0 0 0,0 0 0 0 0,0 0 1 0 0,11 13-4 0 0,-11-12 6 0 0,1 0 0 0 0,-1-1 0 0 0,0 1 0 0 0,1 0 0 0 0,-1 0 0 0 0,0-1 0 0 0,0 1 0 0 0,0 0 0 0 0,0-1 0 0 0,0 1 1 0 0,0 0-1 0 0,0 0 0 0 0,0-1 0 0 0,0 1 0 0 0,0 0 0 0 0,0 0 0 0 0,-1-1 0 0 0,1 1 0 0 0,0 0 0 0 0,0-1 0 0 0,-1 1-2 0 0,-4 8 9 0 0,4-8-4 0 0,0 0-1 0 0,0 1 1 0 0,0-1-1 0 0,1 1 0 0 0,-1-1 1 0 0,0 1-1 0 0,1-1 0 0 0,-1 1 1 0 0,1 0-1 0 0,0-1 0 0 0,-1 1 1 0 0,1 0-1 0 0,0-1 0 0 0,0 1-4 0 0,0 46 55 0 0,0 3 78 0 0,0-44-120 0 0,1 1 0 0 0,0-1 0 0 0,1 1 0 0 0,1 5-13 0 0,0-4 9 0 0,-1-1 0 0 0,-1 0 0 0 0,0 0 0 0 0,1 9-9 0 0,-2-1 1 0 0,-1-7 17 0 0,1 0-1 0 0,1 0 1 0 0,-1 1-1 0 0,2 4-17 0 0,3 4 29 0 0,-3-8-4 0 0,1 0 0 0 0,-2 0 0 0 0,1 1 0 0 0,-1 7-25 0 0,-1-11 17 0 0,1-1-1 0 0,0 1 0 0 0,0 0 0 0 0,0 0 0 0 0,1-1 0 0 0,0 1-16 0 0,3 10 39 0 0,0 15 67 0 0,0-16-47 0 0,-3-9-29 0 0,0-1 0 0 0,0 1 0 0 0,-1 0 0 0 0,0 0 0 0 0,-1 0-1 0 0,1 0-29 0 0,-1 21 90 0 0,0 1 83 0 0,0-1 51 0 0,0 37 363 0 0,0-29-293 0 0,0-36-287 0 0,0 1-1 0 0,0-1 1 0 0,0 0-1 0 0,0 1 0 0 0,0-1 1 0 0,0 0-1 0 0,0 0 0 0 0,0 1 1 0 0,0-1-1 0 0,0 0 0 0 0,0 1 1 0 0,0-1-1 0 0,0 0 0 0 0,-1 1 1 0 0,1-1-1 0 0,0 0 1 0 0,0 1-1 0 0,0-1 0 0 0,0 0 1 0 0,-1 0-1 0 0,1 1 0 0 0,0-1 1 0 0,0 0-1 0 0,0 0 0 0 0,-1 1 1 0 0,1-1-7 0 0,-11 11 120 0 0,11-11-119 0 0,0 0 1 0 0,0 0 0 0 0,0 0 0 0 0,0 0-1 0 0,0 0 1 0 0,0 0 0 0 0,0 0 0 0 0,-1 0-1 0 0,1 0 1 0 0,0 0 0 0 0,0 0 0 0 0,0 0-1 0 0,0 0 1 0 0,0 1 0 0 0,0-1-1 0 0,0 0 1 0 0,0 0 0 0 0,0 0 0 0 0,0 0-1 0 0,0 0 1 0 0,0 0 0 0 0,0 0 0 0 0,-1 1-1 0 0,1-1 1 0 0,0 0 0 0 0,0 0-1 0 0,0 0 1 0 0,0 0 0 0 0,0 0 0 0 0,0 0-1 0 0,0 0 1 0 0,0 1 0 0 0,0-1 0 0 0,0 0-1 0 0,1 0 1 0 0,-1 0 0 0 0,0 0 0 0 0,0 0-1 0 0,0 0 1 0 0,0 1 0 0 0,0-1-1 0 0,0 0 1 0 0,0 0 0 0 0,0 0 0 0 0,0 0-1 0 0,0 0 1 0 0,0 0 0 0 0,0 0 0 0 0,0 0-1 0 0,1 0 1 0 0,-1 1 0 0 0,0-1-1 0 0,0 0 1 0 0,0 0 0 0 0,0 0 0 0 0,0 0-1 0 0,0 0-1 0 0,11 11 96 0 0,-8-9-5 0 0,-3 1-18 0 0,0 3-64 0 0,0-3-46 0 0,0-2-36 0 0,0 1-42 0 0,0-1-36 0 0,0-1-130 0 0,0 0-43 0 0,0 0-865 0 0,0 0-53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25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6776 0 0,'0'0'198'0'0,"0"0"50"0"0,0 0 102 0 0,0 0 39 0 0,0 3 10 0 0,1 4-160 0 0,-1 9 178 0 0,0-15-361 0 0,0 1 0 0 0,0-1 0 0 0,0 1 0 0 0,0-1 0 0 0,0 1 0 0 0,0-1 0 0 0,-1 1 0 0 0,1-1 0 0 0,0 1 0 0 0,-1-1 0 0 0,1 1 0 0 0,-1 0-56 0 0,-3 0 175 0 0,-3 4 122 0 0,5 1-132 0 0,0 25 379 0 0,3-16-336 0 0,-1-5-87 0 0,0 0-41 0 0,1-2 25 0 0,-1 0 1 0 0,1 0-1 0 0,2 7-105 0 0,5 14 262 0 0,-7-26-228 0 0,0 5 88 0 0,1 0 0 0 0,-1 0 0 0 0,-1 0-1 0 0,0 5-121 0 0,-1 19 277 0 0,0-7-83 0 0,1-7-29 0 0,-1-12-71 0 0,1 1-1 0 0,1-1 0 0 0,-1 1 0 0 0,1-1 1 0 0,1 4-94 0 0,3 5 157 0 0,-3-9-79 0 0,-1 0-1 0 0,1-1 1 0 0,-1 1 0 0 0,0 0 0 0 0,0 0 0 0 0,-1 0-78 0 0,0 13 162 0 0,0 0 67 0 0,0 1 49 0 0,0 29 430 0 0,0-20-325 0 0,0-14-215 0 0,0 0-47 0 0,0 0-57 0 0,0 0-68 0 0,0-14 71 0 0,0-2 11 0 0,0 0-46 0 0,0 0-85 0 0,0 0-40 0 0,0 0-145 0 0,0 0 173 0 0,0 0-8 0 0,0 0-23 0 0,0 0-41 0 0,0 0-17 0 0,0 0-43 0 0,0 0-49 0 0,0 0-54 0 0,0 0-59 0 0,0 0-54 0 0,0 0-50 0 0,0 0-42 0 0,0 0-148 0 0,0 0-43 0 0,0 0-179 0 0,0 0-483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27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97 6824 0 0,'0'0'149'0'0,"0"-3"23"0"0,0 0-186 0 0,0 0 69 0 0,0-1 60 0 0,0 0 50 0 0,1-4 225 0 0,-1-13 967 0 0,0 17-1092 0 0,-1 1-33 0 0,1 0-61 0 0,-1 1-44 0 0,0 0-51 0 0,0 0-59 0 0,-9-3 424 0 0,5-2-138 0 0,5 7-286 0 0,-1-1 1 0 0,1 1 0 0 0,0 0-1 0 0,0-1 1 0 0,0 1 0 0 0,-1 0-1 0 0,1-1 1 0 0,0 1 0 0 0,0 0-1 0 0,-1-1 1 0 0,1 1-1 0 0,0 0 1 0 0,-1-1 0 0 0,1 1-1 0 0,-1 0 1 0 0,1 0 0 0 0,0 0-1 0 0,-1-1 1 0 0,1 1 0 0 0,0 0-1 0 0,-1 0 1 0 0,1 0 0 0 0,-1 0-1 0 0,1 0 1 0 0,-1 0-1 0 0,1 0 1 0 0,0 0 0 0 0,-1 0-1 0 0,1 0 1 0 0,-1 0 0 0 0,1 0-18 0 0,-6-3 349 0 0,2 0-307 0 0,0 0 52 0 0,-2 0 71 0 0,-5 1 145 0 0,0 0 10 0 0,3 2-136 0 0,1 0-67 0 0,-1 0-45 0 0,6 0-63 0 0,1 0 1 0 0,1 0 0 0 0,-1 0-1 0 0,0 0 1 0 0,1 0-1 0 0,-1 0 1 0 0,0 0 0 0 0,1 0-1 0 0,-1 0 1 0 0,0 0 0 0 0,1 1-1 0 0,-1-1 1 0 0,0 0 0 0 0,1 1-1 0 0,-1-1 1 0 0,0 0 0 0 0,1 1-1 0 0,-1-1 1 0 0,1 0-1 0 0,-1 1 1 0 0,1-1 0 0 0,-1 1-1 0 0,1-1 1 0 0,-1 1 0 0 0,1 0-1 0 0,0-1 1 0 0,-1 1-10 0 0,-4 4 95 0 0,-6-2-50 0 0,-5-3-21 0 0,15 0-18 0 0,-1 0 1 0 0,1 0-1 0 0,-1 0 1 0 0,1 0-1 0 0,-1 0 0 0 0,1 1 1 0 0,-1-1-1 0 0,1 0 1 0 0,0 1-1 0 0,-1-1-6 0 0,-2 3 21 0 0,-21 10 25 0 0,20-2-46 0 0,-9-6 0 0 0,-2 9 0 0 0,3 2 0 0 0,-3 16 0 0 0,15-31 0 0 0,1 0 0 0 0,-1 0 0 0 0,1 0 0 0 0,-1 0 0 0 0,1 0 0 0 0,0 0 0 0 0,-1 0 0 0 0,1 0 0 0 0,0 0 0 0 0,0 0 0 0 0,0 0 0 0 0,0 0 0 0 0,0 0 0 0 0,0 1 0 0 0,0-1 0 0 0,0 1 0 0 0,1 27 0 0 0,-1-13 0 0 0,0-15 0 0 0,0 1 0 0 0,0-1 0 0 0,0 0 0 0 0,1 1 0 0 0,-1-1 0 0 0,0 1 0 0 0,0-1 0 0 0,1 1 0 0 0,-1-1 0 0 0,1 1 0 0 0,15 29 0 0 0,0 1 0 0 0,-3-16 0 0 0,-10-13 0 0 0,-1 0 0 0 0,0 0 0 0 0,0 0 0 0 0,-1 0 0 0 0,1 0 0 0 0,0 1 0 0 0,-1-2 0 0 0,0 0 0 0 0,-1 0 0 0 0,1 0 0 0 0,1-1 0 0 0,-1 1 0 0 0,0 0 0 0 0,0 0 0 0 0,1-1 0 0 0,-1 1 0 0 0,0-1 0 0 0,1 1 0 0 0,0-1 0 0 0,0 1 0 0 0,9 2 0 0 0,-10-3 0 0 0,1-1 0 0 0,-1 0 0 0 0,0 1 0 0 0,0-1 0 0 0,0 1 0 0 0,0-1 0 0 0,0 1 0 0 0,0 0 0 0 0,0-1 0 0 0,0 1 0 0 0,0 0 0 0 0,0 0 0 0 0,0 0 0 0 0,-1 0 0 0 0,1 0 0 0 0,0 0 0 0 0,-1 0 0 0 0,1 0 0 0 0,2 4 0 0 0,-3-4 0 0 0,0 0 0 0 0,1-1 0 0 0,-1 1 0 0 0,0 0 0 0 0,1-1 0 0 0,-1 1 0 0 0,0-1 0 0 0,1 1 0 0 0,-1-1 0 0 0,1 1 0 0 0,-1 0 0 0 0,1-1 0 0 0,-1 0 0 0 0,1 1 0 0 0,-1-1 0 0 0,1 1 0 0 0,0-1 0 0 0,-1 0 0 0 0,1 1 0 0 0,-1-1 0 0 0,1 0 0 0 0,0 1 0 0 0,4 1 0 0 0,27 25 0 0 0,-27-25 0 0 0,-4-2 0 0 0,-1 0 0 0 0,1 1 0 0 0,0-1 0 0 0,-1 0 0 0 0,1 1 0 0 0,0-1 0 0 0,-1 0 0 0 0,1 1 0 0 0,-1-1 0 0 0,1 1 0 0 0,-1-1 0 0 0,1 1 0 0 0,-1-1 0 0 0,1 1 0 0 0,-1-1 0 0 0,0 1 0 0 0,1 0 0 0 0,-1-1 0 0 0,0 1 0 0 0,1 0 0 0 0,-1-1 0 0 0,0 1 0 0 0,3 4 0 0 0,23 27 0 0 0,-20-19 0 0 0,0-8 0 0 0,-5-5 0 0 0,-1 0 0 0 0,1 1 0 0 0,-1-1 0 0 0,0 0 0 0 0,1 0 0 0 0,-1 1 0 0 0,1-1 0 0 0,-1 0 0 0 0,0 1 0 0 0,1-1 0 0 0,-1 1 0 0 0,0-1 0 0 0,1 0 0 0 0,-1 1 0 0 0,0-1 0 0 0,0 1 0 0 0,1-1 0 0 0,-1 1 0 0 0,0-1 0 0 0,0 1 0 0 0,0-1 0 0 0,0 1 0 0 0,0-1 0 0 0,0 1 0 0 0,0-1 0 0 0,0 1 0 0 0,0-1 0 0 0,0 1 0 0 0,0-1 0 0 0,0 1 0 0 0,0-1 0 0 0,0 1 0 0 0,0 0-1 0 0,0-1 1 0 0,0 1 0 0 0,0 0 0 0 0,0-1 0 0 0,0 1-1 0 0,0 0 1 0 0,0-1 0 0 0,0 1 0 0 0,0-1-1 0 0,0 1 1 0 0,1 0 0 0 0,-1-1 0 0 0,0 1 0 0 0,0-1-1 0 0,1 1 1 0 0,-1 0 0 0 0,0-1 0 0 0,1 1 0 0 0,-1-1-1 0 0,1 1 1 0 0,-1-1 0 0 0,1 0 0 0 0,-1 1 0 0 0,0-1-1 0 0,1 1 1 0 0,0-1 0 0 0,-1 1 0 0 0,6 4 47 0 0,-4 0 28 0 0,-1 4 47 0 0,-1 1-16 0 0,0-10-104 0 0,0 1 0 0 0,0-1 0 0 0,0 0 0 0 0,0 0 0 0 0,0 0 0 0 0,0 0 0 0 0,0 0 0 0 0,0 0 0 0 0,0 0 0 0 0,0 0 0 0 0,0 0 1 0 0,0 0-1 0 0,0 1 0 0 0,0-1 0 0 0,0 0 0 0 0,0 0 0 0 0,0 0 0 0 0,0 0 0 0 0,0 0 0 0 0,0 0 0 0 0,0 0 0 0 0,0 0 0 0 0,0 0 1 0 0,0 0-1 0 0,0 0 0 0 0,0 1 0 0 0,0-1 0 0 0,0 0 0 0 0,0 0 0 0 0,0 0 0 0 0,-1 0 0 0 0,1 0 0 0 0,0 0 0 0 0,0 0 0 0 0,0 0 1 0 0,0 0-1 0 0,0 0 0 0 0,0 0 0 0 0,0 0 0 0 0,0 0 0 0 0,0 0 0 0 0,0 0 0 0 0,0 0 0 0 0,-1 0 0 0 0,1 0 0 0 0,0 0 0 0 0,0 0 1 0 0,0 0-1 0 0,0 0 0 0 0,0 0 0 0 0,0 0 0 0 0,0 0 0 0 0,0 0 0 0 0,0 0 0 0 0,0 0 0 0 0,-1 0 0 0 0,1 0-2 0 0,0 0 12 0 0,-1 0 0 0 0,0 0 0 0 0,1 0 0 0 0,-1 0 0 0 0,0 1 0 0 0,1-1 0 0 0,-1 0 0 0 0,0 0 1 0 0,1 1-1 0 0,-1-1 0 0 0,1 0 0 0 0,-1 1 0 0 0,0-1 0 0 0,1 0 0 0 0,-1 1 0 0 0,1-1 0 0 0,-1 1 0 0 0,1-1 0 0 0,0 1 0 0 0,-1-1 0 0 0,1 1 0 0 0,-1-1 0 0 0,1 1-12 0 0,0 0 13 0 0,-1-1 1 0 0,1 1-1 0 0,-1-1 1 0 0,1 1-1 0 0,0-1 0 0 0,-1 1 1 0 0,1-1-1 0 0,-1 1 1 0 0,1-1-1 0 0,-1 0 1 0 0,0 1-1 0 0,1-1 0 0 0,-1 0 1 0 0,1 1-1 0 0,-1-1 1 0 0,0 0-1 0 0,1 0 0 0 0,-1 1 1 0 0,1-1-1 0 0,-1 0 1 0 0,0 0-1 0 0,1 0 1 0 0,-1 0-14 0 0,1 0 3 0 0,-1 0 1 0 0,1 0-1 0 0,0 0 1 0 0,0 0-1 0 0,0 0 1 0 0,0 0-1 0 0,0 0 1 0 0,0 0 0 0 0,0 0-1 0 0,0 0 1 0 0,0 0-1 0 0,0 0 1 0 0,-1 0-1 0 0,1 0 1 0 0,0 0-1 0 0,0 0 1 0 0,0 0 0 0 0,0 0-1 0 0,0 0 1 0 0,0 0-1 0 0,0 0 1 0 0,0 0-1 0 0,0 0 1 0 0,0 0-1 0 0,0 0 1 0 0,-1 0 0 0 0,1 0-1 0 0,0 0 1 0 0,0 0-1 0 0,0 0 1 0 0,0 1-1 0 0,0-1 1 0 0,0 0-1 0 0,0 0 1 0 0,0 0 0 0 0,0 0-1 0 0,0 0 1 0 0,0 0-1 0 0,0 0 1 0 0,0 0-1 0 0,0 0 1 0 0,0 0-1 0 0,0 0 1 0 0,0 1 0 0 0,0-1-1 0 0,0 0 1 0 0,0 0-1 0 0,0 0 1 0 0,0 0-1 0 0,0 0 1 0 0,0 0-1 0 0,0 0 1 0 0,0 0 0 0 0,0 0-1 0 0,0 0 1 0 0,0 1-1 0 0,0-1-3 0 0,0 10 180 0 0,0-10-177 0 0,0 0 0 0 0,0 1 0 0 0,0-1 0 0 0,0 0 0 0 0,0 0 0 0 0,0 0 0 0 0,0 0 0 0 0,0 0 0 0 0,0 0 0 0 0,0 0 0 0 0,0 0 0 0 0,0 0 0 0 0,0 0 0 0 0,0 1 0 0 0,0-1 0 0 0,0 0 0 0 0,0 0 0 0 0,0 0 0 0 0,0 0 0 0 0,0 0 0 0 0,0 0 0 0 0,0 0 0 0 0,0 0 0 0 0,0 0-1 0 0,0 0 1 0 0,0 1 0 0 0,0-1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0,-1 0 0 0 0,1 0-3 0 0,-12 3 156 0 0,-2 7 21 0 0,10-7-45 0 0,1-2-60 0 0,-6-2-20 0 0,6 1-9 0 0,-7 0 83 0 0,-14 1 153 0 0,16-3-228 0 0,2 0-43 0 0,-10-8 72 0 0,15 9-72 0 0,-1 1 0 0 0,1-1 0 0 0,0 1 0 0 0,-1-1 0 0 0,1 1 0 0 0,-1 0 0 0 0,1 0 0 0 0,-1 0 0 0 0,1 0 0 0 0,-1 0-8 0 0,-4 0 34 0 0,4 0-29 0 0,0 1 0 0 0,1-1 0 0 0,-1 0 0 0 0,0 0 0 0 0,1 0 0 0 0,-1-1-1 0 0,0 1 1 0 0,1 0 0 0 0,-1 0 0 0 0,0-1 0 0 0,1 1 0 0 0,-2-2-5 0 0,-2-8 53 0 0,4 9-51 0 0,0 1 0 0 0,1 0-1 0 0,-1-1 1 0 0,0 1 0 0 0,1 0-1 0 0,-1 0 1 0 0,1-1 0 0 0,-1 1-1 0 0,0 0 1 0 0,0 0 0 0 0,1 0-1 0 0,-1 0 1 0 0,0 0 0 0 0,1 0 0 0 0,-1 0-3 0 0,1 0 1 0 0,-5 0 48 0 0,-9 0-36 0 0,13 0-12 0 0,1 0 0 0 0,-1 0 0 0 0,0 0 0 0 0,0 0 0 0 0,0 0 0 0 0,0 0 0 0 0,0 0 0 0 0,1 0 0 0 0,-1-1 0 0 0,0 1 0 0 0,0 0 0 0 0,0 0 0 0 0,0-1 0 0 0,0 0 0 0 0,1 1 0 0 0,-1-1-1 0 0,1 1 0 0 0,0-1 1 0 0,-1 0-1 0 0,1 1 0 0 0,0-1 1 0 0,0 0-1 0 0,0 1 0 0 0,-1-1 0 0 0,1 0 1 0 0,0 1-1 0 0,0-1 0 0 0,0 0 1 0 0,0 0-1 0 0,0 1 1 0 0,0-3-54 0 0,0 3-10 0 0,0 0-21 0 0,0 0-84 0 0,0 0-16 0 0,0 0 1 0 0,0 0-23 0 0,0 0-96 0 0,0 0-45 0 0,0 0 191 0 0,0 0-31 0 0,0 0-62 0 0,0 0-116 0 0,0 0 132 0 0,0 0-34 0 0,0 0-356 0 0,0 0 91 0 0,0 0-46 0 0,0 0-678 0 0,0 0-529 0 0,0 0-1010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26.1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1 161 6392 0 0,'0'0'141'0'0,"2"0"23"0"0,5 0-19 0 0,0 0-40 0 0,7 0 9 0 0,-1 0-90 0 0,19 0-70 0 0,-22 0 64 0 0,0 0 43 0 0,5-1 192 0 0,2-5 12 0 0,-1 0-53 0 0,-3 5-63 0 0,1 1 78 0 0,-10 0-120 0 0,1 0 0 0 0,-1 0 0 0 0,1 0-1 0 0,0-1 1 0 0,-1 1 0 0 0,1-1 0 0 0,3-1-107 0 0,-2 0 49 0 0,6-2 69 0 0,1 0 41 0 0,1 2 38 0 0,2 1 38 0 0,-5-1-128 0 0,2-4-11 0 0,-11 4-85 0 0,-1 2 1 0 0,1-1-1 0 0,-1 0 0 0 0,1 0 1 0 0,0 0-1 0 0,-1 1 0 0 0,1-1 0 0 0,0 1 1 0 0,0-1-1 0 0,-1 1 0 0 0,1 0 0 0 0,0 0 1 0 0,0 0-12 0 0,0 0 8 0 0,-1 0 0 0 0,0 0 0 0 0,1-1 0 0 0,-1 1 0 0 0,1 0 0 0 0,-1 0 0 0 0,1-1 0 0 0,-1 1 0 0 0,1-1 0 0 0,-1 1-8 0 0,12-11 4 0 0,-5 7-64 0 0,0 6 74 0 0,-8-2-15 0 0,3 0 68 0 0,-3-3 13 0 0,0-8-3 0 0,0 3-41 0 0,-1-12 44 0 0,0 20-77 0 0,1-1 0 0 0,0 1 0 0 0,0 0 1 0 0,-1-1-1 0 0,1 1 0 0 0,0-1 0 0 0,0 1 0 0 0,-1 0 0 0 0,1-1 1 0 0,0 1-1 0 0,-1 0 0 0 0,1 0 0 0 0,0-1 0 0 0,-1 1 0 0 0,1 0 0 0 0,-1 0 1 0 0,1-1-1 0 0,-1 1 0 0 0,1 0 0 0 0,0 0 0 0 0,-1 0 0 0 0,1 0 1 0 0,-1 0-1 0 0,1 0 0 0 0,-1-1 0 0 0,1 1 0 0 0,-1 0 0 0 0,1 1 1 0 0,-1-1-1 0 0,1 0-3 0 0,-3 0 80 0 0,3 0 0 0 0,-3 0-14 0 0,3 0-65 0 0,-1 0-1 0 0,1 0 1 0 0,-1 0 0 0 0,1 0-1 0 0,-1 0 1 0 0,1 0-1 0 0,-1 0 1 0 0,1 0-1 0 0,-1-1 1 0 0,1 1 0 0 0,-1 0-1 0 0,1 0 1 0 0,-1 0-1 0 0,1-1 1 0 0,0 1-1 0 0,-1 0 1 0 0,1 0 0 0 0,-1-1-1 0 0,1 1 1 0 0,0 0-1 0 0,-1-1 1 0 0,1 1-1 0 0,0 0 1 0 0,-1-1 0 0 0,1 1-1 0 0,0-1 1 0 0,-1 1-1 0 0,1 0 1 0 0,0-1-1 0 0,0 1 1 0 0,0-1 0 0 0,-1 1-1 0 0,1-1 1 0 0,0 1-1 0 0,0-1 1 0 0,0 1-1 0 0,0-1 1 0 0,0 1 0 0 0,0-1-1 0 0,0 1 1 0 0,0-1-1 0 0,0 0 0 0 0,0 1 1 0 0,0 0 0 0 0,0 0 0 0 0,0 0-1 0 0,0 0 1 0 0,0 0 0 0 0,0 0 0 0 0,0 0-1 0 0,0 0 1 0 0,0 0 0 0 0,0-1 0 0 0,0 1-1 0 0,0 0 1 0 0,0 0 0 0 0,0 0 0 0 0,0 0-1 0 0,0 0 1 0 0,0 0 0 0 0,0 0 0 0 0,0 0-1 0 0,0 0 1 0 0,0 0 0 0 0,0-1 0 0 0,0 1-1 0 0,0 0 1 0 0,0 0 0 0 0,0 0 0 0 0,0 0-1 0 0,0 0 1 0 0,0 0 0 0 0,0 0 0 0 0,0 0-1 0 0,-1 0 1 0 0,1 0 0 0 0,0 0 0 0 0,0 0-1 0 0,0 0 1 0 0,0 0 0 0 0,0 0 0 0 0,0 0-1 0 0,0 0 1 0 0,0-1 0 0 0,0 1 0 0 0,0 0-1 0 0,0 0 1 0 0,-1 0 0 0 0,1 0 0 0 0,0 0-1 0 0,0 0 1 0 0,0 0 0 0 0,0 0 0 0 0,0 0-1 0 0,0 0 1 0 0,0 1 0 0 0,0-1 0 0 0,0 0-1 0 0,0 0 1 0 0,-1 0-1 0 0,1 0 1 0 0,-1 0 0 0 0,1 0 1 0 0,-1 0-1 0 0,1 0 0 0 0,-1 0 0 0 0,1-1 1 0 0,-1 1-1 0 0,1 0 0 0 0,-1 0 0 0 0,1 0 0 0 0,-1 0 1 0 0,1-1-1 0 0,-1 1 0 0 0,1 0 0 0 0,-1 0 1 0 0,1-1-1 0 0,0 1 0 0 0,-1 0 0 0 0,1-1 0 0 0,-1 1 1 0 0,1-1-1 0 0,0 1 0 0 0,-1 0 0 0 0,1-1 1 0 0,0 1-1 0 0,-1-1-1 0 0,-5-5 37 0 0,-8 3 54 0 0,6 1 33 0 0,-3-3-12 0 0,3 0-7 0 0,2 3 8 0 0,-1 0 23 0 0,-1 2 49 0 0,1-1-157 0 0,-5 1-59 0 0,10 0 14 0 0,-1 0 1 0 0,1 0-1 0 0,-1 0 0 0 0,1 0 0 0 0,-1 0 0 0 0,0 1 0 0 0,1 0 0 0 0,-1-1 0 0 0,0 1 17 0 0,-1 1-27 0 0,-10 6-9 0 0,3-2 78 0 0,6 5 43 0 0,-9-6 10 0 0,-2 6 51 0 0,-1 9-24 0 0,14-17-106 0 0,1 0 1 0 0,-1 1-1 0 0,0-2 1 0 0,1 1 0 0 0,-1 0-1 0 0,-1-1 1 0 0,1 1-1 0 0,0-1 1 0 0,-2 1-17 0 0,0-1 23 0 0,5-1-17 0 0,-1-1-1 0 0,0 0 1 0 0,1 0 0 0 0,-1 1 0 0 0,1-1 0 0 0,-1 0 0 0 0,0 1-1 0 0,1-1 1 0 0,-1 1 0 0 0,1-1 0 0 0,-1 1 0 0 0,1-1 0 0 0,-1 1-1 0 0,1-1 1 0 0,-1 1 0 0 0,1-1 0 0 0,0 1 0 0 0,-1 0 0 0 0,1-1-1 0 0,0 1 1 0 0,0 0 0 0 0,-1 0-6 0 0,-1 4 24 0 0,-11 15 68 0 0,-1 5-23 0 0,5-2-19 0 0,7-19-35 0 0,1 0 1 0 0,0-1 0 0 0,-1 1-1 0 0,1 0 1 0 0,0 0 0 0 0,1 0-1 0 0,-1 0 1 0 0,1 0 0 0 0,0 4-16 0 0,-1 0 13 0 0,1-6-13 0 0,0 0 0 0 0,0 0 0 0 0,0 0 1 0 0,0 0-1 0 0,0 1 0 0 0,1-1 1 0 0,-1 0-1 0 0,0 0 0 0 0,1 0 1 0 0,0 1-1 0 0,2 3 0 0 0,-3-5 0 0 0,0 1 0 0 0,1-1 0 0 0,0 0 0 0 0,-1 1 0 0 0,1-1 0 0 0,0 1 0 0 0,-1-1 0 0 0,1 0 0 0 0,0 0 0 0 0,0 1 0 0 0,0-1 0 0 0,0 0 0 0 0,0 0 0 0 0,1 0 0 0 0,-1 0 0 0 0,0 0 0 0 0,0 0 0 0 0,1-1 0 0 0,-1 1 0 0 0,0 0 0 0 0,1-1 0 0 0,-1 1 0 0 0,1 0 0 0 0,0-1 0 0 0,-1 0 0 0 0,-1 0 0 0 0,1 0 0 0 0,0 0 0 0 0,-1 0 0 0 0,1 0 0 0 0,-1 0 0 0 0,1 0 0 0 0,-1 0 0 0 0,1 0 0 0 0,-1 0 0 0 0,1 0 0 0 0,-1 1 0 0 0,1-1 0 0 0,-1 0 0 0 0,1 0 0 0 0,-1 0 0 0 0,0 1 0 0 0,1-1 0 0 0,-1 0 0 0 0,1 0 0 0 0,-1 1 0 0 0,1-1 0 0 0,-1 1 0 0 0,0-1 0 0 0,1 0 0 0 0,-1 1 0 0 0,0-1 0 0 0,1 1 0 0 0,-1-1 0 0 0,8 8 0 0 0,-1-7 0 0 0,1 0 0 0 0,0 0 0 0 0,0 0 0 0 0,-1-1 0 0 0,1-1 0 0 0,2 1 0 0 0,8-1 0 0 0,17 1 8 0 0,2 0-36 0 0,-1 0-40 0 0,0 0-43 0 0,-23 0 84 0 0,-1-2-34 0 0,11-4-151 0 0,0 1-97 0 0,2 2-70 0 0,-19 3 254 0 0,-1 0-1 0 0,1 0 1 0 0,-1-1 0 0 0,5 0 125 0 0,22-13-504 0 0</inkml:trace>
  <inkml:trace contextRef="#ctx0" brushRef="#br0" timeOffset="562.44">959 34 7744 0 0,'-13'-14'174'0'0,"9"12"26"0"0,0 0-102 0 0,-4 4-9 0 0,8-2-58 0 0,-17 2 96 0 0,7 4-56 0 0,2-1-53 0 0,-6 3 5 0 0,3-1 40 0 0,2 0 50 0 0,-1 3 100 0 0,0 0 33 0 0,0-4-128 0 0,-1-1 67 0 0,10-5-167 0 0,0 0 0 0 0,0 1 0 0 0,0-1 0 0 0,0 1 0 0 0,-1-1 0 0 0,1 1 0 0 0,0-1 0 0 0,0 1 0 0 0,0 0 1 0 0,0-1-1 0 0,1 1 0 0 0,-1 0 0 0 0,0 0 0 0 0,0 0 0 0 0,0 0 0 0 0,1 0 0 0 0,-1 0 0 0 0,0 1-18 0 0,-4 8 164 0 0,4-8-129 0 0,0 1 1 0 0,0-1-1 0 0,0 0 0 0 0,-1 0 0 0 0,1 1 1 0 0,0-1-1 0 0,-1 0 0 0 0,0 0 1 0 0,0 0-36 0 0,-3 3 41 0 0,-1 0 49 0 0,-4 5 118 0 0,-5 5 203 0 0,6 0 19 0 0,6-4-189 0 0,1-6-33 0 0,-9 6-31 0 0,9-8-30 0 0,0 1-66 0 0,2 0-41 0 0,1 1-24 0 0,-1-3 28 0 0,1 0-2 0 0,-1-1-33 0 0,0 5-21 0 0,0-3 54 0 0,0 0 71 0 0,-1-2 107 0 0,3-1-122 0 0,1-1-42 0 0,5 2-11 0 0,-5-1-8 0 0,9 1 127 0 0,2-1-45 0 0,15 1 25 0 0,-23-1-125 0 0,0 0 0 0 0,-1-1 1 0 0,1 1-1 0 0,0-1 1 0 0,4-1-20 0 0,27-14 12 0 0,-27 13-6 0 0,25-10 41 0 0,-29 10-40 0 0,0 0-5 0 0,0 0 1 0 0,1-1-1 0 0,-1 1 0 0 0,-1-1 1 0 0,1-1-1 0 0,0 0-2 0 0,10-8 43 0 0,-11 11-37 0 0,-4 1-6 0 0,-1 1 0 0 0,1 0 0 0 0,0 0 1 0 0,-1-1-1 0 0,1 1 0 0 0,-1 0 0 0 0,1-1 0 0 0,0 1 1 0 0,-1-1-1 0 0,1 1 0 0 0,-1-1 0 0 0,1 1 0 0 0,-1-1 1 0 0,1 1-1 0 0,-1-1 0 0 0,0 1 0 0 0,1-1 0 0 0,-1 0 0 0 0,0 1 1 0 0,1-1-1 0 0,-1 1 0 0 0,0-2 0 0 0,3-3 1 0 0,10-10-1 0 0,0-1 0 0 0,-10 1 0 0 0,-3 13-1 0 0,0 1-1 0 0,0-1 1 0 0,0 0-1 0 0,0 1 1 0 0,0-1-1 0 0,1 1 0 0 0,-1-1 1 0 0,0 1-1 0 0,1-1 1 0 0,0 1 1 0 0,9-15-59 0 0,-9 14 58 0 0,-1 1-1 0 0,1-1 1 0 0,-1 1-1 0 0,0 0 1 0 0,1-1-1 0 0,-1 1 1 0 0,0-1 0 0 0,0 1-1 0 0,0-1 1 0 0,0 1 1 0 0,0-13-11 0 0,0 12-42 0 0,0 4-1 0 0,0 2 47 0 0,0-1 6 0 0,-1-1 1 0 0,1 1 0 0 0,0-1-1 0 0,1 0 1 0 0,-1 1 0 0 0,0-1-1 0 0,1 0 1 0 0,-1 1 0 0 0,2 1 0 0 0,3 4-1 0 0,-4-7-3 0 0,-1 1 1 0 0,1-1-1 0 0,0 0 0 0 0,0 1 0 0 0,0 0 0 0 0,-1-1 1 0 0,1 1-1 0 0,-1-1 0 0 0,1 1 0 0 0,-1 0 1 0 0,0-1-1 0 0,1 1 0 0 0,-1 0 0 0 0,0 0 4 0 0,0 87-77 0 0,0-64 80 0 0,0-20-3 0 0,1 1 0 0 0,0-1 0 0 0,0 0 0 0 0,0 0 0 0 0,2 5 0 0 0,-1-5 0 0 0,0 1 0 0 0,0 0 0 0 0,-1 0 0 0 0,0 0 0 0 0,-1 0 0 0 0,1 0 0 0 0,-1 0 0 0 0,1-1 0 0 0,0 1 0 0 0,0-1 0 0 0,0 1 0 0 0,0-1 0 0 0,2 2 0 0 0,-1-2 0 0 0,-1 1 0 0 0,1-1 0 0 0,-1 1 0 0 0,0-1 0 0 0,-1 1 0 0 0,1 1 0 0 0,-2 30 0 0 0,0-23 0 0 0,0 0 0 0 0,1 0 0 0 0,1 0 0 0 0,0 0 0 0 0,3 7 0 0 0,0-4 0 0 0,-2-11 0 0 0,0 1 0 0 0,0-1 0 0 0,-1 1 0 0 0,0 0 0 0 0,-1 0 0 0 0,1 0 0 0 0,0 29 27 0 0,0-21 27 0 0,0-1 1 0 0,-2 0-1 0 0,1 0 0 0 0,-2 0 0 0 0,-1 7-54 0 0,-2-6 83 0 0,-2 3 56 0 0,6-1 46 0 0,1-8-100 0 0,1 13 90 0 0,-2-15-79 0 0,-2 0 32 0 0,0-1-29 0 0,-2 4 126 0 0,-10 15 390 0 0,9-18-439 0 0,-10 10 201 0 0,10-10-222 0 0,-1 0 0 0 0,0-1 0 0 0,0 1 0 0 0,0-1 0 0 0,-2 0-155 0 0,-15 5 371 0 0,14-6-290 0 0,-9 1 29 0 0,0-4 7 0 0,-4-2-3 0 0,-2 0-35 0 0,-49 0 38 0 0,71 0-116 0 0,-1 0 0 0 0,1 0 1 0 0,0-1-1 0 0,-1 1 0 0 0,1-1 1 0 0,0 0-1 0 0,0 0 0 0 0,0 0 1 0 0,-3-1-2 0 0,-10-4 9 0 0,-3 5 18 0 0,17 1-24 0 0,-1 0-1 0 0,1 0 1 0 0,-1 0 0 0 0,1 0-1 0 0,-1 0 1 0 0,1-1 0 0 0,-1 1-1 0 0,1-1 1 0 0,0 0-1 0 0,-3 0-2 0 0,-15-12 1 0 0,-5-1-16 0 0,2 4-97 0 0,22 9 97 0 0,0 0-1 0 0,0-1 1 0 0,0 1 0 0 0,0 0 0 0 0,0 0 0 0 0,0-1 0 0 0,1 1 0 0 0,-1 0 0 0 0,0-1 0 0 0,1 0 15 0 0,-5-8-83 0 0,0 2 10 0 0,2 3-3 0 0,0 0-40 0 0,1-1-55 0 0,2-2-70 0 0,-1 4 48 0 0,1-3-38 0 0,0 3 91 0 0,0-1-46 0 0,-1 3 27 0 0,1-1-38 0 0,0 1 0 0 0,0-1-35 0 0,1 1-39 0 0,-1 0-42 0 0,0 0 17 0 0,0 0-35 0 0,1 1-37 0 0,-1-1-39 0 0,0 0-41 0 0,1 1-45 0 0,0-1-45 0 0,-1 1-50 0 0,5-6-1316 0 0,4-2-1068 0 0,-9 9 2970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21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49 8552 0 0,'0'0'190'0'0,"0"0"28"0"0,0 0 11 0 0,-3 0-21 0 0,-27 2-115 0 0,30-1-83 0 0,-1-1 0 0 0,0 0 0 0 0,1 0 0 0 0,-1 1 0 0 0,0-1 0 0 0,1 1 0 0 0,-1-1 1 0 0,0 0-1 0 0,1 1 0 0 0,-1-1 0 0 0,1 1 0 0 0,-1-1 0 0 0,1 1 0 0 0,-1 0 0 0 0,1-1-10 0 0,-3 4 87 0 0,0-1 114 0 0,0-2-68 0 0,1 0-42 0 0,-1-2-41 0 0,0 1-15 0 0,1 1 39 0 0,-4 10 226 0 0,-5-4 1 0 0,10-7-280 0 0,0 0 1 0 0,0 1-1 0 0,0-1 0 0 0,0 1 1 0 0,0-1-1 0 0,0 1 1 0 0,0 0-1 0 0,0-1 1 0 0,0 1-1 0 0,0 0 0 0 0,0 0 1 0 0,1 0-1 0 0,-1-1 1 0 0,0 1-1 0 0,1 0 1 0 0,-1 1-22 0 0,-5 11 328 0 0,-4-8-34 0 0,4 3-163 0 0,-2 9-36 0 0,6-12-66 0 0,1-4-21 0 0,1 0 1 0 0,-1 1-1 0 0,1-1 0 0 0,0 1 1 0 0,-1-1-1 0 0,1 0 0 0 0,0 1 1 0 0,0-1-1 0 0,0 1 0 0 0,0 0-8 0 0,0-1 7 0 0,0 0 0 0 0,0 1-1 0 0,0-1 1 0 0,0 1-1 0 0,0-1 1 0 0,-1 1-1 0 0,1-1 1 0 0,0 1 0 0 0,-1-1-1 0 0,0 0-6 0 0,-9 13 30 0 0,6-7 47 0 0,5 2-72 0 0,-1-7 9 0 0,0 46 146 0 0,0-47-159 0 0,0-1 1 0 0,0 1 0 0 0,0-1-1 0 0,0 1 1 0 0,0-1 0 0 0,0 1-1 0 0,0-1 1 0 0,0 1 0 0 0,0-1-1 0 0,0 1 1 0 0,0-1 0 0 0,0 1-1 0 0,0-1 1 0 0,0 1 0 0 0,1-1-1 0 0,-1 1 1 0 0,0-1-1 0 0,0 1 1 0 0,1-1 0 0 0,-1 1-1 0 0,0-1 1 0 0,0 0 0 0 0,1 1-1 0 0,-1-1 1 0 0,0 0 0 0 0,1 1-1 0 0,-1-1 1 0 0,1 0 0 0 0,-1 1-1 0 0,1-1 1 0 0,-1 0 0 0 0,1 1-2 0 0,5 3 43 0 0,0 7-27 0 0,23 5-16 0 0,-15-12-3 0 0,7-5 65 0 0,12-10 59 0 0,-24 8-120 0 0,-6 2 1 0 0,1 0-1 0 0,-1 0 1 0 0,0 1 0 0 0,1-1-1 0 0,-1 1 1 0 0,0 0-1 0 0,1 0 1 0 0,0 0-2 0 0,13-1-2 0 0,-1-6-7 0 0,5-2 51 0 0,-9 3 21 0 0,1-2 39 0 0,-3 1 10 0 0,1 1 34 0 0,-5 3-32 0 0,9-5 125 0 0,-2-1-106 0 0,-3-4-109 0 0,-6-5-110 0 0,-4 10 28 0 0,0-8-24 0 0,-2 2 43 0 0,-3 1 46 0 0,-4 1 50 0 0,-22-15 50 0 0,0 6-73 0 0,26 17-20 0 0,1 0-1 0 0,-1 0 0 0 0,0-1 1 0 0,-1-2-14 0 0,3 4 4 0 0,0 0 1 0 0,0 0 0 0 0,0 0 0 0 0,0 1-1 0 0,0-1 1 0 0,0 1 0 0 0,-1-1-5 0 0,0 1-75 0 0,0 0 39 0 0,-9-3 33 0 0,8 3-14 0 0,0-1-44 0 0,1 2-16 0 0,1 0-37 0 0,1-1-15 0 0,-1 1-34 0 0,1 0-39 0 0,-1-1-42 0 0,1 1 5 0 0,0 0-35 0 0,1 0-37 0 0,-1 0-40 0 0,0-1-41 0 0,1 1-44 0 0,-1 0-47 0 0,1-1-49 0 0,-1 0-1097 0 0,1 2-924 0 0</inkml:trace>
  <inkml:trace contextRef="#ctx0" brushRef="#br0" timeOffset="584.54">784 49 5640 0 0,'0'0'124'0'0,"0"0"17"0"0,0 0 12 0 0,0 0-43 0 0,0 0-1 0 0,0 0 45 0 0,0 0 137 0 0,3 0 253 0 0,0 0-472 0 0,-1 0 117 0 0,-1 0 16 0 0,0 1 42 0 0,0 0 337 0 0,-2 2 665 0 0,0-2-894 0 0,0 0-71 0 0,0 1-85 0 0,0-1-147 0 0,0 0-38 0 0,1 0-39 0 0,-1 0-43 0 0,0 0-48 0 0,1 1-50 0 0,-6 11 489 0 0,0-9-115 0 0,5-3-195 0 0,1-1 0 0 0,-1 0 0 0 0,1 0 0 0 0,-1 1 0 0 0,1-1 0 0 0,0 0 0 0 0,-1 1-1 0 0,1-1 1 0 0,0 0 0 0 0,-1 1 0 0 0,1-1 0 0 0,0 1 0 0 0,-1-1 0 0 0,1 0 0 0 0,0 1 0 0 0,0-1 0 0 0,-1 1-1 0 0,1-1 1 0 0,0 1 0 0 0,0-1 0 0 0,0 1 0 0 0,0-1 0 0 0,0 1 0 0 0,-1-1 0 0 0,1 1 0 0 0,0-1-1 0 0,0 1 1 0 0,0-1 0 0 0,1 1 0 0 0,-1-1 0 0 0,0 1 0 0 0,0 0-13 0 0,-3 14 210 0 0,-10 1-12 0 0,0 1-19 0 0,8-7-62 0 0,4-8-95 0 0,0 1 1 0 0,0-1-1 0 0,-1 0 0 0 0,1 0 1 0 0,0 1-1 0 0,-1-1 1 0 0,1 0-1 0 0,-1 0 0 0 0,0-1-22 0 0,0 1 21 0 0,0 0 0 0 0,1 0 0 0 0,-1 0 0 0 0,1 0 0 0 0,-1 0 0 0 0,1 0 0 0 0,-1 1-21 0 0,-1 12 127 0 0,3-14-120 0 0,0 0 0 0 0,0 0 0 0 0,0-1 0 0 0,0 1 0 0 0,0 0 0 0 0,0-1 0 0 0,0 1 0 0 0,0 0 0 0 0,-1-1 0 0 0,1 1 0 0 0,0 0 0 0 0,0-1 0 0 0,-1 1 0 0 0,1 0 0 0 0,0-1 0 0 0,-1 1 0 0 0,1-1 0 0 0,-1 1 0 0 0,1-1 0 0 0,-1 1 0 0 0,1-1 0 0 0,-1 1 0 0 0,1-1 0 0 0,-1 1 0 0 0,1-1 0 0 0,-1 0-7 0 0,0 1 6 0 0,1-1-1 0 0,-1 1 1 0 0,1-1-1 0 0,-1 0 1 0 0,1 1 0 0 0,-1-1-1 0 0,1 1 1 0 0,-1-1-1 0 0,1 1 1 0 0,0 0-1 0 0,-1-1 1 0 0,1 1-1 0 0,-1-1 1 0 0,1 1-1 0 0,0 0 1 0 0,0-1-1 0 0,0 1 1 0 0,-1 0 0 0 0,1-1-1 0 0,0 1 1 0 0,0 0-1 0 0,0-1 1 0 0,0 1-1 0 0,0 0 1 0 0,0 0-1 0 0,0-1-5 0 0,0 14 90 0 0,0-12-1 0 0,3 1 6 0 0,-1-1-80 0 0,0-1 0 0 0,0 1 0 0 0,0-1 0 0 0,0 0 0 0 0,1 0 0 0 0,-1 0 0 0 0,0 0 0 0 0,1 0 0 0 0,-1 0 0 0 0,1-1 0 0 0,-1 1 0 0 0,1-1 0 0 0,-1 0 0 0 0,1 1 0 0 0,-1-1 1 0 0,1 0-1 0 0,-1-1-15 0 0,4-1 80 0 0,8-9 20 0 0,-2 8 33 0 0,-6 1 27 0 0,7-9 7 0 0,0 6-27 0 0,-7-6-112 0 0,7 6-28 0 0,0-5-10 0 0,-11 8-2 0 0,1-1 1 0 0,-1 1-1 0 0,1-1 0 0 0,-1 0 0 0 0,0 0 1 0 0,0-1 11 0 0,3-9-16 0 0,6 8 26 0 0,-4-6 30 0 0,-7 10-39 0 0,0-1 0 0 0,1 1-1 0 0,-1 0 1 0 0,1 0 0 0 0,0 0 0 0 0,-1 0 0 0 0,1 0 0 0 0,-1 0 0 0 0,1 1-1 0 0,0-1 1 0 0,0 0 0 0 0,0 0 0 0 0,0 0 0 0 0,-1 1 0 0 0,1-1 0 0 0,1 0-1 0 0,3 0 1 0 0,-1 0-2 0 0,5-15 54 0 0,-8 14-52 0 0,0 1 0 0 0,0 0 0 0 0,-1 0-1 0 0,1 0 1 0 0,0 0 0 0 0,0 0 0 0 0,0 0 0 0 0,0 0 0 0 0,0 0 0 0 0,1 0 0 0 0,-1 0 0 0 0,1 0-1 0 0,-1 1 0 0 0,0-1 0 0 0,1 1 0 0 0,-1-1 0 0 0,1 1 0 0 0,-1 0 0 0 0,1 0 0 0 0,-1 0 0 0 0,1 0 0 0 0,-1 0 0 0 0,1 0 0 0 0,-2 0 0 0 0,2-1-2 0 0,1 1 0 0 0,0 0 0 0 0,0 0 1 0 0,-1 1-1 0 0,1-1 0 0 0,0 0 1 0 0,-1 1-1 0 0,1 0 0 0 0,-1 0 1 0 0,1 0 1 0 0,-2-1-1 0 0,-1 0-1 0 0,0 1 1 0 0,1-1 0 0 0,-1 0 0 0 0,0 1 0 0 0,0-1 0 0 0,1 0-1 0 0,-1 1 1 0 0,0-1 0 0 0,0 0 0 0 0,0 1 0 0 0,1-1 0 0 0,-1 1 0 0 0,0-1-1 0 0,0 1 1 0 0,0-1 0 0 0,0 0 0 0 0,0 1 0 0 0,0-1 0 0 0,0 1-1 0 0,0-1 1 0 0,0 1 0 0 0,0-1 0 0 0,0 0 0 0 0,0 1 0 0 0,0-1 0 0 0,-1 1 1 0 0,1 0-2 0 0,0 0 1 0 0,0 0 0 0 0,0 1 0 0 0,0-1-1 0 0,0 0 1 0 0,0 0 0 0 0,0 0 0 0 0,0 1-1 0 0,1-1 1 0 0,-1 0 0 0 0,0 0 0 0 0,1 0 0 0 0,-1 1 1 0 0,5 6 0 0 0,-4-7 0 0 0,0 0 0 0 0,0 1 0 0 0,0-1 0 0 0,0 1 0 0 0,-1-1 0 0 0,1 1 0 0 0,0 0 0 0 0,-1-1 0 0 0,1 1 0 0 0,-1 0 0 0 0,0-1 0 0 0,0 1 0 0 0,1 0 0 0 0,-1-1 0 0 0,0 1 0 0 0,0 0 0 0 0,0 0 0 0 0,0 0 0 0 0,1 0 0 0 0,-1-1 0 0 0,1 1 0 0 0,-1 0 0 0 0,1-1 0 0 0,0 1 0 0 0,0 0 0 0 0,0-1 0 0 0,-1 1 0 0 0,2-1 0 0 0,-1 1 0 0 0,0-1-1 0 0,0 1 0 0 0,-1 0 0 0 0,1-1 0 0 0,0 1 0 0 0,-1 0 0 0 0,1-1 0 0 0,-1 1 0 0 0,1 0 1 0 0,-1 0-1 0 0,0 0 0 0 0,1-1 0 0 0,-1 1 1 0 0,0 5-15 0 0,0 0 1 0 0,1-1-1 0 0,0 1 0 0 0,0 1 15 0 0,9 25 36 0 0,-5-18 0 0 0,22 62-22 0 0,-22-48-28 0 0,6-7-39 0 0,-6 7 40 0 0,6 3 13 0 0,-6 0 0 0 0,2-4 19 0 0,13 53 258 0 0,-12-46-132 0 0,0 2 65 0 0,-6-10 32 0 0,-1-8-10 0 0,-2 23 333 0 0,1-40-519 0 0,0 1 0 0 0,-1-1 0 0 0,0 1-1 0 0,1-1 1 0 0,-1 1 0 0 0,0-1 0 0 0,0 1 0 0 0,0-1-1 0 0,-1 0 1 0 0,1 0 0 0 0,-1 0 0 0 0,1 0 0 0 0,-1 0-1 0 0,0 0-44 0 0,-29 29 844 0 0,17-20-515 0 0,-3 1-36 0 0,9-7-187 0 0,-1 0-34 0 0,-7 3 86 0 0,7-3-40 0 0,0 0 0 0 0,0-1 0 0 0,0-1-1 0 0,-3 2-118 0 0,-20 0 282 0 0,-3 6-129 0 0,-8-6-52 0 0,15 1-29 0 0,-13 2 12 0 0,36-7-79 0 0,-1-1 0 0 0,0 0-1 0 0,0-1 1 0 0,0 1 0 0 0,1-1-1 0 0,-6-1-4 0 0,-24-9 12 0 0,-7 6 36 0 0,7-6-36 0 0,3 6-29 0 0,-2-6-68 0 0,13 8 37 0 0,-12-3-32 0 0,12-4-42 0 0,18 8 35 0 0,-1 0 0 0 0,0 0 0 0 0,0 0 0 0 0,1 0-1 0 0,-1 1 1 0 0,0 0 0 0 0,0-1 0 0 0,-1 1 87 0 0,-8-2-259 0 0,8 1 128 0 0,3 0 10 0 0,-1 0-16 0 0,2 1-45 0 0,-1-1-13 0 0,1 1-45 0 0,0-1-53 0 0,0 0-58 0 0,0 1-63 0 0,1-1-59 0 0,-1 1-53 0 0,1-1-44 0 0,0 0-166 0 0,0 0-45 0 0,0 0-200 0 0,-1-2-539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20.7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306 416 6416 0 0,'-27'-14'184'0'0,"17"12"-6"0"0,-14 4-83 0 0,10 5 76 0 0,5-2 40 0 0,-3-3 55 0 0,-2 0 43 0 0,4 4-63 0 0,2-1-85 0 0,-2 0 29 0 0,1-1-44 0 0,-4 6 31 0 0,6-3-64 0 0,4-3-56 0 0,-1-1-1 0 0,1 0 1 0 0,0 0-1 0 0,-1 0 1 0 0,0 0-1 0 0,0 0-56 0 0,-6 2 99 0 0,9-5-83 0 0,-1 1-1 0 0,1-1 1 0 0,0 1 0 0 0,-1 0 0 0 0,1 0-1 0 0,0 0 1 0 0,-1 0 0 0 0,1 0-1 0 0,0 0 1 0 0,0 0-16 0 0,-9 22 166 0 0,-4 2-48 0 0,1-5-6 0 0,-6 15 82 0 0,7-11-106 0 0,9-14-33 0 0,2 1 35 0 0,1-9-75 0 0,0 0 0 0 0,0-1-1 0 0,0 1 1 0 0,-1-1 0 0 0,1 1 0 0 0,0-1-1 0 0,-1 1 1 0 0,0-1 0 0 0,1 1 0 0 0,-1-1 0 0 0,0 1-1 0 0,0-1 1 0 0,0 1-15 0 0,-5 11 95 0 0,2 15 55 0 0,3-25-125 0 0,1 0 0 0 0,0 0 0 0 0,1 1 0 0 0,-1-1 1 0 0,0 0-1 0 0,1 0 0 0 0,-1 0 0 0 0,1 0 0 0 0,1 2-25 0 0,9 8 112 0 0,-9-9-5 0 0,-1-1-45 0 0,-1 7-3 0 0,-1-8-15 0 0,1-1-38 0 0,0-1 0 0 0,0 1 0 0 0,0-1 1 0 0,0 1-1 0 0,0-1 0 0 0,0 1 1 0 0,0-1-1 0 0,0 1 0 0 0,0-1 0 0 0,0 1 1 0 0,0-1-1 0 0,0 1 0 0 0,0-1 1 0 0,0 0-1 0 0,0 1 0 0 0,0-1 0 0 0,1 1 1 0 0,-1-1-1 0 0,0 1 0 0 0,0-1 0 0 0,1 1 1 0 0,-1-1-1 0 0,0 0 0 0 0,0 1 1 0 0,1-1-1 0 0,-1 1 0 0 0,1-1 0 0 0,-1 0 1 0 0,0 0-1 0 0,1 1 0 0 0,-1-1 1 0 0,1 0-1 0 0,-1 0 0 0 0,1 1 0 0 0,-1-1 1 0 0,0 0-1 0 0,1 0 0 0 0,-1 0 0 0 0,1 0 1 0 0,-1 0-1 0 0,1 1 0 0 0,-1-1 1 0 0,1 0-1 0 0,-1 0 0 0 0,1 0 0 0 0,-1 0 1 0 0,1-1-1 0 0,-1 1 0 0 0,1 0-6 0 0,1 0 16 0 0,-1 0 0 0 0,1 0 0 0 0,0 0 0 0 0,-1 1 0 0 0,1-1 0 0 0,0 0 1 0 0,-1 1-1 0 0,1-1 0 0 0,0 1 0 0 0,-1 0-16 0 0,7 3 20 0 0,-7-3-20 0 0,1 0-1 0 0,-1 0 1 0 0,0 0 0 0 0,1 0-1 0 0,-1 0 1 0 0,1-1 0 0 0,-1 1-1 0 0,1 0 1 0 0,0-1 0 0 0,-1 0-1 0 0,1 1 1 0 0,0-1 0 0 0,-1 0-1 0 0,1 0 1 0 0,0 0-1 0 0,-1 0 1 0 0,1 0 0 0 0,0 0-1 0 0,-1 0 1 0 0,1 0 0 0 0,0-1-1 0 0,-1 1 1 0 0,1-1 0 0 0,0 0 0 0 0,0 0-11 0 0,17-8-50 0 0,-4 1 57 0 0,-1 0 0 0 0,11-9 4 0 0,-4-1-46 0 0,-14 12-98 0 0,-1 1 65 0 0,13-8-18 0 0,-10 7-29 0 0,-4 3 6 0 0,0 0-52 0 0,1-2-156 0 0,-3 2 114 0 0,1-1-38 0 0,-1 1-249 0 0,0 0-113 0 0,0 0-238 0 0,3-3-563 0 0,-5 5 1111 0 0</inkml:trace>
  <inkml:trace contextRef="#ctx0" brushRef="#br0" timeOffset="284.9">338 0 7744 0 0,'0'0'174'0'0,"0"3"29"0"0,0 0-148 0 0,0-2-24 0 0,0 2 28 0 0,0 5 68 0 0,0 6 104 0 0,-1 7 286 0 0,1 1 68 0 0,0-8-243 0 0,1-2-125 0 0,1-1-90 0 0,3 6 75 0 0,-3-11-114 0 0,0 1 0 0 0,0 0 0 0 0,-1-1 0 0 0,0 1 0 0 0,-1 0 0 0 0,1 0-88 0 0,-2 8 165 0 0,1-7-65 0 0,0 0 0 0 0,0 0 0 0 0,1 0 0 0 0,0 0 1 0 0,0 1-101 0 0,4 7 150 0 0,-3-9-81 0 0,0-1 1 0 0,0 1 0 0 0,-1 0-1 0 0,0-1 1 0 0,-1 1 0 0 0,1 4-70 0 0,-1 16 173 0 0,0 46 322 0 0,0-51-363 0 0,0 51 426 0 0,0 35 156 0 0,0-104-688 0 0,0 0 0 0 0,1 0 0 0 0,0 0 1 0 0,0 0-1 0 0,0 0 0 0 0,0 0 0 0 0,0 0 1 0 0,1-1-1 0 0,0 1 0 0 0,1 2-26 0 0,-2-4 13 0 0,-1 0 0 0 0,1 0 0 0 0,-1 0 0 0 0,1 0 0 0 0,-1 0 0 0 0,0-1 0 0 0,0 1 0 0 0,0 0 0 0 0,0 0 0 0 0,0 0 0 0 0,0 1-13 0 0,-1-1 10 0 0,1 0 1 0 0,0 0-1 0 0,0 0 1 0 0,0 0-1 0 0,0 0 1 0 0,1 0 0 0 0,-1 0-1 0 0,0 0 1 0 0,1-1-1 0 0,-1 1 1 0 0,1 1-11 0 0,10 11 25 0 0,-7-8 27 0 0,-5 4-49 0 0,1-8 6 0 0,0 4-26 0 0,0-3-85 0 0,0 0-89 0 0,0-2 49 0 0,0-1-38 0 0,0 1-39 0 0,0 0-38 0 0,0 0-357 0 0,0-1 79 0 0,0 0-51 0 0,0 0-696 0 0,0 0-548 0 0,0 0-1041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19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49 8144 0 0,'0'0'182'0'0,"0"0"29"0"0,0 0 13 0 0,3 2-32 0 0,-1 1-211 0 0,1 1 54 0 0,0 0 45 0 0,0 1 38 0 0,2 4 163 0 0,5 11 474 0 0,-9-20-749 0 0,-1 2 58 0 0,1-1 1 0 0,-1 1-1 0 0,0-1 1 0 0,1 0-1 0 0,-1 1 1 0 0,0-1-1 0 0,0 1 1 0 0,0-1-1 0 0,0 1 1 0 0,0-1-65 0 0,0 1 64 0 0,0-1 1 0 0,0 1-1 0 0,0-1 1 0 0,0 1-1 0 0,1-1 0 0 0,-1 1 1 0 0,0-1-1 0 0,1 0 1 0 0,-1 1-1 0 0,1-1-64 0 0,4 8 314 0 0,3 6 237 0 0,1 0-13 0 0,-5-6-247 0 0,-1-1-26 0 0,-3 0-33 0 0,0 0-26 0 0,3-2-44 0 0,8 0 108 0 0,-10-5-252 0 0,0-1-1 0 0,0 0 1 0 0,0 1-1 0 0,0-1 1 0 0,0 1-1 0 0,0 0 1 0 0,0-1 0 0 0,0 1-1 0 0,0 0 1 0 0,0 0-1 0 0,0-1 1 0 0,-1 1-1 0 0,1 0 1 0 0,0 0-1 0 0,0 0 1 0 0,-1 0-18 0 0,5 10 178 0 0,-4-9-141 0 0,0 0 1 0 0,0 1 0 0 0,1-1 0 0 0,-1 0 0 0 0,0 0 0 0 0,1 0 0 0 0,-1 0-1 0 0,1 0 1 0 0,0 0-38 0 0,3 4 48 0 0,1 0 56 0 0,17 17 393 0 0,-16-17-398 0 0,0-2-91 0 0,17 8 45 0 0,-16-8-52 0 0,-2-1 1 0 0,1-2-40 0 0,17-2-176 0 0,-13 1 136 0 0,-5 0 22 0 0,8 0-129 0 0,-5-3-120 0 0,-4-7-152 0 0,-3 8 357 0 0,1 1-101 0 0,0-1-95 0 0,0 0-85 0 0,1 0-79 0 0,0 0-68 0 0,-1 0-62 0 0,0 1-53 0 0,2-1-579 0 0,1 0-491 0 0,4 1-964 0 0,-10 1 2675 0 0</inkml:trace>
  <inkml:trace contextRef="#ctx0" brushRef="#br0" timeOffset="300.8">479 1 6056 0 0,'0'0'176'0'0,"0"0"-39"0"0,0 0 3 0 0,0 0 59 0 0,-2 0 178 0 0,1 0-345 0 0,1 0-1 0 0,-1 0 0 0 0,1 0 1 0 0,-1 0-1 0 0,1 0 1 0 0,-1 0-1 0 0,1 0 1 0 0,-1 0-1 0 0,1 0 1 0 0,0 0-1 0 0,-1 0 1 0 0,1 1-1 0 0,-1-1 1 0 0,1 0-1 0 0,-1 0 0 0 0,1 1 1 0 0,0-1-1 0 0,-1 0 1 0 0,1 0-1 0 0,0 1 1 0 0,-1-1-1 0 0,1 1 1 0 0,0-1-1 0 0,-1 0 1 0 0,1 1-1 0 0,0-1 1 0 0,0 1-1 0 0,-1-1 0 0 0,1 0 1 0 0,0 1-32 0 0,-2 16 971 0 0,3-12-733 0 0,-4 0 408 0 0,-4 3-272 0 0,4-2-96 0 0,0 1-14 0 0,3 1 40 0 0,-2 1 58 0 0,0 0-84 0 0,-5 3 13 0 0,0 0-100 0 0,-5 8 103 0 0,8-6-38 0 0,0-3-65 0 0,1 2-21 0 0,-1 5 23 0 0,1-3-31 0 0,0-4-22 0 0,-3 5 25 0 0,-8 6 159 0 0,-2 3 52 0 0,9-5-184 0 0,4 0-28 0 0,-2 7 87 0 0,-5 6 53 0 0,-3-1-33 0 0,-6 21 225 0 0,-1 0 23 0 0,8-21-206 0 0,-7 10 231 0 0,11-24-341 0 0,0 0-43 0 0,2-1-57 0 0,2 0-67 0 0,1-4 7 0 0,-8 34 101 0 0,3-22-37 0 0,7-22-98 0 0,-1 4 35 0 0,-1 1 0 0 0,1 0 0 0 0,0 0 0 0 0,1 0-1 0 0,-1 9-43 0 0,2-15 15 0 0,0 0-1 0 0,0 0 0 0 0,-1 0 0 0 0,1-1 0 0 0,0 1 0 0 0,-1 0 0 0 0,1 0 1 0 0,-1 0-1 0 0,0 0 0 0 0,0 0 0 0 0,1-1 0 0 0,-1 1 0 0 0,-2 1-14 0 0,2-1 5 0 0,1-1-1 0 0,-1 1 0 0 0,0-1 1 0 0,0 0-1 0 0,1 1 0 0 0,-1 0 1 0 0,1-1-1 0 0,-1 1 0 0 0,1-1 0 0 0,-1 1 1 0 0,1 0-1 0 0,0-1 0 0 0,0 2-4 0 0,0-1 3 0 0,0 0-1 0 0,0-1 0 0 0,-1 1 1 0 0,1 0-1 0 0,0-1 0 0 0,-1 1 1 0 0,1 0-1 0 0,-1-1 0 0 0,0 1 1 0 0,0-1-1 0 0,1 1 0 0 0,-1-1 1 0 0,0 0-1 0 0,0 1-2 0 0,-4 6 21 0 0,4-6-20 0 0,1-1 0 0 0,-1 0 0 0 0,1 1 0 0 0,-1-1 0 0 0,1 1 0 0 0,0-1 0 0 0,0 1 0 0 0,0-1 0 0 0,0 1 0 0 0,0-1-1 0 0,0 4-18 0 0,-3 2 70 0 0,1-5-80 0 0,0-1-73 0 0,0 1-104 0 0,1-1-31 0 0,0 0-86 0 0,-1 0-99 0 0,1 0-109 0 0,0 1-124 0 0,1-1 277 0 0,0 0-35 0 0,-1 0-36 0 0,1 0-40 0 0,0 0-39 0 0,0 0-41 0 0,0 2-1707 0 0,0-3-1294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18.5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6936 0 0,'0'0'157'0'0,"0"0"23"0"0,0 0 11 0 0,2 2-31 0 0,5 5-106 0 0,-3-3 36 0 0,-2-2 92 0 0,-1-1 212 0 0,1 1 362 0 0,12 9 32 0 0,-9-9-573 0 0,2 3 316 0 0,-3 2-94 0 0,-2-2-302 0 0,1-2-25 0 0,0 1 62 0 0,7 8 500 0 0,-6-8-429 0 0,0 0-71 0 0,-2-1-115 0 0,-1-1-59 0 0,4 8 267 0 0,-1-1-54 0 0,6 4 49 0 0,-3-4-76 0 0,2 6 146 0 0,-1-1-31 0 0,0-5-170 0 0,-7-7-102 0 0,1 0 1 0 0,-1 0-1 0 0,1-1 1 0 0,-1 1 0 0 0,0 0-1 0 0,0 0 1 0 0,0 0-1 0 0,1 1-27 0 0,-1 0 36 0 0,-1 0-1 0 0,1 0 0 0 0,0 1 1 0 0,-1-1-1 0 0,0 0 0 0 0,1 0 1 0 0,-1 3-36 0 0,3 12 217 0 0,-2-16-186 0 0,1 0 1 0 0,-1 1-1 0 0,1-1 0 0 0,-1 0 0 0 0,1 0 1 0 0,0 0-1 0 0,0 0-31 0 0,10 14 190 0 0,-9-1-16 0 0,-2-14-159 0 0,-1 0 1 0 0,0 1-1 0 0,0-1 1 0 0,1 0-1 0 0,-1 0 1 0 0,0 0-1 0 0,1 0 1 0 0,-1 0-1 0 0,1 0 1 0 0,-1-1-1 0 0,1 1 1 0 0,-1 0-1 0 0,1 0 1 0 0,0 0-1 0 0,0 0 1 0 0,-1-1-1 0 0,1 1 1 0 0,0 0-1 0 0,0-1 1 0 0,0 1-1 0 0,0 0 1 0 0,0-1-1 0 0,0 1 1 0 0,0-1 0 0 0,0 0-1 0 0,0 1-15 0 0,11 7 149 0 0,-10-6 35 0 0,-2 1-7 0 0,0-3-105 0 0,0 1-34 0 0,0 0-38 0 0,-1 2-129 0 0,1-1 141 0 0,0-1 72 0 0,0 1 61 0 0,1-1 85 0 0,-1 0 101 0 0,0 0 116 0 0,3-1-237 0 0,8 0-96 0 0,-9 0-39 0 0,-2 0-10 0 0,3-2-11 0 0,8-12-44 0 0,-6-2-10 0 0,8 0 0 0 0,-1 2 9 0 0,-11 13-5 0 0,-1 0 0 0 0,1-1 0 0 0,-1 1 0 0 0,1-1 0 0 0,-1 1 0 0 0,1-1 0 0 0,-1 1 0 0 0,0-1 1 0 0,0 1-1 0 0,0-1 0 0 0,0 0-4 0 0,0 1 3 0 0,0-1 0 0 0,1 0 0 0 0,-1 1 0 0 0,0-1 0 0 0,1 0 0 0 0,-1 1 0 0 0,1-1 0 0 0,-1 1 0 0 0,1-1 0 0 0,0 0 0 0 0,0 1 1 0 0,0 0-1 0 0,0-1 0 0 0,0 1-3 0 0,4-8 21 0 0,11-23 0 0 0,-16 31-17 0 0,1 0 0 0 0,-1-1 0 0 0,0 1 1 0 0,1-1-1 0 0,-1 1 0 0 0,0 0 0 0 0,0-1 0 0 0,0 1 0 0 0,0-1 0 0 0,0 0-4 0 0,0 1 2 0 0,0 0-1 0 0,0-1 0 0 0,0 1 0 0 0,0-1 0 0 0,1 1 1 0 0,-1-1-1 0 0,0 1 0 0 0,1-1 0 0 0,-1 1 0 0 0,1 0-1 0 0,26-31 11 0 0,-23 21 19 0 0,-3 9-27 0 0,0-1-1 0 0,0 1 1 0 0,1 0-1 0 0,-1 0 1 0 0,0 0 0 0 0,1 0-1 0 0,0 0 1 0 0,-1 0-1 0 0,1 0-2 0 0,4-5-21 0 0,-1 1-1 0 0,0-1 0 0 0,-1 0 0 0 0,1 0 0 0 0,-1-2 22 0 0,5-4-204 0 0,-4 8 134 0 0,2-1 7 0 0,-6 5 49 0 0,0 0-1 0 0,1 0 1 0 0,-1 0 0 0 0,0-1-1 0 0,0 1 1 0 0,0 0-1 0 0,0 0 1 0 0,0-1-1 0 0,0 0 15 0 0,2-3-82 0 0,-1-2 23 0 0,1 0-22 0 0,1 2-62 0 0,0 0-82 0 0,-2 3 63 0 0,2-2-38 0 0,-3 3 193 0 0,0 0-38 0 0,1-1-38 0 0,-1 0-39 0 0,1 1-39 0 0,0-1-41 0 0,0 0-41 0 0,0 0-42 0 0,0 0-43 0 0,0 0-43 0 0,0 0-44 0 0,0 0-45 0 0,-1 0-46 0 0,1 1-47 0 0,-1 0-47 0 0,0 0-48 0 0,1-2-1359 0 0,-1 3-1132 0 0</inkml:trace>
  <inkml:trace contextRef="#ctx0" brushRef="#br0" timeOffset="638.12">656 193 6880 0 0,'0'0'157'0'0,"0"0"23"0"0,2 0 11 0 0,3 0-47 0 0,20 0-96 0 0,-18 0-26 0 0,2 0 37 0 0,6 1 96 0 0,-12 0-108 0 0,0-1 1 0 0,0 0 0 0 0,0-1 0 0 0,0 1-1 0 0,1 0 1 0 0,-1-1 0 0 0,0 0-1 0 0,-1 1 1 0 0,4-2-48 0 0,7-9 351 0 0,-13 11-338 0 0,0 0 0 0 0,1-1 0 0 0,-1 1 0 0 0,0 0 0 0 0,0 0 0 0 0,1 0 0 0 0,-1-1 0 0 0,0 1 0 0 0,0 0 0 0 0,1 0 0 0 0,-1 0 0 0 0,0 0 0 0 0,1 0 0 0 0,-1 0 0 0 0,0-1 0 0 0,1 1 0 0 0,-1 0 0 0 0,0 0 0 0 0,1 0 0 0 0,-1 0 0 0 0,0 0 0 0 0,0 0 0 0 0,1 0 0 0 0,-1 0 0 0 0,0 0 0 0 0,1 1-13 0 0,1-1 35 0 0,14-2 163 0 0,-10-2-71 0 0,-4-4 55 0 0,-2 8-178 0 0,0 0 1 0 0,0 0-1 0 0,0 0 1 0 0,0 0-1 0 0,0 0 1 0 0,0 0-1 0 0,0 0 1 0 0,0 0-1 0 0,0-1 1 0 0,0 1-1 0 0,0 0 1 0 0,0 0-1 0 0,0 0 1 0 0,0 0-1 0 0,0 0 1 0 0,0 0-1 0 0,0 0 1 0 0,0 0-1 0 0,0 0 1 0 0,0 0-1 0 0,0-1 1 0 0,0 1-1 0 0,1 0 0 0 0,-1 0 1 0 0,0 0-1 0 0,0 0 1 0 0,0 0-1 0 0,0 0 1 0 0,0 0-1 0 0,0 0 1 0 0,0 0-1 0 0,0 0 1 0 0,0 0-1 0 0,0 0 1 0 0,0 0-1 0 0,0 0 1 0 0,0 0-1 0 0,0-1 1 0 0,1 1-1 0 0,-1 0 1 0 0,0 0-1 0 0,0 0 1 0 0,0 0-1 0 0,0 0 1 0 0,0 0-1 0 0,0 0 1 0 0,0 0-1 0 0,0 0 1 0 0,0 0-1 0 0,0 0 1 0 0,1 0-1 0 0,-1 0 1 0 0,0 0-1 0 0,0 0 1 0 0,0 0-1 0 0,0 1 1 0 0,0-1-5 0 0,10 0 200 0 0,3 0-32 0 0,23 0 248 0 0,-31-3-266 0 0,-2 0-106 0 0,-1 1-16 0 0,22-9-18 0 0,-8-2-10 0 0,0-1 0 0 0,-2 9 0 0 0,-14 4 0 0 0,0 1 1 0 0,1-1 0 0 0,-1 1 0 0 0,0-1-1 0 0,0 0 1 0 0,1 1 0 0 0,-1-1-1 0 0,0 0 1 0 0,0 1 0 0 0,0-1-1 0 0,0 0 1 0 0,0 0 0 0 0,0 1 0 0 0,0-1-1 0 0,0 0 0 0 0,0 1 0 0 0,3-5 79 0 0,8-6 117 0 0,-11 11-65 0 0,-1-1-32 0 0,-1 1 19 0 0,-6-1-22 0 0,8 1-41 0 0,-3-1 89 0 0,3-1-75 0 0,1 0-29 0 0,-1-2-28 0 0,-17-6-21 0 0,9 4 9 0 0,-1 1 0 0 0,-22 3 0 0 0,25 2 1 0 0,4-1-2 0 0,1 1-1 0 0,-1 0 1 0 0,0 0-1 0 0,0 0 0 0 0,1 0 1 0 0,-1 0-1 0 0,0 1 1 0 0,1-1-1 0 0,-1 0 0 0 0,1 1 1 0 0,-1-1-1 0 0,-1 1 2 0 0,-2 10-85 0 0,-20 3-74 0 0,20-12 141 0 0,4-1 16 0 0,0-1 0 0 0,-1 1 1 0 0,1-1-1 0 0,-1 0 1 0 0,1 0-1 0 0,0 1 0 0 0,-1-1 1 0 0,1 0-1 0 0,-1 0 1 0 0,0 0 1 0 0,1 0 1 0 0,-1 0-1 0 0,0 0 1 0 0,1 0 0 0 0,-1 1 0 0 0,0-1 0 0 0,1 1 0 0 0,-1-1 0 0 0,1 1 0 0 0,-1-1 0 0 0,0 1-1 0 0,1 0 1 0 0,0 0 0 0 0,-1 0 0 0 0,1 0 0 0 0,-1 0 0 0 0,1 0 0 0 0,0 0 0 0 0,-1 1-1 0 0,-3 2 91 0 0,-1-4-52 0 0,1 1-9 0 0,0 10 50 0 0,-8-6 4 0 0,-1 6 17 0 0,12-8 10 0 0,2-3 1 0 0,0 5-4 0 0,0 16-18 0 0,0-15-8 0 0,-3-4-2 0 0,2-1-72 0 0,0 0-2 0 0,0 0 0 0 0,0-1 0 0 0,1 1 0 0 0,-1 0 0 0 0,0 0 0 0 0,0-1 0 0 0,1 1 0 0 0,-1 0 0 0 0,1 0 0 0 0,-1 0 0 0 0,1 0 0 0 0,-1 0 0 0 0,1 0 0 0 0,-1 0 0 0 0,1 0 0 0 0,0 0 0 0 0,0 0 0 0 0,-1 0 0 0 0,1 0 0 0 0,0 0 0 0 0,0 0 0 0 0,0 1 0 0 0,0-1 0 0 0,0 0 0 0 0,0 0 0 0 0,1 0 0 0 0,-1 0 0 0 0,0 1-6 0 0,5 6 46 0 0,-4-7-36 0 0,0 0 1 0 0,0 1-1 0 0,0-1 0 0 0,0 1 1 0 0,-1-1-1 0 0,1 1 1 0 0,0 0-1 0 0,-1-1 1 0 0,1 1-1 0 0,-1 0 0 0 0,0-1 1 0 0,0 1-1 0 0,1 0 1 0 0,-1-1-11 0 0,0 2 11 0 0,0-1 0 0 0,1 1 0 0 0,-1-1 0 0 0,1 0 0 0 0,0 1 0 0 0,0-1 0 0 0,0 0 0 0 0,0 0 0 0 0,0 0 0 0 0,0 0 0 0 0,0 0 0 0 0,1 0 0 0 0,-1 0 0 0 0,2 1-11 0 0,29 28 143 0 0,-15-16-56 0 0,11 7 59 0 0,-14-12-99 0 0,-6 0 2 0 0,-8-10-44 0 0,1 1 0 0 0,0 0 0 0 0,-1 0 0 0 0,1-1 0 0 0,0 1 0 0 0,-1 0-1 0 0,1-1 1 0 0,0 1 0 0 0,0-1 0 0 0,0 1 0 0 0,0-1 0 0 0,-1 0 0 0 0,1 1 0 0 0,0-1 0 0 0,0 0 0 0 0,0 1 0 0 0,0-1 0 0 0,0 0 0 0 0,0 0-5 0 0,9 3 28 0 0,25 10 76 0 0,-27-8-94 0 0,-6-4-10 0 0,-1 0 0 0 0,1 0 0 0 0,-1 0 0 0 0,1-1 0 0 0,-1 1 0 0 0,1 0 1 0 0,-1-1-1 0 0,1 1 0 0 0,0-1 0 0 0,-1 1 0 0 0,1-1 0 0 0,0 0 0 0 0,-1 0 0 0 0,1 0 1 0 0,1 0-1 0 0,5 1 0 0 0,0 0 0 0 0,1 1 0 0 0,-1-1 0 0 0,0 1 0 0 0,7 4 0 0 0,-12-5 0 0 0,0 0 0 0 0,1 0 0 0 0,-1-1 0 0 0,1 1 0 0 0,0-1 0 0 0,-1 1 0 0 0,1-1 0 0 0,0 0 0 0 0,-1-1 0 0 0,3 1 0 0 0,3-1 0 0 0,37 1 6 0 0,-3 0-57 0 0,-14 0-32 0 0,3 0-51 0 0,-15-2-47 0 0,1-3-95 0 0,-6 0 10 0 0,2-1-85 0 0,2-8-49 0 0</inkml:trace>
  <inkml:trace contextRef="#ctx0" brushRef="#br0" timeOffset="1000.77">1470 97 5984 0 0,'0'0'133'0'0,"0"0"23"0"0,0 0 11 0 0,0 0-54 0 0,0 0 0 0 0,0 0 50 0 0,0 0 148 0 0,3 0 271 0 0,5 1-211 0 0,-1 2-56 0 0,0 2-45 0 0,-2-1-36 0 0,-4-2 35 0 0,1 0-72 0 0,-2 0-62 0 0,1 0-49 0 0,-1 0-30 0 0,-1 3-1 0 0,0-4 6 0 0,1-1 6 0 0,0 2 18 0 0,0 0-1 0 0,1-1 1 0 0,-1 1-1 0 0,0 0 1 0 0,0 0-1 0 0,1-1 1 0 0,-1 1-1 0 0,1 0 0 0 0,0-1 1 0 0,-1 1-1 0 0,2 0-84 0 0,9 12 810 0 0,-4-7-420 0 0,-1 2-45 0 0,-4-4-80 0 0,-1 2-52 0 0,0 16 330 0 0,-2-12-272 0 0,1-1 82 0 0,-1-5-129 0 0,1 0 39 0 0,0 22 365 0 0,0-25-332 0 0,3 1-2 0 0,8 8-6 0 0,-10-9-129 0 0,0 0-43 0 0,1 2 16 0 0,-4 4-19 0 0,2-8-72 0 0,0 2 231 0 0,0-2-33 0 0,0 0-14 0 0,0 0-1 0 0,3 0-50 0 0,0 0-79 0 0,-1 0-54 0 0,2 0-21 0 0,-2 0 22 0 0,0 0 90 0 0,-2 0-4 0 0,0 0-4 0 0,0 0-17 0 0,0 0-10 0 0,-2 0-1 0 0,-12-2-4 0 0,13 1-85 0 0,0 0-1 0 0,0 1 0 0 0,0-1 0 0 0,0 0 1 0 0,-1 0-1 0 0,1 0 0 0 0,1 0 0 0 0,-1 0 0 0 0,0 0 1 0 0,0 0-1 0 0,0-1 0 0 0,0 0-6 0 0,0 1 4 0 0,1 0 0 0 0,-1 0-1 0 0,1 0 1 0 0,-1 0 0 0 0,1 0-1 0 0,0 0 1 0 0,-1 0 0 0 0,1 0 0 0 0,0 0-1 0 0,0 0 1 0 0,0 0 0 0 0,0 0 0 0 0,0 0-1 0 0,0-1 1 0 0,0 1 0 0 0,0-1-4 0 0,1-27 16 0 0,-1 10 30 0 0,0-9-39 0 0,0 27-5 0 0,0 0 0 0 0,0 0-1 0 0,0 0 1 0 0,1 1-1 0 0,-1-1 1 0 0,0 0-1 0 0,0 0 1 0 0,0 0 0 0 0,1 1-1 0 0,-1-1 1 0 0,0 0-1 0 0,1 0 1 0 0,-1 1-1 0 0,1-1 1 0 0,-1 0 0 0 0,1 1-1 0 0,-1-1 1 0 0,1 1-1 0 0,-1-1 1 0 0,1 1-1 0 0,0-1 1 0 0,-1 1 0 0 0,1-1-1 0 0,0 1 1 0 0,-1-1-1 0 0,1 1 1 0 0,0 0-1 0 0,0-1 1 0 0,0 1-2 0 0,0-1 1 0 0,0 1 1 0 0,1-1-1 0 0,-1 1 0 0 0,0-1 0 0 0,0 0 0 0 0,0 0 1 0 0,0 1-1 0 0,0-1 0 0 0,0 0 0 0 0,0 0 1 0 0,0 0-1 0 0,-1 0 0 0 0,1 0 0 0 0,0 0 0 0 0,0 0-1 0 0,1-15 0 0 0,-2 15 0 0 0,0 0 0 0 0,0 0 0 0 0,0 0 0 0 0,0 1 0 0 0,0-1 0 0 0,0 0 0 0 0,0 0 0 0 0,0 0 0 0 0,1 0 0 0 0,-1 0 0 0 0,0 1 0 0 0,1-1 0 0 0,-1 0 0 0 0,0 0 0 0 0,1 0 0 0 0,12-4 0 0 0,5-10-21 0 0,-4 3-51 0 0,18-4-84 0 0,-30 16 148 0 0,-1-1 0 0 0,0 1 1 0 0,1 0-1 0 0,-1-1 0 0 0,1 1 0 0 0,-1 0 0 0 0,1 0 0 0 0,-1 0 0 0 0,1 0 1 0 0,-1 0 7 0 0,1 0-8 0 0,-1 0 0 0 0,1 0 0 0 0,-1 0 0 0 0,0-1 0 0 0,1 1-1 0 0,-1 0 1 0 0,1 0 0 0 0,-1-1 0 0 0,1 1 0 0 0,-1-1 8 0 0,3-1-17 0 0,-1 0-1 0 0,1 1 0 0 0,0-1 1 0 0,0 1-1 0 0,0-1 0 0 0,0 1 1 0 0,0 1-1 0 0,0-1 1 0 0,1 0 17 0 0,6 1-84 0 0,2 0-54 0 0,-2-2-43 0 0,3-5-9 0 0,-1 1-5 0 0,-4 4-5 0 0,-1 2-35 0 0,1 3-82 0 0,-6-1 138 0 0,2 1 34 0 0,-1 0 40 0 0,-1-1-3 0 0,0-1-30 0 0,0 0-63 0 0,-1 0-27 0 0,1-1-64 0 0,0 1-75 0 0,0-1-85 0 0,-2 0 79 0 0,1 0-51 0 0,0 0-45 0 0,-1 0-39 0 0,1 0-145 0 0,0 0-40 0 0,0 0-176 0 0,2 0-476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17.8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336 16 7568 0 0,'0'0'166'0'0,"0"0"29"0"0,0 0 14 0 0,-2 0-25 0 0,-3 0-178 0 0,2-2 43 0 0,-2-3 157 0 0,1 0 70 0 0,3 5-243 0 0,1-1 0 0 0,-1 1 0 0 0,0 0 0 0 0,1-1 0 0 0,-1 1 0 0 0,0 0 0 0 0,0-1 0 0 0,1 1 0 0 0,-1 0 0 0 0,0 0 0 0 0,0 0 0 0 0,1-1 0 0 0,-1 1 0 0 0,0 0 0 0 0,-1 0-33 0 0,-4 0 414 0 0,1 0-164 0 0,1 0-35 0 0,-4 1 121 0 0,0-1-99 0 0,1 1-71 0 0,-10 6 155 0 0,11-2-134 0 0,4-3 126 0 0,-1-2-94 0 0,-20 3 53 0 0,9 1-160 0 0,-4 2 14 0 0,14-5-100 0 0,2-1 26 0 0,-1 1 0 0 0,0 0 0 0 0,0-1 0 0 0,1 0 0 0 0,-1 0 0 0 0,0 0 0 0 0,0 0 0 0 0,-1 0-52 0 0,2 0 45 0 0,0 0-1 0 0,0-1 1 0 0,0 1 0 0 0,0 1-1 0 0,0-1 1 0 0,1 0 0 0 0,-1 0-1 0 0,0 1 1 0 0,0-1 0 0 0,0 1 0 0 0,-1 0-45 0 0,-5 4 150 0 0,-3 1 4 0 0,-2-4-78 0 0,6-2-67 0 0,6 0-9 0 0,-1 0 0 0 0,0 0 1 0 0,1 0-1 0 0,-1 0 0 0 0,0 0 0 0 0,1 0 0 0 0,-1 0 1 0 0,0 0-1 0 0,1 1 0 0 0,-1-1 0 0 0,0 1 1 0 0,-1 0-1 0 0,-1 6 6 0 0,0-2 42 0 0,-6-4 38 0 0,-3-1 36 0 0,10 0-8 0 0,3 0-8 0 0,0 0-22 0 0,0 0-10 0 0,-3 0-2 0 0,3 0-68 0 0,-1 0 1 0 0,0 0 0 0 0,0 0-1 0 0,1 0 1 0 0,-1 0 0 0 0,0 1 0 0 0,1-1-1 0 0,-1 0 1 0 0,0 0 0 0 0,1 0-1 0 0,-1 1 1 0 0,0-1 0 0 0,1 0 0 0 0,-1 1-1 0 0,1-1-4 0 0,-1 1 5 0 0,1-1-1 0 0,-1 1 0 0 0,1-1 1 0 0,0 1-1 0 0,0 0 0 0 0,-1-1 1 0 0,1 1-1 0 0,0 0 0 0 0,0-1 1 0 0,0 1-1 0 0,0 0 0 0 0,0 0 1 0 0,0-1-1 0 0,0 1 1 0 0,0 0-5 0 0,-3 4 53 0 0,-7 8-32 0 0,9-11-17 0 0,1-1 1 0 0,-1 0-1 0 0,1 1 0 0 0,-1-1 1 0 0,1 1-1 0 0,0-1 0 0 0,0 1 0 0 0,0-1 1 0 0,0 1-1 0 0,0-1-4 0 0,0 10 13 0 0,0 10 51 0 0,2-9-12 0 0,4 0-28 0 0,0 1 8 0 0,-4-2 34 0 0,-3 6 109 0 0,1 18 223 0 0,4-23-253 0 0,0-4-116 0 0,-2-6-29 0 0,-2-1 0 0 0,1 0 1 0 0,0 1-1 0 0,0-1 0 0 0,0 1 1 0 0,-1 0-1 0 0,1-1 0 0 0,-1 1 1 0 0,1-1-1 0 0,-1 1 0 0 0,0 0 1 0 0,1-1-1 0 0,-1 1 1 0 0,0 0-1 0 0,0 40-69 0 0,0-20 68 0 0,1-6 79 0 0,6-1-22 0 0,-1 2-1 0 0,-4 1 20 0 0,-2 57 211 0 0,0-54-191 0 0,0 9 27 0 0,0-12-28 0 0,-1-9-52 0 0,1 13 43 0 0,4-8 14 0 0,2 0-16 0 0,-5-11-64 0 0,0 0 1 0 0,0 1-1 0 0,0-1 0 0 0,0 0 1 0 0,-1 1-1 0 0,1-1 0 0 0,-1 1-19 0 0,1 19 140 0 0,-1 31 336 0 0,0-30-235 0 0,0-2-10 0 0,0 6 69 0 0,2-25-220 0 0,9 8-48 0 0,-8-9 48 0 0,-1-2 0 0 0,2 0-67 0 0,2 0-1 0 0,14 0 59 0 0,-1 0-53 0 0,0 0 1 0 0,7 0 24 0 0,-24 0-43 0 0,1 0 0 0 0,-1 0 0 0 0,1 0 0 0 0,0-1 0 0 0,-1 1 0 0 0,1-1 0 0 0,-1 0 0 0 0,1 0 0 0 0,-1 0 0 0 0,0 0 0 0 0,3-1 0 0 0,-3 1 0 0 0,0 0 0 0 0,1 0 0 0 0,-1 0 0 0 0,0 0 0 0 0,1 0 0 0 0,-1 1 0 0 0,1-1 0 0 0,0 1 0 0 0,-1-1 0 0 0,1 1 0 0 0,2 0 0 0 0,2 0 10 0 0,0-1 1 0 0,0 0-1 0 0,0 0 0 0 0,0-1 0 0 0,-1 1 0 0 0,1-2 0 0 0,0 1-10 0 0,-1 0-7 0 0,12-1 7 0 0,-16 3 0 0 0,-1 1 0 0 0,1-2 0 0 0,-1 1 0 0 0,0 0 0 0 0,1 0 0 0 0,-1 0 0 0 0,1-1 0 0 0,-1 1 0 0 0,0-1 0 0 0,1 1 0 0 0,6-5 0 0 0,-6 4 0 0 0,-1 0 0 0 0,1 0 0 0 0,-1 0 0 0 0,1 0 0 0 0,-1 0 0 0 0,1 1 0 0 0,-1-1 0 0 0,1 1 0 0 0,0-1 0 0 0,-1 1 0 0 0,1 0 0 0 0,0-1 0 0 0,-1 1 0 0 0,1 0 0 0 0,1 0 0 0 0,6 1 0 0 0,-6-1 0 0 0,0 1 0 0 0,0-1 0 0 0,0 0 0 0 0,0 0 0 0 0,0 0 0 0 0,0-1 0 0 0,0 1 0 0 0,0-1 0 0 0,0 1 0 0 0,0-1 0 0 0,0 0 0 0 0,5-4-3 0 0,3-1-76 0 0,-5 4-13 0 0,1 1-46 0 0,-5 1-102 0 0,-1 0 82 0 0,1 0 72 0 0,-1 0 61 0 0,0 0 54 0 0,1 0 46 0 0,2 0 291 0 0,-2 0-252 0 0,-1 0-84 0 0,1 0-42 0 0,-1 0-40 0 0,0 0-46 0 0,0 0-54 0 0,0 0-59 0 0,1 0-88 0 0,-1 0-85 0 0,0 0-92 0 0,1 0-100 0 0,0 0-108 0 0,-1 0-117 0 0,1 0-124 0 0,-1 0 413 0 0,0 0-34 0 0,3 0-1639 0 0,5 0-1238 0 0</inkml:trace>
  <inkml:trace contextRef="#ctx0" brushRef="#br0" timeOffset="315.76">81 544 8176 0 0,'0'0'234'0'0,"0"0"6"0"0,0 0-88 0 0,0 0-43 0 0,0 0 110 0 0,0 0 205 0 0,0 0 22 0 0,2-3-9 0 0,7-3-180 0 0,19-10 439 0 0,-19 11-498 0 0,-9 5-194 0 0,7-2 190 0 0,1 1-53 0 0,9 2 23 0 0,-15-1-152 0 0,1 0 0 0 0,-1 1-1 0 0,1-1 1 0 0,-1 0 0 0 0,1 0-1 0 0,-1-1 1 0 0,1 1 0 0 0,-1 0 0 0 0,1-1-1 0 0,-1 1 1 0 0,0-1 0 0 0,1 0-12 0 0,5-4 30 0 0,-7 4-28 0 0,1 0 1 0 0,-1 0-1 0 0,0 0 0 0 0,1 1 1 0 0,0-1-1 0 0,-1 0 1 0 0,1 1-1 0 0,-1-1 0 0 0,1 1 1 0 0,0-1-1 0 0,-1 1 1 0 0,1 0-1 0 0,0 0 1 0 0,0 0-3 0 0,27 0-1 0 0,37 0 66 0 0,-62 0-65 0 0,-1-1 0 0 0,0 1 0 0 0,0-1 0 0 0,1 1 0 0 0,-1-1 0 0 0,0 0 0 0 0,0 0 0 0 0,0 0 0 0 0,0-1 0 0 0,13-4 0 0 0,-10 5-11 0 0,0 0 0 0 0,0 0 0 0 0,0 1 0 0 0,3-1 11 0 0,13 2-129 0 0,-9-1 2 0 0,2 1-53 0 0,14-1-68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16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1 8232 0 0,'0'0'182'0'0,"0"2"29"0"0,1 0-152 0 0,-1 14 248 0 0,-1-11-237 0 0,-1-1-43 0 0,-5 0 22 0 0,2 0 111 0 0,4 7 120 0 0,1 22 846 0 0,0-19-669 0 0,-3-3-166 0 0,-2-6-37 0 0,4-4-235 0 0,0-1-1 0 0,1 1 0 0 0,-1-1 1 0 0,1 0-1 0 0,-1 1 0 0 0,1-1 1 0 0,-1 1-1 0 0,1-1 0 0 0,-1 1 1 0 0,1 0-1 0 0,0-1 0 0 0,-1 1 1 0 0,1-1-1 0 0,0 1 0 0 0,-1 0 1 0 0,1-1-1 0 0,0 1 1 0 0,0 0-1 0 0,0-1 0 0 0,0 1 1 0 0,-1 0-1 0 0,1-1 0 0 0,0 1 1 0 0,0 0-1 0 0,0 0 0 0 0,1-1-18 0 0,-1 12 233 0 0,1 3-44 0 0,-1-13-166 0 0,0 1-1 0 0,0-1 1 0 0,-1 0-1 0 0,1 0 0 0 0,0 0 1 0 0,-1 0-1 0 0,1 0 1 0 0,-1 0-1 0 0,0 0-22 0 0,-5 6 69 0 0,1 2 15 0 0,3 1-9 0 0,2 8 40 0 0,0 13-24 0 0,0-19-118 0 0,0-10-122 0 0,0-3-93 0 0,0 0-20 0 0</inkml:trace>
  <inkml:trace contextRef="#ctx0" brushRef="#br0" timeOffset="200.38">288 80 8496 0 0,'0'0'190'0'0,"0"0"28"0"0,0 3 10 0 0,3 10-26 0 0,0-6-163 0 0,7 13-43 0 0,-8-10 23 0 0,-7-1 62 0 0,2-6 51 0 0,-1-1 39 0 0,4-2-146 0 0,0 0 1 0 0,-1 0-1 0 0,1 0 1 0 0,0 0-1 0 0,-1 1 1 0 0,1-1-1 0 0,0 0 1 0 0,-1 0-1 0 0,1 1 1 0 0,0-1-1 0 0,-1 0 1 0 0,1 1-1 0 0,0-1 1 0 0,0 0-1 0 0,-1 1 1 0 0,1-1-1 0 0,0 1 1 0 0,0-1-1 0 0,0 0 1 0 0,-1 1-1 0 0,1-1 1 0 0,0 1-1 0 0,0-1 1 0 0,0 0-1 0 0,0 1 1 0 0,0-1-1 0 0,0 1 1 0 0,0-1-1 0 0,0 1 1 0 0,0-1-1 0 0,0 1-25 0 0,3 4 638 0 0,2 2-323 0 0,-3-1-54 0 0,-4 1-59 0 0,-3 0-63 0 0,2-5 94 0 0,6 1-17 0 0,3 5-87 0 0,-8-4-60 0 0,1-3-66 0 0,1 0 0 0 0,-1-1 0 0 0,1 1 0 0 0,-1-1 0 0 0,1 1 0 0 0,-1 0 0 0 0,1-1 1 0 0,-1 1-1 0 0,1 0 0 0 0,0 0 0 0 0,-1-1 0 0 0,1 1 0 0 0,0 0 0 0 0,-1 0 0 0 0,1 0 0 0 0,0-1 1 0 0,0 1-1 0 0,0 0 0 0 0,0 0 0 0 0,0 0 0 0 0,0 0-3 0 0,0 1-1 0 0,0-1 1 0 0,0 1-1 0 0,0-1 1 0 0,0 1-1 0 0,1-1 1 0 0,-1 0-1 0 0,0 1 1 0 0,1-1-1 0 0,-1 1 1 0 0,1-1 0 0 0,12 15-80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3:04.1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9552 0 0,'0'0'276'0'0,"0"0"2"0"0,0 0-207 0 0,3 3-43 0 0,10 7 31 0 0,-6-7 28 0 0,-1 0 71 0 0,0 7 159 0 0,2-4-56 0 0,9 2 57 0 0,-13-6-205 0 0,6 3 186 0 0,1 0 45 0 0,0 4-40 0 0,-2-1-38 0 0,6 0 217 0 0,0 0-37 0 0,-6 0-245 0 0,2 3 40 0 0,0 1-43 0 0,12 10 100 0 0,-15-14-153 0 0,3 3 68 0 0,-1 1-28 0 0,-1 0-56 0 0,6 9 47 0 0,12 0 42 0 0,-6 6-17 0 0,-4-14-106 0 0,-13-12-77 0 0,-2 1 1 0 0,1 0-1 0 0,0 0 1 0 0,0 0-1 0 0,-1 1 1 0 0,1-1-1 0 0,-1 0 1 0 0,1 1-1 0 0,1 2-18 0 0,-1 1 28 0 0,1-1 0 0 0,1 0-1 0 0,-1 0 1 0 0,1 0 0 0 0,0 0-1 0 0,0-1 1 0 0,0 0 0 0 0,4 3-28 0 0,-2-2 46 0 0,0 1 0 0 0,0 0 1 0 0,-1 0-1 0 0,5 5-46 0 0,1 2 67 0 0,-9-10-51 0 0,-1 0 0 0 0,0 0 0 0 0,0 0 0 0 0,0 0 0 0 0,-1 0 0 0 0,1 1-16 0 0,-1-2 9 0 0,0 0-1 0 0,0 0 1 0 0,0 0-1 0 0,0-1 1 0 0,0 1-1 0 0,0 0 1 0 0,0 0 0 0 0,1-1-1 0 0,-1 1 1 0 0,1-1-1 0 0,-1 1 1 0 0,1-1-1 0 0,0 1-8 0 0,5 1 27 0 0,-6-3-24 0 0,-1 0 0 0 0,0 0 0 0 0,1 0 0 0 0,-1 0-1 0 0,1 1 1 0 0,-1-1 0 0 0,1 0 0 0 0,-1 0 0 0 0,0 0-1 0 0,1 1 1 0 0,-1-1 0 0 0,1 0 0 0 0,-1 1 0 0 0,0-1-1 0 0,1 0 1 0 0,-1 1 0 0 0,0-1 0 0 0,1 0 0 0 0,-1 1 0 0 0,0-1-1 0 0,0 1 1 0 0,1-1 0 0 0,-1 1 0 0 0,0-1 0 0 0,0 0-1 0 0,0 1 1 0 0,0-1 0 0 0,0 1 0 0 0,0-1 0 0 0,0 1-1 0 0,1-1 1 0 0,-1 1 0 0 0,-1-1 0 0 0,1 1 0 0 0,0-1 0 0 0,0 1-4 0 0,0 1 71 0 0,3 1 15 0 0,5 5-58 0 0,-5-5-51 0 0,-1-1-59 0 0,-2-2-117 0 0,0 0-206 0 0,0 0 302 0 0,0 0 5 0 0,0 0-17 0 0,0 0-41 0 0,0 0-14 0 0,0 0-42 0 0,0 0-48 0 0,0 0-53 0 0,0 0-59 0 0,0 0-53 0 0,0 0-49 0 0,0 0-41 0 0,0 0-150 0 0,0 0-42 0 0,0 0-182 0 0,0 0-489 0 0</inkml:trace>
  <inkml:trace contextRef="#ctx0" brushRef="#br0" timeOffset="284.36">495 16 9272 0 0,'0'0'208'0'0,"-2"-3"33"0"0,-9-7 14 0 0,6 7-42 0 0,-9 6-116 0 0,8 1-8 0 0,-1 2 98 0 0,2-3 155 0 0,3-3-303 0 0,1 0 0 0 0,0 0 0 0 0,-1 1-1 0 0,1-1 1 0 0,0 0 0 0 0,-1 1 0 0 0,1-1 0 0 0,0 1 0 0 0,0-1 0 0 0,-1 1-39 0 0,0 0 24 0 0,1 0-1 0 0,0-1 1 0 0,0 1-1 0 0,0 0 1 0 0,1 0-1 0 0,-1 0 1 0 0,0 0-1 0 0,0 0 1 0 0,0 0 0 0 0,1 0-1 0 0,-1 0 1 0 0,0 0-24 0 0,-4 12 260 0 0,-6-7-32 0 0,6 7-4 0 0,-10 10 60 0 0,0 2-23 0 0,-15 38 388 0 0,10-20-278 0 0,4-8-153 0 0,9-19-153 0 0,1 0-35 0 0,-19 40 215 0 0,-16 24 274 0 0,11-22-107 0 0,8-4-161 0 0,16-34-174 0 0,4-16-67 0 0,-3 9 51 0 0,-1 0-25 0 0,2-5-23 0 0,0-1 14 0 0,4-7-26 0 0,0 1 1 0 0,0-1 0 0 0,0 1-1 0 0,0-1 1 0 0,0 1 0 0 0,-1-1-1 0 0,1 1 1 0 0,0-1 0 0 0,0 0-1 0 0,0 1 1 0 0,-1-1 0 0 0,1 1-1 0 0,0-1 1 0 0,-1 0 0 0 0,1 1-1 0 0,0-1 1 0 0,-1 0 0 0 0,1 0-1 0 0,-1 1 1 0 0,1-1 0 0 0,0 0-1 0 0,-1 0 1 0 0,1 1 0 0 0,-1-1-1 0 0,1 0 1 0 0,-1 0 0 0 0,1 0-1 0 0,-1 0 1 0 0,1 0 0 0 0,-1 0-1 0 0,1 0 1 0 0,0 0 0 0 0,-1 0 0 0 0,1 0-1 0 0,-1 0 1 0 0,1 0-2 0 0,-3 0 36 0 0,3 0-116 0 0,0 0-59 0 0,0 0 54 0 0,0 0-64 0 0,0 0-79 0 0,0 0 68 0 0,0 0-36 0 0,0 0-40 0 0,0 0-36 0 0,0 0-369 0 0,0 0 86 0 0,0 0-50 0 0,0 0-713 0 0,0 0-564 0 0,0 0-1069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28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7200 0 0,'0'0'165'0'0,"0"0"22"0"0,0 0 6 0 0,0 2-28 0 0,1 6-113 0 0,2-1 75 0 0,2 0 67 0 0,-1-2 56 0 0,-2-4 67 0 0,-1 1-71 0 0,0 0-63 0 0,-1 0-53 0 0,0 0-28 0 0,0 0-43 0 0,-1 3 26 0 0,1-4-18 0 0,0 0 59 0 0,-1 10 344 0 0,1 5 54 0 0,0-14-471 0 0,0-1 0 0 0,0 0 1 0 0,0 1-1 0 0,0-1 0 0 0,0 0 0 0 0,0 1 1 0 0,0-1-1 0 0,1 0 0 0 0,-1 0 0 0 0,1 1 1 0 0,-1-1-1 0 0,1 0 0 0 0,0 1-53 0 0,4 1 283 0 0,-4-3-269 0 0,-1 0-1 0 0,1 0 1 0 0,-1 1 0 0 0,0-1 0 0 0,1 0 0 0 0,-1 0 0 0 0,0 0-1 0 0,1 0 1 0 0,-1 1 0 0 0,0-1 0 0 0,1 0 0 0 0,-1 0-1 0 0,0 1 1 0 0,0-1 0 0 0,1 0 0 0 0,-1 1 0 0 0,0-1 0 0 0,0 0-1 0 0,1 0 1 0 0,-1 1 0 0 0,0-1 0 0 0,0 1 0 0 0,0-1 0 0 0,0 0-1 0 0,1 1 1 0 0,-1-1 0 0 0,0 0 0 0 0,0 1 0 0 0,0-1 0 0 0,0 1-1 0 0,0-1 1 0 0,0 0 0 0 0,0 1 0 0 0,0-1 0 0 0,0 0 0 0 0,0 1-1 0 0,0-1 1 0 0,-1 1 0 0 0,1-1 0 0 0,0 0 0 0 0,0 1-1 0 0,0-1 1 0 0,0 0 0 0 0,0 1 0 0 0,-1-1 0 0 0,1 0 0 0 0,0 1-1 0 0,0-1 1 0 0,-1 0-14 0 0,-4 9 199 0 0,-1 3 116 0 0,4-1-61 0 0,2-4-88 0 0,-1-4-113 0 0,1-1 1 0 0,0 0-1 0 0,0 0 0 0 0,0 0 0 0 0,1 1 1 0 0,-1-1-1 0 0,0 0 0 0 0,1 0 1 0 0,-1 0-1 0 0,2 1-53 0 0,-2-2 13 0 0,5 12 176 0 0,-5-12-172 0 0,0 0-1 0 0,0 0 1 0 0,0 1 0 0 0,0-1-1 0 0,0 0 1 0 0,-1 0 0 0 0,1 0-1 0 0,0 0 1 0 0,-1 0 0 0 0,1 1 0 0 0,-1-1-1 0 0,1 0 1 0 0,-1 0 0 0 0,0 0-17 0 0,1 0 9 0 0,-3 7 111 0 0,2 17 299 0 0,2-18-328 0 0,-1-2-87 0 0,0-2 68 0 0,0 0-12 0 0,-3 10-48 0 0,0-7-44 0 0,0-3-84 0 0,0-1-86 0 0,2 0 54 0 0,1-2-37 0 0,0 0 185 0 0,-1 1-225 0 0,0 0-37 0 0,0 0-362 0 0,1-1 82 0 0,-1 1-51 0 0,-1 1-700 0 0,-2 2-548 0 0,-5 5-1040 0 0</inkml:trace>
  <inkml:trace contextRef="#ctx0" brushRef="#br0" timeOffset="347.21">225 16 7368 0 0,'0'0'165'0'0,"0"0"22"0"0,0 0 10 0 0,0 0-56 0 0,0 0-10 0 0,0 0 46 0 0,0 0 147 0 0,0 0 275 0 0,0 0 17 0 0,0 0-33 0 0,0 0-399 0 0,0 0 49 0 0,0 3 115 0 0,0 8-17 0 0,0-9-21 0 0,0 1-74 0 0,-3 9-51 0 0,-8 3 20 0 0,8-11-18 0 0,2 0-96 0 0,3 4-14 0 0,-2-8-48 0 0,0 16 310 0 0,0-1-99 0 0,0 2-49 0 0,0 8-14 0 0,0-16-124 0 0,0-8-43 0 0,0 0 1 0 0,0-1-1 0 0,0 1 1 0 0,0 0 0 0 0,0-1-1 0 0,0 1 1 0 0,-1 0-1 0 0,1-1 1 0 0,0 1-1 0 0,0 0 1 0 0,0-1 0 0 0,-1 1-1 0 0,1 0 1 0 0,0-1-1 0 0,-1 1 1 0 0,1-1 0 0 0,-1 1-1 0 0,1 0 1 0 0,0-1-1 0 0,-1 1 1 0 0,1-1-1 0 0,-1 1 1 0 0,1-1 0 0 0,-1 0-1 0 0,0 1 1 0 0,1-1-11 0 0,-1 1 12 0 0,0-1 0 0 0,1 0-1 0 0,-1 1 1 0 0,1-1 0 0 0,-1 1 0 0 0,1-1 0 0 0,-1 1 0 0 0,1-1 0 0 0,-1 1 0 0 0,1-1-1 0 0,0 1 1 0 0,-1 0 0 0 0,1-1 0 0 0,0 1 0 0 0,0 0 0 0 0,-1-1 0 0 0,1 1 0 0 0,0 0-1 0 0,0-1 1 0 0,0 1 0 0 0,0 0 0 0 0,0-1 0 0 0,0 1 0 0 0,0 0 0 0 0,0-1 0 0 0,0 1-12 0 0,0 6 93 0 0,0 32 275 0 0,0-29-237 0 0,0 1 53 0 0,-3 2-114 0 0,-8 0 1 0 0,9-10 14 0 0,2 0-26 0 0,0-3-159 0 0,0 1 59 0 0,0 0 54 0 0,0 0 84 0 0,0 0 62 0 0,0 1-112 0 0,0-1-88 0 0,0 0-106 0 0,0 0-77 0 0,0 0-112 0 0,0 0 120 0 0,0 0-33 0 0,0-1-37 0 0,0 1-39 0 0,0-1-615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30.8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368 33 5936 0 0,'-2'0'47'0'0,"-4"1"-28"0"0,2-1 22 0 0,1-1 42 0 0,-1-2 67 0 0,-6-8-48 0 0,7 9 148 0 0,0 1-96 0 0,1 1-60 0 0,-1 1-47 0 0,0 0 18 0 0,1-1 60 0 0,0-1 65 0 0,-1-2 107 0 0,-12-7 160 0 0,3 7-116 0 0,12 3-335 0 0,0 0 0 0 0,0 0 1 0 0,0 0-1 0 0,0 0 0 0 0,-1 0 0 0 0,1 0 0 0 0,0 0 0 0 0,0 0 0 0 0,0 0 0 0 0,0 0 0 0 0,0 0 0 0 0,0 0 0 0 0,0 0 0 0 0,0 0 0 0 0,0 0 0 0 0,-1 0 0 0 0,1 0 0 0 0,0 0 0 0 0,0 0 0 0 0,0 0 0 0 0,0 0 0 0 0,0 0 0 0 0,0 0 0 0 0,0 0 0 0 0,0 0 0 0 0,0 0 0 0 0,0 0 0 0 0,0 0 0 0 0,0 0 0 0 0,-1 0 0 0 0,1 0 1 0 0,0 0-1 0 0,0 0 0 0 0,0 1 0 0 0,0-1 0 0 0,0 0 0 0 0,0 0 0 0 0,0 0 0 0 0,0 0 0 0 0,0 0 0 0 0,0 0 0 0 0,0 0 0 0 0,0 0 0 0 0,0 0 0 0 0,0 0 0 0 0,0 1 0 0 0,0-1 0 0 0,0 0 0 0 0,0 0 0 0 0,0 0 0 0 0,0 0 0 0 0,0 0 0 0 0,0 0 0 0 0,0 0 0 0 0,0 0 0 0 0,0 0 0 0 0,0 0-6 0 0,-1 8 216 0 0,-3-4-65 0 0,-11-3 32 0 0,-1-1-53 0 0,4 3-7 0 0,7 2-83 0 0,-1 1 7 0 0,-4-1 63 0 0,-18 15 2 0 0,-19 22 106 0 0,45-39-199 0 0,-1 0 0 0 0,1 0 1 0 0,0 0-1 0 0,0 0 1 0 0,0 0-1 0 0,0 2-19 0 0,0-1 21 0 0,0-1-1 0 0,0 1 1 0 0,0-1-1 0 0,0 0 1 0 0,-1 1 0 0 0,0 0-21 0 0,-10 7 74 0 0,1 1 1 0 0,1 1 0 0 0,0 0-1 0 0,1 1 1 0 0,1 0 0 0 0,-3 4-75 0 0,-6 17 217 0 0,10-19-148 0 0,1 13 110 0 0,6 2 2 0 0,1-11-104 0 0,0-7-63 0 0,0-6 1 0 0,0 9 49 0 0,2-7-64 0 0,-1-8 2 0 0,0 1 0 0 0,0-1 1 0 0,-1 0-1 0 0,1 0 0 0 0,0 0 1 0 0,0 0-1 0 0,0 0 0 0 0,0 0 1 0 0,0 0-1 0 0,0 0 0 0 0,1-1 1 0 0,0 1-3 0 0,11 4 222 0 0,-1-5-63 0 0,2-3-29 0 0,4-6 10 0 0,-11 6-85 0 0,13-6 107 0 0,13-7 58 0 0,-31 14-207 0 0,0 1 1 0 0,1-1-1 0 0,-1 0 0 0 0,0 0 1 0 0,0 0-1 0 0,0 0 1 0 0,0 0-1 0 0,-1 0 1 0 0,1-1-1 0 0,0 1 1 0 0,0-2-14 0 0,0-1 20 0 0,-2 5-15 0 0,1-1 1 0 0,-1 0-1 0 0,0 1 0 0 0,1-1 0 0 0,-1 0 0 0 0,0 1 0 0 0,1-1 0 0 0,-1 1 0 0 0,1-1 0 0 0,-1 1 0 0 0,0-1 0 0 0,1 1 0 0 0,0-1 1 0 0,-1 1-1 0 0,1-1 0 0 0,-1 1 0 0 0,1 0 0 0 0,-1-1 0 0 0,1 1 0 0 0,0 0 0 0 0,-1-1 0 0 0,1 1-5 0 0,4-2 14 0 0,1-1-1 0 0,-3 1-18 0 0,4-6 30 0 0,9-9 52 0 0,-3 1-1 0 0,1-10-55 0 0,-11 20-22 0 0,-3 5 1 0 0,1 0 0 0 0,-1-1 0 0 0,1 1 0 0 0,-1-1 0 0 0,0 1 0 0 0,0-1 0 0 0,0 1 0 0 0,0 0 0 0 0,0-1 0 0 0,0 0 0 0 0,0 1 0 0 0,0-1 0 0 0,0 1 0 0 0,0 0 0 0 0,1-1 0 0 0,-1 1 0 0 0,0-1 0 0 0,0 1 0 0 0,1-1 0 0 0,-1 1 0 0 0,1-1 0 0 0,4-6-1 0 0,-4 7-4 0 0,0 0 0 0 0,0-1-1 0 0,0 1 1 0 0,-1-1 0 0 0,1 1 0 0 0,0-1 0 0 0,-1 0-1 0 0,1 1 1 0 0,-1-1 0 0 0,1 0 0 0 0,-1 1 0 0 0,0-1-1 0 0,0 0 1 0 0,0 0 5 0 0,0 1-3 0 0,0-1-1 0 0,1 0 1 0 0,-1 1-1 0 0,0-1 1 0 0,1 0-1 0 0,-1 1 0 0 0,1-1 1 0 0,-1 1-1 0 0,1-1 1 0 0,0 1-1 0 0,0-1 1 0 0,0 1-1 0 0,0-1 1 0 0,0 1 3 0 0,4-7-39 0 0,11-24-199 0 0,-14 28 201 0 0,-1-2-4 0 0,-2-2-18 0 0,1-6-55 0 0,2 2 41 0 0,-1 12 71 0 0,-1 0 1 0 0,0-1-1 0 0,1 1 0 0 0,-1-1 0 0 0,0 1 1 0 0,1 0-1 0 0,-1 0 0 0 0,0-1 0 0 0,1 1 0 0 0,-1 0 1 0 0,1 0-1 0 0,-1-1 0 0 0,1 1 0 0 0,-1 0 0 0 0,1 0 1 0 0,-1 0-1 0 0,1 0 0 0 0,-1 0 0 0 0,1 0 1 0 0,-1 0-1 0 0,1-1 0 0 0,-1 2 0 0 0,1-1 0 0 0,-1 0 1 0 0,1 0 1 0 0,-1 0-2 0 0,0 0 1 0 0,0 0 0 0 0,0 0 0 0 0,0 0 0 0 0,0 0 0 0 0,0 0 0 0 0,0 0 0 0 0,0 0 0 0 0,0 0-1 0 0,0 0 1 0 0,1 0 0 0 0,-1 0 0 0 0,0 0 0 0 0,0 0 0 0 0,0 0 0 0 0,0 0 0 0 0,0 0-1 0 0,0 0 1 0 0,0 0 0 0 0,0 0 0 0 0,0 0 0 0 0,0 0 0 0 0,1 0 0 0 0,-1 0 0 0 0,0 0-1 0 0,0-1 1 0 0,0 1 0 0 0,0 0 0 0 0,0 0 0 0 0,0 0 0 0 0,0 0 0 0 0,0 0 0 0 0,0 0-1 0 0,0 0 1 0 0,0 0 0 0 0,0 0 0 0 0,0 0 0 0 0,0 0 0 0 0,0 0 0 0 0,0 0 0 0 0,0-1-1 0 0,0 1 1 0 0,0 0 0 0 0,0 0 0 0 0,0 0 0 0 0,0 0 0 0 0,0 0 0 0 0,0 0 0 0 0,0 0-1 0 0,0 0 1 0 0,0 0 0 0 0,0-1 0 0 0,0 1 0 0 0,0 0 0 0 0,0 0 0 0 0,0 0 0 0 0,0 0 1 0 0,0-11-31 0 0,0 9-41 0 0,6 2-9 0 0,0 1 37 0 0,-5 0 43 0 0,0-1-1 0 0,0 0 0 0 0,0 1 0 0 0,0-1 1 0 0,1 1-1 0 0,-1 0 0 0 0,0-1 0 0 0,-1 1 1 0 0,1 0-1 0 0,0-1 0 0 0,0 1 0 0 0,0 0 1 0 0,0 0-1 0 0,0 0 0 0 0,-1 0 0 0 0,1 0 1 0 0,0 0-1 0 0,-1 1 2 0 0,6 11-43 0 0,-2-11 35 0 0,2 4 6 0 0,-5-3 1 0 0,0 1 1 0 0,0-1 0 0 0,-1 1 0 0 0,1-1-1 0 0,-1 1 1 0 0,0 0 0 0 0,-1 2 0 0 0,1 6-9 0 0,0-11 5 0 0,0 1 0 0 0,1 0 0 0 0,-1 0 0 0 0,0 0 0 0 0,1-1 0 0 0,-1 1-1 0 0,1 0 1 0 0,0 0 0 0 0,-1-1 0 0 0,1 1 0 0 0,0-1 0 0 0,0 1 0 0 0,0 0 4 0 0,0-1 1 0 0,0 1 0 0 0,0-1 0 0 0,0 1 0 0 0,0-1 0 0 0,-1 1 0 0 0,1 0 0 0 0,-1 0 0 0 0,1-1 0 0 0,-1 1 0 0 0,1 0 0 0 0,-1 0 0 0 0,0 0 0 0 0,0-1-1 0 0,0 20 55 0 0,0 4-33 0 0,0-23-18 0 0,0 0 0 0 0,0 0 0 0 0,1 0 0 0 0,-1 0 0 0 0,0 0 0 0 0,1-1 0 0 0,-1 1 0 0 0,1 0 0 0 0,0 0 0 0 0,0 0 0 0 0,0 0-1 0 0,0-1 1 0 0,1 2-4 0 0,-1-1 2 0 0,-1-1-1 0 0,1 1 0 0 0,0-1 0 0 0,0 1 0 0 0,-1-1 0 0 0,1 1 0 0 0,0-1 0 0 0,-1 1 0 0 0,0-1 0 0 0,1 1 0 0 0,-1 0 1 0 0,0-1-1 0 0,0 2-1 0 0,0 17 51 0 0,0 8-42 0 0,0-27-9 0 0,0 0 0 0 0,0 0 0 0 0,0-1 0 0 0,0 1 0 0 0,0 0 0 0 0,0 0 1 0 0,1-1-1 0 0,-1 1 0 0 0,0 0 0 0 0,0-1 0 0 0,1 1 0 0 0,-1 0 0 0 0,0-1 0 0 0,1 1 1 0 0,-1 0-1 0 0,1-1 0 0 0,-1 1 0 0 0,1 0 0 0 0,-1-1 0 0 0,1 1 0 0 0,-1-1 1 0 0,1 1-1 0 0,-1-1 0 0 0,1 0 0 0 0,0 1 0 0 0,-1-1 2 0 0,1 1 1 0 0,-1-1 0 0 0,1 0-1 0 0,-1 1 1 0 0,1-1-1 0 0,-1 0 1 0 0,1 1-1 0 0,-1-1 1 0 0,0 1-1 0 0,1-1 1 0 0,-1 1-1 0 0,0-1 1 0 0,1 1-1 0 0,-1-1 1 0 0,0 1-1 0 0,0-1 1 0 0,0 1-1 0 0,1 0 1 0 0,-1-1 0 0 0,0 1-1 0 0,0-1 1 0 0,0 1-1 0 0,0-1 1 0 0,0 2-3 0 0,0 0 64 0 0,0-2 0 0 0,0 0-23 0 0,3 3-78 0 0,0 1-11 0 0,-1-3-7 0 0,-1 0-33 0 0,0 1-18 0 0,1-1-35 0 0,-1 0-40 0 0,-1 0-44 0 0,1-1-49 0 0,0 1-45 0 0,-1-1-39 0 0,0 1-36 0 0,1-1-117 0 0,-1 0-35 0 0,0 0-1212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31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6016 0 0,'0'0'133'0'0,"0"0"23"0"0,0 2 11 0 0,2 6-65 0 0,3-5-46 0 0,2 2-46 0 0,-7-4-10 0 0,1 0 0 0 0,-1 0 0 0 0,0-1 0 0 0,1 1 0 0 0,-1 0 0 0 0,0 0 0 0 0,0 0 0 0 0,0 0 0 0 0,1-1 0 0 0,-1 1 0 0 0,0 0 0 0 0,0 0 0 0 0,0 0 0 0 0,-1 1 0 0 0,1 5 3 0 0,0-1 55 0 0,0 0 54 0 0,1 1 55 0 0,1-2 58 0 0,3 5 94 0 0,3 4 303 0 0,1 1-2 0 0,-4-6-305 0 0,-5-7-266 0 0,1-1 0 0 0,-1 1-1 0 0,1-1 1 0 0,-1 0 0 0 0,0 1-1 0 0,0-1 1 0 0,0 1 0 0 0,1-1 0 0 0,-2 1-1 0 0,1-1-48 0 0,0 1 43 0 0,0-1 0 0 0,0 1 0 0 0,0-1 0 0 0,1 1 0 0 0,-1-1 0 0 0,0 1 0 0 0,1-1 0 0 0,-1 0 0 0 0,0 1 0 0 0,1-1-43 0 0,4 8 201 0 0,1 1 81 0 0,-4 3 66 0 0,0-1-64 0 0,4 0 31 0 0,1 1-4 0 0,-6-2-34 0 0,-1 0 22 0 0,1 14 544 0 0,3-16-496 0 0,0-7-227 0 0,1-1-51 0 0,-5-1-64 0 0,0 0 0 0 0,0 0 0 0 0,0 0-1 0 0,0 0 1 0 0,0 0 0 0 0,0 0 0 0 0,0 0-1 0 0,0 0 1 0 0,0 0 0 0 0,1 0 0 0 0,-1 0 0 0 0,0 0-1 0 0,0 0 1 0 0,0 0 0 0 0,0 0 0 0 0,0 0-1 0 0,0 0 1 0 0,0 0 0 0 0,0 0 0 0 0,0 0-1 0 0,0 0 1 0 0,1 0 0 0 0,-1 0 0 0 0,0 0 0 0 0,0 0-1 0 0,0 0 1 0 0,0 0 0 0 0,0 0 0 0 0,0 1-1 0 0,0-1 1 0 0,0 0 0 0 0,0 0 0 0 0,0 0-1 0 0,0 0 1 0 0,0 0 0 0 0,0 0 0 0 0,0 0 0 0 0,0 0-1 0 0,0 0 1 0 0,0 0 0 0 0,1 0 0 0 0,-1 0-1 0 0,0 1 1 0 0,0-1 0 0 0,0 0 0 0 0,0 0 0 0 0,0 0-1 0 0,0 0 1 0 0,0 0 0 0 0,0 0 0 0 0,0 0-1 0 0,0 0 1 0 0,-1 0 0 0 0,1 0 0 0 0,0 1-1 0 0,0-1 1 0 0,0 0-5 0 0,0 10 256 0 0,0-7-6 0 0,0-3 3 0 0,0 0 23 0 0,-2 3 11 0 0,-9 7 1 0 0,8-7-126 0 0,1-3-84 0 0,-12-3-13 0 0,1-7 16 0 0,10 6-8 0 0,2 0-39 0 0,2-4-10 0 0,-1 8-13 0 0,0-10 55 0 0,0-15-68 0 0,1 23 2 0 0,-1 1 0 0 0,0-1 0 0 0,0 0 0 0 0,1 0 0 0 0,-1 1 0 0 0,1-1 0 0 0,-1 0 0 0 0,1 0 0 0 0,0 1 0 0 0,0-1 0 0 0,0 1 0 0 0,0-1 0 0 0,0 1 0 0 0,0-1 0 0 0,0 1 0 0 0,0 0 0 0 0,0-1 0 0 0,1 1 0 0 0,0 0 0 0 0,11-16 0 0 0,-13 16-1 0 0,0 0 1 0 0,1 1 0 0 0,-1-1 0 0 0,1 0 0 0 0,-1 0 0 0 0,1 0 0 0 0,-1 0 0 0 0,1 1 0 0 0,-1-1 0 0 0,1 0 0 0 0,0 0-1 0 0,-1 1 1 0 0,1-1 0 0 0,0 1 0 0 0,0-1 0 0 0,-1 1 0 0 0,1-1 0 0 0,0 1 0 0 0,0-1 0 0 0,0 1 0 0 0,0-1 0 0 0,0 1 0 0 0,0 0-1 0 0,0 0 1 0 0,0 0 0 0 0,0-1 0 0 0,0 1 0 0 0,11-2-9 0 0,15-12-46 0 0,-25 12 53 0 0,1 0 1 0 0,0 0-1 0 0,0 1 1 0 0,0-1-1 0 0,0 1 0 0 0,0 0 1 0 0,0 0-1 0 0,1 0 1 0 0,-1 0-1 0 0,0 0 1 0 0,3 0 1 0 0,15-1-54 0 0,7-5 47 0 0,-13 3-4 0 0,-13 4 7 0 0,0-1 1 0 0,0 1 0 0 0,0 0-1 0 0,0-1 1 0 0,0 1 0 0 0,0 0-1 0 0,0 0 1 0 0,0 1 0 0 0,0-1 0 0 0,0 0-1 0 0,0 1 1 0 0,0-1 0 0 0,0 1-1 0 0,-1 0 1 0 0,1-1 0 0 0,0 1-1 0 0,0 1 4 0 0,14 4-3 0 0,13-1 3 0 0,-16-2-3 0 0,0 1 1 0 0,0 1 0 0 0,-1 0 0 0 0,1 0 0 0 0,0 2 2 0 0,2 3-30 0 0,-10-6 23 0 0,-1-1 0 0 0,1 0 0 0 0,0 0 1 0 0,1 0-1 0 0,2 1 7 0 0,-3-3-11 0 0,-1 1 1 0 0,0 0-1 0 0,0 0 1 0 0,0 0-1 0 0,2 1 11 0 0,0 2 0 0 0,0 0 0 0 0,-1 0 0 0 0,1 0 0 0 0,0 2 0 0 0,5 4-11 0 0,4 9-35 0 0,-4 2 37 0 0,-8-16 11 0 0,-2-4-2 0 0,-1 0 0 0 0,1-1 0 0 0,-1 1 0 0 0,1 0 0 0 0,-1 0 0 0 0,0 0 0 0 0,0 0 1 0 0,1 0-1 0 0,-1 0 0 0 0,-1 0 0 0 0,1 1 0 0 0,0 0-2 0 0,0 0-1 0 0,0 0 1 0 0,0-1 0 0 0,0 1-1 0 0,0 0 1 0 0,1 0 0 0 0,-1 0-1 0 0,1 1 3 0 0,0-3-143 0 0,-1 0 36 0 0,1 1-14 0 0,0 0 101 0 0,-1-1 47 0 0,2 2 133 0 0,1 3 250 0 0,-3-4-311 0 0,1 1-50 0 0,0-2-60 0 0,0 2-60 0 0,-1-1-69 0 0,1 0-82 0 0,-1 0-33 0 0,1 0-70 0 0,-1 0-77 0 0,0 0-83 0 0,0 1-90 0 0,0-1-95 0 0,1 1-103 0 0,-1 0-108 0 0,0 1-1008 0 0,0 5-1076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31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208 687 8928 0 0,'0'0'200'0'0,"-2"0"33"0"0,-3 0-134 0 0,-21 0 207 0 0,19 1-241 0 0,2 1-40 0 0,0 4-33 0 0,0 0 14 0 0,-4-5 41 0 0,8-1-31 0 0,1 0 0 0 0,-1 0 0 0 0,0 0 1 0 0,0 0-1 0 0,0 1 0 0 0,1-1 0 0 0,-1 0 0 0 0,0 0 0 0 0,0 1 1 0 0,1-1-1 0 0,-1 0 0 0 0,0 1 0 0 0,0-1 0 0 0,1 1 0 0 0,-1-1 1 0 0,1 1-1 0 0,-1-1 0 0 0,0 1 0 0 0,1-1 0 0 0,-1 1 0 0 0,1 0 0 0 0,-1-1 1 0 0,1 1-1 0 0,-1 0 0 0 0,1-1 0 0 0,0 1 0 0 0,-1 0 0 0 0,1 0 1 0 0,0 0-17 0 0,-5 7 179 0 0,-4-1-40 0 0,2-3-3 0 0,-7 3 75 0 0,12-6-186 0 0,0 0 0 0 0,0 1 0 0 0,0-1 0 0 0,0 0-1 0 0,0 1 1 0 0,1 0 0 0 0,-1-1 0 0 0,0 1 0 0 0,1 0 0 0 0,-1 0 0 0 0,1 0-1 0 0,0 0 1 0 0,-1 1-25 0 0,-3 8 126 0 0,0-1 4 0 0,-4 1-47 0 0,1-3-59 0 0,6-7-24 0 0,0 1 0 0 0,0-1 1 0 0,1 1-1 0 0,-1-1 0 0 0,1 1 1 0 0,-1 0-1 0 0,1 0 1 0 0,-1 0-1 0 0,1 0 0 0 0,0 0 1 0 0,0 0-1 0 0,0 0 0 0 0,0 0 1 0 0,0 0-1 0 0,0 0 1 0 0,1 1-1 0 0,-1-1 0 0 0,1 0 1 0 0,-1 2-1 0 0,2-3 0 0 0,-1-1 0 0 0,0 1 0 0 0,0 0 0 0 0,0-1 0 0 0,-1 1 0 0 0,1 0 0 0 0,0-1 0 0 0,0 1 0 0 0,0 0 0 0 0,0-1 0 0 0,-1 1 0 0 0,1 0 0 0 0,0-1 0 0 0,-1 1 0 0 0,1 0 0 0 0,0-1 0 0 0,-1 1 0 0 0,1-1 0 0 0,-1 1 0 0 0,1-1 0 0 0,-1 1 0 0 0,1-1 0 0 0,-1 1 0 0 0,1-1 0 0 0,-1 0 0 0 0,1 1 0 0 0,-1-1 0 0 0,0 1 0 0 0,1-1 0 0 0,-1 0 0 0 0,1 1 0 0 0,-1-1 0 0 0,1 1 0 0 0,-1-1 0 0 0,1 1 0 0 0,-1-1 0 0 0,1 1 0 0 0,0 0 0 0 0,-1-1 0 0 0,1 1 0 0 0,0 0 0 0 0,-1-1 0 0 0,1 1 0 0 0,0-1 0 0 0,0 1 0 0 0,0 0 0 0 0,0 0 0 0 0,-1-1 0 0 0,1 1 0 0 0,0 0 0 0 0,0-1 0 0 0,0 1 0 0 0,1 0 0 0 0,-2 5 1 0 0,2 10 0 0 0,1-9 38 0 0,5-2 94 0 0,-6-5-123 0 0,-1 0 1 0 0,0 0 0 0 0,1 1-1 0 0,-1-1 1 0 0,0 0 0 0 0,1 0 0 0 0,-1 1-1 0 0,0-1 1 0 0,1 0 0 0 0,-1 1-1 0 0,0-1 1 0 0,1 0 0 0 0,-1 1-1 0 0,0-1 1 0 0,0 0 0 0 0,1 1-1 0 0,-1-1 1 0 0,0 0 0 0 0,0 1-1 0 0,0-1 1 0 0,0 1 0 0 0,0-1-1 0 0,1 0 1 0 0,-1 1 0 0 0,0-1 0 0 0,0 1-1 0 0,0-1 1 0 0,0 1 0 0 0,0-1-1 0 0,0 0 1 0 0,-1 1-11 0 0,1-1 5 0 0,0 0-1 0 0,0 0 1 0 0,0 0-1 0 0,0 1 1 0 0,0-1 0 0 0,0 0-1 0 0,0 0 1 0 0,0 0-1 0 0,0 0 1 0 0,0 0 0 0 0,0 0-1 0 0,0 0 1 0 0,0 0-1 0 0,0 0 1 0 0,0 0 0 0 0,0 1-1 0 0,0-1 1 0 0,0 0 0 0 0,0 0-1 0 0,0 0 1 0 0,0 0-1 0 0,0 0 1 0 0,1 0 0 0 0,-1 0-1 0 0,0 0 1 0 0,0 0-1 0 0,0 0 1 0 0,0 0 0 0 0,0 0-1 0 0,0 1 1 0 0,0-1-1 0 0,0 0 1 0 0,0 0 0 0 0,0 0-1 0 0,0 0 1 0 0,0 0-1 0 0,0 0 1 0 0,1 0 0 0 0,-1 0-1 0 0,0 0 1 0 0,0 0 0 0 0,0 0-1 0 0,0 0 1 0 0,0 0-1 0 0,0 0 1 0 0,0 0 0 0 0,0 0-1 0 0,0 0 1 0 0,0 0-1 0 0,1 0 1 0 0,-1 0 0 0 0,0 0-1 0 0,0 0 1 0 0,0 0-1 0 0,0 0 1 0 0,0 0 0 0 0,0 0-5 0 0,6 0 122 0 0,1 0-33 0 0,6 0 9 0 0,1 0-73 0 0,19 0-26 0 0,-22 0 38 0 0,-2 0 43 0 0,7-2 10 0 0,3-5-27 0 0,-8 2-26 0 0,-4 3 19 0 0,1-2 0 0 0,-1 1 1 0 0,0-1-1 0 0,3-2-56 0 0,15-6 135 0 0,-8 5 15 0 0,-2-1-79 0 0,-2 0-67 0 0,-1 0-58 0 0,-6 4 1 0 0,1-1-67 0 0,0-1 0 0 0,0 1 0 0 0,3-5 120 0 0,8-9-281 0 0,0 0-104 0 0,-12 13 222 0 0,-1 0 40 0 0,-3 4 77 0 0,1-1 0 0 0,-1 1 0 0 0,-1-1 0 0 0,1 1 1 0 0,0-1-1 0 0,-1 0 0 0 0,1 0 0 0 0,-1 0 1 0 0,1-2 45 0 0,0-7-201 0 0,-1-2-99 0 0,0 7 168 0 0,0-1-33 0 0,4-7-238 0 0,2-13-341 0 0,-6 19 526 0 0,-3-1 33 0 0,-2-6-138 0 0,-2-7-95 0 0,3-2 38 0 0,3-4-36 0 0,1 4 80 0 0,-2 0 52 0 0,0 9 137 0 0,-1 2 43 0 0,-3-9-9 0 0,1 5 73 0 0,3 10 31 0 0,-1-1 1 0 0,2 0 0 0 0,-1-6 8 0 0,0-3-29 0 0,0 0 1 0 0,-5-17 28 0 0,3 16 3 0 0,0 1 1 0 0,1-18-4 0 0,2 6 65 0 0,0-41-30 0 0,0 50 16 0 0,0 0 49 0 0,0-3 92 0 0,0 1 109 0 0,0 11-102 0 0,0 0 36 0 0,0 0 40 0 0,0 1 42 0 0,0 8-107 0 0,0 3-8 0 0,0 0-25 0 0,0 0-90 0 0,3 3-10 0 0,5 10 25 0 0,-3 13 134 0 0,-5 23 191 0 0,0-31-301 0 0,0 90 627 0 0,0-8-57 0 0,-2-68-457 0 0,-5 7 12 0 0,5-28-135 0 0,0 1 0 0 0,0 0 1 0 0,1 10-117 0 0,1-16 66 0 0,-1 1 0 0 0,1-1 1 0 0,-1 1-1 0 0,-1-1 0 0 0,1 1 0 0 0,-1 0-66 0 0,-4 16 205 0 0,4 0-37 0 0,2 2 45 0 0,0-15-88 0 0,1 0 0 0 0,-2 0 0 0 0,0 0 0 0 0,0 0 0 0 0,-1 1-125 0 0,-2 6 169 0 0,2-11-85 0 0,0 1-1 0 0,0 0 1 0 0,1 0 0 0 0,0-1 0 0 0,0 1 0 0 0,1 0-84 0 0,0 2 129 0 0,-1-1 0 0 0,-1 0 0 0 0,1 1 0 0 0,-3 7-129 0 0,2-9 96 0 0,0 0 0 0 0,0 1 1 0 0,1-1-1 0 0,0 7-96 0 0,1-8-129 0 0,0-1 57 0 0,0 1 50 0 0,0-1 45 0 0,0 1 46 0 0,0 0 39 0 0,0 4 136 0 0,0 12 415 0 0,0-16-493 0 0,0 1-44 0 0,0-1-62 0 0,0 0-58 0 0,0 0-69 0 0,0 0-79 0 0,0-1-61 0 0,0 1-80 0 0,0-1-87 0 0,0 0-95 0 0,0 1-104 0 0,0-1-110 0 0,0 1-119 0 0,0 0-125 0 0,0-6-1159 0 0,0 0-1192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34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0 9152 0 0,'0'0'208'0'0,"0"0"33"0"0,0 0 14 0 0,-3 0-42 0 0,-7 0-114 0 0,-2 0 366 0 0,1 1-47 0 0,5 1-178 0 0,1-1-40 0 0,1 1-69 0 0,0 0-36 0 0,1 0-40 0 0,0 1-46 0 0,0 0 164 0 0,0-2-60 0 0,1 0-37 0 0,-1-1-35 0 0,0-1-14 0 0,1 3 34 0 0,-4 8 177 0 0,-4-4-4 0 0,4 4-2 0 0,-7-4 0 0 0,10-4-191 0 0,0 0 0 0 0,0 0 0 0 0,1 1 1 0 0,-1-1-1 0 0,0 1 0 0 0,1-1 0 0 0,0 1 1 0 0,0 0-1 0 0,0 0 0 0 0,0 0 0 0 0,0 0 0 0 0,1 1 1 0 0,-1-1-1 0 0,1 0 0 0 0,-1 4-41 0 0,-4 7 117 0 0,-1-2-36 0 0,-3 3 42 0 0,0-1-30 0 0,1 8-8 0 0,-4 37 64 0 0,10-41-111 0 0,-3 51 130 0 0,2-50-134 0 0,2-9-9 0 0,-1-1 0 0 0,2 1 0 0 0,-1 0 0 0 0,2 0 1 0 0,-1 2-26 0 0,1 6 33 0 0,-1-7-5 0 0,1-1-1 0 0,0 1 1 0 0,1 0 0 0 0,2 8-28 0 0,0-5 19 0 0,-1 3 21 0 0,2 0 1 0 0,0-1-1 0 0,1 0 1 0 0,6 13-41 0 0,-3-13 9 0 0,13 29 5 0 0,-19-40-2 0 0,0 0 0 0 0,1 0 0 0 0,-1-1 1 0 0,1 1-1 0 0,0-1 0 0 0,0 1 0 0 0,2 1-12 0 0,24 24 41 0 0,-17-19-33 0 0,-7-6 4 0 0,1 0-1 0 0,-1-1 1 0 0,1 0-1 0 0,-1 0 1 0 0,5 2-12 0 0,1 1 18 0 0,-7-5 1 0 0,-1 0 0 0 0,1 0 1 0 0,-1 0-1 0 0,1 0 0 0 0,0-1 0 0 0,0 0-19 0 0,0 0 18 0 0,0 0 0 0 0,0 0-1 0 0,0-1 1 0 0,0 0 0 0 0,1 0 0 0 0,2 0-18 0 0,-1 0 29 0 0,0 0 1 0 0,0 0-1 0 0,-1 0 1 0 0,1 1 0 0 0,6 1-30 0 0,4 3 60 0 0,7 1-7 0 0,0-2-42 0 0,0-4-42 0 0,4-4-44 0 0,-16 1 37 0 0,0-1 0 0 0,0 0 0 0 0,-1-1 0 0 0,1-1 38 0 0,26-13-26 0 0,-19 8 52 0 0,0 2 33 0 0,-10 5-38 0 0,-4 3-9 0 0,-1-1-1 0 0,0 1 1 0 0,1-1-1 0 0,-1 0 1 0 0,0 0-1 0 0,0-1 1 0 0,0 1 0 0 0,0-1-1 0 0,0 1 1 0 0,-1-1-1 0 0,1 0 1 0 0,0-2-12 0 0,7-8 53 0 0,3-7 90 0 0,0-1-1 0 0,2-5-142 0 0,-4-3 93 0 0,5-32 79 0 0,-16 58-161 0 0,1 0 0 0 0,-1 0 1 0 0,1 1-1 0 0,-1-1 1 0 0,0 0-1 0 0,0 0 0 0 0,0-1-11 0 0,0 4 0 0 0,0-6 13 0 0,0-10 41 0 0,0 1 0 0 0,-3-14-54 0 0,2 23 8 0 0,-1 0 0 0 0,1 0 0 0 0,-1 0 0 0 0,0 0-1 0 0,-3-5-7 0 0,-8-21 75 0 0,11 22-50 0 0,-4-11 9 0 0,-13-7-24 0 0,13 20-6 0 0,0-1 0 0 0,0 0 0 0 0,0-1-4 0 0,3 3 13 0 0,-2 0-1 0 0,1 0 0 0 0,-1 0 1 0 0,0 1-13 0 0,-20-22 12 0 0,-5-6-34 0 0,17 15-30 0 0,9 13 28 0 0,-1 0 0 0 0,0 0 0 0 0,0 0 0 0 0,0 0 0 0 0,0 1 0 0 0,-4-2 24 0 0,3 2-176 0 0,-1-1 63 0 0,1 1 52 0 0,-1 1 42 0 0,-2-3 40 0 0,-11-8 98 0 0,8 6-107 0 0,5 4-59 0 0,0 0-56 0 0,0 0-68 0 0,0 0-80 0 0,2 2-30 0 0,-1-1-72 0 0,0 0-80 0 0,0 1-87 0 0,0-1-95 0 0,-1 1-103 0 0,1-1-108 0 0,0 1-118 0 0,-7-3-940 0 0,-6-4-1064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36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81 7832 0 0,'-13'13'174'0'0,"10"-9"22"0"0,3 0-98 0 0,3 6-12 0 0,-3-9-47 0 0,5 7 70 0 0,1 2-24 0 0,-4 4-56 0 0,-2-7-29 0 0,0-5 0 0 0,0 0 0 0 0,0 0 0 0 0,0 0 0 0 0,0 1 0 0 0,0-1 0 0 0,0 0 0 0 0,1 0 0 0 0,-1 0 0 0 0,1 0 0 0 0,0 1 0 0 0,4 6 57 0 0,-2-4 39 0 0,0 0 49 0 0,-1 1 52 0 0,-2 1 53 0 0,0 1 119 0 0,0-6-240 0 0,0 0 1 0 0,0 0-1 0 0,0 0 1 0 0,0 1-1 0 0,0-1 1 0 0,0 0-1 0 0,1 0 1 0 0,-1 0-1 0 0,1 0 1 0 0,0 1-130 0 0,3 3 315 0 0,3 7 170 0 0,-5 0-176 0 0,1 1-46 0 0,4-1 51 0 0,-3-4-38 0 0,-2 3 57 0 0,-2-5-141 0 0,0 6 111 0 0,3-3-69 0 0,4-6-66 0 0,-7-4-158 0 0,1 0 0 0 0,-1 1 0 0 0,0-1 0 0 0,1 0 1 0 0,-1 1-1 0 0,1-1 0 0 0,-1 0 0 0 0,0 1 1 0 0,1-1-1 0 0,-1 0 0 0 0,0 1 0 0 0,1-1 0 0 0,-1 1 1 0 0,0-1-1 0 0,1 0 0 0 0,-1 1 0 0 0,0-1 1 0 0,0 1-1 0 0,0-1 0 0 0,0 1 0 0 0,1-1 0 0 0,-1 1 1 0 0,0-1-1 0 0,0 1 0 0 0,0-1 0 0 0,0 1 0 0 0,0-1 1 0 0,0 1-1 0 0,0-1 0 0 0,0 1 0 0 0,0-1 1 0 0,-1 1-11 0 0,1 3 44 0 0,0-1 99 0 0,0 1 94 0 0,0 6 408 0 0,0-7-462 0 0,0-1-85 0 0,0-1-49 0 0,0 1-60 0 0,0-2-71 0 0,0 3 284 0 0,0-3-30 0 0,0 0-5 0 0,0 0 7 0 0,0 0 22 0 0,0 0 10 0 0,0 0 2 0 0,0 0-8 0 0,0 0-32 0 0,-2-3-9 0 0,-8-13 15 0 0,-1-2-11 0 0,2 10-101 0 0,2 5-25 0 0,7 3-34 0 0,-1 0 1 0 0,1-1-1 0 0,-1 1 0 0 0,1 0 0 0 0,-1 0 1 0 0,1 0-1 0 0,0-1 0 0 0,-1 1 1 0 0,1 0-1 0 0,-1-1 0 0 0,1 1 1 0 0,-1 0-1 0 0,1-1 0 0 0,0 1 0 0 0,-1 0 1 0 0,1-1-1 0 0,0 1 0 0 0,-1-1 1 0 0,1 1-1 0 0,0-1 0 0 0,0 1 1 0 0,0-1-1 0 0,-1 1 0 0 0,1-1 0 0 0,0 1 1 0 0,0-1-1 0 0,0 1 0 0 0,0-1 1 0 0,0 1-1 0 0,0-1 0 0 0,0 1 1 0 0,0-1-1 0 0,0 1 0 0 0,0-1 1 0 0,0 1-1 0 0,0-1 0 0 0,0 1 0 0 0,0-1-3 0 0,-1-10 52 0 0,-6-2-23 0 0,6 12-25 0 0,0-1 0 0 0,0 1 0 0 0,1-1 0 0 0,-1 0 0 0 0,0 1 0 0 0,1-1 0 0 0,-1 0 1 0 0,1 0-1 0 0,-1 1 0 0 0,1-1 0 0 0,0 0 0 0 0,-1 0 0 0 0,1 0-4 0 0,0-18 37 0 0,0-11 1 0 0,3 5-39 0 0,1 16 2 0 0,-2 5-18 0 0,0 0 0 0 0,1 0 0 0 0,0 0 0 0 0,-1 1 0 0 0,3-2 17 0 0,3-2-4 0 0,-3 6 4 0 0,-4 2 0 0 0,0-1 0 0 0,-1 1 0 0 0,1 0 0 0 0,0-1 0 0 0,-1 1 0 0 0,1 0 0 0 0,-1-1 0 0 0,1 1 0 0 0,0-1 0 0 0,-1 1 0 0 0,1-1 0 0 0,-1 1 0 0 0,0-1 0 0 0,1 1 0 0 0,-1-1 0 0 0,1 1 0 0 0,-1-1 0 0 0,0 0 0 0 0,1 1 0 0 0,-1-1 0 0 0,0 1 0 0 0,1-1 0 0 0,1-4 0 0 0,2-1 0 0 0,1 0 0 0 0,-1 0 0 0 0,1 1 0 0 0,0 0 0 0 0,1 0 0 0 0,-1 0 0 0 0,1 1 0 0 0,0 0 0 0 0,0 0 0 0 0,0 0 0 0 0,1 1 0 0 0,3-2 0 0 0,18-8-72 0 0,-6-2-38 0 0,10-5-84 0 0,-30 19 174 0 0,1 1-1 0 0,-1-1 0 0 0,0 0 0 0 0,1 1 1 0 0,-1-1-1 0 0,1 1 0 0 0,-1 0 0 0 0,0 0 0 0 0,1 0 1 0 0,1 0 20 0 0,13-1-125 0 0,-13 0-37 0 0,-1-1 51 0 0,0 1 45 0 0,0-1 37 0 0,2 0 48 0 0,4-5 167 0 0,-6 5-152 0 0,-1 0-42 0 0,1 0-60 0 0,0 1-79 0 0,-1-1-4 0 0,0 1-47 0 0,1 0-54 0 0,-1 1-58 0 0,0-1 3 0 0,1 0-48 0 0,-1 1-50 0 0,1 0-54 0 0,0-1-57 0 0,0 1-59 0 0,0 0-63 0 0,1 0-66 0 0,6 0-1386 0 0,9 0-1185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36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10536 0 0,'0'0'233'0'0,"2"2"39"0"0,9 9 17 0 0,-9-7-77 0 0,0-1-107 0 0,-2 1-72 0 0,-1 1-56 0 0,1-2 51 0 0,0 6-1 0 0,0 13-58 0 0,0-15 47 0 0,0-1 32 0 0,0 4 105 0 0,0-5-30 0 0,0 0 37 0 0,2 7 236 0 0,2-3-55 0 0,3 4 37 0 0,-4 2-49 0 0,-3 17 340 0 0,0-19-414 0 0,0-5-113 0 0,0-1-41 0 0,1 11 332 0 0,1-4-99 0 0,1-1-88 0 0,1-2-77 0 0,-1-3-90 0 0,2 29 619 0 0,6-13-374 0 0,-8-13-85 0 0,-3-1-151 0 0,0 5 40 0 0,0 15 221 0 0,2-24-239 0 0,9 4-29 0 0,-8-7-8 0 0,-3-3-46 0 0,0 0-58 0 0,0 0-63 0 0,0 0-128 0 0,0 0-203 0 0,0 0 236 0 0,0 0-34 0 0,0 0-68 0 0,0 0 97 0 0,0 0-37 0 0,0 0-40 0 0,0 0-38 0 0,0 0-410 0 0,0 0 105 0 0,0 0-53 0 0,0 0-778 0 0,0 0-609 0 0,0 0-1161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37.2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336 65 6896 0 0,'0'0'200'0'0,"0"-3"-8"0"0,1-4-158 0 0,4 3-28 0 0,2-1-6 0 0,-5-1 17 0 0,-1 1 47 0 0,-1 5-64 0 0,0-2 132 0 0,0 2 152 0 0,0 0 251 0 0,0 0 10 0 0,0 0-17 0 0,0-3-93 0 0,-1-1-392 0 0,0 1 45 0 0,-1 0 108 0 0,-2 1 50 0 0,-6 1 273 0 0,2 1-252 0 0,2 0-169 0 0,5 0-82 0 0,0 0 0 0 0,1 0 0 0 0,-1 0 0 0 0,0 0 0 0 0,0 0 0 0 0,1 0 1 0 0,-1 0-1 0 0,0-1 0 0 0,1 1 0 0 0,-1 0 0 0 0,0 0 0 0 0,1-1 0 0 0,-1 1 0 0 0,1 0 0 0 0,-1-1 0 0 0,0 1 0 0 0,1 0 0 0 0,-1-1 0 0 0,1 1 1 0 0,-1-1-1 0 0,1 1 0 0 0,-1-1 0 0 0,1 1 0 0 0,-1-1 0 0 0,1 1 0 0 0,0-1-16 0 0,-1 0 16 0 0,1 1 0 0 0,0-1 0 0 0,-1 0 0 0 0,1 1 0 0 0,-1-1 0 0 0,1 1 0 0 0,-1-1 0 0 0,1 1 0 0 0,-1 0 0 0 0,0-1 0 0 0,1 1 0 0 0,-1 0 0 0 0,1-1 0 0 0,-1 1 0 0 0,0 0 0 0 0,1-1 0 0 0,-1 1 0 0 0,0 0-1 0 0,1 0 1 0 0,-1 0 0 0 0,0 0 0 0 0,1 0 0 0 0,-1 0 0 0 0,0 0 0 0 0,1 0 0 0 0,-1 0-16 0 0,-55 0 1099 0 0,42 0-823 0 0,-2 0 39 0 0,14 0-287 0 0,-1 0 1 0 0,1 0-1 0 0,-1 0 1 0 0,1 0-1 0 0,-1 1 1 0 0,1-1 0 0 0,-2 1-29 0 0,-4 7 157 0 0,8-8-151 0 0,0 1-1 0 0,-1-1 1 0 0,1 1 0 0 0,0-1 0 0 0,-1 0-1 0 0,1 1 1 0 0,0-1 0 0 0,-1 0 0 0 0,1 1-1 0 0,-1-1 1 0 0,1 0 0 0 0,0 1 0 0 0,-1-1-1 0 0,1 0 1 0 0,-1 0 0 0 0,1 0 0 0 0,-1 1-1 0 0,1-1 1 0 0,-1 0 0 0 0,1 0 0 0 0,-1 0-1 0 0,1 0 1 0 0,-1 0 0 0 0,1 0 0 0 0,-1 0-1 0 0,1 0 1 0 0,-1 0 0 0 0,1 0 0 0 0,-1 0-6 0 0,-31 0 212 0 0,30 0-204 0 0,1 0 1 0 0,0 0 0 0 0,-1 0-1 0 0,1 0 1 0 0,-1 0 0 0 0,1 1-1 0 0,-1-1 1 0 0,1 0 0 0 0,-1 1-1 0 0,1-1-8 0 0,-47 27 18 0 0,43-25-19 0 0,4-1 1 0 0,1-1-1 0 0,-1 0 1 0 0,0 0 0 0 0,1 1 0 0 0,-1-1-1 0 0,1 1 1 0 0,-1-1 0 0 0,0 0 0 0 0,1 1-1 0 0,-1-1 1 0 0,1 1 0 0 0,-1-1 0 0 0,1 1 0 0 0,-1-1-1 0 0,1 1 1 0 0,0-1 0 0 0,-1 1 0 0 0,1 0-1 0 0,0-1 1 0 0,-1 1 0 0 0,1 0 0 0 0,0 0 0 0 0,-3 4-8 0 0,3-4 5 0 0,-1 0 0 0 0,0 0 0 0 0,1-1 0 0 0,-1 1-1 0 0,0 0 1 0 0,0 0 0 0 0,0 0 0 0 0,1-1 0 0 0,-1 1 0 0 0,0 0 0 0 0,0-1-1 0 0,0 1 1 0 0,0-1 0 0 0,0 1 0 0 0,-1-1 0 0 0,1 1 3 0 0,-10 5-16 0 0,5 8 16 0 0,-4 2 0 0 0,9-16 0 0 0,1 1 0 0 0,0 0 0 0 0,0-1 0 0 0,-1 1 0 0 0,1 0 0 0 0,0-1 0 0 0,0 1 0 0 0,0 0 0 0 0,0 0 0 0 0,0-1 0 0 0,0 1 0 0 0,0 0 0 0 0,0 0 0 0 0,0-1 0 0 0,0 1 0 0 0,0 0 0 0 0,1 0 0 0 0,-1-1 0 0 0,0 1 0 0 0,0 0 0 0 0,1 0 0 0 0,1 4 0 0 0,1-2 0 0 0,21 21 0 0 0,-16-17 0 0 0,-5-4 0 0 0,1 0 0 0 0,-1 1 0 0 0,0-1 0 0 0,0 1 0 0 0,0-1 0 0 0,-1 1 0 0 0,-1-3-2 0 0,-1 0 0 0 0,0 0 1 0 0,1 0-1 0 0,-1 0 1 0 0,1 0-1 0 0,-1 0 1 0 0,1-1-1 0 0,-1 1 1 0 0,1 0-1 0 0,0 0 0 0 0,-1-1 1 0 0,1 1-1 0 0,0 0 1 0 0,0-1-1 0 0,-1 1 1 0 0,1-1-1 0 0,0 1 1 0 0,0-1-1 0 0,0 1 1 0 0,0-1-1 0 0,-1 0 0 0 0,1 1 1 0 0,0-1-1 0 0,0 0 1 0 0,0 0-1 0 0,0 0 1 0 0,1 0 1 0 0,9 3-25 0 0,43 24-96 0 0,-28-22 73 0 0,-5 6 36 0 0,6-6 0 0 0,-1 7-42 0 0,-1 4 47 0 0,-23-15 8 0 0,28 18-1 0 0,-1 8 0 0 0,-23-21 9 0 0,-2-3 2 0 0,0 1 0 0 0,-1-1-1 0 0,0 1 1 0 0,0 0 0 0 0,3 4-11 0 0,-2 6 121 0 0,-3-5-13 0 0,0 2 42 0 0,-1 2 57 0 0,0-10 8 0 0,0 0-2 0 0,-2 6-70 0 0,2-8-126 0 0,-1 0-1 0 0,1 1 0 0 0,-1-1 1 0 0,0 0-1 0 0,1 0 0 0 0,-1 0 1 0 0,0 0-1 0 0,0 0 0 0 0,1 0 1 0 0,-1 0-1 0 0,0 0 0 0 0,0 0 1 0 0,0-1-1 0 0,0 1 0 0 0,0 0 1 0 0,0-1-1 0 0,-1 1 0 0 0,0 0-16 0 0,-9 1 166 0 0,3 1 0 0 0,-6 2-135 0 0,-14 6-28 0 0,20-6-3 0 0,6-4 0 0 0,1 0 0 0 0,-1 0 0 0 0,1-1 0 0 0,-1 1 0 0 0,1 0 0 0 0,-1-1 0 0 0,1 1 0 0 0,-1 0 0 0 0,0-1 0 0 0,1 0 0 0 0,-1 1 0 0 0,0-1 0 0 0,1 0 0 0 0,-1 0 0 0 0,-52 0 8 0 0,31 0-43 0 0,10 0-23 0 0,0 0-38 0 0,-1 0-47 0 0,0 0-55 0 0,-15 0-88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37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10208 0 0,'0'0'298'0'0,"0"0"-3"0"0,0 0-119 0 0,0 0-54 0 0,0 0 127 0 0,0 0 229 0 0,0 0 24 0 0,0 0-210 0 0,0 0-128 0 0,0 0-41 0 0,0 0 8 0 0,0 0 36 0 0,0 0-20 0 0,0 0-42 0 0,0 0-152 0 0,0 0-22 0 0,0 0 4 0 0,0 0-36 0 0,0 0-18 0 0,0 0-37 0 0,0 0-42 0 0,0 0-47 0 0,0 0-51 0 0,0 0-48 0 0,0 0-42 0 0,0 0-37 0 0,0 0-125 0 0,0 0-37 0 0,0 0-1298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35.4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76 8656 0 0,'0'0'250'0'0,"0"0"4"0"0,0 0-106 0 0,0 0-51 0 0,0 0 99 0 0,3 2 181 0 0,-2-1-378 0 0,0 0 39 0 0,2 2 58 0 0,-1 0 42 0 0,10 8 439 0 0,-7-7-354 0 0,0 0-48 0 0,0-2-55 0 0,-4-2-90 0 0,0 1 0 0 0,-1-1 0 0 0,1 0 0 0 0,0 1 0 0 0,-1-1 0 0 0,1 0 0 0 0,-1 1 0 0 0,1-1 0 0 0,0 1 0 0 0,-1-1 0 0 0,1 1 1 0 0,-1-1-1 0 0,1 1 0 0 0,-1-1 0 0 0,0 1 0 0 0,1-1 0 0 0,-1 1 0 0 0,0-1 0 0 0,1 1 0 0 0,-1 0 0 0 0,0-1 0 0 0,1 1-30 0 0,1 4 123 0 0,7 9 238 0 0,11 3 243 0 0,-9-7-286 0 0,-1 0-59 0 0,-5-2-134 0 0,-1 0-51 0 0,-1 5 68 0 0,2 3 60 0 0,5 3 49 0 0,-1-6-101 0 0,6 11 142 0 0,0 0-11 0 0,-6-11-150 0 0,20 22 383 0 0,-24-24-345 0 0,-1-3-40 0 0,6 5 9 0 0,-8-10-102 0 0,1-1 0 0 0,-1 1 1 0 0,0 0-1 0 0,-1-1 0 0 0,1 1 1 0 0,1 3-37 0 0,4 8 154 0 0,6 1 92 0 0,-3-5-117 0 0,-7-7-1 0 0,-3-3 3 0 0,0 0 10 0 0,0 0 3 0 0,0 0 0 0 0,0 0 6 0 0,0 0 22 0 0,3 0 10 0 0,0-1-145 0 0,-1 1 0 0 0,1-1 0 0 0,0 0 0 0 0,0 0 0 0 0,-1-1 0 0 0,1 1 0 0 0,-1 0 0 0 0,1-1 0 0 0,-1 0 0 0 0,1 1 0 0 0,-1-1-1 0 0,0 0 1 0 0,0 0 0 0 0,1-1-37 0 0,13-18 191 0 0,-11 10-143 0 0,-3 1-44 0 0,-3-15 88 0 0,1-12-13 0 0,0 32-75 0 0,0 0-1 0 0,0 0 1 0 0,1 0-1 0 0,0 0 0 0 0,1-1-3 0 0,4-8 33 0 0,-5 13-31 0 0,0 0 0 0 0,0-1 0 0 0,-1 1 0 0 0,1-1 0 0 0,0 1 0 0 0,-1-1 1 0 0,1 1-1 0 0,-1-1 0 0 0,0 1 0 0 0,1-1 0 0 0,-1 1 0 0 0,0-1 0 0 0,0 0-2 0 0,0-36 2 0 0,0 12 50 0 0,0 25-51 0 0,0-1-1 0 0,0 0 1 0 0,1 0 0 0 0,-1 0 0 0 0,0 1-1 0 0,1-1 1 0 0,0 0 0 0 0,-1 0 0 0 0,1 1-1 0 0,0-1 1 0 0,0 1 0 0 0,0-1 0 0 0,0 0-1 0 0,0 1-4 0 0,0-1 0 0 0,0 1 0 0 0,0-1 0 0 0,-1 1 0 0 0,1-1-1 0 0,0 0 1 0 0,-1 0 0 0 0,1 1 0 0 0,-1-1 0 0 0,0 0 0 0 0,1 0 0 0 0,-1 0 0 0 0,0 0 4 0 0,1-4 5 0 0,0 2-42 0 0,5-2-136 0 0,-2 3-32 0 0,-3 2 181 0 0,-1 0 1 0 0,1 1-1 0 0,-1-1 1 0 0,0 0-1 0 0,1 1 0 0 0,-1-1 1 0 0,0 0-1 0 0,0 0 1 0 0,1 1-1 0 0,-1-1 0 0 0,0 0 1 0 0,0 0-1 0 0,0 1 1 0 0,0-1-1 0 0,0-1 24 0 0,0 2-26 0 0,0-1 0 0 0,0 0 0 0 0,0 0 0 0 0,0 1 0 0 0,0-1 0 0 0,0 0 0 0 0,0 0 0 0 0,1 1 0 0 0,-1-1 0 0 0,0 0 0 0 0,0 1 0 0 0,1-1 0 0 0,-1 0 0 0 0,0 1-1 0 0,1-1 1 0 0,-1 0 0 0 0,1 1 0 0 0,-1-1 0 0 0,1 1 0 0 0,-1-1 0 0 0,1 1 0 0 0,0-1 0 0 0,-1 1 0 0 0,1-1 0 0 0,0 1 26 0 0,4-5-386 0 0,-4 2 144 0 0,0-2-42 0 0,-1 3-529 0 0,0 2 473 0 0,0 0 183 0 0,0 0-37 0 0,0 0-2 0 0,0 0-38 0 0,0 0-43 0 0,0 0-49 0 0,0 0-51 0 0,0 0-48 0 0,0 0-43 0 0,0 0-38 0 0,0 0-143 0 0,0 0-37 0 0,0 0-1501 0 0</inkml:trace>
  <inkml:trace contextRef="#ctx0" brushRef="#br0" timeOffset="447.03">608 171 6448 0 0,'29'0'305'0'0,"-27"0"-128"0"0,1 0-19 0 0,5 0-128 0 0,13 0 50 0 0,-7 0 289 0 0,-1 0 35 0 0,31 0 1013 0 0,-25 0-839 0 0,3 0 24 0 0,-11-1-308 0 0,-8-4-38 0 0,2-2-52 0 0,6 2 80 0 0,-7-2-105 0 0,-4 7-168 0 0,0-1 0 0 0,1 1 0 0 0,-1-1 0 0 0,0 1 0 0 0,1-1 0 0 0,-1 1 0 0 0,0 0 0 0 0,1-1 0 0 0,-1 1 0 0 0,0 0-1 0 0,1-1 1 0 0,-1 1 0 0 0,0 0 0 0 0,1-1 0 0 0,-1 1 0 0 0,1 0 0 0 0,-1 0 0 0 0,1 0 0 0 0,-1-1 0 0 0,1 1 0 0 0,-1 0 0 0 0,1 0 0 0 0,-1 0 0 0 0,1 0 0 0 0,-1 0 0 0 0,1 0 0 0 0,-1 0 0 0 0,1 0 0 0 0,-1 0 0 0 0,1 0 0 0 0,-1 0 0 0 0,1 0-11 0 0,12 0 189 0 0,-12 0-186 0 0,-1 1 0 0 0,0-1-1 0 0,0 0 1 0 0,0 0 0 0 0,0 0 0 0 0,0 0 0 0 0,0 0 0 0 0,0 0-1 0 0,0 0 1 0 0,0 0 0 0 0,0 0 0 0 0,1 0 0 0 0,-1 0 0 0 0,0 0-1 0 0,0 0 1 0 0,0 0 0 0 0,0 0 0 0 0,0 0 0 0 0,0 0 0 0 0,0 0-1 0 0,0-1 1 0 0,0 1 0 0 0,0 0 0 0 0,0 0 0 0 0,1 0 0 0 0,-1 0-1 0 0,0 0 1 0 0,0 0 0 0 0,0 0 0 0 0,0 0 0 0 0,0 0 0 0 0,0 0-1 0 0,0 0 1 0 0,0 0 0 0 0,0 0 0 0 0,0 0 0 0 0,0 0-1 0 0,0-1 1 0 0,0 1 0 0 0,0 0 0 0 0,0 0 0 0 0,0 0 0 0 0,0 0-1 0 0,0 0 1 0 0,0 0 0 0 0,0 0 0 0 0,0 0 0 0 0,0 0 0 0 0,0-1-1 0 0,0 1 1 0 0,0 0 0 0 0,0 0 0 0 0,0 0 0 0 0,0 0 0 0 0,0 0-1 0 0,0 0 1 0 0,0 0-3 0 0,0-2 29 0 0,0 1-1 0 0,1-1 1 0 0,-1 1-1 0 0,0-1 1 0 0,1 1-1 0 0,-1-1 1 0 0,1 1-1 0 0,0-1 1 0 0,-1 1-1 0 0,1 0 1 0 0,0-1-1 0 0,0 1 1 0 0,0-1-29 0 0,2-1 38 0 0,-1 0-45 0 0,1 0 101 0 0,-3 1-4 0 0,0-24 35 0 0,0 4 24 0 0,-3 9-74 0 0,-7-3 10 0 0,7 2-15 0 0,3 14-69 0 0,0 0-1 0 0,0 0 1 0 0,0 0 0 0 0,0 0 0 0 0,0 0 0 0 0,0 0 0 0 0,0 0 0 0 0,0 0 0 0 0,0-1 0 0 0,0 1 0 0 0,0 0 0 0 0,0 0 0 0 0,0 0 0 0 0,0 0 0 0 0,0 0 0 0 0,0 0-1 0 0,0 0 1 0 0,0 0 0 0 0,0 0 0 0 0,0 0 0 0 0,0-1 0 0 0,0 1 0 0 0,0 0 0 0 0,0 0 0 0 0,0 0 0 0 0,0 0 0 0 0,0 0 0 0 0,0 0 0 0 0,0 0 0 0 0,0 0 0 0 0,0 0 0 0 0,0 0-1 0 0,-1 0 1 0 0,1 0 0 0 0,0 0 0 0 0,0 0 0 0 0,0 0 0 0 0,0 0 0 0 0,0-1 0 0 0,0 1 0 0 0,0 0 0 0 0,0 0 0 0 0,0 0 0 0 0,0 0 0 0 0,0 0 0 0 0,-1 0 0 0 0,1 0-1 0 0,0 0 1 0 0,0 0 0 0 0,0 0 0 0 0,0 0 0 0 0,0 0 0 0 0,0 0 0 0 0,0 0 0 0 0,0 1 0 0 0,0-1 0 0 0,-1 0-1 0 0,-12-3 21 0 0,8 0-7 0 0,-6-2 26 0 0,5 7-22 0 0,0 0 1 0 0,1 0 0 0 0,-1 1-1 0 0,-3 1-18 0 0,-7 10 56 0 0,-12 14 37 0 0,-8 8-18 0 0,33-33-64 0 0,0 1-1 0 0,0 0 1 0 0,0 0 0 0 0,1 0-1 0 0,0 0 1 0 0,-1 2-11 0 0,-10 15 43 0 0,11-17-42 0 0,0 0 0 0 0,0 0 1 0 0,1 0-1 0 0,-1 1 0 0 0,1-1 1 0 0,0 0-1 0 0,0 1 0 0 0,0-1 0 0 0,0 2-1 0 0,-1 41 0 0 0,3-45-1 0 0,-1 1 1 0 0,-1 0 0 0 0,1-1 0 0 0,0 1 0 0 0,-1 0 0 0 0,1-1 0 0 0,-1 1 0 0 0,0-1 0 0 0,0 1 0 0 0,0-1 0 0 0,0 1 0 0 0,-1 0 0 0 0,1 0 1 0 0,0-1 0 0 0,0 0 0 0 0,0 1 0 0 0,0-1-1 0 0,0 1 1 0 0,1 0 0 0 0,-1-1 0 0 0,1 1 0 0 0,0-1 0 0 0,-1 1 0 0 0,1 0 0 0 0,0 1-1 0 0,4 24 33 0 0,-2-24-19 0 0,0 1 1 0 0,-1 0-1 0 0,2-1 1 0 0,-1 1-1 0 0,0-1 1 0 0,1 0-1 0 0,1 2-14 0 0,0-1 17 0 0,0 0 0 0 0,1 0 0 0 0,-1-1 1 0 0,1 1-1 0 0,4 2-17 0 0,17 9 4 0 0,-24-16 0 0 0,-1 1-1 0 0,0 0 1 0 0,0 0-1 0 0,0 0 1 0 0,0 0 0 0 0,0-1-1 0 0,0 2 1 0 0,0-1-1 0 0,0 0 1 0 0,0 0-1 0 0,-1 0 1 0 0,2 1-4 0 0,-2-1 1 0 0,1 1-1 0 0,0-1 1 0 0,0 0-1 0 0,0 0 1 0 0,1 0 0 0 0,-1 0-1 0 0,0 0 1 0 0,0 0-1 0 0,0 0 1 0 0,1 0 0 0 0,-1 0-1 0 0,1-1 1 0 0,-1 1 0 0 0,0 0-1 0 0,1-1 1 0 0,-1 0-1 0 0,1 1 1 0 0,-1-1 0 0 0,1 0-1 0 0,-1 1 1 0 0,2-1-1 0 0,8 1-1 0 0,0-1 1 0 0,0 0 0 0 0,2-1 0 0 0,13 0-1 0 0,-7-2-2 0 0,-6-2-35 0 0,3 0-67 0 0,-3 1-51 0 0,2-1-146 0 0,5-5-120 0 0,6-3-90 0 0,-7 10-6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3:03.0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32 112 9072 0 0,'0'0'200'0'0,"0"0"33"0"0,0 0 15 0 0,0 3-36 0 0,0 7-93 0 0,0-8 4 0 0,3-1 140 0 0,-3-1-231 0 0,1 0-1 0 0,0 0 0 0 0,-1 0 0 0 0,1 1 1 0 0,0-1-1 0 0,-1 0 0 0 0,1 0 0 0 0,0 1 0 0 0,-1-1 1 0 0,1 0-1 0 0,-1 1 0 0 0,1-1 0 0 0,-1 0 1 0 0,1 1-1 0 0,-1-1 0 0 0,1 1 0 0 0,-1-1 1 0 0,1 1-1 0 0,-1-1 0 0 0,1 1 0 0 0,-1-1-31 0 0,6 10 403 0 0,-2-3-165 0 0,0-2-37 0 0,-2-3 45 0 0,-1 0-55 0 0,0-1-50 0 0,-1 1-40 0 0,0 0-23 0 0,0 0-34 0 0,-1 3 17 0 0,1-3-11 0 0,0-1 46 0 0,0 6 144 0 0,1-1-31 0 0,1 6 121 0 0,0 0-94 0 0,1-1-70 0 0,4 22 141 0 0,-6-18-149 0 0,-1 19 159 0 0,0 0-40 0 0,0-13-128 0 0,0-1-36 0 0,2 11 104 0 0,4 7 10 0 0,-3-26-146 0 0,-1 0 0 0 0,-1 1-1 0 0,0-1 1 0 0,0 0-81 0 0,-1 1 76 0 0,1-1 1 0 0,1 0-1 0 0,0 0 0 0 0,1 1-76 0 0,3 25 206 0 0,-4-7-11 0 0,-3-13-97 0 0,1 10 64 0 0,4 6 58 0 0,-2-23-158 0 0,2 7 83 0 0,-1 0 0 0 0,-1 0-1 0 0,0 7-144 0 0,-2-3 147 0 0,0 3-16 0 0,3 8-5 0 0,2-9-38 0 0,-3-14-41 0 0,0 1 0 0 0,0 0 0 0 0,-1 0 0 0 0,0 2-47 0 0,-1 86 368 0 0,0-92-334 0 0,1 0-1 0 0,0 1 0 0 0,0-1 0 0 0,1 0 0 0 0,0 0 1 0 0,2 6-34 0 0,-2-8 16 0 0,0 2 6 0 0,-1 0 1 0 0,0 1-1 0 0,0-1 0 0 0,-1 0 0 0 0,0 1 0 0 0,0-1 0 0 0,-1 5-22 0 0,0 5 19 0 0,1 31 122 0 0,0-46-88 0 0,0-2-21 0 0,0 0-124 0 0,0 0-16 0 0,0 0 29 0 0,0 0-23 0 0,0 0-65 0 0,-3-2-171 0 0,-7-9-306 0 0,8 9 372 0 0,1 1-3 0 0,1 0-60 0 0,0 0 121 0 0,0 1-37 0 0,0 0 251 0 0,0-1-290 0 0,0 0-38 0 0,0-2-426 0 0,-1 1 115 0 0,1 0-52 0 0,-2-3-799 0 0,-2-1-620 0 0,-5-4-1182 0 0</inkml:trace>
  <inkml:trace contextRef="#ctx0" brushRef="#br0" timeOffset="362.96">0 128 7856 0 0,'0'0'174'0'0,"0"0"29"0"0,0-3 13 0 0,2-5-75 0 0,5 3-69 0 0,0 2-62 0 0,9-10-10 0 0,0 2 47 0 0,0 7 101 0 0,-3 0 46 0 0,3-2 136 0 0,-7 1-101 0 0,4 0 47 0 0,-8 4-200 0 0,2-2 44 0 0,0 1 1 0 0,0 0-1 0 0,0 0 0 0 0,0 1 0 0 0,0 0 0 0 0,7 0-120 0 0,-11 1 39 0 0,48 1 535 0 0,-30 0-352 0 0,-4 1-68 0 0,0 1-41 0 0,-1 1-51 0 0,0 1-63 0 0,1 1 14 0 0,0-1 1 0 0,11 2-14 0 0,22 7 49 0 0,16 18 43 0 0,-61-30-85 0 0,-1 1 0 0 0,0 0 1 0 0,0 0-1 0 0,0 0 0 0 0,0 0 1 0 0,0 1-1 0 0,-1-1 0 0 0,3 4-7 0 0,7 7 38 0 0,1-1-23 0 0,-10-9-6 0 0,0-1-1 0 0,-1 1 0 0 0,1-1 1 0 0,-1 1-1 0 0,0 0 1 0 0,0 0-1 0 0,0 0 0 0 0,1 4-8 0 0,0 1 14 0 0,0 1 0 0 0,-1 0-1 0 0,0 0 1 0 0,-1 0-14 0 0,1-1 14 0 0,-1 1-1 0 0,2-1 1 0 0,-1 1 0 0 0,1-1-14 0 0,-1-2 16 0 0,0 1 1 0 0,0 0-1 0 0,-1-1 1 0 0,0 1-1 0 0,-1 0 1 0 0,0 0-1 0 0,0 6-16 0 0,0 60 94 0 0,-2-43-47 0 0,1-14-34 0 0,1-11 0 0 0,-1 0 1 0 0,0 0 0 0 0,-1-1 0 0 0,1 1-1 0 0,-1-1 1 0 0,-1 2-14 0 0,1-3 24 0 0,0 0 0 0 0,-1-1 0 0 0,0 1 0 0 0,0 0 0 0 0,0 0 1 0 0,-1 0-25 0 0,-12 24 123 0 0,-2 2 16 0 0,1-11 3 0 0,3-7 69 0 0,0 0 0 0 0,-9 5-211 0 0,-4 1 165 0 0,-1 0-40 0 0,-2 1-44 0 0,25-17-76 0 0,0 0 0 0 0,0 0 1 0 0,0-1-1 0 0,0 1 0 0 0,0-1 0 0 0,0 0 1 0 0,-2 0-6 0 0,3 0 7 0 0,-1-1-1 0 0,1 1 1 0 0,-1 0 0 0 0,1 0 0 0 0,-1 1 0 0 0,1-1-1 0 0,0 1 1 0 0,0-1 0 0 0,0 1 0 0 0,0 0 0 0 0,0 0 0 0 0,-1 2-7 0 0,2-2 3 0 0,0-1 1 0 0,0 1 0 0 0,0-1-1 0 0,0 1 1 0 0,0-1 0 0 0,0 0 0 0 0,0 0-1 0 0,-1 0 1 0 0,1 0 0 0 0,0 0-1 0 0,0-1 1 0 0,-1 1 0 0 0,1-1 0 0 0,-1 1-1 0 0,1-1 1 0 0,0 0 0 0 0,-1 0 0 0 0,1 0-1 0 0,-2 0-3 0 0,2 0 4 0 0,0 0 0 0 0,0 0 0 0 0,0 0-1 0 0,0 1 1 0 0,1-1 0 0 0,-1 1 0 0 0,0-1 0 0 0,0 1-1 0 0,0 0 1 0 0,0 0 0 0 0,0-1 0 0 0,1 1 0 0 0,-2 1-4 0 0,-7 4-31 0 0,-3-4-57 0 0,7-2 6 0 0,4 0 11 0 0,0 0-38 0 0,0 0-17 0 0,1 0-40 0 0,-1 0-43 0 0,1 0-51 0 0,-1 0-52 0 0,0 0-51 0 0,1 0-44 0 0,-1 0-38 0 0,0 0-133 0 0,0 0-38 0 0,0 0-160 0 0,-1 0-429 0 0</inkml:trace>
  <inkml:trace contextRef="#ctx0" brushRef="#br0" timeOffset="832.38">1198 0 4592 0 0,'0'0'133'0'0,"0"0"-28"0"0,0 0 10 0 0,0 0 56 0 0,-2 3 158 0 0,-9 8 291 0 0,8-9 20 0 0,1 1-5 0 0,0-2-568 0 0,0 1 37 0 0,-1 0 34 0 0,0 0 34 0 0,-1 1 35 0 0,1 1 34 0 0,-1 0 33 0 0,0 1 34 0 0,0 0 34 0 0,1 1 33 0 0,-11 18 105 0 0,7-14-285 0 0,-2-1 40 0 0,7-6-130 0 0,-1 0 1 0 0,1 0-1 0 0,0 0 0 0 0,0 1 0 0 0,0-1 0 0 0,0 0 0 0 0,-1 4-105 0 0,-2 7 276 0 0,1-3-107 0 0,-1-1-68 0 0,-11 22 342 0 0,-7 15 135 0 0,1 0-82 0 0,3 1-94 0 0,6-1-105 0 0,6-15 8 0 0,-3 15 198 0 0,2-14-155 0 0,1-1-80 0 0,4-9-12 0 0,1 1-103 0 0,3 5-61 0 0,3 7-33 0 0,2-13-21 0 0,-4-17-30 0 0,0 0 0 0 0,-1 1 1 0 0,0-1-1 0 0,0 1 0 0 0,-1-1 1 0 0,1 2-9 0 0,-1 2 31 0 0,0-1 1 0 0,1 1 0 0 0,1 0 0 0 0,-1-1 0 0 0,3 5-32 0 0,20 52 193 0 0,-16-44-137 0 0,-3-8-21 0 0,0-1-1 0 0,1 1 1 0 0,1-1-1 0 0,0 0 1 0 0,5 7-35 0 0,0-5 9 0 0,-4-6 11 0 0,-1 1 1 0 0,-1-1-1 0 0,1 1 0 0 0,-2 1-20 0 0,-2-7 6 0 0,-1 0 0 0 0,1 1-1 0 0,0-1 1 0 0,0-1-1 0 0,1 1 1 0 0,-1 0-1 0 0,1-1 1 0 0,2 3-6 0 0,9 7 25 0 0,6 14-15 0 0,0-11-3 0 0,3 2 40 0 0,-21-14-45 0 0,0-2 1 0 0,0 1-1 0 0,0 0 1 0 0,1-1-1 0 0,-1 1 1 0 0,1-1-1 0 0,-1 0 1 0 0,1 0-1 0 0,0 0 1 0 0,0-1-1 0 0,0 0 1 0 0,0 1-1 0 0,1-1-2 0 0,11 4 38 0 0,-6 0-29 0 0,-7-4-10 0 0,0 0 0 0 0,0 1-1 0 0,0-1 1 0 0,1 0 0 0 0,-1-1 0 0 0,0 1-1 0 0,0 0 1 0 0,1-1 0 0 0,-1 0-1 0 0,3 0 2 0 0,-3 0-76 0 0,6 0 44 0 0,-4 0-37 0 0,-2 0-93 0 0,-1 0 33 0 0,1 0-41 0 0,-1 0-71 0 0,0 0-64 0 0,1 0-69 0 0,-1 0-78 0 0,1 0-84 0 0,-1 0-93 0 0,1 0-98 0 0,0 0-108 0 0,3 0-1204 0 0,4 0-1160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34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7976 0 0,'0'0'174'0'0,"0"0"29"0"0,0 0 14 0 0,0 0 34 0 0,0 0 92 0 0,0 0 38 0 0,0 0 10 0 0,0 0-9 0 0,0 0-39 0 0,2 2-20 0 0,9 9-3 0 0,-8-8-6 0 0,-3 0-72 0 0,0-1-105 0 0,0 1-68 0 0,0 1-15 0 0,0-3 10 0 0,2 4 208 0 0,9 6 30 0 0,-8-8 130 0 0,-3-3 59 0 0,0 2 12 0 0,0 2-310 0 0,-1 9 154 0 0,4 0-94 0 0,2-5-124 0 0,2 4 83 0 0,-5 0-36 0 0,-2-3-50 0 0,1-2-35 0 0,5 8 64 0 0,1 1 6 0 0,-6-7-62 0 0,0 1 39 0 0,-2 5 11 0 0,2 30 331 0 0,1-28-351 0 0,2-2-27 0 0,4 21 159 0 0,-7-21-131 0 0,0 2 45 0 0,-2-5-85 0 0,1-4-19 0 0,0 1 0 0 0,0-1 0 0 0,1 0-1 0 0,1 8-70 0 0,4 0 87 0 0,0 1 32 0 0,-4 1 18 0 0,-3-8-81 0 0,0 16 64 0 0,1-23-100 0 0,0 0 0 0 0,0-1 1 0 0,0 1-1 0 0,1-1 0 0 0,-1 1 0 0 0,1 0 0 0 0,0-1 0 0 0,0 2-20 0 0,4 4 50 0 0,-4-6-40 0 0,0-1-1 0 0,0 0 1 0 0,0 1-1 0 0,0-1 1 0 0,-1 1-1 0 0,1-1 1 0 0,0 1-1 0 0,-1 0 1 0 0,0-1-1 0 0,1 1 1 0 0,-1 0-1 0 0,0-1 1 0 0,0 1-1 0 0,1 0-9 0 0,-1 8 49 0 0,0-4-31 0 0,0 1 23 0 0,0 2 30 0 0,0 4 47 0 0,0-10-38 0 0,0 0-13 0 0,0 7-40 0 0,0-10-26 0 0,-1 0 0 0 0,1 0 0 0 0,0 1-1 0 0,0-1 1 0 0,0 0 0 0 0,0 0 0 0 0,0 0 0 0 0,0 0 0 0 0,0 0 0 0 0,0 0 0 0 0,0 0 0 0 0,0 0 0 0 0,0 0 0 0 0,0 0 0 0 0,0 1 0 0 0,0-1 0 0 0,0 0 0 0 0,0 0 0 0 0,0 0-1 0 0,0 0 1 0 0,1 0 0 0 0,-1 0 0 0 0,0 0 0 0 0,0 0 0 0 0,0 0 0 0 0,0 0 0 0 0,0 0 0 0 0,0 1 0 0 0,0-1 0 0 0,0 0 0 0 0,0 0 0 0 0,0 0 0 0 0,0 0 0 0 0,0 0-1 0 0,0 0 1 0 0,0 0 0 0 0,0 0 0 0 0,1 0 0 0 0,-1 0 0 0 0,0 0 0 0 0,0 0 0 0 0,0 0 0 0 0,0 0 0 0 0,0 0 0 0 0,0 0 0 0 0,0 0 0 0 0,0 0 0 0 0,0 0 0 0 0,0 0 0 0 0,1 0-1 0 0,-1 0 1 0 0,0 0 0 0 0,0 0 0 0 0,0 0 0 0 0,0 0 0 0 0,0 0 0 0 0,0 0-1 0 0,1 0 1 0 0,0 0 0 0 0,-1 0 0 0 0,1 0 0 0 0,0 0 0 0 0,-1 0-1 0 0,1 0 1 0 0,0-1 0 0 0,-1 1 0 0 0,1 0 0 0 0,0 0 0 0 0,-1 0 0 0 0,1-1 0 0 0,0 1 0 0 0,-1 0-1 0 0,1-1 0 0 0,-1 0 0 0 0,1 1 0 0 0,-1-1 0 0 0,0 0 0 0 0,1 0 0 0 0,-1 0 0 0 0,0 1 0 0 0,0-1 0 0 0,1 0 0 0 0,-1 0 0 0 0,0 0 0 0 0,0 0 0 0 0,0 0 0 0 0,0 1 0 0 0,0-2 0 0 0,0-6-555 0 0,0 3 62 0 0,0 0 52 0 0,0 2 42 0 0,0 0-166 0 0,0 1-661 0 0,0 2 749 0 0,0-1-97 0 0,0-1-91 0 0,0 0-1693 0 0,0 1-1336 0 0</inkml:trace>
  <inkml:trace contextRef="#ctx0" brushRef="#br0" timeOffset="285.04">480 336 10448 0 0,'0'0'233'0'0,"0"0"39"0"0,0 0 16 0 0,0 0-32 0 0,0 1-192 0 0,0 1-36 0 0,0 11-17 0 0,1-3 3 0 0,1-4 37 0 0,3 2 82 0 0,0 3 140 0 0,-2 2 114 0 0,-3-6-169 0 0,-1-4-146 0 0,1-1 0 0 0,0 0-1 0 0,0 0 1 0 0,0 0 0 0 0,1 1 0 0 0,-1-1 0 0 0,0 0 0 0 0,1 0-1 0 0,0 0 1 0 0,0 1-72 0 0,12 21 533 0 0,-5-9-221 0 0,-3-6-143 0 0,-4-7-136 0 0,-1-1 1 0 0,1 1 0 0 0,-1-1 0 0 0,1 1 0 0 0,-1 0 0 0 0,0-1 0 0 0,0 1 0 0 0,0 0 0 0 0,0-1 0 0 0,0 1 0 0 0,0 0-34 0 0,0 0 36 0 0,0 1-1 0 0,-1-1 1 0 0,1 0 0 0 0,0 1 0 0 0,0-1-1 0 0,1 0 1 0 0,-1 1 0 0 0,0-1 0 0 0,1 0-1 0 0,0 0 1 0 0,0 1-36 0 0,9 10 210 0 0,-7-7-21 0 0,-3-5-181 0 0,0-1-1 0 0,0 1 1 0 0,0 0-1 0 0,0 0 1 0 0,0 0 0 0 0,0 0-1 0 0,0 0 1 0 0,1 0 0 0 0,-1-1-1 0 0,0 1 1 0 0,0 0 0 0 0,1 0-1 0 0,-1 0 1 0 0,1 0 0 0 0,-1-1-1 0 0,1 1 1 0 0,-1 0 0 0 0,1 0-8 0 0,6 12 57 0 0,-5-8-63 0 0,-2 0 0 0 0,1 1 0 0 0,0-1 0 0 0,-1 1 0 0 0,0 2 6 0 0,0-8-84 0 0,0 1 40 0 0,0-1 34 0 0,0 1 44 0 0,0 1 52 0 0,1-1-67 0 0,-1 0-63 0 0,0 1-80 0 0,0-1-57 0 0,-1 0-86 0 0,1 0-99 0 0,0 1-114 0 0,0-2 132 0 0,0 0-52 0 0,0 0-47 0 0,0 0-42 0 0,0 0-143 0 0,0 0-41 0 0,0 0-174 0 0,0 0-466 0 0</inkml:trace>
  <inkml:trace contextRef="#ctx0" brushRef="#br0" timeOffset="501.22">272 97 9960 0 0,'0'0'222'0'0,"0"0"30"0"0,0 0 20 0 0,0 0-24 0 0,0 0-138 0 0,0 0-4 0 0,0 0 20 0 0,0 0-105 0 0,0 0-79 0 0,0 0-73 0 0,0 0-100 0 0,0 0-119 0 0,0 0-107 0 0,1 0 58 0 0,-1 0-41 0 0,2 0-523 0 0,2 0-418 0 0,5 0-790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33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9848 0 0,'0'0'222'0'0,"0"0"30"0"0,0 0 19 0 0,0 0-95 0 0,0 0-29 0 0,0 0 36 0 0,0 0 142 0 0,0 0 261 0 0,0 0 20 0 0,0 0-37 0 0,0 0-389 0 0,0 0 47 0 0,2 3 107 0 0,7 8-53 0 0,-8-10-247 0 0,0 1-1 0 0,-1-1 0 0 0,1 1 1 0 0,-1-1-1 0 0,1 1 0 0 0,-1-1 1 0 0,0 1-1 0 0,1 0 1 0 0,-1-1-1 0 0,0 2-33 0 0,1 8 133 0 0,6 2-13 0 0,-6-12-106 0 0,0 1 1 0 0,0-1-1 0 0,0 1 1 0 0,-1 0-1 0 0,1-1 1 0 0,0 1-1 0 0,-1 0 1 0 0,1 0-1 0 0,-1-1 1 0 0,0 1-1 0 0,1 0 1 0 0,-1 0-1 0 0,0 0-14 0 0,0 8 82 0 0,0 13 43 0 0,0-3 14 0 0,0 17-67 0 0,0 1-59 0 0,0-37-135 0 0,0 1 92 0 0,0-1 68 0 0,0 2 127 0 0,0-2-155 0 0,0 0-55 0 0,0 0-67 0 0,0 0-102 0 0,0 0-117 0 0,0 0 115 0 0,0 0-38 0 0,0 0-39 0 0,0 0-42 0 0,0-1-1 0 0,0 0-51 0 0,0 0-43 0 0,0 0-40 0 0,0 0-137 0 0,0 0-39 0 0,0 0-165 0 0,0 0-448 0 0</inkml:trace>
  <inkml:trace contextRef="#ctx0" brushRef="#br0" timeOffset="215.73">113 0 9960 0 0,'0'0'222'0'0,"0"0"30"0"0,0 3 20 0 0,0 1-184 0 0,0 9 98 0 0,1-7-131 0 0,0 0-34 0 0,7 9 8 0 0,-3-5 51 0 0,-1-3 69 0 0,0-1 139 0 0,2 4 208 0 0,-3 0-53 0 0,-2 2-55 0 0,-1 1-65 0 0,-1-1-78 0 0,1-3-121 0 0,0-1-52 0 0,0 24 249 0 0,-1-31-313 0 0,1 1 1 0 0,1-1-1 0 0,-1 1 0 0 0,0-1 0 0 0,0 1 0 0 0,0-1 0 0 0,1 0 0 0 0,-1 1 0 0 0,1-1 1 0 0,-1 1-9 0 0,9 17 13 0 0,-4-9-36 0 0,-5-1-83 0 0,0-2 30 0 0,0-4-84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39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352 193 6384 0 0,'0'-3'184'0'0,"0"-8"-44"0"0,0 4-72 0 0,0 3-49 0 0,-1 0-45 0 0,-1 1 41 0 0,-5-7 4 0 0,1 4 52 0 0,6 6-71 0 0,-4-5 94 0 0,0 0 50 0 0,-2-7 245 0 0,-3-4 299 0 0,5 12-486 0 0,-1 0-33 0 0,0 2 1 0 0,-2-2 245 0 0,3-3-78 0 0,1 2-235 0 0,2 3-56 0 0,0 0 0 0 0,-1 0 0 0 0,1 0 1 0 0,0 0-1 0 0,-1 0 0 0 0,0 0 0 0 0,1 1 0 0 0,-1-1-46 0 0,-27-17 651 0 0,7 7-223 0 0,-2-1-52 0 0,19 10-118 0 0,1 2-87 0 0,1 0-54 0 0,0 2-55 0 0,0-1-28 0 0,0-2 50 0 0,-10-8 162 0 0,12 9-239 0 0,1 1 1 0 0,0 0 0 0 0,0 0 0 0 0,0-1 0 0 0,-1 1-1 0 0,1 0 1 0 0,0 0 0 0 0,-1 0 0 0 0,1 0 0 0 0,0-1-1 0 0,0 1 1 0 0,-1 0 0 0 0,1 0 0 0 0,0 0 0 0 0,-1 0-1 0 0,1 0 1 0 0,0 0 0 0 0,-1 0 0 0 0,1 0 0 0 0,0 0-1 0 0,-1 0 1 0 0,1 0 0 0 0,0 0 0 0 0,-1 0-1 0 0,1 0 1 0 0,0 0-8 0 0,-2 0-36 0 0,0 0 36 0 0,-4-1 97 0 0,-1 1 54 0 0,-10 1 268 0 0,8 2-248 0 0,-10 13 116 0 0,12-10-195 0 0,1-2-55 0 0,1-1-37 0 0,4-3 0 0 0,1 0 0 0 0,-1 0 0 0 0,1 1 0 0 0,-1-1 0 0 0,0 0 0 0 0,1 1 0 0 0,-1-1 0 0 0,1 1 0 0 0,-1-1 0 0 0,0 0 0 0 0,1 1 0 0 0,-1-1 0 0 0,1 1 0 0 0,0 0 0 0 0,-1-1 0 0 0,1 1 0 0 0,-1-1 0 0 0,1 1 0 0 0,0 0 0 0 0,0-1 0 0 0,-1 1 0 0 0,1 0 0 0 0,-2 4 0 0 0,-12 11-16 0 0,13-14 7 0 0,-1-1 0 0 0,1 1 1 0 0,-1 0-1 0 0,1 0 0 0 0,0 0 0 0 0,-1 0 1 0 0,1 1-1 0 0,0-1 0 0 0,1 0 1 0 0,-1 0-1 0 0,0 1 0 0 0,1-1 1 0 0,-1 0-1 0 0,1 1 9 0 0,-3 10-37 0 0,-4 3-10 0 0,2-7 50 0 0,1 3 36 0 0,1-4-23 0 0,-4 16 79 0 0,3 8 54 0 0,4-19-121 0 0,0 10-124 0 0,0 12-109 0 0,0-23 170 0 0,0-1 39 0 0,0-10 2 0 0,0 0 0 0 0,0 0 0 0 0,0 1 0 0 0,0-1 0 0 0,1 0 0 0 0,-1 1 0 0 0,0-1 0 0 0,1 0 0 0 0,-1 0 0 0 0,0 1 0 0 0,1-1 1 0 0,0 0-1 0 0,-1 0 0 0 0,1 0 0 0 0,0 0 0 0 0,-1 1 0 0 0,1-1 0 0 0,0 0 0 0 0,0-1 0 0 0,0 1 0 0 0,0 0 0 0 0,0 0 0 0 0,0 0 1 0 0,0 0-1 0 0,1 0-6 0 0,12 4 60 0 0,-9 6-48 0 0,6-6-12 0 0,-7 2 8 0 0,-4-7-6 0 0,0 1-1 0 0,1-1 0 0 0,-1 1 1 0 0,0-1-1 0 0,1 0 1 0 0,-1 1-1 0 0,0-1 0 0 0,1 0 1 0 0,-1 1-1 0 0,0-1 1 0 0,1 0-1 0 0,-1 1 0 0 0,1-1 1 0 0,-1 0-1 0 0,0 1 1 0 0,1-1-1 0 0,-1 0 0 0 0,1 0 1 0 0,-1 0-1 0 0,1 1 1 0 0,-1-1-1 0 0,1 0 0 0 0,-1 0 1 0 0,1 0-1 0 0,-1 0 1 0 0,1 0-1 0 0,-1 0 0 0 0,1 0 1 0 0,-1 0-1 0 0,1 0 1 0 0,-1 0-1 0 0,1-1-1 0 0,79 1 11 0 0,-78 0-11 0 0,-1 0 0 0 0,1 0 0 0 0,0 0 0 0 0,-1-1 0 0 0,1 1 0 0 0,0 0 0 0 0,-1-1 0 0 0,1 0 0 0 0,-1 1 0 0 0,1-1 0 0 0,-1 0 0 0 0,1 0 0 0 0,-1 0 0 0 0,1 0 0 0 0,6-4 0 0 0,24-11-19 0 0,-19 11-68 0 0,-5-9 10 0 0,1 7 42 0 0,-6 5 32 0 0,-1 1 1 0 0,-1-1-1 0 0,1 0 0 0 0,0 0 0 0 0,0 0 1 0 0,-1 0-1 0 0,1 0 0 0 0,-1 0 0 0 0,1 0 0 0 0,-1 0 1 0 0,1-1 2 0 0,24-29 0 0 0,-21 16 10 0 0,9 0 44 0 0,-2 0-3 0 0,2-11-33 0 0,-11 22-13 0 0,0-11 36 0 0,-4 15-41 0 0,1 0 1 0 0,0 0 0 0 0,0 1 0 0 0,0-1 0 0 0,0 0 0 0 0,1 0 0 0 0,-1 0-1 0 0,0 0 1 0 0,0 0 0 0 0,0 1 0 0 0,1-1 0 0 0,-1 0 0 0 0,0 0 0 0 0,1 0 0 0 0,-1 0-1 0 0,1 1 0 0 0,0 0 1 0 0,-1-1 0 0 0,1 1-1 0 0,-1 0 1 0 0,1 0 0 0 0,0-1 0 0 0,-1 1-1 0 0,1 0 1 0 0,0 0 0 0 0,0 0-1 0 0,-1 0 1 0 0,1 0 0 0 0,0 0 0 0 0,-1 0-1 0 0,1 0 0 0 0,-1 0 0 0 0,0 0 1 0 0,0 0 0 0 0,0 0-1 0 0,0 0 1 0 0,0 0 0 0 0,1 0 0 0 0,-1 0-1 0 0,0 0 1 0 0,0 0 0 0 0,0 0 0 0 0,0 0-1 0 0,0 0 1 0 0,0 0 0 0 0,0 0 0 0 0,0 0-1 0 0,0 0 1 0 0,0 0 0 0 0,1 0 0 0 0,-1 0-1 0 0,0 0 1 0 0,0 0 0 0 0,0 0 0 0 0,0 0-1 0 0,0 0 1 0 0,0 0 0 0 0,0 0 0 0 0,0 0-1 0 0,0 0 1 0 0,0-1 0 0 0,0 1 0 0 0,0 0-1 0 0,1 0 1 0 0,-1 0 0 0 0,0 0 0 0 0,0 0-1 0 0,0 0 1 0 0,0 0 0 0 0,0 0 0 0 0,0 0-1 0 0,0 0 1 0 0,0 0 0 0 0,0 0 0 0 0,0-1-1 0 0,0 1 1 0 0,0 0 0 0 0,0 0 0 0 0,0 0-1 0 0,0 0 1 0 0,0 0 0 0 0,0 0 0 0 0,0 0-1 0 0,0 0 1 0 0,0 0 0 0 0,0-1 0 0 0,0 1-1 0 0,0 0 1 0 0,0 0 0 0 0,0 0-1 0 0,0 31 28 0 0,0 34 92 0 0,0-63-113 0 0,0 1 0 0 0,0-1 0 0 0,0 1-1 0 0,1-1 1 0 0,-1 0 0 0 0,1 1 0 0 0,0-1 0 0 0,-1 0 0 0 0,1 1 0 0 0,0-1 0 0 0,0 0 0 0 0,2 2-7 0 0,6 17 28 0 0,-4-10-28 0 0,-4-8 1 0 0,1 0 0 0 0,-1 0 0 0 0,0 0 1 0 0,0 1-1 0 0,0-1 0 0 0,-1 0 0 0 0,1 0 0 0 0,-1 1 0 0 0,1 1-1 0 0,-1-3 4 0 0,0 0 0 0 0,0 0 0 0 0,0-1-1 0 0,1 1 1 0 0,-1 0 0 0 0,1-1 0 0 0,-1 1-1 0 0,1-1 1 0 0,-1 1 0 0 0,1-1 0 0 0,0 1 0 0 0,0-1-1 0 0,0 1 1 0 0,0-1-4 0 0,4 7 1 0 0,16 40 71 0 0,-7-32-72 0 0,-13-15-146 0 0,0 0 45 0 0,0 0 39 0 0,-1 0 36 0 0,2 1 63 0 0,0 0 82 0 0,2 1 266 0 0,-2-2-293 0 0,-1 0-35 0 0,0-1-50 0 0,1 1-66 0 0,0-1-80 0 0,0 1-95 0 0,-1-1 0 0 0,0 1-61 0 0,1-1-66 0 0,0 0-72 0 0,-1 0-76 0 0,1 0-84 0 0,0 0-86 0 0,0 0-94 0 0,3 0-955 0 0,4 0-981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39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480 576 9384 0 0,'-2'0'208'0'0,"1"0"-197"0"0,1 0-1 0 0,-1 0 1 0 0,0 0 0 0 0,1 0 0 0 0,-1 0 0 0 0,1 0 0 0 0,-1 0-1 0 0,1-1 1 0 0,-1 1 0 0 0,1 0 0 0 0,-1 0 0 0 0,1 0 0 0 0,-1 0-1 0 0,1-1 1 0 0,-1 1 0 0 0,1 0 0 0 0,0 0 0 0 0,-1-1 0 0 0,1 1 0 0 0,-1 0-1 0 0,1-1 1 0 0,0 1 0 0 0,-1-1 0 0 0,1 1 0 0 0,0 0 0 0 0,-1-1-1 0 0,1 1 1 0 0,0-1 0 0 0,0 1 0 0 0,-1-1 0 0 0,1 1 0 0 0,0-1-1 0 0,0 1 1 0 0,0-1 0 0 0,0 1 0 0 0,0-1 0 0 0,0 1 0 0 0,0-1-1 0 0,0 1 1 0 0,0-1 0 0 0,0 1 0 0 0,0-1 0 0 0,0 0 0 0 0,0 1 0 0 0,0-1-1 0 0,0 1-10 0 0,0-9 151 0 0,-2 4-78 0 0,-5 1-21 0 0,7 4-52 0 0,-1-1 0 0 0,1 1-1 0 0,-1 0 1 0 0,1 0 0 0 0,-1-1 0 0 0,1 1 0 0 0,0 0-1 0 0,-1-1 1 0 0,1 1 0 0 0,0 0 0 0 0,-1-1 0 0 0,1 1-1 0 0,0-1 1 0 0,-1 1 0 0 0,1 0 0 0 0,0-1 0 0 0,0 1-1 0 0,0-1 1 0 0,-1 1 0 0 0,1-1 0 0 0,0 1 0 0 0,0-1-1 0 0,0 1 1 0 0,0-1 0 0 0,0 1 0 0 0,0-1 0 0 0,0 1-1 0 0,0-1 1 0 0,0 1 0 0 0,0-1 0 0 0,0 1 0 0 0,0-1 0 0 0,-2-10 22 0 0,-9 3 64 0 0,9 8-77 0 0,1-1-1 0 0,0 0 0 0 0,0 1 0 0 0,0-1 0 0 0,0 0 0 0 0,0 1 0 0 0,0-1 0 0 0,0 0 1 0 0,0 0-1 0 0,0 0 0 0 0,0 0 0 0 0,0 0 0 0 0,0 0 0 0 0,1 0 0 0 0,-1 0-8 0 0,-2-6 47 0 0,-13-19 134 0 0,9 19-93 0 0,-2 2 34 0 0,-1 0 61 0 0,-4-1 29 0 0,1 0 5 0 0,2 1-25 0 0,-2-1-1 0 0,10 5-147 0 0,0-1 0 0 0,-1 1-1 0 0,1 1 1 0 0,0-1 0 0 0,-1 0 0 0 0,1 1-1 0 0,-1 0-43 0 0,-6-1 133 0 0,-3 1 53 0 0,-4-1 99 0 0,13 0-208 0 0,-1 1-1 0 0,1 0 1 0 0,0 0 0 0 0,-1 0 0 0 0,1 0-1 0 0,-1 1 1 0 0,1-1 0 0 0,0 1 0 0 0,-4 2-77 0 0,-11 7 204 0 0,-8-4-123 0 0,22-4-78 0 0,-1 0 1 0 0,1 1-1 0 0,-1-1 1 0 0,1 1-1 0 0,0 1 0 0 0,0-1 1 0 0,0 1-4 0 0,-32 30 118 0 0,34-30-100 0 0,1-1-12 0 0,-1-1 0 0 0,1 1 0 0 0,0 0-1 0 0,1 0 1 0 0,-1 1 0 0 0,0-1 0 0 0,1 0 0 0 0,0 1 0 0 0,0-1 0 0 0,0 0 0 0 0,0 1 0 0 0,0 1-6 0 0,0 0 5 0 0,0-1 0 0 0,0 0 0 0 0,0 0 0 0 0,-1 0 0 0 0,1 0 0 0 0,-1 0 1 0 0,-1 1-6 0 0,0 0 0 0 0,0 1 0 0 0,0-1 0 0 0,0 1 0 0 0,1-1 0 0 0,0 1 0 0 0,0 0 0 0 0,0 2 0 0 0,1-1 0 0 0,-2 1 0 0 0,1-1 0 0 0,-4 7 0 0 0,3-6 0 0 0,0 0 0 0 0,0 0 0 0 0,1 1 0 0 0,0 0 0 0 0,0-1 0 0 0,1 1 0 0 0,1 0 0 0 0,-1 0 0 0 0,1-1 0 0 0,1 6 0 0 0,-1-2 0 0 0,0-9-3 0 0,0 0 0 0 0,0 0 0 0 0,1 0 0 0 0,-1-1 0 0 0,1 1 1 0 0,0 0-1 0 0,0 0 0 0 0,0-1 0 0 0,0 1 0 0 0,0-1 0 0 0,0 1 0 0 0,1-1 1 0 0,-1 1-1 0 0,1-1 0 0 0,0 0 0 0 0,0 0 3 0 0,10 18-34 0 0,-7-9 14 0 0,-5-10 18 0 0,1 1-1 0 0,-1-1 0 0 0,0 0 0 0 0,1 0 0 0 0,-1 0 1 0 0,1 0-1 0 0,0 0 0 0 0,-1 0 0 0 0,1 0 1 0 0,0 0-1 0 0,0 0 0 0 0,-1 0 0 0 0,1 0 0 0 0,0-1 1 0 0,0 1-1 0 0,0 0 0 0 0,0 0 0 0 0,1 0 3 0 0,30 15-10 0 0,-29-16 10 0 0,0 1 0 0 0,-1 0 0 0 0,1 0 0 0 0,0-1 0 0 0,0 0 0 0 0,0 1 0 0 0,0-1 0 0 0,0 0 0 0 0,0 0 0 0 0,3-1 0 0 0,9 0 13 0 0,-11 1-3 0 0,-1 0 1 0 0,1-1 0 0 0,-1 1-1 0 0,1-1 1 0 0,-1 0-1 0 0,1 0 1 0 0,-1 0 0 0 0,2-1-11 0 0,10-4 35 0 0,-2 2-27 0 0,3 0-31 0 0,3-7-42 0 0,8-2-7 0 0,-9 5-20 0 0,1-3-72 0 0,-10 6 98 0 0,-7 4 49 0 0,-1 0 0 0 0,1 1 0 0 0,-1-1 0 0 0,0 0 1 0 0,1-1-1 0 0,-1 1 0 0 0,0 0 0 0 0,1 0 0 0 0,0-2 17 0 0,6-14-203 0 0,-6 12 156 0 0,0 1 0 0 0,0 0 0 0 0,0-1 0 0 0,0 1 0 0 0,2-1 47 0 0,3-4-117 0 0,1-1-37 0 0,-6 9 122 0 0,-1-1-1 0 0,1 1 0 0 0,-1-1 1 0 0,0 0-1 0 0,0 0 0 0 0,1 1 0 0 0,-1-1 1 0 0,0-2 32 0 0,3-13-212 0 0,-1 3 87 0 0,3-1-29 0 0,-2 5 36 0 0,-2 2-14 0 0,-1 0-31 0 0,-1-1-61 0 0,0-14-212 0 0,0 0 54 0 0,0 0 47 0 0,0-1 38 0 0,0-19-166 0 0,0-61-477 0 0,0 91 848 0 0,-2 0 0 0 0,0 0 0 0 0,0 0 1 0 0,-4-8 91 0 0,5 17-20 0 0,-3-26-133 0 0,5 0 41 0 0,-1 13 50 0 0,0-44-95 0 0,0-5-27 0 0,0 45 164 0 0,0-1 36 0 0,0 5 31 0 0,0-1 38 0 0,0 1 43 0 0,0-1 48 0 0,0 16 76 0 0,0 2 11 0 0,0 0 1 0 0,0 0 0 0 0,0 0 0 0 0,0 0 0 0 0,0 2 1 0 0,0 2-162 0 0,0-1-54 0 0,0-1 0 0 0,0 0-1 0 0,0 1 1 0 0,0-1 0 0 0,0 1 0 0 0,1-1 0 0 0,-1 0 0 0 0,1 1 0 0 0,0 1-49 0 0,4 4 130 0 0,1 2 54 0 0,-4 3 38 0 0,-2 3-32 0 0,-1 0-43 0 0,0-6-59 0 0,1 1 0 0 0,0-1 0 0 0,0 0 0 0 0,1 0 0 0 0,0 0 0 0 0,2 7-88 0 0,8 4 257 0 0,-3 14 48 0 0,2 4-52 0 0,3 0 65 0 0,-2 15 71 0 0,0 0 24 0 0,-4-26-150 0 0,8 31 434 0 0,-10-37-464 0 0,0 4 132 0 0,-1-3-56 0 0,0-3-63 0 0,0-6-133 0 0,0-1-54 0 0,2 3 6 0 0,-5-13-54 0 0,0 0 0 0 0,0 1 0 0 0,0-1 1 0 0,0 0-1 0 0,0 1 0 0 0,0-1 0 0 0,-1 1 1 0 0,0 1-12 0 0,0-3 8 0 0,0-1 1 0 0,0 1 0 0 0,0 0 0 0 0,1-1 0 0 0,-1 1 0 0 0,0 0 0 0 0,1-1-1 0 0,-1 1 1 0 0,1 0 0 0 0,0-1 0 0 0,-1 1 0 0 0,1-1 0 0 0,0 1 0 0 0,0-1 0 0 0,1 2-9 0 0,3 4 61 0 0,7 18 166 0 0,-9-18-169 0 0,-1-3-24 0 0,-1 3 25 0 0,-1 12 62 0 0,0-17-33 0 0,0-2-8 0 0,0 0-40 0 0,0 0-119 0 0,0 0-65 0 0,0 0 54 0 0,0 0-69 0 0,0 0-85 0 0,0 0 73 0 0,0 0-39 0 0,0 0-42 0 0,0 0-39 0 0,0 0-397 0 0,0 0 95 0 0,0 0-55 0 0,0 0-763 0 0,0 0-602 0 0,0 0-1143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40.2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 17 10272 0 0,'0'0'246'0'0,"0"0"-118"0"0,0 0 54 0 0,0 0-88 0 0,0 0 88 0 0,-2 0 162 0 0,0 0-331 0 0,-2 0 135 0 0,-1 0 55 0 0,-6-1 330 0 0,8 0-408 0 0,1 0-42 0 0,-1-4 136 0 0,-2-2 71 0 0,5 7-282 0 0,-1-1 0 0 0,1 1 0 0 0,0 0 1 0 0,0 0-1 0 0,0 0 0 0 0,-1 0 1 0 0,1 0-1 0 0,0 0 0 0 0,0 0 0 0 0,-1 0 1 0 0,1 0-1 0 0,0 0 0 0 0,0 0 1 0 0,-1 0-1 0 0,1 0 0 0 0,0 0 0 0 0,0 0 1 0 0,-1 0-1 0 0,1 0 0 0 0,0 0 1 0 0,0 0-1 0 0,0 0 0 0 0,-1 0 0 0 0,1 1 1 0 0,0-1-1 0 0,0 0 0 0 0,-1 0 1 0 0,1 0-1 0 0,0 0 0 0 0,0 0 0 0 0,0 1 1 0 0,0-1-1 0 0,-1 0 0 0 0,1 0 1 0 0,0 1-9 0 0,-4 5 248 0 0,0-1-66 0 0,-7-3-84 0 0,10-2-90 0 0,-1 0 1 0 0,0 0-1 0 0,1 0 0 0 0,-1 1 1 0 0,0-1-1 0 0,1 0 1 0 0,-1 1-1 0 0,1 0 1 0 0,-1-1-1 0 0,0 1 1 0 0,1 0-1 0 0,-1 0 1 0 0,1-1-1 0 0,0 1 1 0 0,-1 0-1 0 0,1 1 0 0 0,0-1 1 0 0,-1 0-9 0 0,-1 3 23 0 0,0 0 1 0 0,0 0-1 0 0,0 1 1 0 0,0-1-1 0 0,1 1-23 0 0,-1 0 23 0 0,1-1 0 0 0,-1 0 0 0 0,0 0 0 0 0,0 0 0 0 0,0 1-23 0 0,-24 26 117 0 0,6-1-80 0 0,15-20-15 0 0,0 0-1 0 0,1 1 0 0 0,0-1 1 0 0,1 1-1 0 0,0 1-21 0 0,3-9 1 0 0,0 1 0 0 0,1 0 0 0 0,-1-1 0 0 0,1 1 1 0 0,-1 0-1 0 0,1-1 0 0 0,0 1 0 0 0,0 0 0 0 0,1 1-1 0 0,0 5 1 0 0,-1 38-1 0 0,0-47-1 0 0,0 1 1 0 0,0 0 0 0 0,0 0 0 0 0,0-1 0 0 0,0 1 0 0 0,1 0 0 0 0,-1-1 0 0 0,1 1-1 0 0,-1 0 1 0 0,1-1 0 0 0,0 1 0 0 0,0-1 0 0 0,-1 1 0 0 0,1-1 0 0 0,1 1 0 0 0,3 6-10 0 0,0 3-24 0 0,-4-9 31 0 0,0 1 0 0 0,0-1 0 0 0,0 0 0 0 0,0 0 0 0 0,1 0 0 0 0,-1 0 0 0 0,1 0 1 0 0,0 0-1 0 0,0 0 3 0 0,6 7-1 0 0,-6-6 0 0 0,0-1 0 0 0,0 1 0 0 0,1-1 0 0 0,-1 0 0 0 0,1 0 1 0 0,-1 0-1 0 0,3 1 1 0 0,-3-2-5 0 0,0-1-1 0 0,0 1 1 0 0,0 0 0 0 0,-1-1 0 0 0,1 0 0 0 0,0 1 0 0 0,0-1-1 0 0,0 0 1 0 0,2 0 5 0 0,137 0-10 0 0,-138 0 10 0 0,1 0 0 0 0,-1 0 0 0 0,0 0 0 0 0,0 0 0 0 0,0-1 0 0 0,0 1 0 0 0,0-1 0 0 0,0 0 0 0 0,0 0 0 0 0,0 0 0 0 0,0-1 0 0 0,0 1 0 0 0,-1-1 0 0 0,1 1 0 0 0,-1-1 0 0 0,2-1 0 0 0,0 1 3 0 0,0 0 1 0 0,1 0-1 0 0,-1 0 1 0 0,1 1-1 0 0,0-1 0 0 0,-1 1 1 0 0,3 0-4 0 0,13-4 52 0 0,-17 3-43 0 0,-1 1 1 0 0,0 0 0 0 0,0-1-1 0 0,0 1 1 0 0,0-1 0 0 0,0 0 0 0 0,0 1-1 0 0,0-1 1 0 0,-1 0 0 0 0,1 0 0 0 0,-1 0-1 0 0,1 0 1 0 0,-1-1 0 0 0,0 1 0 0 0,0 0-1 0 0,0-2-9 0 0,5-6 41 0 0,-3 6-7 0 0,1-1 0 0 0,0 1 1 0 0,-1 0-1 0 0,5-2-34 0 0,3-6 99 0 0,-1 0 48 0 0,-6 2-10 0 0,-3-2 40 0 0,-1-7 27 0 0,1-9 66 0 0,-1 9-133 0 0,-1 5-84 0 0,-2 3-78 0 0,1 7 39 0 0,0-1 1 0 0,0 0-1 0 0,0 1 1 0 0,-1 0-1 0 0,-1-2-14 0 0,-7-14 20 0 0,1 1 29 0 0,8 17-47 0 0,0 0-1 0 0,0 1 1 0 0,0-1-1 0 0,0 0 0 0 0,0 0 1 0 0,-1 1-1 0 0,-1-2-1 0 0,-18-13 13 0 0,5 2 14 0 0,0 3-65 0 0,6 4-18 0 0,-14-6-118 0 0,2 10 33 0 0,21 3 116 0 0,0 0 0 0 0,0 0 0 0 0,1 0-1 0 0,-1-1 1 0 0,0 1 0 0 0,0-1 0 0 0,0 1 0 0 0,1-1-1 0 0,-1 1 1 0 0,0-1 0 0 0,1 0 0 0 0,-1 0-1 0 0,0 0 1 0 0,0 0 25 0 0,-8-5-247 0 0,-6 4-97 0 0,6 2 153 0 0,7 0 84 0 0,0 0-38 0 0,1 0-10 0 0,-1 0-39 0 0,1 0-43 0 0,1 0-48 0 0,-1 0-53 0 0,1 0-48 0 0,0 0-44 0 0,1 0-37 0 0,-1 0-136 0 0,1 0-38 0 0,-1 0-1410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40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432 139 6336 0 0,'0'0'141'0'0,"-3"-3"23"0"0,-7-8 11 0 0,7 6-29 0 0,0-8-116 0 0,-2 2 1 0 0,1 3 58 0 0,1 2 46 0 0,2 2 36 0 0,0-5 675 0 0,2 4-541 0 0,-1-3-74 0 0,-3 0 244 0 0,-2 3-34 0 0,4 4-405 0 0,1 1 0 0 0,-1 0 0 0 0,1-1 0 0 0,-1 1 0 0 0,1-1 0 0 0,-1 1 0 0 0,1 0 0 0 0,-1-1 0 0 0,1 0 0 0 0,0 1 0 0 0,-1-1 0 0 0,1 1 0 0 0,0-1 0 0 0,-1 1 0 0 0,1-1 0 0 0,0 0 0 0 0,0 1 0 0 0,-1-1 0 0 0,1 0 0 0 0,0 1 0 0 0,0-1 0 0 0,0 0 0 0 0,0 1-36 0 0,0-1 9 0 0,0 1 1 0 0,0 0-1 0 0,0 0 1 0 0,0 0-1 0 0,0 0 1 0 0,0 0-1 0 0,0 0 1 0 0,0 0 0 0 0,0 0-1 0 0,0 0 1 0 0,0 0-1 0 0,0-1 1 0 0,0 1-1 0 0,0 0 1 0 0,0 0-1 0 0,0 0 1 0 0,0 0-1 0 0,0 0 1 0 0,0 0 0 0 0,0 0-1 0 0,0 0 1 0 0,0 0-1 0 0,0 0 1 0 0,0-1-1 0 0,0 1 1 0 0,0 0-1 0 0,0 0 1 0 0,0 0-1 0 0,0 0 1 0 0,0 0 0 0 0,-1 0-1 0 0,1 0 1 0 0,0 0-1 0 0,0 0 1 0 0,0 0-1 0 0,0 0 1 0 0,0 0-1 0 0,0 0 1 0 0,0 0-1 0 0,0 0 1 0 0,0 0 0 0 0,0 0-1 0 0,0 0 1 0 0,-1 0-1 0 0,1 0 1 0 0,0 0-1 0 0,0 0 1 0 0,0 0-1 0 0,0 0 1 0 0,0 0-1 0 0,0 0 1 0 0,0 0-1 0 0,0 0 1 0 0,0 0 0 0 0,0 0-1 0 0,-1 0 1 0 0,1 0-10 0 0,0 0 31 0 0,-1 0 0 0 0,1 0 0 0 0,-1 0 1 0 0,0 0-1 0 0,1 0 0 0 0,-1-1 0 0 0,1 1 0 0 0,-1 0 1 0 0,1 0-1 0 0,-1 0 0 0 0,0-1 0 0 0,1 1 0 0 0,-1 0 1 0 0,1-1-1 0 0,-1 1 0 0 0,1 0 0 0 0,0-1 1 0 0,-1 1-1 0 0,1-1 0 0 0,-1 1 0 0 0,1 0 0 0 0,0-1 1 0 0,-1 1-1 0 0,1-1-31 0 0,-1 0 31 0 0,1 0 1 0 0,-1 1-1 0 0,1-1 1 0 0,0 1-1 0 0,-1-1 1 0 0,0 0-1 0 0,1 1 1 0 0,-1-1-1 0 0,1 1 1 0 0,-1 0-1 0 0,0-1 0 0 0,1 1 1 0 0,-1-1-1 0 0,0 1 1 0 0,1 0-1 0 0,-1 0 1 0 0,0-1-1 0 0,0 1 1 0 0,1 0-1 0 0,-1 0 1 0 0,0 0-1 0 0,0 0 1 0 0,1 0-1 0 0,-1 0 1 0 0,0 0-32 0 0,-22-5 859 0 0,14 2-560 0 0,5 2-204 0 0,1 0-35 0 0,1 0-40 0 0,0 1-47 0 0,-3 4 203 0 0,0 0-44 0 0,-5-2-18 0 0,-2-2 49 0 0,-6 0 102 0 0,-3 4 57 0 0,13-2-265 0 0,-1 1 39 0 0,-1 1 57 0 0,1 0 0 0 0,0 1 0 0 0,0 0 1 0 0,-1 1-154 0 0,-37 29 201 0 0,16-6-150 0 0,24-22-51 0 0,3-4 0 0 0,1 0 0 0 0,0 1 0 0 0,0-1 0 0 0,0 1 0 0 0,0 0 0 0 0,0 0 0 0 0,-13 30 0 0 0,11-10 0 0 0,-3-17-1 0 0,8-7 2 0 0,0 0-1 0 0,-1 1 0 0 0,1-1 0 0 0,0 0 1 0 0,-1 0-1 0 0,1 0 0 0 0,0 1 1 0 0,0-1-1 0 0,-1 0 0 0 0,1 0 1 0 0,0 1-1 0 0,-1-1 0 0 0,1 0 0 0 0,0 0 1 0 0,0 1-1 0 0,0-1 0 0 0,-1 0 1 0 0,1 1-1 0 0,0-1 0 0 0,0 0 0 0 0,0 1 1 0 0,0-1-1 0 0,0 1 0 0 0,0-1 1 0 0,0 0-1 0 0,0 1 0 0 0,0-1 1 0 0,0 0-1 0 0,0 1 0 0 0,0-1 0 0 0,0 1 1 0 0,0-1-1 0 0,0 0 0 0 0,0 1 1 0 0,0-1-1 0 0,0 0 0 0 0,0 1 0 0 0,0-1 1 0 0,1 0-1 0 0,-1 1 0 0 0,0-1 1 0 0,0 0-1 0 0,0 1 0 0 0,1-1 1 0 0,-1 0-1 0 0,0 1 0 0 0,5 7 26 0 0,-4-7-23 0 0,0 0 0 0 0,0 1 0 0 0,0-1 0 0 0,0 1-1 0 0,-1-1 1 0 0,1 1 0 0 0,0 0 0 0 0,-1-1 0 0 0,0 1 0 0 0,1 0 0 0 0,-1-1 0 0 0,0 1 0 0 0,0 0 0 0 0,1 0-3 0 0,-2-2 0 0 0,1 1 0 0 0,0-1 0 0 0,0 1 0 0 0,0-1 0 0 0,0 1 0 0 0,0-1 0 0 0,0 1 0 0 0,0-1 0 0 0,0 1 0 0 0,0-1 0 0 0,0 1 0 0 0,0-1 0 0 0,0 1 0 0 0,1-1 0 0 0,-1 1 0 0 0,0-1 0 0 0,0 1 0 0 0,0-1 0 0 0,1 1 0 0 0,-1-1 0 0 0,0 0 0 0 0,1 1 0 0 0,-1-1 0 0 0,0 1 0 0 0,1-1 0 0 0,-1 0 0 0 0,0 1 0 0 0,1-1 0 0 0,-1 0 0 0 0,1 1 0 0 0,-1-1 0 0 0,1 0 0 0 0,-1 0 0 0 0,0 0 0 0 0,1 1 0 0 0,-1-1 0 0 0,1 0 0 0 0,-1 0 0 0 0,7 3 0 0 0,23 11 0 0 0,-22-13 0 0 0,0-3 0 0 0,2 3 0 0 0,-8-1 5 0 0,0 0 0 0 0,0 0-1 0 0,0 0 1 0 0,0 0 0 0 0,0 0 0 0 0,0 0 0 0 0,0-1-1 0 0,0 1 1 0 0,0-1 0 0 0,0 1 0 0 0,0-1-5 0 0,6-4 9 0 0,19-6-7 0 0,-16 7-2 0 0,0 0 0 0 0,0-1 0 0 0,-1 0 0 0 0,0 0 0 0 0,1-1 0 0 0,8-6 6 0 0,-4 5 41 0 0,7-6-26 0 0,-14-1 22 0 0,3 8-32 0 0,-10 5-10 0 0,0 1-1 0 0,0-1 1 0 0,0 1-1 0 0,0-1 1 0 0,0 1 0 0 0,0-1-1 0 0,0 1 1 0 0,0-1 0 0 0,0 0-1 0 0,0 0 1 0 0,0 1 0 0 0,-1-1-1 0 0,1 0 1 0 0,0 0 0 0 0,0 0-1 0 0,-1 0 0 0 0,6-13 43 0 0,4 9-32 0 0,-4-8-11 0 0,4-1 10 0 0,-7 9 33 0 0,-3-6-45 0 0,0 9-24 0 0,3 4-13 0 0,10 9-58 0 0,-6-8 54 0 0,-6-3 39 0 0,-1 0 0 0 0,1 1 0 0 0,-1-1 0 0 0,0 0 0 0 0,1 0 0 0 0,-1 0 0 0 0,1 1 0 0 0,-1-1 0 0 0,1 0 0 0 0,-1 1 0 0 0,1-1 0 0 0,-1 0 0 0 0,0 1 0 0 0,1-1 0 0 0,-1 0 0 0 0,0 1 1 0 0,1-1-1 0 0,-1 1 0 0 0,0-1 0 0 0,0 1 0 0 0,1-1 0 0 0,-1 1 0 0 0,0-1 0 0 0,0 0 0 0 0,0 1 0 0 0,0 0 0 0 0,0-1 0 0 0,1 1 0 0 0,-1-1 0 0 0,0 1 0 0 0,0-1 0 0 0,0 1 0 0 0,0-1 0 0 0,-1 1 0 0 0,1-1 0 0 0,0 1 0 0 0,0-1 1 0 0,0 1 3 0 0,0 1-12 0 0,0-1 1 0 0,0 1 0 0 0,1 0 0 0 0,-1 0 0 0 0,1-1 0 0 0,-1 1 0 0 0,1 0 0 0 0,-1 0 0 0 0,1-1 0 0 0,0 1 0 0 0,0-1-1 0 0,0 1 1 0 0,0 0 11 0 0,0-1-11 0 0,0 1 0 0 0,0-1 1 0 0,0 1-1 0 0,-1 0 0 0 0,1-1 0 0 0,0 1 0 0 0,-1 0 0 0 0,1-1 0 0 0,-1 1 0 0 0,0 0 0 0 0,1 0 0 0 0,-1 0 0 0 0,0 0 11 0 0,2 12-73 0 0,4 4 13 0 0,-1-2 16 0 0,-3 4-14 0 0,-2-7 4 0 0,4 4-44 0 0,-3-12 76 0 0,2 2-17 0 0,-1 0 0 0 0,0 0 1 0 0,0 0-1 0 0,-1 1 0 0 0,0-1 1 0 0,0 6 38 0 0,1 10-83 0 0,3-3 44 0 0,-3-11 26 0 0,0-1-1 0 0,0 1 1 0 0,-1 0 0 0 0,0-1 0 0 0,0 2 13 0 0,-1 6-11 0 0,-1-9 0 0 0,1 1 0 0 0,0 0 0 0 0,1 0 0 0 0,0 0 0 0 0,1 1 11 0 0,2 8-9 0 0,-2-11 9 0 0,0 1 0 0 0,0 0-1 0 0,-1-1 1 0 0,0 1 0 0 0,-1 0 0 0 0,1 0 0 0 0,-1 8 0 0 0,-1-7 0 0 0,1 0 0 0 0,0 0 0 0 0,1 0 0 0 0,0 0 0 0 0,1 1 0 0 0,2 8 1 0 0,2 5 25 0 0,-3 3 33 0 0,-3 7 13 0 0,0 0 60 0 0,0 0 70 0 0,0-3 83 0 0,-1-19-139 0 0,0-1-37 0 0,-6 9 93 0 0,3-7-79 0 0,-6 10 258 0 0,4-5-112 0 0,2-4-118 0 0,0 5 76 0 0,3-16-199 0 0,0 1 1 0 0,1 0-1 0 0,-1 0 0 0 0,0 0 1 0 0,0-1-1 0 0,0 1 1 0 0,0 0-1 0 0,-1-1 1 0 0,1 1-1 0 0,0-1 1 0 0,-1 0-1 0 0,1 1 1 0 0,0-1-1 0 0,-1 0 0 0 0,0 0 1 0 0,1 0-1 0 0,-1 0 1 0 0,0 0-1 0 0,1 0 1 0 0,-1 0-1 0 0,-1 0-28 0 0,-10 2 144 0 0,-3 1 56 0 0,0 7 49 0 0,3 1-59 0 0,2-5-64 0 0,-3-1-33 0 0,-9 0 0 0 0,4-2-12 0 0,-35 14 142 0 0,31-9-194 0 0,19-8-23 0 0,1 0 0 0 0,-1-1 0 0 0,1 1 0 0 0,-1-1-1 0 0,0 1 1 0 0,1-1 0 0 0,-1 0 0 0 0,0 0 0 0 0,-1-1-6 0 0,-8 0 0 0 0,-5 2 0 0 0,9-1 0 0 0,0 0 0 0 0,0 0 0 0 0,0 0 0 0 0,0-1 0 0 0,-5-1 0 0 0,-7-8 1 0 0,8 2-58 0 0,4 3-35 0 0,2 1-58 0 0,0 1 18 0 0,0-1 14 0 0,3 2 11 0 0,1 1-17 0 0,0-1-43 0 0,1 0-13 0 0,-1 1-44 0 0,1-1-51 0 0,0 0-57 0 0,0 1 7 0 0,0-1-48 0 0,0 0-51 0 0,1 0-56 0 0,-1 0-58 0 0,1 0-64 0 0,0 0-66 0 0,-1-1-71 0 0,0-3-1494 0 0,2-4-1265 0 0,0 10 3496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43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11144 0 0,'0'0'248'0'0,"0"0"34"0"0,0 0 22 0 0,0 0-29 0 0,0 0-168 0 0,0 0 23 0 0,0 0 109 0 0,0 0 265 0 0,0 0 476 0 0,0 0 48 0 0,0 0-20 0 0,0 0-128 0 0,0 0-59 0 0,0 0-12 0 0,0 0-334 0 0,0 0-187 0 0,0 0-39 0 0,0 0 74 0 0,0 0 164 0 0,0 0-21 0 0,0 0-35 0 0,0 0-140 0 0,0 0-61 0 0,0 0-7 0 0,0 0-31 0 0,0 0-103 0 0,0 0-46 0 0,0 0-96 0 0,0 0-65 0 0,0 0 81 0 0,0 0-17 0 0,0 0-23 0 0,0 0-41 0 0,0 0-18 0 0,0 0-41 0 0,0 0-46 0 0,0 0-53 0 0,0 0-57 0 0,0 0-53 0 0,0 0-48 0 0,0 0-46 0 0,0 0-311 0 0,0 0-74 0 0,0 0-58 0 0,0 0-41 0 0,0 0-365 0 0,0 0-37 0 0,0 0-2864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0:42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7512 0 0,'0'0'166'0'0,"0"0"29"0"0,0 0 13 0 0,0-2-29 0 0,0-6-116 0 0,0 5-9 0 0,0 1 78 0 0,0 2 152 0 0,0 0 253 0 0,0 0 21 0 0,0 0-9 0 0,0 0-45 0 0,0 0-21 0 0,0 0-3 0 0,0 0-23 0 0,2 0-96 0 0,-1-1-350 0 0,-1 1 0 0 0,1 0 0 0 0,-1 0 0 0 0,0 0 0 0 0,1 0 0 0 0,-1 0-1 0 0,1 0 1 0 0,-1 0 0 0 0,1 0 0 0 0,-1 0 0 0 0,0 0 0 0 0,1 1 0 0 0,-1-1-1 0 0,1 0 1 0 0,-1 0 0 0 0,0 0 0 0 0,1 0 0 0 0,-1 1 0 0 0,0-1 0 0 0,1 0 0 0 0,-1 0-1 0 0,0 1 1 0 0,1-1 0 0 0,-1 0 0 0 0,0 1 0 0 0,1-1 0 0 0,-1 0 0 0 0,0 1 0 0 0,0-1-1 0 0,1 0 1 0 0,-1 1 0 0 0,0-1 0 0 0,0 0 0 0 0,0 1 0 0 0,0-1 0 0 0,0 1 0 0 0,1-1-1 0 0,-1 0 1 0 0,0 1 0 0 0,0-1 0 0 0,0 1 0 0 0,0-1 0 0 0,0 1 0 0 0,0-1 0 0 0,0 0-1 0 0,-1 1 1 0 0,1-1 0 0 0,0 1 0 0 0,0-1-11 0 0,0 1 22 0 0,0 0-1 0 0,0 0 1 0 0,0 0-1 0 0,0 0 1 0 0,0-1-1 0 0,0 1 1 0 0,0 0-1 0 0,0 0 1 0 0,0 0-1 0 0,0 0 1 0 0,1-1-1 0 0,-1 1 1 0 0,0 0-1 0 0,1 0 1 0 0,-1 0-1 0 0,1-1 1 0 0,-1 1-1 0 0,1 0 1 0 0,-1 0-22 0 0,7 3 246 0 0,-7-4-229 0 0,1 1 1 0 0,-1-1-1 0 0,1 0 0 0 0,-1 0 1 0 0,1 1-1 0 0,-1-1 0 0 0,0 0 1 0 0,1 1-1 0 0,-1-1 0 0 0,0 1 1 0 0,1-1-1 0 0,-1 0 0 0 0,0 1 1 0 0,1-1-1 0 0,-1 1 0 0 0,0-1 1 0 0,0 1-1 0 0,0-1 0 0 0,1 1 1 0 0,-1-1-1 0 0,0 0 0 0 0,0 1 1 0 0,0-1-1 0 0,0 1 0 0 0,0-1 1 0 0,0 1-1 0 0,0 0 1 0 0,0-1-1 0 0,0 1 0 0 0,0-1 1 0 0,0 1-1 0 0,0-1-17 0 0,-1 7 180 0 0,1-5-127 0 0,0-1 0 0 0,0 1 0 0 0,0 0 0 0 0,0-1 0 0 0,0 1 0 0 0,0 0 1 0 0,0-1-1 0 0,1 1 0 0 0,-1 0 0 0 0,1-1 0 0 0,-1 1 0 0 0,1 1-53 0 0,6 1 188 0 0,-7-4-179 0 0,1 1 1 0 0,-1-1-1 0 0,1 0 0 0 0,-1 0 0 0 0,1 1 1 0 0,-1-1-1 0 0,0 0 0 0 0,1 1 0 0 0,-1-1 1 0 0,0 0-1 0 0,1 1 0 0 0,-1-1 0 0 0,0 1 1 0 0,1-1-1 0 0,-1 1 0 0 0,0-1 0 0 0,0 0 1 0 0,0 1-1 0 0,1-1 0 0 0,-1 1 0 0 0,0-1 1 0 0,0 1-1 0 0,0-1 0 0 0,0 1 0 0 0,0-1 1 0 0,0 1-1 0 0,0-1 0 0 0,0 1 0 0 0,0-1 1 0 0,0 1-1 0 0,0-1 0 0 0,0 1-9 0 0,0 0-190 0 0,0 0 64 0 0,0 0 56 0 0,0 0 50 0 0,0 1 81 0 0,0-1 89 0 0,0 5 572 0 0,0-4-596 0 0,0-1-34 0 0,0 0-45 0 0,0 1-59 0 0,0-1-72 0 0,0 1-82 0 0,0-1-62 0 0,0 0-84 0 0,0 1-91 0 0,0-1-101 0 0,0 0-109 0 0,0 1-117 0 0,0-1-126 0 0,0 0 379 0 0,0-1-35 0 0,0 0-1440 0 0,0 0-1109 0 0</inkml:trace>
  <inkml:trace contextRef="#ctx0" brushRef="#br0" timeOffset="247">145 1 7744 0 0,'0'0'174'0'0,"0"0"29"0"0,0 0 12 0 0,0 2-35 0 0,1 6-124 0 0,4-5 95 0 0,-2-1-18 0 0,1 1 43 0 0,1 8 338 0 0,2-7-167 0 0,-7-3-325 0 0,1-1 0 0 0,-1 0 0 0 0,1 0-1 0 0,-1 1 1 0 0,0-1 0 0 0,1 0 0 0 0,-1 1 0 0 0,1-1-1 0 0,-1 0 1 0 0,0 1 0 0 0,1-1 0 0 0,-1 0-1 0 0,0 1 1 0 0,0-1 0 0 0,1 1 0 0 0,-1-1 0 0 0,0 1-1 0 0,0-1 1 0 0,0 1 0 0 0,1-1 0 0 0,-1 1 0 0 0,0-1-1 0 0,0 1 1 0 0,0-1 0 0 0,0 1 0 0 0,0-1-1 0 0,0 1 1 0 0,0-1 0 0 0,0 1 0 0 0,0-1 0 0 0,0 1-1 0 0,-1 0-21 0 0,1-1 17 0 0,0 0 0 0 0,0 1-1 0 0,0-1 1 0 0,0 1 0 0 0,0 0-1 0 0,0-1 1 0 0,0 1 0 0 0,0-1-1 0 0,0 1 1 0 0,0-1 0 0 0,0 1-1 0 0,0-1 1 0 0,1 1 0 0 0,-1-1-1 0 0,0 0 1 0 0,0 1 0 0 0,0-1-1 0 0,1 1 1 0 0,-1-1 0 0 0,0 1-1 0 0,0-1 1 0 0,1 0 0 0 0,-1 1-1 0 0,0-1 1 0 0,1 1 0 0 0,-1-1-1 0 0,1 0 1 0 0,-1 0 0 0 0,0 1-1 0 0,1-1 1 0 0,-1 0 0 0 0,1 1-17 0 0,6 3 234 0 0,-2 9 120 0 0,6 1-22 0 0,-9-9-84 0 0,1 6-73 0 0,3-1-40 0 0,-1-2-33 0 0,0 4 39 0 0,-1-4-51 0 0,3 2 3 0 0,-5-7 0 0 0,-1 1-42 0 0,-1 5-14 0 0,-1-7-6 0 0,1 3-64 0 0,0 1 78 0 0,0 0 50 0 0,0 8 188 0 0,0-6-168 0 0,0-4-102 0 0,0-1-59 0 0,0-1-100 0 0,0-2-12 0 0,0 0-2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20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112 209 7584 0 0,'0'0'222'0'0,"3"2"-15"0"0,2 3-169 0 0,-4-5-37 0 0,-1 1 0 0 0,1-1-1 0 0,0 0 1 0 0,-1 0 0 0 0,1 1-1 0 0,-1-1 1 0 0,1 0 0 0 0,-1 0-1 0 0,1 0 1 0 0,-1 0 0 0 0,1 0-1 0 0,0 0 1 0 0,-1 0 0 0 0,1 0-1 0 0,-1 0 1 0 0,1 0 0 0 0,0 0-1 0 0,-1 0 1 0 0,1 0 0 0 0,-1 0-1 0 0,1-1 0 0 0,3-1 41 0 0,0-2 42 0 0,-2 3 266 0 0,0 0-76 0 0,0 0-65 0 0,-1 1-56 0 0,1-1-26 0 0,0 1-47 0 0,3 1 67 0 0,-3 0-53 0 0,-1-1 62 0 0,2 0 10 0 0,0-1 42 0 0,2 0 210 0 0,4-3 645 0 0,-7 2-782 0 0,1 1-54 0 0,-2 0-95 0 0,1-1-53 0 0,0 1-62 0 0,0 0-72 0 0,-1 1 119 0 0,1-1 0 0 0,-1 1-1 0 0,1 0 1 0 0,-1-1 0 0 0,0 1 0 0 0,1 0 0 0 0,-1 0 0 0 0,1 0 0 0 0,-1 0 0 0 0,1 0-63 0 0,-1 0 61 0 0,1 0 0 0 0,-1 0 0 0 0,1 0 0 0 0,-1-1 0 0 0,1 1 0 0 0,-1 0 0 0 0,1 0 0 0 0,-1-1 1 0 0,0 1-1 0 0,1-1-61 0 0,6-4 290 0 0,-7 4-235 0 0,1 0 0 0 0,-1 0 0 0 0,1 0-1 0 0,-1 1 1 0 0,1-1 0 0 0,-1 0 0 0 0,1 1 0 0 0,0-1 0 0 0,-1 1 0 0 0,1-1 0 0 0,0 1-1 0 0,-1 0 1 0 0,1 0 0 0 0,0 0-55 0 0,9-2 300 0 0,2-4 42 0 0,0-1-24 0 0,-2 6-59 0 0,-3 0-147 0 0,-1-1-39 0 0,7-9 41 0 0,-9 9-20 0 0,-3 2-83 0 0,0-1 1 0 0,0 1-1 0 0,0-1 0 0 0,-1 1 1 0 0,1-1-1 0 0,0 1 0 0 0,0-1 0 0 0,-1 0 1 0 0,1 0-1 0 0,-1 0 0 0 0,1 0 1 0 0,-1 0-1 0 0,1 0 0 0 0,-1-1 1 0 0,1 0-12 0 0,2 0 78 0 0,0 1-41 0 0,4 2-4 0 0,-8-1-22 0 0,0 0-9 0 0,0 0-1 0 0,0 0 0 0 0,0 0 0 0 0,0 0 0 0 0,1 0 1 0 0,-1 0-1 0 0,0 0 0 0 0,0 0 0 0 0,0 0 0 0 0,0 0 0 0 0,0 0 1 0 0,0 0-1 0 0,0 0 0 0 0,0 0 0 0 0,0 0 0 0 0,0 0 0 0 0,1 0 1 0 0,-1 0-1 0 0,0 0 0 0 0,0 0 0 0 0,0 0 0 0 0,0 0 0 0 0,0 0 1 0 0,0 0-1 0 0,0 0 0 0 0,0 0 0 0 0,0 0 0 0 0,0 0 0 0 0,0-1 1 0 0,0 1-1 0 0,1 0 0 0 0,-1 0 0 0 0,0 0 0 0 0,0 0 0 0 0,0 0 1 0 0,0 0-1 0 0,0 0 0 0 0,0 0 0 0 0,0 0 0 0 0,0 0 0 0 0,0 0 1 0 0,0-1-1 0 0,0 1 0 0 0,0 0 0 0 0,0 0 0 0 0,0 0 0 0 0,0 0 1 0 0,0 0-1 0 0,0 0 0 0 0,0 0 0 0 0,0 0 0 0 0,0 0 0 0 0,0 0 1 0 0,0-1-1 0 0,0 1 0 0 0,0 0 0 0 0,0 0-1 0 0,0-1 8 0 0,0-1 0 0 0,0 1-1 0 0,1-1 1 0 0,-1 1 0 0 0,0-1-1 0 0,1 1 1 0 0,0-1 0 0 0,-1 1-1 0 0,1-1 1 0 0,0 1 0 0 0,-1 0-1 0 0,1-1 1 0 0,1 0-8 0 0,3-3 7 0 0,-5 5-6 0 0,0-1 0 0 0,0 1 0 0 0,0 0 0 0 0,1 0 1 0 0,-1 0-1 0 0,0 0 0 0 0,0 0 0 0 0,0 0 0 0 0,0 0 0 0 0,0 0 0 0 0,0 0 1 0 0,0 0-1 0 0,0 0 0 0 0,0 0 0 0 0,1-1 0 0 0,-1 1 0 0 0,0 0 0 0 0,0 0 1 0 0,0 0-1 0 0,0 0 0 0 0,0 0 0 0 0,0 0 0 0 0,0 0 0 0 0,0-1 0 0 0,0 1 1 0 0,0 0-1 0 0,0 0 0 0 0,0 0 0 0 0,0 0 0 0 0,0 0 0 0 0,0 0 1 0 0,0-1-1 0 0,0 1 0 0 0,0 0 0 0 0,0 0 0 0 0,0 0 0 0 0,0 0 0 0 0,0 0 1 0 0,0 0-1 0 0,0 0 0 0 0,0-1 0 0 0,0 1 0 0 0,-1 0 0 0 0,1 0 0 0 0,0 0 1 0 0,0 0-1 0 0,0 0 0 0 0,0 0 0 0 0,0 0 0 0 0,0 0 0 0 0,0 0 0 0 0,0 0 1 0 0,0-1-1 0 0,-1 1 0 0 0,1 0 0 0 0,0 0 0 0 0,0 0-1 0 0,-11-10 73 0 0,7 4 10 0 0,4 1-48 0 0,-1 0-9 0 0,-6 0 25 0 0,7 5-48 0 0,-1-1 0 0 0,1 1 0 0 0,0 0 0 0 0,-1 0 0 0 0,1 0 0 0 0,-1-1 0 0 0,1 1 0 0 0,0 0 0 0 0,-1 0 0 0 0,1-1 0 0 0,0 1 0 0 0,0 0 0 0 0,-1-1 0 0 0,1 1 0 0 0,0-1 0 0 0,0 1 0 0 0,0 0 0 0 0,-1-1 0 0 0,1 1 0 0 0,0 0 0 0 0,0-1 0 0 0,0 1 0 0 0,0-1 0 0 0,0 1 0 0 0,0-1 0 0 0,0 1 0 0 0,0 0 0 0 0,0-1 0 0 0,0 1 0 0 0,0-1 0 0 0,0 1-3 0 0,-3-6 72 0 0,-10-4 0 0 0,-1 4-12 0 0,10 0-48 0 0,4 5-12 0 0,0 1 0 0 0,-1-1 0 0 0,1 1 0 0 0,0-1 0 0 0,-1 1 0 0 0,1 0 0 0 0,0-1 0 0 0,-1 1 0 0 0,1 0 0 0 0,0-1 0 0 0,-1 1 0 0 0,1 0 0 0 0,-1-1 0 0 0,1 1 0 0 0,0 0 0 0 0,-1 0 0 0 0,1-1 0 0 0,-1 1 0 0 0,1 0 0 0 0,-1 0 0 0 0,1 0 0 0 0,-1 0 0 0 0,1 0 0 0 0,-1 0 0 0 0,1 0 0 0 0,-1 0 0 0 0,1 0 0 0 0,-1 0 0 0 0,1 0 0 0 0,-1 0 0 0 0,1 0 0 0 0,-1 0 0 0 0,0 0 0 0 0,0 0 0 0 0,1 0 0 0 0,-1 0 0 0 0,0 0 0 0 0,1 0 0 0 0,-1 0 0 0 0,0 0 0 0 0,1 0 0 0 0,-1-1 0 0 0,0 1 0 0 0,1 0 0 0 0,-1 0 0 0 0,0-1 0 0 0,1 1 0 0 0,-1 0 0 0 0,1-1 0 0 0,-1 1 0 0 0,0-1 0 0 0,1 1 0 0 0,-1-1 0 0 0,1 1 0 0 0,-1-1 0 0 0,1 1 0 0 0,0-1 0 0 0,-1 1 0 0 0,1-1 0 0 0,-1 0 0 0 0,1 1 0 0 0,0-1 0 0 0,-1 1 0 0 0,1-1 0 0 0,-1 1 0 0 0,1-1 0 0 0,-1 1 0 0 0,1-1 0 0 0,-1 1 0 0 0,1-1 0 0 0,-1 1 0 0 0,0 0 0 0 0,1-1 0 0 0,-1 1 0 0 0,1 0 0 0 0,-1 0 0 0 0,0-1 0 0 0,1 1 0 0 0,-1 0 0 0 0,0 0 0 0 0,0 0 0 0 0,1 0 0 0 0,-1 0 0 0 0,0 0 0 0 0,1 0 0 0 0,-1 0 0 0 0,-6 0 0 0 0,5 0 0 0 0,-1-1 0 0 0,1 1 0 0 0,0 0 0 0 0,0 1 0 0 0,0-1 0 0 0,-1 0 0 0 0,1 1 0 0 0,0-1 0 0 0,0 1 0 0 0,-1 0 0 0 0,-5 4 0 0 0,6-4-1 0 0,1 0 0 0 0,0 0 0 0 0,-1-1 0 0 0,1 1 0 0 0,-1 0 0 0 0,0-1 0 0 0,1 1 0 0 0,-1 0 0 0 0,1-1 0 0 0,-1 0 0 0 0,0 1 0 0 0,1-1 0 0 0,-1 0 0 0 0,0 0 1 0 0,0 0-11 0 0,-1 0 0 0 0,1 1 0 0 0,0-1-1 0 0,-1 0 1 0 0,1 1 0 0 0,0 0 0 0 0,0 0 0 0 0,-1-1 0 0 0,1 1 0 0 0,0 1 0 0 0,-1 0 11 0 0,-20 8-69 0 0,19-8 68 0 0,-1 0-1 0 0,1 0 1 0 0,0 0 0 0 0,0 1-1 0 0,0 0 1 0 0,0 0-1 0 0,0 0 1 0 0,1 0 0 0 0,-1 1-1 0 0,1 0 2 0 0,-7 7 15 0 0,1 0 0 0 0,-6 10-15 0 0,3-6 100 0 0,0-3 40 0 0,7-7-62 0 0,1-1-1 0 0,-1 0 0 0 0,1 1 0 0 0,-2 3-77 0 0,0 2 82 0 0,2-5-36 0 0,0 0-1 0 0,0 1 1 0 0,1 0-1 0 0,0 0 1 0 0,-2 4-46 0 0,0 17 81 0 0,-2-14-35 0 0,6-12-38 0 0,1 1-1 0 0,-1-1 1 0 0,0 1 0 0 0,0-1-1 0 0,1 1 1 0 0,-1-1 0 0 0,1 1-1 0 0,-1 0 1 0 0,1-1 0 0 0,0 1-1 0 0,-1 0 1 0 0,1 0 0 0 0,0-1-1 0 0,0 1-7 0 0,4 21 97 0 0,6 0 46 0 0,-6-8-28 0 0,-4 0-42 0 0,0-14-68 0 0,-1 0 0 0 0,1 0 0 0 0,0 0 0 0 0,0 0 0 0 0,0 0 0 0 0,0 1 0 0 0,0-1 0 0 0,0 0 0 0 0,0 0 0 0 0,1 0 0 0 0,-1 0 0 0 0,0 0 0 0 0,0 1 0 0 0,1-1 0 0 0,-1 0 0 0 0,1 0 0 0 0,-1 0 0 0 0,1 0 0 0 0,0 0 0 0 0,-1 0 0 0 0,1 0 0 0 0,0-1 0 0 0,0 1 0 0 0,-1 0 0 0 0,1 0 0 0 0,0 0 0 0 0,0-1 0 0 0,0 1 0 0 0,0 0 0 0 0,0-1 0 0 0,0 1-5 0 0,13 7 72 0 0,-4 2-22 0 0,1 1-2 0 0,2-3 21 0 0,9 1-13 0 0,11 2-16 0 0,-11-4 21 0 0,-18-6-43 0 0,-1 0 1 0 0,1-1-1 0 0,0 1 1 0 0,-1-1-1 0 0,1 1 0 0 0,0-1 1 0 0,-1 0-1 0 0,1 0 0 0 0,1-1-18 0 0,8 0 68 0 0,2 2 19 0 0,-7-1-32 0 0,0 0 1 0 0,0 0-1 0 0,0-1 1 0 0,0 0-1 0 0,1 0-55 0 0,-1-2 59 0 0,1 1-39 0 0,2-1-63 0 0,0 0-95 0 0,1 1-111 0 0,-6 2 79 0 0,1-1-33 0 0,-2 1-17 0 0,1 0-1 0 0,-1 0 0 0 0,1-1 0 0 0,-1 0 1 0 0,0 0-1 0 0,2-1 221 0 0,18-9-850 0 0,7-5-283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23.5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416 96 8696 0 0,'0'0'197'0'0,"0"-3"24"0"0,0 3-188 0 0,1-8 67 0 0,-2 4 4 0 0,-2 0 103 0 0,-7-9-165 0 0,7 6-50 0 0,-3-1 6 0 0,-1 7 92 0 0,5 1 40 0 0,1-3 149 0 0,1 3-258 0 0,0 0-1 0 0,0-1 1 0 0,0 1-1 0 0,0-1 1 0 0,0 1 0 0 0,0-1-1 0 0,0 1 1 0 0,0-1-1 0 0,0 1 1 0 0,0 0 0 0 0,0-1-1 0 0,0 1 1 0 0,0-1 0 0 0,-1 1-1 0 0,1-1 1 0 0,0 1-1 0 0,0 0 1 0 0,0-1 0 0 0,-1 1-1 0 0,1 0 1 0 0,0-1-1 0 0,-1 1 1 0 0,1 0 0 0 0,0-1-1 0 0,-1 1 1 0 0,1 0-1 0 0,0 0 1 0 0,-1-1 0 0 0,1 1-1 0 0,0 0 1 0 0,-1 0-1 0 0,1 0 1 0 0,-1-1 0 0 0,1 1-1 0 0,0 0 1 0 0,-1 0-1 0 0,1 0 1 0 0,-1 0 0 0 0,1 0-1 0 0,-1 0 1 0 0,1 0-1 0 0,-1 0 1 0 0,1 0 0 0 0,0 0-1 0 0,-1 0 1 0 0,1 0-1 0 0,-1 0-20 0 0,-1 0 69 0 0,0 0-1 0 0,0 0 1 0 0,1 0-1 0 0,-1 0 0 0 0,0-1 1 0 0,0 1-1 0 0,1-1 1 0 0,-1 1-1 0 0,-1-2-68 0 0,-10-8 385 0 0,11 8-223 0 0,0 1-37 0 0,-1 0 33 0 0,-1 1-80 0 0,-1 1-41 0 0,2-1 57 0 0,-4 0 52 0 0,5 1-100 0 0,0-1 0 0 0,-1 0 0 0 0,1 0 0 0 0,0 0 0 0 0,0-1 0 0 0,0 1-1 0 0,-1 0 1 0 0,1-1 0 0 0,0 1 0 0 0,-1-2-46 0 0,-10-4 193 0 0,10 5-149 0 0,-1 0 0 0 0,1 0 0 0 0,0 0 0 0 0,-1 0 0 0 0,1 1 0 0 0,-1-1 0 0 0,1 1-44 0 0,-8-1 128 0 0,-2 1 48 0 0,0 0-4 0 0,2 0-47 0 0,-27 0 154 0 0,20 0-125 0 0,7 2-72 0 0,-2 4 0 0 0,12-5-71 0 0,-1 0-1 0 0,1 0 1 0 0,-1 0-1 0 0,1 0 0 0 0,-1-1 1 0 0,0 1-1 0 0,0 0 1 0 0,1-1-1 0 0,-1 0 0 0 0,0 1 1 0 0,0-1-1 0 0,0 0 1 0 0,0 0-11 0 0,1 0 4 0 0,-1 0-1 0 0,0 1 1 0 0,0-1 0 0 0,1 0 0 0 0,-1 1 0 0 0,0-1 0 0 0,0 1 0 0 0,1 0 0 0 0,-1 0 0 0 0,1-1 0 0 0,-1 1 0 0 0,0 0 0 0 0,1 0 0 0 0,0 1 0 0 0,-1-1 0 0 0,1 0 0 0 0,0 0 0 0 0,-1 1 0 0 0,1-1-4 0 0,-15 12 13 0 0,-16 3-13 0 0,23-13 0 0 0,9-3 0 0 0,-1 0 0 0 0,1 0 0 0 0,0 0 0 0 0,0 0 0 0 0,0 0 0 0 0,-1 0 0 0 0,1 0 0 0 0,0 0 0 0 0,0 0 0 0 0,-1 0 0 0 0,1 0 0 0 0,0 0 0 0 0,0 0 0 0 0,0 0 0 0 0,-1 1 0 0 0,1-1 0 0 0,0 0 0 0 0,0 0 0 0 0,0 0 0 0 0,-1 0 0 0 0,1 1 0 0 0,0-1 0 0 0,0 0 0 0 0,0 0 0 0 0,0 0 0 0 0,0 0 0 0 0,0 1 0 0 0,-1-1 0 0 0,1 0 0 0 0,0 0 0 0 0,0 1 0 0 0,0-1 0 0 0,0 0 0 0 0,0 0 0 0 0,-1 28 0 0 0,0-25-7 0 0,2 0 0 0 0,-1 0 1 0 0,0 0-1 0 0,0 0 1 0 0,1 0-1 0 0,0 0 1 0 0,-1 0-1 0 0,1 0 0 0 0,0-1 1 0 0,0 1-1 0 0,1 0 7 0 0,1 2-19 0 0,1 0 0 0 0,0 0 0 0 0,0-1-1 0 0,0 0 1 0 0,1 1 19 0 0,-4-4-1 0 0,14 15-27 0 0,-10-10 16 0 0,-1-1 0 0 0,1 0-1 0 0,0 0 1 0 0,0-1-1 0 0,1 1 1 0 0,0-1 0 0 0,-1-1-1 0 0,1 1 1 0 0,1-1 0 0 0,-1 0-1 0 0,1 0 13 0 0,17 10-49 0 0,16 16 30 0 0,-13-9 21 0 0,-24-18-3 0 0,1 0 1 0 0,1 0 0 0 0,-1 0 0 0 0,0 0 0 0 0,0-1 0 0 0,4 2 0 0 0,-5-3 1 0 0,0 1 0 0 0,0 0 0 0 0,0 0 0 0 0,-1 0 0 0 0,1 0 0 0 0,0 1-1 0 0,-1-1 1 0 0,1 1 0 0 0,-1 0 0 0 0,0-1 0 0 0,1 1 0 0 0,-1 1-1 0 0,0-2 7 0 0,1 1 0 0 0,-1 0 0 0 0,0-1 0 0 0,1 0 0 0 0,-1 1 0 0 0,1-1 0 0 0,-1 0 0 0 0,1 0 0 0 0,-1-1 0 0 0,2 1-7 0 0,10 5 49 0 0,-14-6-44 0 0,1 0-1 0 0,-1 1 0 0 0,1-1 0 0 0,-1 0 0 0 0,0 1 0 0 0,1-1 0 0 0,-1 0 0 0 0,0 1 0 0 0,1-1 0 0 0,-1 0 0 0 0,0 1 0 0 0,1-1 1 0 0,-1 1-1 0 0,0-1 0 0 0,0 1 0 0 0,0-1 0 0 0,1 0 0 0 0,-1 1 0 0 0,0-1 0 0 0,0 1 0 0 0,0-1 0 0 0,0 1 0 0 0,0-1 1 0 0,0 1-5 0 0,0 2 174 0 0,0-3 33 0 0,0 0 8 0 0,0 0 15 0 0,0 0 62 0 0,0 0 27 0 0,2 3-53 0 0,0 0-110 0 0,1-1-69 0 0,1 1-51 0 0,-3-2 3 0 0,0 0 21 0 0,0-1-55 0 0,-1 0-1 0 0,0 0 1 0 0,0 0 0 0 0,0 0 0 0 0,0 0 0 0 0,0 0-1 0 0,0 0 1 0 0,0 0 0 0 0,0 1 0 0 0,1-1 0 0 0,-1 0-1 0 0,0 0 1 0 0,0 0 0 0 0,0 0 0 0 0,0 0 0 0 0,0 0-1 0 0,0 0 1 0 0,0 0 0 0 0,0 0 0 0 0,0 1 0 0 0,0-1-1 0 0,0 0 1 0 0,0 0 0 0 0,0 0 0 0 0,0 0-1 0 0,0 0 1 0 0,0 0 0 0 0,0 1 0 0 0,0-1 0 0 0,0 0-1 0 0,0 0 1 0 0,0 0 0 0 0,0 0 0 0 0,0 0 0 0 0,0 0-1 0 0,0 0 1 0 0,0 1 0 0 0,0-1 0 0 0,0 0 0 0 0,0 0-1 0 0,0 0 1 0 0,0 0 0 0 0,0 0 0 0 0,0 0 0 0 0,0 0-1 0 0,0 1 1 0 0,0-1 0 0 0,-1 0 0 0 0,1 0 0 0 0,0 0-1 0 0,0 0 1 0 0,0 0 0 0 0,0 0 0 0 0,0 0 0 0 0,0 0-1 0 0,0 0 1 0 0,-1 0-5 0 0,-3 5 113 0 0,-13 11 377 0 0,8-11-314 0 0,2-2-103 0 0,-1-2-64 0 0,7-1 1 0 0,-1 0-1 0 0,0 0 0 0 0,1 0 0 0 0,-1 1 0 0 0,1-1 0 0 0,-1 1 0 0 0,1-1 1 0 0,-1 1-1 0 0,1 0 0 0 0,0-1 0 0 0,-1 1 0 0 0,1 0 0 0 0,-1 0-9 0 0,1 0 6 0 0,0 0-1 0 0,0 0 0 0 0,0-1 0 0 0,0 1 0 0 0,0 0 1 0 0,0-1-1 0 0,-1 1 0 0 0,1-1 0 0 0,0 0 0 0 0,0 1 1 0 0,-1-1-1 0 0,1 0 0 0 0,0 0 0 0 0,0 1 0 0 0,-1-1 1 0 0,1 0-1 0 0,0 0 0 0 0,-1-1 0 0 0,1 1 0 0 0,0 0 1 0 0,0 0-1 0 0,-1-1 0 0 0,1 1-5 0 0,-8-3 2 0 0,0 0 0 0 0,0 1 0 0 0,1 0 0 0 0,-1 1 0 0 0,0-1 0 0 0,0 2-1 0 0,-9 0-1 0 0,6 0-1 0 0,-13 0-86 0 0,13-1-3 0 0,2-1-36 0 0,3 0 1 0 0,-1-2-1 0 0,-4 0-65 0 0,8 3 91 0 0,0 0-34 0 0,1 0-10 0 0,-1 1-35 0 0,0 0-41 0 0,0 0-47 0 0,0 0-10 0 0,1 0-39 0 0,0 0-36 0 0,0 0-34 0 0,-2 0-245 0 0,1 0-56 0 0,-4 0-801 0 0,0 0-630 0 0,-2 0-1196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3:07.4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9616 0 0,'0'0'216'0'0,"0"0"32"0"0,0 0 12 0 0,0 0-76 0 0,0 0 0 0 0,0 0 77 0 0,0 0 235 0 0,0 0 427 0 0,0 0 34 0 0,0 0-29 0 0,0 0-527 0 0,0 0-37 0 0,0 0 324 0 0,0 0-14 0 0,0 0-17 0 0,0 0-61 0 0,0 0-27 0 0,0 0-8 0 0,0 0-30 0 0,0 0-124 0 0,0 0-58 0 0,0 0-12 0 0,0 0-25 0 0,0 0-101 0 0,0 0-47 0 0,0 0-11 0 0,0 0-15 0 0,0 0-82 0 0,0 0-114 0 0,0 0-55 0 0,0 3-14 0 0,0-2 58 0 0,0 0 48 0 0,0 1 93 0 0,0 0-70 0 0,0-1-35 0 0,0 0-37 0 0,0 0-56 0 0,0 0-64 0 0,0 1-74 0 0,0-1-86 0 0,-3-1-678 0 0,1 0 787 0 0,0 0 49 0 0,1 0-3 0 0,-1 0-44 0 0,1 0 0 0 0,0 0-45 0 0,0 0-49 0 0,0 0-56 0 0,1 0-60 0 0,-1 0-56 0 0,1 0-50 0 0,-1 0-44 0 0,1 0-168 0 0,0 0-43 0 0,0 0-204 0 0,0 0-553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26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7696 0 0,'0'0'225'0'0,"0"3"-8"0"0,3 7-131 0 0,2 0 69 0 0,0-1 39 0 0,2 4 163 0 0,-1-2-68 0 0,-3-3-108 0 0,-2-7-137 0 0,-1 1 0 0 0,1-1 0 0 0,-1 1 1 0 0,0-1-1 0 0,1 1 0 0 0,-1-1 0 0 0,0 0 0 0 0,0 1 1 0 0,0-1-1 0 0,0 1-44 0 0,0 0 52 0 0,0-1 0 0 0,0 0 1 0 0,0 1-1 0 0,0-1 0 0 0,0 1 1 0 0,1-1-1 0 0,-1 1 0 0 0,1-1 1 0 0,-1 0-1 0 0,1 1-52 0 0,25 30 1155 0 0,-22-24-877 0 0,-1-1-79 0 0,-1 0-38 0 0,0 3-21 0 0,0-1-36 0 0,0-1-5 0 0,1-1 26 0 0,1 1 55 0 0,0 0-25 0 0,2 2 62 0 0,-3 4 47 0 0,-1-1-15 0 0,4-3-55 0 0,-1-1-57 0 0,1 4 145 0 0,0-9-98 0 0,-5-3-172 0 0,-1-1 1 0 0,0 0 0 0 0,1 0 0 0 0,-1 1 0 0 0,1-1-1 0 0,-1 0 1 0 0,1 1 0 0 0,-1-1 0 0 0,0 0 0 0 0,1 1-1 0 0,-1-1 1 0 0,0 1 0 0 0,0-1 0 0 0,1 0-1 0 0,-1 1 1 0 0,0-1 0 0 0,0 1 0 0 0,1-1 0 0 0,-1 1-1 0 0,0-1 1 0 0,0 1 0 0 0,0-1 0 0 0,0 1 0 0 0,0-1-1 0 0,0 1 1 0 0,0-1 0 0 0,0 1 0 0 0,0-1 0 0 0,0 1-1 0 0,0-1 1 0 0,0 1 0 0 0,0 0-13 0 0,0 3-26 0 0,0 1 103 0 0,0-1 49 0 0,0 0 41 0 0,0 10 492 0 0,0-8-412 0 0,0-2-76 0 0,0-2-128 0 0,0 0-36 0 0,0 1 152 0 0,0-3-3 0 0,0 0-17 0 0,0 0-10 0 0,0 0-1 0 0,0 0-8 0 0,-3 0-34 0 0,1-1-77 0 0,1 1-1 0 0,-1 0 1 0 0,0-1 0 0 0,0 1-1 0 0,0-1 1 0 0,1 0 0 0 0,-1 0-1 0 0,0 1 1 0 0,1-1 0 0 0,-1 0 0 0 0,1 0-1 0 0,-1 0 1 0 0,1-1 0 0 0,-1 1-1 0 0,1-1-8 0 0,-2-3 54 0 0,3 3-52 0 0,0-1 1 0 0,0 1-1 0 0,0 0 1 0 0,0 0-1 0 0,0-1 1 0 0,0 1-1 0 0,-1 0 1 0 0,1-1-1 0 0,-1 1 0 0 0,1 0 1 0 0,-1 0-1 0 0,0 0 1 0 0,0 0-1 0 0,-1-2-2 0 0,2 3 2 0 0,-1 1 0 0 0,1-1 0 0 0,-1 0 0 0 0,1 1 0 0 0,0-1 0 0 0,-1 0 0 0 0,1 0 0 0 0,0 0 0 0 0,0 1 0 0 0,-1-1 0 0 0,1 0 0 0 0,0 0 0 0 0,0 0 0 0 0,0 1 0 0 0,0-2-2 0 0,4-19 11 0 0,-2 14-11 0 0,0 0 0 0 0,-1 0 0 0 0,0 0-1 0 0,0 0 1 0 0,-1-1 0 0 0,-1-1 0 0 0,1 6 0 0 0,-1 0 0 0 0,1 0 0 0 0,0 0 0 0 0,0 0 0 0 0,0 0 0 0 0,1 0 0 0 0,-1 0 0 0 0,1 0 0 0 0,-1 0 0 0 0,1 0 0 0 0,1 0 0 0 0,8-16 0 0 0,-4-7 0 0 0,6-1-9 0 0,-4 16-23 0 0,0 1 1 0 0,0 0 0 0 0,1 1-1 0 0,3-3 32 0 0,-8 8-6 0 0,7-5-11 0 0,20-8-83 0 0,-25 14 94 0 0,11-1-62 0 0,13 4 57 0 0,-13 1 10 0 0,-6-1 1 0 0,-7 0 0 0 0,1 0 0 0 0,0 0 0 0 0,-1 0 0 0 0,1 1 0 0 0,-1-1 0 0 0,3 2 0 0 0,14 8 0 0 0,6-4-10 0 0,10 10-44 0 0,-32-14 54 0 0,0 0 0 0 0,-1 0 0 0 0,1 0 0 0 0,-1 1 0 0 0,1 0 0 0 0,-1 0 0 0 0,0 0 0 0 0,0 1 0 0 0,0-1 0 0 0,-1 1 0 0 0,1 0 0 0 0,-1 0 0 0 0,2 2 0 0 0,-1 4 0 0 0,-3-7 0 0 0,0-1 0 0 0,1 0 0 0 0,-1 1 0 0 0,0-1 0 0 0,1 0 0 0 0,-1 0 0 0 0,1 0 0 0 0,-1 0 0 0 0,1 0 0 0 0,3 2 0 0 0,-2 1 0 0 0,8 18 0 0 0,0-7 11 0 0,-11-15-7 0 0,1 1 1 0 0,-1-1-1 0 0,0 0 0 0 0,1 1 0 0 0,-1-1 1 0 0,0 1-1 0 0,0-1 0 0 0,0 1 1 0 0,0-1-1 0 0,0 1-4 0 0,1 10 15 0 0,-1-9-9 0 0,0 0 0 0 0,1 0 0 0 0,-1 1 0 0 0,-1-1 0 0 0,1 0 0 0 0,0 0 0 0 0,-1 1 0 0 0,1-1 0 0 0,-1 0-1 0 0,0 1-5 0 0,-10 9 12 0 0,8-8 36 0 0,3 6-24 0 0,0-2 26 0 0,-3-2-35 0 0,3-7-15 0 0,-1 1 1 0 0,1-1-1 0 0,-1 0 0 0 0,1 1 1 0 0,-1-1-1 0 0,1 0 1 0 0,-1 0-1 0 0,1 0 1 0 0,-1 0-1 0 0,0 1 0 0 0,1-1 1 0 0,-1 0-1 0 0,1 0 1 0 0,-1 0-1 0 0,1 0 1 0 0,-1 0-1 0 0,1 0 0 0 0,-1 0 0 0 0,-2 0 19 0 0,3 0-38 0 0,0 0-50 0 0,0 0-103 0 0,0 0-185 0 0,0 0-25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28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0 240 7744 0 0,'3'2'174'0'0,"7"9"29"0"0,-6-8-17 0 0,-1-2-83 0 0,1-1-55 0 0,2-1-34 0 0,-4 1 30 0 0,4 0 0 0 0,20 0-52 0 0,-19 0 46 0 0,0 0 56 0 0,-1 0 60 0 0,0-1 63 0 0,0-1 68 0 0,2-3 125 0 0,2-1 190 0 0,-4 5-243 0 0,2 0 49 0 0,-1 1 11 0 0,6 0 194 0 0,-1-3-122 0 0,7-7 255 0 0,2-3-94 0 0,-3 3-202 0 0,0 0-96 0 0,-1 1-113 0 0,-9 5-166 0 0,0 2-33 0 0,11-1 198 0 0,-18 3-224 0 0,0 0 0 0 0,1 0 0 0 0,-1 0 0 0 0,1 0 0 0 0,-1 0 0 0 0,1-1 0 0 0,-1 1 0 0 0,0 0 0 0 0,1-1 0 0 0,0 0-14 0 0,28-14 150 0 0,-13 7-87 0 0,0-1-36 0 0,-1-4 27 0 0,-15 11-48 0 0,1 1 0 0 0,-1-1 0 0 0,0 1 0 0 0,1-1 0 0 0,-1 0 0 0 0,0 0 0 0 0,0 0 0 0 0,0 0 0 0 0,0 0 1 0 0,-1 0-1 0 0,1 0 0 0 0,0-1-6 0 0,1-27 108 0 0,-2 21-79 0 0,0 8-26 0 0,0-1-1 0 0,0 1 1 0 0,-1-1-1 0 0,1 1 1 0 0,0-1-1 0 0,0 1 1 0 0,-1-1-1 0 0,1 1 1 0 0,-1 0 0 0 0,1-1-3 0 0,-2-1 8 0 0,0 0 1 0 0,0 0 0 0 0,0 1 0 0 0,-1-1 0 0 0,1 0-1 0 0,-1 0-8 0 0,-10-6 8 0 0,-1 4-8 0 0,10-2 0 0 0,0 2 0 0 0,-9 3-1 0 0,-21 2 0 0 0,7 0-51 0 0,25 0 48 0 0,1 0 1 0 0,-1 1-1 0 0,0-1 0 0 0,1 0 1 0 0,-1 1-1 0 0,1-1 0 0 0,-1 1 1 0 0,1-1-1 0 0,-1 1 0 0 0,1-1 1 0 0,-1 1-1 0 0,1 0 0 0 0,0 0 4 0 0,-13 6-42 0 0,1-4 28 0 0,11-3 14 0 0,-1 1-1 0 0,1-1 1 0 0,0 1 0 0 0,-1-1 0 0 0,1 1 0 0 0,0 0 0 0 0,0 0-1 0 0,0 0 1 0 0,0 1 0 0 0,0-1 0 0 0,0 0 0 0 0,0 1 0 0 0,0-1 0 0 0,0 1 0 0 0,-22 21 0 0 0,13-13 0 0 0,0 0 0 0 0,1 0 0 0 0,1 1 0 0 0,-6 8 0 0 0,8-8 0 0 0,3-5 0 0 0,0 1 0 0 0,0-1 0 0 0,-1-1 0 0 0,-3 5 0 0 0,6-8 0 0 0,1 0 0 0 0,-1-1 0 0 0,1 1 0 0 0,-1 0 0 0 0,1 1 0 0 0,0-1 0 0 0,0 0 0 0 0,0 0 0 0 0,0 0 0 0 0,0 1 0 0 0,1-1 0 0 0,-1 0 0 0 0,1 1 0 0 0,-1-1 0 0 0,1 1 0 0 0,0-1 0 0 0,0 0 0 0 0,0 1 0 0 0,0 0 0 0 0,0 0 0 0 0,0 0 0 0 0,-1 0 0 0 0,1 0 0 0 0,-1 0 0 0 0,1 0 0 0 0,-1-1 0 0 0,0 1 0 0 0,0 0 0 0 0,-1 0 0 0 0,0 1 0 0 0,1-3 0 0 0,1 0 0 0 0,-1 1 0 0 0,0-1 0 0 0,1 1 0 0 0,-1-1 0 0 0,1 1 0 0 0,-1-1 0 0 0,1 1 0 0 0,-1-1 0 0 0,1 1 0 0 0,0 0 0 0 0,0-1 0 0 0,0 1 0 0 0,0-1 0 0 0,0 1 0 0 0,0 0 0 0 0,1-1 0 0 0,-1 1 0 0 0,1 0 0 0 0,5 12-1 0 0,-5-13 2 0 0,0 0 0 0 0,0 1 0 0 0,0-1 0 0 0,-1 1-1 0 0,1-1 1 0 0,-1 1 0 0 0,1-1 0 0 0,-1 1 0 0 0,0-1 0 0 0,1 1-1 0 0,-1-1 1 0 0,0 1 0 0 0,0 0-1 0 0,0 1 5 0 0,1 1 1 0 0,-1-1-1 0 0,1 1 0 0 0,-1-1 1 0 0,1 0-1 0 0,0 1 0 0 0,1-1 1 0 0,-1 0-1 0 0,0 0 0 0 0,1 1 0 0 0,0-1 1 0 0,0 0-1 0 0,0-1 0 0 0,0 1 1 0 0,0 0-1 0 0,1-1 0 0 0,-1 1 0 0 0,1-1 1 0 0,2 2-6 0 0,1 1 2 0 0,0-1 0 0 0,0 0 0 0 0,0-1 0 0 0,1 1 0 0 0,0-1 0 0 0,-1-1 0 0 0,1 1 1 0 0,5 0-3 0 0,17 2 10 0 0,-5 6 33 0 0,-5-8-37 0 0,0-2 0 0 0,0 0 1 0 0,18-1-7 0 0,8-1-51 0 0,-20 0-32 0 0,-5 1-54 0 0,-10-1 57 0 0,10-2-49 0 0,-9 0-2 0 0,-5 0 12 0 0,-1 1-46 0 0,1 0-56 0 0,-1-1-68 0 0,-1 2 23 0 0,1-1-47 0 0,-1 0-53 0 0,0 0-57 0 0,0 1-61 0 0,1-1-65 0 0,0 1-70 0 0,-1-1-75 0 0,9 0-1162 0 0,6 2-1049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29.0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9848 0 0,'2'3'222'0'0,"3"3"-110"0"0,2 7 125 0 0,3 3 47 0 0,-2-6-162 0 0,-7-9-110 0 0,8 10 34 0 0,-8-10-47 0 0,0 1 0 0 0,0-1 0 0 0,-1 1 0 0 0,1-1 0 0 0,-1 1 1 0 0,1 0-1 0 0,-1-1 0 0 0,0 1 0 0 0,1 0 0 0 0,-1-1 0 0 0,0 1 1 0 0,0 0-1 0 0,0 0 1 0 0,0 1-4 0 0,0 0 1 0 0,0 0-1 0 0,1 0 1 0 0,-1 0-1 0 0,1 1 1 0 0,0-1-1 0 0,1 2 4 0 0,1 3 39 0 0,2 2 59 0 0,-3-4 80 0 0,-1-1 36 0 0,-1 7 293 0 0,-1-10-401 0 0,1 0 1 0 0,0 0-1 0 0,0 0 1 0 0,0 0 0 0 0,0 0-1 0 0,1 0 1 0 0,-1 0 0 0 0,0 0-1 0 0,1 0 1 0 0,-1 0 0 0 0,1 1-107 0 0,13 21 1057 0 0,-7-12-560 0 0,-4-6-288 0 0,0 0-38 0 0,-2-4-65 0 0,0 1-1 0 0,-1-1 0 0 0,1 0 1 0 0,-1 1-1 0 0,1-1 1 0 0,-1 1-1 0 0,0-1 0 0 0,0 2-105 0 0,0 9 377 0 0,-1 0-34 0 0,1-1 38 0 0,0-12-374 0 0,0 0 0 0 0,0 0 0 0 0,0 0 0 0 0,0 0 0 0 0,-1 1 0 0 0,1-1-1 0 0,0 0 1 0 0,0 0 0 0 0,0 0 0 0 0,0 0 0 0 0,0 0 0 0 0,0 0 0 0 0,0 0 0 0 0,0 0 0 0 0,0 0 0 0 0,0 0-1 0 0,1 1 1 0 0,-1-1 0 0 0,0 0 0 0 0,0 0 0 0 0,0 0 0 0 0,0 0 0 0 0,0 0 0 0 0,0 0 0 0 0,0 0 0 0 0,0 0-1 0 0,0 0 1 0 0,0 0 0 0 0,0 0 0 0 0,0 0 0 0 0,0 1 0 0 0,0-1 0 0 0,0 0 0 0 0,0 0 0 0 0,0 0 0 0 0,1 0-1 0 0,-1 0 1 0 0,0 0 0 0 0,0 0 0 0 0,0 0 0 0 0,0 0 0 0 0,0 0 0 0 0,0 0 0 0 0,0 0 0 0 0,0 0 0 0 0,0 0-1 0 0,0 0 1 0 0,1 0 0 0 0,-1 0 0 0 0,0 0 0 0 0,0 0 0 0 0,0 0 0 0 0,0 0 0 0 0,0 0 0 0 0,0 0 0 0 0,0 0-1 0 0,0 0-6 0 0,1 0 22 0 0,0 0 0 0 0,-1 0-1 0 0,1 0 1 0 0,-1 0-1 0 0,1 0 1 0 0,-1 0-1 0 0,1 0 1 0 0,0 0-1 0 0,-1 0 1 0 0,1 1-1 0 0,-1-1 1 0 0,1 0-1 0 0,-1 0 1 0 0,1 1-1 0 0,-1-1 1 0 0,1 0 0 0 0,-1 1-22 0 0,1-1 15 0 0,-1 1 1 0 0,0-1 0 0 0,1 1 0 0 0,-1-1 0 0 0,0 1-1 0 0,1-1 1 0 0,-1 1 0 0 0,0 0 0 0 0,0-1 0 0 0,0 1-1 0 0,0-1 1 0 0,1 1 0 0 0,-1 0 0 0 0,0-1 0 0 0,0 1-1 0 0,0-1 1 0 0,0 1-16 0 0,0 2 220 0 0,0-3-11 0 0,0 0-11 0 0,0 0-46 0 0,0 0-22 0 0,0 0-2 0 0,0 0-2 0 0,0 0-13 0 0,-3 0-8 0 0,2 0-93 0 0,-1-1 0 0 0,1 1 0 0 0,0 0 0 0 0,-1 0-1 0 0,1-1 1 0 0,0 1 0 0 0,-1-1 0 0 0,1 1-1 0 0,0-1 1 0 0,-1 0-12 0 0,-10-8 85 0 0,9 2 15 0 0,3-2-78 0 0,1 7-3 0 0,-2-21 70 0 0,1 1-49 0 0,2-11-36 0 0,-2 28-4 0 0,1 1-1 0 0,-1-1 1 0 0,1 1-1 0 0,1-1 1 0 0,-1 1-1 0 0,1 0 0 0 0,-1 0 1 0 0,1-1-1 0 0,3-2 1 0 0,5-12-14 0 0,-4 3-37 0 0,-5 11 25 0 0,1 0 0 0 0,0 0 0 0 0,0 1-1 0 0,0-1 1 0 0,1 1 0 0 0,1-3 26 0 0,16-18-104 0 0,5 5-54 0 0,-7 5-19 0 0,-1 1-30 0 0,-2 11 34 0 0,2 0 68 0 0,-1-3 38 0 0,-13 5 50 0 0,1-1 0 0 0,-1 1 1 0 0,1 0-1 0 0,0 0 1 0 0,-1 0-1 0 0,4 0 17 0 0,-6 1-9 0 0,1 0-1 0 0,0 0 1 0 0,-1 0-1 0 0,1 0 1 0 0,-1 0-1 0 0,1 1 1 0 0,0-1 0 0 0,-1 1-1 0 0,1-1 1 0 0,-1 1-1 0 0,1 0 10 0 0,7 4-13 0 0,-8-4 8 0 0,0 0 0 0 0,1 0 0 0 0,-1 0 0 0 0,1-1 1 0 0,-1 1-1 0 0,1 0 0 0 0,-1-1 0 0 0,1 1 0 0 0,0-1 0 0 0,-1 0 0 0 0,1 1 1 0 0,0-1-1 0 0,-1 0 0 0 0,1 0 5 0 0,1 0-5 0 0,0 0 0 0 0,-1 0 0 0 0,1 1 0 0 0,-1-1 0 0 0,1 1 0 0 0,0-1 0 0 0,-1 1 0 0 0,1 0 0 0 0,-1 0 0 0 0,0 0 0 0 0,1 0 0 0 0,-1 1 0 0 0,0-1 0 0 0,0 1 0 0 0,1-1 0 0 0,0 2 5 0 0,8 13-14 0 0,-2-8 14 0 0,-7-7-1 0 0,0 1 0 0 0,0 0 0 0 0,0-1 0 0 0,-1 1 0 0 0,1 0 1 0 0,0 0-1 0 0,-1 0 0 0 0,1 0 0 0 0,-1 1 0 0 0,0-1 0 0 0,1 1 1 0 0,11 13-42 0 0,0 0 45 0 0,-8-5 42 0 0,-4-9-35 0 0,0 0 0 0 0,0 0 1 0 0,1 1-1 0 0,-1-1 0 0 0,0 0 0 0 0,1 0 1 0 0,-1 0-1 0 0,1 0 0 0 0,0 0-10 0 0,-1-1 5 0 0,1 0 0 0 0,-1 0 0 0 0,0 1 0 0 0,0-1 0 0 0,0 0 1 0 0,0 0-1 0 0,0 1 0 0 0,0-1 0 0 0,0 0 0 0 0,0 1 0 0 0,0-1 0 0 0,-1 1 1 0 0,1-1-1 0 0,-1 1 0 0 0,1-1 0 0 0,-1 1 0 0 0,1 0 0 0 0,-1-1 0 0 0,0 1 0 0 0,0 0 1 0 0,0-1-1 0 0,0 1 0 0 0,0 0-5 0 0,0 1 5 0 0,0 1 0 0 0,1-1 1 0 0,-1 1-1 0 0,1-1 0 0 0,-1 1 0 0 0,2 2-5 0 0,7 9 70 0 0,-5-8-2 0 0,-5 2-71 0 0,1-6 7 0 0,0 9 0 0 0,0 17 61 0 0,0-6-78 0 0,0-14-60 0 0,0-5-78 0 0,0-2-121 0 0,0-1 3 0 0,0-1-34 0 0,0 2-803 0 0,0 9-57 0 0,0-8-11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29.3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402 33 10000 0 0,'-14'-13'292'0'0,"12"10"0"0"0,2 3-230 0 0,-3-3-23 0 0,-10-7-28 0 0,3 7-2 0 0,4 3 26 0 0,-3 0 92 0 0,0-1 72 0 0,-25 1 761 0 0,27 2-788 0 0,2 0-38 0 0,-3 2 75 0 0,-3 1 110 0 0,-5 2 85 0 0,7-3-221 0 0,1 0-1 0 0,-1 1 1 0 0,0 0 0 0 0,1 1-183 0 0,-11 7 273 0 0,7-5-133 0 0,-14 9 217 0 0,2-1-53 0 0,0 0-46 0 0,2-1-35 0 0,6-1-22 0 0,1 7-2 0 0,13-16-149 0 0,-1-1-1 0 0,1 1 1 0 0,-1-1 0 0 0,0 0-1 0 0,-4 3-49 0 0,3-2 69 0 0,0 1 0 0 0,0 0 0 0 0,0 0 0 0 0,0 0 0 0 0,1 0 0 0 0,0 1-69 0 0,0-1 43 0 0,2-4-27 0 0,0 0 0 0 0,1 0 0 0 0,-1 0 0 0 0,1 0 0 0 0,-1 1 0 0 0,1-1 0 0 0,0 0-1 0 0,-1 1 1 0 0,1-1 0 0 0,0 0 0 0 0,1 0 0 0 0,-1 1 0 0 0,0-1 0 0 0,1 0-1 0 0,-1 0 1 0 0,1 0 0 0 0,0 2-16 0 0,0-1 16 0 0,1-1-1 0 0,-1 1 1 0 0,0-1 0 0 0,1 1-1 0 0,-1-1 1 0 0,1 0 0 0 0,-1 0-1 0 0,2 2-15 0 0,11 12 69 0 0,-4 1-13 0 0,-9-16-55 0 0,0-1 0 0 0,0 1 1 0 0,0 0-1 0 0,0 0 0 0 0,1-1 0 0 0,-1 1 0 0 0,0 0 0 0 0,0-1 1 0 0,0 1-1 0 0,0-1 0 0 0,1 1 0 0 0,-1-1 0 0 0,1 0-1 0 0,21 9 73 0 0,-5 2-56 0 0,-14-8-17 0 0,-1-1 0 0 0,1 0 0 0 0,-1 0 0 0 0,1 0 0 0 0,0 0 0 0 0,0-1-1 0 0,0 1 1 0 0,25 3 0 0 0,-13 1-9 0 0,-3-2-37 0 0,9-1-68 0 0,-13-3 49 0 0,10 0 16 0 0,-13 0 8 0 0,0 0-36 0 0,3 0-121 0 0,-5 0 49 0 0,1 0-41 0 0,-1 0-73 0 0,1 0-62 0 0,0 0-69 0 0,0 0-76 0 0,0 0-82 0 0,-1 0-89 0 0,1 0-96 0 0,0 0-102 0 0,8 0-1192 0 0,6 0-1154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29.8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17 369 6896 0 0,'0'0'200'0'0,"3"0"-8"0"0,-2 0-189 0 0,1-1 1 0 0,0 1 0 0 0,-1 0-1 0 0,1-1 1 0 0,-1 1 0 0 0,1-1-1 0 0,0 1 1 0 0,-1-1 0 0 0,0 0-1 0 0,1 0 1 0 0,-1 0 0 0 0,1 0-4 0 0,-1 0-1 0 0,1 0 1 0 0,0 0 0 0 0,0 0-1 0 0,-1 0 1 0 0,1 1 0 0 0,0-1-1 0 0,0 0 1 0 0,0 1 0 0 0,0-1-1 0 0,0 1 1 0 0,0 0 0 0 0,1 0 0 0 0,3 0-24 0 0,0 0 101 0 0,1 1 114 0 0,1-1 86 0 0,1-1 135 0 0,3-2 281 0 0,-8 1-478 0 0,1-1 35 0 0,10-5 594 0 0,-6 3-357 0 0,-3 1-209 0 0,-1 2-91 0 0,-1-1-52 0 0,-3 3-75 0 0,1-1-1 0 0,-1 1 0 0 0,0 0 1 0 0,1-1-1 0 0,-1 1 0 0 0,1 0 0 0 0,-1 0 1 0 0,1 0-1 0 0,-1 0 0 0 0,1 0-59 0 0,-1 0 58 0 0,1 0 0 0 0,-1 0-1 0 0,1 0 1 0 0,-1 0-1 0 0,1-1 1 0 0,-1 1 0 0 0,1 0-1 0 0,-1-1 1 0 0,0 1 0 0 0,1-1-58 0 0,27-15 969 0 0,-24 5-604 0 0,6 5-27 0 0,3-1-78 0 0,-9 4-163 0 0,0 1-30 0 0,5-3 133 0 0,11-10 366 0 0,-16 10-426 0 0,-1-2-42 0 0,1-3 17 0 0,0 1-38 0 0,1-4 13 0 0,-5 9-50 0 0,0-1 0 0 0,0 1 0 0 0,0 0-1 0 0,-1-1 1 0 0,1 1 0 0 0,-1-1 0 0 0,0 1 0 0 0,-1 0-1 0 0,0-5-39 0 0,1-7 164 0 0,0 14-147 0 0,-1 0 1 0 0,1 1-1 0 0,0-1 1 0 0,0 0-1 0 0,-1 0 1 0 0,1 1-1 0 0,-1-1 1 0 0,0 0-1 0 0,0 0 1 0 0,1 1-1 0 0,-1-1 1 0 0,0 1 0 0 0,0-1-18 0 0,0 1 9 0 0,0-1 1 0 0,0 0 0 0 0,0 1 0 0 0,0-1 0 0 0,0 1 0 0 0,1-1 0 0 0,-1 0 0 0 0,1 0 0 0 0,-1 1 0 0 0,1-1 0 0 0,0 0 0 0 0,0 0 0 0 0,0 0-10 0 0,0 0 5 0 0,-1 0 0 0 0,1 0 1 0 0,0 0-1 0 0,-1 0 0 0 0,1 0 0 0 0,-1 0 1 0 0,0 0-1 0 0,1 1 0 0 0,-1-1 1 0 0,0 0-1 0 0,0 0 0 0 0,-1 0-5 0 0,1 0 5 0 0,0 1-1 0 0,0 0 1 0 0,1-1-1 0 0,-1 1 1 0 0,0-1-1 0 0,1 1 1 0 0,-1-1-1 0 0,1 0 1 0 0,-1 1-1 0 0,1-1 1 0 0,0 1-1 0 0,0-1-4 0 0,-3-3 43 0 0,-10-9-33 0 0,-3 1 1 0 0,-16-3 42 0 0,30 15-53 0 0,1 1 0 0 0,-1-1 0 0 0,0 1 0 0 0,1-1 0 0 0,-1 1 0 0 0,0 0 0 0 0,1 0 0 0 0,-1 0 0 0 0,0 0 0 0 0,1 0 0 0 0,-1 0 0 0 0,0 0 0 0 0,1 1 0 0 0,-1-1 0 0 0,1 0 0 0 0,-1 1 0 0 0,0 0 0 0 0,1-1 0 0 0,-1 1 0 0 0,1 0 0 0 0,-1 0 0 0 0,1 0 0 0 0,0 0 0 0 0,-1 0 0 0 0,-6 4 0 0 0,-24 11 0 0 0,19-11 0 0 0,5 8 0 0 0,-2-5 1 0 0,8-7 0 0 0,0 1 1 0 0,0 0-1 0 0,1 0 1 0 0,-1-1-1 0 0,0 1 0 0 0,0 0 1 0 0,1 0-1 0 0,-1 0 1 0 0,1 1-1 0 0,0-1 0 0 0,-1 1-1 0 0,-27 32 144 0 0,22-24-115 0 0,3-4-13 0 0,0-1 0 0 0,0 0 0 0 0,0-1-1 0 0,-5 5-15 0 0,7-8 16 0 0,1 0-1 0 0,-1-1 1 0 0,1 1-1 0 0,0 0 0 0 0,-1 0 1 0 0,1 0-1 0 0,0 1 0 0 0,0-1 1 0 0,0 0-1 0 0,1 0 0 0 0,-1 1 1 0 0,0-1-1 0 0,1 0 0 0 0,0 1 1 0 0,-1-1-16 0 0,-2 12 60 0 0,-1 3 14 0 0,2-11-38 0 0,0 1 1 0 0,0-1-1 0 0,1 1 0 0 0,0 0 1 0 0,0 0-1 0 0,1 0-36 0 0,-1 6 64 0 0,1 7 55 0 0,4-3 15 0 0,3 11 17 0 0,-5-18-95 0 0,1-1 1 0 0,-1 0-1 0 0,1 0 1 0 0,1 0-1 0 0,0-1 1 0 0,0 1-57 0 0,8 11 183 0 0,-10-15-132 0 0,0-1 1 0 0,1 0-1 0 0,0 1 1 0 0,-1-1 0 0 0,2-1-1 0 0,-1 1 1 0 0,1 0-52 0 0,3 3 49 0 0,4 5 75 0 0,9 6 134 0 0,3-2 18 0 0,-7-10-121 0 0,13-1 141 0 0,-5 6-34 0 0,1-8-113 0 0,50-3 354 0 0,-55 0-392 0 0,-1-1-36 0 0,-5 1-19 0 0,-1-1-1 0 0,1-1 1 0 0,11-3-56 0 0,-12 2 31 0 0,-1 1 1 0 0,0 1 0 0 0,10-1-32 0 0,-5 3-73 0 0,-3-1 95 0 0,14-1 124 0 0,-20 0-134 0 0,0-1-43 0 0,2 0-71 0 0,0-1-90 0 0,0 0-113 0 0,-4 1 105 0 0,0-1-36 0 0,-2 2-84 0 0,0-1-54 0 0,1 1-49 0 0,-1-1-45 0 0,3 0-305 0 0,0 0-73 0 0,0 1-57 0 0,0-1-40 0 0,3 1-356 0 0,-1 0-35 0 0,20 0-2790 0 0,-29 1 4121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27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544 113 8496 0 0,'0'-14'190'0'0,"0"14"-186"0"0,0 0 0 0 0,0 0 0 0 0,0 0 0 0 0,0 0-1 0 0,0 0 1 0 0,0 0 0 0 0,0 0 0 0 0,0 0 0 0 0,0 0 0 0 0,0-1-1 0 0,0 1 1 0 0,0 0 0 0 0,0 0 0 0 0,0 0 0 0 0,0 0-1 0 0,0 0 1 0 0,0 0 0 0 0,0 0 0 0 0,0 0 0 0 0,0 0-1 0 0,0 0 1 0 0,0-1 0 0 0,0 1 0 0 0,0 0 0 0 0,0 0 0 0 0,0 0-1 0 0,0 0 1 0 0,-1 0 0 0 0,1 0 0 0 0,0 0 0 0 0,0 0-1 0 0,0 0 1 0 0,0 0 0 0 0,0 0 0 0 0,0 0 0 0 0,0 0-1 0 0,0 0 1 0 0,0 0 0 0 0,0 0 0 0 0,0 0 0 0 0,0-1 0 0 0,-1 1-1 0 0,1 0 1 0 0,0 0 0 0 0,0 0 0 0 0,0 0 0 0 0,0 0-1 0 0,0 0 1 0 0,0 0 0 0 0,0 0 0 0 0,0 0 0 0 0,0 0-1 0 0,-1 1 1 0 0,1-1 0 0 0,0 0 0 0 0,0 0 0 0 0,0 0-4 0 0,-11 0 228 0 0,11 0-225 0 0,0 0 1 0 0,0 0-1 0 0,0 0 1 0 0,0 0 0 0 0,0 0-1 0 0,0 0 1 0 0,0 0-1 0 0,0 0 1 0 0,0 0-1 0 0,0 0 1 0 0,-1 0-1 0 0,1 0 1 0 0,0 0 0 0 0,0 0-1 0 0,0 0 1 0 0,0 0-1 0 0,0 0 1 0 0,0 0-1 0 0,0 0 1 0 0,0 0-1 0 0,0 0 1 0 0,0 0 0 0 0,-1 0-1 0 0,1 0 1 0 0,0 0-1 0 0,0-1 1 0 0,0 1-1 0 0,0 0 1 0 0,0 0-1 0 0,0 0 1 0 0,0 0 0 0 0,0 0-1 0 0,0 0 1 0 0,0 0-1 0 0,0 0 1 0 0,0 0-1 0 0,0 0 1 0 0,0 0-1 0 0,0 0 1 0 0,0-1 0 0 0,0 1-1 0 0,0 0 1 0 0,0 0-1 0 0,0 0 1 0 0,0 0-1 0 0,0 0 1 0 0,0 0-1 0 0,0 0 1 0 0,0 0 0 0 0,0 0-1 0 0,0 0 1 0 0,0-1-1 0 0,0 1 1 0 0,0 0-1 0 0,0 0 1 0 0,0 0-1 0 0,0 0-3 0 0,0-13 42 0 0,-1 4-24 0 0,-1 4 49 0 0,-4 2 144 0 0,-1 1 13 0 0,-6-9 330 0 0,7 9 20 0 0,4 1-504 0 0,0 1 0 0 0,1 0 1 0 0,-1-1-1 0 0,0 0 1 0 0,0 1-1 0 0,0-1 0 0 0,1 0 1 0 0,-1 0-1 0 0,0 0 0 0 0,1 0 1 0 0,-1 0-1 0 0,1 0 1 0 0,-1 0-1 0 0,1-1 0 0 0,0 1 1 0 0,-1-1-71 0 0,-6-6 309 0 0,-1 2-82 0 0,-8 2 159 0 0,-14 5 98 0 0,15 0-200 0 0,9-1-164 0 0,-6 0 54 0 0,1-3-39 0 0,-3-4-15 0 0,12 6-92 0 0,-1 0 1 0 0,0 0-1 0 0,1 0 0 0 0,-1 0 0 0 0,0 1 1 0 0,1-1-1 0 0,-4 1-28 0 0,-10 0 122 0 0,15 0-107 0 0,1 0 0 0 0,-1 0 0 0 0,0 1 0 0 0,0-1 0 0 0,0 0 0 0 0,1 1 0 0 0,-1 0 0 0 0,0-1 0 0 0,1 1 0 0 0,-1 0 0 0 0,0 0 0 0 0,1 0 0 0 0,-1 0-15 0 0,1 0 15 0 0,-1 0-1 0 0,1 0 1 0 0,-1 0 0 0 0,0-1 0 0 0,1 1-1 0 0,-1 0 1 0 0,0-1 0 0 0,0 1 0 0 0,1-1-1 0 0,-1 0 1 0 0,0 1 0 0 0,0-1 0 0 0,0 0-15 0 0,-5 0 58 0 0,-6-1 1 0 0,1 4-48 0 0,8 0-6 0 0,0-1-15 0 0,-3 1 29 0 0,-10 5 47 0 0,11-3-41 0 0,-2 1 56 0 0,-15 17 285 0 0,17-17-286 0 0,1 0-35 0 0,2-2-42 0 0,-1 0 0 0 0,1 1 1 0 0,0-1-1 0 0,0 1 0 0 0,1 0 0 0 0,-1 0 0 0 0,1 0 1 0 0,0 1-4 0 0,-7 15 1 0 0,4-13-1 0 0,4-7 0 0 0,0 1 0 0 0,0-1 0 0 0,0 0 0 0 0,0 1 0 0 0,1-1 0 0 0,-1 1 0 0 0,0 0 0 0 0,1-1 0 0 0,0 1 0 0 0,-1 0 0 0 0,1-1 0 0 0,0 1 0 0 0,0 0 0 0 0,-1 0 0 0 0,1 22 6 0 0,0 1-36 0 0,0 57-147 0 0,0-46 147 0 0,0 0 84 0 0,0-18 18 0 0,0 0 35 0 0,2-1-97 0 0,4 6-39 0 0,-4-18 19 0 0,0 0 1 0 0,-1 1-1 0 0,0-1 1 0 0,0 1 0 0 0,0 0-1 0 0,-1 1 10 0 0,3 14-49 0 0,3-2 74 0 0,-5-14 2 0 0,1 1 1 0 0,-1-1-1 0 0,0 1 0 0 0,0-1 1 0 0,0 1-1 0 0,-1 1-27 0 0,0 5 56 0 0,-1 10 51 0 0,5-8 22 0 0,6 8 74 0 0,-7 1-37 0 0,-1-9-25 0 0,5 0 17 0 0,-1-2 1 0 0,-5-1-9 0 0,-1-7-85 0 0,0-1 0 0 0,1 1 0 0 0,-1 0 0 0 0,1 0 0 0 0,-1 0 0 0 0,1-1 0 0 0,0 2-65 0 0,3 2 122 0 0,2 0-33 0 0,-4-4 5 0 0,-1 1-44 0 0,-1 5-28 0 0,-1-6 1 0 0,2 2-40 0 0,-1-1-84 0 0,0-2-80 0 0,0-2-78 0 0,0-1-72 0 0,0-2-71 0 0,-1 0-66 0 0,-1-1-63 0 0,1 2 137 0 0,0 0-56 0 0,0 1-52 0 0,-1-1-44 0 0,1 0-159 0 0,-1 0-43 0 0,0 0-193 0 0,-2-1-519 0 0,4 3 1458 0 0</inkml:trace>
  <inkml:trace contextRef="#ctx0" brushRef="#br0" timeOffset="279.08">1 592 10080 0 0,'0'0'230'0'0,"0"0"30"0"0,2 0 18 0 0,-1 0-270 0 0,-1 0 0 0 0,1 0 1 0 0,0 0-1 0 0,-1 0 1 0 0,1 0-1 0 0,-1-1 0 0 0,1 1 1 0 0,0 0-1 0 0,-1 0 1 0 0,1 0-1 0 0,-1-1 0 0 0,1 1 1 0 0,-1 0-1 0 0,1-1 1 0 0,-1 1-1 0 0,1 0 0 0 0,-1-1 1 0 0,0 1-1 0 0,1-1 1 0 0,-1 1-1 0 0,1 0 0 0 0,-1-1 1 0 0,0 1-1 0 0,1-1-8 0 0,4-5 59 0 0,7 3-39 0 0,1 0 7 0 0,-2-2 56 0 0,-1-1 59 0 0,3 4 60 0 0,0 2 128 0 0,-2 1-74 0 0,1-1-54 0 0,19-1 246 0 0,-18-2-226 0 0,4-1-10 0 0,-11 2-114 0 0,1 0 0 0 0,-1 0-1 0 0,1 1 1 0 0,0 0 0 0 0,0 0-1 0 0,3 1-97 0 0,6-1 281 0 0,0 0 0 0 0,14-4-281 0 0,-2 0 204 0 0,-10 1-123 0 0,-1 1-56 0 0,8-1 19 0 0,-10 1-10 0 0,1 0 0 0 0,0 1 0 0 0,8 1-34 0 0,0 1 40 0 0,3 0-74 0 0,-3 0-40 0 0,26 0-157 0 0,-15 0 18 0 0</inkml:trace>
  <inkml:trace contextRef="#ctx0" brushRef="#br0" timeOffset="665.37">719 624 5472 0 0,'0'2'124'0'0,"0"9"17"0"0,0-11-138 0 0,0 0-1 0 0,0 0 1 0 0,0 0 0 0 0,0 1-1 0 0,0-1 1 0 0,0 0 0 0 0,0 0-1 0 0,0 0 1 0 0,0 0 0 0 0,0 0-1 0 0,0 0 1 0 0,0 0 0 0 0,0 0-1 0 0,0 0 1 0 0,0 0-1 0 0,0 1 1 0 0,0-1 0 0 0,0 0-1 0 0,0 0 1 0 0,0 0 0 0 0,0 0-1 0 0,0 0 1 0 0,1 0 0 0 0,-1 0-1 0 0,0 0 1 0 0,0 0 0 0 0,0 0-1 0 0,0 0 1 0 0,0 1-1 0 0,0-1 1 0 0,0 0 0 0 0,0 0-1 0 0,0 0 1 0 0,0 0 0 0 0,0 0-1 0 0,0 0 1 0 0,0 0 0 0 0,0 0-1 0 0,1 0 1 0 0,-1 0 0 0 0,0 0-1 0 0,0 0 1 0 0,0 0-1 0 0,0 0 1 0 0,0 0 0 0 0,0 0-1 0 0,0 0 1 0 0,0 0 0 0 0,0 0-1 0 0,1 0 1 0 0,-1 0 0 0 0,0 0-1 0 0,0 0 1 0 0,0 0 0 0 0,0 0-1 0 0,0 0 1 0 0,0 0-3 0 0,9 0 130 0 0,0 0-84 0 0,23 0-122 0 0,-17 0 122 0 0,-8 0 36 0 0,0 0 54 0 0,0 0 64 0 0,0 0 76 0 0,-1 0-42 0 0,-2-1-38 0 0,4 0 106 0 0,0-2-57 0 0,2-2 22 0 0,-2 2-28 0 0,-2 1-9 0 0,0 1 29 0 0,2 1 78 0 0,-2 0-121 0 0,-1 0-41 0 0,7 0 102 0 0,10-3 143 0 0,-6-2-88 0 0,0-1 15 0 0,3 4-75 0 0,-14 2-203 0 0,-1 0 1 0 0,1-1 0 0 0,-1 0-1 0 0,1 1 1 0 0,-1-1-1 0 0,1-1 1 0 0,-1 1 0 0 0,4-3-70 0 0,2 0 154 0 0,0-1 35 0 0,9-5 61 0 0,-6 6-158 0 0,-10 4-75 0 0,-1-1 1 0 0,1 1-1 0 0,-1-1 1 0 0,0 0-1 0 0,1 0 1 0 0,-1 0-1 0 0,0 0 1 0 0,0 0-1 0 0,0 0 1 0 0,0 0-1 0 0,2-2-17 0 0,2 0 114 0 0,7 0-21 0 0,3-10-74 0 0,-3-3-19 0 0,-12 15 0 0 0,-1-1 0 0 0,1 1 0 0 0,-1-1 0 0 0,0 1 0 0 0,1 0 0 0 0,-1-1 0 0 0,0 1 0 0 0,0-1 0 0 0,0 1 0 0 0,0-1 0 0 0,0-4 4 0 0,0 4 0 0 0,0 0 0 0 0,1 1 0 0 0,-1-1 0 0 0,0 0 0 0 0,-1 0 0 0 0,1 1 0 0 0,0-1 0 0 0,0 0 1 0 0,-1 1-1 0 0,1-1 0 0 0,-1 1 0 0 0,0-2-4 0 0,-10-3 11 0 0,-4-23-1 0 0,10 18 21 0 0,5 10-30 0 0,-1 0 1 0 0,1 0-1 0 0,-1-1 0 0 0,1 1 0 0 0,-1 0 1 0 0,1 0-1 0 0,-1 0 0 0 0,0 0 0 0 0,1 0 1 0 0,-1 0-1 0 0,0 0 0 0 0,0 1 0 0 0,0-1 1 0 0,1 0-1 0 0,-1 0 0 0 0,0 1 0 0 0,0-1 1 0 0,-1 0-2 0 0,-3-2 0 0 0,4 3 0 0 0,1 0 0 0 0,-1 0 0 0 0,0-1 0 0 0,1 1 0 0 0,-1 0 0 0 0,0-1 0 0 0,1 1 0 0 0,-1 0 0 0 0,1-1 0 0 0,-1 1 0 0 0,1-1 0 0 0,-1 1 0 0 0,1-1 0 0 0,-1 1 0 0 0,1-1 0 0 0,0 0 0 0 0,-1 1 0 0 0,1-1 0 0 0,0 1 0 0 0,-1-1 0 0 0,1 0 0 0 0,0 0 0 0 0,-3-4 0 0 0,3 4 0 0 0,-1 0 0 0 0,0 0 0 0 0,1 0 0 0 0,-1 1 0 0 0,0-1 0 0 0,0 0 0 0 0,0 0 0 0 0,0 0 0 0 0,0 1 0 0 0,1-1 0 0 0,-1 1 0 0 0,0-1 0 0 0,-1 1 0 0 0,1-1 0 0 0,0 1 0 0 0,0-1 0 0 0,-10-5 0 0 0,6-1 0 0 0,5 6 0 0 0,0 1 0 0 0,-1 0 0 0 0,1-1 0 0 0,0 1 0 0 0,0-1 0 0 0,-1 1 0 0 0,1 0 0 0 0,0-1 0 0 0,-1 1 0 0 0,1-1 0 0 0,-1 1 0 0 0,1 0 0 0 0,0 0 0 0 0,-1-1 0 0 0,1 1 0 0 0,-1 0 0 0 0,1 0 0 0 0,-1-1 0 0 0,1 1 0 0 0,-1 0 0 0 0,1 0 0 0 0,-1 0 0 0 0,1 0 0 0 0,-1 0 0 0 0,1 0 0 0 0,-1 0 0 0 0,1 0 0 0 0,-1 0 0 0 0,1 0 0 0 0,-1 0 0 0 0,1 0 0 0 0,-1 0 0 0 0,-11 0-14 0 0,9-1 8 0 0,0 1-1 0 0,-1 0 0 0 0,1 0 1 0 0,0 0-1 0 0,0 0 0 0 0,-1 1 1 0 0,1-1-1 0 0,0 1 0 0 0,0 0 1 0 0,-1 0 6 0 0,-2 2-2 0 0,0 0-6 0 0,0 0-1 0 0,0 0 0 0 0,0 1 1 0 0,0 0-1 0 0,0 0 0 0 0,0 1 9 0 0,-34 37-6 0 0,25-20 76 0 0,6-9-10 0 0,7-10-45 0 0,-3 4 60 0 0,0 1 0 0 0,1 0 1 0 0,0 0-1 0 0,0 0 0 0 0,-1 4-75 0 0,0 14 155 0 0,-2-13-56 0 0,6-12-83 0 0,1 1-1 0 0,-1-1 1 0 0,0 1 0 0 0,0-1 0 0 0,1 1-1 0 0,-1 0 1 0 0,1-1 0 0 0,-1 1 0 0 0,1 0 0 0 0,0-1-1 0 0,-1 1 1 0 0,1 0 0 0 0,0 0 0 0 0,0 0-16 0 0,0 19 123 0 0,0 19 114 0 0,0-38-227 0 0,1-1 0 0 0,-1 1 1 0 0,0 0-1 0 0,1 0 0 0 0,-1-1 1 0 0,1 1-1 0 0,-1 0 0 0 0,1-1 1 0 0,0 1-1 0 0,0 0 0 0 0,0-1 1 0 0,0 1-1 0 0,0-1 0 0 0,0 1 1 0 0,0-1-1 0 0,0 0 1 0 0,0 1-1 0 0,1-1 0 0 0,-1 0-10 0 0,13 16 124 0 0,-10-7-38 0 0,-3-7-67 0 0,0-1 0 0 0,1 0 0 0 0,-1 0-1 0 0,0 1 1 0 0,1-1 0 0 0,-1 0 0 0 0,1 0 0 0 0,-1 0 0 0 0,1 0-19 0 0,5 5 58 0 0,6 6 1 0 0,2-4-48 0 0,11-4-11 0 0,-4 6 0 0 0,4-6 10 0 0,-10 1 20 0 0,-13-5-27 0 0,0 1-1 0 0,1-1 1 0 0,-1 0-1 0 0,1 0 1 0 0,-1-1 0 0 0,1 1-1 0 0,-1-1 1 0 0,1 0 0 0 0,0 1-3 0 0,22-1 8 0 0,17 1 23 0 0,-16-5-101 0 0,5-7-61 0 0,-23 10 78 0 0,-4 0-25 0 0,-1 0-13 0 0,0 1-39 0 0,0-1-50 0 0,-1 0-57 0 0,0 0-47 0 0,0-1-55 0 0,-1 1-47 0 0,1 0-41 0 0,2-2-510 0 0,0 0-91 0 0,6 1-734 0 0,8 2-1000 0 0</inkml:trace>
  <inkml:trace contextRef="#ctx0" brushRef="#br0" timeOffset="1003.58">1486 480 9672 0 0,'0'0'216'0'0,"3"3"32"0"0,-2-2-218 0 0,0 0 1 0 0,0 0-1 0 0,0 1 1 0 0,0-1-1 0 0,0 0 1 0 0,0 1-1 0 0,0-1 1 0 0,0 1 0 0 0,-1-1-1 0 0,1 1 1 0 0,0 1-31 0 0,1 13 167 0 0,-2-2-126 0 0,0-10-41 0 0,1 0 0 0 0,-1 0 0 0 0,1 0 0 0 0,0 0 0 0 0,0 0 0 0 0,0-1 0 0 0,1 1 0 0 0,-1 0 0 0 0,1 0 0 0 0,2 2 0 0 0,-2 0 38 0 0,-1-1 68 0 0,-1 1 54 0 0,-1 0 38 0 0,1 12 473 0 0,3-11-411 0 0,2 1 107 0 0,1 2 156 0 0,-4 4 88 0 0,1-3-179 0 0,2-6-53 0 0,-4-5-352 0 0,-1 0 0 0 0,1 1 0 0 0,-1-1 0 0 0,1 1 0 0 0,0-1 0 0 0,-1 1 0 0 0,0-1 0 0 0,1 1 0 0 0,-1-1 0 0 0,1 1 0 0 0,-1 0 0 0 0,0-1 0 0 0,1 1 0 0 0,-1-1 0 0 0,0 1 0 0 0,1 0 0 0 0,-1-1 0 0 0,0 1 0 0 0,0 0 0 0 0,0-1 0 0 0,0 1 0 0 0,0 0 0 0 0,0-1 0 0 0,0 1 0 0 0,0 0 1 0 0,0 0-28 0 0,0 15 442 0 0,0-3-80 0 0,0-10-40 0 0,0-3-9 0 0,0 0-17 0 0,0 2-68 0 0,0-1-144 0 0,0 0-47 0 0,0 0-47 0 0,0 2-96 0 0,0-2 131 0 0,0 0 61 0 0,0 0 62 0 0,0 0 80 0 0,0-1 97 0 0,0 1 109 0 0,0-2-429 0 0,0 1 0 0 0,0-1 1 0 0,0 1-1 0 0,0-1 0 0 0,0 1 0 0 0,0-1 0 0 0,0 1 0 0 0,0-1 1 0 0,-1 1-1 0 0,1-1 0 0 0,0 1 0 0 0,0-1 0 0 0,-1 1 0 0 0,1-1 0 0 0,0 1 1 0 0,0-1-1 0 0,-1 1 0 0 0,1 0 0 0 0,-1-1 0 0 0,1 1 0 0 0,0 0 1 0 0,-1-1-1 0 0,1 1 0 0 0,-1 0 0 0 0,1-1 0 0 0,-1 1 0 0 0,1 0 0 0 0,-1 0 1 0 0,1-1-1 0 0,-1 1 0 0 0,1 0 0 0 0,-1 0 0 0 0,1 0 0 0 0,-1 0 1 0 0,1 0-1 0 0,-1 0 0 0 0,1 0 0 0 0,-1 0 0 0 0,1 0 0 0 0,-1 0 0 0 0,0 0-4 0 0,1 0 3 0 0,-1 0 1 0 0,0 0-1 0 0,1 0 1 0 0,-1 0-1 0 0,0 0 1 0 0,1 0 0 0 0,-1 0-1 0 0,1 0 1 0 0,-1 0-1 0 0,0 0 1 0 0,1-1 0 0 0,-1 1-1 0 0,1 0 1 0 0,-1 0-1 0 0,0-1 1 0 0,1 1-1 0 0,-1 0 1 0 0,1-1 0 0 0,-1 1-1 0 0,1-1 1 0 0,-1 1-1 0 0,1 0 1 0 0,0-1 0 0 0,-1 1-1 0 0,1-1 1 0 0,-1 1-1 0 0,1-1 1 0 0,0 0 0 0 0,-1 1-1 0 0,1-1 1 0 0,0 1-1 0 0,0-1 1 0 0,0 1-1 0 0,-1-1 1 0 0,1 0 0 0 0,0 1-1 0 0,0-1 1 0 0,0 0-1 0 0,0 1 1 0 0,0-1 0 0 0,0 1-1 0 0,0-1-4 0 0,0-6 32 0 0,1 6-27 0 0,-1-1-1 0 0,0 0 0 0 0,0 1 1 0 0,0-1-1 0 0,0 0 0 0 0,0 0 0 0 0,-1 1 1 0 0,1-1-1 0 0,0 1 0 0 0,-1-1 1 0 0,1 0-1 0 0,-1-1-4 0 0,-6-1 39 0 0,6 4-38 0 0,1 0 1 0 0,0-1-1 0 0,-1 1 0 0 0,1 0 0 0 0,-1-1 0 0 0,1 1 0 0 0,0 0 0 0 0,-1-1 0 0 0,1 1 0 0 0,-1 0 0 0 0,1-1 0 0 0,0 1 0 0 0,0-1 0 0 0,-1 1 0 0 0,1 0 0 0 0,0-1 0 0 0,0 1 1 0 0,-1-1-1 0 0,1 1 0 0 0,0-1 0 0 0,0 1 0 0 0,0-1 0 0 0,0 1 0 0 0,0-1 0 0 0,0 1 0 0 0,0-1 0 0 0,0 1 0 0 0,0-1 0 0 0,0 1 0 0 0,0-1 0 0 0,0 1 0 0 0,0-1-1 0 0,0-63 0 0 0,0 62 0 0 0,0 1 0 0 0,0-1 0 0 0,0 1 0 0 0,0 0 0 0 0,1-1 0 0 0,-1 1 0 0 0,0-1 0 0 0,1 1 0 0 0,-1-1 0 0 0,1 1 0 0 0,12-15 0 0 0,2-4-2 0 0,-3-2-44 0 0,-9 16 21 0 0,-1 1 19 0 0,-2 4 3 0 0,0 1 0 0 0,1-1 1 0 0,-1 0-1 0 0,0 1 0 0 0,1-1 1 0 0,-1 1-1 0 0,0-1 0 0 0,1 0 1 0 0,-1 1-1 0 0,1-1 0 0 0,-1 1 1 0 0,1-1-1 0 0,-1 1 0 0 0,1-1 0 0 0,-1 1 1 0 0,1 0-1 0 0,0-1 0 0 0,-1 1 1 0 0,1 0-1 0 0,-1-1 0 0 0,1 1 1 0 0,0 0 2 0 0,4-3-16 0 0,11-10-17 0 0,0 0-45 0 0,-1 6 21 0 0,2 3 44 0 0,0 0-27 0 0,-2-3-67 0 0,-7 3 45 0 0,-6 3 49 0 0,-1 0 1 0 0,0 0-1 0 0,1 0 1 0 0,-1 0-1 0 0,1 0 1 0 0,-1 1-1 0 0,1-1 1 0 0,0 1-1 0 0,-1-1 0 0 0,1 1 1 0 0,0 0-1 0 0,-1-1 1 0 0,1 1-1 0 0,0 0 13 0 0,14-2-116 0 0,0-4 19 0 0,0 0-43 0 0,0 4-52 0 0,-11 2 78 0 0,1 0-124 0 0,-2 0-111 0 0,1 0-95 0 0,1 0-196 0 0,-1 0-94 0 0,1 0-239 0 0,2 0-587 0 0,1 0-550 0 0,1 0-1198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25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2 128 7920 0 0,'0'0'174'0'0,"0"0"29"0"0,0 0 13 0 0,0 0-72 0 0,0 0-13 0 0,0 0 43 0 0,0 0 145 0 0,0 3 266 0 0,0 7 21 0 0,0-7 8 0 0,0-3 30 0 0,0 3 18 0 0,-1 11 105 0 0,0 4 54 0 0,1-12-589 0 0,1 0-35 0 0,-1-1-67 0 0,1-1-35 0 0,0 0-41 0 0,0 0-46 0 0,4 4 130 0 0,1 2 70 0 0,-3 7 62 0 0,-3-9-188 0 0,-1 2 56 0 0,1 37 573 0 0,1-33-549 0 0,1-3-109 0 0,5 3 57 0 0,-6-13-93 0 0,0 0-1 0 0,-1 1 1 0 0,1-1 0 0 0,0 1-1 0 0,-1-1 1 0 0,1 1-1 0 0,-1-1 1 0 0,1 1-1 0 0,-1-1 1 0 0,0 1-1 0 0,1 0 1 0 0,-1-1 0 0 0,0 1-18 0 0,0 8-9 0 0,0 0 96 0 0,-1 2 109 0 0,1 4 199 0 0,-1-4-108 0 0,1-5-124 0 0,0 0-57 0 0,0 0-36 0 0,0-1-46 0 0,0 0-38 0 0,0 0-41 0 0,0 1-48 0 0,0-1-22 0 0,0 0-39 0 0,0 0-43 0 0,0 1-46 0 0,1-1-47 0 0,-1 1-53 0 0,0 1-53 0 0,1 0-58 0 0,-1-8-861 0 0</inkml:trace>
  <inkml:trace contextRef="#ctx0" brushRef="#br0" timeOffset="362.9">18 0 11024 0 0,'0'0'248'0'0,"0"0"34"0"0,0 0 22 0 0,0 0-29 0 0,0 0-122 0 0,0 0-51 0 0,0 0 103 0 0,0 0 188 0 0,0 0 21 0 0,0 0-187 0 0,0 0-141 0 0,0 0-85 0 0,0 0-97 0 0,0 0 1 0 0,0 0-46 0 0,0 0-65 0 0,0 0-109 0 0,0 0-129 0 0,0 0-115 0 0,0 0 77 0 0,0 0-42 0 0,0 0-618 0 0,0 0-484 0 0,0 0-922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24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256 352 7688 0 0,'0'0'166'0'0,"0"0"29"0"0,0 0 14 0 0,-3 0-25 0 0,-1 0-373 0 0,0 0 108 0 0,0 0 96 0 0,-1 0 86 0 0,2 0 41 0 0,-1 0 45 0 0,-4 0 295 0 0,0 0 88 0 0,-11 0 841 0 0,13 0-1030 0 0,0 0-58 0 0,1 0-72 0 0,0 0-99 0 0,0 0-118 0 0,3 0-67 0 0,-1 0-38 0 0,-2 3 248 0 0,-8 7-13 0 0,8-7-124 0 0,4-3-31 0 0,0 0 0 0 0,1 0 0 0 0,-1 1-1 0 0,0-1 1 0 0,1 0 0 0 0,-1 1 0 0 0,1-1 0 0 0,-1 1 0 0 0,1-1 0 0 0,-1 1-1 0 0,1-1 1 0 0,-1 1 0 0 0,1-1 0 0 0,-1 1 0 0 0,1-1 0 0 0,-1 1 0 0 0,1-1 0 0 0,0 1-1 0 0,-1 0 1 0 0,1-1 0 0 0,0 1 0 0 0,0 0-9 0 0,-3 4 35 0 0,1-2-4 0 0,-1 1 1 0 0,1-1 0 0 0,-1 0 0 0 0,0 0 0 0 0,0 0-1 0 0,-2 2-31 0 0,-8 7 77 0 0,4 0-35 0 0,7-7-38 0 0,2-4-1 0 0,0-1 0 0 0,-1 1 0 0 0,1 0 0 0 0,0-1 0 0 0,-1 1 0 0 0,1-1 0 0 0,0 1 1 0 0,-1-1-1 0 0,1 1 0 0 0,-1 0 0 0 0,1-1 0 0 0,-1 1 0 0 0,1-1 0 0 0,-1 0 0 0 0,1 1 0 0 0,-1-1 0 0 0,0 1 0 0 0,1-1 1 0 0,-1 0-1 0 0,0 1 0 0 0,1-1 0 0 0,-1 0-3 0 0,-4 3 19 0 0,2-1-12 0 0,0 1 1 0 0,0 0 0 0 0,1 0-1 0 0,-1 0 1 0 0,1 0-1 0 0,0 1 1 0 0,0-1 0 0 0,0 1-1 0 0,0-1 1 0 0,0 4-8 0 0,-1 0 4 0 0,-29 57-4 0 0,31-62 0 0 0,1-1 0 0 0,-1 1 0 0 0,1 0 0 0 0,0 0 0 0 0,0 0 0 0 0,0 0 0 0 0,0 0 0 0 0,0 0 0 0 0,1-1 0 0 0,-1 1 0 0 0,0 0 0 0 0,1 0 0 0 0,-1 0 0 0 0,1 0 0 0 0,0-1 0 0 0,0 1 0 0 0,0 0 0 0 0,0-1 0 0 0,1 2 0 0 0,1 5 0 0 0,1 4 0 0 0,1-1 0 0 0,0 1 0 0 0,2 2 0 0 0,-6-12 0 0 0,0 0-4 0 0,0 1 1 0 0,1-1-1 0 0,0 0 1 0 0,-1 0 0 0 0,1 1-1 0 0,0-1 1 0 0,1 0 3 0 0,26 19-91 0 0,-22-17 66 0 0,-1 0 0 0 0,1 1 0 0 0,-1-1 0 0 0,2 3 25 0 0,-7-5-5 0 0,1 0 0 0 0,0-1 0 0 0,0 1 0 0 0,0-1-1 0 0,0 0 1 0 0,0 0 0 0 0,0 0 0 0 0,0 0 0 0 0,1 0 0 0 0,-1 0 0 0 0,0 0 0 0 0,1-1 0 0 0,-1 1-1 0 0,0-1 1 0 0,1 0 5 0 0,11 3-4 0 0,1 1 7 0 0,-9-2 4 0 0,0 0 0 0 0,1 0 0 0 0,-1-1 0 0 0,1 0 1 0 0,0 0-1 0 0,-1-1 0 0 0,1 0 0 0 0,-1 0 0 0 0,1 0 0 0 0,0-1 0 0 0,2 0-7 0 0,22-10 85 0 0,1 6 11 0 0,0-6-6 0 0,-13 7-33 0 0,4-2 38 0 0,-9 0-2 0 0,-2-1 17 0 0,0-5 39 0 0,0 1 7 0 0,-7 6-56 0 0,1 0 0 0 0,-1-1-1 0 0,0 0 1 0 0,0-1-100 0 0,-3 4 70 0 0,1-1-1 0 0,-1-1 1 0 0,0 1 0 0 0,0 0 0 0 0,0-2-70 0 0,2-4 70 0 0,4-15 193 0 0,-8 22-219 0 0,1-1-1 0 0,0 1 1 0 0,-1 0-1 0 0,0-1 1 0 0,0 1-1 0 0,0-1 1 0 0,0 1-1 0 0,0-1 1 0 0,-1 1-1 0 0,0-1 1 0 0,1 1 0 0 0,-2-1-44 0 0,1-1 38 0 0,-2-3 27 0 0,1 1 0 0 0,-1-1 0 0 0,-1 1 0 0 0,1 0 1 0 0,-2-2-66 0 0,-6-5 46 0 0,-4 2-72 0 0,-12-7 26 0 0,6-7-23 0 0,-9 4-102 0 0,5 4-15 0 0,-4-3-85 0 0,0 0-83 0 0,3 4-78 0 0,20 12 228 0 0,-6-6-101 0 0,8 7 124 0 0,-1 0-63 0 0,0 0-90 0 0,0 0-113 0 0,2 2 87 0 0,-1 0-54 0 0,0 0-48 0 0,0-1-41 0 0,-2 0-385 0 0,0-1-66 0 0,-2-2-768 0 0,-2-4-945 0 0</inkml:trace>
  <inkml:trace contextRef="#ctx0" brushRef="#br0" timeOffset="484.9">1214 33 8808 0 0,'0'0'197'0'0,"0"0"24"0"0,0 0 19 0 0,-3 0-29 0 0,0 0-180 0 0,2 0-32 0 0,-6-4 24 0 0,-11-6 51 0 0,6 7 227 0 0,0 4 82 0 0,10-1-307 0 0,0 0 1 0 0,0 0-1 0 0,0 0 0 0 0,0 0 1 0 0,1 0-1 0 0,-1 0 0 0 0,0-1 1 0 0,0 1-1 0 0,0-1 0 0 0,0 1 1 0 0,-1-1-77 0 0,-5-4 266 0 0,7 4-219 0 0,-1 0-1 0 0,1 0 0 0 0,-1 0 0 0 0,1 0 0 0 0,-1 1 0 0 0,1-1 1 0 0,-1 1-1 0 0,0-1 0 0 0,1 1 0 0 0,-1-1 0 0 0,0 1 1 0 0,1 0-1 0 0,-1 0 0 0 0,0 0-46 0 0,-27 0 584 0 0,10 0-232 0 0,3 0-102 0 0,0 0-53 0 0,15 0-177 0 0,-1 0 1 0 0,0 0 0 0 0,1 0-1 0 0,-1 0 1 0 0,1 1 0 0 0,-1-1-1 0 0,1 1 1 0 0,-1-1 0 0 0,1 1-1 0 0,-1 0 1 0 0,1 0-1 0 0,-1-1 1 0 0,1 1-21 0 0,-12 6 126 0 0,0-5-42 0 0,-12-1 85 0 0,1-1-4 0 0,11 2-89 0 0,0 4 23 0 0,12-5-83 0 0,0 0-1 0 0,-1 0 1 0 0,1 0 0 0 0,-1 0-1 0 0,0-1 1 0 0,1 1 0 0 0,-1-1-1 0 0,0 1 1 0 0,1-1 0 0 0,-1 0-1 0 0,0 0 1 0 0,1 1 0 0 0,-1-1-1 0 0,0 0-15 0 0,-15 1 88 0 0,0 4 35 0 0,3 1 115 0 0,0 1 0 0 0,-8 5-238 0 0,-3 2 251 0 0,14-7-138 0 0,6 4-69 0 0,2 0-41 0 0,-4-5-3 0 0,3-4 0 0 0,-12 27 10 0 0,4 6 83 0 0,8-24-67 0 0,3-7-6 0 0,0 0 1 0 0,1 0 0 0 0,-1 0-1 0 0,0 0 1 0 0,1 3-21 0 0,1 18 43 0 0,0-13-46 0 0,-1 3 7 0 0,-1-11 4 0 0,1 0 0 0 0,0 0 0 0 0,1 0 0 0 0,-1 0 0 0 0,1 0 0 0 0,-1 0 0 0 0,1 0-8 0 0,5 12 14 0 0,-4-13-8 0 0,-1 0-1 0 0,0 1 1 0 0,0-1 0 0 0,0 1-1 0 0,0-1 1 0 0,-1 1 0 0 0,0-1-1 0 0,1 1 1 0 0,-1 0-6 0 0,0-1 4 0 0,0 0 0 0 0,0 0 0 0 0,0 1 0 0 0,0-1 0 0 0,1 0 0 0 0,0 0 0 0 0,-1 0 0 0 0,1 0 0 0 0,0 0 0 0 0,0 0 0 0 0,1-1 0 0 0,-1 1 0 0 0,1 0 0 0 0,-1 0 0 0 0,1-1 0 0 0,1 2-4 0 0,6 17 15 0 0,0 3 34 0 0,2-6-25 0 0,-8-4 2 0 0,-2-12-22 0 0,-1 0 0 0 0,1 1 0 0 0,-1-1 0 0 0,1 0 0 0 0,0 1 0 0 0,0-1 0 0 0,0 0 0 0 0,0 0 0 0 0,0 0 0 0 0,0 0 0 0 0,1 0 0 0 0,-1 0 0 0 0,1 0 1 0 0,0 0-6 0 0,-1-1 10 0 0,1 0 0 0 0,-1 1 0 0 0,0-1 0 0 0,0 0 0 0 0,0 1 0 0 0,1-1 0 0 0,-1 1-1 0 0,-1 0 1 0 0,1-1 0 0 0,0 1 0 0 0,0 0 0 0 0,0-1 0 0 0,-1 1 0 0 0,1 0-1 0 0,-1 0 1 0 0,0 0 0 0 0,1 0-9 0 0,1 3 65 0 0,2-2-45 0 0,-3-1-12 0 0,2 5 21 0 0,5 11 48 0 0,3-5 8 0 0,-8-8-13 0 0,-3 6 5 0 0,0-8 18 0 0,0-3 62 0 0,0 0 31 0 0,0 0 4 0 0,0 0-89 0 0,0 0-71 0 0,0 0-48 0 0,0 0-73 0 0,0 0-118 0 0,0 0-17 0 0,0 0 59 0 0,0 0-27 0 0,0 0-107 0 0,0 0-291 0 0,0 0-528 0 0,-3 0-46 0 0,-10 0-10 0 0</inkml:trace>
  <inkml:trace contextRef="#ctx0" brushRef="#br0" timeOffset="770.13">623 480 9168 0 0,'0'0'266'0'0,"0"0"1"0"0,0 0-122 0 0,0 0-29 0 0,3 0 35 0 0,5 0 77 0 0,-5 1-137 0 0,1-1 1 0 0,-1 0-1 0 0,1 0 1 0 0,0 0-1 0 0,-1 0 0 0 0,1-1 1 0 0,-1 0-1 0 0,1 1 1 0 0,1-2-92 0 0,13-6 316 0 0,-15 7-265 0 0,1 0-1 0 0,-1 0 0 0 0,0 0 0 0 0,1 1 0 0 0,-1-1 0 0 0,1 1 1 0 0,2 0-51 0 0,9 0 158 0 0,15 0 139 0 0,-11-3-130 0 0,-16 2-145 0 0,28-6 110 0 0,-22 5-98 0 0,0 1-1 0 0,0 0 1 0 0,7 0-34 0 0,6 1 50 0 0,-8 0-17 0 0,0 0 0 0 0,0-1 0 0 0,4-1-33 0 0,7-2 11 0 0,-10 1-15 0 0,1 0-1 0 0,-1 1 1 0 0,13 1 4 0 0,28 1-64 0 0,-19 0 48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22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8840 0 0,'0'0'197'0'0,"0"0"24"0"0,0 0 19 0 0,0 0 48 0 0,0 0 148 0 0,0 0 63 0 0,0 0 12 0 0,0 0-34 0 0,2 0-145 0 0,3 1-200 0 0,0 1-18 0 0,-3 1-31 0 0,-1 1 57 0 0,-1 0-1 0 0,1 1 48 0 0,-1-4-168 0 0,0-1 0 0 0,0 1 0 0 0,0-1 0 0 0,0 1 0 0 0,0 0 0 0 0,0-1 0 0 0,0 1 0 0 0,0-1 0 0 0,1 1 0 0 0,-1-1 0 0 0,0 1 0 0 0,0-1 0 0 0,1 1 0 0 0,-1-1 1 0 0,0 1-1 0 0,1-1 0 0 0,-1 1 0 0 0,1-1 0 0 0,-1 1 0 0 0,0-1 0 0 0,1 0 0 0 0,-1 1 0 0 0,1-1 0 0 0,0 1-19 0 0,-1-1 22 0 0,1 0 0 0 0,0 1 0 0 0,-1-1-1 0 0,1 1 1 0 0,-1-1 0 0 0,1 1 0 0 0,-1-1 0 0 0,1 1 0 0 0,-1 0 0 0 0,1-1 0 0 0,-1 1-1 0 0,1 0 1 0 0,-1-1 0 0 0,0 1 0 0 0,0 0 0 0 0,1-1 0 0 0,-1 1 0 0 0,0 0-1 0 0,0 0 1 0 0,0-1 0 0 0,0 1 0 0 0,1 0 0 0 0,-1 0 0 0 0,0-1 0 0 0,-1 1-22 0 0,1 15 351 0 0,0-3-85 0 0,0-1-34 0 0,1 0-45 0 0,1-1-54 0 0,4 5 75 0 0,-2-6-55 0 0,-2-3-21 0 0,-1 1 6 0 0,-1 2 34 0 0,0 2-66 0 0,0 7-6 0 0,3 11 7 0 0,3-15-58 0 0,0 3 16 0 0,-5 2 25 0 0,-1 15 42 0 0,0-24-66 0 0,0 4 38 0 0,3 4 7 0 0,3 1 33 0 0,-4-15-79 0 0,-1 1 0 0 0,1-1 0 0 0,-1 0-1 0 0,0 1 1 0 0,-1 3-65 0 0,0 1 138 0 0,0-8-100 0 0,0 0-1 0 0,0 0 0 0 0,0 0 1 0 0,0 0-1 0 0,0 0 0 0 0,0 1 1 0 0,1-1-1 0 0,-1-1 1 0 0,1 1-1 0 0,-1 0 0 0 0,1 1-37 0 0,4 5 134 0 0,-4-7-108 0 0,0 1 0 0 0,0-1-1 0 0,0 0 1 0 0,0 1 0 0 0,-1 0-1 0 0,1-1 1 0 0,-1 1 0 0 0,1-1-1 0 0,-1 1 1 0 0,1 0 0 0 0,-1-1-1 0 0,0 1 1 0 0,0 0 0 0 0,0 0-26 0 0,0 56 805 0 0,0-48-710 0 0,0-2-34 0 0,0 1-41 0 0,0-1-51 0 0,0-6-75 0 0,0-2 20 0 0,0 0-48 0 0,0 0-104 0 0,0 0-256 0 0,0 0-457 0 0,0 0 729 0 0,0 0 45 0 0,0 0-2 0 0,0 0-39 0 0,0 0 0 0 0,0 0-39 0 0,0 0-45 0 0,0 0-50 0 0,0 0-54 0 0,0 0-51 0 0,0 0-44 0 0,0 0-39 0 0,0 0-152 0 0,0 0-39 0 0,0 0-183 0 0,0 0-498 0 0</inkml:trace>
  <inkml:trace contextRef="#ctx0" brushRef="#br0" timeOffset="478.62">304 336 9384 0 0,'0'0'208'0'0,"3"0"33"0"0,3 0-33 0 0,1 0-57 0 0,0 0-48 0 0,-1 0-40 0 0,7 0-26 0 0,20 0-92 0 0,-23 0 87 0 0,1 0 62 0 0,-1-2 201 0 0,1-3 192 0 0,3-1-13 0 0,5 3 46 0 0,-12 3-313 0 0,1 0 47 0 0,-3 0-49 0 0,1 0 35 0 0,0-1-28 0 0,0 0-37 0 0,3-4 95 0 0,4-1 5 0 0,4 4-20 0 0,-3 2-34 0 0,-7-1-76 0 0,1-2 34 0 0,16-10 229 0 0,-12 6-214 0 0,0 1-36 0 0,0 3 16 0 0,1 3-57 0 0,-9 0-84 0 0,1-3 41 0 0,-1 0-51 0 0,-4 2-22 0 0,7-5 40 0 0,11-13 88 0 0,-4 3-76 0 0,-12 12-43 0 0,-1 0-13 0 0,-1-4 26 0 0,-1-8 33 0 0,2 15-51 0 0,-1-1 0 0 0,0 1 0 0 0,-1-1 0 0 0,1 1-1 0 0,0-1 1 0 0,0 1 0 0 0,-1-1 0 0 0,1 1 0 0 0,-1 0 0 0 0,1-1-5 0 0,-5-6 10 0 0,4 7-10 0 0,0-1 0 0 0,0 1 0 0 0,0-1 0 0 0,0 1 0 0 0,1-1 1 0 0,-1 1-1 0 0,0-1 0 0 0,1 0 0 0 0,0 1 0 0 0,-1-1 0 0 0,1 0 0 0 0,0 1 0 0 0,0-1 1 0 0,-1 0-1 0 0,1 1 0 0 0,0 0 0 0 0,0 0 0 0 0,0 0 0 0 0,0 0 0 0 0,-1 0 0 0 0,1 0 0 0 0,0 0 0 0 0,-1 0 0 0 0,1 1 0 0 0,-1-1 0 0 0,1 0 0 0 0,-1 0 0 0 0,1 0 0 0 0,-1 0 0 0 0,1 1 0 0 0,-1-1 0 0 0,0 0 0 0 0,0 1 0 0 0,1-1 0 0 0,-1 0 0 0 0,0 1 0 0 0,0-1 0 0 0,0 1 0 0 0,0-1 0 0 0,0 1 0 0 0,0 0 0 0 0,0-1 0 0 0,-14-10-1 0 0,11 7 2 0 0,0 0-1 0 0,0 0 0 0 0,0 0 0 0 0,0 1 0 0 0,-1-1 0 0 0,1 1 0 0 0,-1 0 0 0 0,0 0 0 0 0,-3 0 0 0 0,6 2-1 0 0,1 0 0 0 0,0 1-1 0 0,-1-1 1 0 0,1 0 0 0 0,0 0 0 0 0,-1 0-1 0 0,1 0 1 0 0,0 0 0 0 0,0 0-1 0 0,-1 0 2 0 0,-5-3-57 0 0,-2 5 58 0 0,7-1-4 0 0,-13 0-16 0 0,-22 1-79 0 0,36-1 95 0 0,0 0 1 0 0,-1 0 0 0 0,1 0 0 0 0,-1 1 0 0 0,1-1-1 0 0,0 1 1 0 0,-1-1 0 0 0,1 1 0 0 0,0-1-1 0 0,0 1 1 0 0,-1 0 0 0 0,1 0 0 0 0,0 0-1 0 0,0-1 1 0 0,0 1 0 0 0,0 0 0 0 0,0 0-1 0 0,0 1 1 0 0,0-1 0 0 0,0 0 0 0 0,0 0 2 0 0,-2 6-21 0 0,3-6 19 0 0,0 0 1 0 0,-1-1-1 0 0,1 1 1 0 0,0-1-1 0 0,-1 1 1 0 0,1 0-1 0 0,-1-1 1 0 0,1 1-1 0 0,-1-1 1 0 0,1 1-1 0 0,-1-1 1 0 0,1 1-1 0 0,-1-1 1 0 0,1 1-1 0 0,-1-1 1 0 0,0 0 0 0 0,1 1-1 0 0,-1-1 1 0 0,0 0-1 0 0,1 0 1 0 0,-1 1-1 0 0,0-1 1 0 0,0 0-1 0 0,1 0 1 0 0,-1 0-1 0 0,0 0 1 0 0,0 0 1 0 0,-1 1 1 0 0,0-1-1 0 0,0 1 0 0 0,1 0 0 0 0,-1-1 0 0 0,0 1 0 0 0,0 0 0 0 0,0 0 0 0 0,1 0 0 0 0,-1 0 0 0 0,1 1 0 0 0,-1-1 0 0 0,1 0 0 0 0,-1 1 0 0 0,1-1 0 0 0,0 1 0 0 0,-1-1 0 0 0,1 1 0 0 0,0-1 0 0 0,0 1 0 0 0,0 0 0 0 0,1 0 0 0 0,-2 1 0 0 0,-11 13 0 0 0,9-12 0 0 0,1 1 1 0 0,0-1-1 0 0,0 1 1 0 0,0-1-1 0 0,0 1 1 0 0,1 0-1 0 0,0 0 1 0 0,-1 2-1 0 0,-6 13 49 0 0,7-16-48 0 0,0-1 0 0 0,1 1 0 0 0,-1 0 0 0 0,1-1 0 0 0,0 1 0 0 0,0 0 0 0 0,0 0 0 0 0,0 0 0 0 0,0 0 1 0 0,1 3-2 0 0,0-5-1 0 0,0 0 1 0 0,0 0 0 0 0,-1 0 0 0 0,1-1 0 0 0,0 1 0 0 0,-1 0 0 0 0,1 0 0 0 0,-1 0 0 0 0,0-1 0 0 0,0 1 0 0 0,0 0 0 0 0,0 0 2 0 0,1-1-1 0 0,-1 0 1 0 0,1 0-1 0 0,-1 0 1 0 0,1 1-1 0 0,-1-1 1 0 0,1 0-1 0 0,0 0 1 0 0,0 1-1 0 0,-1-1 1 0 0,1 1-2 0 0,5 14 43 0 0,-4-13-28 0 0,0 0-1 0 0,0 0 0 0 0,0 1 1 0 0,0-1-1 0 0,-1 0 0 0 0,1 0 1 0 0,-1 0-1 0 0,0 1-14 0 0,0-2 8 0 0,0-1 0 0 0,0 1 0 0 0,1 0 0 0 0,-1-1 0 0 0,0 1 0 0 0,1 0 0 0 0,-1-1 0 0 0,1 1-1 0 0,0-1 1 0 0,0 1 0 0 0,-1-1 0 0 0,1 1 0 0 0,0-1 0 0 0,0 1-8 0 0,4 6 36 0 0,3 10 57 0 0,0 8 0 0 0,-2-9-41 0 0,-6-15-44 0 0,1-1 0 0 0,0 1 0 0 0,0-1 0 0 0,0 1 0 0 0,1-1 0 0 0,-1 1 0 0 0,0-1 0 0 0,1 0 0 0 0,-1 1 0 0 0,0-1 0 0 0,1 0 0 0 0,-1 0 0 0 0,1 0 0 0 0,0 0 0 0 0,-1 0-1 0 0,1-1 1 0 0,1 1-8 0 0,17 12 73 0 0,-17-11-59 0 0,0 1 0 0 0,0-1 0 0 0,0 0-1 0 0,1 0 1 0 0,-1 0 0 0 0,1 0 0 0 0,0 0-14 0 0,25 8 43 0 0,-24-8-44 0 0,3 1 20 0 0,32 10 26 0 0,-36-12-39 0 0,-1 0 0 0 0,1 0 0 0 0,-1-1 0 0 0,1 1-1 0 0,0-1 1 0 0,-1 0 0 0 0,1 0 0 0 0,0 0 0 0 0,1-1-6 0 0,8 1 0 0 0,15 0-1 0 0,4 1 29 0 0,-12-1-63 0 0,-4-1-63 0 0,-3-2-89 0 0,-10 2 86 0 0,0 0 37 0 0,3-3-8 0 0,-2 1 15 0 0,-1 2-30 0 0,0 0-35 0 0,-1 0-58 0 0,1 0-23 0 0,0 1-56 0 0,0 0-64 0 0,1 0-71 0 0,-2 0 18 0 0,1 0-53 0 0,0 0-48 0 0,0 0-43 0 0,0 0-151 0 0,1 0-41 0 0,0 0-183 0 0,3 0-493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21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83 7224 0 0,'0'0'165'0'0,"0"0"22"0"0,0 0 7 0 0,1 1-59 0 0,1 1-7 0 0,2 2 49 0 0,2 2 153 0 0,-4-4-97 0 0,-1-1-45 0 0,0 1-38 0 0,-1-1-35 0 0,0 0-15 0 0,0 0-34 0 0,-1 2 14 0 0,0 0 0 0 0,1-2-14 0 0,0 0 34 0 0,0 0 15 0 0,1 1 34 0 0,0-1 40 0 0,1 1 44 0 0,8 8 261 0 0,-8-8-277 0 0,-1 0-50 0 0,0-1-43 0 0,-1 1-36 0 0,0 2 17 0 0,0 1-54 0 0,-1-3-8 0 0,1-1 40 0 0,0 6 115 0 0,0-5-129 0 0,-1 0-1 0 0,1 1 0 0 0,0-1 0 0 0,1 0 1 0 0,-1 0-1 0 0,0 0 0 0 0,1 1 0 0 0,-1-1 1 0 0,1 0-1 0 0,0 1-68 0 0,4 5 218 0 0,0 2 90 0 0,-2 4 77 0 0,-4-2-37 0 0,1 3 12 0 0,0-13-305 0 0,0 0-1 0 0,0 0 1 0 0,0 0 0 0 0,1 0-1 0 0,-1 0 1 0 0,0 0-1 0 0,1 0 1 0 0,0 0 0 0 0,0 1-55 0 0,4 5 172 0 0,0 2 72 0 0,-2 4 54 0 0,-2-6-128 0 0,0 0-45 0 0,1 0-16 0 0,3 2 7 0 0,-1 1 18 0 0,4 8 247 0 0,0-1-86 0 0,-4-10-153 0 0,0-1 0 0 0,-1 1 0 0 0,0 1 0 0 0,0 1-142 0 0,-1 9 267 0 0,-1-8-81 0 0,3-2-52 0 0,-2-6-86 0 0,1 0 1 0 0,-1 0-1 0 0,1 0 1 0 0,0 0 0 0 0,3 2-49 0 0,-1 1 77 0 0,-2-3 49 0 0,-2 0-50 0 0,-1 1-27 0 0,-1 2-1 0 0,1-6-24 0 0,0 2 103 0 0,0 0-42 0 0,0 0-16 0 0,0 0-75 0 0,0 0-92 0 0,0-1 80 0 0,0 0 44 0 0,0-1 59 0 0,0 1 80 0 0,0 1 100 0 0,0-1 119 0 0,0 0-142 0 0,0 0 37 0 0,-3-1-196 0 0,-6-2-33 0 0,9 1-40 0 0,-1 1 1 0 0,1-1 0 0 0,0 1 0 0 0,-1-1 0 0 0,1 0 0 0 0,0 1 0 0 0,0-1 0 0 0,-1 0 0 0 0,1 1 0 0 0,0-1 0 0 0,0 0 0 0 0,0 1 0 0 0,0-1 0 0 0,0 0 0 0 0,0 1 0 0 0,0-1-11 0 0,-1-10 103 0 0,-2 3-66 0 0,-23-24-21 0 0,21 22-16 0 0,4 8 0 0 0,0-1 0 0 0,0 1 0 0 0,-1 0 0 0 0,1 0 0 0 0,0-1 0 0 0,-1 1 0 0 0,1 0 0 0 0,-1 0 0 0 0,0 0 0 0 0,0 1 0 0 0,1-1 0 0 0,-1 0 0 0 0,0 0 0 0 0,1-1 0 0 0,0 1 0 0 0,0 0 0 0 0,-1 0 0 0 0,1-1 0 0 0,1 1 0 0 0,-1-1 0 0 0,0 1 0 0 0,1-1-1 0 0,-1 1 1 0 0,1-1 1 0 0,-1 0 0 0 0,0 1 0 0 0,1 0 0 0 0,-1-1 0 0 0,0 1 0 0 0,0-1 0 0 0,-1 1 0 0 0,1 0-1 0 0,0 0 1 0 0,-1 0 0 0 0,1 0 0 0 0,-1 0 0 0 0,0 0-1 0 0,1 0 3 0 0,0 1-1 0 0,-1 0 1 0 0,1 0-1 0 0,0 0 1 0 0,0-1-1 0 0,0 1 0 0 0,0-1 1 0 0,1 1-1 0 0,-1 0 1 0 0,0-1-1 0 0,0 0 1 0 0,1 1-1 0 0,-1-1 1 0 0,1 1-1 0 0,0-1 1 0 0,-1 0-1 0 0,1 1 1 0 0,0-1-1 0 0,0 0 1 0 0,0 1-1 0 0,0-2-2 0 0,0-1 1 0 0,0 0-1 0 0,0 0 0 0 0,-1 0 0 0 0,1 0 0 0 0,-1 0 0 0 0,0 0 0 0 0,-1-1 0 0 0,0-1 0 0 0,0-1 0 0 0,0 1 0 0 0,0-1 0 0 0,0 0 0 0 0,1 0 0 0 0,0 0 0 0 0,0 0 0 0 0,1 0 0 0 0,0 5 0 0 0,0 0 0 0 0,-1 0 0 0 0,1 1 0 0 0,0-1 0 0 0,-1 0 0 0 0,1 0 0 0 0,-1 1 0 0 0,0-1 0 0 0,0 0 0 0 0,0 0 0 0 0,-4-10 0 0 0,10 0 0 0 0,-4 10 0 0 0,0 1 0 0 0,-1-1 0 0 0,1 0 0 0 0,0 1 0 0 0,-1-1 0 0 0,1 0 0 0 0,-1 0 0 0 0,1 1 0 0 0,-1-1 0 0 0,0-1 0 0 0,0 1-3 0 0,1 0-1 0 0,-1 0 1 0 0,1-1 0 0 0,-1 1-1 0 0,1 0 1 0 0,0 0-1 0 0,-1 0 1 0 0,1 0-1 0 0,0 1 1 0 0,1-1-1 0 0,-1 0 1 0 0,0 0 0 0 0,0 1-1 0 0,1-1 4 0 0,23-24-86 0 0,-15 17 68 0 0,-8 7 8 0 0,1 0-1 0 0,0-1 1 0 0,-1 1-1 0 0,1 1 1 0 0,0-1-1 0 0,0 0 1 0 0,2 0 10 0 0,4-1-6 0 0,-1 0 0 0 0,1 1 1 0 0,6-2 5 0 0,13-3-43 0 0,-15 1 33 0 0,-12 5 10 0 0,1 0 0 0 0,-1 0 0 0 0,1 1 0 0 0,-1-1 0 0 0,1 0 0 0 0,0 1 0 0 0,-1-1 0 0 0,1 1 0 0 0,0 0 0 0 0,-1-1-1 0 0,1 1 1 0 0,0 0 0 0 0,-1 0 0 0 0,1 0 0 0 0,7-1-10 0 0,-1 0 1 0 0,0 0-1 0 0,0-1 0 0 0,0 0 0 0 0,8-3 10 0 0,-14 4-4 0 0,1 0 2 0 0,1 0 1 0 0,-1 0-1 0 0,0 1 1 0 0,0-1-1 0 0,1 1 1 0 0,-1 0-1 0 0,1 0 1 0 0,-1 0 1 0 0,15-2-35 0 0,-2-3-80 0 0,-13 3 82 0 0,0 1 0 0 0,1 0 0 0 0,-1 0 0 0 0,0 0 0 0 0,1 0 0 0 0,-1 1-1 0 0,1-1 1 0 0,1 1 33 0 0,28-3-363 0 0,-10-5 68 0 0,-15 6 205 0 0,14-3-370 0 0,-8 5 122 0 0,-2 0 12 0 0,0 1-59 0 0,-1 0-73 0 0,0-1-92 0 0,-7 0 382 0 0,-2 0 28 0 0,0 0-10 0 0,-1 0-38 0 0,1 0-7 0 0,-1 0-40 0 0,0 0-46 0 0,0 0-51 0 0,-1 0-56 0 0,1 0-51 0 0,-1 0-46 0 0,1 0-40 0 0,-1 0-150 0 0,0 0-40 0 0,0 0-181 0 0,0 0-490 0 0</inkml:trace>
  <inkml:trace contextRef="#ctx0" brushRef="#br0" timeOffset="362.1">703 147 7968 0 0,'0'0'233'0'0,"3"3"-9"0"0,-3-3-224 0 0,4 4 37 0 0,2 5-27 0 0,-5-7-96 0 0,0 0 56 0 0,-1 1 53 0 0,1 0 45 0 0,-1 1 66 0 0,0 0 47 0 0,0 2 86 0 0,0 2 199 0 0,0 6 342 0 0,0-6-360 0 0,1-5-305 0 0,-1-1-34 0 0,1 1-40 0 0,0-1-45 0 0,-1-1 0 0 0,1 0 8 0 0,-1-1-1 0 0,1 1 1 0 0,0 0-1 0 0,-1 0 0 0 0,0 0 1 0 0,1 0-1 0 0,-1 0 1 0 0,1 0-1 0 0,-1-1 1 0 0,0 1-1 0 0,0 0 1 0 0,1 0-1 0 0,-1 0 0 0 0,0 0 1 0 0,0 0-1 0 0,0 0 1 0 0,0 0-1 0 0,0 0 1 0 0,0 0-1 0 0,-1 0 1 0 0,1 0-1 0 0,0 0 1 0 0,0 0-1 0 0,-1 0 0 0 0,1 0 1 0 0,-1 0-1 0 0,1 0 1 0 0,-1-1-1 0 0,1 1 1 0 0,-1 0-1 0 0,0 1-31 0 0,1-1 25 0 0,-1 0 24 0 0,1 0 0 0 0,0 0 1 0 0,-1 0-1 0 0,1 0 0 0 0,0 0 1 0 0,0 1-1 0 0,0-1 0 0 0,0 0 1 0 0,0 0-1 0 0,0 0 0 0 0,1 0 1 0 0,-1 0-1 0 0,0 1 0 0 0,0-1 1 0 0,1 0-1 0 0,-1 0 0 0 0,1 0 1 0 0,-1 0-1 0 0,1 0 0 0 0,-1 0 1 0 0,1 0-1 0 0,0 0 0 0 0,0 0-49 0 0,4 9 352 0 0,-3-4-226 0 0,-1 0-42 0 0,-2 10 330 0 0,0-12-287 0 0,1 1 1 0 0,0-1-1 0 0,0 1 0 0 0,0-1 0 0 0,0 1 1 0 0,1-1-1 0 0,0 0 0 0 0,-1 1 1 0 0,3 3-128 0 0,1 0 177 0 0,1 2 36 0 0,2 6-50 0 0,-5-11-132 0 0,0 1 0 0 0,1-1 1 0 0,0-1-1 0 0,0 1 0 0 0,0 0 0 0 0,1-1 0 0 0,1 3-31 0 0,14 13 153 0 0,0-1 40 0 0,-5-6-21 0 0,-11-10-117 0 0,1 0 1 0 0,0 0 0 0 0,0-1-1 0 0,0 1 1 0 0,1-1-1 0 0,-1 0 1 0 0,0 0-1 0 0,2 0-55 0 0,7 3 124 0 0,-3 0-35 0 0,-2 1 12 0 0,4 2 93 0 0,5-6 52 0 0,-12-2-206 0 0,8 0 91 0 0,1 0 33 0 0,32 0 413 0 0,-44 0-537 0 0,0 0-1 0 0,1-1 0 0 0,-1 1 0 0 0,0-1 1 0 0,1 0-1 0 0,-1 0 0 0 0,0 0 0 0 0,0 0 1 0 0,1 0-1 0 0,-1 0 0 0 0,0-1 0 0 0,0 1 1 0 0,0-1-1 0 0,0 0-39 0 0,29-30 573 0 0,-16 15-269 0 0,-3 6-204 0 0,-8 8-84 0 0,0-1-1 0 0,0 0 1 0 0,-1 0-1 0 0,1 0 1 0 0,-1 0-1 0 0,0-1 1 0 0,0 1-1 0 0,0-1 1 0 0,-1 0-1 0 0,1 1 1 0 0,0-5-16 0 0,1-2 13 0 0,3-7 11 0 0,-5 2 33 0 0,-2 14-53 0 0,0 0 1 0 0,1 1-1 0 0,-1-1 0 0 0,0 1 0 0 0,1-1 0 0 0,-1 0 0 0 0,1 1 0 0 0,-1-1 0 0 0,1 1 0 0 0,0-1 1 0 0,-1 1-1 0 0,1 0 0 0 0,0-1-4 0 0,6-11 42 0 0,-6 10-40 0 0,-1 0-1 0 0,1 0 0 0 0,0 0 0 0 0,-1 0 0 0 0,0 0 0 0 0,0 0 0 0 0,0 0 1 0 0,0 0-1 0 0,0 0 0 0 0,0 0 0 0 0,-1 1 0 0 0,1-1 0 0 0,-1 0 0 0 0,0-1-1 0 0,-1 0-1 0 0,0 1-1 0 0,0-1 1 0 0,0 0-1 0 0,1 0 0 0 0,0 0 1 0 0,0 1-1 0 0,0-1 1 0 0,0 0-1 0 0,1 0 0 0 0,-1-4 2 0 0,1 6-16 0 0,0 0-1 0 0,0-1 0 0 0,0 1 1 0 0,-1-1-1 0 0,1 1 0 0 0,-1 0 1 0 0,0-1-1 0 0,1 1 0 0 0,-1 0 1 0 0,0-1-1 0 0,0 1 0 0 0,-2-2 17 0 0,-6-17-193 0 0,1 7 98 0 0,2 4 2 0 0,-1-1-48 0 0,1 1-71 0 0,1-3-191 0 0,-6 7-12 0 0,8 0 172 0 0,1-1 14 0 0,-2 1-28 0 0,-3-1-194 0 0,6 6 205 0 0,0 0 33 0 0,0-1-124 0 0,1 0 102 0 0,-1 0 83 0 0,1-1 48 0 0,1-1-17 0 0,-1 3 5 0 0,0 1-5 0 0,0-3-717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34.4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9384 0 0,'0'0'208'0'0,"0"0"33"0"0,0 0 16 0 0,0 0 31 0 0,0 0 83 0 0,0 0 40 0 0,0 0 5 0 0,0 0-6 0 0,0 3-22 0 0,0-3-366 0 0,0 1 1 0 0,0 0-1 0 0,0-1 0 0 0,0 1 0 0 0,0-1 0 0 0,0 1 1 0 0,1-1-1 0 0,-1 1 0 0 0,0 0 0 0 0,0-1 0 0 0,0 1 1 0 0,1-1-1 0 0,-1 1 0 0 0,0-1 0 0 0,1 1 0 0 0,-1-1 1 0 0,0 1-1 0 0,1-1 0 0 0,-1 0 0 0 0,1 1 0 0 0,-1-1 1 0 0,1 0-1 0 0,-1 1 0 0 0,1-1-22 0 0,0 1 24 0 0,-1-1-1 0 0,1 1 1 0 0,0-1 0 0 0,-1 1-1 0 0,1-1 1 0 0,-1 1 0 0 0,1-1-1 0 0,-1 1 1 0 0,1-1-1 0 0,-1 1 1 0 0,1 0 0 0 0,-1-1-1 0 0,0 1 1 0 0,1 0 0 0 0,-1-1-1 0 0,0 1 1 0 0,0 0 0 0 0,1 0-1 0 0,-1-1 1 0 0,0 1 0 0 0,0 0-1 0 0,0 0 1 0 0,0-1 0 0 0,0 1-1 0 0,0 0-23 0 0,3 14 326 0 0,7-1 34 0 0,-10-13-348 0 0,1-1 1 0 0,-1 0 0 0 0,0 0 0 0 0,0 0 0 0 0,1 1 0 0 0,-1-1 0 0 0,0 0 0 0 0,0 1 0 0 0,0-1 0 0 0,0 0 0 0 0,1 0 0 0 0,-1 1 0 0 0,0-1-1 0 0,0 0 1 0 0,0 1 0 0 0,0-1 0 0 0,0 0 0 0 0,0 1 0 0 0,0-1 0 0 0,0 0 0 0 0,0 1 0 0 0,0-1 0 0 0,0 0 0 0 0,0 1 0 0 0,0-1 0 0 0,0 0-13 0 0,3 19 268 0 0,1-5-59 0 0,1-1 15 0 0,2 0 67 0 0,3 6 37 0 0,-5 7-8 0 0,6-5-35 0 0,-6 6-19 0 0,6-6-2 0 0,-6 9-6 0 0,1-12-122 0 0,11 29 279 0 0,-10-32-320 0 0,-3-7-35 0 0,5 14 89 0 0,-6-2 25 0 0,-3-13-124 0 0,1 0 0 0 0,0 0 1 0 0,1 0-1 0 0,-1 0 0 0 0,2 2-50 0 0,2 8 86 0 0,0 15 89 0 0,0-15-76 0 0,-3-10-46 0 0,0-1 0 0 0,-1 1 0 0 0,1 0 0 0 0,-1-1 0 0 0,-1 1 0 0 0,1 0-53 0 0,-1-1 54 0 0,1-1 0 0 0,-1 1 0 0 0,1-1 0 0 0,1 1 0 0 0,-1-1 0 0 0,2 2-54 0 0,-2-2 54 0 0,1 1 0 0 0,-1-1 0 0 0,1 1 0 0 0,-2-1 0 0 0,1 1 0 0 0,0 1-54 0 0,-1-3 33 0 0,0-1 0 0 0,0 0 0 0 0,0 1 0 0 0,1-1 0 0 0,0 1 0 0 0,0-1 0 0 0,1 3-33 0 0,6 12 201 0 0,-4-3-12 0 0,-5 7-25 0 0,1-14-85 0 0,0 2 1 0 0,0-1 50 0 0,1 5 144 0 0,-2 4 234 0 0,2-15-359 0 0,1 0-69 0 0,6 3-25 0 0,-6-5-13 0 0,1 2 71 0 0,-3-3-17 0 0,0 0-7 0 0,0 0-3 0 0,0 0-12 0 0,0 0-38 0 0,0 0-78 0 0,0 0-37 0 0,2-3-136 0 0,0 1 154 0 0,0 1-8 0 0,-1-1-20 0 0,1 1-40 0 0,-1 0-15 0 0,0-1-39 0 0,0 1-46 0 0,0 1-51 0 0,0-1-54 0 0,-1 0-52 0 0,1 1-47 0 0,-1-1-44 0 0,0 1-308 0 0,0-1-71 0 0,1 0-55 0 0,-1 0-41 0 0,0-1-359 0 0,0 0-35 0 0,0-7-2818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3:07.8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11000 0 0,'0'0'248'0'0,"0"0"34"0"0,0 0 21 0 0,0 0-34 0 0,0 0-167 0 0,0 0 14 0 0,0 0 92 0 0,0 0 232 0 0,0 0 420 0 0,3-2 41 0 0,-2 0-721 0 0,1 0-59 0 0,1 0 11 0 0,-2 1-39 0 0,0 0 45 0 0,0-1 22 0 0,0 1 48 0 0,1 0 56 0 0,-1-1 64 0 0,-1 2 357 0 0,0 0-368 0 0,-1-1-70 0 0,1 0-61 0 0,0-1-50 0 0,0 0 10 0 0,1-4-24 0 0,-1 5-64 0 0,0 1 39 0 0,0-3 389 0 0,0 3-66 0 0,0 0-18 0 0,0 0-36 0 0,0 0-145 0 0,3-2-58 0 0,7-9-17 0 0,-7 8-15 0 0,-3 3-91 0 0,0 0-36 0 0,0 0-105 0 0,0 0 12 0 0,0 0 16 0 0,0 0-36 0 0,0 0-17 0 0,0 0-38 0 0,0 0-42 0 0,0 0-49 0 0,0 0-51 0 0,0 0-50 0 0,0 0-44 0 0,0 0-42 0 0,0 0-287 0 0,0 0-67 0 0,0 0-54 0 0,0 0-38 0 0,0 0-337 0 0,0 0-33 0 0,0 0-2639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19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272 0 9184 0 0,'0'0'208'0'0,"-2"0"33"0"0,-1 0-172 0 0,2 0-40 0 0,-3 0 44 0 0,-3 0 92 0 0,2 0-33 0 0,-2 0 39 0 0,5 0 37 0 0,1 0 242 0 0,1 0 414 0 0,0 0 31 0 0,0 1-371 0 0,0 1-224 0 0,0 0-221 0 0,0-1 0 0 0,0 0 1 0 0,0 1-1 0 0,-1-1 0 0 0,1 0 1 0 0,0 1-1 0 0,-1-1 0 0 0,0 0 0 0 0,1 0 1 0 0,-2 2-80 0 0,-1 3 265 0 0,0-2-166 0 0,1-1-91 0 0,-3 11 307 0 0,-2-10-107 0 0,7-4-195 0 0,-1 1 1 0 0,1-1 0 0 0,-1 0-1 0 0,1 0 1 0 0,0 1 0 0 0,-1-1 0 0 0,1 0-1 0 0,-1 1 1 0 0,1-1 0 0 0,0 0-1 0 0,-1 1 1 0 0,1-1 0 0 0,0 1 0 0 0,0-1-1 0 0,-1 1 1 0 0,1-1 0 0 0,0 0 0 0 0,0 1-1 0 0,0-1 1 0 0,-1 1 0 0 0,1-1-1 0 0,0 1 1 0 0,0-1 0 0 0,0 1 0 0 0,0-1-1 0 0,0 1 1 0 0,0-1 0 0 0,0 1-1 0 0,0-1 1 0 0,0 1 0 0 0,0-1 0 0 0,1 1-14 0 0,-1 19 456 0 0,0 28 694 0 0,0-34-830 0 0,0 1-41 0 0,0 1-32 0 0,0 0-86 0 0,0-1-106 0 0,0-7-72 0 0,0 0-35 0 0,0-2 82 0 0,0 0 0 0 0,0 0-1 0 0,1 0 1 0 0,1 3-30 0 0,-1-5 27 0 0,1 0 0 0 0,-1 0 0 0 0,0-1 0 0 0,1 1 1 0 0,0-1-1 0 0,2 3-27 0 0,7 15 179 0 0,-10-18-153 0 0,0 1 1 0 0,0-1-1 0 0,0 1 1 0 0,-1-1-1 0 0,1 1 1 0 0,-1 0-1 0 0,0-1 0 0 0,-1 2-26 0 0,1 1 33 0 0,0-2-5 0 0,0 1 0 0 0,0-1 0 0 0,1 0 0 0 0,-1 0-1 0 0,1 0 1 0 0,1 3-28 0 0,2 5 93 0 0,4 1 38 0 0,-5-8-93 0 0,-1-1-1 0 0,0 0 0 0 0,0 0 1 0 0,0 1-1 0 0,-1-1 0 0 0,0 1 1 0 0,0-1-1 0 0,0 1 0 0 0,0 0 1 0 0,-1-1-1 0 0,0 1 0 0 0,0 3-37 0 0,1 8 107 0 0,2-2-36 0 0,5 12-22 0 0,-6-21-52 0 0,7 19 3 0 0,-8-20 2 0 0,1 0-1 0 0,-1 0 1 0 0,1 0-1 0 0,-1 0 1 0 0,0 0-1 0 0,-1 0 1 0 0,1 1-1 0 0,-1 2-1 0 0,0 12 65 0 0,0-13-41 0 0,0 1-1 0 0,0-1 0 0 0,0 1 0 0 0,1-1 0 0 0,0 0 0 0 0,0 1-23 0 0,10 11 71 0 0,-10-15-59 0 0,-1 1 1 0 0,1-1-1 0 0,0 0 0 0 0,-1 0 0 0 0,0 0 0 0 0,0 4-12 0 0,1-3 23 0 0,-1 0 0 0 0,0 0 0 0 0,0-1 0 0 0,-1 1 0 0 0,1 0 0 0 0,-1 0 0 0 0,0 0 0 0 0,0 1-23 0 0,-10 0 64 0 0,11-4-60 0 0,-1-1 0 0 0,1 1 0 0 0,0 0 0 0 0,-1 0-1 0 0,1 0 1 0 0,0 0 0 0 0,0-1 0 0 0,-1 1 0 0 0,1 0-1 0 0,0 0 1 0 0,0 0 0 0 0,0 0 0 0 0,0 0 0 0 0,0 0-4 0 0,0 0 0 0 0,1 0 1 0 0,-1 0 0 0 0,0 0 0 0 0,0 0 0 0 0,-1-1-1 0 0,1 1 1 0 0,0 0 0 0 0,0 0 0 0 0,0 0-1 0 0,0 0 1 0 0,-1 0 0 0 0,1-1 0 0 0,0 1-1 0 0,-1 1 0 0 0,-6 0-12 0 0,0-2-34 0 0,-3 3-164 0 0,4 2-45 0 0,6-4 234 0 0,0-1 0 0 0,-1 1 1 0 0,1 0-1 0 0,-1-1 0 0 0,1 1 0 0 0,-1-1 0 0 0,1 1 1 0 0,-1-1-1 0 0,1 0 0 0 0,-1 1 0 0 0,1-1 0 0 0,-1 0 1 0 0,0 1-1 0 0,1-1 0 0 0,-1 0 0 0 0,0 1 0 0 0,1-1 1 0 0,-1 0-1 0 0,0 0 0 0 0,1 0 0 0 0,-1 0 1 0 0,0 0-1 0 0,1 0 0 0 0,-1 0 0 0 0,0 0 0 0 0,0 0 21 0 0,-3 0-61 0 0,-1 0-63 0 0,1 0-54 0 0,0-1-46 0 0,0 1-71 0 0,0-1-36 0 0,-11-6-1340 0 0,10 3 1172 0 0,3 1-1151 0 0,2 3-12 0 0</inkml:trace>
  <inkml:trace contextRef="#ctx0" brushRef="#br0" timeOffset="405.5">1 448 9040 0 0,'0'0'200'0'0,"0"0"33"0"0,0 0 15 0 0,0 0-84 0 0,0 0-19 0 0,0 0 47 0 0,0 0 156 0 0,0 0 292 0 0,0 0 22 0 0,0 0-274 0 0,0 0-160 0 0,0 0-41 0 0,0 0 40 0 0,0 0 100 0 0,0 0-20 0 0,0 0-10 0 0,3 0-28 0 0,3 0-116 0 0,-3 1-92 0 0,0-1-1 0 0,1 0 1 0 0,-1 0 0 0 0,0 0-1 0 0,0 0 1 0 0,1-1-1 0 0,-1 1 1 0 0,0-1-1 0 0,0 0 1 0 0,1 0-61 0 0,1-6 135 0 0,-5 7-127 0 0,0 0 0 0 0,0-1-1 0 0,1 1 1 0 0,-1-1 0 0 0,0 1 0 0 0,0-1 0 0 0,1 1-1 0 0,-1 0 1 0 0,0-1 0 0 0,1 1 0 0 0,-1 0 0 0 0,1-1 0 0 0,-1 1-1 0 0,1 0 1 0 0,-1 0 0 0 0,0-1 0 0 0,1 1 0 0 0,-1 0 0 0 0,1 0-1 0 0,-1 0 1 0 0,1 0 0 0 0,-1-1 0 0 0,1 1 0 0 0,-1 0-1 0 0,1 0 1 0 0,-1 0 0 0 0,1 0 0 0 0,-1 0 0 0 0,1 0 0 0 0,-1 0-1 0 0,1 1 1 0 0,0-1-8 0 0,10 0 117 0 0,4 0-5 0 0,4-3 6 0 0,2-8 23 0 0,9 6-11 0 0,-3-2-19 0 0,25-6 70 0 0,-20 7-99 0 0,128-16 237 0 0,-145 19-309 0 0,0-1-1 0 0,7-3-9 0 0,19-5-1 0 0,-16 7 1 0 0,-14 3 0 0 0,1 0 0 0 0,0-1 0 0 0,8-4 0 0 0,7-3-3 0 0,0 2-1 0 0,9-1 4 0 0,-27 7-6 0 0,-8 1 4 0 0,15-3-31 0 0,-3 0-47 0 0,-4 1-11 0 0,0-1-40 0 0,0-1-56 0 0,10-1-89 0 0,-12 4 105 0 0,-2 0-80 0 0,-2 2 81 0 0,-1-1-34 0 0,0 0-41 0 0,0 0-36 0 0,2 1-375 0 0,-1-1 92 0 0,0 1-48 0 0,2 0-719 0 0,1 0-563 0 0,4 0-1073 0 0</inkml:trace>
  <inkml:trace contextRef="#ctx0" brushRef="#br0" timeOffset="900.99">704 160 7368 0 0,'0'0'165'0'0,"0"0"22"0"0,0 0 10 0 0,0 3-16 0 0,0 3-118 0 0,2-1 41 0 0,3-3 106 0 0,1-2 247 0 0,-6 0-442 0 0,0 0 1 0 0,0 0-1 0 0,0 0 0 0 0,0 0 1 0 0,1 0-1 0 0,-1 0 1 0 0,0 0-1 0 0,0 0 0 0 0,0 0 1 0 0,0 0-1 0 0,0 0 1 0 0,0 0-1 0 0,0 0 1 0 0,0 0-1 0 0,0 0 0 0 0,0 0 1 0 0,1 0-1 0 0,-1 0 1 0 0,0 0-1 0 0,0 0 0 0 0,0 0 1 0 0,0 0-1 0 0,0 0 1 0 0,0 0-1 0 0,0 0 1 0 0,0 0-1 0 0,0 0 0 0 0,0 0 1 0 0,0 1-1 0 0,0-1 1 0 0,1 0-1 0 0,-1 0 0 0 0,0 0 1 0 0,0 0-1 0 0,0 0 1 0 0,0 0-1 0 0,0 0 0 0 0,0 0 1 0 0,0 0-1 0 0,0 0 1 0 0,0 0-1 0 0,0 1 1 0 0,0-1-1 0 0,0 0 0 0 0,0 0 1 0 0,0 0-1 0 0,0 0 1 0 0,0 0-1 0 0,0 0 0 0 0,0 0 1 0 0,0 0-1 0 0,0 0 1 0 0,0 0-1 0 0,0 1 1 0 0,0-1-1 0 0,0 0 0 0 0,0 0-15 0 0,0 0 54 0 0,0 1-1 0 0,0 0 1 0 0,0-1-1 0 0,0 1 0 0 0,0-1 1 0 0,0 1-1 0 0,0 0 1 0 0,1-1-1 0 0,-1 1 0 0 0,0-1 1 0 0,0 1-1 0 0,1-1 1 0 0,-1 1-1 0 0,0-1 1 0 0,1 1-1 0 0,-1-1 0 0 0,0 1 1 0 0,1-1-1 0 0,-1 0 1 0 0,1 1-1 0 0,-1-1 0 0 0,1 1 1 0 0,-1-1-1 0 0,1 0-53 0 0,5 6 639 0 0,-4-1-376 0 0,-1 1-52 0 0,0 3 53 0 0,1-3-38 0 0,2 1 7 0 0,5 3 65 0 0,4 6 184 0 0,-4 4 9 0 0,0 0-85 0 0,-1 0-90 0 0,-2-3-92 0 0,-5-14-175 0 0,5 13 252 0 0,-5-14-257 0 0,0 0 0 0 0,0 0 0 0 0,0-1 0 0 0,0 1 0 0 0,1 0 0 0 0,-1-1 0 0 0,1 1 1 0 0,0 0-45 0 0,4 6 151 0 0,-1-1-33 0 0,-5-6-87 0 0,1 1-1 0 0,-1 0 1 0 0,1-1-1 0 0,-1 1 0 0 0,0 0 1 0 0,0 0-1 0 0,1 0 0 0 0,-1-1 1 0 0,-1 3-31 0 0,2 10 198 0 0,0-6-62 0 0,2 2 34 0 0,0-2-93 0 0,1 3 78 0 0,-1 2 53 0 0,0 2 48 0 0,-2 2 43 0 0,-2-8-228 0 0,0-6-57 0 0,1 0 0 0 0,0 0 1 0 0,0 0-1 0 0,0 0 0 0 0,0 0 1 0 0,0 0-1 0 0,1 0 0 0 0,-1 0 0 0 0,1 0 1 0 0,0 0-1 0 0,0 1-14 0 0,4 4 32 0 0,-4-7-24 0 0,0 1-1 0 0,0-1 1 0 0,0 0 0 0 0,0 1-1 0 0,-1-1 1 0 0,1 1 0 0 0,0 0-1 0 0,-1-1 1 0 0,0 1-1 0 0,1 0 1 0 0,-1-1 0 0 0,0 1-1 0 0,0 0 1 0 0,1 0-8 0 0,-1 4 124 0 0,0 1-52 0 0,0 15 5 0 0,0-13-11 0 0,0-3 11 0 0,0-1 41 0 0,0 0 65 0 0,0 1 71 0 0,0-1 83 0 0,0 1 95 0 0,0-17-400 0 0,0-1-45 0 0,0-26-137 0 0,0 36 149 0 0,0 0 0 0 0,0 1 1 0 0,0-1-1 0 0,0 1 0 0 0,1-1 0 0 0,-1 0 0 0 0,1 1 1 0 0,-1-1-1 0 0,1 1 0 0 0,0-1 0 0 0,0 1 0 0 0,-1 0 1 0 0,1-1 0 0 0,6-11 13 0 0,-2-14 40 0 0,6 6-40 0 0,-8 8-12 0 0,-2 9 5 0 0,0 0 1 0 0,1 0 0 0 0,-1 0-1 0 0,1 0 1 0 0,0 0-1 0 0,0 1 1 0 0,0-1 0 0 0,0 0-7 0 0,6-7 8 0 0,-5 4-7 0 0,1 1-1 0 0,0 0 1 0 0,1 0-1 0 0,3-3 0 0 0,-4 5 0 0 0,-1 0 0 0 0,0 0 0 0 0,0 0 0 0 0,0 0 0 0 0,1-4 0 0 0,-2 4 0 0 0,0 1 0 0 0,0-1 0 0 0,0 1 0 0 0,1 0 0 0 0,-1 0 0 0 0,1 0 0 0 0,-1 0 0 0 0,1 1 0 0 0,0-1 0 0 0,0 1 0 0 0,1-1 0 0 0,7-4-1 0 0,10-6-37 0 0,-8 1-45 0 0,-11 10 62 0 0,0 1 1 0 0,0-1-1 0 0,0 1 0 0 0,0-1 1 0 0,1 1-1 0 0,-1 0 1 0 0,0 0-1 0 0,1 0 1 0 0,-1 0-1 0 0,1 0 0 0 0,-1 0 1 0 0,1 1-1 0 0,-1-1 1 0 0,1 1 20 0 0,17-1-110 0 0,1 1 58 0 0,-1 1 80 0 0,-5 2-40 0 0,1 10-51 0 0,1 0-6 0 0,-10-9 37 0 0,15 8-45 0 0,-20-11 75 0 0,0 1 0 0 0,-1-1 0 0 0,1 1 0 0 0,-1-1 1 0 0,1 1-1 0 0,-1 0 0 0 0,1 0 0 0 0,-1-1 0 0 0,0 1 0 0 0,0 1 2 0 0,18 31-60 0 0,-10-12 48 0 0,1 2 12 0 0,-6-16 0 0 0,8 18 0 0 0,-10-20 0 0 0,0 1 0 0 0,0 0 0 0 0,0 0 0 0 0,0-1 0 0 0,-1 1 0 0 0,0 0 0 0 0,-1 1 0 0 0,1-1 0 0 0,-1-6 0 0 0,0 0 0 0 0,0 0 0 0 0,0 0 0 0 0,0 0 0 0 0,0 1 0 0 0,0-1 0 0 0,0 0 0 0 0,1 0 0 0 0,-1 0 0 0 0,0 0 0 0 0,1 0 0 0 0,-1 0 0 0 0,1 0 0 0 0,0 0 0 0 0,-1 0 0 0 0,1 0 0 0 0,0 1 0 0 0,6 10 0 0 0,-6-7 0 0 0,0 0 0 0 0,-1 0 0 0 0,1 0 0 0 0,-1-1 0 0 0,0 4 0 0 0,0-1 0 0 0,-1-5 0 0 0,1 0 0 0 0,0 0 0 0 0,0 0 0 0 0,0 1 0 0 0,1-1 0 0 0,-1 0 0 0 0,0 0 0 0 0,1 0 0 0 0,-1 0 0 0 0,1 1 0 0 0,6 6-11 0 0,-3-4-31 0 0,-2-3-73 0 0,-1-2-53 0 0,-1 0-237 0 0,0 0 214 0 0,0 0-40 0 0,0 0-75 0 0,0 0 103 0 0,0 0-41 0 0,0 0-41 0 0,0 0-41 0 0,0 1-38 0 0,0-1-32 0 0,0 0-254 0 0,1 0-55 0 0,0 2-824 0 0,4 3-726 0 0,4 3-1070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17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7888 0 0,'0'0'174'0'0,"0"0"29"0"0,0 0 13 0 0,0 0-67 0 0,0 0-1 0 0,0 0 64 0 0,0 0 187 0 0,0-2 342 0 0,0-9 26 0 0,0 9-320 0 0,0 1-199 0 0,0 1-68 0 0,0 0 0 0 0,0 0 33 0 0,0 0-28 0 0,3 3 11 0 0,8 8 79 0 0,-10-9-97 0 0,0 0-48 0 0,0 2 20 0 0,-2 4-20 0 0,1-8-83 0 0,0 2 249 0 0,0 1-100 0 0,2 6-95 0 0,3 1 8 0 0,2 5 15 0 0,-5-1-6 0 0,-2-5-54 0 0,-1 13 80 0 0,5-8 25 0 0,6 5 30 0 0,-4 8 1 0 0,4-6 0 0 0,-4 5 0 0 0,4-4 0 0 0,-4 7-2 0 0,4 3-6 0 0,-4-3-6 0 0,4-5-3 0 0,-8-16-123 0 0,-2-1-1 0 0,1 1 0 0 0,-1 7-59 0 0,0-15 0 0 0,2 20 126 0 0,4-2-31 0 0,-1-3-30 0 0,1 17 71 0 0,4 0-9 0 0,-4-3-40 0 0,4-8-21 0 0,-6-8-36 0 0,-3-9-19 0 0,0 0 0 0 0,0 0 0 0 0,1 0 0 0 0,-1 0 0 0 0,1 0 0 0 0,0 0 0 0 0,0-1 0 0 0,1 1-11 0 0,10 23 11 0 0,-9-18 9 0 0,0-1 0 0 0,0 1-1 0 0,3 2-19 0 0,2 11 17 0 0,0 1 32 0 0,-8-22-48 0 0,0 0 1 0 0,-1 0-1 0 0,1 0 1 0 0,0 0-1 0 0,0 0 1 0 0,0 0 0 0 0,-1-1-1 0 0,1 1 1 0 0,0 0-1 0 0,0-1 1 0 0,0 1-1 0 0,0 0 1 0 0,0-1-1 0 0,0 1 1 0 0,0-1-1 0 0,1 0-1 0 0,9 7 40 0 0,-4 4-19 0 0,-7-10-18 0 0,0 0 0 0 0,1 0-1 0 0,-1 1 1 0 0,1-1-1 0 0,0 0 1 0 0,-1 0 0 0 0,1-1-1 0 0,-1 1 1 0 0,1 0 0 0 0,0 0-1 0 0,0 0 1 0 0,0 0 0 0 0,0-1-1 0 0,-1 1 1 0 0,1 0 0 0 0,1 0-3 0 0,2 1 17 0 0,1-1-34 0 0,3-2 72 0 0,9 1 88 0 0,-13 0-106 0 0,-1 1-22 0 0,-1-1 0 0 0,1 0 0 0 0,-1 0 0 0 0,0 0 0 0 0,1-1 0 0 0,-1 1 0 0 0,0-1 0 0 0,1 1 0 0 0,1-1-15 0 0,12-13 67 0 0,-9 7-56 0 0,-5 5-5 0 0,1 0 0 0 0,-1 0 1 0 0,0 0-1 0 0,0 0 0 0 0,0-1 0 0 0,0 1 1 0 0,0-1-1 0 0,-1 1 0 0 0,1-1 0 0 0,0-1-6 0 0,3-23 12 0 0,2 11-4 0 0,2-5 44 0 0,2 2-40 0 0,-8 14-10 0 0,0 1 0 0 0,-1 0 1 0 0,1-1-1 0 0,-1 1 0 0 0,1-3-2 0 0,2-20 43 0 0,6 6-33 0 0,-6-6-10 0 0,6 6 0 0 0,-6-6 0 0 0,1 12 0 0 0,-5 12 0 0 0,1-1 0 0 0,-1 1 0 0 0,0 0 0 0 0,0-1 0 0 0,-1 0 0 0 0,1 1 0 0 0,-1-1 0 0 0,0 1 0 0 0,0-1 0 0 0,0-33 4 0 0,0-51-96 0 0,0-29-62 0 0,0 108 143 0 0,-1 1 0 0 0,-1 0 0 0 0,0 0 0 0 0,0 0 0 0 0,-3-8 11 0 0,4 14 1 0 0,0-2-1 0 0,0 0 0 0 0,0 0 0 0 0,1 0 0 0 0,-1 0 0 0 0,1 0 0 0 0,0 0 0 0 0,0 0 0 0 0,1-2 0 0 0,-1-7 0 0 0,1 12-1 0 0,-1-1 0 0 0,0 1 0 0 0,-1-1 0 0 0,1 1-1 0 0,0 0 1 0 0,0-1 0 0 0,-1 1 0 0 0,1-1 0 0 0,-1 1-1 0 0,1-1 2 0 0,-11-11-60 0 0,8 10-13 0 0,3 3-3 0 0,0 0 7 0 0,3 3 5 0 0,1 3 53 0 0,0-1 1 0 0,-1 1 0 0 0,0 0-1 0 0,0 0 1 0 0,0 1 0 0 0,-1-1-1 0 0,1 1 1 0 0,0 4 10 0 0,1 4-3 0 0,7 6-9 0 0,-6 6-36 0 0,6-6 36 0 0,-8-8 12 0 0,-2-9 0 0 0,0 0 0 0 0,1 0 0 0 0,-1 0 0 0 0,1 0 0 0 0,0-1 0 0 0,0 1 0 0 0,0 0 0 0 0,0 0 0 0 0,30 54 0 0 0,-28-52 2 0 0,-1-1-1 0 0,-1 0 0 0 0,1 1 1 0 0,-1 0-1 0 0,0 0 0 0 0,0-1 0 0 0,0 3-1 0 0,0 0 21 0 0,0-1-1 0 0,0 0 0 0 0,4 7-20 0 0,6 5 57 0 0,-9-15-31 0 0,0 1 0 0 0,0 0 0 0 0,0 0 1 0 0,-1 0-1 0 0,2 2-26 0 0,-1 7 49 0 0,-3-12-38 0 0,1 0 0 0 0,-1 1 0 0 0,1-1 0 0 0,-1 0 0 0 0,1 0 1 0 0,0 1-1 0 0,0-1 0 0 0,0 0 0 0 0,1 0 0 0 0,-1 0 1 0 0,0 0-1 0 0,1 0 0 0 0,-1 0 0 0 0,1 0-11 0 0,14 16 95 0 0,-14-14-75 0 0,1 0 0 0 0,-1 0-1 0 0,0 1 1 0 0,0-1-1 0 0,0 2-19 0 0,3 5 86 0 0,-1 0-1 0 0,1-1 0 0 0,4 7-85 0 0,0 1 72 0 0,-3-5-8 0 0,1-10-24 0 0,-7-3-39 0 0,0 0-1 0 0,1 0 0 0 0,-1 0 1 0 0,0 0-1 0 0,0 0 0 0 0,0 0 1 0 0,0 0-1 0 0,1 0 0 0 0,-1 0 1 0 0,0 0-1 0 0,0 0 0 0 0,0 0 1 0 0,0 0-1 0 0,1 0 0 0 0,-1 1 1 0 0,0-1-1 0 0,0 0 0 0 0,0 0 1 0 0,0 0-1 0 0,0 0 1 0 0,1 0-1 0 0,-1 0 0 0 0,0 0 1 0 0,0 1-1 0 0,0-1 0 0 0,0 0 1 0 0,0 0-1 0 0,0 0 0 0 0,0 0 1 0 0,0 1-1 0 0,0-1 0 0 0,1 0 1 0 0,-1 0-1 0 0,0 0 0 0 0,0 0 1 0 0,0 1-1 0 0,0-1 0 0 0,0 0 1 0 0,0 0-1 0 0,0 0 0 0 0,1 10 40 0 0,-1 10 48 0 0,3-7-78 0 0,3-4-43 0 0,-2-4-88 0 0,-2-4-249 0 0,-1 1 71 0 0,-1-1 62 0 0,1 1 53 0 0,-1 0 1 0 0,0 0 65 0 0,-1 3-102 0 0,1-4 60 0 0,0-1 15 0 0,0 2-1026 0 0,0-2-11 0 0</inkml:trace>
  <inkml:trace contextRef="#ctx0" brushRef="#br0" timeOffset="568.4">1342 304 5904 0 0,'0'0'132'0'0,"0"0"17"0"0,0 0 11 0 0,0-3-21 0 0,0-3-98 0 0,0 2 14 0 0,0 2 55 0 0,0 1 126 0 0,-3 1 208 0 0,0 0-284 0 0,1 0-90 0 0,0 1 0 0 0,0-1 0 0 0,1 0 1 0 0,-1 0-1 0 0,0-1 0 0 0,0 1 0 0 0,0 0 0 0 0,0 0 0 0 0,1-1 0 0 0,-1 0 0 0 0,-1 0-70 0 0,0-2 168 0 0,2 0-14 0 0,-1-1-7 0 0,0 3 7 0 0,0 0-13 0 0,-1 1 45 0 0,-1-1 56 0 0,-1 1 65 0 0,3 0-179 0 0,-1 0 41 0 0,-2 1 110 0 0,-10-1 442 0 0,6-1-344 0 0,4 0-191 0 0,2-1-102 0 0,-2-4 224 0 0,2 1-19 0 0,-8 3-34 0 0,-9 2 228 0 0,-13 0 429 0 0,19 0-561 0 0,0 0-66 0 0,-1 0-107 0 0,4 2-62 0 0,-2 4-16 0 0,12-5-88 0 0,-1 0-1 0 0,1 0 0 0 0,-1 0 0 0 0,1 0 1 0 0,-1-1-1 0 0,0 1 0 0 0,0-1 0 0 0,1 1 1 0 0,-1-1-1 0 0,0 1 0 0 0,0-1 0 0 0,0 0 1 0 0,0 0-12 0 0,2 0 2 0 0,-1 0 1 0 0,1 0 0 0 0,-1 0 0 0 0,1 0 0 0 0,-1 0 0 0 0,1 0 0 0 0,-1 0 0 0 0,1 0 0 0 0,-1 0 0 0 0,1 0 0 0 0,-1 0 0 0 0,1 0 0 0 0,-1 0 0 0 0,1 1 0 0 0,-1-1 0 0 0,1 0 0 0 0,-1 0 0 0 0,1 1 0 0 0,0-1 0 0 0,-1 0 0 0 0,1 1 0 0 0,-1-1 0 0 0,1 0 0 0 0,0 1 0 0 0,-1-1-1 0 0,1 1 1 0 0,0-1 0 0 0,-1 0 0 0 0,1 1-3 0 0,-8 6 23 0 0,-13-1 25 0 0,10 4-26 0 0,-10-4 21 0 0,15 1-33 0 0,4-4-9 0 0,-11 3-1 0 0,-1 4 10 0 0,12-4 33 0 0,2 55-32 0 0,-1-61-11 0 0,1 1 0 0 0,0-1 0 0 0,0 1 0 0 0,0-1 0 0 0,0 1 0 0 0,0-1 0 0 0,0 1 0 0 0,0-1 0 0 0,0 1 0 0 0,0 0 0 0 0,0-1 0 0 0,0 1 0 0 0,0-1 0 0 0,1 1 0 0 0,-1-1 0 0 0,0 1 0 0 0,0-1 0 0 0,0 0 0 0 0,1 1 0 0 0,-1-1 0 0 0,0 1 0 0 0,1-1 0 0 0,-1 1 0 0 0,0-1 0 0 0,1 0 0 0 0,-1 1 0 0 0,0-1 0 0 0,1 0 0 0 0,-1 1 0 0 0,1-1 0 0 0,-1 0 0 0 0,1 0 0 0 0,-1 1 0 0 0,1-1 0 0 0,-1 0 0 0 0,1 0 0 0 0,-1 0 0 0 0,1 0 0 0 0,6 3 0 0 0,11 11 0 0 0,12 2 0 0 0,-24-13 0 0 0,1 0 0 0 0,-1 1 0 0 0,0 0 0 0 0,0 0 0 0 0,0 0 0 0 0,4 6 0 0 0,-6-7-1 0 0,0 0 1 0 0,0-1-1 0 0,0 1 1 0 0,0-1-1 0 0,0 0 1 0 0,1 0 0 0 0,-1 0-1 0 0,2 0 1 0 0,17 9 20 0 0,-3 4 63 0 0,19 25 172 0 0,-27-27-211 0 0,-1-1-34 0 0,-3-5-10 0 0,-5-4 9 0 0,1 0-1 0 0,-1 1 1 0 0,0-1 0 0 0,0 1 0 0 0,0-1 0 0 0,0 2-9 0 0,3 8 43 0 0,0-1 73 0 0,-2-6-28 0 0,1 8 165 0 0,1-10-82 0 0,-5-4-160 0 0,-1 1 0 0 0,1-1 1 0 0,-1 0-1 0 0,1 0 1 0 0,-1 1-1 0 0,0-1 0 0 0,1 0 1 0 0,-1 1-1 0 0,1-1 0 0 0,-1 1 1 0 0,0-1-1 0 0,1 0 0 0 0,-1 1 1 0 0,0-1-1 0 0,0 1 1 0 0,1-1-1 0 0,-1 1 0 0 0,0-1 1 0 0,0 0-1 0 0,0 1 0 0 0,0-1 1 0 0,0 1-1 0 0,1-1 1 0 0,-1 1-1 0 0,0-1 0 0 0,0 1 1 0 0,0-1-1 0 0,0 1 0 0 0,0-1 1 0 0,-1 1-1 0 0,1-1 0 0 0,0 1-11 0 0,0 13 306 0 0,0-14-301 0 0,0 0 1 0 0,0 0 0 0 0,0 0-1 0 0,0 0 1 0 0,0 0-1 0 0,0 0 1 0 0,0 0 0 0 0,0 0-1 0 0,0 1 1 0 0,0-1-1 0 0,0 0 1 0 0,0 0-1 0 0,0 0 1 0 0,0 0 0 0 0,0 0-1 0 0,0 0 1 0 0,0 0-1 0 0,0 0 1 0 0,0 0 0 0 0,0 0-1 0 0,0 1 1 0 0,0-1-1 0 0,0 0 1 0 0,0 0 0 0 0,0 0-1 0 0,0 0 1 0 0,0 0-1 0 0,0 0 1 0 0,0 0 0 0 0,0 0-1 0 0,0 0 1 0 0,0 0-1 0 0,0 0 1 0 0,-1 0-1 0 0,1 0 1 0 0,0 0 0 0 0,0 0-1 0 0,0 0 1 0 0,0 1-1 0 0,0-1 1 0 0,0 0 0 0 0,0 0-1 0 0,0 0 1 0 0,0 0-1 0 0,0 0 1 0 0,-1 0 0 0 0,1 0-1 0 0,0 0 1 0 0,0 0-1 0 0,0 0 1 0 0,0 0-1 0 0,0 0 1 0 0,0 0 0 0 0,0 0-1 0 0,0-1 1 0 0,0 1-1 0 0,-1 0-5 0 0,1 1 25 0 0,-1-1 0 0 0,0 0 0 0 0,0 0 0 0 0,0 0 0 0 0,1 1 0 0 0,-1-1 0 0 0,0 0 0 0 0,0 1 0 0 0,1-1 0 0 0,-1 1 0 0 0,0-1 0 0 0,1 1 0 0 0,-1-1 0 0 0,0 1 0 0 0,1 0 0 0 0,-1-1 0 0 0,1 1 0 0 0,-1 0 0 0 0,1-1 0 0 0,-1 1-25 0 0,-5 9 193 0 0,1 0-62 0 0,4-8-109 0 0,-2 3 31 0 0,3-4-41 0 0,0 0 1 0 0,0-1 0 0 0,-1 1-1 0 0,1 0 1 0 0,0-1-1 0 0,-1 1 1 0 0,1-1-1 0 0,0 1 1 0 0,-1-1-1 0 0,1 1 1 0 0,-1 0-1 0 0,1-1 1 0 0,-1 0 0 0 0,1 1-1 0 0,-1-1 1 0 0,0 1-1 0 0,1-1 1 0 0,-1 0-1 0 0,1 1 1 0 0,-1-1-1 0 0,0 0 1 0 0,0 1-13 0 0,-4 1 49 0 0,-11 11 136 0 0,5-4-108 0 0,10-8-71 0 0,0 0-1 0 0,0 0 0 0 0,-1-1 0 0 0,1 1 1 0 0,0 0-1 0 0,-1-1 0 0 0,1 1 1 0 0,-1-1-1 0 0,1 0 0 0 0,-1 1 1 0 0,1-1-1 0 0,-1 0 0 0 0,1 0 0 0 0,-1 0-5 0 0,-14 0 28 0 0,15 0-23 0 0,-1 0 0 0 0,1 0 0 0 0,-1 0 0 0 0,1 0-1 0 0,0 0 1 0 0,-1-1 0 0 0,1 1 0 0 0,-1 0 0 0 0,1-1-1 0 0,-1 1-4 0 0,-6-5 11 0 0,7 4-8 0 0,-1 0 1 0 0,1 0 0 0 0,0 0-1 0 0,-1 0 1 0 0,0 0-1 0 0,1 1 1 0 0,-1-1-1 0 0,1 1 1 0 0,-1-1-1 0 0,0 1 1 0 0,1 0-1 0 0,-1-1 1 0 0,0 1-1 0 0,0 0-3 0 0,1 0-7 0 0,-1 0 0 0 0,0 0-1 0 0,1 0 1 0 0,-1-1 0 0 0,0 1-1 0 0,1-1 1 0 0,-1 1-1 0 0,1-1 1 0 0,-1 0 0 0 0,0 1-1 0 0,1-1 1 0 0,0 0 0 0 0,-1 0-1 0 0,1 0 8 0 0,-8-4-50 0 0,4 3 13 0 0,-2-4-49 0 0,3 0-48 0 0,2 1 23 0 0,-1 1-56 0 0,0 0-37 0 0,-4-4-287 0 0,-7-8-644 0 0,12 12 758 0 0,2 0 56 0 0,-1 2 70 0 0,0 0-50 0 0,1 0-62 0 0,-1 0-69 0 0,0 1 29 0 0,0-1-45 0 0,0 1-42 0 0,0-1-36 0 0,-1 0-145 0 0,0 0-37 0 0,-3-4-1538 0 0,5 6 2246 0 0</inkml:trace>
  <inkml:trace contextRef="#ctx0" brushRef="#br0" timeOffset="1037.98">1550 464 5960 0 0,'13'0'132'0'0,"-10"0"17"0"0,-3 0 12 0 0,2 2-17 0 0,12 9-114 0 0,-8-9-4 0 0,1-1 53 0 0,-1-1 57 0 0,0 0 60 0 0,-2 0 47 0 0,-1 0 503 0 0,-3 0 29 0 0,0 0-27 0 0,2 2-145 0 0,1 1-651 0 0,-1-1 89 0 0,1-1 74 0 0,0 1 60 0 0,2 0 187 0 0,8 1 615 0 0,-7-3-683 0 0,0 1-68 0 0,-2-1-159 0 0,-1 0-38 0 0,3 0 27 0 0,1 0 67 0 0,6 1 147 0 0,15-2 486 0 0,-21-2-543 0 0,-3 1-111 0 0,1-1 6 0 0,2-1 49 0 0,-2 2 19 0 0,0 1 55 0 0,1 0 109 0 0,-3-2-78 0 0,8-8-6 0 0,-9 10-124 0 0,0 0-36 0 0,2-1 9 0 0,4 4-46 0 0,-8-2-30 0 0,2 0 124 0 0,-2-3-7 0 0,0 2-138 0 0,0 1 0 0 0,1-1 0 0 0,-1 0 1 0 0,0 1-1 0 0,0-1 0 0 0,0 0 0 0 0,0 1 1 0 0,1-1-1 0 0,-1 1 0 0 0,0-1 0 0 0,1 0 1 0 0,-1 1-1 0 0,0-1 0 0 0,1 1 0 0 0,-1-1 1 0 0,1 1-1 0 0,-1-1 0 0 0,0 1 0 0 0,1-1 1 0 0,0 1-1 0 0,-1 0 0 0 0,1-1 0 0 0,-1 1-8 0 0,1-1 6 0 0,0 1 0 0 0,-1 0-1 0 0,1-1 1 0 0,-1 1 0 0 0,1-1-1 0 0,-1 1 1 0 0,1-1 0 0 0,-1 1-1 0 0,0-1 1 0 0,1 1 0 0 0,-1-1-1 0 0,0 1 1 0 0,1-1 0 0 0,-1 1-1 0 0,0-1 1 0 0,1 0 0 0 0,-1 1-1 0 0,0-1 1 0 0,0 0 0 0 0,0 1-1 0 0,0-1 1 0 0,0 0-1 0 0,0 0-4 0 0,0 1 0 0 0,0 0 0 0 0,0 0 1 0 0,0 0-1 0 0,0 0 1 0 0,0 0-1 0 0,0 0 0 0 0,0 0 1 0 0,0 0-1 0 0,0 0 1 0 0,0 0-1 0 0,0-1 0 0 0,0 1 1 0 0,0 0-1 0 0,0 0 1 0 0,0 0-1 0 0,0 0 0 0 0,0 0 1 0 0,0 0-1 0 0,0 0 1 0 0,0 0-1 0 0,0 0 0 0 0,0 0 1 0 0,0 0-1 0 0,0-1 1 0 0,0 1-1 0 0,1 0 0 0 0,-1 0 1 0 0,0 0-1 0 0,0 0 1 0 0,0 0-1 0 0,0 0 0 0 0,0 0 1 0 0,0 0-1 0 0,0 0 1 0 0,0 0-1 0 0,0 0 0 0 0,0 0 1 0 0,0 0-1 0 0,0 0 1 0 0,1 0-1 0 0,-1 0 0 0 0,0 0 1 0 0,0 0-1 0 0,0 0 1 0 0,0 0-1 0 0,0 0 1 0 0,0 0-1 0 0,0 0 0 0 0,0 0 1 0 0,0 0-1 0 0,0 0 1 0 0,1 0-1 0 0,-1 0 0 0 0,0 0 1 0 0,0 0-1 0 0,0 0 1 0 0,0 0-3 0 0,1 0 5 0 0,0-1 0 0 0,-1 1 0 0 0,1 0 0 0 0,0 0-1 0 0,0-1 1 0 0,-1 1 0 0 0,1 0 0 0 0,0-1-1 0 0,-1 1 1 0 0,1-1 0 0 0,-1 1 0 0 0,1-1-1 0 0,0 1 1 0 0,-1-1 0 0 0,1 1 0 0 0,-1-1 0 0 0,1 0-1 0 0,-1 1 1 0 0,0-1 0 0 0,1 0 0 0 0,-1 1-1 0 0,0-1 1 0 0,1 0 0 0 0,-1 0 0 0 0,0 1-1 0 0,0-1 1 0 0,1 0 0 0 0,-1 0 0 0 0,0 0 0 0 0,0 1-1 0 0,0-1 1 0 0,0 0 0 0 0,0 0 0 0 0,0 0-1 0 0,-1 1 1 0 0,1-1 0 0 0,0 0 0 0 0,0 0-1 0 0,0 1 1 0 0,-1-1 0 0 0,1 0 0 0 0,0 1-1 0 0,-1-1 1 0 0,1 0 0 0 0,-1 0 0 0 0,1 1-4 0 0,-4-2 18 0 0,1 1 0 0 0,-6-15 82 0 0,6 9-64 0 0,2 6-30 0 0,1 0 1 0 0,0-1 0 0 0,-1 1-1 0 0,0 0 1 0 0,1-1-1 0 0,-1 1 1 0 0,0 0 0 0 0,1 0-1 0 0,-1 0 1 0 0,0 0 0 0 0,0 0-1 0 0,0 0 1 0 0,0 0-1 0 0,0 0 1 0 0,0 0 0 0 0,0 0-1 0 0,0 0 1 0 0,0 0 0 0 0,-1 1-1 0 0,1-1 1 0 0,0 0-1 0 0,0 1 1 0 0,-1-1 0 0 0,1 1-1 0 0,0 0 1 0 0,-1-1-1 0 0,1 1 1 0 0,-1 0-7 0 0,0 0 5 0 0,0-1 0 0 0,1 1-1 0 0,-1 0 1 0 0,0-1 0 0 0,1 1 0 0 0,-1-1-1 0 0,0 0 1 0 0,1 0 0 0 0,-1 1 0 0 0,1-1-1 0 0,-2-1-4 0 0,-6-3 28 0 0,-4-1 1 0 0,10-1 14 0 0,3 7-43 0 0,0 0 1 0 0,0 0 0 0 0,0-1 0 0 0,0 1 0 0 0,0 0-1 0 0,0 0 1 0 0,0 0 0 0 0,0-1 0 0 0,0 1 0 0 0,0 0-1 0 0,-1 0 1 0 0,1 0 0 0 0,0 0 0 0 0,0-1-1 0 0,0 1 1 0 0,0 0 0 0 0,0 0 0 0 0,0 0 0 0 0,0 0-1 0 0,-1 0 1 0 0,1-1 0 0 0,0 1 0 0 0,0 0 0 0 0,0 0-1 0 0,0 0 1 0 0,0 0 0 0 0,-1 0 0 0 0,1 0-1 0 0,0 0 1 0 0,0 0 0 0 0,0 0 0 0 0,-1 0 0 0 0,1 0-1 0 0,0-1 1 0 0,0 1 0 0 0,0 0-1 0 0,-27-1 89 0 0,25 1-87 0 0,0 0-1 0 0,0 0 0 0 0,1 1 0 0 0,-1-1 0 0 0,0 0 0 0 0,1 1 0 0 0,-1-1 0 0 0,1 1 0 0 0,-1 0 1 0 0,1 0-1 0 0,-1-1 0 0 0,1 1 0 0 0,-1 0 0 0 0,1 0-1 0 0,-7 4 0 0 0,-24 11 0 0 0,30-15 0 0 0,1-1 0 0 0,-1 1 0 0 0,1-1 0 0 0,-1 0 0 0 0,1 1 0 0 0,-1-1 0 0 0,1 0 0 0 0,-1 0 0 0 0,1 0 0 0 0,-1 0 0 0 0,-13 3 0 0 0,-1 10 21 0 0,0 0 84 0 0,11-10-67 0 0,4-3-28 0 0,0 0 0 0 0,1 0 0 0 0,-1 1 1 0 0,0-1-1 0 0,1 0 0 0 0,-1 1 0 0 0,1-1 1 0 0,-1 1-1 0 0,1-1 0 0 0,-1 0 1 0 0,1 1-1 0 0,-1-1 0 0 0,1 1 0 0 0,-1 0 1 0 0,1-1-1 0 0,-1 1 0 0 0,1-1 1 0 0,0 1-1 0 0,-1 0 0 0 0,1-1 0 0 0,0 1 1 0 0,0 0-11 0 0,-3 4 42 0 0,-1 3 31 0 0,-2 2-4 0 0,0 6-51 0 0,3-8-18 0 0,1-2 0 0 0,0 0 0 0 0,0 1 0 0 0,1-1 0 0 0,0 1 0 0 0,0-1 0 0 0,0 1 0 0 0,1 4 0 0 0,-1-6 0 0 0,1-1 0 0 0,-1 1 0 0 0,0-1 0 0 0,0 1 0 0 0,-2 3 0 0 0,1-5 0 0 0,1 0 0 0 0,0 0 0 0 0,0 0 0 0 0,0 0 0 0 0,1 1 0 0 0,-1-1 0 0 0,1 0 0 0 0,0 0 0 0 0,-1 0 0 0 0,2 0 0 0 0,-1 1 0 0 0,0 2 0 0 0,11 15 15 0 0,-8-8 15 0 0,-2-10-22 0 0,-1-1 0 0 0,1 0 0 0 0,-1 1 1 0 0,1-1-1 0 0,0 0 0 0 0,0 0 1 0 0,0 1-1 0 0,0-1 0 0 0,0 0 0 0 0,0 0 1 0 0,1 0-1 0 0,-1 0 0 0 0,1-1 0 0 0,0 1-8 0 0,0 1 18 0 0,1 1 0 0 0,-1-1 0 0 0,0 0 0 0 0,1 0 0 0 0,-2 1 0 0 0,2 0-18 0 0,-2 0 17 0 0,1-1-1 0 0,0 1 1 0 0,1-1 0 0 0,-1 0 0 0 0,0 0-1 0 0,2 1-16 0 0,1 1 26 0 0,1 0-1 0 0,0-1 0 0 0,0 1 0 0 0,4 1-25 0 0,2 1 27 0 0,-3-1 21 0 0,0-1-1 0 0,0-1 0 0 0,0 0 0 0 0,2 1-47 0 0,6 1 51 0 0,0-3 23 0 0,4-3-9 0 0,-9-1-30 0 0,100 1 243 0 0,-105 0-322 0 0,0-1 37 0 0,14-3 81 0 0,-12 1-75 0 0,2 0-95 0 0,-5 1-26 0 0,1 0-62 0 0,-1 0-72 0 0,0 1-84 0 0,-2 0-23 0 0,0-1-71 0 0,0 1-65 0 0,0-1-55 0 0,0 1-36 0 0,0-1-39 0 0,4 0-712 0 0,5 0-960 0 0,6 1-1311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30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384 0 7856 0 0,'0'0'174'0'0,"0"0"29"0"0,0 0 13 0 0,0 3-31 0 0,-1 3-148 0 0,-1-2 42 0 0,-2-2 59 0 0,-2-1 76 0 0,6-1-206 0 0,0 0 0 0 0,0 0 1 0 0,0 0-1 0 0,-1 0 0 0 0,1 0 0 0 0,0 0 0 0 0,0 0 0 0 0,0 0 0 0 0,0 0 0 0 0,0 0 0 0 0,0 0 0 0 0,0 0 0 0 0,0 0 0 0 0,0 0 0 0 0,0 0 0 0 0,-1 0 0 0 0,1 0 0 0 0,0 0 0 0 0,0 0 0 0 0,0 0 0 0 0,0 0 0 0 0,0 0 0 0 0,0 0 1 0 0,0 0-1 0 0,0 0 0 0 0,0 0 0 0 0,0 0 0 0 0,0 0 0 0 0,0 1 0 0 0,-1-1 0 0 0,1 0 0 0 0,0 0 0 0 0,0 0 0 0 0,0 0 0 0 0,0 0 0 0 0,0 0 0 0 0,0 0 0 0 0,0 0 0 0 0,0 0 0 0 0,0 0 0 0 0,0 0 0 0 0,0 1 0 0 0,0-1 0 0 0,0 0 0 0 0,0 0 1 0 0,0 0-1 0 0,0 0 0 0 0,0 0 0 0 0,0 0 0 0 0,0 0 0 0 0,0 0 0 0 0,0 0 0 0 0,0 0 0 0 0,0 1 0 0 0,0-1 0 0 0,0 0 0 0 0,0 0-8 0 0,-1 7 294 0 0,-5-2 16 0 0,2-1-30 0 0,1 0-4 0 0,2 1 38 0 0,0 2 99 0 0,0 1-125 0 0,-2-1-42 0 0,-2-1-43 0 0,1-1-43 0 0,2-2-47 0 0,1 0 5 0 0,0 5-15 0 0,-5 4 0 0 0,-1 1 5 0 0,5-1-1 0 0,3 1 48 0 0,-1-9-94 0 0,0 0 0 0 0,1 0 0 0 0,-2 0 0 0 0,1 0 0 0 0,0 0 0 0 0,-1 0 0 0 0,0 0 0 0 0,0 2-61 0 0,-4 4 93 0 0,-2 9 72 0 0,6-12-67 0 0,0 2 36 0 0,1 0 8 0 0,-1-2-39 0 0,-2 0-17 0 0,-1 2 1 0 0,-2 7 85 0 0,5-9-71 0 0,0 2 39 0 0,1 13 129 0 0,0 1-70 0 0,0 41 250 0 0,2-52-379 0 0,3 0-37 0 0,2 1-17 0 0,-6-7-4 0 0,0-1 0 0 0,-1 1 0 0 0,1-1 0 0 0,-1 1 0 0 0,-1 3-12 0 0,1-3 1 0 0,0 0 1 0 0,0-1-1 0 0,1 1 0 0 0,-1 0 1 0 0,2 3-2 0 0,4 2-2 0 0,-1-1-15 0 0,-3 19-28 0 0,-2-28-155 0 0,0 0 64 0 0,0-1 57 0 0,0 1 48 0 0,0 0 71 0 0,0 0 87 0 0,0 1 486 0 0,0-1-518 0 0,0-1-37 0 0,0 1-51 0 0,0-1-62 0 0,0 1-75 0 0,0 0-88 0 0,0-1-59 0 0,0 1-88 0 0,0-1-97 0 0,0 1-104 0 0,0 0-113 0 0,0 0-122 0 0,0-1 352 0 0,0 0-33 0 0,0 1-35 0 0,0-1-36 0 0,0 0-1283 0 0,0 0-1036 0 0</inkml:trace>
  <inkml:trace contextRef="#ctx0" brushRef="#br0" timeOffset="331.02">1 320 9152 0 0,'0'0'208'0'0,"0"0"33"0"0,0 0 14 0 0,2-3-42 0 0,12-8-170 0 0,-5 7-55 0 0,5-3 14 0 0,-5 2 106 0 0,-7 5-33 0 0,-1-1-36 0 0,2 1-15 0 0,-2 0-1 0 0,1 0 43 0 0,-1 0 13 0 0,1 0 36 0 0,0-1 14 0 0,0 0 34 0 0,0 0 39 0 0,1 0 42 0 0,1-1-128 0 0,2 0 38 0 0,14-5 440 0 0,-3 0-133 0 0,-6 3-206 0 0,-2 0-102 0 0,-1 1-71 0 0,21-9 291 0 0,15 4 53 0 0,-30 6-200 0 0,0-1 1 0 0,12-4-227 0 0,6-2 410 0 0,-1 2 1 0 0,24-2-411 0 0,-29 5 175 0 0,-2 1-17 0 0,0 3-41 0 0,1-1-44 0 0,1-1-48 0 0,1-3-16 0 0,-14 2-9 0 0,-1 1 1 0 0,1 1-1 0 0,0-1 1 0 0,5 2-1 0 0,10 0-3 0 0,-6 1-61 0 0,0-1 1 0 0,-1-1-1 0 0,8-2 64 0 0,-14-1-81 0 0,-10 3-3 0 0,0 0-51 0 0,0 0-65 0 0,0 0-78 0 0,0 2-132 0 0,0 0-98 0 0,1 0-82 0 0,-1 1-68 0 0,0 0-50 0 0,1-1-36 0 0,6 1-1134 0 0,7-1-1068 0 0,-19-1 2944 0 0</inkml:trace>
  <inkml:trace contextRef="#ctx0" brushRef="#br0" timeOffset="761.87">1055 256 7800 0 0,'40'0'174'0'0,"-32"0"29"0"0,-8 0 13 0 0,-3 0-31 0 0,0 0-156 0 0,-15 0-9 0 0,13 2 45 0 0,0 5 162 0 0,5-6-206 0 0,0-1-1 0 0,0 0 1 0 0,-1 1 0 0 0,1-1 0 0 0,0 1 0 0 0,-1-1-1 0 0,1 0 1 0 0,0 1 0 0 0,-1-1 0 0 0,1 1-1 0 0,0-1 1 0 0,-1 0 0 0 0,1 0 0 0 0,-1 1 0 0 0,1-1-1 0 0,-1 0 1 0 0,1 0 0 0 0,0 1 0 0 0,-1-1-1 0 0,1 0 1 0 0,-1 0 0 0 0,1 0 0 0 0,-1 0 0 0 0,1 0-1 0 0,-1 0 1 0 0,1 0 0 0 0,-1 0 0 0 0,1 0-1 0 0,-1 0 1 0 0,1 0 0 0 0,-1 0 0 0 0,0 0-21 0 0,-12 2 433 0 0,2 4-87 0 0,3-1-116 0 0,-23 9 513 0 0,14-7-362 0 0,0 1-38 0 0,1 2-46 0 0,1 2-54 0 0,2 0-32 0 0,-9 9 107 0 0,12-6-147 0 0,-10 24 249 0 0,8-15-240 0 0,11-21-166 0 0,0-1 1 0 0,1 1-1 0 0,-1 0 0 0 0,0-1 1 0 0,1 1-1 0 0,0-1 1 0 0,0 1-1 0 0,0 1-14 0 0,1 22 73 0 0,-1-15-53 0 0,1-8-15 0 0,-1 1 1 0 0,1-1-1 0 0,0 0 1 0 0,0 1-1 0 0,0-1 1 0 0,0 0-1 0 0,0 0 1 0 0,1 0-1 0 0,-1 0 1 0 0,1 0-1 0 0,0 0 1 0 0,0 0-1 0 0,1 1-5 0 0,8 15 15 0 0,-10-14-3 0 0,1 0 0 0 0,0 0 0 0 0,0-1 0 0 0,1 1 0 0 0,0 1-12 0 0,-2-5 4 0 0,0 1 1 0 0,0-1-1 0 0,1 1 0 0 0,-1-1 1 0 0,1 0-1 0 0,-1 1 0 0 0,1-1 0 0 0,-1 0 1 0 0,1 0-1 0 0,0 0 0 0 0,-1 0 1 0 0,1 0-1 0 0,0-1 0 0 0,1 2-4 0 0,26 3 27 0 0,-13-1 1 0 0,-10-1-13 0 0,1-2 1 0 0,-1 1-1 0 0,1-1 0 0 0,-1 0 1 0 0,1 0-1 0 0,5-1-15 0 0,19 1 22 0 0,-20 0-11 0 0,0 0 0 0 0,-1-1 0 0 0,1-1 0 0 0,0 0 0 0 0,0 0 0 0 0,2-1-11 0 0,22-9 53 0 0,-15 7-41 0 0,13-2 19 0 0,-6-3 18 0 0,-8 2-14 0 0,-9 4-7 0 0,0-1 1 0 0,0 0-1 0 0,5-4-28 0 0,-9 4 25 0 0,0 0-1 0 0,-1 0 0 0 0,0 0 1 0 0,4-4-25 0 0,25-20 89 0 0,-9 10 7 0 0,-22 17-79 0 0,-1-1 0 0 0,1 0 0 0 0,-1 0 0 0 0,0 0 0 0 0,1 0 0 0 0,-1-1 0 0 0,0 1 0 0 0,0-1 0 0 0,0 1 0 0 0,-1-1 0 0 0,1 0 0 0 0,-1 1 1 0 0,1-1-1 0 0,-1 0 0 0 0,0 0 0 0 0,0 0 0 0 0,0 0 0 0 0,0-2-17 0 0,2-7 44 0 0,-2 10-37 0 0,0 0 1 0 0,0 0 0 0 0,0 0 0 0 0,0 1 0 0 0,0-1 0 0 0,0 0 0 0 0,1 0 0 0 0,-1 1 0 0 0,1-1 0 0 0,-1 1 0 0 0,1-1-8 0 0,-1 1 6 0 0,0 0 0 0 0,1 0 0 0 0,-1 0 0 0 0,0-1 0 0 0,0 1 0 0 0,0 0 0 0 0,0-1 0 0 0,0 1 0 0 0,-1-1 0 0 0,1 1 0 0 0,0-1 0 0 0,-1 1 0 0 0,1-1 0 0 0,-1 0 0 0 0,1 1 0 0 0,-1-1 0 0 0,0 0 1 0 0,0 1-1 0 0,1-1 0 0 0,-1-1-6 0 0,0 0 5 0 0,-1 0-1 0 0,1 0 1 0 0,0-1 0 0 0,-1 1 0 0 0,1 0 0 0 0,-1 0 0 0 0,0 0 0 0 0,0 0 0 0 0,0 0 0 0 0,0 1 0 0 0,-1-1 0 0 0,1 0 0 0 0,-1 0 0 0 0,0 1 0 0 0,0-2-5 0 0,-1-1 11 0 0,0-1 1 0 0,1 1-1 0 0,-1-1 0 0 0,1-3-11 0 0,0 4 8 0 0,1 1-1 0 0,-1-1 1 0 0,0 0 0 0 0,0 1 0 0 0,0-1-1 0 0,-1 1 1 0 0,0 0 0 0 0,-2-4-8 0 0,-5 0 3 0 0,-1 0 1 0 0,0 0-1 0 0,-11-5-3 0 0,1 0 1 0 0,8 3-1 0 0,-1 1 0 0 0,-1 1 0 0 0,1 0 0 0 0,-1 1 0 0 0,-1 1 0 0 0,1 0 0 0 0,-10-1 0 0 0,16 5 0 0 0,-45-9-10 0 0,18 2-40 0 0,32 8 46 0 0,-8-2-4 0 0,-1 0 1 0 0,0 1-1 0 0,0 0 0 0 0,-9 0 8 0 0,-42 2-224 0 0,58 0 143 0 0,0-1-72 0 0,1 1-64 0 0,1-1-58 0 0,0-1-52 0 0,1 1-46 0 0,-4-2-483 0 0,1 1 51 0 0,-4-1-476 0 0,-2 1-588 0 0,-8 1-1063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40.3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434 51 7224 0 0,'0'0'209'0'0,"-3"-3"-5"0"0,-10-8-161 0 0,0 6-43 0 0,10 1-6 0 0,1 1 51 0 0,0 0 45 0 0,0 1 46 0 0,-1 1 49 0 0,-1 1 50 0 0,-2-3 506 0 0,3 0-665 0 0,0 1 99 0 0,-2-1 110 0 0,-9-1 719 0 0,7 3-622 0 0,0 1-137 0 0,3 0-171 0 0,-1 0-39 0 0,-5-1 92 0 0,-10 0 133 0 0,17 1-208 0 0,-1 0 0 0 0,1 0 0 0 0,0 0-1 0 0,0 0 1 0 0,0 1 0 0 0,1-1 0 0 0,-1 1 0 0 0,0 0 0 0 0,-1 0-52 0 0,-4 4 95 0 0,-5 1 73 0 0,0-1-27 0 0,2-2-63 0 0,-8 4 49 0 0,3-1 2 0 0,-2 5-1 0 0,5-8-69 0 0,10-3-47 0 0,1 1 1 0 0,0-1-1 0 0,-1 1 0 0 0,1 0 1 0 0,0 0-1 0 0,0 0 1 0 0,-1 0-1 0 0,1 0 0 0 0,0 0 1 0 0,0 0-1 0 0,0 1 0 0 0,0-1 1 0 0,0 1-1 0 0,0 0-12 0 0,-11 8 64 0 0,-9-2-19 0 0,18-7-38 0 0,1 0 0 0 0,-1 0 0 0 0,1 1 0 0 0,0-1 0 0 0,-1 1 0 0 0,1 0 0 0 0,0 0-7 0 0,1-1 8 0 0,0 1 1 0 0,1-1 0 0 0,-1 1 0 0 0,1-1 0 0 0,0 1 0 0 0,-1-1 0 0 0,1 1 0 0 0,0 0 0 0 0,-1 1-9 0 0,-3 8 77 0 0,5-9-59 0 0,-2 1-1 0 0,1-1 1 0 0,0 0-1 0 0,0 0 1 0 0,-1 0 0 0 0,1 1-1 0 0,-1-2 1 0 0,1 1 0 0 0,-1 0-18 0 0,-10 10 90 0 0,10-9-76 0 0,0-1 0 0 0,0 1 1 0 0,0-1-1 0 0,0 1 0 0 0,1 0 1 0 0,-1 0-1 0 0,1-1 0 0 0,0 1 0 0 0,-1 3-14 0 0,-1 19 159 0 0,2-13-99 0 0,0 12 93 0 0,1-20-112 0 0,0 1 1 0 0,1-1 0 0 0,0 0 0 0 0,-1 0-1 0 0,2 3-41 0 0,0-2 20 0 0,0 2 7 0 0,0-1 1 0 0,0 0 0 0 0,1 0 0 0 0,-1-1-1 0 0,1 1 1 0 0,1 0 0 0 0,-1-1 0 0 0,4 4-28 0 0,0-2 33 0 0,-6-4-22 0 0,2-1 0 0 0,-1 1 0 0 0,0-1 0 0 0,0 0 0 0 0,1 0 0 0 0,-1 0 0 0 0,1-1 0 0 0,-1 1 0 0 0,1-1 1 0 0,1 1-12 0 0,23 4 72 0 0,-12-1-24 0 0,-12-3-37 0 0,1-1-1 0 0,-1 0 1 0 0,1 0-1 0 0,-1 0 0 0 0,1 0 1 0 0,-1-1-1 0 0,1 1 1 0 0,0-1-1 0 0,-1 0-10 0 0,25 0 61 0 0,-2 0 8 0 0,-12 1-43 0 0,25-2 42 0 0,-36 1-66 0 0,0 0 0 0 0,-1-1 1 0 0,1 0-1 0 0,0 1 1 0 0,-1-1-1 0 0,1 0 1 0 0,-1 0-1 0 0,1 0 0 0 0,-1-1 1 0 0,0 1-1 0 0,1-1 1 0 0,-1 1-1 0 0,0-1 1 0 0,0 0-3 0 0,5-4 7 0 0,1 0 1 0 0,-1 1 0 0 0,1 0-1 0 0,0 0 1 0 0,0 0 0 0 0,1 1-1 0 0,-1 0-7 0 0,1 1 10 0 0,0-1 1 0 0,-1-1-1 0 0,0 0 0 0 0,0 0 0 0 0,0-1 1 0 0,0 0-1 0 0,-1 0-10 0 0,-4 3-1 0 0,14-14 37 0 0,13-16-36 0 0,-25 26 6 0 0,0-1 1 0 0,0 1 0 0 0,-1-1-1 0 0,0 0 1 0 0,0 0 0 0 0,2-7-7 0 0,5-5 0 0 0,-9 17 0 0 0,0 0 0 0 0,0 0 0 0 0,0 0 0 0 0,0 0 0 0 0,-1 0 0 0 0,0 0 0 0 0,1 0 0 0 0,-1-1 0 0 0,0 1 0 0 0,0 0 0 0 0,-1-1 0 0 0,1 0 0 0 0,-1-2 0 0 0,-1 4 0 0 0,1 1 0 0 0,0-1 0 0 0,0 0 0 0 0,0 1 0 0 0,0-1 0 0 0,0 0 0 0 0,1 1 0 0 0,-1-1 0 0 0,0 0 0 0 0,1 1 0 0 0,-1-1 0 0 0,2-1 0 0 0,8-2 0 0 0,-9 4-1 0 0,-1 1 0 0 0,0-1 0 0 0,1 0 1 0 0,-1 1-1 0 0,0-1 0 0 0,0 0 1 0 0,0 1-1 0 0,1-1 0 0 0,-1 0 0 0 0,0 1 1 0 0,0-1-1 0 0,0 0 0 0 0,0 1 1 0 0,0-1-1 0 0,0 0 1 0 0,0-1-56 0 0,0 2-21 0 0,0 0-1 0 0,-3 2 22 0 0,1 0 53 0 0,1 1 0 0 0,-1-1-1 0 0,1 0 1 0 0,-1 1 0 0 0,1-1 0 0 0,0 1-1 0 0,0 0 1 0 0,0-1 0 0 0,0 1 0 0 0,1 0-1 0 0,-1-1 1 0 0,1 1 0 0 0,0 0 0 0 0,-1 0 0 0 0,1-1-1 0 0,0 1 1 0 0,1 0 0 0 0,-1 0 0 0 0,0 0-1 0 0,1-1 1 0 0,0 1 0 0 0,-1 0 0 0 0,2 0 3 0 0,0 5-4 0 0,0-2-5 0 0,0 0 0 0 0,0 0 1 0 0,0 1-1 0 0,-1-1 1 0 0,0 1-1 0 0,-1-1 1 0 0,1 6 8 0 0,-1-8 0 0 0,0 0 0 0 0,1 0 0 0 0,0 0 0 0 0,0 0 0 0 0,0 0 0 0 0,0 0 0 0 0,0 0 0 0 0,1-1 0 0 0,0 1 0 0 0,1 2 0 0 0,-2-3 6 0 0,0-1 0 0 0,0 0 1 0 0,-1 0-1 0 0,1 1 0 0 0,-1-1 1 0 0,0 1-1 0 0,1-1 0 0 0,-1 1 1 0 0,0-1-1 0 0,-1 3-6 0 0,2 12 87 0 0,6-4 9 0 0,-6-12-81 0 0,0 1 0 0 0,0-1 0 0 0,-1 0 0 0 0,1 1-1 0 0,-1-1 1 0 0,1 1 0 0 0,-1 0 0 0 0,1-1 0 0 0,-1 1 0 0 0,0-1 0 0 0,1 1 0 0 0,-1-1 0 0 0,0 1-15 0 0,0 0 20 0 0,0 0 0 0 0,0 0 1 0 0,1-1-1 0 0,-1 1 0 0 0,0 0 1 0 0,1 0-1 0 0,0-1 1 0 0,-1 1-1 0 0,1 0 0 0 0,0-1 1 0 0,0 1-1 0 0,0-1 1 0 0,0 1-21 0 0,4 8 159 0 0,-2 4 58 0 0,-3-7-97 0 0,-1-5-81 0 0,1 1 1 0 0,0-1 0 0 0,0 0-1 0 0,0 0 1 0 0,0 0-1 0 0,1 1 1 0 0,-1-1 0 0 0,1 0-1 0 0,-1 0 1 0 0,1 1-40 0 0,4 6 110 0 0,-3-8-83 0 0,-2 0-1 0 0,1 1 1 0 0,0-1-1 0 0,0 1 0 0 0,0 0 1 0 0,-1-1-1 0 0,1 1 1 0 0,-1 0-1 0 0,1-1 1 0 0,-1 1-1 0 0,1 1-26 0 0,-1 0 185 0 0,0-3-15 0 0,0 0-61 0 0,0 0-21 0 0,0 0-7 0 0,0 0-30 0 0,0 0-100 0 0,0 0-9 0 0,0 0-33 0 0,0 0-17 0 0,0 0-33 0 0,0 0-38 0 0,0 0-42 0 0,0 0-45 0 0,0 0-43 0 0,0 0-40 0 0,0 0-35 0 0,0 0-251 0 0,0 0-59 0 0,0 0-46 0 0,0 0-34 0 0,0 0-1389 0 0,0 0-1230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38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242 448 6176 0 0,'0'0'177'0'0,"0"-3"0"0"0,0 0-158 0 0,0 0-1 0 0,0 0 1 0 0,0 0-1 0 0,-1 0 1 0 0,1 0-1 0 0,-1 0 1 0 0,0-1-19 0 0,-2 0 94 0 0,0 2 84 0 0,0 1 60 0 0,1-2 114 0 0,1 1-126 0 0,1 0 37 0 0,-1-2 42 0 0,1-1 44 0 0,0 2-97 0 0,-2 0-50 0 0,-4-3 267 0 0,3 4-293 0 0,1 0 36 0 0,-1-2 159 0 0,2 0 47 0 0,2 2-162 0 0,-1-1 35 0 0,-3 0 306 0 0,-7-8-112 0 0,7 9-49 0 0,0 2-10 0 0,-18 0 161 0 0,8 0-241 0 0,-1 0 50 0 0,6 1-297 0 0,-4 6-5 0 0,3-2-40 0 0,-4 0 50 0 0,8 6-18 0 0,-9-6-68 0 0,9-1-10 0 0,0 0 0 0 0,-1 0 0 0 0,2 0 0 0 0,-1 1 0 0 0,0 0 0 0 0,1 0 0 0 0,0 0 0 0 0,-3 5-8 0 0,-5 15 81 0 0,-8 27-81 0 0,19-49 15 0 0,0 1 0 0 0,0 0 0 0 0,1-1 0 0 0,-1 1 0 0 0,1 0 1 0 0,0-1-1 0 0,0 1 0 0 0,0 0 0 0 0,1 1-15 0 0,-1 5 29 0 0,0 14 53 0 0,0 21 35 0 0,0-42-113 0 0,0 0 0 0 0,1 0 0 0 0,-1 0 0 0 0,0 0 0 0 0,1-1 0 0 0,-1 1 0 0 0,1 0-1 0 0,1 1-3 0 0,9 17 70 0 0,-8-16-56 0 0,0 0 0 0 0,-1 1 0 0 0,1-1 0 0 0,-1 1 0 0 0,0 2-14 0 0,-1-4 7 0 0,0 0 1 0 0,0 0-1 0 0,1 0 1 0 0,-1 0-1 0 0,1 0 0 0 0,0 0 1 0 0,0-1-1 0 0,0 1 1 0 0,1-1-1 0 0,-1 1 1 0 0,1-1-1 0 0,0 0 1 0 0,0 0-1 0 0,0 0 1 0 0,2 1-8 0 0,9 5 48 0 0,-2 0-17 0 0,1 0 0 0 0,0-1 0 0 0,0-1 0 0 0,1 0 0 0 0,0-1 0 0 0,2 0-31 0 0,13 0 74 0 0,-13-1-19 0 0,-13-3-42 0 0,0-1 0 0 0,1 0 0 0 0,-1 0 0 0 0,1 0 0 0 0,-1 0 0 0 0,1-1 0 0 0,-1 1 0 0 0,1-1 0 0 0,0 0-13 0 0,37 0 103 0 0,-16 0-65 0 0,-4 0-50 0 0,1 0-60 0 0,-11-1-18 0 0,8-3-33 0 0,-14 1 22 0 0,-1 2-3 0 0,0-1-39 0 0,-1 1-47 0 0,2 0-55 0 0,-2 0 2 0 0,0 0-39 0 0,3 0-382 0 0,-1 1 90 0 0,0-1-51 0 0,5-1-739 0 0,2-2-582 0 0,8-5-1105 0 0</inkml:trace>
  <inkml:trace contextRef="#ctx0" brushRef="#br0" timeOffset="362.59">881 0 9072 0 0,'0'0'266'0'0,"0"0"1"0"0,0 1-199 0 0,0 1-40 0 0,3 11-17 0 0,3-4-2 0 0,-2-4 26 0 0,-4-5-35 0 0,2 2 71 0 0,-1 1 86 0 0,0 6 50 0 0,5 2 24 0 0,1 3 45 0 0,-5-3-4 0 0,-1 0 89 0 0,5 1 96 0 0,1 2 75 0 0,-5 0-67 0 0,-2-9-293 0 0,1 0-1 0 0,0 1 1 0 0,0-1 0 0 0,0 0-1 0 0,2 4-171 0 0,4 16 521 0 0,-5-8-263 0 0,-2-2-28 0 0,-1-7-92 0 0,1 0 0 0 0,0 0-1 0 0,1 0 1 0 0,0 0 0 0 0,1 1-138 0 0,2 8 180 0 0,-2-11-107 0 0,0 1-1 0 0,0-1 1 0 0,-1 1 0 0 0,0 0 0 0 0,0 0 0 0 0,-1 0-73 0 0,0 1 81 0 0,1-1-1 0 0,0 1 0 0 0,0 0 1 0 0,1-1-1 0 0,1 2-80 0 0,-1-1 86 0 0,0-1 1 0 0,-1 1-1 0 0,0 0 0 0 0,0 0 0 0 0,0 2-86 0 0,-1 5 141 0 0,-1-7-54 0 0,1 0 0 0 0,0 0 0 0 0,1-1 0 0 0,0 1 0 0 0,0 2-87 0 0,4 6 145 0 0,-3-9-77 0 0,0-1 0 0 0,0 1 0 0 0,-1 0 0 0 0,0 0 0 0 0,-1 0-1 0 0,1-1-67 0 0,-1 2 81 0 0,1-1-1 0 0,0 0 0 0 0,0 1 0 0 0,1-1 0 0 0,0 0 0 0 0,2 6-80 0 0,-2-8 47 0 0,1 4 75 0 0,-2-1-34 0 0,-1 1-17 0 0,-1 3-6 0 0,1 0-7 0 0,0 23 101 0 0,0 50 143 0 0,0-32-165 0 0,0-51-252 0 0,0-1-133 0 0,0-1-225 0 0,0 0 262 0 0,-1 0-32 0 0,0 0-73 0 0,1 0 107 0 0,-1 0-39 0 0,0 0-43 0 0,0 0-40 0 0,0 0-38 0 0,0 0-33 0 0,-1 0-256 0 0,0-1-55 0 0,-1-1-833 0 0,1-2-652 0 0,2-5-1240 0 0</inkml:trace>
  <inkml:trace contextRef="#ctx0" brushRef="#br0" timeOffset="646.94">769 512 9328 0 0,'-3'0'208'0'0,"3"0"-137"0"0,-5-1-67 0 0,2 1 44 0 0,2-1 24 0 0,0 1 44 0 0,1-1 54 0 0,0 1 65 0 0,17-18-63 0 0,-11 13-35 0 0,-3 1-13 0 0,-2 4-108 0 0,-1 0 0 0 0,0 0-1 0 0,0-1 1 0 0,1 1 0 0 0,-1 0 0 0 0,0 0 0 0 0,0-1-1 0 0,1 1 1 0 0,-1 0 0 0 0,0 0 0 0 0,1 0 0 0 0,-1 0-1 0 0,0 0 1 0 0,0 0 0 0 0,1-1 0 0 0,-1 1 0 0 0,0 0-1 0 0,1 0 1 0 0,-1 0 0 0 0,0 0 0 0 0,1 0-1 0 0,-1 0 1 0 0,0 0 0 0 0,1 0 0 0 0,-1 0 0 0 0,0 1-16 0 0,9-2 124 0 0,0-2 55 0 0,24-9 517 0 0,-20 7-456 0 0,-1 1-38 0 0,3-1-27 0 0,-9 4-77 0 0,-1 0 0 0 0,1 1 1 0 0,-1 0-1 0 0,5 0-98 0 0,-4 0 90 0 0,-1 0-1 0 0,1-1 1 0 0,0 1 0 0 0,3-2-90 0 0,-5 1 29 0 0,26-6 162 0 0,-21 5-134 0 0,0 1 0 0 0,0 0 1 0 0,7 0-58 0 0,6 1 96 0 0,9 0 22 0 0,-4-3-46 0 0,10-8-46 0 0,8 6-16 0 0,-19 0 13 0 0,5-2 3 0 0,-8 6-37 0 0,-10 0-69 0 0,-1 0 51 0 0,18-5 44 0 0,-15 2-73 0 0,-7 3-19 0 0,1-1-44 0 0,4 1-126 0 0,2 1-118 0 0,-7 0-89 0 0,1 0-119 0 0,-2 0 78 0 0,0 0-45 0 0,7 0-636 0 0,5 0-503 0 0,10 0-954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36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257 192 5208 0 0,'0'0'116'0'0,"0"0"17"0"0,2-3 11 0 0,9-10-19 0 0,-10 11-122 0 0,-1 1 0 0 0,1 0-1 0 0,-1-1 1 0 0,0 1-1 0 0,0-1 1 0 0,1 1-1 0 0,-1-1 1 0 0,0 1-1 0 0,0-1 1 0 0,0 1-3 0 0,-1-5 46 0 0,0 3 82 0 0,-1-1 182 0 0,-2 1 95 0 0,-2-4 554 0 0,4 2-689 0 0,2-2-60 0 0,-1 1 199 0 0,-1 0-98 0 0,-2-1-39 0 0,-3 0 5 0 0,4 4-8 0 0,1 2-93 0 0,-1 0-58 0 0,0 1-57 0 0,0 1-23 0 0,1-3 55 0 0,2 2-70 0 0,0-1 0 0 0,-1 0 1 0 0,1 1-1 0 0,0-1 1 0 0,0 1-1 0 0,-1-1 0 0 0,1 0 1 0 0,0 1-1 0 0,0-1 0 0 0,0 0 1 0 0,0 0-1 0 0,0 1 1 0 0,0-1-1 0 0,0 0 0 0 0,0 1-23 0 0,0 0 6 0 0,0-1-1 0 0,0 1 1 0 0,0 0-1 0 0,0 0 1 0 0,0 0-1 0 0,0 0 0 0 0,0 0 1 0 0,0 0-1 0 0,0 0 1 0 0,0 0-1 0 0,0 0 1 0 0,0 0-1 0 0,0-1 1 0 0,0 1-1 0 0,0 0 1 0 0,0 0-1 0 0,0 0 0 0 0,0 0 1 0 0,0 0-1 0 0,0 0 1 0 0,0 0-1 0 0,0 0 1 0 0,0 0-1 0 0,0 0 1 0 0,0 0-1 0 0,0-1 0 0 0,0 1 1 0 0,-1 0-1 0 0,1 0 1 0 0,0 0-1 0 0,0 0 1 0 0,0 0-1 0 0,0 0 1 0 0,0 0-1 0 0,0 0 1 0 0,0 0-1 0 0,0 0 0 0 0,0 0 1 0 0,0 0-1 0 0,0 0 1 0 0,0 0-1 0 0,-1 0 1 0 0,1 0-1 0 0,0 0 1 0 0,0 0-1 0 0,0 0 0 0 0,0 0 1 0 0,0 0-1 0 0,0 0 1 0 0,0 0-1 0 0,0 0 1 0 0,0 0-1 0 0,0 0 1 0 0,-1 0-1 0 0,1 0 1 0 0,0 0-1 0 0,0 0-5 0 0,-12-3 272 0 0,-3-7 35 0 0,12 7-74 0 0,0 2-108 0 0,-1 1-69 0 0,-2 1-41 0 0,4-1 49 0 0,-8 0 105 0 0,-14-1 246 0 0,16 2-337 0 0,2 2-68 0 0,-4 3 52 0 0,-3 1 17 0 0,-12 6 69 0 0,18-9-107 0 0,4-3-33 0 0,0 0-1 0 0,0 0 1 0 0,1 1 0 0 0,-1-1-1 0 0,0 1 1 0 0,1 0 0 0 0,-1 0-1 0 0,1 0 1 0 0,0 0 0 0 0,0 0 0 0 0,0 0-1 0 0,0 0 1 0 0,0 1 0 0 0,0-1-1 0 0,0 2-7 0 0,-1 1 8 0 0,3-4-8 0 0,0-1 0 0 0,0 1 0 0 0,-1 0 1 0 0,1-1-1 0 0,0 1 0 0 0,-1-1 0 0 0,1 1 1 0 0,-1-1-1 0 0,1 1 0 0 0,0 0 0 0 0,-1-1 1 0 0,1 1-1 0 0,-1-1 0 0 0,0 0 0 0 0,1 1 0 0 0,-1-1 1 0 0,1 1-1 0 0,-1-1 0 0 0,0 0 0 0 0,1 1 1 0 0,-1-1-1 0 0,0 0 0 0 0,-4 3 1 0 0,2-2-1 0 0,3-1 0 0 0,-1 0 0 0 0,0 1 0 0 0,1-1 0 0 0,-1 0 0 0 0,1 1 0 0 0,-1-1 0 0 0,0 0 0 0 0,1 1 0 0 0,-1-1 0 0 0,1 1 0 0 0,-1-1 0 0 0,1 1 0 0 0,0-1 0 0 0,-1 1 0 0 0,1-1 0 0 0,-1 1 0 0 0,1-1 0 0 0,0 1 0 0 0,-1 0 0 0 0,1-1 0 0 0,-1 5 0 0 0,0 0 0 0 0,1 0 0 0 0,-1 0 0 0 0,1 0 0 0 0,0 5 0 0 0,0 38-72 0 0,0-47 71 0 0,0 0 0 0 0,0 0 0 0 0,1 0-1 0 0,-1 0 1 0 0,0 0 0 0 0,0 0 0 0 0,1-1 0 0 0,-1 1 0 0 0,1 0 0 0 0,-1 0 0 0 0,1 0 0 0 0,-1 0 0 0 0,1 0 0 0 0,-1-1 0 0 0,1 1 0 0 0,0 0 0 0 0,0 0 0 0 0,-1-1 0 0 0,1 1 0 0 0,0-1 0 0 0,0 1 0 0 0,0 0 0 0 0,-1-1 0 0 0,1 0 0 0 0,0 1 0 0 0,0-1 0 0 0,0 1 1 0 0,15 10-26 0 0,0 2 16 0 0,-11-11 10 0 0,-4-1 0 0 0,-1-1 0 0 0,1 0 0 0 0,0 0 0 0 0,-1 1 0 0 0,1-1 0 0 0,0 0 0 0 0,-1 1 0 0 0,1-1 0 0 0,-1 1 0 0 0,1-1 0 0 0,-1 1 0 0 0,1-1 0 0 0,-1 1 0 0 0,1-1 0 0 0,-1 1 0 0 0,0-1 0 0 0,1 1 0 0 0,-1 0 0 0 0,0-1 0 0 0,1 1 0 0 0,-1 0 0 0 0,0 0 0 0 0,3 4 0 0 0,-3-4 0 0 0,1 0 0 0 0,0 0 0 0 0,0 0 0 0 0,0 0 0 0 0,-1 0 0 0 0,1 0 0 0 0,0 0 0 0 0,0 0 0 0 0,1 0 0 0 0,-1 0 0 0 0,0-1 0 0 0,0 1 0 0 0,0 0 0 0 0,0-1 0 0 0,1 1 0 0 0,-1-1 0 0 0,0 1 0 0 0,0-1 0 0 0,1 0 0 0 0,-1 0 0 0 0,1 1 0 0 0,6 1 0 0 0,16 12 0 0 0,-3-1 0 0 0,14 6 0 0 0,87 60 0 0 0,-105-65-8 0 0,5 9 83 0 0,-10-12-13 0 0,-4 0-42 0 0,-3 0 127 0 0,-3 2 129 0 0,-1 0 129 0 0,-4-13-158 0 0,2 0-231 0 0,1 0 1 0 0,-1 0 0 0 0,0 0 0 0 0,1 1 0 0 0,-1-1 0 0 0,0 0 0 0 0,1 0 0 0 0,-1 0 0 0 0,0 1 0 0 0,1-1 0 0 0,-1 0 0 0 0,1 1 0 0 0,-1-1-1 0 0,1 1 1 0 0,-1-1 0 0 0,1 0 0 0 0,-1 1 0 0 0,1-1 0 0 0,-1 1 0 0 0,1-1 0 0 0,-1 1 0 0 0,1-1 0 0 0,0 1-17 0 0,-1 0 16 0 0,1-1 1 0 0,0 1 0 0 0,-1-1 0 0 0,1 1-1 0 0,-1-1 1 0 0,1 1 0 0 0,-1-1-1 0 0,1 1 1 0 0,-1-1 0 0 0,1 1-1 0 0,-1-1 1 0 0,1 0 0 0 0,-1 1 0 0 0,0-1-1 0 0,1 0 1 0 0,-1 0 0 0 0,0 1-1 0 0,1-1 1 0 0,-1 0 0 0 0,0 0-1 0 0,1 0 1 0 0,-1 0 0 0 0,0 0-17 0 0,-4 3 209 0 0,0 1-107 0 0,-1 0-1 0 0,0 0 1 0 0,0-1 0 0 0,-2 1-102 0 0,-6 3 133 0 0,14-7-131 0 0,-18 5 71 0 0,-12-6-6 0 0,14 0-33 0 0,-1 2 9 0 0,13 0-43 0 0,0-1 0 0 0,-1 0-1 0 0,1 0 1 0 0,-1 0 0 0 0,1 0-1 0 0,0-1 1 0 0,-1 1 0 0 0,1-1-1 0 0,-4-2 1 0 0,0-1-28 0 0,-2-2-40 0 0,-4 3-49 0 0,7 3 14 0 0,-8-6 13 0 0,11 3 19 0 0,1 0-58 0 0,0 0-10 0 0,0 0-48 0 0,0 0-56 0 0,0 0-63 0 0,1 1 13 0 0,0-1-48 0 0,-1 0-52 0 0,0 1-56 0 0,3 1 148 0 0,-1 0-39 0 0,-2-1-437 0 0,2 0 180 0 0,-1 0-40 0 0,0 0-165 0 0,-2-2-445 0 0</inkml:trace>
  <inkml:trace contextRef="#ctx0" brushRef="#br0" timeOffset="462.13">816 0 9272 0 0,'0'0'208'0'0,"0"0"33"0"0,0 0 14 0 0,0 0-92 0 0,0 0-26 0 0,0 0 37 0 0,0 0 137 0 0,0 0 256 0 0,0 0 10 0 0,0 0-33 0 0,0 0-335 0 0,3 3-37 0 0,7 7 132 0 0,-7-4-14 0 0,-2 2-101 0 0,5 4 5 0 0,1 1-11 0 0,-5-1-23 0 0,-1 1 27 0 0,0 0-40 0 0,5 11 64 0 0,-4-17-131 0 0,0 0 0 0 0,-1 0 0 0 0,1 1 1 0 0,-1 6-81 0 0,-1-7 77 0 0,0 9 84 0 0,0 10 62 0 0,0-12-66 0 0,0-8-71 0 0,0 2 8 0 0,1 0 0 0 0,0-1 0 0 0,1 0 0 0 0,1 7-94 0 0,0-6 101 0 0,-1 0 0 0 0,-1 1 0 0 0,0-1-1 0 0,1 9-100 0 0,-3-5 103 0 0,1 9 75 0 0,3-4 17 0 0,2-6-100 0 0,2 7 68 0 0,-5 1 27 0 0,-2 27 47 0 0,0 0-35 0 0,0 4-36 0 0,0 10-40 0 0,0-57-205 0 0,0-3-11 0 0,-1 0 24 0 0,-1 0-26 0 0,1 0 20 0 0,0 0 34 0 0,-1 0 11 0 0,0 0-9 0 0,0 0-86 0 0,1 0 3 0 0,0 0-47 0 0,-1 0-55 0 0,1 0-64 0 0,1 0-352 0 0</inkml:trace>
  <inkml:trace contextRef="#ctx0" brushRef="#br0" timeOffset="753.14">528 256 6240 0 0,'0'0'182'0'0,"3"0"-8"0"0,0 0-146 0 0,-1 0-27 0 0,0 0 0 0 0,0 0-1 0 0,0 0 1 0 0,0 0 0 0 0,0 0-1 0 0,-1 0 1 0 0,1 0 0 0 0,0-1-1 0 0,0 1 1 0 0,0-1 0 0 0,1 0-1 0 0,-1-3 4 0 0,0 1 21 0 0,2-1 36 0 0,2 2 3 0 0,2 1 109 0 0,3 1 144 0 0,8 0 281 0 0,-1 0-45 0 0,-6 0-237 0 0,-4-1-115 0 0,0 0-77 0 0,8-3 210 0 0,4-1 107 0 0,-5 2-74 0 0,0 2 49 0 0,-6 1-154 0 0,1 0 42 0 0,31-5 403 0 0,3-5-61 0 0,7-2-5 0 0,-39 10-450 0 0,0 0-1 0 0,0 1 1 0 0,3 1-191 0 0,13-2 205 0 0,10-5-40 0 0,-25 5-104 0 0,-1 0 0 0 0,0 0 1 0 0,10 1-62 0 0,3-1 92 0 0,-4-4-47 0 0,2 0-38 0 0,-1 4-13 0 0,36 1 63 0 0,-29 2-91 0 0,-10 1-96 0 0,-3 3-95 0 0,0 1-17 0 0,-12-5 166 0 0,0 0 0 0 0,1-1 0 0 0,-1 1 0 0 0,0-1 0 0 0,4 0 76 0 0</inkml:trace>
  <inkml:trace contextRef="#ctx0" brushRef="#br0" timeOffset="1137.74">1471 288 4208 0 0,'0'0'124'0'0,"2"2"-8"0"0,0-1-115 0 0,-1 1 1 0 0,0-1-1 0 0,0 0 0 0 0,0 1 1 0 0,0-1-1 0 0,0 0 0 0 0,0 1 1 0 0,0-1-1 0 0,-1 1 0 0 0,1-1 1 0 0,0 1-1 0 0,-1 0 0 0 0,1-1 1 0 0,-1 1-1 0 0,0 0 0 0 0,1-1 1 0 0,-1 1-1 0 0,0 1-1 0 0,0-2 0 0 0,0 1-1 0 0,0-1 1 0 0,0 1 0 0 0,0-1-1 0 0,1 1 1 0 0,-1-1 0 0 0,1 0-1 0 0,-1 1 1 0 0,1-1 0 0 0,-1 1-1 0 0,1-1 1 0 0,3 5 29 0 0,-1-2 25 0 0,-1 1 42 0 0,2 2 364 0 0,3 9 552 0 0,-5-10-620 0 0,0 0 42 0 0,1 0 60 0 0,0 0 76 0 0,0-1-237 0 0,-1 0-40 0 0,0-1-38 0 0,0 1-33 0 0,0 0 7 0 0,-1 0-37 0 0,0 4 45 0 0,0 1-43 0 0,2 13 258 0 0,1-10-118 0 0,2 2 50 0 0,-1 12 166 0 0,2-15-236 0 0,-2-2-14 0 0,-3 5 64 0 0,-2-12-292 0 0,0 0 1 0 0,0 0-1 0 0,1 1 0 0 0,-1-1 0 0 0,1 0 0 0 0,0 0 1 0 0,1 2-73 0 0,6 13 429 0 0,-7-14-500 0 0,0 1 119 0 0,0 0 108 0 0,0 1 93 0 0,-1 1 156 0 0,0 0 92 0 0,0 2 191 0 0,-1 2 446 0 0,1-4 142 0 0,-1-10-1236 0 0,0 0-1 0 0,0-1 1 0 0,0 1-1 0 0,-1 0 0 0 0,1 0 1 0 0,-1 0-1 0 0,1 0 1 0 0,-1 0-1 0 0,-2-2-39 0 0,-4-8 83 0 0,2 1-66 0 0,-1-6 25 0 0,-5-3-29 0 0,-1-4-15 0 0,-3-23 2 0 0,15 45 0 0 0,1-1 0 0 0,-1 1 0 0 0,0 0 0 0 0,1-1 0 0 0,0 1 0 0 0,-1 0 0 0 0,1-1 0 0 0,1 0 0 0 0,-3-16 0 0 0,-3 8-1 0 0,-2-9-15 0 0,8 4-40 0 0,4 6 24 0 0,2-7-24 0 0,-5 2-21 0 0,-2 13 58 0 0,0 1 1 0 0,1-1-1 0 0,0 1 1 0 0,-1 0-1 0 0,1-1 0 0 0,0 1 1 0 0,0 0-1 0 0,0 0 1 0 0,0 0-1 0 0,0-1 1 0 0,1 1-1 0 0,-1 0 0 0 0,1 1 1 0 0,0-2 18 0 0,30-28-222 0 0,-15 16 120 0 0,-12 10 67 0 0,1 1 0 0 0,0 0 0 0 0,-1 0-1 0 0,2 1 1 0 0,-1-1 0 0 0,1 1 35 0 0,-1 0-17 0 0,29-9 1 0 0,-25 8 6 0 0,-8 4 3 0 0,1-1 0 0 0,0 0 0 0 0,-1 1 0 0 0,1 0 0 0 0,0-1 0 0 0,0 1 0 0 0,-1 0 0 0 0,3 1 7 0 0,-2-1 0 0 0,0 0-1 0 0,0 0 1 0 0,-1 0-1 0 0,1 0 1 0 0,0-1-1 0 0,-1 1 1 0 0,1-1-1 0 0,2 0 1 0 0,6-3 0 0 0,7-3-16 0 0,1 5-28 0 0,45 2-14 0 0,-41 0-9 0 0,-1 0-52 0 0,-20 0 79 0 0,-1 0-1 0 0,1 0 0 0 0,0 0 0 0 0,-1 1 1 0 0,1-1-1 0 0,-1 1 0 0 0,1-1 0 0 0,-1 1 1 0 0,1-1-1 0 0,-1 1 0 0 0,1 0 0 0 0,-1 0 1 0 0,0 0 40 0 0,13 5-321 0 0,-9-5 204 0 0,-1 0 9 0 0,-1-1-14 0 0,0 1-41 0 0,0-1-11 0 0,-1 0-40 0 0,0 0-48 0 0,0 0-51 0 0,-1 0-58 0 0,0 0-51 0 0,0 0-48 0 0,0 0-40 0 0,0 0-148 0 0,-1 0-40 0 0,0 0-179 0 0,0 0-481 0 0</inkml:trace>
  <inkml:trace contextRef="#ctx0" brushRef="#br0" timeOffset="1452.95">2190 336 5248 0 0,'0'0'152'0'0,"2"2"0"0"0,6 7-113 0 0,-8-8-40 0 0,1 1 1 0 0,0-1-1 0 0,0 0 0 0 0,-1 1 1 0 0,1-1-1 0 0,-1 1 1 0 0,1-1-1 0 0,-1 1 1 0 0,0-1-1 0 0,0 1 0 0 0,1 0 1 0 0,-1 1 0 0 0,0 3 51 0 0,2-2 90 0 0,1-1 69 0 0,0-1 51 0 0,-3-1-206 0 0,1-1 1 0 0,-1 1-1 0 0,1-1 1 0 0,-1 0-1 0 0,1 1 1 0 0,-1-1-1 0 0,1 1 1 0 0,-1-1-1 0 0,1 1 1 0 0,-1-1-1 0 0,0 1 1 0 0,1 0-1 0 0,-1-1 1 0 0,0 1-1 0 0,1 0-55 0 0,0 6 325 0 0,-1 0 61 0 0,2-2-37 0 0,2 5 258 0 0,3 3 25 0 0,-6 4-95 0 0,-1-9-292 0 0,1 1 63 0 0,0-3-50 0 0,1-1 56 0 0,9 14 484 0 0,-8-6-420 0 0,2 3 75 0 0,6 0-37 0 0,-2-6-174 0 0,0 3-14 0 0,-1-2-59 0 0,-2-4-25 0 0,1-2 22 0 0,1 0 61 0 0,27 24 504 0 0,-25-22-583 0 0,11 7 150 0 0,-7-6-26 0 0,-2-4-21 0 0,5-3-15 0 0,0 0-25 0 0,-5 5 2 0 0,-2-1 0 0 0,5-3 43 0 0,-7-3-175 0 0,2 0 36 0 0,37-16 610 0 0,-33 11-551 0 0,-3 2-72 0 0,4-2 42 0 0,-3-1-36 0 0,-6 2-53 0 0,0 0-1 0 0,0 0 1 0 0,-1 0 0 0 0,1-1-57 0 0,5-6 88 0 0,-10 11-77 0 0,1-1 1 0 0,-1 1-1 0 0,1-1 1 0 0,-1 1-1 0 0,0-1 0 0 0,0 0 1 0 0,0 0-1 0 0,0 1 1 0 0,0-1-1 0 0,0 0 0 0 0,0-1-11 0 0,1-26 136 0 0,-1 17-96 0 0,-1-18 9 0 0,-4 8 22 0 0,-6-8-39 0 0,4 1 32 0 0,-4 8-64 0 0,4-6-77 0 0,-3 6-14 0 0,1 8-5 0 0,-1-3-109 0 0,2 3-18 0 0,2 1 38 0 0,1 5 62 0 0,3 6-76 0 0,1 0 72 0 0,-1-1 59 0 0,1 1 51 0 0,0-1 86 0 0,-1-2 160 0 0,1 2-160 0 0,0 0-57 0 0,0 0-89 0 0,0 1-6 0 0,0 0-34 0 0,0 0-39 0 0,0 0-42 0 0,0 0-46 0 0,0 0-50 0 0,0 0-54 0 0,0 0-58 0 0,0 0 2 0 0,0 0-50 0 0,0 0-52 0 0,0 0-55 0 0,0 0-58 0 0,0 1-59 0 0,0-1-63 0 0,0 0-64 0 0,0 1-1159 0 0,0 0-1100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35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480 49 7136 0 0,'0'0'165'0'0,"0"0"22"0"0,-3-3 6 0 0,-10-10-28 0 0,-3-4 22 0 0,9 9-60 0 0,3 6 38 0 0,-1 0-5 0 0,1 0 51 0 0,-1 1 95 0 0,-13 0 935 0 0,13 1-1005 0 0,1 0-37 0 0,1 1-64 0 0,-1-1-44 0 0,0 0-53 0 0,1 0-60 0 0,-10 0 191 0 0,-2 0 67 0 0,-2 0 66 0 0,0 0 64 0 0,5 2-130 0 0,3 3-52 0 0,-4 1 11 0 0,-14 0 101 0 0,-10 10 186 0 0,23-10-345 0 0,1 1 0 0 0,0 1 0 0 0,-10 8-137 0 0,11-8 67 0 0,5-3-9 0 0,0 1 0 0 0,0 0 0 0 0,1 0 0 0 0,-4 5-58 0 0,-3 3 80 0 0,8-9-44 0 0,1 0 1 0 0,0 0 0 0 0,0 0 0 0 0,0 1 0 0 0,1 0-37 0 0,-7 9 111 0 0,-4 2 58 0 0,5-9-72 0 0,6-6-57 0 0,1 1 1 0 0,-1 0-1 0 0,0 0 1 0 0,1 0-1 0 0,-1 0 1 0 0,1 1-41 0 0,1-3 13 0 0,0 1-1 0 0,0-1 1 0 0,1 1 0 0 0,-1 0 0 0 0,1-1-1 0 0,0 1 1 0 0,-1-1 0 0 0,1 1 0 0 0,0 0 0 0 0,0 1-13 0 0,0 0 13 0 0,-1 1 0 0 0,1-1 1 0 0,-1 0-1 0 0,0 1 1 0 0,0-1-1 0 0,0 0 1 0 0,0 0-1 0 0,-2 4-13 0 0,-4 14 52 0 0,7-18-50 0 0,-1-1-1 0 0,1 1 0 0 0,0-1 1 0 0,0 1-1 0 0,1-1 0 0 0,-1 0 1 0 0,0 1-1 0 0,1-1 1 0 0,-1 1-1 0 0,2 0-1 0 0,1 8-36 0 0,3 8-48 0 0,0-4-12 0 0,5 4 27 0 0,-8-6 80 0 0,2 3 43 0 0,6 0 38 0 0,2-2-1 0 0,-4-3-37 0 0,12 11 37 0 0,2-5 41 0 0,-7-8-58 0 0,26 5 168 0 0,-14-8-150 0 0,-4 0-115 0 0,-9-2-21 0 0,-9-2 21 0 0,0 0-1 0 0,1-1 0 0 0,-1 1 1 0 0,1-1-1 0 0,-1 0 0 0 0,1-1 1 0 0,0 0-1 0 0,-1 0 0 0 0,1 0 1 0 0,-1-1-1 0 0,3-1 24 0 0,23-8-122 0 0,0 5-6 0 0,-23 2 77 0 0,-3 1-25 0 0,-2 0-16 0 0,1 0-42 0 0,-1 1-52 0 0,0 0-61 0 0,1 0-124 0 0,0 0-84 0 0,0 0-72 0 0,0 1-59 0 0,1-1-193 0 0,0 0-49 0 0,7-4-1014 0 0,6-4-1048 0 0</inkml:trace>
  <inkml:trace contextRef="#ctx0" brushRef="#br0" timeOffset="432.71">1167 177 5344 0 0,'0'0'157'0'0,"-3"0"-9"0"0,0 0-123 0 0,-13 0-15 0 0,12-1 18 0 0,1-1 36 0 0,0-1 89 0 0,2-1-14 0 0,-1 1 25 0 0,0 2 32 0 0,0 0-12 0 0,-1 0 61 0 0,-1 1 72 0 0,-1 0 85 0 0,1-1-162 0 0,0 0-37 0 0,-2-1 48 0 0,0-2-41 0 0,-7-2 231 0 0,1 4-58 0 0,0 1 15 0 0,-1 1 2 0 0,4 0-161 0 0,2 1-68 0 0,0 1-34 0 0,-8 5 94 0 0,-6-1 21 0 0,10-5-117 0 0,-6-1 100 0 0,1 2-27 0 0,-2 5-52 0 0,7-3-64 0 0,8-3-61 0 0,-15 6 195 0 0,4 4-59 0 0,2-2-46 0 0,-8-2 9 0 0,18-7-112 0 0,-1 1-1 0 0,1-1 1 0 0,-1 1 0 0 0,1 0 0 0 0,0 0-1 0 0,-1 0 1 0 0,1 0 0 0 0,0 1 0 0 0,0-1-1 0 0,0 1 1 0 0,0-1 0 0 0,0 1 0 0 0,0 0-18 0 0,-12 10 129 0 0,9-8-56 0 0,0 1 0 0 0,1-1 0 0 0,-1 1 1 0 0,1 0-1 0 0,0 0 0 0 0,-1 3-73 0 0,-3 9 244 0 0,0-2-79 0 0,5-2-83 0 0,3 10-34 0 0,1-12 5 0 0,-1-8-49 0 0,0-1 0 0 0,0 0 0 0 0,0 0 1 0 0,0 0-1 0 0,0 0 0 0 0,1 0 0 0 0,0 1 1 0 0,-1-1-1 0 0,1 0 0 0 0,0 0 0 0 0,0 0 1 0 0,0 0-1 0 0,0-1 0 0 0,0 1 1 0 0,0 0-1 0 0,0 0 0 0 0,1-1 0 0 0,-1 1 1 0 0,1 0-1 0 0,-1-1 0 0 0,1 0 0 0 0,0 1 1 0 0,0-1-1 0 0,-1 0 0 0 0,1 0 0 0 0,1 0-4 0 0,17 15 60 0 0,-15-11-42 0 0,1 0 0 0 0,-1-1 0 0 0,1 0 0 0 0,5 3-18 0 0,1 0 42 0 0,-4-1-9 0 0,-6-4-26 0 0,-1-1 0 0 0,0 0 0 0 0,1-1 1 0 0,-1 1-1 0 0,0 0 0 0 0,1 0 0 0 0,-1 0 1 0 0,1-1-1 0 0,0 1 0 0 0,-1-1 0 0 0,1 1 0 0 0,-1-1 1 0 0,1 0-1 0 0,0 0 0 0 0,-1 0 0 0 0,1 0 1 0 0,1 0-8 0 0,106 0 162 0 0,-63 0-64 0 0,-28-2-30 0 0,1-5-18 0 0,-9 3-20 0 0,-6 3-19 0 0,0 0 1 0 0,0-1 0 0 0,-1 0-1 0 0,1 1 1 0 0,-1-1 0 0 0,0 0-1 0 0,1 0 1 0 0,-1-1 0 0 0,0 1-1 0 0,0-1 1 0 0,0 0 0 0 0,1-2-12 0 0,2-1 4 0 0,10-7-4 0 0,-11 11 0 0 0,6-4 0 0 0,5-18 0 0 0,-14 22 0 0 0,0-1 0 0 0,-1 1 0 0 0,1-1 0 0 0,-1 1 0 0 0,1-1 0 0 0,-1 0 0 0 0,0 0 0 0 0,0 0 0 0 0,0 0 0 0 0,0 1 0 0 0,-1-1 0 0 0,1 0 0 0 0,-1 0 0 0 0,0 0 0 0 0,0 0 0 0 0,0-3 0 0 0,0-2-9 0 0,0-4-44 0 0,-3 0-41 0 0,-6-7-61 0 0,4 8 17 0 0,-1 0-67 0 0,0-1-91 0 0,0 1-117 0 0,4 7 325 0 0,-1 0-114 0 0,-1 0-121 0 0,0 0-123 0 0,2 2 174 0 0,0 0-33 0 0,0 0-33 0 0,0 0-34 0 0,1 0-35 0 0,-1 0-36 0 0,1 0-35 0 0,0 0-36 0 0,-1-4-971 0 0,1-3-833 0 0,1 8 2032 0 0</inkml:trace>
  <inkml:trace contextRef="#ctx0" brushRef="#br0" timeOffset="953.85">1439 225 7568 0 0,'0'0'166'0'0,"0"0"29"0"0,2 0 14 0 0,-1 0-203 0 0,-1 0-1 0 0,1 0 0 0 0,-1-1 1 0 0,1 2-1 0 0,-1-1 0 0 0,1 0 1 0 0,-1 0-1 0 0,1 0 0 0 0,-1 0 1 0 0,1 0-1 0 0,-1 0 0 0 0,1 0 1 0 0,-1 1-1 0 0,1-1 0 0 0,-1 0 1 0 0,0 0-1 0 0,1 1 0 0 0,-1-1 1 0 0,1 0-1 0 0,-1 1 0 0 0,1-1-5 0 0,0 10 74 0 0,-1-8-70 0 0,0-1 0 0 0,1 1 0 0 0,-1 0 0 0 0,0 0 0 0 0,0 0 0 0 0,1-1 0 0 0,-1 1 0 0 0,1 0 0 0 0,0 1-4 0 0,1 1-8 0 0,7 13 1 0 0,-6-12 46 0 0,-1-2 38 0 0,1-1 30 0 0,1-1 37 0 0,3 1 124 0 0,-5-1-184 0 0,0 0 1 0 0,0 1-1 0 0,0-1 1 0 0,0 0-1 0 0,-1 1 0 0 0,1 0 1 0 0,0-1-1 0 0,-1 1 1 0 0,1 0-1 0 0,-1 0 1 0 0,1 0-1 0 0,-1 0 1 0 0,1 0-85 0 0,3 10 425 0 0,0 1 82 0 0,-4-11-471 0 0,-1 0 0 0 0,1-1 0 0 0,-1 1 0 0 0,1 0 0 0 0,0-1 0 0 0,0 1 0 0 0,0-1 0 0 0,0 1-1 0 0,0-1 1 0 0,0 1 0 0 0,0-1 0 0 0,1 0 0 0 0,-1 1 0 0 0,1 0-36 0 0,4 2 153 0 0,2 0 50 0 0,6 6 86 0 0,-10-5-141 0 0,0-1 0 0 0,-1 1 0 0 0,1 0 0 0 0,-1 1 0 0 0,2 3-148 0 0,1 4 221 0 0,-3-9-140 0 0,-2-2 58 0 0,-1 0-53 0 0,1 0-44 0 0,0-1-34 0 0,1 4-153 0 0,-1-3 130 0 0,0-2 75 0 0,0 1 85 0 0,0-1-20 0 0,0 1 38 0 0,-1-1 41 0 0,1 0 46 0 0,0 0 48 0 0,0 0 54 0 0,0 0 57 0 0,1 0 62 0 0,-3 0-465 0 0,1 0 1 0 0,-1 0 0 0 0,1 0 0 0 0,-1 0 0 0 0,1 0 0 0 0,-1 0 0 0 0,1 0 0 0 0,-1 0 0 0 0,1 0 0 0 0,-1 0 0 0 0,1 0 0 0 0,0 0 0 0 0,-1 0-1 0 0,1-1 1 0 0,-1 1 0 0 0,1 0 0 0 0,-1 0 0 0 0,1-1 0 0 0,0 1 0 0 0,-1 0 0 0 0,1-1 0 0 0,0 1 0 0 0,-1 0 0 0 0,1-1 0 0 0,0 1-1 0 0,-1 0 1 0 0,1-1 0 0 0,0 1 0 0 0,0-1 0 0 0,0 1 0 0 0,-1-1 0 0 0,1 1 0 0 0,0 0 0 0 0,0-1 0 0 0,0 1 0 0 0,0-1-7 0 0,-3-6 55 0 0,-11-9 27 0 0,13 15-77 0 0,0 0-1 0 0,-1 0 0 0 0,1 0 1 0 0,0-1-1 0 0,0 1 1 0 0,0 0-1 0 0,0-1 0 0 0,0 1 1 0 0,0-1-1 0 0,0 1 1 0 0,1-1-1 0 0,-1 0 0 0 0,0 1 1 0 0,1-1-1 0 0,-1 0 1 0 0,1 1-1 0 0,0-1 0 0 0,0 0 1 0 0,-1 0-1 0 0,1 0-4 0 0,0 1 4 0 0,0-1 0 0 0,0 0 0 0 0,0 0 0 0 0,-1 0 0 0 0,1 1 0 0 0,-1-1 0 0 0,1 0 0 0 0,-1 0 0 0 0,0 1 0 0 0,0-1 0 0 0,1 1 0 0 0,-1-1 0 0 0,-1 0-4 0 0,1 1 0 0 0,0-1 0 0 0,0 1 0 0 0,1-1 0 0 0,-1 1 1 0 0,0-1-1 0 0,1 0 0 0 0,-1 0 0 0 0,1 1 0 0 0,-1-1 0 0 0,1 0 0 0 0,0 0 0 0 0,-1 0 1 0 0,1 0-1 0 0,0-12 0 0 0,1-21 0 0 0,0 32 0 0 0,-1 1 0 0 0,1 0 0 0 0,0-1 0 0 0,-1 1 0 0 0,1 0 0 0 0,0 0 0 0 0,0 0 0 0 0,1 0 0 0 0,-1 0 0 0 0,0 0 0 0 0,1 0 0 0 0,-1 0 0 0 0,1 0 0 0 0,12-14-16 0 0,-12 11-4 0 0,-2 4 17 0 0,1 0 0 0 0,-1 1 0 0 0,0-1 0 0 0,0 0-1 0 0,1 1 1 0 0,-1-1 0 0 0,1 1 0 0 0,-1-1-1 0 0,0 0 1 0 0,1 1 0 0 0,-1-1 0 0 0,1 1 0 0 0,-1 0-1 0 0,1-1 1 0 0,0 1 0 0 0,-1-1 0 0 0,1 1 0 0 0,-1 0-1 0 0,1-1 1 0 0,0 1 0 0 0,-1 0 0 0 0,1-1 3 0 0,4-1-8 0 0,9-9-50 0 0,-13 9 53 0 0,1 0 0 0 0,0 1 0 0 0,0-1 1 0 0,0 0-1 0 0,0 1 0 0 0,0 0 0 0 0,0-1 1 0 0,0 1-1 0 0,2-1 5 0 0,6 1-22 0 0,-1 0 0 0 0,1 0 0 0 0,0 1 0 0 0,0 0 0 0 0,1 0 22 0 0,4 1-30 0 0,67-1-92 0 0,-53 0 103 0 0,-25 0 18 0 0,-1 0 1 0 0,0 0 0 0 0,0 1 0 0 0,1-1-1 0 0,-1 1 1 0 0,0 0 0 0 0,0 0 0 0 0,0 0-1 0 0,0 0 1 0 0,3 2 0 0 0,4 1-8 0 0,-7-3 1 0 0,15 6-33 0 0,-4 4 34 0 0,-12-10 6 0 0,0 1 0 0 0,0 0 0 0 0,0-1 0 0 0,0 1 0 0 0,0-1 0 0 0,1 0 0 0 0,-1 0 0 0 0,0 0 0 0 0,1 0 0 0 0,-1 0 0 0 0,1 0 0 0 0,-1-1 0 0 0,1 1 0 0 0,-1-1 0 0 0,1 1 0 0 0,-1-1 0 0 0,1 1 0 0 0,-1 0 0 0 0,1 0 0 0 0,-1 0 0 0 0,0 0 0 0 0,0 1 0 0 0,1-1 0 0 0,-1 0 0 0 0,0 1 0 0 0,0 0 0 0 0,0 0 0 0 0,0 0 0 0 0,1 0 0 0 0,0 0 0 0 0,0 0 0 0 0,0 0 0 0 0,0-1 0 0 0,1 1 0 0 0,-2-1 0 0 0,0 0 0 0 0,0 0 0 0 0,0 0 0 0 0,0 0 0 0 0,0 0 0 0 0,-1 0 0 0 0,1 1 0 0 0,-1-1 0 0 0,1 0 0 0 0,-1 1 0 0 0,1-1 0 0 0,-1 1 0 0 0,1 1 0 0 0,3 8 0 0 0,-5-10 0 0 0,0 0 0 0 0,1 0 0 0 0,-1 0 0 0 0,1 0 0 0 0,-1 0 0 0 0,1 0 0 0 0,-1 0 0 0 0,1 0 0 0 0,0 0 0 0 0,0 0 0 0 0,-1 0 0 0 0,1 0 0 0 0,0 0 0 0 0,0 0 0 0 0,0-1 0 0 0,0 1 0 0 0,0 0 0 0 0,1 0 0 0 0,5 2 0 0 0,0 1 0 0 0,-5 10 0 0 0,-3-11 0 0 0,1 0 0 0 0,1 0 0 0 0,-1 0 0 0 0,0 0 0 0 0,1-1 0 0 0,-1 1 0 0 0,1 1 0 0 0,7 4 0 0 0,-8-8 0 0 0,1 1 0 0 0,-1-1 0 0 0,0 0 0 0 0,1 0 0 0 0,-1 1 0 0 0,1-1 0 0 0,-1 1 0 0 0,0-1 0 0 0,1 0 0 0 0,-1 1 0 0 0,0-1 0 0 0,0 1 0 0 0,1-1 0 0 0,-1 1 0 0 0,0-1 0 0 0,0 1 0 0 0,0-1 0 0 0,1 1 0 0 0,-1-1 0 0 0,0 1 0 0 0,0-1 0 0 0,0 1 0 0 0,0-1 0 0 0,0 1 0 0 0,0-1 0 0 0,0 1 0 0 0,0-1 0 0 0,0 1 0 0 0,0-1 0 0 0,1 10 0 0 0,-2-1 0 0 0,-13 20 0 0 0,9-13 0 0 0,-6-2-16 0 0,10-13-364 0 0,0 1 38 0 0,-1 0-251 0 0,2 1 2 0 0,0 0-175 0 0,0-2 231 0 0,0 1 135 0 0,0-1 24 0 0,-1 0-51 0 0,-3 1-1471 0 0,-5-2-1082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41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0 144 8144 0 0,'0'0'182'0'0,"0"0"29"0"0,0 0 13 0 0,0 0-75 0 0,0 0-18 0 0,0 0 42 0 0,0 0 142 0 0,0 0 262 0 0,3 3 21 0 0,7 10 2 0 0,-4 0 0 0 0,4-7 0 0 0,-4 7 0 0 0,0-4-272 0 0,2 0-63 0 0,1-1-49 0 0,0 1-37 0 0,-5-6-107 0 0,-1 0 1 0 0,1 0 0 0 0,-1 0-1 0 0,0 1 1 0 0,0-1-1 0 0,0 1 1 0 0,0 2-73 0 0,2 2 150 0 0,-1-3-41 0 0,6 6 86 0 0,-4-5-79 0 0,-1-1 3 0 0,-2 0 20 0 0,2 3 49 0 0,5 9 164 0 0,2 1-97 0 0,-5-8-105 0 0,11 13 246 0 0,2-4-100 0 0,-8-7-138 0 0,-4-2-46 0 0,3 9 180 0 0,-2-12-190 0 0,3 4 30 0 0,-4 3 21 0 0,-5-11-111 0 0,-1 0 0 0 0,1 1 0 0 0,-1-1-1 0 0,1 0 1 0 0,0 0 0 0 0,3 1-42 0 0,-3-1 34 0 0,0 0 0 0 0,0 0 0 0 0,0 0 0 0 0,-1 0 0 0 0,1 0 0 0 0,1 3-34 0 0,-1 1 52 0 0,-2-4-34 0 0,1 0-1 0 0,-1 0 0 0 0,0 0 1 0 0,1-1-1 0 0,0 1 1 0 0,-1 0-1 0 0,1-1 0 0 0,0 0 1 0 0,0 1-1 0 0,1-1 1 0 0,-1 0-1 0 0,0 0 0 0 0,1 0 1 0 0,-1 0-1 0 0,2 0-17 0 0,2 1 41 0 0,-5-3-37 0 0,-1 0 0 0 0,1 0 0 0 0,-1 0 0 0 0,1 0 0 0 0,-1 1 0 0 0,0-1 0 0 0,1 0 0 0 0,-1 0 0 0 0,1 0 0 0 0,-1 1 0 0 0,1-1 0 0 0,-1 0 0 0 0,0 1 0 0 0,1-1 0 0 0,-1 0 0 0 0,0 1 0 0 0,1-1 0 0 0,-1 0 0 0 0,0 1 0 0 0,0-1 0 0 0,1 1 0 0 0,-1-1 0 0 0,0 1 0 0 0,0-1 0 0 0,0 0 0 0 0,0 1 0 0 0,1-1 0 0 0,-1 1 0 0 0,0-1 0 0 0,0 1 0 0 0,0-1 0 0 0,0 1 0 0 0,0-1 0 0 0,0 1 0 0 0,0-1 0 0 0,0 1-4 0 0,2 4 88 0 0,9 6 18 0 0,-8-9 74 0 0,-3-2 38 0 0,0 0 6 0 0,0 0-25 0 0,0 0-100 0 0,2 0-13 0 0,-1 0-80 0 0,-1 0 0 0 0,1 1 0 0 0,-1-1 0 0 0,1 0 0 0 0,0-1 0 0 0,-1 1 0 0 0,1 0 0 0 0,-1 0 0 0 0,1 0 0 0 0,-1 0 0 0 0,1 0 0 0 0,-1 0 0 0 0,1-1 0 0 0,-1 1 0 0 0,1 0 0 0 0,-1 0 0 0 0,1-1 0 0 0,-1 1-6 0 0,3-6 75 0 0,-2-4 78 0 0,-1 9-147 0 0,0 1-1 0 0,0-1 0 0 0,0 0 0 0 0,0 1 1 0 0,0-1-1 0 0,0 1 0 0 0,0-1 0 0 0,0 0 1 0 0,1 1-1 0 0,-1-1 0 0 0,0 1 0 0 0,0-1 1 0 0,1 1-1 0 0,-1-1 0 0 0,0 1 0 0 0,1-1 1 0 0,-1 1-1 0 0,1 0 0 0 0,-1-1 0 0 0,0 1 1 0 0,1-1-1 0 0,-1 1 0 0 0,1 0 0 0 0,0-1-5 0 0,-1 1 3 0 0,1-1-1 0 0,0 1 0 0 0,-1-1 0 0 0,1 1 1 0 0,-1-1-1 0 0,1 1 0 0 0,-1-1 0 0 0,1 1 1 0 0,-1-1-1 0 0,1 0 0 0 0,-1 1 0 0 0,1-1 1 0 0,-1 0-1 0 0,0 1 0 0 0,1-1 1 0 0,-1 0-1 0 0,0 1 0 0 0,0-1 0 0 0,0 0 1 0 0,0 0-1 0 0,1 1 0 0 0,-1-1 0 0 0,0 0 1 0 0,0 0-1 0 0,0 0-2 0 0,-1-11 48 0 0,1 8-38 0 0,-1 0 0 0 0,1 0 0 0 0,0 0-1 0 0,1 0 1 0 0,-1 0 0 0 0,1 0 0 0 0,0 0 0 0 0,0-2-10 0 0,4-5 8 0 0,-4 8-8 0 0,0 0 1 0 0,1 0-1 0 0,-1 0 0 0 0,0-1 0 0 0,0 1 1 0 0,-1 0-1 0 0,1 0 0 0 0,-1-1 0 0 0,0-1 0 0 0,1 2 0 0 0,-1 0 0 0 0,1 0 0 0 0,0 0 0 0 0,0 0 0 0 0,0 0 0 0 0,0 0 0 0 0,0 0 0 0 0,0 0 0 0 0,1 1 0 0 0,-1-1 0 0 0,1 1 0 0 0,1-2 0 0 0,-1 1 0 0 0,1-1 0 0 0,-1 1 0 0 0,-1 0 0 0 0,1-1 0 0 0,0 1 0 0 0,0-3 0 0 0,3-24 0 0 0,6 9 0 0 0,-6 1 0 0 0,-4 15 0 0 0,0 0 0 0 0,0 0 0 0 0,1 1 0 0 0,-1-1 0 0 0,1 1 0 0 0,0-1 0 0 0,1 0 0 0 0,7-10 0 0 0,-7 12 0 0 0,0-1 0 0 0,-1 0 0 0 0,0 1 0 0 0,1-1 0 0 0,-2 0 0 0 0,1 0 0 0 0,0 0 0 0 0,0-2 0 0 0,2-13 0 0 0,-4 14 0 0 0,1 1 0 0 0,1-1 0 0 0,-1 0 0 0 0,1 0 0 0 0,-1 1 0 0 0,1-1 0 0 0,1 1 0 0 0,-1-1 0 0 0,1 0 0 0 0,0 1 0 0 0,-1-1 0 0 0,0 1 0 0 0,0-1 0 0 0,0 0 0 0 0,0-2 0 0 0,4-9-29 0 0,4-3-58 0 0,4-7-46 0 0,-14 25 123 0 0,0 0-1 0 0,0 0 1 0 0,0 0-1 0 0,1 0 1 0 0,-1 0 0 0 0,0 0-1 0 0,1 0 1 0 0,-1 0 0 0 0,0 1-1 0 0,1-1 1 0 0,0 0-1 0 0,-1 0 1 0 0,1 0 0 0 0,-1 1-1 0 0,1-1 1 0 0,0 0-1 0 0,-1 1 1 0 0,1-1 0 0 0,0 0 10 0 0,6-3-143 0 0,-5-3-71 0 0,1 0 7 0 0,8-6-313 0 0,-10 11-163 0 0,0 1 95 0 0,0-1 81 0 0,-1 1 69 0 0,0-1 14 0 0,1 1 54 0 0,-2-4-684 0 0,1 4 567 0 0,-1 0 157 0 0,1 1-43 0 0,0 0-138 0 0,0-2-1764 0 0,0 1-1282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42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305 32 5456 0 0,'0'0'158'0'0,"-2"0"-4"0"0,-4 0-122 0 0,3-2-39 0 0,-3-6 27 0 0,-9-1 89 0 0,11 7-2 0 0,0 0 36 0 0,-1-2 85 0 0,0 2 51 0 0,-1 0 51 0 0,-2 1 47 0 0,2 1 289 0 0,0 0-108 0 0,0 0-94 0 0,0 0-82 0 0,-3 0 42 0 0,1 0-95 0 0,-18 0 523 0 0,21 0-628 0 0,0 0 41 0 0,3 0-128 0 0,-1 3-7 0 0,-8 4-30 0 0,-7-2 1 0 0,4-1-41 0 0,-1 2 31 0 0,12-4-51 0 0,0 0-1 0 0,0 0 1 0 0,0 0 0 0 0,0 1 0 0 0,1-1 0 0 0,-1 0 0 0 0,-1 4-40 0 0,-5 7 112 0 0,5-5 7 0 0,0 1 5 0 0,0-1-47 0 0,-10 11 73 0 0,6-10-27 0 0,1-2-28 0 0,-13 28 381 0 0,17-29-418 0 0,-1 9 56 0 0,5 6-39 0 0,0-12-40 0 0,-1 50 264 0 0,0-3-83 0 0,0-55-215 0 0,0 1-1 0 0,0-1 1 0 0,0 1 0 0 0,1-1 0 0 0,-1 1-1 0 0,0-1 1 0 0,1 1 0 0 0,-1-1 0 0 0,1 0-1 0 0,0 1 1 0 0,-1-1 0 0 0,1 0 0 0 0,0 1 0 0 0,0-1-1 0 0,0 0 1 0 0,0 0 0 0 0,0 0 0 0 0,0 0-1 0 0,0 0 1 0 0,0 0 0 0 0,0 0 0 0 0,1 0-1 0 0,-1 0 1 0 0,0-1 0 0 0,1 1 0 0 0,-1 0-1 0 0,0-1 1 0 0,1 1 0 0 0,0-1-1 0 0,1 2 8 0 0,0-1-1 0 0,0 1 1 0 0,0 0 0 0 0,0 0-1 0 0,0 0 1 0 0,1 2-8 0 0,-3-3 2 0 0,0 1 0 0 0,1-1 1 0 0,0 0-1 0 0,-1 1 0 0 0,1-1 0 0 0,0 0 1 0 0,-1 0-1 0 0,1 0 0 0 0,0 0 1 0 0,0 0-3 0 0,28 4 58 0 0,-20-1-35 0 0,12 0 20 0 0,-20-4-38 0 0,0 0 1 0 0,1-1 0 0 0,-1 1-1 0 0,1-1 1 0 0,-1 1-1 0 0,0-1 1 0 0,2-1-6 0 0,-1 1 5 0 0,0 0 0 0 0,0 0 0 0 0,0 0 0 0 0,0 1 0 0 0,0-1 0 0 0,0 1 0 0 0,3 0-5 0 0,-4 0 6 0 0,24-2 50 0 0,-25 1-53 0 0,0 1 0 0 0,0 0 0 0 0,0-1 0 0 0,0 1 0 0 0,0-1 1 0 0,0 1-1 0 0,0-1 0 0 0,0 0 0 0 0,0 1 0 0 0,0-1 0 0 0,0 0 0 0 0,0 1 0 0 0,-1-1 0 0 0,1 0 0 0 0,0 0 0 0 0,0 0 0 0 0,-1 0 0 0 0,1 0 0 0 0,0 0-3 0 0,1-4 6 0 0,-2 4-3 0 0,1 0 1 0 0,-1 1-1 0 0,0-1 0 0 0,0 0 1 0 0,1 1-1 0 0,-1-1 0 0 0,1 1 1 0 0,-1-1-1 0 0,0 0 0 0 0,1 1 1 0 0,-1-1-1 0 0,1 1 0 0 0,-1-1 1 0 0,1 1-1 0 0,0 0 0 0 0,-1-1 1 0 0,1 1-1 0 0,-1 0 0 0 0,1-1 1 0 0,0 1-1 0 0,-1 0 0 0 0,1-1-3 0 0,4-1 25 0 0,-2 0-17 0 0,0 1 0 0 0,-1-1 0 0 0,0 0 0 0 0,1 0-1 0 0,-1 0 1 0 0,0-1 0 0 0,0 1 0 0 0,0 0 0 0 0,0-1 0 0 0,-1 0 0 0 0,1 1-1 0 0,0-1 1 0 0,-1 0 0 0 0,0 0 0 0 0,1 0-8 0 0,1-4 42 0 0,8-12 32 0 0,-10 15-58 0 0,-1-1 1 0 0,1 1-1 0 0,-1 0 1 0 0,0-1-1 0 0,0-2-16 0 0,0 3 9 0 0,1 0-1 0 0,-1 0 0 0 0,1 0 1 0 0,-1 0-1 0 0,1 0 0 0 0,0 1 1 0 0,0-1-1 0 0,1 0 0 0 0,-1 0 1 0 0,1 1-1 0 0,2-3-8 0 0,-4 4 5 0 0,1 1-1 0 0,-1-1 0 0 0,1 1 0 0 0,-1-1 1 0 0,0 1-1 0 0,1-1 0 0 0,-1 0 1 0 0,0 1-1 0 0,0-1 0 0 0,0 1 1 0 0,0-1-1 0 0,0 0 0 0 0,-1 1 1 0 0,1-1-1 0 0,0 1 0 0 0,-1-1 1 0 0,1 1-1 0 0,-1-1 0 0 0,1 1 1 0 0,-1-1-1 0 0,0 1 0 0 0,0-1 1 0 0,0 1-1 0 0,0-1-4 0 0,0 0 14 0 0,0 0 0 0 0,0 0 0 0 0,0 0 0 0 0,0 0 0 0 0,0 0 0 0 0,0 0 0 0 0,1 0 0 0 0,-1-1 0 0 0,1 1 0 0 0,-1-2-14 0 0,1-3 38 0 0,1 5-27 0 0,-1-1 0 0 0,0 1 0 0 0,0 0 0 0 0,0 0 0 0 0,0 0 0 0 0,-1-1 0 0 0,1 1 0 0 0,-1 0 0 0 0,1 0 0 0 0,-1-1-11 0 0,-5-5 6 0 0,0-1-15 0 0,5-2-55 0 0,0-6-70 0 0,1 14 223 0 0,0 6 11 0 0,0 3-52 0 0,0 1-38 0 0,-1 7-61 0 0,1-9 15 0 0,0-1 0 0 0,0 1 0 0 0,0-1-1 0 0,1 1 1 0 0,0-1 0 0 0,0 1 0 0 0,0 0 36 0 0,1 1-32 0 0,3 8-18 0 0,-1 2 48 0 0,-2-4 43 0 0,-2 1 43 0 0,0-1 3 0 0,-1 10 20 0 0,5-8-149 0 0,1-6-3 0 0,-4-7 34 0 0,0 1-1 0 0,0-1 0 0 0,0 1 0 0 0,-1-1 1 0 0,1 1-1 0 0,0-1 0 0 0,-1 1 0 0 0,1-1 0 0 0,-1 1 1 0 0,1 0-1 0 0,-1-1 0 0 0,0 1 0 0 0,0 0 1 0 0,0 0 11 0 0,1 10-72 0 0,0-2 38 0 0,-1-8 34 0 0,1-1 1 0 0,-1 1-1 0 0,1 0 1 0 0,-1 0-1 0 0,1-1 0 0 0,0 1 1 0 0,-1 0-1 0 0,1-1 1 0 0,0 1-1 0 0,0-1 1 0 0,0 1-1 0 0,1-1 1 0 0,0 1-1 0 0,1 5 58 0 0,-3 2-54 0 0,-1-6 6 0 0,1 10 48 0 0,0-5 5 0 0,0 0-50 0 0,3-3 30 0 0,8 6-22 0 0,-9-8 10 0 0,-2 1-95 0 0,0 5-80 0 0,0-7 13 0 0,0-1-126 0 0,0-1-231 0 0,0 0 265 0 0,0 0 106 0 0,0 0-35 0 0,0 0-10 0 0,0 1-35 0 0,0-1-43 0 0,0 1-46 0 0,0 0-51 0 0,0 0-47 0 0,0 0-41 0 0,0 0-37 0 0,0 1-133 0 0,0 0-36 0 0,0 3-1387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44.8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50 8984 0 0,'0'0'200'0'0,"0"0"33"0"0,-3-3 15 0 0,-6-5-131 0 0,2 1-41 0 0,0 1-26 0 0,-2 0-23 0 0,-1 3 19 0 0,6 3 7 0 0,1 1 33 0 0,-1-1 59 0 0,-2 0 63 0 0,1-3 384 0 0,-3-3-187 0 0,-14-1 351 0 0,12 5-464 0 0,-1 3-50 0 0,1 3-85 0 0,6-2-76 0 0,-21 12 362 0 0,19-4-288 0 0,-5-3-46 0 0,10-7-102 0 0,0 1 0 0 0,0-1 0 0 0,0 1 0 0 0,0-1 0 0 0,0 1-1 0 0,0-1 1 0 0,0 1 0 0 0,0 0 0 0 0,0 0 0 0 0,0-1 0 0 0,0 1 0 0 0,1 0 0 0 0,-1 0 0 0 0,0 0 0 0 0,0 0 0 0 0,1 0-7 0 0,-5 10 68 0 0,4-9-56 0 0,0 0 0 0 0,0 1 0 0 0,-1-1-1 0 0,1 0 1 0 0,0 0 0 0 0,-1 0 0 0 0,1 0-1 0 0,-1 0 1 0 0,0 0-12 0 0,0 0 7 0 0,1 0 0 0 0,-1 0 0 0 0,1-1-1 0 0,-1 2 1 0 0,1-1 0 0 0,0 0 0 0 0,0 0 0 0 0,0 0 0 0 0,0 0-1 0 0,0 1 1 0 0,1-1 0 0 0,-1 0 0 0 0,1 1 0 0 0,-1-1-1 0 0,1 1 1 0 0,0-1 0 0 0,0 0 0 0 0,0 1 0 0 0,0 0-7 0 0,0-1 4 0 0,0 0 0 0 0,0-1 1 0 0,0 1-1 0 0,0 0 1 0 0,-1 0-1 0 0,1-1 0 0 0,-1 1 1 0 0,1-1-1 0 0,-1 1 1 0 0,1 0-1 0 0,-1-1 0 0 0,0 1 1 0 0,0-1-1 0 0,0 1-4 0 0,-5 11 3 0 0,4 4-3 0 0,2-13 0 0 0,0-1 0 0 0,0 0 0 0 0,0 1 0 0 0,0-1 0 0 0,-1 0 0 0 0,0 1 0 0 0,1-1 0 0 0,-2 1 0 0 0,1 1 0 0 0,-2 0 0 0 0,2 0 0 0 0,-1 0 0 0 0,0 1 0 0 0,1-1 0 0 0,0 1 0 0 0,1-1 0 0 0,-1 0 0 0 0,1 1 0 0 0,0-1 0 0 0,0 1 0 0 0,1-1 0 0 0,0 3 0 0 0,3 9 0 0 0,-1-11 11 0 0,-2 1-1 0 0,1 0 1 0 0,-1 0-1 0 0,0 0 1 0 0,0 3-11 0 0,-1-7 1 0 0,0-1 0 0 0,0 1 0 0 0,0-1 1 0 0,0 1-1 0 0,0-1 0 0 0,1 1 0 0 0,-1-1 0 0 0,1 1 0 0 0,0-1 0 0 0,0 1 1 0 0,0-1-1 0 0,0 1 0 0 0,0-1 0 0 0,2 2-1 0 0,6 13 55 0 0,3 5-28 0 0,-9-18-13 0 0,-1-1 0 0 0,1 1-1 0 0,-1-1 1 0 0,1 0-1 0 0,0 0 1 0 0,0 0 0 0 0,0 0-1 0 0,1 0 1 0 0,-1-1 0 0 0,1 1-14 0 0,28 13 117 0 0,-28-15-105 0 0,0 0 0 0 0,1 0 0 0 0,-1 0 0 0 0,1-1 0 0 0,-1 0-1 0 0,0 1 1 0 0,1-1 0 0 0,-1-1 0 0 0,4 0-12 0 0,9 0 61 0 0,-16 1-56 0 0,1 0 0 0 0,0 0 0 0 0,-1 0 0 0 0,1 0 0 0 0,-1-1 0 0 0,1 1-1 0 0,-1-1 1 0 0,1 1 0 0 0,-1-1 0 0 0,1 0 0 0 0,-1 0 0 0 0,1 1 0 0 0,-1-1-5 0 0,12-6 19 0 0,0 3 9 0 0,-10 4-19 0 0,0-1 1 0 0,0 0-1 0 0,0 0 1 0 0,0 0-1 0 0,0 0 0 0 0,-1-1 1 0 0,1 1-1 0 0,0-1 0 0 0,-1 0 1 0 0,1 1-1 0 0,-1-1 1 0 0,1-1-1 0 0,-1 1 0 0 0,0 0 1 0 0,0 0-1 0 0,0-1 0 0 0,0 1 1 0 0,1-2-10 0 0,1-3 1 0 0,12-18 45 0 0,-2-7 67 0 0,-9 21-105 0 0,-4 8-7 0 0,1 0-1 0 0,-1 0 0 0 0,0 0 0 0 0,0 0 1 0 0,0-1-1 0 0,-1 1 0 0 0,1 0 0 0 0,-1-1 1 0 0,1-1-1 0 0,-1 1 0 0 0,0 1 0 0 0,0 0 0 0 0,1 0 0 0 0,0-1 0 0 0,-1 1 0 0 0,1 0 0 0 0,0 0 0 0 0,1 0 0 0 0,-1 0 0 0 0,5-13 0 0 0,-5 9-4 0 0,0 1 0 0 0,0 0 0 0 0,0-1 0 0 0,-1 1 0 0 0,0-1 1 0 0,0 1-1 0 0,-1-1 0 0 0,0-4 4 0 0,-3-5-49 0 0,0-1 0 0 0,-4-7 49 0 0,-5-16-45 0 0,13 38 43 0 0,-2-6-18 0 0,0-1 0 0 0,-1 1 1 0 0,0 0-1 0 0,-3-5 20 0 0,4-3-55 0 0,2 15 53 0 0,0 1 0 0 0,0-1-1 0 0,0 0 1 0 0,0 0 0 0 0,0 0-1 0 0,0 0 1 0 0,0 0 0 0 0,-1 1-1 0 0,1-1 1 0 0,0 0 0 0 0,0 0-1 0 0,-1 0 1 0 0,1 1 0 0 0,0-1 0 0 0,-1 0 2 0 0,-6-4-46 0 0,7 5 45 0 0,-1 0-1 0 0,1-1 0 0 0,-1 1 1 0 0,1 0-1 0 0,0 0 0 0 0,-1 0 1 0 0,1-1-1 0 0,0 1 0 0 0,-1 0 1 0 0,1-1-1 0 0,0 1 1 0 0,0 0-1 0 0,-1-1 0 0 0,1 1 1 0 0,0 0-1 0 0,0-1 0 0 0,-1 1 1 0 0,1 0-1 0 0,0-1 1 0 0,0 1-1 0 0,0-1 0 0 0,0 1 1 0 0,0-1-1 0 0,0 1 0 0 0,0 0 1 0 0,-1-1-1 0 0,1 1 0 0 0,0-1 1 0 0,1 1-1 0 0,-1-1 1 0 0,0 1 1 0 0,0 0-2 0 0,0 0 1 0 0,0 0 0 0 0,0-1-1 0 0,0 1 1 0 0,0 0 0 0 0,0 0-1 0 0,0 0 1 0 0,0 0 0 0 0,0 0-1 0 0,0 0 1 0 0,0 0 0 0 0,0 0 0 0 0,0 0-1 0 0,0 0 1 0 0,0-1 0 0 0,0 1-1 0 0,0 0 1 0 0,0 0 0 0 0,0 0-1 0 0,0 0 1 0 0,0 0 0 0 0,0 0-1 0 0,0 0 1 0 0,0 0 0 0 0,0 0 0 0 0,-1 0-1 0 0,1 0 1 0 0,0 0 0 0 0,0-1-1 0 0,0 1 1 0 0,0 0 0 0 0,0 0-1 0 0,0 0 1 0 0,0 0 0 0 0,0 0-1 0 0,0 0 1 0 0,0 0 0 0 0,0 0-1 0 0,0 0 1 0 0,-1 0 0 0 0,1 0 0 0 0,0 0-1 0 0,0 0 1 0 0,0 0 0 0 0,0 0-1 0 0,0 0 1 0 0,0 0 0 0 0,0 0-1 0 0,0 0 1 0 0,0 0 0 0 0,0 0-1 0 0,-1 0 1 0 0,1 0 0 0 0,0 0 0 0 0,0 0-1 0 0,0 0 1 0 0,0 0 1 0 0,-11 0-76 0 0,9 0-20 0 0,2 13 5 0 0,2-1 34 0 0,1 1 22 0 0,3 4 23 0 0,-4-11 14 0 0,-1-2-6 0 0,0-1 0 0 0,0 0 0 0 0,-1 1 0 0 0,1-1 0 0 0,-1 0 0 0 0,0 1 0 0 0,0-1 0 0 0,0 1 4 0 0,1 16-35 0 0,5-5 19 0 0,-5-12 17 0 0,1 0-1 0 0,-1 1 0 0 0,0-1 0 0 0,0 0 1 0 0,-1 0-1 0 0,1 0 0 0 0,-1 1 0 0 0,0-1 1 0 0,1 4-1 0 0,-1-4 0 0 0,0 1 0 0 0,1-1 0 0 0,-1 1 0 0 0,1-1 0 0 0,0 0 0 0 0,0 1 0 0 0,0-1 0 0 0,1 2 0 0 0,4 10 0 0 0,-3-1-3 0 0,-2-12 4 0 0,-1 0 1 0 0,0 1-1 0 0,1-1 1 0 0,0 0-1 0 0,0 0 0 0 0,0 1 1 0 0,0-1-1 0 0,0 0 1 0 0,0 0-1 0 0,0 0 1 0 0,1 0-1 0 0,-1 0 0 0 0,1 0 1 0 0,0 0-2 0 0,1 2 20 0 0,1-1 0 0 0,-1 2 0 0 0,0-1 0 0 0,0 0 1 0 0,0 1-1 0 0,0-1 0 0 0,-1 1 0 0 0,0 0 0 0 0,1 1-20 0 0,7 17 84 0 0,-8-20-83 0 0,1 1-1 0 0,0 0 1 0 0,0-1-1 0 0,0 1 0 0 0,2 0 0 0 0,0 2 4 0 0,9 10-4 0 0,-9-3 0 0 0,2-11-13 0 0,-3-1-32 0 0,-2-1-78 0 0,1 2-54 0 0,-2-1 135 0 0,10 8-301 0 0,-3-6 127 0 0,1-5-41 0 0,7-11-191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3:13.7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8864 0 0,'0'0'200'0'0,"0"0"33"0"0,0 0 14 0 0,0 0-83 0 0,0 0-7 0 0,0 0 62 0 0,0 0 191 0 0,0 0 356 0 0,0 0 30 0 0,0 0-22 0 0,0 0-104 0 0,0 0-44 0 0,0 0-8 0 0,0 0-20 0 0,0 0-71 0 0,0 0-30 0 0,0 0-8 0 0,0 0-23 0 0,0 0-97 0 0,0 0-45 0 0,0 0-11 0 0,0 0-34 0 0,0 0-140 0 0,0 0-62 0 0,0 0-12 0 0,3 0-27 0 0,-3 0-239 0 0,1 0 76 0 0,-1 0 66 0 0,1 0 55 0 0,-1 0 113 0 0,2 0 350 0 0,-1 0-381 0 0,0 0-80 0 0,-1 0-50 0 0,0 0-45 0 0,1 0-51 0 0,-1 0-59 0 0,1 0-85 0 0,0 0-81 0 0,-1 0-88 0 0,1 0-97 0 0,0 0-104 0 0,-1 0-112 0 0,1 0-119 0 0,0 0-126 0 0,-1 0-1266 0 0,0 0-1298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46.4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0 8208 0 0,'-7'0'145'0'0,"-5"0"220"0"0,7 0-250 0 0,2 0-74 0 0,0 0-111 0 0,1 0 171 0 0,2 0 27 0 0,2 3 7 0 0,5 5-55 0 0,-3 2 77 0 0,-2 2 62 0 0,-1 3 46 0 0,-1-6-102 0 0,1-2-48 0 0,2 0-22 0 0,1 2 1 0 0,0 0 10 0 0,-2-2 8 0 0,-1 0 26 0 0,0 2 54 0 0,-1 2 72 0 0,-1 1-59 0 0,4 10 138 0 0,8-1 73 0 0,-6 6 34 0 0,1-11-123 0 0,-1-4-58 0 0,-2 8 77 0 0,-2-6-58 0 0,1-4-96 0 0,2 0-49 0 0,5 3-10 0 0,-1-2-2 0 0,-3-2 12 0 0,-4-8-116 0 0,-1 0-1 0 0,0 1 0 0 0,1-1 1 0 0,-1 0-1 0 0,0 1 0 0 0,1-1 1 0 0,-1 1-1 0 0,0-1 0 0 0,0 1 1 0 0,0 0-27 0 0,2 16 252 0 0,-1-16-230 0 0,-1 0-1 0 0,1 0 1 0 0,0 0-1 0 0,0-1 1 0 0,0 1-1 0 0,-1 0 1 0 0,2-1-1 0 0,-1 1 1 0 0,0-1-1 0 0,0 1 1 0 0,1 0-22 0 0,5 3 122 0 0,4 1 61 0 0,-4 0-70 0 0,0 5 103 0 0,0-1 26 0 0,1-8-129 0 0,-3 1 9 0 0,-4-2-110 0 0,1 1 0 0 0,-1-1 0 0 0,0 0 0 0 0,1 0 0 0 0,-1 0 0 0 0,1 0 0 0 0,-1 0 0 0 0,1 0 0 0 0,-1-1 0 0 0,1 1 0 0 0,0 0 0 0 0,-1-1 0 0 0,1 1 0 0 0,0-1 0 0 0,0 0 0 0 0,-1 0 0 0 0,1 1 0 0 0,0-1 0 0 0,0 0 0 0 0,-1 0 0 0 0,1-1 0 0 0,0 1 0 0 0,0 0 0 0 0,-1-1 0 0 0,1 1 0 0 0,1-1-12 0 0,6-4 40 0 0,-8 4-32 0 0,0 0 1 0 0,1 0 0 0 0,-1 0 0 0 0,1 0-1 0 0,-1 1 1 0 0,1-1 0 0 0,-1 0-1 0 0,1 1 1 0 0,0-1 0 0 0,-1 1-1 0 0,1 0 1 0 0,0 0 0 0 0,-1 0-1 0 0,1-1-8 0 0,0 1 6 0 0,0 0 0 0 0,0 0-1 0 0,0 0 1 0 0,0-1-1 0 0,0 1 1 0 0,0-1-1 0 0,0 0 1 0 0,0 0-1 0 0,-1 1 1 0 0,1-1-1 0 0,0 0 1 0 0,0 0-1 0 0,-1-1 1 0 0,1 1-6 0 0,23-24 33 0 0,-21 20-22 0 0,1-1-1 0 0,1 1 0 0 0,-1 0 0 0 0,5-2-10 0 0,2-1 0 0 0,-9 7 0 0 0,1-1 0 0 0,0 0 0 0 0,-1 0 0 0 0,1-1 0 0 0,-1 1 0 0 0,0-1 0 0 0,0 1 0 0 0,0-1 0 0 0,0 0 0 0 0,0 0 0 0 0,-1-1 0 0 0,1 1 0 0 0,-1-1 0 0 0,1-2 0 0 0,1-7 0 0 0,-4 10 0 0 0,1 1 0 0 0,-1 0 0 0 0,1-1 0 0 0,-1 1 0 0 0,1 0 0 0 0,0 0 0 0 0,0 0 0 0 0,0-1 0 0 0,1 1 0 0 0,-1 0 0 0 0,0 0 0 0 0,1 1 0 0 0,-1-1 0 0 0,1 0 0 0 0,1-1-5 0 0,0 0 0 0 0,0 0-1 0 0,-1 0 1 0 0,1-1-1 0 0,-1 1 1 0 0,0-1-1 0 0,2-2 6 0 0,4-16-73 0 0,-3 6 16 0 0,-3 10 29 0 0,1 1-1 0 0,0 0 0 0 0,0-1 1 0 0,0 1-1 0 0,2-1 29 0 0,-2 2-26 0 0,0 0 0 0 0,0 0 0 0 0,-1 0-1 0 0,0 0 1 0 0,1 0 0 0 0,-1 0 0 0 0,-1-1 0 0 0,1 1 0 0 0,-1-1-1 0 0,1 1 1 0 0,-1-1 0 0 0,0-4 26 0 0,-1 8-3 0 0,0 1-1 0 0,0-1 1 0 0,0 1-1 0 0,0-1 1 0 0,0 1-1 0 0,-1-1 1 0 0,2 1-1 0 0,-1-1 1 0 0,0 1-1 0 0,0-1 1 0 0,0 1-1 0 0,0-1 1 0 0,0 1-1 0 0,0-1 1 0 0,0 1-1 0 0,1 0 1 0 0,-1-1 0 0 0,0 1-1 0 0,0-1 1 0 0,1 1-1 0 0,-1-1 1 0 0,0 1-1 0 0,1 0 1 0 0,-1-1-1 0 0,0 1 1 0 0,1 0-1 0 0,-1-1 1 0 0,1 1-1 0 0,-1 0 1 0 0,0-1-1 0 0,1 1 1 0 0,0 0 3 0 0,5-5-47 0 0,0-5-25 0 0,-6 9 67 0 0,1 1 0 0 0,-1 0 0 0 0,1-1 0 0 0,0 1 0 0 0,-1 0 0 0 0,1 0 0 0 0,0-1 0 0 0,-1 1 1 0 0,1 0-1 0 0,0 0 0 0 0,-1 0 0 0 0,1 0 0 0 0,0 0 0 0 0,0 0 0 0 0,-1 0 5 0 0,0 0 0 0 0,3 0-78 0 0,0 3 11 0 0,7 11 31 0 0,-7 1-39 0 0,-1 4 17 0 0,4-6 43 0 0,-5-11 16 0 0,0 1-1 0 0,0-1 0 0 0,0 0 0 0 0,0 1 0 0 0,0-1 1 0 0,0 1-1 0 0,-1-1 0 0 0,0 1 0 0 0,1 0 0 0 0,-1-1 1 0 0,0 3-1 0 0,0 6 0 0 0,0-6 0 0 0,-1-1 0 0 0,2 1 0 0 0,-1-1 0 0 0,0 1 0 0 0,1-1 0 0 0,1 3 0 0 0,8 14 0 0 0,-4 6 13 0 0,0-14 24 0 0,-5-12-30 0 0,0 1 0 0 0,-1-1 0 0 0,1 1 1 0 0,0-1-1 0 0,0 1 0 0 0,-1-1 1 0 0,1 1-1 0 0,-1 0 0 0 0,0-1 0 0 0,1 1 1 0 0,-1 0-1 0 0,0 0 0 0 0,0-1 1 0 0,0 1-8 0 0,0 5 11 0 0,-1-4 1 0 0,1 0-1 0 0,0 0 0 0 0,0 0 1 0 0,0 0-1 0 0,1 0 0 0 0,-1 0 1 0 0,0-1-1 0 0,1 1 0 0 0,0 0 1 0 0,0 0-1 0 0,0 0 0 0 0,0 0 1 0 0,0-1-1 0 0,1 1 0 0 0,-1 0 1 0 0,1-1-1 0 0,0 1 1 0 0,1 1-12 0 0,10 12 72 0 0,-10-11-51 0 0,-3-5-19 0 0,0 1 1 0 0,0 0-1 0 0,1-1 1 0 0,-1 1 0 0 0,0-1-1 0 0,1 1 1 0 0,-1 0 0 0 0,0-1-1 0 0,1 1 1 0 0,-1-1-1 0 0,1 1 1 0 0,-1-1 0 0 0,1 1-1 0 0,-1-1 1 0 0,1 0 0 0 0,0 1-1 0 0,-1-1 1 0 0,1 1 0 0 0,-1-1-1 0 0,1 0 1 0 0,0 0-1 0 0,0 1-2 0 0,4 1 7 0 0,3 3 21 0 0,-6-4-24 0 0,-1 0 1 0 0,1 0 0 0 0,-1 0 0 0 0,1 0-1 0 0,-1-1 1 0 0,1 1 0 0 0,0 0 0 0 0,-1-1-1 0 0,1 1 1 0 0,0-1 0 0 0,1 0-5 0 0,2 3 36 0 0,-4-2-46 0 0,8 6-23 0 0,-4-4-5 0 0,2-1-61 0 0,3-2-90 0 0,4 0 37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47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7800 0 0,'0'0'174'0'0,"0"0"29"0"0,0 0 13 0 0,0 3-31 0 0,0 1-160 0 0,0 1 28 0 0,0 2 37 0 0,1 0 46 0 0,1-1 55 0 0,3 3 66 0 0,3 6 236 0 0,1 0 8 0 0,-5-6-228 0 0,-1 6 246 0 0,-3-13-461 0 0,0-1 0 0 0,0 1 0 0 0,0-1 0 0 0,0 1 0 0 0,1-1 0 0 0,-1 1 0 0 0,0-1 0 0 0,1 1 0 0 0,-1-1 0 0 0,1 1-58 0 0,5 8 324 0 0,0 0-61 0 0,1 1-36 0 0,0 3 67 0 0,-4-6-45 0 0,0-1-66 0 0,0-1-30 0 0,5 5 149 0 0,-4-7-160 0 0,-1 0 23 0 0,2 0 47 0 0,-1 1 15 0 0,1-1 49 0 0,0 2-87 0 0,-2-4-87 0 0,0 1-1 0 0,0 0 1 0 0,0 0-1 0 0,-1 0 1 0 0,3 3-102 0 0,-2 3 201 0 0,-1 1 44 0 0,-2-8-196 0 0,0 0 0 0 0,0-1 1 0 0,0 1-1 0 0,0-1 0 0 0,1 1 1 0 0,-1-1-1 0 0,1 0 0 0 0,-1 1 1 0 0,1-1-1 0 0,-1 1 0 0 0,1 0-49 0 0,3 3 192 0 0,0-1-117 0 0,0 0-77 0 0,-4-4 1 0 0,13 14 202 0 0,-10-12 2 0 0,-7-1 14 0 0,1-1-105 0 0,0 1-70 0 0,-1 1-18 0 0,3-1 10 0 0,1 1 34 0 0,-1-1 48 0 0,1 1 60 0 0,0 0 74 0 0,0 0 84 0 0,-3-18-280 0 0,1 8-46 0 0,-7-21-2 0 0,7 2 44 0 0,2-3-42 0 0,0-47-116 0 0,3 55 50 0 0,-2 19 54 0 0,0 1 1 0 0,0-1 0 0 0,0 1 0 0 0,1 0-1 0 0,-1-1 1 0 0,1 1 0 0 0,0-1 3 0 0,1 0-7 0 0,-1 0 1 0 0,0 0-1 0 0,0 0 1 0 0,-1-1-1 0 0,1 1 1 0 0,-1 0-1 0 0,1-2 7 0 0,2-8-10 0 0,2-6-25 0 0,3 3-21 0 0,-3 5 25 0 0,-5 8 22 0 0,1 1-1 0 0,-1-1 1 0 0,1 0 0 0 0,0 0-1 0 0,0 1 1 0 0,0-1 0 0 0,0 1-1 0 0,0 0 1 0 0,0-1 0 0 0,1 1-1 0 0,2-1 10 0 0,59-29-221 0 0,-63 31 221 0 0,-1 1-1 0 0,1 0 1 0 0,0-1-1 0 0,0 1 1 0 0,0 0 0 0 0,0 0-1 0 0,0 0 1 0 0,0 0-1 0 0,0 0 1 0 0,-1 0 0 0 0,1 0-1 0 0,0 0 1 0 0,0 0-1 0 0,0 0 1 0 0,0 1 0 0 0,0-1-1 0 0,0 0 1 0 0,0 1-1 0 0,-1-1 1 0 0,1 0 0 0 0,0 1-1 0 0,0-1 1 0 0,-1 1-1 0 0,1-1 1 0 0,0 1 0 0 0,0 0-1 0 0,10 5 1 0 0,2-2 0 0 0,-10-4 0 0 0,-1 0 0 0 0,0 1 0 0 0,1-1 0 0 0,-1 1 0 0 0,0 0 0 0 0,1 0 0 0 0,-1 0 0 0 0,0 0 0 0 0,0 0 0 0 0,0 1 0 0 0,0-1 0 0 0,0 1 0 0 0,0-1 0 0 0,0 1 0 0 0,11 10 1 0 0,-8-7 1 0 0,0-1 1 0 0,-1 1-1 0 0,1-1 0 0 0,-1 1 1 0 0,0 1-1 0 0,1 1-2 0 0,0 3 41 0 0,-4-7-35 0 0,0-1-1 0 0,0 0 0 0 0,0 1 1 0 0,0-1-1 0 0,1 0 0 0 0,-1 0 1 0 0,1 0-1 0 0,0 0 0 0 0,-1 0-5 0 0,12 9 58 0 0,-9-8-42 0 0,-1 0 0 0 0,1 0 0 0 0,-1 0-1 0 0,0 1 1 0 0,0-1 0 0 0,0 1 0 0 0,-1 0 0 0 0,1 0 0 0 0,-1 0-1 0 0,1 0-15 0 0,2 23 54 0 0,-3-21-49 0 0,1 2 0 0 0,8 13-5 0 0,-6-13 1 0 0,-4-6 0 0 0,0-1 0 0 0,0 1 0 0 0,0-1 0 0 0,0 1 1 0 0,-1-1-1 0 0,1 1 0 0 0,0-1 0 0 0,-1 1 0 0 0,1 0 1 0 0,-1 0-1 0 0,0 1-1 0 0,3 2 64 0 0,8 6 12 0 0,-9-8 29 0 0,-2-3-13 0 0,0 0-11 0 0,0 0-3 0 0,0 0-12 0 0,0 2-2 0 0,0 0-51 0 0,0-1 0 0 0,0 1 0 0 0,0-1 0 0 0,-1 1-1 0 0,1-1 1 0 0,-1 1 0 0 0,1-1 0 0 0,-1 0 0 0 0,1 1-1 0 0,-1-1 1 0 0,0 0 0 0 0,0 1 0 0 0,0 0-13 0 0,-5 1 15 0 0,6-3-14 0 0,0 0 0 0 0,-1 0 0 0 0,1-1 0 0 0,0 1 0 0 0,0 0 0 0 0,-1 0 0 0 0,1-1 0 0 0,0 1 0 0 0,0 0 0 0 0,0-1 0 0 0,0 1 0 0 0,0 0 0 0 0,-1-1 0 0 0,1 1 0 0 0,0 0 0 0 0,0 0 0 0 0,0-1 0 0 0,0 1 0 0 0,0 0 0 0 0,0-1 0 0 0,0 1 0 0 0,0 0 0 0 0,0-1 0 0 0,0 1 0 0 0,0 0 0 0 0,0-1-1 0 0,0-1 75 0 0,0-1-16 0 0,0-58-49 0 0,0 54-37 0 0,1 0-1 0 0,-1 1 1 0 0,1-1-1 0 0,1-1 28 0 0,8-25-150 0 0,-5 18 92 0 0,-3 10 42 0 0,6-18-101 0 0,-7 19 81 0 0,1 0 0 0 0,0 0 0 0 0,0 0 0 0 0,0 0 0 0 0,0 1 0 0 0,1-1-1 0 0,2-2 37 0 0,9-7-108 0 0,-9 9 74 0 0,-1 0 0 0 0,1-1 0 0 0,-1 0 0 0 0,1 0 0 0 0,-1 0 0 0 0,1-2 34 0 0,-1-3-51 0 0,6-6-31 0 0,-9 15 80 0 0,0 0 1 0 0,0 1-1 0 0,0-1 0 0 0,0 1 1 0 0,0-1-1 0 0,0 1 0 0 0,1-1 1 0 0,-1 1-1 0 0,0 0 0 0 0,0-1 1 0 0,0 1-1 0 0,1 0 0 0 0,-1 0 1 0 0,0 0-1 0 0,0 0 0 0 0,1 0 2 0 0,5 0 0 0 0,-5-1 7 0 0,1 1 0 0 0,-1 0-1 0 0,0 0 1 0 0,0 0 0 0 0,0 1-1 0 0,1-1 1 0 0,-1 0 0 0 0,0 1-1 0 0,0 0 1 0 0,1 0-7 0 0,1 1 6 0 0,26 14 0 0 0,-27-13-11 0 0,0-1 1 0 0,0 0-1 0 0,-1 1 1 0 0,1 0-1 0 0,-1-1 1 0 0,1 1 0 0 0,-1 0-1 0 0,0 0 1 0 0,0 1-1 0 0,0-1 1 0 0,-1 0-1 0 0,1 1 1 0 0,-1-1-1 0 0,1 2 5 0 0,1 5 1 0 0,10 25 12 0 0,0-11 80 0 0,-6-12-56 0 0,-1 0-37 0 0,-5-10 0 0 0,0 0 0 0 0,0 1 0 0 0,-1-1 0 0 0,1 0 0 0 0,-1 1 0 0 0,0-1 0 0 0,1 1 0 0 0,-1-1 0 0 0,0 0 0 0 0,-1 3 0 0 0,3 12 0 0 0,11 10 0 0 0,-11-24 0 0 0,0-1 0 0 0,0 1 0 0 0,0 0 0 0 0,-1 0 0 0 0,0 0 0 0 0,1 1 0 0 0,-1-1 0 0 0,0 0 0 0 0,-1 0 0 0 0,1 0 0 0 0,0 4 0 0 0,-1 22 11 0 0,3-24-6 0 0,0-1-52 0 0,4 3-92 0 0,-5-5-26 0 0,-1 0 39 0 0,0 5-181 0 0,-1-5 136 0 0,-1 0-87 0 0,1-2 85 0 0,0 1-36 0 0,0-1-71 0 0,0 1-119 0 0,0-1-60 0 0,0 1-55 0 0,0-1-46 0 0,0 0-165 0 0,0 0-47 0 0,0 0-200 0 0,0 0-535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47.8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0 251 8208 0 0,'0'0'182'0'0,"0"0"29"0"0,0 0 13 0 0,3 0-32 0 0,1 1-164 0 0,-4-1-29 0 0,7-5 22 0 0,11-5 50 0 0,-7 8 198 0 0,1 2 78 0 0,-10 0-268 0 0,0 0-1 0 0,0 0 1 0 0,0 0-1 0 0,0 0 1 0 0,0 0-1 0 0,0 0 1 0 0,0 0-1 0 0,0-1 1 0 0,0 1-1 0 0,0-1 1 0 0,1 0-79 0 0,10-10 528 0 0,-7 9-66 0 0,5-1-97 0 0,-2-2-75 0 0,0 0-71 0 0,-2 1-5 0 0,0 0-40 0 0,1 1-6 0 0,2-2 33 0 0,3-1 112 0 0,-7-4-7 0 0,-1 6-155 0 0,1 1-46 0 0,1 0-26 0 0,1-6-20 0 0,-5 4-37 0 0,-3 4-19 0 0,0 1-1 0 0,0-1 0 0 0,1 0 1 0 0,-1 1-1 0 0,0-1 1 0 0,1 0-1 0 0,-1 1 1 0 0,1-1-1 0 0,-1 1 1 0 0,0-1-1 0 0,1 1 1 0 0,0-1-1 0 0,-1 1 1 0 0,1-1-1 0 0,-1 1 1 0 0,1 0-1 0 0,-1-1 1 0 0,1 1-1 0 0,0 0 1 0 0,-1-1-1 0 0,1 1 1 0 0,0 0-3 0 0,4-3 7 0 0,-4 3-3 0 0,0-1 0 0 0,0 0 0 0 0,0 1 0 0 0,0-1 1 0 0,0 0-1 0 0,0 0 0 0 0,-1 1 0 0 0,1-1 0 0 0,0 0 0 0 0,0 0 0 0 0,-1 0 0 0 0,1 0 0 0 0,-1 0 0 0 0,1 0 0 0 0,-1 0 0 0 0,1 0 0 0 0,-1 0 0 0 0,0-1 0 0 0,1 0-4 0 0,1-24 71 0 0,-2 26-71 0 0,0-1 4 0 0,0-1 1 0 0,0 1-1 0 0,0-1 0 0 0,0 1 1 0 0,0-1-1 0 0,1 1 0 0 0,-1-1 0 0 0,0 1 1 0 0,1 0-1 0 0,0-1-4 0 0,0-1 4 0 0,4-11 3 0 0,-5 13-7 0 0,0 1 1 0 0,0-1-1 0 0,0 0 1 0 0,0 0 0 0 0,-1 1-1 0 0,1-1 1 0 0,0 0-1 0 0,0 1 1 0 0,-1-1-1 0 0,1 0 1 0 0,-1 1 0 0 0,1-1-1 0 0,0 1 1 0 0,-1-1-1 0 0,1 0 1 0 0,-1 1 0 0 0,0-1-1 0 0,1 1 0 0 0,-1 0 1 0 0,1 0 0 0 0,0 0-1 0 0,0 0 1 0 0,0 0 0 0 0,0-1 0 0 0,0 1-1 0 0,0 0 1 0 0,0 0 0 0 0,0 0 0 0 0,-1 0-1 0 0,1 0 1 0 0,0 0 0 0 0,0 0 0 0 0,0 0-1 0 0,0 0 1 0 0,0 0 0 0 0,0-1 0 0 0,0 1-1 0 0,0 0 1 0 0,0 0 0 0 0,0 0 0 0 0,0 0-1 0 0,0 0 1 0 0,0 0 0 0 0,0 0 0 0 0,0-1-1 0 0,0 1 1 0 0,0 0 0 0 0,0 0 0 0 0,0 0-1 0 0,0 0 1 0 0,0 0 0 0 0,0 0 0 0 0,0-1-1 0 0,0 1 1 0 0,0 0 0 0 0,0 0 0 0 0,0 0-1 0 0,0 0 1 0 0,0 0 0 0 0,0 0 0 0 0,0 0-1 0 0,0-1 1 0 0,0 1 0 0 0,0 0 0 0 0,0 0-1 0 0,0 0 1 0 0,1 0 0 0 0,-1 0 0 0 0,0 0-1 0 0,0 0 1 0 0,0 0 0 0 0,0 0 0 0 0,0 0-1 0 0,0 0 1 0 0,0 0 0 0 0,1-1-1 0 0,-1 1 1 0 0,1-1-1 0 0,0 0 1 0 0,-1 1 0 0 0,1-1-1 0 0,0 0 1 0 0,-1 0 0 0 0,1 1 0 0 0,-1-1-1 0 0,1 0 1 0 0,-1 0 0 0 0,0 0-1 0 0,1 0 1 0 0,-1 0 0 0 0,0 0 0 0 0,1 0-1 0 0,-2 0 0 0 0,1 0 1 0 0,0 0 0 0 0,-1 0-1 0 0,1 0 1 0 0,0 1 0 0 0,-1-1 0 0 0,1 0-1 0 0,-1 0 1 0 0,1 0 0 0 0,-1 0-1 0 0,0 1 1 0 0,1-1 0 0 0,-1 0 0 0 0,0 0-1 0 0,1 1 0 0 0,-6-3 43 0 0,-7 0-32 0 0,8 0-11 0 0,-6-2 10 0 0,10 6-7 0 0,0-1 0 0 0,-1 1 0 0 0,1-1 0 0 0,0 1 0 0 0,0-1 1 0 0,0 1-1 0 0,0-1 0 0 0,0 1 0 0 0,0 0 0 0 0,0 0 0 0 0,0 0 0 0 0,0-1 0 0 0,0 1 0 0 0,0 1-3 0 0,-15 14 9 0 0,10-12-9 0 0,1 1 0 0 0,0 0 0 0 0,0 0 1 0 0,1 0-1 0 0,-1 1 0 0 0,1-1 0 0 0,0 1 0 0 0,1 0 0 0 0,0 0 0 0 0,-1 0 1 0 0,1 2-1 0 0,-8 11 0 0 0,9-15 0 0 0,-1 0 0 0 0,0 1 0 0 0,1-1 0 0 0,0 1 0 0 0,-1 2 0 0 0,-3 19 0 0 0,2-16 4 0 0,-2 2 38 0 0,3 2 65 0 0,0 1 21 0 0,-2 0 13 0 0,-1 3 56 0 0,4-1 48 0 0,1-5-111 0 0,1 18 123 0 0,4-8-114 0 0,-2-14-111 0 0,5 11 30 0 0,-1-5 11 0 0,1-2 27 0 0,3-1 50 0 0,-2-1-59 0 0,16 13 25 0 0,-22-21-110 0 0,-1-1 1 0 0,1 0-1 0 0,0 0 1 0 0,0 0-1 0 0,-1 0 1 0 0,1 0-1 0 0,0 0 1 0 0,0 0-1 0 0,0-1 1 0 0,0 1-1 0 0,0 0 1 0 0,0-1-1 0 0,0 0 1 0 0,1 0-7 0 0,80 0 148 0 0,-76 0-141 0 0,0-1 0 0 0,0 0 1 0 0,0-1-1 0 0,0 1 0 0 0,2-2-7 0 0,8-2-10 0 0,-1 2-62 0 0,0 1-42 0 0,16-9-166 0 0,-28 10 283 0 0,1 0-47 0 0,-1 0-47 0 0,1 0-46 0 0,1 0-133 0 0,-1-1-88 0 0,1 1-87 0 0,0 0-85 0 0,-1-1-84 0 0,1 0-81 0 0,0-1-81 0 0,0 1-79 0 0,6-5-1113 0 0,8-2-1113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48.2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2 544 8376 0 0,'0'9'82'0'0,"-1"0"50"0"0,1 21 370 0 0,1-22-389 0 0,2 0-70 0 0,2 0-43 0 0,-4-7 0 0 0,0 1 0 0 0,-1-1 0 0 0,1 1 0 0 0,0-1 0 0 0,0 1 0 0 0,-1-1 0 0 0,1 1 0 0 0,-1-1 0 0 0,1 1 0 0 0,-1 0 0 0 0,1-1 0 0 0,-1 1 0 0 0,0 0 0 0 0,0 0 0 0 0,1 5 39 0 0,0-1 69 0 0,2 0 53 0 0,0-1 38 0 0,4 10 434 0 0,-6-6-388 0 0,-1-2 95 0 0,-1-5-227 0 0,1 0-1 0 0,0 0 1 0 0,0 1 0 0 0,0-1-1 0 0,1 0 1 0 0,-1 0 0 0 0,0 0-1 0 0,1 0 1 0 0,-1 1 0 0 0,2 0-113 0 0,2 5 304 0 0,3 4 172 0 0,-5 0-94 0 0,-2-5-131 0 0,-1-5-170 0 0,1 0 1 0 0,0 0 0 0 0,0 1 0 0 0,0-1-1 0 0,1 0 1 0 0,-1 0 0 0 0,0 0 0 0 0,1 0-1 0 0,-1 0 1 0 0,2 2-82 0 0,2 4 218 0 0,3 4 121 0 0,-5-1-68 0 0,-2-7-232 0 0,0 1 109 0 0,0 11 593 0 0,0-14-626 0 0,0 1-47 0 0,0-1 262 0 0,0 1-2 0 0,0-1-322 0 0,0-1 49 0 0,0 1 45 0 0,0-1 37 0 0,0 1 303 0 0,0-1 347 0 0,0-1-420 0 0,0-1-69 0 0,0 0-158 0 0,0 0-59 0 0,0 0-67 0 0,0-1-57 0 0,0 1-62 0 0,0-1-70 0 0,0-1 272 0 0,0 1-8 0 0,-1-16-15 0 0,0 11-61 0 0,1 0-1 0 0,-1-1 0 0 0,2 1 1 0 0,-1 0-1 0 0,1 0 0 0 0,0 0 0 0 0,2-5-12 0 0,7-23-19 0 0,6-23-90 0 0,-14 47 88 0 0,4-10-40 0 0,15-11-99 0 0,-10 0-31 0 0,-9 29 166 0 0,0 0 0 0 0,0 0 0 0 0,0 0 0 0 0,1 0 0 0 0,-1 0-1 0 0,3-2 26 0 0,7-7-98 0 0,1-4-41 0 0,-7 7 88 0 0,19-28-173 0 0,-22 34 196 0 0,0-1 1 0 0,0 1-1 0 0,1 0 1 0 0,-1-1 0 0 0,1 2-1 0 0,-1-1 1 0 0,1 0-1 0 0,2 0 28 0 0,26-13-20 0 0,-30 15 18 0 0,1 0-1 0 0,-1 0 0 0 0,1 1 0 0 0,0-1 0 0 0,-1 1 1 0 0,1-1-1 0 0,0 1 0 0 0,-1 0 0 0 0,1 0 0 0 0,0 0 1 0 0,-1 1-1 0 0,1-1 0 0 0,0 1 0 0 0,-1-1 0 0 0,1 1 1 0 0,0 0-1 0 0,-1 0 0 0 0,1 0 0 0 0,-1 0 0 0 0,0 0 0 0 0,1 1 3 0 0,1 1-14 0 0,0-1-1 0 0,0 1 0 0 0,0-1 0 0 0,-1 1 1 0 0,0 0-1 0 0,1 1 0 0 0,-1-1 0 0 0,0 0 1 0 0,-1 1-1 0 0,1 0 0 0 0,1 2 15 0 0,7 7-11 0 0,-9-11 11 0 0,0 0 0 0 0,-1 0 0 0 0,1-1 0 0 0,0 1 0 0 0,-1 0 0 0 0,0 0 0 0 0,1 0 0 0 0,-1 1 0 0 0,1 1 0 0 0,1 8 0 0 0,-2-7 0 0 0,0-1 0 0 0,1 0 0 0 0,-1 0 0 0 0,1-1 0 0 0,0 1 0 0 0,0 0 0 0 0,0 0 0 0 0,0 0 0 0 0,8 16 5 0 0,-8-12 9 0 0,-1 0 0 0 0,1 0 0 0 0,-1 0 0 0 0,-1 0 0 0 0,0 6-14 0 0,0-12 4 0 0,0 0 0 0 0,0 0 0 0 0,1-1-1 0 0,-1 1 1 0 0,0 0 0 0 0,1 0 0 0 0,-1 0 0 0 0,1-1 0 0 0,-1 1-1 0 0,1 0 1 0 0,0-1 0 0 0,0 1 0 0 0,0 0 0 0 0,0 0-4 0 0,0-1 4 0 0,0 1 0 0 0,0-1 0 0 0,0 1 1 0 0,0 0-1 0 0,0-1 0 0 0,-1 1 1 0 0,1 0-1 0 0,-1 0 0 0 0,1-1 0 0 0,-1 1 1 0 0,0 0-1 0 0,0 0 0 0 0,0 0 0 0 0,0 0-4 0 0,0 74 98 0 0,0-27-14 0 0,0-41-185 0 0,0-2-46 0 0,0-4-209 0 0,0-2 263 0 0,0 0-1 0 0,0 0-21 0 0,0 0-45 0 0,0 0-15 0 0,0 0-46 0 0,0 0-52 0 0,0 0-59 0 0,0 0-62 0 0,0 0-59 0 0,0 0-51 0 0,0 0-46 0 0,0 0-160 0 0,0 0-46 0 0,0 0-194 0 0,0 0-523 0 0</inkml:trace>
  <inkml:trace contextRef="#ctx0" brushRef="#br0" timeOffset="384.31">865 1 10768 0 0,'0'0'241'0'0,"0"0"38"0"0,0 0 13 0 0,0 0-26 0 0,2 2-95 0 0,2 3-39 0 0,3 1 141 0 0,-4-3 258 0 0,-3-1 21 0 0,0 4-318 0 0,2-1-47 0 0,2 3 88 0 0,4 10 95 0 0,-6-7-167 0 0,-2 10 106 0 0,0 1-36 0 0,0 20 185 0 0,0 0-88 0 0,0 57 422 0 0,0-68-510 0 0,0 0 43 0 0,0-18-190 0 0,2 0 0 0 0,0 0 0 0 0,0 0 0 0 0,4 8-135 0 0,-5-17 26 0 0,0 5 65 0 0,1 0 1 0 0,-2 0-1 0 0,1 0 1 0 0,-1 0-1 0 0,-1 8-91 0 0,0-7 85 0 0,0-1-1 0 0,1 1 1 0 0,1-1-1 0 0,-1 1 1 0 0,3 8-85 0 0,3-3 85 0 0,0 3 29 0 0,-5-1 25 0 0,0-12-112 0 0,-1-1 1 0 0,1 0-1 0 0,-1 0 0 0 0,1 0 0 0 0,0-1 0 0 0,1 1 0 0 0,-1 0 0 0 0,1 0 0 0 0,-1-1 0 0 0,3 4-27 0 0,-4-6 10 0 0,1 0-1 0 0,-1 1 1 0 0,1-1-1 0 0,-1 1 1 0 0,0-1 0 0 0,0 1-1 0 0,1-1 1 0 0,-1 1-1 0 0,0-1 1 0 0,-1 1-10 0 0,1-1 9 0 0,0 1 0 0 0,0-1 0 0 0,1 1 0 0 0,-1-1 0 0 0,0 1 0 0 0,0-1 0 0 0,1 0 0 0 0,-1 1-1 0 0,1-1 1 0 0,-1 1-9 0 0,11 11 84 0 0,-9-8-16 0 0,1 9-14 0 0,8-1-32 0 0,-9-10 2 0 0,-2-3-65 0 0,0 0-36 0 0,0 0-123 0 0,0 0 82 0 0,0 0 38 0 0,0 0-35 0 0,0 0-13 0 0,0 0-36 0 0,0 0-40 0 0,0 0-45 0 0,0 0-48 0 0,0 0-47 0 0,0 0-42 0 0,0-1-38 0 0,0 1-274 0 0,0 0-64 0 0,0-1-50 0 0,0 0-35 0 0,0-3-1518 0 0,0-5-1343 0 0</inkml:trace>
  <inkml:trace contextRef="#ctx0" brushRef="#br0" timeOffset="652.79">593 416 9728 0 0,'0'0'284'0'0,"0"0"1"0"0,0 0-223 0 0,3 0-24 0 0,-3 0-38 0 0,1 0 1 0 0,-1 0-1 0 0,0 0 1 0 0,1 0-1 0 0,-1 0 0 0 0,1 0 1 0 0,-1 0-1 0 0,1 0 1 0 0,-1 0-1 0 0,0 0 0 0 0,1 0 1 0 0,-1 0-1 0 0,1-1 1 0 0,-1 1-1 0 0,0 0 0 0 0,1 0 1 0 0,-1 0-1 0 0,0-1 1 0 0,1 1-1 0 0,-1 0 0 0 0,0 0 1 0 0,1-1-1 0 0,-1 1 1 0 0,0 0-1 0 0,1-1 0 0 0,-1 1 1 0 0,0 0-1 0 0,0-1 1 0 0,0 1-1 0 0,1-1 0 0 0,-1 1 0 0 0,5-7 73 0 0,0 4 90 0 0,0 0 58 0 0,0-3 104 0 0,-5 5-303 0 0,0 1 1 0 0,0-1-1 0 0,1 1 0 0 0,-1 0 0 0 0,0-1 1 0 0,1 1-1 0 0,-1-1 0 0 0,0 1 0 0 0,1 0 1 0 0,-1-1-1 0 0,0 1 0 0 0,1 0 1 0 0,-1-1-1 0 0,1 1 0 0 0,-1 0 0 0 0,1 0 1 0 0,-1 0-1 0 0,1-1 0 0 0,-1 1 0 0 0,1 0 1 0 0,-1 0-1 0 0,0 0 0 0 0,1 0 1 0 0,0 0-1 0 0,-1 0 0 0 0,1 0 0 0 0,-1 0 1 0 0,1 0-1 0 0,-1 0 0 0 0,1 0 0 0 0,-1 0 1 0 0,1 0-23 0 0,-1 0 22 0 0,1 0 1 0 0,-1 0-1 0 0,1 0 0 0 0,0 1 1 0 0,-1-1-1 0 0,1 0 1 0 0,-1-1-1 0 0,1 1 1 0 0,-1 0-1 0 0,1 0 1 0 0,-1 0-1 0 0,1 0 0 0 0,-1 0 1 0 0,1 0-1 0 0,-1-1 1 0 0,1 1-1 0 0,-1 0 1 0 0,0 0-1 0 0,1-1 1 0 0,-1 1-1 0 0,1 0 0 0 0,-1-1 1 0 0,0 1-1 0 0,1 0 1 0 0,-1-1-1 0 0,0 1 1 0 0,1-1-1 0 0,-1 1 1 0 0,0-1-23 0 0,8-6 494 0 0,-7 6-454 0 0,1 1 1 0 0,-1 0 0 0 0,0-1-1 0 0,1 1 1 0 0,-1 0-1 0 0,0 0 1 0 0,0 0-1 0 0,1 0 1 0 0,-1 0 0 0 0,2 0-41 0 0,10 0 324 0 0,-6-1-99 0 0,3-1 59 0 0,0-3-31 0 0,0 1-29 0 0,-1 1-36 0 0,-1 2 13 0 0,2 0 57 0 0,-3 1-122 0 0,1-1 0 0 0,-1 0 1 0 0,-1 0-1 0 0,1-1 1 0 0,1 0-137 0 0,0 0 144 0 0,0 0 0 0 0,1 0 0 0 0,0 1 0 0 0,-1 0 0 0 0,3 0-144 0 0,2 0 150 0 0,1 0 0 0 0,-1-1 0 0 0,0-1 0 0 0,8-2-150 0 0,-18 4 32 0 0,3 0 39 0 0,0 0-1 0 0,-1 1 1 0 0,1-1-1 0 0,3 1-70 0 0,-3 0 64 0 0,0 0-1 0 0,-1 0 0 0 0,1-1 0 0 0,3 0-63 0 0,6-3 72 0 0,-5 1-22 0 0,0 1 0 0 0,0 0 0 0 0,3 0-50 0 0,12 1 92 0 0,-19 1-149 0 0,0 0 45 0 0,26 0 139 0 0,-21 0-174 0 0,-6 0-16 0 0,0 0-34 0 0,2 0-109 0 0,0 0-93 0 0,0 0-109 0 0,-3 0 158 0 0,-1 0-32 0 0,-1 0-120 0 0,-1 0-62 0 0,1 0-57 0 0,0 0-48 0 0,-1 0-168 0 0,1 0-49 0 0,1 0-204 0 0,0 0-546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45.2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1 144 9848 0 0,'2'3'222'0'0,"6"7"-43"0"0,-7-7-115 0 0,0 0 0 0 0,0 1 0 0 0,0-1 0 0 0,0 0 0 0 0,-1 1 0 0 0,1-1 0 0 0,-1 0 0 0 0,0 1 0 0 0,0 1-64 0 0,2 11 50 0 0,4 2-46 0 0,-1-7-11 0 0,1 7-10 0 0,0 1 24 0 0,-3-14 38 0 0,1 1 34 0 0,0 2 99 0 0,1-1 79 0 0,3 6 303 0 0,7 16 936 0 0,-11-20-1110 0 0,1-1-90 0 0,-3-4-187 0 0,0 1-37 0 0,-2-4-35 0 0,1 0 1 0 0,-1 1 0 0 0,1-1 0 0 0,-1 1-1 0 0,0-1 1 0 0,0 1 0 0 0,1-1 0 0 0,-1 1-1 0 0,0-1 1 0 0,-1 1-38 0 0,1-1 36 0 0,0 1-1 0 0,0-1 0 0 0,1 1 1 0 0,-1-1-1 0 0,0 0 1 0 0,0 1-1 0 0,1-1 1 0 0,-1 1-1 0 0,1-1 1 0 0,-1 1-36 0 0,11 11 362 0 0,-9-10 46 0 0,-2-3 22 0 0,0 0 1 0 0,0 0-17 0 0,0 0-81 0 0,0 0-40 0 0,0 0-5 0 0,0 0-13 0 0,-2 0-56 0 0,-3-1-127 0 0,0-1-5 0 0,3-1-28 0 0,1-1 35 0 0,0-5 116 0 0,0 2-160 0 0,-4 3-19 0 0,-2-1-17 0 0,-7-20 40 0 0,12 21-55 0 0,1 2 4 0 0,1 0 0 0 0,-1 0 0 0 0,1 0-1 0 0,-1 0 1 0 0,1 0 0 0 0,0 0 0 0 0,0 0 0 0 0,0 0-1 0 0,0 0 1 0 0,0 0 0 0 0,0-1-3 0 0,1-7 23 0 0,-1-96-13 0 0,0 102-10 0 0,0 1 0 0 0,0 0 0 0 0,0-1 0 0 0,1 1 0 0 0,0 0 0 0 0,-1 0 0 0 0,1 0 0 0 0,1 0 0 0 0,-1-1 0 0 0,1-1 0 0 0,3-5 0 0 0,-1-2 0 0 0,0 0 0 0 0,1 1 0 0 0,2-3 0 0 0,-6 12 0 0 0,1-3 0 0 0,1 2 2 0 0,21-21-16 0 0,-16 16-10 0 0,-5 5 18 0 0,0 0 0 0 0,0-1 0 0 0,1 1 0 0 0,0 0 0 0 0,-1 1 0 0 0,1-1 6 0 0,28-13-12 0 0,-30 15 8 0 0,-1 1-1 0 0,0-1 1 0 0,1 1-1 0 0,-1 0 0 0 0,1-1 1 0 0,-1 1-1 0 0,0 0 0 0 0,1 0 1 0 0,-1 0-1 0 0,2 0 5 0 0,15-2-34 0 0,-12-1 22 0 0,19-4-99 0 0,5 3-90 0 0,-25 4 149 0 0,0 0-48 0 0,0-1-38 0 0,-1 1-34 0 0,5-2-236 0 0,9-3-670 0 0,-13 4 785 0 0,-1-1 48 0 0,-1 1 116 0 0,0 0 35 0 0,16-2-1343 0 0,-3 3-16 0 0</inkml:trace>
  <inkml:trace contextRef="#ctx0" brushRef="#br0" timeOffset="701.71">799 128 6568 0 0,'0'0'190'0'0,"-2"-3"-10"0"0,-1 1-300 0 0,1 0 73 0 0,-1 0 66 0 0,0 1 63 0 0,0-1 56 0 0,0 1 51 0 0,-1 0 47 0 0,1 1 40 0 0,-3-1 237 0 0,-1 0 69 0 0,-1 1 177 0 0,-7 0 423 0 0,11 0-861 0 0,0 0-144 0 0,3 0-104 0 0,-1 0 0 0 0,0-1 0 0 0,0 1 0 0 0,0 1-1 0 0,0-1 1 0 0,0 0 0 0 0,1 0 0 0 0,-1 1 0 0 0,0-1-1 0 0,0 1 1 0 0,-1 0-73 0 0,-2 9 451 0 0,-8-4-96 0 0,9-4-257 0 0,-1 2 37 0 0,-14 13 403 0 0,12-9-336 0 0,0 0-65 0 0,3-2-103 0 0,-1 4 105 0 0,5-7-110 0 0,-1-1 0 0 0,-1 0 1 0 0,1 1-1 0 0,0-1 1 0 0,-1 0-1 0 0,1 0 1 0 0,-1 0-1 0 0,1 0 1 0 0,-1 0-30 0 0,0-1 15 0 0,1 0-1 0 0,0 0 0 0 0,0 1 0 0 0,-1-1 0 0 0,1 0 0 0 0,0 0 0 0 0,0 1 0 0 0,0-1 0 0 0,1 0 0 0 0,-1 1 0 0 0,0-1 0 0 0,0 1 0 0 0,1-1 0 0 0,-1 1 0 0 0,1-1 0 0 0,-1 1 0 0 0,1 0 0 0 0,0-1 0 0 0,0 1 1 0 0,0 0-1 0 0,0-1 0 0 0,0 1 0 0 0,0 0-14 0 0,0 1 17 0 0,-1 1 0 0 0,1-1 1 0 0,-1 1-1 0 0,0-1 1 0 0,0 0-1 0 0,0 1 1 0 0,0-1-1 0 0,-1 2-17 0 0,-4 10 73 0 0,1 12 32 0 0,-1-11-28 0 0,5-13-59 0 0,0 0 0 0 0,-1 1 0 0 0,1-1 1 0 0,1 1-1 0 0,-1-1 0 0 0,0 0 0 0 0,1 1 1 0 0,0 1-19 0 0,-1 11 95 0 0,1-13-74 0 0,-1 0 0 0 0,1 0-1 0 0,0 0 1 0 0,0 0 0 0 0,0-1-1 0 0,1 1 1 0 0,-1 0 0 0 0,1 0-1 0 0,0 0 1 0 0,0 3-21 0 0,4 2 38 0 0,-4-6-28 0 0,0-1-1 0 0,0 1 1 0 0,0-1 0 0 0,0 1 0 0 0,0-1 0 0 0,-1 1-1 0 0,1-1 1 0 0,-1 1 0 0 0,1 0 0 0 0,-1-1 0 0 0,1 3-10 0 0,1 1 72 0 0,4 1-39 0 0,-5-4-23 0 0,1 0 0 0 0,-1 0 1 0 0,1-1-1 0 0,0 1 0 0 0,0 0 0 0 0,0-1 0 0 0,0 1 0 0 0,0-1 0 0 0,0 0 0 0 0,0 0 1 0 0,0 1-1 0 0,0-1 0 0 0,0-1 0 0 0,1 1 0 0 0,-1 0 0 0 0,0-1 0 0 0,1 1 1 0 0,1-1-11 0 0,8 0 64 0 0,24 0 31 0 0,-20 0-28 0 0,1-3 12 0 0,7-11-29 0 0,-4 2-29 0 0,3 2 75 0 0,-22 9-92 0 0,0 0 1 0 0,0 0 0 0 0,0-1-1 0 0,0 1 1 0 0,0 0-1 0 0,0 0 1 0 0,-1-1 0 0 0,1 1-1 0 0,0-1 1 0 0,-1 0-5 0 0,5-7 2 0 0,8-8 12 0 0,-11 16-11 0 0,-1 0 0 0 0,0 0 0 0 0,1-1 0 0 0,-1 1 0 0 0,0-1 0 0 0,0 1 0 0 0,0-1 0 0 0,0 1 0 0 0,0-1 0 0 0,0 1 0 0 0,-1-1 0 0 0,1 0 0 0 0,-1 1 0 0 0,1-1 0 0 0,-1 0 0 0 0,1 0 0 0 0,-1 1 0 0 0,0-1 1 0 0,0 0-4 0 0,0-2 4 0 0,1 1 0 0 0,-1 0 0 0 0,1-1 0 0 0,-1 1 0 0 0,1 0 0 0 0,0 0 0 0 0,0-1 0 0 0,1 1 0 0 0,0-2-4 0 0,3-6 17 0 0,4-10-6 0 0,-7 19-10 0 0,-1 0 0 0 0,0 0 0 0 0,0-1-1 0 0,0 1 1 0 0,0 0 0 0 0,-1 0 0 0 0,1-1 0 0 0,-1 1 0 0 0,1-1-1 0 0,-1 1 1 0 0,0 0 0 0 0,0-3-1 0 0,0-30 46 0 0,0-20-38 0 0,0 53-9 0 0,0 0 1 0 0,0 0 0 0 0,0 1 0 0 0,0-1 0 0 0,0 0 0 0 0,-1 1 0 0 0,1-1 0 0 0,-1 0 0 0 0,1 1-1 0 0,-1-1 1 0 0,0 1 0 0 0,0-1 0 0 0,1 1 0 0 0,-1-1 0 0 0,-1 0 0 0 0,-3-6-9 0 0,2-7-42 0 0,3 14 46 0 0,0-12-49 0 0,0-3 17 0 0,0 13-32 0 0,0 0-24 0 0,0-2 36 0 0,0 2-125 0 0,0 6 30 0 0,0 2 149 0 0,0-2-107 0 0,0 0-2 0 0,0 19 15 0 0,0 4 37 0 0,0 7 27 0 0,0 8 31 0 0,0-38 2 0 0,0 0 0 0 0,0-1 0 0 0,1 1 0 0 0,-1 0 0 0 0,0-1 0 0 0,1 1 0 0 0,0-1 0 0 0,-1 1 0 0 0,1-1 0 0 0,0 1 0 0 0,0-1 0 0 0,1 2 0 0 0,4 9-13 0 0,-4 8-34 0 0,-2 38-45 0 0,0-56 89 0 0,0 1 1 0 0,1-1 0 0 0,-1 0 0 0 0,1 1 0 0 0,-1-1 0 0 0,1 0 0 0 0,0 0 0 0 0,0 0-1 0 0,2 3 3 0 0,3 10 4 0 0,-4-3-5 0 0,-1 0 1 0 0,0 1 0 0 0,-1-1 0 0 0,0 1 0 0 0,-1 2 0 0 0,0 10 18 0 0,1-8 21 0 0,-1-10-3 0 0,1-1-1 0 0,1 1 0 0 0,-1-1 1 0 0,1 1-1 0 0,1 2-35 0 0,1 1 44 0 0,2 10 47 0 0,-13 14 70 0 0,3 8 106 0 0,1-30-158 0 0,0 11 91 0 0,8 8 41 0 0,0-10-68 0 0,-2 1 46 0 0,-2 73 650 0 0,-2-74-649 0 0,-7 11 209 0 0,2-8-150 0 0,5-21-230 0 0,1-1-1 0 0,-1 1 1 0 0,0 0-1 0 0,0 0 1 0 0,0-1-1 0 0,0 1 1 0 0,-1 0-49 0 0,-8 14 284 0 0,6-8-118 0 0,4-8-133 0 0,0 1-1 0 0,0-1 0 0 0,0 0 0 0 0,0 1 0 0 0,-1-1 0 0 0,1 0 0 0 0,-1 0 0 0 0,0 0 0 0 0,0 0-32 0 0,-11 14 209 0 0,7-6-77 0 0,1-3-51 0 0,3-6-66 0 0,1 1 1 0 0,-1-1-1 0 0,0 0 0 0 0,0 1 0 0 0,0-1 1 0 0,1 0-1 0 0,-1 0 0 0 0,-1 0-15 0 0,2 0 8 0 0,-11 6 139 0 0,6-2-70 0 0,5-5-72 0 0,1 1 0 0 0,-1 0 0 0 0,1-1 1 0 0,-1 1-1 0 0,0-1 0 0 0,1 0 0 0 0,-1 1 0 0 0,0-1 1 0 0,0 1-1 0 0,1-1 0 0 0,-1 0 0 0 0,0 0 0 0 0,0 1 1 0 0,0-1-1 0 0,0 0-5 0 0,-9 0 58 0 0,-35 0 69 0 0,44 1-126 0 0,1-1 0 0 0,-1 0 1 0 0,1 0-1 0 0,-1 0 0 0 0,0 0 1 0 0,1 0-1 0 0,-1 0 0 0 0,1 0 1 0 0,-1 0-1 0 0,1 0 0 0 0,-1-1 1 0 0,1 1-1 0 0,-1 0 0 0 0,1 0 0 0 0,-1 0 1 0 0,1-1-1 0 0,0 1 0 0 0,-1 0 1 0 0,1 0-1 0 0,-1-1 0 0 0,1 1 1 0 0,-1 0-1 0 0,1-1 0 0 0,0 1 1 0 0,-1-1-1 0 0,1 1 0 0 0,0 0 1 0 0,-1-1-1 0 0,1 1-1 0 0,-8-8 52 0 0,-2 5-38 0 0,9 3-14 0 0,0 0 0 0 0,0 0 0 0 0,0-1 0 0 0,0 1 1 0 0,0 0-1 0 0,0-1 0 0 0,0 1 0 0 0,1 0 0 0 0,-1-1 0 0 0,0 1 0 0 0,0-1 0 0 0,0 0 0 0 0,1 1 0 0 0,-1-1 0 0 0,0 1 0 0 0,1-1 1 0 0,-1 0-1 0 0,0 0 0 0 0,1 1 0 0 0,-1-1 0 0 0,1 0 0 0 0,-1 0 0 0 0,1 0 0 0 0,0 0 0 0 0,-1 0 0 0 0,1 1 0 0 0,-13-16-12 0 0,5 8-25 0 0,2 0-50 0 0,2-3-145 0 0,3 9 163 0 0,0-1 0 0 0,-1 1 1 0 0,1 0-1 0 0,0 0 0 0 0,-1 0 1 0 0,1 0-1 0 0,-1 0 0 0 0,1 0 1 0 0,-1 0 68 0 0,-4-4-205 0 0,2 0 54 0 0,3 5 113 0 0,0-1-1 0 0,1 0 1 0 0,-1 1 0 0 0,0-1-1 0 0,1 0 1 0 0,-1 0-1 0 0,1 1 1 0 0,-1-1 0 0 0,1-1 38 0 0,-1-6-197 0 0,1 3 34 0 0,1-1-48 0 0,-1 0-49 0 0,0-1-66 0 0,0 4 165 0 0,0 1 38 0 0,4-12-309 0 0,-3 10 225 0 0,1 0-95 0 0,0 1 26 0 0,-1 1-69 0 0,1-1-81 0 0,-1-1-91 0 0,0 3 108 0 0,-1-1-52 0 0,1 0-46 0 0,-1 0-40 0 0,0 0-156 0 0,1-1-39 0 0,-1 0-187 0 0,0-3-507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43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272 416 5728 0 0,'-3'0'166'0'0,"-13"-1"-30"0"0,7-1-76 0 0,9 2-60 0 0,-1 0 0 0 0,1 0 0 0 0,-1-1 0 0 0,1 1 0 0 0,0 0 0 0 0,-1 0 0 0 0,1-1 0 0 0,0 1 0 0 0,-1 0 0 0 0,1-1 0 0 0,0 1 0 0 0,-1 0 0 0 0,1-1 0 0 0,0 1 0 0 0,0-1 0 0 0,-1 1 0 0 0,1 0 0 0 0,0-1 0 0 0,0 1 0 0 0,-5-5 4 0 0,-4 3 79 0 0,3 2 65 0 0,-1 0 48 0 0,-9 0 508 0 0,10 3-96 0 0,-8 7 24 0 0,-1-7-149 0 0,1 0-75 0 0,4 3-87 0 0,2-1-94 0 0,3-3-99 0 0,-2 2 191 0 0,3 3-48 0 0,1-2-185 0 0,0 0 23 0 0,-1 1 0 0 0,0-2 0 0 0,0 1 0 0 0,0 0 0 0 0,-1-1-1 0 0,1 0 1 0 0,-5 3-109 0 0,-12 12 309 0 0,18-16-273 0 0,1 0 1 0 0,-1-1 0 0 0,1 1-1 0 0,0 0 1 0 0,0 0-1 0 0,0 1-36 0 0,-5 11 153 0 0,1 5-36 0 0,3-10-55 0 0,-2 3 29 0 0,-2 9 27 0 0,5-16-87 0 0,1 1 1 0 0,0-1-1 0 0,0 1 1 0 0,0-1-1 0 0,0 1 1 0 0,1 2-32 0 0,0 70 378 0 0,0-46-260 0 0,3-8-28 0 0,-3-23-88 0 0,1 0 1 0 0,0 0 0 0 0,0 0 0 0 0,0 0-1 0 0,0 0 1 0 0,0 0 0 0 0,0 0-1 0 0,0-1 1 0 0,1 1 0 0 0,-1 0 0 0 0,1 0-3 0 0,12 15 25 0 0,-3 2 38 0 0,-10-15-47 0 0,1 0 1 0 0,0-1 0 0 0,0 1-1 0 0,0-1 1 0 0,1 1-1 0 0,-1-1 1 0 0,1 0 0 0 0,0 0-1 0 0,0 0 1 0 0,0 0-1 0 0,0-1 1 0 0,0 1 0 0 0,4 1-17 0 0,7 7 103 0 0,-13-9-90 0 0,1 0 0 0 0,0 0 0 0 0,-1-1 0 0 0,1 1 0 0 0,0-1 0 0 0,0 1 0 0 0,1-1 0 0 0,-1 0 0 0 0,2 1-13 0 0,12-1 16 0 0,11-8-110 0 0,-22 5 67 0 0,-1 1 1 0 0,0-1-1 0 0,1 1 0 0 0,-1 1 1 0 0,5-1 26 0 0,-7 1-9 0 0,0 0 1 0 0,-1 0-1 0 0,1-1 0 0 0,0 1 1 0 0,-1 0-1 0 0,1 0 1 0 0,-1-1-1 0 0,1 1 0 0 0,0-1 1 0 0,-1 1-1 0 0,1-1 0 0 0,-1 0 1 0 0,1 0-1 0 0,-1 1 0 0 0,0-1 1 0 0,1 0-1 0 0,0-1 9 0 0,7-4-29 0 0,37-30-121 0 0,-30 22 22 0 0,-1 0-107 0 0,-7 3 37 0 0,-2 0-44 0 0,-2 1 10 0 0,10-6-112 0 0</inkml:trace>
  <inkml:trace contextRef="#ctx0" brushRef="#br0" timeOffset="262.63">272 1 10336 0 0,'0'0'233'0'0,"0"0"39"0"0,0 0 15 0 0,-1 1-125 0 0,-1 1-84 0 0,-2 3-25 0 0,2-3-56 0 0,1 1 0 0 0,0 0 0 0 0,-1-1 0 0 0,1 1 0 0 0,0 0 1 0 0,0 0-1 0 0,1 1 3 0 0,-2 8 43 0 0,3-1 89 0 0,0-6-21 0 0,2 0 38 0 0,3 8 156 0 0,-5-10-233 0 0,0 0 0 0 0,0 0 0 0 0,0 0 0 0 0,0 0-1 0 0,-1 0 1 0 0,1 1 0 0 0,-1 1-72 0 0,1 7 213 0 0,-1 2 80 0 0,-1-4-147 0 0,1 11 112 0 0,1-13-136 0 0,1 1 34 0 0,5 13 70 0 0,-5-10-90 0 0,0-1-1 0 0,-1 0 1 0 0,0 6-136 0 0,0 0 160 0 0,-1 2 48 0 0,2 7 66 0 0,5 7 27 0 0,-3-14-141 0 0,0 1 42 0 0,0-3-45 0 0,4 26 153 0 0,-5-18-110 0 0,-3-3-41 0 0,2 10 60 0 0,9 6 68 0 0,-6 4-7 0 0,1-18-99 0 0,-4-17-108 0 0,0-1 0 0 0,-1 0 0 0 0,0 0 0 0 0,0 1-1 0 0,0 4-72 0 0,-2 4 132 0 0,1-7-59 0 0,0 0-1 0 0,0 0 0 0 0,1 0 0 0 0,0-1 1 0 0,0 3-73 0 0,5 5 105 0 0,0 3 36 0 0,-4-1 31 0 0,-3-2-54 0 0,1 24 93 0 0,3-18-141 0 0,4-10-24 0 0,-7-10-42 0 0,1 0 0 0 0,-1-1 0 0 0,1 1 0 0 0,-1 0 0 0 0,1 0 0 0 0,-1-1 0 0 0,1 1 0 0 0,-1 0-1 0 0,0 0 1 0 0,1 0 0 0 0,-1 0 0 0 0,0 0 0 0 0,0-1 0 0 0,1 1 0 0 0,-1 0 0 0 0,0 0 0 0 0,0 0 0 0 0,0 0 0 0 0,0 0 0 0 0,0 0-1 0 0,-1 0 1 0 0,1 0 0 0 0,0-1 0 0 0,0 1 0 0 0,0 0 0 0 0,-1 1-4 0 0,-4 4 11 0 0,5-5-10 0 0,-1 0-1 0 0,0-1 1 0 0,1 1-1 0 0,-1 0 1 0 0,1 0 0 0 0,-1 0-1 0 0,0-1 1 0 0,1 1-1 0 0,0 0 1 0 0,-1 0-1 0 0,1 0 1 0 0,0 0-1 0 0,-1 0 1 0 0,1 0-1 0 0,0 0 1 0 0,0 0-1 0 0,0 0 1 0 0,0 0-1 0 0,0 0 1 0 0,0 0-1 0 0,0 0 1 0 0,0 0-1 0 0,0 0 1 0 0,0 0-1 0 0,1 0 1 0 0,-1-1-1 0 0,0 1 0 0 0,1 1-62 0 0,0 0 35 0 0,1 0 40 0 0,-1 1 41 0 0,2 1 75 0 0,-1-2-78 0 0,-1 1-65 0 0,0 0-76 0 0,0 0-60 0 0,-1 0-83 0 0,1 1-97 0 0,-1 0-111 0 0,0-3 155 0 0,0 0-47 0 0,0 0-41 0 0,0 0-39 0 0,0 1-268 0 0,0 0-63 0 0,0-1-50 0 0,0 1-35 0 0,0 0-1488 0 0,0-2-1319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42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32 6624 0 0,'0'0'192'0'0,"-3"0"-7"0"0,-4 0-120 0 0,3 0 42 0 0,2 0 110 0 0,2 0 253 0 0,0 0 432 0 0,0 0 33 0 0,0 0-383 0 0,0 0-223 0 0,0 0-51 0 0,0 0 71 0 0,0 0 170 0 0,0 0-27 0 0,0 0-24 0 0,0 0-84 0 0,0 0-38 0 0,0 0-8 0 0,0 0-26 0 0,0 0-102 0 0,0 0-46 0 0,0 0-10 0 0,2 0-1 0 0,-1 0-147 0 0,-1 0 1 0 0,1 0-1 0 0,-1 0 1 0 0,1 0 0 0 0,-1 0-1 0 0,1 0 1 0 0,-1 0-1 0 0,1 1 1 0 0,-1-1-1 0 0,1 0 1 0 0,-1 0-1 0 0,0 0 1 0 0,1 0-1 0 0,-1 1 1 0 0,1-1-1 0 0,-1 0 1 0 0,1 0-1 0 0,-1 1 1 0 0,0-1-1 0 0,1 0 1 0 0,-1 1 0 0 0,0-1-1 0 0,1 0 1 0 0,-1 1-1 0 0,0-1 1 0 0,1 0-1 0 0,-1 1 1 0 0,0-1-1 0 0,0 1-6 0 0,1 14 197 0 0,-1-13-172 0 0,0 0 0 0 0,0 1 1 0 0,0-1-1 0 0,0 0 1 0 0,0 0-1 0 0,0 0 1 0 0,1 1-1 0 0,-1-1 0 0 0,1 0 1 0 0,-1 0-1 0 0,1 0-25 0 0,4 6 82 0 0,6 19 202 0 0,-6-16-210 0 0,2 7 56 0 0,-5 1 14 0 0,-2-16-134 0 0,0 1 0 0 0,1-1 0 0 0,-1 1 0 0 0,1-1 0 0 0,0 1 0 0 0,0-1 0 0 0,0 0 0 0 0,1 2-10 0 0,4 11 17 0 0,-1 11 36 0 0,1-12-33 0 0,-5-12-8 0 0,1 0 1 0 0,-1 1 0 0 0,0-1 0 0 0,0 1 0 0 0,-1-1 0 0 0,1 1 0 0 0,-1 0 0 0 0,0-1 0 0 0,1 1-13 0 0,-2 12 51 0 0,1-9-21 0 0,0 1-1 0 0,0 0 0 0 0,1 0 0 0 0,0 0 0 0 0,0 1-29 0 0,5 10 64 0 0,-2-6 25 0 0,-1-4 2 0 0,0 3 47 0 0,8 28 170 0 0,-6-8 10 0 0,6-11-35 0 0,-6 6-155 0 0,1-14-86 0 0,-5-12-39 0 0,0 1 0 0 0,0-1 0 0 0,0 1 0 0 0,-1-1 0 0 0,1 1 0 0 0,0 0 0 0 0,-1-1 0 0 0,1 1 0 0 0,-1 0 0 0 0,0-1 0 0 0,0 1 0 0 0,0 0 0 0 0,0-1 0 0 0,0 1-3 0 0,4 21 66 0 0,6 0 69 0 0,-8-8-9 0 0,-2-14-117 0 0,0 0 0 0 0,0 0 1 0 0,0 0-1 0 0,0 0 0 0 0,0 0 0 0 0,0-1 1 0 0,0 1-1 0 0,1 0 0 0 0,-1 0 0 0 0,0 0 0 0 0,0 0 1 0 0,1-1-1 0 0,-1 1 0 0 0,0 0 0 0 0,1 0-9 0 0,2 1 96 0 0,1 0-91 0 0,-1 0-21 0 0,-1 0 85 0 0,-2 0 36 0 0,1 1 65 0 0,-1 0 77 0 0,0 2 92 0 0,0-5-499 0 0,0 0 106 0 0,0 1 72 0 0,0 0 42 0 0,1 1 267 0 0,-1 0-214 0 0,0-1-72 0 0,0 0-62 0 0,0 0-34 0 0,0-1-52 0 0,1 1-55 0 0,-1-1-63 0 0,0 1-70 0 0,0-1-76 0 0,0 0-84 0 0,1 0-91 0 0,-1 0-98 0 0,13-13-74 0 0</inkml:trace>
  <inkml:trace contextRef="#ctx0" brushRef="#br0" timeOffset="253.79">384 272 11256 0 0,'0'0'256'0'0,"0"0"34"0"0,0 0 21 0 0,0 0-35 0 0,0 0-208 0 0,0 3-40 0 0,0-2-28 0 0,0 1 1 0 0,1 0-1 0 0,-1-1 1 0 0,0 1-1 0 0,1-1 1 0 0,0 1-1 0 0,-1 0 1 0 0,1-1-1 0 0,0 0 1 0 0,-1 1-1 0 0,1-1 1 0 0,0 1-1 0 0,6 11 15 0 0,-5-1 49 0 0,-2 18 769 0 0,0-2-90 0 0,0-9-324 0 0,0 0-78 0 0,2-8-116 0 0,4 1 29 0 0,0 2 3 0 0,-4-1-41 0 0,-2 15 9 0 0,0 6 92 0 0,3-19-175 0 0,7-1-15 0 0,-7-11-42 0 0,-2 1-38 0 0,-2 5-12 0 0,1-6-8 0 0,0-2-19 0 0,0 1 0 0 0,0-1 0 0 0,0 1 0 0 0,0-1 0 0 0,0 0 0 0 0,1 1 0 0 0,-1-1 0 0 0,1 1 0 0 0,-1-1 0 0 0,1 1-8 0 0,4 5 9 0 0,0-1-44 0 0,-5-6 35 0 0,3 2-93 0 0,-3-1-41 0 0,0-1-191 0 0,0 0 240 0 0,0 0-2 0 0,0 0-20 0 0,0 0-42 0 0,0 0-15 0 0,0 0-43 0 0,0 0-48 0 0,0 0-55 0 0,0 0-59 0 0,0 0-55 0 0,0 0-48 0 0,0 0-44 0 0,0 0-149 0 0,0 0-43 0 0,0 0-183 0 0,0 0-489 0 0</inkml:trace>
  <inkml:trace contextRef="#ctx0" brushRef="#br0" timeOffset="454.39">304 17 9040 0 0,'0'0'200'0'0,"0"0"33"0"0,0 0 15 0 0,0-3-36 0 0,0-8-143 0 0,0 9 59 0 0,0 2 6 0 0,0 0-111 0 0,1 0-73 0 0,0 0-67 0 0,0 0-91 0 0,1 0-109 0 0,0 0-97 0 0,0 0 51 0 0,0 0-36 0 0,0 0-478 0 0,1 0-381 0 0,-3 0-722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52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352 66 7200 0 0,'0'0'165'0'0,"0"0"22"0"0,-3 0 6 0 0,2 0-164 0 0,-7-1 87 0 0,-2-8-33 0 0,2 1-16 0 0,6 4 89 0 0,2-3 181 0 0,0 7-337 0 0,0 0 11 0 0,0 0 1 0 0,0 0-1 0 0,0 0 0 0 0,0 0 1 0 0,0 0-1 0 0,0 0 0 0 0,0-1 1 0 0,0 1-1 0 0,0 0 0 0 0,0 0 1 0 0,0 0-1 0 0,0 0 0 0 0,0 0 1 0 0,0 0-1 0 0,0 0 0 0 0,0 0 1 0 0,0 0-1 0 0,0 0 0 0 0,0-1 0 0 0,0 1 1 0 0,0 0-1 0 0,0 0 0 0 0,0 0 1 0 0,0 0-1 0 0,0 0 0 0 0,0 0 1 0 0,-1 0-1 0 0,1 0 0 0 0,0 0 1 0 0,0 0-1 0 0,0 0 0 0 0,0 0 1 0 0,0 0-1 0 0,0-1 0 0 0,0 1 1 0 0,0 0-1 0 0,0 0 0 0 0,0 0 1 0 0,0 0-1 0 0,0 0 0 0 0,-1 0 1 0 0,1 0-1 0 0,0 0 0 0 0,0 0 1 0 0,0 0-1 0 0,0 0 0 0 0,0 0 0 0 0,0 0 1 0 0,0 0-1 0 0,0 0 0 0 0,0 0 1 0 0,0 0-1 0 0,-1 0 0 0 0,1 0 1 0 0,0 0-1 0 0,0 0 0 0 0,0 0-11 0 0,0 1 29 0 0,-1-1-1 0 0,1 0 0 0 0,-1 0 0 0 0,1 0 0 0 0,-1 0 0 0 0,1 0 0 0 0,0-1 1 0 0,-1 1-1 0 0,1 0 0 0 0,-1 0 0 0 0,1 0 0 0 0,0 0 0 0 0,-1 0 1 0 0,1 0-1 0 0,-1-1 0 0 0,1 1 0 0 0,0 0 0 0 0,-1 0 0 0 0,1-1 1 0 0,0 1-1 0 0,-1 0 0 0 0,1 0 0 0 0,0-1 0 0 0,-1 1 0 0 0,1 0 0 0 0,0-1 1 0 0,0 1-1 0 0,0-1 0 0 0,-1 1 0 0 0,1 0 0 0 0,0-1-28 0 0,-5-6 454 0 0,-2 2-33 0 0,7 5-397 0 0,-1 0 0 0 0,1 0 1 0 0,0 0-1 0 0,-1-1 0 0 0,1 1 0 0 0,0 0 1 0 0,-1 0-1 0 0,1-1 0 0 0,0 1 1 0 0,-1 0-1 0 0,1-1 0 0 0,0 1 0 0 0,-1 0 1 0 0,1-1-1 0 0,0 1 0 0 0,0 0 0 0 0,0-1 1 0 0,-1 1-1 0 0,1-1 0 0 0,0 1 1 0 0,0 0-1 0 0,0-1 0 0 0,0 1 0 0 0,0-1 1 0 0,0 1-1 0 0,0 0 0 0 0,0-1 0 0 0,0 1 1 0 0,0-1-1 0 0,0 1 0 0 0,0-1-24 0 0,0 1 10 0 0,0 0 0 0 0,0 0 0 0 0,0 0 0 0 0,0 0 0 0 0,0 0 0 0 0,0 0 0 0 0,0 0 0 0 0,0-1 0 0 0,0 1 0 0 0,0 0 0 0 0,0 0 0 0 0,0 0 0 0 0,0 0 0 0 0,0 0 0 0 0,0 0 0 0 0,0 0 0 0 0,0 0 0 0 0,0 0 0 0 0,0 0 0 0 0,0-1 0 0 0,0 1 0 0 0,0 0 0 0 0,0 0 0 0 0,0 0 0 0 0,0 0 0 0 0,0 0 0 0 0,0 0 0 0 0,-1 0 0 0 0,1 0 0 0 0,0 0 0 0 0,0 0 0 0 0,0 0 0 0 0,0 0 0 0 0,0 0 0 0 0,0-1 0 0 0,0 1 0 0 0,0 0 0 0 0,0 0 0 0 0,0 0 0 0 0,0 0 0 0 0,0 0 0 0 0,-1 0 0 0 0,1 0 0 0 0,0 0 0 0 0,0 0 0 0 0,0 0 0 0 0,0 0 0 0 0,0 0 0 0 0,0 0 0 0 0,0 0 0 0 0,0 0 0 0 0,0 0 0 0 0,-1 0 0 0 0,1 0 0 0 0,0 0 0 0 0,0 0 0 0 0,0 0-10 0 0,-26 0 956 0 0,8-1-442 0 0,-3 1-62 0 0,8 0-201 0 0,1 0-52 0 0,2 1-79 0 0,1 0-48 0 0,2 0-53 0 0,1 0-58 0 0,-8 6 130 0 0,13-6-79 0 0,0-1 0 0 0,-1 1 0 0 0,1 0 0 0 0,-1 0 0 0 0,1-1 0 0 0,-1 1 0 0 0,1-1 0 0 0,-1 1 0 0 0,0-1 0 0 0,1 0 0 0 0,-1 0 0 0 0,1 0 1 0 0,-1 0-13 0 0,0 1 12 0 0,0-1 1 0 0,1 0 0 0 0,-1 0 0 0 0,0 1 0 0 0,0-1 0 0 0,0 1 0 0 0,1-1 0 0 0,-1 1-1 0 0,0 0 1 0 0,1-1 0 0 0,-1 1 0 0 0,1 0 0 0 0,-1 0-13 0 0,1 0 9 0 0,-1 0 1 0 0,0 0-1 0 0,1 0 0 0 0,-1 0 0 0 0,0 0 1 0 0,1-1-1 0 0,-1 1 0 0 0,0-1 0 0 0,0 1 1 0 0,1-1-1 0 0,-1 0 0 0 0,0 0 1 0 0,0 0-10 0 0,2 0 1 0 0,-1 0 1 0 0,1 0 0 0 0,-1 0 0 0 0,1 0 0 0 0,-1 0 0 0 0,1 0 0 0 0,-1 0 0 0 0,1 0 0 0 0,-1 0 0 0 0,1 0 0 0 0,-1 0 0 0 0,1 0 0 0 0,-1 1 0 0 0,1-1-1 0 0,-1 0 1 0 0,1 0 0 0 0,-1 0 0 0 0,1 1 0 0 0,-1-1 0 0 0,1 0 0 0 0,0 0 0 0 0,-1 1 0 0 0,1-1 0 0 0,-1 0 0 0 0,1 1 0 0 0,0-1 0 0 0,-1 1 0 0 0,1-1-1 0 0,0 0 1 0 0,0 1 0 0 0,-1-1 0 0 0,1 1-2 0 0,-5 6 19 0 0,-24 9 61 0 0,16-14-70 0 0,8 1 33 0 0,-6 10-32 0 0,11-12-11 0 0,-1-1 0 0 0,1 1 0 0 0,0-1 0 0 0,0 1 0 0 0,-1-1 0 0 0,1 1 0 0 0,0-1 0 0 0,0 1 0 0 0,0-1 0 0 0,0 1 0 0 0,0-1 0 0 0,0 1 0 0 0,0-1 0 0 0,0 1 0 0 0,0-1 0 0 0,0 1 0 0 0,0-1 0 0 0,0 1 0 0 0,0-1 0 0 0,0 1 0 0 0,1-1 0 0 0,-1 1 0 0 0,0-1 0 0 0,0 1 0 0 0,1-1 0 0 0,-1 1 0 0 0,1-1 0 0 0,1 1 0 0 0,-1-1 0 0 0,1 1 0 0 0,-1-1 0 0 0,1 1 0 0 0,-1-1 0 0 0,1 0 0 0 0,-1 0 0 0 0,1 0 0 0 0,-1 0 0 0 0,1 0 0 0 0,-1 0 0 0 0,2 0 0 0 0,7-1 0 0 0,0 1 0 0 0,-7-1 0 0 0,1 1 0 0 0,0 0 0 0 0,-1 0 0 0 0,1 0 0 0 0,0 0 0 0 0,-1 1 0 0 0,1 0 0 0 0,0 0 0 0 0,1 0 0 0 0,5 4 0 0 0,-7-4 0 0 0,0 0 0 0 0,0 1 0 0 0,0-1 0 0 0,1 0 0 0 0,-1-1 0 0 0,0 1 0 0 0,0 0 0 0 0,1-1 0 0 0,-1 0 0 0 0,3 0 0 0 0,25-1 0 0 0,-18 0 4 0 0,0 1 0 0 0,-1 0 1 0 0,1 1-1 0 0,0 0 0 0 0,3 2-4 0 0,-1 0 27 0 0,2 0 37 0 0,-1 0 0 0 0,0 1 0 0 0,0 1 0 0 0,14 6-64 0 0,2 3 16 0 0,-22-12-16 0 0,12 4 0 0 0,5 12 0 0 0,-19-12 0 0 0,1 0 0 0 0,0 0 0 0 0,1 0 0 0 0,11 3-5 0 0,11 7-54 0 0,-29-14 43 0 0,0 0 0 0 0,0 0 0 0 0,0 1 0 0 0,0-1 0 0 0,0 1 1 0 0,-1 0-1 0 0,1 0 0 0 0,1 3 16 0 0,6 15-59 0 0,-1 3 49 0 0,-7-20 22 0 0,0 0 0 0 0,0 1 1 0 0,0-1-1 0 0,-1 1 1 0 0,0-1-1 0 0,1 1 0 0 0,-2-1 1 0 0,1 1-1 0 0,0 0 1 0 0,-1-1-1 0 0,0 1 0 0 0,0 0 1 0 0,-1 0-13 0 0,2 2 73 0 0,-1-5-41 0 0,0 0 0 0 0,0 1 0 0 0,0-1 0 0 0,0 0 1 0 0,0 0-1 0 0,-1 0 0 0 0,1 1 0 0 0,-1-1 0 0 0,1 0 1 0 0,-1 1-33 0 0,-1 1 62 0 0,-7 13 128 0 0,4-9-8 0 0,-9-3 122 0 0,5 1-117 0 0,-2 1-35 0 0,2-1-30 0 0,1-1 10 0 0,1-1 30 0 0,-2 0 63 0 0,9-4-225 0 0,-9 5 71 0 0,-9 1-10 0 0,17-5-57 0 0,-23 5 47 0 0,2 3-37 0 0,20-8-11 0 0,1-1-1 0 0,-1 1 1 0 0,0-1-1 0 0,1 1 1 0 0,-1-1-1 0 0,1 0 1 0 0,-1 0-1 0 0,1 0 1 0 0,-1 1-1 0 0,0-2 1 0 0,1 1-1 0 0,-1 0 1 0 0,1 0-1 0 0,-1 0 1 0 0,0-1-1 0 0,1 1 1 0 0,-1-1-1 0 0,1 1 1 0 0,-1-1-1 0 0,1 0 1 0 0,-1 1-1 0 0,1-1 1 0 0,0 0-1 0 0,-1-1-2 0 0,0 1 0 0 0,0 0-1 0 0,0 0 0 0 0,0 0 0 0 0,0 0 0 0 0,0 0 1 0 0,0 1-1 0 0,-1-1 0 0 0,1 1 0 0 0,0-1 0 0 0,-2 1 1 0 0,-7 0-39 0 0,7 0 17 0 0,0 0 1 0 0,1 0-1 0 0,-1 0 0 0 0,1 0 1 0 0,-1-1-1 0 0,1 1 1 0 0,-4-2 21 0 0,1-5-88 0 0,4 3 34 0 0,-4 2-37 0 0,-1-1-19 0 0,3 1-19 0 0,1 0 34 0 0,-1-1-10 0 0,-5-7-63 0 0,7 6 82 0 0,0 1-39 0 0,0-1-33 0 0,0 1-52 0 0,0-1-63 0 0,1 1-72 0 0,-1-1-44 0 0,0 1-77 0 0,1 1 85 0 0,0 1-53 0 0,0-1-47 0 0,0 0-41 0 0,-1 1-151 0 0,0-1-41 0 0,0-1-182 0 0,-1 0-492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55.0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7920 0 0,'0'0'174'0'0,"0"0"29"0"0,0 0 13 0 0,2 3-31 0 0,4 2-142 0 0,7 9-53 0 0,-8-7 52 0 0,-1 2 98 0 0,-3-4-18 0 0,0 0 43 0 0,-1 2 56 0 0,1-1-33 0 0,6 10 282 0 0,-1-4-126 0 0,-2-2-50 0 0,-1 0-95 0 0,1 2-15 0 0,-1-4-18 0 0,0-1 24 0 0,0 1 66 0 0,8 11 240 0 0,-6 7-6 0 0,2-10-112 0 0,-3-7-128 0 0,1 4 48 0 0,6 11 158 0 0,-9-14-26 0 0,-2 12-106 0 0,0-22-313 0 0,0 0-1 0 0,0 1 1 0 0,0-1 0 0 0,0 0-1 0 0,0 1 1 0 0,0-1 0 0 0,0 0-1 0 0,0 1 1 0 0,0-1-1 0 0,0 0 1 0 0,0 1 0 0 0,0-1-1 0 0,1 0 1 0 0,-1 0-1 0 0,0 1 1 0 0,0-1 0 0 0,0 0-1 0 0,0 1 1 0 0,0-1 0 0 0,1 0-1 0 0,-1 0 1 0 0,0 1-1 0 0,0-1 1 0 0,0 0 0 0 0,1 0-1 0 0,-1 1-10 0 0,7 8 161 0 0,-2 8 132 0 0,-4 1 3 0 0,-1-5-131 0 0,0-12-150 0 0,0 2 177 0 0,0-3-5 0 0,0 0-16 0 0,0 0-10 0 0,0 0-1 0 0,0 0-12 0 0,0 0-52 0 0,0 0-28 0 0,-2 0-4 0 0,-23-2 5 0 0,25 2-70 0 0,-1 0 1 0 0,1 0 0 0 0,0 0 0 0 0,0 0 0 0 0,-1 0-1 0 0,1 0 1 0 0,0 0 0 0 0,0 0 0 0 0,0-1-1 0 0,-1 1 1 0 0,1 0 0 0 0,0 0 0 0 0,0 0-1 0 0,0 0 1 0 0,0-1 0 0 0,-1 1 0 0 0,1 0-1 0 0,0 0 1 0 0,0-1 0 0 0,0 1 0 0 0,0 0-1 0 0,0 0 1 0 0,0 0 0 0 0,0-1 0 0 0,-1 1-1 0 0,1 0 1 0 0,0 0 0 0 0,0-1 0 0 0,0 1 0 0 0,0 0-1 0 0,0-1 1 0 0,-2-7 3 0 0,-9-8 8 0 0,11 15-7 0 0,-1-1 1 0 0,1 1-1 0 0,-1-1 0 0 0,1 1 0 0 0,0-1 1 0 0,0 1-1 0 0,-1 0 0 0 0,1-1 1 0 0,0 1-1 0 0,0-1-4 0 0,0-9 9 0 0,0 6-9 0 0,0 1 0 0 0,0-1 1 0 0,0 0-1 0 0,1 1 0 0 0,0-1 0 0 0,0-1 0 0 0,5-10 0 0 0,-5 13 0 0 0,1-1 0 0 0,-1 1 0 0 0,0 0 0 0 0,0-1 0 0 0,-1 1 0 0 0,1-1 0 0 0,-1 1 0 0 0,0-2 0 0 0,3-14-15 0 0,3 6-37 0 0,4-8-33 0 0,1-3 21 0 0,-5 13-22 0 0,1 4 55 0 0,-2 3 4 0 0,-4 3 19 0 0,1 0 0 0 0,-1-1 0 0 0,0 1 0 0 0,0 0 0 0 0,1 0 0 0 0,-1 0 0 0 0,1 0 0 0 0,-1 0 0 0 0,1 0 0 0 0,-1 0 0 0 0,1 0 0 0 0,-1 1 0 0 0,1-1 0 0 0,0 1 0 0 0,-1-1 0 0 0,1 1 0 0 0,0 0 0 0 0,-1-1 0 0 0,1 1 0 0 0,0 0 8 0 0,12-2-61 0 0,-2-4 43 0 0,-10 4 17 0 0,0 1-1 0 0,0 0 1 0 0,0 0 0 0 0,0 0 0 0 0,1 0 0 0 0,-1 1 0 0 0,0-1-1 0 0,2 0 2 0 0,-3 1-4 0 0,1 0-1 0 0,-1 0 1 0 0,1 0-1 0 0,-1 1 0 0 0,0-1 1 0 0,1 0-1 0 0,-1 0 0 0 0,0 1 1 0 0,0-1-1 0 0,1 1 0 0 0,0 0 5 0 0,6 4-10 0 0,-6-4 9 0 0,-1 0 0 0 0,1 0-1 0 0,-1 0 1 0 0,1-1 0 0 0,-1 1 0 0 0,1 0 0 0 0,-1-1 0 0 0,1 1 0 0 0,0-1-1 0 0,-1 1 1 0 0,1-1 0 0 0,0 0 0 0 0,-1 0 0 0 0,1 0 1 0 0,0 0-5 0 0,0 0 0 0 0,0 1 0 0 0,-1-1 0 0 0,1 0 1 0 0,0 1-1 0 0,0-1 0 0 0,-1 1 0 0 0,1-1 0 0 0,0 1 0 0 0,-1 0 0 0 0,1 0 1 0 0,-1-1-1 0 0,1 1 0 0 0,-1 1 0 0 0,1-1 0 0 0,-1 0 0 0 0,0 0 0 0 0,1 0 1 0 0,-1 1-1 0 0,1 0 5 0 0,2 4-8 0 0,-1-1 0 0 0,0 1 0 0 0,0 0 0 0 0,0 0 0 0 0,-1 1 8 0 0,10 18-1 0 0,15 19 9 0 0,-6-9 38 0 0,-15-26-39 0 0,-5-8-3 0 0,0 0-1 0 0,0 1 0 0 0,0-1 1 0 0,0 1-1 0 0,0-1 0 0 0,0 0 1 0 0,-1 1-1 0 0,1 0 0 0 0,-1-1 1 0 0,1 1-1 0 0,-1-1 0 0 0,0 1 1 0 0,1 0-1 0 0,-1-1 0 0 0,0 1 1 0 0,0 0-1 0 0,0 1-3 0 0,0 0 4 0 0,0 0 0 0 0,0 0 1 0 0,1 0-1 0 0,-1 0 0 0 0,1 0 0 0 0,-1 0 1 0 0,1 0-1 0 0,0 0 0 0 0,0 0 0 0 0,1 0 1 0 0,-1 0-1 0 0,1 0 0 0 0,-1-1 1 0 0,1 1-1 0 0,1 1-4 0 0,2 4-70 0 0,-1 0 63 0 0,-1 3 56 0 0,0 6 78 0 0,-1 2-31 0 0,-2-5-99 0 0,0-1-69 0 0,-1 0-80 0 0,1-5 15 0 0,0 1-38 0 0,0 0-43 0 0,0 0-47 0 0,0-8 15 0 0,0-1-40 0 0,0 1-36 0 0,0-1-34 0 0,0 0-234 0 0,0 1-55 0 0,0-1-766 0 0,0 0-605 0 0,0 0-1150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55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352 33 8408 0 0,'-14'-13'190'0'0,"11"10"-38"0"0,1 2-51 0 0,-1 0-33 0 0,0 2-29 0 0,1-1-11 0 0,0-1 28 0 0,-3-6 72 0 0,1 2-46 0 0,-6 3-54 0 0,2 2-48 0 0,0 0 51 0 0,-8 0 48 0 0,6 0 229 0 0,-3-1 75 0 0,12 1-306 0 0,-1 0-1 0 0,0 0 1 0 0,1 0-1 0 0,-1 0 1 0 0,0 0-1 0 0,1 1 1 0 0,-1-1-1 0 0,0 0 1 0 0,1 1-1 0 0,-1-1 1 0 0,1 1-1 0 0,-1-1 1 0 0,1 1-77 0 0,-5 10 621 0 0,-7-6-10 0 0,9-2-424 0 0,-1 0 76 0 0,-13 14 798 0 0,10-9-674 0 0,5-4-241 0 0,0 0-48 0 0,0-1-56 0 0,2 0-68 0 0,-4 8 229 0 0,1-2-39 0 0,-6 3 39 0 0,9-10-173 0 0,-1 0 0 0 0,1-1 0 0 0,-1 1 1 0 0,1 0-1 0 0,0 0 0 0 0,-1 0 1 0 0,1 0-1 0 0,0 1-30 0 0,0 0 31 0 0,0 0 0 0 0,1 0 0 0 0,-1 0 0 0 0,1 0 0 0 0,-1 1 0 0 0,1-1 1 0 0,0 3-32 0 0,-2 7 125 0 0,-4 1 15 0 0,5-12-122 0 0,0-1 0 0 0,0 0 0 0 0,0 1 1 0 0,0-1-1 0 0,1 1 0 0 0,-1-1 0 0 0,1 1 0 0 0,-1 0 0 0 0,1-1 0 0 0,0 1 1 0 0,-1 0-1 0 0,1-1 0 0 0,0 2-18 0 0,0 18 144 0 0,0 1-27 0 0,3-12 5 0 0,7 14-22 0 0,-9-21-99 0 0,0-1 1 0 0,0 1-1 0 0,0 0 1 0 0,0-1 0 0 0,0 0-1 0 0,0 1 1 0 0,0-1-1 0 0,1 0 1 0 0,-1 0 0 0 0,1 1-1 0 0,0-1 1 0 0,0-1-1 0 0,1 3-1 0 0,-2-4 2 0 0,0 1 0 0 0,0-1 0 0 0,0 0 0 0 0,1 1 0 0 0,-1-1 0 0 0,0 0 0 0 0,0 1 0 0 0,0-1-1 0 0,1 0 1 0 0,-1 0 0 0 0,0 0 0 0 0,0 0 0 0 0,0 0 0 0 0,1-1 0 0 0,-1 1 0 0 0,0 0-2 0 0,10-1 52 0 0,5 1 1 0 0,13 0-23 0 0,-27 0-25 0 0,0 0 0 0 0,-1 0 0 0 0,1 0 0 0 0,0 0 0 0 0,0-1 0 0 0,-1 1 0 0 0,1-1 0 0 0,0 1 0 0 0,-1-1 0 0 0,1 1 0 0 0,-1-1 0 0 0,1 0 0 0 0,-1 0 0 0 0,1 0 0 0 0,0 0-5 0 0,6-4 12 0 0,2 0 25 0 0,-7 4-34 0 0,-1 0 1 0 0,0 0-1 0 0,1-1 0 0 0,-1 1 0 0 0,0 0 1 0 0,0-1-1 0 0,0 1 0 0 0,0-1 0 0 0,0 0-3 0 0,14-13 4 0 0,16-16-11 0 0,-30 29 11 0 0,-1 0 0 0 0,1 1 0 0 0,-1-1 0 0 0,1-1 0 0 0,-1 1 0 0 0,0 0 0 0 0,0 0 0 0 0,0 0 0 0 0,0 0 1 0 0,0-1-1 0 0,-1 1 0 0 0,1-1 0 0 0,-1 1 0 0 0,1-2-4 0 0,-1 3 1 0 0,0-1 0 0 0,0 0-1 0 0,0 1 1 0 0,1-1 0 0 0,-1 1 0 0 0,1-1 0 0 0,-1 0 0 0 0,1 1 0 0 0,-1-1 0 0 0,1 1-1 0 0,0 0 1 0 0,0-1 0 0 0,0 1-1 0 0,5-12 11 0 0,-4 3 8 0 0,-1 1-1 0 0,0-1 1 0 0,0 1-1 0 0,-1-1 1 0 0,-1 0-1 0 0,1 0-18 0 0,-1-21 67 0 0,1 12-58 0 0,0-18-105 0 0,0 34 13 0 0,0 3 1 0 0,0 0 8 0 0,0 0-2 0 0,0 0-16 0 0,2 3-3 0 0,9 8-1 0 0,-7-4 2 0 0,-5 2 92 0 0,1-7-10 0 0,2 18-36 0 0,4-8 35 0 0,-5-9 13 0 0,0-1 0 0 0,0 0 0 0 0,0 1 0 0 0,0-1 0 0 0,0 1 0 0 0,-1-1 0 0 0,1 1 0 0 0,-1-1 0 0 0,1 1 0 0 0,-1 0 1 0 0,0 1-1 0 0,0 7-4 0 0,-1-6-6 0 0,1 0 1 0 0,0-1 0 0 0,1 1-1 0 0,-1-1 1 0 0,1 1 0 0 0,0 2 9 0 0,10 14-12 0 0,-5 0 12 0 0,-5-13 0 0 0,1-1 0 0 0,1 1 0 0 0,-1-1 0 0 0,3 3 0 0 0,-1 1 0 0 0,0 1 0 0 0,0-1 0 0 0,-1 1 0 0 0,1 6 0 0 0,9 27 0 0 0,3 6 29 0 0,0-1 37 0 0,-9-25 14 0 0,3 17 110 0 0,-2-6-26 0 0,-1-13-86 0 0,9 29 157 0 0,0 0 49 0 0,-1-1 42 0 0,1 1 37 0 0,-10-32-109 0 0,-1-1-1 0 0,0 13-253 0 0,-1-11 231 0 0,0-1-1 0 0,4 12-230 0 0,4 5 514 0 0,2 11-514 0 0,-10-20 142 0 0,-2-3-34 0 0,0-4 23 0 0,4-3-31 0 0,0-3-31 0 0,-2 10 78 0 0,-4 1 77 0 0,0-23-187 0 0,-1 0 0 0 0,1 0 0 0 0,-1 0 0 0 0,1 1 0 0 0,-1-1 0 0 0,0 0 0 0 0,0-1 0 0 0,-1 1 0 0 0,1 0-1 0 0,0 0 1 0 0,-1 0 0 0 0,0-1 0 0 0,0 1 0 0 0,-1 1-37 0 0,-7 6 164 0 0,-13 13 177 0 0,7-10-141 0 0,12-11-165 0 0,1 1 1 0 0,0-1-1 0 0,-1-1 0 0 0,1 1 1 0 0,-1 0-1 0 0,0-1 0 0 0,-2 1-35 0 0,-26 3 194 0 0,26-3-179 0 0,-16 3 9 0 0,12-3-24 0 0,1 0 0 0 0,-1-1 0 0 0,0 0-1 0 0,-2-1 1 0 0,-4 0 0 0 0,0-2 0 0 0,0 0 0 0 0,-8-2 0 0 0,0-1 0 0 0,-24 0 0 0 0,0-6 0 0 0,30 8-1 0 0,-19-3 2 0 0,9-4-30 0 0,7 4-27 0 0,-3 0-69 0 0,-2 0-58 0 0,18 4 77 0 0,0-1 0 0 0,0 0-1 0 0,-6-2 107 0 0,-8-4-203 0 0,16 7 114 0 0,0 0-50 0 0,0-1-71 0 0,-2 0-90 0 0,6 2 128 0 0,0 0 61 0 0,-8-4-121 0 0,6 3 96 0 0,1 0-82 0 0,0 1-50 0 0,1-1-98 0 0,0 1-117 0 0,2 0 192 0 0,-1 1-36 0 0,0-1-126 0 0,1 0-62 0 0,-1 0-56 0 0,1 0-48 0 0,0-1-178 0 0,-1 0-48 0 0,1 0-215 0 0,0-1-582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3:16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178 1 8464 0 0,'0'0'190'0'0,"0"0"28"0"0,0 0 10 0 0,0 0-73 0 0,0 0-18 0 0,0 0 40 0 0,0 0 143 0 0,0 0 265 0 0,-3 0 21 0 0,0 0-401 0 0,-8 0 433 0 0,6 0-400 0 0,0 1-73 0 0,4 0-137 0 0,0 0-48 0 0,-4 6 222 0 0,5-7-190 0 0,-1 0 0 0 0,1 1 0 0 0,0-1 0 0 0,0 1 0 0 0,0-1 0 0 0,-1 0 0 0 0,1 1 0 0 0,0-1 0 0 0,0 0 0 0 0,-1 1 0 0 0,1-1 1 0 0,0 0-1 0 0,-1 0 0 0 0,1 1 0 0 0,0-1 0 0 0,-1 0 0 0 0,1 0 0 0 0,-1 0 0 0 0,1 1 0 0 0,0-1 0 0 0,-1 0 0 0 0,1 0 0 0 0,-1 0 0 0 0,1 0 0 0 0,-1 0 0 0 0,1 0 0 0 0,0 0 0 0 0,-1 0 0 0 0,1 0 0 0 0,-1 0 0 0 0,1 0-12 0 0,-6 3 273 0 0,-4 7-7 0 0,7-4-2 0 0,0 6-27 0 0,3-11-221 0 0,-1 0 0 0 0,1 0 0 0 0,-1 0 0 0 0,0 0 0 0 0,0 0 0 0 0,1 0 0 0 0,-1 0 1 0 0,0 0-1 0 0,0 0 0 0 0,0 0 0 0 0,0 0 0 0 0,0 0 0 0 0,0-1 0 0 0,-1 1-16 0 0,-3 2 53 0 0,4-3-41 0 0,1 0 1 0 0,-1 0-1 0 0,0 1 1 0 0,1-1-1 0 0,-1 0 1 0 0,1 1-1 0 0,-1-1 1 0 0,0 1-1 0 0,1-1 1 0 0,-1 0-1 0 0,1 1 1 0 0,-1-1-1 0 0,1 1 1 0 0,-1 0 0 0 0,1-1-1 0 0,0 1 1 0 0,-1-1-1 0 0,1 1 1 0 0,0 0-1 0 0,-1-1 1 0 0,1 1-1 0 0,0 0-12 0 0,-3 4 50 0 0,-2 3 37 0 0,4-7-71 0 0,0 1 0 0 0,1-1 0 0 0,-1 1 0 0 0,0-1-1 0 0,0 1 1 0 0,1-1 0 0 0,-1 1 0 0 0,1 0 0 0 0,-1-1 0 0 0,1 1-1 0 0,-1 0 1 0 0,1-1 0 0 0,0 1 0 0 0,0 0-16 0 0,0 0 17 0 0,0 0 0 0 0,-1 0 1 0 0,1 0-1 0 0,0 0 0 0 0,-1 1 0 0 0,0-1 1 0 0,1 0-1 0 0,-1 0 0 0 0,-1 0-17 0 0,-10 18 98 0 0,1 0-10 0 0,7-3 16 0 0,4-3-37 0 0,-2 6 16 0 0,-5 8 28 0 0,-5 23 68 0 0,5-21-101 0 0,2 4 26 0 0,6 9 9 0 0,0-3 3 0 0,-1 133 232 0 0,1-163-344 0 0,0 1 0 0 0,0-1 0 0 0,1 0 0 0 0,2 8-4 0 0,0 0 11 0 0,-2-10 3 0 0,4 21 20 0 0,8 33-12 0 0,12 2 31 0 0,-18-31-53 0 0,-6-21 7 0 0,1 0 0 0 0,3 10-7 0 0,10 8 40 0 0,32 50 24 0 0,-43-74-53 0 0,0 0 0 0 0,0 1 0 0 0,1-2 0 0 0,0 1 0 0 0,0-1 0 0 0,0 0 0 0 0,1 0 0 0 0,4 2-11 0 0,-2-1 18 0 0,0 0 1 0 0,-1 1 0 0 0,5 4-19 0 0,-6-5 46 0 0,2-1-35 0 0,10 0-87 0 0,2-4-104 0 0,-1-1-79 0 0,-3-1-20 0 0,2 1-157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57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290 82 9560 0 0,'0'0'216'0'0,"0"0"32"0"0,0-2 10 0 0,0-6-107 0 0,0 2-78 0 0,0-12-30 0 0,0 10-5 0 0,0 5 3 0 0,0 1 82 0 0,-2-1 140 0 0,0 1-188 0 0,0 0 43 0 0,-1-1 67 0 0,-2-3 141 0 0,-2 0 108 0 0,3 2-211 0 0,2 1-113 0 0,0 2-97 0 0,0-1 231 0 0,0 1-65 0 0,0 0-56 0 0,0 1-44 0 0,0 0-26 0 0,-3 1 1 0 0,4-1 4 0 0,1 0 4 0 0,-5 0 171 0 0,1 0-38 0 0,-4 1 97 0 0,1-1-106 0 0,2 1-77 0 0,-10 7 35 0 0,9-2-39 0 0,-11 8 74 0 0,1-4-56 0 0,11-6-84 0 0,-1-1-1 0 0,1 1 1 0 0,0 0-1 0 0,0 1 1 0 0,0-1-39 0 0,-11 13 111 0 0,0 0-1 0 0,2 1 1 0 0,-4 7-111 0 0,7-8 74 0 0,-7 9 148 0 0,1 2 1 0 0,1 0-223 0 0,15-24 26 0 0,0 0 0 0 0,0 1 0 0 0,1-1 1 0 0,-1 1-1 0 0,1-1 0 0 0,0 0 0 0 0,0 1 1 0 0,0-1-1 0 0,1 4-26 0 0,0 9 68 0 0,-1-4-4 0 0,0-13-63 0 0,0 0 0 0 0,0 0 0 0 0,0 0 0 0 0,0 1 0 0 0,0-1 1 0 0,0 0-1 0 0,0 0 0 0 0,0 0 0 0 0,0 0 0 0 0,0 0 0 0 0,0 0 1 0 0,0 0-1 0 0,0 0 0 0 0,0 0 0 0 0,0 0 0 0 0,0 1 0 0 0,0-1 1 0 0,0 0-1 0 0,0 0 0 0 0,0 0 0 0 0,0 0 0 0 0,0 0 0 0 0,0 0 1 0 0,0 0-1 0 0,0 0 0 0 0,0 0 0 0 0,0 0 0 0 0,0 0 0 0 0,0 0 1 0 0,0 1-1 0 0,0-1 0 0 0,0 0 0 0 0,0 0 0 0 0,1 0 0 0 0,-1 0 1 0 0,0 0-1 0 0,0 0 0 0 0,0 0 0 0 0,0 0 0 0 0,0 0 0 0 0,0 0 1 0 0,0 0-1 0 0,0 0 0 0 0,0 0 0 0 0,0 0 0 0 0,0 0 0 0 0,1 0 1 0 0,-1 0-1 0 0,0 0 0 0 0,0 0 0 0 0,0 0 0 0 0,0 0 1 0 0,0 0-1 0 0,0 0 0 0 0,0 0 0 0 0,0 0 0 0 0,0 0-1 0 0,2 0 8 0 0,0 0 0 0 0,0 1 0 0 0,0-1 0 0 0,0 1 1 0 0,0 0-1 0 0,0-1 0 0 0,0 1 0 0 0,-1 0 0 0 0,1 0 0 0 0,1 1-8 0 0,-2-1 4 0 0,0 0 0 0 0,1 0-1 0 0,-1-1 1 0 0,1 1 0 0 0,-1 0 0 0 0,1 0-1 0 0,-1-1 1 0 0,1 1 0 0 0,0-1 0 0 0,-1 1 0 0 0,1-1-1 0 0,0 0 1 0 0,-1 0 0 0 0,1 0 0 0 0,0 0 0 0 0,0 0-1 0 0,-1 0 1 0 0,1 0 0 0 0,0 0 0 0 0,-1-1 0 0 0,1 1-1 0 0,0-1 1 0 0,1 0-4 0 0,5-4 21 0 0,-7 4-18 0 0,1 0 0 0 0,-1 0 1 0 0,1 0-1 0 0,-1 1 0 0 0,1-1 0 0 0,-1 0 0 0 0,1 1 0 0 0,-1-1 0 0 0,1 1 0 0 0,0-1 0 0 0,-1 1 0 0 0,1 0 0 0 0,0 0 0 0 0,0 0-3 0 0,0 0 5 0 0,1 0 0 0 0,0-1 0 0 0,0 1-1 0 0,-1-1 1 0 0,1 1 0 0 0,0-1 0 0 0,-1 0 0 0 0,1 0-1 0 0,-1 0 1 0 0,1 0-5 0 0,2-2 1 0 0,0 0 0 0 0,0-1 0 0 0,-1 1 1 0 0,0-1-1 0 0,1 0 0 0 0,0-2-1 0 0,-1 2-1 0 0,0 0 1 0 0,0 0 0 0 0,0 0 0 0 0,1 1 0 0 0,0-1-1 0 0,3 0 1 0 0,-8 3 0 0 0,1 1 0 0 0,0 0 0 0 0,0-1 0 0 0,0 1 0 0 0,0-1 0 0 0,0 1 0 0 0,-1-1 0 0 0,1 0 0 0 0,0 1 0 0 0,-1-1 0 0 0,1 0 0 0 0,0 1 0 0 0,-1-1 0 0 0,1 0 0 0 0,0 0 0 0 0,-1 1 0 0 0,0-1 0 0 0,1 0 0 0 0,-1 0 0 0 0,1 0 0 0 0,-1 0 0 0 0,0 0 0 0 0,0 0-1 0 0,1 0 1 0 0,5-13-12 0 0,-4 11 4 0 0,1 0 0 0 0,0 0 0 0 0,0 0 0 0 0,0 1 0 0 0,0-1 0 0 0,4-1 8 0 0,14-13-75 0 0,-10 4-60 0 0,-6 0-10 0 0,-1 2 55 0 0,5-10-51 0 0,-4 15 67 0 0,-1 0 1 0 0,1 1 0 0 0,0 0 0 0 0,1-1 73 0 0,-1 2-75 0 0,-3-2-109 0 0,-2 5 163 0 0,1 0 0 0 0,-1-1 0 0 0,0 1 0 0 0,0 0 0 0 0,1-1 0 0 0,-1 1 1 0 0,1 0-1 0 0,-1 0 0 0 0,1-1 0 0 0,0 0 21 0 0,8-9-146 0 0,-7 8 30 0 0,-2 3 20 0 0,0 0 7 0 0,0 0-1 0 0,0 0-6 0 0,0 0-6 0 0,0 0-2 0 0,0 3 6 0 0,0 18-23 0 0,0-8 52 0 0,0 14 21 0 0,0-25 48 0 0,0-1 0 0 0,1 1-1 0 0,-1 0 1 0 0,0-1 0 0 0,1 1 0 0 0,-1-1 0 0 0,1 1 0 0 0,-1-1 0 0 0,1 1 0 0 0,0-1 0 0 0,-1 1 0 0 0,1-1 0 0 0,0 0 0 0 0,6 13-10 0 0,-2 12-33 0 0,-3-20 38 0 0,1 2 0 0 0,8 13 5 0 0,21 43 0 0 0,-22-48 0 0 0,-6-9-1 0 0,-4-7 1 0 0,0 0 0 0 0,0 1-1 0 0,0-1 1 0 0,0 1 0 0 0,0-1-1 0 0,1 1 1 0 0,-1-1 0 0 0,0 1 0 0 0,0-1-1 0 0,0 0 1 0 0,1 1 0 0 0,-1-1-1 0 0,0 0 1 0 0,1 1 0 0 0,-1-1 0 0 0,0 0-1 0 0,1 1 1 0 0,-1-1 0 0 0,1 0-1 0 0,-1 1 1 0 0,0-1 0 0 0,1 0 0 0 0,-1 0-1 0 0,1 0 1 0 0,-1 0 0 0 0,1 1-1 0 0,-1-1 1 0 0,1 0 0 0 0,-1 0 0 0 0,1 0-1 0 0,-1 0 1 0 0,0 0 0 0 0,1 0-1 0 0,-1 0 1 0 0,1 0 0 0 0,-1 0 0 0 0,3 0-27 0 0,-3 0-33 0 0,3 2-177 0 0,7 9-62 0 0,-7-8-11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59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0 257 9328 0 0,'3'-3'208'0'0,"8"-5"0"0"0,-10 7-179 0 0,1 0 0 0 0,-1 1 0 0 0,1-1 0 0 0,-1 1-1 0 0,1-1 1 0 0,-1 1 0 0 0,1 0 0 0 0,0-1 0 0 0,-1 1 0 0 0,2 0-29 0 0,11-2 153 0 0,-4-4-65 0 0,-2 1-66 0 0,2 0 12 0 0,0 0 61 0 0,0 1 47 0 0,0-1 33 0 0,17-7 377 0 0,-14 6-341 0 0,5-5 429 0 0,-4 8-333 0 0,-12 2-253 0 0,0 1-1 0 0,1-1 0 0 0,-1 1 0 0 0,0-1 1 0 0,0 0-1 0 0,1 0 0 0 0,-1 0 1 0 0,0 0-1 0 0,0 0 0 0 0,0 0 0 0 0,0-1 1 0 0,0 1-1 0 0,0-1 0 0 0,0 0-53 0 0,7-5 199 0 0,6-2 160 0 0,0 1-30 0 0,-6 0-168 0 0,2-3-17 0 0,14-13 222 0 0,-24 23-340 0 0,0-1-1 0 0,0 1 0 0 0,0-1 0 0 0,0 1 1 0 0,0-1-1 0 0,0 0 0 0 0,0 1 1 0 0,0-1-1 0 0,-1 0 0 0 0,1 0 0 0 0,-1 0 1 0 0,1 1-1 0 0,-1-1 0 0 0,1-1-25 0 0,1-2 146 0 0,9-6-2 0 0,-11 11-142 0 0,0 0 1 0 0,0 0-1 0 0,0 0 1 0 0,0 0-1 0 0,1 0 1 0 0,-1 0 0 0 0,0 0-1 0 0,0 0 1 0 0,0 0-1 0 0,0-1 1 0 0,0 1-1 0 0,0 0 1 0 0,0 0 0 0 0,0 0-1 0 0,0 0 1 0 0,0 0-1 0 0,1 0 1 0 0,-1 0-1 0 0,0 0 1 0 0,0-1 0 0 0,0 1-1 0 0,0 0 1 0 0,0 0-1 0 0,0 0 1 0 0,0 0-1 0 0,0 0 1 0 0,0 0 0 0 0,0 0-1 0 0,0-1 1 0 0,0 1-1 0 0,0 0 1 0 0,0 0-1 0 0,0 0 1 0 0,0 0 0 0 0,0 0-1 0 0,0 0 1 0 0,0-1-1 0 0,0 1 1 0 0,0 0-1 0 0,0 0 1 0 0,-1 0 0 0 0,1 0-1 0 0,0 0 1 0 0,0 0-1 0 0,0 0 1 0 0,0 0-1 0 0,0-1 1 0 0,0 1 0 0 0,0 0-1 0 0,0 0 1 0 0,0 0-1 0 0,0 0 1 0 0,-1 0-1 0 0,1 0 1 0 0,0 0 0 0 0,0 0-1 0 0,0 0-2 0 0,-11-14 159 0 0,8 8-90 0 0,3 5-61 0 0,0 1-1 0 0,0-1 0 0 0,0 1 1 0 0,0-1-1 0 0,-1 1 0 0 0,1 0 1 0 0,0-1-1 0 0,0 1 1 0 0,-1-1-1 0 0,1 1 0 0 0,0 0 1 0 0,0-1-1 0 0,-1 1 0 0 0,1 0 1 0 0,0-1-1 0 0,-1 1 0 0 0,1 0 1 0 0,0-1-1 0 0,-1 1 1 0 0,1 0-1 0 0,-1 0 0 0 0,1-1 1 0 0,-1 1-1 0 0,1 0 0 0 0,0 0 1 0 0,-1 0-1 0 0,1 0 1 0 0,-1-1-1 0 0,1 1 0 0 0,-1 0 1 0 0,1 0-1 0 0,-1 0 0 0 0,1 0 1 0 0,-1 0-1 0 0,1 0 0 0 0,-1 1-6 0 0,-4-4 163 0 0,-9-7-16 0 0,13 9-135 0 0,-1 1 1 0 0,1-1-1 0 0,0 1 1 0 0,-1-1 0 0 0,1 1-1 0 0,-1-1 1 0 0,1 1-1 0 0,-1 0 1 0 0,1 0 0 0 0,-1 0-1 0 0,1 0 1 0 0,-1 0-1 0 0,1 0 1 0 0,-1 0 0 0 0,1 0-1 0 0,-1 1 1 0 0,1-1-1 0 0,-1 1 1 0 0,1-1-1 0 0,-1 1-13 0 0,-27 14 208 0 0,-6 2-24 0 0,0 12-50 0 0,24-21-132 0 0,5-5 15 0 0,1 0 1 0 0,-1 1-1 0 0,1 0 1 0 0,0 0 0 0 0,0 0-1 0 0,1 1 1 0 0,-1-1-1 0 0,1 1 1 0 0,-1 2-18 0 0,-2 5 9 0 0,3-6-9 0 0,0 0 0 0 0,0 0 1 0 0,-1 0-1 0 0,-3 3 0 0 0,7-7 1 0 0,-1-1 0 0 0,1 0 1 0 0,-1 1-1 0 0,1-1 1 0 0,0 1 0 0 0,0-1-1 0 0,0 1 1 0 0,0 0-1 0 0,0-1 1 0 0,-1 2-2 0 0,0 14 63 0 0,2-17-63 0 0,0 4 26 0 0,0 0 1 0 0,0 0 0 0 0,-1 0-1 0 0,1 0 1 0 0,-2 3-27 0 0,0 0 42 0 0,1-6-32 0 0,1 0 1 0 0,-1 0-1 0 0,1 0 1 0 0,0 0 0 0 0,0-1-1 0 0,-1 1 1 0 0,1 0-1 0 0,0 0 1 0 0,0 0 0 0 0,0 0-1 0 0,0 0 1 0 0,0 0-1 0 0,0 0 1 0 0,0 0-1 0 0,0 0 1 0 0,0 0 0 0 0,1 0-1 0 0,-1 0 1 0 0,0 0-1 0 0,1 0 1 0 0,-1 0 0 0 0,1 0-11 0 0,1 7 42 0 0,0 9 54 0 0,-3-15-82 0 0,1 1 1 0 0,0-1-1 0 0,0 0 0 0 0,0 1 0 0 0,1-1 0 0 0,-1 1 0 0 0,1-1 0 0 0,-1 0 1 0 0,1 1-1 0 0,1 1-14 0 0,1 1 23 0 0,1 1 0 0 0,0-1 0 0 0,1 0 0 0 0,-1-1 0 0 0,1 1 0 0 0,0-1 0 0 0,0 0 0 0 0,5 3-23 0 0,3-1 24 0 0,-5 7 29 0 0,0-8-37 0 0,0-1 0 0 0,1 0 0 0 0,0 0 0 0 0,-1-1 0 0 0,1 0 0 0 0,2 0-16 0 0,-1 0-3 0 0,-6-2-2 0 0,-1 0 0 0 0,1 0 0 0 0,-1 0 0 0 0,1-1 0 0 0,0 0 0 0 0,-1 0 0 0 0,1 0 0 0 0,0 0 0 0 0,1 0 5 0 0,8-1-21 0 0,-8 1 57 0 0,1 0-37 0 0,6 0-93 0 0,-3 0-29 0 0,-1 0-34 0 0,20 0-434 0 0,-16 0 377 0 0,20 0-392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01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8552 0 0,'0'3'190'0'0,"0"11"-57"0"0,0 25 307 0 0,0-27-350 0 0,0 0-55 0 0,3 2-1 0 0,2-4 71 0 0,1 0 75 0 0,-4 4 79 0 0,0-2 198 0 0,3-3-72 0 0,2 4 36 0 0,-6 4-30 0 0,-1 0-12 0 0,4-5-37 0 0,1-4-129 0 0,1 2 78 0 0,-4 4 68 0 0,-1-8-192 0 0,4 8 501 0 0,-2-10-430 0 0,-1 0-128 0 0,0 0-103 0 0,1 9 371 0 0,-3-10-17 0 0,0-3-60 0 0,0 0-21 0 0,0 0-6 0 0,0 2-1 0 0,0 3 183 0 0,0-3-76 0 0,0-2-71 0 0,0-2-62 0 0,0-1-56 0 0,0-2-50 0 0,0-1-41 0 0,0 0-34 0 0,0-8-14 0 0,0-15-49 0 0,0 23 48 0 0,0 0-50 0 0,1-1 1 0 0,-1 1 0 0 0,1-1 0 0 0,1 1-1 0 0,-1-1 1 0 0,3-5-2 0 0,0-3 0 0 0,-1 3 0 0 0,-2 8-2 0 0,0 0 0 0 0,0 0 1 0 0,0 0-1 0 0,0 1 0 0 0,1-1 0 0 0,0 0 1 0 0,0 1-1 0 0,0-1 0 0 0,1-1 2 0 0,13-23-76 0 0,4-7-57 0 0,-17 31 107 0 0,0 0 0 0 0,0 0 0 0 0,1 1 0 0 0,0-1 0 0 0,-1 1-1 0 0,1 0 1 0 0,3-2 26 0 0,4-2-45 0 0,-5 3 5 0 0,1 0-1 0 0,-1 0 0 0 0,-1 0 0 0 0,5-5 41 0 0,-9 8-9 0 0,0-1-1 0 0,0 1 1 0 0,1 0-1 0 0,-1 0 1 0 0,0 0-1 0 0,1 0 1 0 0,-1 0-1 0 0,1 0 1 0 0,-1 0-1 0 0,1 0 1 0 0,-1 0-1 0 0,1 1 1 0 0,0-1-1 0 0,-1 1 0 0 0,1-1 1 0 0,0 1-1 0 0,-1-1 1 0 0,1 1-1 0 0,0 0 1 0 0,0 0 9 0 0,1 0-6 0 0,-1 0 0 0 0,1-1 0 0 0,0 1-1 0 0,-1-1 1 0 0,1 0 0 0 0,-1 1 0 0 0,1-1 0 0 0,-1 0 0 0 0,1-1 0 0 0,0 1 6 0 0,-2 0-2 0 0,0 0 0 0 0,1 0-1 0 0,-1 1 1 0 0,1-1 0 0 0,0 0 0 0 0,-1 1 0 0 0,1-1 0 0 0,0 1-1 0 0,-1 0 1 0 0,1-1 0 0 0,0 1 0 0 0,-1 0 0 0 0,1 0-1 0 0,0 0 1 0 0,-1 0 0 0 0,1 1 0 0 0,0-1 0 0 0,1 1 2 0 0,10 5-29 0 0,-11-5 27 0 0,-1 0 0 0 0,1 0 0 0 0,-1 0 1 0 0,1-1-1 0 0,-1 1 0 0 0,1-1 0 0 0,-1 1 0 0 0,1-1 0 0 0,-1 0 0 0 0,1 1 0 0 0,-1-1 0 0 0,1 0 0 0 0,0 0 2 0 0,2 0 0 0 0,-1 1 0 0 0,1-1 0 0 0,0 1 0 0 0,-1 0 0 0 0,1 0 0 0 0,0 0 0 0 0,-1 1 0 0 0,1-1 0 0 0,-1 1 0 0 0,1 0 0 0 0,33 23 0 0 0,-21-14 0 0 0,-9-7 0 0 0,1 1 0 0 0,-1 0 0 0 0,-1 0 0 0 0,1 1 0 0 0,-1 0 0 0 0,0 0 0 0 0,0 0 0 0 0,-1 1 0 0 0,3 4 0 0 0,14 16 0 0 0,-19-23 0 0 0,0 0 0 0 0,1 0 0 0 0,-2 0 0 0 0,1 1 0 0 0,0-1 0 0 0,-1 1 0 0 0,2 2 0 0 0,6 15 0 0 0,-9-20 1 0 0,0 0 0 0 0,0 0 0 0 0,0 1 0 0 0,0-1 0 0 0,0 0 0 0 0,-1 0 0 0 0,1 1 0 0 0,-1-1 0 0 0,1 0 0 0 0,-1 1 0 0 0,0 1-1 0 0,1-2 5 0 0,-1-1-1 0 0,0 1 1 0 0,1 0-1 0 0,-1 0 1 0 0,1-1-1 0 0,-1 1 1 0 0,1 0-1 0 0,0-1 1 0 0,0 1-1 0 0,0 0 1 0 0,0 0-5 0 0,0-1 0 0 0,0 0 0 0 0,0 0 0 0 0,-1 0 0 0 0,1 0 1 0 0,-1 0-1 0 0,1 0 0 0 0,-1 0 0 0 0,1 0 0 0 0,-1 0 0 0 0,0 0 0 0 0,1 0 1 0 0,-1 0-1 0 0,0 0 0 0 0,0 0 0 0 0,0 0 0 0 0,0 0 0 0 0,0 1 1 0 0,0-1-1 0 0,0 0 0 0 0,0 0 0 0 0,0 0 0 0 0,-1 0 0 0 0,1 0 0 0 0,0 1 0 0 0,-5 6 0 0 0,4-7-1 0 0,0 1 1 0 0,0-1-1 0 0,0 1 0 0 0,0-1 0 0 0,1 1 1 0 0,-1-1-1 0 0,0 1 0 0 0,1-1 1 0 0,-1 1-1 0 0,1 0 0 0 0,0-1 0 0 0,0 1 1 0 0,-1 0-1 0 0,1 0 1 0 0,0 6-28 0 0,-3-1-34 0 0,0-1-46 0 0,-4 2-100 0 0,4-5-64 0 0,2-1 82 0 0,1 4-202 0 0,0-5 247 0 0,0 0-50 0 0,0 1-69 0 0,-1-1-89 0 0,0 0-24 0 0,0-1-54 0 0,0 1-50 0 0,-1-1-42 0 0,1 0-153 0 0,-1 0-42 0 0,0 1-185 0 0,-2-1-496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01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287 130 6648 0 0,'0'-27'149'0'0,"0"27"-142"0"0,0 0-1 0 0,0-1 1 0 0,0 1 0 0 0,0 0-1 0 0,0-1 1 0 0,0 1-1 0 0,0 0 1 0 0,0-1 0 0 0,0 1-1 0 0,0 0 1 0 0,0-1 0 0 0,0 1-1 0 0,0 0 1 0 0,0-1-1 0 0,0 1 1 0 0,0 0 0 0 0,0 0-1 0 0,-1-1 1 0 0,1 1-1 0 0,0 0 1 0 0,0-1 0 0 0,0 1-1 0 0,-1 0 1 0 0,1 0 0 0 0,0 0-1 0 0,0-1-6 0 0,-11-9 184 0 0,7 1-64 0 0,5 2-58 0 0,-1 4-53 0 0,0 2-10 0 0,0 0 0 0 0,0 1 0 0 0,0-1 0 0 0,0 0 0 0 0,0 0 0 0 0,0 1 0 0 0,0-1 0 0 0,0 0 0 0 0,-1 1 0 0 0,1-1 0 0 0,0 0 0 0 0,-1 0 0 0 0,1 1 0 0 0,0-1 0 0 0,-1 0 0 0 0,1 1 0 0 0,-1-1 0 0 0,1 1 0 0 0,-1-1 0 0 0,1 1 0 0 0,-1-1 0 0 0,1 1 0 0 0,-1-1 0 0 0,0 1 0 0 0,1-1 1 0 0,-6-3 28 0 0,4-4 67 0 0,2 5 66 0 0,-2 0 185 0 0,-1 1-216 0 0,1-1 86 0 0,-2 0 96 0 0,-5-7 497 0 0,6 8-561 0 0,1 0-95 0 0,0 0-44 0 0,1 1-52 0 0,0 0-62 0 0,-1-1 289 0 0,1 1-65 0 0,-1 0-57 0 0,0 1-48 0 0,0 0-27 0 0,0 0-40 0 0,-3 1 12 0 0,3-1-5 0 0,1 0 52 0 0,-3 0 71 0 0,-1 0 48 0 0,-12 0 632 0 0,9 0-543 0 0,5 0-189 0 0,-1 0-34 0 0,1 0-38 0 0,-1 0-47 0 0,-6 1 225 0 0,2 3-41 0 0,-5 7 101 0 0,-4 2-21 0 0,9-8-135 0 0,1 1-38 0 0,-7 11 81 0 0,5-4-54 0 0,0-3 8 0 0,-3 6 96 0 0,4 12 37 0 0,7-24-222 0 0,0 0 0 0 0,0 0 0 0 0,0 0 0 0 0,-1 0 0 0 0,0 0 0 0 0,1 0 0 0 0,-2 1-43 0 0,-4 4 102 0 0,6-8-78 0 0,0 0-1 0 0,0 1 1 0 0,0-1-1 0 0,1 0 1 0 0,-1 1-1 0 0,0-1 1 0 0,0 1-1 0 0,1-1 1 0 0,-1 1-1 0 0,1 0 1 0 0,-1-1 0 0 0,1 1-1 0 0,0-1 1 0 0,0 1-1 0 0,0 0 1 0 0,-1-1-1 0 0,2 2-23 0 0,-1 6 83 0 0,1 13 88 0 0,-5-7 25 0 0,-1-8-100 0 0,5-7-85 0 0,-1 1 0 0 0,0 0 0 0 0,1-1 0 0 0,-1 1 0 0 0,0 0 0 0 0,1 0-1 0 0,-1 0 1 0 0,1 0 0 0 0,0-1 0 0 0,-1 1 0 0 0,1 0 0 0 0,0 0 0 0 0,-1 0 0 0 0,1 0 0 0 0,0 0-1 0 0,0 0 1 0 0,0 0 0 0 0,0 0 0 0 0,0 0 0 0 0,0 0 0 0 0,0 0 0 0 0,0 0 0 0 0,0 0 0 0 0,0 0-1 0 0,1 0 1 0 0,-1 0 0 0 0,0 0-11 0 0,5 7 78 0 0,-4-7-61 0 0,0 1 0 0 0,0-1 0 0 0,0 1-1 0 0,0-1 1 0 0,-1 1 0 0 0,1-1 0 0 0,0 1 0 0 0,-1-1-1 0 0,1 1 1 0 0,-1 0 0 0 0,0-1 0 0 0,0 1 0 0 0,1 0-1 0 0,-1 0-16 0 0,-1 8 122 0 0,1-2-43 0 0,0 5-13 0 0,0-12-66 0 0,0 0 0 0 0,0-1 1 0 0,0 1-1 0 0,0 0 0 0 0,0-1 0 0 0,1 1 0 0 0,-1 0 1 0 0,0 0-1 0 0,1-1 0 0 0,-1 1 0 0 0,0 0 0 0 0,1-1 1 0 0,-1 1-1 0 0,1-1 0 0 0,-1 1 0 0 0,1-1 0 0 0,-1 1 1 0 0,1-1-1 0 0,-1 1 0 0 0,1-1 0 0 0,-1 1 0 0 0,10 4 33 0 0,6 8 29 0 0,-15-11-58 0 0,0-1-1 0 0,1 0 1 0 0,-1 1 0 0 0,0-1 0 0 0,1 0 0 0 0,-1 0-1 0 0,1 0 1 0 0,-1 0 0 0 0,1 0 0 0 0,-1 0-1 0 0,1-1 1 0 0,0 1 0 0 0,0 0 0 0 0,-1-1 0 0 0,1 1-1 0 0,0-1 1 0 0,0 0 0 0 0,-1 0 0 0 0,2 0-4 0 0,-2 1 1 0 0,1-1-1 0 0,-1 0 1 0 0,1 0 0 0 0,0 0 0 0 0,-1 1 0 0 0,1-1 0 0 0,-1 1 0 0 0,1-1-1 0 0,-1 1 1 0 0,1 0 0 0 0,-1 0 0 0 0,0-1 0 0 0,1 1-1 0 0,11 6-1 0 0,-8-6-5 0 0,0 0-1 0 0,0 0 0 0 0,0-1 0 0 0,0 1 0 0 0,2-1 7 0 0,12 0-58 0 0,1-1-36 0 0,2 0-98 0 0,-11 1 10 0 0,-2-2-68 0 0,-2 0-67 0 0,2-1-68 0 0,-2 0 43 0 0,1 0-41 0 0,-4 2 162 0 0,0 0 0 0 0,1 1-1 0 0,-1 0 1 0 0,0-1 0 0 0,4 1 221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01.9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8808 0 0,'0'0'197'0'0,"0"0"24"0"0,0 3 19 0 0,-4 26-61 0 0,-4-3-106 0 0,7-22-71 0 0,-2 9 24 0 0,2 0 56 0 0,1 0 56 0 0,1-1 61 0 0,-1-4-15 0 0,0-1 36 0 0,0 36 1072 0 0,0 1-87 0 0,0-15-471 0 0,0 0-70 0 0,0-5-175 0 0,0-1-65 0 0,0 0-74 0 0,0-1-81 0 0,1-16-155 0 0,-1 1 1 0 0,1-1 0 0 0,0 0 0 0 0,1 0 0 0 0,-1 0 0 0 0,2 3-115 0 0,2 8 284 0 0,-3 0-54 0 0,-2-9-226 0 0,0 0 39 0 0,0 7 141 0 0,0 0 85 0 0,0 18 465 0 0,0-22-542 0 0,0-1-42 0 0,0 3-48 0 0,0 1-108 0 0,0-7-51 0 0,0 1-42 0 0,0 0-46 0 0,0 0-51 0 0,0 1-54 0 0,0 0-58 0 0,0 0-63 0 0,0 0-67 0 0,0-9 153 0 0,0 0-39 0 0,1 0-37 0 0,-1 0-33 0 0,0 0-251 0 0,0 0-54 0 0,2-2-815 0 0,2-2-626 0 0,5-5-1206 0 0,-9 8 3319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02.3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80 9440 0 0,'0'0'216'0'0,"0"3"32"0"0,0 4-82 0 0,0 1-39 0 0,0 9 31 0 0,0-1-89 0 0,0 23-6 0 0,0-28-8 0 0,0 1 43 0 0,0 0 63 0 0,0-1 78 0 0,0 0 94 0 0,0-1 111 0 0,2 5 121 0 0,3-5-103 0 0,1 2-28 0 0,-5 5-65 0 0,-1-7-171 0 0,1-3-35 0 0,0-1 3 0 0,1 0 36 0 0,1-1-39 0 0,14 26 802 0 0,-12-25-798 0 0,0 0-42 0 0,7 7 194 0 0,-8-8-183 0 0,1 0 0 0 0,-1-1 0 0 0,1 1 0 0 0,0-1 0 0 0,0 0 0 0 0,3 1-136 0 0,3 0 212 0 0,3 2 4 0 0,-7-3-121 0 0,5 0 120 0 0,22-5 177 0 0,-24 1-244 0 0,0-1 42 0 0,-3 2-98 0 0,9-1-2 0 0,-15 1-86 0 0,1-1 0 0 0,-1 0 0 0 0,1 0 1 0 0,-1-1-1 0 0,1 1 0 0 0,0 0 0 0 0,-1 0 0 0 0,0-1 1 0 0,1 1-1 0 0,-1-1 0 0 0,1 1 0 0 0,0-1-4 0 0,3-6 46 0 0,-5 6-45 0 0,0 1 1 0 0,0 0-1 0 0,0-1 1 0 0,1 1-1 0 0,-1 0 1 0 0,0-1-1 0 0,0 1 1 0 0,1 0-1 0 0,-1-1 0 0 0,0 1 1 0 0,1 0-1 0 0,-1-1 1 0 0,0 1-1 0 0,1 0 1 0 0,-1 0-1 0 0,0-1 1 0 0,1 1-1 0 0,-1 0 1 0 0,0 0-1 0 0,1 0 1 0 0,-1 0-1 0 0,1 0 0 0 0,-1-1 1 0 0,1 1-1 0 0,-1 0 1 0 0,0 0-1 0 0,1 0 1 0 0,-1 0-1 0 0,1 0 1 0 0,-1 0-1 0 0,1 0-1 0 0,4-2 43 0 0,6-11-33 0 0,-11 11-10 0 0,1 1 0 0 0,-1-1 0 0 0,1 1 0 0 0,-1-1 0 0 0,0 1 0 0 0,0 0 0 0 0,0-1 0 0 0,1 1 0 0 0,-2-1 0 0 0,1 1 0 0 0,0 1 0 0 0,0-2 0 0 0,1 0 0 0 0,-1 0 0 0 0,0 0 0 0 0,1 1 0 0 0,-1-1 0 0 0,1 0 0 0 0,-1 0-1 0 0,1 1 1 0 0,0-1 0 0 0,-1 0 0 0 0,1 1 0 0 0,0-1 0 0 0,0 1 0 0 0,0-1-4 0 0,0 1 0 0 0,0-1 0 0 0,0 0 0 0 0,0 1 0 0 0,0-1 0 0 0,-1 0 0 0 0,1 1 0 0 0,-1-1 0 0 0,1 0 0 0 0,-1 0 0 0 0,0 0 0 0 0,0 1 0 0 0,0-1 4 0 0,0 0-6 0 0,1 0 0 0 0,-1 1 0 0 0,0-1 1 0 0,0 1-1 0 0,1-1 0 0 0,-1 0 0 0 0,1 1 0 0 0,-1-1 0 0 0,1 1 0 0 0,0 0 0 0 0,-1-1 0 0 0,1 1 1 0 0,0-1 5 0 0,6-11-101 0 0,-5 0 24 0 0,-2-11-83 0 0,1-1 3 0 0,1 12 84 0 0,4-2-34 0 0,-5 12 84 0 0,0-1-1 0 0,1 1 1 0 0,-1 0-1 0 0,-1-1 1 0 0,1 1-1 0 0,0-1 1 0 0,-1 0-1 0 0,0 1 0 0 0,0-1 24 0 0,1-2-41 0 0,-1 0 0 0 0,1 0-1 0 0,1 0 1 0 0,-1 0-1 0 0,1 0 1 0 0,0 0 41 0 0,0 1-42 0 0,-1 0 1 0 0,0 0-1 0 0,0 0 1 0 0,0 0-1 0 0,0-5 42 0 0,-1 8-16 0 0,0 0 0 0 0,1 0 0 0 0,-1 0-1 0 0,0 0 1 0 0,1 0 0 0 0,-1 0-1 0 0,1 0 1 0 0,-1 0 0 0 0,1 0-1 0 0,0 1 1 0 0,0-1 0 0 0,0 0 0 0 0,1-1 16 0 0,-1 2-15 0 0,0-1 1 0 0,-1 1 0 0 0,1-1 0 0 0,0 1-1 0 0,0-1 1 0 0,-1 1 0 0 0,1-1-1 0 0,-1 1 1 0 0,1-1 0 0 0,-1 0 0 0 0,0 1-1 0 0,0-1 1 0 0,0-1 14 0 0,0 3-2 0 0,0-1-1 0 0,0 1 1 0 0,0-1-1 0 0,0 1 1 0 0,0-1-1 0 0,0 1 1 0 0,0-1-1 0 0,0 1 1 0 0,0-1-1 0 0,0 1 1 0 0,0-1-1 0 0,0 1 1 0 0,0-1-1 0 0,1 1 1 0 0,-1-1-1 0 0,0 1 1 0 0,0-1-1 0 0,0 1 1 0 0,1-1-1 0 0,-1 1 1 0 0,0 0-1 0 0,1-1 1 0 0,-1 1-1 0 0,0-1 1 0 0,1 1-1 0 0,-1 0 1 0 0,0-1-1 0 0,1 1 1 0 0,-1 0-1 0 0,1 0 1 0 0,-1-1-1 0 0,1 1 3 0 0,6-5-20 0 0,-2-5-60 0 0,2 5 31 0 0,-2 0-4 0 0,-4-4-44 0 0,2 9 33 0 0,-3 0-110 0 0,0 0 45 0 0,1 0 42 0 0,-1 0 36 0 0,0 0 36 0 0,1 0 60 0 0,0 0 171 0 0,0 1 273 0 0,0-1-376 0 0,0 0-61 0 0,-1 0-71 0 0,1 0-70 0 0,-1 0-82 0 0,1 0-95 0 0,0 0-37 0 0,-1 0-82 0 0,1 0-89 0 0,-1 0-96 0 0,1 0-103 0 0,0-1-111 0 0,-1 1-118 0 0,1 0-124 0 0,-1 0-864 0 0,0 0-1072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02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 98 7224 0 0,'0'0'165'0'0,"3"-2"22"0"0,7-9 7 0 0,-10 11-191 0 0,0 0 0 0 0,1 0 0 0 0,-1 0 0 0 0,0 0 0 0 0,0 0 0 0 0,0 0 0 0 0,0 0 0 0 0,0-1 0 0 0,0 1 0 0 0,0 0 0 0 0,0 0 0 0 0,0 0 0 0 0,1 0 0 0 0,-1 0 0 0 0,0 0 0 0 0,0 0 0 0 0,0 0 0 0 0,0-1 0 0 0,0 1 0 0 0,0 0 0 0 0,0 0 0 0 0,0 0 0 0 0,0 0 0 0 0,0 0 0 0 0,0 0 0 0 0,0 0 0 0 0,0-1 0 0 0,0 1 0 0 0,0 0 0 0 0,0 0 0 0 0,0 0 0 0 0,0 0 0 0 0,0 0 0 0 0,0 0 0 0 0,0-1 0 0 0,0 1 0 0 0,0 0 0 0 0,0 0 0 0 0,0 0 0 0 0,0 0 0 0 0,0 0 0 0 0,0 0 0 0 0,0 0 0 0 0,0 0 0 0 0,-1-1 0 0 0,1 1 0 0 0,0 0 0 0 0,0 0 0 0 0,0 0 0 0 0,0 0 0 0 0,0 0 0 0 0,0 0 0 0 0,0 0 0 0 0,0 0 0 0 0,0 0 0 0 0,-1 0 0 0 0,1 0-3 0 0,-4-5 32 0 0,-3-8-26 0 0,5 9 32 0 0,2-1 41 0 0,0 3 116 0 0,-3-1 227 0 0,-2-3 32 0 0,1 1-37 0 0,-1 0 46 0 0,3 4-299 0 0,0-1-1 0 0,1 1 0 0 0,-1 0 1 0 0,0 0-1 0 0,0-1 1 0 0,0 1-1 0 0,0 0 1 0 0,0 1-1 0 0,0-1 1 0 0,0 0-164 0 0,-11-1 659 0 0,9 3-457 0 0,-11-2 312 0 0,5-1-201 0 0,2-3-119 0 0,-5-2 90 0 0,2 5-60 0 0,-5 2 125 0 0,3-1-151 0 0,0 1-34 0 0,1 1-37 0 0,2 2-39 0 0,2 2-26 0 0,7-4-49 0 0,-1 0-1 0 0,1 0 1 0 0,-1 0-1 0 0,1-1 0 0 0,-1 1 1 0 0,1 0-1 0 0,-1-1 1 0 0,0 1-1 0 0,1-1 1 0 0,-1 1-1 0 0,0-1 0 0 0,1 0 1 0 0,-1 0-1 0 0,0 0-12 0 0,2 0 1 0 0,-1 0 0 0 0,1 0-1 0 0,-1 0 1 0 0,1 0 0 0 0,-1 0-1 0 0,1 0 1 0 0,-1 0 0 0 0,1 0-1 0 0,-1 0 1 0 0,1 0 0 0 0,-1 0-1 0 0,1 0 1 0 0,-1 0 0 0 0,1 1-1 0 0,-1-1 1 0 0,1 0 0 0 0,-1 0-1 0 0,1 0 1 0 0,-1 1 0 0 0,1-1-1 0 0,0 0 1 0 0,-1 1 0 0 0,1-1-1 0 0,-1 0 1 0 0,1 1 0 0 0,0-1-1 0 0,-1 0 1 0 0,1 1 0 0 0,0-1-1 0 0,0 1 1 0 0,-1-1 0 0 0,1 1-1 0 0,-4 6 0 0 0,-10-2 0 0 0,-2 8 0 0 0,0 3 0 0 0,3 0 0 0 0,-3 16 0 0 0,15-29 0 0 0,0 0 0 0 0,0 1 0 0 0,1-1 0 0 0,-1 0 0 0 0,1 0 0 0 0,0 1 0 0 0,0-1 0 0 0,0 0 0 0 0,0 0 0 0 0,1 1 0 0 0,-1 8 0 0 0,0-10 0 0 0,1 0 0 0 0,-1-1 0 0 0,0 1 0 0 0,0 0 0 0 0,1-1 0 0 0,-1 1 0 0 0,1-1 0 0 0,-1 1 0 0 0,1 0 0 0 0,0-1 0 0 0,0 1 0 0 0,0-1 0 0 0,0 0 0 0 0,0 1 0 0 0,4 6 0 0 0,-1 3 0 0 0,-3-9 0 0 0,0 0 0 0 0,1 1 0 0 0,-1-1 0 0 0,0 0 0 0 0,1 0 0 0 0,-1 0 0 0 0,1 0 0 0 0,-1 0 0 0 0,1 0 0 0 0,1 1 0 0 0,-1 0 0 0 0,0 0 0 0 0,1 0 0 0 0,-1 0 0 0 0,-1 0 0 0 0,2 2 0 0 0,-2-1 0 0 0,1-1 0 0 0,0 1 0 0 0,1-1 0 0 0,-1 1 0 0 0,1-1 0 0 0,0 1 0 0 0,32 41 0 0 0,-16-30 0 0 0,-13-11 0 0 0,0 0 0 0 0,-1 0 0 0 0,0 1 0 0 0,2 1 0 0 0,10 12 0 0 0,-6-5 0 0 0,0-2 0 0 0,1 0 0 0 0,0 0 0 0 0,5 2 0 0 0,-8-7 1 0 0,28 19-4 0 0,-34-22 5 0 0,1 0 1 0 0,-1 0-1 0 0,0 1 1 0 0,0-1 0 0 0,0 1-1 0 0,0-1 1 0 0,0 1-1 0 0,0 2-2 0 0,13 26 198 0 0,-13-19-94 0 0,-3-10 2 0 0,0-3 12 0 0,0 2 2 0 0,0-1-111 0 0,0 0 1 0 0,-1 0 0 0 0,1 0-1 0 0,0-1 1 0 0,-1 1 0 0 0,1 0-1 0 0,0 0 1 0 0,-1-1 0 0 0,1 1-1 0 0,-1 0 1 0 0,1-1 0 0 0,-1 1 0 0 0,1 0-1 0 0,-1-1 1 0 0,1 1 0 0 0,-1-1-1 0 0,0 1 1 0 0,1 0 0 0 0,-1-1-1 0 0,0 0-9 0 0,-19 12 198 0 0,18-11-171 0 0,-2 0 26 0 0,0 0 0 0 0,0 0 0 0 0,0 0 0 0 0,0-1 0 0 0,0 1 0 0 0,0-1 0 0 0,0 0-1 0 0,0 0 1 0 0,0-1 0 0 0,-2 1-53 0 0,-15-2 122 0 0,-53 2 24 0 0,41-1-162 0 0,29 1 0 0 0,0-1 0 0 0,0 0 0 0 0,0-1 0 0 0,0 1 0 0 0,0-1 0 0 0,1 1 0 0 0,-4-3 16 0 0,-6 1-75 0 0,-1 4-101 0 0,12-1 143 0 0,0 0 0 0 0,1 0-1 0 0,-1 0 1 0 0,0 0 0 0 0,1 0 0 0 0,-1-1-1 0 0,0 1 1 0 0,1 0 0 0 0,-1-1-1 0 0,0 1 1 0 0,0-1 33 0 0,-6-4-146 0 0,-4-2-107 0 0,0 6-1 0 0,6 1 56 0 0,-1 0-151 0 0,4 0-284 0 0,3 0-20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03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10208 0 0,'0'0'298'0'0,"0"3"-3"0"0,0 11-216 0 0,-1 3-34 0 0,0-5-9 0 0,2-6 31 0 0,0 0 42 0 0,2 0 67 0 0,2 2 28 0 0,1 2 93 0 0,-4 4 82 0 0,-2-2-73 0 0,0 18 381 0 0,0-17-344 0 0,0-1 51 0 0,0-6-153 0 0,0 1 35 0 0,1 2 5 0 0,0-2-79 0 0,2 2-13 0 0,0-2-89 0 0,4 9 55 0 0,-6-9-57 0 0,-1 2 50 0 0,0-2-37 0 0,0-5-76 0 0,0 0 0 0 0,0 0 0 0 0,0 1-1 0 0,0-1 1 0 0,0 0 0 0 0,0 0-1 0 0,1 0 1 0 0,-1 1 0 0 0,1-1 0 0 0,0 1-35 0 0,4 5 66 0 0,-4-7-57 0 0,0 1 0 0 0,0-1 0 0 0,0 1-1 0 0,-1-1 1 0 0,1 1 0 0 0,0-1 0 0 0,-1 1 0 0 0,1-1 0 0 0,-1 1 0 0 0,1 0 0 0 0,-1-1-1 0 0,0 1 1 0 0,0 0 0 0 0,0 0-9 0 0,1 10 59 0 0,-1 1-26 0 0,-1-1-39 0 0,-3-4-44 0 0,-5-5-50 0 0,7-3 25 0 0,1 0-71 0 0,1 0-85 0 0,0 0 68 0 0,0 0-38 0 0,0 0-40 0 0,0 0-39 0 0,0 0-383 0 0,0 0 91 0 0,0 0-54 0 0,0 2-738 0 0,0 3-584 0 0,0 4-1108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03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5208 0 0,'0'0'116'0'0,"0"0"17"0"0,0 0 11 0 0,3 0-19 0 0,1 0-124 0 0,-2 0-60 0 0,1 0-53 0 0,-1 0-73 0 0,-1 0-87 0 0,0 0-73 0 0,-1 0-139 0 0,0 0-322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03.8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338 65 6016 0 0,'0'0'133'0'0,"0"0"23"0"0,0 0 11 0 0,0-3-27 0 0,0-5-115 0 0,0 0 14 0 0,0-5 41 0 0,0 7 108 0 0,0-1 221 0 0,0 7-395 0 0,0 0 0 0 0,0 0-1 0 0,0-1 1 0 0,0 1 0 0 0,0 0 0 0 0,0 0 0 0 0,0 0-1 0 0,0 0 1 0 0,0 0 0 0 0,0 0 0 0 0,0 0-1 0 0,0 0 1 0 0,0 0 0 0 0,0 0 0 0 0,0-1 0 0 0,0 1-1 0 0,0 0 1 0 0,0 0 0 0 0,0 0 0 0 0,0 0-1 0 0,0 0 1 0 0,0 0 0 0 0,0 0 0 0 0,0 0 0 0 0,0 0-1 0 0,0 0 1 0 0,-1 0 0 0 0,1-1 0 0 0,0 1-1 0 0,0 0 1 0 0,0 0 0 0 0,0 0 0 0 0,0 0 0 0 0,0 0-1 0 0,0 0 1 0 0,0 0 0 0 0,0 0 0 0 0,0 0-1 0 0,0 0 1 0 0,0 0 0 0 0,-1 0 0 0 0,1 0 0 0 0,0 0-1 0 0,0 0 1 0 0,0 0 0 0 0,0 0 0 0 0,0 0-1 0 0,0 0 1 0 0,0 0 0 0 0,0 0 0 0 0,0 0 0 0 0,0 0-1 0 0,-1 0 1 0 0,1 0 0 0 0,0 0 0 0 0,0 0-1 0 0,0 0-13 0 0,-3 0 280 0 0,-13 0 532 0 0,8-3-308 0 0,4-3-91 0 0,4 5-390 0 0,0 1-1 0 0,-1-1 1 0 0,1 1-1 0 0,0 0 1 0 0,-1-1 0 0 0,1 1-1 0 0,0-1 1 0 0,-1 1-1 0 0,1 0 1 0 0,0-1 0 0 0,-1 1-1 0 0,1 0 1 0 0,-1-1-1 0 0,1 1 1 0 0,0 0 0 0 0,-1 0-1 0 0,1 0 1 0 0,-1-1-1 0 0,1 1 1 0 0,-1 0 0 0 0,1 0-1 0 0,-1 0 1 0 0,1 0-1 0 0,-1 0 1 0 0,1 0 0 0 0,-1 0-1 0 0,1 0 1 0 0,-1 0 0 0 0,1 0-1 0 0,-1 0 1 0 0,1 0-1 0 0,-1 0-22 0 0,-15 0 519 0 0,0 0-38 0 0,0 0-46 0 0,0 0-54 0 0,4 2-102 0 0,3 3-52 0 0,-5 1-2 0 0,1-2-91 0 0,11-4-109 0 0,-1 0-1 0 0,1 1 1 0 0,0 0-1 0 0,0-1 1 0 0,-1 1-1 0 0,1 0 1 0 0,0 0-1 0 0,0 0 1 0 0,0 1-1 0 0,0-1 1 0 0,0 0-1 0 0,0 1 1 0 0,0-1-1 0 0,0 1-24 0 0,-11 10 151 0 0,-8 1 30 0 0,-7 8 70 0 0,10 0-32 0 0,9-8-122 0 0,-6 11 92 0 0,0 0-11 0 0,6-11-98 0 0,-2 5 52 0 0,10-14-108 0 0,0-1-1 0 0,0 0 1 0 0,0 0 0 0 0,1 0-1 0 0,-1 1 1 0 0,1-1 0 0 0,0 0-1 0 0,0 1 1 0 0,0-1 0 0 0,0 3-24 0 0,0 6 80 0 0,-1 8-26 0 0,1-4 9 0 0,-1 0 0 0 0,2 6-63 0 0,-1-20 5 0 0,0 0-1 0 0,0 0 1 0 0,1 0 0 0 0,-1 0 0 0 0,0 0 0 0 0,1 0-1 0 0,-1 0 1 0 0,1 0 0 0 0,0 0 0 0 0,-1 0 0 0 0,1-1-1 0 0,0 1 1 0 0,0 0 0 0 0,0 0 0 0 0,0-1 0 0 0,1 1-1 0 0,-1-1 1 0 0,0 1 0 0 0,1-1 0 0 0,0 1-5 0 0,33 28 77 0 0,-33-29-73 0 0,33 20 41 0 0,-32-20-45 0 0,1 1 1 0 0,0-1-1 0 0,0 1 1 0 0,0-1-1 0 0,0 0 1 0 0,0-1-1 0 0,0 1 1 0 0,0-1 0 0 0,1 0-1 0 0,29 0 3 0 0,47 0 65 0 0,-55 0-75 0 0,-23 1 7 0 0,-1-1 0 0 0,1-1 0 0 0,-1 1 0 0 0,1 0 0 0 0,-1 0 0 0 0,1-1 0 0 0,-1 0 0 0 0,1 1 0 0 0,-1-1 0 0 0,1 0 0 0 0,-1 0 0 0 0,0-1 0 0 0,1 1 0 0 0,-1 0 0 0 0,0-1 0 0 0,0 1 0 0 0,0-1 0 0 0,1 0 0 0 0,0 0 0 0 0,0 0 0 0 0,0 0 0 0 0,0 0 0 0 0,0 0 0 0 0,1 1 0 0 0,0-1 0 0 0,8-1 0 0 0,-9 2 1 0 0,0 1-1 0 0,-1-1 1 0 0,1 0-1 0 0,0 0 1 0 0,-1 0-1 0 0,1 0 1 0 0,-1 0 0 0 0,1 0-1 0 0,-1-1 1 0 0,0 1-1 0 0,1-1 1 0 0,-1 0-1 0 0,0 0 1 0 0,0 1-1 0 0,0-1 1 0 0,0-1-1 0 0,-1 1 1 0 0,1 0-1 0 0,1-2 0 0 0,6-14 45 0 0,-2 4-36 0 0,-6 11-9 0 0,0 0 0 0 0,0 0 0 0 0,-1 0 0 0 0,1 0 0 0 0,-1 0 0 0 0,0 0 0 0 0,0 0 0 0 0,0 0 0 0 0,0 0 0 0 0,0 0 0 0 0,-1-1 0 0 0,1-5 0 0 0,0 7-1 0 0,0-1 0 0 0,0 1 1 0 0,-1-1-1 0 0,1 1 1 0 0,0-1-1 0 0,-1 1 1 0 0,0-1-1 0 0,1 1 1 0 0,-1-1-1 0 0,0 1 1 0 0,0 0-1 0 0,-1-1 1 0 0,1 1-1 0 0,0 0 1 0 0,-1 0-1 0 0,1 0 1 0 0,-1 0 0 0 0,-6-9-35 0 0,1-5-41 0 0,3-2-22 0 0,4 15 81 0 0,-1 0 0 0 0,1-1 1 0 0,-1 2-1 0 0,0-1 1 0 0,0 0-1 0 0,0 0 1 0 0,0 0-1 0 0,-1 0 0 0 0,1 0 1 0 0,-1 1-1 0 0,0-1 1 0 0,1 1-1 0 0,-2-1 17 0 0,-24-19-192 0 0,20 14 59 0 0,-3-7 16 0 0,5 8 42 0 0,-1 0-46 0 0,2 2 3 0 0,0 1-37 0 0,0 0-8 0 0,0 0-37 0 0,0 0-38 0 0,-1 1-44 0 0,3 1 41 0 0,-1 1-36 0 0,-3-3-368 0 0,2 2 126 0 0,0 0-44 0 0,-4-3-652 0 0,0-1-554 0 0,-2-4-998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3:17.3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66 7344 0 0,'0'0'216'0'0,"-2"-3"-11"0"0,-2-1-171 0 0,-3-5-25 0 0,4 2 26 0 0,1 3 64 0 0,0 1 70 0 0,-2 2 71 0 0,-1 0 77 0 0,0-2 628 0 0,4 2-825 0 0,-2-1 119 0 0,-4-4 220 0 0,3 5-232 0 0,1 0 24 0 0,-1 0 74 0 0,-1 0 92 0 0,0 1 110 0 0,-1-1-257 0 0,0-1-41 0 0,-1-2 5 0 0,-1-2 77 0 0,7 4-79 0 0,-1 1-54 0 0,0 1-48 0 0,0-1-40 0 0,0 1-24 0 0,0 0-33 0 0,-3 1-6 0 0,4-1 8 0 0,0 0 44 0 0,-4 0 29 0 0,0 0 40 0 0,-12 0 449 0 0,10 0-369 0 0,0 0-65 0 0,2 0-110 0 0,0 3 214 0 0,-8 7-3 0 0,-1-4-18 0 0,9 4-74 0 0,-6-3-45 0 0,10-7-118 0 0,0 1-1 0 0,0-1 1 0 0,0 1-1 0 0,0-1 0 0 0,0 1 1 0 0,0-1-1 0 0,0 1 0 0 0,0 0 1 0 0,0 0-1 0 0,0-1 1 0 0,0 1-1 0 0,0 0 0 0 0,1 0 1 0 0,-1 0-1 0 0,0 0 0 0 0,0 0-8 0 0,-4 12 107 0 0,-6-7-75 0 0,-2 19 23 0 0,11-21-57 0 0,1-3 4 0 0,0 1-1 0 0,1-1 0 0 0,0 1 0 0 0,-1-1 1 0 0,1 1-1 0 0,0-1 0 0 0,0 0 0 0 0,0 1 1 0 0,0-1-1 0 0,0 1-1 0 0,0 0 4 0 0,0-1 0 0 0,0 0 0 0 0,0 1 0 0 0,0-1 0 0 0,-1 1 0 0 0,1-1 1 0 0,0 1-1 0 0,-1-1 0 0 0,1 0 0 0 0,-1 1-4 0 0,-4 6 9 0 0,4-7-9 0 0,0 1 0 0 0,0-1 0 0 0,1 1 0 0 0,-1-1 1 0 0,0 1-1 0 0,0-1 0 0 0,1 1 0 0 0,-1 0 0 0 0,1-1 0 0 0,0 1 0 0 0,-1 0 0 0 0,1-1 0 0 0,0 1 0 0 0,0 0 0 0 0,0 65 0 0 0,0-36-79 0 0,-1-20 67 0 0,0 20 17 0 0,6-11 65 0 0,5-2-54 0 0,-7-5-16 0 0,-2-10 0 0 0,-1-1 0 0 0,1 0 0 0 0,-1 1 0 0 0,1-1 0 0 0,0 0 0 0 0,0 1 0 0 0,0-1 0 0 0,0 0 0 0 0,0 0 0 0 0,1 0 0 0 0,-1 0 0 0 0,0 0 0 0 0,1 0 0 0 0,0 0 0 0 0,11 14 0 0 0,-12-15 3 0 0,-1 0-1 0 0,1 1 0 0 0,-1-1 0 0 0,1 1 0 0 0,0-1 0 0 0,-1 0 1 0 0,1 1-1 0 0,0-1 0 0 0,0 0 0 0 0,0 0 0 0 0,0 0 0 0 0,0 0 1 0 0,0 0-1 0 0,1 0 0 0 0,-1 0 0 0 0,0 0 0 0 0,0 0 0 0 0,1 0 1 0 0,-1-1-1 0 0,1 1 0 0 0,-1 0 0 0 0,0-1 0 0 0,1 1 0 0 0,0-1-2 0 0,22 9 20 0 0,-16-4-19 0 0,-7-4 3 0 0,0 0 0 0 0,1 0 0 0 0,-1 0 0 0 0,1 0 0 0 0,0-1 0 0 0,-1 1 0 0 0,1 0 0 0 0,-1-1 0 0 0,1 0 0 0 0,0 1 0 0 0,-1-1 0 0 0,1 0 0 0 0,0 0 0 0 0,0 1 0 0 0,0-2-5 0 0,4 2 4 0 0,-1 0 0 0 0,0-1-1 0 0,0 2 1 0 0,0-1-1 0 0,5 2-2 0 0,-4-1 0 0 0,-1 0 0 0 0,1-1 0 0 0,0 0 0 0 0,0 0 0 0 0,0 0-1 0 0,1-1 1 0 0,4 0 24 0 0,-1-2-60 0 0,0-1-49 0 0,0 0-35 0 0,-5 1 25 0 0,0 1 0 0 0,0-1 0 0 0,1 1 1 0 0,-1 1-1 0 0,0-1 0 0 0,2 0 95 0 0,0 1-104 0 0,-2 0 5 0 0,-1 0-16 0 0,0 0-42 0 0,-1 0-12 0 0,0-1-42 0 0,0 1-47 0 0,0-1-53 0 0,1 0-58 0 0,-1 0-53 0 0,0 0-47 0 0,0-1-42 0 0,1 1-148 0 0,0-1-41 0 0,0 0-180 0 0,3-2-483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04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97 8696 0 0,'0'0'197'0'0,"0"0"24"0"0,0 3 18 0 0,0 1-55 0 0,0 21-121 0 0,0-14-11 0 0,0 0 97 0 0,0 0 87 0 0,0 0 76 0 0,0-2 1 0 0,0 0 40 0 0,0 10 448 0 0,0 42 2140 0 0,0-47-2362 0 0,0-1-55 0 0,0 1-65 0 0,0-1-95 0 0,0 1-112 0 0,0-7-174 0 0,0 0-36 0 0,1 1 161 0 0,1-1-41 0 0,2-1-7 0 0,2 2 27 0 0,-3-5 99 0 0,-3-3-8 0 0,0 0-13 0 0,0 0-49 0 0,0 0-19 0 0,0 0-7 0 0,0 0-10 0 0,0 0-38 0 0,0 0-10 0 0,4 0 5 0 0,-1 0-91 0 0,1 0-5 0 0,-2 0 3 0 0,1 0 33 0 0,0-3 1 0 0,-2 2-65 0 0,0 0-1 0 0,0-1 0 0 0,0 1 1 0 0,0 0-1 0 0,0-1 0 0 0,0 1 1 0 0,0-1-1 0 0,0 1 0 0 0,0-1 1 0 0,-1 1-1 0 0,1-1 0 0 0,-1 0 1 0 0,1 1-1 0 0,-1-1 0 0 0,1 1 1 0 0,-1-1-1 0 0,0 0 0 0 0,0 0-7 0 0,0 0 2 0 0,0 0-1 0 0,0 0 0 0 0,1 0 0 0 0,-1 1 0 0 0,1-1 0 0 0,-1 0 0 0 0,1 0 0 0 0,-1 1 1 0 0,1-1-1 0 0,0 0 0 0 0,0 1 0 0 0,0-1 0 0 0,0 1-1 0 0,0-1 5 0 0,0 1-1 0 0,0-1 0 0 0,0 0 1 0 0,-1 1-1 0 0,1-1 1 0 0,0 0-1 0 0,-1 1 0 0 0,1-1 1 0 0,-1 0-1 0 0,0 0 1 0 0,1 0-1 0 0,-1 1 0 0 0,0-1-4 0 0,0-1 1 0 0,0 1 0 0 0,0-1 0 0 0,1 1 0 0 0,-1-1-1 0 0,0 1 1 0 0,1 0 0 0 0,0-1 0 0 0,0 1-1 0 0,0 0 1 0 0,0-1 0 0 0,0 1 0 0 0,0 0 0 0 0,0 0-1 0 0,1 0 1 0 0,-1 0 0 0 0,1-1-1 0 0,1 0 0 0 0,-1 0 0 0 0,0 0 0 0 0,0-1 0 0 0,0 1-1 0 0,-1-1 1 0 0,2-3 0 0 0,3-14 1 0 0,-4 13-5 0 0,0 1-1 0 0,0-1 1 0 0,1 1 0 0 0,1-3 4 0 0,8-11-53 0 0,19-28-188 0 0,-26 42 207 0 0,-3 4 11 0 0,0-1-1 0 0,1 1 0 0 0,0 1 0 0 0,-1-1 0 0 0,1 0 0 0 0,0 1 1 0 0,0 0-1 0 0,0-1 0 0 0,1 1 0 0 0,-1 0 0 0 0,1 0 24 0 0,10-6-117 0 0,1-4-56 0 0,2-2-29 0 0,-1 3 56 0 0,-4 4 62 0 0,-9 5 61 0 0,1 0 0 0 0,-1 0-1 0 0,1 0 1 0 0,0 1-1 0 0,0-1 1 0 0,0 1-1 0 0,0 0 1 0 0,-1 0 0 0 0,1 0-1 0 0,1 0 1 0 0,-1 1 23 0 0,28 0-142 0 0,-12 0 85 0 0,-1 3 44 0 0,8 10-40 0 0,-22-9 43 0 0,1 0 1 0 0,-1 0-1 0 0,0 0 1 0 0,-1 1-1 0 0,1-1 0 0 0,-1 1 1 0 0,0 0-1 0 0,2 3 10 0 0,-1 0-2 0 0,0 1 1 0 0,-1 0-1 0 0,0 1 0 0 0,0-1 0 0 0,-1 2 2 0 0,8 8 0 0 0,-8-15 0 0 0,0 0 0 0 0,-1 1 0 0 0,1-1 0 0 0,-1 1 0 0 0,1 2 0 0 0,2 19 0 0 0,6-5 22 0 0,-6 6 79 0 0,11 10 99 0 0,-13-29-166 0 0,2 8 24 0 0,-2-3 15 0 0,-1 0 36 0 0,-2 1 65 0 0,0 13 79 0 0,0-24-125 0 0,3-1-2 0 0,7 9-12 0 0,-10-10-9 0 0,-2 0-51 0 0,-6 0-13 0 0,8-1-17 0 0,-3 0 80 0 0,3 0-32 0 0,0 0-2 0 0,0 0 15 0 0,-2 0-53 0 0,-10 0-218 0 0,6 0 20 0 0,3 0 10 0 0,0 0-62 0 0,1 0-74 0 0,1 0-87 0 0,0 0 79 0 0,1 0-46 0 0,-1 0-43 0 0,1 0-38 0 0,-1 0-278 0 0,1 0-63 0 0,0 0-50 0 0,0 0-37 0 0,0 0-1533 0 0,0 0-1357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00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 48 8032 0 0,'0'0'182'0'0,"0"0"29"0"0,0 0 12 0 0,-3-2-37 0 0,-10-9-148 0 0,-1 6-38 0 0,12 1 17 0 0,0 1 38 0 0,0 0 41 0 0,0 1 43 0 0,-2 1 44 0 0,-2 0 47 0 0,2 1 124 0 0,1 0-32 0 0,-3 0 230 0 0,0 0-107 0 0,0 0-89 0 0,0 0-77 0 0,1 0-53 0 0,-23 0 602 0 0,19 0-482 0 0,4 0-128 0 0,0 0 37 0 0,-4 2-79 0 0,-3 5-20 0 0,4-2-71 0 0,-3-1 29 0 0,10-3-103 0 0,-1-1 1 0 0,1 0-1 0 0,0 1 0 0 0,0-1 0 0 0,0 1 0 0 0,0-1 1 0 0,0 1-1 0 0,0 0 0 0 0,0 0 0 0 0,0-1 1 0 0,0 1-1 0 0,0 0 0 0 0,0 0 0 0 0,1 0 1 0 0,-1 0-1 0 0,0 0 0 0 0,1 0 0 0 0,-1 0-11 0 0,-4 10 95 0 0,5-9-85 0 0,-1-1-1 0 0,1 0 0 0 0,-1 0 0 0 0,1 0 0 0 0,-1 0 0 0 0,1 0 1 0 0,-1 0-1 0 0,0 0 0 0 0,1 0 0 0 0,-1 0 0 0 0,0 0 0 0 0,0 0 0 0 0,0 0 1 0 0,1-1-1 0 0,-1 1 0 0 0,0 0 0 0 0,0 0 0 0 0,-1 0-9 0 0,-13 8 120 0 0,2 7-33 0 0,9-9-59 0 0,1-3-8 0 0,1 0 1 0 0,-1 1-1 0 0,1 0 1 0 0,0-1 0 0 0,0 1-1 0 0,0 2-20 0 0,1-2 18 0 0,-1 0 0 0 0,0 0 0 0 0,0 0 0 0 0,-1-1 0 0 0,1 1 0 0 0,-2 1-18 0 0,-13 23 85 0 0,5 3 48 0 0,6-3 25 0 0,1-13-47 0 0,-1 0 0 0 0,4 0-40 0 0,2 11-44 0 0,0 29-27 0 0,0-55 0 0 0,0 1 0 0 0,0 0 0 0 0,1 0 0 0 0,-1-1 0 0 0,1 1 0 0 0,-1-1 0 0 0,1 1 0 0 0,-1 0 0 0 0,1-1 0 0 0,0 1 0 0 0,-1-1 0 0 0,1 1 0 0 0,0-1 0 0 0,0 1 0 0 0,4 6 0 0 0,0 3-6 0 0,-5-10 0 0 0,1 0 1 0 0,-1 0-1 0 0,1 0 0 0 0,-1 0 1 0 0,1 1-1 0 0,-1-1 1 0 0,1 0-1 0 0,-1 0 1 0 0,1 0-1 0 0,0 0 1 0 0,0-1-1 0 0,0 1 1 0 0,-1 0-1 0 0,1 0 1 0 0,0 0-1 0 0,0-1 1 0 0,0 1-1 0 0,1 0 6 0 0,15 7-173 0 0,-12-6 132 0 0,-1 0-1 0 0,1-1 1 0 0,0 1 0 0 0,-1-1-1 0 0,1 0 1 0 0,3 0 41 0 0,5-1-141 0 0,4 1-77 0 0,-15-1 130 0 0,0 0 35 0 0,3 0 19 0 0,7 1 21 0 0,-8-1-53 0 0,1 0-67 0 0,-1-1-45 0 0,0 0-74 0 0,1 0-87 0 0,0 0-99 0 0,-3 0 105 0 0,1 0-48 0 0,-1 0-44 0 0,1 0-38 0 0,1-1-135 0 0,-1 0-37 0 0,9-3-1402 0 0</inkml:trace>
  <inkml:trace contextRef="#ctx0" brushRef="#br0" timeOffset="347.37">719 0 6880 0 0,'0'0'157'0'0,"0"0"23"0"0,0 0 11 0 0,-3 0-31 0 0,-5 0-319 0 0,0 0 94 0 0,2 0 83 0 0,1 0 69 0 0,0 0 48 0 0,2 0 41 0 0,-3 0 187 0 0,-5 0 579 0 0,7 0-694 0 0,-1 0-48 0 0,-4 2 174 0 0,1 1-77 0 0,-1 2-64 0 0,1 1-51 0 0,-5 6 35 0 0,-5 8 36 0 0,10-11-118 0 0,1-2 37 0 0,-5 4-13 0 0,0-3-39 0 0,-9 8 55 0 0,5 3-9 0 0,-6 16 159 0 0,9-15-126 0 0,8-12-109 0 0,-3 5 55 0 0,-5 12 109 0 0,9-15-134 0 0,0 4 49 0 0,0-6-91 0 0,-5 17 157 0 0,8-11-68 0 0,4 0 39 0 0,0-8-131 0 0,11 20 222 0 0,-2-10-165 0 0,-5-9-74 0 0,-5-4-39 0 0,0-1 0 0 0,0 0 0 0 0,1 0 0 0 0,-1 0 1 0 0,0 0-1 0 0,1 0 0 0 0,-1 0 0 0 0,1 0 0 0 0,0-1 0 0 0,1 1-19 0 0,23 3 92 0 0,-12 1-41 0 0,-12-4-40 0 0,1-1-1 0 0,-1 0 1 0 0,0 0 0 0 0,1 0-1 0 0,0 0 1 0 0,-1-1-1 0 0,1 0 1 0 0,-1 1 0 0 0,1-1-11 0 0,9 1 28 0 0,-9-1-23 0 0,-1 0 0 0 0,1 0 0 0 0,0 0-1 0 0,-1 0 1 0 0,1 0 0 0 0,-1-1 0 0 0,1 0 0 0 0,0 1 0 0 0,1-2-5 0 0,-3 1 1 0 0,20-5-11 0 0,-17 4-2 0 0,1 1 1 0 0,-1 0-1 0 0,1 0 1 0 0,0 0-1 0 0,0 1 12 0 0,17-4-23 0 0,-2-4 46 0 0,15-17 98 0 0,-20 14-55 0 0,1-2 5 0 0,4-8-27 0 0,-8 7-3 0 0,-10 11-38 0 0,0 0 1 0 0,-1 0 0 0 0,1 0 0 0 0,0-1 0 0 0,-1 1 0 0 0,0-1 0 0 0,0 1 0 0 0,0-1 0 0 0,0 0 0 0 0,-1 0 0 0 0,1-1-4 0 0,2-20-59 0 0,-3 11-10 0 0,-1-3-34 0 0,0 9 62 0 0,1-5-9 0 0,-1 4-14 0 0,-1 1-21 0 0,-2 1-39 0 0,-2-1-21 0 0,-3-4 9 0 0,3 4 14 0 0,1 0-94 0 0,1 4-9 0 0,1-1-85 0 0,2 2 64 0 0,-1 1-38 0 0,0-2-387 0 0,0 1 181 0 0,1 1-37 0 0,-2-3-608 0 0,-2-1-586 0 0,-5-4-975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58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384 1 7920 0 0,'0'0'174'0'0,"0"0"29"0"0,0 0 13 0 0,0 0-64 0 0,0 0 4 0 0,0 0 73 0 0,3 3 210 0 0,2 3-31 0 0,0 2 67 0 0,-3-1-102 0 0,-1 1 58 0 0,0-2-106 0 0,0-1-56 0 0,2 2 54 0 0,0-1-63 0 0,3 7 224 0 0,-4-8-292 0 0,-2 1 33 0 0,0 4 135 0 0,0 0-101 0 0,0-2-84 0 0,0 9 163 0 0,1-6-100 0 0,0-3-67 0 0,1-1-31 0 0,2 2-5 0 0,0-1-7 0 0,-2 0-2 0 0,0 0 29 0 0,-2 2 62 0 0,-1 12 110 0 0,1-10-134 0 0,-1 0 1 0 0,2-1 0 0 0,-1 1 0 0 0,2-1-1 0 0,0 2-193 0 0,2 4 221 0 0,-1-10-119 0 0,-2-1 1 0 0,1 1-1 0 0,-1 0 0 0 0,0 0 1 0 0,0-1-1 0 0,-1 1-102 0 0,0 17 158 0 0,0 0-43 0 0,0 55 154 0 0,0-46-110 0 0,0-25-108 0 0,-1 0-1 0 0,0 0 0 0 0,-1 0 0 0 0,0 0 1 0 0,0 1-51 0 0,0-1 46 0 0,0-1 1 0 0,0 1 0 0 0,1-1 0 0 0,1 1 0 0 0,-1 1-47 0 0,1 22 126 0 0,0 18 130 0 0,0-47-248 0 0,0-1-1 0 0,0 1 0 0 0,0 0 1 0 0,-1-1-1 0 0,1 1 0 0 0,-1 0 1 0 0,1-1-1 0 0,-1 1 0 0 0,0-1 1 0 0,1 1-1 0 0,-1-1 0 0 0,0 1 1 0 0,0-1-1 0 0,0 1 0 0 0,0-1 1 0 0,0 0-1 0 0,0 0 0 0 0,-1 1-7 0 0,-1 1 64 0 0,3-3 3 0 0,0 0 10 0 0,0 0 3 0 0,0 0 0 0 0,0 0-46 0 0,0 0-56 0 0,0 0-56 0 0,0 0-118 0 0,0 0-207 0 0,0 0 215 0 0,0 0-44 0 0,0 0-82 0 0,0 0 103 0 0,0 0-41 0 0,0 0-46 0 0,0 0-42 0 0,0 0-39 0 0,0 0-36 0 0,0 0-264 0 0,0 0-60 0 0,0 0-45 0 0,0 0-34 0 0,0 0-1461 0 0,0 0-1287 0 0</inkml:trace>
  <inkml:trace contextRef="#ctx0" brushRef="#br0" timeOffset="331.55">1 241 8208 0 0,'0'0'182'0'0,"0"0"29"0"0,0 0 13 0 0,2-3-32 0 0,5-2-203 0 0,0 1 32 0 0,4 1 95 0 0,-3 2 27 0 0,0 1 69 0 0,1 0 79 0 0,0 0 94 0 0,-6 0-230 0 0,9-2 347 0 0,-3-3-90 0 0,4-2-1 0 0,2 4-141 0 0,0 1-68 0 0,17-9 192 0 0,-1 6-12 0 0,4-6-12 0 0,-15 8-213 0 0,14-4 121 0 0,-8-1-57 0 0,-14 4-105 0 0,0 0 0 0 0,0 2 1 0 0,1-1-1 0 0,5 1-116 0 0,8-2 156 0 0,22-7 67 0 0,0 6-37 0 0,0-6-8 0 0,-3 6-32 0 0,-21 0-116 0 0,-14 2-30 0 0,1 1 0 0 0,0 1 0 0 0,0 0 0 0 0,2 0 0 0 0,7-1-32 0 0,-1-1-54 0 0,3-3-66 0 0,8-5-120 0 0,-9 3 75 0 0,-15 7 75 0 0,-3 0-7 0 0,0 1-25 0 0,-1-1-61 0 0,0 0-75 0 0,1 0-89 0 0,-2 0 47 0 0,1 0-47 0 0,-1 0-43 0 0,1 0-36 0 0,0-1-134 0 0,0 0-37 0 0,4-3-1385 0 0,-6 5 2012 0 0</inkml:trace>
  <inkml:trace contextRef="#ctx0" brushRef="#br0" timeOffset="732">879 17 7344 0 0,'0'0'165'0'0,"0"0"22"0"0,3 0 9 0 0,10 3-20 0 0,-5 3-140 0 0,-7-5-36 0 0,0 1-1 0 0,0-1 1 0 0,0 0 0 0 0,0 1-1 0 0,-1-1 1 0 0,1 1 0 0 0,-1 0 0 0 0,1-1-1 0 0,-1 1 1 0 0,0-1 0 0 0,1 1-1 0 0,-1 1 1 0 0,0 4 27 0 0,0 0 34 0 0,0-6-49 0 0,1 1 144 0 0,1 1 178 0 0,3 4-18 0 0,5 13 482 0 0,-4-5-367 0 0,-3-6-196 0 0,-1-2-90 0 0,-1-6-132 0 0,1 9 266 0 0,0-2-74 0 0,-2-1-32 0 0,-1 3 6 0 0,0-1-9 0 0,1-1-8 0 0,1 1 26 0 0,1 2 68 0 0,2 7-34 0 0,2 3 76 0 0,11 46 790 0 0,-15-37-579 0 0,-2-24-369 0 0,0 0-1 0 0,1 0 1 0 0,-1 0 0 0 0,2 4-140 0 0,11 26 486 0 0,-10-30-401 0 0,-1 0 0 0 0,1-1 0 0 0,-1 1 0 0 0,-1 0 0 0 0,1 0 0 0 0,-1 0 0 0 0,0 0 0 0 0,0 0 1 0 0,-1 1-86 0 0,0 31 442 0 0,0-6-3 0 0,0 41 642 0 0,0-27-508 0 0,-2-40-414 0 0,-9 4-7 0 0,8-7-7 0 0,3-3-1 0 0,0 0-2 0 0,0 0-12 0 0,0 0-2 0 0,0 0 0 0 0,0 0-5 0 0,3-3-24 0 0,-3 3-94 0 0,1 0 0 0 0,-1-1-1 0 0,1 1 1 0 0,-1-1 0 0 0,0 1 0 0 0,1 0 0 0 0,-1-1 0 0 0,0 1 0 0 0,0-1 0 0 0,1 1 0 0 0,-1-1-1 0 0,0 1 1 0 0,0-1 0 0 0,1 1 0 0 0,-1-1 0 0 0,0 1 0 0 0,0-1 0 0 0,0 0 0 0 0,0 1 0 0 0,0-1 0 0 0,0 1-1 0 0,0-1 1 0 0,0 1 0 0 0,0-1 0 0 0,0 1 0 0 0,0-1 0 0 0,0 1 0 0 0,-1-1 0 0 0,1 1 0 0 0,0-1-1 0 0,0 1 1 0 0,-1-1 0 0 0,1 1 0 0 0,0-1-5 0 0,-4-10 59 0 0,2-6-58 0 0,4 1-68 0 0,5-3 8 0 0,-2 9 27 0 0,-3-7-22 0 0,-8-1 36 0 0,2 5 16 0 0,4 11 2 0 0,0 1 0 0 0,1-1 0 0 0,-1 1 0 0 0,1-1 0 0 0,-1 1 0 0 0,1-1 0 0 0,0 1 0 0 0,-1 0 0 0 0,1-1 0 0 0,0 1 0 0 0,0 0 0 0 0,0 0 0 0 0,0-1 0 0 0,0 1 0 0 0,1 0 0 0 0,0-1 0 0 0,10-12 0 0 0,-5 3-2 0 0,-1 1-18 0 0,2 0-39 0 0,-3 3-12 0 0,1 0-34 0 0,8-10-162 0 0,-3 0 58 0 0,-4 6 70 0 0,1 2-5 0 0,0 4 35 0 0,9 0-29 0 0,-5 3 79 0 0,26-14-147 0 0,-36 15 198 0 0,6-2-24 0 0,0 1 1 0 0,0-1-1 0 0,0 2 0 0 0,0-1 1 0 0,8 0 31 0 0,-14 2-7 0 0,0 0 1 0 0,-1 0-1 0 0,1 1 0 0 0,0-1 1 0 0,-1 0-1 0 0,1 0 0 0 0,0 1 1 0 0,-1-1-1 0 0,1 1 1 0 0,0 0-1 0 0,-1-1 0 0 0,1 1 1 0 0,-1 0-1 0 0,1 0 0 0 0,0 1 7 0 0,6 3-30 0 0,1-1-7 0 0,16 10 10 0 0,-1 0 15 0 0,-9-5-47 0 0,-15-7 59 0 0,1-1 0 0 0,0 0 0 0 0,0 0 0 0 0,-1 0 0 0 0,1 0 0 0 0,-1 1 1 0 0,1-1-1 0 0,-1 0 0 0 0,1 0 0 0 0,-1 1 0 0 0,0-1 0 0 0,0 1 0 0 0,3 9-14 0 0,0-1-3 0 0,10 25-26 0 0,-8-27 42 0 0,1 2-30 0 0,-3 4-51 0 0,-3 7 22 0 0,0 1-44 0 0,0 0-60 0 0,0-1-80 0 0,0-6 29 0 0,0-1-48 0 0,0 1-53 0 0,0-1-58 0 0,-1-9 180 0 0,-1 3-66 0 0,0-7 130 0 0,0 0-67 0 0,1-1 0 0 0,-1 1-57 0 0,0-1-68 0 0,0 0-75 0 0,2 0 39 0 0,-1 0-51 0 0,1 0-44 0 0,-1 0-40 0 0,1 0-142 0 0,0 0-39 0 0,0 0-172 0 0,0 0-464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57.9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1 9960 0 0,'0'0'222'0'0,"0"0"30"0"0,0 0 20 0 0,0 2-24 0 0,0 17-227 0 0,0-1 38 0 0,0 19 160 0 0,0-9 19 0 0,0 0 51 0 0,0 31 396 0 0,1-52-600 0 0,-1-1 1 0 0,1 1 0 0 0,0-1-1 0 0,1 0 1 0 0,1 5-86 0 0,3 13 211 0 0,-4-2-51 0 0,-3 4 70 0 0,1 5 121 0 0,4-1 61 0 0,1-13-196 0 0,-3-11-107 0 0,0 1-1 0 0,-1 0 0 0 0,0-1 1 0 0,0 1-1 0 0,0 0 1 0 0,-1 0-109 0 0,0 24 398 0 0,0 38 412 0 0,0-48-531 0 0,0-1 43 0 0,1-7-167 0 0,0-3-49 0 0,1-1-27 0 0,2 2-20 0 0,3 9 44 0 0,-6-11-25 0 0,-1 4 40 0 0,1-7-66 0 0,0 0 0 0 0,0 0 0 0 0,0 0-1 0 0,1 0 1 0 0,1 3-52 0 0,-1-4 30 0 0,-1 1-1 0 0,0-1 1 0 0,1 0 0 0 0,-2 1-1 0 0,1 3-29 0 0,-1 4 62 0 0,0 9 49 0 0,0-22-106 0 0,0 1 0 0 0,1 0 0 0 0,-1 0 0 0 0,-1 0 0 0 0,1 0 0 0 0,0 0-1 0 0,0-1 1 0 0,0 1 0 0 0,0 0 0 0 0,-1 0 0 0 0,1 0 0 0 0,0 0 0 0 0,-1-1-1 0 0,1 2-4 0 0,-1-2 2 0 0,0 1 1 0 0,1-1-1 0 0,-1 0 0 0 0,1 1 0 0 0,-1-1 0 0 0,0 0 0 0 0,1 0 0 0 0,-1 0 0 0 0,0 0 0 0 0,1 1 0 0 0,-1-1 0 0 0,0 0 0 0 0,0 0 0 0 0,1 0 0 0 0,-1 0-2 0 0,-2 0-97 0 0,3 0 19 0 0,0 0-82 0 0,0 0 49 0 0,0 0-33 0 0,0 0-38 0 0,0 0-42 0 0,0 0-46 0 0,0 0-44 0 0,0 0-40 0 0,0 0-35 0 0,0 0-255 0 0,-1 0-59 0 0,1 0-48 0 0,-1 0-33 0 0,-4 0-1408 0 0,-4 0-1249 0 0</inkml:trace>
  <inkml:trace contextRef="#ctx0" brushRef="#br0" timeOffset="200.12">1 432 11488 0 0,'2'-3'264'0'0,"9"-7"34"0"0,-8 7-77 0 0,0 2-76 0 0,-1 0-48 0 0,1 2-49 0 0,0-1-26 0 0,-1-2 40 0 0,1-3 6 0 0,-1 0-40 0 0,28-11-17 0 0,-5 6 26 0 0,-2 5 40 0 0,6-1 49 0 0,-5-8 2 0 0,-15 10-87 0 0,1 1 0 0 0,0 0 0 0 0,1 0 0 0 0,0 1-41 0 0,5-2 94 0 0,1 0 0 0 0,8-5-94 0 0,-15 6 29 0 0,1-1 0 0 0,0 2 1 0 0,0-1-1 0 0,0 2 0 0 0,0-1 1 0 0,0 2-1 0 0,3-1-29 0 0,12 0 9 0 0,6-6-71 0 0,-7 2-5 0 0,-13 4 8 0 0,1 0 1 0 0,10 0 58 0 0,-23 1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56.2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272 1 9648 0 0,'0'0'216'0'0,"0"0"32"0"0,0 0 12 0 0,0 0-106 0 0,0 2-79 0 0,1 7 7 0 0,1-4-11 0 0,2 3 147 0 0,0-3-22 0 0,-2 0 44 0 0,0 1 41 0 0,-1 2 40 0 0,-1 16 551 0 0,0 1-117 0 0,0-1-110 0 0,0 1-99 0 0,0 0-92 0 0,0 0-83 0 0,0-1-74 0 0,0 1-65 0 0,0-2-72 0 0,0-1-41 0 0,0 23 27 0 0,0 100 17 0 0,0-114-75 0 0,0-1 58 0 0,0-6 20 0 0,0-1 55 0 0,-1-13-140 0 0,0-1-1 0 0,0 1 0 0 0,-1-1 1 0 0,-2 9-81 0 0,-2 4 126 0 0,4-1-34 0 0,2-17-87 0 0,0-1 0 0 0,0 1 1 0 0,0-1-1 0 0,1 1 0 0 0,-1-1 0 0 0,1 0 0 0 0,1 2-5 0 0,4 11 0 0 0,-1-1 0 0 0,-3 21 0 0 0,-2-27-10 0 0,0-5-30 0 0,0-2-69 0 0,0-1-48 0 0,0-1-208 0 0,0 0 195 0 0,0 0-39 0 0,0 0-74 0 0,0 0 94 0 0,0 0-38 0 0,0 0-41 0 0,0 0-38 0 0,0 0-408 0 0,0 0 103 0 0,0 0-53 0 0,0 0-776 0 0,0 0-608 0 0,0 0-1157 0 0</inkml:trace>
  <inkml:trace contextRef="#ctx0" brushRef="#br0" timeOffset="449.35">0 352 5344 0 0,'0'0'157'0'0,"3"0"-9"0"0,10 0-117 0 0,-3 1-10 0 0,-4 1 55 0 0,-2 0-123 0 0,-1 0 103 0 0,1 0 81 0 0,-1 0 66 0 0,4 1 245 0 0,9 0 744 0 0,-10-4-892 0 0,-1-1-76 0 0,14-9 394 0 0,7 6-30 0 0,-10-1-193 0 0,0 0 20 0 0,3 4-75 0 0,-6 2-161 0 0,1-2 37 0 0,-2-1 55 0 0,-1 1 1 0 0,0-2 0 0 0,1 0-272 0 0,6-3 324 0 0,3-3-24 0 0,3 0-101 0 0,-18 9-163 0 0,-1-1 0 0 0,0 1 0 0 0,1 0 0 0 0,-1 1 1 0 0,1-1-1 0 0,1 1-36 0 0,0 0 39 0 0,0-1 0 0 0,1 1 0 0 0,-1-2 0 0 0,0 1 0 0 0,0-1 0 0 0,1-1-39 0 0,13-4 42 0 0,-4 2-86 0 0,0-1-101 0 0,-8 4 26 0 0,0 1-36 0 0,1 0-40 0 0,0 0-43 0 0,-4 1-184 0 0,0 0-110 0 0,-1 0 74 0 0,-1 0-43 0 0,4-2-588 0 0,0-3-463 0 0,2-4-882 0 0</inkml:trace>
  <inkml:trace contextRef="#ctx0" brushRef="#br0" timeOffset="856.95">783 49 7344 0 0,'0'0'165'0'0,"0"0"22"0"0,0 0 9 0 0,3 0-20 0 0,3 1-140 0 0,-2 1 56 0 0,-2 2 74 0 0,-1 2 89 0 0,-1-6-245 0 0,0 0-1 0 0,0 0 1 0 0,0 0 0 0 0,0 0 0 0 0,0 1-1 0 0,0-1 1 0 0,0 0 0 0 0,0 0-1 0 0,0 0 1 0 0,0 0 0 0 0,0 0 0 0 0,0 0-1 0 0,0 0 1 0 0,0 0 0 0 0,0 0-1 0 0,0 0 1 0 0,0 1 0 0 0,0-1 0 0 0,0 0-1 0 0,0 0 1 0 0,0 0 0 0 0,0 0-1 0 0,0 0 1 0 0,0 0 0 0 0,0 0-1 0 0,0 0 1 0 0,0 0 0 0 0,0 0 0 0 0,0 0-1 0 0,0 0 1 0 0,1 1 0 0 0,-1-1-1 0 0,0 0 1 0 0,0 0 0 0 0,0 0 0 0 0,0 0-1 0 0,0 0 1 0 0,0 0 0 0 0,0 0-1 0 0,0 0 1 0 0,0 0 0 0 0,0 0 0 0 0,0 0-1 0 0,1 0 1 0 0,-1 0 0 0 0,0 0-1 0 0,0 0 1 0 0,0 0 0 0 0,0 0-1 0 0,0 0 1 0 0,0 0 0 0 0,0 0 0 0 0,0 0-1 0 0,0 0 1 0 0,0 0 0 0 0,1 0-1 0 0,-1 0-9 0 0,0 0 22 0 0,1 0 0 0 0,-1-1 0 0 0,0 1 0 0 0,1 0 0 0 0,-1 0 0 0 0,1 0 0 0 0,-1 0 0 0 0,1 1 0 0 0,-1-1 0 0 0,1 0 0 0 0,-1 0 0 0 0,0 0 0 0 0,1 0 0 0 0,-1 0 0 0 0,1 0 0 0 0,-1 1 0 0 0,0-1 0 0 0,1 0 0 0 0,-1 0-1 0 0,1 1 1 0 0,-1-1 0 0 0,0 0 0 0 0,0 1 0 0 0,1-1 0 0 0,-1 0 0 0 0,0 1 0 0 0,1-1 0 0 0,-1 0 0 0 0,0 1 0 0 0,0-1 0 0 0,0 1 0 0 0,1-1 0 0 0,-1 0 0 0 0,0 1 0 0 0,0-1 0 0 0,0 1 0 0 0,0-1 0 0 0,0 1 0 0 0,0-1 0 0 0,0 0 0 0 0,0 1-1 0 0,0-1 1 0 0,0 1 0 0 0,0-1 0 0 0,0 1 0 0 0,0-1 0 0 0,0 1-22 0 0,0 1 70 0 0,0-1 0 0 0,0 1-1 0 0,0 0 1 0 0,1 0-1 0 0,-1 0 1 0 0,0-1 0 0 0,1 1-1 0 0,0 0 1 0 0,0 1-70 0 0,4 5 241 0 0,0 2 94 0 0,-2 4 84 0 0,-3-7-191 0 0,2 0-54 0 0,0 1-20 0 0,2 2 8 0 0,1 6 70 0 0,-4-11-119 0 0,0 1 0 0 0,0-1 1 0 0,-1 1-1 0 0,0 4-113 0 0,0-5 111 0 0,0 1 0 0 0,0 0 0 0 0,1-1 1 0 0,1 4-112 0 0,8 23 445 0 0,-4 0-12 0 0,4 0-7 0 0,-4 0-2 0 0,4 0-15 0 0,-4-3-61 0 0,4-7-27 0 0,-4 7-8 0 0,4 3-10 0 0,-8-25-241 0 0,7 26 275 0 0,-4-21-185 0 0,0 0 42 0 0,0-4-79 0 0,-4-7-96 0 0,0 1 1 0 0,0-1-1 0 0,0 1 1 0 0,0-1-1 0 0,0 1 1 0 0,-1-1 0 0 0,1 1-1 0 0,-1 0 1 0 0,1-1-1 0 0,-1 1 1 0 0,0 0-1 0 0,1-1 1 0 0,-1 1-1 0 0,0 0-19 0 0,0 4 109 0 0,1 3-79 0 0,-1 3-11 0 0,0-8 31 0 0,0 0 41 0 0,0 0 25 0 0,0-1 42 0 0,-1 0 50 0 0,1 0 55 0 0,-3-3-199 0 0,-10 0-10 0 0,12 0-53 0 0,0 0-1 0 0,0 0 1 0 0,0 0 0 0 0,0 0 0 0 0,1 0-1 0 0,-1 0 1 0 0,0 0 0 0 0,0-1 0 0 0,0 1-1 0 0,0 0 1 0 0,1 0 0 0 0,-1-1 0 0 0,0 1-1 0 0,0-1 0 0 0,-5-12 0 0 0,1 5-1 0 0,-1-2-34 0 0,4-4-59 0 0,1 2 9 0 0,1 9 62 0 0,0-1 1 0 0,-1 1 0 0 0,1 0-1 0 0,1 0 1 0 0,-1-1-1 0 0,0 1 1 0 0,1 0-1 0 0,0 0 1 0 0,-1 0-1 0 0,2-1 23 0 0,0 0-20 0 0,-1 1-1 0 0,1-1 0 0 0,0 0 0 0 0,-1 1 0 0 0,0-1 1 0 0,0 0-1 0 0,0 0 0 0 0,0 0 0 0 0,-1 0 0 0 0,1-3 21 0 0,-1 3-23 0 0,1 1 0 0 0,0-1 0 0 0,0 1 0 0 0,0 0 0 0 0,0 0 0 0 0,1-1 0 0 0,-1 1 0 0 0,1 0 0 0 0,0 0 0 0 0,0 0 0 0 0,0 1 0 0 0,0-1 0 0 0,1 0 0 0 0,-1 1 0 0 0,1-1 0 0 0,-1 1 0 0 0,1 0 0 0 0,0 0-1 0 0,2-1 24 0 0,-4 2-20 0 0,1 0 0 0 0,0 0 0 0 0,0 0-1 0 0,0 0 1 0 0,0 0 0 0 0,0 0-1 0 0,0 1 1 0 0,0-1 0 0 0,0 1-1 0 0,1-1 1 0 0,0 1 20 0 0,-1 0-10 0 0,-1 0-1 0 0,1-1 0 0 0,0 1 1 0 0,0 0-1 0 0,-1-1 1 0 0,1 1-1 0 0,0-1 0 0 0,-1 0 1 0 0,1 0-1 0 0,1 0 11 0 0,9-4-49 0 0,-1 9 4 0 0,-9-3 38 0 0,-1 0 1 0 0,1 0-1 0 0,0 0 1 0 0,-1 0-1 0 0,1-1 1 0 0,0 1-1 0 0,0-1 1 0 0,0 1-1 0 0,0-1 1 0 0,0 0-1 0 0,1 0 7 0 0,17 2-6 0 0,-15-1 21 0 0,-1 1 0 0 0,1-1 0 0 0,-1 1 0 0 0,0 0 0 0 0,3 1-15 0 0,21 17 64 0 0,-9-2-88 0 0,5 8-56 0 0,-13-7-16 0 0,-2-11 56 0 0,-7-7 35 0 0,0 1 0 0 0,0 0 0 0 0,0-1 0 0 0,0 1 0 0 0,-1 0 0 0 0,1 0 0 0 0,-1 0 0 0 0,1 0-1 0 0,-1 0 1 0 0,0 1 0 0 0,1 0 5 0 0,11 18 0 0 0,1 3 0 0 0,-9-5 0 0 0,8-3 0 0 0,-10-13-15 0 0,0 1 1 0 0,0-1-1 0 0,0 1 0 0 0,-1 0 0 0 0,0 0 0 0 0,1 3 15 0 0,0-1-55 0 0,1 1-38 0 0,-2-2-10 0 0,0 0-34 0 0,0 0-38 0 0,1 0-44 0 0,-1-1-49 0 0,1 0-54 0 0,0 0-59 0 0,0-1-64 0 0,-3-2 63 0 0,1-1-54 0 0,-1 1-51 0 0,1-1-43 0 0,-1 0-154 0 0,0 1-43 0 0,0-1-186 0 0,0 0-504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1:52.9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1 129 9728 0 0,'0'0'222'0'0,"0"0"30"0"0,0 0 18 0 0,0 0-117 0 0,2 2-80 0 0,3 2-37 0 0,4 3-26 0 0,4-2-10 0 0,-10 1 9 0 0,-1-1 56 0 0,10 2 288 0 0,-11-7-321 0 0,0 0 0 0 0,0 1 0 0 0,0-1-1 0 0,0 1 1 0 0,0-1 0 0 0,0 1 0 0 0,0 0 0 0 0,0-1 0 0 0,0 1 0 0 0,0 0 0 0 0,-1 0-1 0 0,1-1 1 0 0,0 1 0 0 0,0 0 0 0 0,-1 0 0 0 0,1 1-32 0 0,4 8 334 0 0,-1-1-46 0 0,6 3 81 0 0,-4-4-151 0 0,0-2-42 0 0,16 25 431 0 0,-16-20-396 0 0,2 0 65 0 0,11 21 251 0 0,7 23 107 0 0,-7-17-211 0 0,-15-29-298 0 0,-1 1 0 0 0,0 0 0 0 0,0-1 1 0 0,-1 1-126 0 0,1 0 110 0 0,0 0 1 0 0,0-1 0 0 0,0 1-1 0 0,1-1-110 0 0,-2-6 25 0 0,39 74 665 0 0,-20-42-349 0 0,-14-22-232 0 0,2 11 125 0 0,0 0-27 0 0,-2-11-145 0 0,-1-5-13 0 0,-5-7-35 0 0,0 1-1 0 0,0-1 0 0 0,0 0 0 0 0,0 1 0 0 0,0-1 0 0 0,0 1 1 0 0,-1-1-1 0 0,1 1 0 0 0,-1 0 0 0 0,1-1 0 0 0,-1 1 1 0 0,1-1-1 0 0,-1 1 0 0 0,0 0 0 0 0,0 0 0 0 0,0 0-13 0 0,2 9 93 0 0,5 3 1 0 0,-6-13-82 0 0,0 1 0 0 0,0-1 0 0 0,-1 1-1 0 0,1-1 1 0 0,0 1 0 0 0,-1-1 0 0 0,1 1-1 0 0,-1-1 1 0 0,1 1 0 0 0,-1 0 0 0 0,0-1-1 0 0,0 1-11 0 0,0 1 96 0 0,0-3-4 0 0,0 2-17 0 0,0 9-10 0 0,0-8-1 0 0,0-3 11 0 0,-2 0 45 0 0,-9 0 21 0 0,11 0-138 0 0,0 0-1 0 0,0 0 1 0 0,0 0 0 0 0,0 0-1 0 0,-1 0 1 0 0,1 0-1 0 0,0 0 1 0 0,0 0-1 0 0,0 0 1 0 0,0 0-1 0 0,0 0 1 0 0,0 0-1 0 0,0 0 1 0 0,0 0-1 0 0,0 0 1 0 0,0 0-1 0 0,-1 0 1 0 0,1 0-1 0 0,0 0 1 0 0,0 0-1 0 0,0 0 1 0 0,0 0-1 0 0,0 0 1 0 0,0 0 0 0 0,0-1-1 0 0,0 1 1 0 0,0 0-1 0 0,0 0 1 0 0,0 0-1 0 0,0 0 1 0 0,-1 0-1 0 0,1 0 1 0 0,0 0-1 0 0,0 0 1 0 0,0 0-1 0 0,0 0 1 0 0,0 0-1 0 0,0 0 1 0 0,0 0-1 0 0,0-1 1 0 0,0 1-1 0 0,0 0 1 0 0,0 0 0 0 0,0 0-1 0 0,0 0 1 0 0,0 0-1 0 0,0 0 1 0 0,0 0-1 0 0,0 0 1 0 0,0 0-1 0 0,0-1 1 0 0,0 1-1 0 0,0 0 1 0 0,0 0-1 0 0,0 0 1 0 0,0 0-1 0 0,0 0-2 0 0,0-19 37 0 0,0 4-44 0 0,0-14-122 0 0,0 17 122 0 0,0 9 9 0 0,0 0 0 0 0,1 1 0 0 0,-1-1 0 0 0,0 0 0 0 0,1 0 0 0 0,0 0 1 0 0,0 0-1 0 0,0 0-2 0 0,9-13 57 0 0,-8 13-41 0 0,0 0 0 0 0,0 0 0 0 0,0 0 0 0 0,0-1-1 0 0,-1 1 1 0 0,1 0 0 0 0,0-2-16 0 0,1-8 37 0 0,2-2-26 0 0,5-5-80 0 0,-6 15 40 0 0,0-1 1 0 0,0 1-1 0 0,0 0 1 0 0,0 1-1 0 0,1-1 1 0 0,0 1-1 0 0,0 0 0 0 0,0 0 1 0 0,0 0-1 0 0,1 0 1 0 0,0 1-1 0 0,-1 0 1 0 0,1 1-1 0 0,0-1 1 0 0,3 0 28 0 0,10-8-33 0 0,-15 8 29 0 0,0 1 0 0 0,1-1 0 0 0,-1 1 0 0 0,1 0-1 0 0,2-1 5 0 0,5 0 6 0 0,-10 3-10 0 0,1 0 0 0 0,-1-1 0 0 0,1 1 0 0 0,0 1 0 0 0,-1-1-1 0 0,1 0 1 0 0,-1 1 0 0 0,1-1 0 0 0,-1 1 0 0 0,1 0 0 0 0,-1 0 0 0 0,0 0 0 0 0,1 0 0 0 0,-1 0 0 0 0,0 1 0 0 0,0-1 0 0 0,1 0-1 0 0,-1 1 1 0 0,1 1 4 0 0,-1-1-3 0 0,1 0-1 0 0,0 0 0 0 0,-1 0 1 0 0,1-1-1 0 0,0 1 0 0 0,0-1 1 0 0,0 0-1 0 0,0 0 0 0 0,0 0 1 0 0,3 1 3 0 0,-4-2-2 0 0,0 0 0 0 0,1 1 0 0 0,-1-1 0 0 0,0 1 0 0 0,0 0 0 0 0,0 0 0 0 0,0 0 0 0 0,0 0 0 0 0,0 0 0 0 0,0 0 0 0 0,0 0 0 0 0,0 1 0 0 0,0-1 0 0 0,-1 1 0 0 0,1 0 0 0 0,-1-1 0 0 0,1 1 0 0 0,-1 0 0 0 0,1 0 0 0 0,-1 0 0 0 0,0 0 0 0 0,0 0 0 0 0,0 0 0 0 0,0 1 2 0 0,2 10-23 0 0,-2-11 20 0 0,-1 0 1 0 0,1 1-1 0 0,-1-1 1 0 0,1 0-1 0 0,0 1 0 0 0,0-1 1 0 0,0 0-1 0 0,0 0 0 0 0,0 0 1 0 0,0 0-1 0 0,1 0 1 0 0,-1 0-1 0 0,1 0 0 0 0,0 0 3 0 0,7 9-4 0 0,8 20-67 0 0,-14-25 74 0 0,10 29-3 0 0,-10-25 0 0 0,0 9 0 0 0,-3-18 0 0 0,0 1 0 0 0,0-1 0 0 0,0 1 0 0 0,0-1 0 0 0,0 0 0 0 0,0 1 0 0 0,1-1 0 0 0,-1 1 0 0 0,1-1 0 0 0,-1 1 0 0 0,4 3 0 0 0,0 6 0 0 0,-4-10-2 0 0,0 0-1 0 0,0 0 0 0 0,-1-1 0 0 0,1 1 0 0 0,-1 0 0 0 0,1 0 1 0 0,0 0-1 0 0,-1 0 0 0 0,0 0 0 0 0,1-1 0 0 0,-1 1 0 0 0,1 0 0 0 0,-1 0 1 0 0,0-1-1 0 0,0 1 3 0 0,1-1 0 0 0,-2 3-214 0 0,4-1-42 0 0,2 2 128 0 0,-1-1-65 0 0,-1-1-89 0 0,-1-1 87 0 0,0 0-41 0 0,0 0-46 0 0,-1-1-43 0 0,1 1-39 0 0,-1-1-36 0 0,0 0-258 0 0,1 1-58 0 0,-1-1-47 0 0,0 0-33 0 0,0 0-1425 0 0,0 0-1259 0 0</inkml:trace>
  <inkml:trace contextRef="#ctx0" brushRef="#br0" timeOffset="368.52">1375 416 9184 0 0,'-4'-3'60'0'0,"-5"-6"33"0"0,3 7-18 0 0,-1 1 94 0 0,1 0-36 0 0,0 1 41 0 0,-14-3 18 0 0,-2-7-128 0 0,19 9-66 0 0,-1 0 0 0 0,1 0 0 0 0,-1 0 1 0 0,1 1-1 0 0,0-1 0 0 0,-1 1 0 0 0,1 0 1 0 0,-1 0-1 0 0,-1 0 2 0 0,-10 2 19 0 0,5-2 42 0 0,-1 0 82 0 0,9 0-90 0 0,0 0 1 0 0,0-1-1 0 0,0 1 0 0 0,0 1 0 0 0,0-1 1 0 0,0 0-1 0 0,0 0 0 0 0,0 1 0 0 0,0-1 1 0 0,0 1-1 0 0,0 0-53 0 0,-13 6 378 0 0,-1 1 47 0 0,0 0 79 0 0,-1 1 101 0 0,0 4-7 0 0,0 4-111 0 0,2-1-162 0 0,7-8-211 0 0,-2-1-34 0 0,2-2-13 0 0,6-4-51 0 0,1 0 1 0 0,-1 0-1 0 0,1 0 0 0 0,-1 0 0 0 0,1 0 0 0 0,0 0 1 0 0,-1 0-1 0 0,1 0 0 0 0,-1 2-16 0 0,-2 4 82 0 0,0 4 34 0 0,-23 47 380 0 0,23-47-304 0 0,-1 0-50 0 0,-2 4-12 0 0,3 0-61 0 0,3-13-66 0 0,1 0 0 0 0,0 0 0 0 0,0 0 0 0 0,0 0 0 0 0,0 0 0 0 0,0 0 0 0 0,0 0 0 0 0,1 0 0 0 0,-1 0 0 0 0,0 0 0 0 0,1 0 0 0 0,0 0 0 0 0,-1 0 1 0 0,2 1-4 0 0,1 4-5 0 0,4 6 41 0 0,-6-11-22 0 0,0 1 0 0 0,0-1 0 0 0,0 0 0 0 0,1 0 0 0 0,-1 0-1 0 0,1 0 1 0 0,0 0 0 0 0,0 0 0 0 0,-1 0 0 0 0,1 0 0 0 0,1 0-14 0 0,29 14 173 0 0,-29-15-157 0 0,0 0-1 0 0,0 0 1 0 0,0-1 0 0 0,0 1-1 0 0,-1-1 1 0 0,1 0 0 0 0,0 0 0 0 0,0 0-1 0 0,0 0 1 0 0,3-1-16 0 0,10 1 62 0 0,-6 0-36 0 0,-7 1-21 0 0,1-1 0 0 0,0 0 0 0 0,-1 0 0 0 0,1 0 0 0 0,0 0 0 0 0,-1-1 0 0 0,1 0 0 0 0,0 1 0 0 0,1-2-4 0 0,6-2 1 0 0,0 0 0 0 0,-1 0 1 0 0,1-1-1 0 0,-1-1 0 0 0,1 0-2 0 0,6-6 58 0 0,0-1 0 0 0,10-10-58 0 0,1-7 32 0 0,-25 26-33 0 0,-1 0-1 0 0,1 0 1 0 0,-1 0 0 0 0,1-1 0 0 0,-1 1-1 0 0,0-2 2 0 0,14-42 11 0 0,-15 44 0 0 0,0-1-1 0 0,0 1 0 0 0,0 0 1 0 0,-1 0-1 0 0,0-4-10 0 0,0 2 0 0 0,0 1 1 0 0,0 0-1 0 0,-1 0 0 0 0,0 0 0 0 0,-1-4 0 0 0,-9-13-21 0 0,10 17-43 0 0,-1-1 37 0 0,-4-13 7 0 0,3 13-28 0 0,-1 0-53 0 0,1 1-37 0 0,-1 1-62 0 0,-1 0-73 0 0,-1 1-84 0 0,4 2 108 0 0,1 1-39 0 0,-3-1-387 0 0,2 0 93 0 0,0 0-53 0 0,-3 0-745 0 0,-2-4-588 0 0,-2-4-1117 0 0</inkml:trace>
  <inkml:trace contextRef="#ctx0" brushRef="#br0" timeOffset="968.87">1455 288 8088 0 0,'0'0'182'0'0,"0"0"29"0"0,0 0 12 0 0,0 3-37 0 0,-1 1-143 0 0,1-4-39 0 0,14 25-13 0 0,-10-15 54 0 0,-1-4 48 0 0,0-1 53 0 0,1 2 55 0 0,0 0 58 0 0,4 4 85 0 0,-3-2-89 0 0,0-1 36 0 0,2 1 54 0 0,0-1 69 0 0,-5-6-313 0 0,-1-1 0 0 0,1 1 0 0 0,-1 0 0 0 0,0 0 0 0 0,0-1 0 0 0,1 1 0 0 0,-1 0 0 0 0,0 1-101 0 0,9 15 671 0 0,-2-8-454 0 0,5 2 85 0 0,-4-3-48 0 0,1 1 37 0 0,8 13 390 0 0,-11-12-471 0 0,7 9 154 0 0,0-3-45 0 0,-3-7-150 0 0,0 1 1 0 0,-3-2-28 0 0,-1-2 5 0 0,1 1 36 0 0,-5-6-124 0 0,0 1 1 0 0,-1-1 0 0 0,1 0-1 0 0,0 0 1 0 0,0-1 0 0 0,0 1-1 0 0,2 0-59 0 0,13 5 218 0 0,-7-3-123 0 0,-1 1-35 0 0,2 0 69 0 0,1 1 0 0 0,-1-2 0 0 0,1 0-1 0 0,0-1 1 0 0,8 2-129 0 0,-7-3 172 0 0,1 0-1 0 0,13-1-171 0 0,-8-1 173 0 0,14-1 44 0 0,-32 1-202 0 0,0-1-1 0 0,1 1 1 0 0,-1-1-1 0 0,0 0 1 0 0,0 0-1 0 0,0 0 1 0 0,0 0-1 0 0,0 0 1 0 0,0-1-1 0 0,0 1 1 0 0,0 0-1 0 0,-1-1 1 0 0,2 0-15 0 0,0-1 20 0 0,0 1 0 0 0,0-1 0 0 0,0 1 0 0 0,0 0 1 0 0,1 0-1 0 0,0 0-20 0 0,0 0 16 0 0,-1 0 0 0 0,1 0 1 0 0,-1 0-1 0 0,0 0 0 0 0,1-1 0 0 0,0 0-16 0 0,18-21 62 0 0,-18 20-62 0 0,-1 0 1 0 0,0-1-1 0 0,0 1 0 0 0,-1-1 1 0 0,1 1-1 0 0,-1-1 0 0 0,1-1 0 0 0,13-42 54 0 0,-12 22-91 0 0,-5-11-98 0 0,1 20 91 0 0,0-15-218 0 0,0 29 118 0 0,0 3-2 0 0,0 0-12 0 0,0 0-2 0 0,0 0 0 0 0,0 0 6 0 0,0 3 22 0 0,0 1 85 0 0,0-2 25 0 0,0 1 1 0 0,0-1-1 0 0,0 0 1 0 0,0 1-1 0 0,0-1 0 0 0,-1 1 1 0 0,1-1-1 0 0,-1 0 0 0 0,0 2 22 0 0,-2 2-39 0 0,-4 9-25 0 0,6-13 62 0 0,1-1 0 0 0,-1 1 0 0 0,1-1 0 0 0,0 1 0 0 0,0-1 0 0 0,-1 1 0 0 0,1-1 0 0 0,0 1-1 0 0,0-1 1 0 0,1 1 0 0 0,-1-1 0 0 0,0 1 0 0 0,0-1 0 0 0,1 1 0 0 0,-1-1 2 0 0,6 12-37 0 0,-5-11 33 0 0,0-1 1 0 0,0 1-1 0 0,0-1 1 0 0,0 1-1 0 0,-1-1 0 0 0,1 1 1 0 0,-1 0-1 0 0,1-1 1 0 0,-1 1-1 0 0,0 0 1 0 0,0-1-1 0 0,1 1 1 0 0,-1 0-1 0 0,0 0 4 0 0,0 33-59 0 0,0-12 51 0 0,0-21 8 0 0,0 0-1 0 0,0 0 1 0 0,0 0-1 0 0,0-1 0 0 0,1 1 1 0 0,-1 0-1 0 0,1 0 0 0 0,-1 0 1 0 0,1-1-1 0 0,0 1 0 0 0,0 0 1 0 0,0-1-1 0 0,-1 1 0 0 0,2-1 1 0 0,-1 1-1 0 0,0-1 0 0 0,0 1 1 0 0,0-1-1 0 0,1 0 1 0 0,0 1 0 0 0,11 14-41 0 0,-8-5 31 0 0,-5-10 10 0 0,0 0 0 0 0,1 0 0 0 0,-1 0 0 0 0,0 1 0 0 0,1-1 0 0 0,0 0 0 0 0,-1 0 0 0 0,1 0 0 0 0,0 0 0 0 0,-1 0 0 0 0,1 0 0 0 0,0-1 0 0 0,0 1 0 0 0,0 0 0 0 0,0 0 0 0 0,0-1 0 0 0,0 1-1 0 0,0 0 1 0 0,13 4 0 0 0,-10 2 6 0 0,-4-6-3 0 0,1-1 0 0 0,-1 0 0 0 0,0 1 1 0 0,0-1-1 0 0,1 1 0 0 0,-1-1 0 0 0,0 1 1 0 0,1-1-1 0 0,-1 0 0 0 0,1 1 0 0 0,-1-1 1 0 0,0 0-1 0 0,1 0 0 0 0,-1 1 0 0 0,1-1 1 0 0,-1 0-1 0 0,1 0 0 0 0,-1 1 1 0 0,0-1-1 0 0,1 0 0 0 0,-1 0 0 0 0,1 0 1 0 0,-1 0-1 0 0,1 0 0 0 0,-1 0 0 0 0,1 0 1 0 0,-1 0-1 0 0,1 0 0 0 0,-1 0 0 0 0,1 0 1 0 0,-1 0-1 0 0,1 0-3 0 0,15 2 88 0 0,3 5-22 0 0,-8-3-26 0 0,-10-3-30 0 0,0-1-1 0 0,0 0 1 0 0,1 0-1 0 0,-1 1 0 0 0,0-1 1 0 0,1 0-1 0 0,-1 0 0 0 0,0 0 1 0 0,0 0-1 0 0,1 0 0 0 0,-1-1 1 0 0,0 1-1 0 0,0 0 0 0 0,1 0 1 0 0,-1-1-1 0 0,0 1 0 0 0,0-1 1 0 0,0 1-1 0 0,1-1 0 0 0,-1 0 1 0 0,0 1-1 0 0,0-1 0 0 0,0 0-9 0 0,9-5 108 0 0,1 4 33 0 0,12-2 85 0 0,-10-1-142 0 0,4-4-1 0 0,7-2 18 0 0,-8 5-27 0 0,-12 6-58 0 0,0-2 1 0 0,0 1-1 0 0,0 0 0 0 0,0-1 0 0 0,-1 0 1 0 0,1 0-1 0 0,0 0 0 0 0,-1 0 0 0 0,1-1 0 0 0,-1 1 1 0 0,0-1-1 0 0,0 0 0 0 0,1-1-16 0 0,1-1 20 0 0,0 1 1 0 0,0 0-1 0 0,1 0 0 0 0,-1 0 0 0 0,1 1-20 0 0,0-1 12 0 0,0 1 0 0 0,-1-1 0 0 0,0 0 0 0 0,5-5-12 0 0,-2 2 33 0 0,-5 3-12 0 0,1 1 0 0 0,-1 0 0 0 0,0-1 0 0 0,0 1 0 0 0,-1-1 0 0 0,1 0-21 0 0,13-28 145 0 0,-12 19-89 0 0,-5-10-39 0 0,1 11-18 0 0,0 10 1 0 0,0 1 0 0 0,-1-1-1 0 0,1 0 1 0 0,0 0-1 0 0,-1 0 1 0 0,1 1-1 0 0,-1-1 1 0 0,0 0-1 0 0,1 1 1 0 0,-1-1-1 0 0,0 0 1 0 0,0 1-1 0 0,0-1 1 0 0,0 1-1 0 0,-1-1 1 0 0,-11-11-54 0 0,8 8-3 0 0,-3 0-90 0 0,4 3 107 0 0,1 0 26 0 0,-2 0-1 0 0,0-1-38 0 0,-1 0-43 0 0,-3-1-63 0 0,-5-1-86 0 0,7 3 131 0 0,1-1-43 0 0,-2 0-62 0 0,0 0-80 0 0,3 0 160 0 0,2 2-17 0 0,1-1-43 0 0,-1 1-83 0 0,0 0-99 0 0,0-1-120 0 0,1 1 199 0 0,1 1-36 0 0,-1-1-40 0 0,1 0-41 0 0,-1 0-44 0 0,0 0-47 0 0,1 0-49 0 0,-1 1-51 0 0,-4-5-1403 0 0,-4-4-1130 0 0,10 9 3141 0 0</inkml:trace>
  <inkml:trace contextRef="#ctx0" brushRef="#br0" timeOffset="1369.36">2733 288 9520 0 0,'0'0'276'0'0,"0"0"2"0"0,0 1-207 0 0,0 1-43 0 0,0 3-107 0 0,0 1 53 0 0,0-1 49 0 0,0 1 46 0 0,0 0 43 0 0,0-1 39 0 0,0 7 253 0 0,0 0 101 0 0,0-1 81 0 0,0 1 40 0 0,0 15 896 0 0,0-10-657 0 0,0-9-474 0 0,0 1-46 0 0,0-1-56 0 0,0 0-67 0 0,1 3 35 0 0,5 2 26 0 0,1 0-20 0 0,-6-2-42 0 0,-1-9-209 0 0,0 10 145 0 0,0 9 230 0 0,0-12-259 0 0,0 0-72 0 0,0-1-109 0 0,0-5-21 0 0,0 0-30 0 0,0 7-134 0 0,0-7-61 0 0,0-3 155 0 0,0 0-50 0 0,0 0-77 0 0,0 0 87 0 0,0 0-39 0 0,0 0-40 0 0,0 0-40 0 0,0 0-404 0 0,0 0 99 0 0,0 0-53 0 0,0 0-775 0 0,0 0-608 0 0,0 0-1156 0 0</inkml:trace>
  <inkml:trace contextRef="#ctx0" brushRef="#br0" timeOffset="1637.99">2605 1 8928 0 0,'0'0'200'0'0,"0"0"33"0"0,0 0 14 0 0,0 0-11 0 0,0 0-51 0 0,0 0-22 0 0,0 0-128 0 0,0 0-79 0 0,0 0-66 0 0,0 0-94 0 0,0 0-108 0 0,0 0-98 0 0,0 0 50 0 0,1 0-37 0 0,0 0-475 0 0,4 0-379 0 0,4 0-720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14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18 321 6776 0 0,'0'0'198'0'0,"2"0"-11"0"0,10 0-172 0 0,-2 0 43 0 0,-2 0 40 0 0,0 0 33 0 0,1 0 100 0 0,0 0 39 0 0,16 0 717 0 0,-12 0-606 0 0,-2-1 22 0 0,2-6 53 0 0,-1 1 3 0 0,0 4-53 0 0,-6 2-188 0 0,-1-1-34 0 0,8-6 245 0 0,-1 1-23 0 0,0 4-45 0 0,-10 2-272 0 0,1-1 0 0 0,0 0-1 0 0,0 0 1 0 0,0 0 0 0 0,-1 0 0 0 0,1 0-1 0 0,0-1 1 0 0,-1 1 0 0 0,1-1 0 0 0,-1 0-1 0 0,0 0 1 0 0,1 0 0 0 0,-1 0 0 0 0,0 0-1 0 0,0 0 1 0 0,1-2-89 0 0,7-6 344 0 0,0 2-98 0 0,1 4-32 0 0,-2 0-79 0 0,-8 3-126 0 0,0 1 0 0 0,0-1 0 0 0,-1 1 0 0 0,1-1 0 0 0,0 0 0 0 0,0 1 0 0 0,-1-1-1 0 0,1 0 1 0 0,-1 0 0 0 0,1 1 0 0 0,-1-1 0 0 0,1 0 0 0 0,0 0-9 0 0,4-13 117 0 0,6 9-11 0 0,-5-6-24 0 0,-5 10-80 0 0,-1 0 0 0 0,0-1 0 0 0,1 1 0 0 0,-1 0 0 0 0,1 0 0 0 0,0 0 0 0 0,-1 0 0 0 0,1 1 0 0 0,0-1 0 0 0,0 0 0 0 0,-1 0 0 0 0,1 0 0 0 0,0 1 0 0 0,0-1 0 0 0,0 0 0 0 0,0 0-2 0 0,6-2 20 0 0,-6 3-19 0 0,-1 0 0 0 0,1 0-1 0 0,-1 0 1 0 0,1-1 0 0 0,-1 1 0 0 0,1 0 0 0 0,-1 0 0 0 0,1-1 0 0 0,-1 1 0 0 0,0 0 0 0 0,1-1-1 0 0,-1 1 1 0 0,1 0 0 0 0,-1-1 0 0 0,0 1 0 0 0,1 0 0 0 0,-1-1 0 0 0,0 1 0 0 0,0-1 0 0 0,1 1-1 0 0,-1-1 1 0 0,0 1 0 0 0,0-1 0 0 0,0 1 0 0 0,1-1 0 0 0,-1 1 0 0 0,0-1 0 0 0,0 1 0 0 0,0-1-1 0 0,0 1 1 0 0,0-1 0 0 0,0 1 0 0 0,0-1 0 0 0,0 1 0 0 0,0-1 0 0 0,0 1 0 0 0,-1-1 0 0 0,1 1-1 0 0,0-2 6 0 0,0 1 0 0 0,0-1 0 0 0,1 0 0 0 0,-1 1 0 0 0,0-1 0 0 0,1 1 0 0 0,-1-1 0 0 0,1 1 0 0 0,-1-1 0 0 0,1 1 0 0 0,0-1 0 0 0,0 1 0 0 0,-1 0 0 0 0,1-1 0 0 0,0 1 0 0 0,1-1-6 0 0,2-2-3 0 0,-1-4 71 0 0,-6-1-63 0 0,3 8 3 0 0,-9-12 36 0 0,-2 0-6 0 0,-1-9 48 0 0,9 18-71 0 0,0 0 0 0 0,0 1 1 0 0,0-1-1 0 0,0 1 0 0 0,0 0 0 0 0,-1-1-15 0 0,-4-3 12 0 0,-8-10 40 0 0,9 9-35 0 0,4 6-23 0 0,-3 0 10 0 0,3 1-7 0 0,0 0 1 0 0,0 0 0 0 0,0 0-1 0 0,0 1 1 0 0,-1 0 0 0 0,1 0-1 0 0,0-1 1 0 0,-1 2 0 0 0,1-1 0 0 0,-1 0 2 0 0,-8 1-44 0 0,11-1 39 0 0,-1 0 1 0 0,0 0 0 0 0,1 1-1 0 0,-1-1 1 0 0,0 0-1 0 0,1 1 1 0 0,-1-1 0 0 0,1 1-1 0 0,-1 0 1 0 0,1-1-1 0 0,-1 1 1 0 0,1 0 0 0 0,-1 0-1 0 0,1 0 5 0 0,-7 4-31 0 0,-16 6-35 0 0,0 0 20 0 0,21-10 46 0 0,1 1 0 0 0,-1 1 0 0 0,1-1 0 0 0,0 0 0 0 0,0 0 0 0 0,0 1 0 0 0,0-1 0 0 0,0 1 0 0 0,0 0 0 0 0,1 0 0 0 0,-2 2 0 0 0,-3 6 0 0 0,2-6-1 0 0,1 0 1 0 0,-1-1 0 0 0,0 0 0 0 0,0 1-1 0 0,-2 1 1 0 0,3-4 2 0 0,1 0 0 0 0,0 0 0 0 0,0 0 0 0 0,0 1 0 0 0,0-1 0 0 0,-1 3-2 0 0,-7 17 43 0 0,-2 8-18 0 0,-5 1 50 0 0,8-14 32 0 0,1-1 1 0 0,-4 13-108 0 0,8-12 96 0 0,4 4-11 0 0,1-11-41 0 0,-2 5 57 0 0,1-12-75 0 0,-1 0-1 0 0,1 0 1 0 0,0 0 0 0 0,0 0 0 0 0,1 0-1 0 0,-1 0 1 0 0,0 0 0 0 0,1 0 0 0 0,0 0-1 0 0,1 2-25 0 0,1 2 54 0 0,-2-3-42 0 0,1 0 0 0 0,-1-1 0 0 0,1 1 0 0 0,0-1 0 0 0,1 0 0 0 0,-1 1 0 0 0,0-1 0 0 0,1 0 0 0 0,0 0 0 0 0,2 2-12 0 0,4-1 11 0 0,1 0 1 0 0,0-1-1 0 0,5 2-11 0 0,2 0 30 0 0,-2 1-20 0 0,-11-5-9 0 0,-1 0 1 0 0,0 0-1 0 0,1 0 1 0 0,-1 0-1 0 0,1 0 0 0 0,0 0 1 0 0,-1-1-1 0 0,1 0 0 0 0,0 0-1 0 0,45 1 63 0 0,17 0-111 0 0,-52-1 2 0 0,0-1-1 0 0,1 0 0 0 0,0-1 47 0 0,3-4-192 0 0,1 1-69 0 0,29 0-311 0 0,13-9-17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16.6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17 6160 0 0,'-2'0'133'0'0,"1"0"-110"0"0,-6 1 37 0 0,3-2 18 0 0,0-2 86 0 0,-10-7-13 0 0,11 7-130 0 0,-4 3-16 0 0,-15 0 69 0 0,16 0 41 0 0,0 0 36 0 0,-11 0 388 0 0,12 3-69 0 0,0 0-296 0 0,-1 2 51 0 0,-19 8 631 0 0,16-8-547 0 0,9-5-304 0 0,-5 3 142 0 0,4-3-110 0 0,0 0-1 0 0,1 0 1 0 0,-1 1-1 0 0,0-1 0 0 0,1 0 1 0 0,-1 1-1 0 0,0-1 1 0 0,1 1-1 0 0,-1-1 0 0 0,1 0 1 0 0,-1 1-1 0 0,1-1 1 0 0,-1 1-1 0 0,1 0 0 0 0,0-1 1 0 0,-1 1-1 0 0,1-1 1 0 0,-1 1-1 0 0,1 0 0 0 0,0-1 1 0 0,0 1-1 0 0,-1 0-36 0 0,-1 4 125 0 0,-4 3 57 0 0,-1 0-37 0 0,-7 8 99 0 0,10-7-102 0 0,-10 16 159 0 0,5-8-182 0 0,-9 32 218 0 0,15-40-289 0 0,0 8 85 0 0,3 4-29 0 0,1-11-56 0 0,-1 12 70 0 0,0 2-20 0 0,0-22-87 0 0,0 0 2 0 0,0 1 1 0 0,0-1 0 0 0,1 0-1 0 0,-1 0 1 0 0,1 1-1 0 0,0-1 1 0 0,-1 0 0 0 0,1 0-1 0 0,0 0 1 0 0,1 0 0 0 0,-1 0-1 0 0,0 0 1 0 0,0 0-1 0 0,1 0 1 0 0,-1 0 0 0 0,1 0-1 0 0,0-1 1 0 0,-1 1 0 0 0,1-1-1 0 0,1 2-13 0 0,6 4 40 0 0,-4-2-7 0 0,1-1 0 0 0,-1 0 0 0 0,1 0 0 0 0,1 0 0 0 0,-1-1 0 0 0,1 0-33 0 0,-1 0 26 0 0,-2-2 2 0 0,1 0 0 0 0,0 0 0 0 0,0 0 0 0 0,-1-1 0 0 0,1 1 0 0 0,0-1 0 0 0,0-1 0 0 0,0 1 0 0 0,2-1-28 0 0,4 0 72 0 0,17 2 155 0 0,-21 0-172 0 0,1-1 0 0 0,-1 0 0 0 0,1-1 0 0 0,0 1 0 0 0,-1-1 0 0 0,2-1-55 0 0,23-9 233 0 0,-20 8-143 0 0,6-1 95 0 0,3-8 50 0 0,18-17 112 0 0,-1-5-70 0 0,-23 13-154 0 0,-3-1-60 0 0,-10 17-59 0 0,-1 3 1 0 0,0 1-1 0 0,-1-1 1 0 0,0 1-1 0 0,1-1 1 0 0,-1 1-1 0 0,0-1 0 0 0,1 1 1 0 0,-1-1-1 0 0,0 1 1 0 0,0-1-1 0 0,0 1 1 0 0,-1-1-1 0 0,1 1 1 0 0,0-1-1 0 0,0 1 1 0 0,-1-1-1 0 0,1 1 1 0 0,-1-1-1 0 0,0 1 1 0 0,1 0-1 0 0,-1-1 1 0 0,0 1-1 0 0,0 0 1 0 0,0-1-5 0 0,-5-12 56 0 0,2 2-27 0 0,3 8-16 0 0,0 1-1 0 0,0-1 1 0 0,0 0-1 0 0,-1 1 1 0 0,0 0 0 0 0,1-1-1 0 0,-3-1-12 0 0,2 2 1 0 0,0 1 0 0 0,0-1-1 0 0,-1 1 1 0 0,0-1-1 0 0,1 1 1 0 0,-1 0 0 0 0,-1 0-1 0 0,-9-7-42 0 0,-16-11-85 0 0,-4 0-47 0 0,23 15 91 0 0,0-1-1 0 0,-1 1 1 0 0,0 1-1 0 0,0-1 1 0 0,-2 2 83 0 0,-19-3-252 0 0,16 2 122 0 0,9 1 64 0 0,1 2-1 0 0,-1-1 1 0 0,0 1-1 0 0,0 0 1 0 0,0 0 0 0 0,0 1 66 0 0,-8 0-159 0 0,7 1 47 0 0,0-1 0 0 0,1-1-1 0 0,-1 1 1 0 0,0-1 0 0 0,-1-1 112 0 0,5 1-113 0 0,1 0 50 0 0,-6-2-8 0 0,4 1-28 0 0,3 1-4 0 0,-1 0-49 0 0,-1 0-150 0 0,2 0 102 0 0,0 1-37 0 0,-1-1-251 0 0,1 1 196 0 0,0-1-33 0 0,-1 1-36 0 0,1 0-39 0 0,0 0-39 0 0,-1 0-42 0 0,-8 0-1148 0 0,-7 0-920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17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322 65 3368 0 0,'0'0'100'0'0,"-3"-3"-4"0"0,-19-19-61 0 0,21 21-6 0 0,-2-2 35 0 0,1 1 157 0 0,1 1-36 0 0,-2 0 90 0 0,1 0-76 0 0,-1 1-64 0 0,0 1-21 0 0,1-3 60 0 0,-3-4 329 0 0,5 5-471 0 0,0 1 0 0 0,0-1 0 0 0,-1 1-1 0 0,1-1 1 0 0,0 1 0 0 0,-1 0 0 0 0,1-1 0 0 0,0 1-1 0 0,-1 0 1 0 0,1-1 0 0 0,0 1 0 0 0,-1 0 0 0 0,1-1-1 0 0,-1 1 1 0 0,1 0 0 0 0,0 0 0 0 0,-1-1 0 0 0,1 1-1 0 0,-1 0 1 0 0,1 0 0 0 0,-1 0 0 0 0,1 0 0 0 0,-1 0-1 0 0,1 0 1 0 0,-1 0 0 0 0,1 0 0 0 0,-1 0 0 0 0,1 0-1 0 0,-1 0 1 0 0,1 0 0 0 0,-1 0 0 0 0,0 0-32 0 0,-5 0 264 0 0,1-2-74 0 0,0 0-29 0 0,-2-1 23 0 0,4 0-74 0 0,-1 1 34 0 0,-2 0 136 0 0,-1 1 61 0 0,4 0-124 0 0,-1 1 36 0 0,0 0-64 0 0,1 0-102 0 0,1 0 0 0 0,-1-1 0 0 0,1 2 0 0 0,0-1 0 0 0,-1 0 0 0 0,1 0 0 0 0,0 1 0 0 0,-1-1 0 0 0,-1 2-87 0 0,-4 3 242 0 0,-2 0 79 0 0,-1-2 37 0 0,8-3-201 0 0,1 3-37 0 0,-17 9 150 0 0,2-3-70 0 0,7-1-95 0 0,-3 4 36 0 0,8-7-80 0 0,0-1 0 0 0,1 1 0 0 0,-1 0 0 0 0,1 0 0 0 0,0 0 0 0 0,-1 2-61 0 0,1 2 102 0 0,-1 1-15 0 0,-4 6 1 0 0,7-15-79 0 0,0 2 5 0 0,0 0-1 0 0,1 0 1 0 0,-1 0 0 0 0,1 0-1 0 0,-1 0 1 0 0,0 2-14 0 0,0 18 104 0 0,1-19-88 0 0,1-1 0 0 0,0 0 0 0 0,0 0 0 0 0,-1 0 0 0 0,0 0 0 0 0,0 0 0 0 0,0 2-16 0 0,-8 14 129 0 0,8-17-100 0 0,0 1 0 0 0,1-1 0 0 0,-1 1 1 0 0,1-1-1 0 0,-1 1 0 0 0,1 0 0 0 0,0-1 0 0 0,0 2-29 0 0,1 22 160 0 0,0-15-105 0 0,-2 3 40 0 0,1-11-76 0 0,-1-1 0 0 0,1 1 1 0 0,0-1-1 0 0,0 1 0 0 0,0-1 1 0 0,0 1-1 0 0,1-1 0 0 0,-1 1 1 0 0,1-1-1 0 0,-1 1 0 0 0,1-1 1 0 0,0 2-20 0 0,10 1 86 0 0,-6 8-68 0 0,6 1-8 0 0,-4-10 42 0 0,2-5-47 0 0,-7 0 6 0 0,13 1 49 0 0,21 0 160 0 0,-25 0-186 0 0,-10 1-26 0 0,1-1 0 0 0,0-1 0 0 0,0 1 0 0 0,-1 0 0 0 0,1 0 1 0 0,0-1-1 0 0,-1 1 0 0 0,1-1 0 0 0,0 1 0 0 0,-1-1 0 0 0,1 0 1 0 0,-1 1-1 0 0,1-1 0 0 0,-1 0 0 0 0,1-1-8 0 0,6-3 38 0 0,3 0 16 0 0,-9 4-43 0 0,1 0 1 0 0,-1 0 0 0 0,0 0 0 0 0,0 0-1 0 0,0-1 1 0 0,0 1 0 0 0,0-1 0 0 0,0 0 0 0 0,0 1-12 0 0,1-2 19 0 0,0 0 1 0 0,0 1 0 0 0,1 0-1 0 0,-1 0 1 0 0,0 0-1 0 0,2 0-19 0 0,-2 0 21 0 0,1 0-1 0 0,-1 0 1 0 0,1 0-1 0 0,-1 0 0 0 0,0-1 1 0 0,1 0-21 0 0,9-9 56 0 0,-10 9-52 0 0,1 0-1 0 0,-1 0 1 0 0,1 0-1 0 0,-1 0 1 0 0,0-1-1 0 0,-1 1 1 0 0,1-1 0 0 0,0 0-1 0 0,-1 0 1 0 0,0-1-4 0 0,2-8 22 0 0,-4 11-19 0 0,0-1-1 0 0,1 1 1 0 0,0 0 0 0 0,-1-1-1 0 0,1 1 1 0 0,0 0 0 0 0,0 0-1 0 0,0-1 1 0 0,1 1 0 0 0,-1 0 0 0 0,0 0-1 0 0,1 1 1 0 0,-1-1 0 0 0,1 0-3 0 0,11-14 0 0 0,-7 2 0 0 0,4 9 0 0 0,-4-8-19 0 0,-3 7-13 0 0,13-10-153 0 0,-11 11 130 0 0,-3 3 50 0 0,1-1-85 0 0,-3 3-4 0 0,0 0 2 0 0,0 0 16 0 0,1 3 1 0 0,-1 2 35 0 0,2 3 11 0 0,3 0-6 0 0,-4-7 32 0 0,0 1-1 0 0,-1-1 0 0 0,1 1 0 0 0,0-1 0 0 0,0 1 0 0 0,-1-1 0 0 0,1 1 1 0 0,0 0-1 0 0,-1-1 0 0 0,0 1 0 0 0,1-1 0 0 0,-1 1 0 0 0,0 0 1 0 0,0 0 3 0 0,0 17-72 0 0,-1 13-10 0 0,1-29 78 0 0,0 0 1 0 0,0-1 0 0 0,1 1 0 0 0,-1 0 0 0 0,1 0 0 0 0,-1-1 0 0 0,2 2 3 0 0,8 7 0 0 0,-8-8 0 0 0,-2-2 0 0 0,1-1 0 0 0,-1 1 0 0 0,0-1 0 0 0,0 1 0 0 0,0 0 0 0 0,1-1 0 0 0,-1 1 0 0 0,0 0 0 0 0,0-1 0 0 0,0 1 0 0 0,0 0 0 0 0,0-1 0 0 0,0 1 0 0 0,0 0 0 0 0,0-1 0 0 0,-1 1 0 0 0,1 28 0 0 0,0-29 0 0 0,0 1 0 0 0,0 0 0 0 0,0-1 0 0 0,0 1 0 0 0,0 0 0 0 0,0-1 0 0 0,0 1 0 0 0,0 0 0 0 0,1-1 0 0 0,-1 1 0 0 0,0 0 0 0 0,0-1 0 0 0,1 1 0 0 0,-1 0 0 0 0,0-1 0 0 0,1 1 0 0 0,-1-1 0 0 0,1 1 0 0 0,-1-1 0 0 0,1 1 0 0 0,-1-1 0 0 0,1 1 0 0 0,-1-1 0 0 0,1 1 0 0 0,-1-1 0 0 0,1 1 0 0 0,0-1 0 0 0,-1 0 0 0 0,1 1 0 0 0,-1-1 0 0 0,1 1 0 0 0,-1-1 0 0 0,1 1 0 0 0,-1-1 0 0 0,1 1 0 0 0,-1-1 0 0 0,0 1 0 0 0,1-1 0 0 0,-1 1 0 0 0,1 0 0 0 0,-1-1 0 0 0,0 1 0 0 0,0-1 0 0 0,0 1 0 0 0,1 0 0 0 0,-1 0 0 0 0,0-1 0 0 0,0 1 0 0 0,0 0 0 0 0,0-1 0 0 0,0 1 0 0 0,0 0 0 0 0,0 0 0 0 0,0-1-1 0 0,0 1 1 0 0,0-1 0 0 0,-1 1 0 0 0,1-1-1 0 0,0 1 1 0 0,0-1 0 0 0,0 1 0 0 0,0-1-1 0 0,0 1 1 0 0,0-1 0 0 0,0 1-1 0 0,1-1 1 0 0,-1 1 0 0 0,0-1 0 0 0,0 1-1 0 0,0-1 1 0 0,0 1 0 0 0,1-1 0 0 0,-1 1-1 0 0,0-1 1 0 0,0 1 0 0 0,1-1 0 0 0,-1 0-1 0 0,0 1 1 0 0,1-1 0 0 0,-1 1 0 0 0,1-1-1 0 0,-1 0 1 0 0,0 1 0 0 0,1-1 0 0 0,-1 0-1 0 0,1 0 1 0 0,-1 1 0 0 0,1-1-1 0 0,-1 0 1 0 0,1 0 0 0 0,-1 0 0 0 0,1 0-1 0 0,-1 0 1 0 0,1 1 0 0 0,-1-1 0 0 0,1 0-1 0 0,-1 0 1 0 0,1 0 0 0 0,-1 0 0 0 0,1-1 0 0 0,1 2-45 0 0,-1-1-70 0 0,0 1-73 0 0,1 0-114 0 0,-1 1-43 0 0,1-1-81 0 0,0 1-70 0 0,0 0-57 0 0,0 0-87 0 0,-1 0-36 0 0,1 0-956 0 0,-1-2-930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26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369 400 5208 0 0,'0'0'116'0'0,"0"0"17"0"0,0 0 11 0 0,-3 0-19 0 0,2 0-123 0 0,1 0 0 0 0,-1 0 0 0 0,0 0-1 0 0,0 0 1 0 0,1 0 0 0 0,-1 0-1 0 0,0 0 1 0 0,1 0 0 0 0,-1-1-1 0 0,0 1 1 0 0,1 0 0 0 0,-1 0-1 0 0,0-1 1 0 0,1 1 0 0 0,-1 0-2 0 0,-2-7 16 0 0,1 3 42 0 0,-6 1 169 0 0,-7 3 252 0 0,11 0-306 0 0,4 0-164 0 0,0 0 0 0 0,0 0 0 0 0,0 0 0 0 0,0 0 0 0 0,0 0 0 0 0,0 1 0 0 0,0-1 0 0 0,0 0 0 0 0,0 0 0 0 0,-1 0 0 0 0,1 0 0 0 0,0 0 0 0 0,0 0 0 0 0,0 0 0 0 0,0 0 0 0 0,0-1 0 0 0,0 1 0 0 0,0 0 0 0 0,0 0 0 0 0,0 0 0 0 0,0 0 0 0 0,-1 0 0 0 0,1 0 0 0 0,0 0 0 0 0,0 0 0 0 0,0 0 0 0 0,0 0 0 0 0,0 0 0 0 0,0 0 0 0 0,0 0 0 0 0,0 0 0 0 0,0 0 0 0 0,0 0 0 0 0,0 0 0 0 0,0 0-1 0 0,0-1 1 0 0,0 1 0 0 0,0 0 0 0 0,0 0 0 0 0,-1 0 0 0 0,1 0 0 0 0,0 0 0 0 0,0 0 0 0 0,0 0 0 0 0,0 0 0 0 0,0 0 0 0 0,0 0 0 0 0,0-1 0 0 0,0 1 0 0 0,0 0 0 0 0,0 0 0 0 0,0 0 0 0 0,0 0 0 0 0,1 0 0 0 0,-1 0 0 0 0,0 0 0 0 0,0 0-9 0 0,-1-5 236 0 0,0 2-54 0 0,-8-2 206 0 0,2 4-137 0 0,1 1-19 0 0,1 0 24 0 0,0 0 75 0 0,2 0-100 0 0,0 0 34 0 0,0 0 35 0 0,0 0 40 0 0,-2 3 61 0 0,-6 6-57 0 0,9-8-302 0 0,1-1 0 0 0,-1 1 0 0 0,1-1 0 0 0,-1 1 0 0 0,1-1 0 0 0,-1 1 0 0 0,1-1 0 0 0,-1 0 0 0 0,1 0 0 0 0,-2 0-42 0 0,-8 2 217 0 0,0 2-56 0 0,-2 4-22 0 0,-4 4 8 0 0,8-6-53 0 0,-10 5 110 0 0,1-2-42 0 0,4 6-58 0 0,7-4-58 0 0,-6 10 39 0 0,-2-8 15 0 0,4-6-20 0 0,-6 3 75 0 0,14-8-116 0 0,1 0 0 0 0,0 0 0 0 0,0 0-1 0 0,0 1 1 0 0,0-1 0 0 0,-2 3-39 0 0,-2 5 82 0 0,1 3 60 0 0,-5 11 157 0 0,-1-10-171 0 0,9-12-110 0 0,0 0 0 0 0,1 1 1 0 0,-1-1-1 0 0,1 1 0 0 0,-1-1 1 0 0,1 1-1 0 0,0-1 0 0 0,0 1 1 0 0,0 0-1 0 0,0 0 0 0 0,1-1 1 0 0,-1 1-1 0 0,1 0 0 0 0,-1 0 1 0 0,1 0-1 0 0,0 0 1 0 0,0-1-1 0 0,0 1 0 0 0,1 2-18 0 0,-1 4 48 0 0,1 0 23 0 0,6 5 204 0 0,-4-10-240 0 0,-1-2-58 0 0,1 1 89 0 0,-3-3-2 0 0,0 0 5 0 0,3 0 22 0 0,-2 0-80 0 0,1-1 1 0 0,0 1-1 0 0,-1 0 1 0 0,1-1-1 0 0,-1 1 1 0 0,1-1-1 0 0,0 1 1 0 0,-1-1-1 0 0,1 0 1 0 0,-1 0 0 0 0,0 1-1 0 0,1-1-11 0 0,-1-1 11 0 0,1 1 0 0 0,0 0 0 0 0,0 0 1 0 0,0 1-1 0 0,-1-1 0 0 0,1 0 0 0 0,0 1 0 0 0,0-1 0 0 0,0 1 0 0 0,0-1 0 0 0,0 1 1 0 0,1 0-12 0 0,9-2 5 0 0,-3-3-47 0 0,5-1-36 0 0,10 0-30 0 0,-14-7 43 0 0,-7 11 73 0 0,-1 0 1 0 0,1 0 0 0 0,-1 1-1 0 0,1-1 1 0 0,0 1 0 0 0,-1 0-1 0 0,1 0 1 0 0,0 0-9 0 0,13-7 106 0 0,-4-4-11 0 0,-2 0-29 0 0,12-6 41 0 0,-18 16-102 0 0,0 0-1 0 0,-1-1 1 0 0,1 1 0 0 0,-1-1 0 0 0,0 0-1 0 0,0 0 1 0 0,0 0 0 0 0,0 0-1 0 0,0-1 1 0 0,0-1-5 0 0,6-18 49 0 0,1 1-44 0 0,11-5-3 0 0,-18 23 5 0 0,1 0 1 0 0,-1 0-1 0 0,0 0 0 0 0,0-1 0 0 0,-1 1 1 0 0,1-1-1 0 0,0-2-7 0 0,2-12 11 0 0,9 3-1 0 0,-1 0 33 0 0,-10 3-44 0 0,-3 13-1 0 0,0 0 1 0 0,0 0 0 0 0,-1 0 0 0 0,1 0 0 0 0,0 0 0 0 0,0-1 0 0 0,0 1 0 0 0,0 0 0 0 0,0 0 0 0 0,0 0 0 0 0,0 0 0 0 0,0 0 0 0 0,0 0-1 0 0,0 0 1 0 0,0 0 0 0 0,0 0 0 0 0,0-1 0 0 0,0 1 0 0 0,1 0 0 0 0,-1 0 0 0 0,0 0 0 0 0,0 0 0 0 0,0 0 0 0 0,0 0 0 0 0,0 0 0 0 0,0 0-1 0 0,0 0 1 0 0,0 0 0 0 0,0 0 0 0 0,0 0 0 0 0,0 0 0 0 0,0-1 0 0 0,0 1 0 0 0,0 0 0 0 0,0 0 0 0 0,0 0 0 0 0,1 0 0 0 0,-1 0 0 0 0,0 0-1 0 0,0 0 1 0 0,0 0 0 0 0,0 0 0 0 0,0 0 0 0 0,0 0 0 0 0,0 0 0 0 0,0 0 0 0 0,0 0 0 0 0,0 0 0 0 0,1 0 0 0 0,-1 0 0 0 0,0 0 0 0 0,0 0-1 0 0,0 0 1 0 0,0 0 0 0 0,0 0 0 0 0,0 0 0 0 0,0 0 1 0 0,14 3-81 0 0,-13-2 74 0 0,0-1 1 0 0,0 1 0 0 0,0 0-1 0 0,0 0 1 0 0,0 0-1 0 0,0 0 1 0 0,0 0-1 0 0,0 0 1 0 0,0 0-1 0 0,0 0 1 0 0,0 0 0 0 0,0 1 6 0 0,0 3-2 0 0,0-1-1 0 0,0 0 1 0 0,0 1 0 0 0,-1-1 0 0 0,1 0 0 0 0,-1 1 0 0 0,0-1 0 0 0,-1 1 0 0 0,0 3 2 0 0,1 8 3 0 0,-1-4-3 0 0,1-9 0 0 0,-1 1 0 0 0,1-1 0 0 0,0 0 0 0 0,0 0 0 0 0,1 1 0 0 0,-1-1 0 0 0,1 0 0 0 0,-1 0 0 0 0,1 0 0 0 0,0 1 0 0 0,1 0 0 0 0,0 0 0 0 0,0 1 0 0 0,0-1 0 0 0,-1 1 0 0 0,1-1 0 0 0,-1 1 0 0 0,0-1 0 0 0,-1 1 0 0 0,1 0 0 0 0,-1-1 0 0 0,0 1 0 0 0,0 0 0 0 0,0 0 0 0 0,0-3 2 0 0,0-1 0 0 0,0 1 0 0 0,0-1 0 0 0,0 1 0 0 0,1 0 0 0 0,-1-1 0 0 0,1 1 0 0 0,-1-1 1 0 0,1 0-1 0 0,0 1 0 0 0,0-1 0 0 0,-1 1 0 0 0,1-1 0 0 0,0 0 0 0 0,0 1 0 0 0,0-1 1 0 0,0 0-1 0 0,1 0 0 0 0,0 1-2 0 0,-1-1 4 0 0,1 1 0 0 0,0 0 1 0 0,-1-1-1 0 0,1 1 0 0 0,-1 0 0 0 0,0 0 0 0 0,0 0 1 0 0,1 0-1 0 0,-1 0 0 0 0,0 2-4 0 0,4 22 43 0 0,2-12-30 0 0,-6-13-9 0 0,-1 0 0 0 0,1 1 0 0 0,0-1 0 0 0,0 1 0 0 0,-1-1 0 0 0,1 1 0 0 0,-1-1-1 0 0,1 1 1 0 0,-1-1 0 0 0,0 1 0 0 0,0 0 0 0 0,0-1 0 0 0,0 1-4 0 0,1 0 5 0 0,-1 1 1 0 0,1-1-1 0 0,-1 0 0 0 0,1 1 1 0 0,0-1-1 0 0,0 0 0 0 0,0 1 1 0 0,0-1-1 0 0,0 0 0 0 0,1 0 1 0 0,-1 0-1 0 0,0 0 0 0 0,1 0 1 0 0,0 0-1 0 0,-1-1 0 0 0,1 1 1 0 0,0-1-1 0 0,1 2-5 0 0,3 2 8 0 0,-2 3 55 0 0,-6 0-129 0 0,2-8 52 0 0,0 2-123 0 0,0-1-153 0 0,0-1-247 0 0,0 0-7 0 0</inkml:trace>
  <inkml:trace contextRef="#ctx0" brushRef="#br0" timeOffset="400.38">912 97 7136 0 0,'0'0'165'0'0,"0"0"22"0"0,0 0 6 0 0,-3 0-28 0 0,-8 0-61 0 0,9 0 11 0 0,2 0 132 0 0,0 0 218 0 0,0 0 14 0 0,0 0-10 0 0,0 0-45 0 0,3 0-114 0 0,1 0-85 0 0,0-1-62 0 0,0 1-54 0 0,7 2 120 0 0,-8-1-65 0 0,2 10 223 0 0,2-6-137 0 0,-7-5-234 0 0,1 0 0 0 0,-1 0 1 0 0,1 0-1 0 0,-1 1 0 0 0,1-1 0 0 0,-1 0 0 0 0,0 1 0 0 0,1-1 1 0 0,-1 0-1 0 0,0 1 0 0 0,1-1 0 0 0,-1 1 0 0 0,0-1 0 0 0,1 0 1 0 0,-1 1-1 0 0,0-1 0 0 0,0 1 0 0 0,0-1 0 0 0,1 1 1 0 0,-1-1-1 0 0,0 1 0 0 0,0-1 0 0 0,0 1 0 0 0,0-1 0 0 0,0 1 1 0 0,0-1-1 0 0,0 1 0 0 0,0-1 0 0 0,0 1 0 0 0,0-1 0 0 0,0 1 1 0 0,0 0-17 0 0,2 12 319 0 0,4-3-77 0 0,-1-1-78 0 0,0 1 77 0 0,0 0-44 0 0,1 2 24 0 0,-3-5-63 0 0,-2 0-42 0 0,-1 2-17 0 0,-1 4 1 0 0,1-4-16 0 0,1 8 97 0 0,5 1-38 0 0,0-3-40 0 0,-3 3 14 0 0,-3 26 295 0 0,0-28-285 0 0,1 1 58 0 0,5 1-33 0 0,0-3-44 0 0,-4-3-6 0 0,-1-1 0 0 0,0 0-1 0 0,0 1 1 0 0,-1-1 0 0 0,-1 10-102 0 0,0-3 143 0 0,1 1 35 0 0,-1-7-93 0 0,1-5-29 0 0,0-1 0 0 0,0 1 0 0 0,0 0 0 0 0,1 0-1 0 0,1 5-55 0 0,4 4 123 0 0,-5-13-95 0 0,1 1-1 0 0,-1-1 1 0 0,0 0-1 0 0,0 1 1 0 0,-1-1-1 0 0,1 1 1 0 0,-1-1-1 0 0,1 2-27 0 0,-1 36 276 0 0,0 33 1 0 0,-1-74-347 0 0,-1 0-72 0 0,-3-1-128 0 0,1 0-86 0 0,1-3-145 0 0,2-4-302 0 0,1 6-350 0 0</inkml:trace>
  <inkml:trace contextRef="#ctx0" brushRef="#br0" timeOffset="747.24">672 416 6648 0 0,'0'0'149'0'0,"0"0"23"0"0,0 0 12 0 0,0 0-60 0 0,0 0-9 0 0,0 0 40 0 0,0 0 131 0 0,0 0 242 0 0,3 0 16 0 0,5 0-247 0 0,3 1 41 0 0,17-1 497 0 0,-9 0-350 0 0,-5-1-193 0 0,-9 0-200 0 0,0 0-43 0 0,9-6 153 0 0,-5 2-18 0 0,3 3 41 0 0,3 2 69 0 0,-2 1-83 0 0,0-1-38 0 0,-2-1-38 0 0,-2-1-36 0 0,6-4 106 0 0,1 0 11 0 0,4 4-55 0 0,16 4 32 0 0,2-1-52 0 0,-29-1-99 0 0,1 0 0 0 0,-1-1 1 0 0,1 0-1 0 0,6-2-42 0 0,-13 2 3 0 0,10-3 16 0 0,0 1 0 0 0,0 1 0 0 0,0 0 0 0 0,9 0-19 0 0,38 2 40 0 0,-41 0-74 0 0,0 0-66 0 0,-8 0-4 0 0,12-5 16 0 0,-16 4 2 0 0,0-1-73 0 0,-3 0 14 0 0,0 1-42 0 0,0 0-48 0 0,0 0-55 0 0,-1 0-17 0 0,1 1-46 0 0,-1-1-42 0 0,0 1-35 0 0,1 0-128 0 0,0-1-35 0 0,7 1-1313 0 0,-11 0 1904 0 0</inkml:trace>
  <inkml:trace contextRef="#ctx0" brushRef="#br0" timeOffset="1261.73">1391 1 5344 0 0,'0'0'157'0'0,"0"3"-9"0"0,-1 17-127 0 0,1 7 10 0 0,0-9 66 0 0,1-4 69 0 0,2-3 104 0 0,7 13 332 0 0,-8-15-424 0 0,-1 9 75 0 0,-1-9-94 0 0,0 2 109 0 0,0-5-82 0 0,0 2 43 0 0,-1 14 317 0 0,1-10-221 0 0,-1 0 0 0 0,2-1 0 0 0,-1 1 0 0 0,2-1 0 0 0,0 2-325 0 0,2 4 368 0 0,2 6 102 0 0,-3 1-51 0 0,-3 7 43 0 0,0 18 411 0 0,0-28-526 0 0,0 1-53 0 0,0-1-89 0 0,0-17-155 0 0,0-1 1 0 0,0 1-1 0 0,1-1 0 0 0,-1 1 0 0 0,1-1 0 0 0,0 2-50 0 0,9 17 374 0 0,-9-21-347 0 0,-1 1-1 0 0,1-1 1 0 0,-1 1-1 0 0,0-1 1 0 0,1 1 0 0 0,-1-1-1 0 0,0 0 1 0 0,0 1 0 0 0,0-1-1 0 0,0 1-26 0 0,0-1 24 0 0,0 1 0 0 0,0-1-1 0 0,0 1 1 0 0,0-1-1 0 0,0 1 1 0 0,1-1 0 0 0,-1 1-1 0 0,0-1 1 0 0,1 1 0 0 0,0-1-24 0 0,4 7 119 0 0,-1-1-39 0 0,-2-1 24 0 0,-1 0 44 0 0,0 2 79 0 0,-1-5-184 0 0,0 0 109 0 0,1-1 130 0 0,1-2 240 0 0,1-1-38 0 0,-1-2-271 0 0,1 1-146 0 0,-2 1-82 0 0,0 0-36 0 0,0-1-33 0 0,1 1-40 0 0,-1 0 124 0 0,1 0 0 0 0,-1 0 0 0 0,0-1 0 0 0,0 1 0 0 0,0 0 0 0 0,0-1 0 0 0,0 1 0 0 0,0-1 0 0 0,0 1 0 0 0,0-1 0 0 0,0 1 0 0 0,-1-1 0 0 0,1 0 0 0 0,-1 1 0 0 0,1-1 0 0 0,-1 0 0 0 0,0 1 0 0 0,1-1 0 0 0,-1 0 0 0 0,0 0 0 0 0,0 0 0 0 0,0 0 0 0 0,0 1 0 0 0,1-1 0 0 0,-1 0 0 0 0,0 0 0 0 0,1 0 0 0 0,0 1 0 0 0,-1-1 0 0 0,1 0 0 0 0,0 1 0 0 0,0-1 0 0 0,0 1 0 0 0,0-1 0 0 0,0 1 0 0 0,0-1 0 0 0,0 1 0 0 0,1 0 0 0 0,-1-1 0 0 0,1 0 0 0 0,14-16 0 0 0,-11 11 0 0 0,0-2 0 0 0,1 1 0 0 0,0 0 0 0 0,0 0 0 0 0,0 0 0 0 0,1 1 0 0 0,1 0 0 0 0,-1 0 0 0 0,3-1 0 0 0,2 1 0 0 0,5-4-20 0 0,0-3-46 0 0,-16 13 57 0 0,1-1 0 0 0,0 1 0 0 0,0-1 1 0 0,0 1-1 0 0,0 0 0 0 0,0 0 0 0 0,0-1 1 0 0,1 2-1 0 0,-1-1 0 0 0,0 0 0 0 0,0 0 1 0 0,1 1-1 0 0,-1-1 0 0 0,1 1 9 0 0,10-3-39 0 0,0-4-10 0 0,-12 6 42 0 0,0 1 0 0 0,1-1 0 0 0,0 0 0 0 0,-1 0 0 0 0,1 1 0 0 0,-1-1 0 0 0,1 1 0 0 0,0-1 0 0 0,-1 1 0 0 0,1 0 1 0 0,0-1-1 0 0,-1 1 0 0 0,1 0 0 0 0,0 0 7 0 0,2 0-3 0 0,0 0 1 0 0,0-1-1 0 0,0 0 1 0 0,0 1-1 0 0,0-2 1 0 0,0 1-1 0 0,0 0 1 0 0,-1-1-1 0 0,1 0 1 0 0,2-1 1 0 0,-5 3-1 0 0,0-1 0 0 0,0 1 0 0 0,0 0 0 0 0,0 0-1 0 0,0-1 1 0 0,0 1 0 0 0,-1 0 0 0 0,1 0-1 0 0,0 0 1 0 0,0 0 0 0 0,0 0 0 0 0,0 1-1 0 0,0-1 1 0 0,0 0 0 0 0,0 0 0 0 0,0 0-1 0 0,-1 1 1 0 0,1-1 0 0 0,0 0 0 0 0,0 1-1 0 0,0-1 1 0 0,-1 1 0 0 0,1-1 0 0 0,0 1 0 0 0,0-1-1 0 0,0 1 3 0 0,10 6-1 0 0,16-2-14 0 0,-22-3-2 0 0,1 0 0 0 0,-1 1 0 0 0,0 0 1 0 0,0 0-1 0 0,1 0 17 0 0,-4 1-15 0 0,4 3-13 0 0,4-4 19 0 0,-9-3 9 0 0,0 0 0 0 0,0 0 0 0 0,0 1 0 0 0,0-1 0 0 0,0 0 0 0 0,0 0 0 0 0,-1 1 0 0 0,1-1-1 0 0,0 1 1 0 0,0-1 0 0 0,0 1 0 0 0,-1-1 0 0 0,1 1 0 0 0,0 0 0 0 0,0-1 0 0 0,-1 1 0 0 0,1 0 0 0 0,-1-1 0 0 0,1 1 0 0 0,0 0 0 0 0,-1 0 0 0 0,0 0 0 0 0,1 0 0 0 0,-1-1 0 0 0,1 1-1 0 0,-1 0 2 0 0,13 16-1 0 0,-12-16 0 0 0,1 0 0 0 0,-1 0 0 0 0,0 1 0 0 0,1-1 0 0 0,-1 0 0 0 0,0 1 0 0 0,0-1 0 0 0,0 1 0 0 0,0-1 0 0 0,-1 1 0 0 0,1 0 0 0 0,0-1 0 0 0,-1 1 0 0 0,1 0 0 0 0,-1 0 0 0 0,1-1 0 0 0,-1 1 0 0 0,0 0 0 0 0,0 0 0 0 0,0 1 0 0 0,0-1 0 0 0,0 1 0 0 0,1 0 0 0 0,-1-1 0 0 0,1 1 0 0 0,-1-1 0 0 0,1 1 0 0 0,0-1 0 0 0,0 1 0 0 0,0-1 0 0 0,1 2 0 0 0,-1-2 0 0 0,1 1 0 0 0,-1-1 0 0 0,0 1 0 0 0,-1-1 0 0 0,1 1 0 0 0,0-1 0 0 0,-1 1 0 0 0,1-1 0 0 0,-1 1 0 0 0,0-1 0 0 0,0 3-1 0 0,1 7 0 0 0,-1 7 14 0 0,-4-2 42 0 0,0-9-42 0 0,-3 5 34 0 0,5 1 29 0 0,2 11 19 0 0,0-8 7 0 0,-3-11 5 0 0,-7 4 45 0 0,7-6 18 0 0,2 0-88 0 0,2 4-10 0 0,-1-8-47 0 0,0 3 147 0 0,0-3-17 0 0,0 0-10 0 0,0 0-1 0 0,0 0-13 0 0,0 0-52 0 0,0 0-34 0 0,0 0-100 0 0,0 0-25 0 0,0 0 17 0 0,0 0-26 0 0,0 0-60 0 0,0 0-158 0 0,0 0-286 0 0,0 0-21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3:17.8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7568 0 0,'0'0'166'0'0,"0"0"29"0"0,0 0 14 0 0,2 0-25 0 0,5 0-119 0 0,2 6-131 0 0,-6-4 89 0 0,1 1 58 0 0,1 1 81 0 0,2 0 101 0 0,-4-3-151 0 0,1 1-49 0 0,0 0 4 0 0,-2-1-8 0 0,1 1 34 0 0,0-1 18 0 0,1 1 36 0 0,0 0 43 0 0,1 1 47 0 0,11 6 146 0 0,-3 0-90 0 0,1-1 68 0 0,-3-2-56 0 0,-2-1-97 0 0,-3-1-76 0 0,10 10 123 0 0,-8-6-104 0 0,-1 0 6 0 0,2 0 57 0 0,17 14 171 0 0,7 4 130 0 0,-16-4-174 0 0,-3 1-84 0 0,5 7 14 0 0,5 2-4 0 0,-19-24-207 0 0,0 0 1 0 0,-1 0 0 0 0,-1 0 0 0 0,1 0 0 0 0,-1 2-61 0 0,5 12 191 0 0,1-2 0 0 0,6 11-191 0 0,-4-11 197 0 0,-2 0 1 0 0,3 11-198 0 0,-5-8 129 0 0,1 13 122 0 0,1 6 55 0 0,-1-18-142 0 0,2 7 84 0 0,-4 16 212 0 0,-5 1 21 0 0,-1-17-195 0 0,-1 4-23 0 0,1-25-154 0 0,-1 1 1 0 0,0-1 0 0 0,-1 3-110 0 0,-10 31 295 0 0,-2-5 229 0 0,-5 6-524 0 0,4-9 238 0 0,10-25-128 0 0,0 1 0 0 0,-1-1 0 0 0,-1 0 0 0 0,-1 1-110 0 0,-15 20 238 0 0,16-23-182 0 0,-10 20 131 0 0,15-24-148 0 0,0-1-1 0 0,-1 1 1 0 0,0-1-1 0 0,1 1 1 0 0,-2-1-1 0 0,0 1-38 0 0,-23 17 194 0 0,10 1-77 0 0,15-20-96 0 0,-1 1 0 0 0,1-1 0 0 0,-1 1 0 0 0,0-1 0 0 0,1 0 0 0 0,-1 0 0 0 0,-1 0-1 0 0,1 0 1 0 0,0 0 0 0 0,-3 0-21 0 0,-4 2 60 0 0,8-4-54 0 0,-1 0-1 0 0,1 0 0 0 0,0 0 1 0 0,0 1-1 0 0,-1-1 0 0 0,1 1 1 0 0,0-1-1 0 0,0 1 0 0 0,0 0-5 0 0,-8 6 12 0 0,8-7-4 0 0,1 0 0 0 0,-1 0-1 0 0,0 0 1 0 0,0 0 0 0 0,0 0 0 0 0,0-1 0 0 0,0 1 0 0 0,0-1 0 0 0,0 1-1 0 0,0-1 1 0 0,-1 0-8 0 0,-6 0-7 0 0,0 0-37 0 0,-2 0-56 0 0,7 0 101 0 0,1 0-40 0 0,-4 0-144 0 0,3 0 18 0 0,0 0-34 0 0,0 0-74 0 0,0 0-178 0 0,4 0 429 0 0,0 0 1 0 0,0 0 0 0 0,0 0-1 0 0,0 0 1 0 0,0 0 0 0 0,0 0-1 0 0,0 0 1 0 0,0 0 0 0 0,-1 0-1 0 0,1 0 1 0 0,0 0 0 0 0,0 0-1 0 0,0 0 1 0 0,0 0 0 0 0,0 0-1 0 0,0 0 1 0 0,0 0 0 0 0,0 0-1 0 0,0 0 1 0 0,0 0 0 0 0,-1 0-1 0 0,1 0 1 0 0,0 0 0 0 0,0 0-1 0 0,0 0 1 0 0,0 0 0 0 0,0 0-1 0 0,0 0 1 0 0,0 0 0 0 0,0 0-1 0 0,0-1 1 0 0,0 1 0 0 0,0 0-1 0 0,0 0 1 0 0,0 0 0 0 0,0 0-1 0 0,0 0 1 0 0,0 0 0 0 0,0 0-1 0 0,-1 0 1 0 0,1 0 0 0 0,0 0-1 0 0,0 0 1 0 0,0-1 0 0 0,0 1-1 0 0,0 0 1 0 0,0 0 0 0 0,0 0-1 0 0,0 0 1 0 0,0 0 0 0 0,0 0-1 0 0,0 0 1 0 0,0 0 0 0 0,1 0-1 0 0,-1 0 1 0 0,0-1 0 0 0,0 1 21 0 0,0-2-283 0 0,0 0 65 0 0,-1 1 3 0 0,1-1-40 0 0,0 1 4 0 0,-1-1-41 0 0,1 1-46 0 0,-1-1-53 0 0,0 0-56 0 0,0 1-52 0 0,0-1-47 0 0,0 1-40 0 0,-1-1-164 0 0,0 0-39 0 0,0-1-197 0 0,-1 0-537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24.8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1 7800 0 0,'0'0'174'0'0,"0"0"29"0"0,0 0 13 0 0,-3 3-31 0 0,-7 10-147 0 0,8-8-6 0 0,1 1 57 0 0,1 7 211 0 0,1-12-250 0 0,-1 0 0 0 0,0 0 0 0 0,0 1 0 0 0,0-1 0 0 0,0 0 0 0 0,0 1 0 0 0,0-1-1 0 0,0 0 1 0 0,-1 1 0 0 0,1-1 0 0 0,0 0 0 0 0,-1 0 0 0 0,1 1 0 0 0,-1-1 0 0 0,1 0 0 0 0,-1 0-50 0 0,-5 3 379 0 0,6-4-361 0 0,0 0 1 0 0,-1 0 0 0 0,1 0 0 0 0,0 0 0 0 0,-1 0-1 0 0,1 1 1 0 0,-1-1 0 0 0,1 0 0 0 0,0 0-1 0 0,-1 0 1 0 0,1 1 0 0 0,0-1 0 0 0,0 0-1 0 0,-1 0 1 0 0,1 1 0 0 0,0-1 0 0 0,0 0 0 0 0,-1 1-1 0 0,1-1 1 0 0,0 0 0 0 0,0 1 0 0 0,0-1-1 0 0,0 0 1 0 0,-1 1 0 0 0,1-1 0 0 0,0 0-1 0 0,0 1 1 0 0,0-1 0 0 0,0 1 0 0 0,0-1 0 0 0,0 0-1 0 0,0 1 1 0 0,0-1 0 0 0,0 1 0 0 0,0-1-1 0 0,0 0 1 0 0,0 1 0 0 0,0-1 0 0 0,0 0-1 0 0,1 1 1 0 0,-1-1 0 0 0,0 1 0 0 0,0-1-1 0 0,0 0 1 0 0,1 1 0 0 0,-1-1 0 0 0,0 0 0 0 0,0 0-1 0 0,1 1-18 0 0,3 7 239 0 0,-1-1-57 0 0,2 14 254 0 0,-4-10-204 0 0,-1-2-48 0 0,0 1 49 0 0,0-10-233 0 0,0 4 93 0 0,0 0 0 0 0,0 0 0 0 0,-1 0 0 0 0,1 0 0 0 0,-2 3-93 0 0,-8 17 404 0 0,7-4-208 0 0,4 5 44 0 0,-1-15-104 0 0,0 1 0 0 0,0-1 0 0 0,-1 0 0 0 0,0 0 0 0 0,-1 0-136 0 0,-2 7 188 0 0,1-10-94 0 0,2-1 0 0 0,-1 1-1 0 0,1 0 1 0 0,0 0 0 0 0,0-1 0 0 0,1 1-94 0 0,1 6 154 0 0,-1 8 127 0 0,-4-4 6 0 0,3-12-238 0 0,-2 2 9 0 0,1 0 0 0 0,0 0-1 0 0,0 0 1 0 0,1 1 0 0 0,0-1 0 0 0,0 6-58 0 0,1 17 181 0 0,0 3 61 0 0,0 1 73 0 0,0-3 84 0 0,3-20-210 0 0,2-1-109 0 0,1 0-76 0 0,-6-9-8 0 0,0 0 1 0 0,0 0-1 0 0,1 0 1 0 0,-1-1-1 0 0,0 1 1 0 0,0 0 0 0 0,0 0-1 0 0,0 0 1 0 0,0-1-1 0 0,0 1 1 0 0,0 0-1 0 0,0 0 1 0 0,0 0-1 0 0,0-1 1 0 0,0 1 0 0 0,-1 0-1 0 0,1 0 1 0 0,0 0-1 0 0,-1 0 4 0 0,-2 4-26 0 0,-2 6-27 0 0,6-10 50 0 0,-1 0-1 0 0,0 0 0 0 0,0 0 1 0 0,1 0-1 0 0,-1-1 0 0 0,1 1 0 0 0,-1 0 1 0 0,1 0-1 0 0,-1 0 0 0 0,1 0 0 0 0,-1-1 1 0 0,1 1-1 0 0,0 0 0 0 0,-1 0 0 0 0,1-1 4 0 0,-1 0 1 0 0,1 0-1 0 0,-1 0 1 0 0,0 0 0 0 0,0 0-1 0 0,0 0 1 0 0,0 1-1 0 0,0-1 1 0 0,0 0-1 0 0,0 0 1 0 0,0 0-1 0 0,1 0 1 0 0,-1 0-1 0 0,0 0 1 0 0,0 0-1 0 0,0 0 1 0 0,0 0-1 0 0,0 1 1 0 0,0-1-1 0 0,0 0 1 0 0,0 0-1 0 0,0 0 1 0 0,0 0-1 0 0,0 0 1 0 0,0 0-1 0 0,0 0 1 0 0,0 1-1 0 0,0-1 1 0 0,0 0-1 0 0,0 0 1 0 0,0 0-1 0 0,0 0 1 0 0,0 0-1 0 0,0 0 1 0 0,0 1 0 0 0,0-1-1 0 0,0 0 1 0 0,0 0-1 0 0,0 0 1 0 0,0 0-1 0 0,0 0 1 0 0,0 0-1 0 0,0 0 1 0 0,0 0-1 0 0,0 1 1 0 0,0-1-1 0 0,0 0 1 0 0,-1 0-1 0 0,1 0 1 0 0,0 0-1 0 0,0 0 1 0 0,0 0-1 0 0,0 0 1 0 0,0 0-1 0 0,0 0 1 0 0,0 0-1 0 0,0 0 1 0 0,-1 1-1 0 0,-9 12 25 0 0,9-12-19 0 0,1 1 0 0 0,-1-1 0 0 0,1 0 0 0 0,-1 1-1 0 0,1-1 1 0 0,0 1 0 0 0,0-1 0 0 0,0 1 0 0 0,0-1 0 0 0,0 1-6 0 0,0-1 0 0 0,0 0 0 0 0,0-1 0 0 0,0 1-1 0 0,0 0 1 0 0,0 0 0 0 0,0 0 0 0 0,0 0 0 0 0,0 0 0 0 0,-1-1 0 0 0,1 1 0 0 0,0 0 0 0 0,-1 0 0 0 0,1 0-1 0 0,-1 0 1 0 0,-4 1-37 0 0,-3-1-36 0 0,-2-1-67 0 0,-9 0-242 0 0,16 0 110 0 0,3-3-33 0 0,0-2 123 0 0,-2 1-58 0 0,0-1-108 0 0,-3-2-248 0 0,1-1-100 0 0,3 6 447 0 0,0 1-33 0 0,1-3-369 0 0,0 2 96 0 0,0 0-44 0 0,2-3-697 0 0,2-2-542 0 0,5-2-1034 0 0,-9 9 2870 0 0</inkml:trace>
  <inkml:trace contextRef="#ctx0" brushRef="#br0" timeOffset="584.52">144 81 6704 0 0,'0'0'149'0'0,"0"0"23"0"0,3 0 12 0 0,21 0 30 0 0,-10 0 89 0 0,-4 0 95 0 0,0 0 98 0 0,-7 0 164 0 0,-3 0-36 0 0,0 0-424 0 0,2 2 57 0 0,9 12 131 0 0,-9-9-288 0 0,-1-5-76 0 0,-1 1 1 0 0,0 0-1 0 0,0-1 1 0 0,1 1-1 0 0,-1 0 1 0 0,1-1-1 0 0,-1 1 0 0 0,0-1 1 0 0,1 1-1 0 0,-1-1 1 0 0,1 1-1 0 0,-1-1 1 0 0,1 1-1 0 0,-1-1 0 0 0,1 1 1 0 0,0-1-1 0 0,-1 0 1 0 0,1 1-1 0 0,-1-1 0 0 0,1 0 1 0 0,0 1-1 0 0,0-1-24 0 0,4 2 96 0 0,-4-1-79 0 0,-1-1 0 0 0,1 1 0 0 0,0-1 0 0 0,0 1-1 0 0,0-1 1 0 0,-1 1 0 0 0,1 0 0 0 0,0-1 0 0 0,-1 1-1 0 0,1 0 1 0 0,0-1 0 0 0,-1 1 0 0 0,1 0 0 0 0,-1 0-1 0 0,1 0-16 0 0,1 13 306 0 0,-1-12-251 0 0,-1 0 0 0 0,0 1 0 0 0,1-1 0 0 0,-1 0 0 0 0,1 1 0 0 0,-1-1 0 0 0,1 0 0 0 0,0 1-55 0 0,10 10 277 0 0,-9-11-237 0 0,0-1 1 0 0,0 1-1 0 0,-1 0 0 0 0,1 0 0 0 0,-1 0 0 0 0,1 0 0 0 0,-1 0 0 0 0,0 0 0 0 0,1 2-40 0 0,2 9 145 0 0,0 3 62 0 0,7 3 51 0 0,-8-12-162 0 0,1 0 1 0 0,-1 0-1 0 0,0 1 1 0 0,0 1-97 0 0,4 11 168 0 0,2-3-76 0 0,8 7 77 0 0,4 9 32 0 0,-15-20-106 0 0,0 2 34 0 0,7 10 9 0 0,-9-18-80 0 0,0 0 1 0 0,0 0 0 0 0,-1 0 0 0 0,1 4-59 0 0,7 13 75 0 0,-5-14 8 0 0,-1-4-51 0 0,0-1-15 0 0,0 8 8 0 0,6-7 42 0 0,-11-6-62 0 0,0 1 0 0 0,1 0 0 0 0,-1-1 0 0 0,0 1 0 0 0,1 0 0 0 0,-1-1 1 0 0,0 1-1 0 0,0 0 0 0 0,0-1 0 0 0,0 1 0 0 0,0 0 0 0 0,0-1 1 0 0,0 1-1 0 0,0 0 0 0 0,0-1-5 0 0,0 3 72 0 0,0-3 13 0 0,0 0-15 0 0,0 0-1 0 0,3 0 16 0 0,-2 0-83 0 0,-1 0 0 0 0,1 0 0 0 0,-1 0 0 0 0,1 0 0 0 0,-1 0 0 0 0,1 0 0 0 0,-1 0 0 0 0,0 0 0 0 0,1 0 0 0 0,-1 0 1 0 0,1 0-1 0 0,-1-1 0 0 0,1 1 0 0 0,-1 0 0 0 0,1 0 0 0 0,-1-1 0 0 0,1 1 0 0 0,-1 0 0 0 0,0 0 0 0 0,1-1 0 0 0,-1 1 0 0 0,0-1 0 0 0,1 1 0 0 0,-1 0 0 0 0,0-1 0 0 0,1 1 0 0 0,-1-1 0 0 0,0 1 0 0 0,0 0 0 0 0,1-1 0 0 0,-1 1 0 0 0,0-1 0 0 0,0 1 0 0 0,0-1 0 0 0,0 1 0 0 0,0-1 0 0 0,0 1 0 0 0,0-1 0 0 0,0 1 0 0 0,0-1 0 0 0,0 1 0 0 0,0-1-1 0 0,0 1 0 0 0,0 0 0 0 0,0 0 0 0 0,0-1 0 0 0,0 1 0 0 0,0 0 0 0 0,0 0 0 0 0,0 0 0 0 0,0 0 1 0 0,0 0-1 0 0,0 0 0 0 0,0 0 0 0 0,0 0 0 0 0,0 0 0 0 0,0 0 0 0 0,0-1 0 0 0,0 1 1 0 0,0 0-1 0 0,0 0 0 0 0,0 0 0 0 0,0 0 0 0 0,0 0 0 0 0,0 0 0 0 0,0 0 0 0 0,0 0 1 0 0,0 0-1 0 0,1 0 0 0 0,-1 0 0 0 0,0-1 0 0 0,0 1 0 0 0,0 0 0 0 0,0 0 0 0 0,0 0 1 0 0,0 0-1 0 0,0 0 0 0 0,0 0 0 0 0,0 0 0 0 0,0 0 0 0 0,0 0 0 0 0,0 0 0 0 0,0 0 1 0 0,1 0-1 0 0,-1 0 0 0 0,0 0 0 0 0,0 0 0 0 0,0 0 0 0 0,0 0 0 0 0,0 0 0 0 0,0 0 1 0 0,0 0-1 0 0,0 0 0 0 0,0 0 0 0 0,1 0 0 0 0,-1 0 0 0 0,0 0 0 0 0,0 0 0 0 0,0 0 1 0 0,0 0-2 0 0,1 0 2 0 0,-1 0 0 0 0,1 0 0 0 0,0 0 0 0 0,-1 0 0 0 0,1 0 0 0 0,0 0 0 0 0,0 0 1 0 0,-1 0-1 0 0,1-1 0 0 0,0 1 0 0 0,-1 0 0 0 0,1 0 0 0 0,-1-1 0 0 0,1 1 1 0 0,0-1-3 0 0,-1 1 5 0 0,0-1 1 0 0,1 0-1 0 0,-1 0 1 0 0,0 1-1 0 0,1-1 1 0 0,-1 0-1 0 0,0 0 1 0 0,0 0-1 0 0,0 0 1 0 0,0 0-1 0 0,1 1 1 0 0,-1-1-1 0 0,-1 0 1 0 0,1-1-6 0 0,2-9 53 0 0,5-2-23 0 0,-2 5-17 0 0,-1-1 22 0 0,10-16-3 0 0,-11 20-33 0 0,-1 1 1 0 0,0 0 0 0 0,-1-1 0 0 0,1 0 0 0 0,-1 1 0 0 0,0-1 0 0 0,1-1 0 0 0,3-15 0 0 0,1 6 0 0 0,-5 11 0 0 0,0 1 0 0 0,0 0 0 0 0,0-1 0 0 0,0 1 0 0 0,0-1 0 0 0,0 1 0 0 0,-1-1 0 0 0,0 0 0 0 0,0 0 0 0 0,1-3 0 0 0,-1-1-1 0 0,1 0 0 0 0,1 0 1 0 0,0 1-1 0 0,0-2 1 0 0,0 1-14 0 0,0 1 0 0 0,0-1 0 0 0,-1 0 0 0 0,0 0 0 0 0,-1-1 14 0 0,1 0-5 0 0,0 1-1 0 0,0 0 0 0 0,0 0 1 0 0,1 0-1 0 0,1 0 1 0 0,-1 1-1 0 0,1-1 1 0 0,3-5 5 0 0,9-25-43 0 0,-4 16 34 0 0,7-1-55 0 0,-16 21 59 0 0,-1 0 0 0 0,1 1 1 0 0,-1-1-1 0 0,1 0 0 0 0,-1 0 0 0 0,0 0 0 0 0,0-1 0 0 0,0 1 1 0 0,0 0-1 0 0,0 0 0 0 0,-1 0 0 0 0,1-1 0 0 0,-1 1 0 0 0,1 0 1 0 0,-1-1-1 0 0,0 1 0 0 0,0 0 0 0 0,0-1 0 0 0,0-1 5 0 0,3-2-53 0 0,7-4 26 0 0,-7 7-37 0 0,0 6 8 0 0,19 27 46 0 0,-15-18 10 0 0,-1-3 0 0 0,-5-8 0 0 0,0 0 0 0 0,0 1 0 0 0,0-1 0 0 0,0 0 0 0 0,0 1 0 0 0,0-1 0 0 0,-1 1 0 0 0,1-1 0 0 0,-1 1 0 0 0,1 0 0 0 0,-1-1 0 0 0,0 1 0 0 0,1-1 0 0 0,-1 1 0 0 0,0 0 0 0 0,0-1 0 0 0,0 2 0 0 0,0 10-2 0 0,1 19 75 0 0,0-28-54 0 0,0 0 0 0 0,0 0 0 0 0,1 0 0 0 0,-1-1-1 0 0,1 1 1 0 0,-1-1 0 0 0,1 1 0 0 0,2 1-19 0 0,-2 0 14 0 0,1-1 0 0 0,-1 0 0 0 0,0 1 0 0 0,-1-1 0 0 0,1 1 0 0 0,-1 0 0 0 0,0-1 0 0 0,0 1 0 0 0,0 0 0 0 0,-1 1-14 0 0,1 14 139 0 0,-1 20-139 0 0,-1-8 97 0 0,1-17-60 0 0,-1-5-6 0 0,1-1 0 0 0,0 1 1 0 0,1 0-1 0 0,0 0 0 0 0,1 1-31 0 0,8 10 74 0 0,-4 6 38 0 0,2-9 14 0 0,-14-2 2 0 0,6-15-120 0 0,1 0 0 0 0,-1 0-1 0 0,0 0 1 0 0,1 0 0 0 0,-1 0-1 0 0,1 0 1 0 0,-1 0 0 0 0,1 0-1 0 0,-1 0 1 0 0,1 0-1 0 0,0 0 1 0 0,0 0-8 0 0,3 5 31 0 0,5 15 46 0 0,-4 3 43 0 0,-3 27 163 0 0,-2-41-227 0 0,0-7-3 0 0,0-3-29 0 0,0 0-53 0 0,0 0-58 0 0,0 0-122 0 0,0 0-212 0 0,0 0 315 0 0,0 0 3 0 0,0 0-17 0 0,0 0-44 0 0,0 0-15 0 0,0 0-43 0 0,0 0-51 0 0,0 0-56 0 0,0 0-62 0 0,0 0-56 0 0,0 0-50 0 0,0 0-45 0 0,0 0-158 0 0,0 0-43 0 0,0 0-191 0 0,0 0-513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23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1 8664 0 0,'0'0'197'0'0,"0"0"24"0"0,0 0 18 0 0,0 0 25 0 0,0 0 73 0 0,0 0 30 0 0,0 0 8 0 0,0 0 7 0 0,0 0 28 0 0,0 2 7 0 0,3 9-67 0 0,2-1-68 0 0,1-2-69 0 0,0 5 129 0 0,-2-5-129 0 0,2 3 66 0 0,-6-9-223 0 0,1 0-1 0 0,-1 0 1 0 0,1 0 0 0 0,-1 0 0 0 0,1 0 0 0 0,-1 0 0 0 0,0 0 0 0 0,0 0 0 0 0,0 0 0 0 0,0 0 0 0 0,-1 1-56 0 0,1 7 201 0 0,3 13 69 0 0,7 10 58 0 0,-9-30-302 0 0,2 14 213 0 0,-3-4-87 0 0,2 7 33 0 0,2-3-40 0 0,-1-11-75 0 0,-2 1 1 0 0,1 0-1 0 0,-1-1 1 0 0,0 1-1 0 0,0 0 1 0 0,-1 0-71 0 0,-1 19 232 0 0,1-15-115 0 0,-1 0-1 0 0,2 0 1 0 0,-1 0 0 0 0,1 0-1 0 0,2 4-116 0 0,1 2 129 0 0,-1-11-65 0 0,-2 1 0 0 0,1-1 0 0 0,-1 1 0 0 0,0 0 0 0 0,0 0-1 0 0,-1 0-63 0 0,0 36 343 0 0,0 22 153 0 0,0-22-199 0 0,0-8-93 0 0,0 0-56 0 0,0-33-84 0 0,0 1 0 0 0,0 4-37 0 0,0-3-43 0 0,0-2-45 0 0,0-2-89 0 0,0 0-147 0 0,-1 0-125 0 0,0 0 39 0 0,-1 0-240 0 0,1 0 98 0 0,0 0 142 0 0,0 0 39 0 0,-2 0-670 0 0,2-1 547 0 0,0 1-83 0 0,0-1 234 0 0,1 1-33 0 0,-2-4-1863 0 0,1-6-1254 0 0</inkml:trace>
  <inkml:trace contextRef="#ctx0" brushRef="#br0" timeOffset="247.41">0 384 7920 0 0,'0'0'174'0'0,"0"0"29"0"0,0 0 13 0 0,3 0-31 0 0,1 1-142 0 0,-4-1-39 0 0,25-14-13 0 0,-15 9 49 0 0,-1 0 85 0 0,-2 2 55 0 0,-1 0 71 0 0,-4 2-185 0 0,-1 1 0 0 0,0-1 0 0 0,1 1 0 0 0,-1-1 1 0 0,1 1-1 0 0,-1 0 0 0 0,0 0 0 0 0,1 0 0 0 0,-1 0 1 0 0,2 0-67 0 0,15-3 654 0 0,-16 3-592 0 0,11-5 228 0 0,2 1-49 0 0,-1 1-61 0 0,1 2-73 0 0,2-1 13 0 0,1-4-36 0 0,-3 1-26 0 0,17-1 62 0 0,-15 2-50 0 0,-11 2-30 0 0,1 0-1 0 0,-1 0 0 0 0,1 1 0 0 0,0 0 0 0 0,-1 0 1 0 0,5 1-40 0 0,6-1 96 0 0,1-1 0 0 0,0-1 1 0 0,-1-1-1 0 0,12-3-96 0 0,10-5 111 0 0,-18 8-31 0 0,-4 4-40 0 0,-4 1-32 0 0,6 0-49 0 0,25-2-223 0 0,-27-2 177 0 0,15-10-73 0 0</inkml:trace>
  <inkml:trace contextRef="#ctx0" brushRef="#br0" timeOffset="662.72">847 432 7368 0 0,'0'0'165'0'0,"0"0"22"0"0,3 0 10 0 0,1 0-36 0 0,21 0-103 0 0,-21 0-38 0 0,0 0 39 0 0,4 0 156 0 0,-1 0 48 0 0,-1 0 54 0 0,16 0 864 0 0,-12 0-724 0 0,-5 0-261 0 0,0 0-34 0 0,1 0-42 0 0,0 0-48 0 0,2-2 170 0 0,4-3 24 0 0,1-2 9 0 0,-1 5-34 0 0,-12 2-229 0 0,1 0 0 0 0,-1 0 0 0 0,1 0 0 0 0,-1 0 0 0 0,1 0 0 0 0,-1 0 0 0 0,1 0-1 0 0,-1 0 1 0 0,1 0 0 0 0,-1 0 0 0 0,1 0 0 0 0,-1 0 0 0 0,1 0 0 0 0,-1 0 0 0 0,1-1-1 0 0,-1 1 1 0 0,1 0 0 0 0,-1 0 0 0 0,1 0 0 0 0,-1-1 0 0 0,0 1 0 0 0,1 0 0 0 0,-1-1 0 0 0,1 1-1 0 0,-1 0 1 0 0,0-1 0 0 0,1 1 0 0 0,-1-1 0 0 0,0 1 0 0 0,0-1 0 0 0,1 1 0 0 0,-1-1-12 0 0,5-5 173 0 0,4 0 51 0 0,3 1-53 0 0,-10 4-135 0 0,1 0 0 0 0,-1 0 1 0 0,1 0-1 0 0,-1 0 0 0 0,0 0 0 0 0,1 0 1 0 0,-1-1-1 0 0,0 0-36 0 0,3-8 145 0 0,9 4-7 0 0,-1-4-13 0 0,-7 6-35 0 0,-1 3-58 0 0,0 0-18 0 0,-4 0-7 0 0,-1 0 0 0 0,1 0 0 0 0,-1 0 0 0 0,0 0 0 0 0,1 0 0 0 0,-1 0 1 0 0,0-1-1 0 0,0 1 0 0 0,0 0 0 0 0,1 0 0 0 0,-1 0 0 0 0,-1-2-7 0 0,2-5 40 0 0,0 3-44 0 0,9-16 107 0 0,-5 7-41 0 0,-5-2 1 0 0,-1 3-9 0 0,1 11-45 0 0,-1 1 1 0 0,1-1 0 0 0,0 0 0 0 0,0 0-1 0 0,-1 1 1 0 0,1-1 0 0 0,-1 0 0 0 0,0 1-1 0 0,1-1 1 0 0,-1 0 0 0 0,0 1 0 0 0,0-1-1 0 0,0 1 1 0 0,0-1-10 0 0,-4-5-8 0 0,0-9 8 0 0,4 15 0 0 0,1 0 0 0 0,-1 0 0 0 0,0 0 0 0 0,0-1 0 0 0,0 1 0 0 0,0 0 0 0 0,0 0 0 0 0,0 1 0 0 0,0-1 0 0 0,0 0 0 0 0,0 0 0 0 0,-1 0 0 0 0,-2-1 0 0 0,-2 1 0 0 0,-16 1 0 0 0,20 0 0 0 0,1 0 0 0 0,-1 1 0 0 0,0-1 0 0 0,1 0 0 0 0,-1 1 0 0 0,1-1 0 0 0,-1 1 0 0 0,1-1 0 0 0,-1 1 0 0 0,1-1 0 0 0,-1 1 0 0 0,1 0 0 0 0,0 0 0 0 0,-13 6 0 0 0,-3-6 0 0 0,15-1 0 0 0,-1-1 0 0 0,1 1 0 0 0,0 0 0 0 0,-1 1 0 0 0,1-1 0 0 0,-1 0 0 0 0,1 1 0 0 0,0 0 0 0 0,-1-1 0 0 0,-1 2 0 0 0,-28 24 0 0 0,25-22 0 0 0,1 0 0 0 0,-1 0 0 0 0,1 0 0 0 0,-1 1 0 0 0,-5 4 0 0 0,9-8 0 0 0,0 1 1 0 0,0 0-1 0 0,0 0 1 0 0,1 0-1 0 0,-1 0 1 0 0,1 0-1 0 0,0 1 1 0 0,-1-1-1 0 0,1 1 1 0 0,0 0-1 0 0,-1 1 0 0 0,-1 2 5 0 0,0 1 8 0 0,-1-1 0 0 0,0 0 1 0 0,0-1-1 0 0,-4 3-13 0 0,-8 11 38 0 0,1 6 104 0 0,12-18-73 0 0,1-1 0 0 0,0 1 0 0 0,1 0 1 0 0,-2 5-70 0 0,-1 17 232 0 0,-1-13-71 0 0,4-13-124 0 0,1 0-1 0 0,0 1 1 0 0,0-1 0 0 0,0 1 0 0 0,0-1 0 0 0,1 1 0 0 0,0-1 0 0 0,-1 2-37 0 0,1 8 139 0 0,0-3-38 0 0,0 15 107 0 0,0-23-183 0 0,0 0 0 0 0,1 0 0 0 0,-1 0 1 0 0,1 1-1 0 0,-1-1 0 0 0,1 0 0 0 0,-1 0 1 0 0,1 0-1 0 0,0 0 0 0 0,1 1-25 0 0,15 18 146 0 0,-8-14-99 0 0,0 0 0 0 0,0 0 0 0 0,6 3-47 0 0,-4-3 47 0 0,-4-3-17 0 0,0 0-1 0 0,0-1 1 0 0,0 0 0 0 0,1 0-1 0 0,-1 0 1 0 0,1-1 0 0 0,-1 0-1 0 0,1 0 1 0 0,3 0-30 0 0,30 1 81 0 0,2-3-39 0 0,-38 0-40 0 0,19 0 126 0 0,-15 0-130 0 0,0 0-45 0 0,-1 0-38 0 0,0 0-51 0 0,0 0-58 0 0,0 0-68 0 0,-1 0-13 0 0,-1 0-57 0 0,0 0-63 0 0,1 0-66 0 0,-1 0-72 0 0,-1 0-77 0 0,1 0-81 0 0,-1 0-87 0 0,10 0-1306 0 0,5 0-1193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21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283 114 5344 0 0,'0'0'157'0'0,"0"0"-38"0"0,0-2 1 0 0,0 0-67 0 0,0 0 54 0 0,0-2 120 0 0,0-6 595 0 0,-1 5-521 0 0,1 2-127 0 0,-1 1-135 0 0,1 0-38 0 0,-11-11 619 0 0,9 12-407 0 0,1-1-41 0 0,0 0 70 0 0,1-1-92 0 0,1 0-81 0 0,0 1-5 0 0,-1-1 79 0 0,-1 1 90 0 0,0 0-66 0 0,0 1 40 0 0,-14-9 358 0 0,3 7-118 0 0,7 0 5 0 0,-7-6-61 0 0,11 8-344 0 0,0 1 1 0 0,-1-1-1 0 0,1 1 1 0 0,0-1 0 0 0,0 1-1 0 0,-1-1 1 0 0,1 1-1 0 0,0 0 1 0 0,-1 0-1 0 0,0 0-47 0 0,-3-3 295 0 0,1 0-260 0 0,0 0 38 0 0,-2 0 43 0 0,3 2-54 0 0,1 0-1 0 0,-1 0 1 0 0,0 0 0 0 0,0 0-1 0 0,1 1 1 0 0,-1-1-1 0 0,0 1 1 0 0,0 0 0 0 0,-2 0-62 0 0,-4 1 99 0 0,0 2-52 0 0,1 2 6 0 0,-4 2 31 0 0,-2-5 42 0 0,12-3-121 0 0,1 1 1 0 0,-1 1-1 0 0,1-1 1 0 0,0 0-1 0 0,-1 0 1 0 0,1 0-1 0 0,-1 1 1 0 0,1-1-1 0 0,0 1 1 0 0,-1-1-1 0 0,1 1 1 0 0,0 0-1 0 0,-1-1 1 0 0,1 1-1 0 0,-1 0-5 0 0,-20 11 17 0 0,-8 4-17 0 0,25-3 0 0 0,-9 12 0 0 0,14-23 0 0 0,1 3 0 0 0,-1-4 0 0 0,0 0 0 0 0,0 0 0 0 0,0 0 0 0 0,0 0 0 0 0,0 0 0 0 0,0-1 0 0 0,-1 1 0 0 0,1 0 0 0 0,0 0 0 0 0,0 0 0 0 0,-1 0 0 0 0,1-1 0 0 0,0 1 0 0 0,-1 1 0 0 0,-5 1 1 0 0,6-3-1 0 0,0 0 0 0 0,0 0 0 0 0,0 0 0 0 0,0 0 0 0 0,0 0 0 0 0,-1 0 0 0 0,1 0 0 0 0,0 0 0 0 0,0 0 0 0 0,0 0 0 0 0,0 1 0 0 0,0-1 0 0 0,0 0 0 0 0,0 0 0 0 0,0 0 0 0 0,0 0 0 0 0,-1 0 0 0 0,1 0 0 0 0,0 0 0 0 0,0 0 0 0 0,0 0 0 0 0,0 0 0 0 0,0 0 0 0 0,0 1 0 0 0,0-1 0 0 0,0 0 0 0 0,0 0 1 0 0,0 0-1 0 0,0 0 0 0 0,0 0 0 0 0,0 0 0 0 0,0 0 0 0 0,0 1 0 0 0,0-1 0 0 0,0 0 0 0 0,0 0 0 0 0,0 0 0 0 0,0 0 0 0 0,0 0 0 0 0,0 0 0 0 0,0 0 0 0 0,0 1 0 0 0,0-1 0 0 0,0 0 0 0 0,0 0 0 0 0,0 0 0 0 0,0 0 0 0 0,0 0 0 0 0,0 0 0 0 0,10 21-10 0 0,-7-15 7 0 0,-1 0-8 0 0,1-3-1 0 0,22 20-30 0 0,-6-5-10 0 0,-11-10 47 0 0,1 0 0 0 0,-1 1 1 0 0,-1-1-1 0 0,5 8 5 0 0,11 15-45 0 0,18 15 26 0 0,-29-33 1 0 0,-1 0 0 0 0,-1 0 1 0 0,5 9 17 0 0,-11-17-8 0 0,0 0 1 0 0,0 0-1 0 0,1-1 0 0 0,2 3 8 0 0,-4-4-4 0 0,0-1-1 0 0,0 1 0 0 0,0 0 0 0 0,-1 0 0 0 0,1 1 0 0 0,-1-1 1 0 0,1 1 4 0 0,13 28 53 0 0,-11-19-13 0 0,1-8 47 0 0,-5-5-80 0 0,-1 0 0 0 0,1 0 1 0 0,-1 1-1 0 0,1-1 0 0 0,-1 0 1 0 0,0 0-1 0 0,1 1 1 0 0,-1-1-1 0 0,1 1 0 0 0,-1-1 1 0 0,0 0-1 0 0,1 1 0 0 0,-1-1 1 0 0,0 1-1 0 0,0-1 1 0 0,1 0-1 0 0,-1 1 0 0 0,0-1 1 0 0,0 1-1 0 0,0-1 0 0 0,0 1 1 0 0,0-1-1 0 0,1 1 1 0 0,-1-1-1 0 0,0 1 0 0 0,0-1 1 0 0,0 1-1 0 0,0-1 0 0 0,0 1 1 0 0,-1-1-1 0 0,1 1 1 0 0,0 0-8 0 0,0 12 176 0 0,0-13-173 0 0,0 0 0 0 0,0 0 0 0 0,0 0 0 0 0,0 1 0 0 0,0-1 0 0 0,0 0 1 0 0,0 0-1 0 0,0 0 0 0 0,0 0 0 0 0,0 0 0 0 0,0 0 0 0 0,0 0 0 0 0,0 0 0 0 0,0 0 1 0 0,0 0-1 0 0,0 1 0 0 0,0-1 0 0 0,0 0 0 0 0,0 0 0 0 0,0 0 0 0 0,0 0 1 0 0,0 0-1 0 0,0 0 0 0 0,0 0 0 0 0,0 0 0 0 0,0 0 0 0 0,0 0 0 0 0,0 0 0 0 0,0 0 1 0 0,0 1-1 0 0,0-1 0 0 0,0 0 0 0 0,0 0 0 0 0,-1 0 0 0 0,1 0 0 0 0,0 0 1 0 0,0 0-1 0 0,0 0 0 0 0,0 0 0 0 0,0 0 0 0 0,0 0 0 0 0,0 0 0 0 0,0 0 1 0 0,0 0-1 0 0,0 0 0 0 0,-1 0 0 0 0,1 0 0 0 0,0 0 0 0 0,0 0 0 0 0,0 0 0 0 0,0 0 1 0 0,0 0-1 0 0,0 0 0 0 0,0 0 0 0 0,0 0 0 0 0,0 0 0 0 0,-1 0-3 0 0,0 0 18 0 0,0 0 0 0 0,0 1 0 0 0,0-1 0 0 0,0 1 0 0 0,0-1 1 0 0,0 1-1 0 0,1-1 0 0 0,-1 1 0 0 0,0-1 0 0 0,0 1 0 0 0,0 0 0 0 0,0 0 0 0 0,1-1 0 0 0,-1 1 0 0 0,0 0 0 0 0,1 0 0 0 0,-1 0 0 0 0,0 0 0 0 0,1 0 0 0 0,-1 0 0 0 0,1 0 0 0 0,0 0 0 0 0,-1 0-18 0 0,-7 11 175 0 0,3-9 13 0 0,-4-2-94 0 0,-2 5-3 0 0,9-5-77 0 0,0 0-1 0 0,0 0 1 0 0,1 0-1 0 0,-1 0 1 0 0,0 0-1 0 0,0-1 1 0 0,0 1-1 0 0,0 0 1 0 0,0-1-1 0 0,0 0 1 0 0,0 1 0 0 0,-1-1-14 0 0,-6 0 59 0 0,-4 0-16 0 0,-13 0 45 0 0,13-3-27 0 0,2-2-43 0 0,10 4-22 0 0,-1 0-1 0 0,1 0 1 0 0,-1 0-1 0 0,0 0 1 0 0,1 1 0 0 0,-1-1-1 0 0,0 0 1 0 0,1 1-1 0 0,-1-1 1 0 0,0 1-1 0 0,0 0 1 0 0,0 0 0 0 0,0 0 4 0 0,-4-1-40 0 0,5 1 39 0 0,1 0 0 0 0,-1-1 0 0 0,0 1 1 0 0,1 0-1 0 0,-1-1 0 0 0,1 1 0 0 0,-1 0 0 0 0,0-1 1 0 0,1 1-1 0 0,-1-1 0 0 0,1 1 0 0 0,-1-1 1 0 0,1 1-1 0 0,-1-1 0 0 0,1 0 1 0 0,-5-6-84 0 0,3 3-26 0 0,-1-1-63 0 0,-1 0-79 0 0,-1-1-92 0 0,-9-7-149 0 0</inkml:trace>
  <inkml:trace contextRef="#ctx0" brushRef="#br0" timeOffset="377.2">762 146 6176 0 0,'0'0'177'0'0,"0"-2"0"0"0,0 1-170 0 0,0 0 0 0 0,0 1 0 0 0,0-1-1 0 0,0 0 1 0 0,0 1 0 0 0,0-1 0 0 0,0 0 0 0 0,0 0-1 0 0,0 1 1 0 0,-1-1 0 0 0,1 1 0 0 0,0-1-1 0 0,-1 0 1 0 0,1 1 0 0 0,0-1-7 0 0,-4-1 104 0 0,-3 1 118 0 0,7 1-222 0 0,0 0 8 0 0,0 0-1 0 0,0 0 0 0 0,0 1 1 0 0,0-1-1 0 0,0 0 1 0 0,0 0-1 0 0,-1 0 0 0 0,1 0 1 0 0,0 0-1 0 0,0 0 0 0 0,0 0 1 0 0,0 0-1 0 0,0 0 0 0 0,0 0 1 0 0,0 0-1 0 0,0 0 0 0 0,0 0 1 0 0,0 0-1 0 0,-1-1 0 0 0,1 1 1 0 0,0 0-1 0 0,0 0 0 0 0,0 0 1 0 0,0 0-1 0 0,0 0 0 0 0,0 0 1 0 0,0 0-1 0 0,0 0 0 0 0,0 0 1 0 0,0 0-1 0 0,0 0 0 0 0,0 0 1 0 0,0 0-1 0 0,-1 0 1 0 0,1 0-1 0 0,0 0 0 0 0,0-1 1 0 0,0 1-1 0 0,0 0 0 0 0,0 0 1 0 0,0 0-1 0 0,0 0 0 0 0,0 0 1 0 0,0 0-1 0 0,0 0 0 0 0,0 0 1 0 0,0 0-1 0 0,0 0 0 0 0,0-1 1 0 0,0 1-1 0 0,0 0 0 0 0,0 0 1 0 0,0 0-1 0 0,0 0 0 0 0,0 0 1 0 0,0 0-1 0 0,0 0-7 0 0,0-5 44 0 0,-2 2 93 0 0,0 0 72 0 0,-1 2 51 0 0,-9-1 557 0 0,7 2-511 0 0,0 0-111 0 0,2 0 372 0 0,1 0-21 0 0,-2 0-371 0 0,0 0 21 0 0,-5 0 326 0 0,3 1-261 0 0,3 0-150 0 0,0 0-90 0 0,-6 5 247 0 0,-6 9 198 0 0,8-7-252 0 0,-1-1-50 0 0,3-3-95 0 0,1-1-42 0 0,-1-1 42 0 0,4-2-53 0 0,0 1-1 0 0,1-1 1 0 0,-1 0 0 0 0,0 0 0 0 0,1 1 0 0 0,-1-1 0 0 0,1 1 0 0 0,-1-1 0 0 0,0 0 0 0 0,1 1 0 0 0,-1-1 0 0 0,1 1-1 0 0,-1-1 1 0 0,1 1 0 0 0,0 0 0 0 0,-1-1 0 0 0,1 1 0 0 0,0-1 0 0 0,-1 1 0 0 0,1 0 0 0 0,0-1 0 0 0,-1 1-16 0 0,-1 4 58 0 0,0-1-11 0 0,-1-1-1 0 0,1 0 1 0 0,-1 1 0 0 0,1-1-1 0 0,-1-1 1 0 0,0 1 0 0 0,-1 0-47 0 0,0 1 75 0 0,-1 1 1 0 0,1-1 0 0 0,0 1-1 0 0,-2 3-75 0 0,3-4 41 0 0,1 0-1 0 0,0 1 1 0 0,1-1 0 0 0,-1 1-1 0 0,1 0 1 0 0,0-1-1 0 0,-1 3-40 0 0,-3 13 170 0 0,-6 2 62 0 0,6 4-2 0 0,-2-8-43 0 0,6-16-159 0 0,-1 1 0 0 0,1-1 1 0 0,0 1-1 0 0,0 0 0 0 0,1 0 1 0 0,-1-1-1 0 0,1 1 0 0 0,-1 2-28 0 0,2 7 109 0 0,2 2 43 0 0,0-6-75 0 0,12 34 169 0 0,-3-18-179 0 0,-7-17-36 0 0,1 0 0 0 0,0 0 0 0 0,0 0-1 0 0,5 3-30 0 0,3 3 7 0 0,-13-12-7 0 0,1 1 0 0 0,0-1 0 0 0,0 1 0 0 0,0-1 0 0 0,0 0 0 0 0,0 1 0 0 0,0-1 0 0 0,1 0 0 0 0,-1-1 0 0 0,0 1 0 0 0,0 0 0 0 0,1-1 0 0 0,-1 1 0 0 0,1-1 0 0 0,10 3 0 0 0,24 13 0 0 0,-32-14 0 0 0,2 1 0 0 0,0-1 0 0 0,0 0 0 0 0,1-1 0 0 0,-1 1 0 0 0,0-1 0 0 0,6 0 0 0 0,36-1-23 0 0,-20 0-85 0 0,-19-1 31 0 0,-2 0 38 0 0,8-5 9 0 0,-9 2-27 0 0,2 1-92 0 0,-1 2-26 0 0,3 1-78 0 0,3-1-61 0 0,-1-2-53 0 0,-4-2 77 0 0,0-2-44 0 0,7-9-338 0 0</inkml:trace>
  <inkml:trace contextRef="#ctx0" brushRef="#br0" timeOffset="716.38">1226 226 8032 0 0,'0'0'182'0'0,"0"0"29"0"0,0 0 12 0 0,0 3-37 0 0,0 7-140 0 0,0 9-54 0 0,0-9 22 0 0,2-1 40 0 0,3 1 60 0 0,-1 1 23 0 0,-1-3 6 0 0,-2 0 25 0 0,0 3 58 0 0,-1 47 680 0 0,0-48-686 0 0,1-2-50 0 0,1 0-18 0 0,2 2 15 0 0,2 5 66 0 0,-5 5 69 0 0,0-7-52 0 0,0-5-78 0 0,1 1 46 0 0,3 5 19 0 0,4 21 260 0 0,-4-17-233 0 0,0 1 46 0 0,-1-6-64 0 0,0 0 39 0 0,1 0-108 0 0,4 12 184 0 0,-1-1-15 0 0,-3-11-195 0 0,-2 3 162 0 0,-1-11-61 0 0,9 6-27 0 0,-9-8-37 0 0,0 1-83 0 0,-2 0-53 0 0,-1 1-27 0 0,1-3 37 0 0,0 1 4 0 0,0 2-60 0 0,0-2 62 0 0,0-1 100 0 0,0 0-30 0 0,0-1 41 0 0,-3-1 27 0 0,-3 0-156 0 0,0 0 48 0 0,-19 0 350 0 0,14 0-293 0 0,4 0-99 0 0,1 0-39 0 0,5 1-16 0 0,1-1 0 0 0,-1 0 0 0 0,1 0 0 0 0,-1 0 0 0 0,1 0 0 0 0,-1 0 1 0 0,1 0-1 0 0,-1 0 0 0 0,1 0 0 0 0,-1 0 0 0 0,1 0 0 0 0,-1 0 0 0 0,1-1 0 0 0,-1 1 0 0 0,1 0 0 0 0,-1 0 1 0 0,1 0-1 0 0,-1-1 0 0 0,1 1 0 0 0,-1 0 0 0 0,1-1 0 0 0,0 1 0 0 0,-1 0 0 0 0,1-1 0 0 0,0 1 1 0 0,-1 0-1 0 0,1-1 0 0 0,0 1 0 0 0,-1-1 0 0 0,1 1 0 0 0,0 0 0 0 0,-1-1-1 0 0,-3-6 29 0 0,-7 1-18 0 0,10 5-11 0 0,0 1 1 0 0,-1-1 0 0 0,1 1-1 0 0,0-1 1 0 0,0 1 0 0 0,0-1-1 0 0,1 0 1 0 0,-1 1 0 0 0,0-1-1 0 0,0 0 1 0 0,0 0 0 0 0,0 1-1 0 0,1-1 1 0 0,-1 0-1 0 0,0 0 1 0 0,0-1-1 0 0,-11-23 54 0 0,8 19-55 0 0,3 3 2 0 0,1 0-1 0 0,-1 0 0 0 0,0 0 0 0 0,1 0 1 0 0,-1 0-1 0 0,1 0 0 0 0,0 0 0 0 0,0 0 1 0 0,0 0-1 0 0,1 0 0 0 0,-1-1 0 0 0,1-5 8 0 0,-1-13 35 0 0,0-1-33 0 0,0 20-10 0 0,0 0 0 0 0,0 0 0 0 0,0-1 0 0 0,1 1 0 0 0,-1 0 0 0 0,1 0 0 0 0,0 0 0 0 0,0-1 0 0 0,0 1 0 0 0,0 0 0 0 0,1-2 0 0 0,3-6 0 0 0,10-28-5 0 0,0 17-42 0 0,-10 14 26 0 0,16-18-17 0 0,-12 17-7 0 0,1 1 1 0 0,0 1-1 0 0,6-4 45 0 0,-2 2-10 0 0,3-3-98 0 0,-2 2-152 0 0,0 1-1 0 0,10-4 261 0 0,-2 5-172 0 0,-5 4 22 0 0,-10 2 53 0 0,0 0 0 0 0,-1 0 0 0 0,1 0 1 0 0,-1-1-1 0 0,1-1 97 0 0,2 0-144 0 0,-1 0 1 0 0,1 1-1 0 0,-1 0 1 0 0,1 1 143 0 0,0 0-158 0 0,0-1 0 0 0,-1 0 0 0 0,1-1 1 0 0,-1 0 157 0 0,6-3-268 0 0,1 2-45 0 0,33-8-726 0 0,-33 9 707 0 0,-10 3 160 0 0,-1 0 0 0 0,1 0 0 0 0,-1 1 0 0 0,5 0 172 0 0</inkml:trace>
  <inkml:trace contextRef="#ctx0" brushRef="#br0" timeOffset="1116.44">1913 530 5136 0 0,'0'0'149'0'0,"2"2"-7"0"0,12 9-113 0 0,-5-9 1 0 0,-1-5 63 0 0,-2-1 69 0 0,-1-1 71 0 0,-4 4-153 0 0,1 0 244 0 0,-1 0-74 0 0,1 0-63 0 0,0 1-54 0 0,0-1-29 0 0,0 1-45 0 0,3 1 27 0 0,-4 0-18 0 0,0-1 60 0 0,7-1 179 0 0,-2-1-43 0 0,4-4 166 0 0,-2 1-138 0 0,16-7 632 0 0,-14 8-559 0 0,-2 0-113 0 0,0 0-41 0 0,-1 0-53 0 0,0 0-62 0 0,7-1 74 0 0,-6-8-18 0 0,1 8-97 0 0,1 0 10 0 0,0-4 79 0 0,3-1-30 0 0,-8 7-85 0 0,-4 3-22 0 0,0 0 0 0 0,-1-1 0 0 0,1 1 0 0 0,0 0 0 0 0,-1-1 0 0 0,1 1 1 0 0,-1 0-1 0 0,1-1 0 0 0,-1 1 0 0 0,1-1 0 0 0,-1 1 0 0 0,1-1 0 0 0,-1 1 0 0 0,1-1 0 0 0,-1 1 1 0 0,1-1-1 0 0,-1 1 0 0 0,0-1 0 0 0,1 0 0 0 0,-1 1 0 0 0,0-1 0 0 0,0 0-7 0 0,3-4 20 0 0,-2 4-17 0 0,-1 0-1 0 0,1 0 1 0 0,0 0 0 0 0,0 0-1 0 0,0 0 1 0 0,-1 0 0 0 0,1 0-1 0 0,0 0 1 0 0,0 0 0 0 0,1 1-1 0 0,-1-1 1 0 0,0 0 0 0 0,0 1-1 0 0,0-1 1 0 0,0 1-3 0 0,0-1 2 0 0,0 1 0 0 0,0 0 0 0 0,-1 0 0 0 0,1-1 0 0 0,0 1 1 0 0,0-1-1 0 0,-1 1 0 0 0,1-1 0 0 0,0 1 0 0 0,-1-1 0 0 0,1 1 0 0 0,-1-1 0 0 0,1 1 1 0 0,-1-1-1 0 0,1 0 0 0 0,-1 1 0 0 0,1-1 0 0 0,-1 0 0 0 0,0 0 0 0 0,1 1 0 0 0,-1-1 0 0 0,0 0 1 0 0,1 0-1 0 0,-1 1 0 0 0,0-1 0 0 0,0 0 0 0 0,0 0 0 0 0,0 0 0 0 0,0 0-2 0 0,0-6 21 0 0,0 5-16 0 0,0-1 0 0 0,-1 1 0 0 0,2 0 0 0 0,-1 0 0 0 0,0 0-1 0 0,0-1 1 0 0,1 1 0 0 0,-1 0 0 0 0,1 0 0 0 0,0-1-5 0 0,4-5 31 0 0,-4 6-26 0 0,0 1 0 0 0,0 0-1 0 0,-1-1 1 0 0,1 1-1 0 0,0-1 1 0 0,0 1 0 0 0,-1-1-1 0 0,1 0 1 0 0,-1 1-1 0 0,0-1 1 0 0,1 0-1 0 0,-1 1 1 0 0,0-1 0 0 0,0 0-5 0 0,0-4 28 0 0,1 4-18 0 0,-1 0 0 0 0,0 1-1 0 0,0-1 1 0 0,0 0-1 0 0,0 1 1 0 0,0-1 0 0 0,-1 0-1 0 0,1 1 1 0 0,0-1-1 0 0,-1 0 1 0 0,1 1 0 0 0,-2-2-10 0 0,-4-2 44 0 0,5 5-41 0 0,1 0 0 0 0,-1-1-1 0 0,1 1 1 0 0,0 0 0 0 0,-1 0-1 0 0,1 0 1 0 0,0-1 0 0 0,-1 1-1 0 0,1 0 1 0 0,0-1 0 0 0,-1 1 0 0 0,1 0-1 0 0,0-1 1 0 0,0 1 0 0 0,-1 0-1 0 0,1-1 1 0 0,0 1 0 0 0,0 0-1 0 0,0-1 1 0 0,-1 1 0 0 0,1-1-1 0 0,0 1 1 0 0,0-1 0 0 0,0 1-1 0 0,0 0 1 0 0,0-1 0 0 0,0 1 0 0 0,0-1-1 0 0,0 1 1 0 0,0-1 0 0 0,0 1-3 0 0,0 0 1 0 0,0 0 1 0 0,0 0-1 0 0,0 0 1 0 0,0-1 0 0 0,0 1-1 0 0,0 0 1 0 0,0 0-1 0 0,0 0 1 0 0,0 0 0 0 0,0 0-1 0 0,0 0 1 0 0,0 0-1 0 0,0 0 1 0 0,0 0-1 0 0,0-1 1 0 0,0 1 0 0 0,0 0-1 0 0,0 0 1 0 0,0 0-1 0 0,0 0 1 0 0,0 0 0 0 0,0 0-1 0 0,0 0 1 0 0,0 0-1 0 0,0 0 1 0 0,0 0 0 0 0,0 0-1 0 0,0 0 1 0 0,0-1-1 0 0,0 1 1 0 0,0 0 0 0 0,0 0-1 0 0,0 0 1 0 0,-1 0-1 0 0,1 0 1 0 0,0 0-1 0 0,0 0 1 0 0,0 0 0 0 0,0 0-1 0 0,0 0 1 0 0,0 0-1 0 0,0 0 1 0 0,0 0 0 0 0,0 0-1 0 0,0 0 1 0 0,-1 0-1 0 0,1 0 1 0 0,0 0 0 0 0,0 0-1 0 0,0 0 1 0 0,0 0-1 0 0,0 0 1 0 0,0 0 0 0 0,0 0-1 0 0,0 0 1 0 0,0 0-1 0 0,0 0-1 0 0,-10 0 129 0 0,1 0 68 0 0,-12 3 336 0 0,13 0-376 0 0,0 2-41 0 0,0 3-76 0 0,-11 4 78 0 0,5-5-64 0 0,1 3-48 0 0,7-3-4 0 0,0 0 0 0 0,0 0 1 0 0,0 1-1 0 0,1 0 1 0 0,0 0-3 0 0,-9 14 61 0 0,5-9-1 0 0,-5 7 102 0 0,2 1 1 0 0,-3 5-163 0 0,4 3 112 0 0,11-28-105 0 0,-8 28 142 0 0,0-11-11 0 0,2-3-2 0 0,-1 5-31 0 0,4-10-53 0 0,2-7-34 0 0,0 0 1 0 0,1 1-1 0 0,-1-1 1 0 0,1 0-1 0 0,-1 0 1 0 0,1 4-19 0 0,1-3 17 0 0,-1 1 0 0 0,1 0-1 0 0,0 0 1 0 0,1-1 0 0 0,-1 1 0 0 0,1-1 0 0 0,0 1-1 0 0,0-1 1 0 0,2 4-17 0 0,0 0 41 0 0,6 5-36 0 0,-8-11-14 0 0,1 1 0 0 0,-1-1 0 0 0,1 0 0 0 0,0 0 0 0 0,0 0 1 0 0,0 1 8 0 0,11 2-30 0 0,-9 1-12 0 0,-1-1 33 0 0,8 0 60 0 0,-4-2-29 0 0,15 4 106 0 0,10-4 70 0 0,-8-2-187 0 0,27 0 42 0 0,-20-5-58 0 0,0-7-139 0 0,-3 6-69 0 0,-22 2 128 0 0,-3 0-21 0 0,-1 2 3 0 0,-1 0-36 0 0,1-1-44 0 0,0 1-51 0 0,0 0-76 0 0,1 0-60 0 0,-1 1-52 0 0,1-1-45 0 0,4 0-447 0 0,-1 0-79 0 0,6-3-800 0 0,6-6-1016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21.2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64 128 11408 0 0,'0'0'332'0'0,"0"0"-4"0"0,0 1-245 0 0,0 1-48 0 0,-1 16-26 0 0,0 6 123 0 0,1-19-73 0 0,0 0 0 0 0,1 0-1 0 0,-1 0 1 0 0,1 0 0 0 0,0 0 0 0 0,1 3-59 0 0,0-2 21 0 0,2 6 66 0 0,-1 1 85 0 0,0 1 111 0 0,-2-6-91 0 0,-1 0 38 0 0,0 3 43 0 0,0-1-76 0 0,0-2-63 0 0,0 8 121 0 0,1-5-84 0 0,0-3-49 0 0,1-1-22 0 0,2 2-7 0 0,0 0-7 0 0,-1-2 0 0 0,-2 1 21 0 0,-1 3 44 0 0,0 53 450 0 0,0-41-440 0 0,0-1-43 0 0,0-17-101 0 0,0 2-5 0 0,0 13 36 0 0,0-19-224 0 0,0 0 56 0 0,0 0 50 0 0,0-1 42 0 0,0 1 44 0 0,0-1 43 0 0,0 1 54 0 0,0-1 106 0 0,-1 1 30 0 0,1-1-124 0 0,0 1-67 0 0,0 0-58 0 0,0-1-56 0 0,0 1-59 0 0,0 1-69 0 0,0-1-76 0 0,0 1-22 0 0,0 0-65 0 0,0 0-70 0 0,1 0-74 0 0,-1 0-79 0 0,0 1-86 0 0,0 0-89 0 0,0 1-94 0 0,0-4-1148 0 0,0 0-1130 0 0</inkml:trace>
  <inkml:trace contextRef="#ctx0" brushRef="#br0" timeOffset="262.63">0 1 9096 0 0,'0'0'200'0'0,"0"0"33"0"0,0 0 16 0 0,0 0-105 0 0,0 0-82 0 0,0 0-47 0 0,0 0-48 0 0,0 0-45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20.5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67 9440 0 0,'0'0'216'0'0,"0"0"32"0"0,0 0 9 0 0,0-1-109 0 0,0-1-77 0 0,0-8 47 0 0,0 7 3 0 0,0 3 137 0 0,0 0 217 0 0,0 0 6 0 0,0 3-21 0 0,0 17 34 0 0,-1-1-152 0 0,1 0-55 0 0,1-1-78 0 0,2-4-102 0 0,3 1 26 0 0,-5-11-105 0 0,0-1 1 0 0,1 0-1 0 0,-1 1 0 0 0,-1-1 1 0 0,1 1-1 0 0,0 0 0 0 0,-1-1 0 0 0,0 1 1 0 0,0 0-29 0 0,0 14 109 0 0,0-5-6 0 0,0 0-1 0 0,1 0 1 0 0,1 7-103 0 0,4 4 152 0 0,-4-18-90 0 0,0 0 0 0 0,-1 1 0 0 0,0-1 0 0 0,0 0 1 0 0,-1 5-63 0 0,2 18 193 0 0,4 8 14 0 0,-3-25-103 0 0,-1 1 0 0 0,0 0 0 0 0,-1 11-104 0 0,0-1 201 0 0,1-1 1 0 0,3 12-202 0 0,1 6 250 0 0,-4 1 72 0 0,-2-12-79 0 0,0 0-49 0 0,0 105 487 0 0,1-129-672 0 0,-1-3-11 0 0,-5 5 17 0 0,-4 11 33 0 0,6-5-25 0 0,3-13-22 0 0,0 0 0 0 0,0 0-1 0 0,0 0 1 0 0,0 0 0 0 0,1 0 0 0 0,-1 1-1 0 0,0-1 1 0 0,0 0 0 0 0,0 0 0 0 0,0 0-1 0 0,0 0 1 0 0,0 0 0 0 0,0 0 0 0 0,0 0-1 0 0,0 0 1 0 0,0 0 0 0 0,-1 0 0 0 0,1 1-1 0 0,0-1 1 0 0,0 0 0 0 0,0 0 0 0 0,0 0-1 0 0,0 0 1 0 0,0 0 0 0 0,0 0 0 0 0,0 0-1 0 0,0 0 1 0 0,0 0 0 0 0,0 0 0 0 0,0 0-1 0 0,0 0 1 0 0,0 0 0 0 0,0 1 0 0 0,0-1-1 0 0,0 0 1 0 0,-1 0 0 0 0,1 0 0 0 0,0 0-1 0 0,0 0 1 0 0,0 0 0 0 0,0 0 0 0 0,0 0-1 0 0,0 0 1 0 0,0 0 0 0 0,0 0 0 0 0,0 0-1 0 0,0 0 1 0 0,-1 0 0 0 0,1 0 0 0 0,0 0-1 0 0,0 0 1 0 0,0 0 0 0 0,0 0 0 0 0,0 0-1 0 0,0 0 1 0 0,0 0 0 0 0,0 0-1 0 0,-6 0 5 0 0,1 0-36 0 0,2-1-46 0 0,1-1-36 0 0,-9-9-158 0 0,9 9 135 0 0,2 1-55 0 0,-1 0-80 0 0,1 1 85 0 0,0-1-38 0 0,0 0-42 0 0,0 0-40 0 0,0 0-37 0 0,0 0-32 0 0,0-1-242 0 0,-1-1-54 0 0,0-1-789 0 0,-4-3-618 0 0,-4-2-1177 0 0,9 9 3252 0 0</inkml:trace>
  <inkml:trace contextRef="#ctx0" brushRef="#br0" timeOffset="353.26">1 83 7920 0 0,'0'0'174'0'0,"0"0"29"0"0,0 0 13 0 0,0-3-31 0 0,0-5-130 0 0,0 1-34 0 0,2-4-24 0 0,-1 8 43 0 0,2 3 89 0 0,-1 0 26 0 0,0 0 73 0 0,1 0 29 0 0,0 0 69 0 0,-1-3 304 0 0,13-7-14 0 0,-3 7-248 0 0,-7 0-51 0 0,7-6-56 0 0,-11 9-229 0 0,0-1 0 0 0,1 0 0 0 0,-1 1-1 0 0,1-1 1 0 0,-1 1 0 0 0,1 0 0 0 0,0-1 0 0 0,-1 1 0 0 0,1 0 0 0 0,1 0-32 0 0,8-2 158 0 0,1-4 4 0 0,1 0-15 0 0,-2 4-15 0 0,6 1 47 0 0,-13 1-146 0 0,1-1-1 0 0,-1 1 1 0 0,0 0-1 0 0,1 0 1 0 0,-1 0-1 0 0,1 1 1 0 0,-1 0-1 0 0,0-1 1 0 0,4 3-33 0 0,0 1 40 0 0,19 8 18 0 0,-20-9-49 0 0,1 0-1 0 0,-1 1 0 0 0,0 0 1 0 0,0 0-1 0 0,0 1 1 0 0,-1-1-1 0 0,1 2 0 0 0,-1-1 1 0 0,-1 1-1 0 0,1 0 0 0 0,-1 0 1 0 0,0 0-1 0 0,0 1 1 0 0,0 1-9 0 0,-2-3-1 0 0,1 1 0 0 0,-1-1 0 0 0,1 0 0 0 0,1 0 1 0 0,-1 0-1 0 0,5 4 1 0 0,-4-5 4 0 0,-1 1 0 0 0,1-1 0 0 0,-1 1-1 0 0,0 0 1 0 0,-1 1 0 0 0,4 5-4 0 0,41 84 328 0 0,-24-47-120 0 0,0 0 46 0 0,-19-36-155 0 0,0 0 1 0 0,-1-1-1 0 0,1 10-99 0 0,1 3 96 0 0,-2-8-61 0 0,-1 1 5 0 0,-2 21-7 0 0,-2-10 54 0 0,0-20-57 0 0,0 0-1 0 0,0 0 1 0 0,-1 0 0 0 0,0 0-1 0 0,-4 8-29 0 0,6-14 7 0 0,-2 2 8 0 0,1 0 0 0 0,0 0 0 0 0,1 0 0 0 0,-1 0 0 0 0,1 0 0 0 0,0-1 0 0 0,0 3-15 0 0,0-4 9 0 0,0 0 1 0 0,0 0-1 0 0,0-1 1 0 0,0 1-1 0 0,-1 0 0 0 0,1 0 1 0 0,-1-1-1 0 0,1 1 1 0 0,-1 1-10 0 0,-10 12 118 0 0,2-4-2 0 0,-2 6 7 0 0,-3 6 30 0 0,0-13-1 0 0,3-5-41 0 0,9-4-88 0 0,0 0-1 0 0,0 0 1 0 0,-1 0 0 0 0,1 1 0 0 0,0-1-1 0 0,0 1 1 0 0,0-1 0 0 0,0 1-1 0 0,0 0-21 0 0,-16 15 165 0 0,-1-2-40 0 0,7-7-76 0 0,0-3-35 0 0,-36 11 75 0 0,11-11-7 0 0,28-1-79 0 0,7-3 0 0 0,-1 1 0 0 0,1-1 0 0 0,-1 0 0 0 0,0 0 0 0 0,1 0 0 0 0,-1 0 0 0 0,0-1 1 0 0,0 1-1 0 0,0-1 0 0 0,1 0 0 0 0,-1 1 0 0 0,0-1 0 0 0,0 0 0 0 0,0-1 0 0 0,0 1 0 0 0,1 0 0 0 0,-1-1 0 0 0,-1 0-4 0 0,-4-4 0 0 0,7 4 0 0 0,-1 0 0 0 0,1 0 0 0 0,0 0 0 0 0,-1 1 0 0 0,0-1 0 0 0,1 0 0 0 0,-1 1 0 0 0,1-1 0 0 0,-1 1 0 0 0,0-1 0 0 0,1 1 0 0 0,-1 0 0 0 0,0 0 0 0 0,0 0 0 0 0,-5-2 10 0 0,1-1-38 0 0,2-2-39 0 0,0-1-40 0 0,0-2-70 0 0,-3 0-59 0 0,-6-8-338 0 0,13 14 513 0 0,-1 1 1 0 0,1 0-1 0 0,-1-1 1 0 0,1 1 0 0 0,0-1-1 0 0,0 1 1 0 0,-1-1 0 0 0,1 1-1 0 0,0-1 1 0 0,0 1 60 0 0,0 1 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19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194 458 5728 0 0,'-2'0'132'0'0,"1"0"-125"0"0,1 0-1 0 0,-1 0 1 0 0,1 0 0 0 0,-1 0-1 0 0,1 0 1 0 0,-1 0 0 0 0,1 0-1 0 0,0 0 1 0 0,-1 0 0 0 0,1 0 0 0 0,-1 1-1 0 0,1-1 1 0 0,-1 0 0 0 0,1 0-1 0 0,-1 0 1 0 0,1 1 0 0 0,0-1-1 0 0,-1 0 1 0 0,1 0 0 0 0,-1 1-1 0 0,1-1 1 0 0,0 0 0 0 0,-1 1 0 0 0,1-1-1 0 0,0 1 1 0 0,0-1 0 0 0,-1 0-1 0 0,1 1 1 0 0,0-1 0 0 0,0 1-1 0 0,0-1 1 0 0,-1 1 0 0 0,1-1 0 0 0,0 0-1 0 0,0 1 1 0 0,0-1-7 0 0,-3 7 67 0 0,-11 9 66 0 0,7-8-107 0 0,3-5-26 0 0,1 0 0 0 0,0 0 1 0 0,0 1-1 0 0,0-1 0 0 0,0 1 0 0 0,0 0 0 0 0,-1 6 24 0 0,-2 1 101 0 0,-2 3 119 0 0,-1-1 0 0 0,-11 16 271 0 0,0 4 35 0 0,14-23-323 0 0,1 1 1 0 0,0-1-1 0 0,0 1 1 0 0,1 0 0 0 0,0 2-228 0 0,-1 16 576 0 0,0-18-294 0 0,-1-1-32 0 0,4 4-59 0 0,-1-1-36 0 0,-3 0 13 0 0,1-4-9 0 0,3 6 34 0 0,1-4-90 0 0,0 15 123 0 0,1-24-192 0 0,0 1 0 0 0,0 0 0 0 0,0-1 0 0 0,1 1 0 0 0,-1-1 0 0 0,1 1 1 0 0,0 0-1 0 0,0 1-34 0 0,2 0 44 0 0,10 10 144 0 0,-5-6-144 0 0,-5-5-75 0 0,-2-3 28 0 0,-1 1 0 0 0,1-1 1 0 0,-1 0-1 0 0,1 1 0 0 0,-1-1 0 0 0,1 0 0 0 0,0 1 1 0 0,-1-1-1 0 0,1 0 0 0 0,0 0 0 0 0,-1 1 1 0 0,1-1-1 0 0,0 0 0 0 0,-1 0 0 0 0,1 0 0 0 0,0 0 1 0 0,-1 0-1 0 0,1 0 0 0 0,0 0 0 0 0,-1 0 0 0 0,1 0 1 0 0,0-1-1 0 0,-1 1 0 0 0,1 0 3 0 0,2-1-2 0 0,9 2 11 0 0,-8-1 0 0 0,0 1-1 0 0,0-1 1 0 0,0 0 0 0 0,0-1-1 0 0,0 1 1 0 0,0-1 0 0 0,0 0-1 0 0,2 0-8 0 0,13-7 50 0 0,-3 0 38 0 0,-10 5-68 0 0,3-2 5 0 0,8-3 47 0 0,-16 7-70 0 0,1 0-2 0 0,0 0 1 0 0,0 0-1 0 0,0 0 1 0 0,0 0-1 0 0,-1 0 1 0 0,1-1 0 0 0,0 1-1 0 0,-1-1 1 0 0,1 1-1 0 0,-1-1 1 0 0,1 0-1 0 0,-1 1 1 0 0,0-1-1 0 0,1 0 1 0 0,-1 0-1 0 0,0 0 1 0 0,0-1-1 0 0,2-1-8 0 0,-1 0 1 0 0,1 1 0 0 0,0 0 0 0 0,0-1 0 0 0,0 1 0 0 0,0 0 0 0 0,4-2 7 0 0,-4 3-10 0 0,0-1 1 0 0,0 1 0 0 0,0-1-1 0 0,0 0 1 0 0,0 0 0 0 0,-1 0 0 0 0,1-1-1 0 0,-1 1 1 0 0,0-1 0 0 0,0 1 0 0 0,1-2 9 0 0,2-22-64 0 0,8 2-126 0 0,-7 15 63 0 0,-1 0-92 0 0,-3 5 62 0 0,0-1-38 0 0,-1 0-44 0 0,-1-1-49 0 0,0 2-95 0 0,0 0-89 0 0,0 0 68 0 0,0 1-33 0 0,0-3-510 0 0,0-2-397 0 0,0-1-758 0 0</inkml:trace>
  <inkml:trace contextRef="#ctx0" brushRef="#br0" timeOffset="284.52">83 43 6536 0 0,'0'0'141'0'0,"2"0"23"0"0,2 0-109 0 0,-4 0-51 0 0,1 0 0 0 0,-1 0 0 0 0,0 1 0 0 0,0-1 0 0 0,0 0 0 0 0,1 0 0 0 0,-1 0-1 0 0,0 0 1 0 0,0 0 0 0 0,1 0 0 0 0,-1 0 0 0 0,0 0 0 0 0,0 0 0 0 0,0 0 0 0 0,1 0 0 0 0,-1-1 0 0 0,0 1 0 0 0,0 0 0 0 0,1 0 0 0 0,-1 0-1 0 0,0 0 1 0 0,0 0 0 0 0,0 0 0 0 0,1 0 0 0 0,-1 0 0 0 0,0-1 0 0 0,0 1 0 0 0,0 0 0 0 0,0 0 0 0 0,0 0 0 0 0,1 0 0 0 0,-1-1 0 0 0,0 1 0 0 0,0 0-1 0 0,0 0 1 0 0,0 0 0 0 0,0-1 0 0 0,0 1-4 0 0,3-29 163 0 0,-3 26 236 0 0,0 0-36 0 0,-1 0 264 0 0,1 2-122 0 0,0 1-106 0 0,0 2-91 0 0,0 2-77 0 0,0 0-62 0 0,0 2-48 0 0,0 14 135 0 0,1-11-119 0 0,0-1 110 0 0,-1-5-68 0 0,1-1 48 0 0,5 10 81 0 0,-2-2-45 0 0,-1 2-45 0 0,-2 2-41 0 0,0 6 19 0 0,6 7 3 0 0,-2-10-98 0 0,-1 1 8 0 0,-2-11-51 0 0,-1 1-1 0 0,2 0 0 0 0,-1-1 0 0 0,1 0 0 0 0,1 2-57 0 0,-1-3 61 0 0,-1 1 0 0 0,1-1-1 0 0,-1 1 1 0 0,0 2-61 0 0,5 26 202 0 0,-6-24-126 0 0,1-1 1 0 0,0 1-1 0 0,1-1 1 0 0,1 3-77 0 0,5 7 310 0 0,-2 0 1 0 0,4 17-311 0 0,-7-19 187 0 0,0 4 54 0 0,13 50 456 0 0,-11-46-506 0 0,1 0-46 0 0,0-1-61 0 0,-1-1-74 0 0,-3 0 51 0 0,-3 14 87 0 0,-1-23-94 0 0,2 1 28 0 0,-1-13-61 0 0,1 0 0 0 0,-1 0 0 0 0,0 0-1 0 0,0 0 1 0 0,0 0 0 0 0,-1 0 0 0 0,1-1-1 0 0,-1 1 1 0 0,0 0 0 0 0,0 3-21 0 0,-4 2 51 0 0,4-6-37 0 0,0-1 1 0 0,0 1-1 0 0,0-1 0 0 0,0 1 0 0 0,0-1 0 0 0,1 1 0 0 0,-1 0 0 0 0,1-1 0 0 0,-1 1 0 0 0,1 0 0 0 0,-1 1-14 0 0,-1 2 87 0 0,-9 6-90 0 0,8-8-93 0 0,3-3 25 0 0,0 0-77 0 0,0 0-89 0 0,0 0 69 0 0,0 0-41 0 0,0 0-42 0 0,0 0-40 0 0,0 0-38 0 0,0 0-33 0 0,0 0-235 0 0,0 0-57 0 0,0 0-771 0 0,0 0-610 0 0,0 0-1159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18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369 96 7376 0 0,'0'0'216'0'0,"0"-3"-11"0"0,0-1-171 0 0,-3-5-25 0 0,-3 0 9 0 0,1 5 48 0 0,3 2 70 0 0,-1 1 156 0 0,-3 0-133 0 0,0-1 84 0 0,-1-3 124 0 0,-2-3 242 0 0,4 4-301 0 0,0-1-41 0 0,2 3-123 0 0,-1 0-35 0 0,1 1-5 0 0,0 0 0 0 0,1 0 0 0 0,-1 0 0 0 0,0 1 0 0 0,0-1 0 0 0,1 1 0 0 0,-1 0 0 0 0,0 0 0 0 0,0 0 0 0 0,0 0-104 0 0,-12 1 419 0 0,4 0-170 0 0,1-1-41 0 0,-10 0 59 0 0,-35 0 545 0 0,37 0-620 0 0,2 0-73 0 0,13 0-72 0 0,-1 0 1 0 0,1 0 0 0 0,-1 0 0 0 0,1 1-1 0 0,-1-1 1 0 0,1 1 0 0 0,0 0-1 0 0,-1 0-47 0 0,2 0 25 0 0,0 0-1 0 0,0 0 0 0 0,0 0 1 0 0,0 1-1 0 0,1-1 0 0 0,-1 1 0 0 0,0-1 1 0 0,0 1-25 0 0,1 0 29 0 0,-1 0 0 0 0,0-1 0 0 0,0 1 1 0 0,0 0-1 0 0,0-1 0 0 0,0 0 0 0 0,-2 1-29 0 0,-11 1 180 0 0,14-3-164 0 0,-1 0 0 0 0,1 0 0 0 0,-1 0 0 0 0,1 0 0 0 0,-1 1 0 0 0,1-1 0 0 0,0 0 0 0 0,-1 1 0 0 0,1-1 0 0 0,-1 1-16 0 0,1-1 2 0 0,0 1 1 0 0,0 0 0 0 0,0 0-1 0 0,0 0 1 0 0,-1 0 0 0 0,1 0-1 0 0,0 0 1 0 0,1 0 0 0 0,-1 0-1 0 0,0 0 1 0 0,0 0 0 0 0,0 1-3 0 0,-4 11 0 0 0,-2-8 0 0 0,7-5 0 0 0,-1 0 0 0 0,1 1 0 0 0,-1-1 0 0 0,1 0 0 0 0,-1 0 0 0 0,1 1 0 0 0,0-1 0 0 0,-1 0 0 0 0,1 1 0 0 0,0-1 0 0 0,-1 1 0 0 0,1-1 0 0 0,0 0 0 0 0,-1 1 0 0 0,1-1 0 0 0,0 1 0 0 0,0-1 0 0 0,0 1 0 0 0,-1-1 0 0 0,1 1 0 0 0,0-1 0 0 0,0 1 0 0 0,0-1 0 0 0,0 1 0 0 0,0-1 0 0 0,0 1 0 0 0,0-1 0 0 0,0 1 0 0 0,0-1 0 0 0,0 1 0 0 0,0-1 0 0 0,0 1 0 0 0,0 31 0 0 0,0-25 0 0 0,0-5 0 0 0,0 1 0 0 0,0-1 0 0 0,0 0 0 0 0,0 0 0 0 0,0 0 0 0 0,0 0 0 0 0,1 1 0 0 0,-1-1 0 0 0,1 0 0 0 0,0 1 0 0 0,2 3 0 0 0,0 0 0 0 0,0 0 0 0 0,0 0 0 0 0,1 0 0 0 0,0 0 0 0 0,0 0 0 0 0,1 0 0 0 0,-1-3 0 0 0,-1 1 0 0 0,-1 0 0 0 0,1 0 0 0 0,0 0 0 0 0,-1 0 0 0 0,1 2 0 0 0,9 15 0 0 0,-5-9-8 0 0,-6-9 2 0 0,1 0 0 0 0,0 0 0 0 0,0 1 0 0 0,0-1 0 0 0,0-1 0 0 0,1 1 0 0 0,-1 0 0 0 0,1 0 0 0 0,0-1 0 0 0,0 0 0 0 0,0 1 6 0 0,15 10-38 0 0,0 0 0 0 0,0 3 38 0 0,5 6-2 0 0,-15-14 1 0 0,-4-4-12 0 0,1 1 0 0 0,0-1-1 0 0,0 1 1 0 0,3 1 13 0 0,-1-2-6 0 0,-5-3 6 0 0,0 0 0 0 0,0 1-1 0 0,0-1 1 0 0,-1 1 0 0 0,1-1-1 0 0,0 1 1 0 0,0 0 0 0 0,-1-1-1 0 0,1 1 1 0 0,-1 0 0 0 0,0 0-1 0 0,1 0 1 0 0,-1 0 0 0 0,1 2 0 0 0,2 3-26 0 0,3 1 38 0 0,3 3 41 0 0,4 2 71 0 0,-7-6-23 0 0,-4-5 27 0 0,-5 4-5 0 0,1-3-37 0 0,-3 2 48 0 0,-2 0-21 0 0,5-4-102 0 0,1-1 0 0 0,0 1 0 0 0,-1-1 0 0 0,1 1 1 0 0,0 0-1 0 0,-1-1 0 0 0,1 1 0 0 0,0 0 0 0 0,0 0 1 0 0,0-1-1 0 0,0 1 0 0 0,0 0 0 0 0,0-1 0 0 0,0 1 1 0 0,0 0-12 0 0,0-1 0 0 0,0 0 2 0 0,0 0 1 0 0,0 0 0 0 0,0 0 0 0 0,0 0 0 0 0,0 0-1 0 0,0 0 1 0 0,0 0 0 0 0,0 0 0 0 0,0 1 0 0 0,0-1 0 0 0,0 0-1 0 0,0 0 1 0 0,0 0 0 0 0,0 0 0 0 0,0 0 0 0 0,0 0 0 0 0,0 0-1 0 0,0 0 1 0 0,0 0 0 0 0,0 0 0 0 0,0 1 0 0 0,0-1 0 0 0,0 0-1 0 0,0 0 1 0 0,0 0 0 0 0,0 0 0 0 0,0 0 0 0 0,0 0 0 0 0,0 0-1 0 0,-1 0 1 0 0,1 0 0 0 0,0 0 0 0 0,0 0 0 0 0,0 0 0 0 0,0 0-1 0 0,0 0 1 0 0,0 0 0 0 0,0 0 0 0 0,0 1 0 0 0,0-1 0 0 0,0 0-1 0 0,0 0 1 0 0,-1 0 0 0 0,1 0 0 0 0,0 0 0 0 0,0 0 0 0 0,0 0-1 0 0,0 0 1 0 0,0 0 0 0 0,0 0 0 0 0,0 0 0 0 0,0 0 0 0 0,0 0-1 0 0,0 0 1 0 0,-1-1 0 0 0,1 1 0 0 0,0 0-3 0 0,-4 0 54 0 0,2 0-33 0 0,-1 0 0 0 0,1 0 1 0 0,0 0-1 0 0,-1 0 1 0 0,1 0-1 0 0,0 1 1 0 0,-1-1-1 0 0,1 1 1 0 0,-2 0-22 0 0,-4 4 51 0 0,7-4-40 0 0,-1 0-1 0 0,1 0 0 0 0,-1 0 0 0 0,1 0 1 0 0,-1-1-1 0 0,1 1 0 0 0,-1-1 0 0 0,0 1 0 0 0,1-1 1 0 0,-1 1-1 0 0,0-1 0 0 0,1 0 0 0 0,-1 0 1 0 0,0 0-1 0 0,-1 0-10 0 0,-1 0 7 0 0,0 0 0 0 0,0-1 0 0 0,0 0 1 0 0,0 1-1 0 0,0-2 0 0 0,1 1 0 0 0,-1 0 0 0 0,0-1 1 0 0,0 0-1 0 0,-2-1-7 0 0,5 2 1 0 0,-1 1 0 0 0,1 0 0 0 0,0-1 0 0 0,-1 1 0 0 0,1 0 1 0 0,-1-1-1 0 0,1 1 0 0 0,0 0 0 0 0,-1 0 0 0 0,0 0-1 0 0,-17-2-1 0 0,9-1-1 0 0,-10-4-23 0 0,5 1-65 0 0,11 4 53 0 0,-13-7-55 0 0,9 4-55 0 0,5-1-47 0 0,1 1-56 0 0,-12 0-314 0 0,-2-9-18 0 0</inkml:trace>
  <inkml:trace contextRef="#ctx0" brushRef="#br0" timeOffset="520.76">752 32 5248 0 0,'0'0'152'0'0,"0"0"-29"0"0,0 0 8 0 0,0 0 61 0 0,0 0 176 0 0,-3 0 326 0 0,3 0-660 0 0,-1 0 0 0 0,1 0 1 0 0,-1 0-1 0 0,1 0 1 0 0,-1 0-1 0 0,1 0 0 0 0,-1 0 1 0 0,1 0-1 0 0,0 0 0 0 0,-1 0 1 0 0,1 0-1 0 0,-1-1 0 0 0,1 1 1 0 0,-1 0-1 0 0,1 0 0 0 0,-1-1 1 0 0,1 1-1 0 0,-1 0 0 0 0,1 0 1 0 0,0-1-1 0 0,-1 1 0 0 0,1 0 1 0 0,0-1-1 0 0,-1 1 0 0 0,1-1 1 0 0,0 1-1 0 0,0 0 1 0 0,-1-1-1 0 0,1 1 0 0 0,0-1 1 0 0,0 1-1 0 0,0-1 0 0 0,-1 1 1 0 0,1-1-1 0 0,0 1 0 0 0,0-1 1 0 0,0 1-1 0 0,0-1 0 0 0,0 1 1 0 0,0-1-1 0 0,0 1 0 0 0,0-1-34 0 0,0-2 682 0 0,-2 1-12 0 0,-4-3-477 0 0,1 2 72 0 0,-2 0 57 0 0,1 2 42 0 0,-18-1 739 0 0,12 2-654 0 0,8 0-311 0 0,-32 0 600 0 0,10 0-303 0 0,18 1-365 0 0,1 1-34 0 0,-7 9-9 0 0,9-7 18 0 0,-1-4-33 0 0,1 1-5 0 0,0 6 24 0 0,5-7-30 0 0,0 1 0 0 0,0-1 0 0 0,0 0 0 0 0,-1 1 0 0 0,1-1 0 0 0,0 0 0 0 0,0 1 0 0 0,-1-1 0 0 0,1 0 0 0 0,0 1 0 0 0,-1-1 1 0 0,1 0-1 0 0,0 0 0 0 0,-1 1 0 0 0,1-1 0 0 0,0 0 0 0 0,-1 0 0 0 0,1 1 0 0 0,-1-1 0 0 0,1 0 0 0 0,0 0 0 0 0,-1 0 1 0 0,1 0-1 0 0,-1 0 0 0 0,1 0 0 0 0,0 0 0 0 0,-1 0 0 0 0,1 0 0 0 0,-1 0 0 0 0,1 0 0 0 0,-1 0-1 0 0,1 0 1 0 0,0 0 0 0 0,0 0-1 0 0,0 0 1 0 0,0 0 0 0 0,0 0 0 0 0,0 0-1 0 0,-1 0 1 0 0,1 0 0 0 0,0 0 0 0 0,0 0-1 0 0,0 0 1 0 0,0 0 0 0 0,0 0 0 0 0,0 0-1 0 0,0 0 1 0 0,0 0 0 0 0,0 0 0 0 0,0 0-1 0 0,-1 0 1 0 0,1 0 0 0 0,0 0 0 0 0,0 0-1 0 0,0 0 1 0 0,0 0 0 0 0,0 0 0 0 0,0 0-1 0 0,0 0 1 0 0,0 0 0 0 0,0 1 0 0 0,0-1-1 0 0,0 0 1 0 0,0 0 0 0 0,0 0 0 0 0,0 0-1 0 0,-1 0 1 0 0,1 0 0 0 0,0 0 0 0 0,0 0-1 0 0,0 0 1 0 0,0 0 0 0 0,0 0 0 0 0,0 0-1 0 0,0 1 1 0 0,0-1 0 0 0,0 0 0 0 0,0 0-1 0 0,0 0 1 0 0,0 0 0 0 0,0 0 0 0 0,0 0-1 0 0,0 0 1 0 0,0 0 0 0 0,0 0 0 0 0,0 1-1 0 0,0-1 1 0 0,0 0 0 0 0,0 0-1 0 0,0 13 11 0 0,0-3-11 0 0,2 25 0 0 0,-1-34 0 0 0,-1 1 0 0 0,1-1 0 0 0,0 1 0 0 0,-1-1 0 0 0,1 0 0 0 0,0 1 0 0 0,0-1 0 0 0,0 0 0 0 0,0 0 0 0 0,0 0 0 0 0,1 0 0 0 0,-1 1 0 0 0,1 0 0 0 0,1 1-1 0 0,0 0 1 0 0,-1 0-1 0 0,0 0 1 0 0,0 1-1 0 0,0-1 1 0 0,0 2 0 0 0,0-2 2 0 0,0 1 0 0 0,0-1 1 0 0,0 1-1 0 0,0-1 0 0 0,1 0 0 0 0,0 1-2 0 0,5 4 17 0 0,-3-3-8 0 0,-1-1 0 0 0,1 1 0 0 0,0-1 1 0 0,3 2-10 0 0,19 13 0 0 0,-6 7-15 0 0,-2-11-28 0 0,-13-11 35 0 0,0 0 1 0 0,-1 0-1 0 0,1 1 1 0 0,0 0 7 0 0,9 10 16 0 0,63 64 184 0 0,-63-59-116 0 0,-3 2 99 0 0,-10-16-102 0 0,0-2-2 0 0,-1 1 36 0 0,-1 23 545 0 0,0-23-561 0 0,0 0-47 0 0,0-4-40 0 0,0-1-1 0 0,0 1 1 0 0,0-1 0 0 0,0 1 0 0 0,0-1-1 0 0,1 1 1 0 0,-2-1 0 0 0,1 1 0 0 0,0-1-1 0 0,0 1 1 0 0,0-1 0 0 0,0 1 0 0 0,0-1-1 0 0,0 1 1 0 0,0-1 0 0 0,-1 1 0 0 0,1-1-1 0 0,0 1 1 0 0,0-1 0 0 0,-1 1 0 0 0,1-1-1 0 0,0 0 1 0 0,-1 1 0 0 0,1-1 0 0 0,0 1-1 0 0,-1-1 1 0 0,1 0 0 0 0,-1 0 0 0 0,1 1-1 0 0,0-1 1 0 0,-1 0 0 0 0,0 1-12 0 0,-5 3 183 0 0,0 7 75 0 0,-2-6-119 0 0,-9 4-16 0 0,13-7-85 0 0,2-1-16 0 0,0-1-1 0 0,-1 1 1 0 0,1 0-1 0 0,0-1 1 0 0,-1 1-1 0 0,1-1 1 0 0,0 0-1 0 0,-2 0-21 0 0,-21-1 75 0 0,8 0-70 0 0,10 2 16 0 0,5-1-18 0 0,0 0 0 0 0,-1 0 1 0 0,1 0-1 0 0,0 0 0 0 0,0 0 0 0 0,0-1 1 0 0,0 1-1 0 0,-1-1 0 0 0,1 1 0 0 0,-1-1-3 0 0,-5-4-1 0 0,-2-1-26 0 0,-1 3-46 0 0,6 1-16 0 0,-1-4 43 0 0,-2-2-65 0 0,1 1-68 0 0,1 1-76 0 0,5 5 39 0 0,0 0 37 0 0,0-2-90 0 0,0 1 138 0 0,1 0 33 0 0,0-3-143 0 0,1 3 102 0 0,-1 1-54 0 0,0-1-86 0 0,0-1-257 0 0,0 0-117 0 0,0 1 99 0 0,0-1-43 0 0,0-1-692 0 0,0-3-537 0 0,0-2-1024 0 0</inkml:trace>
  <inkml:trace contextRef="#ctx0" brushRef="#br0" timeOffset="852.22">976 304 7512 0 0,'0'0'166'0'0,"2"0"29"0"0,6 0-53 0 0,-4 0-52 0 0,3 0 65 0 0,20 0-119 0 0,-24 0-36 0 0,0 0 0 0 0,0 0 0 0 0,1 0 0 0 0,-1-1 0 0 0,0 1 0 0 0,0-1 0 0 0,1 0 0 0 0,2-4 9 0 0,-1-1 59 0 0,4 4 67 0 0,-2 2-16 0 0,1 0 16 0 0,0 0 45 0 0,3 0 152 0 0,2-3 111 0 0,-3-3-88 0 0,-1 1-110 0 0,1 1 78 0 0,-1 0-57 0 0,3-6 68 0 0,5-1 44 0 0,-1 6-80 0 0,-3 2-110 0 0,-6 0-23 0 0,0 0 0 0 0,0-1 0 0 0,6-3-165 0 0,3-2 201 0 0,-9 5-113 0 0,4-1 50 0 0,3-2 28 0 0,0 1 26 0 0,-9-4 0 0 0,8 4-32 0 0,1-4-118 0 0,-12 4 1 0 0,-2-4-22 0 0,-2-4 38 0 0,-2 11-40 0 0,-3-2 10 0 0,3-1-14 0 0,0 1 13 0 0,-9 3 89 0 0,9 2-109 0 0,1 0-8 0 0,1-1 0 0 0,-1 1 1 0 0,1 1-1 0 0,0-1 0 0 0,-1 0 1 0 0,1 0-1 0 0,0 1 0 0 0,-1-1 1 0 0,-1 2-1 0 0,-1 1 0 0 0,-3 0 6 0 0,-11 7 54 0 0,12-6-38 0 0,1 1 0 0 0,-1 1 0 0 0,1-1 0 0 0,0 1 0 0 0,0 0 0 0 0,-2 4-22 0 0,-10 9 42 0 0,11-12-10 0 0,3-4-21 0 0,1 1-1 0 0,0-1 1 0 0,0 0 0 0 0,0 1-1 0 0,0 0 1 0 0,0 0-11 0 0,-1 5 41 0 0,-10 16-2 0 0,0 2-39 0 0,11-18 18 0 0,-1-1-1 0 0,-1 1 1 0 0,-1 2-18 0 0,3-7 1 0 0,1 0 1 0 0,0 0-1 0 0,1 0 0 0 0,-1 0 1 0 0,1 1-1 0 0,0-1 1 0 0,0 0-1 0 0,0 0 0 0 0,0 4-1 0 0,0 44-8 0 0,1-39 3 0 0,3 1-15 0 0,7 1-42 0 0,15 10-119 0 0,-15-16 104 0 0,10 8-136 0 0,3-8-88 0 0,2-4-80 0 0,5-4-70 0 0,-8-3-26 0 0,0-3-41 0 0,2-1-79 0 0,1 3-43 0 0,7 3-166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17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50 6992 0 0,'0'0'157'0'0,"0"0"23"0"0,0 0 12 0 0,0 0-62 0 0,0 0-12 0 0,0 0 42 0 0,0 0 136 0 0,0 0 249 0 0,0 0 21 0 0,0 0-1 0 0,3 3-10 0 0,7 7-3 0 0,-7-4 0 0 0,-3 1-289 0 0,1-1-70 0 0,2 1-33 0 0,0 1-9 0 0,2 1-17 0 0,-3-1-5 0 0,-1-1 30 0 0,0 2 68 0 0,-1 2 45 0 0,0 4-6 0 0,3 7 8 0 0,7 10 38 0 0,-4 0-38 0 0,-2-16-140 0 0,-2-9-72 0 0,0 0 0 0 0,0-1 0 0 0,-1 1 1 0 0,0 0-1 0 0,-1 0 0 0 0,1 0-62 0 0,1 13 100 0 0,4 7 1 0 0,-1-10-49 0 0,0 15 46 0 0,0-15-49 0 0,-3-11-17 0 0,0 1-1 0 0,0 0 1 0 0,-1 0 0 0 0,0 0 0 0 0,0 3-32 0 0,1 9 100 0 0,4-3-30 0 0,0-1-2 0 0,-4 1 28 0 0,-2 1-9 0 0,0 27 110 0 0,0-9-63 0 0,-1-26-149 0 0,-1-4-40 0 0,1-4-17 0 0,-3 0 42 0 0,2-1-30 0 0,0 0-81 0 0,1 0 27 0 0,0 0-35 0 0,-1 0-137 0 0,2 0 76 0 0,0 0-12 0 0,0-1-52 0 0,0 0-113 0 0,0 1 387 0 0,0-2-518 0 0,0-1-118 0 0,-1 1 96 0 0,1 0-44 0 0,-2-3-679 0 0,-2-1-528 0 0,-5-4-1006 0 0</inkml:trace>
  <inkml:trace contextRef="#ctx0" brushRef="#br0" timeOffset="256">1 98 7512 0 0,'0'-3'166'0'0,"0"3"-157"0"0,0-1 0 0 0,0 1 0 0 0,0-1-1 0 0,0 1 1 0 0,0 0 0 0 0,0-1 0 0 0,0 1-1 0 0,0-1 1 0 0,0 1 0 0 0,0-1 0 0 0,0 1-1 0 0,1-1 1 0 0,-1 1 0 0 0,0-1 0 0 0,0 1-1 0 0,0 0 1 0 0,1-1 0 0 0,-1 1 0 0 0,0-1-1 0 0,1 1 1 0 0,-1 0 0 0 0,0-1 0 0 0,1 1-1 0 0,-1 0 1 0 0,0-1 0 0 0,1 1 0 0 0,-1 0-1 0 0,1 0 1 0 0,-1-1 0 0 0,0 1 0 0 0,1 0-1 0 0,-1 0 1 0 0,1 0 0 0 0,-1 0-1 0 0,1 0 1 0 0,-1 0-9 0 0,7-4 88 0 0,9-9 91 0 0,-9 5-149 0 0,-4 5-29 0 0,1 0 0 0 0,-1-1 0 0 0,0 1 0 0 0,1 0 0 0 0,0 1 0 0 0,0-1-1 0 0,1 0-16 0 0,0 1 41 0 0,5-3 124 0 0,-1 0 82 0 0,15-7 601 0 0,-14 7-522 0 0,-9 5-289 0 0,6-3 242 0 0,0 2-67 0 0,3 1-27 0 0,2 1 8 0 0,-3-1-25 0 0,-2 0-18 0 0,7 0 119 0 0,-6 0-118 0 0,9 0 112 0 0,-9 0-138 0 0,0 0 37 0 0,-1 0-27 0 0,11 2-2 0 0,9 5-33 0 0,-11-2-49 0 0,3-2-1 0 0,-15-2-30 0 0,0 0 0 0 0,0-1 0 0 0,0 2 0 0 0,0-1 0 0 0,0 0 0 0 0,0 1 0 0 0,0 0 0 0 0,0 0 0 0 0,-1 0 0 0 0,3 2-4 0 0,13 13 28 0 0,-14-11-22 0 0,1-1 1 0 0,0 0-1 0 0,0 0 1 0 0,3 2-7 0 0,-3-3 2 0 0,-1 0 0 0 0,0 0 0 0 0,0 1 0 0 0,0-1 0 0 0,0 1 1 0 0,-1 0-1 0 0,0 1 0 0 0,2 2-2 0 0,15 18 112 0 0,-17-22-96 0 0,-1 0 0 0 0,0 0 0 0 0,0 0 0 0 0,0 0 0 0 0,0 1 0 0 0,0 0-16 0 0,-2-2 12 0 0,0 0 1 0 0,0-1-1 0 0,-1 1 1 0 0,1 0-1 0 0,-1-1 1 0 0,1 1-1 0 0,-1 0 1 0 0,0 2-13 0 0,0 15 186 0 0,0 5 8 0 0,-2-8-11 0 0,-4-7-39 0 0,1-2-55 0 0,0 3 14 0 0,5-10-95 0 0,0 0 0 0 0,-1 0 0 0 0,1 0 0 0 0,-1 0 0 0 0,1 1 0 0 0,-1-1 0 0 0,0 0 0 0 0,1 0 0 0 0,-1 0 0 0 0,0 0 0 0 0,1-1 0 0 0,-1 1 0 0 0,0 0 0 0 0,0 0 0 0 0,0 0 0 0 0,0-1 0 0 0,0 1 0 0 0,-1 0-8 0 0,-11 7 90 0 0,2 4-19 0 0,3-3-26 0 0,8-8-39 0 0,-1 0 1 0 0,0-1-1 0 0,0 1 0 0 0,0-1 0 0 0,0 1 0 0 0,0-1 0 0 0,1 1 0 0 0,-1-1 0 0 0,0 0 1 0 0,0 1-1 0 0,0-1 0 0 0,0 0 0 0 0,0 0 0 0 0,0 0 0 0 0,0 0 0 0 0,0 0 1 0 0,0 0-1 0 0,-1 0-6 0 0,-12 2 75 0 0,6 3-35 0 0,-18 6 81 0 0,18-8-111 0 0,2-1-9 0 0,0 0 0 0 0,-1 0-1 0 0,1-1 1 0 0,0 1-1 0 0,-1-1 1 0 0,0-1 0 0 0,-4 1-1 0 0,10-1 0 0 0,-24 0 21 0 0,15 0-80 0 0,0 0-78 0 0,2 0-54 0 0,1 0-88 0 0,-1 0-102 0 0,2 0-117 0 0,6 0 186 0 0,-1 0-46 0 0,1 0-41 0 0,-1 0-37 0 0,1 0-129 0 0,0 0-35 0 0,0 0-1326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15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1 400 5384 0 0,'0'0'116'0'0,"0"0"17"0"0,0 0 12 0 0,0 0 45 0 0,0 0 136 0 0,0 0 61 0 0,0 3 12 0 0,0 7-1 0 0,0-7-4 0 0,0 0-2 0 0,1 14 92 0 0,2-6-204 0 0,0-4-90 0 0,3 0-52 0 0,-4-4 60 0 0,0 0-74 0 0,-2-1-46 0 0,-1 1-41 0 0,-1 0-3 0 0,2-1 41 0 0,2 1 46 0 0,0 0 72 0 0,-1-2-165 0 0,1 0 1 0 0,-1 1 0 0 0,0-1-1 0 0,0 1 1 0 0,0-1 0 0 0,0 1-1 0 0,0-1 1 0 0,-1 1-1 0 0,1 0 1 0 0,-1-1 0 0 0,1 1-1 0 0,-1 0 1 0 0,1 1-29 0 0,0 11 235 0 0,0-6-78 0 0,-1 1 37 0 0,0-2-34 0 0,1 4-23 0 0,5 2 16 0 0,1-1-1 0 0,-6 0-15 0 0,-1-4-26 0 0,0 2 40 0 0,-1 19 376 0 0,3-20-409 0 0,0-1-66 0 0,3 0 28 0 0,-4-6-59 0 0,0-1 1 0 0,0 1-1 0 0,0-1 0 0 0,0 1 0 0 0,-1-1 0 0 0,1 1 0 0 0,0-1 0 0 0,-1 1 0 0 0,1 0 0 0 0,-1-1 0 0 0,0 3-21 0 0,3 1 141 0 0,-2-4-132 0 0,1 1 1 0 0,-1-1-1 0 0,0 0 1 0 0,0 0-1 0 0,0 1 1 0 0,0-1-1 0 0,0 1 1 0 0,-1-1-1 0 0,1 1 1 0 0,0-1-1 0 0,-1 1 1 0 0,1 0-1 0 0,-1-1 1 0 0,1 1-1 0 0,-1 0 1 0 0,0-1-1 0 0,0 1 1 0 0,0 0-10 0 0,0-1 4 0 0,0 0 1 0 0,0 0-1 0 0,0 0 1 0 0,0-1 0 0 0,1 1-1 0 0,-1 0 1 0 0,0 0-1 0 0,0-1 1 0 0,0 1 0 0 0,1 0-1 0 0,-1-1 1 0 0,0 1-1 0 0,1 0 1 0 0,-1-1 0 0 0,0 1-1 0 0,1 0 1 0 0,-1-1 0 0 0,1 1-1 0 0,-1-1 1 0 0,1 1-1 0 0,-1-1 1 0 0,1 1 0 0 0,0-1-1 0 0,-1 1 1 0 0,1-1-5 0 0,0 0 5 0 0,-1 1-1 0 0,1-1 1 0 0,-1 0 0 0 0,1 1 0 0 0,-1-1 0 0 0,0 1 0 0 0,1-1 0 0 0,-1 1 0 0 0,1-1-1 0 0,-1 0 1 0 0,0 1 0 0 0,1-1 0 0 0,-1 1 0 0 0,0 0 0 0 0,0-1 0 0 0,1 1 0 0 0,-1-1-1 0 0,0 1 1 0 0,0-1 0 0 0,0 1 0 0 0,0-1 0 0 0,0 1 0 0 0,0 0 0 0 0,0 0-5 0 0,3 4 88 0 0,24 22 84 0 0,-25-25-104 0 0,-2-2-4 0 0,0 0 0 0 0,3 3 0 0 0,10 8 5 0 0,1-9 16 0 0,-12-2-15 0 0,1 0-17 0 0,10 0-24 0 0,3 0 43 0 0,-14 0-64 0 0,-1 0-1 0 0,1 0 1 0 0,-1 0-1 0 0,1 0 1 0 0,-1 0-1 0 0,0 0 0 0 0,1-1 1 0 0,-1 1-1 0 0,1-1 1 0 0,-1 1-8 0 0,29-16 107 0 0,-25 5-43 0 0,24-5-36 0 0,-18 11 6 0 0,-10 5-32 0 0,0 0 0 0 0,1-1 0 0 0,-1 1 0 0 0,0-1 0 0 0,0 1 0 0 0,0-1 0 0 0,0 1 0 0 0,0-1 0 0 0,0 0 0 0 0,0 1 0 0 0,0-1 0 0 0,0 0 0 0 0,-1 0 0 0 0,1 0 0 0 0,0 0 0 0 0,0 0 0 0 0,-1 0 0 0 0,1-1-2 0 0,8-18 47 0 0,-7 15-37 0 0,0 0 1 0 0,1 0-1 0 0,-1 0 0 0 0,1 0 1 0 0,0 1-1 0 0,0-1 0 0 0,0 1 1 0 0,2-1-11 0 0,-2 2 8 0 0,0 0 0 0 0,0-1 0 0 0,-1 1 1 0 0,1 0-1 0 0,-1-1 0 0 0,0 0 0 0 0,0 1 1 0 0,0-1-1 0 0,0 0 0 0 0,0 0 0 0 0,-1-1-8 0 0,1-3 13 0 0,-1 0 0 0 0,0-1 0 0 0,0 1 0 0 0,-1 0 1 0 0,0-3-14 0 0,0 8 0 0 0,0 3 0 0 0,0-1 0 0 0,0 0 0 0 0,0 0 0 0 0,0 1 0 0 0,0-1 0 0 0,0 0 0 0 0,0 0 0 0 0,0 1 0 0 0,1-1 0 0 0,-1 0 0 0 0,0 0 0 0 0,0 1 0 0 0,1-1 0 0 0,-1 0 0 0 0,0 1 0 0 0,1-1 0 0 0,-1 1 0 0 0,1-1 0 0 0,-1 0 0 0 0,1 1 0 0 0,-1-1 0 0 0,1 1 0 0 0,-1-1 0 0 0,1 1 0 0 0,0 0 0 0 0,-1-1 0 0 0,1 1 0 0 0,9-10 0 0 0,-4 8 7 0 0,-4 2-34 0 0,1 0-36 0 0,-1 0-10 0 0,-2 2-3 0 0,0 0 69 0 0,0 0 0 0 0,1 0 0 0 0,-1-1 0 0 0,1 1 1 0 0,-1 0-1 0 0,1-1 0 0 0,0 1 0 0 0,0 0 1 0 0,0-1-1 0 0,-1 1 0 0 0,1-1 0 0 0,1 0 0 0 0,-1 1 1 0 0,0-1-1 0 0,0 0 0 0 0,0 1 0 0 0,1-1 7 0 0,12 17-91 0 0,-3 6-18 0 0,0 0 73 0 0,-1-8 36 0 0,-8-11-1 0 0,4 6-9 0 0,-3-10 5 0 0,-1 1-1 0 0,0 0 1 0 0,1 0 0 0 0,0-1-1 0 0,-1 0 1 0 0,1 1 0 0 0,0-1-1 0 0,0 0 6 0 0,2 0-2 0 0,1 1-1 0 0,-1 0 0 0 0,0 0 1 0 0,0 1-1 0 0,3 2 3 0 0,-7-4 0 0 0,0-1 0 0 0,0 0 0 0 0,0 1 1 0 0,-1-1-1 0 0,1 1 0 0 0,0-1 0 0 0,0 0 0 0 0,0 0 0 0 0,0 1 0 0 0,0-1 1 0 0,0 0-1 0 0,0 0 0 0 0,0 0 0 0 0,0 0 0 0 0,0 0 0 0 0,0 0 1 0 0,0 0-1 0 0,31 0 25 0 0,0 0 40 0 0,-31-1-53 0 0,1 1-1 0 0,0 0 1 0 0,-1 0 0 0 0,1 0-1 0 0,0-1 1 0 0,-1 1 0 0 0,1-1-1 0 0,0 1 1 0 0,-1-1 0 0 0,1 0-1 0 0,-1 0 1 0 0,1 0-1 0 0,-1 0 1 0 0,0 0 0 0 0,1 0-1 0 0,-1 0 1 0 0,0 0 0 0 0,1-1-12 0 0,3 0 156 0 0,-3 1-138 0 0,-1 1 0 0 0,0 0 0 0 0,1 0 0 0 0,-1 0 0 0 0,0-1 0 0 0,1 1 0 0 0,-1-1 0 0 0,0 1 1 0 0,0-1-1 0 0,1 0-18 0 0,-1 1 11 0 0,0-1 0 0 0,1 0 0 0 0,-2 1 1 0 0,1-1-1 0 0,0 0 0 0 0,0 0 0 0 0,0 0 1 0 0,0 0-1 0 0,0 0 0 0 0,-1 0 0 0 0,1 0 1 0 0,0 0-12 0 0,4-13 140 0 0,6 9-4 0 0,3-20 93 0 0,-12 21-193 0 0,1-9 41 0 0,-3-26 196 0 0,-1 27-235 0 0,2 5-12 0 0,-1 4-21 0 0,0 1 1 0 0,0 0-1 0 0,0 0 1 0 0,0 0-1 0 0,0-1 0 0 0,-1 1 1 0 0,1 0-1 0 0,-1 0 0 0 0,1 0 1 0 0,-1-1-6 0 0,-2-2 22 0 0,-6-14 16 0 0,7 16-37 0 0,0-1 1 0 0,0 1-1 0 0,0 0 1 0 0,0 0-1 0 0,-1 0 1 0 0,1 0-1 0 0,-1 0 0 0 0,0 0 1 0 0,0 1-1 0 0,0-1 1 0 0,0 1-1 0 0,0 0-1 0 0,-2-1 15 0 0,-3-1-30 0 0,4-3-101 0 0,2 2 43 0 0,1 3 39 0 0,0 0-1 0 0,-1 0 1 0 0,1 0 0 0 0,0 1 0 0 0,-1-1-1 0 0,1 0 1 0 0,-1 1 0 0 0,0-1-1 0 0,0 0 35 0 0,-18-10-403 0 0,6 4 58 0 0,2-2-69 0 0,-4-3-184 0 0,12 11 423 0 0,1 1 14 0 0,1 1-14 0 0,0-1-55 0 0,1 0-70 0 0,-1 0-83 0 0,2 0 53 0 0,-1 0-43 0 0,1 0-39 0 0,-1 0-35 0 0,1-1-128 0 0,0 1-33 0 0,0-5-1335 0 0</inkml:trace>
  <inkml:trace contextRef="#ctx0" brushRef="#br0" timeOffset="699.7">815 1 6768 0 0,'0'0'149'0'0,"0"0"23"0"0,0 0 12 0 0,1 0-61 0 0,1 2-13 0 0,3 3 43 0 0,-1 2 45 0 0,-1 1 48 0 0,-2 2 53 0 0,0 1 14 0 0,2-1-73 0 0,1 1-19 0 0,5 4 51 0 0,-2-4-71 0 0,-3-2-37 0 0,0-2 0 0 0,-1 1 33 0 0,8 16 117 0 0,-7-16-175 0 0,-1 0 1 0 0,1-1-1 0 0,0 7-139 0 0,1 4 194 0 0,-4-10-99 0 0,1 0 0 0 0,0-1 0 0 0,1 1 0 0 0,0-1 1 0 0,0 1-96 0 0,17 29 383 0 0,4 9 112 0 0,-19-37-316 0 0,-1 1 0 0 0,-1 0 1 0 0,2 6-180 0 0,-2-4 136 0 0,2 6 144 0 0,6 3 50 0 0,-9-17-283 0 0,1 0 0 0 0,-1 0-1 0 0,0 1 1 0 0,-1-1 0 0 0,1 1-1 0 0,-1-1 1 0 0,0 1-47 0 0,7 21 224 0 0,2-7-25 0 0,-3-7-102 0 0,-2 2 40 0 0,-2 2 43 0 0,-2 3 46 0 0,0-10-96 0 0,5 3-7 0 0,-3-4 18 0 0,-6-6-28 0 0,-4-1 52 0 0,7 1-37 0 0,0 9-4 0 0,0-8-18 0 0,0-3-8 0 0,0 0-2 0 0,0 0-6 0 0,0-3-21 0 0,0 2-66 0 0,0 1 0 0 0,0-1-1 0 0,0 1 1 0 0,0-1 0 0 0,0 0-1 0 0,-1 1 1 0 0,1-1 0 0 0,0 1-1 0 0,0-1 1 0 0,0 1 0 0 0,-1-1-1 0 0,1 1 1 0 0,0-1 0 0 0,-1 1-1 0 0,1-1 1 0 0,0 1 0 0 0,-1-1-1 0 0,1 1 1 0 0,-1-1 0 0 0,1 1-1 0 0,0 0 1 0 0,-1-1 0 0 0,1 1-1 0 0,-1-1-2 0 0,0 1 4 0 0,0 0-1 0 0,1-1 0 0 0,-1 1 0 0 0,1-1 0 0 0,-1 1 1 0 0,0-1-1 0 0,1 1 0 0 0,0-1 0 0 0,-1 0 0 0 0,1 1 1 0 0,-1-1-1 0 0,1 0 0 0 0,0 1 0 0 0,-1-1 0 0 0,1 0 1 0 0,0 1-1 0 0,-1-1 0 0 0,1 0 0 0 0,0 0 0 0 0,0 1 1 0 0,0-1-1 0 0,0 0 0 0 0,0 0 0 0 0,0 1 1 0 0,0-1-5 0 0,0-6 14 0 0,0 4-7 0 0,1 1 0 0 0,-1 0-1 0 0,0 0 1 0 0,-1 0 0 0 0,1-1-1 0 0,0 1 1 0 0,-1 0 0 0 0,1 0-1 0 0,-1 0 1 0 0,0-1-6 0 0,-3-4 8 0 0,3 6-7 0 0,0 1-1 0 0,1-1 0 0 0,-1 0 0 0 0,0 0 0 0 0,1 1 0 0 0,-1-1 0 0 0,1 0 0 0 0,-1 0 0 0 0,1 0 0 0 0,0 0 0 0 0,-1 0 0 0 0,1 0 0 0 0,0 0 1 0 0,-1 0-1 0 0,1 0 0 0 0,0 0 0 0 0,0 1 0 0 0,0-1 0 0 0,0 0 0 0 0,0 0 0 0 0,0 0 0 0 0,0 0 0 0 0,0 0 0 0 0,1 0 0 0 0,-1 0 0 0 0,0 0 0 0 0,1 0 0 0 0,9-18 0 0 0,-6 6 0 0 0,-4 11 0 0 0,0-1 0 0 0,1 1 0 0 0,-1 0 0 0 0,1-1 0 0 0,0 1 0 0 0,0 0 0 0 0,0 0 0 0 0,0 0 0 0 0,0 0 0 0 0,1 0 0 0 0,-1 0 0 0 0,0 0 0 0 0,1 0 0 0 0,0 0 0 0 0,1-1-1 0 0,-1-1-1 0 0,1 1 0 0 0,-1-1 0 0 0,0 1 0 0 0,2-5 2 0 0,-3 6-6 0 0,0-1 0 0 0,0 1 0 0 0,0-1 1 0 0,1 1-1 0 0,-1 0 0 0 0,1 0 0 0 0,0-1 0 0 0,0 1 0 0 0,-1 0 0 0 0,1 0 0 0 0,0 1 1 0 0,1-1-1 0 0,-1 0 0 0 0,0 1 0 0 0,0-1 0 0 0,1 1 0 0 0,2-1 6 0 0,21-4-53 0 0,-12 0 36 0 0,-13 5 13 0 0,1 0 1 0 0,-1 0-1 0 0,0 0 0 0 0,1 1 0 0 0,-1-1 1 0 0,1 1-1 0 0,-1-1 0 0 0,0 1 0 0 0,1-1 1 0 0,-1 1-1 0 0,1 0 0 0 0,-1 0 0 0 0,1-1 1 0 0,0 1-1 0 0,-1 0 0 0 0,1 0 0 0 0,-1 1 1 0 0,1-1-1 0 0,-1 0 0 0 0,1 1 0 0 0,-1-1 1 0 0,1 0-1 0 0,-1 1 0 0 0,1 0 4 0 0,16 9-53 0 0,9-4 29 0 0,-20-4 11 0 0,-1 1 0 0 0,1 0-1 0 0,-1 1 1 0 0,0 0 0 0 0,0 0 0 0 0,0 0 0 0 0,0 1 0 0 0,3 3 13 0 0,-5-4-3 0 0,1 0 1 0 0,-1 1-1 0 0,0 0 1 0 0,-1 0-1 0 0,1 0 0 0 0,-1 0 1 0 0,0 0-1 0 0,0 1 1 0 0,1 3 2 0 0,-3-6-7 0 0,6 15-33 0 0,3-4 34 0 0,-8-13 6 0 0,-1 0 0 0 0,0 0 0 0 0,1 0 0 0 0,-1 1 0 0 0,0-1 0 0 0,0 0 0 0 0,0 0 0 0 0,0 1 0 0 0,0-1 0 0 0,-1 1 0 0 0,1-1 0 0 0,0 1 0 0 0,-1-1 0 0 0,1 1 0 0 0,-1-1 0 0 0,1 1 0 0 0,-1 0 0 0 0,0-1 0 0 0,0 1 0 0 0,1-1 0 0 0,-1 1 0 0 0,0 0 0 0 0,-1-1 0 0 0,2 3 1 0 0,-1 1 0 0 0,1-1 0 0 0,-1 0 0 0 0,1-1 0 0 0,0 1 0 0 0,1 0 0 0 0,-1 0 0 0 0,1 0 0 0 0,-1-1 0 0 0,3 4-1 0 0,-2 8 40 0 0,-2-14-39 0 0,0 0 0 0 0,0 0 0 0 0,0 0 0 0 0,0 0 0 0 0,0 0 0 0 0,0-1 0 0 0,0 1-1 0 0,1 0 1 0 0,-1 0 0 0 0,0 0 0 0 0,0 0 0 0 0,1-1 0 0 0,-1 1 0 0 0,0 0 0 0 0,1 0-1 0 0,6 3-10 0 0,-4-2 9 0 0,-1 0-31 0 0,-1 3-73 0 0,-1 3-102 0 0,0-7 124 0 0,0 0 46 0 0,0 0 44 0 0,0 2 87 0 0,0-2-122 0 0,0 0-62 0 0,0 0-56 0 0,0 0-79 0 0,0 1-91 0 0,0 0-105 0 0,0-2 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13.2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274 97 5328 0 0,'0'0'116'0'0,"0"0"17"0"0,0 0 12 0 0,0-1-42 0 0,0-1-6 0 0,0-1-19 0 0,0 0 82 0 0,0-10 588 0 0,0 9-495 0 0,0 2-170 0 0,0 0-70 0 0,0 2-4 0 0,0 0-1 0 0,0 0 1 0 0,0 0 0 0 0,0 0-1 0 0,0 0 1 0 0,0 0 0 0 0,0 0 0 0 0,0 0-1 0 0,0 0 1 0 0,0 0 0 0 0,0-1-1 0 0,0 1 1 0 0,0 0 0 0 0,0 0-1 0 0,0 0 1 0 0,0 0 0 0 0,0 0-1 0 0,0 0 1 0 0,0 0 0 0 0,0 0-1 0 0,0 0 1 0 0,0 0 0 0 0,0-1-1 0 0,-1 1 1 0 0,1 0 0 0 0,0 0-1 0 0,0 0 1 0 0,0 0 0 0 0,0 0-1 0 0,0 0 1 0 0,0 0 0 0 0,0 0-1 0 0,0 0 1 0 0,0 0 0 0 0,0 0 0 0 0,0 0-1 0 0,0 0 1 0 0,0 0 0 0 0,-1 0-1 0 0,1 0 1 0 0,0 0 0 0 0,0 0-1 0 0,0 0 1 0 0,0 0 0 0 0,0 0-1 0 0,0 0 1 0 0,0 0 0 0 0,0 0-1 0 0,0 0 1 0 0,0 0 0 0 0,-1 0-1 0 0,1 0 1 0 0,0 0 0 0 0,0 0-1 0 0,0 0 1 0 0,0 0 0 0 0,0 0-9 0 0,-4 0 152 0 0,0 0 104 0 0,-1 0 22 0 0,0 0 41 0 0,-14 0 843 0 0,10 0-697 0 0,0 0-69 0 0,4 0-241 0 0,1 0-34 0 0,-2 1 61 0 0,0 1-32 0 0,-1 2-5 0 0,-1 2 30 0 0,3-3 93 0 0,-10 1 39 0 0,-1 8-60 0 0,-15 19 157 0 0,16-14-170 0 0,-8 5 34 0 0,-2 4-58 0 0,23-25-197 0 0,1 1 0 0 0,-1 0 0 0 0,1 0 0 0 0,-1 0 0 0 0,1 0 0 0 0,0 0 0 0 0,0 0 0 0 0,0 0-1 0 0,0 1 1 0 0,1-1 0 0 0,-1 0 0 0 0,0 1 0 0 0,1-1 0 0 0,0 1-13 0 0,-4 10 41 0 0,-12 24 32 0 0,14-29-65 0 0,-7 21-2 0 0,7-2 44 0 0,1-18-42 0 0,1-6-8 0 0,0 0 0 0 0,-1 0 1 0 0,1 0-1 0 0,0 0 0 0 0,1 0 0 0 0,-1 0 1 0 0,0 0-1 0 0,1 0 0 0 0,0 0 0 0 0,-1 0 1 0 0,2 0-1 0 0,14 27 0 0 0,-6-25 0 0 0,-3 6 0 0 0,-7-10 0 0 0,1 0 0 0 0,-1 0 0 0 0,1 0 0 0 0,-1 0 0 0 0,1 0 0 0 0,-1 0 0 0 0,1 0 0 0 0,0 0 0 0 0,-1 0 0 0 0,1 0 0 0 0,0 0 0 0 0,0 0 0 0 0,0-1 0 0 0,0 1 0 0 0,0 0 0 0 0,0-1 0 0 0,0 1 0 0 0,1 0 0 0 0,-1-1 0 0 0,0 0 0 0 0,1 1 0 0 0,-1-1 0 0 0,1 0 0 0 0,-1 0 0 0 0,1 0 0 0 0,-1 0 0 0 0,1 0 0 0 0,-1 0 0 0 0,1 0 0 0 0,-1 0 0 0 0,1 0 0 0 0,-1 0 0 0 0,1 1 0 0 0,-1-1 0 0 0,1 0 0 0 0,-1 1 0 0 0,0-1 0 0 0,1 1 0 0 0,1 1 0 0 0,1 0 1 0 0,0-1 0 0 0,0 1 0 0 0,0-1-1 0 0,0 0 1 0 0,0 0 0 0 0,0 0 0 0 0,0 0-1 0 0,1 0 0 0 0,19-1 54 0 0,-17 0-42 0 0,0-1 1 0 0,0 0-1 0 0,0 0 0 0 0,0-1 1 0 0,0 0-1 0 0,-1 0 1 0 0,1 0-13 0 0,-1 0 1 0 0,12-1 44 0 0,-16 3-43 0 0,-1 0 1 0 0,1 0 0 0 0,-1 0 0 0 0,1 0 0 0 0,-1 0 0 0 0,0 0-1 0 0,1-1 1 0 0,-1 1 0 0 0,1-1 0 0 0,0 0-3 0 0,30-25 88 0 0,-27 23-65 0 0,-5 3-16 0 0,1 0 1 0 0,0 0-1 0 0,-1-1 1 0 0,1 1-1 0 0,-1 0 1 0 0,1-1 0 0 0,0 1-1 0 0,-1 0 1 0 0,1-1-1 0 0,-1 1 1 0 0,1-1-1 0 0,-1 1 1 0 0,1-1 0 0 0,-1 1-1 0 0,1-1 1 0 0,-1 0-1 0 0,0 1 1 0 0,1-1-1 0 0,-1 1 1 0 0,0-1 0 0 0,0 0-1 0 0,1 0-7 0 0,1-4 28 0 0,11-11 79 0 0,-11 15-97 0 0,-1-1 1 0 0,0 1-1 0 0,1 0 0 0 0,-1-1 1 0 0,0 1-1 0 0,0 0 1 0 0,0-1-1 0 0,0 1 0 0 0,0-1 1 0 0,0 0-1 0 0,-1 1 1 0 0,1-1-1 0 0,0 0 0 0 0,-1 1 1 0 0,1-1-1 0 0,-1 0 0 0 0,0 0 1 0 0,0 0-1 0 0,0 0-10 0 0,1 0 11 0 0,-1 1 0 0 0,0-1 0 0 0,1 0 0 0 0,-1 0 0 0 0,1 1-1 0 0,-1-1 1 0 0,1 0 0 0 0,0 1 0 0 0,0-1 0 0 0,0 1 0 0 0,1-2-11 0 0,-2 2 5 0 0,1 0 1 0 0,0 0-1 0 0,-1 0 1 0 0,1 0-1 0 0,-1 0 1 0 0,1 0-1 0 0,-1 0 1 0 0,1 0-1 0 0,-1 0 0 0 0,1 0 1 0 0,-1 0-1 0 0,0 0 1 0 0,0 0-1 0 0,0 0 1 0 0,0 0-1 0 0,0 0 1 0 0,0-1-1 0 0,0 1 1 0 0,0 0-1 0 0,0 0 1 0 0,0 0-1 0 0,0 0 0 0 0,-1 0 1 0 0,1-1-6 0 0,-2-1 8 0 0,0-1 0 0 0,0 1 0 0 0,1-1 0 0 0,-1 0 1 0 0,1 0-1 0 0,0 0 0 0 0,0 0 0 0 0,0 0 0 0 0,1 0 0 0 0,-1-3-8 0 0,1 4 6 0 0,0 0 0 0 0,0-1 0 0 0,0 1 0 0 0,-1 0 0 0 0,0 0-1 0 0,1-1 1 0 0,-1 1 0 0 0,-1 0 0 0 0,1 0 0 0 0,-1-2-6 0 0,-3-6 21 0 0,1-3-14 0 0,-2 1-1 0 0,1-1 0 0 0,-6-6-6 0 0,-13-20-64 0 0,13 17-158 0 0,7 13 76 0 0,-1 0-103 0 0,3 5 72 0 0,-1 0-43 0 0,-1 1-49 0 0,1 0-55 0 0,-1 1-161 0 0,1-1-117 0 0,1 2 87 0 0,-1 0-43 0 0,-1-3-651 0 0,-3-2-509 0 0,-2-2-969 0 0</inkml:trace>
  <inkml:trace contextRef="#ctx0" brushRef="#br0" timeOffset="615.43">513 1 7072 0 0,'0'0'202'0'0,"0"0"-78"0"0,0 3 38 0 0,0-1-66 0 0,0 2 33 0 0,0 3 209 0 0,-1 0 13 0 0,1 11 524 0 0,0-12-592 0 0,0-1-77 0 0,1-1-38 0 0,0 0-44 0 0,1 0-56 0 0,3 4 173 0 0,1 2 108 0 0,-4 6 87 0 0,1 4-62 0 0,2-8-81 0 0,0 4 62 0 0,1 11 151 0 0,4-6-2 0 0,-4 6-38 0 0,-1-17-294 0 0,0 1-34 0 0,1 16 100 0 0,4-6-12 0 0,-4 6-2 0 0,0-13-66 0 0,5 6 124 0 0,-2-4-66 0 0,1 5 47 0 0,-8-15-200 0 0,0-1-1 0 0,1 1 1 0 0,0-1 0 0 0,0 0 0 0 0,0 0 0 0 0,3 4-63 0 0,-2-4 161 0 0,-3 1-91 0 0,0-2-13 0 0,-1-3 58 0 0,1 0-95 0 0,3 0-193 0 0,-4-1 170 0 0,1 0 38 0 0,0 0 54 0 0,0 0 65 0 0,1 0 79 0 0,-1 0 92 0 0,0 0-28 0 0,0 0 58 0 0,-1-3-268 0 0,-1-21-34 0 0,0 11-35 0 0,1 0 1 0 0,0 0-1 0 0,1 0 1 0 0,0 0-1 0 0,2-4-18 0 0,7-4 12 0 0,-4-6 36 0 0,4 6-36 0 0,-5 0-11 0 0,-4 16-4 0 0,0 1 1 0 0,1-1 0 0 0,-1 0 0 0 0,1 1 0 0 0,0-1 0 0 0,0 1 0 0 0,1-2 2 0 0,3-3-28 0 0,1-1 5 0 0,0-1 1 0 0,0 0 0 0 0,-1 0-1 0 0,-1-1 1 0 0,2-4 22 0 0,-5 12-10 0 0,0-1-1 0 0,0 1 1 0 0,0 0 0 0 0,0 0 0 0 0,1-1 0 0 0,-1 2-1 0 0,1-1 1 0 0,0 0 0 0 0,1 0 0 0 0,-1 1 0 0 0,4-3 10 0 0,1 0-32 0 0,1 0 0 0 0,-1 0 0 0 0,1 1 0 0 0,5-2 32 0 0,-13 7-4 0 0,-1-1 0 0 0,1 1 0 0 0,0-1 1 0 0,0 1-1 0 0,0-1 0 0 0,0 1 0 0 0,0 0 0 0 0,0 0 1 0 0,0-1-1 0 0,1 1 0 0 0,-1 0 0 0 0,0 0 0 0 0,0 0 1 0 0,0 0-1 0 0,0 0 0 0 0,0 0 0 0 0,0 0 1 0 0,0 0-1 0 0,0 1 0 0 0,0-1 0 0 0,0 0 0 0 0,1 1 4 0 0,-1 0-4 0 0,1 0 0 0 0,-1 0-1 0 0,0 1 1 0 0,0-1 0 0 0,1 1-1 0 0,-1-1 1 0 0,0 0-1 0 0,0 1 1 0 0,-1 0 0 0 0,2 0 4 0 0,9 14-15 0 0,-2-5 12 0 0,1 7-46 0 0,3 3 29 0 0,-4 1 20 0 0,0 2 0 0 0,2-6 0 0 0,-6 9 0 0 0,2-14 0 0 0,-6-11 0 0 0,-1-1 0 0 0,1 0 0 0 0,0 1 0 0 0,0-1 0 0 0,-1 1 0 0 0,1-1 0 0 0,-1 1 0 0 0,1-1 0 0 0,-1 1 0 0 0,0 0 0 0 0,0-1 0 0 0,0 1 0 0 0,0-1 0 0 0,1 1 0 0 0,-1 0 0 0 0,0 0 0 0 0,0 0 0 0 0,1-1 0 0 0,-1 1 0 0 0,1 0 0 0 0,-1 0 0 0 0,1-1 0 0 0,0 1 0 0 0,-1 0 0 0 0,1-1 0 0 0,0 1 0 0 0,0-1 0 0 0,0 1 0 0 0,0-1 0 0 0,0 1 0 0 0,0 0 0 0 0,0-1 0 0 0,0 1 0 0 0,-1 0 0 0 0,1-1 0 0 0,-1 1 0 0 0,1 0 0 0 0,-1 0 0 0 0,0 0 0 0 0,0-1 0 0 0,0 1 0 0 0,0 0 0 0 0,1 0 0 0 0,-1 0 0 0 0,0 0 0 0 0,1-1 0 0 0,-1 1 0 0 0,1 0 0 0 0,-1 0 0 0 0,1-1 0 0 0,0 1 0 0 0,-1 0 0 0 0,1-1 0 0 0,0 1 0 0 0,0-1 0 0 0,0 1 0 0 0,0-1 0 0 0,0 1 0 0 0,0 0 0 0 0,0-1 0 0 0,0 1 0 0 0,-1 0 0 0 0,1-1 0 0 0,-1 1 0 0 0,1 0 0 0 0,-1 0 0 0 0,0 0 0 0 0,0-1 0 0 0,0 1 0 0 0,0 0 5 0 0,1 0 0 0 0,-1 0 0 0 0,0-1 0 0 0,1 1 0 0 0,-1 0 0 0 0,0-1 0 0 0,1 1 0 0 0,0 0 0 0 0,-1-1 0 0 0,1 1 0 0 0,0 0 0 0 0,0-1 0 0 0,0 0 0 0 0,0 1-5 0 0,4 5-6 0 0,-3 7-20 0 0,-2-12-118 0 0,0-2-74 0 0,0 0 99 0 0,0 0-61 0 0,0 0-81 0 0,0 0 81 0 0,0 0-38 0 0,0 0-42 0 0,0 0-40 0 0,0 0-403 0 0,0 0 97 0 0,0 0-54 0 0,0 0-775 0 0,0 0-610 0 0,0 0-1159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3:15.7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33 8032 0 0,'0'0'182'0'0,"0"0"29"0"0,0 0 12 0 0,0 0-76 0 0,0 0-10 0 0,0 0 50 0 0,0 0 163 0 0,0 0 302 0 0,0 0 20 0 0,0 0-23 0 0,0 0-122 0 0,0 0-58 0 0,0 0-11 0 0,0 0-20 0 0,0 0-71 0 0,0 0-30 0 0,0 0-7 0 0,0 0-12 0 0,0 0-39 0 0,0 0-20 0 0,0 0-3 0 0,0 2-8 0 0,-1 24 117 0 0,1 5 4 0 0,0-10-165 0 0,1-4-78 0 0,2-2-55 0 0,2 1 14 0 0,-3-9-43 0 0,-1-1-1 0 0,1 1 0 0 0,-1 0 1 0 0,0 0-1 0 0,0 0 1 0 0,-1 0-42 0 0,0-1 40 0 0,1 0 1 0 0,0 1 0 0 0,0-1-1 0 0,0 0 1 0 0,2 5-41 0 0,3 13 95 0 0,-4-10-23 0 0,-1 0 0 0 0,0-1-1 0 0,-2 7-71 0 0,1-6 73 0 0,0 0-1 0 0,1 0 0 0 0,1 6-72 0 0,3 3 90 0 0,-3-12-41 0 0,1 0 1 0 0,-2-1 0 0 0,0 1-1 0 0,0 2-49 0 0,-1-4 47 0 0,1-1-1 0 0,0 0 0 0 0,1 0 0 0 0,-1 0 0 0 0,2 3-46 0 0,-1-3 47 0 0,0-1-1 0 0,0 0 1 0 0,-1 1 0 0 0,0-1-1 0 0,-1 3-46 0 0,1-2 62 0 0,-1 1 0 0 0,2-1 0 0 0,-1 0 0 0 0,3 9-62 0 0,-1-10 58 0 0,-2 0 0 0 0,1 1 0 0 0,-1-1 0 0 0,0 7-58 0 0,1 5 144 0 0,4-2-44 0 0,0-2-2 0 0,-4 1 40 0 0,-2-5-110 0 0,0 3 69 0 0,0 6 90 0 0,0 28 317 0 0,0-34-390 0 0,0-2-45 0 0,-1 0-64 0 0,1-4-93 0 0,-1-2-114 0 0,1-5 52 0 0,-1-1-36 0 0,-1-2-9 0 0,-2 0-9 0 0,1 0 52 0 0,2 1 21 0 0,0 0-10 0 0,0 0-39 0 0,1-1-6 0 0,-1 0-38 0 0,1-1-44 0 0,0 1-50 0 0,0 0 10 0 0,0 0-41 0 0,0 1-37 0 0,0-1-34 0 0,0 0-266 0 0,0-1-56 0 0,0-1-863 0 0,0-3-671 0 0,0-2-1282 0 0</inkml:trace>
  <inkml:trace contextRef="#ctx0" brushRef="#br0" timeOffset="515.45">0 81 6216 0 0,'0'0'133'0'0,"0"0"23"0"0,0 0 15 0 0,0-3-15 0 0,0 2-154 0 0,0 1 0 0 0,0-1 0 0 0,0 0 0 0 0,0 1 0 0 0,0-1 1 0 0,0 0-1 0 0,1 1 0 0 0,-1-1 0 0 0,0 0 0 0 0,0 1 0 0 0,1-1 0 0 0,-1 0 1 0 0,0 1-1 0 0,0-1 0 0 0,1 0-2 0 0,12-4 0 0 0,-11 4 19 0 0,0-1 36 0 0,4-2 142 0 0,-1-1 50 0 0,7-7 420 0 0,-10 9-456 0 0,0 2 163 0 0,0 0-85 0 0,0 0-75 0 0,-1 1-61 0 0,1-1-36 0 0,0 2-52 0 0,4-1 17 0 0,-5 1-13 0 0,0-1 68 0 0,7-1 175 0 0,-1-1-59 0 0,0-2-2 0 0,0-2 75 0 0,-6 5-305 0 0,-1 1-1 0 0,0 0 0 0 0,0 0 1 0 0,1-1-1 0 0,-1 1 0 0 0,0 0 1 0 0,0 0-1 0 0,1 0 1 0 0,-1-1-1 0 0,0 1 0 0 0,0 0 1 0 0,1 0-1 0 0,-1 0 0 0 0,0 0 1 0 0,1 0-1 0 0,-1 0 0 0 0,0 0 1 0 0,1 0-1 0 0,-1 0 1 0 0,0 0-1 0 0,1 0 0 0 0,-1 0 1 0 0,0 0-1 0 0,1 0 0 0 0,-1 0 1 0 0,0 0-21 0 0,13-1 307 0 0,-4-1-132 0 0,-4-4 2 0 0,0 2-63 0 0,3 1-54 0 0,2 2 41 0 0,56 1 526 0 0,-55 1-541 0 0,-2-1-45 0 0,10 2 108 0 0,-1 5-34 0 0,-7-3-54 0 0,10 5 72 0 0,-5-2-57 0 0,11-2 14 0 0,-6 6-17 0 0,-8-8-61 0 0,3 2-33 0 0,1 6-39 0 0,-13-7 43 0 0,1 1 0 0 0,1-1 0 0 0,-1 0 0 0 0,1-1 0 0 0,0 1 17 0 0,-1-1-10 0 0,1 1 1 0 0,-1 0-1 0 0,0 0 1 0 0,1 0 0 0 0,-2 1 9 0 0,60 59 0 0 0,-59-59 0 0 0,-1 1 0 0 0,0-1 0 0 0,0 1 0 0 0,-1 1 0 0 0,1-1 0 0 0,-1 1 0 0 0,0-1 0 0 0,-3-5 2 0 0,1 0-1 0 0,-1 1 1 0 0,1-1 0 0 0,-1 0 0 0 0,0 1 0 0 0,0-1 0 0 0,1 1 0 0 0,-1-1 0 0 0,0 0 0 0 0,0 2-2 0 0,2 15 34 0 0,2-9-24 0 0,-2-5-9 0 0,0 1 0 0 0,-1 0 0 0 0,1-1 0 0 0,-1 1 0 0 0,1 2-1 0 0,-2-5 5 0 0,0 0 0 0 0,0-1-1 0 0,0 1 1 0 0,0-1-1 0 0,0 1 1 0 0,0 0 0 0 0,0-1-1 0 0,-1 1 1 0 0,1 0-1 0 0,-1-1 1 0 0,1 1 0 0 0,-1 0-5 0 0,-10 21 73 0 0,3-6-55 0 0,0 0 0 0 0,-3 2-18 0 0,8-15 1 0 0,1 0 0 0 0,-1-1 0 0 0,0 1 0 0 0,0-1 0 0 0,0 1 0 0 0,0-1 0 0 0,-1 0 0 0 0,1 0 0 0 0,-1-1 0 0 0,0 1 0 0 0,-1 0-1 0 0,-11 10 47 0 0,-2 3-34 0 0,6-8-14 0 0,0 1 29 0 0,-1-1-1 0 0,1 0 1 0 0,-14 4-28 0 0,-11 4 64 0 0,10-10-21 0 0,6 4-32 0 0,-6-4-11 0 0,15 0 2 0 0,10-5 2 0 0,1 0-1 0 0,-1 0 1 0 0,1-1 0 0 0,-1 1-1 0 0,1 0 1 0 0,-1-1 0 0 0,0 1-1 0 0,1-1 1 0 0,-1 0-1 0 0,0 1 1 0 0,1-1 0 0 0,-1 0-1 0 0,0 0 1 0 0,0 0-4 0 0,-2 0 1 0 0,0 1 0 0 0,0-1 0 0 0,0 1 0 0 0,0 0 0 0 0,0 0 0 0 0,0 0 0 0 0,1 1 0 0 0,-1-1 1 0 0,0 1-1 0 0,-2 1-1 0 0,5-2 0 0 0,0-1 0 0 0,0 1 0 0 0,0-1 0 0 0,0 1 0 0 0,0-1 0 0 0,0 1 0 0 0,0-1 0 0 0,0 0 0 0 0,0 0 0 0 0,-1 0 0 0 0,1 0 0 0 0,0 0 0 0 0,0 0 0 0 0,0 0 0 0 0,0 0 0 0 0,-1 0 0 0 0,-27-1 0 0 0,28 1-176 0 0,0 0 55 0 0,0 0 51 0 0,-1 0 43 0 0,1 0 63 0 0,-1 0 77 0 0,-4 0 434 0 0,4 0-461 0 0,1 0-33 0 0,0 0-44 0 0,-1 0-56 0 0,1 0-65 0 0,0 0-78 0 0,0 0-52 0 0,-1 0-78 0 0,1 0-85 0 0,0 0-92 0 0,0 0-100 0 0,0 0-107 0 0,-1 0-115 0 0,1 0-122 0 0,1 0-699 0 0,0 0-928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10.5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353 96 6336 0 0,'0'0'141'0'0,"0"0"23"0"0,0 0 11 0 0,0 0-55 0 0,0 0 4 0 0,0 0 57 0 0,0 0 168 0 0,0-2 310 0 0,0-9 21 0 0,0 8-17 0 0,0 1-99 0 0,0 1-540 0 0,1 1 1 0 0,-1-1 0 0 0,0 1-1 0 0,0-1 1 0 0,-1 1 0 0 0,1-1-1 0 0,0 1 1 0 0,0-1 0 0 0,0 1-1 0 0,0-1 1 0 0,0 1 0 0 0,0-1-1 0 0,-1 1 1 0 0,1-1 0 0 0,0 1-1 0 0,0-1 1 0 0,-1 1 0 0 0,1 0-1 0 0,0-1 1 0 0,-1 1 0 0 0,1-1-1 0 0,0 1 1 0 0,-1 0 0 0 0,1-1-1 0 0,0 1 1 0 0,-1 0 0 0 0,1 0-1 0 0,-1-1 1 0 0,1 1 0 0 0,-1 0-1 0 0,1 0 1 0 0,-1 0 0 0 0,1 0-1 0 0,-1-1 1 0 0,1 1 0 0 0,-1 0-1 0 0,1 0 1 0 0,-1 0 0 0 0,1 0-1 0 0,-1 0 1 0 0,1 0 0 0 0,-1 0-25 0 0,1 0 8 0 0,0 0 1 0 0,0 0-1 0 0,0 0 0 0 0,0 0 1 0 0,0 0-1 0 0,0 1 1 0 0,-1-1-1 0 0,1 0 0 0 0,0 0 1 0 0,0 0-1 0 0,0 0 1 0 0,0 0-1 0 0,0 0 1 0 0,0 0-1 0 0,0 0 0 0 0,0-1 1 0 0,0 1-1 0 0,-1 0 1 0 0,1 0-1 0 0,0 0 0 0 0,0 0 1 0 0,0 0-1 0 0,0 0 1 0 0,0 0-1 0 0,0 0 1 0 0,0 0-1 0 0,0 0 0 0 0,0 0 1 0 0,0 0-1 0 0,0 0 1 0 0,0 0-1 0 0,0 0 1 0 0,-1 0-1 0 0,1 0 0 0 0,0 0 1 0 0,0-1-1 0 0,0 1 1 0 0,0 0-1 0 0,0 0 0 0 0,0 0 1 0 0,0 0-1 0 0,0 0 1 0 0,0 0-1 0 0,0 0 1 0 0,0 0-1 0 0,0 0 0 0 0,0 0 1 0 0,0-1-1 0 0,0 1 1 0 0,0 0-1 0 0,0 0 1 0 0,0 0-1 0 0,0 0 0 0 0,0 0 1 0 0,0 0-1 0 0,0 0 1 0 0,0 0-9 0 0,-2-9 284 0 0,2 9-269 0 0,0-1 0 0 0,-1 1 1 0 0,1-1-1 0 0,-1 1 1 0 0,1 0-1 0 0,0-1 0 0 0,-1 1 1 0 0,1 0-1 0 0,-1 0 1 0 0,1-1-1 0 0,-1 1 0 0 0,1 0 1 0 0,-1 0-1 0 0,1 0 1 0 0,-1 0-1 0 0,1-1 0 0 0,-1 1 1 0 0,1 0-1 0 0,-1 0 1 0 0,1 0-1 0 0,-1 0 0 0 0,0 0-15 0 0,-4-2 266 0 0,-6-9 4 0 0,6 8 29 0 0,-4 2-92 0 0,-2-5 32 0 0,-3-1 17 0 0,3 5-38 0 0,-1 1-49 0 0,0-6 2 0 0,-1 1-15 0 0,2 4-13 0 0,7 2-107 0 0,-29 2 337 0 0,31-2-353 0 0,0 1 0 0 0,1-1 1 0 0,-1 1-1 0 0,0-1 0 0 0,0 1 0 0 0,0 0 0 0 0,1-1 1 0 0,-1 1-1 0 0,0 0 0 0 0,1 0 0 0 0,-1 1 0 0 0,1-1 1 0 0,-2 1-21 0 0,0 0 123 0 0,-1-1-57 0 0,-5-1-27 0 0,7-1-5 0 0,0 1-24 0 0,1 0 0 0 0,-1 0 0 0 0,1 0-1 0 0,-1 0 1 0 0,1 0 0 0 0,-1 1 0 0 0,1-1 0 0 0,-1 0-1 0 0,1 1 1 0 0,-1-1 0 0 0,1 1 0 0 0,-1 0 0 0 0,1-1-1 0 0,0 1 1 0 0,-1 0 0 0 0,1 0-10 0 0,-22 11 118 0 0,14-7-149 0 0,8-4 17 0 0,-1 0-1 0 0,1 0 0 0 0,-1 0 1 0 0,1 0-1 0 0,-1-1 0 0 0,1 1 1 0 0,-1 0-1 0 0,0-1 0 0 0,1 0 1 0 0,-1 1-1 0 0,-1-1 15 0 0,-3 3-81 0 0,0 4 87 0 0,-7 6 134 0 0,8-9-88 0 0,3-1-36 0 0,-6 4 68 0 0,4-2-74 0 0,0-1-30 0 0,1 0-94 0 0,2 0 59 0 0,2 3 9 0 0,-1-6 30 0 0,0 15-138 0 0,0-3 95 0 0,0-2 73 0 0,0 1 51 0 0,0 2 37 0 0,0-13-97 0 0,0-1 0 0 0,0 1 1 0 0,0-1-1 0 0,-1 1 0 0 0,1-1 1 0 0,0 1-1 0 0,0-1 0 0 0,0 1 1 0 0,1-1-1 0 0,-1 1 0 0 0,0-1 0 0 0,0 1 1 0 0,0-1-1 0 0,0 1 0 0 0,0-1 1 0 0,1 1-1 0 0,-1-1 0 0 0,0 0 1 0 0,0 1-1 0 0,1-1 0 0 0,-1 1 0 0 0,0-1 1 0 0,1 0-1 0 0,-1 1 0 0 0,0-1 1 0 0,1 0-1 0 0,-1 1 0 0 0,0-1 1 0 0,1 0-1 0 0,-1 1 0 0 0,1-1 0 0 0,0 0-5 0 0,5 5 48 0 0,0 3-90 0 0,2 9-79 0 0,-6-13 80 0 0,3 7-60 0 0,-4-9 79 0 0,0 0 0 0 0,0 1 1 0 0,0-1-1 0 0,1 0 1 0 0,-1 0-1 0 0,1 0 0 0 0,-1 0 1 0 0,1 0-1 0 0,0 0 22 0 0,13 14-109 0 0,-7-7 29 0 0,0-2-1 0 0,0 1 0 0 0,5 3 81 0 0,-9-9-10 0 0,0 1 0 0 0,0-1-1 0 0,0 1 1 0 0,1-1-1 0 0,-1 0 1 0 0,1 0 10 0 0,2 1 28 0 0,0 1-1 0 0,0 0 1 0 0,-1 0 0 0 0,1 1-1 0 0,-1 0 1 0 0,0 0 0 0 0,2 3-28 0 0,16 12 47 0 0,2-2-42 0 0,2 0-1 0 0,0-2 1 0 0,1-1-5 0 0,-16-8 2 0 0,-1 1 0 0 0,-1 0 0 0 0,0 1 0 0 0,0 1 0 0 0,9 9-2 0 0,-10-8 26 0 0,-5-6 5 0 0,-1-1 1 0 0,0 0-1 0 0,1 0 0 0 0,4 3-31 0 0,-2-3 26 0 0,8 8 52 0 0,-5 3 25 0 0,-4-6-37 0 0,1-1 56 0 0,6 8 182 0 0,-10-1-156 0 0,-3-6-85 0 0,0 0 78 0 0,0 23 531 0 0,0-20-458 0 0,-3-7-10 0 0,-2 1-103 0 0,-3 3 87 0 0,-9 7 152 0 0,8-10-187 0 0,0-1-37 0 0,-4-2-53 0 0,0 0 26 0 0,2 2-59 0 0,10-4-30 0 0,-1 0 0 0 0,1 0 0 0 0,-1 0 1 0 0,0 0-1 0 0,1-1 0 0 0,-1 1 0 0 0,0 0 0 0 0,1-1 0 0 0,-1 0 0 0 0,0 1 0 0 0,0-1 0 0 0,0 0 0 0 0,0 0 0 0 0,-10 0-1 0 0,-6-1 13 0 0,-2 5 37 0 0,12-1-48 0 0,2-1 10 0 0,0 0 0 0 0,-1 0-1 0 0,1-1 1 0 0,0 0 0 0 0,-1 0 0 0 0,1 0-1 0 0,-6-1-10 0 0,-63 0 0 0 0,68 0-2 0 0,1 0 0 0 0,-1 0 0 0 0,0 0 0 0 0,0-1 0 0 0,-2-1 2 0 0,-14-8-80 0 0,21 9 72 0 0,0 1 1 0 0,0-1-1 0 0,-1 1 1 0 0,1-1-1 0 0,0 1 1 0 0,0 0-1 0 0,0 0 1 0 0,0 0 0 0 0,0 0-1 0 0,-1 1 8 0 0,-10-1-80 0 0,8-1-1 0 0,1-1-39 0 0,0-5-64 0 0,4 6 172 0 0,0 1 0 0 0,-1 0 1 0 0,1-1-1 0 0,0 1 0 0 0,-1-1 0 0 0,1 1 0 0 0,0 0 1 0 0,-1-1-1 0 0,1 1 0 0 0,0-1 0 0 0,-1 1 0 0 0,1 0 1 0 0,0 0-1 0 0,-1-1 0 0 0,1 1 0 0 0,-1 0 0 0 0,1 0 1 0 0,-1-1-1 0 0,1 1 0 0 0,-1 0 0 0 0,1 0 0 0 0,-1 0 1 0 0,1 0-1 0 0,-1 0 0 0 0,1 0 0 0 0,-1 0 0 0 0,1 0 1 0 0,-1 0-1 0 0,1 0 0 0 0,-1 0 0 0 0,1 0 0 0 0,-1 0 12 0 0,-7-1-143 0 0,3-1-53 0 0,2-2-54 0 0,3-2-59 0 0,0 6 297 0 0,0 0 1 0 0,0 0-1 0 0,0 0 0 0 0,0 0 1 0 0,0-1-1 0 0,0 1 0 0 0,0 0 1 0 0,0 0-1 0 0,0 0 1 0 0,0 0-1 0 0,0 0 0 0 0,0 0 1 0 0,0 0-1 0 0,0 0 0 0 0,0 0 1 0 0,0 0-1 0 0,0-1 1 0 0,0 1-1 0 0,0 0 0 0 0,0 0 1 0 0,0 0-1 0 0,0 0 0 0 0,0 0 1 0 0,0 0-1 0 0,0 0 1 0 0,0 0-1 0 0,0 0 0 0 0,0 0 1 0 0,-1 0-1 0 0,1 0 0 0 0,0-1 1 0 0,0 1-1 0 0,0 0 1 0 0,0 0-1 0 0,0 0 0 0 0,0 0 1 0 0,0 0-1 0 0,0 0 0 0 0,0 0 1 0 0,0 0-1 0 0,0 0 1 0 0,0 0-1 0 0,-1 0 0 0 0,1 0 1 0 0,0 0-1 0 0,0 0 0 0 0,0 0 1 0 0,0 0-1 0 0,0 0 1 0 0,0 0-1 0 0,0 0 0 0 0,0 0 1 0 0,0 0-1 0 0,0 0 0 0 0,-1 0 1 0 0,1 0-1 0 0,0 0 12 0 0,-3 0-124 0 0,2 0 12 0 0,-1 0-34 0 0,1-1-34 0 0,0 1-35 0 0,0-1-37 0 0,0 0-36 0 0,0 0-37 0 0,1 0-39 0 0,-1 0-38 0 0,1-1-39 0 0,-1 1-40 0 0,1-1-41 0 0,0 0-41 0 0,0-1-42 0 0,0-3-1274 0 0,0-4-1052 0 0</inkml:trace>
  <inkml:trace contextRef="#ctx0" brushRef="#br0" timeOffset="431.72">897 352 6048 0 0,'0'0'133'0'0,"-3"0"23"0"0,-4 0 127 0 0,-15 0-231 0 0,12 1-26 0 0,2 2 57 0 0,1 2 60 0 0,2-1 63 0 0,4-2-16 0 0,0-1-36 0 0,0 2 61 0 0,0-1-80 0 0,3 1-71 0 0,-1 0 0 0 0,-1-1 70 0 0,-1 0 80 0 0,-1 0-62 0 0,1-1 37 0 0,-3 4-24 0 0,1 0 0 0 0,0 0 0 0 0,0 0 0 0 0,0 0 1 0 0,1 1-1 0 0,-3 4-165 0 0,-4 11 430 0 0,5-13-320 0 0,-8 18 164 0 0,8-15-206 0 0,-3 8 43 0 0,5-1 42 0 0,1-10-69 0 0,0 1 0 0 0,-1-1 0 0 0,1 0 0 0 0,-2 0-1 0 0,-2 7-83 0 0,4-12 20 0 0,-2 11 135 0 0,2-3-42 0 0,1-8-87 0 0,1 0 0 0 0,-1-1 0 0 0,1 1 0 0 0,0 0-1 0 0,-1 0 1 0 0,1-1 0 0 0,1 1 0 0 0,0 2-26 0 0,5 12 121 0 0,-6 0-45 0 0,0 0 2 0 0,2-6 3 0 0,0-6-46 0 0,14 27 129 0 0,-15-30-153 0 0,0 1 0 0 0,0-1 1 0 0,0 1-1 0 0,0-1 0 0 0,0 0 1 0 0,0 0-1 0 0,1 0 0 0 0,-1 0 0 0 0,1 0 1 0 0,1 1-12 0 0,6 1 46 0 0,-7-3-31 0 0,-1 0 1 0 0,0 0-1 0 0,0 1 1 0 0,1-1-1 0 0,-1 0 1 0 0,0 1-1 0 0,0 0 1 0 0,0-1-1 0 0,0 1-15 0 0,-1 0 14 0 0,1-1-1 0 0,0 1 1 0 0,0-1-1 0 0,-1 1 1 0 0,1-1-1 0 0,0 0 1 0 0,0 0 0 0 0,1 0-1 0 0,-1 0 1 0 0,0 0-1 0 0,0-1 1 0 0,0 1 0 0 0,1 0-14 0 0,31 0 189 0 0,-14-2-43 0 0,-17 1-126 0 0,0 0 1 0 0,1 0 0 0 0,-1 0-1 0 0,0-1 1 0 0,0 1-1 0 0,0-1 1 0 0,3-1-21 0 0,-4 1 15 0 0,0 0 1 0 0,0 0 0 0 0,0 0 0 0 0,0 0 0 0 0,-1 0 0 0 0,1-1 0 0 0,0 1 0 0 0,0-2-16 0 0,11-6 94 0 0,6 2 3 0 0,-16 7-84 0 0,-1-1-1 0 0,1 0 0 0 0,-1 1 1 0 0,1-1-1 0 0,-1 0 0 0 0,0 0 1 0 0,1 0-1 0 0,-1-1 0 0 0,0 1 1 0 0,0-1-1 0 0,0 1 0 0 0,0-1 1 0 0,0 0-13 0 0,6-6 50 0 0,-5 5-22 0 0,0 0-1 0 0,0-1 1 0 0,1 1-1 0 0,-1 0 1 0 0,1 1 0 0 0,0-1-28 0 0,-3 2 12 0 0,1 1 0 0 0,-1-1 0 0 0,0 1 0 0 0,0-1 0 0 0,0 0 0 0 0,0 1 0 0 0,0-1 1 0 0,0 0-1 0 0,0 0 0 0 0,0 0 0 0 0,-1 0 0 0 0,1 0 0 0 0,0 0-12 0 0,0-10 82 0 0,-2-4 19 0 0,6 1 23 0 0,0 6-48 0 0,-4 7-61 0 0,0-1 0 0 0,0 1 0 0 0,0 0 1 0 0,-1-1-1 0 0,1 0 0 0 0,0 1 0 0 0,-1-1 0 0 0,1 1 0 0 0,-1-1 0 0 0,1 0 0 0 0,-1 1 0 0 0,0-1 0 0 0,0 0 1 0 0,0 0-16 0 0,0-13 123 0 0,0-10 39 0 0,-2 4-73 0 0,-14-16 46 0 0,8 22-130 0 0,-9-7 58 0 0,-4-5-44 0 0,18 21-44 0 0,-2 1 1 0 0,1 0 0 0 0,0 0-1 0 0,-1 0 1 0 0,0 0 0 0 0,0 1-1 0 0,0 0 1 0 0,-4-2 24 0 0,-5-5-76 0 0,1 1-48 0 0,-12-9-190 0 0,13 13 209 0 0,9 5 87 0 0,-1 0-48 0 0,1 0-46 0 0,1 0-44 0 0,-1 0-40 0 0,1 0-39 0 0,0-1-36 0 0,0 1-33 0 0,-2 0-301 0 0,1-1-81 0 0,-2 0-68 0 0,1 0-56 0 0,-5 1-613 0 0,-1 0-53 0 0,0 1-26 0 0</inkml:trace>
  <inkml:trace contextRef="#ctx0" brushRef="#br0" timeOffset="1667.59">1264 304 7136 0 0,'0'0'165'0'0,"0"0"22"0"0,0 0 6 0 0,0 0-63 0 0,0 0-11 0 0,0 0 44 0 0,3 0 137 0 0,-3 0-275 0 0,1 0 0 0 0,-1 0-1 0 0,1 0 1 0 0,-1 0 0 0 0,1 0 0 0 0,-1 0 0 0 0,0 0-1 0 0,1 0 1 0 0,-1 0 0 0 0,1 1 0 0 0,-1-1-1 0 0,1 0 1 0 0,-1 0 0 0 0,1 0 0 0 0,-1 1 0 0 0,0-1-1 0 0,1 0 1 0 0,-1 0 0 0 0,1 1 0 0 0,-1-1-1 0 0,0 0 1 0 0,1 1 0 0 0,-1-1 0 0 0,0 1 0 0 0,0-1-1 0 0,1 0 1 0 0,-1 1 0 0 0,0-1 0 0 0,0 1 0 0 0,1-1-25 0 0,0 17 751 0 0,-1-12-574 0 0,3 1 240 0 0,7 8-29 0 0,-7 1-58 0 0,-1-3-71 0 0,3-3-49 0 0,1 4 15 0 0,-5 4-18 0 0,0 0 20 0 0,3-5 13 0 0,0-4-79 0 0,2 2 60 0 0,-3 4 43 0 0,-1-2-38 0 0,3-3-42 0 0,1 4 16 0 0,-1 14 86 0 0,2-14-138 0 0,-6-11-129 0 0,0-1 0 0 0,0 0 1 0 0,-1 1-1 0 0,1-1 1 0 0,-1 1-1 0 0,1-1 1 0 0,-1 1-1 0 0,1-1 0 0 0,-1 1 1 0 0,0 0-1 0 0,1-1 1 0 0,-1 1-1 0 0,0-1-19 0 0,3 15 166 0 0,7-2 30 0 0,-7-11-5 0 0,-2 1-83 0 0,-1 0-52 0 0,-1 1-23 0 0,1-3 35 0 0,0 3 10 0 0,0 9 243 0 0,0-9-220 0 0,0 0-70 0 0,0-2-82 0 0,0 11 65 0 0,0-12 56 0 0,0-2 8 0 0,0 0 34 0 0,0 0-12 0 0,0 0-10 0 0,0 0-6 0 0,0 0-16 0 0,0 0-5 0 0,0 0 1 0 0,0-2 0 0 0,0-5-37 0 0,0-17 52 0 0,-3 9-57 0 0,3 14-22 0 0,-1 1 0 0 0,0-1 0 0 0,1 0 0 0 0,-1 0 0 0 0,1 0 0 0 0,-1 0 0 0 0,1 0 0 0 0,-1 1 0 0 0,1-1 0 0 0,0 0 0 0 0,0 0 0 0 0,-1 0 0 0 0,1 0 0 0 0,0 0 0 0 0,0 0 0 0 0,0 0 0 0 0,0 0 0 0 0,0 0 0 0 0,0 0 0 0 0,0 0 0 0 0,0 0 0 0 0,1 0 0 0 0,-1 0 0 0 0,0 0 0 0 0,1 0 0 0 0,-1 0 0 0 0,0 0 0 0 0,1 1 0 0 0,-1-1 0 0 0,1 0 0 0 0,-1 0 0 0 0,2 0 0 0 0,-2-1 0 0 0,1-2 0 0 0,0 0 0 0 0,0 0 0 0 0,0-1 0 0 0,0 1 0 0 0,-1-1 0 0 0,0 1 0 0 0,0 0 0 0 0,0-1 0 0 0,-1-3 0 0 0,0-8 0 0 0,1 9 0 0 0,0 1 0 0 0,0 0 0 0 0,0-1 0 0 0,1 1 0 0 0,0 0 0 0 0,1 0 0 0 0,0 0 0 0 0,-1 0 0 0 0,2 0 0 0 0,-1 0 0 0 0,1 0 0 0 0,0 0 0 0 0,0 0 3 0 0,9-16-16 0 0,3 2-50 0 0,-2 4 38 0 0,-11 11 13 0 0,-1 4 10 0 0,-1 0 0 0 0,0 1 0 0 0,0-1 0 0 0,1 1 0 0 0,-1-1 0 0 0,0 0 0 0 0,1 1 0 0 0,-1-1 0 0 0,1 1 0 0 0,-1-1 0 0 0,1 1 0 0 0,-1-1 1 0 0,1 1-1 0 0,-1-1 0 0 0,1 1 0 0 0,-1-1 0 0 0,1 1 0 0 0,0 0 0 0 0,-1-1 0 0 0,1 1 0 0 0,0 0 0 0 0,0 0 2 0 0,4-3 2 0 0,11-10-34 0 0,1 0-20 0 0,-2 10 51 0 0,-14 3-3 0 0,1 0-1 0 0,-1 0 0 0 0,0 0 0 0 0,1 0 0 0 0,-1 0 1 0 0,1 1-1 0 0,-1-1 0 0 0,1 0 0 0 0,-1 1 0 0 0,1 0 6 0 0,41 21-17 0 0,-23-13-34 0 0,-14-5 48 0 0,-1 0 1 0 0,0 0-1 0 0,0 1 0 0 0,0-1 1 0 0,-1 1-1 0 0,2 1 2 0 0,6 8 0 0 0,-9-12 0 0 0,-1 1 0 0 0,0 0 0 0 0,0 0 0 0 0,0 0 0 0 0,0 0 0 0 0,0 1 0 0 0,0 0 0 0 0,0 0 0 0 0,0 0 0 0 0,0-1 0 0 0,1 1 0 0 0,0-1 0 0 0,0 2 0 0 0,0-2-1 0 0,-1 0 1 0 0,1 0 0 0 0,-1 0 0 0 0,0 0 0 0 0,0 0 0 0 0,0 2 0 0 0,0-1 2 0 0,0-1 0 0 0,0 1 1 0 0,0-1-1 0 0,0 0 0 0 0,1 1 1 0 0,0 0-3 0 0,-1-3 6 0 0,-1 0 0 0 0,0 0 0 0 0,0 0 0 0 0,1 1 0 0 0,-1-1 0 0 0,0 0 0 0 0,0 1 0 0 0,0-1 0 0 0,0 1 0 0 0,-1-1 0 0 0,1 1 0 0 0,0 0 0 0 0,-1-1 0 0 0,1 1 0 0 0,-1 0 0 0 0,1-1 0 0 0,-1 1 0 0 0,0 0 0 0 0,0-1 0 0 0,0 2-6 0 0,0-2 3 0 0,0 1 0 0 0,1 0 0 0 0,-1-1 0 0 0,0 1 0 0 0,0-1 0 0 0,1 1 0 0 0,-1 0 0 0 0,1-1 0 0 0,0 1 0 0 0,-1-1 0 0 0,1 1 0 0 0,0-1 1 0 0,1 1-4 0 0,4 9 36 0 0,-4 6 37 0 0,1-4-60 0 0,8 1-2 0 0,-9-12 48 0 0,-2-2 31 0 0,0 0 1 0 0,0 0-22 0 0,-2 0-15 0 0,1 0-53 0 0,0 1 1 0 0,0-1-1 0 0,1-1 0 0 0,-1 1 1 0 0,0 0-1 0 0,1 0 1 0 0,-1 0-1 0 0,0 0 1 0 0,1 0-1 0 0,-1-1 0 0 0,0 1 1 0 0,1 0-1 0 0,-1 0 1 0 0,0-1-1 0 0,1 1-1 0 0,-5-14 43 0 0,0 7-36 0 0,4 5-8 0 0,0 1 1 0 0,0 0-1 0 0,0-1 1 0 0,0 1-1 0 0,1-1 1 0 0,-1 1-1 0 0,0-1 1 0 0,1 1-1 0 0,-1-1 1 0 0,1 0-1 0 0,-1 1 1 0 0,1-1-1 0 0,0 0 1 0 0,0 1-1 0 0,0-1 1 0 0,0 0-1 0 0,0 1 1 0 0,0-1-1 0 0,0 0 1 0 0,1 1-1 0 0,-1-1 1 0 0,0 1-1 0 0,1-1 0 0 0,0 0 1 0 0,4-7-31 0 0,-4 8 25 0 0,0 0 1 0 0,0-1 0 0 0,0 1 0 0 0,-1-1 0 0 0,1 1 0 0 0,0-1 0 0 0,-1 0-1 0 0,1 1 1 0 0,-1-1 0 0 0,1 1 0 0 0,-1-1 0 0 0,0 0 0 0 0,0 1-1 0 0,0-1 6 0 0,2-14-99 0 0,5-3 13 0 0,-2 8 41 0 0,4-15-107 0 0,2 3 84 0 0,-10 22 67 0 0,2-4-11 0 0,0 1 1 0 0,0 0-1 0 0,0 0 1 0 0,1 0 0 0 0,0 1-1 0 0,0-1 1 0 0,1 0 11 0 0,-1 0-7 0 0,0 1 1 0 0,0-1 0 0 0,0 1-1 0 0,-1-1 1 0 0,0 0 0 0 0,0 0 0 0 0,1-2 6 0 0,1-4-3 0 0,-5 9 1 0 0,1-1 0 0 0,-1 1 0 0 0,0 0-1 0 0,1 0 1 0 0,-1 0 0 0 0,1 0 0 0 0,-1 0 0 0 0,1 0 0 0 0,0 0 0 0 0,-1 0 0 0 0,1 0 0 0 0,0 0 0 0 0,0 0-1 0 0,-1 1 1 0 0,1-1 0 0 0,0 0 0 0 0,0 0 0 0 0,0 1 0 0 0,0-1 0 0 0,0 1 0 0 0,0-1 0 0 0,0 1 0 0 0,1-1-1 0 0,-1 1 1 0 0,0 0 0 0 0,0-1 0 0 0,0 1 0 0 0,0 0 0 0 0,0 0 0 0 0,1 0 0 0 0,-1 0 0 0 0,0 0 0 0 0,1 0 2 0 0,14-1-25 0 0,-11 0 12 0 0,-1 1 0 0 0,1 0 0 0 0,-1 0 0 0 0,0 0 0 0 0,1 0 0 0 0,-1 1 0 0 0,1-1 0 0 0,-1 1 0 0 0,4 2 13 0 0,8 10-22 0 0,3 4-30 0 0,-13-12 51 0 0,0 1-1 0 0,0 0 1 0 0,0 0-1 0 0,0 1 1 0 0,-1-1 0 0 0,2 5 1 0 0,-2-1 0 0 0,-4-7 1 0 0,0-1 1 0 0,0 0-1 0 0,0 0 1 0 0,1 1 0 0 0,-1-1-1 0 0,1 0 1 0 0,-1 0 0 0 0,1 0-1 0 0,0 0-1 0 0,-1-1 8 0 0,1 0 0 0 0,-1 1 0 0 0,0-1-1 0 0,0 1 1 0 0,1 0 0 0 0,-1-1 0 0 0,0 1-1 0 0,0 0 1 0 0,-1 0 0 0 0,1-1 0 0 0,0 1 0 0 0,-1 0-1 0 0,1 0 1 0 0,-1 0 0 0 0,1 0 0 0 0,-1 1-8 0 0,1 15 29 0 0,1-4 31 0 0,7-1-45 0 0,3 4 0 0 0,-1 3 28 0 0,0-7-20 0 0,-8-11 35 0 0,-3-2-23 0 0,0 0-131 0 0,0 0-57 0 0,0 0 62 0 0,0 0-65 0 0,0 0-81 0 0,0 0 70 0 0,0 0-37 0 0,0 0-41 0 0,0 0-38 0 0,0 0-385 0 0,0 0 92 0 0,0 0-53 0 0,0 0-742 0 0,0 0-584 0 0,0 0-1111 0 0</inkml:trace>
  <inkml:trace contextRef="#ctx0" brushRef="#br0" timeOffset="2233.89">2366 432 6272 0 0,'0'0'141'0'0,"0"0"23"0"0,3 0 11 0 0,1-1-117 0 0,-4 1-47 0 0,7 5 58 0 0,11 4 55 0 0,-16-8-97 0 0,0 0 36 0 0,3-1 145 0 0,9 1 774 0 0,-12-1-811 0 0,0 0-48 0 0,0 0-67 0 0,-2 0-52 0 0,6 2 582 0 0,-5-1-471 0 0,0 1-17 0 0,0-1-44 0 0,7 5 18 0 0,-5-5 28 0 0,1 0 106 0 0,-1 0 27 0 0,0-1 87 0 0,1 1 103 0 0,0-1 116 0 0,-1 0-431 0 0,1 0 36 0 0,3 0 156 0 0,13 0 463 0 0,-13 0-574 0 0,0 0-47 0 0,5-3 94 0 0,2-8-20 0 0,-11 9-44 0 0,-3 2-4 0 0,3-3-14 0 0,7-8-56 0 0,-6 6-21 0 0,-3-1-46 0 0,0 1-7 0 0,5 1 20 0 0,-5 3-41 0 0,-1 1 0 0 0,1 0-1 0 0,-1 0 1 0 0,0 0 0 0 0,1-1-1 0 0,-1 1 1 0 0,0 0 0 0 0,1 0-1 0 0,-1-1 1 0 0,0 1 0 0 0,1 0-1 0 0,-1-1 1 0 0,0 1 0 0 0,0 0 0 0 0,1-1-1 0 0,-1 1 1 0 0,0 0 0 0 0,0-1-1 0 0,0 1 1 0 0,1-1 0 0 0,-1 1-1 0 0,0 0 1 0 0,0-1 0 0 0,0 1-1 0 0,0-1 1 0 0,0 1 0 0 0,0-1 0 0 0,0 1-1 0 0,0 0 1 0 0,0-1 0 0 0,0 0-3 0 0,0-1 64 0 0,0 2 0 0 0,0-3-11 0 0,0 0-44 0 0,0-4 0 0 0,0-15 101 0 0,0 19-102 0 0,0-1-6 0 0,0-8 31 0 0,0 2-1 0 0,0 9-28 0 0,0 0 0 0 0,0 1 0 0 0,0-1 0 0 0,0 0 0 0 0,0 0 0 0 0,0 1 0 0 0,-1-1 0 0 0,1 0 0 0 0,0 0 0 0 0,0 1 0 0 0,-1-1 0 0 0,1 0 0 0 0,0 1 0 0 0,-1-1 1 0 0,1 0-1 0 0,-1 1 0 0 0,1-1 0 0 0,-1 1 0 0 0,1-1 0 0 0,-1 1 0 0 0,1-1 0 0 0,-1 1 0 0 0,1-1 0 0 0,-1 1 0 0 0,0-1-4 0 0,1 1 4 0 0,-1 0 0 0 0,1-1-1 0 0,-1 1 1 0 0,1 0 0 0 0,-1-1 0 0 0,1 1 0 0 0,-1-1-1 0 0,1 1 1 0 0,0-1 0 0 0,-1 1 0 0 0,1-1-1 0 0,0 1 1 0 0,-1-1 0 0 0,1 1 0 0 0,0-1-1 0 0,0 1 1 0 0,0-1 0 0 0,-1 1 0 0 0,1-1-1 0 0,0 0 1 0 0,0 1 0 0 0,0-1 0 0 0,0 1 0 0 0,0-1-4 0 0,-3-5 64 0 0,-10-4-11 0 0,-19-6-42 0 0,28 13-11 0 0,-2 3 0 0 0,-16 0 0 0 0,-26 0 0 0 0,47 0-3 0 0,0 0 1 0 0,1 0 0 0 0,-1 0 0 0 0,0 0 0 0 0,0 0 0 0 0,0 1-1 0 0,1-1 1 0 0,-1 0 0 0 0,0 0 0 0 0,0 1 0 0 0,1-1 0 0 0,-1 1-1 0 0,0-1 1 0 0,1 0 0 0 0,-1 1 0 0 0,0-1 0 0 0,1 1 0 0 0,-1 0-1 0 0,1-1 1 0 0,-1 1 0 0 0,1-1 0 0 0,-1 1 0 0 0,1 0 0 0 0,-1-1-1 0 0,1 1 1 0 0,0 0 0 0 0,-1 0 0 0 0,1-1 0 0 0,-1 2 2 0 0,1-1-2 0 0,-1 0 0 0 0,1 0 1 0 0,-1 0-1 0 0,1 1 0 0 0,-1-1 1 0 0,0 0-1 0 0,0 0 0 0 0,0 0 1 0 0,0 0-1 0 0,1-1 0 0 0,-1 1 1 0 0,0 0-1 0 0,-1 0 0 0 0,1 0 1 0 0,0-1 1 0 0,-9 5 3 0 0,7-4 2 0 0,1 0 1 0 0,0 0 0 0 0,-1 0-1 0 0,1 1 1 0 0,0-1-1 0 0,0 1 1 0 0,0-1-1 0 0,0 1 1 0 0,0 0-6 0 0,-6 5 9 0 0,5-4-9 0 0,0 1 0 0 0,-1-1 1 0 0,1 0-1 0 0,0 1 0 0 0,1 0 1 0 0,-1 0-1 0 0,-1 5-8 0 0,0 1 0 0 0,0 0 0 0 0,0 5 8 0 0,-1 2-30 0 0,-6 4 34 0 0,6 6 66 0 0,-6-6-2 0 0,6 6-15 0 0,-1-11-49 0 0,4-13-15 0 0,1 0 1 0 0,0 1-1 0 0,0-1 0 0 0,0 0 0 0 0,1 1 0 0 0,-1-1 0 0 0,1 1 0 0 0,-1 1 11 0 0,2 13-79 0 0,2-4 39 0 0,4 10 54 0 0,-4-16 14 0 0,-1 10 69 0 0,-2-16-85 0 0,0-1-1 0 0,0 1 0 0 0,0-1 1 0 0,0 0-1 0 0,1 1 0 0 0,-1-1 1 0 0,0 1-1 0 0,1-1 0 0 0,-1 0 1 0 0,1 1-12 0 0,12 14 84 0 0,1 0-56 0 0,-12-11-28 0 0,-2-4 0 0 0,1 0 0 0 0,-1-1 0 0 0,0 1 0 0 0,0 0 0 0 0,1-1 0 0 0,-1 1 0 0 0,0-1 0 0 0,1 1 0 0 0,-1-1 0 0 0,1 1 0 0 0,-1 0 0 0 0,1-1 0 0 0,-1 0 0 0 0,1 1 0 0 0,-1-1 0 0 0,1 1 0 0 0,0-1 0 0 0,-1 0 0 0 0,1 1 0 0 0,0-1 0 0 0,-1 0 0 0 0,1 1 0 0 0,4 1 0 0 0,12 11 0 0 0,-16-11 0 0 0,0-1 0 0 0,0 0 0 0 0,1 0 0 0 0,-1 1 0 0 0,0-1 0 0 0,1 0 0 0 0,-1 0 0 0 0,1 0 0 0 0,0 0 0 0 0,-1-1 0 0 0,1 1 0 0 0,-1 0 0 0 0,1-1 0 0 0,0 1 0 0 0,0-1 0 0 0,-1 1 0 0 0,1-1 0 0 0,0 0 0 0 0,0 0 0 0 0,5 1 0 0 0,0-1 0 0 0,0 1 0 0 0,0 0 0 0 0,0 1 0 0 0,0 0 0 0 0,0 0 0 0 0,-1 1 0 0 0,0-1 0 0 0,-4-2 0 0 0,0 1 0 0 0,-1-1 0 0 0,1 1 0 0 0,0-1 0 0 0,0 0 0 0 0,-1 1 1 0 0,1-1-1 0 0,0 0 0 0 0,0 0 0 0 0,0 0 0 0 0,-1-1 0 0 0,1 1 1 0 0,0 0-1 0 0,0-1 0 0 0,-1 1 0 0 0,1-1 0 0 0,0 1 0 0 0,-1-1 1 0 0,1 0-1 0 0,-1 0 0 0 0,2 0 0 0 0,12-6-45 0 0,2 6-68 0 0,-4 1-22 0 0,2-4-89 0 0,-12 2 213 0 0,0 1-45 0 0,0-1-42 0 0,0 1-40 0 0,-1 0-38 0 0,1 0-35 0 0,2-1-311 0 0,1 0-117 0 0,-1 1-100 0 0,1 1-85 0 0,0-1-66 0 0,3 1-870 0 0,1 0-998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09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4560 0 0,'0'0'133'0'0,"0"0"-33"0"0,0 0-4 0 0,0 0 35 0 0,0 0 112 0 0,3 0 200 0 0,-2 0-421 0 0,-1 0 0 0 0,1 1 0 0 0,-1-1 0 0 0,1 0 0 0 0,-1-1 0 0 0,1 1 0 0 0,-1 0 0 0 0,1 0 0 0 0,-1 0 0 0 0,0 0 0 0 0,1 0 0 0 0,-1 0 0 0 0,1-1 0 0 0,-1 1 0 0 0,1 0-1 0 0,-1 0 1 0 0,1-1 0 0 0,-1 1 0 0 0,0 0 0 0 0,1-1 0 0 0,-1 1 0 0 0,1 0 0 0 0,-1-1 0 0 0,0 1 0 0 0,0 0 0 0 0,1-1 0 0 0,-1 1 0 0 0,0-1 0 0 0,0 1 0 0 0,1-1 0 0 0,-1 1-1 0 0,0-1 1 0 0,0 1 0 0 0,0-1 0 0 0,0 1 0 0 0,0-1 0 0 0,0 1 0 0 0,0-1 0 0 0,1 1 0 0 0,-2-1 0 0 0,1 1 0 0 0,0-1-22 0 0,0-2 442 0 0,0 3-8 0 0,0 0-2 0 0,0 0-6 0 0,0 0-22 0 0,0 0-10 0 0,0 0-2 0 0,0 0 8 0 0,0 0 33 0 0,0 0 14 0 0,0 0 1 0 0,0 0-36 0 0,0 0-151 0 0,0 0-62 0 0,0 3-9 0 0,0 23 133 0 0,0 1-57 0 0,0 1-51 0 0,0 0-44 0 0,0-5-40 0 0,0-6-34 0 0,0 47 134 0 0,0-11-101 0 0,0-50-99 0 0,3 0-80 0 0,1 1-21 0 0,-2-3 5 0 0,-1 1-35 0 0,1 0-81 0 0,0-1-79 0 0,-2 0 54 0 0,1 0-34 0 0,0-1-327 0 0,-1 1 76 0 0,0-1-46 0 0,0 0-634 0 0,0 0-502 0 0,0 0-950 0 0</inkml:trace>
  <inkml:trace contextRef="#ctx0" brushRef="#br0" timeOffset="284.76">272 0 7688 0 0,'0'0'166'0'0,"0"0"29"0"0,0 0 14 0 0,0 3-25 0 0,0 5-118 0 0,0-5-9 0 0,0 6 447 0 0,0 0-73 0 0,0-1-62 0 0,0 1-52 0 0,0 5 154 0 0,0 17 430 0 0,-3-23-507 0 0,-1 2-230 0 0,-1 4 70 0 0,2 2 77 0 0,2 2 84 0 0,1 0 79 0 0,0-7-193 0 0,0 0-85 0 0,0 2-45 0 0,0-5-116 0 0,0 2 56 0 0,0 31 330 0 0,0-25-310 0 0,0-16-109 0 0,0 1 1 0 0,0-1 0 0 0,0 1 0 0 0,-1-1 0 0 0,1 1 0 0 0,0-1 0 0 0,0 1 0 0 0,1-1-1 0 0,-1 1 1 0 0,0-1 0 0 0,0 1 0 0 0,0-1 0 0 0,0 1 0 0 0,0-1 0 0 0,0 1 0 0 0,1-1-1 0 0,-1 1 1 0 0,0-1 0 0 0,0 1 0 0 0,1-1 0 0 0,-1 1 0 0 0,0-1 0 0 0,1 0 0 0 0,-1 1-1 0 0,0-1 1 0 0,1 0 0 0 0,-1 1 0 0 0,0-1 0 0 0,1 0 0 0 0,-1 0 0 0 0,1 1 0 0 0,0-1-3 0 0,5 5 16 0 0,-6-5-15 0 0,1 0 0 0 0,-1 0 0 0 0,0 0 0 0 0,0 1 0 0 0,0-1 0 0 0,1 0 0 0 0,-1 0 0 0 0,0 1 0 0 0,0-1 0 0 0,0 0 1 0 0,0 0-1 0 0,0 1 0 0 0,1-1 0 0 0,-1 0 0 0 0,0 0 0 0 0,0 1 0 0 0,0-1 0 0 0,0 0 0 0 0,0 1 0 0 0,0-1 0 0 0,0 0 1 0 0,0 0-1 0 0,0 1 0 0 0,0-1 0 0 0,0 0 0 0 0,0 1 0 0 0,-1-1 0 0 0,1 0 0 0 0,0 0 0 0 0,0 1 0 0 0,0-1 0 0 0,0 0 0 0 0,0 0 1 0 0,0 1-1 0 0,-1-1 0 0 0,1 0 0 0 0,0 0 0 0 0,0 1 0 0 0,0-1 0 0 0,-1 0 0 0 0,1 0 0 0 0,0 0 0 0 0,0 0 0 0 0,-1 1 1 0 0,1-1-1 0 0,0 0 0 0 0,0 0 0 0 0,-1 0 0 0 0,1 0 0 0 0,0 0 0 0 0,0 0 0 0 0,-1 0 0 0 0,1 0-1 0 0,-1 1 2 0 0,1-1-1 0 0,-1 0 1 0 0,1 0-1 0 0,-1 0 0 0 0,1 1 1 0 0,-1-1-1 0 0,1 0 1 0 0,0 1-1 0 0,-1-1 0 0 0,1 0 1 0 0,-1 1-1 0 0,1-1 1 0 0,0 1-1 0 0,-1-1 1 0 0,1 0-1 0 0,0 1 0 0 0,0-1 1 0 0,-1 1-1 0 0,1-1 1 0 0,0 1-1 0 0,0-1 1 0 0,0 1-1 0 0,-1-1 0 0 0,1 1 1 0 0,0-1-1 0 0,0 1 1 0 0,0-1-1 0 0,0 1 1 0 0,0 0-1 0 0,0-1 0 0 0,0 1 1 0 0,0-1-1 0 0,0 1 1 0 0,1-1-1 0 0,-1 1 1 0 0,0-1-1 0 0,0 1 0 0 0,0-1 1 0 0,1 1-2 0 0,2 5-23 0 0,0-3-88 0 0,-1-1-86 0 0,-1-1 53 0 0,0 0-37 0 0,0 0-39 0 0,0 0-36 0 0,-1-1-354 0 0,1 1 79 0 0,-1 0-50 0 0,0 1-692 0 0,0 2-549 0 0,0 5-1042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30.5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7800 0 0,'0'0'174'0'0,"0"0"29"0"0,0 0 13 0 0,0 2-31 0 0,1 0-181 0 0,-1 0 0 0 0,0-1 0 0 0,0 1 0 0 0,1-1 0 0 0,-1 1 0 0 0,1 0 0 0 0,0-1-1 0 0,-1 1 1 0 0,1-1 0 0 0,0 1 0 0 0,0-1 0 0 0,0 0-4 0 0,0 1-1 0 0,0 0 0 0 0,0-1 1 0 0,0 1-1 0 0,0 0 0 0 0,-1 0 0 0 0,1 0 1 0 0,0 0-1 0 0,-1 0 0 0 0,1 0 0 0 0,-1 0 1 0 0,0 0-1 0 0,0 1 1 0 0,2 9 43 0 0,3-3 93 0 0,-1-3-1 0 0,-1 1 41 0 0,-2-1-72 0 0,0 1 38 0 0,-1 18 420 0 0,0-11-211 0 0,1-4-147 0 0,0-3-66 0 0,0-1-40 0 0,10 15 294 0 0,-6 6-59 0 0,1-11-108 0 0,-1-1-2 0 0,-3 2-47 0 0,-1-7-55 0 0,0-2-35 0 0,6 11 52 0 0,-2-8-59 0 0,-1 1 37 0 0,-1-2-37 0 0,4 12 80 0 0,-5-19-126 0 0,1 15 189 0 0,-3-5-66 0 0,2 4 42 0 0,9 5 113 0 0,-6 4-23 0 0,1-13-162 0 0,-5-12-111 0 0,0 1 0 0 0,0-1-1 0 0,0 1 1 0 0,-1 0 0 0 0,1-1 0 0 0,-1 1 0 0 0,1-1 0 0 0,-1 1 0 0 0,1 0 0 0 0,-1-1 0 0 0,0 1-1 0 0,0 0 1 0 0,0 0 0 0 0,0 0-15 0 0,0 6 50 0 0,-1 14 55 0 0,5-7 2 0 0,1-7-67 0 0,-4-7-36 0 0,0 1 0 0 0,0-1-1 0 0,0 1 1 0 0,-1-1 0 0 0,1 1-1 0 0,0-1 1 0 0,-1 1 0 0 0,1 0-1 0 0,-1-1 1 0 0,1 1 0 0 0,-1 0-1 0 0,0-1 1 0 0,0 1 0 0 0,0 0-4 0 0,0 27 110 0 0,3-24 40 0 0,8 6 14 0 0,-9-8-4 0 0,-2-3-6 0 0,0 0-23 0 0,0 0-16 0 0,0 0-3 0 0,0 0-8 0 0,-2 0-32 0 0,-12-3-3 0 0,1-8 20 0 0,10 8-13 0 0,2 0-35 0 0,2-7-12 0 0,-1 8-5 0 0,0-5 9 0 0,0 6-23 0 0,0-1-1 0 0,0 0 1 0 0,-1 1-1 0 0,1-1 0 0 0,1 0 1 0 0,-1 1-1 0 0,0-1 1 0 0,0 0-1 0 0,1 1 0 0 0,-1-1 1 0 0,1 0-1 0 0,0 0-9 0 0,10-4 13 0 0,-10 5-12 0 0,0-1-1 0 0,0 0 0 0 0,0 0 0 0 0,0 0 0 0 0,0 1 0 0 0,0-1 0 0 0,0 0 0 0 0,0 0 0 0 0,-1-1 0 0 0,1 0-1 0 0,0 1-1 0 0,0-1 1 0 0,0 1-1 0 0,0-1 1 0 0,1 1-1 0 0,-1-1 0 0 0,1 1 1 0 0,-1 0-1 0 0,3-2 2 0 0,38-28-66 0 0,-24 15-11 0 0,18-13 77 0 0,-13 13 5 0 0,-18 14-6 0 0,-1 1 1 0 0,1 0 0 0 0,0 0 0 0 0,0 0-1 0 0,0 1 1 0 0,0-1 0 0 0,0 1 0 0 0,0 0-1 0 0,0 1 1 0 0,2-1 0 0 0,12 0-27 0 0,0 1 0 0 0,3 1 27 0 0,6 0-7 0 0,-27-1 7 0 0,1 0 0 0 0,-1 0 0 0 0,0 0 0 0 0,1 0 0 0 0,-1 0 0 0 0,0 0 0 0 0,1 0 0 0 0,-1 0 0 0 0,0 1 0 0 0,0-1 0 0 0,1 1 0 0 0,-1-1 0 0 0,0 1 0 0 0,0-1 0 0 0,0 1 0 0 0,1-1 0 0 0,-1 1 0 0 0,0 0 0 0 0,0 0 0 0 0,0 0 0 0 0,0 0 0 0 0,0 0 0 0 0,-1 0 0 0 0,1 0 0 0 0,0 0 0 0 0,0 0 0 0 0,-1 0 0 0 0,1 0 0 0 0,-1-1-1 0 0,8 15-19 0 0,-6-14 11 0 0,3-1-5 0 0,15 16-17 0 0,-19-15 27 0 0,0 0 0 0 0,1 1 1 0 0,-1-1-1 0 0,0 1 0 0 0,0-1 0 0 0,1 1 0 0 0,-1-1 1 0 0,-1 1-1 0 0,1-1 0 0 0,0 1 0 0 0,0 0 1 0 0,0 0-1 0 0,-1-1 0 0 0,1 1 0 0 0,-1 0 1 0 0,0 0-1 0 0,1 0 4 0 0,1 4-43 0 0,9 7 33 0 0,-10-12 10 0 0,-1 1 0 0 0,0-1 0 0 0,1 1 0 0 0,-1-1 0 0 0,0 0 0 0 0,1 1 0 0 0,-1-1 0 0 0,0 1 0 0 0,0-1 0 0 0,0 1 0 0 0,0-2 0 0 0,0 1 0 0 0,0 1 0 0 0,0-1 0 0 0,0 1 0 0 0,0-1 0 0 0,0 1 0 0 0,0-1 0 0 0,1 1 0 0 0,-1-1 0 0 0,1 0 0 0 0,-1 1 0 0 0,14 23-5 0 0,-14-25 0 0 0,0 4-16 0 0,0-1-139 0 0,0 0-60 0 0,0 0 105 0 0,0 0-52 0 0,0-1-74 0 0,0-1 75 0 0,0 0-34 0 0,0 0-39 0 0,0-1-36 0 0,0 1-369 0 0,0 0 89 0 0,0-1-49 0 0,0 0-709 0 0,0 0-556 0 0,0 0-1060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31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289 31 8840 0 0,'0'0'197'0'0,"0"0"24"0"0,-3 0 19 0 0,-5-2-103 0 0,5-2-52 0 0,-2-3-53 0 0,4 6-32 0 0,0 1 0 0 0,1 0 0 0 0,-1-1 0 0 0,0 1 0 0 0,0 0 0 0 0,0-1 0 0 0,0 1 0 0 0,1 0 0 0 0,-1 0 0 0 0,0 0 0 0 0,0 0 0 0 0,0 0 0 0 0,0 0 0 0 0,0 0 0 0 0,-10-2 25 0 0,7-3 51 0 0,0-1 47 0 0,4 6-113 0 0,-1-1 0 0 0,1 1 0 0 0,-1 0 0 0 0,1 0 0 0 0,-1 0 0 0 0,1 0 0 0 0,0 0 0 0 0,-1 0 0 0 0,1 0 1 0 0,-1 0-1 0 0,1 0 0 0 0,-1 0 0 0 0,1 0 0 0 0,-1 0 0 0 0,1 0 0 0 0,-1 0 0 0 0,1 0 0 0 0,0 0 0 0 0,-1 0 0 0 0,1 1 0 0 0,-1-1 1 0 0,1 0-1 0 0,0 0 0 0 0,-1 0 0 0 0,1 1 0 0 0,-1-1 0 0 0,1 0 0 0 0,0 1 0 0 0,0-1 0 0 0,-1 0 0 0 0,1 1 0 0 0,0-1 1 0 0,-1 0-1 0 0,1 1 0 0 0,0-1 0 0 0,0 1 0 0 0,-1-1-10 0 0,1 1 19 0 0,-1 0 1 0 0,1-1 0 0 0,-1 1-1 0 0,0 0 1 0 0,1-1-1 0 0,-1 1 1 0 0,0-1-1 0 0,0 1 1 0 0,1-1 0 0 0,-1 1-1 0 0,0-1 1 0 0,0 0-1 0 0,0 1 1 0 0,0-1-1 0 0,0 0-19 0 0,-4 3 271 0 0,-1 2-138 0 0,-7 2 127 0 0,-3 2 50 0 0,6-1-165 0 0,-19 14 88 0 0,15-12-187 0 0,3 6 35 0 0,-6-3 36 0 0,-1-1 29 0 0,16-10-115 0 0,-1 0-1 0 0,1 0 0 0 0,0 0 0 0 0,0 0 0 0 0,0 1 0 0 0,0-1 0 0 0,0 1 0 0 0,0-1 1 0 0,1 1-31 0 0,-5 9 138 0 0,3-2-43 0 0,3-8-79 0 0,-1 0 1 0 0,1-1 0 0 0,-1 1 0 0 0,0 0 0 0 0,1 0 0 0 0,-1-1 0 0 0,0 1 0 0 0,0 0-1 0 0,0-1 1 0 0,-1 1 0 0 0,1 0-17 0 0,-9 5 170 0 0,10-7-160 0 0,-1 0-1 0 0,1 1 1 0 0,-1-1-1 0 0,1 0 1 0 0,0 0 0 0 0,-1 1-1 0 0,1-1 1 0 0,-1 0 0 0 0,1 1-1 0 0,0-1 1 0 0,0 1-1 0 0,-1-1 1 0 0,1 0 0 0 0,0 1-1 0 0,0-1 1 0 0,-1 1-1 0 0,1-1 1 0 0,0 1 0 0 0,0-1-1 0 0,0 1 1 0 0,0-1-1 0 0,0 1 1 0 0,-1-1 0 0 0,1 1-1 0 0,0-1 1 0 0,0 1 0 0 0,0-1-1 0 0,0 1 1 0 0,1-1-1 0 0,-1 1 1 0 0,0-1 0 0 0,0 1-10 0 0,-2 10 176 0 0,-4 1-39 0 0,2-5-38 0 0,2-1 7 0 0,0 1 23 0 0,2 0 48 0 0,1 6-18 0 0,1-2-40 0 0,-2-9-103 0 0,1 0 0 0 0,-1-1 0 0 0,1 1 0 0 0,0 0 0 0 0,0-1 0 0 0,0 1 0 0 0,0-1 0 0 0,0 1 0 0 0,0-1 0 0 0,1 2-16 0 0,1 0 114 0 0,-3-3-5 0 0,3 0-12 0 0,9 0-11 0 0,-7 1-57 0 0,-1-1 0 0 0,1 1 0 0 0,0-1 0 0 0,0-1-1 0 0,0 1 1 0 0,0-1 0 0 0,-1 1 0 0 0,1-1 0 0 0,1-1-29 0 0,0-1 25 0 0,0 0 12 0 0,0 0-1 0 0,0 0 1 0 0,0-1 0 0 0,0 0-1 0 0,0 0 1 0 0,0-1-37 0 0,-3 2 28 0 0,0 1-1 0 0,0-1 1 0 0,0 1 0 0 0,1 0-1 0 0,-1 0 1 0 0,2 0-28 0 0,-2 0 30 0 0,1 0 0 0 0,-1 0 0 0 0,0 0 0 0 0,1 0 0 0 0,-1-1 1 0 0,1 0-31 0 0,5-6 74 0 0,0 1-40 0 0,11-11-53 0 0,-16 16 0 0 0,0-1 0 0 0,-1 0 0 0 0,0 0 0 0 0,0 0 0 0 0,0 0 1 0 0,0-1 18 0 0,2-6-40 0 0,0 1 19 0 0,4-1 32 0 0,-8 10-4 0 0,0 0 0 0 0,1 0 0 0 0,-1-1 0 0 0,0 1 0 0 0,0 0-1 0 0,0-1 1 0 0,0 1 0 0 0,0-1 0 0 0,0 1 0 0 0,0-1 0 0 0,-1 1 0 0 0,1-1-1 0 0,0 0 1 0 0,-1 1 0 0 0,1-1 0 0 0,-1 0 0 0 0,0 1 0 0 0,0-1 0 0 0,1 0 0 0 0,-1 0-7 0 0,0 1 2 0 0,-1 0 1 0 0,2 1 0 0 0,-1-1 0 0 0,0 0 0 0 0,0 0 0 0 0,0 1-1 0 0,0-1 1 0 0,0 0 0 0 0,1 1 0 0 0,-1-1 0 0 0,0 0 0 0 0,0 0-1 0 0,1 1 1 0 0,-1-1 0 0 0,1 0 0 0 0,-1 1 0 0 0,1-1 0 0 0,-1 1-1 0 0,1-1 1 0 0,-1 1 0 0 0,1-1 0 0 0,-1 1 0 0 0,1-1 0 0 0,-1 1 0 0 0,1-1-3 0 0,4-3-52 0 0,-3 0-22 0 0,-1 0-43 0 0,-1 12 85 0 0,0 13 74 0 0,0-10-71 0 0,0 0-77 0 0,0 2-109 0 0,2-3 133 0 0,4 0 53 0 0,-1-1 28 0 0,-5-8 1 0 0,1 1 0 0 0,-1-1 0 0 0,1 0 0 0 0,-1 1 0 0 0,0-1 0 0 0,0 1 0 0 0,1-1 0 0 0,-1 1 0 0 0,0-1 0 0 0,0 1 0 0 0,-1-1 0 0 0,1 1 0 0 0,0-1 0 0 0,1 1 0 0 0,-1-1 0 0 0,0 1 0 0 0,0-1 0 0 0,1 1 0 0 0,-1-1 0 0 0,1 0 0 0 0,-1 1 0 0 0,11 11-12 0 0,-9-11-20 0 0,-2-1-43 0 0,0-1-30 0 0,0 0-106 0 0,0 0-194 0 0,3 2-13 0 0,10 12-4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31.4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240 50 8608 0 0,'0'0'197'0'0,"0"-2"24"0"0,1 1-205 0 0,-1 0 0 0 0,0 0 0 0 0,0 1 0 0 0,-1-1 0 0 0,1 0-1 0 0,0 1 1 0 0,0-1 0 0 0,0 0 0 0 0,0 1 0 0 0,-1-1-1 0 0,1 0 1 0 0,0 1 0 0 0,0-1 0 0 0,-1 1 0 0 0,1-1-16 0 0,-11-4 200 0 0,11 4-193 0 0,-1 0-1 0 0,1 1 1 0 0,0-1 0 0 0,0 0 0 0 0,-1 1 0 0 0,1-1 0 0 0,0 0-1 0 0,0 1 1 0 0,0-1 0 0 0,0 0 0 0 0,-1 1 0 0 0,1-1 0 0 0,0 0 0 0 0,0 1-1 0 0,0-1-6 0 0,0 1 0 0 0,0-2 102 0 0,-2-1 114 0 0,-9-8 181 0 0,9 9-168 0 0,0 1-61 0 0,0 0-52 0 0,0 1-41 0 0,0 0-25 0 0,-3 1 0 0 0,4-1 1 0 0,1 0 5 0 0,-7 0 244 0 0,0 0-87 0 0,1-1-88 0 0,-1 1-33 0 0,-9 2 130 0 0,11 0-86 0 0,1 5-24 0 0,4-7-107 0 0,-1 0 0 0 0,1 1 1 0 0,0-1-1 0 0,0 1 0 0 0,-1-1 1 0 0,1 1-1 0 0,0-1 0 0 0,-1 0 1 0 0,1 1-1 0 0,0-1 0 0 0,-1 0 1 0 0,1 1-1 0 0,-1-1 0 0 0,1 0 1 0 0,-1 0-1 0 0,1 1 0 0 0,0-1 1 0 0,-1 0-1 0 0,1 0 0 0 0,-1 0 1 0 0,1 0-1 0 0,-1 1 0 0 0,1-1 1 0 0,-1 0-1 0 0,1 0 0 0 0,-1 0 1 0 0,1 0-1 0 0,-1 0 0 0 0,1 0 1 0 0,-1 0-1 0 0,1-1 0 0 0,-1 1-5 0 0,-7 0 53 0 0,6 0-37 0 0,0 0 1 0 0,0 0 0 0 0,0 0-1 0 0,0 0 1 0 0,-1 0-1 0 0,1 0 1 0 0,0 1 0 0 0,0-1-1 0 0,0 1 1 0 0,-1 0-17 0 0,-45 26 207 0 0,43-25-191 0 0,4-2-14 0 0,0 0 0 0 0,1 1 0 0 0,-1-1 0 0 0,1 0 0 0 0,-1 1 0 0 0,0-1 1 0 0,1 0-1 0 0,-1 1 0 0 0,1-1 0 0 0,-1 1 0 0 0,1-1 0 0 0,-1 1 0 0 0,1-1 0 0 0,-1 1 1 0 0,1-1-1 0 0,-1 1 0 0 0,1 0 0 0 0,0-1 0 0 0,-1 1 0 0 0,1 0 0 0 0,0-1 0 0 0,0 1-2 0 0,-3 4 2 0 0,3-4-1 0 0,-1 0 1 0 0,1 0 0 0 0,-1-1-1 0 0,1 1 1 0 0,-1 0 0 0 0,1-1-1 0 0,-1 1 1 0 0,0 0 0 0 0,1-1-1 0 0,-1 1 1 0 0,0-1 0 0 0,0 1-1 0 0,1-1 1 0 0,-1 1 0 0 0,0-1-1 0 0,0 1 1 0 0,0-1 0 0 0,1 0-1 0 0,-2 1-1 0 0,1-1 4 0 0,1 0-1 0 0,-1 0 0 0 0,0 0 1 0 0,1 1-1 0 0,-1-1 1 0 0,0 0-1 0 0,1 1 0 0 0,-1-1 1 0 0,0 1-1 0 0,1-1 0 0 0,-1 1 1 0 0,1-1-1 0 0,-1 1 0 0 0,1-1 1 0 0,-1 1-1 0 0,0 0-3 0 0,1 1 5 0 0,-1 0 0 0 0,0 0 0 0 0,0 0-1 0 0,1 1 1 0 0,-1-1 0 0 0,1 0 0 0 0,0 0 0 0 0,0 1 0 0 0,0-1-1 0 0,0 0 1 0 0,0 0-5 0 0,3 6 75 0 0,12 35-8 0 0,-12-37-67 0 0,0 0 0 0 0,0 0 0 0 0,1 1 0 0 0,0-1 0 0 0,0-1 0 0 0,0 1 0 0 0,1 0 0 0 0,7 7 1 0 0,6 6-15 0 0,0-6-40 0 0,-8-8 41 0 0,-7-4 13 0 0,-1 0 0 0 0,0 0 0 0 0,0 0 0 0 0,1 1 0 0 0,-1-1 0 0 0,0 1 0 0 0,0-1 0 0 0,0 1 0 0 0,0 0 0 0 0,-1-1 0 0 0,0 1 1 0 0,0-1-1 0 0,1 0 1 0 0,-1 0 0 0 0,1 1-1 0 0,-1-1 1 0 0,1 0 0 0 0,-1 0-1 0 0,1 0 1 0 0,0-1 0 0 0,-1 1-1 0 0,1 0 1 0 0,0-1-1 0 0,0 1 1 0 0,0-1 0 0 0,-1 1-1 0 0,2-1 0 0 0,-3 0 1 0 0,0 0 0 0 0,0 0 0 0 0,0 0-1 0 0,0 0 1 0 0,0 0 0 0 0,0 0 0 0 0,1 0-1 0 0,-1 0 1 0 0,0 0 0 0 0,0 0 0 0 0,0 0-1 0 0,0 0 1 0 0,0 0 0 0 0,0 0 0 0 0,0 0-1 0 0,0 0 1 0 0,0 0 0 0 0,0 0-1 0 0,1 0 1 0 0,-1 0 0 0 0,0 0 0 0 0,0 0-1 0 0,0 0 1 0 0,0 0 0 0 0,0 0 0 0 0,0 0-1 0 0,0 0 1 0 0,0 0 0 0 0,0 0 0 0 0,0 0-1 0 0,0 0 1 0 0,0 0 0 0 0,0 0 0 0 0,1 1-1 0 0,-1-1 1 0 0,0 0 0 0 0,0 0 0 0 0,0 0-1 0 0,0 0 1 0 0,0 0 0 0 0,0 0 0 0 0,0 0-1 0 0,0 0 1 0 0,0 0 0 0 0,0 0 0 0 0,0 1-1 0 0,0-1 1 0 0,0 0 0 0 0,0 0 0 0 0,0 0-1 0 0,0 0 1 0 0,0 0 0 0 0,0 0 0 0 0,0 0-1 0 0,0 0 1 0 0,0 0 0 0 0,0 0-1 0 0,2 14 21 0 0,12 2 43 0 0,-1-3 54 0 0,-9-10 5 0 0,0-2-64 0 0,4-2-11 0 0,-8 1-30 0 0,3 0 104 0 0,-3 0 13 0 0,0 0 8 0 0,-3 2 1 0 0,-8 9 0 0 0,8-7-4 0 0,2 0-72 0 0,2 4-10 0 0,0-8-36 0 0,-1 0-20 0 0,0 0 1 0 0,0 0-1 0 0,0 0 1 0 0,0 0-1 0 0,0 1 1 0 0,0-1-1 0 0,0 0 1 0 0,0 0-1 0 0,0 0 1 0 0,0 0-1 0 0,0 0 1 0 0,0 0-1 0 0,0 0 1 0 0,0 0-1 0 0,0 0 1 0 0,0 0-1 0 0,0 1 1 0 0,0-1 0 0 0,0 0-1 0 0,0 0 1 0 0,0 0-1 0 0,0 0 1 0 0,-1 0-1 0 0,1 0 1 0 0,0 0-1 0 0,0 0 1 0 0,0 0-1 0 0,0 0 1 0 0,0 0-1 0 0,0 0 1 0 0,0 1-1 0 0,0-1 1 0 0,0 0-1 0 0,0 0 1 0 0,0 0-1 0 0,0 0 1 0 0,0 0 0 0 0,0 0-1 0 0,-1 0 1 0 0,1 0-1 0 0,0 0 1 0 0,0 0-1 0 0,0 0 1 0 0,0 0-1 0 0,0 0 1 0 0,0 0-1 0 0,0 0 1 0 0,0 0-1 0 0,0 0 1 0 0,0 0-1 0 0,-1 0 1 0 0,1 0-1 0 0,0 0 1 0 0,0 0-1 0 0,0 0 1 0 0,0 0 0 0 0,0 0-3 0 0,-8 2 93 0 0,3 3-47 0 0,5-4-43 0 0,-1-1-1 0 0,1 1 1 0 0,0-1 0 0 0,-1 1 0 0 0,1 0 0 0 0,-1-1 0 0 0,0 1 0 0 0,1-1-1 0 0,-1 1 1 0 0,1-1 0 0 0,-1 0 0 0 0,0 1 0 0 0,1-1 0 0 0,-1 0 0 0 0,0 1-1 0 0,1-1 1 0 0,-1 0 0 0 0,0 0 0 0 0,0 0 0 0 0,1 1 0 0 0,-1-1 0 0 0,0 0-1 0 0,0 0 1 0 0,1 0 0 0 0,-1 0-3 0 0,-19 0 44 0 0,0 0-61 0 0,0 0-59 0 0,0 0-61 0 0,7-1 4 0 0,-7-6-87 0 0,15 4 106 0 0,-2 0-53 0 0,-1 1-72 0 0,-3 2-92 0 0,-5 0-273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32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9504 0 0,'0'0'216'0'0,"0"0"32"0"0,0 3 9 0 0,0 0-174 0 0,0 10 51 0 0,3-2-88 0 0,3-7-46 0 0,-5-3 0 0 0,0 0 0 0 0,-1-1 0 0 0,1 1 0 0 0,0 0 0 0 0,-1-1 0 0 0,1 1 0 0 0,0 0 0 0 0,-1 0 0 0 0,1-1 0 0 0,-1 1 0 0 0,1 0 0 0 0,-1 0 0 0 0,0 0 0 0 0,1 0 0 0 0,-1 0 0 0 0,0 0 0 0 0,0 0 0 0 0,1 0 0 0 0,-1 0 0 0 0,4 10 28 0 0,2 4 88 0 0,-3 4 96 0 0,-2-10-25 0 0,0-2-45 0 0,1 1-17 0 0,3 3 13 0 0,-1-1 18 0 0,0 2 54 0 0,-1-1-38 0 0,3 8 88 0 0,4 15 157 0 0,-6-23-234 0 0,1 1 55 0 0,-1-4-51 0 0,-1-1-50 0 0,0 1-21 0 0,0 4 3 0 0,0-2 10 0 0,-2-7-71 0 0,0 0 0 0 0,-1-1 0 0 0,1 1 0 0 0,-1 0 0 0 0,0 0 1 0 0,0 0-1 0 0,0-1 0 0 0,0 3-58 0 0,-1-3 43 0 0,1-1-1 0 0,0 1 1 0 0,0 0 0 0 0,0 0-1 0 0,0 0 1 0 0,1 0 0 0 0,-1 0-1 0 0,0 0 1 0 0,1-1 0 0 0,-1 1-1 0 0,2 2-42 0 0,8 9 263 0 0,-8-11-127 0 0,-1 0-36 0 0,0 2 14 0 0,-2 4-17 0 0,1-8-61 0 0,0 3 198 0 0,0-3-22 0 0,0 0-10 0 0,0 0-2 0 0,-3 2-9 0 0,2-1-135 0 0,-5 3-50 0 0,4-1 31 0 0,-1 0 75 0 0,2 0 109 0 0,-2-3-95 0 0,-7 0-45 0 0,10 0-80 0 0,0 0 1 0 0,-1 0-1 0 0,1 0 0 0 0,0 0 0 0 0,0 0 1 0 0,0 0-1 0 0,0 0 0 0 0,0 0 0 0 0,0 0 1 0 0,0 0-1 0 0,0 0 0 0 0,0 0 0 0 0,0 0 1 0 0,-1 0-1 0 0,1 0 0 0 0,0 0 0 0 0,0 0 0 0 0,0 0 1 0 0,0 0-1 0 0,0 0 0 0 0,0 0 0 0 0,0 0 1 0 0,0 0-1 0 0,0 0 0 0 0,0 0 0 0 0,0 0 1 0 0,-1-1-1 0 0,1 1 0 0 0,0 0 0 0 0,0 0 1 0 0,0 0-1 0 0,0 0 0 0 0,0 0 0 0 0,0 0 1 0 0,0 0-1 0 0,0 0 0 0 0,0 0 0 0 0,0 0 1 0 0,0 0-1 0 0,0 0 0 0 0,0-1 0 0 0,0 1 0 0 0,0 0 1 0 0,0 0-1 0 0,0 0 0 0 0,0 0 0 0 0,0 0 1 0 0,0 0-1 0 0,0 0 0 0 0,0 0 0 0 0,0 0 1 0 0,0 0-1 0 0,0-1 0 0 0,0 1 0 0 0,0 0 1 0 0,0 0-1 0 0,0 0-1 0 0,0-1 3 0 0,0 1 1 0 0,0-1 0 0 0,0 1-1 0 0,0-1 1 0 0,0 1 0 0 0,0-1 0 0 0,-1 0-1 0 0,1 1 1 0 0,0-1 0 0 0,0 1-1 0 0,-1-1 1 0 0,1 1 0 0 0,0-1-1 0 0,0 1 1 0 0,-1-1 0 0 0,1 1-1 0 0,-1-1 1 0 0,1 1 0 0 0,0-1-1 0 0,-1 1 1 0 0,1 0 0 0 0,-1-1-1 0 0,1 1 1 0 0,-1-1-4 0 0,0 1 3 0 0,0 0 0 0 0,1-1 0 0 0,-1 1 0 0 0,1-1 0 0 0,-1 1 0 0 0,1-1 0 0 0,-1 1 0 0 0,1-1 0 0 0,-1 0 0 0 0,1 1 0 0 0,-1-1 0 0 0,1 0 0 0 0,0 1 0 0 0,-1-1 0 0 0,1 0 0 0 0,0 1 1 0 0,0-1-1 0 0,-1 0 0 0 0,1 0 0 0 0,0 1 0 0 0,0-1 0 0 0,0 0 0 0 0,0 0 0 0 0,0 1 0 0 0,0-1-3 0 0,0-6 11 0 0,0 4-4 0 0,-1 1 0 0 0,1 0 0 0 0,0 0 0 0 0,1 0 0 0 0,-1-1 0 0 0,0 1 0 0 0,1 0 0 0 0,-1 0 0 0 0,1 0 0 0 0,0-1-7 0 0,3-5 11 0 0,8-19-9 0 0,-9 19-4 0 0,1 1 0 0 0,0 0 0 0 0,0-1 0 0 0,1 1 2 0 0,12-19-76 0 0,-9 15-8 0 0,24-27-252 0 0,-29 33 300 0 0,-1 3 21 0 0,-1-1 0 0 0,0 1-1 0 0,1 0 1 0 0,0 0 0 0 0,-1 0-1 0 0,1 0 1 0 0,0 1 0 0 0,1-2 15 0 0,15-4-88 0 0,-16 7 77 0 0,0-1 1 0 0,1 0-1 0 0,-1 0 0 0 0,0 1 0 0 0,0-1 0 0 0,0 0 1 0 0,0-1-1 0 0,0 1 0 0 0,0 0 0 0 0,0-1 0 0 0,0 1 0 0 0,0-1 12 0 0,-1 1-13 0 0,1-1 1 0 0,0 0 0 0 0,0 1-1 0 0,0 0 1 0 0,0 0 0 0 0,0-1 0 0 0,0 1-1 0 0,0 0 1 0 0,0 1 0 0 0,1-1-1 0 0,-1 0 1 0 0,0 1 0 0 0,1-1 11 0 0,32 0-74 0 0,-19 1 43 0 0,-14 0 26 0 0,0 1 1 0 0,0-1 0 0 0,0 1 0 0 0,0-1 0 0 0,0 1 0 0 0,0 0 0 0 0,0 0 0 0 0,0-1 0 0 0,0 2 0 0 0,0-1 0 0 0,0 0 0 0 0,-1 0 0 0 0,1 0 0 0 0,0 1 4 0 0,23 23-79 0 0,-15-15 64 0 0,-9-8 11 0 0,1 0 0 0 0,-1 0 1 0 0,1-1-1 0 0,-1 1 0 0 0,0 1 0 0 0,0-1 0 0 0,0 0 1 0 0,0 0-1 0 0,0 0 0 0 0,0 1 0 0 0,0-1 1 0 0,-1 0-1 0 0,1 1 0 0 0,-1-1 4 0 0,3 11 0 0 0,8 9 0 0 0,-6 7 0 0 0,1-9 2 0 0,6 14 78 0 0,-3-11-29 0 0,-8-19-43 0 0,0-1-1 0 0,0 1 1 0 0,-1 0 0 0 0,1-1-1 0 0,-1 1 1 0 0,0 0 0 0 0,0-1-1 0 0,0 1 1 0 0,-1 1-8 0 0,0 5 32 0 0,3 4 14 0 0,5-1-21 0 0,-2-5-12 0 0,2 6 41 0 0,2 4-21 0 0,-9-16-27 0 0,1 0 1 0 0,-1 0-1 0 0,1 0 1 0 0,-1 0-1 0 0,0 0 1 0 0,0 0-1 0 0,1 1 0 0 0,-2-1 1 0 0,1 0-1 0 0,0 0-6 0 0,0 0 4 0 0,-1-1-1 0 0,1 0 1 0 0,0 1-1 0 0,0-1 1 0 0,0 0-1 0 0,0 0 1 0 0,0 1-1 0 0,1-1 1 0 0,-1 0-1 0 0,0 1 0 0 0,0-1 1 0 0,1 0-1 0 0,-1 0 1 0 0,1 1-1 0 0,-1-1 1 0 0,1 0-4 0 0,10 4 10 0 0,-9 2-43 0 0,-2-3-88 0 0,1-2-131 0 0,-1-2-5 0 0,2 1-35 0 0,11-1-783 0 0,3 0-54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32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0 6504 0 0,'0'0'141'0'0,"0"0"23"0"0,0 0 13 0 0,-3 3-19 0 0,-4 4-112 0 0,1-3 14 0 0,-5 1 176 0 0,9-5-164 0 0,-1 1-1 0 0,1 1 0 0 0,0-1 1 0 0,0 0-1 0 0,0 1 1 0 0,0-1-1 0 0,0 1 1 0 0,0-1-1 0 0,0 1-71 0 0,-6 6 247 0 0,5-4-119 0 0,0-1 1 0 0,0 0-1 0 0,-1 0 0 0 0,1 0 1 0 0,-1 0-1 0 0,0 0-128 0 0,-5 2 255 0 0,2 0-37 0 0,0 3 6 0 0,-3 5 69 0 0,-7 8 191 0 0,0-7-59 0 0,3-3-219 0 0,8-7-131 0 0,1 1 0 0 0,0-1-1 0 0,0 1 1 0 0,1 1 0 0 0,-1-1-75 0 0,-2 7 141 0 0,0 0 37 0 0,2-4-28 0 0,0 2 18 0 0,-1 4 32 0 0,2 1 11 0 0,4 7-28 0 0,1-14-95 0 0,0 2 30 0 0,4 4 230 0 0,-2-10-254 0 0,-1-1-45 0 0,0 1-50 0 0,1 1 48 0 0,-3-4-36 0 0,0-1 1 0 0,0 1 0 0 0,1 0-1 0 0,-1-1 1 0 0,0 1 0 0 0,1-1 0 0 0,-1 1-1 0 0,0 0 1 0 0,1-1 0 0 0,-1 1-1 0 0,1-1 1 0 0,-1 1 0 0 0,1-1-1 0 0,0 0 1 0 0,-1 1 0 0 0,1-1-1 0 0,-1 1 1 0 0,1-1 0 0 0,0 0-1 0 0,-1 1 1 0 0,1-1 0 0 0,0 0-12 0 0,4 3 46 0 0,8 7 124 0 0,-13-10-164 0 0,1 1 0 0 0,-1-1 1 0 0,0 0-1 0 0,0 0 1 0 0,1 1-1 0 0,-1-1 1 0 0,0 0-1 0 0,0 0 1 0 0,1 0-1 0 0,-1 0 1 0 0,0 1-1 0 0,1-1 1 0 0,-1 0-1 0 0,0 0 0 0 0,0 0 1 0 0,1 0-1 0 0,-1 0 1 0 0,0 0-1 0 0,1 0 1 0 0,-1 0-1 0 0,0 0 1 0 0,1 0-1 0 0,-1 0 1 0 0,0 0-1 0 0,1 0 1 0 0,-1 0-7 0 0,17 0 128 0 0,47 0 350 0 0,-36 0-308 0 0,-24 0-149 0 0,1-1 1 0 0,-1 1-1 0 0,0-1 1 0 0,0 1 0 0 0,0-1-1 0 0,0-1 1 0 0,0 1-22 0 0,1-1 28 0 0,0 0 0 0 0,0-1 0 0 0,0 1 0 0 0,4-4-28 0 0,4-5 48 0 0,0 0 0 0 0,0-1-1 0 0,0-2-47 0 0,-2 3 23 0 0,-9 9-21 0 0,0 0 1 0 0,-1 0 0 0 0,1 0-1 0 0,-1 0 1 0 0,1 0 0 0 0,-1-1-1 0 0,0 1 1 0 0,0 0-1 0 0,0-1 1 0 0,-1 1 0 0 0,1-1-1 0 0,0 1 1 0 0,-1-1-1 0 0,0 0-2 0 0,1-38 41 0 0,-2 21-70 0 0,0 3-103 0 0,0 14 103 0 0,-1 0 0 0 0,1 0 0 0 0,0 0 1 0 0,-1 0-1 0 0,1 1 0 0 0,-1-1 0 0 0,0 0 0 0 0,-1-1 29 0 0,-4-5-109 0 0,1-2-40 0 0,2 2-38 0 0,-2-2-91 0 0,0 1-41 0 0,5 8 258 0 0,-1 1 0 0 0,1-1 0 0 0,0 1 1 0 0,-1 0-1 0 0,1 0 0 0 0,-1 0 0 0 0,1 0 0 0 0,-1 0 1 0 0,1 0-1 0 0,-1 0 0 0 0,0 0 0 0 0,-1 0 61 0 0,-1 0-134 0 0,-1 0 0 0 0,1 1 0 0 0,0-1 0 0 0,-1 1 0 0 0,-2 0 134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32.7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240 2 9272 0 0,'0'0'208'0'0,"0"0"33"0"0,3 0 14 0 0,-3 0-250 0 0,0-1 0 0 0,1 1 1 0 0,-1 0-1 0 0,0 0 1 0 0,0 0-1 0 0,1 0 0 0 0,-1 0 1 0 0,0 0-1 0 0,1 0 1 0 0,-1 0-1 0 0,0 0 0 0 0,0 0 1 0 0,1 0-1 0 0,-1 0 1 0 0,0 0-1 0 0,0 0 0 0 0,1 0 1 0 0,-1 0-1 0 0,0 1 1 0 0,1-1-1 0 0,-1 0 0 0 0,0 0 1 0 0,0 0-1 0 0,0 0 1 0 0,1 0-1 0 0,-1 1 0 0 0,0-1 1 0 0,0 0-1 0 0,1 0 0 0 0,-1 0 1 0 0,0 1-1 0 0,0-1 1 0 0,0 0-6 0 0,5 6 58 0 0,11 4-38 0 0,-10-6 13 0 0,-2 1 60 0 0,-2 1 79 0 0,0 4 162 0 0,0 2 54 0 0,1-3-158 0 0,2-2 82 0 0,1 4 147 0 0,-4 5 77 0 0,-3-6-331 0 0,1 11 144 0 0,1-13-187 0 0,2 1 43 0 0,1 0-52 0 0,2 2 6 0 0,-4-2-20 0 0,-2 0 17 0 0,-2 1 49 0 0,1-5-144 0 0,-2 2 23 0 0,1 0 0 0 0,0 0 0 0 0,0 0 0 0 0,1 1-1 0 0,0-1 1 0 0,0 6-84 0 0,1 51 492 0 0,0 0-38 0 0,0-57-387 0 0,-1 1 0 0 0,0-1 1 0 0,0 0-1 0 0,-1 0 1 0 0,0 1-1 0 0,-2 4-67 0 0,2-7 38 0 0,-2 13 131 0 0,5 2-33 0 0,-1-10-68 0 0,0 24 193 0 0,0 33 94 0 0,0-64-345 0 0,0 0 0 0 0,0 0-1 0 0,0 0 1 0 0,0 0-1 0 0,-1 0 1 0 0,1-1-1 0 0,-2 2-9 0 0,-4 2 16 0 0,2-4-5 0 0,3-1-7 0 0,1 0 1 0 0,0-1-1 0 0,-1 1 1 0 0,1-1-1 0 0,0 1 0 0 0,0 0 1 0 0,0-1-1 0 0,-1 1 1 0 0,1 0-1 0 0,0-1 1 0 0,0 1-1 0 0,0 0 1 0 0,0 0-1 0 0,0-1 0 0 0,0 1-4 0 0,0-1 0 0 0,0 3 54 0 0,0-3-65 0 0,0 0-36 0 0,-2 0-107 0 0,-3 0-136 0 0,2 0 3 0 0,0 0-36 0 0,0 0-848 0 0,3 0-47 0 0</inkml:trace>
  <inkml:trace contextRef="#ctx0" brushRef="#br0" timeOffset="268.77">1 337 8408 0 0,'0'0'190'0'0,"0"0"28"0"0,0 0 8 0 0,0-3-28 0 0,-1-3-171 0 0,3-10-5 0 0,-2 16-22 0 0,1-1-1 0 0,-1 1 1 0 0,0-1 0 0 0,1 1-1 0 0,-1-1 1 0 0,1 1 0 0 0,-1-1-1 0 0,0 1 1 0 0,1 0 0 0 0,-1-1-1 0 0,1 1 1 0 0,0 0 0 0 0,-1-1-1 0 0,1 1 1 0 0,-1 0 0 0 0,1 0-1 0 0,-1-1 1 0 0,1 1 0 0 0,0 0-1 0 0,-1 0 1 0 0,1 0-1 0 0,-1 0 1 0 0,1 0 0 0 0,0 0-1 0 0,-1 0 1 0 0,1 0 0 0 0,0 0 0 0 0,6 0 23 0 0,-1 1 33 0 0,0-2 36 0 0,1 1 35 0 0,-1-3 39 0 0,1-1 63 0 0,4-2 115 0 0,5 3 91 0 0,1 2-123 0 0,10-5 104 0 0,-19 3-230 0 0,0 1 0 0 0,0 1 0 0 0,1 0 0 0 0,7-1-186 0 0,9 1 351 0 0,5-6 7 0 0,2 1-17 0 0,-4 4-27 0 0,-13 1-140 0 0,0 0 0 0 0,0-1 0 0 0,2-1-174 0 0,17-3 250 0 0,24 1 112 0 0,-25-1-181 0 0,-18 3-74 0 0,0 1-1 0 0,0 0 0 0 0,6 1-106 0 0,-17 1 21 0 0,39 0 162 0 0,56 0 148 0 0,-77-1-258 0 0,0-1 1 0 0,8-2-74 0 0,20-3 80 0 0,-17 5-56 0 0,-25 2-40 0 0,12 0 60 0 0,-13 0-61 0 0,-1 0-34 0 0,-1 0-44 0 0,1 0-55 0 0,0 0-68 0 0,-1 0-22 0 0,-1 0-61 0 0,1 0-66 0 0,-1 0-74 0 0,1 0-79 0 0,-1 0-87 0 0,0 0-92 0 0,0 0-99 0 0,5 0-1131 0 0,1 0-1098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34.3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7800 0 0,'0'0'174'0'0,"0"0"29"0"0,0 0 13 0 0,0 3-31 0 0,1 3-146 0 0,4-1-33 0 0,2 0-13 0 0,-4 0 17 0 0,-1 0 65 0 0,10 2 330 0 0,-11-7-368 0 0,0 1 0 0 0,0-1 0 0 0,0 1 0 0 0,0-1-1 0 0,0 1 1 0 0,0-1 0 0 0,0 1 0 0 0,0 0 0 0 0,0 0 0 0 0,-1-1 0 0 0,1 1 0 0 0,0 0 0 0 0,0 0 0 0 0,-1 0 0 0 0,1 0 0 0 0,0 0-37 0 0,4 10 388 0 0,0-1 24 0 0,4 1-91 0 0,-2-4-116 0 0,-3-4-120 0 0,-1 1 0 0 0,0-1 0 0 0,0 0 0 0 0,0 1 0 0 0,0 0 0 0 0,0 0-85 0 0,1 5 193 0 0,1 1-9 0 0,4 6 46 0 0,1 5-12 0 0,-6-10-87 0 0,1 2 76 0 0,6 5 65 0 0,-6 9-3 0 0,6-6-12 0 0,-6 6-7 0 0,2-14-88 0 0,-7-11-136 0 0,1-1-1 0 0,0 1 0 0 0,0-1 1 0 0,-1 0-1 0 0,1 1 0 0 0,0-1 1 0 0,-1 1-1 0 0,0 0 0 0 0,1-1 1 0 0,-1 1-1 0 0,0-1 0 0 0,0 1 1 0 0,0 0-26 0 0,2 9 161 0 0,4 2 18 0 0,1-1-2 0 0,-6 0-18 0 0,2 3 44 0 0,8-1-1 0 0,-9-10-36 0 0,0 0-86 0 0,-4 4-12 0 0,2-8-43 0 0,0 2 131 0 0,0-2-52 0 0,0 0-28 0 0,0 0-4 0 0,-1 5 10 0 0,1-2-56 0 0,-1 3-9 0 0,-6-1-1 0 0,6-5-13 0 0,1 0 0 0 0,0 0-1 0 0,-1 0 1 0 0,1 1 0 0 0,-1-1 0 0 0,1 0-1 0 0,0 0 1 0 0,-1 1 0 0 0,1-1-1 0 0,0 0 1 0 0,0 0 0 0 0,-1 1 0 0 0,1-1-1 0 0,0 1 1 0 0,0-1 0 0 0,-1 0 0 0 0,1 1-1 0 0,0-1 1 0 0,0 0 0 0 0,0 1 0 0 0,0-1-1 0 0,-1 1 1 0 0,1-1 0 0 0,0 1 0 0 0,0-1-1 0 0,0 0 1 0 0,0 1 0 0 0,0-1 0 0 0,0 1-1 0 0,0-1 1 0 0,0 1-3 0 0,0-1 1 0 0,0 0 1 0 0,0 0-1 0 0,0 0 0 0 0,1 0 0 0 0,-1 0 1 0 0,0 0-1 0 0,0 0 0 0 0,0 0 0 0 0,0 1 1 0 0,0-1-1 0 0,0 0 0 0 0,0 0 0 0 0,0 0 1 0 0,0 0-1 0 0,0 0 0 0 0,0 0 0 0 0,0 0 0 0 0,-1 0 1 0 0,1 0-1 0 0,0 0 0 0 0,0 1 0 0 0,0-1 1 0 0,0 0-1 0 0,0 0 0 0 0,0 0 0 0 0,0 0 1 0 0,0 0-1 0 0,0 0 0 0 0,0 0 0 0 0,0 0 1 0 0,0 0-1 0 0,0 0 0 0 0,0 0 0 0 0,0 0 1 0 0,0 0-1 0 0,-1 0 0 0 0,1 0 0 0 0,0 1 1 0 0,0-1-1 0 0,0 0 0 0 0,0 0 0 0 0,0 0 0 0 0,0 0 1 0 0,0 0-1 0 0,0 0 0 0 0,0 0 0 0 0,0 0 1 0 0,-1 0-1 0 0,1 0 0 0 0,0 0 0 0 0,0 0 1 0 0,0 0-1 0 0,0 0 0 0 0,0 0 0 0 0,0 0 1 0 0,0-1-1 0 0,0 1-1 0 0,-1 1 1 0 0,1-1 1 0 0,0 0-1 0 0,0 0 1 0 0,-1 0-1 0 0,1 0 1 0 0,0 0-1 0 0,0 0 1 0 0,-1 0-1 0 0,1 0 1 0 0,0 0-1 0 0,-1 0 1 0 0,1 0-1 0 0,0 0 1 0 0,0 0-1 0 0,-1 0 1 0 0,1 0-1 0 0,0 0 1 0 0,0 0-1 0 0,-1 0 1 0 0,1-1-1 0 0,0 1 1 0 0,0 0-1 0 0,-1 0 1 0 0,1 0-1 0 0,0 0 1 0 0,0-1-1 0 0,-1 1 1 0 0,1 0-1 0 0,0 0 1 0 0,0 0-1 0 0,0-1 1 0 0,0 1-1 0 0,-1 0-1 0 0,-5-8 30 0 0,-9 0 28 0 0,13 6-50 0 0,1 1-1 0 0,-1-1 1 0 0,0 0 0 0 0,0 0-1 0 0,1 0 1 0 0,-1 0 0 0 0,1 0-1 0 0,0 0 1 0 0,-1 0 0 0 0,1 0-1 0 0,0 0 1 0 0,0-2-8 0 0,-9-12 76 0 0,6 9-7 0 0,5-2-65 0 0,-1 7 8 0 0,-2-17 51 0 0,-3 6-46 0 0,3 11-16 0 0,1-1 0 0 0,0 1 0 0 0,0-1 0 0 0,0 1 0 0 0,0-1 0 0 0,1 0 0 0 0,-1 1 0 0 0,1-1-1 0 0,0 0 1 0 0,-1 0 0 0 0,1 0 0 0 0,0 0-1 0 0,0-12 28 0 0,0 4-22 0 0,-1-1 1 0 0,2 1-1 0 0,0 0 0 0 0,1-6-6 0 0,4 1 0 0 0,-5 13-1 0 0,0 0 0 0 0,1 0-1 0 0,-2 0 1 0 0,1 0-1 0 0,0 0 1 0 0,0-1-1 0 0,-1 1 1 0 0,0 0-1 0 0,0-4 2 0 0,0 5-4 0 0,0-1 0 0 0,0 1 0 0 0,0-1-1 0 0,0 1 1 0 0,1 0 0 0 0,-1-1 0 0 0,1 1-1 0 0,-1 0 1 0 0,1-1 0 0 0,0 1 0 0 0,0 0 0 0 0,0-1-1 0 0,0 1 1 0 0,0 0 0 0 0,1 0 0 0 0,-1 0 0 0 0,0 0-1 0 0,1 0 1 0 0,0 0 4 0 0,1-1-10 0 0,-1 0-1 0 0,1 0 0 0 0,-1 0 1 0 0,0 0-1 0 0,0 0 1 0 0,0-2 10 0 0,-1 2-12 0 0,1-1 0 0 0,0 0 1 0 0,1 1-1 0 0,-1-1 0 0 0,1 1 1 0 0,0-1 11 0 0,13-12-49 0 0,-9 7 8 0 0,1 1-1 0 0,0 1 1 0 0,5-4 41 0 0,-9 9-28 0 0,0-1 1 0 0,0 1 0 0 0,1-1-1 0 0,-1 1 1 0 0,1 0-1 0 0,0 0 28 0 0,5-1-57 0 0,10-3-37 0 0,-5-1-22 0 0,-15 7 116 0 0,5-2-11 0 0,-1 0-39 0 0,7-3-138 0 0,14-12-645 0 0,-22 14 323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35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224 512 9040 0 0,'-13'0'200'0'0,"13"0"-196"0"0,0 0 0 0 0,0 0 0 0 0,-1 0 0 0 0,1 0 0 0 0,0 0 0 0 0,0 0 0 0 0,0 0 0 0 0,0 0 1 0 0,0 0-1 0 0,0 0 0 0 0,0 0 0 0 0,0 0 0 0 0,0 0 0 0 0,-1 0 0 0 0,1 0 0 0 0,0 0 0 0 0,0 0 0 0 0,0 0 0 0 0,0 0 1 0 0,0 0-1 0 0,0 0 0 0 0,0 0 0 0 0,0 0 0 0 0,0 0 0 0 0,0 0 0 0 0,0 0 0 0 0,-1 0 0 0 0,1 0 0 0 0,0 0 1 0 0,0 0-1 0 0,0-1 0 0 0,0 1 0 0 0,0 0 0 0 0,0 0 0 0 0,0 0 0 0 0,0 0 0 0 0,0 0 0 0 0,0 0 0 0 0,0 0 0 0 0,0 0 1 0 0,0 0-1 0 0,0 0 0 0 0,0 0 0 0 0,0-1 0 0 0,0 1 0 0 0,0 0 0 0 0,0 0 0 0 0,0 0 0 0 0,0 0 0 0 0,0 0 0 0 0,0 0 1 0 0,0 0-1 0 0,0 0 0 0 0,0 0 0 0 0,0 0 0 0 0,0-1 0 0 0,0 1-4 0 0,0 0 7 0 0,0-1 1 0 0,0 0-1 0 0,0 1 0 0 0,-1-1 0 0 0,1 0 1 0 0,0 1-1 0 0,0-1 0 0 0,-1 1 0 0 0,1-1 1 0 0,0 1-1 0 0,-1-1 0 0 0,1 0 0 0 0,0 1 1 0 0,-1-1-1 0 0,1 1 0 0 0,-1 0 1 0 0,1-1-1 0 0,-1 1 0 0 0,1-1 0 0 0,-1 1 1 0 0,1 0-1 0 0,-1-1 0 0 0,0 1 0 0 0,1 0 1 0 0,-1 0-1 0 0,1-1 0 0 0,-1 1 0 0 0,0 0 1 0 0,1 0-1 0 0,-1 0 0 0 0,0 0 0 0 0,1 0 1 0 0,-1 0-1 0 0,0 0-7 0 0,-31-1 219 0 0,16 2-182 0 0,3 2 10 0 0,2 2 97 0 0,3 0 43 0 0,-2 0 86 0 0,-4 1 46 0 0,1 0-8 0 0,2-1-51 0 0,10-4-228 0 0,-1 0 0 0 0,0 0 0 0 0,1 1 0 0 0,-1-1 0 0 0,1 1 0 0 0,0 0 0 0 0,-1-1 0 0 0,1 1 0 0 0,0 0 0 0 0,0 0-1 0 0,0-1 1 0 0,0 1 0 0 0,0 1-32 0 0,0 0 44 0 0,-1 1-1 0 0,0-1 0 0 0,0 0 0 0 0,0-1 0 0 0,0 1 1 0 0,-1 1-44 0 0,2-3 22 0 0,-1 1-1 0 0,1 0 1 0 0,-1 0 0 0 0,1 0 0 0 0,0-1 0 0 0,0 1 0 0 0,0 0 0 0 0,-1 2-22 0 0,1-1 20 0 0,0 0 0 0 0,1 0 0 0 0,-1 0 0 0 0,1 0 0 0 0,-1 0 0 0 0,1 0 1 0 0,0 3-21 0 0,0-4 10 0 0,0 0 1 0 0,0 0-1 0 0,0-1 0 0 0,0 1 1 0 0,-1 0-1 0 0,1 0 1 0 0,-1 0-1 0 0,1-1 1 0 0,-1 1-1 0 0,0 0 1 0 0,1-1-1 0 0,-1 1 0 0 0,0 0 1 0 0,-1 0-11 0 0,-4 11 82 0 0,4 0 6 0 0,2 19 147 0 0,0-9-24 0 0,0-3 21 0 0,0 1 68 0 0,4 3-254 0 0,-3-19-46 0 0,1 0 0 0 0,-1 0 0 0 0,1 0 0 0 0,1-1 0 0 0,-1 1 0 0 0,1 0 0 0 0,-1-1 0 0 0,2 1 0 0 0,-1-1 0 0 0,2 2 0 0 0,9 10 10 0 0,-14-14-2 0 0,1-1 0 0 0,-1 0 0 0 0,1 0 0 0 0,0 1 0 0 0,0-1 0 0 0,-1 0 0 0 0,1 0 0 0 0,0 0 0 0 0,0 0 0 0 0,0 0 0 0 0,0 0 0 0 0,0 0 0 0 0,1 0 0 0 0,-1-1 0 0 0,1 2-8 0 0,-2-2 3 0 0,1 0 1 0 0,0 0-1 0 0,0 0 1 0 0,0 0 0 0 0,0 1-1 0 0,0-1 1 0 0,0 0-1 0 0,0-1 1 0 0,0 1-1 0 0,-1 0 1 0 0,1 0-1 0 0,0 0 1 0 0,1-1-4 0 0,4 0 32 0 0,6 2 17 0 0,-9-1-36 0 0,1 1 0 0 0,-1-1 0 0 0,0 0 1 0 0,0 0-1 0 0,1-1 0 0 0,-1 1 0 0 0,0-1 0 0 0,0 1 1 0 0,1-1-1 0 0,-1 0-13 0 0,4-3 6 0 0,-3 3 4 0 0,-1-1-1 0 0,1 1 1 0 0,0-1 0 0 0,-1 0 0 0 0,0 0 0 0 0,0-1-1 0 0,1 1 1 0 0,-1-1 0 0 0,0 1 0 0 0,1-4-10 0 0,1-4 24 0 0,-4 8-19 0 0,0-1 0 0 0,0 1-1 0 0,1 0 1 0 0,-1 0 0 0 0,0-1-1 0 0,1 1 1 0 0,-1 0 0 0 0,1 0 0 0 0,0 0-5 0 0,1-1-4 0 0,0-1 0 0 0,0 0 0 0 0,-1 0 1 0 0,1 0-1 0 0,-1 0 0 0 0,0-1 0 0 0,-1 1 1 0 0,1-2 3 0 0,9-17-70 0 0,5-6-177 0 0,-13 22 178 0 0,0 0 0 0 0,-1 0-1 0 0,0-1 1 0 0,0-5 69 0 0,2-30-291 0 0,-4 12 20 0 0,0 14 81 0 0,-3-14-94 0 0,-2 6 87 0 0,3 16 134 0 0,0 0 1 0 0,0-1-1 0 0,1 1 0 0 0,0 0 0 0 0,1-1 63 0 0,-1-2-46 0 0,0-1 0 0 0,-1 1 0 0 0,0 0-1 0 0,-1 0 1 0 0,0 0 0 0 0,-1-1 46 0 0,-12-30-198 0 0,-1 2-84 0 0,2 6-96 0 0,4-1-25 0 0,4 2 110 0 0,2 5 118 0 0,-4 0 80 0 0,-10-33-80 0 0,9 28 99 0 0,7 18 75 0 0,3-7 94 0 0,0 14-46 0 0,0 9-46 0 0,0 0 1 0 0,0 0 0 0 0,0 0-1 0 0,0 0 1 0 0,0 0 0 0 0,0 0-1 0 0,0 0 1 0 0,0 0 0 0 0,0 0 0 0 0,0 0-1 0 0,0-1 1 0 0,0 1 0 0 0,0 0-1 0 0,0 0 1 0 0,0 0 0 0 0,0 0-1 0 0,0 0 1 0 0,0 0 0 0 0,0 0-1 0 0,0 0 1 0 0,0 0 0 0 0,0 0-1 0 0,0-1 1 0 0,0 1 0 0 0,0 0-1 0 0,0 0 1 0 0,0 0 0 0 0,0 0 0 0 0,0 0-1 0 0,0 0 1 0 0,0 0 0 0 0,0 0-1 0 0,0 0 1 0 0,0 0 0 0 0,-1 0-1 0 0,1 0 1 0 0,0 0 0 0 0,0 0-1 0 0,0 0 1 0 0,0 0 0 0 0,0 0-1 0 0,0 0 1 0 0,0 0 0 0 0,0 0-1 0 0,0 0 1 0 0,0 0 0 0 0,-1 0 0 0 0,1 0-1 0 0,0 0 1 0 0,0 0 0 0 0,0 0-1 0 0,0 0 1 0 0,0 0 0 0 0,0 0-1 0 0,0 0 1 0 0,0 0 0 0 0,0 0-2 0 0,-1 0 12 0 0,1 0 1 0 0,-1 0-1 0 0,1 0 0 0 0,-1 0 1 0 0,1 0-1 0 0,-1 0 1 0 0,1 0-1 0 0,-1 1 1 0 0,1-1-1 0 0,-1 0 1 0 0,1 0-1 0 0,0 1 1 0 0,-1-1-1 0 0,1 0 0 0 0,0 0 1 0 0,-1 1-1 0 0,1-1 1 0 0,-1 0-1 0 0,1 1 1 0 0,0-1-1 0 0,0 1 1 0 0,-1-1-1 0 0,1 0 0 0 0,0 1-12 0 0,-5 15 355 0 0,5 9 51 0 0,1-9-201 0 0,-1-8-127 0 0,0-2-36 0 0,1 11 162 0 0,0-2-56 0 0,7 21 141 0 0,-4-21-169 0 0,-3-10-45 0 0,-1 1 0 0 0,1 0 1 0 0,-1-1-1 0 0,0 5-75 0 0,0-5 78 0 0,0 1 1 0 0,1 0-1 0 0,-1-1 1 0 0,2 4-79 0 0,9 26 320 0 0,-6 8 4 0 0,6-6 17 0 0,-6 5 10 0 0,5-7 1 0 0,-4-3-7 0 0,4 0-28 0 0,-4 0-11 0 0,4 0-2 0 0,-7-17-168 0 0,0 2-19 0 0,1 0-73 0 0,-1-10-43 0 0,-2-1 1 0 0,1 1-1 0 0,-1 0 0 0 0,0 0 1 0 0,0 3-2 0 0,-1 9 0 0 0,-1-12 0 0 0,1-1 0 0 0,0 0 0 0 0,1 1 0 0 0,-1-1 0 0 0,1 0 0 0 0,1 1 0 0 0,1 2-36 0 0,0 1 102 0 0,-4-7-118 0 0,0 0-29 0 0,0-1-49 0 0,0 1-60 0 0,-1 1-67 0 0,2-3 222 0 0,-1 0-200 0 0,0 1-40 0 0,1 1-379 0 0,-1-1 86 0 0,1 1-55 0 0,0 2-740 0 0,0-5 1361 0 0,0 6-1950 0 0,0 4-1117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6336 0 0,'0'0'141'0'0,"0"0"23"0"0,0 0 11 0 0,0 0-57 0 0,0 0-3 0 0,0 0 49 0 0,0 0 147 0 0,0 0 271 0 0,2 0 24 0 0,9 0-26 0 0,-8 0-118 0 0,-3 2-50 0 0,-1 2-272 0 0,1-2-81 0 0,0 0 1 0 0,0-1-1 0 0,0 1 0 0 0,0 0 0 0 0,0 0 1 0 0,0 0-1 0 0,1 0 0 0 0,-1-1 1 0 0,1 1-1 0 0,-1 0 0 0 0,1 1-59 0 0,6 1 233 0 0,-7-3-219 0 0,1-1 0 0 0,-1 0 0 0 0,1 0 0 0 0,-1 1 0 0 0,0-1 0 0 0,1 0 0 0 0,-1 1 0 0 0,1-1 0 0 0,-1 0 0 0 0,0 1 0 0 0,1-1 0 0 0,-1 1 0 0 0,0-1 0 0 0,0 0 0 0 0,1 1 0 0 0,-1-1 0 0 0,0 1 0 0 0,0-1 0 0 0,0 1 0 0 0,1-1 0 0 0,-1 1 0 0 0,0-1 0 0 0,0 1 0 0 0,0-1 0 0 0,0 1 0 0 0,0-1 1 0 0,0 1-1 0 0,0-1 0 0 0,0 1 0 0 0,0-1 0 0 0,0 1 0 0 0,0 0-14 0 0,0 18 455 0 0,0 5-42 0 0,0-8-171 0 0,0 1-35 0 0,0 11 44 0 0,0-16-177 0 0,0-1-40 0 0,0-4-6 0 0,0-1 1 0 0,1 1 0 0 0,0-1-1 0 0,1 0 1 0 0,1 5-29 0 0,3 13 69 0 0,-4-10-25 0 0,-1 0 1 0 0,0 0 0 0 0,-1-1-1 0 0,-1 3-44 0 0,0 2 103 0 0,1 1 0 0 0,3 17-103 0 0,24 121 390 0 0,-22-109-292 0 0,0-18 3 0 0,1 1 0 0 0,2-2 1 0 0,2 6-102 0 0,13 20 147 0 0,1-3 44 0 0,0 0 66 0 0,1-1 84 0 0,-7-21-161 0 0,11 9-51 0 0,4 7-6 0 0,-28-39-103 0 0,2 4-5 0 0,1 0 0 0 0,-1-1-1 0 0,2 0-14 0 0,-5-6 0 0 0,-1-1 0 0 0,1 0 0 0 0,0 0 0 0 0,-1 0 0 0 0,2 0 0 0 0,-1-1 0 0 0,0 1 0 0 0,0-1 0 0 0,1 0 0 0 0,2 1 0 0 0,36 8-2 0 0,-38-10 4 0 0,-1 0 0 0 0,0-1 0 0 0,1 0-1 0 0,-1 0 1 0 0,1 0 0 0 0,-1 0 0 0 0,0 0-1 0 0,1-1 1 0 0,2-1-2 0 0,0 0 32 0 0,-1-1 0 0 0,0 0-1 0 0,0 0 1 0 0,5-3-32 0 0,4-4 26 0 0,-13 8-25 0 0,10-5 30 0 0,-7 4-19 0 0,1-1 0 0 0,-1 1 0 0 0,0-1 0 0 0,0 0 0 0 0,0-1 0 0 0,0 1 0 0 0,-1-1 0 0 0,0 0 0 0 0,2-2-12 0 0,-1 0 5 0 0,22-34 34 0 0,-19 26-56 0 0,0 1-36 0 0,3-5-29 0 0,-7 15 44 0 0,-1-1-1 0 0,0 0 1 0 0,-1 0 0 0 0,1 0 0 0 0,0-2 38 0 0,3-15-133 0 0,-1 2-48 0 0,2 0-57 0 0,2-3-68 0 0,-3 0-32 0 0,-2 5 78 0 0,-2 12 168 0 0,1-6-103 0 0,0 0-1 0 0,-1 0 1 0 0,0 0 0 0 0,-1 0 0 0 0,-1-1 195 0 0,1-5-307 0 0,1 1 0 0 0,0-1 1 0 0,1 0 306 0 0,0 0-314 0 0,0-1 0 0 0,-1 0 0 0 0,-2-1 314 0 0,0-20-358 0 0,-1-7-62 0 0,1 28 82 0 0,1 1 0 0 0,2-15 338 0 0,2 8-234 0 0,1-9-50 0 0,-4 0 64 0 0,-2-30-240 0 0,0 38 313 0 0,0 12 104 0 0,0 0 37 0 0,0 2 45 0 0,0 1 53 0 0,0 10-87 0 0,1 1 0 0 0,-1 0 0 0 0,0-1 0 0 0,0 1 0 0 0,0 0 0 0 0,0-1 0 0 0,0 1-1 0 0,0 0 1 0 0,0 0 0 0 0,0-1 0 0 0,-1 1 0 0 0,1 0 0 0 0,0-1 0 0 0,0 1 0 0 0,0 0 0 0 0,0-1 0 0 0,0 1 0 0 0,0 0 0 0 0,-1-1 0 0 0,1 1-1 0 0,0 0 1 0 0,0 0 0 0 0,0-1 0 0 0,-1 1 0 0 0,1 0 0 0 0,0 0-5 0 0,-7-9 79 0 0,3-1 42 0 0,1-14 214 0 0,3 22-127 0 0,0 2-19 0 0,0 0-77 0 0,0 0-31 0 0,0 0-7 0 0,0 0 4 0 0,0 0 29 0 0,0 0 12 0 0,0 0 1 0 0,0 0 13 0 0,0 0 58 0 0,0 0 29 0 0,0 0 4 0 0,0 2-4 0 0,2 7-77 0 0,4 3 17 0 0,1 1-2 0 0,-6-4-15 0 0,2-4 73 0 0,5 9 7 0 0,-6-9-132 0 0,-1 0 0 0 0,0-1-1 0 0,0 1 1 0 0,0 0 0 0 0,-1 1-91 0 0,1 29 432 0 0,-2-13-246 0 0,1-11-141 0 0,-1 0-65 0 0,2-1 31 0 0,-1 0 1 0 0,2 0 0 0 0,-1-1 0 0 0,1 1 0 0 0,1 2-12 0 0,2 6 23 0 0,-1 2-7 0 0,2 12 67 0 0,0-4 46 0 0,-5-18-64 0 0,0-1 0 0 0,0 1 0 0 0,-1-1 0 0 0,0 1-65 0 0,2 25 158 0 0,2-10-52 0 0,0-9 13 0 0,-2 0 0 0 0,0 0 1 0 0,-1 4-120 0 0,-1 10 223 0 0,-1-17-86 0 0,1-1-1 0 0,0 0 0 0 0,1 0 1 0 0,2 10-137 0 0,1-3 88 0 0,-1-9-23 0 0,-1 0 1 0 0,0 0-1 0 0,-1 0 0 0 0,0 8-65 0 0,-2 8 127 0 0,1-17-65 0 0,-1 1 0 0 0,1-1 0 0 0,1 0 1 0 0,-1 0-1 0 0,2 0 0 0 0,0 4-62 0 0,4 2 143 0 0,-5-11-110 0 0,0-1 1 0 0,1 0 0 0 0,-1 1 0 0 0,-1-1 0 0 0,1 1 0 0 0,0-1 0 0 0,-1 0-1 0 0,0 3-33 0 0,2 7 143 0 0,4 0-2 0 0,-5-11-126 0 0,0-1 0 0 0,0 1 0 0 0,0-1 1 0 0,0 1-1 0 0,-1 0 0 0 0,1 0 0 0 0,0-1 0 0 0,-1 1 0 0 0,0 0 1 0 0,1 0-1 0 0,-1 0 0 0 0,0-1 0 0 0,0 1 0 0 0,0 1-15 0 0,0 9 63 0 0,0 7 36 0 0,0-8 2 0 0,0-8-14 0 0,0-3-21 0 0,0 0-2 0 0,0 0 3 0 0,0 0 10 0 0,0 0-25 0 0,0 0-117 0 0,0 0-51 0 0,0 0 35 0 0,0 0-82 0 0,0 0 51 0 0,0 0-33 0 0,0 0-37 0 0,0 0-43 0 0,0 0-45 0 0,0 0-43 0 0,0 0-40 0 0,0 0-35 0 0,1 0-253 0 0,-1 0-59 0 0,1 0-46 0 0,0 0-35 0 0,3 0-1399 0 0,5 0-1242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34.7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1 256 7256 0 0,'0'0'165'0'0,"2"3"22"0"0,-1-2-166 0 0,1 0 1 0 0,-1 0 0 0 0,0 0-1 0 0,1 0 1 0 0,-1 0 0 0 0,1 0-1 0 0,-1 0 1 0 0,1 0-1 0 0,1 0-21 0 0,1 0 35 0 0,1 0-1 0 0,-1-1 0 0 0,0 1 0 0 0,1-1 0 0 0,2 0-34 0 0,5 1 36 0 0,-9-1-36 0 0,0 0 0 0 0,0 1 0 0 0,0-1 0 0 0,0 0-1 0 0,0-1 1 0 0,0 1 0 0 0,0 0 0 0 0,0-1 0 0 0,0 0 0 0 0,-1 1 0 0 0,2-2 0 0 0,6-3 38 0 0,-1 2 64 0 0,1 0 115 0 0,28 1 364 0 0,-28 2-388 0 0,1 1 12 0 0,-2-1-30 0 0,0-1 13 0 0,0-2 50 0 0,0 0-96 0 0,4-1 116 0 0,22-9 434 0 0,-25 8-522 0 0,-3 1-49 0 0,29-15 668 0 0,-11 6-287 0 0,-3-3-95 0 0,-21 15-381 0 0,0-1 0 0 0,1 1-1 0 0,-1 0 1 0 0,0-1 0 0 0,1 1 0 0 0,-1 0-1 0 0,1 0 1 0 0,0 0 0 0 0,-1 0 0 0 0,1 1-1 0 0,0-1 1 0 0,-1 0 0 0 0,1 1-1 0 0,0-1 1 0 0,0 1 0 0 0,0-1 0 0 0,0 1-26 0 0,-2 0 3 0 0,0 0 1 0 0,0 0-1 0 0,1 0 1 0 0,-1 0-1 0 0,0 0 1 0 0,0 0-1 0 0,0 0 1 0 0,0 0-1 0 0,0 0 1 0 0,0 0-1 0 0,0 0 1 0 0,0 0-1 0 0,0 0 1 0 0,0 0-1 0 0,1 0 1 0 0,-1 0-1 0 0,0 0 1 0 0,0 0-1 0 0,0 0 1 0 0,0 0-1 0 0,0 0 1 0 0,0 0-1 0 0,0 0 1 0 0,0 0-1 0 0,0 0 1 0 0,0 0-1 0 0,0 0 1 0 0,1 0-1 0 0,-1 0 1 0 0,0 0-1 0 0,0 0 1 0 0,0-1-1 0 0,0 1 1 0 0,0 0-1 0 0,0 0 1 0 0,0 0-1 0 0,0 0 1 0 0,0 0-1 0 0,0 0 1 0 0,0 0-1 0 0,0 0 1 0 0,0 0-1 0 0,0 0 1 0 0,0 0-1 0 0,0-1 1 0 0,0 1-1 0 0,0 0 1 0 0,0 0 0 0 0,0 0-1 0 0,0 0 1 0 0,0 0-1 0 0,0 0 1 0 0,0 0-1 0 0,0 0 1 0 0,0 0-1 0 0,0-1 1 0 0,0 1-4 0 0,0 0 0 0 0,0-7 108 0 0,3 1-68 0 0,1 0-44 0 0,2-1-50 0 0,-6 7 54 0 0,0-1-84 0 0,-2 0 37 0 0,-5-2 20 0 0,6 2 7 0 0,-1-4 5 0 0,2 0 25 0 0,-4-1 56 0 0,3 5-59 0 0,0 0 0 0 0,0 0 1 0 0,-1 0-1 0 0,1 0 0 0 0,0 0 0 0 0,-1 0 1 0 0,1 0-1 0 0,-1 0 0 0 0,1 0 1 0 0,-1 1-1 0 0,0-1 0 0 0,1 1 0 0 0,-1-1 1 0 0,1 1-1 0 0,-1 0 0 0 0,0-1 0 0 0,0 1 1 0 0,0 0-8 0 0,0 0 7 0 0,0 0 0 0 0,0 0 1 0 0,1-1-1 0 0,-1 1 1 0 0,0 0-1 0 0,0-1 0 0 0,1 0 1 0 0,-1 1-1 0 0,0-1 0 0 0,1 0 1 0 0,-1 0-1 0 0,1 0 1 0 0,-1 0-8 0 0,0 0 7 0 0,1 0 0 0 0,-1 0 1 0 0,1 0-1 0 0,-1 1 1 0 0,0-1-1 0 0,1 0 0 0 0,-1 1 1 0 0,0-1-1 0 0,0 1 0 0 0,1 0 1 0 0,-1-1-1 0 0,0 1 1 0 0,0 0-8 0 0,-14-1 29 0 0,11 1-25 0 0,1-1 0 0 0,-1 1 0 0 0,1 0 0 0 0,0 0-1 0 0,-1 0 1 0 0,1 1 0 0 0,-1 0 0 0 0,1 0 0 0 0,-4 1-4 0 0,0 3-2 0 0,7-4 3 0 0,-1 0 0 0 0,1 0 0 0 0,-1-1-1 0 0,1 1 1 0 0,-1 0 0 0 0,1 0 0 0 0,-1-1 0 0 0,0 1 0 0 0,1-1 0 0 0,-1 0 0 0 0,0 1-1 0 0,1-1 1 0 0,-1 0 0 0 0,0 0-1 0 0,0 0 4 0 0,1 0 0 0 0,-1 1 0 0 0,0-1-1 0 0,0 0 1 0 0,1 1 0 0 0,-1-1 0 0 0,0 1 0 0 0,0 0-1 0 0,1 0 1 0 0,-1-1 0 0 0,1 1 0 0 0,-1 0 0 0 0,1 0-1 0 0,-1 0 1 0 0,1 1 0 0 0,0-1 0 0 0,-1 0-1 0 0,1 1 1 0 0,0-1-4 0 0,-16 12 62 0 0,7-8-47 0 0,7-4-14 0 0,1 0 1 0 0,0 0-1 0 0,0 1 0 0 0,-1-1 1 0 0,1 0-1 0 0,0 1 1 0 0,0-1-1 0 0,0 1 1 0 0,0 0-2 0 0,-5 5 24 0 0,3-3-16 0 0,1-1 0 0 0,-1 0-1 0 0,1 1 1 0 0,1-1 0 0 0,-1 1-1 0 0,0 0-7 0 0,-2 9 43 0 0,-2-8-30 0 0,7-4-11 0 0,-1-1 1 0 0,0 1 0 0 0,0 0-1 0 0,1-1 1 0 0,-1 1 0 0 0,0 0 0 0 0,1-1-1 0 0,-1 1 1 0 0,1 0 0 0 0,-1 0-1 0 0,1 0 1 0 0,-1 0 0 0 0,1 0-1 0 0,0-1 1 0 0,-1 1 0 0 0,1 0 0 0 0,0 0-1 0 0,0 0 1 0 0,0 1-3 0 0,-5 8 9 0 0,4-7-8 0 0,-1 0 1 0 0,1 1-1 0 0,0-1 0 0 0,0 0 1 0 0,0 0-1 0 0,1 0 0 0 0,-1 1 1 0 0,1-1-1 0 0,-1 3-1 0 0,1-5 3 0 0,0 1 1 0 0,0 0-1 0 0,0-1 0 0 0,-1 1 0 0 0,1-1 0 0 0,0 1 1 0 0,-1 0-1 0 0,1-1 0 0 0,-1 0 0 0 0,0 1 0 0 0,0-1 1 0 0,0 1-1 0 0,1-1-3 0 0,-7 12 12 0 0,6-8-8 0 0,0 0 1 0 0,0 0 0 0 0,0 0 0 0 0,1 0 0 0 0,0-1 0 0 0,0 1-1 0 0,0 0 1 0 0,1 0 0 0 0,-1 0 0 0 0,1 0 0 0 0,1 3-5 0 0,3 0 9 0 0,-4-7-9 0 0,0 1 0 0 0,0-1 0 0 0,0 1 0 0 0,-1-1 1 0 0,1 1-1 0 0,0-1 0 0 0,-1 1 0 0 0,1-1 0 0 0,-1 1 0 0 0,1 0 0 0 0,-1-1 0 0 0,0 1 0 0 0,0 0 1 0 0,0 0-1 0 0,0-1 0 0 0,1 1 0 0 0,-1 0 0 0 0,0 0 0 0 0,0-1 0 0 0,1 1 0 0 0,-1 0 0 0 0,1-1 0 0 0,-1 1 0 0 0,1 0 0 0 0,0-1 0 0 0,0 1 0 0 0,0-1 0 0 0,0 1 0 0 0,0-1 0 0 0,0 0 0 0 0,0 1 0 0 0,0-1 0 0 0,0 0 0 0 0,1 0 0 0 0,-1 1 0 0 0,26 23 0 0 0,-18-20 0 0 0,3-1 0 0 0,1 4 2 0 0,10 4-42 0 0,-8-8-53 0 0,1-8 10 0 0,0-1-11 0 0,0 4-14 0 0,-7 1 50 0 0,3 1-16 0 0,-3-1-29 0 0,-1-2-41 0 0,-1 0-71 0 0,1-2-8 0 0,2-3-3 0 0,0 0-24 0 0,-3 3-19 0 0,-1 1-62 0 0,-2 2 121 0 0,-1 0-37 0 0,0 1-53 0 0,0-1-41 0 0,4 0-446 0 0,0 1-298 0 0,5 0-700 0 0</inkml:trace>
  <inkml:trace contextRef="#ctx0" brushRef="#br0" timeOffset="416">703 0 7024 0 0,'0'0'157'0'0,"-2"0"23"0"0,0 0-158 0 0,1 0 0 0 0,0 1 0 0 0,-1-1-1 0 0,1 0 1 0 0,0 0 0 0 0,-1 1 0 0 0,1-1 0 0 0,0 1 0 0 0,0-1 0 0 0,-1 1-22 0 0,1 0 11 0 0,-1 0 1 0 0,1-1-1 0 0,0 1 1 0 0,1 0-1 0 0,-1 0 1 0 0,0 0 0 0 0,0 0-1 0 0,0 0 1 0 0,0 0-1 0 0,1 0 1 0 0,-1 0-1 0 0,0 0-11 0 0,-1 4 19 0 0,1-4-18 0 0,1 0-1 0 0,0-1 1 0 0,0 1-1 0 0,-1-1 1 0 0,1 1 0 0 0,0 0-1 0 0,-1-1 1 0 0,1 1-1 0 0,-1-1 1 0 0,1 1 0 0 0,-1-1-1 0 0,1 1 1 0 0,-1-1-1 0 0,1 1 1 0 0,-1-1-1 0 0,1 1 1 0 0,-1-1 0 0 0,0 0-1 0 0,1 1 1 0 0,-1-1-1 0 0,0 0 1 0 0,0 0-1 0 0,-4 3 2 0 0,4-2-3 0 0,0-1 1 0 0,0 1-1 0 0,0 0 0 0 0,0 0 1 0 0,0 0-1 0 0,0 0 1 0 0,0 0-1 0 0,0 0 0 0 0,0 0 1 0 0,1 0-1 0 0,-2 1 1 0 0,-4 10 59 0 0,0-1 102 0 0,3-6-28 0 0,-1 0 43 0 0,-1 1-9 0 0,0-1 37 0 0,-5 13 513 0 0,3-5-295 0 0,2-4-204 0 0,2-5-132 0 0,1 0 0 0 0,0 1 0 0 0,0-1 0 0 0,1 1 0 0 0,0 0 0 0 0,-1-1 0 0 0,1 3-86 0 0,-4 13 322 0 0,-6 2 112 0 0,6 4-16 0 0,-1-10-168 0 0,2-4-46 0 0,1 11 50 0 0,3-11-144 0 0,0 0 55 0 0,0 28 452 0 0,2-27-449 0 0,4-3-39 0 0,-1-1-36 0 0,0 1 31 0 0,-1-1-39 0 0,6 4-9 0 0,-3-5-14 0 0,-4-5-40 0 0,-1-1 1 0 0,0 1-1 0 0,1-1 1 0 0,0 0-1 0 0,-1 0 1 0 0,1 0-1 0 0,1 1-22 0 0,6 0 106 0 0,1-1 53 0 0,-7-2-108 0 0,-1 0-27 0 0,-1 0 0 0 0,0 0 0 0 0,1 0 0 0 0,-1 0 0 0 0,1 0 0 0 0,-1-1 1 0 0,0 1-1 0 0,1-1 0 0 0,0 0-24 0 0,4-2 52 0 0,-3 1-23 0 0,0 1 1 0 0,-1-1-1 0 0,1 0 1 0 0,-1 0-1 0 0,1 0 1 0 0,-1 0-1 0 0,0-1 1 0 0,0 1-1 0 0,0-1 1 0 0,2-2-30 0 0,0-6 78 0 0,-4 9-57 0 0,0-1 1 0 0,0 1-1 0 0,0 0 1 0 0,0 0-1 0 0,1 0 1 0 0,-1 0-1 0 0,1 0 1 0 0,-1 0 0 0 0,1 0-22 0 0,1-2 44 0 0,0 0 0 0 0,0 0 0 0 0,-1 0 1 0 0,1 0-1 0 0,-1 0 0 0 0,0 0 0 0 0,0-1 1 0 0,0-1-45 0 0,3-6 81 0 0,0 1-48 0 0,1 3-12 0 0,2-4-36 0 0,-6-5-57 0 0,-1 13 56 0 0,-1 0-1 0 0,0 0 1 0 0,1 0 0 0 0,0 0-1 0 0,0 0 1 0 0,0 0-1 0 0,1 1 1 0 0,-1-1 0 0 0,1 0-1 0 0,2-2 17 0 0,-1-9-75 0 0,-3-7 8 0 0,-1 14 35 0 0,1-11-62 0 0,0 3 35 0 0,0-16 24 0 0,0 30 30 0 0,0 1 1 0 0,0-1-1 0 0,0 0 1 0 0,-1 1 0 0 0,1-1-1 0 0,-1 0 1 0 0,1 1 0 0 0,-1-1-1 0 0,0 1 1 0 0,1-1-1 0 0,-1 1 1 0 0,0-1 0 0 0,0 1-1 0 0,0-1 5 0 0,-4-6-10 0 0,4 7 3 0 0,1-1 1 0 0,-1 1-1 0 0,1 0 1 0 0,0-1 0 0 0,0 1-1 0 0,-1-1 1 0 0,1 1-1 0 0,0-1 1 0 0,0 1 0 0 0,0-1 6 0 0,0-11-91 0 0,0 10 3 0 0,0 3 5 0 0,0 3 11 0 0,1-1 61 0 0,-1-1 0 0 0,0 1 1 0 0,1 0-1 0 0,-1 0 0 0 0,1 0 0 0 0,0-1 0 0 0,-1 1 0 0 0,1 0 0 0 0,0-1 1 0 0,0 1-1 0 0,1 0 11 0 0,3 6-3 0 0,-5-7-2 0 0,1 1 0 0 0,-1-1 1 0 0,0 1-1 0 0,1-1 0 0 0,-1 1 1 0 0,0-1-1 0 0,0 1 0 0 0,0-1 1 0 0,0 1-1 0 0,0-1 5 0 0,0 1-1 0 0,0-1-1 0 0,0 1 1 0 0,0-1 0 0 0,1 0-1 0 0,-1 1 1 0 0,0-1 0 0 0,0 1-1 0 0,1-1 1 0 0,-1 1 0 0 0,1-1 1 0 0,4 7-1 0 0,-4-7-3 0 0,0 1 0 0 0,0-1 0 0 0,0 1 0 0 0,-1-1 0 0 0,1 1 0 0 0,0-1 0 0 0,-1 1 0 0 0,1 0 0 0 0,-1-1 0 0 0,1 1 0 0 0,-1 0 0 0 0,0-1 1 0 0,0 1-1 0 0,0 0 0 0 0,0 1 4 0 0,0 5-9 0 0,-1-5 8 0 0,1 0 1 0 0,0 0 0 0 0,0 0 0 0 0,0 0-1 0 0,0 1 1 0 0,0-1 0 0 0,1 0-1 0 0,-1-1 1 0 0,1 1 0 0 0,0 0 0 0 0,0 1 0 0 0,12 16 0 0 0,-11-18 0 0 0,-1 0 0 0 0,1 0 0 0 0,-1 1 0 0 0,1-1 0 0 0,-1 1 0 0 0,0-1 0 0 0,1 1 0 0 0,-1 0 0 0 0,-1-1 0 0 0,1 1 0 0 0,0 0 0 0 0,-1 0 0 0 0,1-1 0 0 0,-1 1 0 0 0,0 0 0 0 0,0 0 0 0 0,0-1 0 0 0,0 1 0 0 0,1 0 0 0 0,-1-1 0 0 0,0 1 0 0 0,1 0 0 0 0,0-1 0 0 0,-1 1 0 0 0,1-1 0 0 0,0 1 0 0 0,0-1 0 0 0,0 0 0 0 0,1 1 0 0 0,-1-1 0 0 0,1 0 0 0 0,-1 0 0 0 0,2 1 0 0 0,-3-2 0 0 0,0-1 0 0 0,0 0 0 0 0,1 0 0 0 0,-1 0 0 0 0,0 1 0 0 0,0-1 0 0 0,0 0 0 0 0,0 0 0 0 0,0 0 0 0 0,1 0 0 0 0,-1 1 0 0 0,0-1 0 0 0,0 0 0 0 0,0 0 0 0 0,1 0 0 0 0,-1 0 0 0 0,0 0 0 0 0,0 0 0 0 0,0 0 0 0 0,1 1 0 0 0,-1-1 0 0 0,0 0 0 0 0,0 0 0 0 0,1 0 0 0 0,-1 0 0 0 0,0 0 0 0 0,0 0 0 0 0,0 0 0 0 0,1 0 0 0 0,-1 0 0 0 0,0 0 0 0 0,0 0 0 0 0,1-1 0 0 0,1 3 0 0 0,4 15 0 0 0,-2-4 0 0 0,-2-7 0 0 0,0-1 0 0 0,0 1 0 0 0,1-1 0 0 0,0 0 0 0 0,0 0 0 0 0,0 0 0 0 0,1 0 0 0 0,3 4 0 0 0,-1-4-30 0 0,-3-1-80 0 0,0-1-80 0 0,-2-1 50 0 0,-1 0-34 0 0,1-1-61 0 0,0 1-41 0 0,-1 0-40 0 0,1-1-33 0 0,-1 1-142 0 0,1 0-42 0 0,1 1-622 0 0,2-1-608 0 0,5-1-1011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41.6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18 160 8088 0 0,'27'0'182'0'0,"-22"0"29"0"0,0 0 12 0 0,22-3-37 0 0,-11-2-142 0 0,-13 3-44 0 0,0 1-1 0 0,0 0 0 0 0,0 0 0 0 0,0 0 1 0 0,1 0-1 0 0,-1 1 0 0 0,0-1 0 0 0,0 1 1 0 0,1 0 0 0 0,10-3 52 0 0,-4-2 107 0 0,-2 0 51 0 0,5-2 170 0 0,-2 2-73 0 0,-3 1-102 0 0,1 1 57 0 0,-5 3-116 0 0,-4 0-146 0 0,2 0 106 0 0,1-3 1 0 0,3-3-41 0 0,8-6 33 0 0,-4 6-38 0 0,6-2 33 0 0,-15 8-92 0 0,0-1-1 0 0,0 0 1 0 0,0 0-1 0 0,1 0 1 0 0,-1 1-1 0 0,0-1 0 0 0,0 0 1 0 0,-1 0-1 0 0,1-1 1 0 0,0 1-1 0 0,0 0 1 0 0,0-1-2 0 0,0 0 7 0 0,0-1 0 0 0,-1 0 0 0 0,1 1 0 0 0,-1-1 0 0 0,0 0 0 0 0,0 1 0 0 0,0-1 0 0 0,0 1 0 0 0,0-2-7 0 0,0 2 13 0 0,0 2-12 0 0,0 0-1 0 0,0 0 1 0 0,0 0 0 0 0,0-1 0 0 0,0 1 0 0 0,0 0 0 0 0,0 0-1 0 0,0 0 1 0 0,0 0 0 0 0,0 0 0 0 0,0 0 0 0 0,0 0 0 0 0,0 0-1 0 0,0 0 1 0 0,0-1 0 0 0,0 1 0 0 0,0 0 0 0 0,0 0 0 0 0,0 0-1 0 0,0 0 1 0 0,0 0 0 0 0,0 0 0 0 0,0 0 0 0 0,0 0 0 0 0,0 0 0 0 0,0 0-1 0 0,-1 0 1 0 0,1 0 0 0 0,0-1 0 0 0,0 1 0 0 0,0 0 0 0 0,0 0-1 0 0,0 0 1 0 0,0 0 0 0 0,0 0 0 0 0,0 0 0 0 0,0 0 0 0 0,0 0-1 0 0,0 0 1 0 0,0 0 0 0 0,-1 0 0 0 0,1 0 0 0 0,0 0 0 0 0,0 0 0 0 0,0 0-1 0 0,0 0 1 0 0,0 0 0 0 0,0 0 0 0 0,0 0 0 0 0,0 0 0 0 0,0 0-1 0 0,0 0 1 0 0,-1 0 0 0 0,1 0 0 0 0,0 0 0 0 0,0 0 0 0 0,0 0-1 0 0,0 0 1 0 0,-1 0 0 0 0,1 0 0 0 0,-1 0 0 0 0,1 0 0 0 0,-1 0 0 0 0,1 0 1 0 0,0 0-1 0 0,-1 0 0 0 0,1 0 0 0 0,-1 0 0 0 0,1 0 0 0 0,0 0 0 0 0,-1-1 1 0 0,1 1-1 0 0,-1 0 0 0 0,1 0 0 0 0,0 0 0 0 0,-1-1 0 0 0,1 1 0 0 0,0 0 0 0 0,-1 0 1 0 0,1-1-1 0 0,0 1 0 0 0,-1 0 0 0 0,1-1 0 0 0,0 1 0 0 0,0 0 0 0 0,0-1 0 0 0,-1 1 1 0 0,1-1-1 0 0,0 1-1 0 0,-5-7 30 0 0,-24-9 34 0 0,27 15-63 0 0,1 1 0 0 0,0-1 0 0 0,-1 1 0 0 0,1 0 0 0 0,-1-1 0 0 0,1 1 0 0 0,-1 0 1 0 0,1 0-1 0 0,-1 0 0 0 0,1 0-1 0 0,-38 0-1 0 0,27 0-26 0 0,-1 0-39 0 0,11 0 60 0 0,0 0 0 0 0,1 1-1 0 0,-1-1 1 0 0,0 0-1 0 0,0 1 1 0 0,1 0 0 0 0,-1-1-1 0 0,0 1 1 0 0,1 0 0 0 0,-1 0-1 0 0,0-1 1 0 0,1 1-1 0 0,-1 0 1 0 0,1 1 0 0 0,0-1-1 0 0,-1 0 1 0 0,1 0 0 0 0,0 1-1 0 0,0-1 7 0 0,-16 12-33 0 0,12-10 35 0 0,4-3 0 0 0,1 0 1 0 0,-1 1-1 0 0,0-1 0 0 0,1 0 1 0 0,-1 1-1 0 0,1-1 1 0 0,-1 0-1 0 0,0 1 0 0 0,1-1 1 0 0,-1 1-1 0 0,1-1 1 0 0,-1 1-1 0 0,1-1 1 0 0,-1 1-1 0 0,1-1 0 0 0,0 1 1 0 0,-1 0-1 0 0,1-1 1 0 0,0 1-1 0 0,-1-1 1 0 0,1 1-1 0 0,0 0-2 0 0,-3 4 11 0 0,-6 7 13 0 0,-3 0 70 0 0,9-9-48 0 0,0 0 0 0 0,0-1 1 0 0,0 2-1 0 0,0-1 1 0 0,1 0-1 0 0,-2 3-46 0 0,-2 5 136 0 0,-4 7 112 0 0,7-12 12 0 0,2 2-69 0 0,-5 4 32 0 0,-1 1 19 0 0,5-1-38 0 0,2 0-40 0 0,-1-9-125 0 0,1 0 0 0 0,0 1 0 0 0,0-1 0 0 0,0 0 0 0 0,0 0 0 0 0,1 1 0 0 0,-1-1 0 0 0,1 0 0 0 0,0 0 0 0 0,0 1-39 0 0,2 2 53 0 0,14 24 265 0 0,-8-18-209 0 0,-7-10-82 0 0,1 1 1 0 0,-1 0-1 0 0,-1 0 1 0 0,1 0-1 0 0,0 0 1 0 0,0 1-28 0 0,7 13 111 0 0,0-10-83 0 0,-5-5-28 0 0,0 0 0 0 0,1 0 0 0 0,-1-1 0 0 0,0 0 0 0 0,1 1 0 0 0,1-1 0 0 0,-1 0 0 0 0,-1 0 0 0 0,0 0 0 0 0,1 0 0 0 0,-1 1 0 0 0,0 0 0 0 0,2 0 0 0 0,-3 0 0 0 0,1 0 0 0 0,-1 0 0 0 0,1-1 0 0 0,0 1 0 0 0,0-1 0 0 0,-1 0 0 0 0,1 0 0 0 0,0 0 0 0 0,0-1 0 0 0,0 0 0 0 0,3 1 0 0 0,-1-1-56 0 0,0 0-114 0 0,-1 0-120 0 0,1 0-128 0 0,-4 0 160 0 0,1 0-34 0 0,1 0-35 0 0,-1 0-36 0 0,0 0-36 0 0,1 0-37 0 0,0 0-38 0 0,0 0-38 0 0,7 0-1245 0 0,8 0-1003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44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7976 0 0,'0'0'174'0'0,"0"0"29"0"0,0 0 14 0 0,3 3-26 0 0,1 2-159 0 0,2 8-24 0 0,-4-3 69 0 0,-1-3 66 0 0,-1 0 108 0 0,3-1 253 0 0,7 8 43 0 0,-8-7-320 0 0,-1 1 40 0 0,-1-7-234 0 0,0-1 0 0 0,0 1 0 0 0,0 0-1 0 0,0-1 1 0 0,0 1 0 0 0,0 0 0 0 0,0 0 0 0 0,1-1 0 0 0,-1 1 0 0 0,0 0-1 0 0,0-1 1 0 0,0 1 0 0 0,1-1 0 0 0,-1 1 0 0 0,0 0 0 0 0,1-1-1 0 0,-1 1 1 0 0,1-1 0 0 0,-1 1 0 0 0,1-1 0 0 0,-1 1 0 0 0,1-1 0 0 0,-1 1-1 0 0,1-1 1 0 0,-1 1 0 0 0,1-1-33 0 0,0 0 34 0 0,-1 1-1 0 0,1-1 1 0 0,-1 1-1 0 0,1-1 1 0 0,-1 0-1 0 0,1 1 1 0 0,-1-1 0 0 0,1 1-1 0 0,-1 0 1 0 0,1-1-1 0 0,-1 1 1 0 0,0-1-1 0 0,1 1 1 0 0,-1 0-1 0 0,0-1 1 0 0,0 1 0 0 0,1 0-1 0 0,-1-1 1 0 0,0 1-1 0 0,0 0 1 0 0,0-1-1 0 0,0 1 1 0 0,0 0-1 0 0,0-1 1 0 0,0 1 0 0 0,0 0-34 0 0,0 11 396 0 0,2-2-94 0 0,1 0-38 0 0,5 3 4 0 0,-5-7 22 0 0,-2 0-149 0 0,1 0-38 0 0,3 2-3 0 0,0-2-43 0 0,-2-3 28 0 0,-3-3-11 0 0,0 2-14 0 0,0 9-36 0 0,0-9-38 0 0,0-1-84 0 0,0-1-86 0 0,0 0 46 0 0,0 0-35 0 0,0 0-39 0 0,0 0-37 0 0,0 0-347 0 0,0 0 76 0 0,0 1-50 0 0,0 0-678 0 0,0 4-538 0 0,0 4-1022 0 0</inkml:trace>
  <inkml:trace contextRef="#ctx0" brushRef="#br0" timeOffset="353.61">128 0 9672 0 0,'0'0'216'0'0,"0"0"32"0"0,0 0 13 0 0,0 1-104 0 0,0 1-79 0 0,2 6-27 0 0,4 4-46 0 0,-1-3-13 0 0,-2 1 28 0 0,-3-4 53 0 0,0 0 78 0 0,0 1 174 0 0,0-4 284 0 0,0 0 21 0 0,0-3-623 0 0,0 16 663 0 0,1-7-380 0 0,0-2-37 0 0,0 1-44 0 0,2-1-51 0 0,0-1-56 0 0,1-1-63 0 0,-1-2 131 0 0,-3 0-36 0 0,0 7-6 0 0,0-7-34 0 0,3 0-131 0 0,0 0-9 0 0,-1-1-62 0 0,-1-1-15 0 0,1 1-57 0 0,-1-1-68 0 0,0 0-79 0 0,0 0 2 0 0,0 0-51 0 0,-1-1-47 0 0,0 0-41 0 0,1 1-138 0 0,-1-1-39 0 0,0 0-168 0 0,0 0-448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43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7512 0 0,'0'0'166'0'0,"0"0"29"0"0,0 0 13 0 0,3 3-29 0 0,8 13-136 0 0,-6-7 10 0 0,1 2 78 0 0,-2-2 112 0 0,-4-9-237 0 0,1 2 60 0 0,0 0 1 0 0,-1 0-1 0 0,1-1 1 0 0,-1 1-1 0 0,0 0 0 0 0,1 0 1 0 0,-1 0-1 0 0,0 0 1 0 0,0 0-1 0 0,-1 0 1 0 0,1 1-67 0 0,0-1 65 0 0,0 0 0 0 0,0 0 0 0 0,0 0 0 0 0,0 0 0 0 0,0 0 0 0 0,0 0 0 0 0,0 0 0 0 0,1-1 0 0 0,-1 1 0 0 0,1 0 0 0 0,0 1-65 0 0,7 15 487 0 0,-7-15-405 0 0,0 0-1 0 0,0 1 1 0 0,0-1-1 0 0,-1 1 1 0 0,1-1-1 0 0,-1 0 1 0 0,0 4-82 0 0,-1 5 221 0 0,1 0-5 0 0,0-3-32 0 0,1-1 11 0 0,2 1 50 0 0,-1-2-129 0 0,0-1 1 0 0,1 1 1 0 0,-2 0-1 0 0,1-1 1 0 0,-1 1 0 0 0,0 0-1 0 0,0 0 1 0 0,-1 3-118 0 0,0 3 105 0 0,-1 3 69 0 0,1 4 104 0 0,0 31 431 0 0,1-38-533 0 0,2-1-44 0 0,1 5 26 0 0,-2-10-81 0 0,0-1-1 0 0,0 1 0 0 0,-1 0 1 0 0,0-1-1 0 0,0 1 0 0 0,-1 0-76 0 0,-1 6 113 0 0,1 8 76 0 0,4-4 15 0 0,-2-11-164 0 0,4 13 153 0 0,-5-13-110 0 0,1-1-1 0 0,-1 1 1 0 0,-1 0 0 0 0,1 0-1 0 0,-1 1-82 0 0,0 2 80 0 0,0 4 19 0 0,1 4 0 0 0,0-16-86 0 0,-1 1 1 0 0,1 0-1 0 0,-1 0 0 0 0,1-1 1 0 0,0 1-1 0 0,-1 0 1 0 0,1-1-1 0 0,0 1 1 0 0,0-1-1 0 0,0 1 0 0 0,0-1 1 0 0,1 1-1 0 0,-1-1-13 0 0,2 3 70 0 0,-2-1-32 0 0,-2 6-22 0 0,1-6-1 0 0,0 10 11 0 0,0-10 53 0 0,0-3 9 0 0,0 0-37 0 0,0 0-131 0 0,0 0-59 0 0,0 0 51 0 0,0 0-73 0 0,0 0-87 0 0,0 0 73 0 0,0 0-40 0 0,0 0-42 0 0,0 0-41 0 0,0 0-37 0 0,0 0-34 0 0,0 0-239 0 0,0 0-56 0 0,0 0-783 0 0,0 0-617 0 0,0 0-1173 0 0</inkml:trace>
  <inkml:trace contextRef="#ctx0" brushRef="#br0" timeOffset="369.36">447 288 9152 0 0,'0'0'208'0'0,"0"0"33"0"0,0 0 14 0 0,-2 3-42 0 0,-12 8-170 0 0,8-9-37 0 0,-1 1 68 0 0,3 4 165 0 0,3-7-217 0 0,1 1-1 0 0,0-1 1 0 0,0 1 0 0 0,-1-1 0 0 0,1 0 0 0 0,0 1-1 0 0,0-1 1 0 0,-1 0 0 0 0,1 1 0 0 0,-1-1 0 0 0,1 1 0 0 0,0-1-1 0 0,-1 0 1 0 0,1 0 0 0 0,-1 1 0 0 0,1-1 0 0 0,-1 0-1 0 0,1 0 1 0 0,-1 0 0 0 0,1 1 0 0 0,-1-1 0 0 0,1 0 0 0 0,-1 0-1 0 0,1 0 1 0 0,-1 0 0 0 0,1 0 0 0 0,-1 0 0 0 0,1 0 0 0 0,-1 0-1 0 0,1 0 1 0 0,-1 0 0 0 0,1-1-22 0 0,-9 2 269 0 0,3 1-54 0 0,0 2-10 0 0,-1 3 44 0 0,-5 6 95 0 0,-2-5-21 0 0,-7 5-97 0 0,10 3 12 0 0,-10 0 61 0 0,13-2 21 0 0,-5-9 7 0 0,-3 8-12 0 0,0 1-48 0 0,9-11-157 0 0,6-3-100 0 0,1 0 0 0 0,-1 0 0 0 0,1 0 0 0 0,-1 0 0 0 0,1 1 0 0 0,-1-1 0 0 0,1 0 0 0 0,-1 0 0 0 0,1 1 0 0 0,0-1 0 0 0,-1 0 0 0 0,1 1 0 0 0,-1-1 0 0 0,1 0 0 0 0,0 1 0 0 0,-1-1 0 0 0,1 1 0 0 0,0-1 0 0 0,0 1 0 0 0,-1-1 0 0 0,1 1 0 0 0,0-1 0 0 0,0 1 0 0 0,0-1 0 0 0,-1 1 0 0 0,1-1 0 0 0,0 1 0 0 0,0-1 0 0 0,0 1 0 0 0,0-1 0 0 0,0 1 0 0 0,0-1 0 0 0,0 1 0 0 0,0-1 0 0 0,0 1 0 0 0,0-1 0 0 0,1 1 0 0 0,-1-1-10 0 0,-3 11 183 0 0,-3-5-40 0 0,6-6-135 0 0,-1 0 0 0 0,1 1 0 0 0,-1-1 0 0 0,1 1 0 0 0,-1-1 0 0 0,1 0 0 0 0,-1 1 0 0 0,1-1 0 0 0,0 1 1 0 0,-1-1-1 0 0,1 1 0 0 0,0-1 0 0 0,-1 1 0 0 0,1-1 0 0 0,0 1 0 0 0,0-1 0 0 0,-1 1 0 0 0,1-1 0 0 0,0 1 0 0 0,0 0 0 0 0,0-1 0 0 0,0 1 0 0 0,0-1 1 0 0,0 1-9 0 0,0 2 128 0 0,0-3 0 0 0,0 3 0 0 0,0 7 0 0 0,0-7 0 0 0,0 0-22 0 0,0 10-85 0 0,0-11-21 0 0,0-1 0 0 0,0 1 0 0 0,0-1 0 0 0,0 0 0 0 0,0 1 0 0 0,1-1 0 0 0,-1 1 0 0 0,0-1 0 0 0,1 1 0 0 0,-1-1 0 0 0,1 0 1 0 0,0 0 0 0 0,0 1 0 0 0,0-1 0 0 0,-1 0 0 0 0,1 0 0 0 0,0 0 0 0 0,0 0 0 0 0,0 0-1 0 0,0 0 1 0 0,1-1 0 0 0,-1 1 0 0 0,1 0-1 0 0,23 12 54 0 0,-18-10-55 0 0,10 2-1 0 0,13-6 69 0 0,-13 0-30 0 0,-6 1 0 0 0,-7 0-32 0 0,1 0 0 0 0,0 0 0 0 0,-1 0 0 0 0,1 1 0 0 0,-1-1-1 0 0,3 2-4 0 0,9 4-1 0 0,2 0 0 0 0,4-5-70 0 0,1-1 20 0 0,36 0 27 0 0,-36 0-36 0 0,1 0-83 0 0,1 0-112 0 0,-23 0 199 0 0,0 0 0 0 0,0-1 0 0 0,0 1 0 0 0,0-1 1 0 0,0 1-1 0 0,0-1 0 0 0,0 0 0 0 0,-1 0 0 0 0,1 0 0 0 0,1 0 56 0 0,5-3-301 0 0,-3 10-200 0 0,8-17-3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42.3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8208 0 0,'0'0'234'0'0,"0"0"6"0"0,0 0-176 0 0,0 2-37 0 0,0 0-53 0 0,0 0 47 0 0,0 0 42 0 0,0 0 33 0 0,0 1 67 0 0,0 6 387 0 0,0-5-340 0 0,0-2-69 0 0,0-1-66 0 0,2 4 636 0 0,9 10 39 0 0,-9 0-145 0 0,-1-8-326 0 0,1-1-34 0 0,4 4 170 0 0,-1-2-118 0 0,-1 2 70 0 0,0-1-85 0 0,-1-1-69 0 0,-1 1-50 0 0,10 23 292 0 0,-3-17-175 0 0,12 19 134 0 0,-15-23-279 0 0,-1 0-1 0 0,0 0 0 0 0,-1 1 1 0 0,1 2-135 0 0,-1 4 161 0 0,3 10 91 0 0,0-10-115 0 0,-3-10-89 0 0,-2-5-21 0 0,0 1-1 0 0,0 0 0 0 0,-1 0 0 0 0,1 0 0 0 0,0 3-26 0 0,-1 7 85 0 0,2 6 13 0 0,8-1-19 0 0,-1-4-11 0 0,-4-2 8 0 0,-5 4 3 0 0,-1-1 7 0 0,4-4 5 0 0,0-4-32 0 0,8 18 25 0 0,-11-22-73 0 0,8 28 46 0 0,-6-9 30 0 0,-3-20-1 0 0,0-3 2 0 0,0 0 0 0 0,0 0 2 0 0,0 0 6 0 0,0 0 6 0 0,0 0 2 0 0,0 0-2 0 0,0 0-13 0 0,0-3-8 0 0,0-1-51 0 0,0 2-22 0 0,-1 1-1 0 0,1-1 1 0 0,0 0 0 0 0,0 0 0 0 0,1 1 0 0 0,-1-1 0 0 0,0 0-1 0 0,0 0 1 0 0,1 1 0 0 0,-1-1 0 0 0,1 0 0 0 0,0 1-1 0 0,-1-1 1 0 0,1 1 0 0 0,1-2-8 0 0,6-9 11 0 0,-3 6-11 0 0,0-1 1 0 0,0 0-1 0 0,-1 0 1 0 0,0-1-1 0 0,0 1 0 0 0,0-3 0 0 0,2-10 0 0 0,-5 15 0 0 0,0 0 0 0 0,0 0 0 0 0,0 1 0 0 0,1-1 0 0 0,0 1 0 0 0,0-1 0 0 0,1 0 0 0 0,11-16-18 0 0,-1 1-36 0 0,24-35-188 0 0,-23 39 124 0 0,8 1-3 0 0,-18 13 85 0 0,0-1 0 0 0,1 0 0 0 0,-1 1 0 0 0,0-2 0 0 0,3-2 36 0 0,-5 4-9 0 0,0 1-1 0 0,0-1 1 0 0,0 1-1 0 0,0-1 1 0 0,0 1 0 0 0,0 0-1 0 0,1 0 1 0 0,-1 0-1 0 0,0 0 1 0 0,1 0 0 0 0,-1 1-1 0 0,1-1 1 0 0,-1 0-1 0 0,1 1 10 0 0,37 0-114 0 0,-18 0 61 0 0,-7 3-5 0 0,-1 8 20 0 0,-11-9-36 0 0,-3 1 15 0 0,0-1 55 0 0,0 1 0 0 0,0-1 1 0 0,0 0-1 0 0,1 1 0 0 0,-1-1 0 0 0,1 0 0 0 0,0 1 1 0 0,0-1-1 0 0,0 0 0 0 0,0 0 0 0 0,0 1 4 0 0,1 0-3 0 0,-1-1 0 0 0,0 1 0 0 0,0-1 0 0 0,0 1 0 0 0,0-1 0 0 0,-1 1 0 0 0,1 0 0 0 0,-1 0 0 0 0,0-1 0 0 0,1 1 0 0 0,-1 1 3 0 0,0 5 0 0 0,0 1 0 0 0,-14 6 0 0 0,9-3 0 0 0,1-8 2 0 0,0 1-1 0 0,0-1 0 0 0,0 0 1 0 0,0-1-1 0 0,-1 1 0 0 0,0-1 1 0 0,0 0-1 0 0,-5 3-1 0 0,-17 4 52 0 0,-13 2-52 0 0,14-5 1 0 0,20-6-1 0 0,1-1 0 0 0,0 0-1 0 0,0-1 1 0 0,0 1 0 0 0,-1-1-1 0 0,1 0 1 0 0,0 0 0 0 0,-4-1 0 0 0,-10 0-28 0 0,15 1-186 0 0,0 0 78 0 0,0 0 66 0 0,0 0 56 0 0,0 0 44 0 0,-1 0 33 0 0,-15 0 370 0 0,13 0-359 0 0,0 0-80 0 0,4 0-47 0 0,-1 0-44 0 0,0 0-52 0 0,0 0-57 0 0,0 0-85 0 0,0 0-81 0 0,0 0-88 0 0,-1 0-96 0 0,1 0-103 0 0,1 0-111 0 0,-1 0-120 0 0,0 0-126 0 0,2 0-1030 0 0,1 0-1158 0 0</inkml:trace>
  <inkml:trace contextRef="#ctx0" brushRef="#br0" timeOffset="443.59">1087 240 7200 0 0,'0'0'165'0'0,"0"0"22"0"0,0 0 6 0 0,-3 0-28 0 0,-17 0-134 0 0,6 0 73 0 0,4 0 92 0 0,-4 0 179 0 0,6 3-23 0 0,-14 8 4 0 0,12-9 17 0 0,7-2-315 0 0,0 1 1 0 0,0-1-1 0 0,0 1 0 0 0,0-1 1 0 0,0 1-1 0 0,0 0 0 0 0,-1 0-58 0 0,-14 8 359 0 0,17-9-320 0 0,-1 1 0 0 0,1-1 0 0 0,-1 0 0 0 0,1 1-1 0 0,0-1 1 0 0,-1 0 0 0 0,1 0 0 0 0,-1 0 0 0 0,1 0 0 0 0,-1 0-39 0 0,1 0 41 0 0,-1 0 0 0 0,1 0 0 0 0,-1 0 0 0 0,1 0 0 0 0,-1 1 1 0 0,1-1-1 0 0,-1 0 0 0 0,1 1 0 0 0,0-1 0 0 0,-1 1-41 0 0,-30 25 840 0 0,19-20-432 0 0,7 4-67 0 0,-7-4-28 0 0,8-3-205 0 0,0 0-1 0 0,1 1 0 0 0,-1 0 1 0 0,1 0-1 0 0,-3 3-107 0 0,-2 4 147 0 0,3-2-35 0 0,-8 19 181 0 0,5-10-126 0 0,0 0-57 0 0,8-16-98 0 0,0 1 1 0 0,0-1 0 0 0,1 1 0 0 0,-1 0 0 0 0,1-1 0 0 0,0 1 0 0 0,-1-1 0 0 0,1 3-13 0 0,2 21 65 0 0,-2-16-48 0 0,0-6-12 0 0,0 1 0 0 0,1-1 0 0 0,-1 0 0 0 0,1 0 0 0 0,-1 0 0 0 0,1 0 0 0 0,0 1 0 0 0,2 1-5 0 0,-3-4 2 0 0,1-1 0 0 0,0 1 1 0 0,0 0-1 0 0,1-1 1 0 0,-1 1-1 0 0,0-1 0 0 0,0 0 1 0 0,1 1-1 0 0,-1-1 1 0 0,1 0-1 0 0,-1 1 0 0 0,1-1 1 0 0,-1 0-1 0 0,1 0 0 0 0,0-1 1 0 0,0 1-1 0 0,-1 0 1 0 0,3 0-3 0 0,-2 0 0 0 0,-1-1 1 0 0,1 1 0 0 0,0-1 0 0 0,0 1 0 0 0,0-1 0 0 0,-1 0 0 0 0,1 0 0 0 0,0 0 0 0 0,0 0 0 0 0,0 0-1 0 0,13 0 51 0 0,-9-1-42 0 0,-2 1-8 0 0,0-1 1 0 0,-1 1-1 0 0,1 0 1 0 0,0 1-1 0 0,0-1 1 0 0,-1 0-1 0 0,1 1 1 0 0,0 0-1 0 0,1 0-1 0 0,-1 1 7 0 0,1-1-1 0 0,-1 0 1 0 0,1 0-1 0 0,-1-1 0 0 0,1 1 1 0 0,-1-1-1 0 0,2 0-6 0 0,29-6 9 0 0,-31 5-9 0 0,1 0 0 0 0,-1 1 1 0 0,0-1-1 0 0,1 1 0 0 0,0-1 1 0 0,-1 1-1 0 0,5 1 0 0 0,7 0 11 0 0,-3-1 5 0 0,-1 0 5 0 0,-1 0-1 0 0,1-1 1 0 0,11-2-21 0 0,-19 2 5 0 0,1 0 1 0 0,-1 0-1 0 0,0-1 0 0 0,0 1 0 0 0,0-1 1 0 0,0 0-1 0 0,0 0 0 0 0,0-1 0 0 0,0 1 1 0 0,-1-1-1 0 0,1 0 0 0 0,2-2-5 0 0,-1 0 13 0 0,1 0 0 0 0,1 0 0 0 0,-1 1 0 0 0,3-2-13 0 0,21-14 9 0 0,-28 18-2 0 0,0 0-1 0 0,0-1 1 0 0,-1 1-1 0 0,1 0 1 0 0,0 0-1 0 0,-1-1 1 0 0,1 0-7 0 0,14-29 64 0 0,-15 30-60 0 0,0 0 0 0 0,-1 0 0 0 0,1-1 1 0 0,0 1-1 0 0,-1 0 0 0 0,0 0 0 0 0,1-1 0 0 0,-1 1 0 0 0,0 0 1 0 0,0-1-1 0 0,0 1 0 0 0,-1 0 0 0 0,1 0 0 0 0,0-1 0 0 0,-2-1-4 0 0,0-4 8 0 0,-1 1-1 0 0,0 0 0 0 0,-4-6-7 0 0,4 6 1 0 0,-3-2 29 0 0,-2-1-37 0 0,-3-1-38 0 0,-7-6-70 0 0,0 0-30 0 0,11 10 53 0 0,0 0 0 0 0,-1 1 0 0 0,1 0 0 0 0,-7-4 92 0 0,-7 1-128 0 0,11 7 67 0 0,8 2 45 0 0,0-1-1 0 0,-1 1 1 0 0,1-1-1 0 0,0 1 1 0 0,0-1-1 0 0,0 0 1 0 0,0 0 0 0 0,0 0 16 0 0,-10-10-106 0 0,7 4 30 0 0,-1 3-9 0 0,0 0-17 0 0,-3 1-37 0 0,4 1 154 0 0,-1 0-47 0 0,0 0-53 0 0,0-1-61 0 0,-1 1-64 0 0,0-1-73 0 0,0 1-80 0 0,0-1-85 0 0,0 1-94 0 0,0 0-99 0 0,1 0-107 0 0,0 0-113 0 0,-7 0-738 0 0,-6 1-902 0 0</inkml:trace>
  <inkml:trace contextRef="#ctx0" brushRef="#br0" timeOffset="910.06">1694 272 8696 0 0,'0'0'197'0'0,"0"0"24"0"0,0 0 18 0 0,-3-2-34 0 0,-10-9-163 0 0,-3 8-63 0 0,8 3 40 0 0,3-2 65 0 0,0-5 163 0 0,5 6-225 0 0,0 1 1 0 0,-1 0-1 0 0,1-1 0 0 0,0 1 0 0 0,0-1 1 0 0,-1 1-1 0 0,1 0 0 0 0,0-1 1 0 0,-1 1-1 0 0,1-1 0 0 0,-1 1 0 0 0,1 0 1 0 0,0 0-1 0 0,-1-1 0 0 0,1 1 1 0 0,-1 0-1 0 0,1 0 0 0 0,-1-1 1 0 0,1 1-1 0 0,-1 0 0 0 0,1 0 0 0 0,-1 0 1 0 0,1 0-1 0 0,-1 0 0 0 0,1 0 1 0 0,-1 0-1 0 0,1 0 0 0 0,-1 0 0 0 0,1 0 1 0 0,-1 0-1 0 0,1 0 0 0 0,-1 0-22 0 0,-10 2 391 0 0,-2 4 55 0 0,0 1-44 0 0,2-6-87 0 0,5-1-134 0 0,4 0-127 0 0,0 0 0 0 0,1-1 0 0 0,-1 1 0 0 0,0 0 0 0 0,0 1-1 0 0,1-1 1 0 0,-1 0 0 0 0,0 0 0 0 0,1 1 0 0 0,-1-1 0 0 0,1 1 0 0 0,-2 0-54 0 0,-3 10 382 0 0,-2-6-157 0 0,-9 3-7 0 0,13-5-149 0 0,-7 1 90 0 0,10-3-143 0 0,0-1 0 0 0,0 0-1 0 0,0 1 1 0 0,-1-1 0 0 0,1 1-1 0 0,0-1 1 0 0,0 1 0 0 0,0 0-1 0 0,0-1 1 0 0,0 1 0 0 0,0 0-1 0 0,1 0 1 0 0,-1 0 0 0 0,0-1-1 0 0,0 1 1 0 0,1 0 0 0 0,-1 0 0 0 0,0 1-16 0 0,-4 9 125 0 0,4-9-101 0 0,0 0 1 0 0,0 1-1 0 0,0-1 0 0 0,-1 0 1 0 0,1 0-1 0 0,-1 0 0 0 0,1 0 0 0 0,-1 0 1 0 0,0 0-25 0 0,-1 1 39 0 0,1 0 1 0 0,-1 0 0 0 0,1 1-1 0 0,0-1 1 0 0,0 1 0 0 0,-1 1-40 0 0,-5 14 89 0 0,-1 1-96 0 0,-2-4 7 0 0,10-15 0 0 0,1 1 0 0 0,-1-1 0 0 0,1 1 0 0 0,0-1 0 0 0,0 0 0 0 0,-1 1 0 0 0,1-1 0 0 0,0 1 0 0 0,0-1 0 0 0,0 1 0 0 0,0-2 0 0 0,0 9 0 0 0,0-7 0 0 0,-1 1 0 0 0,1 0 0 0 0,0 0 0 0 0,0 0 0 0 0,1 0 0 0 0,-1 0 0 0 0,0 0 0 0 0,1-1 0 0 0,0 1 0 0 0,-1 0 0 0 0,1 0 0 0 0,0-1 0 0 0,1 1 0 0 0,-1-1 0 0 0,0 1 0 0 0,1-1 0 0 0,-1 1 0 0 0,1-1 0 0 0,1 2 0 0 0,11 12 0 0 0,-12-11 0 0 0,-2-4 0 0 0,0-1 0 0 0,1 1 0 0 0,-1-1 0 0 0,0 1 0 0 0,1 0 0 0 0,-1-1 0 0 0,0 1 0 0 0,1-1 0 0 0,-1 1 0 0 0,1 0 0 0 0,-1-1 0 0 0,1 0 0 0 0,-1 1 0 0 0,1-1 0 0 0,-1 1 0 0 0,1-1 0 0 0,0 1 0 0 0,-1-1 0 0 0,1 0 0 0 0,0 0 0 0 0,-1 1 0 0 0,1-1 0 0 0,4 2 0 0 0,13 10 9 0 0,-14-10-3 0 0,-1 0 1 0 0,1 1-1 0 0,-1-1 0 0 0,1-1 0 0 0,0 1 1 0 0,0 0-1 0 0,0-1-6 0 0,10 1 6 0 0,0 0-1 0 0,0-1 1 0 0,0-1 0 0 0,13-1-6 0 0,2 0 41 0 0,-23 0-39 0 0,0 1 0 0 0,0-1 1 0 0,0 0-1 0 0,0-1 0 0 0,0 0 1 0 0,0 0-1 0 0,0 0 0 0 0,0 0 1 0 0,0-1-3 0 0,30-11 43 0 0,-24 12-36 0 0,-8 1 1 0 0,0 0-1 0 0,-1 0 1 0 0,1 0 0 0 0,0-1 0 0 0,0 1 0 0 0,-1-1 0 0 0,1 0-1 0 0,-1 0 1 0 0,2-1-8 0 0,22-10 27 0 0,-25 12-23 0 0,-1 1-1 0 0,0 0-1 0 0,-1 0 1 0 0,1 0-1 0 0,0 0 1 0 0,-1-1-1 0 0,1 1 1 0 0,0 0-1 0 0,0 0 1 0 0,-1-1-1 0 0,1 1 0 0 0,-1 0 1 0 0,1-1-1 0 0,0 1 1 0 0,-1 0-1 0 0,1-1 1 0 0,-1 1-1 0 0,1-1 1 0 0,0 1-1 0 0,-1-1 0 0 0,0 1 1 0 0,1-1-1 0 0,-1 0 1 0 0,1 1-1 0 0,-1-1 1 0 0,0 1-1 0 0,1-1 1 0 0,-1 0-3 0 0,3-6 9 0 0,10-10 40 0 0,-10 15-38 0 0,-1-1 1 0 0,0 1-1 0 0,0-1 0 0 0,0 0 1 0 0,0 0-1 0 0,1-1-11 0 0,-3 2 8 0 0,0 1-1 0 0,1 0 0 0 0,-1 0 1 0 0,0-1-1 0 0,1 1 1 0 0,-1 0-1 0 0,0-1 0 0 0,0 1 1 0 0,0 0-1 0 0,0 0 1 0 0,0-1-1 0 0,0 1 0 0 0,-1 0 1 0 0,1-1-1 0 0,0 1 1 0 0,-1 0-1 0 0,1 0 0 0 0,-1 0 1 0 0,1-1-1 0 0,-1 1-7 0 0,-2-5 26 0 0,-11-20 95 0 0,2 10-128 0 0,-14-7-121 0 0,-2 2-63 0 0,-1 1-79 0 0,0 4-98 0 0,24 14 222 0 0,1 0 94 0 0,-4-1 0 0 0,3 2-66 0 0,2 0-19 0 0,0 0-72 0 0,0 0-88 0 0,0 0-105 0 0,0-1-120 0 0,1 2 210 0 0,0-1-35 0 0,0 0-39 0 0,1 0-40 0 0,-1 0-43 0 0,0 1-44 0 0,-4-5-1240 0 0,-4-4-991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40.5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240 29 6392 0 0,'0'0'141'0'0,"0"0"23"0"0,0 0 12 0 0,3-3-24 0 0,4-4-102 0 0,-3 3 31 0 0,-2 2 81 0 0,-2 2 189 0 0,0 0 320 0 0,0-5-187 0 0,1 2 79 0 0,1-1 1288 0 0,-1 4-1419 0 0,0 1-40 0 0,0 0-52 0 0,1 0-66 0 0,-1 1-134 0 0,1-1-39 0 0,-1 1-42 0 0,1-1-47 0 0,0 2-72 0 0,1-1-92 0 0,7 13 433 0 0,-7 0-60 0 0,-3-15-212 0 0,0 1 1 0 0,0-1-1 0 0,0 1 0 0 0,0-1 0 0 0,0 1 0 0 0,0-1 0 0 0,0 1 0 0 0,0-1 0 0 0,0 1 1 0 0,0-1-1 0 0,0 1 0 0 0,1-1 0 0 0,-1 1 0 0 0,0-1 0 0 0,0 1 0 0 0,0-1 1 0 0,1 1-1 0 0,-1-1 0 0 0,0 0 0 0 0,1 1 0 0 0,-1-1 0 0 0,0 1 0 0 0,1-1 1 0 0,-1 0-1 0 0,0 1 0 0 0,1-1 0 0 0,-1 0 0 0 0,1 1 0 0 0,-1-1-9 0 0,8 8 185 0 0,-6 13 13 0 0,-2-9-72 0 0,0-5-2 0 0,3 1 100 0 0,2 2-131 0 0,-1 4 46 0 0,-1 2 49 0 0,-2 5 54 0 0,-1-11-160 0 0,-1 10 75 0 0,5-2 22 0 0,-2-13-142 0 0,0 2 18 0 0,0 0 0 0 0,0 0-1 0 0,0 0 1 0 0,-1 1-1 0 0,0-1 1 0 0,0 6-55 0 0,-1 0 62 0 0,-1 8 45 0 0,5-4 15 0 0,-2-12-96 0 0,0 2 12 0 0,0 0 0 0 0,0 0 0 0 0,0 0 0 0 0,-1 0 0 0 0,0 1 0 0 0,0 5-38 0 0,-1 0 44 0 0,-1 8 34 0 0,5-4 10 0 0,0-7-47 0 0,-2-7-34 0 0,-1 0 1 0 0,0 0-1 0 0,1 0 1 0 0,-1 0-1 0 0,-1 1 1 0 0,1-1-1 0 0,0 0 1 0 0,-1 0-1 0 0,0 1 0 0 0,0 1-7 0 0,0 41 71 0 0,0-45-67 0 0,0 1 1 0 0,0-1-1 0 0,0 1 0 0 0,0-1 0 0 0,1 1 1 0 0,-1-1-1 0 0,0 0 0 0 0,1 1 1 0 0,-1-1-1 0 0,1 1-4 0 0,5 6 13 0 0,-1 1-23 0 0,-3 3 44 0 0,-2 9 57 0 0,0-10-70 0 0,0-8 8 0 0,0-3-90 0 0,0 0-47 0 0,0 0 32 0 0,0 0-76 0 0,0 0-87 0 0,0 0 70 0 0,0 0-40 0 0,0 0-42 0 0,0 0-41 0 0,0 0-36 0 0,0 0-33 0 0,0 0-235 0 0,0 0-54 0 0,0 0-769 0 0,0 0-606 0 0,0 0-1150 0 0</inkml:trace>
  <inkml:trace contextRef="#ctx0" brushRef="#br0" timeOffset="316.54">1 364 8288 0 0,'0'0'190'0'0,"0"0"28"0"0,0 0 7 0 0,2 0-33 0 0,12-3-153 0 0,5-6-16 0 0,-9 5 48 0 0,-5 2 51 0 0,-1 3 52 0 0,3 0 172 0 0,1-1 36 0 0,-1-1-42 0 0,0 0-37 0 0,0 0-35 0 0,5-1 178 0 0,0-1-94 0 0,0-1-32 0 0,-6 3-155 0 0,0 0 0 0 0,0 0-1 0 0,0 0 1 0 0,4 1-165 0 0,16-2 465 0 0,11-6 167 0 0,-2-1-119 0 0,-27 8-444 0 0,17-4 188 0 0,0-1 0 0 0,-1-1 0 0 0,6-3-257 0 0,-12 3 101 0 0,11-5 32 0 0,1 2-35 0 0,1 3-29 0 0,-20 5-46 0 0,0 0 1 0 0,0-1 0 0 0,2-2-24 0 0,38-11 61 0 0,-1 0-58 0 0,-41 13-14 0 0,-2 1-28 0 0,-2 0-29 0 0,0 0-44 0 0,0 1-23 0 0,-1 0-44 0 0,0 0-51 0 0,0 0-58 0 0,0 0-60 0 0,0 1-57 0 0,-1-1-51 0 0,1 1-45 0 0,0 0-149 0 0,0-1-44 0 0,1 1-182 0 0,2 0-485 0 0,-7 0 1346 0 0</inkml:trace>
  <inkml:trace contextRef="#ctx0" brushRef="#br0" timeOffset="717.67">752 29 6568 0 0,'0'0'190'0'0,"0"0"57"0"0,0 0 129 0 0,0 2 52 0 0,0 1-374 0 0,-1 1 69 0 0,1 4 185 0 0,1 12 594 0 0,0-14-672 0 0,0-2-64 0 0,4 5 53 0 0,1 1 89 0 0,-3 3 81 0 0,-3-6-176 0 0,1-1-33 0 0,6 10 268 0 0,-1-4-120 0 0,-2-2-45 0 0,0-1-101 0 0,3 5 33 0 0,3 4 24 0 0,-5-5-41 0 0,-3-1 16 0 0,0 2 64 0 0,-2-7-157 0 0,1 0 0 0 0,0 0-1 0 0,0 0 1 0 0,1 0 0 0 0,1 2-121 0 0,2 8 183 0 0,0 12 66 0 0,6-7-51 0 0,-6 7-8 0 0,6 3 13 0 0,-11-30-192 0 0,7 22 223 0 0,-3-13-78 0 0,1 0 34 0 0,-3-4-34 0 0,0 1-34 0 0,-2 1-9 0 0,-1 3 13 0 0,0-3-25 0 0,1 1 16 0 0,0-8-94 0 0,0 0 1 0 0,0 1-1 0 0,0-1 0 0 0,0 0 1 0 0,0 0-1 0 0,0 0 0 0 0,1 0 1 0 0,-1 0-1 0 0,1 0 0 0 0,-1-1 1 0 0,1 2-24 0 0,4 5 76 0 0,-4-7-58 0 0,0 1-1 0 0,0-1 0 0 0,0 1 1 0 0,-1-1-1 0 0,1 1 1 0 0,0-1-1 0 0,-1 1 0 0 0,1-1 1 0 0,-1 1-1 0 0,1 0 0 0 0,-1-1 1 0 0,0 1-1 0 0,0 0 0 0 0,0 0-17 0 0,0 2 41 0 0,-1 1 72 0 0,0-2 46 0 0,-2 5 273 0 0,0-5-219 0 0,2-1-146 0 0,0-1-38 0 0,-1 1-48 0 0,1-1-56 0 0,-2 2 235 0 0,3-3-12 0 0,0 0-52 0 0,0-3-28 0 0,-1-17 59 0 0,1 14-112 0 0,-1-1 0 0 0,1 1 0 0 0,0-1 0 0 0,0 0-1 0 0,1 1 1 0 0,0-1 0 0 0,0 1 0 0 0,1-2-15 0 0,1-1 5 0 0,1-4-8 0 0,1-1 0 0 0,0 1 0 0 0,7-12 3 0 0,2 7-86 0 0,20-16-175 0 0,-20 22 174 0 0,-4 0-18 0 0,-7 9 61 0 0,0 0 0 0 0,0 0 0 0 0,0 1-1 0 0,0-1 1 0 0,0 1 0 0 0,3-2 44 0 0,14-5-150 0 0,0 0 35 0 0,17-5-30 0 0,-36 13 141 0 0,1 1 0 0 0,-1 0-1 0 0,0-1 1 0 0,0 1-1 0 0,0 0 1 0 0,0 0-1 0 0,0 0 1 0 0,0 0-1 0 0,0 0 1 0 0,0 0-1 0 0,1 0 1 0 0,-1 0-1 0 0,0 1 1 0 0,0-1-1 0 0,0 0 1 0 0,0 1-1 0 0,0-1 1 0 0,0 1-1 0 0,0-1 1 0 0,0 1 0 0 0,0-1-1 0 0,0 1 1 0 0,0-1-1 0 0,-1 1 1 0 0,2 1 4 0 0,5 2-29 0 0,13 6-57 0 0,7 2 45 0 0,-24-11 41 0 0,-1 1 0 0 0,1-1 0 0 0,-1 1 0 0 0,1 0 0 0 0,-1 0 0 0 0,0 0 0 0 0,0 0 0 0 0,0 0 0 0 0,0 1 0 0 0,0-1 0 0 0,0 1 0 0 0,0-1-1 0 0,-1 1 1 0 0,4 7 0 0 0,-4-7 0 0 0,0-1 0 0 0,0 0 0 0 0,0 1 0 0 0,1-1 0 0 0,-1 0 0 0 0,1 0 0 0 0,-1 0 0 0 0,1 0 0 0 0,0 0 0 0 0,2 3 0 0 0,1 1 0 0 0,-1 0 0 0 0,-1 0 0 0 0,1 0 0 0 0,-1 0 0 0 0,0 1 0 0 0,0-1 0 0 0,-2-5 0 0 0,-1 1 0 0 0,1-1 0 0 0,-1 0 0 0 0,0 1 0 0 0,1-1 0 0 0,-1 1 0 0 0,0-1 0 0 0,0 1 0 0 0,0-1 0 0 0,0 1 0 0 0,0-1 0 0 0,0 1 0 0 0,0-1 0 0 0,0 1 0 0 0,0-1 0 0 0,0 1 0 0 0,1-1 0 0 0,-1 1 0 0 0,0-1 0 0 0,1 0 0 0 0,-1 1 0 0 0,5 6 1 0 0,-4-7 3 0 0,0 1-1 0 0,0-1 1 0 0,0 1 0 0 0,0-1 0 0 0,0 1 0 0 0,-1-1-1 0 0,1 1 1 0 0,-1 0 0 0 0,1-1 0 0 0,-1 1-1 0 0,0-1 1 0 0,1 1 0 0 0,-1 0 0 0 0,0 0-4 0 0,0 0 1 0 0,0 0 0 0 0,0 0 0 0 0,1 0 0 0 0,-1 0 0 0 0,1 0 0 0 0,-1 0 0 0 0,1-1 0 0 0,0 1 0 0 0,0 0 0 0 0,0 0 0 0 0,0 0 0 0 0,0 0-1 0 0,0-1-1 0 0,0 1 0 0 0,0-1 0 0 0,0 1 0 0 0,0-1 0 0 0,-1 1 0 0 0,1-1 0 0 0,-1 1 0 0 0,1-1 0 0 0,-1 1 0 0 0,0 0 0 0 0,1-1 0 0 0,-1 1 1 0 0,2 3-63 0 0,9 6-49 0 0,-8-8-15 0 0,-3-3 89 0 0,0 0-20 0 0,0 0-27 0 0,0 0-46 0 0,0 0-20 0 0,0 0-46 0 0,0 0-52 0 0,0 0-59 0 0,0 0-63 0 0,0 0-59 0 0,0 0-52 0 0,0 0-46 0 0,0 0-157 0 0,0 0-45 0 0,0 0-190 0 0,0 0-508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51.4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201 18 9384 0 0,'0'0'208'0'0,"0"0"33"0"0,0-3 16 0 0,0 2-238 0 0,0 1 0 0 0,0-1 0 0 0,0 0 0 0 0,0 0 0 0 0,0 1 0 0 0,-1-1 0 0 0,1 0 0 0 0,0 1 0 0 0,0-1 0 0 0,0 0 0 0 0,-1 1 0 0 0,1-1-1 0 0,0 0 1 0 0,-1 1 0 0 0,1-1-19 0 0,-2 0-39 0 0,0 0 71 0 0,-1 1 58 0 0,0-1 49 0 0,-3 1 147 0 0,-10 0 483 0 0,11 1-539 0 0,0 0-56 0 0,2 0-104 0 0,-5 3 67 0 0,-7 3 37 0 0,5 0-11 0 0,1-1 57 0 0,5-2-70 0 0,-1 0 34 0 0,3-1-117 0 0,-25 25 544 0 0,15-15-385 0 0,2 3-45 0 0,3-1-105 0 0,-2 4 79 0 0,0-4-56 0 0,6-11-74 0 0,1 0-1 0 0,0 0 1 0 0,0 0 0 0 0,0 1 0 0 0,0-1-1 0 0,0 3-24 0 0,0 9 89 0 0,2-9-50 0 0,1-4-27 0 0,-1-1 1 0 0,0 0-1 0 0,0 0 0 0 0,0 0 1 0 0,-1 1-1 0 0,1-1 0 0 0,0 0 1 0 0,-1 0-1 0 0,0 0 1 0 0,0 1-13 0 0,1-2 4 0 0,-6 14 57 0 0,12 0-46 0 0,-6-14-15 0 0,1 1 0 0 0,0 1 0 0 0,0-1 0 0 0,0 0 0 0 0,-1 0 0 0 0,1 1 0 0 0,-1-1 0 0 0,0 0 0 0 0,0 1 0 0 0,0-2 0 0 0,0 0 0 0 0,0 0 0 0 0,0 0 0 0 0,0 0 0 0 0,1 0 0 0 0,-1 1 0 0 0,0-1 0 0 0,0 0 0 0 0,1 0 0 0 0,-1 0 0 0 0,0 0 0 0 0,1 0 0 0 0,-1-1 0 0 0,1 1 0 0 0,-1 0 0 0 0,1 0 0 0 0,0 0 0 0 0,-1 0 0 0 0,1 0 0 0 0,0-1 0 0 0,0 1 0 0 0,0 0 0 0 0,-1-1 0 0 0,1 1 0 0 0,0-1 0 0 0,1 1 0 0 0,11 5 0 0 0,-8 0 3 0 0,-5-5-1 0 0,0-1 0 0 0,0 1 0 0 0,1-1 0 0 0,-1 1 0 0 0,0-1 0 0 0,1 0 0 0 0,-1 1 0 0 0,0-1 0 0 0,1 1 0 0 0,-1-1 0 0 0,0 0 0 0 0,1 0 0 0 0,-1 1 0 0 0,1-1 0 0 0,-1 0 0 0 0,1 0 0 0 0,-1 1 0 0 0,1-1 0 0 0,-1 0 0 0 0,1 0 0 0 0,-1 0 0 0 0,0 0 0 0 0,1 0-1 0 0,0 1 1 0 0,-1-1 0 0 0,1 0 0 0 0,-1 0 0 0 0,1 0 0 0 0,-1-1 0 0 0,1 1 0 0 0,-1 0 0 0 0,1 0-2 0 0,19 1 66 0 0,23-2 168 0 0,-29-2-192 0 0,-7 1-9 0 0,-1-1 1 0 0,0 0 0 0 0,0 0 0 0 0,0 0 0 0 0,0-1 0 0 0,-1 0-1 0 0,4-3-32 0 0,13-13 77 0 0,-2-2-35 0 0,2 0-41 0 0,-18 17-1 0 0,0-1 0 0 0,0 0 0 0 0,0 0 0 0 0,0 0 0 0 0,-1 0 1 0 0,0-1-2 0 0,0 1 10 0 0,-2 3 8 0 0,0 0 0 0 0,0 0 1 0 0,-1 0-1 0 0,1-1 0 0 0,-1 1 1 0 0,0 0-1 0 0,0 0 0 0 0,0-1 0 0 0,0 1 1 0 0,-1-1-19 0 0,1-8 44 0 0,0 11-44 0 0,-1-1 1 0 0,1 0 0 0 0,0 1-1 0 0,0-1 1 0 0,-1 0 0 0 0,1 1-1 0 0,-1-1 1 0 0,1 1 0 0 0,-1-1-1 0 0,0 0 1 0 0,0 1 0 0 0,0 0 0 0 0,0-1-1 0 0,0 1 0 0 0,-4-8-11 0 0,1-2-28 0 0,3 10 35 0 0,1 0-1 0 0,0 0 1 0 0,-1 0-1 0 0,1 0 1 0 0,-1 0-1 0 0,1 0 1 0 0,-1 0-1 0 0,0 0 1 0 0,0 0-1 0 0,1 0 1 0 0,-1 0-1 0 0,0 0 1 0 0,0 0-1 0 0,0 0 1 0 0,0 1-1 0 0,0-1 1 0 0,0 0-1 0 0,0 0 5 0 0,-10-4-167 0 0,9 4 117 0 0,-1 0 1 0 0,1 0 0 0 0,0 0 0 0 0,0 0-1 0 0,0-1 1 0 0,0 1 0 0 0,0-1 0 0 0,0 0 0 0 0,0 1 49 0 0,-3-4-73 0 0,2 3-29 0 0,0 0-36 0 0,1 1-66 0 0,0 0-26 0 0,0 0-64 0 0,0 0-74 0 0,-1 0-80 0 0,1 0-70 0 0,-1 0-91 0 0,1-1-100 0 0,-1 1-106 0 0,-3-3-875 0 0,-3-4-953 0 0,8 7 2316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52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7424 0 0,'0'0'166'0'0,"0"0"29"0"0,0 0 12 0 0,3 0-34 0 0,4 2-116 0 0,-3 3 107 0 0,-2-2-20 0 0,1 1 47 0 0,0-2-1 0 0,0 0-15 0 0,1 0-6 0 0,-3 0 8 0 0,0 0-17 0 0,0 0 51 0 0,-1 2 62 0 0,0 1 73 0 0,0 0-150 0 0,6 7 568 0 0,-3-7-487 0 0,-1-1-135 0 0,-1-3-116 0 0,0 1-37 0 0,1 3 162 0 0,-1 0 0 0 0,0-1 0 0 0,-1 1 0 0 0,1 0 0 0 0,-1 0 0 0 0,0 0 0 0 0,0 0-1 0 0,-1-1 1 0 0,1 2-151 0 0,-1 7 434 0 0,2-10-175 0 0,1 2-113 0 0,0-2-84 0 0,7 22 127 0 0,-7-11-77 0 0,-2-12-99 0 0,0 0 1 0 0,0-1-1 0 0,1 1 1 0 0,-1 0-1 0 0,0-1 1 0 0,1 1-1 0 0,-1-1 1 0 0,1 1-1 0 0,0 0 1 0 0,-1-1-1 0 0,1 1 1 0 0,0-1-1 0 0,0 0 1 0 0,0 1-14 0 0,4 6 52 0 0,0 3 8 0 0,-4-9-49 0 0,0 0 0 0 0,0 1 0 0 0,0-1 0 0 0,1 0 0 0 0,-1 0 0 0 0,1 0 0 0 0,-1 0 0 0 0,1 0 0 0 0,0 0-11 0 0,0 1 15 0 0,0-1 1 0 0,0 1 0 0 0,0 0 0 0 0,0 0 0 0 0,0 0 0 0 0,0 2-16 0 0,5 9 110 0 0,4-5 57 0 0,2-2 46 0 0,-2-1-37 0 0,-3-3-65 0 0,0 0 34 0 0,1-2-64 0 0,3 0-46 0 0,6-2-44 0 0,-1 0 13 0 0,-7 1 0 0 0,-7 1 11 0 0,0-1 0 0 0,0 0-1 0 0,-1 0 1 0 0,1 0 0 0 0,0 0-1 0 0,0 0 1 0 0,0 0 0 0 0,0-1 0 0 0,-1 0-1 0 0,1 1 1 0 0,1-2-15 0 0,4-11 66 0 0,11-1 11 0 0,6-5 52 0 0,-13 4-79 0 0,-7 5-11 0 0,-4 7-35 0 0,0 1 0 0 0,0 0 0 0 0,0-1 0 0 0,0 1 0 0 0,1 0 0 0 0,-1 0-1 0 0,1 0 1 0 0,0 0 0 0 0,-1 0-4 0 0,1 1 3 0 0,-1 0 1 0 0,0 0-1 0 0,1-1 0 0 0,-1 1 0 0 0,0 0 0 0 0,0-1 1 0 0,0 1-1 0 0,0-1 0 0 0,0 1 0 0 0,0-1 0 0 0,-1 1 1 0 0,1-1-1 0 0,-1 0 0 0 0,1 1 0 0 0,-1-1 0 0 0,1 0 1 0 0,-1 1-1 0 0,0-1 0 0 0,0 0 0 0 0,0 0-3 0 0,1 0 4 0 0,-1 0 0 0 0,0 1 0 0 0,0-1 0 0 0,1 0 0 0 0,-1 0 0 0 0,1 1 0 0 0,-1-1 0 0 0,1 0 0 0 0,0 1 0 0 0,-1-1 0 0 0,1 0 0 0 0,0 1 0 0 0,0-1-4 0 0,0 1 0 0 0,0-1 0 0 0,0 1 0 0 0,0-1 0 0 0,0 0 1 0 0,0 1-1 0 0,-1-1 0 0 0,1 0 0 0 0,-1 0 0 0 0,1 1 0 0 0,-1-1 0 0 0,0 0 0 0 0,0 0 0 0 0,0 0 0 0 0,0 0 0 0 0,0 1 0 0 0,0 0 0 0 0,0 1 0 0 0,0-1 0 0 0,0 0 0 0 0,0 0 0 0 0,0 1 0 0 0,1-1 0 0 0,-1 0 0 0 0,0 0 0 0 0,0 1 0 0 0,1-1 0 0 0,-1 0 0 0 0,0 1 0 0 0,1-1 0 0 0,-1 0 0 0 0,0 1 0 0 0,1-1 0 0 0,-1 0 0 0 0,1 1 0 0 0,-1-1 0 0 0,1 1 0 0 0,-1-1 0 0 0,1 1 0 0 0,0-1 0 0 0,-1 1 0 0 0,1 0 0 0 0,0-1 0 0 0,8-8 0 0 0,-8 9 0 0 0,-1-1-1 0 0,1 1 0 0 0,-1 0 0 0 0,1-1 0 0 0,0 1 0 0 0,-1 0 0 0 0,1 0 0 0 0,0-1 0 0 0,-1 1 0 0 0,1 0 0 0 0,0 0 0 0 0,0 0 0 0 0,-1 0 0 0 0,1 0 0 0 0,0 0 1 0 0,12 4-128 0 0,-12-4 120 0 0,1 1 1 0 0,-1 0-1 0 0,0 0 1 0 0,0 0-1 0 0,-1 0 1 0 0,1 1-1 0 0,0-1 1 0 0,0 0-1 0 0,0 0 1 0 0,-1 0-1 0 0,1 1 8 0 0,9 13-54 0 0,-7-12 43 0 0,-1 0 1 0 0,1 0 0 0 0,-1 0 0 0 0,0 1 0 0 0,0-1 0 0 0,0 2 10 0 0,0-2 1 0 0,0 1 0 0 0,0-1 0 0 0,0 1 1 0 0,0-1-1 0 0,1 0 0 0 0,0 1-1 0 0,11 9 37 0 0,-9-9-35 0 0,-1 0 1 0 0,1 1 0 0 0,-1 0 0 0 0,1 0 0 0 0,-1 0 0 0 0,1 2-3 0 0,4 9-39 0 0,-4-14 15 0 0,2-1 6 0 0,14 9 2 0 0,19 12 17 0 0,-32-18-2 0 0,-6-2 3 0 0,0-1-1 0 0,0 0 1 0 0,1 0-1 0 0,-1 0 1 0 0,0 0-1 0 0,1 0 1 0 0,-1 0-1 0 0,2 0-1 0 0,-3-1 5 0 0,1 0-1 0 0,-1 0 0 0 0,0 0 0 0 0,1 0 0 0 0,-1 0 1 0 0,0-1-1 0 0,0 1 0 0 0,1 0 0 0 0,-1-1 1 0 0,0 1-1 0 0,1-1 0 0 0,-1 1 0 0 0,0-1-4 0 0,7-4 12 0 0,-6 4-8 0 0,-1 0 0 0 0,0 0 0 0 0,1 1 0 0 0,-1-1 0 0 0,1 0 0 0 0,-1 1-1 0 0,1-1 1 0 0,0 0 0 0 0,-1 1 0 0 0,1 0 0 0 0,0-1 0 0 0,-1 1 0 0 0,1 0 0 0 0,0 0-4 0 0,0 0 1 0 0,-1 0-1 0 0,1 0 1 0 0,0-1 0 0 0,-1 1 0 0 0,1 0-1 0 0,0-1 1 0 0,-1 1 0 0 0,1-1 0 0 0,-1 0-1 0 0,1 0 1 0 0,-1 1 0 0 0,1-1-1 0 0,-1 0 1 0 0,1 0-1 0 0,6-4 0 0 0,5-1 23 0 0,-7-4 88 0 0,4 4 10 0 0,-5-4-8 0 0,2 5-42 0 0,-6 5-67 0 0,-1 0-1 0 0,0 0 0 0 0,1-1 0 0 0,-1 1 1 0 0,1 0-1 0 0,-1-1 0 0 0,1 1 1 0 0,-1 0-1 0 0,0-1 0 0 0,1 1 0 0 0,-1 0 1 0 0,0-1-1 0 0,0 1 0 0 0,1-1 1 0 0,-1 1-1 0 0,0-1 0 0 0,0 1 0 0 0,1-1 1 0 0,-1 1-1 0 0,0 0 0 0 0,0-1 1 0 0,0 1-1 0 0,0-1 0 0 0,0 1 0 0 0,0-1 1 0 0,0 1-1 0 0,0-1 0 0 0,0 1 1 0 0,0-1-1 0 0,0 0 0 0 0,0 1 0 0 0,0-1-3 0 0,1-17 71 0 0,-1-12 25 0 0,-4 14-103 0 0,0 8-14 0 0,-3-7 58 0 0,1 5-86 0 0,3 6-15 0 0,-1 0-34 0 0,0-1-42 0 0,0 1-47 0 0,3 2 192 0 0,0 1-38 0 0,-1-1-37 0 0,0 1-39 0 0,1-1-40 0 0,-1 0-40 0 0,0 0-41 0 0,0 0-42 0 0,0 0-42 0 0,0 0-44 0 0,0 0-44 0 0,0 0-45 0 0,0 0-46 0 0,0 0-46 0 0,0 0-47 0 0,0 0-48 0 0,-4-4-1331 0 0,-4-4-1111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52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352 97 5456 0 0,'0'0'158'0'0,"2"-3"-4"0"0,5-3-102 0 0,-3 1 30 0 0,-2 3 85 0 0,-1 2 194 0 0,-1-3 330 0 0,0-23 577 0 0,0 17-894 0 0,0 2-56 0 0,0 4 183 0 0,0 3-11 0 0,-3-3-10 0 0,-10-7-35 0 0,0 4-18 0 0,10 2-270 0 0,-2-2 110 0 0,-1 4-138 0 0,-3 1 63 0 0,-30 0 612 0 0,23 1-511 0 0,6 1-152 0 0,2-1-80 0 0,0 3 79 0 0,-6 2-61 0 0,-2 0 9 0 0,3 1 6 0 0,5-3-46 0 0,-21 14 54 0 0,15-6-25 0 0,9-5-65 0 0,3-5-12 0 0,0 1 0 0 0,0-1 0 0 0,0 1 1 0 0,1 0-1 0 0,-1 0 0 0 0,0 0 0 0 0,1 0 0 0 0,0 0 1 0 0,-1 0-1 0 0,1 0 0 0 0,0 0 0 0 0,0 0 1 0 0,0 1-1 0 0,0-1 0 0 0,1 0 0 0 0,-1 1 0 0 0,1-1 1 0 0,-1 2-1 0 0,1 10 0 0 0,1 22 0 0 0,0-34 0 0 0,-1 0 0 0 0,1 0 0 0 0,-1 1 0 0 0,1-1 0 0 0,0 0 0 0 0,0 0 0 0 0,0 0 0 0 0,0 0 0 0 0,1 0 0 0 0,-1 0 0 0 0,0 0 0 0 0,1 0 0 0 0,0 1 0 0 0,1 0 0 0 0,-1 0 0 0 0,1 0 0 0 0,-1 0 0 0 0,0 0 0 0 0,0 1 0 0 0,0 1 0 0 0,0-2 0 0 0,0 1 0 0 0,0-1 0 0 0,0 0 0 0 0,0 1 0 0 0,1-1 0 0 0,0 1 0 0 0,4 2 0 0 0,0 0 0 0 0,0 0 0 0 0,1 0 0 0 0,0-1 0 0 0,0 0 0 0 0,14 8 0 0 0,-9-4 0 0 0,-5-2 0 0 0,0-1 0 0 0,1-1 0 0 0,0 0 0 0 0,0 0 0 0 0,1-1 0 0 0,1 1 0 0 0,8-1 0 0 0,-15-3 0 0 0,0-1 0 0 0,1 1 0 0 0,-1 0 0 0 0,0 1 0 0 0,0-1 0 0 0,0 1 0 0 0,0 0 0 0 0,0 0 0 0 0,0 0 0 0 0,-1 0 0 0 0,1 1 0 0 0,-1 0 0 0 0,1-1 0 0 0,2 4 0 0 0,6 8 0 0 0,-8-9 0 0 0,1-1 0 0 0,0 1 0 0 0,-1-1 0 0 0,1 1 0 0 0,1-1 0 0 0,1 1 0 0 0,18 7 37 0 0,-18-8-2 0 0,-1-1 5 0 0,-5-3-35 0 0,-1 0 1 0 0,1 0-1 0 0,-1 0 0 0 0,1 0 0 0 0,-1 0 0 0 0,1 1 0 0 0,-1-1 0 0 0,0 0 0 0 0,1 0 0 0 0,-1 1 0 0 0,1-1 0 0 0,-1 0 1 0 0,0 0-1 0 0,1 1 0 0 0,-1-1 0 0 0,0 1 0 0 0,1-1 0 0 0,-1 0 0 0 0,0 1 0 0 0,0-1 0 0 0,1 0 0 0 0,-1 1 0 0 0,0-1 0 0 0,0 1 1 0 0,0-1-1 0 0,0 1 0 0 0,1-1 0 0 0,-1 1 0 0 0,0-1 0 0 0,0 1 0 0 0,0-1 0 0 0,0 1 0 0 0,0-1 0 0 0,0 1 0 0 0,0-1 1 0 0,0 1-6 0 0,0 1 149 0 0,0-2 124 0 0,-3 3 58 0 0,-11 8 55 0 0,-3-2-67 0 0,9-7-203 0 0,1 0 0 0 0,-1 0 0 0 0,1-1 1 0 0,-1 0-1 0 0,1 0 0 0 0,-1-1 0 0 0,-1 0-116 0 0,-6 0-143 0 0,0 0 78 0 0,1 0 66 0 0,-1 0 56 0 0,-14 0 173 0 0,-38 0 485 0 0,47 0-571 0 0,-1 0-89 0 0,9 0-78 0 0,-1 0-49 0 0,1 0-56 0 0,-1 0-62 0 0,0 0-91 0 0,0 0-87 0 0,-1 0-95 0 0,1 0-104 0 0,-1 0-111 0 0,0 0-119 0 0,7 0 350 0 0,1 0-32 0 0,-1 0-34 0 0,0 0-34 0 0,-4 0-1484 0 0,-8 0-1154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54.2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18 6648 0 0,'0'0'149'0'0,"0"0"23"0"0,0 0 12 0 0,-3 0-25 0 0,-10-3-127 0 0,4-4-12 0 0,5 3 52 0 0,2 3 169 0 0,0 0-52 0 0,1 0-46 0 0,-1 1-37 0 0,-2-1 35 0 0,-1 2-40 0 0,3-1-36 0 0,1 1 42 0 0,-5-1 149 0 0,1 1-52 0 0,0 1-8 0 0,-2 2 49 0 0,0 0 36 0 0,0-1-35 0 0,1-2 21 0 0,-2 0 74 0 0,0 0-135 0 0,1 2-36 0 0,-5 8 92 0 0,-6 3-7 0 0,13-12-200 0 0,5-2-42 0 0,-1 1 0 0 0,0-1-1 0 0,1 0 1 0 0,-1 1 0 0 0,0-1 0 0 0,1 0 0 0 0,-1 1 0 0 0,1-1 0 0 0,-1 1-1 0 0,1-1 1 0 0,-1 1 0 0 0,1-1 0 0 0,-1 1 0 0 0,1-1 0 0 0,-1 1 0 0 0,1-1 0 0 0,0 1-1 0 0,-1 0 1 0 0,1-1 0 0 0,0 1 0 0 0,-1-1 0 0 0,1 1-13 0 0,-2 4 52 0 0,-11 11 116 0 0,-1 0-78 0 0,9-5-72 0 0,4-9-10 0 0,0 1 1 0 0,0-1-1 0 0,0 0 1 0 0,-1 0-1 0 0,1 0 0 0 0,0 0 1 0 0,-1 0-1 0 0,0 0 1 0 0,0 0-9 0 0,1 0 5 0 0,-1 0 1 0 0,0 0 0 0 0,0 0 0 0 0,1 0 0 0 0,0 0-1 0 0,-1 0 1 0 0,0 1-6 0 0,-1 12 82 0 0,1 4 3 0 0,-7 1-29 0 0,7-16-39 0 0,2-4-15 0 0,0 0 1 0 0,-1 1-1 0 0,1-1 1 0 0,0 0-1 0 0,0 1 1 0 0,0-1-1 0 0,0 0 1 0 0,-1 1-1 0 0,1-1 1 0 0,0 0 0 0 0,0 1-1 0 0,0-1 1 0 0,0 0-1 0 0,0 1 1 0 0,0-1-1 0 0,0 0 1 0 0,0 1-1 0 0,0-1 1 0 0,0 1-1 0 0,0-1 1 0 0,0 0-1 0 0,0 1 1 0 0,0-1 0 0 0,1 0-1 0 0,-1 1 1 0 0,0-1-1 0 0,0 0 1 0 0,0 0-1 0 0,0 1 1 0 0,1-1-1 0 0,-1 1-2 0 0,3 5 33 0 0,2 4 11 0 0,-2-4 12 0 0,2 4 37 0 0,6 11 27 0 0,-5-11-7 0 0,1-4-44 0 0,-5-5-63 0 0,0 0 1 0 0,0 0-1 0 0,0-1 0 0 0,0 1 1 0 0,0-1-1 0 0,0 1 1 0 0,0-1-1 0 0,0 1 0 0 0,0-1 1 0 0,0 0-7 0 0,8 2 42 0 0,1 8 38 0 0,9-6-7 0 0,4-3 85 0 0,-1-1 1 0 0,11-2-159 0 0,-16-1 50 0 0,-4-3-3 0 0,-13 5-40 0 0,0 0 1 0 0,1 0-1 0 0,-1 1 1 0 0,1-1-1 0 0,-1 0 0 0 0,1 1 1 0 0,-1-1-1 0 0,1 1 1 0 0,0 0-1 0 0,-1-1 1 0 0,1 1-1 0 0,-1 0 1 0 0,1 0-8 0 0,13-3 55 0 0,1-10-19 0 0,1 0 25 0 0,-10 9-48 0 0,-4 3-6 0 0,0 0 1 0 0,-1 0-1 0 0,1-1 1 0 0,0 1-1 0 0,0-1 0 0 0,-1 0 1 0 0,0 1-1 0 0,1-1 1 0 0,-1-1-1 0 0,0 1 1 0 0,0 0-1 0 0,0 0 1 0 0,0-1-1 0 0,0 1 1 0 0,0-2-8 0 0,-1 3 7 0 0,-1-1-1 0 0,1 0 1 0 0,-1 1 0 0 0,1-1-1 0 0,-1 0 1 0 0,0 1 0 0 0,0-1-1 0 0,0 0 1 0 0,0 0 0 0 0,0 1-7 0 0,1-10 37 0 0,0-20 14 0 0,-6 11 21 0 0,1 15-61 0 0,-2-1 5 0 0,0-4 42 0 0,5 8-165 0 0,0-1 37 0 0,-2-2 20 0 0,-1-1 97 0 0,-7-8 194 0 0,6 9-208 0 0,2 0-58 0 0,-1 1-60 0 0,0 0-72 0 0,1 0-88 0 0,0 1 9 0 0,0 0-56 0 0,0 0-62 0 0,1 1-66 0 0,-1-1-72 0 0,0 0-76 0 0,1 0-83 0 0,-1 1-86 0 0,-3-5-984 0 0,-4-2-979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1 129 6296 0 0,'0'0'184'0'0,"0"0"-48"0"0,0 0-14 0 0,0 0 38 0 0,0 0 126 0 0,0 0 236 0 0,0 0 20 0 0,0 0-20 0 0,0 2-87 0 0,0-1-418 0 0,0-1 0 0 0,0 1-1 0 0,-1-1 1 0 0,1 1 0 0 0,1-1 0 0 0,-1 0 0 0 0,0 1 0 0 0,0-1-1 0 0,0 1 1 0 0,0-1 0 0 0,0 1 0 0 0,0-1 0 0 0,0 0-1 0 0,1 1 1 0 0,-1-1 0 0 0,0 0 0 0 0,0 1 0 0 0,0-1-1 0 0,1 1 1 0 0,-1-1 0 0 0,0 0 0 0 0,1 0 0 0 0,-1 1-1 0 0,0-1 1 0 0,1 0 0 0 0,-1 1 0 0 0,0-1 0 0 0,1 0 0 0 0,-1 0-1 0 0,0 0 1 0 0,1 1-17 0 0,6 3 274 0 0,-2 7 111 0 0,2-6-149 0 0,-7-5-221 0 0,1 0-1 0 0,-1 0 1 0 0,1 1 0 0 0,-1-1 0 0 0,1 0 0 0 0,-1 0-1 0 0,0 1 1 0 0,1-1 0 0 0,-1 0 0 0 0,0 1 0 0 0,1-1-1 0 0,-1 1 1 0 0,0-1 0 0 0,1 0 0 0 0,-1 1 0 0 0,0-1-1 0 0,0 1 1 0 0,0-1 0 0 0,1 1 0 0 0,-1-1 0 0 0,0 1-1 0 0,0-1 1 0 0,0 1 0 0 0,0-1 0 0 0,0 1 0 0 0,0-1-1 0 0,0 1 1 0 0,0-1 0 0 0,0 1 0 0 0,0-1 0 0 0,0 1-1 0 0,0 0-14 0 0,2 12 292 0 0,4-2-61 0 0,-1-3-72 0 0,-2-3-35 0 0,2 7 90 0 0,3 3 40 0 0,-8-14-225 0 0,1 0 0 0 0,-1 1 0 0 0,1-1 0 0 0,-1 1 0 0 0,0-1 0 0 0,1 1 1 0 0,-1-1-1 0 0,0 1 0 0 0,0-1 0 0 0,0 1-29 0 0,2 14 289 0 0,3-8-143 0 0,1 2 64 0 0,-3 4 54 0 0,-2-3-46 0 0,6 1 31 0 0,-6-10-219 0 0,0 0-1 0 0,-1-1 1 0 0,1 1 0 0 0,0-1 0 0 0,0 1 0 0 0,-1 0-1 0 0,1 0 1 0 0,-1-1 0 0 0,1 1 0 0 0,-1 0 0 0 0,0 0-1 0 0,0-1 1 0 0,1 1-30 0 0,0 10 159 0 0,6 0 16 0 0,-1 1-5 0 0,-5-2-19 0 0,1 1-8 0 0,4 0 17 0 0,1 1-2 0 0,-6-2-16 0 0,-1-10-132 0 0,0 0 1 0 0,0-1 0 0 0,0 1-1 0 0,0 0 1 0 0,0-1 0 0 0,1 1 0 0 0,-1 0-1 0 0,0 0 1 0 0,0-1 0 0 0,0 1-1 0 0,1-1 1 0 0,-1 1 0 0 0,0 0 0 0 0,0-1-1 0 0,1 1 1 0 0,-1 0 0 0 0,1-1-1 0 0,-1 1 1 0 0,1-1 0 0 0,-1 1 0 0 0,1-1-1 0 0,-1 1 1 0 0,1-1 0 0 0,-1 0 0 0 0,1 1-1 0 0,-1-1-10 0 0,1 1 9 0 0,0-1 1 0 0,-1 0-1 0 0,1 1 0 0 0,-1-1 0 0 0,1 1 1 0 0,-1-1-1 0 0,1 1 0 0 0,-1-1 0 0 0,1 1 1 0 0,-1-1-1 0 0,0 1 0 0 0,1 0 0 0 0,-1-1 0 0 0,0 1 1 0 0,1 0-1 0 0,-1-1 0 0 0,0 1 0 0 0,0 0 1 0 0,0-1-1 0 0,0 1 0 0 0,1 0 0 0 0,-1-1 0 0 0,0 1 1 0 0,0 0-1 0 0,0-1 0 0 0,-1 1-9 0 0,1 2 29 0 0,2 31 279 0 0,2-21-189 0 0,4-2-38 0 0,-6-8 31 0 0,-2-3-2 0 0,0 0-12 0 0,0 0-2 0 0,0 0 0 0 0,0 0 10 0 0,0 0 38 0 0,0 0 14 0 0,0 0 2 0 0,0 0-9 0 0,0 0-39 0 0,0 0-15 0 0,0-3-1 0 0,0-10-16 0 0,0 12-78 0 0,1-1 0 0 0,-2 1-1 0 0,1-1 1 0 0,0 1-1 0 0,0-1 1 0 0,0 1 0 0 0,-1 0-1 0 0,1-1 1 0 0,-1 1-1 0 0,1-1-1 0 0,-5-6 0 0 0,4 7 0 0 0,0-1 0 0 0,0 1 0 0 0,0-1 0 0 0,0 1 0 0 0,1-1 0 0 0,-1 1 0 0 0,0-1 0 0 0,1 1 0 0 0,-1-1 0 0 0,1 0 0 0 0,0 1 0 0 0,0-1 0 0 0,0 0 0 0 0,-1 0 0 0 0,2-4 0 0 0,-1 0 0 0 0,-1-1 0 0 0,1 1 0 0 0,-1 0 0 0 0,0 0 0 0 0,-1 0 0 0 0,1 0 0 0 0,-1 0 0 0 0,0 0 0 0 0,-1 0 0 0 0,0 0 0 0 0,0-1 0 0 0,1 3 5 0 0,0 0 0 0 0,0 0 0 0 0,0-1 0 0 0,1 1 0 0 0,-1-1 0 0 0,1 1 0 0 0,0-1 0 0 0,1 0 0 0 0,-1 1 0 0 0,1-1 0 0 0,0 0 0 0 0,0 1-1 0 0,0-2-4 0 0,0-71 64 0 0,0 75-63 0 0,1 0-1 0 0,-1 0 0 0 0,0 0 0 0 0,0 0 0 0 0,1 1 0 0 0,-1-1 0 0 0,1 0 0 0 0,-1 0 0 0 0,1 0 0 0 0,0 0 0 0 0,0 0 1 0 0,0 1-1 0 0,1-2 0 0 0,-1 1-1 0 0,0 1-1 0 0,0-1 1 0 0,-1 1 0 0 0,1-1 0 0 0,0 1 0 0 0,-1-1 0 0 0,1 1 0 0 0,-1-1 0 0 0,1 1-1 0 0,-1-1 1 0 0,0 0 0 0 0,0 1 0 0 0,0-2 1 0 0,0-4-26 0 0,0 4 22 0 0,0 1 0 0 0,0 0 0 0 0,0 0 0 0 0,0 0 0 0 0,0-1 0 0 0,1 1 0 0 0,-1 0 0 0 0,0 0 0 0 0,1 0-1 0 0,0-1 5 0 0,31-61 0 0 0,-19 48 0 0 0,-7 10 2 0 0,2-2-14 0 0,10-10-42 0 0,-2 5 1 0 0,-2 7 42 0 0,-9-4 11 0 0,24-6 0 0 0,-13 13 0 0 0,-15 3 0 0 0,0 0 0 0 0,0 0 0 0 0,-1 0 0 0 0,1 0 0 0 0,0 0 0 0 0,0 0 0 0 0,0 0 0 0 0,0 0 0 0 0,0 0 0 0 0,-1-1 0 0 0,1 1 0 0 0,0 0 0 0 0,0-1 0 0 0,0 1 0 0 0,0-1 0 0 0,3-5 0 0 0,-4 5 0 0 0,0 1 0 0 0,1-1-1 0 0,-1 1 1 0 0,0-1 0 0 0,1 1-1 0 0,-1 0 1 0 0,0-1 0 0 0,1 1-1 0 0,-1 0 1 0 0,0-1 0 0 0,1 1-1 0 0,-1 0 1 0 0,0-1 0 0 0,1 1-1 0 0,-1 0 1 0 0,1 0 0 0 0,-1-1-1 0 0,1 1 1 0 0,-1 0 0 0 0,1 0-1 0 0,-1 0 1 0 0,1 0 0 0 0,-1 0-1 0 0,1 0 1 0 0,-1 0 0 0 0,1-1-1 0 0,-1 2 1 0 0,1-1 0 0 0,-1 0-1 0 0,1 0 1 0 0,-1 0 0 0 0,1 0 0 0 0,13 0-42 0 0,22 0 26 0 0,-6 0-44 0 0,-28 0 60 0 0,-1 0 0 0 0,0 0 0 0 0,1 0 0 0 0,-1 0 0 0 0,1 0 0 0 0,-1 1 0 0 0,1-1 0 0 0,-1 1 0 0 0,1-1 0 0 0,-1 1 0 0 0,31 15 0 0 0,-28-14 0 0 0,0 2 0 0 0,7 19 0 0 0,2-7 0 0 0,3 0 0 0 0,-3 0 0 0 0,9 32 64 0 0,-12-32-64 0 0,-9-15 0 0 0,-1 1 0 0 0,1-1 0 0 0,-1 0 0 0 0,0 1 0 0 0,1-1 0 0 0,-1 1 0 0 0,0-1 0 0 0,0 1 0 0 0,0-1 0 0 0,0 1 0 0 0,0-1 2 0 0,0 0-1 0 0,0 0 0 0 0,0 0 1 0 0,0 1-1 0 0,0-1 0 0 0,0 0 1 0 0,0 0-1 0 0,1 0 0 0 0,-1 0 0 0 0,0 0 1 0 0,1 0-1 0 0,-1 0 0 0 0,1 0 1 0 0,0 0-1 0 0,-1 0 0 0 0,1 0 1 0 0,0 1-2 0 0,6 10 38 0 0,-6-7-20 0 0,0 0 1 0 0,-1 0-1 0 0,1 0 0 0 0,-1 0 0 0 0,0 2-18 0 0,0 15 78 0 0,0-10 2 0 0,-3 2-8 0 0,-2-6-31 0 0,4-7-34 0 0,0 0 0 0 0,0 1 1 0 0,0-1-1 0 0,1 1 0 0 0,-1-1 1 0 0,0 1-1 0 0,1 0 1 0 0,-1-1-1 0 0,1 1 0 0 0,0 0 1 0 0,-1-1-1 0 0,1 1 0 0 0,0 0 1 0 0,0 0-8 0 0,0 5 8 0 0,-1-5-7 0 0,1 0-1 0 0,0 0 0 0 0,0 0 0 0 0,0 1 0 0 0,1-1 1 0 0,-1 0-1 0 0,0 0 0 0 0,1 0 0 0 0,-1 0 0 0 0,1 1 0 0 0,4 6 0 0 0,-4-8 0 0 0,0 0 0 0 0,0 1 0 0 0,0-1 0 0 0,0 1 0 0 0,0-1 0 0 0,-1 1 0 0 0,1 0 0 0 0,-1-1 0 0 0,1 1 0 0 0,-1-1 0 0 0,0 1 0 0 0,1 0 0 0 0,-1-1 0 0 0,0 1 0 0 0,1 8 3 0 0,-2-1-9 0 0,-13 20 69 0 0,13-25-56 0 0,0 3-2 0 0,1 12 6 0 0,0-17 42 0 0,2 1 11 0 0,3 0-42 0 0,-5-2-19 0 0,1-1-1 0 0,-1 0 0 0 0,1 1 1 0 0,-1-1-1 0 0,1 0 0 0 0,-1 1 1 0 0,0-1-1 0 0,1 1 1 0 0,-1-1-1 0 0,0 1 0 0 0,1-1 1 0 0,-1 0-1 0 0,0 1 1 0 0,1-1-1 0 0,-1 1 0 0 0,0-1 1 0 0,0 1-1 0 0,0 0 0 0 0,0 0-2 0 0,3 34 72 0 0,-3-35-315 0 0,0 1 76 0 0,0-1 69 0 0,0 0 60 0 0,0 1 86 0 0,0 0 105 0 0,0 0 590 0 0,0 0-627 0 0,0-1-47 0 0,0 1-60 0 0,0-1-76 0 0,0 1-92 0 0,0-1-106 0 0,0 1-74 0 0,0 0-105 0 0,0-1-118 0 0,0 1 234 0 0,0-1-34 0 0,0 0-33 0 0,0 1-37 0 0,0-1-36 0 0,0 0-39 0 0,0 1-40 0 0,0-1-40 0 0,0 1-43 0 0,0-1-43 0 0,0 0-1500 0 0,0 0-1227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54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0 128 9672 0 0,'0'0'282'0'0,"0"0"-2"0"0,0 1-209 0 0,0 1-43 0 0,0 29-18 0 0,0-19 44 0 0,1-10 33 0 0,1 1 102 0 0,6 8 84 0 0,-4 3 88 0 0,-3 19 471 0 0,-1-30-762 0 0,3 12 309 0 0,8 0 57 0 0,-9-10-30 0 0,1 7-31 0 0,8 3 52 0 0,-9-13-27 0 0,-2 1-27 0 0,1 3-233 0 0,1 0-33 0 0,9 8 119 0 0,-9-11-24 0 0,-2-3-14 0 0,0 0-50 0 0,0 0-18 0 0,0 0-6 0 0,0 0-5 0 0,0 0-10 0 0,0 0-4 0 0,0 0 1 0 0,0 0 0 0 0,0-4-16 0 0,0 2-40 0 0,0 0-19 0 0,0-4 24 0 0,0-1 17 0 0,0-4 36 0 0,0-1-85 0 0,-1-10 3 0 0,5 8 23 0 0,1 6-30 0 0,-4 7-9 0 0,0 0 0 0 0,0-1 0 0 0,0 1 0 0 0,-1-1 0 0 0,1 1 1 0 0,0-1-1 0 0,-1 0 0 0 0,1 1 0 0 0,-1-1 0 0 0,1 0 0 0 0,-1 1 0 0 0,0-1 0 0 0,0 0 0 0 0,0 0 1 0 0,0 0-2 0 0,0-7 2 0 0,-1-13 14 0 0,5 7 23 0 0,25-30-28 0 0,0 11-10 0 0,-26 28-3 0 0,0 1 4 0 0,-1 0 1 0 0,1 1-1 0 0,-1-1 0 0 0,1 1 0 0 0,2-2-1 0 0,8-4-17 0 0,4 7-42 0 0,-1 3 59 0 0,45 0-87 0 0,-58 0 86 0 0,-1 0 0 0 0,0 0-1 0 0,0 0 1 0 0,1 1-1 0 0,-1-1 1 0 0,0 1 0 0 0,0 0-1 0 0,0 0 1 0 0,0-1 0 0 0,0 1-1 0 0,0 1 1 0 0,0-1-1 0 0,0 0 1 0 0,0 0 0 0 0,0 1-1 0 0,-1-1 1 0 0,2 2 1 0 0,2 3-13 0 0,0-1 0 0 0,-1 1 1 0 0,0 1-1 0 0,3 4 13 0 0,-4-6 1 0 0,0 1-1 0 0,1-1 1 0 0,0 0-1 0 0,2 2 0 0 0,-3-2 0 0 0,1-1 0 0 0,-1 0 0 0 0,0 1 0 0 0,0 0 0 0 0,-1-1 0 0 0,1 1 0 0 0,-1 0 0 0 0,0 2 0 0 0,7 13 0 0 0,7 12 0 0 0,-5-18 11 0 0,-11-14-9 0 0,1 0-1 0 0,-1 0 1 0 0,0 1 0 0 0,0-1-1 0 0,0 0 1 0 0,1 0 0 0 0,-1 1-1 0 0,0-1 1 0 0,0 0 0 0 0,0 0-1 0 0,0 1 1 0 0,1-1-1 0 0,-1 0 1 0 0,0 1 0 0 0,0-1-1 0 0,0 0 1 0 0,0 1 0 0 0,0-1-1 0 0,0 0 1 0 0,0 1 0 0 0,0-1-1 0 0,0 0 1 0 0,0 1 0 0 0,0-1-1 0 0,0 0 1 0 0,0 1-2 0 0,0 3-14 0 0,0 5 46 0 0,0 18 175 0 0,0-25-118 0 0,0-2-1 0 0,0 0 0 0 0,0 0 0 0 0,0 0 0 0 0,0 0-1 0 0,0 0-6 0 0,0 0-1 0 0,0 0 0 0 0,0 0-2 0 0,5 1 15 0 0,-5-1-92 0 0,0 0 0 0 0,0 1-1 0 0,0-1 1 0 0,0 0 0 0 0,0 0 0 0 0,1 0 0 0 0,-1 0-1 0 0,0 0 1 0 0,0 0 0 0 0,0 0 0 0 0,0 0 0 0 0,0 0 0 0 0,1 0-1 0 0,-1 0 1 0 0,0 0 0 0 0,0 0 0 0 0,0 0 0 0 0,0 0-1 0 0,0 0 1 0 0,0 0 0 0 0,1 0 0 0 0,-1 0 0 0 0,0 0 0 0 0,0 0-1 0 0,0 0 1 0 0,0-1 0 0 0,0 1 0 0 0,0 0 0 0 0,1 0-1 0 0,-1 0 1 0 0,0 0 0 0 0,0 0 0 0 0,0 0 0 0 0,0 0-1 0 0,0 0 1 0 0,0-1-1 0 0,4-4 26 0 0,1-6 42 0 0,5-5-42 0 0,1-4 25 0 0,-5 6-46 0 0,-2 1-5 0 0,-3 9 0 0 0,0 0 0 0 0,0 0 0 0 0,0 0 0 0 0,1 0 0 0 0,0 0 0 0 0,0 0 0 0 0,0 1 0 0 0,1-1 0 0 0,3-5 0 0 0,-2 3-2 0 0,0 1 0 0 0,0-1 0 0 0,-1 0 0 0 0,0 1 0 0 0,2-6 2 0 0,-3 2-15 0 0,4-9-33 0 0,18-3-64 0 0,-3-6-15 0 0,6 6-6 0 0,-6 10-7 0 0,6 6-11 0 0,-12-1 46 0 0,1 1-1 0 0,1 3 39 0 0,4 2 25 0 0,-17 0 27 0 0,0 0 0 0 0,0 0-1 0 0,0 0 1 0 0,0 1-1 0 0,3 0 16 0 0,-1 2-25 0 0,1 0 0 0 0,-1 0 0 0 0,0 0 0 0 0,5 4 25 0 0,-7-5-6 0 0,-1 0 0 0 0,-1 1 0 0 0,1-1 0 0 0,0 0 0 0 0,-1 1 0 0 0,1 0 0 0 0,-1-1 0 0 0,0 1-1 0 0,1 2 7 0 0,-2-4 0 0 0,0 0 0 0 0,-1 1 0 0 0,0-1 0 0 0,1 1 0 0 0,-1-1 0 0 0,0 1 0 0 0,0-1 0 0 0,0 1 0 0 0,0-1 0 0 0,0 1 0 0 0,0-1 0 0 0,0 1 0 0 0,0-1 0 0 0,0 1 0 0 0,0-1 0 0 0,1 0 0 0 0,-1 1 0 0 0,0-1 0 0 0,1 1 0 0 0,-1-1 0 0 0,1 1 0 0 0,25 45 0 0 0,-25-45 0 0 0,-1-1 0 0 0,1 1 0 0 0,-1-1 0 0 0,1 1 0 0 0,-1-1 0 0 0,0 0 0 0 0,0 1 0 0 0,0-1 0 0 0,0 1 0 0 0,0-1 0 0 0,0 13-12 0 0,0-12-447 0 0,0 0 49 0 0,0 0 42 0 0,0 0 35 0 0,0 0-199 0 0,0 1-576 0 0,0-1 407 0 0,0 0 293 0 0,0-1-54 0 0,0 6-1603 0 0,0 2-1172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55.3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7200 0 0,'0'0'165'0'0,"0"0"22"0"0,0 0 6 0 0,0 3-28 0 0,0 6-260 0 0,0-2 74 0 0,0-1 66 0 0,0 0 55 0 0,0-1 66 0 0,0-1 43 0 0,0 8 603 0 0,0-7-490 0 0,0-1-162 0 0,0-1-32 0 0,0 7 249 0 0,0 0-38 0 0,0 1 30 0 0,0 6 144 0 0,0-16-486 0 0,0 0 0 0 0,0-1-1 0 0,0 1 1 0 0,0 0-1 0 0,0-1 1 0 0,0 1 0 0 0,-1 0-1 0 0,1 0 1 0 0,0-1 0 0 0,0 1-1 0 0,0-1 1 0 0,-1 1-1 0 0,1 0 1 0 0,0-1 0 0 0,-1 1-1 0 0,1 0 1 0 0,0-1 0 0 0,-1 1-1 0 0,1-1 1 0 0,-1 1-1 0 0,1-1 1 0 0,-1 1 0 0 0,1-1-1 0 0,-1 0 1 0 0,0 1 0 0 0,1-1-27 0 0,-6 5 302 0 0,4 6-69 0 0,2 19 309 0 0,0-28-304 0 0,0 1-106 0 0,-1 0-101 0 0,1-2 4 0 0,0 4-43 0 0,0 2-32 0 0,1 6-44 0 0,-1-13-76 0 0</inkml:trace>
  <inkml:trace contextRef="#ctx0" brushRef="#br0" timeOffset="353.79">193 64 9848 0 0,'18'13'238'0'0,"-6"-10"-2"0"0,-12-3-231 0 0,0 0 0 0 0,0 0 0 0 0,0 0-1 0 0,0 0 1 0 0,0 0 0 0 0,0 0 0 0 0,0 0-1 0 0,0 0 1 0 0,1 0 0 0 0,-1 0 0 0 0,0 0-1 0 0,0 0 1 0 0,0 0 0 0 0,0 0 0 0 0,0 0-1 0 0,0 0 1 0 0,0 0 0 0 0,0 0 0 0 0,0 0-1 0 0,0 0 1 0 0,1 0 0 0 0,-1 0 0 0 0,0 0-1 0 0,0 0 1 0 0,0 0 0 0 0,0 1 0 0 0,0-1-1 0 0,0 0 1 0 0,0 0 0 0 0,0 0 0 0 0,0 0-1 0 0,0 0 1 0 0,0 0 0 0 0,0 0 0 0 0,0 0-1 0 0,0 0 1 0 0,0 0 0 0 0,0 0 0 0 0,1 0-1 0 0,-1 1 1 0 0,0-1 0 0 0,0 0 0 0 0,0 0-1 0 0,0 0 1 0 0,0 0 0 0 0,0 0 0 0 0,0 0-1 0 0,0 0 1 0 0,0 0 0 0 0,0 0-1 0 0,0 0 1 0 0,0 1 0 0 0,0-1 0 0 0,0 0-1 0 0,-1 0 1 0 0,1 0 0 0 0,0 0-5 0 0,0 20 124 0 0,0-6 86 0 0,0-4 89 0 0,0-3 93 0 0,0 1 56 0 0,-2-3 190 0 0,-5 1-265 0 0,3-1-154 0 0,2-3-5 0 0,1 0-58 0 0,1 0-51 0 0,-1 0-39 0 0,1 0-26 0 0,1 2-12 0 0,-1-3 14 0 0,0 0 8 0 0,0 3 165 0 0,1 0-64 0 0,0 1-15 0 0,0-2-70 0 0,5-1 27 0 0,-2-2-27 0 0,-1 0 40 0 0,-3 3 0 0 0,0 7-44 0 0,0-7-159 0 0,0-3-20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53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528 64 7200 0 0,'-27'-13'165'0'0,"22"11"-38"0"0,2 1-46 0 0,0 1-30 0 0,0 1-25 0 0,0 0-3 0 0,1-1 24 0 0,0-2 26 0 0,-1 0 44 0 0,-1-2-89 0 0,3 2-26 0 0,-1 1 0 0 0,0-1 0 0 0,0 1 1 0 0,1 0-1 0 0,-1 0 0 0 0,0 0 0 0 0,0 0 1 0 0,0 0-1 0 0,-2-1-2 0 0,-17-8 71 0 0,14 8 121 0 0,-1 1 36 0 0,-9 2 304 0 0,-3 0 213 0 0,11-5-285 0 0,5-2-194 0 0,4 5-254 0 0,0 1-1 0 0,0 0 1 0 0,0-1-1 0 0,0 1 1 0 0,-1 0-1 0 0,1-1 1 0 0,0 1-1 0 0,0 0 1 0 0,0-1-1 0 0,-1 1 1 0 0,1 0-1 0 0,0-1 1 0 0,0 1-1 0 0,-1 0 1 0 0,1 0-1 0 0,0-1 1 0 0,-1 1-1 0 0,1 0 1 0 0,0 0-1 0 0,-1-1 1 0 0,1 1-1 0 0,0 0 1 0 0,-1 0-1 0 0,1 0 1 0 0,0 0-1 0 0,-1 0 1 0 0,1 0-1 0 0,-1 0 1 0 0,1-1-1 0 0,0 1 1 0 0,-1 0-1 0 0,1 0 1 0 0,0 0-1 0 0,-1 1 1 0 0,1-1-1 0 0,-1 0 1 0 0,1 0-1 0 0,0 0 1 0 0,-1 0-1 0 0,1 0 1 0 0,0 0-1 0 0,-1 0 1 0 0,1 1-1 0 0,0-1 1 0 0,-1 0-1 0 0,1 0 1 0 0,0 0-1 0 0,-1 1 1 0 0,1-1-12 0 0,-13 11 382 0 0,11-10-224 0 0,0 0-39 0 0,-1 0 23 0 0,-1 0-92 0 0,-1-2-63 0 0,2 0 64 0 0,-3 1-5 0 0,4 0-34 0 0,0 0-1 0 0,0 0 0 0 0,1 0 1 0 0,-1 0-1 0 0,0 0 0 0 0,1 0 1 0 0,-1 0-1 0 0,0 0 1 0 0,1 1-1 0 0,-1-1 0 0 0,1 1 1 0 0,-2 0-12 0 0,-3 10 93 0 0,-7-6 55 0 0,2 3-25 0 0,-4 11 230 0 0,2 3 22 0 0,7-10-211 0 0,5-11-150 0 0,1 0 1 0 0,0 0 0 0 0,-1 0 0 0 0,1-1 0 0 0,0 1-1 0 0,0 0 1 0 0,0 0 0 0 0,0 0 0 0 0,0 0 0 0 0,0 0-1 0 0,0 0 1 0 0,0 0 0 0 0,0 0 0 0 0,0-1 0 0 0,0 2-15 0 0,0 9 184 0 0,-4 1 12 0 0,2-9-179 0 0,1 0-11 0 0,-1 0 0 0 0,1 0 1 0 0,-1 1-1 0 0,1-1 0 0 0,0 0 0 0 0,0 0 1 0 0,1 1-1 0 0,-1-1 0 0 0,1 0 0 0 0,-1 1 1 0 0,1-1-7 0 0,0-1 8 0 0,0-1 1 0 0,0 1 0 0 0,0 0 0 0 0,-1-1 0 0 0,1 1 0 0 0,-1-1 0 0 0,1 1 0 0 0,-1-1 0 0 0,1 1 0 0 0,-1-1-1 0 0,0 1 1 0 0,0-1 0 0 0,0 0-9 0 0,-5 13 69 0 0,3 0-12 0 0,3 30 133 0 0,0-25-129 0 0,1-11-37 0 0,-1 0 0 0 0,1 0 0 0 0,1 0 0 0 0,0-1 0 0 0,0 2-24 0 0,0-1 22 0 0,0-1-1 0 0,0 1 1 0 0,-1 0-1 0 0,0 0 1 0 0,-1 1-22 0 0,0 23 58 0 0,0-3-44 0 0,0-26-10 0 0,0 1 0 0 0,1-1 0 0 0,-1 0 0 0 0,1 1 0 0 0,-1-1 0 0 0,1 0 0 0 0,0 0 0 0 0,0 0 0 0 0,2 3-4 0 0,2 10 24 0 0,-3-5-3 0 0,-1 0 0 0 0,0 0 0 0 0,-1 0 0 0 0,-1 7-21 0 0,1-3 16 0 0,2-1 33 0 0,5-1-18 0 0,-6-11-26 0 0,-1-1-1 0 0,1 1 1 0 0,0-1 0 0 0,0 1-1 0 0,-1-1 1 0 0,1 1-1 0 0,0-1 1 0 0,-1 1-1 0 0,0 0 1 0 0,1-1-1 0 0,-1 1 1 0 0,0 0 0 0 0,0 0-5 0 0,0 2-1 0 0,2 29 49 0 0,2-20 29 0 0,3-1 47 0 0,-4-10 56 0 0,-3-2 4 0 0,0 1-370 0 0,0 0 77 0 0,0 0 68 0 0,0 0 56 0 0,0 0 44 0 0,0-1 33 0 0,0 3 476 0 0,0-3-453 0 0,0 1-81 0 0,0-1-63 0 0,0 1-46 0 0,0-1-51 0 0,0 1-58 0 0,0-1-84 0 0,0 1-82 0 0,0-1-88 0 0,0 1-98 0 0,0 0-103 0 0,0-1-113 0 0,0 1-119 0 0,0 0 388 0 0,0-1-33 0 0,0 0-1330 0 0,0 0-1044 0 0</inkml:trace>
  <inkml:trace contextRef="#ctx0" brushRef="#br0" timeOffset="484.62">0 400 6160 0 0,'0'0'133'0'0,"3"-3"23"0"0,-1 2-136 0 0,-1 0 0 0 0,1-1-1 0 0,-1 1 1 0 0,1 0 0 0 0,-1 0-1 0 0,1 0 1 0 0,0 0 0 0 0,0 1-1 0 0,-1-1 1 0 0,1 0 0 0 0,0 1 0 0 0,0 0-1 0 0,0-1 1 0 0,0 1 0 0 0,0 0-20 0 0,15-1 55 0 0,2-2-55 0 0,-13 1 18 0 0,8-3 114 0 0,-8 4-36 0 0,0-1 1 0 0,0 1 0 0 0,0 0-1 0 0,0 0 1 0 0,5 1-97 0 0,5 0 329 0 0,-3 0-93 0 0,-1 0-34 0 0,0-1-35 0 0,-1-1-36 0 0,5-3 69 0 0,-6 1-57 0 0,-3 1-11 0 0,1 2 15 0 0,2 1 45 0 0,0 0-20 0 0,2 0-44 0 0,0 0-40 0 0,0 0-32 0 0,21 0-19 0 0,16 0-81 0 0,-20 0-129 0 0</inkml:trace>
  <inkml:trace contextRef="#ctx0" brushRef="#br0" timeOffset="815.93">687 352 6240 0 0,'0'0'182'0'0,"1"0"-47"0"0,1 3-7 0 0,3 2 53 0 0,-1 1 57 0 0,-1 2 61 0 0,-2 2 67 0 0,1 2 83 0 0,3-3-79 0 0,2 4 24 0 0,-6 5-23 0 0,-1-10-209 0 0,1 0 42 0 0,0-1-33 0 0,1 0 35 0 0,2 4 19 0 0,1 0-24 0 0,-3-3-22 0 0,0-1 23 0 0,-2 2 63 0 0,1-1-29 0 0,0 0-63 0 0,2 0-27 0 0,1 2 5 0 0,1 1 23 0 0,-1 2 126 0 0,1-2-57 0 0,0 5 79 0 0,-1 8 59 0 0,-2-10-83 0 0,5-1 41 0 0,-1-1-33 0 0,-5-1-49 0 0,-1-6-183 0 0,0 1 61 0 0,0 7 249 0 0,0-10-295 0 0,0 0-33 0 0,0-1 162 0 0,0-2-20 0 0,0 3-8 0 0,0 8-4 0 0,0-9-10 0 0,0-2-34 0 0,0 0-13 0 0,-2 3-1 0 0,-9 8-8 0 0,4-8-12 0 0,6-3-105 0 0,1 0-1 0 0,-1 0 1 0 0,1 0 0 0 0,-1 0-1 0 0,1 0 1 0 0,-1 0-1 0 0,1 0 1 0 0,-1-1-1 0 0,1 1 1 0 0,-1 0 0 0 0,1 0-1 0 0,-1-1 1 0 0,1 1-1 0 0,-1 0 1 0 0,1-1 0 0 0,-1 1-1 0 0,1 0-2 0 0,0 0 0 0 0,-5-11 64 0 0,-9 6-10 0 0,-2-9-44 0 0,9 7-3 0 0,4 5 1 0 0,0-1 1 0 0,1 1-1 0 0,-1-1 1 0 0,1 0-1 0 0,0 0 1 0 0,0 0-1 0 0,0 0 1 0 0,-1-1-9 0 0,0-11 1 0 0,3 3 39 0 0,-1 9-38 0 0,1 0 0 0 0,0 0 0 0 0,0-1 0 0 0,0 1 0 0 0,0 0 0 0 0,1 0 0 0 0,-1 0 0 0 0,1-1 0 0 0,0 1 0 0 0,0-1-2 0 0,31-59-16 0 0,-27 56-10 0 0,0 0 0 0 0,0 0 0 0 0,1 1-1 0 0,0 0 1 0 0,0 0 0 0 0,4-2 26 0 0,8-9-115 0 0,1 1 22 0 0,-15 14 73 0 0,0-1 0 0 0,0 1 1 0 0,0 0-1 0 0,0 0 0 0 0,3-1 20 0 0,29-12-290 0 0,0 0-42 0 0,-7 11 65 0 0,-7 0-16 0 0,-11 0 93 0 0,1-2-41 0 0,-8 5 84 0 0,1-1-82 0 0,0 2-72 0 0,-1-1-64 0 0,1 1-57 0 0,0 0-48 0 0,3 1-582 0 0,1 0-431 0 0,0-1-296 0 0,1 0-1003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50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2 145 6384 0 0,'0'0'184'0'0,"0"0"-44"0"0,0 0-2 0 0,0 0 54 0 0,0 0 166 0 0,0 2 303 0 0,-1 2-403 0 0,1-1-135 0 0,0-1-1 0 0,0 1 0 0 0,0-1 0 0 0,0 0 1 0 0,1 1-1 0 0,-1-1 0 0 0,0 0 0 0 0,1 1 1 0 0,0 1-123 0 0,4 5 342 0 0,4 6 284 0 0,-1 0-6 0 0,-3-6-288 0 0,-2-2-35 0 0,-2 0-74 0 0,-1 0-58 0 0,0 0-41 0 0,1 10 165 0 0,10 4 155 0 0,-6 8-10 0 0,6 3-17 0 0,-6 0-62 0 0,6 0-31 0 0,-6 0-4 0 0,6 0-7 0 0,-8-20-199 0 0,0 3 15 0 0,4 15 133 0 0,-3-18-129 0 0,0 2 44 0 0,-2-8-127 0 0,6 18 203 0 0,-5 7 107 0 0,-1-11-123 0 0,0-9-110 0 0,2-3-52 0 0,2-2-36 0 0,-4-3 42 0 0,-2-3-8 0 0,0 3-2 0 0,-2 10 0 0 0,-9 0 14 0 0,8-10-38 0 0,3-3-102 0 0,0 0-45 0 0,0 0 26 0 0,0 0-79 0 0,0 0-90 0 0,0 0 69 0 0,0 0-39 0 0,0 0-44 0 0,0 0-41 0 0,0 0-38 0 0,0 0-34 0 0,0 0-241 0 0,0 0-56 0 0,0 0-789 0 0,0 0-622 0 0,0 0-1182 0 0</inkml:trace>
  <inkml:trace contextRef="#ctx0" brushRef="#br0" timeOffset="284.33">353 17 8208 0 0,'0'-13'234'0'0,"0"10"6"0"0,0 3-76 0 0,0 0-36 0 0,0 0 134 0 0,3 3 242 0 0,7 10 28 0 0,-4 0-11 0 0,0-8-216 0 0,-5-5-287 0 0,-1 0 0 0 0,1 0 1 0 0,-1 1-1 0 0,0-1 0 0 0,1 0 0 0 0,-1 1 0 0 0,1-1 0 0 0,-1 0 1 0 0,0 1-1 0 0,1-1 0 0 0,-1 0 0 0 0,0 1 0 0 0,1-1 0 0 0,-1 1 1 0 0,0-1-1 0 0,0 1 0 0 0,1-1 0 0 0,-1 1 0 0 0,0-1 1 0 0,0 0-1 0 0,0 1 0 0 0,0-1 0 0 0,0 1 0 0 0,0-1 0 0 0,0 1 1 0 0,0-1-1 0 0,0 1 0 0 0,0-1 0 0 0,0 1 0 0 0,0-1 0 0 0,0 1 1 0 0,0 0-19 0 0,0 7 214 0 0,2 0-53 0 0,0 0-19 0 0,3 2 9 0 0,-1 1 11 0 0,0 0 20 0 0,-1-1-40 0 0,-1 1-15 0 0,2 3 10 0 0,0 6 31 0 0,1-6-10 0 0,1 0 28 0 0,2-2-32 0 0,-6-9-116 0 0,-1-1 0 0 0,1 1 0 0 0,0 0 1 0 0,-1 0-1 0 0,1 0 0 0 0,-1 1 1 0 0,0 0-39 0 0,0 1 80 0 0,0 1 0 0 0,0 0 0 0 0,-1-1 1 0 0,0 5-81 0 0,0-5 79 0 0,0 1 1 0 0,0 0 0 0 0,1-1 0 0 0,1 5-80 0 0,2 2 137 0 0,5 6 23 0 0,-1-2-9 0 0,-4-4-21 0 0,-1-1 9 0 0,-2 2 40 0 0,-2-3-69 0 0,1 11 108 0 0,3-4 8 0 0,2-6-144 0 0,2 7 30 0 0,-5 1 10 0 0,-3-10-75 0 0,1 13 52 0 0,3-8 4 0 0,2-6-57 0 0,-4-6-39 0 0,0-1 1 0 0,0 1 0 0 0,0-1-1 0 0,0 1 1 0 0,0-1-1 0 0,-1 1 1 0 0,1-1 0 0 0,-1 1-1 0 0,1 0 1 0 0,-1-1 0 0 0,0 1-1 0 0,1 0 1 0 0,-1-1-1 0 0,0 1-7 0 0,0 46 128 0 0,0-35-117 0 0,0-11-31 0 0,0-1-96 0 0,0-1-98 0 0,0 0 55 0 0,0 0-41 0 0,0 0-45 0 0,0 0-42 0 0,0 0-38 0 0,0 0-35 0 0,0 0-238 0 0,0 0-58 0 0,0 0-46 0 0,0 0-33 0 0,0 0-1326 0 0,0 0-1183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49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384 98 5672 0 0,'-13'-13'165'0'0,"10"10"-42"0"0,3 3-1 0 0,0 0 51 0 0,0 0 152 0 0,0 0 281 0 0,0 0 24 0 0,0 0-14 0 0,-3-3-68 0 0,-7-7-32 0 0,7 7-4 0 0,3 0-22 0 0,0-7-90 0 0,0 10-393 0 0,0 0-1 0 0,0-1 0 0 0,0 1 0 0 0,0 0 1 0 0,0 0-1 0 0,0 0 0 0 0,0 0 0 0 0,0 0 1 0 0,0 0-1 0 0,0 0 0 0 0,0 0 0 0 0,0 0 1 0 0,0 0-1 0 0,0-1 0 0 0,0 1 0 0 0,0 0 1 0 0,0 0-1 0 0,0 0 0 0 0,0 0 0 0 0,0 0 0 0 0,0 0 1 0 0,0 0-1 0 0,0 0 0 0 0,0 0 0 0 0,0 0 1 0 0,0 0-1 0 0,0-1 0 0 0,0 1 0 0 0,0 0 1 0 0,-1 0-1 0 0,1 0 0 0 0,0 0 0 0 0,0 0 1 0 0,0 0-1 0 0,0 0 0 0 0,0 0 0 0 0,0 0 1 0 0,0 0-1 0 0,0 0 0 0 0,0 0 0 0 0,0 0 1 0 0,0 0-1 0 0,-1 0 0 0 0,1 0 0 0 0,0 0 1 0 0,0 0-1 0 0,0 0 0 0 0,0 0 0 0 0,0 0 1 0 0,0 0-1 0 0,0 0 0 0 0,0 0 0 0 0,0 0 1 0 0,0 0-1 0 0,-1 0 0 0 0,1 0 0 0 0,0 0-6 0 0,0 0 23 0 0,-1 0-1 0 0,0 0 1 0 0,1 0-1 0 0,-1 0 1 0 0,0 0-1 0 0,1-1 0 0 0,-1 1 1 0 0,0 0-1 0 0,1 0 1 0 0,-1-1-1 0 0,1 1 1 0 0,-1 0-1 0 0,0-1 1 0 0,1 1-1 0 0,-1-1 1 0 0,1 1-1 0 0,-1-1 0 0 0,1 1 1 0 0,0-1-1 0 0,-1 1 1 0 0,1-1-1 0 0,-1 1 1 0 0,1-1-23 0 0,0 0 21 0 0,-1 1 0 0 0,1-1 0 0 0,-1 1 0 0 0,1-1 0 0 0,0 1 0 0 0,-1-1 0 0 0,1 1 0 0 0,-1-1 0 0 0,1 1 0 0 0,-1 0 0 0 0,0-1 0 0 0,1 1 0 0 0,-1 0 0 0 0,1-1 0 0 0,-1 1 0 0 0,0 0 0 0 0,1 0 0 0 0,-1 0 0 0 0,0-1 0 0 0,1 1 0 0 0,-1 0 0 0 0,0 0 0 0 0,1 0-21 0 0,-6-3 306 0 0,5 2-266 0 0,0 0-9 0 0,0 0 0 0 0,0 0-1 0 0,0 0 1 0 0,0 0 0 0 0,-1 0 0 0 0,1 0-1 0 0,0 1 1 0 0,-1-1 0 0 0,0 0-31 0 0,-6-1 193 0 0,4 1-47 0 0,-2 1 43 0 0,-13-7 129 0 0,-2-3-61 0 0,20 10-245 0 0,1 0 0 0 0,-1 0 0 0 0,0 0 0 0 0,0-1-1 0 0,0 1 1 0 0,1 0 0 0 0,-1 0 0 0 0,0 0 0 0 0,0 0 0 0 0,1 0 0 0 0,-1 0-1 0 0,0 1 1 0 0,0-1 0 0 0,1 0 0 0 0,-1 0 0 0 0,0 1 0 0 0,0-1 0 0 0,1 0-1 0 0,-1 1 1 0 0,0-1 0 0 0,1 0 0 0 0,-1 1 0 0 0,0 0-12 0 0,-4 5 107 0 0,5-5-100 0 0,0-1-1 0 0,0 1 1 0 0,-1-1 0 0 0,1 1-1 0 0,0-1 1 0 0,-1 0 0 0 0,1 1 0 0 0,0-1-1 0 0,-1 1 1 0 0,1-1 0 0 0,0 0 0 0 0,-1 1-1 0 0,1-1 1 0 0,-1 0 0 0 0,1 0 0 0 0,-1 1-1 0 0,1-1 1 0 0,0 0 0 0 0,-1 0 0 0 0,1 0-1 0 0,-1 0 1 0 0,1 0 0 0 0,-1 1 0 0 0,1-1-1 0 0,-1 0 1 0 0,1 0 0 0 0,-1 0 0 0 0,1 0-1 0 0,-1 0 1 0 0,1-1 0 0 0,-1 1 0 0 0,0 0-7 0 0,-9 0 110 0 0,-7-1-27 0 0,16 1-80 0 0,0 0 1 0 0,-1 0-1 0 0,1 0 1 0 0,0 0-1 0 0,-1 0 0 0 0,1 0 1 0 0,0 1-1 0 0,-1-1 0 0 0,1 0 1 0 0,0 1-1 0 0,0-1 0 0 0,0 1 1 0 0,-1 0-4 0 0,-3 9 53 0 0,-9-4-29 0 0,-2 7 19 0 0,0 0-32 0 0,9-10-11 0 0,7-2 0 0 0,-1-1 0 0 0,1 0 0 0 0,-1 0 0 0 0,1 0 0 0 0,-1 0 0 0 0,1 1 0 0 0,-1-1 0 0 0,1 0 0 0 0,0 1 0 0 0,-1-1 0 0 0,1 0 0 0 0,-1 1 0 0 0,1-1 0 0 0,0 0 0 0 0,-1 1 0 0 0,1-1 0 0 0,0 1 0 0 0,-1-1 0 0 0,1 0 0 0 0,0 1 0 0 0,0-1 0 0 0,-1 1 0 0 0,1-1 0 0 0,0 1 0 0 0,0-1 0 0 0,0 1 0 0 0,0-1 0 0 0,0 1 0 0 0,0-1 0 0 0,0 1 0 0 0,0-1 0 0 0,0 1 0 0 0,0-1 0 0 0,0 1 0 0 0,0-1 0 0 0,0 1 0 0 0,0 0 0 0 0,0-1 0 0 0,0 2 0 0 0,0 0 0 0 0,0-1 0 0 0,0 1 0 0 0,-1 0 0 0 0,1 0 0 0 0,-1 0 0 0 0,1-1 0 0 0,-1 1 0 0 0,0 0 0 0 0,0-1 0 0 0,0 1 0 0 0,0-1 0 0 0,0 1 0 0 0,0-1 0 0 0,0 1 0 0 0,0 0 0 0 0,1-1 0 0 0,-1 1 0 0 0,0 0 0 0 0,1-1 0 0 0,-1 1 0 0 0,1 0 0 0 0,-1 0 0 0 0,1-1 0 0 0,0 1 0 0 0,-1 0 0 0 0,1 0 0 0 0,0 18 0 0 0,-1-10 0 0 0,1 0 0 0 0,1 0 0 0 0,-1 0 0 0 0,3 10 0 0 0,2-4 0 0 0,-3-9 0 0 0,0 0 0 0 0,-1-1 0 0 0,0 1 0 0 0,0 0 0 0 0,0 0 0 0 0,-1 0 0 0 0,1-1 4 0 0,-1 0 0 0 0,1 0 0 0 0,0 0 0 0 0,1 0 0 0 0,0 0 0 0 0,0 0 0 0 0,0 0 0 0 0,0 0 0 0 0,1 0-4 0 0,11 30 37 0 0,-9-4-6 0 0,6-1 33 0 0,-6 1-28 0 0,6 0 58 0 0,-6 0-2 0 0,6 0-10 0 0,-6-2 11 0 0,1-15 6 0 0,-5-11-72 0 0,0-1 0 0 0,0 0 0 0 0,0 1 1 0 0,0-1-1 0 0,0 0 0 0 0,0 1 0 0 0,-1-1 0 0 0,0 2-27 0 0,0 15 186 0 0,0-7-91 0 0,0-1-37 0 0,1-2-35 0 0,1-1-34 0 0,4 5 11 0 0,-5-12 0 0 0,0-1 0 0 0,0 0 0 0 0,0 1 0 0 0,-1-1 0 0 0,1 0 0 0 0,0 1 0 0 0,-1-1 0 0 0,1 1 0 0 0,-1-1 0 0 0,0 1 0 0 0,0-1 0 0 0,1 1 0 0 0,-1-1 0 0 0,0 1 0 0 0,0-1 0 0 0,0 1 0 0 0,0-1 0 0 0,-1 1 0 0 0,1-1 0 0 0,0 1 0 0 0,-1-1 0 0 0,1 1 0 0 0,-1-1 0 0 0,0 1 0 0 0,-3 6 0 0 0,3-7 4 0 0,0 1 0 0 0,0-1-1 0 0,0 1 1 0 0,0-1 0 0 0,0 1 0 0 0,1-1-1 0 0,-1 1 1 0 0,1 0 0 0 0,-1-1 0 0 0,1 1 0 0 0,0 0-1 0 0,-1-1 1 0 0,1 1 0 0 0,0 0-4 0 0,0 3 8 0 0,0 1 2 0 0,0 12 57 0 0,0-15-52 0 0,0-3-39 0 0,0 0-53 0 0,0 0-107 0 0,-2 0-190 0 0,-12 0-16 0 0</inkml:trace>
  <inkml:trace contextRef="#ctx0" brushRef="#br0" timeOffset="554.13">0 386 6880 0 0,'0'0'157'0'0,"0"0"23"0"0,0 0 11 0 0,0 0 29 0 0,3 0 118 0 0,-2 0-314 0 0,-1 0-1 0 0,1-1 1 0 0,-1 1-1 0 0,1 0 1 0 0,0 0-1 0 0,-1 0 1 0 0,1 0-1 0 0,-1 0 1 0 0,1-1-1 0 0,-1 1 0 0 0,1 0 1 0 0,0 0-1 0 0,-1-1 1 0 0,1 1-1 0 0,-1 0 1 0 0,0-1-1 0 0,1 1 1 0 0,-1 0-1 0 0,1-1 1 0 0,-1 1-1 0 0,0-1 0 0 0,1 1 1 0 0,-1-1-1 0 0,1 0-23 0 0,-1 1 25 0 0,1-1 0 0 0,-1 0 0 0 0,0 1 0 0 0,1-1 0 0 0,-1 1 0 0 0,1-1 0 0 0,0 1 0 0 0,-1-1-1 0 0,1 1 1 0 0,-1-1 0 0 0,1 1 0 0 0,0-1 0 0 0,-1 1 0 0 0,1 0 0 0 0,0 0 0 0 0,0-1 0 0 0,-1 1-1 0 0,1 0 1 0 0,0 0 0 0 0,-1 0 0 0 0,1 0 0 0 0,0 0 0 0 0,0-1 0 0 0,-1 2 0 0 0,1-1-25 0 0,14 0 259 0 0,-1 0-32 0 0,13 0 132 0 0,1 0-115 0 0,3 0-103 0 0,-24-1-103 0 0,1 0 0 0 0,0 0 0 0 0,-1 0 0 0 0,6-3-38 0 0,-4 2 32 0 0,-1 0 0 0 0,0 0 0 0 0,1 1 0 0 0,7 0-32 0 0,118 1 160 0 0,-76 0-126 0 0,-50 0-47 0 0,0 1 0 0 0,0 0 1 0 0,0 0-1 0 0,0 1 0 0 0,1 1 13 0 0,-2-1-23 0 0,1 0 1 0 0,-1-1-1 0 0,1 0 0 0 0,0 0 0 0 0,1 0 23 0 0,-2-1-36 0 0,0 1-1 0 0,1 0 0 0 0,-1 0 1 0 0,0 1-1 0 0,0 0 1 0 0,6 2 36 0 0,-8-2-33 0 0,12 1-180 0 0,-4-2 52 0 0,5 0-53 0 0,-5 6-5 0 0,-11-6 185 0 0,-1-1 1 0 0,0 1-1 0 0,1 0 1 0 0,-1 0-1 0 0,1-1 0 0 0,-1 1 1 0 0,1-1-1 0 0,-1 1 1 0 0,1-1-1 0 0,0 0 1 0 0,-1 0-1 0 0,1 0 0 0 0,-1 1 34 0 0,14 2-208 0 0,-12-2 143 0 0,-1 1 0 0 0,1-1 1 0 0,-1 1-1 0 0,1 0 0 0 0,-1 0 1 0 0,0 0-1 0 0,0 0 65 0 0,5 5-162 0 0,-2-2 72 0 0,-3-3-23 0 0,-1 7 24 0 0,-1 0 6 0 0,-2-1 53 0 0,-4-3 77 0 0,-5-4 102 0 0,10-1-144 0 0,1 0 0 0 0,-1 0 0 0 0,1 0-1 0 0,-1 0 1 0 0,1 0 0 0 0,-1 0 0 0 0,1 0-1 0 0,-1 1 1 0 0,1-1 0 0 0,-1 0-1 0 0,1 0 1 0 0,-1 0 0 0 0,1 0 0 0 0,-1 1-1 0 0,1-1 1 0 0,0 0 0 0 0,-1 0 0 0 0,1 1-1 0 0,-1-1 1 0 0,1 0 0 0 0,0 1-1 0 0,-1-1 1 0 0,1 0 0 0 0,0 1 0 0 0,-1-1-1 0 0,1 1 1 0 0,0-1 0 0 0,0 0 0 0 0,-1 1-1 0 0,1-1 1 0 0,0 1 0 0 0,0-1 0 0 0,0 1-1 0 0,-1-1 1 0 0,1 1 0 0 0,0-1-1 0 0,0 1 1 0 0,0-1 0 0 0,0 1 0 0 0,0-1-1 0 0,0 1 1 0 0,0 0-5 0 0,-2 4 199 0 0,-13 5 54 0 0,3-7-22 0 0,9-3 21 0 0,1 3 17 0 0,-3 2-154 0 0,-16 14 264 0 0,13-15-221 0 0,-1-3 37 0 0,4 2 127 0 0,0 3-164 0 0,-2 7 148 0 0,-2 3 56 0 0,1-6-193 0 0,5-7-131 0 0,0 1 1 0 0,1-1-1 0 0,-1 1 1 0 0,1-1-1 0 0,0 1 0 0 0,0 1-38 0 0,0-2 22 0 0,0 0 0 0 0,0 1 0 0 0,0-1 0 0 0,0 0-1 0 0,0 0 1 0 0,-1 0-22 0 0,1-1 12 0 0,0 0-1 0 0,1 0 1 0 0,-1 0 0 0 0,1 0-1 0 0,0 0 1 0 0,0 0-1 0 0,0 0 1 0 0,0 0 0 0 0,0 1-1 0 0,0-1 1 0 0,0 0-1 0 0,1 0 1 0 0,-1 1-1 0 0,1-1 1 0 0,0 1 0 0 0,-1-1-1 0 0,1 1 1 0 0,0-1-1 0 0,1 1-11 0 0,-2 0 22 0 0,1-1-1 0 0,0 1 1 0 0,-1-1-1 0 0,1 1 1 0 0,-1-1-1 0 0,0 1 1 0 0,0-1-1 0 0,0 1 1 0 0,0-1 0 0 0,0 0-1 0 0,-1 1-21 0 0,1-2 13 0 0,0 0-1 0 0,1 1 1 0 0,-1-1 0 0 0,0 0-1 0 0,1 1 1 0 0,-1-1-1 0 0,0 0 1 0 0,1 1 0 0 0,0-1-1 0 0,-1 1 1 0 0,1-1 0 0 0,0 1-1 0 0,0-1 1 0 0,0 1 0 0 0,0-1-1 0 0,0 1 1 0 0,0-1-1 0 0,0 1 1 0 0,0-1 0 0 0,1 1-1 0 0,-1-1 1 0 0,1 1 0 0 0,-1-1-1 0 0,1 2-12 0 0,4 5 51 0 0,-4-6-39 0 0,0-1-1 0 0,0 0 0 0 0,0 1 1 0 0,0-1-1 0 0,-1 1 0 0 0,1-1 1 0 0,0 1-1 0 0,-1 0 0 0 0,1-1 0 0 0,-1 1 1 0 0,0 0-1 0 0,0-1 0 0 0,1 1 1 0 0,-1 0-12 0 0,0 0 11 0 0,0-1 0 0 0,0 1 0 0 0,0-1 0 0 0,1 1 0 0 0,-1 0 1 0 0,0-1-1 0 0,1 1 0 0 0,0-1 0 0 0,-1 1 0 0 0,1-1 1 0 0,0 1-12 0 0,1 1 24 0 0,1 1 1 0 0,-1-1 0 0 0,1 0 0 0 0,-1 0-1 0 0,4 2-24 0 0,0 0 42 0 0,-6-5-39 0 0,0 1 0 0 0,1-1 1 0 0,-1 0-1 0 0,0 0 1 0 0,0 1-1 0 0,1-1 0 0 0,-1 0 1 0 0,0 0-1 0 0,0 0 0 0 0,1 0 1 0 0,-1 1-1 0 0,0-1 1 0 0,1 0-1 0 0,-1 0 0 0 0,0 0 1 0 0,1 0-1 0 0,-1 0 1 0 0,0 0-1 0 0,1 0 0 0 0,-1 0 1 0 0,0 0-1 0 0,1 0 0 0 0,-1 0 1 0 0,0 0-1 0 0,1 0 1 0 0,-1 0-4 0 0,18 0 73 0 0,36 0 246 0 0,-37-1-187 0 0,-2 0-44 0 0,-1-1-26 0 0,8-4-24 0 0,-8 3-25 0 0,4-2 18 0 0,-10 4-21 0 0,0-1-1 0 0,-1 0 0 0 0,1-1 0 0 0,-1 1 0 0 0,1-2-9 0 0,11-5 29 0 0,18-11 4 0 0,-13 1 39 0 0,-20 15-62 0 0,0 1 0 0 0,1 0 1 0 0,-1 0-1 0 0,1 0 1 0 0,2-1-11 0 0,-5 3 9 0 0,1 0 1 0 0,0-1-1 0 0,0 0 1 0 0,-1 1-1 0 0,1-1 1 0 0,-1 0-1 0 0,0 0 1 0 0,1 0-1 0 0,-1-1 1 0 0,0 1 0 0 0,0 0-1 0 0,-1-1 1 0 0,1 0-10 0 0,20-45 181 0 0,-22 47-180 0 0,1-1 0 0 0,0 1 0 0 0,-1 0-1 0 0,1-1 1 0 0,0 1 0 0 0,-1-1 0 0 0,0 1 0 0 0,1-1 0 0 0,-1 1 0 0 0,0-1 0 0 0,0 1-1 0 0,0-1 1 0 0,0-1-1 0 0,-1-1 0 0 0,0 0 0 0 0,-1 0 0 0 0,1 1 0 0 0,-1-1 0 0 0,-2-3 0 0 0,2 2 0 0 0,-1 0 0 0 0,1-1 0 0 0,-1 1 0 0 0,0 0 0 0 0,0 0 0 0 0,-1 0 0 0 0,1 1 0 0 0,-1-1 0 0 0,0 1 0 0 0,0 0 0 0 0,-1 0 0 0 0,-3-3 0 0 0,-3-1 5 0 0,-8-5-57 0 0,10 8 8 0 0,1 0-1 0 0,-1 0 1 0 0,1 0 0 0 0,-2 1 44 0 0,-8-2-82 0 0,14 5 64 0 0,0 0 1 0 0,0 0-1 0 0,0-1 1 0 0,1 0-1 0 0,-1 1 1 0 0,-3-4 17 0 0,4 3-13 0 0,1 1-1 0 0,-1-1 1 0 0,1 0 0 0 0,-1 1-1 0 0,0 0 1 0 0,0-1 0 0 0,0 1-1 0 0,0 0 1 0 0,0 0 0 0 0,0 1-1 0 0,0-1 1 0 0,0 1 0 0 0,0-1-1 0 0,0 1 1 0 0,0 0 0 0 0,-2 0 13 0 0,-2 0-39 0 0,0-1 0 0 0,-1 0 0 0 0,1 0 0 0 0,0-1 0 0 0,0 0 0 0 0,-6-2 39 0 0,8 2-41 0 0,1 1-84 0 0,-1 0 1 0 0,1 0-1 0 0,-1 0 0 0 0,1 1 1 0 0,-1 0-1 0 0,-2 0 125 0 0,-3 0-216 0 0,1 1 34 0 0,1-1 9 0 0,3 0-313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58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288 162 6192 0 0,'0'0'133'0'0,"0"0"23"0"0,0 0 13 0 0,0 3-18 0 0,1-1-130 0 0,-2 2-19 0 0,-4 0 18 0 0,-6 2 37 0 0,6-3 30 0 0,1 2 47 0 0,-2 3 107 0 0,-5 14 380 0 0,8-15-429 0 0,-11 26 801 0 0,9-21-673 0 0,0 0-38 0 0,0-2-49 0 0,-1 0-61 0 0,-1 2 81 0 0,2-3-51 0 0,2 2-10 0 0,2 8 29 0 0,1-12-138 0 0,-1 0 1 0 0,0-1 0 0 0,0 1 0 0 0,-1 0-1 0 0,1-1 1 0 0,-1 1-84 0 0,-3 10 166 0 0,0 12 139 0 0,-1-14-158 0 0,4-12-121 0 0,1 1 0 0 0,0-1 0 0 0,0 1 0 0 0,0 0 0 0 0,0-1 0 0 0,1 1 0 0 0,-1 0 0 0 0,1-1 0 0 0,0 3-26 0 0,0 1 27 0 0,0-3-5 0 0,0 0 0 0 0,0 0 0 0 0,0 1-1 0 0,-1-1 1 0 0,1 0 0 0 0,-2 3-22 0 0,1-3 35 0 0,-1 0-1 0 0,0 0 1 0 0,0 0-1 0 0,0 0 1 0 0,-2 1-35 0 0,3-3 17 0 0,-1 1 12 0 0,0 0 0 0 0,0 0 0 0 0,1 0-1 0 0,-1 0 1 0 0,1 0 0 0 0,-1 2-29 0 0,0 5 97 0 0,1 3 47 0 0,-1 10 51 0 0,1-21-173 0 0,0 0-1 0 0,1 0 1 0 0,-1 0 0 0 0,0 0-1 0 0,0 0 1 0 0,-1 0-1 0 0,1 0 1 0 0,0-1 0 0 0,-1 1-1 0 0,1 0 1 0 0,-1-1-22 0 0,-1 3 46 0 0,-1 1-1 0 0,1-1 1 0 0,0 1 0 0 0,0-1-1 0 0,1 1 1 0 0,-1 0 0 0 0,1 0 0 0 0,0 2-46 0 0,-7 13 133 0 0,-2-4-103 0 0,9-11-21 0 0,1-4-7 0 0,1 0 0 0 0,0-1 0 0 0,0 1 0 0 0,-1-1 0 0 0,1 1 0 0 0,0 0 0 0 0,-1-1 0 0 0,1 1 0 0 0,-1-1 0 0 0,1 1 0 0 0,-1-1 0 0 0,1 1-1 0 0,-1-1 1 0 0,1 1 0 0 0,-1-1 0 0 0,1 1 0 0 0,-1-1 0 0 0,0 0 0 0 0,1 1 0 0 0,-1-1 0 0 0,0 0 0 0 0,0 0-2 0 0,-4 3 2 0 0,4-2-4 0 0,0-1 1 0 0,0 1 0 0 0,0 0-1 0 0,0 0 1 0 0,0 0 0 0 0,0 0-1 0 0,0 0 1 0 0,0 0 0 0 0,0 0-1 0 0,0 0 1 0 0,0 0 0 0 0,0 1 1 0 0,-2 5-31 0 0,3-7 29 0 0,0 1-1 0 0,0-1 0 0 0,0 1 1 0 0,-1-1-1 0 0,1 1 0 0 0,0-1 0 0 0,0 0 1 0 0,0 1-1 0 0,-1-1 0 0 0,1 1 1 0 0,0-1-1 0 0,-1 0 0 0 0,1 1 0 0 0,0-1 1 0 0,-1 0-1 0 0,1 1 0 0 0,0-1 0 0 0,-1 0 1 0 0,1 1-1 0 0,0-1 0 0 0,-1 0 1 0 0,1 0-1 0 0,-1 1 0 0 0,1-1 0 0 0,-1 0 1 0 0,1 0-1 0 0,-1 0 0 0 0,1 0 1 0 0,0 0-1 0 0,-1 0 0 0 0,1 0 0 0 0,-1 0 1 0 0,1 0-1 0 0,-1 0 0 0 0,1 0 1 0 0,-1 0 2 0 0,-1 0-78 0 0,1 0-86 0 0,-1 0-130 0 0,-9 0-2 0 0,9 0 104 0 0,1 0 25 0 0,1 0-53 0 0,0 0-180 0 0,0 0-329 0 0,0 0-27 0 0</inkml:trace>
  <inkml:trace contextRef="#ctx0" brushRef="#br0" timeOffset="316.06">224 18 6536 0 0,'0'0'141'0'0,"0"0"23"0"0,3 0 13 0 0,1 1-115 0 0,-4-1-51 0 0,7-5 66 0 0,11-4 67 0 0,-14 7 356 0 0,0 1-45 0 0,-1 0-45 0 0,1 1-41 0 0,0-1-38 0 0,-1 1-36 0 0,5 1 196 0 0,-4 0-252 0 0,0 0-37 0 0,3 1 112 0 0,1 2-57 0 0,0 3 16 0 0,-3-3 1 0 0,-1 0-49 0 0,0 1-15 0 0,0-2-47 0 0,2 3 33 0 0,3 10 170 0 0,-6-9-198 0 0,0 1 62 0 0,7 11 93 0 0,-7-15-246 0 0,0 1-1 0 0,0-1 1 0 0,-1 0 0 0 0,0 1-1 0 0,1 2-76 0 0,3 19 227 0 0,4-4-16 0 0,-4-1-49 0 0,-4-13-95 0 0,0-1 1 0 0,0 1-1 0 0,1-1 1 0 0,1 3-68 0 0,0-1 84 0 0,-1 1 1 0 0,1 0 0 0 0,-2-1 0 0 0,1 1-85 0 0,-1 0 80 0 0,1 0 1 0 0,0-1-1 0 0,1 1 1 0 0,0-1-81 0 0,10 16 142 0 0,-9-15-85 0 0,1 0-1 0 0,-1 0 1 0 0,-1 0 0 0 0,0 0 0 0 0,0 1 0 0 0,-1 1-57 0 0,-1 20 104 0 0,-3-26-84 0 0,1 0-1 0 0,0 0 1 0 0,1 0 0 0 0,0 0-1 0 0,0 0 1 0 0,0 1-20 0 0,1-3 10 0 0,-1-1 0 0 0,1 1 0 0 0,0-1 0 0 0,0 1-1 0 0,0-1 1 0 0,2 3-10 0 0,8 14 23 0 0,-9-1 41 0 0,-3-16-60 0 0,0 0 1 0 0,0 0-1 0 0,0 0 1 0 0,1 0 0 0 0,0-1-1 0 0,-1 1 1 0 0,1 0 0 0 0,0-1-1 0 0,0 1 1 0 0,1 0-1 0 0,-1-1 1 0 0,0 0 0 0 0,1 1-1 0 0,0-1 1 0 0,-1 0 0 0 0,1 1-5 0 0,11 16 24 0 0,-13-17-20 0 0,1-1 1 0 0,-1 1-1 0 0,1-1 0 0 0,-1 0 0 0 0,0 1 1 0 0,0-1-1 0 0,1 1 0 0 0,-1-1 1 0 0,0 1-1 0 0,0-1-4 0 0,0-1 0 0 0,-1 2 2 0 0,1-1 0 0 0,1 1 1 0 0,-1-1-1 0 0,0 1 0 0 0,0-1 0 0 0,0 1 1 0 0,1-1-1 0 0,-1 0 0 0 0,1 1 0 0 0,-1-1-2 0 0,11 15 48 0 0,-8-2-25 0 0,-3-12-7 0 0,0-2-133 0 0,0 0 34 0 0,0 0-69 0 0,0 0-84 0 0,0 0 69 0 0,0 0-38 0 0,0 0-41 0 0,0 0-40 0 0,0 0-388 0 0,0 0 90 0 0,0 0-53 0 0,0 0-752 0 0,0 0-593 0 0,0 0-1126 0 0</inkml:trace>
  <inkml:trace contextRef="#ctx0" brushRef="#br0" timeOffset="516.07">336 514 8576 0 0,'0'0'197'0'0,"0"0"24"0"0,0 0 17 0 0,3-3-38 0 0,10-8-122 0 0,19-5 348 0 0,-18 12-229 0 0,0 4-73 0 0,3-1 1 0 0,-3-5-21 0 0,12-4 48 0 0,-3 5-87 0 0,28-7 48 0 0,-18 0-81 0 0,-24 8-49 0 0,0 0-35 0 0,0 2-36 0 0,0 0-39 0 0,0 1-41 0 0,0 0-41 0 0,1 0-44 0 0,-1 1-45 0 0,0-1-55 0 0,1 0-51 0 0,0 0-53 0 0,-1 0-55 0 0,11-3-806 0 0,8-5-754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04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272 432 6392 0 0,'-3'0'141'0'0,"1"0"-118"0"0,0 0-1 0 0,0-1 1 0 0,1 1 0 0 0,-1-1-1 0 0,0 1 1 0 0,0-1 0 0 0,1 0-1 0 0,-1 0 1 0 0,1 1 0 0 0,-1-1-1 0 0,0-1 1 0 0,1 1 0 0 0,0 0-1 0 0,-1 0 1 0 0,0-1-23 0 0,-1-1 120 0 0,-1 2-62 0 0,0 1-44 0 0,-1 1-35 0 0,3-1 33 0 0,-5 1-12 0 0,6-1 0 0 0,-1 0 0 0 0,0 0 0 0 0,0 0 0 0 0,1 0 0 0 0,-1 0 0 0 0,0 0 0 0 0,1 0 0 0 0,-1-1 0 0 0,0 1 0 0 0,1-1 0 0 0,-1 1 0 0 0,-1-1 0 0 0,1-2 36 0 0,0-1-45 0 0,0 1 27 0 0,0 1 74 0 0,0 1 18 0 0,0 1 53 0 0,-2-1 61 0 0,-1 1 72 0 0,-12 2 323 0 0,6 0-268 0 0,3 2-124 0 0,1 2-80 0 0,2-4 169 0 0,3-1-268 0 0,0-1-1 0 0,0 0 0 0 0,0 1 1 0 0,0 0-1 0 0,0-1 0 0 0,1 1 1 0 0,-1 0-1 0 0,0 0 0 0 0,0 0 1 0 0,0 0-1 0 0,1 0 0 0 0,-1 1 1 0 0,1-1-1 0 0,-1 0-47 0 0,-11 11 280 0 0,2 0-78 0 0,4-3-113 0 0,2-5 49 0 0,2-1-48 0 0,1-1-26 0 0,-3 4-16 0 0,4-3 4 0 0,-2 2-1 0 0,3-4-38 0 0,0 0 0 0 0,-1-1 0 0 0,1 1-1 0 0,0-1 1 0 0,-1 1 0 0 0,1 0 0 0 0,0-1-1 0 0,-1 1 1 0 0,1-1 0 0 0,-1 1 0 0 0,1-1-1 0 0,-1 1 1 0 0,1-1 0 0 0,-1 1 0 0 0,1-1-1 0 0,-1 1 1 0 0,1-1 0 0 0,-1 0 0 0 0,0 1 0 0 0,1-1-1 0 0,-1 0 1 0 0,0 0-13 0 0,-4 3 52 0 0,4-2-39 0 0,0-1 1 0 0,0 1 0 0 0,0 0-1 0 0,0 0 1 0 0,0-1 0 0 0,0 1 0 0 0,0 0-1 0 0,0 0 1 0 0,0 0 0 0 0,1 0-1 0 0,-1 0 1 0 0,0 1 0 0 0,1-1-1 0 0,-1 0 1 0 0,1 0 0 0 0,-1 0 0 0 0,1 1-1 0 0,0-1 1 0 0,-1 0 0 0 0,1 0-1 0 0,0 1 1 0 0,0-1 0 0 0,0 0-1 0 0,0 0 1 0 0,0 1 0 0 0,0-1 0 0 0,0 0-1 0 0,1 2-13 0 0,-1-1 28 0 0,0 1 0 0 0,0-1 0 0 0,0 1 0 0 0,-1-1 0 0 0,1 1 0 0 0,0-1 1 0 0,-1 1-1 0 0,0-1 0 0 0,1 1 0 0 0,-2 0-28 0 0,-8 10 144 0 0,10-13-142 0 0,-1 1 0 0 0,1-1-1 0 0,0 0 1 0 0,0 0 0 0 0,0 0 0 0 0,0 0 0 0 0,0 0 0 0 0,0 0 0 0 0,0 0 0 0 0,0 0 0 0 0,-1 0 0 0 0,1 0 0 0 0,0 0 0 0 0,0 0 0 0 0,0 1 0 0 0,0-1 0 0 0,0 0 0 0 0,0 0 0 0 0,0 0-1 0 0,0 0 1 0 0,0 0 0 0 0,0 0 0 0 0,0 0 0 0 0,0 1 0 0 0,0-1 0 0 0,0 0 0 0 0,0 0 0 0 0,0 0 0 0 0,0 0 0 0 0,0 0 0 0 0,0 0 0 0 0,0 1 0 0 0,0-1 0 0 0,0 0 0 0 0,0 0 0 0 0,0 0-1 0 0,0 0 1 0 0,0 0 0 0 0,0 0 0 0 0,0 0 0 0 0,0 1 0 0 0,0-1 0 0 0,0 0 0 0 0,0 0 0 0 0,0 0 0 0 0,0 0 0 0 0,1 0 0 0 0,-1 0 0 0 0,0 0 0 0 0,0 0 0 0 0,0 0 0 0 0,0 0 0 0 0,0 1-1 0 0,0-1 1 0 0,0 0 0 0 0,0 0 0 0 0,1 0-2 0 0,0 1 13 0 0,0 0 0 0 0,0 1 0 0 0,1-1 0 0 0,-1 1 0 0 0,0-1 0 0 0,0 1 0 0 0,0-1-1 0 0,-1 1 1 0 0,1 0 0 0 0,0 0 0 0 0,-1-1 0 0 0,1 1 0 0 0,-1 0 0 0 0,1 0 0 0 0,-1 0-13 0 0,0 1 94 0 0,3-3-19 0 0,0 0-67 0 0,-1 0-1 0 0,0-1 0 0 0,0 1-1 0 0,0 0 1 0 0,-1 0 0 0 0,1 1-1 0 0,0-1 1 0 0,0 0-1 0 0,0 1 1 0 0,0-1 0 0 0,-1 1-1 0 0,2 0-6 0 0,1 3 10 0 0,-4-4-9 0 0,0 0-1 0 0,0 0 1 0 0,0 0 0 0 0,0 0-1 0 0,0 1 1 0 0,0-1 0 0 0,1 0 0 0 0,-1 0-1 0 0,0 0 1 0 0,0 0 0 0 0,0 0-1 0 0,0 0 1 0 0,0 0 0 0 0,0 1 0 0 0,0-1-1 0 0,1 0 1 0 0,-1 0 0 0 0,0 0-1 0 0,0 0 1 0 0,0 0 0 0 0,0 0 0 0 0,0 0-1 0 0,1 0 1 0 0,-1 0 0 0 0,0 0-1 0 0,0 0 1 0 0,0 0 0 0 0,0 0 0 0 0,0 0-1 0 0,1 0 1 0 0,-1 0 0 0 0,0 0-1 0 0,0 0 1 0 0,0 0 0 0 0,0 0 0 0 0,0 0-1 0 0,1 0 1 0 0,-1 0 0 0 0,0 0-1 0 0,0 0 1 0 0,0 0 0 0 0,0 0 0 0 0,0 0-1 0 0,0 0 1 0 0,1-1 0 0 0,-1 1-1 0 0,0 0 1 0 0,0 0 0 0 0,0 0 0 0 0,0 0-1 0 0,0 0 0 0 0,9-5 21 0 0,-8 4-19 0 0,1 1 1 0 0,-1-1-1 0 0,0 1 0 0 0,1 0 1 0 0,-1-1-1 0 0,1 1 0 0 0,-1 0 0 0 0,1 0 1 0 0,-1 0-1 0 0,1 0-2 0 0,-1 0 4 0 0,1 0 0 0 0,-1 0 0 0 0,1 0 0 0 0,-1 0 1 0 0,1 0-1 0 0,-1-1 0 0 0,1 1 0 0 0,-1-1 0 0 0,0 1 0 0 0,1-1-4 0 0,6-4 9 0 0,-7 4-8 0 0,1 0 0 0 0,-1 1 0 0 0,1-1 0 0 0,-1 0 0 0 0,1 0 0 0 0,-1 1 0 0 0,1-1 0 0 0,0 1 0 0 0,-1-1 0 0 0,1 1 0 0 0,-1-1 0 0 0,1 1 0 0 0,0 0 0 0 0,0 0-1 0 0,1 0 5 0 0,1 0 1 0 0,-1-1 0 0 0,0 1 0 0 0,0-1 0 0 0,1 0-1 0 0,-1 0 1 0 0,0 0 0 0 0,0 0 0 0 0,2-2-6 0 0,6-1 8 0 0,-8 3-9 0 0,0 0-3 0 0,-1 0-1 0 0,1 1 0 0 0,-1-1 0 0 0,0 0 0 0 0,1 0 0 0 0,-1 0 0 0 0,0-1 0 0 0,0 1 0 0 0,1-1 0 0 0,-1 1 0 0 0,0-1 1 0 0,-1 0-1 0 0,2 0 5 0 0,3-4-49 0 0,10-3 26 0 0,-10 6-26 0 0,1-1-64 0 0,0-2-94 0 0,-3 3 60 0 0,0-1-35 0 0,4-6-108 0 0,6-15-297 0 0,-9 15 363 0 0,-5 10 220 0 0,1-3-85 0 0,0 1 0 0 0,-1-1 0 0 0,1 0 0 0 0,0 0-1 0 0,-1 0 1 0 0,0 0 0 0 0,0 0 0 0 0,0 0 0 0 0,0 0 0 0 0,-1-3 89 0 0,1-9-360 0 0,0 6 200 0 0,1-4-23 0 0,-1 4 22 0 0,-2 2-14 0 0,0-1-52 0 0,-4-3-58 0 0,2 0 44 0 0,3 8 178 0 0,0-1-1 0 0,1 1 0 0 0,-1-1 0 0 0,1 0 1 0 0,0 1-1 0 0,0-2 64 0 0,-3-19-284 0 0,-3 1 46 0 0,1 7 77 0 0,0-16-152 0 0,0 15 158 0 0,-1-5-16 0 0,4-3 62 0 0,2 13 143 0 0,0 1-48 0 0,0-3-48 0 0,0-7-76 0 0,1-4-2 0 0,-1 8 124 0 0,0 3 84 0 0,0 0 97 0 0,0 2 64 0 0,0 0 98 0 0,-1 0 110 0 0,1 0 124 0 0,2 15-345 0 0,9 11 28 0 0,-8-2 9 0 0,-1-6 35 0 0,-1-6-272 0 0,0 1 18 0 0,0 1 0 0 0,0-1 0 0 0,0 0 0 0 0,0 0 0 0 0,0 1 0 0 0,0-1 1 0 0,0 0-1 0 0,0 1 0 0 0,0 0-34 0 0,2 16 264 0 0,-1 1-59 0 0,7 13 156 0 0,-2-6-123 0 0,4 8 34 0 0,-6 9 33 0 0,6-8 14 0 0,-6-3 1 0 0,0-16-158 0 0,1 7 88 0 0,-4 1 43 0 0,-1-16-173 0 0,0-1 0 0 0,0 0-1 0 0,0 1 1 0 0,1-1 0 0 0,0 0 0 0 0,2 6-120 0 0,-2-8 72 0 0,0 4 107 0 0,-1-1-51 0 0,0 5 15 0 0,0 5-32 0 0,6-5-21 0 0,-6-12-78 0 0,-1 1 0 0 0,1-1 0 0 0,0 1 0 0 0,0-1 0 0 0,-1 1 0 0 0,1-1 0 0 0,-1 1 0 0 0,0-1 0 0 0,1 1 0 0 0,-1-1 0 0 0,0 1 0 0 0,0 0 1 0 0,0-1-13 0 0,0 6 51 0 0,0-4-33 0 0,0-1 0 0 0,0 0 0 0 0,0 0 0 0 0,0 0 0 0 0,0 1 0 0 0,0-1 0 0 0,1 0 0 0 0,-1 0 1 0 0,1 0-1 0 0,0 1-18 0 0,4 5 57 0 0,-4-6-44 0 0,0-1 0 0 0,0 1 0 0 0,0-1 0 0 0,0 1 0 0 0,-1-1 0 0 0,1 1 0 0 0,-1-1 0 0 0,1 1 0 0 0,-1-1 0 0 0,1 1 0 0 0,-1 0 0 0 0,0-1 1 0 0,0 1-1 0 0,0 0-13 0 0,0 3 20 0 0,0 13 228 0 0,0-12-196 0 0,0-3-18 0 0,0-3-112 0 0,0 0 13 0 0,0 0-67 0 0,0 0-77 0 0,0 0 60 0 0,0 0-35 0 0,0 0-38 0 0,0 0-35 0 0,0 0-352 0 0,0 0 81 0 0,0 0-48 0 0,0 0-681 0 0,0 0-537 0 0,0 0-1020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04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1 112 8896 0 0,'0'0'264'0'0,"0"0"-8"0"0,0 0-191 0 0,3 0-37 0 0,0 0-21 0 0,1 0 0 0 0,-1 0-1 0 0,1-1 1 0 0,-1 1 0 0 0,1-1 0 0 0,-1 0 0 0 0,0 0-7 0 0,5-3 60 0 0,-1-1 40 0 0,-2 2 120 0 0,-3 3-193 0 0,-1 0 0 0 0,1 0 0 0 0,-1-1 0 0 0,1 1 0 0 0,-1-1 0 0 0,1 1 0 0 0,-1-1 0 0 0,1 1 0 0 0,-1-1 0 0 0,0 0 0 0 0,1 0-27 0 0,12-6 195 0 0,13 2 189 0 0,-14-2-100 0 0,-3 2-16 0 0,2 3 63 0 0,-5 2-130 0 0,-1-2-57 0 0,0-1-45 0 0,-1 0-34 0 0,-4 2-56 0 0,1 0 0 0 0,-1 0 0 0 0,1 1 1 0 0,-1-1-1 0 0,1 0 0 0 0,0 1 0 0 0,0-1 1 0 0,-1 1-1 0 0,1-1 0 0 0,0 1 0 0 0,0 0 1 0 0,0-1-1 0 0,0 1-9 0 0,3 1 10 0 0,-3-1-15 0 0,4-4 25 0 0,13-6 50 0 0,-6 5-13 0 0,-8-6-36 0 0,-4 11-17 0 0,-1-1 0 0 0,1 1 0 0 0,0 0 0 0 0,-1-1 0 0 0,1 1 0 0 0,0 0 0 0 0,-1 0 0 0 0,1 0-1 0 0,0 0 1 0 0,-1-1 0 0 0,1 1 0 0 0,0 0 0 0 0,-1 0 0 0 0,1 0 0 0 0,0 0-4 0 0,-1 1 1 0 0,0-1 1 0 0,0 0-1 0 0,0 0 0 0 0,0 0 0 0 0,0 0 1 0 0,0 0-1 0 0,0 0 0 0 0,1 0 1 0 0,-1 0-1 0 0,0 0 0 0 0,0 0 1 0 0,0 0-1 0 0,0 0 0 0 0,0 0 1 0 0,0 0-1 0 0,0 0 0 0 0,0 0 1 0 0,0 0-1 0 0,0 0 0 0 0,1 0 0 0 0,-1 0 1 0 0,0-1-1 0 0,0 1 0 0 0,0 0 1 0 0,0 0-1 0 0,0 0 0 0 0,0 0 1 0 0,0 0-1 0 0,0 0 0 0 0,0 0 1 0 0,0 0-1 0 0,0 0 0 0 0,0 0 0 0 0,0 0 1 0 0,0 0-1 0 0,1 0 0 0 0,-1 0 1 0 0,0-1-1 0 0,0 1 0 0 0,0 0 1 0 0,0 0-1 0 0,0 0 0 0 0,0 0 1 0 0,0 0-1 0 0,0 0 0 0 0,0 0 0 0 0,0 0 1 0 0,0 0-1 0 0,0 0 0 0 0,0-1 1 0 0,0 1-1 0 0,0 0 0 0 0,0 0 1 0 0,0 0-1 0 0,0 0 0 0 0,0 0 1 0 0,-1 0-2 0 0,1-11 32 0 0,1 11-31 0 0,-1 0 0 0 0,0 0 1 0 0,0 0-1 0 0,0 0 1 0 0,0 0-1 0 0,0 0 0 0 0,0 0 1 0 0,0-1-1 0 0,0 1 1 0 0,0 0-1 0 0,0 0 0 0 0,0 0 1 0 0,0 0-1 0 0,0 0 1 0 0,0 0-1 0 0,0 0 0 0 0,0 0 1 0 0,0 0-1 0 0,0-1 1 0 0,0 1-1 0 0,0 0 0 0 0,-1 0 1 0 0,1 0-1 0 0,0 0 1 0 0,0 0-1 0 0,0 0 1 0 0,0 0-1 0 0,0 0 0 0 0,0 0 1 0 0,0 0-1 0 0,0 0 1 0 0,0 0-1 0 0,0 0 0 0 0,0 0 1 0 0,0-1-1 0 0,0 1 1 0 0,0 0-1 0 0,-1 0 0 0 0,1 0 1 0 0,0 0-1 0 0,0 0 1 0 0,0 0-1 0 0,0 0 0 0 0,0 0 1 0 0,0 0-1 0 0,0 0 1 0 0,0 0-1 0 0,0 0 0 0 0,0 0 1 0 0,-1 0-1 0 0,1 0 1 0 0,0 0-1 0 0,0 0 0 0 0,0 0 1 0 0,0 0-1 0 0,0 0 1 0 0,0 0-2 0 0,-7 0 45 0 0,-17 0 69 0 0,10 3-81 0 0,-2 10-33 0 0,12-9 10 0 0,0-1 0 0 0,0 0 0 0 0,0-1 0 0 0,0 1 1 0 0,-3 0-11 0 0,4-1 9 0 0,0-1 0 0 0,0 1 0 0 0,1-1 0 0 0,-1 1 0 0 0,0 0 0 0 0,1 0 0 0 0,-1 0 0 0 0,1 1 0 0 0,0-1 0 0 0,0 1 0 0 0,0-1 0 0 0,0 1 0 0 0,-1 0-9 0 0,-2 8 44 0 0,5-9-38 0 0,-1 1 0 0 0,-1-1-1 0 0,1 0 1 0 0,0 0-1 0 0,-1 0 1 0 0,1 0-1 0 0,-1 0 1 0 0,1 0-1 0 0,-1 0-5 0 0,-1 2 12 0 0,0-1-1 0 0,0 0 1 0 0,0 1-1 0 0,1 0 0 0 0,0 0 1 0 0,-1-1-1 0 0,1 1 1 0 0,1 1-1 0 0,-1-1 0 0 0,1 0 1 0 0,-1 0-1 0 0,1 5-11 0 0,-1 5 48 0 0,0 0 0 0 0,2 0 0 0 0,0 8-48 0 0,0-13 30 0 0,0 20 101 0 0,2-23-67 0 0,28 23 0 0 0,-29-27-64 0 0,1-1 0 0 0,0 1-1 0 0,0-1 1 0 0,0 0 0 0 0,0 0 0 0 0,0 1 0 0 0,0-1 0 0 0,0 0 0 0 0,0-1 0 0 0,0 1 0 0 0,0 0 0 0 0,1-1 0 0 0,0 1 0 0 0,33 0 3 0 0,-19-1 5 0 0,-4 0 28 0 0,3 0-90 0 0,-1 0-46 0 0,16 0-187 0 0,-23 0 152 0 0,-6 0 50 0 0,0 0-36 0 0,0 0-12 0 0,1 0-35 0 0,-1 0-40 0 0,0 0-45 0 0,1 0-48 0 0,-1 0-45 0 0,1 0-41 0 0,0 0-34 0 0,0 0-124 0 0,1 0-34 0 0,7 0-1280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04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1 113 7312 0 0,'0'0'165'0'0,"0"3"22"0"0,0-2-176 0 0,0-1 1 0 0,0 1-1 0 0,0-1 1 0 0,0 1 0 0 0,0 0-1 0 0,0-1 1 0 0,0 1-1 0 0,1-1 1 0 0,-1 1-1 0 0,0-1 1 0 0,0 1 0 0 0,1-1-1 0 0,-1 1 1 0 0,0-1-1 0 0,1 1 1 0 0,-1-1-1 0 0,0 1 1 0 0,1-1 0 0 0,-1 1-1 0 0,1-1 1 0 0,-1 0-1 0 0,1 1 1 0 0,-1-1-1 0 0,1 1-11 0 0,5 4 113 0 0,-3 6-95 0 0,-3 0-18 0 0,-1-7 0 0 0,1 0 0 0 0,0-1 0 0 0,0 1 0 0 0,1-1 0 0 0,-1 1 0 0 0,1-1 0 0 0,0 4 0 0 0,5-2 12 0 0,-1 1 72 0 0,-3 2 72 0 0,-1 5 181 0 0,-1-13-312 0 0,0 1 0 0 0,0-1 0 0 0,0 0-1 0 0,0 1 1 0 0,0-1 0 0 0,0 0 0 0 0,0 0 0 0 0,0 1-1 0 0,0-1 1 0 0,0 0 0 0 0,0 1 0 0 0,0-1 0 0 0,0 0 0 0 0,0 1-1 0 0,0-1 1 0 0,0 0 0 0 0,0 1 0 0 0,1-1 0 0 0,-1 0-1 0 0,0 0 1 0 0,0 1 0 0 0,0-1 0 0 0,1 0 0 0 0,-1 0 0 0 0,0 1-1 0 0,0-1-24 0 0,7 9 390 0 0,-4-2-36 0 0,-1 2 34 0 0,0 10 418 0 0,-2-5-302 0 0,0-11-404 0 0,0-2-72 0 0,0-1 1 0 0,-1 1-1 0 0,1-1 1 0 0,0 1-1 0 0,0 0 1 0 0,0-1-1 0 0,0 1 1 0 0,0-1-1 0 0,1 1 1 0 0,-1-1-1 0 0,0 1 1 0 0,0 0-1 0 0,0-1 1 0 0,0 1-1 0 0,1-1 1 0 0,-1 1-1 0 0,0-1 1 0 0,1 1-1 0 0,-1-1 1 0 0,0 1-1 0 0,1-1 1 0 0,-1 1-1 0 0,0-1 1 0 0,1 0-1 0 0,-1 1 1 0 0,1-1-1 0 0,-1 1 1 0 0,1-1-1 0 0,-1 0-28 0 0,7 1 330 0 0,-4-1 116 0 0,-3 0-50 0 0,0 0-10 0 0,0 0-14 0 0,0 0-52 0 0,0 0-28 0 0,0 0-4 0 0,0 0-14 0 0,0 0-55 0 0,0 0-26 0 0,-3 0-8 0 0,3 0-176 0 0,-1 0-1 0 0,0 0 1 0 0,1 0-1 0 0,-1 0 0 0 0,1 0 1 0 0,-1 0-1 0 0,1 0 0 0 0,-1 0 1 0 0,0 0-1 0 0,1-1 1 0 0,-1 1-1 0 0,1 0 0 0 0,-1 0 1 0 0,1-1-1 0 0,-1 1 0 0 0,1 0 1 0 0,-1-1-1 0 0,1 1-8 0 0,0-1 2 0 0,-1 1 1 0 0,1-1-1 0 0,-1 0 0 0 0,1 0 0 0 0,0 1 0 0 0,-1-1 1 0 0,1 0-1 0 0,0 0 0 0 0,0 1 0 0 0,0-1 1 0 0,0 0-1 0 0,0 0 0 0 0,0 0 0 0 0,0 0 0 0 0,0 0-2 0 0,0 0 0 0 0,0-1 0 0 0,0 1 0 0 0,0-1 0 0 0,0 1 0 0 0,-1-1 0 0 0,1 1 0 0 0,0-1 0 0 0,-1 1 0 0 0,1 0 0 0 0,-1-1 0 0 0,-10-17 0 0 0,11 15 0 0 0,-1 0 0 0 0,0 0 0 0 0,1-1 0 0 0,0 1 0 0 0,0-4 0 0 0,0 2-1 0 0,1 0 0 0 0,0 0-1 0 0,0 0 1 0 0,0 1-1 0 0,1-1 1 0 0,0 0 1 0 0,3-12-39 0 0,-2 0-44 0 0,-1-1-43 0 0,5 1 26 0 0,-3 7 41 0 0,1-3-55 0 0,1 1 35 0 0,13-17-46 0 0,-14 23 99 0 0,-3 4 3 0 0,1 0 1 0 0,0 0 0 0 0,0 1 0 0 0,0-1 0 0 0,0 1 0 0 0,0 0 0 0 0,1 0 0 0 0,-1 0 0 0 0,1 0 0 0 0,-1 0 0 0 0,3 0 22 0 0,2-2-44 0 0,-6 3 21 0 0,6-1-9 0 0,-3 3-10 0 0,1 1-38 0 0,18 12-7 0 0,-5-4 23 0 0,-16-9 57 0 0,-1 0 0 0 0,0 0 0 0 0,1 1 0 0 0,-1-1 0 0 0,0 0 0 0 0,0 1 0 0 0,1 0 0 0 0,-1-1 0 0 0,0 1 0 0 0,-1 0 0 0 0,1 0 0 0 0,1 1 7 0 0,2 8-13 0 0,-4-9 15 0 0,0 1-1 0 0,0-1 1 0 0,0 0-1 0 0,0 0 0 0 0,1 0 1 0 0,-1 1-1 0 0,1-1 0 0 0,0-1 1 0 0,-1 1-2 0 0,3 3 17 0 0,-1-1 0 0 0,1 0 0 0 0,-1 1 0 0 0,-1 0 0 0 0,1-1 0 0 0,-1 1 0 0 0,1 0 0 0 0,-1 2-17 0 0,7 13 113 0 0,2-1-39 0 0,-6 5-14 0 0,2-16-41 0 0,-6-8-18 0 0,-1 0 1 0 0,1 1 0 0 0,-1-1-1 0 0,1 0 1 0 0,-1 1-1 0 0,0-1 1 0 0,1 0-1 0 0,-1 1 1 0 0,0-1 0 0 0,1 1-1 0 0,-1-1 1 0 0,0 1-1 0 0,0-1 1 0 0,1 0 0 0 0,-1 1-1 0 0,0-1 1 0 0,0 1-1 0 0,0-1 1 0 0,0 1 0 0 0,1-1-1 0 0,-1 1 1 0 0,0-1-1 0 0,0 1 1 0 0,0 0 0 0 0,0-1-1 0 0,0 1 1 0 0,0-1-1 0 0,0 1 1 0 0,-1-1-2 0 0,1 3 9 0 0,-1 6-6 0 0,5-2 49 0 0,7 6-41 0 0,-11-12-166 0 0,1 0 40 0 0,0 1-10 0 0,-1 0 116 0 0,1 0 88 0 0,-1-1 60 0 0,2 2 255 0 0,-1-2-233 0 0,-1 0-139 0 0,1-1-65 0 0,0 1-81 0 0,-1-1-97 0 0,1 0-47 0 0,0 1-86 0 0,0-1-94 0 0,0 0-103 0 0,1 0-112 0 0,-1 0-119 0 0,0 0 342 0 0,0 0-32 0 0,-1 0-35 0 0,1 0-35 0 0,-1 0-1236 0 0,0 0-1004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05.7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7856 0 0,'0'0'174'0'0,"0"0"29"0"0,0 0 13 0 0,1 0-66 0 0,1 2-1 0 0,2 3 64 0 0,2 1 192 0 0,-4-4 24 0 0,0-1-114 0 0,0 0-95 0 0,0-1-77 0 0,0 0-45 0 0,3-1 19 0 0,-4 1-7 0 0,-1 0 4 0 0,3 0 670 0 0,-3 2-34 0 0,1 7-258 0 0,1-4-249 0 0,2 1 80 0 0,3 8 279 0 0,-6-9-363 0 0,0 2 36 0 0,-1-1-61 0 0,2-1-34 0 0,0 0-1 0 0,2 3 46 0 0,2 4 145 0 0,-4 0-38 0 0,-2 1 85 0 0,0-1-111 0 0,0-4-146 0 0,0 0-41 0 0,0 9 22 0 0,0 50 3 0 0,0-65-186 0 0,0-2-65 0 0,0 2-127 0 0,-1-1 58 0 0,1 0 52 0 0,0 0 43 0 0,0-1 30 0 0,0 1 36 0 0,1 1 52 0 0,-1-1-59 0 0,0 0-88 0 0,0 0-36 0 0,1 0-75 0 0,-2 0-30 0 0,1 0-69 0 0,0 0-77 0 0,0 0-85 0 0,0-1 108 0 0,0 0-51 0 0,0 0-45 0 0,0 0-41 0 0,0 0-146 0 0,0 0-39 0 0,0 0-179 0 0,0 0-478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6992 0 0,'0'0'157'0'0,"0"0"23"0"0,0 0 12 0 0,3 0-27 0 0,3 1-130 0 0,-2 1 61 0 0,-2 2 77 0 0,-1 2 95 0 0,2-1 316 0 0,6 7-57 0 0,-6-5-215 0 0,-2 1 45 0 0,2-3 161 0 0,7 10-2 0 0,-7 0-68 0 0,-1-4-110 0 0,4 2 44 0 0,0-1-1 0 0,-4 0-42 0 0,1 1 68 0 0,2-2-96 0 0,-4-10-271 0 0,0 1-1 0 0,0-1 1 0 0,0 1-1 0 0,0-1 1 0 0,-1 1-1 0 0,1 0 1 0 0,-1 0-1 0 0,1-1 1 0 0,-1 1-1 0 0,1 0 1 0 0,-1 0-1 0 0,0-1 1 0 0,0 1-40 0 0,0 6 113 0 0,0-6-78 0 0,-1 0 0 0 0,1 0 0 0 0,0 0 0 0 0,1 1 0 0 0,-1-1 0 0 0,0 0 0 0 0,1 0 0 0 0,-1 0 0 0 0,1 0 1 0 0,0 1-36 0 0,4 6 108 0 0,0 1 64 0 0,-2 3 78 0 0,-3 1 4 0 0,0 15 336 0 0,0 8-243 0 0,0-23-276 0 0,0-9-12 0 0,0 1-78 0 0,0-1-89 0 0,0-3-120 0 0,0-2-267 0 0,0 0-462 0 0,0 0-39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06.1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8864 0 0,'0'0'200'0'0,"0"0"33"0"0,3 2 14 0 0,9 16-106 0 0,-1 5-58 0 0,-2-2-59 0 0,-6-17 6 0 0,-1 1 55 0 0,1 0 47 0 0,-1 0 37 0 0,3 5 202 0 0,6 12 568 0 0,-8-16-727 0 0,0 0-45 0 0,-2-3-127 0 0,1-1 66 0 0,2 2 144 0 0,0 0 73 0 0,2 3 197 0 0,-2-2-212 0 0,-1-1-113 0 0,0-1-84 0 0,2 11 419 0 0,-2-12-347 0 0,1 0-28 0 0,-1 0-34 0 0,-1 0 5 0 0,-2 0-7 0 0,1 0 42 0 0,-1 2 55 0 0,0 1 63 0 0,0-5-171 0 0,0 1-84 0 0,0 5-120 0 0,0-5 132 0 0,0-1 30 0 0,0-1 43 0 0,0 0 51 0 0,0-1 58 0 0,0-1 67 0 0,0-1 75 0 0,0-25-235 0 0,0 9-95 0 0,0 2-91 0 0,0-10-158 0 0,4 6 84 0 0,-3 19 116 0 0,0-1 0 0 0,1 1 1 0 0,0 0-1 0 0,0 0 1 0 0,0 0-1 0 0,1-1 19 0 0,10-15-138 0 0,-11 14 101 0 0,-2 4 28 0 0,0 0 0 0 0,1 1 0 0 0,-1-1 0 0 0,0 0 0 0 0,1 1 0 0 0,-1-1 0 0 0,0 1 0 0 0,1-1 0 0 0,-1 0 0 0 0,1 1 0 0 0,-1-1 0 0 0,1 1 0 0 0,-1-1 0 0 0,1 1 0 0 0,-1 0 0 0 0,1-1 0 0 0,0 1 0 0 0,-1 0 0 0 0,1-1 0 0 0,0 1 0 0 0,-1 0 0 0 0,1-1 9 0 0,4-1-36 0 0,14-9-93 0 0,7 6 1 0 0,-11-2 38 0 0,-13 6 72 0 0,0 0 0 0 0,0 0 0 0 0,0 0 0 0 0,0 0 0 0 0,0 1 0 0 0,0-1 0 0 0,0 1 0 0 0,2-1 18 0 0,-3 1-3 0 0,1 0-1 0 0,-1 0 1 0 0,0 0-1 0 0,0 0 1 0 0,1 0-1 0 0,-1 1 1 0 0,0-1-1 0 0,1 0 1 0 0,-1 1-1 0 0,0-1 1 0 0,1 1 3 0 0,16 8-59 0 0,-15-8 54 0 0,0 0 0 0 0,0 0 0 0 0,0-1 0 0 0,1 1 0 0 0,-1-1 0 0 0,0 0 0 0 0,2 1 5 0 0,-2-1-5 0 0,-1 0 0 0 0,1 1-1 0 0,-1-1 1 0 0,1 1 0 0 0,-1 0-1 0 0,1-1 1 0 0,-1 1 0 0 0,1 0-1 0 0,-1 1 1 0 0,0-1 0 0 0,0 0-1 0 0,0 1 1 0 0,0-1 0 0 0,0 1-1 0 0,0 0 1 0 0,0-1 0 0 0,0 1-1 0 0,0 0 1 0 0,-1 0 0 0 0,1 1 5 0 0,2 1-9 0 0,0 0 0 0 0,0 0 1 0 0,0 0-1 0 0,4 2 9 0 0,-1-2-12 0 0,-5-3 9 0 0,0 0 0 0 0,0 1 0 0 0,0-1 0 0 0,-1 1 0 0 0,1-1 0 0 0,0 1 0 0 0,0 0 0 0 0,-1 0 0 0 0,1-1 0 0 0,-1 1 0 0 0,0 0 1 0 0,0 0-1 0 0,1 0 0 0 0,-1 3 3 0 0,2-1 2 0 0,0 0 1 0 0,1 1-1 0 0,-1-1 1 0 0,1 0-1 0 0,-1-1 1 0 0,1 1-1 0 0,2 1-2 0 0,0 0 12 0 0,0 0-1 0 0,-1 1 1 0 0,0-1 0 0 0,5 7-12 0 0,19 33 128 0 0,-20-24-69 0 0,-6-15-46 0 0,-1-1 0 0 0,0 1 1 0 0,1-1-1 0 0,0 0 0 0 0,0 0 0 0 0,4 4-13 0 0,-3-2 52 0 0,-5 2-54 0 0,1-7 6 0 0,-3 27-679 0 0,3-28 655 0 0,0-1 1 0 0,0 0 0 0 0,0 0 0 0 0,0 0 0 0 0,0 1 0 0 0,0-1 0 0 0,0 0-1 0 0,-1 0 1 0 0,1 0 0 0 0,0 0 0 0 0,0 1 0 0 0,0-1 0 0 0,0 0-1 0 0,-1 0 1 0 0,1 0 0 0 0,0 0 0 0 0,0 0 0 0 0,0 1 0 0 0,-1-1 0 0 0,1 0-1 0 0,0 0 1 0 0,0 0 0 0 0,0 0 0 0 0,-1 0 0 0 0,1 0 0 0 0,0 0-1 0 0,0 0 1 0 0,0 0 0 0 0,-1 0 0 0 0,1 0 0 0 0,0 0 0 0 0,0 0 0 0 0,-1 0-1 0 0,1 0 1 0 0,0 0 0 0 0,0 0 0 0 0,0 0 0 0 0,-1 0 19 0 0,-3-1-299 0 0,2 1-655 0 0,2 0-6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06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0 12240 0 0,'-2'0'-50'0'0,"1"0"35"0"0,-2 0 68 0 0,0 0 76 0 0,-5 0 259 0 0,6 0-300 0 0,-1 0-37 0 0,1 0-52 0 0,-1 0-67 0 0,0 0-82 0 0,1 0-97 0 0,2 0-50 0 0,0 0-47 0 0,0 0-42 0 0,0 0-36 0 0,0 0-126 0 0,0 0-36 0 0,0 0-1293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08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9040 0 0,'0'0'200'0'0,"3"-3"33"0"0,7-8 15 0 0,-4 9-36 0 0,-6 2-205 0 0,1 0 0 0 0,0 0 0 0 0,-1 0-1 0 0,1 0 1 0 0,0 0 0 0 0,-1 0 0 0 0,1 0 0 0 0,0 0 0 0 0,-1 1-1 0 0,1-1 1 0 0,0 0 0 0 0,-1 0 0 0 0,1 1 0 0 0,0-1 0 0 0,-1 0-7 0 0,3 7 173 0 0,-3 8 161 0 0,0-13-278 0 0,0 0 0 0 0,0 0 0 0 0,0 1 1 0 0,0-1-1 0 0,0 0 0 0 0,0 0 0 0 0,1 0 0 0 0,-1 0 0 0 0,1 0 0 0 0,0 1-56 0 0,3 5 185 0 0,2 2 82 0 0,-3 4 83 0 0,-3 13 188 0 0,0-4-92 0 0,0 0-46 0 0,0-7-172 0 0,0 1-40 0 0,0-2-67 0 0,0 1-36 0 0,0 1-43 0 0,0 2-44 0 0,0-17-101 0 0,0-2-60 0 0,0 0-241 0 0,0 0-38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08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5904 0 0,'0'0'132'0'0,"0"0"17"0"0,0 0 11 0 0,0 0-115 0 0,0 0-58 0 0,0 0-46 0 0,0 0-61 0 0,0 0-70 0 0,0 0-63 0 0,0 0-219 0 0,0 0-74 0 0,0 0-240 0 0,0 0-453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08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66 5136 0 0,'3'-3'149'0'0,"-2"2"-133"0"0,0 0 0 0 0,1 0-1 0 0,-1 0 1 0 0,0 0 0 0 0,1 0-1 0 0,-1 0 1 0 0,1 0 0 0 0,0 0 0 0 0,1 0-16 0 0,12-2 44 0 0,-6 3 21 0 0,-5 0 106 0 0,-6-2 68 0 0,-11-9 297 0 0,0 6 22 0 0,10 1-351 0 0,-2-3 123 0 0,2 6-267 0 0,1 1 1 0 0,-1-1-1 0 0,1 1 0 0 0,-1-1 0 0 0,1 1 1 0 0,-1 0-1 0 0,-1 0-63 0 0,4 0 0 0 0,0 0 15 0 0,0 0 1 0 0,-1 0-1 0 0,1 0 1 0 0,0 0-1 0 0,-1 0 1 0 0,1 0-1 0 0,0 0 1 0 0,-1 0-1 0 0,1 0 1 0 0,0 0-1 0 0,-1 0 1 0 0,1 0-1 0 0,0 0 1 0 0,0 0-1 0 0,-1 0 1 0 0,1 0-1 0 0,0 0 1 0 0,-1-1-1 0 0,1 1 0 0 0,0 0 1 0 0,0 0-1 0 0,-1 0 1 0 0,1-1-1 0 0,0 1 1 0 0,0 0-1 0 0,-1 0-15 0 0,-9-11 394 0 0,8 9-193 0 0,0 1-56 0 0,0 0-48 0 0,0 1-37 0 0,0 0-26 0 0,-3 1-20 0 0,4-1 18 0 0,1 0 11 0 0,-18 0 256 0 0,4 0-97 0 0,1 0-60 0 0,3 1-55 0 0,4 1-54 0 0,-5 9 106 0 0,7-11-114 0 0,1 1 1 0 0,-1 0 0 0 0,1-1-1 0 0,-1 1 1 0 0,1-1 0 0 0,-1 0-1 0 0,-3-1-25 0 0,-4 1 70 0 0,10 0-68 0 0,-1 0 0 0 0,0 1 0 0 0,1-1-1 0 0,-1 0 1 0 0,0 1 0 0 0,1-1 0 0 0,-1 1 0 0 0,0-1 0 0 0,1 1 0 0 0,-1 0 0 0 0,1 0-1 0 0,-1-1 1 0 0,1 1 0 0 0,-1 1-2 0 0,-6 3-3 0 0,-5 0 3 0 0,8 6 10 0 0,1-10 14 0 0,1 0-3 0 0,-6 15-12 0 0,5-9-9 0 0,0 2 0 0 0,4-8-1 0 0,0 0 1 0 0,1 0-1 0 0,-1 0 0 0 0,1 0 1 0 0,-1 0-1 0 0,1 0 1 0 0,-1 0-1 0 0,1 0 0 0 0,-1 0 1 0 0,1 0-1 0 0,0 0 1 0 0,0 0-1 0 0,-1-1 1 0 0,1 1-1 0 0,0 0 1 0 0,0 0-2 0 0,3 4-13 0 0,0-1-1 0 0,-1 1 1 0 0,0 0-1 0 0,0 0 1 0 0,1 3 15 0 0,7 8-74 0 0,12 6 4 0 0,34 36-48 0 0,-53-54 116 0 0,-1 0-1 0 0,0 0 0 0 0,0 0 1 0 0,0 0-1 0 0,1 4 3 0 0,-2-4 0 0 0,0-1 1 0 0,0 0-1 0 0,0 1 0 0 0,0-1 0 0 0,1 0 1 0 0,-1 0-1 0 0,1-1 0 0 0,0 1 0 0 0,0 0 0 0 0,0-1 1 0 0,1 1-1 0 0,7 4 3 0 0,-5-4 6 0 0,-1 1 0 0 0,1-1 0 0 0,-1 1 0 0 0,0 0 0 0 0,0 0 0 0 0,-1 1 0 0 0,1 0 0 0 0,-1 0 0 0 0,1 1-9 0 0,21 31 108 0 0,-15-25-33 0 0,0 1 46 0 0,2 3 67 0 0,-7-3 4 0 0,-4-11-99 0 0,2 0-52 0 0,0 0-11 0 0,-3 0 50 0 0,0 0 17 0 0,-1 1 47 0 0,1 0 59 0 0,-1 2 69 0 0,0-4-256 0 0,0-1 0 0 0,0 1 0 0 0,0 0 1 0 0,-1-1-1 0 0,1 1 0 0 0,0-1 1 0 0,0 1-1 0 0,0 0 0 0 0,-1-1 0 0 0,1 1 1 0 0,0-1-1 0 0,-1 1 0 0 0,1-1 0 0 0,0 1 1 0 0,-1-1-1 0 0,1 1 0 0 0,-1-1 0 0 0,1 1-16 0 0,-12 6 259 0 0,0 2-42 0 0,8-7-2 0 0,1 0-97 0 0,-1-2-60 0 0,-1-1-35 0 0,2 0 37 0 0,-8 3 38 0 0,-1 4-10 0 0,10-5-77 0 0,1 0 0 0 0,-1 0-1 0 0,0 0 1 0 0,0 0 0 0 0,1 0 0 0 0,-1-1-1 0 0,0 1 1 0 0,0-1 0 0 0,0 1-1 0 0,0-1 1 0 0,0 0 0 0 0,0 0 0 0 0,-2 0-11 0 0,-6 1 35 0 0,5 0-29 0 0,0-1 0 0 0,0 1 0 0 0,1-1 0 0 0,-1-1-1 0 0,0 1 1 0 0,0 0 0 0 0,0-1 0 0 0,0 0 0 0 0,-2-1-6 0 0,-1-3-3 0 0,-2-1-25 0 0,-4 3-61 0 0,8 4-7 0 0,4-1 57 0 0,0 0-1 0 0,1 0 1 0 0,-1 0 0 0 0,0 0-1 0 0,1 0 1 0 0,-1 0 0 0 0,0 0-1 0 0,1-1 1 0 0,-1 1-1 0 0,0 0 1 0 0,1-1 0 0 0,-2 0 39 0 0,1-2-116 0 0,1 1-22 0 0,1 0 2 0 0,-1 1-46 0 0,0-1-59 0 0,1 1-66 0 0,-1 0 11 0 0,0 1-42 0 0,0-1-39 0 0,-1 1-33 0 0,1 0-120 0 0,-1 0-33 0 0,-4 0-1243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14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9152 0 0,'0'0'208'0'0,"0"0"33"0"0,0 0 14 0 0,0 0 29 0 0,0 0 118 0 0,0 0 57 0 0,2 3 12 0 0,-1-2-429 0 0,1 0 1 0 0,-1 0 0 0 0,0 1 0 0 0,0-1 0 0 0,0 0 0 0 0,0 1-1 0 0,0-1 1 0 0,-1 1 0 0 0,1-1 0 0 0,0 1 0 0 0,-1-1-1 0 0,1 1 1 0 0,-1 0 0 0 0,1-1 0 0 0,-1 1 0 0 0,0 0-1 0 0,0-1 1 0 0,1 2-43 0 0,2 12 260 0 0,10 1 19 0 0,0 1-8 0 0,-7-3-37 0 0,-2-2-90 0 0,4 10 58 0 0,-4-14-82 0 0,-1 0 0 0 0,0 0 1 0 0,1 7-121 0 0,-1-3 205 0 0,0 0 0 0 0,1 0 1 0 0,4 9-206 0 0,6 7 373 0 0,1 0-34 0 0,1 6 15 0 0,1 0-67 0 0,0 0-77 0 0,0-1-86 0 0,-10-17-62 0 0,2 8 113 0 0,0 1 17 0 0,-2-10-102 0 0,2 7 42 0 0,-5-10-38 0 0,2 2 54 0 0,20 34 238 0 0,-25-46-366 0 0,0 1 0 0 0,-1-1 0 0 0,1 0 0 0 0,-1 1 0 0 0,1-1 0 0 0,-1 0 0 0 0,0 1 0 0 0,0-1 0 0 0,-1 2-20 0 0,1 0 35 0 0,0-1 54 0 0,0-3-1 0 0,0 0-2 0 0,0 0-12 0 0,0 0-2 0 0,0 0 0 0 0,0-3-1 0 0,0-39 204 0 0,0 32-261 0 0,0 1-46 0 0,0 8 32 0 0,0-1 0 0 0,0 0 0 0 0,1 1 0 0 0,-1-1 0 0 0,0 1 0 0 0,1-1 0 0 0,-1 1 0 0 0,1-1 0 0 0,0 1 0 0 0,-1-1 0 0 0,1 1 0 0 0,0-1 0 0 0,0 1 0 0 0,5-12-13 0 0,-5 8-2 0 0,0 1 1 0 0,0 0-1 0 0,-1 0 0 0 0,0-1 1 0 0,0-3 14 0 0,3-24-107 0 0,1 17 49 0 0,11-27-140 0 0,-5 22 129 0 0,2-1-23 0 0,-9 16 70 0 0,-1 1-1 0 0,0 0 0 0 0,1 0 0 0 0,0 0 1 0 0,0 0-1 0 0,1 0 23 0 0,9-12-27 0 0,-5 3-62 0 0,0 8 49 0 0,-7 5 38 0 0,0 0 1 0 0,-1 0 0 0 0,1 0 0 0 0,0 0 0 0 0,0-1 0 0 0,0 1 0 0 0,0 0-1 0 0,-1 1 1 0 0,1-1 0 0 0,0 0 0 0 0,0 0 0 0 0,0 0 0 0 0,0 0 0 0 0,-1 1 1 0 0,4 0-15 0 0,2 1-52 0 0,3 7 13 0 0,-1-2 48 0 0,-1 0-1 0 0,-1 0 1 0 0,1 1-1 0 0,1 2 7 0 0,-2-1 0 0 0,-3-5 0 0 0,0-1 0 0 0,0 1 0 0 0,-1 0 0 0 0,1 0 0 0 0,-1 0 0 0 0,0 0 0 0 0,0 0 0 0 0,-1 1 0 0 0,1-1 0 0 0,-1 0 0 0 0,1 4 0 0 0,-2-4 0 0 0,0-1 0 0 0,1 0 0 0 0,-1 1 0 0 0,1-1 0 0 0,0 0 0 0 0,0 0 0 0 0,0 1 0 0 0,0-1 0 0 0,2 2 0 0 0,1 6 0 0 0,0 0 0 0 0,1-1 0 0 0,0 1 0 0 0,3 5 0 0 0,2 2 0 0 0,-9-17 0 0 0,-1 0 0 0 0,1 0 0 0 0,-1 0 0 0 0,1 1-1 0 0,-1-1 1 0 0,0 0 0 0 0,1 0 0 0 0,-1 0 0 0 0,0 0 0 0 0,0 0-1 0 0,0 1 1 0 0,0-1 0 0 0,0 0 0 0 0,0 0 0 0 0,0 0-1 0 0,0 1 1 0 0,-1 23 57 0 0,1-22-99 0 0,0-3-31 0 0,0 0-52 0 0,0 0-133 0 0,0 0-235 0 0,0 0-17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14.9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49 7280 0 0,'0'0'209'0'0,"0"-3"-5"0"0,0-1-170 0 0,-3-3-25 0 0,-3 5 5 0 0,2 2 38 0 0,4 0-52 0 0,-2 0 108 0 0,1 0 122 0 0,0-2 36 0 0,1 1-81 0 0,-1-1-24 0 0,2-1-93 0 0,-1-1-13 0 0,-2 2 62 0 0,2 2-89 0 0,-1 0 0 0 0,1-1 0 0 0,-1 1 0 0 0,0 0 0 0 0,1-1 0 0 0,-1 1 0 0 0,0 0 0 0 0,1 0 1 0 0,-1 0-1 0 0,0 0 0 0 0,1 0 0 0 0,-1 0 0 0 0,0 0 0 0 0,1 0 0 0 0,-1 0-28 0 0,-2 0 376 0 0,3 0-21 0 0,0 0-3 0 0,-3-3-8 0 0,-7-8-35 0 0,7 9-18 0 0,1 2-3 0 0,1 0-277 0 0,1 0 1 0 0,-1-1-1 0 0,1 1 1 0 0,-1 0-1 0 0,1 0 1 0 0,0 1-1 0 0,-1-1 1 0 0,1 0 0 0 0,-1 0-1 0 0,1 0 1 0 0,-1 0-1 0 0,1 0 1 0 0,0 0-1 0 0,-1 1 1 0 0,1-1-1 0 0,-1 0 1 0 0,1 0-1 0 0,0 0 1 0 0,-1 1 0 0 0,1-1-1 0 0,0 0 1 0 0,0 1-1 0 0,-1-1 1 0 0,1 0-1 0 0,0 1 1 0 0,-1-1-1 0 0,1 0 1 0 0,0 1-1 0 0,0-1 1 0 0,0 0 0 0 0,-1 1-12 0 0,-3 6 167 0 0,-7-2 60 0 0,6 9-3 0 0,0-8-125 0 0,-3 4 152 0 0,2-4-74 0 0,2-1-89 0 0,2-2-45 0 0,0 1-37 0 0,-3 23 210 0 0,-2-14-79 0 0,6-11-122 0 0,0-1 0 0 0,1 0 0 0 0,-1 1 0 0 0,0-1 0 0 0,1 1 0 0 0,-1-1 0 0 0,1 1 0 0 0,-1-1 0 0 0,1 1 0 0 0,0 0 0 0 0,-1-1 0 0 0,1 1 0 0 0,0-1-15 0 0,0 1 11 0 0,0 0 0 0 0,0 0 1 0 0,0 0-1 0 0,-1-1 1 0 0,1 1-1 0 0,-1 0 0 0 0,1 0 1 0 0,-1-1-1 0 0,0 1 1 0 0,0 0-1 0 0,0-1 1 0 0,0 1-1 0 0,0-1-11 0 0,0 1 11 0 0,0-1 0 0 0,0 1 0 0 0,1 0 0 0 0,-1-1 0 0 0,0 1 0 0 0,0 0 0 0 0,1-1 0 0 0,-1 1 0 0 0,1 0 0 0 0,0 0 0 0 0,0 0 1 0 0,-1-1-1 0 0,1 1-11 0 0,0 43 266 0 0,0-35-171 0 0,0-1 40 0 0,3-6-23 0 0,1 2-53 0 0,14 12 231 0 0,-6-11-173 0 0,-12-6-115 0 0,1 0 0 0 0,0 0 0 0 0,-1 0 0 0 0,1 0 0 0 0,0 0 0 0 0,0 0 0 0 0,-1 0 0 0 0,1 0 0 0 0,0 0 0 0 0,0 0 0 0 0,-1 0 0 0 0,1-1 0 0 0,0 1 0 0 0,-1 0 0 0 0,1 0-2 0 0,7-5 41 0 0,-6 4-34 0 0,-1 0 0 0 0,1 0 1 0 0,-1 0-1 0 0,1 0 0 0 0,-1 0 0 0 0,1 1 0 0 0,-1-1 0 0 0,1 1 0 0 0,0-1 0 0 0,-1 1 1 0 0,1 0-1 0 0,0-1 0 0 0,-1 1 0 0 0,1 0-7 0 0,1 0 10 0 0,0 0 0 0 0,0 0 1 0 0,0 0-1 0 0,0 0 0 0 0,0-1 0 0 0,0 0 1 0 0,0 1-1 0 0,0-1 0 0 0,-1 0 0 0 0,1-1 1 0 0,1 1-11 0 0,11-11 62 0 0,-3 0-65 0 0,-11 11 2 0 0,21-27 65 0 0,-12 14-56 0 0,6 3-8 0 0,-12 7 0 0 0,-1 1 0 0 0,0-1 0 0 0,0 0 0 0 0,0 0 0 0 0,0-1 0 0 0,-1 1 0 0 0,0-1 0 0 0,0 1 0 0 0,0-1 0 0 0,0 0 0 0 0,-1 0 0 0 0,1-2 0 0 0,0-6-16 0 0,4 3-42 0 0,-5 8 44 0 0,0 0-1 0 0,0 1 0 0 0,0-1 1 0 0,-1 1-1 0 0,1-1 1 0 0,0 0-1 0 0,-1 0 1 0 0,1 1-1 0 0,-1-1 1 0 0,0 0-1 0 0,1 0 0 0 0,-1 1 1 0 0,0-1 14 0 0,0-6-52 0 0,-1 6 40 0 0,1 0 1 0 0,0 0-1 0 0,0 0 1 0 0,0-1 0 0 0,1 1-1 0 0,-1 0 1 0 0,0 0-1 0 0,1 0 1 0 0,0 0-1 0 0,0-1 12 0 0,4-6-11 0 0,0-1-17 0 0,-2-1-41 0 0,-3 9-8 0 0,0 2-14 0 0,0 0 14 0 0,0 0-14 0 0,0 2 31 0 0,0 29-31 0 0,0 47-4 0 0,0-75 95 0 0,0 0 0 0 0,0-1 0 0 0,0 1 0 0 0,1-1 0 0 0,-1 1 0 0 0,1-1 0 0 0,0 1 0 0 0,0-1 0 0 0,0 1 0 0 0,0-1 0 0 0,1 2 0 0 0,-1-1 0 0 0,0-1 0 0 0,0 0 0 0 0,0 1 0 0 0,0-1 0 0 0,0 1 0 0 0,0-1 0 0 0,-1 1 0 0 0,0-1 0 0 0,1 1 0 0 0,-1 0 0 0 0,0 1 0 0 0,0-2 0 0 0,0 0 0 0 0,0-1 0 0 0,1 1 0 0 0,-1 0 0 0 0,0-1 0 0 0,1 1 0 0 0,-1 0 0 0 0,1-1 0 0 0,0 1 0 0 0,-1-1 0 0 0,1 1 0 0 0,0-1 0 0 0,0 1 0 0 0,0-1 0 0 0,4 7 0 0 0,1 6 0 0 0,4-9 0 0 0,-4 6-18 0 0,4-6-67 0 0,-8-2 38 0 0,-1-1-34 0 0,-1 0-6 0 0,1-1-36 0 0,0 0-43 0 0,-1 1-51 0 0,2-2-59 0 0,-1 1-52 0 0,0 0-47 0 0,1-1-42 0 0,1 1-510 0 0,-1 1-93 0 0,0 2-721 0 0,-1 5-991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16.7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13560 0 0,'0'0'306'0'0,"-2"0"46"0"0,-1 0-260 0 0,2 0-30 0 0,-3 0 37 0 0,1 0-12 0 0,-1 0 35 0 0,-1 0 41 0 0,-2 0 47 0 0,4 0-110 0 0,3 0 11 0 0,0 0-104 0 0,0 0-98 0 0,0 0-94 0 0,0 0 44 0 0,0 0-37 0 0,0 0-42 0 0,0 0-38 0 0,0 0-360 0 0,0 0 78 0 0,0 0-53 0 0,0 0-706 0 0,0 0-563 0 0,0 0-1064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18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17 11072 0 0,'-12'-6'82'0'0,"2"2"56"0"0,-14-1 251 0 0,6 4-236 0 0,17 1-151 0 0,-1 0-1 0 0,1 0 0 0 0,-1 0 1 0 0,1 0-1 0 0,-1 0 0 0 0,1 0 1 0 0,0 1-1 0 0,-1-1 0 0 0,1 1 1 0 0,-1-1-2 0 0,-6 5 1 0 0,-2 1 19 0 0,-4-3 39 0 0,14-3-54 0 0,-1 0 0 0 0,0 0 0 0 0,0 0 0 0 0,0 0 0 0 0,0 0 1 0 0,1 0-1 0 0,-1 1 0 0 0,0-1 0 0 0,0 0 0 0 0,1 0 0 0 0,-1 1 1 0 0,0-1-1 0 0,1 1 0 0 0,-1-1 0 0 0,0 1 0 0 0,1-1 0 0 0,-1 1 1 0 0,0-1-1 0 0,1 1 0 0 0,-1-1 0 0 0,1 1 0 0 0,-1 0 0 0 0,1-1 1 0 0,-1 1-1 0 0,1 0 0 0 0,0 0 0 0 0,-1-1 0 0 0,1 1 0 0 0,0 0-5 0 0,-1 1 7 0 0,1-1-1 0 0,-1 0 0 0 0,0 0 0 0 0,1 0 0 0 0,-1 0 1 0 0,0 0-1 0 0,0 0 0 0 0,1 0 0 0 0,-1 0 0 0 0,0 0 1 0 0,0 0-1 0 0,0 0 0 0 0,0 0 0 0 0,0-1 0 0 0,-1 1-6 0 0,-3 1 25 0 0,5-1-19 0 0,-1-1 0 0 0,0 0 1 0 0,1 0-1 0 0,-1 1 0 0 0,1-1 1 0 0,-1 0-1 0 0,0 1 0 0 0,1-1 1 0 0,-1 1-1 0 0,1-1 0 0 0,-1 1 1 0 0,1-1-1 0 0,-1 1 0 0 0,1-1 1 0 0,-1 1-1 0 0,1-1 0 0 0,0 1 1 0 0,-1 0-1 0 0,1-1 0 0 0,0 1 1 0 0,0 0-1 0 0,-1 0-6 0 0,-1 4 26 0 0,-1 0 1 0 0,-9 17 130 0 0,5-11-29 0 0,-1-2 45 0 0,5-5-86 0 0,1-1 0 0 0,-1 1 0 0 0,0-1 0 0 0,1 1 0 0 0,-1 0 0 0 0,1 0 0 0 0,0 0-87 0 0,-10 29 492 0 0,-1 0-88 0 0,12-30-351 0 0,0 1 0 0 0,1-1 0 0 0,-1 0 0 0 0,1 0 0 0 0,-1 0 0 0 0,1 1 0 0 0,0-1 0 0 0,0 0 0 0 0,0 1 0 0 0,1-1-53 0 0,0 9 134 0 0,0 0-15 0 0,6 2 11 0 0,-6-13-113 0 0,0 0 1 0 0,0 1-1 0 0,0-1 1 0 0,-1 1 0 0 0,1-1-1 0 0,0 1 1 0 0,-1-1 0 0 0,0 1-1 0 0,1 0 1 0 0,-1-1 0 0 0,0 1-1 0 0,1 0-17 0 0,1 3 124 0 0,3-1-63 0 0,1 0 0 0 0,-1-1 0 0 0,1 1 0 0 0,4 1-61 0 0,3-1 75 0 0,6-12-56 0 0,-2 7-19 0 0,-15 1 0 0 0,1 0 0 0 0,-1 0 0 0 0,1 0 0 0 0,-1 0 0 0 0,1-1 0 0 0,-1 1 0 0 0,0-1 0 0 0,1 1 0 0 0,-1-1 0 0 0,2 0 0 0 0,4-4 0 0 0,19-6 0 0 0,-8 1 5 0 0,7-13 45 0 0,9-6-33 0 0,-24 22-22 0 0,-5 4 13 0 0,-1-1-1 0 0,1 1 1 0 0,-1-1 0 0 0,0 0-1 0 0,0 0 1 0 0,-1-1-1 0 0,1 0 1 0 0,-1 1 0 0 0,1-3-8 0 0,24-39 10 0 0,-24 36 20 0 0,-4 8-27 0 0,0-1-1 0 0,0 1 1 0 0,1 0-1 0 0,-1 0 1 0 0,0-1 0 0 0,1 1-1 0 0,-1 0 1 0 0,1 0 0 0 0,0 0-3 0 0,0 1 0 0 0,-1-1 0 0 0,1 0 0 0 0,-1 0 0 0 0,1 0 0 0 0,-1 0 0 0 0,0 0 0 0 0,0 0 0 0 0,0-1 0 0 0,0 1 0 0 0,0 0 0 0 0,-1 0 0 0 0,1-1 0 0 0,-1 1 0 0 0,1-1 0 0 0,-1 1 0 0 0,0 0 0 0 0,0-1 0 0 0,0 1 0 0 0,0-2 0 0 0,2-9 0 0 0,3 9 0 0 0,1 0 0 0 0,-5 3-2 0 0,-1 1 1 0 0,0-1 0 0 0,1 0 0 0 0,-1 1 0 0 0,0-1 0 0 0,0 1 0 0 0,1-1 0 0 0,-1 0 0 0 0,0 0 0 0 0,0 1 0 0 0,0-1 0 0 0,0 0 0 0 0,0 1 0 0 0,0-1 0 0 0,0 0 1 0 0,0-1-32 0 0,0 4 0 0 0,0 60 16 0 0,0-55 17 0 0,-1 0 0 0 0,0 0 0 0 0,0 0 0 0 0,-1 0 0 0 0,0-1 0 0 0,0 1 0 0 0,0 0-1 0 0,0-1 9 0 0,1-3 4 0 0,0 1 0 0 0,0-1 0 0 0,0 1 0 0 0,1 0 0 0 0,0-1 0 0 0,-1 1 0 0 0,2 0 0 0 0,-1 0 0 0 0,0 1-13 0 0,1 5 16 0 0,-1-9-15 0 0,0 1-1 0 0,0 0 1 0 0,0 0 0 0 0,0-1-1 0 0,1 1 1 0 0,-1 0 0 0 0,1-1 0 0 0,-1 1-1 0 0,1-1 1 0 0,-1 1 0 0 0,1 0-1 0 0,0-1 1 0 0,0 1 0 0 0,0-1-1 0 0,5 12-15 0 0,-5-9 2 0 0,0 1 0 0 0,0-1 1 0 0,-1 1-1 0 0,0 0 1 0 0,0-1-1 0 0,0 3 13 0 0,0 4-4 0 0,-1-5 4 0 0,2-5-2 0 0,12 24 20 0 0,-10-15 24 0 0,-2-1-55 0 0,0-1-59 0 0,-1-8 65 0 0,1 1 1 0 0,-1-1 0 0 0,0 1-1 0 0,0-1 1 0 0,1 0 0 0 0,-1 1 0 0 0,0-1-1 0 0,1 0 1 0 0,-1 0 0 0 0,0 1-1 0 0,1-1 1 0 0,-1 0 0 0 0,0 0 0 0 0,1 0-1 0 0,-1 1 1 0 0,0-1 0 0 0,1 0-1 0 0,-1 0 1 0 0,1 0 0 0 0,-1 0 0 0 0,1 0-1 0 0,-1 0 1 0 0,0 0 0 0 0,1 0-1 0 0,-1 0 1 0 0,1 0 0 0 0,-1 0-1 0 0,1 0 1 0 0,-1 0 6 0 0,2 0-96 0 0,-1 1-62 0 0,0-1-78 0 0,0 1 72 0 0,0 0-36 0 0,0 0-106 0 0,0 0-56 0 0,0 1-51 0 0,1-1-43 0 0,1 2-565 0 0,-1-1-100 0 0,0 1-783 0 0,-1-3-1081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20.4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1 177 7632 0 0,'0'0'166'0'0,"3"0"29"0"0,9 1 22 0 0,0 0-95 0 0,1-1-43 0 0,0-1-48 0 0,-2-2-49 0 0,16-8 19 0 0,-9 8 74 0 0,-16 4-34 0 0,-1-1 0 0 0,1 0 1 0 0,0-1-1 0 0,-1 1 0 0 0,1 0 1 0 0,0 0-1 0 0,-1-1 0 0 0,1 1 1 0 0,-1-1-1 0 0,1 1 0 0 0,-1-1 1 0 0,1 0-1 0 0,-1 0 0 0 0,1 0 1 0 0,-1 1-1 0 0,1-1 0 0 0,0-1-41 0 0,6-5 190 0 0,3 0 20 0 0,6-4 137 0 0,-8 5-136 0 0,0 1 35 0 0,1 0 51 0 0,-1 1-58 0 0,3-5 57 0 0,3-1-8 0 0,-3 5-63 0 0,1 0-28 0 0,-12 5-185 0 0,0-1 0 0 0,0 0 0 0 0,0 0 0 0 0,0 0-1 0 0,0 0 1 0 0,0 0 0 0 0,0 0 0 0 0,0 0 0 0 0,-1 0 0 0 0,1 0-1 0 0,-1 0 1 0 0,1 0-12 0 0,12-15 14 0 0,3 2-14 0 0,-2 12 10 0 0,-14 2-9 0 0,0 0 0 0 0,0 0 0 0 0,0 0-1 0 0,0 0 1 0 0,0 0 0 0 0,0 0 0 0 0,0 0-1 0 0,0 0 1 0 0,0 0 0 0 0,1 0 0 0 0,-1 0-1 0 0,0 0 1 0 0,0 0 0 0 0,0 0 0 0 0,0 0-1 0 0,0 0 1 0 0,0 0 0 0 0,0 0 0 0 0,0 0-1 0 0,0 0 1 0 0,0 0 0 0 0,1 0 0 0 0,-1 0-1 0 0,0 0 1 0 0,0 0 0 0 0,0-1-1 0 0,0 1 1 0 0,0 0 0 0 0,0 0 0 0 0,0 0-1 0 0,0 0 1 0 0,0 0 0 0 0,0 0 0 0 0,0 0-1 0 0,0 0 1 0 0,0 0 0 0 0,0 0 0 0 0,0 0-1 0 0,0 0 1 0 0,1-1 0 0 0,-1 1 0 0 0,0 0-1 0 0,0 0 1 0 0,0 0 0 0 0,0 0 0 0 0,0 0-1 0 0,0 0 1 0 0,0 0 0 0 0,0 0 0 0 0,0 0-1 0 0,0 0 1 0 0,0-1 0 0 0,0 1 0 0 0,-1 0-1 0 0,1 0 1 0 0,0 0 0 0 0,0 0-1 0 0,0-13 21 0 0,0 12-18 0 0,1 0 0 0 0,-1 0 0 0 0,0 0 0 0 0,0 0 1 0 0,-1 0-1 0 0,1 1 0 0 0,0-1 0 0 0,0 0 0 0 0,0 0 0 0 0,-1 0 0 0 0,1 0 0 0 0,0 1 0 0 0,-1-1 0 0 0,1-1-3 0 0,-1 2 3 0 0,0-1-1 0 0,-1 1 1 0 0,1-1-1 0 0,0 1 1 0 0,0 0 0 0 0,0-1-1 0 0,0 1 1 0 0,0 0-1 0 0,-1 0 1 0 0,1 0 0 0 0,0 0-1 0 0,-1 0-2 0 0,-18 0 92 0 0,13 1-19 0 0,-1 1 54 0 0,-5 3-64 0 0,-10 5 100 0 0,19-8-117 0 0,1-1-1 0 0,0 1 1 0 0,0 0 0 0 0,0 0-1 0 0,1 0 1 0 0,-2 2-46 0 0,-7 8 175 0 0,3 0-33 0 0,-8 9 73 0 0,-1-9-48 0 0,14-10-142 0 0,0 0 0 0 0,0 0 0 0 0,0 0 1 0 0,0 0-1 0 0,1 0 0 0 0,-1 1 1 0 0,1-1-1 0 0,0 1 0 0 0,-2 2-25 0 0,-4 7 46 0 0,5-6-10 0 0,-1 0 0 0 0,0 0 0 0 0,-1 0 0 0 0,-3 3-36 0 0,6-7 12 0 0,0 0 1 0 0,1 0 0 0 0,-1 0 0 0 0,1 0-1 0 0,0 1 1 0 0,-1-1 0 0 0,1 0-1 0 0,0 1 1 0 0,0-1 0 0 0,1 0 0 0 0,-1 1-1 0 0,0-1 1 0 0,1 1 0 0 0,0-1-13 0 0,-2 18 141 0 0,3 1 38 0 0,0 0 48 0 0,2-5-120 0 0,10 0-6 0 0,0 0-10 0 0,-2 1-16 0 0,-10-16-74 0 0,0 0 1 0 0,0 0-1 0 0,0 0 0 0 0,0-1 0 0 0,0 1 1 0 0,0 0-1 0 0,0-1 0 0 0,0 1 1 0 0,1-1-1 0 0,-1 1 0 0 0,0-1 1 0 0,0 1-1 0 0,1-1-1 0 0,22 9 49 0 0,-21-7-43 0 0,0 0 1 0 0,1-1-1 0 0,0 1 1 0 0,-1-1-1 0 0,1 0 0 0 0,0 0 1 0 0,0 0-1 0 0,-1 0 1 0 0,5 0-7 0 0,18-1-5 0 0,-18 0-38 0 0,10 0 35 0 0,-12 0-19 0 0,-1 0-32 0 0,4 0-108 0 0,-5 0 38 0 0,1 0-37 0 0,0 0-67 0 0,0 0-56 0 0,0 0-64 0 0,0 0-69 0 0,0 0-75 0 0,0 0-82 0 0,1 0-87 0 0,-1 0-94 0 0,12 0-1079 0 0,11 0-1046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0 10800 0 0,'0'0'241'0'0,"-2"0"38"0"0,0 0-86 0 0,1 0-116 0 0,1 0-81 0 0,-1 0-44 0 0,1 0-213 0 0,-1 0 206 0 0,0 0 105 0 0,0 0 30 0 0,0 0 45 0 0,0 0 30 0 0,-1 0 45 0 0,1 0 50 0 0,-2 0 55 0 0,1 0 58 0 0,-1 0 63 0 0,0 0 67 0 0,-1 0 72 0 0,17 0-655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21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9504 0 0,'0'0'216'0'0,"0"3"32"0"0,0 5-73 0 0,0-1-42 0 0,0 9 27 0 0,0 2-101 0 0,0 28-61 0 0,0-29 71 0 0,2-3 106 0 0,1 2 101 0 0,6 11 300 0 0,-7-10-268 0 0,-2-2 37 0 0,-1-2-93 0 0,0-1-76 0 0,3 17 202 0 0,0-18-178 0 0,9 11 224 0 0,-6 7-12 0 0,1-14-228 0 0,-2-5-59 0 0,-2-2-13 0 0,-1 0 12 0 0,0 2 37 0 0,-1-8-116 0 0,0 1 0 0 0,0 0 0 0 0,0 0 0 0 0,1 0 0 0 0,-1 0 0 0 0,1 0 0 0 0,0-1 0 0 0,0 3-45 0 0,11 15 304 0 0,-11-18-278 0 0,1 1 14 0 0,0 0 0 0 0,0 0 0 0 0,-1 0-1 0 0,1 0 1 0 0,-1 0 0 0 0,1 2-40 0 0,0 5 118 0 0,-1 3 53 0 0,2 10 59 0 0,10 2 45 0 0,-11-20-250 0 0,0-1 0 0 0,0 0 1 0 0,0 1-1 0 0,-1-1 0 0 0,1 1 1 0 0,-1 0-1 0 0,0 1-25 0 0,4 15 76 0 0,6 0 21 0 0,-7-7-48 0 0,-4-12-33 0 0,0 1-1 0 0,1-1 0 0 0,0 0 0 0 0,-1 1 0 0 0,1-1 1 0 0,0 0-1 0 0,0 1 0 0 0,0-1 0 0 0,1 0 0 0 0,-1 0 0 0 0,2 2-15 0 0,0 0 118 0 0,-2 0-62 0 0,-2 4-7 0 0,1-8-32 0 0,0 2 95 0 0,0-2-33 0 0,0 0-14 0 0,0 0-1 0 0,0 0 2 0 0,0 0 4 0 0,0-2 2 0 0,0 0-63 0 0,0 1-1 0 0,0-1 1 0 0,1 1-1 0 0,-1-1 0 0 0,1 1 1 0 0,-1-1-1 0 0,1 1 1 0 0,-1 0-1 0 0,1-1 0 0 0,0 1 1 0 0,0-1-9 0 0,6-12 39 0 0,-2-13-27 0 0,2 14-12 0 0,-7 12 0 0 0,1 0 0 0 0,0-1 0 0 0,0 1 0 0 0,0-1 0 0 0,-1 0 0 0 0,1 1 0 0 0,-1-1 0 0 0,1 0 0 0 0,-1 1 0 0 0,0-1 0 0 0,0 0 0 0 0,1 1 0 0 0,-1-1 0 0 0,0 0 0 0 0,0-7-1 0 0,2-1-33 0 0,5-10-124 0 0,6-3-154 0 0,-8 16 105 0 0,0 0-1 0 0,1 0 0 0 0,4-3 208 0 0,-1-2-276 0 0,-2 0 72 0 0,-1-1 71 0 0,3 2 68 0 0,-1 3 18 0 0,-5 5 25 0 0,0-1 0 0 0,0 1 1 0 0,1 0-1 0 0,0 0 0 0 0,-1 0 1 0 0,1 0 21 0 0,10-2-16 0 0,-10-1 16 0 0,-4 5 0 0 0,1 1 0 0 0,-1-1 0 0 0,0 1 0 0 0,0-1 0 0 0,1 1 0 0 0,-1 0 0 0 0,0-1 0 0 0,1 1 0 0 0,-1-1 0 0 0,0 1 0 0 0,1 0 0 0 0,-1-1 0 0 0,1 1 0 0 0,-1 0 0 0 0,1 0 0 0 0,-1-1 0 0 0,0 1 0 0 0,1 0 0 0 0,-1 0 0 0 0,1 0 0 0 0,-1 0 0 0 0,1 0 0 0 0,-1-1 0 0 0,1 1 0 0 0,-1 0 0 0 0,1 0 0 0 0,-1 0 0 0 0,1 0 0 0 0,-1 0 0 0 0,1 1 0 0 0,-1-1 0 0 0,1 0 0 0 0,13 0-38 0 0,-14 0 35 0 0,0 0-1 0 0,0 0 1 0 0,0 0 0 0 0,0 0-1 0 0,0 0 1 0 0,0 0 0 0 0,0 0-1 0 0,0 0 1 0 0,0 0 0 0 0,1 0-1 0 0,-1 0 1 0 0,0 0-1 0 0,0 0 1 0 0,0 0 0 0 0,0 0-1 0 0,0 0 1 0 0,0 0 0 0 0,0 0-1 0 0,0 0 1 0 0,0 0-1 0 0,0 0 1 0 0,1 0 0 0 0,-1 0-1 0 0,0 0 1 0 0,0 0 0 0 0,0 0-1 0 0,0 0 1 0 0,0 0 0 0 0,0 0-1 0 0,0 0 1 0 0,0 0-1 0 0,0 0 1 0 0,0 0 0 0 0,0 1-1 0 0,0-1 1 0 0,0 0 0 0 0,0 0-1 0 0,0 0 1 0 0,0 0-1 0 0,0 0 1 0 0,1 0 0 0 0,-1 0-1 0 0,0 0 1 0 0,0 0 0 0 0,0 0-1 0 0,0 1 1 0 0,0-1 0 0 0,0 0-1 0 0,0 0 1 0 0,0 0-1 0 0,0 0 1 0 0,0 0 0 0 0,-1 0-1 0 0,1 0 1 0 0,0 0 0 0 0,0 0-1 0 0,0 1 4 0 0,0-1-10 0 0,0 0-1 0 0,0 1 0 0 0,0-1 1 0 0,0 1-1 0 0,0-1 1 0 0,0 1-1 0 0,0-1 0 0 0,0 0 1 0 0,0 1-1 0 0,1-1 1 0 0,-1 1-1 0 0,0-1 1 0 0,0 0-1 0 0,0 1 0 0 0,0-1 1 0 0,1 1-1 0 0,-1-1 1 0 0,0 0-1 0 0,0 1 0 0 0,1-1 1 0 0,-1 0-1 0 0,0 1 1 0 0,1-1-1 0 0,-1 0 0 0 0,0 0 1 0 0,1 1-1 0 0,-1-1 1 0 0,0 0-1 0 0,1 0 1 0 0,-1 0-1 0 0,1 1 11 0 0,6 3-178 0 0,-5 4 36 0 0,-2-2 84 0 0,0 6 67 0 0,-1-9 10 0 0,1 0 0 0 0,0 0 0 0 0,0 1-1 0 0,0-1 1 0 0,0 0 0 0 0,1 0 0 0 0,-1 1-1 0 0,1-1 1 0 0,0 0 0 0 0,0 1-19 0 0,4 4 65 0 0,1 2 43 0 0,-4 4 35 0 0,-2 6 44 0 0,0 5-42 0 0,-1-6-81 0 0,-6-3-43 0 0,1 0-10 0 0,4-1 29 0 0,0-1-8 0 0,-4-4 48 0 0,1-2 11 0 0,3-3-40 0 0,1-4-38 0 0,1 0 0 0 0,0-1-1 0 0,0 1 1 0 0,-1 0 0 0 0,1-1 0 0 0,0 1-1 0 0,-1-1 1 0 0,1 1 0 0 0,-1 0 0 0 0,1-1-1 0 0,-1 1 1 0 0,1-1 0 0 0,-1 1 0 0 0,1-1 0 0 0,-1 0-1 0 0,1 1 1 0 0,-1-1 0 0 0,0 0 0 0 0,1 1-1 0 0,-1-1 1 0 0,0 0 0 0 0,0 1-13 0 0,-4 1 52 0 0,-19 11 177 0 0,0 1-115 0 0,23-14-107 0 0,0 1-1 0 0,-1-1 1 0 0,1 1-1 0 0,-1-1 1 0 0,1 0-1 0 0,-1 0 1 0 0,1 0-1 0 0,0 0 0 0 0,-1 0 1 0 0,0 0-7 0 0,1 0 5 0 0,0 0 0 0 0,-1 0 1 0 0,1 0-1 0 0,-1 1 0 0 0,1-1 1 0 0,-1 0-1 0 0,1 1 0 0 0,-1-1 1 0 0,1 0-1 0 0,-1 1-5 0 0,-5 3 9 0 0,5-2-9 0 0,1-1 1 0 0,0-1-1 0 0,-1 1 1 0 0,1 0-1 0 0,-1 0 1 0 0,1 0 0 0 0,-1-1-1 0 0,1 1 1 0 0,-1-1-1 0 0,0 1 1 0 0,1-1-1 0 0,-1 0 1 0 0,1 1-1 0 0,-1-1 1 0 0,0 0-1 0 0,0 0 1 0 0,1 0-1 0 0,-1 0 1 0 0,0-1-1 0 0,1 1 1 0 0,-1 0-1 0 0,1-1 1 0 0,-1 1-1 0 0,0-1 0 0 0,-7-6 15 0 0,4 3-41 0 0,3 2-52 0 0,-1 1-114 0 0,-2 1 16 0 0,-5-4-66 0 0,7 2 122 0 0,0 0-64 0 0,1 1 0 0 0,0-1-54 0 0,0 1-63 0 0,0 0-70 0 0,0 0-2 0 0,0 1-54 0 0,1-1-48 0 0,-1 1-43 0 0,0 0-151 0 0,0 0-41 0 0,0-1-183 0 0,-1 1-491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22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9384 0 0,'0'0'208'0'0,"0"0"33"0"0,0 0 16 0 0,0 0 10 0 0,3 3-8 0 0,7 11 14 0 0,-7 1-34 0 0,-3-14-228 0 0,0-1 1 0 0,0 1 0 0 0,0 0 0 0 0,0-1 0 0 0,0 1-1 0 0,0-1 1 0 0,0 1 0 0 0,0-1 0 0 0,0 1-1 0 0,0-1 1 0 0,0 1 0 0 0,1-1 0 0 0,-1 1 0 0 0,0-1-1 0 0,0 1 1 0 0,0-1 0 0 0,1 0 0 0 0,-1 1-1 0 0,0-1 1 0 0,0 1 0 0 0,1-1 0 0 0,-1 1 0 0 0,1-1-1 0 0,-1 0 1 0 0,0 1 0 0 0,1-1 0 0 0,-1 0-1 0 0,1 1 1 0 0,-1-1-12 0 0,8 8 319 0 0,-6-2-219 0 0,-1 2 70 0 0,-1 2 34 0 0,0 21 452 0 0,0-18-405 0 0,-1-1-61 0 0,1-2-87 0 0,1-2 4 0 0,-1-1 1 0 0,1 0-1 0 0,1 1 0 0 0,-1-1 0 0 0,1 1-107 0 0,1 0 122 0 0,-1 0-1 0 0,-1 1 0 0 0,1-1 1 0 0,-1 0-1 0 0,-1 2-121 0 0,-1 27 380 0 0,0-23-206 0 0,0 0 1 0 0,2 0-1 0 0,-1 0 0 0 0,2 0 1 0 0,1 7-175 0 0,2-4 156 0 0,-3-11-78 0 0,-1 1-1 0 0,1-1 1 0 0,-1 1 0 0 0,0 0 0 0 0,0 0-1 0 0,-1 0-77 0 0,0 51 553 0 0,0-23-262 0 0,2-16-108 0 0,5-2-56 0 0,-1-2-7 0 0,-5 1 46 0 0,-1-3-58 0 0,1-3-34 0 0,-1-6-52 0 0,0-1 0 0 0,1 0 0 0 0,0 1 0 0 0,0-1 0 0 0,0 1 0 0 0,0-1-1 0 0,0 0-21 0 0,5 10 97 0 0,-3-9-61 0 0,-2 2 10 0 0,-2 2-1 0 0,1 6 34 0 0,0 0-17 0 0,0-12-80 0 0,0-2-65 0 0,0 0-39 0 0,0 0-127 0 0,1-8-471 0 0,0 6 440 0 0,0 1-36 0 0,0 0 18 0 0,-1 0-38 0 0,2 1-42 0 0,-1-1-49 0 0,0 0-174 0 0,1 1-93 0 0,0-2-103 0 0,-1 1-114 0 0,2-4-1169 0 0,-3-4-1173 0 0</inkml:trace>
  <inkml:trace contextRef="#ctx0" brushRef="#br0" timeOffset="375.4">496 224 7072 0 0,'0'0'202'0'0,"0"0"-41"0"0,0 0 1 0 0,0 0 66 0 0,0 0 203 0 0,0 0 371 0 0,-3 0 29 0 0,1 0-714 0 0,1 0 1 0 0,0 1-1 0 0,-1-1 1 0 0,1 0-1 0 0,0 1 1 0 0,-1-1-1 0 0,1 1 1 0 0,0-1-1 0 0,0 1 1 0 0,-2 0-118 0 0,0 1 208 0 0,0 0-46 0 0,-1 0-39 0 0,2-1-114 0 0,1 0-41 0 0,-13 5 384 0 0,9 4-28 0 0,-6-3-103 0 0,-10 2-14 0 0,8-5-117 0 0,-6 1 63 0 0,6 5-14 0 0,3-2-15 0 0,-4 0 128 0 0,-1 0 9 0 0,6 0-118 0 0,-5 4 60 0 0,-6 1 20 0 0,9-6-105 0 0,-9 4 147 0 0,0 0 92 0 0,12-1-153 0 0,3 0 14 0 0,4-7-167 0 0,0-1 0 0 0,0 0 0 0 0,-1 1 0 0 0,1-1 0 0 0,0 0 0 0 0,-1 0 0 0 0,1 0 0 0 0,-1 0 1 0 0,0 0-52 0 0,-11 11 352 0 0,11-11-171 0 0,1 0-50 0 0,0 0-42 0 0,1 0-35 0 0,1 6 22 0 0,-1-8-37 0 0,0 14 274 0 0,-1-4-143 0 0,1 1-42 0 0,0-11-116 0 0,0 1 1 0 0,0 0-1 0 0,0 0 0 0 0,0 0 1 0 0,1 0-1 0 0,-1 0 1 0 0,0 0-1 0 0,0 0 0 0 0,1 0 1 0 0,-1 0-1 0 0,0 0 1 0 0,1 0-1 0 0,0 0-12 0 0,12 4 81 0 0,-7 0-52 0 0,-1 0 12 0 0,5 1 67 0 0,-3-2-74 0 0,2 0 8 0 0,7 4 88 0 0,-11-5-104 0 0,-2-2-14 0 0,0 1 0 0 0,-1-1 0 0 0,1 1-1 0 0,0-1 1 0 0,0 0 0 0 0,0-1 0 0 0,1 1 0 0 0,-1 0 0 0 0,0-1 0 0 0,0 1 0 0 0,0-1-1 0 0,1 0-11 0 0,2 0 14 0 0,0 1-1 0 0,0 0 1 0 0,-1 0-1 0 0,1 1 0 0 0,3 1-13 0 0,-4-1 16 0 0,1-1-1 0 0,-1 1 1 0 0,1-1-1 0 0,0 0 0 0 0,3 0-15 0 0,-6-1 5 0 0,0 0-1 0 0,-1 0 0 0 0,1 0 0 0 0,0 0 1 0 0,0 1-1 0 0,-1-1 0 0 0,1 1 0 0 0,0 0 0 0 0,-1 0 1 0 0,1 0-1 0 0,0 0 0 0 0,0 1-4 0 0,-1-1 2 0 0,0 0 1 0 0,0 0-1 0 0,0 0 1 0 0,1 0-1 0 0,-1 0 1 0 0,0-1-1 0 0,1 1 1 0 0,-1-1-1 0 0,1 0 1 0 0,-1 1-1 0 0,1-1 0 0 0,0 0-2 0 0,-2 0 4 0 0,1 0-1 0 0,-1 0 0 0 0,1 0 1 0 0,0 1-1 0 0,-1-1 1 0 0,1 0-1 0 0,-1 1 0 0 0,1-1 1 0 0,-1 1-1 0 0,1 0 0 0 0,-1 0 1 0 0,0-1-1 0 0,1 1-3 0 0,11 6 64 0 0,4-6-6 0 0,-14-1-47 0 0,-1 0 1 0 0,0 0-1 0 0,1 0 1 0 0,-1 0-1 0 0,1 0 1 0 0,-1 1-1 0 0,0-1 1 0 0,1 1-1 0 0,-1 0 0 0 0,2 0-11 0 0,5 4 39 0 0,-8-4-31 0 0,0 0 0 0 0,1 0 0 0 0,-1 0 0 0 0,1 0 0 0 0,-1-1 0 0 0,1 1 1 0 0,0 0-1 0 0,-1-1 0 0 0,1 0 0 0 0,-1 1 0 0 0,1-1 0 0 0,0 0 0 0 0,-1 0 0 0 0,1 1-8 0 0,12-1 72 0 0,-12 0 0 0 0,-2 0 2 0 0,3 0-9 0 0,8 0-38 0 0,-9 0 7 0 0,-2 0-110 0 0,0 0-14 0 0,0 0 9 0 0,0 0-66 0 0,0 0-124 0 0,0 0 3 0 0,0 0-35 0 0,0 0-803 0 0,0 0-55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21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368 33 6880 0 0,'0'0'157'0'0,"0"0"23"0"0,0 0 11 0 0,-3 0-31 0 0,-10-3-128 0 0,5-2 23 0 0,3 2 30 0 0,0 1 40 0 0,-1 0 43 0 0,1 1 45 0 0,0-2 495 0 0,0 0-467 0 0,0-1 51 0 0,4 3-209 0 0,-1 0-1 0 0,0 0 1 0 0,1 1 0 0 0,-1-1 0 0 0,1 0 0 0 0,-1 1 0 0 0,0-1 0 0 0,0 1 0 0 0,1 0 0 0 0,-1 0 0 0 0,0-1-1 0 0,0 1 1 0 0,0 0-83 0 0,-10 4 404 0 0,4 1-159 0 0,-2 0 89 0 0,-4-2 79 0 0,4-3-117 0 0,0 0-102 0 0,2 0-78 0 0,-9 0 88 0 0,-1 3 92 0 0,16-2-256 0 0,-1 1 0 0 0,1-1-1 0 0,1 0 1 0 0,-1 1 0 0 0,0-1 0 0 0,0 1-1 0 0,0-1 1 0 0,0 2-40 0 0,-15 12 245 0 0,-10-2-54 0 0,8-3-29 0 0,17-8-144 0 0,0 0-1 0 0,0 0 1 0 0,1 0-1 0 0,-1 0 1 0 0,0 0-1 0 0,1 1 1 0 0,-2 1-18 0 0,-5 8 77 0 0,0-2 2 0 0,0-3-18 0 0,6-5-42 0 0,-1 0 0 0 0,1 0 0 0 0,0 0 0 0 0,0 0 0 0 0,0 1 0 0 0,0-1 0 0 0,0 1 0 0 0,1 0 0 0 0,-1-1 0 0 0,0 2-19 0 0,-1 10 57 0 0,3-12-44 0 0,-1 0 0 0 0,1 1 0 0 0,-1-1 0 0 0,0 0 0 0 0,1 0 0 0 0,-1 1 0 0 0,0-1 0 0 0,-1 0 0 0 0,1 0-1 0 0,0 0 1 0 0,0 0 0 0 0,-1 0 0 0 0,1 0 0 0 0,-1 0-13 0 0,0-1 12 0 0,0 1 0 0 0,1 0 0 0 0,-1 0 0 0 0,1 0 0 0 0,0 0-1 0 0,0 0 1 0 0,0 1 0 0 0,0-1 0 0 0,0 0 0 0 0,0 0 0 0 0,0 1 0 0 0,1-1-1 0 0,-1 0 1 0 0,1 1 0 0 0,0-1 0 0 0,-1 1 0 0 0,1-1 0 0 0,0 1 0 0 0,1 0-12 0 0,-1-1 11 0 0,0-1 0 0 0,0 1 1 0 0,0 0-1 0 0,0 0 0 0 0,0-1 1 0 0,1 1-1 0 0,-1 0 0 0 0,1-1 1 0 0,-1 1-1 0 0,1-1 0 0 0,0 1 1 0 0,0-1-1 0 0,-1 1 1 0 0,1-1-1 0 0,1 2-11 0 0,3 5 46 0 0,0 2 1 0 0,-4-8-43 0 0,0 1 1 0 0,0-1-1 0 0,0 0 0 0 0,1 0 1 0 0,-1 1-1 0 0,0-1 1 0 0,1 0-1 0 0,0 0 0 0 0,0 0-4 0 0,9 10 25 0 0,-8-8-20 0 0,0-1 0 0 0,0 1-1 0 0,0-1 1 0 0,1 0 0 0 0,-1 0 0 0 0,1 0 0 0 0,-1-1 0 0 0,1 1 0 0 0,0-1 0 0 0,1 1-5 0 0,22 2 0 0 0,-12 1-3 0 0,-12-5 5 0 0,1 1 0 0 0,-1-1 0 0 0,1 0 0 0 0,-1 0 0 0 0,1-1 0 0 0,-1 1-1 0 0,1-1 1 0 0,0 0 0 0 0,-1 0-2 0 0,36 1 64 0 0,-16 0-31 0 0,-1-1 1 0 0,0-1-1 0 0,14-2-33 0 0,7-10 48 0 0,-4-4-42 0 0,-33 15-1 0 0,0 0 0 0 0,0 0 0 0 0,1 0 0 0 0,1 0-5 0 0,17-5 64 0 0,-22 6-52 0 0,-1-1 1 0 0,1 1-1 0 0,-1 0 0 0 0,0-1 0 0 0,1 1 1 0 0,-1-1-1 0 0,0 0 0 0 0,1 0-12 0 0,13-14 83 0 0,16-14-21 0 0,-30 28-62 0 0,-1 0 0 0 0,1 0 0 0 0,-1 0 0 0 0,1 0 0 0 0,-1 0 0 0 0,0 0 0 0 0,0 0 0 0 0,0-1 0 0 0,0 1 0 0 0,0 0 0 0 0,-1-1 0 0 0,1 1 0 0 0,-1 0 1 0 0,1-2-1 0 0,-1-8-12 0 0,1-3-90 0 0,-1 13 77 0 0,0-1 0 0 0,0 1 1 0 0,0 0-1 0 0,-1 0 0 0 0,1 0 1 0 0,-1 0-1 0 0,1 0 0 0 0,-1 0 1 0 0,0 0 24 0 0,-7-12-129 0 0,-13-15-102 0 0,5 18-61 0 0,-3-12-42 0 0,3 9 118 0 0,-4 0-105 0 0,-1 1-90 0 0,4 6-78 0 0,-5 1-322 0 0,-7-7-19 0 0</inkml:trace>
  <inkml:trace contextRef="#ctx0" brushRef="#br0" timeOffset="432.26">1103 81 6016 0 0,'0'0'133'0'0,"0"-3"23"0"0,0 1-110 0 0,0 0-29 0 0,0-1 32 0 0,0-4 63 0 0,0-5 95 0 0,0 10-51 0 0,0 1 182 0 0,0-2 313 0 0,0 0-470 0 0,-1-1 63 0 0,-4-6 707 0 0,3 7-615 0 0,0 1-212 0 0,1 0-43 0 0,0 1-52 0 0,0 0-60 0 0,-2-2 577 0 0,-3 3-82 0 0,1 0-84 0 0,0-1-76 0 0,0 0-64 0 0,-1 0-26 0 0,1-1-63 0 0,-1-1-29 0 0,-1-2-3 0 0,7 5-113 0 0,-1-1 1 0 0,1 1-1 0 0,0 0 1 0 0,0 0-1 0 0,0 0 1 0 0,0 0-1 0 0,0-1 1 0 0,-1 1-1 0 0,1 0 1 0 0,0 0-1 0 0,0 0 1 0 0,0 0-1 0 0,-1 0 1 0 0,1 0-1 0 0,0 0 1 0 0,0 0-1 0 0,0 0 1 0 0,-1 0-1 0 0,1 0 1 0 0,0 0-1 0 0,0 0 1 0 0,0 0-1 0 0,-1 0 1 0 0,1 0-1 0 0,0 0 1 0 0,0 0-1 0 0,0 0 1 0 0,-1 0-1 0 0,1 0 1 0 0,0 0-1 0 0,0 0 1 0 0,0 0 0 0 0,-1 0-1 0 0,1 0 1 0 0,0 0-1 0 0,0 1 1 0 0,0-1-1 0 0,-1 0 1 0 0,1 0-1 0 0,0 0 1 0 0,0 0-1 0 0,0 0 1 0 0,0 1-7 0 0,-22 9 245 0 0,12-7-18 0 0,-5-1-82 0 0,3 2 16 0 0,-1-1 0 0 0,2 2 0 0 0,-1 0-161 0 0,-2 1 111 0 0,3 1-50 0 0,-6 3 78 0 0,-3 1 52 0 0,2 3-109 0 0,-15 19 147 0 0,4 3 6 0 0,18-15-145 0 0,2 3 47 0 0,7-20-115 0 0,1 0 0 0 0,-1 0 0 0 0,1 0 0 0 0,0 0 0 0 0,0 0 0 0 0,0 0-1 0 0,1 1 1 0 0,-1 2-22 0 0,1 4 53 0 0,2 20 134 0 0,-1-29-175 0 0,-1 0 0 0 0,1 0 0 0 0,0 0-1 0 0,0 0 1 0 0,0 0 0 0 0,0 0 0 0 0,0-1 0 0 0,0 1 0 0 0,0 0 0 0 0,1 0 0 0 0,-1-1 0 0 0,1 2-12 0 0,4 2 29 0 0,36 34 157 0 0,-38-36-173 0 0,0 0 1 0 0,0-1 0 0 0,-1 0 0 0 0,2 0-1 0 0,-1 0 1 0 0,2 1-14 0 0,0-1 14 0 0,10 3 33 0 0,0 0 1 0 0,6 0-48 0 0,-16-4 15 0 0,-1 0-1 0 0,1-1 1 0 0,-1 0-1 0 0,1 0 1 0 0,-1 0-1 0 0,1 0 1 0 0,-1-1 0 0 0,5-1-15 0 0,22-9 53 0 0,-3 6-26 0 0,-7-6 47 0 0,-9 8-40 0 0,-9 2-29 0 0,0-1-1 0 0,0 1 1 0 0,0 0-1 0 0,0-1 0 0 0,-1 0 1 0 0,1 0-1 0 0,0 0 1 0 0,0-1-5 0 0,70-44 82 0 0,-72 45-79 0 0,1 1 1 0 0,-1-1-1 0 0,0 1 0 0 0,0-1 0 0 0,-1 0 1 0 0,1 0-1 0 0,0 0 0 0 0,-1 0 0 0 0,1 0 1 0 0,-1 0-1 0 0,1 0 0 0 0,-1 0 0 0 0,0-1 0 0 0,0 1 1 0 0,0-1-1 0 0,0 1 0 0 0,0 0 0 0 0,-1-2-3 0 0,9-20 62 0 0,-4 16-52 0 0,1-2-25 0 0,-3-7-49 0 0,-3 11 44 0 0,0-8-49 0 0,-2 0-34 0 0,2 11 79 0 0,-1 1 0 0 0,0 0 0 0 0,1 0 0 0 0,-1 0 0 0 0,0 0 1 0 0,0 0-1 0 0,0 0 0 0 0,-1 0 0 0 0,1 0 0 0 0,0 0 0 0 0,-1 1 0 0 0,0-2 24 0 0,-3-2-167 0 0,0 0 33 0 0,-13-9-212 0 0,11 8 167 0 0,-2 0-120 0 0,5 3 82 0 0,-1 0-49 0 0,1 0-60 0 0,0 0-66 0 0,1 1 49 0 0,1 1-47 0 0,0-1-42 0 0,0 1-37 0 0,0-1-136 0 0,0 0-36 0 0,-4-4-1411 0 0,6 6 2016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19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208 0 9560 0 0,'0'0'216'0'0,"0"0"32"0"0,0 0 10 0 0,0 1-107 0 0,0 1-78 0 0,2 7-25 0 0,4 3-43 0 0,-1-4-12 0 0,3 9 42 0 0,-2-2 75 0 0,-2 0 78 0 0,-3 0 81 0 0,0-3 106 0 0,1-2-93 0 0,2-1-30 0 0,3 2 42 0 0,-1-3-89 0 0,-2-2-38 0 0,-2 0 2 0 0,1 1 35 0 0,0 6 43 0 0,-1 0-35 0 0,9 9 176 0 0,-6 4-17 0 0,1-10-123 0 0,-1-4-39 0 0,-2 11 54 0 0,-3-16-157 0 0,1 1 1 0 0,0-1 0 0 0,0 0 0 0 0,1 0 0 0 0,0 0-1 0 0,2 6-106 0 0,-2-8 64 0 0,1 6 119 0 0,-2-2-42 0 0,-1 5 11 0 0,0-2-48 0 0,-1 9 37 0 0,3-8-16 0 0,4 2 33 0 0,0 1 7 0 0,-4 4-44 0 0,-2 27 77 0 0,0 63 409 0 0,0-108-777 0 0,0-2-20 0 0,0 0 64 0 0,0 0 10 0 0,0 0-44 0 0,-3 3-136 0 0,-8 8-256 0 0,10-10 419 0 0,0 0 16 0 0,1-1-13 0 0,0 0-40 0 0,0 0-9 0 0,0 0-40 0 0,0 0-47 0 0,0 0-51 0 0,0 0-55 0 0,0 0-53 0 0,0 0-45 0 0,0 0-40 0 0,0 0-148 0 0,0 0-39 0 0,0 0-178 0 0,0 0-480 0 0</inkml:trace>
  <inkml:trace contextRef="#ctx0" brushRef="#br0" timeOffset="300.71">0 320 8720 0 0,'0'0'197'0'0,"0"0"24"0"0,0 0 19 0 0,3 0-29 0 0,1 0-159 0 0,24 0-61 0 0,-16-1 30 0 0,-1-2 44 0 0,-1-1 47 0 0,2-1 47 0 0,-11 4-120 0 0,1 0 0 0 0,-1 1-1 0 0,1 0 1 0 0,-1-1 0 0 0,0 1 0 0 0,1 0-1 0 0,-1 0 1 0 0,1 0 0 0 0,-1 0-1 0 0,1 0-38 0 0,17-3 376 0 0,-14 1-305 0 0,21-5 227 0 0,4 3-73 0 0,-16 4-111 0 0,0 0 1 0 0,-1-1-1 0 0,5-2-114 0 0,-12 2 36 0 0,-1 0 0 0 0,1-1 1 0 0,0 0-1 0 0,0 0 0 0 0,2-2-36 0 0,19-7 67 0 0,-3 4 7 0 0,19-2-74 0 0,-28 7 29 0 0,-8 0-20 0 0,10-1-18 0 0,-3-1-47 0 0,1 0-42 0 0,1-2-38 0 0,16-3-136 0 0,-8 4 27 0 0,0 0-30 0 0,21-8-147 0 0</inkml:trace>
  <inkml:trace contextRef="#ctx0" brushRef="#br0" timeOffset="631.92">879 112 9152 0 0,'0'0'208'0'0,"0"3"33"0"0,0-3-230 0 0,0 1-1 0 0,0-1 1 0 0,0 1 0 0 0,0-1-1 0 0,0 0 1 0 0,0 1 0 0 0,0-1 0 0 0,0 1-1 0 0,0-1 1 0 0,0 0 0 0 0,-1 1-1 0 0,1-1 1 0 0,0 1 0 0 0,0-1-1 0 0,0 0 1 0 0,0 1 0 0 0,-1-1-1 0 0,1 1 1 0 0,0-1 0 0 0,0 0 0 0 0,-1 1-1 0 0,1-1 1 0 0,0 0 0 0 0,-1 0-1 0 0,1 1 1 0 0,0-1 0 0 0,-1 0-1 0 0,1 0 1 0 0,-1 1 0 0 0,1-1-1 0 0,-1 0-10 0 0,-5 5 137 0 0,0 5-94 0 0,0-5-43 0 0,5-5 0 0 0,1 0 0 0 0,-1 1 0 0 0,1-1 0 0 0,-1 0 0 0 0,1 0 0 0 0,0 1 0 0 0,-1-1 0 0 0,1 0 0 0 0,-1 1 0 0 0,1-1 0 0 0,0 1 0 0 0,0-1 0 0 0,-1 0 0 0 0,1 1 0 0 0,0-1 0 0 0,-1 1 0 0 0,1-1 0 0 0,0 1 0 0 0,0-1 0 0 0,0 1 0 0 0,0-1 0 0 0,0 1 0 0 0,-1-1 0 0 0,1 1 0 0 0,0-1 0 0 0,0 1 0 0 0,0-1 0 0 0,0 1 0 0 0,0-1 0 0 0,1 1 0 0 0,-1-1 0 0 0,0 1 0 0 0,-1 7 27 0 0,-1-2 48 0 0,-3 4 176 0 0,4-8-204 0 0,0-1 0 0 0,0 1 0 0 0,0-1-1 0 0,0 1 1 0 0,1 0 0 0 0,-1-1 0 0 0,1 1-1 0 0,-1 0 1 0 0,1 0 0 0 0,-1-1 0 0 0,1 1-1 0 0,0 0 1 0 0,0 0-47 0 0,-1 7 261 0 0,0-2-71 0 0,-1 0-33 0 0,-2 2 2 0 0,0 0-1 0 0,2-2 0 0 0,0 0 32 0 0,2 2 72 0 0,0 2 73 0 0,0 0-76 0 0,3 15 171 0 0,1-10-174 0 0,-2-9-146 0 0,0 0 0 0 0,0-1 0 0 0,-1 1 0 0 0,0 0 0 0 0,0 0 0 0 0,-1 0-110 0 0,4 23 368 0 0,4-4-34 0 0,-7-21-264 0 0,2 4 106 0 0,-2-1-44 0 0,-1 6 41 0 0,2 6 6 0 0,24 43 328 0 0,-20-33-277 0 0,4-9-78 0 0,-5 6-31 0 0,2-14-46 0 0,-6-12-64 0 0,0 1 1 0 0,0-1-1 0 0,-1 1 1 0 0,1-1-1 0 0,0 1 1 0 0,-1-1-1 0 0,0 1 1 0 0,1-1-1 0 0,-1 1 1 0 0,0-1-1 0 0,1 1 1 0 0,-1 0-1 0 0,0-1-11 0 0,0 45 313 0 0,0-44-199 0 0,0-2 39 0 0,0 0 20 0 0,0 0 3 0 0,0 0-8 0 0,0 0-34 0 0,0 0-20 0 0,0 0-2 0 0,-3-2-8 0 0,-3-4-69 0 0,4 5-28 0 0,1-1-1 0 0,-1 1 1 0 0,0-1-1 0 0,0 0 1 0 0,1 0-1 0 0,-1 0 1 0 0,1 0-1 0 0,-1 0 1 0 0,1 0-1 0 0,0 0 1 0 0,0 0-1 0 0,0 0 1 0 0,0-1-1 0 0,0 1 1 0 0,0 0-1 0 0,1-1 1 0 0,-1 1-1 0 0,1-2-6 0 0,-1-8 53 0 0,1-6-24 0 0,4-2-47 0 0,9-18-70 0 0,-6 18 5 0 0,-1 3-50 0 0,3-3-139 0 0,3 3 68 0 0,2 2 71 0 0,1 0 71 0 0,2 0 77 0 0,-1 1-15 0 0,-15 14 0 0 0,0-1 0 0 0,1 1 0 0 0,-1-1 0 0 0,1 1 0 0 0,-1 0 0 0 0,1 0 0 0 0,-1 0 0 0 0,1 0 0 0 0,-1 0 0 0 0,1 0 0 0 0,-1 0 0 0 0,1 0 0 0 0,-1 0 0 0 0,1 0 0 0 0,-1 0 0 0 0,0 0 0 0 0,1 0 0 0 0,-1 1 0 0 0,1-1 0 0 0,-1 1 0 0 0,1-1 0 0 0,14 14-24 0 0,-9-7-25 0 0,-3-4 10 0 0,-1 0 1 0 0,0 1 0 0 0,0-1-1 0 0,0 1 1 0 0,0-1-1 0 0,0 2 39 0 0,6 12-194 0 0,-1 0 95 0 0,0-2 68 0 0,-1-1 35 0 0,-6-11 0 0 0,0-1-1 0 0,-1 0 0 0 0,1 1 0 0 0,-1-1 0 0 0,1 0 0 0 0,-1 1 0 0 0,0-1 0 0 0,0 1 0 0 0,0-1 0 0 0,0 3-3 0 0,1 12 49 0 0,6-4 23 0 0,-6-12-59 0 0,-1 1 0 0 0,1-1 0 0 0,0 1 0 0 0,0-1 0 0 0,-1 1 0 0 0,1-1 0 0 0,-1 1 0 0 0,1-1 0 0 0,-1 1 0 0 0,0-1 0 0 0,0 1-1 0 0,0 0 1 0 0,0-1-13 0 0,1 1 15 0 0,-1 0 0 0 0,0 0-1 0 0,0 0 1 0 0,1-1-1 0 0,-1 1 1 0 0,1 0 0 0 0,-1 0-1 0 0,1-1 1 0 0,0 1-1 0 0,-1 0 1 0 0,1-1 0 0 0,0 1-1 0 0,0-1-14 0 0,5 10 10 0 0,-4-5-47 0 0,-2 1-38 0 0,1-1-22 0 0,3 6-16 0 0,-3-9 40 0 0,1-1-47 0 0,0 0-5 0 0,-1 0-39 0 0,0-1-47 0 0,1 1-51 0 0,-2-2-4 0 0,1 1-42 0 0,0-1-36 0 0,-1 1-35 0 0,0-1-244 0 0,0 1-57 0 0,0 1-798 0 0,0 2-630 0 0,0 5-1196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18.6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226 432 9760 0 0,'0'0'222'0'0,"0"0"30"0"0,-3 0 18 0 0,0 0-151 0 0,2 0-34 0 0,-5 0-34 0 0,-13 0-34 0 0,12-1-25 0 0,-8 2 7 0 0,8 1 84 0 0,2 5 140 0 0,5-7-203 0 0,0 1 0 0 0,-1-1 0 0 0,1 1 0 0 0,0-1 0 0 0,0 0 0 0 0,-1 1 0 0 0,1-1 0 0 0,0 1 0 0 0,-1-1 0 0 0,1 0 0 0 0,-1 1 0 0 0,1-1 0 0 0,0 0 0 0 0,-1 0 0 0 0,1 1 0 0 0,-1-1 0 0 0,1 0 0 0 0,-1 0 0 0 0,1 1 0 0 0,-1-1 0 0 0,1 0 0 0 0,-1 0 0 0 0,1 0 0 0 0,-1 0 0 0 0,1 0 0 0 0,-1 0 0 0 0,1 0 0 0 0,-1 0 0 0 0,1 0 0 0 0,-1 0 0 0 0,1 0 0 0 0,-1 0-20 0 0,0 0 29 0 0,1-1-1 0 0,-1 2 1 0 0,0-1 0 0 0,0 0-1 0 0,1 0 1 0 0,-1 0 0 0 0,0 0-1 0 0,1 0 1 0 0,-1 1 0 0 0,0-1 0 0 0,1 0-1 0 0,-1 0 1 0 0,0 1 0 0 0,1-1-1 0 0,-1 0 1 0 0,1 1 0 0 0,-1-1-1 0 0,0 1 1 0 0,1-1 0 0 0,-1 1-29 0 0,-4 7 337 0 0,0 1-66 0 0,-3-2-81 0 0,-3-3 58 0 0,3 0-35 0 0,6-3-183 0 0,1 0 0 0 0,0 0 0 0 0,-1 0 0 0 0,1 0 0 0 0,0 1 0 0 0,0-1 0 0 0,0 0 0 0 0,0 0 0 0 0,-1 2-30 0 0,-11 24 327 0 0,3-5-119 0 0,1-7-129 0 0,5-8-52 0 0,-15 23 94 0 0,7-3 54 0 0,10-19-144 0 0,-5 15 108 0 0,3 10 104 0 0,3-23-178 0 0,0 16 124 0 0,1-23-154 0 0,0 0 1 0 0,1-1-1 0 0,-1 1 1 0 0,0-1-1 0 0,1 1 1 0 0,0 0-1 0 0,-1-1 1 0 0,2 2-36 0 0,0 0 55 0 0,5 11 45 0 0,0-5-71 0 0,22 6-29 0 0,-17-10-10 0 0,8 4-94 0 0,-5-6-28 0 0,7-4 1 0 0,-14-1 68 0 0,9-2-83 0 0,-6-3 63 0 0,-10 6 74 0 0,1-1 1 0 0,-1 0-1 0 0,1 0 0 0 0,-1 0 0 0 0,1 1 0 0 0,-1-1 0 0 0,1 1 0 0 0,-1-1 0 0 0,1 1 0 0 0,0-1 0 0 0,-1 1 0 0 0,1 0 1 0 0,1 0 8 0 0,-1 0-10 0 0,0 0 0 0 0,-1 0 0 0 0,1-1 0 0 0,0 1 0 0 0,0-1 0 0 0,-1 1 0 0 0,1-1 0 0 0,0 1 0 0 0,0-1 0 0 0,-1 0 0 0 0,1 0 0 0 0,-1 0 0 0 0,1 0 0 0 0,-1 0 0 0 0,1 0 0 0 0,-1-1 0 0 0,0 1 0 0 0,1 0 0 0 0,0-2 10 0 0,6-4-95 0 0,1-1-43 0 0,15-8-169 0 0,-19 10 166 0 0,-3 2-34 0 0,-1 1-60 0 0,2 0-111 0 0,-1 1 60 0 0,1 0-50 0 0,0 0-44 0 0,0 0-38 0 0,3-2-494 0 0,-2 0-85 0 0,1-2-708 0 0,-4-4-962 0 0</inkml:trace>
  <inkml:trace contextRef="#ctx0" brushRef="#br0" timeOffset="300.5">226 0 7136 0 0,'0'0'208'0'0,"0"0"-51"0"0,0 0-2 0 0,0 0 61 0 0,0 0 190 0 0,0 0 352 0 0,0 3 30 0 0,0 0-585 0 0,0-1-43 0 0,0 7 234 0 0,0-4-196 0 0,0 2 83 0 0,0-3-97 0 0,0 1 34 0 0,0 1-146 0 0,-1 2 73 0 0,1 8 173 0 0,1 23 572 0 0,0-28-666 0 0,0-1-62 0 0,4 4 97 0 0,2 9 201 0 0,2 3 108 0 0,-4-8-221 0 0,-2-2-106 0 0,-2-1-61 0 0,0 1 51 0 0,1-2-43 0 0,9 22 239 0 0,-1-9-122 0 0,-5-6-34 0 0,-3 11 70 0 0,-2-9-87 0 0,3 0 64 0 0,3-5-65 0 0,2 0-62 0 0,1 4-11 0 0,-8-18-147 0 0,1 1 0 0 0,-1 0 0 0 0,0-1 0 0 0,0 1 0 0 0,-1 0 0 0 0,1 4-33 0 0,-1 0 56 0 0,1-1 0 0 0,0 1 0 0 0,1-1 0 0 0,2 8-56 0 0,-2-9 40 0 0,0 1 0 0 0,-1-1 0 0 0,0 1 0 0 0,1 6-40 0 0,-3-4 43 0 0,1-8-32 0 0,0 0 0 0 0,0 0 0 0 0,0 0 0 0 0,0 0-1 0 0,0 0 1 0 0,0 0 0 0 0,1 0 0 0 0,-1 0 0 0 0,1 0 0 0 0,-1 0-1 0 0,1 0-10 0 0,4 6 38 0 0,-4-6-35 0 0,0-1 0 0 0,0 1 0 0 0,0-1 0 0 0,0 1 0 0 0,-1-1 0 0 0,1 1 0 0 0,0-1 0 0 0,-1 1 0 0 0,1 0 0 0 0,-1-1 0 0 0,0 1 0 0 0,0 0 0 0 0,1-1 0 0 0,-1 1-3 0 0,0 8 0 0 0,0 14 63 0 0,0-13-87 0 0,0-8-48 0 0,0-3-36 0 0,0 0-160 0 0,0 0 195 0 0,0 0-12 0 0,0 0-25 0 0,0 0-49 0 0,0 0-21 0 0,0 0-49 0 0,0 0-57 0 0,0 0-64 0 0,0 0-69 0 0,0 0-63 0 0,0 0-58 0 0,0 0-49 0 0,0 0-175 0 0,0 0-48 0 0,0 0-210 0 0,0 0-564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17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7856 0 0,'0'0'174'0'0,"0"0"29"0"0,0 0 13 0 0,0 3-31 0 0,0 1-229 0 0,-1 0 52 0 0,1 1 47 0 0,0 0 40 0 0,-1 2 83 0 0,1 0 46 0 0,0 18 647 0 0,1-15-523 0 0,1-4-174 0 0,-1 0-35 0 0,3 4 51 0 0,0 1 37 0 0,18 45 980 0 0,-14-39-911 0 0,0-1-94 0 0,-4-7-46 0 0,-1 0 0 0 0,0 1 0 0 0,0-1 0 0 0,0 1-156 0 0,-1 0 145 0 0,1 0 0 0 0,0 0 0 0 0,1-1 0 0 0,0 0-145 0 0,10 18 321 0 0,-8-15-119 0 0,1 0-1 0 0,-1 0 1 0 0,-1 1 0 0 0,2 7-202 0 0,-3-1 212 0 0,1 3 58 0 0,5-1-43 0 0,-5-13-133 0 0,-4-7-74 0 0,0 0-1 0 0,0 1 1 0 0,0-1 0 0 0,0 0-1 0 0,0 1 1 0 0,0-1 0 0 0,-1 1 0 0 0,1-1-1 0 0,0 1 1 0 0,-1 0 0 0 0,1-1-1 0 0,-1 1 1 0 0,0 0 0 0 0,0-1-1 0 0,0 1 1 0 0,0 0-20 0 0,1 1 117 0 0,-1 0-42 0 0,1 2-21 0 0,5 8-186 0 0,-4-10 148 0 0,0 0 65 0 0,0 0 86 0 0,-1 1 109 0 0,-1-2-20 0 0,1 1 65 0 0,-1 0 72 0 0,0 0 78 0 0,-2-6-309 0 0,-9-7-2 0 0,8 4-26 0 0,3 4-128 0 0,0 0-1 0 0,0-1 1 0 0,0 1 0 0 0,-1 0 0 0 0,1-1-1 0 0,-1 1 1 0 0,0 0 0 0 0,0-1 0 0 0,1 1-1 0 0,-2 0 1 0 0,1-1-6 0 0,0 1 3 0 0,-1-1 1 0 0,1 1-1 0 0,0-1 0 0 0,0 1 0 0 0,1-1 0 0 0,-1 0 1 0 0,0 1-1 0 0,1-1 0 0 0,0 0 0 0 0,0 0 0 0 0,0-1-3 0 0,0-108 0 0 0,0 109 0 0 0,0-1 0 0 0,0 1 0 0 0,1-1 0 0 0,-1 0 0 0 0,1 1 0 0 0,0 0 0 0 0,0-1 0 0 0,1 1 0 0 0,-1-1 0 0 0,5-11 0 0 0,-3 2 0 0 0,-2 9-2 0 0,1 0 0 0 0,-1 0 0 0 0,0 0 0 0 0,1 0 0 0 0,0 0 0 0 0,0 1 0 0 0,0-1 0 0 0,0 0 2 0 0,6-8-28 0 0,-5 6 12 0 0,1 0 0 0 0,0 0 0 0 0,1 0 0 0 0,3-3 16 0 0,-4 5-11 0 0,-1-1 0 0 0,1 1 0 0 0,-1 0-1 0 0,-1-1 1 0 0,2-2 11 0 0,-3 4-4 0 0,1 1-1 0 0,-1-1 1 0 0,1 0 0 0 0,0 1-1 0 0,0-1 1 0 0,0 1-1 0 0,0-1 1 0 0,0 1 0 0 0,0 0-1 0 0,0 0 1 0 0,1 0 0 0 0,-1 0-1 0 0,1 0 5 0 0,8-2-10 0 0,-9 3 9 0 0,1 0-1 0 0,-1-1 1 0 0,0 1-1 0 0,0 0 1 0 0,0-1 0 0 0,0 1-1 0 0,0-1 1 0 0,0 1-1 0 0,0-1 2 0 0,14-11-45 0 0,11-1 23 0 0,-22 11 17 0 0,-3 3 1 0 0,0-1-1 0 0,0 1 0 0 0,0-1 0 0 0,-1 1 0 0 0,1 0 0 0 0,0-1 0 0 0,0 1 0 0 0,0 0 0 0 0,0 0 0 0 0,0 0 0 0 0,1 1 5 0 0,-1-1-3 0 0,0 0 1 0 0,0 0-1 0 0,0 0 0 0 0,0 0 0 0 0,0 0 0 0 0,0 0 0 0 0,-1 0 1 0 0,1-1-1 0 0,0 1 0 0 0,0-1 0 0 0,1 0 3 0 0,6-4-54 0 0,-8 4 36 0 0,1 0 0 0 0,-1 0 0 0 0,1 0-1 0 0,-1 1 1 0 0,1-1 0 0 0,-1 0 0 0 0,1 1 0 0 0,0-1 0 0 0,-1 1 0 0 0,1-1 0 0 0,1 1 18 0 0,0 0-81 0 0,-3 0-82 0 0,1 1 51 0 0,-1-1-33 0 0,1 1-38 0 0,0-1-43 0 0,0 1-45 0 0,0 0-44 0 0,0 0-39 0 0,0 1-37 0 0,1-1-254 0 0,0 1-59 0 0,1 0-47 0 0,-1-1-35 0 0,4 1-1406 0 0,4-1-1248 0 0,-10-1 3438 0 0</inkml:trace>
  <inkml:trace contextRef="#ctx0" brushRef="#br0" timeOffset="411.02">674 304 7256 0 0,'0'0'165'0'0,"0"0"22"0"0,0 0 7 0 0,0 3-23 0 0,1 4-138 0 0,5-2-33 0 0,4-4 1 0 0,-2-1 35 0 0,-1 0 15 0 0,-6 0 5 0 0,1 0-1 0 0,0 0 0 0 0,0 0 1 0 0,0-1-1 0 0,-1 1 0 0 0,1-1 0 0 0,0 1 1 0 0,0-1-1 0 0,-1 0 0 0 0,1 0 1 0 0,-1 1-1 0 0,1-1 0 0 0,0-1-55 0 0,8-3 394 0 0,-4 3-160 0 0,2 1 37 0 0,-1 2 53 0 0,2-1-54 0 0,6 1 82 0 0,-12-1-279 0 0,0 1 0 0 0,0-1 1 0 0,0-1-1 0 0,0 1 1 0 0,0 0-1 0 0,0-1 0 0 0,0 0 1 0 0,0 1-1 0 0,2-2-73 0 0,14-7 281 0 0,-16 8-243 0 0,0 0-1 0 0,0 1 1 0 0,0-1 0 0 0,0 0-1 0 0,0 1 1 0 0,0 0-1 0 0,3-1-37 0 0,9-1 171 0 0,-6-3-35 0 0,4-1-1 0 0,0 3-33 0 0,-11 3-85 0 0,1-1 0 0 0,-1 1 0 0 0,0-1 0 0 0,1 0 0 0 0,-1 0 0 0 0,0 0 0 0 0,0 0 0 0 0,1 0 0 0 0,-1 0 0 0 0,0 0 0 0 0,0-1 0 0 0,-1 1 0 0 0,1-1 0 0 0,0 1-17 0 0,3-4 32 0 0,0 1 0 0 0,0 0 1 0 0,1 0-1 0 0,-1 0 0 0 0,1 1-32 0 0,0-1 28 0 0,0 1-1 0 0,-1-1 1 0 0,0 0-1 0 0,0-1 0 0 0,0 1-27 0 0,20-22 54 0 0,11-10 56 0 0,-32 29-58 0 0,-4-2-49 0 0,-1 7 6 0 0,1 1-6 0 0,0 0 0 0 0,0 0 0 0 0,0 0 0 0 0,0 0 1 0 0,0 1-1 0 0,0-1 0 0 0,0 0 0 0 0,0 0 0 0 0,1 0 0 0 0,-1 0 0 0 0,0 0 0 0 0,1 1 0 0 0,-1-1 0 0 0,1-1-3 0 0,-1 2 1 0 0,1 0 1 0 0,0-1-1 0 0,-1 1 1 0 0,1 0-1 0 0,-1 0 0 0 0,1-1 1 0 0,0 1-1 0 0,-1 0 1 0 0,1 0-1 0 0,0 0 1 0 0,0 0-1 0 0,-1 0 0 0 0,1 0 1 0 0,0 0-1 0 0,-1 0-1 0 0,0 0 0 0 0,2-1 22 0 0,-4-1-1 0 0,-11-9-10 0 0,12 11-11 0 0,-1-1 0 0 0,1 1 0 0 0,-1 0 0 0 0,1-1 0 0 0,0 1 0 0 0,-1 0 0 0 0,1 0 0 0 0,-1 0 0 0 0,1 0 0 0 0,-1 0 0 0 0,2 0 0 0 0,-9 0-8 0 0,5-1-3 0 0,-1 1 0 0 0,0 1 1 0 0,1-1-1 0 0,-1 1 1 0 0,1-1-1 0 0,-4 2 11 0 0,6-1 0 0 0,0-1 0 0 0,0 1 0 0 0,0 0 0 0 0,0 1 0 0 0,1-1 0 0 0,-1 0 0 0 0,0 0 0 0 0,0 1 0 0 0,-1 1 0 0 0,-28 23 8 0 0,1-4 60 0 0,25-18-40 0 0,0 0 1 0 0,0 0 0 0 0,1 1-1 0 0,-1-1 1 0 0,1 1 0 0 0,0 0 0 0 0,0 1-1 0 0,1-1 1 0 0,-1 2-29 0 0,-4 5 42 0 0,-6 10 69 0 0,7-11-44 0 0,1-1 0 0 0,1 1 1 0 0,-1 1-68 0 0,0 4 90 0 0,0 3 35 0 0,-5 0-21 0 0,8-15-74 0 0,0 1 0 0 0,1-1 0 0 0,-1 1 0 0 0,1-1 0 0 0,-1 3-30 0 0,0 8 60 0 0,3 30 134 0 0,0-30-152 0 0,0-8-22 0 0,0 1 0 0 0,1-1 0 0 0,-1 1 0 0 0,1-1 1 0 0,2 4-21 0 0,-3-9 2 0 0,1 0 1 0 0,0 0 0 0 0,0 0 0 0 0,0 0 0 0 0,0 0 0 0 0,0 0 0 0 0,0 0 0 0 0,1-1 0 0 0,-1 1 0 0 0,1-1 0 0 0,-1 1 0 0 0,1-1 0 0 0,-1 1 0 0 0,1-1 0 0 0,0 0 0 0 0,0 1 0 0 0,0-1 0 0 0,1 0-3 0 0,3 2-5 0 0,0 0 0 0 0,0 0 0 0 0,0-1 1 0 0,0 0-1 0 0,0 0 0 0 0,4 0 5 0 0,6 0-112 0 0,-6-2 7 0 0,1 0-41 0 0,-8 0-3 0 0,0 0 46 0 0,3 0 9 0 0,0 0 102 0 0,8 0 103 0 0,-10 0-126 0 0,1 0-56 0 0,0 0-114 0 0,-2 0 44 0 0,0 0-40 0 0,0 0-59 0 0,0 0-54 0 0,1 0-58 0 0,-1 0-63 0 0,1 0-69 0 0,-1 0-72 0 0,1 0-78 0 0,0 0-83 0 0,7 0-949 0 0,7 0-940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16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 1 9848 0 0,'0'0'222'0'0,"0"0"30"0"0,0 0 19 0 0,0 0-114 0 0,-2 0-82 0 0,1 0-73 0 0,1 0 0 0 0,-1 0-1 0 0,1 0 1 0 0,-1 0 0 0 0,1 0 0 0 0,-1 0-1 0 0,1 0 1 0 0,-1 0 0 0 0,1 0 0 0 0,-1 0-1 0 0,1 1 1 0 0,-1-1 0 0 0,1 0 0 0 0,-1 0 0 0 0,1 0-1 0 0,-1 1 1 0 0,1-1 0 0 0,0 0 0 0 0,-1 0-1 0 0,1 1 1 0 0,0-1 0 0 0,-1 0 0 0 0,1 1-1 0 0,-1-1 1 0 0,1 1 0 0 0,0-1 0 0 0,0 1-2 0 0,-1 12-1 0 0,1 4 28 0 0,-3-5 36 0 0,-2-5-42 0 0,4-6-18 0 0,1-1 0 0 0,-1 1-1 0 0,0 0 1 0 0,1 0 0 0 0,-1-1 0 0 0,1 1 0 0 0,-1 0 0 0 0,1 0-1 0 0,-1 0 1 0 0,1 0 0 0 0,0 0 0 0 0,-1 0 0 0 0,1 0 0 0 0,0-1 0 0 0,0 1-1 0 0,0 0 1 0 0,-1 0 0 0 0,1 0 0 0 0,0 0 0 0 0,0 0 0 0 0,1 0-1 0 0,-1 0 1 0 0,0 0 0 0 0,0 0 0 0 0,0 0 0 0 0,1 0 0 0 0,-1 0-3 0 0,5 7 89 0 0,1 2 87 0 0,-4 4 59 0 0,-1-7-106 0 0,-1-5-83 0 0,0 1 0 0 0,0-1 0 0 0,0 0 0 0 0,0 0 0 0 0,0 0-1 0 0,-1 0 1 0 0,1 1 0 0 0,-1-1 0 0 0,1 0 0 0 0,-1 1-46 0 0,-4 4 173 0 0,-2 4 141 0 0,7-10-284 0 0,0 0 0 0 0,0 0 1 0 0,-1 0-1 0 0,1 0 0 0 0,0 1 0 0 0,0-1 0 0 0,0 0 0 0 0,0 0 0 0 0,0 0 0 0 0,1 0 1 0 0,-1 0-1 0 0,0 0 0 0 0,1 0 0 0 0,-1 1-30 0 0,4 6 182 0 0,2 4 2 0 0,-4-3-16 0 0,-1 0 30 0 0,-3 1 71 0 0,0-5-173 0 0,-6 20 390 0 0,4 6 58 0 0,4-4-8 0 0,0-16-284 0 0,0 4 85 0 0,0-3-244 0 0,0 2 56 0 0,0 11 187 0 0,0 20 296 0 0,0-25-388 0 0,0 0-44 0 0,0-2-73 0 0,0 5 18 0 0,0 33 280 0 0,0-39-327 0 0,0-1-41 0 0,0-4 9 0 0,0 22 44 0 0,0-14-87 0 0,0-10-42 0 0,0 7-37 0 0,0-14-54 0 0,0-3-128 0 0,0 0-212 0 0,0 0 248 0 0,0 0-32 0 0,0 0-72 0 0,0 0 103 0 0,0 0-39 0 0,0 0-41 0 0,0 0-40 0 0,0 0-428 0 0,0 0 109 0 0,0 0-53 0 0,0 0-813 0 0,0 0-635 0 0,0 0-1210 0 0</inkml:trace>
  <inkml:trace contextRef="#ctx0" brushRef="#br0" timeOffset="346.84">16 480 10368 0 0,'0'0'233'0'0,"0"0"39"0"0,-3 0 15 0 0,-4 0-125 0 0,3-2-84 0 0,2-2-41 0 0,4-3-26 0 0,9 2-11 0 0,-7-2 23 0 0,0 2 52 0 0,7 3 51 0 0,1 1 57 0 0,4-6 20 0 0,6-3 57 0 0,-13 7-205 0 0,40-15 256 0 0,-32 10-219 0 0,10-7 99 0 0,13 4 50 0 0,-25 7-153 0 0,5 3 35 0 0,-6 1-22 0 0,3-4 51 0 0,-7-1-87 0 0,9-1 36 0 0,0 4 21 0 0,11 2 40 0 0,-15 0-133 0 0,-7 0-48 0 0,0 0-36 0 0,0 0-44 0 0,0 0-50 0 0,8 0-96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15.3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17 10912 0 0,'0'0'248'0'0,"-3"0"34"0"0,3 0-269 0 0,-1 0 0 0 0,1 0-1 0 0,-1 0 1 0 0,1 0 0 0 0,-1 0-1 0 0,1 0 1 0 0,0 0 0 0 0,-1 0-1 0 0,1 0 1 0 0,-1-1 0 0 0,1 1-1 0 0,0 0 1 0 0,-1 0 0 0 0,1 0-1 0 0,-1 0 1 0 0,1-1 0 0 0,0 1-1 0 0,-1 0 1 0 0,1 0 0 0 0,0-1-1 0 0,-1 1 1 0 0,1 0 0 0 0,0-1-1 0 0,-1 1 1 0 0,1 0 0 0 0,0-1-1 0 0,0 1 1 0 0,0 0 0 0 0,-1-1-1 0 0,1 1 1 0 0,0-1-13 0 0,-5-6 173 0 0,-1 5-108 0 0,-1 2-37 0 0,2 0-62 0 0,0 0 39 0 0,-5 0 100 0 0,3 0 30 0 0,0 0 34 0 0,-14 0 473 0 0,12 0-405 0 0,1 0-34 0 0,2 2-50 0 0,-4 4 44 0 0,8-5-176 0 0,1 0 0 0 0,-1 0 1 0 0,1-1-1 0 0,-1 1 1 0 0,0 0-1 0 0,1-1 0 0 0,-1 1 1 0 0,0-1-1 0 0,0 1 0 0 0,1-1 1 0 0,-1 0-1 0 0,0 1 0 0 0,0-1-21 0 0,-2 0 45 0 0,0 0-1 0 0,0 0 0 0 0,1 0 1 0 0,-1 1-1 0 0,0 0 0 0 0,0-1 1 0 0,0 2-45 0 0,-10 7 120 0 0,8-6-21 0 0,-6 0 2 0 0,-9 12 211 0 0,3 3 27 0 0,11-6-187 0 0,1 1 70 0 0,-4-8-104 0 0,-6 24 22 0 0,15-27-135 0 0,1-1 0 0 0,-1 1 1 0 0,1-1-1 0 0,0 0 0 0 0,-1 1 1 0 0,1-1-1 0 0,0 1 0 0 0,0-1 0 0 0,0 1 1 0 0,0-1-6 0 0,0-1 0 0 0,0 2 1 0 0,0-1 0 0 0,0 1 0 0 0,0-1 0 0 0,0 1 0 0 0,1-1 0 0 0,-1 1 0 0 0,0-1 0 0 0,1 1 0 0 0,-1-1 1 0 0,1 0-2 0 0,25 31-12 0 0,-15-15-53 0 0,-10-16 61 0 0,0 0 0 0 0,0 0 0 0 0,0 0 0 0 0,0 0 0 0 0,0-1 0 0 0,0 1 0 0 0,1-1 0 0 0,-1 1 0 0 0,0 0 0 0 0,0-1 0 0 0,0 0 0 0 0,1 1-1 0 0,-1-1 5 0 0,23 9-74 0 0,21 20 62 0 0,-17-8 12 0 0,-25-17 0 0 0,1-1 0 0 0,0 0 0 0 0,0 0 0 0 0,1 0 0 0 0,-1 0 0 0 0,1-1 0 0 0,2 2 0 0 0,5 0 0 0 0,-1 1 0 0 0,0 0 0 0 0,-1 1 0 0 0,9 6 0 0 0,17 9 0 0 0,-35-21 0 0 0,0 1 0 0 0,0 0 0 0 0,0 0 0 0 0,0 0 0 0 0,1 0 0 0 0,-1 0 0 0 0,0 0 0 0 0,-1 0 0 0 0,1 0 0 0 0,0 0 0 0 0,0 0 0 0 0,0 1 0 0 0,2 11 10 0 0,-3-10 44 0 0,0-3 11 0 0,0 0 6 0 0,0 3 1 0 0,0 0-48 0 0,0-1-12 0 0,0 0 0 0 0,0 0-1 0 0,0 0 1 0 0,0-1-1 0 0,0 1 1 0 0,0 0-1 0 0,0 0 1 0 0,-1 0-1 0 0,1 0 1 0 0,-1-1 0 0 0,0 2-12 0 0,-10 3 80 0 0,7 0-28 0 0,4-5-49 0 0,-1-1 0 0 0,1 1 0 0 0,0-1-1 0 0,0 1 1 0 0,-1-1 0 0 0,1 0 0 0 0,0 1 0 0 0,-1-1 0 0 0,1 0 0 0 0,0 1 0 0 0,-1-1 0 0 0,1 0 0 0 0,-1 1 0 0 0,1-1 0 0 0,0 0 0 0 0,-1 0 0 0 0,1 1 0 0 0,-1-1 0 0 0,1 0 0 0 0,-1 0 0 0 0,1 0 0 0 0,-1 0 0 0 0,1 0 0 0 0,-1 0-1 0 0,1 0 1 0 0,-1 1 0 0 0,1-2 0 0 0,-1 1 0 0 0,1 0 0 0 0,-1 0 0 0 0,1 0 0 0 0,-1 0-3 0 0,-45 0 24 0 0,30 0-47 0 0,1 0-39 0 0,2 0-28 0 0,0 0-43 0 0,1 0-53 0 0,-1 0-58 0 0,-1-3 1 0 0,4-2-54 0 0,2 0 26 0 0,-6-2-295 0 0,5 2 212 0 0,0 1 37 0 0,8 3 253 0 0,-1 1 1 0 0,1-1 0 0 0,-1 1 0 0 0,1 0 0 0 0,0-1 0 0 0,-1 1-1 0 0,1 0 1 0 0,-1 0 0 0 0,1 0 0 0 0,-1 0 63 0 0,2 0 0 0 0</inkml:trace>
  <inkml:trace contextRef="#ctx0" brushRef="#br0" timeOffset="446.96">527 33 9992 0 0,'0'0'222'0'0,"0"0"30"0"0,0 2 20 0 0,1 4-148 0 0,1-1-35 0 0,4 5 11 0 0,-1-1-74 0 0,11 23-15 0 0,-12-18 34 0 0,-4 0 98 0 0,0-5 23 0 0,1-1 57 0 0,10 13 426 0 0,-6 6 30 0 0,1-15-262 0 0,-5-10-367 0 0,0-1 1 0 0,0 1 0 0 0,0-1 0 0 0,-1 1 0 0 0,1 0-1 0 0,-1-1 1 0 0,1 1 0 0 0,-1-1 0 0 0,1 1 0 0 0,-1 0-1 0 0,0 0 1 0 0,0-1 0 0 0,0 1 0 0 0,0 0-51 0 0,0 8 162 0 0,-1 1 5 0 0,1-2-28 0 0,1 0 10 0 0,2 0 41 0 0,1 4-9 0 0,5 11 211 0 0,0 1-9 0 0,-4-13-219 0 0,-1 14 353 0 0,-5-2-50 0 0,0-7-149 0 0,1-16-304 0 0,0-1-1 0 0,0 1 1 0 0,0-1-1 0 0,0 1 1 0 0,0-1-1 0 0,0 1 1 0 0,0 0-1 0 0,0-1 1 0 0,0 1-1 0 0,0-1 1 0 0,0 1-1 0 0,0 0 1 0 0,1-1-1 0 0,-1 1 1 0 0,0-1-1 0 0,0 1 0 0 0,1-1 1 0 0,-1 1-1 0 0,0-1 1 0 0,1 1-1 0 0,-1-1 1 0 0,0 1-1 0 0,1-1 1 0 0,-1 0-1 0 0,1 1 1 0 0,-1-1-1 0 0,1 0 1 0 0,-1 1-1 0 0,1-1-13 0 0,6 1 142 0 0,-7-1-139 0 0,0 0-1 0 0,0 0 1 0 0,0 0-1 0 0,0 0 0 0 0,0 0 1 0 0,0 0-1 0 0,0 0 0 0 0,0 0 1 0 0,0 0-1 0 0,0 0 0 0 0,0 0 1 0 0,1 0-1 0 0,-1 0 1 0 0,0 0-1 0 0,0 0 0 0 0,0 0 1 0 0,0 0-1 0 0,0 0 0 0 0,0 0 1 0 0,0 0-1 0 0,0 0 0 0 0,0 0 1 0 0,0 0-1 0 0,1 0 1 0 0,-1 0-1 0 0,0 0 0 0 0,0 0 1 0 0,0 0-1 0 0,0 0 0 0 0,0 0 1 0 0,0 0-1 0 0,0 1 0 0 0,0-1 1 0 0,0 0-1 0 0,0 0 1 0 0,0 0-1 0 0,0 0 0 0 0,0 0 1 0 0,0 0-1 0 0,0 0 0 0 0,0 0 1 0 0,0 0-1 0 0,0 0 0 0 0,0 0 1 0 0,0 1-1 0 0,0-1 1 0 0,0 0-1 0 0,0 0 0 0 0,0 0 1 0 0,0 0-1 0 0,0 0 0 0 0,0 0 1 0 0,0 0-1 0 0,0 0 0 0 0,0 0 1 0 0,0 1-1 0 0,0-1-2 0 0,0 1 85 0 0,0 0-77 0 0,0 2-139 0 0,0-2 129 0 0,0 0 36 0 0,0 0 51 0 0,0-1 62 0 0,0 1-7 0 0,0-1 36 0 0,0 1 41 0 0,0-1 45 0 0,0 0-259 0 0,0-1 0 0 0,0 1 0 0 0,0 0 0 0 0,0-1 0 0 0,0 1 0 0 0,0-1 0 0 0,0 1 0 0 0,0-1 0 0 0,0 1 0 0 0,0 0-1 0 0,1-1 1 0 0,-1 1 0 0 0,0-1 0 0 0,0 1 0 0 0,0 0 0 0 0,0-1 0 0 0,1 1 0 0 0,-1 0 0 0 0,0-1 0 0 0,0 1 0 0 0,1 0 0 0 0,-1-1-1 0 0,0 1 1 0 0,1 0 0 0 0,-1-1 0 0 0,0 1 0 0 0,1 0 0 0 0,-1 0 0 0 0,1 0 0 0 0,-1-1 0 0 0,1 1-3 0 0,5-5 5 0 0,8-20-66 0 0,-12 21 42 0 0,11-31-33 0 0,-10 25 35 0 0,5-11-4 0 0,8-16 41 0 0,-9 24-44 0 0,2-1-52 0 0,2-2-72 0 0,4-12-76 0 0,2-2-13 0 0,-1 10 11 0 0,15-6-73 0 0,-1 4 107 0 0,-10 10 44 0 0,-2 3 48 0 0,-12 7 76 0 0,0 0-1 0 0,0 0 1 0 0,0 0-1 0 0,1 1 1 0 0,-1 0-1 0 0,0 1 1 0 0,1-1-1 0 0,4 2 25 0 0,-10-1 0 0 0,1 0-1 0 0,0 0 0 0 0,-1 0 0 0 0,1 1 0 0 0,0-1 0 0 0,-1 0 1 0 0,1 1-1 0 0,0 0 0 0 0,-1-1 0 0 0,1 1 0 0 0,-1 0 0 0 0,1 0 1 0 0,-1 0-1 0 0,0 0 1 0 0,8 4-1 0 0,1 0-2 0 0,-7-4 1 0 0,-1 0 0 0 0,0 0-1 0 0,0 0 1 0 0,1 0 0 0 0,-1 1-1 0 0,0-1 1 0 0,0 1 0 0 0,0 0-1 0 0,0-1 3 0 0,5 7 53 0 0,-3-5-1 0 0,-1 0-1 0 0,0 0 1 0 0,0 1 0 0 0,0 0-1 0 0,0-1 1 0 0,0 1-52 0 0,3 9 206 0 0,-2-1-58 0 0,5 11 25 0 0,9 25 33 0 0,-10-30-149 0 0,-6-15-55 0 0,-2 1 0 0 0,1-1 1 0 0,0 0-1 0 0,0 0 0 0 0,-1 0 0 0 0,0 0 0 0 0,0 3-2 0 0,0-4 0 0 0,1-1 0 0 0,-1 1 0 0 0,0 0 0 0 0,0 0 0 0 0,1 0 0 0 0,-1 0 0 0 0,1 0 0 0 0,-1 0 0 0 0,1 0 0 0 0,0 0 0 0 0,0-1 0 0 0,0 1 0 0 0,1 1 0 0 0,-1-1 0 0 0,0-1 0 0 0,0 0 0 0 0,-1 1 0 0 0,1-1 0 0 0,0 1 0 0 0,-1-1 0 0 0,1 1 0 0 0,-1 0 0 0 0,1-1 0 0 0,-1 1 0 0 0,0 0 0 0 0,0-1 0 0 0,0 2 0 0 0,0 45 0 0 0,0-32 0 0 0,0-7-13 0 0,0-5-36 0 0,1-1-86 0 0,1-3-58 0 0,9 0-259 0 0,-10 0 339 0 0,0 0 6 0 0,-1 0-18 0 0,0 0-44 0 0,0 0-13 0 0,0 0-45 0 0,0 0-50 0 0,0 0-58 0 0,0 0-61 0 0,0 0-57 0 0,0 0-50 0 0,0 0-45 0 0,0 0-160 0 0,0 0-43 0 0,0 0-193 0 0,0 0-519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12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161 495 6048 0 0,'0'0'133'0'0,"0"0"23"0"0,0 0 11 0 0,-1 0-49 0 0,-1 0 13 0 0,-1 0-47 0 0,1 0 41 0 0,-5 0 225 0 0,0 0 157 0 0,-11 0 799 0 0,12 0-913 0 0,1 0-156 0 0,1 0-73 0 0,1 0-89 0 0,-1 0-107 0 0,2 0 315 0 0,-1 3-26 0 0,0 0-243 0 0,-1 1 63 0 0,-6 5 175 0 0,-11 14 505 0 0,17-17-575 0 0,-2 7 79 0 0,0-1-81 0 0,0 4-23 0 0,-8 25 107 0 0,8-24-90 0 0,4-11-143 0 0,-5 19 158 0 0,4-11-44 0 0,2 2 38 0 0,1 16 160 0 0,0 16 103 0 0,3-33-355 0 0,7-1-11 0 0,-7-11-8 0 0,-3-3 2 0 0,3 0 12 0 0,9 1-1 0 0,-7-1-56 0 0,-1 1 1 0 0,1-1 0 0 0,0 0-1 0 0,0 0 1 0 0,0-1 0 0 0,0 1-1 0 0,-1-1 1 0 0,1 0 0 0 0,1-1-30 0 0,0-1 28 0 0,0 1 13 0 0,0-2 0 0 0,0 1 0 0 0,0-1 0 0 0,0 0 0 0 0,0 0 0 0 0,0-1-41 0 0,7-8 116 0 0,-8 9-57 0 0,0 0 0 0 0,0-1 0 0 0,-1 0 0 0 0,0 0 0 0 0,0 0 0 0 0,1-2-59 0 0,3-10 138 0 0,4-7-69 0 0,0 1-44 0 0,-8 4-65 0 0,-5-13-121 0 0,1 22 95 0 0,0 0-22 0 0,0 8 65 0 0,0 0 0 0 0,0 0 0 0 0,0 0 1 0 0,0-1-1 0 0,0 1 0 0 0,0 0 0 0 0,-1 0 1 0 0,1 0-1 0 0,-1 1 0 0 0,1-1 0 0 0,-1-1 23 0 0,-4-5-63 0 0,4 7 52 0 0,0-1 0 0 0,0 1 0 0 0,0-1 0 0 0,1 1 0 0 0,-1-1 0 0 0,0 1-1 0 0,1-1 1 0 0,-1 1 0 0 0,1-1 0 0 0,-1 0 0 0 0,1 1 0 0 0,0-1 0 0 0,0 0 0 0 0,0 0 11 0 0,0 1-11 0 0,-1-1 0 0 0,1 0 0 0 0,0 0 0 0 0,0 0 0 0 0,-1 1 0 0 0,1-1 0 0 0,-1 0 0 0 0,0 0 0 0 0,1 1 0 0 0,-1-1 0 0 0,0 1 0 0 0,0-1 0 0 0,0 0 11 0 0,0 1-4 0 0,0-1 0 0 0,0 1 0 0 0,0-1 0 0 0,0 0 1 0 0,0 1-1 0 0,1-1 0 0 0,-1 0 0 0 0,1 1 1 0 0,-1-1-1 0 0,1 0 0 0 0,0 0 0 0 0,0 0 1 0 0,0 0 3 0 0,0-8 0 0 0,0-12-26 0 0,0 9-96 0 0,0 10-10 0 0,0 3 4 0 0,0 0 1 0 0,0 0 7 0 0,0 0 7 0 0,0 0 1 0 0,2 3 18 0 0,28 26 60 0 0,-29-27 23 0 0,1 0 1 0 0,-1 0-1 0 0,1 0 0 0 0,-1 0 1 0 0,0 0-1 0 0,0 0 1 0 0,0 0-1 0 0,0 0 1 0 0,0 1-1 0 0,0-1 1 0 0,0 0-1 0 0,-1 1 1 0 0,1-1-1 0 0,-1 1 11 0 0,3 10-60 0 0,13 24-175 0 0,-13-27 218 0 0,10 25 13 0 0,-8-27 4 0 0,-4-6 0 0 0,0-1 0 0 0,0 1 0 0 0,0-1 0 0 0,0 1 0 0 0,-1-1 0 0 0,1 1 0 0 0,0-1 0 0 0,-1 1 0 0 0,1 0 0 0 0,-1-1 0 0 0,0 1 0 0 0,0 0 0 0 0,0-1 0 0 0,1 1 0 0 0,-1 1 1 0 0,0 1-1 0 0,0-1 1 0 0,1 0 0 0 0,0 1 0 0 0,-1-1 0 0 0,1 0 0 0 0,1 0 0 0 0,-1 0 0 0 0,0 0 0 0 0,1 0 0 0 0,-1 0 0 0 0,1 0 0 0 0,2 1-1 0 0,9 12 58 0 0,-10-10-3 0 0,-1 7-44 0 0,9 0-31 0 0,-9-10-78 0 0,-1-3-319 0 0,0-1 51 0 0,0 1 45 0 0,0 0 35 0 0,1 0-46 0 0,3 1-499 0 0,-3-1 449 0 0,-1 0-10 0 0,-1 0-70 0 0,2 0-1150 0 0,-2 0-917 0 0</inkml:trace>
  <inkml:trace contextRef="#ctx0" brushRef="#br0" timeOffset="415.92">560 0 8696 0 0,'0'0'197'0'0,"0"0"24"0"0,0 0 18 0 0,0 3 17 0 0,0 10 239 0 0,0 0-112 0 0,0 7 26 0 0,0 13 147 0 0,0-19-280 0 0,2-2-67 0 0,3-3-50 0 0,1 5-2 0 0,-4 3-10 0 0,-2-3-28 0 0,4 3 66 0 0,2 3-22 0 0,8 36 278 0 0,-8-26-229 0 0,2 4 83 0 0,10 44 453 0 0,-6-29-302 0 0,-7-25-264 0 0,0-1-40 0 0,2 6 69 0 0,2 6 53 0 0,-4-17-67 0 0,-5-4-69 0 0,0-12-116 0 0,0 0 0 0 0,0-1-1 0 0,0 1 1 0 0,0 0 0 0 0,0-1-1 0 0,1 1 1 0 0,-1 0 0 0 0,0-1-1 0 0,1 1 1 0 0,-1-1 0 0 0,1 1-1 0 0,0 0 1 0 0,0-1 0 0 0,-1 0-1 0 0,1 1 1 0 0,0-1 0 0 0,0 1-1 0 0,0-1 1 0 0,0 0 0 0 0,1 0-1 0 0,0 1-11 0 0,0 0 11 0 0,-1-1 0 0 0,1 1 1 0 0,-1 0-1 0 0,0-1 0 0 0,1 1 0 0 0,-1 0 0 0 0,0 0 0 0 0,0 0 0 0 0,0 0 0 0 0,0 0 1 0 0,0 0-1 0 0,0 2-11 0 0,0 2 31 0 0,-1 0 0 0 0,0 1 0 0 0,0-1 0 0 0,0 4-31 0 0,-1 25 122 0 0,1-33-115 0 0,0-1 0 0 0,0 0 0 0 0,0 1-1 0 0,0-1 1 0 0,0 1 0 0 0,1-1 0 0 0,-1 1 0 0 0,0-1-1 0 0,1 1 1 0 0,0-1-7 0 0,9 12 25 0 0,-7-10 3 0 0,-3-3-112 0 0,0 0-16 0 0,0 0-55 0 0,1 0 38 0 0,1 0-24 0 0,-1 0 98 0 0,5-1-45 0 0,-5 1 15 0 0,0 0-54 0 0,0 0-74 0 0,-1-1-89 0 0,0 1-108 0 0,0 0 153 0 0,0-1-34 0 0,-13-12-859 0 0</inkml:trace>
  <inkml:trace contextRef="#ctx0" brushRef="#br0" timeOffset="700.05">384 384 9384 0 0,'0'0'208'0'0,"0"0"33"0"0,0 0 16 0 0,3 2 50 0 0,-1 0-321 0 0,0 0 34 0 0,3 1 109 0 0,1-1 151 0 0,4 1 300 0 0,1-2 51 0 0,-3-1-259 0 0,0 1-131 0 0,-1-1-92 0 0,-5 0-128 0 0,29 0 367 0 0,-1 1-50 0 0,-9-1-158 0 0,-6-1-71 0 0,0-2-50 0 0,25-10 123 0 0,-19 5-108 0 0,-2 2-64 0 0,-1 2 8 0 0,-10 3-10 0 0,-1-1-1 0 0,1 0 0 0 0,-1-1 0 0 0,1 0 0 0 0,0 0-7 0 0,1-1-6 0 0,0 0 1 0 0,1 1-1 0 0,0 0 1 0 0,0 1 5 0 0,-1-1-17 0 0,1 1 1 0 0,0-2-1 0 0,-1 1 1 0 0,1-1 16 0 0,-3 0-29 0 0,-3 2-17 0 0,0 0-24 0 0,-1 0-38 0 0,0 1-17 0 0,0-1-40 0 0,0 0-44 0 0,-1 1-50 0 0,0-1-53 0 0,1 1-51 0 0,-1-1-43 0 0,-1 0-39 0 0,2 0-133 0 0,-1 0-38 0 0,0 0-160 0 0,2-1-429 0 0</inkml:trace>
  <inkml:trace contextRef="#ctx0" brushRef="#br0" timeOffset="1100.33">1055 112 6216 0 0,'0'0'133'0'0,"0"0"23"0"0,0 3 15 0 0,0 13-34 0 0,0-4-81 0 0,0 10-60 0 0,0-17 37 0 0,0 1 34 0 0,1 3 196 0 0,0-2-67 0 0,1 0-22 0 0,2 1 25 0 0,0 1 34 0 0,-1-1-3 0 0,-2 0 38 0 0,-1 2 93 0 0,1 3-47 0 0,0-1-71 0 0,1 2-24 0 0,2 5 25 0 0,0 4 17 0 0,-2-7-30 0 0,0 0 32 0 0,-2 2 89 0 0,2 6-71 0 0,2-6-65 0 0,4 14 232 0 0,-7-12-127 0 0,-1-6-54 0 0,1-6-82 0 0,2 1 49 0 0,-2-7-189 0 0,7 26 388 0 0,-4 1-61 0 0,-3-19-202 0 0,0-2-49 0 0,1 0-21 0 0,3 1-2 0 0,-1-1-3 0 0,-2-1 0 0 0,-1 0 18 0 0,-1 2 42 0 0,2 2 56 0 0,4 2 25 0 0,1 0-2 0 0,-6-2-24 0 0,-1-8-194 0 0,0-1 36 0 0,0 4 91 0 0,0 6 272 0 0,0-8-321 0 0,0-2-38 0 0,0 1 175 0 0,0-3-16 0 0,0 0-75 0 0,0 0-39 0 0,0 0-5 0 0,0 0-5 0 0,0 0-22 0 0,1 0-58 0 0,0 0 0 0 0,0 0 0 0 0,0 0 0 0 0,-1 0 0 0 0,1-1 0 0 0,0 1 0 0 0,0 0 0 0 0,0 0 0 0 0,-1-1 0 0 0,1 1 0 0 0,0-1 0 0 0,0 1 0 0 0,-1 0 0 0 0,1-1 0 0 0,0 1 0 0 0,-1-1 0 0 0,1 0-11 0 0,1-1 24 0 0,0 0 1 0 0,0-1 0 0 0,-1 0-1 0 0,1 1 1 0 0,-1-1 0 0 0,2-3-25 0 0,-1 1 33 0 0,-1 4-22 0 0,0-1 0 0 0,-1 1-1 0 0,0 0 1 0 0,1-1-1 0 0,-1 1 1 0 0,0-1-1 0 0,0 1 1 0 0,0-1-1 0 0,0 1 1 0 0,0-1-11 0 0,0 1 6 0 0,0-1 1 0 0,0 1 0 0 0,0-1-1 0 0,0 1 1 0 0,1-1 0 0 0,-1 1-1 0 0,0-1 1 0 0,1 1 0 0 0,-1 0-1 0 0,1-1-6 0 0,10-11-63 0 0,-9 11 43 0 0,0 0 1 0 0,-1 1 0 0 0,1-1 0 0 0,-1 0 0 0 0,1 0 0 0 0,-1 0 0 0 0,0 0 0 0 0,1 0-1 0 0,-1-2 20 0 0,3-9-76 0 0,1-3-34 0 0,5-3-37 0 0,5-9-40 0 0,2-2-25 0 0,-1 10 0 0 0,-8 13 113 0 0,4-5-24 0 0,-3-1 44 0 0,-6 8 56 0 0,-3 5 18 0 0,0-1 0 0 0,0 1 0 0 0,1-1 0 0 0,-1 0 0 0 0,0 1-1 0 0,1-1 1 0 0,-1 0 0 0 0,1 1 0 0 0,-1-1 0 0 0,0 1 0 0 0,1-1 0 0 0,-1 1 0 0 0,1-1 0 0 0,0 1 0 0 0,-1 0-1 0 0,1-1 1 0 0,-1 1 0 0 0,1-1 0 0 0,0 1 0 0 0,-1 0 0 0 0,1 0 0 0 0,0-1 5 0 0,4-1-19 0 0,1-2-12 0 0,6-4-1 0 0,-11 8 31 0 0,-1 0 0 0 0,0 0 0 0 0,1-1 0 0 0,-1 1 0 0 0,0 0 0 0 0,1 0 0 0 0,-1 0 0 0 0,1 0 0 0 0,-1 0 0 0 0,0 0 0 0 0,1 0 0 0 0,-1 0 0 0 0,1 0 0 0 0,-1 0 0 0 0,1 0 0 0 0,-1 0 0 0 0,0 0 0 0 0,1 0 0 0 0,-1 0 0 0 0,0 1 0 0 0,1-1 0 0 0,-1 0 0 0 0,1 0 0 0 0,-1 0 0 0 0,0 1 0 0 0,1-1 0 0 0,-1 0 1 0 0,6 11-80 0 0,2-6 29 0 0,9 4 32 0 0,-13-7 19 0 0,6 3 0 0 0,-7-4 1 0 0,-1 0 0 0 0,0 0 1 0 0,1 0-1 0 0,-1 0 0 0 0,0 1 1 0 0,0-1-1 0 0,0 1 0 0 0,0 0 1 0 0,0-1-2 0 0,11 12 39 0 0,-9-9-30 0 0,1 1 0 0 0,-1-1 1 0 0,0 1-1 0 0,0 0 1 0 0,0 0-1 0 0,-1 1 1 0 0,0-1-1 0 0,0 1 1 0 0,0 0-10 0 0,27 29 10 0 0,-21-13 30 0 0,-5-11 0 0 0,1 1 32 0 0,22 36 255 0 0,-27-46-319 0 0,1-1-1 0 0,-1 0 1 0 0,1 1 0 0 0,-1-1 0 0 0,0 1-1 0 0,0-1 1 0 0,1 1 0 0 0,-1-1 0 0 0,0 1-1 0 0,0-1-7 0 0,-1 1 7 0 0,1-1-1 0 0,0 1 1 0 0,1-1-1 0 0,-1 0 1 0 0,0 1-1 0 0,0-1 1 0 0,1 1-1 0 0,-1-1 1 0 0,1 1-1 0 0,-1-1-6 0 0,11 12 64 0 0,-8-7-10 0 0,-3-2-230 0 0,0-1 68 0 0,0 0 58 0 0,0 0 49 0 0,0 0 104 0 0,0 2 317 0 0,0-4-347 0 0,0-1-72 0 0,0 0-45 0 0,0 0-41 0 0,0 1-46 0 0,0-1-51 0 0,0 0-77 0 0,0 1-71 0 0,0-1-80 0 0,0 1-86 0 0,0-1-93 0 0,0 1-99 0 0,0 1-106 0 0,0-1-113 0 0,0-1-1144 0 0,0 0-1170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11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7856 0 0,'0'0'174'0'0,"0"0"29"0"0,0 0 13 0 0,3-3-31 0 0,3-3-125 0 0,-2 2 30 0 0,-2 2 171 0 0,-1 1-51 0 0,1 1-44 0 0,-1-1-38 0 0,1 1-2 0 0,0 0-46 0 0,3 1 59 0 0,-4-1-33 0 0,-1 0-8 0 0,3 0 308 0 0,0 0-42 0 0,1 0-40 0 0,-1 0-36 0 0,1-1 12 0 0,1 1-44 0 0,-1 0-38 0 0,0 0-35 0 0,1 0-1 0 0,-1 1-35 0 0,5 2 175 0 0,-4 7 126 0 0,6-4-35 0 0,-6 2-103 0 0,4 9 51 0 0,-7-13-245 0 0,3 6 145 0 0,-1-1-51 0 0,6 4 37 0 0,2 4 59 0 0,-3 12 20 0 0,-8-22-249 0 0,1-1 1 0 0,0 0 0 0 0,0 0 0 0 0,2 3-78 0 0,-1-2 86 0 0,0 0-1 0 0,-1 1 1 0 0,1-1 0 0 0,-2 1-1 0 0,1 1-85 0 0,2 9 166 0 0,7 16 130 0 0,-7-10-127 0 0,4 16 96 0 0,-4-25-134 0 0,1 2 39 0 0,9 28 142 0 0,-1 1-49 0 0,-10-29-142 0 0,-2-4-44 0 0,0 5 15 0 0,5-6-4 0 0,-5-10-77 0 0,0-1-1 0 0,0 1 1 0 0,0-1 0 0 0,0 1-1 0 0,-1-1 1 0 0,1 1 0 0 0,-1 0 0 0 0,1-1-1 0 0,-1 1 1 0 0,0 0 0 0 0,0-1-1 0 0,1 1 1 0 0,-1 0 0 0 0,-1 0-11 0 0,1 7 31 0 0,-1 12 31 0 0,5-6 7 0 0,1-7-31 0 0,-4-6-35 0 0,0-1 0 0 0,0 0 0 0 0,0 1 0 0 0,0-1 0 0 0,-1 1 0 0 0,1 0 0 0 0,-1-1 0 0 0,1 1 0 0 0,-1-1 0 0 0,1 1 0 0 0,-1 0 0 0 0,0-1 0 0 0,0 1 0 0 0,0 0-3 0 0,0 8 4 0 0,0-1 52 0 0,-2 4-44 0 0,-9 0-53 0 0,9-10-48 0 0,1-3-42 0 0,1 0-188 0 0,0 0-29 0 0,0 0 123 0 0,0 0 32 0 0,0 0-57 0 0,0 0-199 0 0,0 0-374 0 0,0 0-28 0 0</inkml:trace>
  <inkml:trace contextRef="#ctx0" brushRef="#br0" timeOffset="649.79">113 18 6704 0 0,'0'0'149'0'0,"0"0"23"0"0,0 0 12 0 0,0 0 47 0 0,0 0-89 0 0,0 0 116 0 0,0 0 214 0 0,0 0 9 0 0,0 3-1 0 0,0-3-459 0 0,0 1 0 0 0,0-1-1 0 0,0 1 1 0 0,0-1 0 0 0,0 1 0 0 0,0-1 0 0 0,0 1 0 0 0,0-1-1 0 0,0 1 1 0 0,1-1 0 0 0,-1 1 0 0 0,0-1 0 0 0,0 1-1 0 0,1-1 1 0 0,-1 1 0 0 0,0-1 0 0 0,1 1 0 0 0,-1-1-1 0 0,0 0 1 0 0,1 1 0 0 0,-1-1 0 0 0,1 0 0 0 0,-1 1 0 0 0,1-1-1 0 0,-1 0 1 0 0,0 1 0 0 0,1-1 0 0 0,-1 0 0 0 0,1 0-1 0 0,0 0 1 0 0,-1 1 0 0 0,1-1 0 0 0,-1 0 0 0 0,1 0-1 0 0,-1 0 1 0 0,1 0 0 0 0,-1 0 0 0 0,1 0 0 0 0,-1 0-1 0 0,1 0 1 0 0,0 0-21 0 0,-1 0 22 0 0,1-1-1 0 0,0 1 0 0 0,-1 0 1 0 0,1 0-1 0 0,0 0 1 0 0,-1 0-1 0 0,1 1 0 0 0,-1-1 1 0 0,1 0-1 0 0,0 0 1 0 0,-1 0-1 0 0,1 0 0 0 0,-1 1 1 0 0,1-1-1 0 0,0 0 1 0 0,-1 1-1 0 0,1-1 0 0 0,-1 0 1 0 0,1 1-1 0 0,-1-1 1 0 0,1 1-1 0 0,-1-1 0 0 0,0 0 1 0 0,1 1-1 0 0,-1-1 1 0 0,1 1-1 0 0,-1 0 0 0 0,0-1 1 0 0,0 1-1 0 0,1-1 1 0 0,-1 1-1 0 0,0-1 0 0 0,0 1 1 0 0,0 0-1 0 0,1-1 1 0 0,-1 1-1 0 0,0 0 0 0 0,0-1 1 0 0,0 1-1 0 0,0-1 1 0 0,0 1-1 0 0,0 0-21 0 0,0 0 19 0 0,-1-1 1 0 0,1 1-1 0 0,0 0 1 0 0,0-1-1 0 0,0 1 0 0 0,1 0 1 0 0,-1-1-1 0 0,0 1 0 0 0,0 0 1 0 0,0-1-1 0 0,0 1 1 0 0,1-1-1 0 0,-1 1 0 0 0,0 0 1 0 0,1-1-1 0 0,-1 1 0 0 0,0-1 1 0 0,1 1-1 0 0,-1-1 1 0 0,1 1-20 0 0,8 0 389 0 0,-8-1-362 0 0,0 0 0 0 0,-1 0 0 0 0,1 0 0 0 0,0 0 0 0 0,0 0 0 0 0,0 0 0 0 0,-1 0 0 0 0,1 0 1 0 0,0 0-1 0 0,0 1 0 0 0,0-1 0 0 0,-1 0 0 0 0,1 0 0 0 0,0 1 0 0 0,0-1 0 0 0,-1 1 0 0 0,1-1 0 0 0,0 0 1 0 0,-1 1-1 0 0,1 0-27 0 0,3 4 221 0 0,-1 1-44 0 0,0 1-15 0 0,6 1 26 0 0,-2-5-68 0 0,-7-2-104 0 0,1-1 0 0 0,0 0 0 0 0,-1 1 0 0 0,1-1 0 0 0,-1 0 0 0 0,1 1 0 0 0,0-1 0 0 0,-1 1 0 0 0,1-1 0 0 0,-1 1 0 0 0,1-1 0 0 0,-1 1-1 0 0,1-1 1 0 0,-1 1 0 0 0,0 0 0 0 0,1-1 0 0 0,-1 1 0 0 0,0 0 0 0 0,1-1 0 0 0,-1 1 0 0 0,0 0 0 0 0,0-1 0 0 0,0 1 0 0 0,0 0 0 0 0,0 0-1 0 0,1-1 1 0 0,-1 1-16 0 0,0 1 22 0 0,14 23 237 0 0,-1-4-8 0 0,-9-12-109 0 0,10 16 166 0 0,-7-15-223 0 0,8 12 99 0 0,-7-6-23 0 0,0 14 41 0 0,3-14-102 0 0,-1-1 16 0 0,-2 4 66 0 0,-4-12-122 0 0,0 0 0 0 0,0 0 0 0 0,0 0-1 0 0,1-1 1 0 0,0 0 0 0 0,0 0 0 0 0,1 0-60 0 0,13 17 159 0 0,-9-5 32 0 0,-9-16-168 0 0,0 0 0 0 0,0-1 0 0 0,0 1-1 0 0,0 0 1 0 0,0 0 0 0 0,1 0 0 0 0,-1-1 0 0 0,1 1-23 0 0,1 1 38 0 0,-1 0 0 0 0,0 0 0 0 0,0 0 0 0 0,-1 0 0 0 0,1 0 0 0 0,0 1-38 0 0,8 12 195 0 0,-2-8-94 0 0,3-3 9 0 0,8 6 65 0 0,-17-9-39 0 0,1 1-5 0 0,7 8-23 0 0,-7-9-11 0 0,0-2-1 0 0,1 0-48 0 0,2 0 70 0 0,12 0 237 0 0,-12 0-264 0 0,-1-1-52 0 0,-2 0-84 0 0,13-29 67 0 0,-15 29-17 0 0,-1 0 0 0 0,1-1 0 0 0,-1 1-1 0 0,1-1 1 0 0,-1 1 0 0 0,0 0-1 0 0,0-1 1 0 0,0 1 0 0 0,0-1 0 0 0,0 0-5 0 0,3-16 12 0 0,1 7-11 0 0,3-8 13 0 0,-5 1 25 0 0,-1 9-37 0 0,0 1 0 0 0,0 0 0 0 0,1 0 0 0 0,0 0 0 0 0,4-7-2 0 0,-6 12 0 0 0,1 0 0 0 0,0 0 0 0 0,0-1 0 0 0,0 1 0 0 0,-1-1 0 0 0,0 1 0 0 0,0 0 0 0 0,0-1 0 0 0,0 0 0 0 0,2-15 0 0 0,1 4-3 0 0,5-21-34 0 0,-6 4-83 0 0,-2 26 92 0 0,1 0-1 0 0,0 1 0 0 0,1-1 0 0 0,-1 1 0 0 0,2-4 29 0 0,-1 3-29 0 0,0 1 0 0 0,-1-1 0 0 0,0 0 0 0 0,0 1 0 0 0,0-5 29 0 0,1-19-179 0 0,-1 27 165 0 0,-1 1 1 0 0,1-1 0 0 0,0 0-1 0 0,-1 1 1 0 0,1 0-1 0 0,0-1 1 0 0,0 1 0 0 0,0-1-1 0 0,0 1 1 0 0,0 0-1 0 0,1-1 14 0 0,1-3-103 0 0,-2 2 54 0 0,-2-5 17 0 0,1 8 18 0 0,0-1 12 0 0,0 1 1 0 0,0 0 0 0 0,0 0-1 0 0,0 0 1 0 0,0 0-1 0 0,0 0 1 0 0,0 0-1 0 0,0 0 1 0 0,0 0 0 0 0,0 0-1 0 0,0 0 1 0 0,0-1-1 0 0,0 1 1 0 0,0 0-1 0 0,0 0 1 0 0,0 0 0 0 0,0 0-1 0 0,0 0 1 0 0,0 0-1 0 0,0 0 1 0 0,0 0-1 0 0,0 0 1 0 0,0 0 0 0 0,0 0-1 0 0,0-1 1 0 0,0 1-1 0 0,0 0 1 0 0,0 0-1 0 0,0 0 1 0 0,0 0 0 0 0,0 0-1 0 0,0 0 1 0 0,1 0-1 0 0,-1 0 1 0 0,0 0-1 0 0,0 0 1 0 0,0 0 0 0 0,0 0-1 0 0,0 0 1 0 0,0 0-1 0 0,0 0 1 0 0,0 0-1 0 0,0 0 1 0 0,0 0 0 0 0,1 0-1 0 0,-1 0 1 0 0,0 0-1 0 0,0 0 1 0 0,0 0-1 0 0,0 0 1 0 0,0 0 0 0 0,0 0-1 0 0,0 0 1 0 0,0 0-1 0 0,0 0 1 0 0,0 0-1 0 0,1 0 2 0 0,-1 0-3 0 0,1 0-1 0 0,-1 0 0 0 0,1 0 0 0 0,-1 0 0 0 0,1 0 1 0 0,-1 0-1 0 0,1 0 0 0 0,-1 0 0 0 0,1 0 0 0 0,-1-1 1 0 0,1 1-1 0 0,-1 0 0 0 0,0 0 0 0 0,1 0 0 0 0,-1-1 1 0 0,1 1-1 0 0,-1 0 0 0 0,1 0 0 0 0,-1-1 0 0 0,0 1 0 0 0,1 0 1 0 0,-1-1-1 0 0,0 1 0 0 0,1-1 0 0 0,-1 1 0 0 0,0 0 1 0 0,1-1-1 0 0,-1 1 0 0 0,0-1 0 0 0,0 1 0 0 0,0-1 1 0 0,1 1-1 0 0,-1-1 0 0 0,0 1 0 0 0,0-1 0 0 0,0 1 1 0 0,0-1-1 0 0,0 1 0 0 0,0-1 0 0 0,0 1 0 0 0,0-1 1 0 0,0 1 2 0 0,0-3-79 0 0,0 3 0 0 0,0 0 0 0 0,0 0 0 0 0,0 0 0 0 0,0 3 14 0 0,0-2 65 0 0,0 1 0 0 0,1 0 1 0 0,-1-1-1 0 0,0 1 0 0 0,1-1 0 0 0,0 1 1 0 0,-1 0-1 0 0,1-1 0 0 0,0 1 1 0 0,0-1-1 0 0,0 0 0 0 0,0 1 0 0 0,0-1 1 0 0,0 0-1 0 0,0 1 0 0 0,0-1 0 0 0,1 1 1 0 0,0 0-2 0 0,0 0 0 0 0,0 0 0 0 0,0 1 0 0 0,0-1 0 0 0,0 1 0 0 0,0 1 2 0 0,-1-2-5 0 0,-1 0 0 0 0,1 0 0 0 0,0-1-1 0 0,-1 1 1 0 0,0 0 0 0 0,1 0-1 0 0,-1 0 1 0 0,0 1 5 0 0,0 4-5 0 0,-1-4 5 0 0,1 0-1 0 0,0 0 1 0 0,0 0 0 0 0,0 0 0 0 0,1 0-1 0 0,-1 0 1 0 0,0 0 0 0 0,1 0-1 0 0,0-1 1 0 0,0 1 0 0 0,0 0-1 0 0,0 0 1 0 0,0 0 0 0 0,1-1-1 0 0,-1 1 1 0 0,1-1 0 0 0,0 1-1 0 0,1 1 1 0 0,-2-3 0 0 0,1 1 0 0 0,0 0 0 0 0,-1 0 0 0 0,0 0 0 0 0,1 0 0 0 0,-1 0 0 0 0,0 1 0 0 0,0-1 0 0 0,0 0 0 0 0,0 0 0 0 0,-1 1 0 0 0,1-1 0 0 0,-1 0 0 0 0,1 1 0 0 0,-1-1 0 0 0,0 1 0 0 0,0-1 0 0 0,0 1 0 0 0,0 0 0 0 0,0-1 3 0 0,0-1-1 0 0,0 1 0 0 0,0 0 0 0 0,0 0 0 0 0,1-1 0 0 0,-1 1 0 0 0,0 0 0 0 0,1-1 0 0 0,0 1 1 0 0,-1-1-1 0 0,1 1 0 0 0,0-1 0 0 0,0 1 0 0 0,0 0-2 0 0,5 10 30 0 0,-1 15 6 0 0,1-11 41 0 0,-4-13-57 0 0,-1 0 0 0 0,0 0 1 0 0,0 1-1 0 0,0-1 0 0 0,0 1 0 0 0,-1-1 1 0 0,0 1-1 0 0,1 1-20 0 0,-1-3 17 0 0,0 1 0 0 0,0-1-1 0 0,0 1 1 0 0,1-1 0 0 0,-1 0 0 0 0,1 1-1 0 0,0-1 1 0 0,-1 0 0 0 0,1 1-1 0 0,0-1 1 0 0,0 0 0 0 0,2 2-17 0 0,6 17 120 0 0,-4-10-80 0 0,2 7 27 0 0,-5-2 18 0 0,1-1-9 0 0,7 0-44 0 0,-5-9 27 0 0,-7-4-61 0 0,2-2 2 0 0,0 1 0 0 0,0-1 0 0 0,-1 0 0 0 0,1 0 0 0 0,0 0 0 0 0,0 0 1 0 0,0 0-1 0 0,0 0 0 0 0,0 0 0 0 0,0 0 0 0 0,-1 1 0 0 0,1-1 0 0 0,0 0 0 0 0,0 0 0 0 0,0 0 0 0 0,0 0 1 0 0,0 0-1 0 0,0 0 0 0 0,0 1 0 0 0,0-1 0 0 0,0 0 0 0 0,0 0 0 0 0,0 0 0 0 0,0 0 0 0 0,0 1 0 0 0,0-1 1 0 0,0 0-1 0 0,0 0 0 0 0,0 0 0 0 0,0 0 0 0 0,0 0 0 0 0,0 1 0 0 0,0-1 0 0 0,0 0 0 0 0,0 0 1 0 0,0 0-1 0 0,0 0 0 0 0,0 0 0 0 0,4 7 50 0 0,7 5 59 0 0,-8-7-29 0 0,-3 0-70 0 0,0 1-41 0 0,0-4-161 0 0,0-2-59 0 0,0 0 125 0 0,0 0-61 0 0,0 0-84 0 0,0 0 85 0 0,0 0-41 0 0,0 0-42 0 0,0 0-42 0 0,0 0-37 0 0,0 0-34 0 0,0 0-246 0 0,0 0-56 0 0,0 0-806 0 0,0 0-633 0 0,0 0-1204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31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10088 0 0,'0'0'298'0'0,"0"0"-4"0"0,0 0-117 0 0,0 0-45 0 0,0 0 140 0 0,0 0 252 0 0,2 0 20 0 0,11 0-9 0 0,1 0-58 0 0,-9 2-28 0 0,8 9-7 0 0,1-6-22 0 0,-9 6-86 0 0,8-6-40 0 0,-8-2-209 0 0,0 0 1 0 0,-1 1 0 0 0,0-1-1 0 0,0 1 1 0 0,0 0 0 0 0,1 1-86 0 0,-3-3 44 0 0,0 0 0 0 0,0 1-1 0 0,0-1 1 0 0,-1 1 0 0 0,1 0 0 0 0,-1-1 0 0 0,2 3-44 0 0,0 8 112 0 0,2 3 46 0 0,5 3 38 0 0,12 17 104 0 0,24 57 528 0 0,-32-63-587 0 0,0 0-43 0 0,-1-2-40 0 0,-2-7 31 0 0,0 0 0 0 0,2 2-189 0 0,-4-7 120 0 0,-2 3 14 0 0,0 0-1 0 0,2-4-15 0 0,4 9 29 0 0,-11-14-73 0 0,-1 2 33 0 0,-1-12-100 0 0,0 1 0 0 0,0-1 0 0 0,0 1-1 0 0,0-1 1 0 0,-1 1 0 0 0,1-1 0 0 0,0 1-1 0 0,1-1 1 0 0,-1 1 0 0 0,0-1 0 0 0,0 1-1 0 0,0-1 1 0 0,0 1 0 0 0,0-1 0 0 0,0 1-1 0 0,1-1 1 0 0,-1 1 0 0 0,0-1-1 0 0,0 0 1 0 0,1 1 0 0 0,-1-1 0 0 0,0 1-1 0 0,1-1 1 0 0,-1 0 0 0 0,0 1 0 0 0,1-1-1 0 0,-1 0 1 0 0,1 1 0 0 0,-1-1 0 0 0,0 0-1 0 0,1 0 1 0 0,0 1-7 0 0,5 3 104 0 0,0 10 68 0 0,4-1 51 0 0,-7-10 22 0 0,-3-3 3 0 0,0 0-5 0 0,0 0-23 0 0,0 0-11 0 0,0 0-1 0 0,0 0-13 0 0,0-3-55 0 0,0 1-112 0 0,0 0-1 0 0,1 1 1 0 0,-1-1 0 0 0,1 0 0 0 0,-1 0-1 0 0,1 1 1 0 0,0-1 0 0 0,0 0 0 0 0,0 1-1 0 0,0-1 1 0 0,1-1-28 0 0,0-1 33 0 0,0 1-34 0 0,-1 1 8 0 0,0 0 0 0 0,-1 0 0 0 0,1 0 0 0 0,-1 1 0 0 0,0-1 0 0 0,1 0-1 0 0,-1 0 1 0 0,0 0 0 0 0,0 0 0 0 0,0 0 0 0 0,-1-1-7 0 0,1 0 9 0 0,0 0-1 0 0,0 0 1 0 0,0 0 0 0 0,0 1 0 0 0,0-1-1 0 0,1 0 1 0 0,-1 0 0 0 0,2-1-9 0 0,0-3 2 0 0,0 0 9 0 0,1 1 0 0 0,-2 0 0 0 0,1-1 0 0 0,-1 1-1 0 0,0-1 1 0 0,-1 1 0 0 0,1-6-11 0 0,-1-46 0 0 0,0 54 0 0 0,0 1 1 0 0,0 0-1 0 0,1-1 0 0 0,-1 1 0 0 0,1 0 0 0 0,0 0 0 0 0,0-1 1 0 0,0 1-1 0 0,2-3 0 0 0,2-9 9 0 0,1-49 44 0 0,-1 49-53 0 0,-3 12 0 0 0,-1 0 0 0 0,0 0 0 0 0,0-1 0 0 0,0 1 0 0 0,-1 0 0 0 0,1 0 0 0 0,-1-1 0 0 0,1 1 0 0 0,-1-3 0 0 0,-1-3 0 0 0,1 6 0 0 0,-1 0 0 0 0,1 0 0 0 0,0 0 0 0 0,0 0 0 0 0,0 0 0 0 0,1 0 0 0 0,-1 0 0 0 0,1 0 0 0 0,-1 0 0 0 0,1 0 0 0 0,0-1 0 0 0,10-14 0 0 0,-6-9 0 0 0,6 8 0 0 0,-10 18 0 0 0,-1 0 0 0 0,1-1 0 0 0,-1 1 0 0 0,0-1 0 0 0,1 1 0 0 0,-1-1 0 0 0,0 1 0 0 0,0 0 0 0 0,0-1 0 0 0,0 0 0 0 0,0 2 0 0 0,0-2 0 0 0,0 0 1 0 0,0 0-1 0 0,1 0 0 0 0,-1 0 0 0 0,1 1 0 0 0,-1-1 0 0 0,1 0 0 0 0,0 0 0 0 0,0 0 0 0 0,0 0 0 0 0,0 1 0 0 0,0-2 0 0 0,0 2-1 0 0,0-1 0 0 0,0 1 0 0 0,0-1 0 0 0,0 1 0 0 0,-1-1 0 0 0,1 1 0 0 0,-1-1 0 0 0,1 1 0 0 0,-1-1 0 0 0,0 1-1 0 0,1-1 1 0 0,-1 0 1 0 0,0 2-1 0 0,0 0 1 0 0,0 0-1 0 0,0 0 0 0 0,0 0 0 0 0,0 0 0 0 0,0 0 0 0 0,0 0 1 0 0,0-1-1 0 0,0 1 0 0 0,0 0 0 0 0,0 0 0 0 0,0 0 0 0 0,0 0 1 0 0,0 0-1 0 0,0 0 0 0 0,0 0 0 0 0,0 0 0 0 0,0 0 0 0 0,0 0 0 0 0,0-1 1 0 0,0 1-1 0 0,0 0 0 0 0,0 0 0 0 0,0 0 0 0 0,0 0 0 0 0,0 0 1 0 0,0 0-1 0 0,0 0 0 0 0,0 0 0 0 0,0 0 0 0 0,0 0 0 0 0,0 0 1 0 0,0 0-1 0 0,0 0 0 0 0,1 0 0 0 0,-1-1 0 0 0,0 1 0 0 0,0 0 0 0 0,0 0 1 0 0,0 0-1 0 0,0 0 0 0 0,0 0 0 0 0,0 0 0 0 0,0 0 0 0 0,0 0 1 0 0,0 0-1 0 0,1 0 0 0 0,-1 0 0 0 0,0 0 0 0 0,0 0 0 0 0,0 0 1 0 0,0 0-1 0 0,0 0 0 0 0,0 0 0 0 0,0 0 0 0 0,0 0 0 0 0,0 1 1 0 0,11-1-22 0 0,-11 0 20 0 0,0 0 1 0 0,0 0 0 0 0,0 0-1 0 0,0 0 1 0 0,1 0 0 0 0,-1 0-1 0 0,0 0 1 0 0,0 0 0 0 0,0 0 0 0 0,0 0-1 0 0,0 0 1 0 0,0 0 0 0 0,0 0-1 0 0,0 0 1 0 0,0 0 0 0 0,0 0-1 0 0,1 0 1 0 0,-1 0 0 0 0,0 0-1 0 0,0 0 1 0 0,0 0 0 0 0,0 0 0 0 0,0-1-1 0 0,0 1 1 0 0,0 0 0 0 0,0 0-1 0 0,0 0 1 0 0,0 0 0 0 0,0 0-1 0 0,0 0 1 0 0,1 0 0 0 0,-1 0-1 0 0,0 0 1 0 0,0 0 0 0 0,0 0-1 0 0,0 0 1 0 0,0 0 0 0 0,0-1 0 0 0,0 1-1 0 0,0 0 1 0 0,0 0 0 0 0,0 0-1 0 0,0 0 1 0 0,0 0 0 0 0,0 0-1 0 0,0 0 1 0 0,0 0 0 0 0,0 0-1 0 0,0 0 1 0 0,0-1 0 0 0,0 1 0 0 0,0 0-1 0 0,0 0 1 0 0,0 0 0 0 0,0 0-1 0 0,0 0 1 0 0,0 0 1 0 0,0-11-171 0 0,0 9-21 0 0,0 2 0 0 0,0 0 67 0 0,0 0 13 0 0,0 0-39 0 0,2 0-125 0 0,-1 0 107 0 0,-1 0 48 0 0,1 0 43 0 0,-1 0 37 0 0,1 0 43 0 0,-1 0 65 0 0,2 0 304 0 0,-1 0-296 0 0,-1 0-91 0 0,1 0-48 0 0,-1 0-58 0 0,1 0-66 0 0,0 0-44 0 0,-1 0-67 0 0,1 0-73 0 0,0 0-81 0 0,0 0-86 0 0,1 0-93 0 0,-1 0-100 0 0,0 0-106 0 0,13 0-676 0 0</inkml:trace>
  <inkml:trace contextRef="#ctx0" brushRef="#br0" timeOffset="641.82">783 192 6072 0 0,'0'0'133'0'0,"0"0"23"0"0,3 0 12 0 0,10 0-23 0 0,-5 0-178 0 0,-1 0 42 0 0,0 0 39 0 0,-1 0 37 0 0,6 0 179 0 0,-2 0 109 0 0,-3 0-23 0 0,0 0 38 0 0,22 0 1576 0 0,-19 0-1359 0 0,-4 0-335 0 0,0 0-48 0 0,0 0-59 0 0,1 0-65 0 0,1 0 148 0 0,0 0-65 0 0,1 0 21 0 0,5 0 18 0 0,-7 0-101 0 0,1 0 56 0 0,2 0 80 0 0,-2 0-55 0 0,-1-1-45 0 0,2-2 13 0 0,-1 0-50 0 0,8-3 68 0 0,-2 4-40 0 0,-1 1 1 0 0,1 0-1 0 0,0 1 0 0 0,5 1-146 0 0,0-1 90 0 0,-5-1-30 0 0,-4-4-18 0 0,2-2-5 0 0,-7 6-20 0 0,0 0 1 0 0,-1 1 0 0 0,1-1 0 0 0,0 1 0 0 0,2 0-18 0 0,-2 1 12 0 0,-3-1-12 0 0,23-14 57 0 0,-12 11-36 0 0,-13 3-20 0 0,0 0 0 0 0,0 0-1 0 0,0 0 1 0 0,0 0 0 0 0,0 1 0 0 0,0-1-1 0 0,1 0 1 0 0,-1 0 0 0 0,0 0 0 0 0,0 0-1 0 0,0 0 1 0 0,0 0 0 0 0,0 0 0 0 0,0 0-1 0 0,0 0 1 0 0,0 0 0 0 0,0-1 0 0 0,0 1-1 0 0,1 0 1 0 0,-1 0 0 0 0,0 0 0 0 0,0 0-1 0 0,0 0 1 0 0,0 0 0 0 0,0 0 0 0 0,0 0-1 0 0,0 0 1 0 0,0 0 0 0 0,0 0 0 0 0,0 0-1 0 0,0 0 1 0 0,0 0 0 0 0,0 0 0 0 0,1 0-1 0 0,-1 0 1 0 0,0-1 0 0 0,0 1 0 0 0,0 0-1 0 0,0 0 1 0 0,0 0 0 0 0,0 0 0 0 0,0 0-1 0 0,0 0 1 0 0,0 0 0 0 0,0 0 0 0 0,0 0-1 0 0,0 0 1 0 0,0-1 0 0 0,0 1 0 0 0,0 0-1 0 0,0 0 1 0 0,0 0 0 0 0,0 0 0 0 0,0 0-1 0 0,0 0 1 0 0,0 0 0 0 0,0 0-1 0 0,0-11 21 0 0,0 6 22 0 0,0-9-32 0 0,0-2-11 0 0,0 16 0 0 0,0-1 0 0 0,0 0 0 0 0,0 0 0 0 0,0 0 0 0 0,0 0 0 0 0,0 0 0 0 0,-1 0 0 0 0,1 1 0 0 0,0-1 0 0 0,0 0 0 0 0,-1 0 0 0 0,1 0 0 0 0,0 1 0 0 0,-1-2 0 0 0,0 2 0 0 0,0-1 0 0 0,1 1 0 0 0,-1 0 0 0 0,0-1 0 0 0,0 1 0 0 0,0 0 0 0 0,0 0 0 0 0,1-1 0 0 0,-1 1 0 0 0,0 0 0 0 0,0 0 0 0 0,0 0 0 0 0,0 0 0 0 0,0 0 0 0 0,0 1 0 0 0,0-1 0 0 0,0 0 0 0 0,0 0 0 0 0,0 0 0 0 0,0 0 0 0 0,0-1 0 0 0,1 1 0 0 0,-1 0 0 0 0,0 0 0 0 0,0 0 0 0 0,0-1 0 0 0,0 1 0 0 0,1 0 0 0 0,-2-1 0 0 0,-3-10 0 0 0,3 10 0 0 0,1 1 0 0 0,-1-1 0 0 0,1 1 0 0 0,-1-1 0 0 0,0 1 0 0 0,1 0 0 0 0,-1 0 0 0 0,0 0 0 0 0,1 0 0 0 0,-1 0 0 0 0,0 0 0 0 0,-1 0 0 0 0,-3 0 0 0 0,4 1 0 0 0,1-1 0 0 0,-1 0 0 0 0,1-1 0 0 0,-1 1 0 0 0,1 0 0 0 0,-1 0 0 0 0,1-1 0 0 0,0 1 0 0 0,-1-1 0 0 0,1 1 0 0 0,-7-5 0 0 0,6 4 0 0 0,1 0 0 0 0,-1 0 0 0 0,1 0 0 0 0,-1 0 0 0 0,1 1 0 0 0,-1-1 0 0 0,1 0 0 0 0,-1 1 0 0 0,0-1 0 0 0,1 1 0 0 0,-1 0 0 0 0,0 0 0 0 0,1-1 0 0 0,-1 1 0 0 0,-1 0 0 0 0,-80 0 26 0 0,53 0 73 0 0,16 0-2 0 0,0 0 41 0 0,12 1-123 0 0,0-1 1 0 0,1 0 0 0 0,-1 0-1 0 0,0 1 1 0 0,0-1 0 0 0,0 1-1 0 0,1-1 1 0 0,-1 1 0 0 0,0 0-1 0 0,1-1 1 0 0,-1 1 0 0 0,1 0 0 0 0,-1 0-16 0 0,0 1 15 0 0,1-2 0 0 0,-1 1-1 0 0,1 0 1 0 0,-1 0 0 0 0,0 0 0 0 0,1-1 0 0 0,-1 1 0 0 0,0-1 0 0 0,0 1 0 0 0,1-1 0 0 0,-1 0 0 0 0,0 0 0 0 0,0 0-15 0 0,2 0 5 0 0,-1 0 0 0 0,1 0 0 0 0,-1 0 1 0 0,1 0-1 0 0,-1 0 0 0 0,1 0 0 0 0,-1 0 0 0 0,1 0 0 0 0,-1 0 0 0 0,1 0 0 0 0,-1 0 0 0 0,1 0 0 0 0,-1 1 1 0 0,1-1-1 0 0,-1 0 0 0 0,1 0 0 0 0,-1 0 0 0 0,1 1 0 0 0,-1-1 0 0 0,1 0 0 0 0,-1 0 0 0 0,1 1 0 0 0,0-1 1 0 0,-1 0-1 0 0,1 1 0 0 0,0-1 0 0 0,-1 1 0 0 0,1-1 0 0 0,0 0 0 0 0,0 1 0 0 0,-1-1 0 0 0,1 1-5 0 0,-5 6 79 0 0,-4-1 10 0 0,-3-2-60 0 0,10-3-29 0 0,-1 0 1 0 0,1 0-1 0 0,-1 0 0 0 0,1 0 0 0 0,0 0 0 0 0,-1 1 0 0 0,1-1 1 0 0,0 1-1 0 0,-4 9 0 0 0,-5-5 10 0 0,10-5-8 0 0,0-1 1 0 0,0 0 0 0 0,0 1-1 0 0,0 0 1 0 0,0-1 0 0 0,0 1 0 0 0,0-1-1 0 0,0 1 1 0 0,0 0 0 0 0,0 0-1 0 0,1-1 1 0 0,-1 1 0 0 0,0 0-1 0 0,0 0 1 0 0,1 0 0 0 0,-1 0-3 0 0,0 1 3 0 0,1-1-1 0 0,-1 1 1 0 0,1-1 0 0 0,0 0 0 0 0,-1 1 0 0 0,1-1 0 0 0,0 1-1 0 0,0-1 1 0 0,0 1 0 0 0,0 0-3 0 0,-2 13 56 0 0,-3-6-47 0 0,-4 6 62 0 0,-4 9 70 0 0,12-21-124 0 0,0 0 0 0 0,0 0 1 0 0,0 0-1 0 0,1 1 0 0 0,0-1 0 0 0,-1 0 0 0 0,1 0 0 0 0,0 0 1 0 0,1 2-18 0 0,3 23 87 0 0,2-15-38 0 0,-5-11-41 0 0,0-1 0 0 0,0 1 0 0 0,0-1 0 0 0,-1 1 0 0 0,1-1-1 0 0,-1 1 1 0 0,1 0 0 0 0,-1-1 0 0 0,1 1 0 0 0,-1 0 0 0 0,0-1 0 0 0,0 1 0 0 0,0 0-1 0 0,0 0-7 0 0,0 2 17 0 0,1 0 0 0 0,-1 1 0 0 0,1-1 0 0 0,0 0 0 0 0,0 0 0 0 0,1 0 0 0 0,-1 0 0 0 0,2 3-17 0 0,6 17 104 0 0,2-2-39 0 0,7 1 37 0 0,26 21 154 0 0,-24-24-139 0 0,-16-17-95 0 0,0 0 0 0 0,0 0-1 0 0,1 0 1 0 0,-1-1 0 0 0,1 0-1 0 0,-1 1 1 0 0,1-2 0 0 0,3 2-22 0 0,13 6 46 0 0,27 9 40 0 0,-30-7-33 0 0,9-6-26 0 0,-11 1 11 0 0,-13-4-34 0 0,0-1-1 0 0,1 0 1 0 0,-1 0-1 0 0,1 0 1 0 0,-1-1-1 0 0,0 1 1 0 0,1-1-1 0 0,1 1-3 0 0,21-1 51 0 0,-1 0-64 0 0,-1 0-54 0 0,-3 0-42 0 0,-19 0 94 0 0,-1 0-1 0 0,1 0 1 0 0,0-1 0 0 0,-1 1 0 0 0,1 0 0 0 0,0 0 0 0 0,-1-1 0 0 0,1 1-1 0 0,0-1 1 0 0,-1 0 0 0 0,1 1 0 0 0,-1-1 0 0 0,1 0 0 0 0,-1 0-1 0 0,2-1 16 0 0,4-3-119 0 0,3 1-148 0 0,15-10-496 0 0,-19 10 625 0 0,-2 2 17 0 0,-1 0-12 0 0,0 1-40 0 0,0-1-10 0 0,0 1-40 0 0,-1 0-46 0 0,1 0-53 0 0,-1 1-55 0 0,0-1-53 0 0,0 1-46 0 0,0-1-41 0 0,0 1-148 0 0,0 0-40 0 0,1 0-180 0 0,0 0-486 0 0</inkml:trace>
  <inkml:trace contextRef="#ctx0" brushRef="#br0" timeOffset="1058.11">1630 64 6296 0 0,'0'0'184'0'0,"0"3"-6"0"0,0 2-160 0 0,2-2 33 0 0,0-1 39 0 0,0-1 45 0 0,2 1 65 0 0,-1 1 65 0 0,0 1 135 0 0,1 3-43 0 0,3 7 264 0 0,-5-10-376 0 0,3 6 310 0 0,0 0-35 0 0,4 10 419 0 0,0 0-120 0 0,-1 1-105 0 0,1 3 29 0 0,0 1-99 0 0,2 5 38 0 0,4 15 256 0 0,-10-7-156 0 0,-3-32-709 0 0,2 5 90 0 0,0 2 42 0 0,-1 2 41 0 0,-2 1 41 0 0,-1-7-70 0 0,0-1-76 0 0,0 19 113 0 0,0-16-79 0 0,0-5-35 0 0,0 0 46 0 0,0 0 58 0 0,0 1 66 0 0,-3-7-176 0 0,3 0-117 0 0,-10 1 62 0 0,4-5 32 0 0,-17-20 17 0 0,19 15-60 0 0,-1-3 25 0 0,0 4-33 0 0,4 7-47 0 0,0-1 0 0 0,0 1 1 0 0,0-1-1 0 0,1 1 0 0 0,-1-1 0 0 0,0 0 0 0 0,1 1 0 0 0,-1-1 0 0 0,1 1 0 0 0,-1-1 0 0 0,1 0 0 0 0,0 0 0 0 0,0 1 0 0 0,0-1 0 0 0,0-1-13 0 0,0-7 47 0 0,1-10 20 0 0,-5 2-73 0 0,0 8-27 0 0,-3-9-41 0 0,5 0-13 0 0,2 5 35 0 0,-1-12 18 0 0,1 21 33 0 0,0-1 1 0 0,1 1-1 0 0,-1-1 0 0 0,1 1 0 0 0,1-2 1 0 0,4-7 0 0 0,-5 13 0 0 0,0 0 0 0 0,0-1 0 0 0,-1 1 0 0 0,1-1 0 0 0,0 1 0 0 0,-1-1 0 0 0,1 1 0 0 0,-1-1 0 0 0,0 1 0 0 0,0-1 0 0 0,1 0 0 0 0,-1 1 0 0 0,0-1 0 0 0,2-11 13 0 0,4 2 33 0 0,-1 3 5 0 0,-2 3-25 0 0,-3 5-20 0 0,0-1 0 0 0,0 0 1 0 0,1 1-1 0 0,-1-1 0 0 0,0 0 0 0 0,1 1 0 0 0,-1-1 0 0 0,0 1 0 0 0,1-1 1 0 0,-1 1-1 0 0,1-1 0 0 0,-1 1 0 0 0,1-1 0 0 0,-1 1 0 0 0,1-1 1 0 0,0 1-1 0 0,-1 0 0 0 0,1-1 0 0 0,-1 1 0 0 0,1 0 0 0 0,0-1 0 0 0,0 1-6 0 0,4-2 17 0 0,27-25-1 0 0,0 11-40 0 0,-31 15 12 0 0,0 1 1 0 0,1 0-1 0 0,-1-1 0 0 0,1 1 0 0 0,-1 0 0 0 0,1-1 0 0 0,-1 1 0 0 0,1 0 0 0 0,-1 0 0 0 0,1 0 12 0 0,-1 0-14 0 0,1 0-1 0 0,-1 0 1 0 0,1 0-1 0 0,-1 0 1 0 0,0 0-1 0 0,1 0 1 0 0,-1-1-1 0 0,1 1 1 0 0,-1-1-1 0 0,1 1 15 0 0,6-5-66 0 0,-7 4 53 0 0,0 0-1 0 0,1 0 1 0 0,-1 0 0 0 0,1 0 0 0 0,-1 1 0 0 0,1-1 0 0 0,0 0-1 0 0,-1 1 1 0 0,1-1 0 0 0,0 1 0 0 0,-1 0 0 0 0,1 0 0 0 0,0-1 0 0 0,-1 1-1 0 0,2 0 14 0 0,1 0-7 0 0,0 0-1 0 0,0-1 0 0 0,0 1 0 0 0,0-1 1 0 0,0 0-1 0 0,0-1 0 0 0,0 1 1 0 0,0-1-1 0 0,-1 1 0 0 0,4-3 8 0 0,-6 4-1 0 0,0-1 0 0 0,1 1 0 0 0,-1-1 0 0 0,0 1 0 0 0,1 0 0 0 0,-1-1 0 0 0,1 1 0 0 0,-1 0 0 0 0,0 0 0 0 0,2 0 1 0 0,15-2-27 0 0,-12 0 11 0 0,19-6-131 0 0,5 4-104 0 0,-18 4 107 0 0,7 0-114 0 0,-13 0 131 0 0,0 0-14 0 0,0 0-46 0 0,1 0-57 0 0,1 0-67 0 0,8 0-389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0 160 6768 0 0,'0'0'149'0'0,"0"0"23"0"0,0 0 12 0 0,0 0-58 0 0,0 0-7 0 0,0 0 47 0 0,0 0 144 0 0,0 0 266 0 0,0 0 22 0 0,0 0-9 0 0,0 0-45 0 0,3 0-21 0 0,-1 0-447 0 0,0 0 39 0 0,2 0 151 0 0,7 0 446 0 0,-7 0-513 0 0,-1 1-67 0 0,-1 0-107 0 0,-1-1-33 0 0,13 11 475 0 0,-9-8-3 0 0,0-3-265 0 0,0 1-37 0 0,9 6 204 0 0,-1-1-102 0 0,-2-2-33 0 0,-6-2-176 0 0,6 2 94 0 0,-4-2-3 0 0,0 1 0 0 0,-1 0-1 0 0,1 0 1 0 0,-1 0-146 0 0,6 7 201 0 0,1-1-40 0 0,6-2 21 0 0,0-1-9 0 0,-6 4-27 0 0,26 25 140 0 0,-1-6-107 0 0,-22-16-86 0 0,-1 9-1 0 0,-13-17-62 0 0,1-1 0 0 0,0 0 0 0 0,0 0 0 0 0,0 0-1 0 0,3 3-29 0 0,7 7 90 0 0,8 17 55 0 0,-7-9-28 0 0,-9-14-76 0 0,0 0-1 0 0,-1 1 0 0 0,0-1 1 0 0,-1 1-1 0 0,0 0-40 0 0,7 19 151 0 0,-10-27-144 0 0,4 6 38 0 0,0 1 0 0 0,0-1 0 0 0,0 0 0 0 0,2 1-45 0 0,-2-1 46 0 0,1 0-1 0 0,-1 0 0 0 0,0 0 1 0 0,0 2-46 0 0,2 10 113 0 0,0 0-23 0 0,-2-9-39 0 0,6 14 117 0 0,-3-10-44 0 0,-5-4 0 0 0,0-4 38 0 0,9 4 4 0 0,-8-7 4 0 0,-3-3 4 0 0,0 0 2 0 0,0 0 0 0 0,0 0-1 0 0,0 0-6 0 0,0 0-1 0 0,0 0 0 0 0,0 0-1 0 0,0 0-7 0 0,0 0-7 0 0,0-3-1 0 0,0-27 56 0 0,0-1-48 0 0,0 0-42 0 0,0 0-35 0 0,0-7-24 0 0,0 0-32 0 0,0-77-40 0 0,0 46 23 0 0,0 24 40 0 0,0 32-48 0 0,1 1 0 0 0,1 0 0 0 0,0 0 0 0 0,1 0 0 0 0,0-1-2 0 0,-1 7 0 0 0,0-6 0 0 0,-1 1 0 0 0,0-1 0 0 0,-1 1 0 0 0,0-1 0 0 0,-1-1 0 0 0,1-9 0 0 0,-1 19 0 0 0,1 1 0 0 0,0 0 0 0 0,0 0 0 0 0,0 0 0 0 0,1 0 0 0 0,-1 0 0 0 0,0 0 0 0 0,1 0-1 0 0,0-1 1 0 0,-1 1 0 0 0,1 0 0 0 0,0 1 0 0 0,0-1 0 0 0,0-1 0 0 0,6-12 2 0 0,-4-21 19 0 0,-3 7 196 0 0,0 26-164 0 0,0 3-50 0 0,0 0-42 0 0,0 0-75 0 0,0 0-134 0 0,0 0-22 0 0,0 0-15 0 0,0 0-58 0 0,0 0-29 0 0,1 1 184 0 0,1-1 44 0 0,1 3-40 0 0,-1-1 101 0 0,2 4-25 0 0,-4-5 46 0 0,1-1-35 0 0,1 2-393 0 0,-1-1 109 0 0,1 0 93 0 0,0-1 77 0 0,0 0 41 0 0,0 0 65 0 0,3-1-78 0 0,-4 1 61 0 0,1 0-90 0 0,3 0-270 0 0,-3 0 278 0 0,0 0-37 0 0,-1 0 5 0 0,0 0-37 0 0,0 0-44 0 0,0 0-47 0 0,0 0-52 0 0,-1 0-47 0 0,1 0-44 0 0,-1 0-37 0 0,0 0-150 0 0,0 0-37 0 0,0 0-1592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09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0 6768 0 0,'0'0'149'0'0,"0"0"23"0"0,0 0 12 0 0,0 3-25 0 0,1 4-127 0 0,6 6-29 0 0,-4-8 30 0 0,0 1 51 0 0,-1 1 73 0 0,-2 0 96 0 0,0 5 190 0 0,-1-9-310 0 0,1 1 0 0 0,0-1-1 0 0,0 0 1 0 0,0 0 0 0 0,0 1-1 0 0,1-1 1 0 0,-1 0-1 0 0,1 0 1 0 0,0 1 0 0 0,0-1-133 0 0,4 7 290 0 0,-2-2-38 0 0,1 3 11 0 0,-3 6 88 0 0,0-8-81 0 0,0-1-62 0 0,1 0-22 0 0,2 2 16 0 0,2 5 72 0 0,-4 17 229 0 0,-2-28-405 0 0,0 0 1 0 0,0 0-1 0 0,1 1 1 0 0,-1-1 0 0 0,2 4-99 0 0,4 8 324 0 0,-1 0 17 0 0,-3 3-69 0 0,0 1-36 0 0,4 8 55 0 0,-3-20-200 0 0,-2-1 0 0 0,1 1 0 0 0,-1 0 1 0 0,0 0-1 0 0,-1 1-91 0 0,0 3 123 0 0,-1 9 76 0 0,5-4-28 0 0,1-6-97 0 0,1 8 48 0 0,-4-1 29 0 0,-2 44 185 0 0,-1-51-282 0 0,-4-2-20 0 0,4-8-27 0 0,0 1 0 0 0,0-1 0 0 0,0 0 0 0 0,1 1 0 0 0,-1-1 0 0 0,0 1 0 0 0,1 0 0 0 0,-1-1 0 0 0,0 2-7 0 0,-1 22 126 0 0,2-23-151 0 0,-2-2-66 0 0,0 0 21 0 0,1 0 32 0 0,-1 0 8 0 0,0 0-12 0 0,1 0-35 0 0,0 0-20 0 0,-1 0-39 0 0,-1 0-43 0 0,1 0-51 0 0,-12 0-280 0 0</inkml:trace>
  <inkml:trace contextRef="#ctx0" brushRef="#br0" timeOffset="321.2">1 416 9912 0 0,'0'0'290'0'0,"0"0"-3"0"0,0 0-225 0 0,0-3-24 0 0,2-6-64 0 0,6 5 43 0 0,18 4 124 0 0,-3 1 31 0 0,0-5 39 0 0,-12 0-138 0 0,7-3 60 0 0,1 5 63 0 0,-11 1-109 0 0,-1 0 0 0 0,1 0 0 0 0,-1 0-1 0 0,7-3-86 0 0,-6 2 90 0 0,0 0-1 0 0,0 0 0 0 0,1 1 0 0 0,7 0-89 0 0,23 1 199 0 0,18 0 48 0 0,-39-3-168 0 0,-1-2-37 0 0,-14 4-40 0 0,0 0-1 0 0,0 0 0 0 0,-1 0 0 0 0,1 0 0 0 0,0 0 0 0 0,0 1 0 0 0,0 0 0 0 0,0-1 0 0 0,0 1 0 0 0,0 0 0 0 0,0 1 1 0 0,0-1-1 0 0,1 1-1 0 0,12 5-1 0 0,3 0-9 0 0,-6-8-54 0 0,-5-1-29 0 0,-2 0-39 0 0,3-2-158 0 0,3 3-91 0 0,6 2-152 0 0,12 0-3 0 0</inkml:trace>
  <inkml:trace contextRef="#ctx0" brushRef="#br0" timeOffset="568.41">751 464 4112 0 0,'0'0'119'0'0,"3"0"1"0"0,1 0-99 0 0,-2 0-21 0 0,1 0 1 0 0,-1 0-1 0 0,1 0 1 0 0,-1 0-1 0 0,0 0 1 0 0,1-1-1 0 0,-1 1 0 0 0,0-1 1 0 0,2 0-1 0 0,5-4-15 0 0,3-2 23 0 0,-1 6 95 0 0,1-1 209 0 0,0-5 209 0 0,-4 2-201 0 0,-1 2-18 0 0,-2 1-101 0 0,2-1 77 0 0,-2 0-16 0 0,-3 1-111 0 0,0 0 36 0 0,1-1 40 0 0,1 0 46 0 0,-3 2-258 0 0,1-1 70 0 0,1-1 55 0 0,0 0 39 0 0,9-9 547 0 0,-9 9-542 0 0,-1 0-74 0 0,0 2 86 0 0,-1-1-45 0 0,0 0-39 0 0,-1 1-33 0 0,0-3 13 0 0,0-2-51 0 0,-1 5-4 0 0,1 0 36 0 0,0-4 31 0 0,1 1 36 0 0,4-8 408 0 0,-2 8-359 0 0,-1 1-86 0 0,0-1-99 0 0,-1 3 12 0 0,-1 1-1 0 0,0-1 1 0 0,0 1 0 0 0,1-1-1 0 0,-1 1 1 0 0,0-1-1 0 0,0 1 1 0 0,0-1-1 0 0,0 1 1 0 0,0-1-1 0 0,0 1 1 0 0,0-1 0 0 0,0 1-1 0 0,0-1 1 0 0,0 1-1 0 0,0-1 1 0 0,0 1-1 0 0,0-1 1 0 0,0 1 0 0 0,-1-1-1 0 0,1 1 1 0 0,0-1-1 0 0,0 1 1 0 0,0-1-1 0 0,-1 1 1 0 0,1-1-1 0 0,0 1 1 0 0,-1 0 0 0 0,1-1-1 0 0,0 1 1 0 0,-1-1-1 0 0,1 1 1 0 0,-1 0-1 0 0,1-1 1 0 0,-1 1-1 0 0,1 0 1 0 0,0 0 0 0 0,-1-1-16 0 0,0 1 20 0 0,1 0 0 0 0,-1-1 0 0 0,1 1 0 0 0,-1 0 0 0 0,1-1 1 0 0,-1 1-1 0 0,1-1 0 0 0,-1 1 0 0 0,1-1 0 0 0,0 0 0 0 0,-1 1 1 0 0,1-1-1 0 0,0 1 0 0 0,-1-1 0 0 0,1 0 0 0 0,0 1 0 0 0,0-1 0 0 0,-1 1 1 0 0,1-1-1 0 0,0 0 0 0 0,0 1-20 0 0,0-3 248 0 0,-3 0-31 0 0,-5-3-91 0 0,6 5-81 0 0,-1-1 1 0 0,0 1-1 0 0,0 0 0 0 0,1 0 0 0 0,-1 0 0 0 0,0 1 1 0 0,0-1-1 0 0,0 1 0 0 0,-3-1-45 0 0,-5 2 81 0 0,0 3-53 0 0,-7 5 25 0 0,-8 5-36 0 0,4-5 37 0 0,-3 5-29 0 0,4-2 46 0 0,11-7-25 0 0,8-5-41 0 0,1 1 1 0 0,-1-1-1 0 0,1 1 0 0 0,0 0 1 0 0,-1 0-1 0 0,1-1 0 0 0,-1 1 1 0 0,1 0-1 0 0,0 0 1 0 0,0 0-1 0 0,0 1 0 0 0,0-1 1 0 0,0 0-1 0 0,0 0 0 0 0,0 1 1 0 0,-1-1-6 0 0,-5 10 27 0 0,-7 10 56 0 0,6-7 32 0 0,3-4-2 0 0,4-7-88 0 0,0-1 1 0 0,0 0-1 0 0,0 0 1 0 0,0 1-1 0 0,-1-1 1 0 0,1 0-1 0 0,-1 0 1 0 0,0 0 0 0 0,1 0-26 0 0,-6 6 55 0 0,2 2 37 0 0,0 13 169 0 0,5 26 339 0 0,1-30-400 0 0,0-4 23 0 0,7 2 27 0 0,-4-8-111 0 0,1 3 41 0 0,-3-6-117 0 0,1-1 1 0 0,-1 0-1 0 0,1 0 1 0 0,0 0-1 0 0,1 1-63 0 0,-3-3 31 0 0,1-1 0 0 0,0 0 0 0 0,0 1 0 0 0,0-1 0 0 0,0 0 0 0 0,0 0 0 0 0,1 0 0 0 0,-1-1 0 0 0,1 1 0 0 0,-1 0 0 0 0,1-1 0 0 0,-1 0-1 0 0,1 1-30 0 0,10 1 106 0 0,-9-2-64 0 0,0 0 1 0 0,0 1-1 0 0,0-1 0 0 0,0 1 0 0 0,0 0 0 0 0,-1 0 0 0 0,1 0 0 0 0,0 0-42 0 0,1 2 50 0 0,1 0 0 0 0,-1 0 0 0 0,1-1 0 0 0,0 0 0 0 0,0 0 0 0 0,0-1 0 0 0,0 1 0 0 0,0-1 0 0 0,1-1 0 0 0,-1 1-1 0 0,4-1-49 0 0,7 1 138 0 0,1 4-53 0 0,-3 0-40 0 0,-7-5-21 0 0,0 0 0 0 0,0 0-1 0 0,0-1 1 0 0,0 0-1 0 0,0-1 1 0 0,0 1-1 0 0,0-2 1 0 0,0 1-1 0 0,0-1-23 0 0,21-6 8 0 0,-8 4-17 0 0,-13 4-24 0 0,-3 0-39 0 0,-1 1-60 0 0,2-1-120 0 0,-4 0 79 0 0,0 0-36 0 0,1 0-58 0 0,-1 0-44 0 0,0 0-40 0 0,0 0-35 0 0,0 0-252 0 0,1-1-60 0 0,0 1-46 0 0,-1-1-34 0 0,4-4-1396 0 0,4-4-1238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09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0 129 6504 0 0,'0'2'190'0'0,"3"12"-10"0"0,10 2-142 0 0,-6-9-72 0 0,-2 0 48 0 0,0 1 45 0 0,-1 0 40 0 0,-1 0 37 0 0,0 1 34 0 0,2 8 256 0 0,0-3-22 0 0,-1-1 43 0 0,-2-9-263 0 0,0 0-1 0 0,0 0 1 0 0,0 0-1 0 0,0 0 1 0 0,1 0-1 0 0,0 0 1 0 0,-1-1-1 0 0,3 3-183 0 0,1 0 198 0 0,-2 0 37 0 0,7 14 554 0 0,-6-12-491 0 0,1-1-59 0 0,2 3 51 0 0,2 7 202 0 0,-3-5-103 0 0,-2-5-180 0 0,-4-5 23 0 0,0 0-64 0 0,0 0-54 0 0,-1 0-42 0 0,1 0-29 0 0,-2 3-14 0 0,0-5 14 0 0,1 1 10 0 0,0 1 241 0 0,0-2-6 0 0,0 0-19 0 0,0 0-78 0 0,0 0-37 0 0,0 0-8 0 0,0 0 0 0 0,0 0 12 0 0,0 0 2 0 0,0 0 0 0 0,0 0-8 0 0,0 0-34 0 0,-2 0-12 0 0,1 0-102 0 0,0 0 0 0 0,1 0 0 0 0,-1 0 0 0 0,1 0 0 0 0,-1 0 0 0 0,1 0 1 0 0,-1 0-1 0 0,1 0 0 0 0,-1 0 0 0 0,1 0 0 0 0,-1 0 0 0 0,1 0 0 0 0,-1-1 1 0 0,1 1-1 0 0,-1 0 0 0 0,1 0 0 0 0,0-1 0 0 0,-1 1 0 0 0,1 0 0 0 0,-1-1 1 0 0,1 1-1 0 0,0-1 0 0 0,-1 1 0 0 0,1 0 0 0 0,0-1 0 0 0,-1 1 0 0 0,1-1 1 0 0,0 1-1 0 0,0-1 0 0 0,-1 1 0 0 0,1-1 0 0 0,0 1 0 0 0,0-1 0 0 0,0 1 1 0 0,0-1-1 0 0,0 1 0 0 0,0-1 0 0 0,0 1 0 0 0,0-1 0 0 0,0 1 0 0 0,0-1 1 0 0,0 1-1 0 0,0-1 0 0 0,0 1 0 0 0,0-1 0 0 0,0 0-4 0 0,0 0 3 0 0,0-1 0 0 0,0 1 0 0 0,0-1-1 0 0,0 1 1 0 0,0 0 0 0 0,-1-1 0 0 0,1 1 0 0 0,0-1-1 0 0,-1 1 1 0 0,1-1-3 0 0,-30-32 53 0 0,22 19-54 0 0,6 10 12 0 0,1-1-1 0 0,-1 1 1 0 0,1 0-1 0 0,0 0 1 0 0,1-1-1 0 0,-1 1 1 0 0,1 0-1 0 0,0-2-10 0 0,0 3 5 0 0,0 0 1 0 0,-1 0-1 0 0,0 0 0 0 0,0 0 1 0 0,0 0-1 0 0,0 0 0 0 0,0 0 1 0 0,-1 1-1 0 0,0-1 0 0 0,-1-2-5 0 0,2 3 0 0 0,1 0 0 0 0,-1 0 0 0 0,1 0 0 0 0,-1 1 0 0 0,1-1 0 0 0,0 0 0 0 0,0 0 0 0 0,1 0 0 0 0,-1 0 0 0 0,1 1 0 0 0,-1-1 0 0 0,1 0 0 0 0,0 0 0 0 0,0 1 0 0 0,0-1 0 0 0,0 0 0 0 0,0 1 0 0 0,1-1 0 0 0,2-6 0 0 0,0-2 0 0 0,0 1 0 0 0,1-1 0 0 0,4-5 0 0 0,1-2 0 0 0,-8 13 2 0 0,-2 4-4 0 0,0 0 0 0 0,1 1 0 0 0,-1-1-1 0 0,0 1 1 0 0,1-1 0 0 0,-1 0 0 0 0,0 1 0 0 0,1-1-1 0 0,-1 1 1 0 0,1-1 0 0 0,-1 1 0 0 0,1-1 0 0 0,-1 1 0 0 0,1-1-1 0 0,-1 1 1 0 0,1-1 0 0 0,0 1 0 0 0,-1 0 0 0 0,1-1-1 0 0,0 1 1 0 0,-1 0 0 0 0,1 0 2 0 0,4-3-14 0 0,27-23-16 0 0,0 10-142 0 0,-31 15 164 0 0,1 1 1 0 0,-1-1-1 0 0,1 1 1 0 0,-1-1-1 0 0,0 1 1 0 0,1 0 0 0 0,-1 0-1 0 0,1 0 1 0 0,-1 0-1 0 0,1 0 8 0 0,17-3-79 0 0,0-4-8 0 0,-6 2 2 0 0,-1 1 0 0 0,0 0 0 0 0,1 1-1 0 0,0 1 1 0 0,11-2 85 0 0,-15 4-173 0 0,0 0 76 0 0,19 0-9 0 0,-17 0-4 0 0,-4 0-19 0 0,-1 0-66 0 0,0 0-29 0 0,-1 0-65 0 0,0 0-74 0 0,0 0-84 0 0,1 0-91 0 0,-1 0-100 0 0,0 0-110 0 0,0 0-119 0 0,4 0-961 0 0,1 0-1034 0 0</inkml:trace>
  <inkml:trace contextRef="#ctx0" brushRef="#br0" timeOffset="447.3">576 209 5064 0 0,'2'0'108'0'0,"7"0"47"0"0,1 0-53 0 0,29 0 84 0 0,-29 0-118 0 0,6 0 111 0 0,-9 0-42 0 0,1 0 40 0 0,3 0 156 0 0,0 0 112 0 0,-6 0-176 0 0,0 0 36 0 0,0 0 36 0 0,0 0 39 0 0,7-2-40 0 0,-6-1-156 0 0,0-1-36 0 0,2-1 32 0 0,3 0 85 0 0,0 0-21 0 0,-3-1-50 0 0,-3 4 62 0 0,6-1-74 0 0,-1-3-42 0 0,-2 1-34 0 0,-3 3-49 0 0,2-2 71 0 0,-3-3-51 0 0,-1 2-65 0 0,7-9 18 0 0,-7 9 34 0 0,-3 4-60 0 0,0-1 0 0 0,1 1 1 0 0,-1-1-1 0 0,0 1 0 0 0,1-1 1 0 0,-1 1-1 0 0,1 0 0 0 0,-1-1 1 0 0,1 1-1 0 0,0 0 0 0 0,-1 0 1 0 0,2-2-5 0 0,4-9 48 0 0,-3-5 44 0 0,-3 9-73 0 0,0-10 55 0 0,-3 12-18 0 0,-10-4-45 0 0,10 9-11 0 0,0 0 0 0 0,0 0 0 0 0,-1 0 0 0 0,1 1 0 0 0,0 0 0 0 0,0-1 0 0 0,-1 1 0 0 0,1 1 0 0 0,0-1 0 0 0,-1 0 0 0 0,-8 1 0 0 0,12-1 0 0 0,-1 0 0 0 0,1 0 0 0 0,-1 0 0 0 0,1 0 0 0 0,-1 0 0 0 0,1 0 0 0 0,-1 0 0 0 0,0 0 0 0 0,1 0 0 0 0,-1 0 0 0 0,1 0 0 0 0,-1 0 0 0 0,1 0 0 0 0,0 1 0 0 0,-1-1 0 0 0,1 0 0 0 0,-1 0 0 0 0,1 1 0 0 0,-1-1 0 0 0,1 0 0 0 0,-1 0 0 0 0,1 1 0 0 0,0-1 0 0 0,-1 1 0 0 0,1-1 0 0 0,0 0 0 0 0,-1 1 0 0 0,1-1 0 0 0,0 1 0 0 0,-8 6 0 0 0,-4-4 0 0 0,11-3 0 0 0,-1 0 0 0 0,1 1 0 0 0,-1-1 0 0 0,1 0 0 0 0,-1 1 0 0 0,1-1 0 0 0,-1 1 0 0 0,1-1 0 0 0,0 1 0 0 0,-1 0 0 0 0,1-1 0 0 0,0 1 0 0 0,-1 0 0 0 0,1 0 0 0 0,0 0 0 0 0,0 0 0 0 0,0 0 0 0 0,0 0 0 0 0,0 0 0 0 0,-1 2 0 0 0,-3 7-5 0 0,-1 3 7 0 0,-2-4 31 0 0,-5 4 100 0 0,-25 26 283 0 0,34-34-355 0 0,0-1 0 0 0,1 1 0 0 0,0-1 0 0 0,0 1-1 0 0,0 0 1 0 0,0 0 0 0 0,0 3-61 0 0,-2 4 211 0 0,0-3-41 0 0,-2 8 132 0 0,5-2-53 0 0,2-1-138 0 0,0 9 68 0 0,0 1 50 0 0,3-10-106 0 0,3-4-37 0 0,-1-2-33 0 0,-2-1-1 0 0,-2-4-35 0 0,0 0 0 0 0,1 0 0 0 0,-1 0 1 0 0,1-1-1 0 0,-1 1 0 0 0,1 0 0 0 0,0-1 0 0 0,0 0 0 0 0,0 1 1 0 0,0-1-1 0 0,1 0 0 0 0,-1 0 0 0 0,0 0 0 0 0,1 0 1 0 0,0 0-18 0 0,4 1 40 0 0,0 0 0 0 0,-1 0 1 0 0,1-1-1 0 0,3 1-40 0 0,1-1 35 0 0,1-1-1 0 0,-1 0 1 0 0,1 0 0 0 0,4-2-35 0 0,38 1 17 0 0,-34 0-33 0 0,-6-1-146 0 0,-1-6-133 0 0,-5 2 115 0 0,-3 3 35 0 0,-2 1-21 0 0,-1 1 16 0 0,0-1-49 0 0,0 1-59 0 0,0-1-67 0 0,0 0 8 0 0,-1 0-44 0 0,1 0-41 0 0,-1-1-36 0 0,1 1-126 0 0,0-1-35 0 0,4-4-1319 0 0,-6 6 1916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07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0 193 6416 0 0,'0'0'141'0'0,"0"0"23"0"0,0 0 13 0 0,0 0-51 0 0,0 0-4 0 0,0 0 51 0 0,0 0 153 0 0,0 3 287 0 0,0 26 649 0 0,0 19 490 0 0,1-39-1475 0 0,0-2-74 0 0,1 0-34 0 0,2 1-10 0 0,0 1-15 0 0,-1-1-5 0 0,-2 0 31 0 0,-1 3 73 0 0,0-2-71 0 0,-1 3 12 0 0,1-3-29 0 0,1-1 10 0 0,2 1 44 0 0,1 3-38 0 0,3 16 166 0 0,-6-17-187 0 0,0 2 57 0 0,-1 3 67 0 0,1-10-178 0 0,0 0-1 0 0,0-1 1 0 0,0 1 0 0 0,0 0 0 0 0,2 3-96 0 0,3 10 200 0 0,-4-1-57 0 0,0 1 41 0 0,5-3-47 0 0,-1-1-47 0 0,-5 1 10 0 0,-1 2-22 0 0,0 4-17 0 0,0-16-45 0 0,0-6-16 0 0,0 1 6 0 0,0 1 0 0 0,0 0 0 0 0,0 0 0 0 0,0-1 0 0 0,1 1 0 0 0,-1 0 0 0 0,0-1 0 0 0,1 1 0 0 0,-1 0 0 0 0,1-1-6 0 0,10 15 24 0 0,-9-2 9 0 0,-2-12-102 0 0,0-2-62 0 0,0 0 46 0 0,0 0-68 0 0,0 0-82 0 0,0 0 69 0 0,0 0-36 0 0,0 0-41 0 0,0 0-39 0 0,0 0-381 0 0,0 0 89 0 0,0 0-51 0 0,0 0-739 0 0,0 0-582 0 0,0 0-1105 0 0</inkml:trace>
  <inkml:trace contextRef="#ctx0" brushRef="#br0" timeOffset="348.05">48 17 7080 0 0,'0'0'157'0'0,"0"0"23"0"0,0 0 13 0 0,3 0-22 0 0,4-1-135 0 0,-3-4-30 0 0,1-2-13 0 0,2 5 24 0 0,-1 1 46 0 0,6 1 236 0 0,-1-1 31 0 0,-8 1-236 0 0,-1 0-1 0 0,0 0 1 0 0,1 0-1 0 0,-1 1 1 0 0,0-1 0 0 0,1 0-1 0 0,-1 1 1 0 0,0 0 0 0 0,2 0-94 0 0,4 3 249 0 0,3 2 107 0 0,5 0 60 0 0,10 5 51 0 0,-13-6-185 0 0,-3-1-82 0 0,-2 2-39 0 0,2 4-3 0 0,4 4 45 0 0,1-3 37 0 0,11 8 58 0 0,-5 8-8 0 0,6-6-22 0 0,-6 8-84 0 0,54 67 229 0 0,-64-79-345 0 0,0 1 0 0 0,-1 0 0 0 0,-1 0-1 0 0,-1 1-67 0 0,10 19 105 0 0,2 5 20 0 0,-2-4 261 0 0,5 20-386 0 0,-22-56 27 0 0,0 1 1 0 0,-1 0 0 0 0,1-1-1 0 0,-1 1 1 0 0,1 0-1 0 0,-1 0 1 0 0,0-1 0 0 0,-1 5-28 0 0,0 8 96 0 0,-1 7 18 0 0,1-21-100 0 0,1 0 1 0 0,-1 0-1 0 0,0 0 1 0 0,0 0 0 0 0,0 0-1 0 0,0 0 1 0 0,-1 0 0 0 0,1-1-1 0 0,0 1 1 0 0,-1 0 0 0 0,0-1-15 0 0,-11 15 144 0 0,11-11-106 0 0,1-4-28 0 0,1 0 1 0 0,0-1-1 0 0,0 1 0 0 0,-1 0 1 0 0,1-1-1 0 0,0 1 1 0 0,-1-1-1 0 0,1 1 0 0 0,-1-1 1 0 0,1 1-1 0 0,-1 0 1 0 0,1-1-1 0 0,-1 0 0 0 0,1 1 1 0 0,-1-1-1 0 0,1 1 1 0 0,-1-1-1 0 0,0 0 0 0 0,1 1 1 0 0,-1-1-1 0 0,1 0 1 0 0,-2 1-11 0 0,-3 1 46 0 0,-26 25 305 0 0,15-21-204 0 0,-3 0-68 0 0,8-2-45 0 0,-13 4 42 0 0,0 0-20 0 0,7-5-9 0 0,-4-3-31 0 0,11-1-15 0 0,-37 1 9 0 0,24-2 16 0 0,10-4-33 0 0,1 1-40 0 0,-7 2-49 0 0,16 3 99 0 0,-6 0-38 0 0,0 0-56 0 0,1 0-47 0 0,1-1-37 0 0,-4-2-159 0 0,-3-6-218 0 0,12 7 296 0 0,1 2 128 0 0,1-1-35 0 0,-1 1-7 0 0,1 0-35 0 0,-1 0-43 0 0,0 0-45 0 0,1 0-50 0 0,-2 0-47 0 0,1 0-41 0 0,0 0-36 0 0,-1 0-133 0 0,1 0-37 0 0,-5 0-1396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05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0 9376 0 0,'0'0'273'0'0,"0"0"-5"0"0,-1 0-200 0 0,-1 3-40 0 0,1-2-27 0 0,-1 1 0 0 0,1-1 0 0 0,0 1-1 0 0,0-1 1 0 0,0 1 0 0 0,0 0 0 0 0,0 0 0 0 0,1-1-1 0 0,-1 1 1 0 0,1 0 0 0 0,-1 0 0 0 0,1 0 0 0 0,-1 1-1 0 0,0 30 7 0 0,1-30-4 0 0,0-1 1 0 0,-1-1 0 0 0,1 1 0 0 0,0 0 0 0 0,0-1-1 0 0,-1 1 1 0 0,1 0 0 0 0,-1-1 0 0 0,1 1-1 0 0,-1-1 1 0 0,0 1 0 0 0,1-1 0 0 0,-1 1 0 0 0,-1 0-4 0 0,-5 12 30 0 0,6 0 36 0 0,1 88 904 0 0,0-67-620 0 0,0 1 39 0 0,0-28-282 0 0,1 0 0 0 0,0-1 1 0 0,0 1-1 0 0,1 0 0 0 0,1 1-107 0 0,-1-2 89 0 0,0 1 0 0 0,-1 0-1 0 0,0 0 1 0 0,0-1 0 0 0,0 3-89 0 0,-1 83 715 0 0,1-74-575 0 0,6-3-52 0 0,-1-1-15 0 0,-4 1 34 0 0,-2-14-97 0 0,0 0 1 0 0,0-1 0 0 0,0 1-1 0 0,0-1 1 0 0,1 1 0 0 0,-1-1 0 0 0,1 1-1 0 0,-1-1 1 0 0,1 1 0 0 0,0-1-1 0 0,0 1 1 0 0,-1-1 0 0 0,1 1-11 0 0,6 11 45 0 0,-6-9-32 0 0,-1 0 1 0 0,1 0 0 0 0,-1 0 0 0 0,1-1 0 0 0,-1 5-14 0 0,0-5 17 0 0,0 14 43 0 0,0-6-34 0 0,-1-10-25 0 0,1-1 0 0 0,0 0 0 0 0,0 0 0 0 0,0 0 0 0 0,0 0 0 0 0,0 0 0 0 0,0 0 0 0 0,0 0 0 0 0,0 0 0 0 0,0 0 0 0 0,0 0 0 0 0,0 1 0 0 0,0-1 0 0 0,0 0 0 0 0,0 0 0 0 0,0 0 0 0 0,0 0 0 0 0,0 0 0 0 0,0 0 0 0 0,0 0 0 0 0,0 0 0 0 0,1 0 0 0 0,-1 0 0 0 0,0 1 0 0 0,0-1 0 0 0,0 0 0 0 0,0 0 0 0 0,0 0 0 0 0,0 0 0 0 0,0 0 0 0 0,0 0 1 0 0,0 0-1 0 0,0 0 0 0 0,0 0 0 0 0,0 0 0 0 0,0 0 0 0 0,0 0 0 0 0,1 0 0 0 0,-1 0 0 0 0,0 0 0 0 0,0 0 0 0 0,0 0 0 0 0,0 0 0 0 0,0 0 0 0 0,0 0 0 0 0,0 0 0 0 0,0 0 0 0 0,0 0 0 0 0,0 0 0 0 0,1 0 0 0 0,-1 0 0 0 0,0 0 0 0 0,0 0 0 0 0,0 0 0 0 0,0 0 0 0 0,0 0 0 0 0,0 0-1 0 0,11 0 26 0 0,-9 0-66 0 0,-2 0-64 0 0,0 0-115 0 0,0 0 93 0 0,0 0 41 0 0,0 0-37 0 0,0 0-15 0 0,0 0-36 0 0,0 0-44 0 0,0 0-47 0 0,0 0-52 0 0,0 0-47 0 0,0 0-43 0 0,0 0-38 0 0,0 0-130 0 0,0 0-36 0 0,0 0-1350 0 0</inkml:trace>
  <inkml:trace contextRef="#ctx0" brushRef="#br0" timeOffset="300.05">1 336 8928 0 0,'0'0'200'0'0,"0"0"33"0"0,0 0 14 0 0,2 0-41 0 0,64 0-113 0 0,-53 0-23 0 0,-1 0 49 0 0,7-2 91 0 0,-3-4-59 0 0,0-1-7 0 0,2 6 55 0 0,-11 0-160 0 0,-1 1 1 0 0,0-1 0 0 0,0-1 0 0 0,1 1 0 0 0,0-1-40 0 0,18-5 87 0 0,18 2 35 0 0,-20 0-52 0 0,-12 2-55 0 0,0 1 0 0 0,0 1 0 0 0,0-1 0 0 0,2 2-15 0 0,1-1-68 0 0,-3 0 89 0 0,11-3 101 0 0,-16 3-116 0 0,0-1-37 0 0,0 1-50 0 0,0 0-63 0 0,1-1-75 0 0,-1 1-89 0 0,1 0-100 0 0,0 0-114 0 0,-3 1 215 0 0,0 0-34 0 0,0 0-35 0 0,0 0-36 0 0,9 0-964 0 0,6 0-790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2:59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368 192 6648 0 0,'0'0'149'0'0,"0"0"23"0"0,0 0 12 0 0,0 0 32 0 0,-3-3 108 0 0,-8-8 48 0 0,9 9 11 0 0,2 2-19 0 0,-8 0-25 0 0,-1 0-52 0 0,1 0-44 0 0,0 0-35 0 0,-1 0 7 0 0,-16 0 309 0 0,15 0-276 0 0,7 0 36 0 0,0 0 4 0 0,-5 0-94 0 0,-15 1 189 0 0,9-5-186 0 0,6-1-106 0 0,7 4-72 0 0,-1 0 0 0 0,1 0 1 0 0,-1 0-1 0 0,1 1 0 0 0,-1-1 0 0 0,1 0 0 0 0,-1 1 0 0 0,0-1 0 0 0,1 1 0 0 0,-1-1 0 0 0,0 1 0 0 0,1 0 0 0 0,-1 0 1 0 0,0 0-1 0 0,-1 0-19 0 0,-50 0 308 0 0,27 0-144 0 0,17 1-107 0 0,-1 5-33 0 0,-5 1-11 0 0,1-5 41 0 0,13-2-54 0 0,1 0 1 0 0,-1 0-1 0 0,1 0 0 0 0,-1 0 1 0 0,1 0-1 0 0,0 0 1 0 0,-1 0-1 0 0,1 0 1 0 0,-1 0-1 0 0,1 0 1 0 0,0 0-1 0 0,-1 0 1 0 0,1 0-1 0 0,-1 1 1 0 0,1-1-1 0 0,0 0 0 0 0,-1 0 1 0 0,1 1-1 0 0,0-1 1 0 0,-1 0-1 0 0,1 0 1 0 0,0 1-1 0 0,-1-1 1 0 0,1 0-1 0 0,0 1 1 0 0,0-1-1 0 0,-1 0 1 0 0,1 1-1 0 0,0-1 0 0 0,0 1 1 0 0,-1-1-1 0 0,-3 7-2 0 0,-7-2 2 0 0,6 6 0 0 0,-6-6 0 0 0,6 9 0 0 0,-6-1-11 0 0,11-13 10 0 0,0 0 0 0 0,0 0 1 0 0,0 0-1 0 0,-1 0 0 0 0,1 0 0 0 0,0 0 1 0 0,0 0-1 0 0,0 1 0 0 0,0-1 0 0 0,0 0 1 0 0,0 0-1 0 0,0 0 0 0 0,0 0 0 0 0,0 0 1 0 0,0 0-1 0 0,-1 0 0 0 0,1 0 0 0 0,0 0 1 0 0,0 1-1 0 0,0-1 0 0 0,0 0 0 0 0,0 0 1 0 0,0 0-1 0 0,0 0 0 0 0,0 0 0 0 0,0 0 1 0 0,0 1-1 0 0,0-1 0 0 0,0 0 0 0 0,0 0 1 0 0,0 0-1 0 0,0 0 0 0 0,0 0 0 0 0,0 0 1 0 0,0 0-1 0 0,0 1 0 0 0,0-1 0 0 0,0 0 1 0 0,0 0-1 0 0,0 0 0 0 0,0 0 0 0 0,1 0 1 0 0,-1 0-1 0 0,0 0 0 0 0,0 1 0 0 0,0-1 1 0 0,0 0-1 0 0,0 0 0 0 0,0 0 0 0 0,0 0 1 0 0,0 0-1 0 0,0 0 0 0 0,0 0 0 0 0,1 0 1 0 0,-1 0-1 0 0,0 0 0 0 0,0 0 1 0 0,20 19-35 0 0,-18-15 23 0 0,8 19-15 0 0,-8-19 27 0 0,1-1 0 0 0,0 1 0 0 0,0 0 0 0 0,0-1 0 0 0,0 1 0 0 0,0-1 0 0 0,1 0 0 0 0,1 1 0 0 0,31 21 0 0 0,-26-18 0 0 0,8 6 0 0 0,4 0 0 0 0,-15-5 0 0 0,1 3 0 0 0,-2-8 0 0 0,-1 0 0 0 0,0-1 0 0 0,1 1 0 0 0,3 0 0 0 0,-4-1 0 0 0,0 0 0 0 0,-1 0 0 0 0,1 0 0 0 0,0 0 0 0 0,-1 1 0 0 0,0 0 0 0 0,3 1 0 0 0,3 12 10 0 0,-8-14-6 0 0,0-1 0 0 0,0 1 0 0 0,0-1 0 0 0,0 0 0 0 0,0 0-1 0 0,0 0 1 0 0,0 0 0 0 0,0 0 0 0 0,0 0 0 0 0,0-1 0 0 0,0 1 0 0 0,1-1-4 0 0,16 6 7 0 0,5 5 3 0 0,-16-6 33 0 0,-8-4-41 0 0,1-1 1 0 0,0 1-1 0 0,-1 0 1 0 0,1 0-1 0 0,0-1 1 0 0,-1 1-1 0 0,1 0 0 0 0,-1 0 1 0 0,0 0-1 0 0,1 0 1 0 0,-1 0-1 0 0,1 0 1 0 0,-1 0-1 0 0,0 0 0 0 0,0 0 1 0 0,0 0-1 0 0,1 0-2 0 0,-2 1 11 0 0,1-1 1 0 0,0 1-1 0 0,-1 0 0 0 0,1-1 0 0 0,-1 1 1 0 0,1 0-1 0 0,-1-1 0 0 0,0 1 0 0 0,0-1 1 0 0,1 1-1 0 0,-1-1 0 0 0,0 1 0 0 0,0-1 1 0 0,-1 1-12 0 0,-8 5 146 0 0,10-7-138 0 0,-1 1 1 0 0,1-1-1 0 0,-1 0 1 0 0,1 1-1 0 0,-1-1 1 0 0,1 0-1 0 0,0 0 1 0 0,-1 1 0 0 0,1-1-1 0 0,0 1 1 0 0,-1-1-1 0 0,1 0 1 0 0,0 1-1 0 0,0-1 1 0 0,-1 1 0 0 0,1-1-1 0 0,0 1 1 0 0,0-1-1 0 0,0 1 1 0 0,0-1-1 0 0,0 1 1 0 0,-1-1 0 0 0,1 1-1 0 0,0-1 1 0 0,0 1-1 0 0,0-1 1 0 0,0 1-1 0 0,0-1 1 0 0,0 0-1 0 0,1 1 1 0 0,-1-1 0 0 0,0 1-9 0 0,0 0 11 0 0,0 0 0 0 0,0-1 1 0 0,0 1-1 0 0,0-1 1 0 0,0 1-1 0 0,0 0 1 0 0,-1-1-1 0 0,1 1 0 0 0,0 0 1 0 0,0-1-1 0 0,-1 1 1 0 0,1-1-1 0 0,0 1 1 0 0,0-1-1 0 0,-1 1 0 0 0,1-1 1 0 0,-1 1-1 0 0,1-1 1 0 0,-1 1-1 0 0,1-1 1 0 0,0 1-1 0 0,-1-1 0 0 0,0 1 1 0 0,1-1-1 0 0,-1 0 1 0 0,1 0-1 0 0,-1 1 1 0 0,1-1-1 0 0,-1 0 0 0 0,0 0 1 0 0,1 1-1 0 0,-1-1-11 0 0,-24 1 310 0 0,12-1-197 0 0,2 2-37 0 0,9-1-55 0 0,0-1 0 0 0,1 1 1 0 0,-1 0-1 0 0,1 0 0 0 0,-1 0 1 0 0,1 0-1 0 0,-1 0 0 0 0,1 0 1 0 0,-1 2-22 0 0,2-3 0 0 0,-4 2 64 0 0,1-1-33 0 0,-6-1-30 0 0,6-1 12 0 0,1 1-8 0 0,0 0 0 0 0,1 0 0 0 0,-1-1 0 0 0,0 1 0 0 0,0 0 0 0 0,1-1 1 0 0,-1 0-1 0 0,0 1 0 0 0,0-1 0 0 0,1 0 0 0 0,-1 0 0 0 0,1 0 0 0 0,-1 0-5 0 0,1 0 4 0 0,-1 0 0 0 0,0 0 1 0 0,1 0-1 0 0,-1 1 0 0 0,1-1 0 0 0,-1 0 0 0 0,0 1 0 0 0,0-1 0 0 0,1 1 0 0 0,-1 0 1 0 0,0-1-1 0 0,0 1 0 0 0,0 0-4 0 0,-11 1 10 0 0,9-1-10 0 0,0 0 0 0 0,0 0 0 0 0,0 0 0 0 0,0 0 0 0 0,0 0 0 0 0,0-1 0 0 0,0 0 1 0 0,-1 0-1 0 0,-22-10 0 0 0,26 11 0 0 0,0 0 0 0 0,0-1 0 0 0,0 1 0 0 0,0 0 0 0 0,0 0 0 0 0,0-1 0 0 0,0 1 0 0 0,1-1 0 0 0,-1 1 0 0 0,0-1 0 0 0,0 1 0 0 0,0-1 0 0 0,1 1 0 0 0,-1-1 0 0 0,0 0 0 0 0,0 1 0 0 0,1-1 0 0 0,-1 0 0 0 0,0 0 0 0 0,-3-5 0 0 0,-10 1-23 0 0,5-2 38 0 0,5 4-41 0 0,0-1-38 0 0,1 1-30 0 0,-1 0-44 0 0,1 0-54 0 0,0-1-60 0 0,0 2-11 0 0,1-1-52 0 0,0 0-57 0 0,0 1-63 0 0,0-1-66 0 0,0 1-72 0 0,1 0-76 0 0,0 0-80 0 0,-1-4-1033 0 0,1-4-999 0 0,1 10 2759 0 0</inkml:trace>
  <inkml:trace contextRef="#ctx0" brushRef="#br0" timeOffset="363.12">719 0 6624 0 0,'0'0'192'0'0,"0"0"46"0"0,0 3 72 0 0,3 9 7 0 0,8 2 50 0 0,-10-12-187 0 0,0 0-40 0 0,0 1 42 0 0,0 0-98 0 0,-2 3 0 0 0,0-4-38 0 0,1-1 32 0 0,0 6 134 0 0,0-5-140 0 0,0 1 0 0 0,0-1 0 0 0,0 0 0 0 0,0 0 1 0 0,0 0-1 0 0,0 0 0 0 0,1 1 0 0 0,-1-1 0 0 0,1 0 1 0 0,0 1-73 0 0,4 6 249 0 0,3 6 187 0 0,1 0-15 0 0,-5-6-199 0 0,0 2 80 0 0,-3-2-141 0 0,-1 0-35 0 0,1 10 135 0 0,0-15-198 0 0,3 13 166 0 0,-1-9-107 0 0,0 1 68 0 0,2 1 84 0 0,1 3 11 0 0,-2-3-60 0 0,-3-3-123 0 0,0-1 1 0 0,0 1-1 0 0,-1 0 1 0 0,0 0-1 0 0,0 2-102 0 0,0 50 186 0 0,0-56-171 0 0,0 1 0 0 0,1-1 0 0 0,-1 0 1 0 0,1 0-1 0 0,-1 1 0 0 0,1-1 0 0 0,0 0 1 0 0,0 0-1 0 0,2 3-15 0 0,2 9 56 0 0,-3 5 16 0 0,-2-3 9 0 0,4-6 5 0 0,2 7 16 0 0,-6-15-94 0 0,0-1 1 0 0,-1 1-1 0 0,1-1 0 0 0,0 0 0 0 0,-1 1 1 0 0,0-1-1 0 0,1 0 0 0 0,-1 1 0 0 0,0-1-8 0 0,0 2 8 0 0,-2 4 28 0 0,2 5-25 0 0,2-3 37 0 0,-1 9 70 0 0,0-13-141 0 0,0-3-88 0 0,0 0-86 0 0,0-2 53 0 0,0 0-37 0 0,0-1-39 0 0,0 1-36 0 0,0 0-354 0 0,0-1 81 0 0,0 0-51 0 0,0 0-685 0 0,0 0-540 0 0,0 0-1023 0 0</inkml:trace>
  <inkml:trace contextRef="#ctx0" brushRef="#br0" timeOffset="1163.44">528 320 6880 0 0,'0'0'157'0'0,"0"0"23"0"0,0 0 11 0 0,0 0 39 0 0,0 0-50 0 0,2 0 35 0 0,10 0 169 0 0,1 0 60 0 0,19 1 552 0 0,-11-1-394 0 0,-5-1-209 0 0,-9-1-250 0 0,-1 1-42 0 0,7-6 245 0 0,-12 7-307 0 0,1-1 1 0 0,-1 0-1 0 0,1 0 0 0 0,-1 1 0 0 0,1-1 0 0 0,-1 0 1 0 0,1 1-1 0 0,-1 0 0 0 0,1-1 0 0 0,-1 1 0 0 0,1 0 0 0 0,0 0 1 0 0,-1 0-40 0 0,10 0 175 0 0,-1 0-52 0 0,15 0 123 0 0,-8-2-31 0 0,1-4-50 0 0,-3 0-51 0 0,17 4 108 0 0,-28 2-177 0 0,0 0 1 0 0,1 0-1 0 0,-1-1 1 0 0,0 1 0 0 0,4-2-46 0 0,8-4 148 0 0,-3 2-36 0 0,9 1 10 0 0,-14 2-63 0 0,1 0-1 0 0,-1 0 1 0 0,1-1-1 0 0,7-2-58 0 0,-9 2 46 0 0,0 0 0 0 0,1 1 0 0 0,-1 0 0 0 0,7 0-46 0 0,16-1 24 0 0,-21 1-24 0 0,0 0 0 0 0,0-1 0 0 0,0-1 0 0 0,5-2 0 0 0,-3 3-82 0 0,6 0 55 0 0,-10 2-17 0 0,0 0-61 0 0,0 1-90 0 0,-2-1 10 0 0,-1 0-58 0 0,0 1-64 0 0,1-1-72 0 0,-4 0 69 0 0,1 0-46 0 0,-1 0-43 0 0,1 0-36 0 0,0 0-128 0 0,0 0-36 0 0,4 0-1324 0 0</inkml:trace>
  <inkml:trace contextRef="#ctx0" brushRef="#br0" timeOffset="3703.87">1214 288 5848 0 0,'0'0'168'0'0,"3"0"-3"0"0,5 0-105 0 0,-5 0-9 0 0,-1 0 72 0 0,-2 0 143 0 0,0 0 237 0 0,3 2 10 0 0,7 13 18 0 0,-7-3-130 0 0,0-7 0 0 0,3 2-220 0 0,-3 1 37 0 0,-2-5-112 0 0,0 1 1 0 0,0 0-1 0 0,0 0 1 0 0,-1-1-1 0 0,0 1 1 0 0,0 0-1 0 0,0 1-106 0 0,3 10 330 0 0,8-1 46 0 0,-9-9-30 0 0,-1 4-145 0 0,1-1-63 0 0,7 12 114 0 0,-7-17-199 0 0,2 5 198 0 0,2-1-55 0 0,2 1 19 0 0,0-1-65 0 0,7 6 89 0 0,-8 0-16 0 0,-5-1-86 0 0,-2-11-118 0 0,0 0 0 0 0,1 0 0 0 0,-1-1-1 0 0,0 1 1 0 0,0 0 0 0 0,1 0 0 0 0,-1 0 0 0 0,0 0-1 0 0,1 0 1 0 0,-1 0 0 0 0,1-1 0 0 0,-1 1-1 0 0,1 0-18 0 0,10 7 241 0 0,6 5-85 0 0,-16-11-148 0 0,0-1 1 0 0,0 0-1 0 0,1 0 0 0 0,-1 1 0 0 0,0-1 1 0 0,1 0-1 0 0,-1 0 0 0 0,1 0 1 0 0,-1 0-1 0 0,1-1 0 0 0,0 1 1 0 0,-1 0-1 0 0,1-1 0 0 0,0 1 0 0 0,0-1 1 0 0,-1 1-1 0 0,1-1 0 0 0,0 0 1 0 0,0 0-9 0 0,5 0 30 0 0,-6 0-21 0 0,1 0 0 0 0,0-1 0 0 0,-1 1 0 0 0,1 0-1 0 0,0 1 1 0 0,-1-1 0 0 0,1 0 0 0 0,0 0-1 0 0,-1 1 1 0 0,1-1 0 0 0,0 1 0 0 0,0 0-9 0 0,3 5 41 0 0,-5-5-38 0 0,0-1 0 0 0,1 1-1 0 0,-1-1 1 0 0,0 1 0 0 0,0-1-1 0 0,1 1 1 0 0,-1-1 0 0 0,0 0 0 0 0,1 1-1 0 0,-1-1 1 0 0,1 0 0 0 0,-1 1-1 0 0,0-1 1 0 0,1 0 0 0 0,-1 0-1 0 0,1 1 1 0 0,-1-1 0 0 0,1 0 0 0 0,-1 0-1 0 0,1 0 1 0 0,-1 0 0 0 0,1 1-1 0 0,-1-1 1 0 0,1 0 0 0 0,-1 0-1 0 0,1 0 1 0 0,-1 0 0 0 0,1 0-1 0 0,-1 0 1 0 0,1 0 0 0 0,-1-1 0 0 0,1 1-3 0 0,6 0 29 0 0,6 1 45 0 0,-1-4 33 0 0,-4-2-32 0 0,-6 4-58 0 0,-1 0 1 0 0,0 0-1 0 0,1 0 0 0 0,-1 0 1 0 0,1 0-1 0 0,-1 1 0 0 0,1-1 1 0 0,0 1-1 0 0,-1-1 0 0 0,1 1 1 0 0,0 0-1 0 0,-1-1 0 0 0,1 1 1 0 0,0 0-18 0 0,12-2 131 0 0,-4-4-37 0 0,-2 1-33 0 0,3 0 28 0 0,7-6 64 0 0,-15 6-53 0 0,-3 3-100 0 0,0 1 1 0 0,0 0 0 0 0,0-1 0 0 0,1 1 0 0 0,-1 0 0 0 0,0-1 0 0 0,1 1-1 0 0,-1 0 1 0 0,1 0 0 0 0,0-1 0 0 0,-1 1 0 0 0,1 0 0 0 0,0 0 0 0 0,0 0 0 0 0,-1 0-1 0 0,1 0 1 0 0,0 0 0 0 0,0 0 0 0 0,0 0 0 0 0,0 0 0 0 0,0 0 0 0 0,1 1 0 0 0,-1-1-1 0 0,6-2 0 0 0,-7 3 0 0 0,1 0 1 0 0,-1-1-1 0 0,1 1 0 0 0,-1 0 1 0 0,1 0-1 0 0,-1 0 0 0 0,1-1 0 0 0,-1 1 1 0 0,1 0-1 0 0,-1-1 0 0 0,0 1 1 0 0,1 0-1 0 0,-1-1 0 0 0,1 1 1 0 0,-1 0-1 0 0,0-1 0 0 0,0 1 0 0 0,1-1 1 0 0,-1 1-1 0 0,0-1 0 0 0,0 1 1 0 0,1 0-1 0 0,-1-1 0 0 0,0 1 1 0 0,0-1-1 0 0,0 1 0 0 0,0-1 1 0 0,0 0-1 0 0,0 1 0 0 0,0-1 0 0 0,0 1 1 0 0,0-1-1 0 0,0 1 0 0 0,0-1 1 0 0,0 1-1 0 0,0-1 0 0 0,0 1 1 0 0,0-1-1 0 0,0 0 4 0 0,0-1 0 0 0,0 0 1 0 0,0 1-1 0 0,1-1 0 0 0,-1 0 1 0 0,1 1-1 0 0,-1-1 0 0 0,1 0 1 0 0,0 1-1 0 0,-1-1 0 0 0,1 1 1 0 0,0 0-1 0 0,0-1 1 0 0,0 1-5 0 0,4-8 9 0 0,-4 8-5 0 0,-1 0 1 0 0,1-1-1 0 0,-1 1 0 0 0,0-1 1 0 0,1 1-1 0 0,-1-1 0 0 0,0 1 0 0 0,0 0 1 0 0,0-1-1 0 0,0 0-4 0 0,1-11 10 0 0,-1-3-9 0 0,-15-18-1 0 0,15 33 0 0 0,0 0 0 0 0,0 0 0 0 0,-1 1 0 0 0,1-1 0 0 0,0 0 0 0 0,0 1 0 0 0,0-1 0 0 0,0 0 0 0 0,0 0 0 0 0,-1 1 0 0 0,2-1 0 0 0,-1 0 0 0 0,0 0 0 0 0,0 1 0 0 0,0-1 0 0 0,0 0 0 0 0,0 1 0 0 0,0-1 0 0 0,1 0 0 0 0,-1 1 0 0 0,0-1 0 0 0,11-15-12 0 0,-8 2-52 0 0,-3 12-23 0 0,8 3-12 0 0,-3 3 44 0 0,-3-3 52 0 0,-1 1 0 0 0,0 0 1 0 0,0 0-1 0 0,0-1 0 0 0,0 1 1 0 0,0 0-1 0 0,0 0 0 0 0,0 0 1 0 0,0 1 2 0 0,4 10-11 0 0,0-5-40 0 0,-1-6 41 0 0,3 4 7 0 0,-2 18 3 0 0,-4-22 0 0 0,0 0 0 0 0,0-1 0 0 0,0 1 0 0 0,0 0 0 0 0,0 0 0 0 0,1-1 0 0 0,-1 1 0 0 0,1-1 0 0 0,-1 1 0 0 0,1-1 0 0 0,1 4-1 0 0,1-1 1 0 0,-1 0 0 0 0,0 1 0 0 0,0 0 0 0 0,-1-1 0 0 0,1 1 0 0 0,-1 0 0 0 0,0 2 0 0 0,7 13 11 0 0,5-4 32 0 0,-6-7-36 0 0,13 12 91 0 0,-18-19 14 0 0,-3-2 18 0 0,0 0-2 0 0,0 0-38 0 0,0 0-106 0 0,0 0-36 0 0,0 0-92 0 0,0 0 57 0 0,0 0-64 0 0,0 0-78 0 0,0 0 69 0 0,0 0-37 0 0,0 0-38 0 0,0 0-37 0 0,0 0-368 0 0,0 1 86 0 0,0-1-49 0 0,2 2-713 0 0,3 2-560 0 0,4 5-1066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29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79 7424 0 0,'0'0'166'0'0,"0"-3"29"0"0,0-10 12 0 0,0 12-195 0 0,0 0 1 0 0,0 0-1 0 0,0 1 0 0 0,0-1 1 0 0,0 0-1 0 0,0 0 0 0 0,0 0 1 0 0,0 0-1 0 0,-1 0 1 0 0,1 1-1 0 0,0-1 0 0 0,-1 0 1 0 0,1 0-1 0 0,-1 0-12 0 0,-9-5 35 0 0,4-4-35 0 0,1 7 10 0 0,0 0 62 0 0,2 1 60 0 0,2-2-12 0 0,-1 1 21 0 0,0 1 27 0 0,0 1-12 0 0,-1 1 52 0 0,-1-1 61 0 0,-1 1 71 0 0,-1-2 23 0 0,1-4-35 0 0,4 6-308 0 0,1-1 0 0 0,0 1 1 0 0,0-1-1 0 0,-1 1 0 0 0,1 0 1 0 0,0-1-1 0 0,-1 1 0 0 0,1-1 1 0 0,-1 1-1 0 0,1 0 0 0 0,0-1 0 0 0,-1 1 1 0 0,1 0-1 0 0,-1 0 0 0 0,1-1 1 0 0,-1 1-1 0 0,1 0 0 0 0,-1 0 1 0 0,1 0-1 0 0,-1-1 0 0 0,1 1 1 0 0,-1 0-1 0 0,1 0 0 0 0,-1 0 0 0 0,1 0 1 0 0,-1 0-1 0 0,1 0 0 0 0,-1 0 1 0 0,1 0-1 0 0,-1 0 0 0 0,1 0 1 0 0,-1 1-1 0 0,1-1 0 0 0,-1 0 0 0 0,1 0 1 0 0,-1 0-1 0 0,1 1 0 0 0,-1-1-20 0 0,-12 11 434 0 0,11-10-244 0 0,0 0-46 0 0,1 0-39 0 0,-1-1-34 0 0,-2 0 1 0 0,-1 0-67 0 0,3-1 16 0 0,1 1 36 0 0,1 0-49 0 0,-1 0 1 0 0,1 0 0 0 0,-1 0-1 0 0,1 0 1 0 0,-1 0-1 0 0,1 0 1 0 0,-1 0-1 0 0,1 0 1 0 0,-1 0-1 0 0,1 0 1 0 0,-1 0-1 0 0,1 0 1 0 0,-1 0-1 0 0,1 0 1 0 0,-1 1-1 0 0,1-1 1 0 0,-1 0 0 0 0,1 0-1 0 0,-1 1 1 0 0,1-1-1 0 0,0 0 1 0 0,-1 0-1 0 0,1 1 1 0 0,-1-1-1 0 0,1 1 1 0 0,0-1-1 0 0,-1 0 1 0 0,1 1-1 0 0,0-1 1 0 0,0 1 0 0 0,-1-1-1 0 0,1 1-8 0 0,-4 5 126 0 0,-8 1 44 0 0,11-7-162 0 0,0 1 0 0 0,0-1 0 0 0,0 1 1 0 0,0-1-1 0 0,0 1 0 0 0,0-1 0 0 0,0 1 0 0 0,0 0 1 0 0,0 0-1 0 0,0-1 0 0 0,1 1 0 0 0,-1 0 0 0 0,0 0 1 0 0,0 0-1 0 0,1 0 0 0 0,-1 0-8 0 0,-4 10 67 0 0,4-9-54 0 0,0 0 1 0 0,0 1-1 0 0,0-1 0 0 0,-1 0 0 0 0,1 0 1 0 0,-1 0-1 0 0,1 0 0 0 0,-1 0 1 0 0,0 0-14 0 0,-1 2 23 0 0,0 0 1 0 0,1-1 0 0 0,-1 1-1 0 0,1 1 1 0 0,0-1 0 0 0,0 0-1 0 0,0 1 1 0 0,0 0-24 0 0,-9 18 75 0 0,6-15-59 0 0,-14 24 105 0 0,9-2-82 0 0,8-24-39 0 0,-1 0 10 0 0,1 1 0 0 0,0 0 0 0 0,1 0 0 0 0,-1 0-1 0 0,1 0 1 0 0,1 0 0 0 0,-1 0-10 0 0,1 22 187 0 0,3-24-91 0 0,8 9-16 0 0,-11-13-84 0 0,1 0 1 0 0,-1 1-1 0 0,1-1 1 0 0,0 0 0 0 0,0 0-1 0 0,-1 0 1 0 0,1 0 0 0 0,0 0-1 0 0,0 0 1 0 0,0 0 0 0 0,0 0-1 0 0,0 0 1 0 0,1 0-1 0 0,-1 0 1 0 0,1 0 3 0 0,-2-1-2 0 0,1 0-1 0 0,0 1 1 0 0,0-1 0 0 0,0 0-1 0 0,0 0 1 0 0,0 0 0 0 0,0 0 0 0 0,0 0-1 0 0,0 0 1 0 0,0 0 0 0 0,-1-1-1 0 0,1 1 1 0 0,1 0 2 0 0,4-1 1 0 0,11 2-1 0 0,13-1 11 0 0,-13-4 58 0 0,4-9-52 0 0,3-1-18 0 0,4 1 45 0 0,-19 6-37 0 0,1-1 0 0 0,-1-1 0 0 0,0 1 0 0 0,5-8-7 0 0,6-5 45 0 0,-7 8-33 0 0,6-4-26 0 0,-6-1-40 0 0,3-14-39 0 0,-15 29 83 0 0,0 1 0 0 0,-1-1 0 0 0,1 0 0 0 0,-1 0 0 0 0,0 1-1 0 0,0-1 1 0 0,0 0 0 0 0,0 0 0 0 0,0 0 0 0 0,-1 0 10 0 0,1 1-12 0 0,-1 0 0 0 0,1 0-1 0 0,0 0 1 0 0,0 1 0 0 0,0-1-1 0 0,0 0 1 0 0,0 0 0 0 0,0 0 0 0 0,0 1-1 0 0,1-1 1 0 0,-1 0 0 0 0,1 0-1 0 0,-1 1 1 0 0,1-1 0 0 0,0 0-1 0 0,0 1 13 0 0,5-3-78 0 0,-1 0 6 0 0,-4-1-7 0 0,0-4-54 0 0,-1-1-9 0 0,0 7-8 0 0,0 3-2 0 0,-3 3 25 0 0,2-2 122 0 0,0 0 4 0 0,0 0-1 0 0,0 0 0 0 0,0-1 1 0 0,0 1-1 0 0,1 0 1 0 0,-1 0-1 0 0,0 0 1 0 0,1 0-1 0 0,-1 0 0 0 0,1 1 1 0 0,-1-1-1 0 0,1 0 1 0 0,-1 0-1 0 0,1 1 2 0 0,-2 42 2 0 0,2-42-2 0 0,0-1 0 0 0,0 1 0 0 0,1 0 0 0 0,-1-1 0 0 0,0 1 0 0 0,1 0 0 0 0,-1-1 0 0 0,1 1 0 0 0,0-1 0 0 0,-1 1 0 0 0,1-1 0 0 0,0 1 0 0 0,0-1 0 0 0,0 1 0 0 0,4 6 0 0 0,1 5 12 0 0,0-8 20 0 0,0 0-8 0 0,-5 4-39 0 0,-1-7 5 0 0,0-1 0 0 0,0 1 0 0 0,0 0 0 0 0,1-1 0 0 0,-1 1 0 0 0,1 0 0 0 0,-1-1 0 0 0,1 1 1 0 0,0-1-1 0 0,-1 1 0 0 0,1-1 0 0 0,0 1 0 0 0,0-1 0 0 0,0 1 10 0 0,4 6-41 0 0,1 5-20 0 0,-1-2 41 0 0,5 13 20 0 0,-9-23 0 0 0,0 0 0 0 0,-1 0 0 0 0,1 0 1 0 0,0-1-1 0 0,0 1 0 0 0,0 0 0 0 0,-1 0 0 0 0,1 0 1 0 0,0-1-1 0 0,0 1 0 0 0,0-1 0 0 0,0 1 1 0 0,0-1-1 0 0,0 1 0 0 0,0-1 0 0 0,1 1 0 0 0,4 2-16 0 0,-1 0-34 0 0,-2 3-84 0 0,-1-1-55 0 0,9 0-236 0 0,-11-4 393 0 0,1 0 0 0 0,-1 0 1 0 0,1 0-1 0 0,-1-1 0 0 0,0 1 0 0 0,0 0 0 0 0,1 0 1 0 0,-1 0-1 0 0,0 0 0 0 0,0-1 0 0 0,0 1 0 0 0,0 0 0 0 0,0 0 1 0 0,0 1 31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29.5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8432 0 0,'0'0'190'0'0,"0"0"28"0"0,0 0 10 0 0,0 3-26 0 0,0 1-167 0 0,0-2-34 0 0,0 1 0 0 0,0-1-1 0 0,0 0 1 0 0,0 1 0 0 0,0-1 0 0 0,1 0-1 0 0,-1 1 1 0 0,1-1 0 0 0,0 2-1 0 0,4 5-19 0 0,2 3 31 0 0,-6-4 107 0 0,-1-5 63 0 0,3 0 212 0 0,2 3-22 0 0,0 2 60 0 0,-3-1-95 0 0,-1 1 51 0 0,1 3 39 0 0,-1-9-288 0 0,0 0 0 0 0,0 0-1 0 0,0 0 1 0 0,0 0 0 0 0,1 1 0 0 0,-1-1 0 0 0,1-1-1 0 0,1 3-138 0 0,2 1 308 0 0,0-1-43 0 0,0 1-32 0 0,-4-3 37 0 0,0 0-74 0 0,0 0-61 0 0,-1 0-49 0 0,1 0-31 0 0,-2 3-4 0 0,0-4 8 0 0,1-1 7 0 0,0 3 350 0 0,0-3-6 0 0,0 0-40 0 0,0 0-267 0 0,0 0 8 0 0,0 0 31 0 0,0 0-13 0 0,0 0 3 0 0,0 0 16 0 0,0 0 4 0 0,0 0 0 0 0,0 0 6 0 0,0 0 22 0 0,0 0 10 0 0,0 0 2 0 0,3 0-32 0 0,-2 0-157 0 0,-1 0-1 0 0,1 0 0 0 0,0 0 0 0 0,-1 0 0 0 0,1 0 0 0 0,0 0 0 0 0,-1-1 1 0 0,1 1-1 0 0,0 0 0 0 0,-1 0 0 0 0,1 0 0 0 0,0-1 0 0 0,-1 1 0 0 0,1 0 0 0 0,0-1-2 0 0,4-12-20 0 0,5 0-85 0 0,-4 10-43 0 0,-5 3 133 0 0,0 0 0 0 0,0 0 0 0 0,1-1 1 0 0,-1 1-1 0 0,0 0 0 0 0,0 0 0 0 0,0-1 0 0 0,0 1 0 0 0,1-1 0 0 0,-1 1 0 0 0,0-1 0 0 0,0 1 15 0 0,11-10-94 0 0,-11 8 87 0 0,1 0 0 0 0,-1 1 0 0 0,1-1 0 0 0,0 1 0 0 0,0 0 0 0 0,-1 0 0 0 0,1-1 0 0 0,0 1 0 0 0,0 0 0 0 0,0 1 0 0 0,0-1 0 0 0,0 0 0 0 0,0 1 0 0 0,0-1 0 0 0,1 1 0 0 0,-1-1 0 0 0,0 1 0 0 0,1 0 7 0 0,19 0-22 0 0,44 0-132 0 0,-48 0 141 0 0,-16 0 9 0 0,0 0-1 0 0,-1 0 1 0 0,1 0-1 0 0,0 0 1 0 0,-1 1 0 0 0,1-1-1 0 0,0 1 1 0 0,-1-1-1 0 0,1 1 1 0 0,0-1 0 0 0,-1 1-1 0 0,1 0 1 0 0,-1 0-1 0 0,1 0 1 0 0,0 0 4 0 0,6 4-1 0 0,24 11 1 0 0,-30-15 0 0 0,0 0 0 0 0,0 0 0 0 0,1-1 0 0 0,-1 1 0 0 0,0-1 0 0 0,1 1 0 0 0,-1-1 0 0 0,1 0 0 0 0,-2 0 0 0 0,0 0 0 0 0,0 0 0 0 0,0 0 0 0 0,0 0 0 0 0,0 0 0 0 0,0 1 0 0 0,0-1 0 0 0,0 0 0 0 0,0 0 0 0 0,0 1 0 0 0,0-1 0 0 0,0 1 0 0 0,0-1 0 0 0,0 1 0 0 0,0-1 0 0 0,0 1 0 0 0,0 0 0 0 0,-1-1 0 0 0,1 1 0 0 0,0 0 0 0 0,0 0 0 0 0,-1-1 0 0 0,1 1 0 0 0,0 0 0 0 0,-1 0 0 0 0,1 1 0 0 0,1 3 0 0 0,-1-4 0 0 0,-1-1 0 0 0,0 1 0 0 0,0-1 0 0 0,1 1 0 0 0,-1 0 0 0 0,1-1 0 0 0,-1 1 0 0 0,0-1 0 0 0,1 1 0 0 0,-1 0 0 0 0,1-1 0 0 0,-1 1 0 0 0,1-1 0 0 0,-1 0 0 0 0,1 1 0 0 0,-1-1 0 0 0,1 1 0 0 0,0-1 0 0 0,-1 0 0 0 0,1 0 0 0 0,0 1 0 0 0,0-1 0 0 0,4 2 0 0 0,-3 0-3 0 0,0 0-1 0 0,-1-1 0 0 0,1 1 1 0 0,0 0-1 0 0,-1 0 0 0 0,1 0 0 0 0,-1 0 1 0 0,1 0-1 0 0,-1 0 0 0 0,0 0 0 0 0,0 1 1 0 0,0 0 3 0 0,9 13-36 0 0,-7-11-48 0 0,-3-1 16 0 0,4 9 26 0 0,-1-8-22 0 0,1-1-72 0 0,1 0-112 0 0,-5-4 101 0 0,0 2-141 0 0,0 9-261 0 0,0-11 539 0 0,0 0 0 0 0,-1 0 0 0 0,1 0 0 0 0,0 0 0 0 0,0 0 0 0 0,0 1-1 0 0,0-1 1 0 0,0 0 0 0 0,0 0 0 0 0,0 0 0 0 0,0 0 0 0 0,0 0 0 0 0,0 0 0 0 0,0 0 0 0 0,0 0 0 0 0,0 0 0 0 0,0 0 0 0 0,0 1 0 0 0,0-1 0 0 0,1 0 0 0 0,-1 0 0 0 0,0 0 0 0 0,0 0-1 0 0,0 0 1 0 0,0 0 0 0 0,0 0 0 0 0,0 0 0 0 0,0 0 0 0 0,0 0 0 0 0,0 0 0 0 0,0 0 0 0 0,0 1 0 0 0,0-1 0 0 0,0 0 0 0 0,0 0 0 0 0,0 0 0 0 0,1 0 0 0 0,-1 0 0 0 0,0 0 0 0 0,0 0-1 0 0,0 0 1 0 0,0 0 0 0 0,0 0 0 0 0,0 0 0 0 0,0 0 0 0 0,0 0 0 0 0,0 0 0 0 0,0 0 0 0 0,1 0 0 0 0,-1 0 0 0 0,0 0 0 0 0,0 0 0 0 0,0 0 0 0 0,0 0 0 0 0,0 0 0 0 0,0 0 0 0 0,0 0 10 0 0,14 0-576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30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193 464 9376 0 0,'0'0'273'0'0,"-3"-3"-5"0"0,-3-2-200 0 0,-1 0-40 0 0,5 4-103 0 0,-1 0 57 0 0,0 1 49 0 0,0-1 43 0 0,-3 1 153 0 0,1-1 25 0 0,-7 2 397 0 0,6-1-326 0 0,3 0-191 0 0,1 0-84 0 0,-4 3 341 0 0,-7 7-18 0 0,0-4-3 0 0,7 4-34 0 0,-7-4-139 0 0,10-5-172 0 0,1 1 0 0 0,-1 0 0 0 0,0 0 0 0 0,1 1 1 0 0,0-1-1 0 0,0 0 0 0 0,-1 1 0 0 0,1-1 0 0 0,1 1 0 0 0,-1 0 0 0 0,0 0 1 0 0,1 0-1 0 0,-1 0-23 0 0,-6 11 70 0 0,-2-1-58 0 0,-2 1-4 0 0,12-13-4 0 0,-1 1 0 0 0,0-1 0 0 0,1 0 0 0 0,-1 1 0 0 0,1-1 0 0 0,0 1 1 0 0,-1-1-1 0 0,1 1 0 0 0,0-1 0 0 0,0 1 0 0 0,0 0-4 0 0,0 0 1 0 0,0-1 0 0 0,0 1 0 0 0,-1 0-1 0 0,1 0 1 0 0,-1 0 0 0 0,1-1 0 0 0,-1 1 0 0 0,1 0 0 0 0,-1-1 0 0 0,0 1 0 0 0,0 0 0 0 0,0-1 0 0 0,0 1-1 0 0,0-1-1 0 0,0 1 1 0 0,0-1 0 0 0,0 1 0 0 0,1 0 0 0 0,-1-1 0 0 0,0 1 0 0 0,1 0 0 0 0,-1 0 0 0 0,1-1 0 0 0,0 1 0 0 0,-1 0 0 0 0,1 0 0 0 0,0 0 0 0 0,0 5 0 0 0,0-5 0 0 0,-1 0 0 0 0,1 0 0 0 0,0 1 0 0 0,1-1 0 0 0,-1 0 0 0 0,0 0 0 0 0,1 0 0 0 0,-1 0 0 0 0,1 1 0 0 0,0 0 0 0 0,12 13 0 0 0,-12-15-1 0 0,1 1 1 0 0,-1-1-1 0 0,1 0 1 0 0,0 1-1 0 0,-1-1 1 0 0,1 0 0 0 0,0 0-1 0 0,0 0 1 0 0,-1 0-1 0 0,1-1 1 0 0,1 1 0 0 0,13 1 14 0 0,-2-1 30 0 0,-13-2-43 0 0,1 1 0 0 0,0 0 0 0 0,-1 0 0 0 0,1-1 0 0 0,-1 1 0 0 0,1-1 0 0 0,-1 0 0 0 0,1 1 0 0 0,-1-1 0 0 0,1 0 0 0 0,-1 0 0 0 0,1 0-1 0 0,-1 0-1 0 0,1 0 1 0 0,0 0 0 0 0,-1 0 0 0 0,1 0 0 0 0,0 1 0 0 0,0-1 0 0 0,0 0 0 0 0,0 1 0 0 0,0-1 0 0 0,0 1 0 0 0,0 0 0 0 0,1 0 0 0 0,-1 0 0 0 0,-1-1 0 0 0,1 1 0 0 0,0 0 0 0 0,-1 0 0 0 0,1-1 0 0 0,0 1 0 0 0,-1-1 0 0 0,1 1 0 0 0,-1-1 0 0 0,1 0 0 0 0,-1 0 0 0 0,1 0 0 0 0,-1 0 0 0 0,1 0 0 0 0,6-4 0 0 0,3 0-8 0 0,7-6-86 0 0,-8 3-8 0 0,0 3 56 0 0,-1 0-10 0 0,-1-9-197 0 0,6 9-60 0 0,-9 2 193 0 0,-1-1 0 0 0,1 1 1 0 0,0-1-1 0 0,-1 0 0 0 0,3-4 120 0 0,2-2-244 0 0,-3 1-45 0 0,-1-1-58 0 0,0 0 55 0 0,1-2-81 0 0,-3 5 125 0 0,-2-1 64 0 0,-1-1 27 0 0,-1-4-7 0 0,1 5 23 0 0,0-11-173 0 0,1 1 54 0 0,-1-2 22 0 0,0 1 64 0 0,-1-1 56 0 0,-2-2 52 0 0,-1 4 53 0 0,1 8-3 0 0,1 0 0 0 0,0 0 0 0 0,1-1 1 0 0,0-7 15 0 0,0 9-3 0 0,1 0 0 0 0,-1 0 0 0 0,-1 0 0 0 0,0 1 0 0 0,0-2 3 0 0,-1 0 0 0 0,1 1 1 0 0,1-1 0 0 0,0 0-1 0 0,0 0 1 0 0,1-1-1 0 0,0-29 0 0 0,0 36 0 0 0,0 1 0 0 0,0 0 0 0 0,-1-1 0 0 0,1 1 0 0 0,-1 0 0 0 0,0-1 0 0 0,0 1 0 0 0,0 0 0 0 0,0 0 0 0 0,-1-2 0 0 0,-4-10 0 0 0,3-9 34 0 0,3-13 101 0 0,1 20-52 0 0,-1 15 81 0 0,0 2-4 0 0,0 0 4 0 0,0 0 16 0 0,0 0 4 0 0,0 0 0 0 0,0 0 16 0 0,0 0 66 0 0,2 0 29 0 0,-1 0-281 0 0,-1 0 0 0 0,1 0 0 0 0,-1 0 0 0 0,1 0 1 0 0,-1 0-1 0 0,1 0 0 0 0,-1 0 0 0 0,1 0 0 0 0,-1 0 0 0 0,1 1 0 0 0,-1-1 0 0 0,1 0 0 0 0,-1 0 0 0 0,1 1 1 0 0,-1-1-1 0 0,0 0 0 0 0,1 1 0 0 0,-1-1 0 0 0,0 0 0 0 0,1 1 0 0 0,-1-1 0 0 0,0 0 0 0 0,1 1 1 0 0,-1-1-1 0 0,0 1 0 0 0,0-1 0 0 0,1 1 0 0 0,-1-1 0 0 0,0 1 0 0 0,0 0-14 0 0,2 18 333 0 0,0-2-105 0 0,5-4 9 0 0,-3-4 3 0 0,-1 6 58 0 0,-1 7-3 0 0,4 1-44 0 0,-1-7-89 0 0,0 16 138 0 0,6 0-4 0 0,-6 0-7 0 0,0-15-154 0 0,-3-11-72 0 0,0 1 1 0 0,-1 0 0 0 0,1 0 0 0 0,-1-1-1 0 0,-1 1 1 0 0,1 0-64 0 0,-1 1 75 0 0,1 0 0 0 0,0 0-1 0 0,0 0 1 0 0,1-1 0 0 0,1 2-75 0 0,-1-1 76 0 0,0-1 0 0 0,-1 1 0 0 0,0 0 0 0 0,0 0 0 0 0,0 1-76 0 0,-1 23 332 0 0,0 39 377 0 0,0-28-213 0 0,0-13-64 0 0,0 2 94 0 0,1-21-349 0 0,6 2 2 0 0,-1-1-23 0 0,-5 0-20 0 0,-1 0 56 0 0,0 9 156 0 0,0 7-66 0 0,0-25-193 0 0,0-3-73 0 0,0 0-104 0 0,0 0-129 0 0,0 0-271 0 0,0 0-448 0 0,0 0-30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28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65 7344 0 0,'0'0'165'0'0,"0"0"22"0"0,0 0 9 0 0,0 0-59 0 0,0 0-8 0 0,0 0 47 0 0,0 0 148 0 0,0 2 275 0 0,0-1-578 0 0,0-1 1 0 0,0 1-1 0 0,0-1 1 0 0,0 0-1 0 0,0 1 1 0 0,0-1-1 0 0,0 1 0 0 0,0-1 1 0 0,0 1-1 0 0,0-1 1 0 0,0 0-1 0 0,1 1 0 0 0,-1-1 1 0 0,0 1-1 0 0,0-1 1 0 0,0 0-1 0 0,0 1 0 0 0,1-1 1 0 0,-1 0-1 0 0,0 1 1 0 0,0-1-1 0 0,1 0 1 0 0,-1 1-1 0 0,0-1 0 0 0,0 0 1 0 0,1 1-1 0 0,-1-1 1 0 0,0 0-1 0 0,1 0 0 0 0,-1 1 1 0 0,1-1-1 0 0,-1 0 1 0 0,0 0-1 0 0,1 0 0 0 0,-1 0 1 0 0,1 0-1 0 0,-1 1 1 0 0,0-1-1 0 0,1 0 1 0 0,-1 0-1 0 0,1 0 0 0 0,-1 0 1 0 0,1 0-1 0 0,-1 0 1 0 0,0 0-1 0 0,1-1 0 0 0,-1 1 1 0 0,1 0-1 0 0,-1 0-21 0 0,9 0 363 0 0,-1 4-44 0 0,-3 7 155 0 0,6-6-8 0 0,-6 9-21 0 0,6-1-80 0 0,-9-8-39 0 0,-2-3-290 0 0,1-1 0 0 0,-1 0 0 0 0,0 1 1 0 0,0-1-1 0 0,1 0 0 0 0,-1 1 0 0 0,1-1 1 0 0,-1 0-1 0 0,1 0 0 0 0,0 1-36 0 0,8 10 251 0 0,-7-7-71 0 0,1 7-62 0 0,8 3 3 0 0,-9-11-39 0 0,0 0-49 0 0,-4 4-35 0 0,2-8 11 0 0,0 5 34 0 0,0-4-42 0 0,0 0-1 0 0,0-1 1 0 0,0 1 0 0 0,0 0-1 0 0,0-1 1 0 0,1 1 0 0 0,-1 0 0 0 0,0-1-1 0 0,0 1 1 0 0,0 0 0 0 0,1-1-1 0 0,-1 1 1 0 0,0 0 0 0 0,1-1 0 0 0,-1 1-1 0 0,7 4-29 0 0,-2-2-57 0 0,-4 5-69 0 0,-1-6-170 0 0,0-2 161 0 0,0 0 69 0 0,0 0-35 0 0,0 0-12 0 0,0 0-34 0 0,0 0-41 0 0,0 0-44 0 0,0 0-50 0 0,0 0-44 0 0,0 0-40 0 0,0 0-36 0 0,0 0-125 0 0,0 0-35 0 0,0 0-1302 0 0</inkml:trace>
  <inkml:trace contextRef="#ctx0" brushRef="#br0" timeOffset="246.95">272 1 5696 0 0,'0'0'166'0'0,"3"0"-6"0"0,20 0-78 0 0,-20 0 14 0 0,0 0 138 0 0,0 2 273 0 0,-2-1-516 0 0,0 1 99 0 0,1 0 148 0 0,1 1 104 0 0,1 0 60 0 0,3 5 607 0 0,-4-5-729 0 0,-1-1-35 0 0,0 1-17 0 0,-1 0-86 0 0,2 4 226 0 0,0-1 58 0 0,7-1 288 0 0,-4 9-12 0 0,7 2-35 0 0,0 0-106 0 0,-8-5-188 0 0,-1-3-96 0 0,3 2 79 0 0,-4-7-69 0 0,-3-1-126 0 0,2 7 22 0 0,4 3-38 0 0,-1-3-68 0 0,0 4 62 0 0,-1-12-93 0 0,0 1-9 0 0,4 14 85 0 0,-7-15-117 0 0,0-1 0 0 0,-1 1-1 0 0,1 0 1 0 0,0 0 0 0 0,0 0 0 0 0,-1 0 0 0 0,1 0-1 0 0,0-1 1 0 0,0 1 0 0 0,0 0 0 0 0,0-1 0 0 0,0 1 0 0 0,0-1-1 0 0,0 1 1 0 0,0-1 0 0 0,1 1-5 0 0,9 5-10 0 0,-6 5-124 0 0,-2-9 30 0 0,1 1 71 0 0,-1-2 3 0 0,-2 0-31 0 0,0 0-31 0 0,0 0-49 0 0,-1 0-22 0 0,0 1-47 0 0,1 0-55 0 0,-1 0-60 0 0,0-1-17 0 0,0-1-53 0 0,0 1-46 0 0,0-1-40 0 0,0 0-142 0 0,0 0-40 0 0,0 0-171 0 0,0 0-461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37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208 1 8864 0 0,'0'0'200'0'0,"0"0"33"0"0,0 0 14 0 0,-2 0-41 0 0,-12 0-142 0 0,-2 0-48 0 0,13 0 28 0 0,1 0 52 0 0,-1 0 14 0 0,1 0 44 0 0,-2 0 49 0 0,0 0 57 0 0,-7 2 136 0 0,1 4-77 0 0,1-1-81 0 0,4-3-114 0 0,5-1-95 0 0,-1-1 1 0 0,0 0 0 0 0,1 0-1 0 0,-1 1 1 0 0,1-1-1 0 0,-1 0 1 0 0,0 1 0 0 0,1-1-1 0 0,-1 1 1 0 0,1-1 0 0 0,-1 1-1 0 0,1-1 1 0 0,-1 1-1 0 0,1-1 1 0 0,-1 1 0 0 0,1-1-1 0 0,0 1 1 0 0,-1 0-1 0 0,1-1 1 0 0,0 1 0 0 0,0 0-1 0 0,-1 0-29 0 0,-1 4 119 0 0,1-5-95 0 0,1 1 1 0 0,-1 0 0 0 0,1 0-1 0 0,-1 0 1 0 0,0-1 0 0 0,1 1 0 0 0,-1 0-1 0 0,0-1 1 0 0,1 1 0 0 0,-1 0 0 0 0,0-1-1 0 0,0 1 1 0 0,0-1 0 0 0,0 1-1 0 0,0-1 1 0 0,1 0 0 0 0,-2 1-25 0 0,-13 9 440 0 0,8 0-301 0 0,1 3 67 0 0,5-8-132 0 0,-1-1 1 0 0,0 0-1 0 0,0 0 0 0 0,0 0 1 0 0,0-1-1 0 0,-1 1 0 0 0,1 0 1 0 0,-1-1-75 0 0,1-1 31 0 0,1-1 0 0 0,-1 1 0 0 0,1 0 0 0 0,0 0 1 0 0,0-1-1 0 0,-1 1 0 0 0,1 0 0 0 0,0 1-31 0 0,-3 15 163 0 0,1-5-82 0 0,-3 3 12 0 0,0 2 30 0 0,5-1 24 0 0,0-11-99 0 0,0 0 0 0 0,0 0 0 0 0,0-1 1 0 0,-1 1-1 0 0,-1 3-48 0 0,2-4 35 0 0,-1 1 0 0 0,1-1 0 0 0,-1 1 0 0 0,2-1 0 0 0,-1 4-35 0 0,1-7 13 0 0,0 0 0 0 0,0 0 1 0 0,0 0-1 0 0,0 0 0 0 0,1 0 0 0 0,-1 0 1 0 0,1 0-1 0 0,0 0 0 0 0,-1 0 1 0 0,1-1-1 0 0,0 1 0 0 0,0 0 1 0 0,1 1-14 0 0,-1-2 10 0 0,0 1 0 0 0,0-1 0 0 0,0 1 0 0 0,-1-1 0 0 0,1 1-1 0 0,0-1 1 0 0,-1 1 0 0 0,0 0 0 0 0,1-1 0 0 0,-1 1 0 0 0,0-1 0 0 0,1 1 0 0 0,-1 1-10 0 0,0-1 7 0 0,0 0 0 0 0,0-1 0 0 0,0 1 0 0 0,0 0 0 0 0,0 0 0 0 0,1-1 0 0 0,-1 1 0 0 0,1 0 0 0 0,-1-1 0 0 0,1 1 0 0 0,0 0 0 0 0,0-1 0 0 0,0 1 0 0 0,0-1 0 0 0,0 1 0 0 0,0-1 0 0 0,0 0 0 0 0,0 1 0 0 0,0-1 0 0 0,1 0 0 0 0,-1 0 0 0 0,0 0 0 0 0,1 0 0 0 0,-1 0 0 0 0,1 0 0 0 0,-1 0 0 0 0,1-1 0 0 0,1 1-7 0 0,3 1 25 0 0,0 0 0 0 0,0-1 1 0 0,0 0-1 0 0,0 0 0 0 0,1 0 0 0 0,-1-1 0 0 0,3 0-25 0 0,12 0 61 0 0,16 0-13 0 0,-28 0-21 0 0,-4-1-18 0 0,0 1-1 0 0,0-1 1 0 0,-1 0-1 0 0,1-1 1 0 0,0 1 0 0 0,-1-1-1 0 0,1 0 1 0 0,-1 0-1 0 0,0 0 1 0 0,4-3-9 0 0,13-8 8 0 0,-20 12-10 0 0,22-14 13 0 0,-1-1-1 0 0,-1-2-10 0 0,-16 14 10 0 0,0 0 0 0 0,-1 0 0 0 0,1-1-1 0 0,-1 0 1 0 0,-1 0 0 0 0,1 0 0 0 0,-1 0-1 0 0,1 0 1 0 0,-1-1 0 0 0,1-5-10 0 0,3-8 17 0 0,0-1-56 0 0,-2 1-39 0 0,-5 16 59 0 0,1 0 1 0 0,-1 0 0 0 0,0-1-1 0 0,0 1 1 0 0,0 0-1 0 0,0-1 1 0 0,-1 1 0 0 0,1 0-1 0 0,-1 0 1 0 0,-1-3 18 0 0,-3-5-74 0 0,0 1-56 0 0,2-3-84 0 0,1 5 32 0 0,-1 0-38 0 0,-1 0-39 0 0,-3-1-41 0 0,-9-7-378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305 81 7856 0 0,'0'0'174'0'0,"0"0"29"0"0,0 0 13 0 0,0-3-31 0 0,-3-10-147 0 0,-2 4 8 0 0,2 4 25 0 0,0 0 34 0 0,2 0 34 0 0,0 0 37 0 0,1 5-166 0 0,0-1 0 0 0,0 1 0 0 0,0 0 1 0 0,0 0-1 0 0,0 0 0 0 0,0 0 0 0 0,0 0 0 0 0,0 0 0 0 0,0 0 0 0 0,0 0 0 0 0,0 0 1 0 0,0 0-1 0 0,0-1 0 0 0,0 1 0 0 0,0 0 0 0 0,0 0 0 0 0,0 0 0 0 0,0 0 0 0 0,0 0 1 0 0,0 0-1 0 0,0 0 0 0 0,0 0 0 0 0,0 0 0 0 0,0 0 0 0 0,0-1 0 0 0,0 1 1 0 0,0 0-1 0 0,-1 0 0 0 0,1 0 0 0 0,0 0 0 0 0,0 0 0 0 0,0 0 0 0 0,0 0 0 0 0,0 0 1 0 0,0 0-1 0 0,0 0 0 0 0,0 0 0 0 0,0 0 0 0 0,0 0 0 0 0,0 0 0 0 0,0 0 0 0 0,-1 0 1 0 0,1 0-1 0 0,0 0 0 0 0,0 0 0 0 0,0 0 0 0 0,0 0 0 0 0,0 0 0 0 0,0 0 0 0 0,0 0 1 0 0,0 0-1 0 0,0 0 0 0 0,0 0 0 0 0,-1 0 0 0 0,1 0 0 0 0,0 0 0 0 0,0 0-10 0 0,-8-1 366 0 0,1-3-55 0 0,1 0-45 0 0,1 0-37 0 0,1 1 92 0 0,2 2-112 0 0,-1 0-70 0 0,0 1-69 0 0,1 1-29 0 0,0-3 67 0 0,-3-4 160 0 0,5 5-252 0 0,0 1 1 0 0,-1-1-1 0 0,1 1 1 0 0,0-1-1 0 0,0 1 0 0 0,-1 0 1 0 0,1-1-1 0 0,0 1 1 0 0,-1 0-1 0 0,1-1 1 0 0,-1 1-1 0 0,1 0 1 0 0,0-1-1 0 0,-1 1 1 0 0,1 0-1 0 0,-1 0 1 0 0,1-1-1 0 0,-1 1 1 0 0,1 0-1 0 0,-1 0 1 0 0,1 0-1 0 0,-1 0 1 0 0,1 0-1 0 0,-1 0 1 0 0,1-1-1 0 0,-1 1 1 0 0,1 0-1 0 0,-1 1 1 0 0,1-1-1 0 0,-1 0 0 0 0,1 0 1 0 0,-1 0-17 0 0,-25 0 445 0 0,-9 0 114 0 0,29 3-415 0 0,5-2-132 0 0,0 0 0 0 0,0 0 0 0 0,-1 0 1 0 0,1 0-1 0 0,0 0 0 0 0,-1 0 0 0 0,1 0 0 0 0,-1 0 0 0 0,1 0 0 0 0,-1-1 1 0 0,1 1-1 0 0,-1-1 0 0 0,0 1 0 0 0,1-1 0 0 0,-1 0 0 0 0,0 1 0 0 0,1-1 1 0 0,-2 0-13 0 0,-8 2 66 0 0,-2 4-27 0 0,0 0-13 0 0,2-4 20 0 0,11-2-45 0 0,-1 0 1 0 0,1 0-1 0 0,-1 0 1 0 0,1-1-1 0 0,-1 1 0 0 0,1 0 1 0 0,-1 0-1 0 0,1 0 1 0 0,-1 1-1 0 0,1-1 1 0 0,-1 0-1 0 0,1 0 0 0 0,-1 0 1 0 0,1 0-1 0 0,-1 0 1 0 0,1 1-1 0 0,-1-1 1 0 0,1 0-1 0 0,-1 0 0 0 0,1 1 1 0 0,0-1-1 0 0,-1 0 1 0 0,1 1-1 0 0,-1-1 1 0 0,1 0-1 0 0,0 1 0 0 0,-1-1 1 0 0,1 0-1 0 0,0 1 1 0 0,0-1-1 0 0,-1 1 0 0 0,1 0 0 0 0,-5 5 34 0 0,-8 0-21 0 0,-3 7-14 0 0,0 3 0 0 0,3 0 0 0 0,11-12 0 0 0,1 2 0 0 0,1 16 0 0 0,0-15 0 0 0,0-5 0 0 0,0 0 0 0 0,0 1 0 0 0,0-1 0 0 0,0 0 0 0 0,0 0 0 0 0,0 0 0 0 0,1 0 0 0 0,-1 1 0 0 0,1-1 0 0 0,0 1 0 0 0,12 13 0 0 0,3 0-2 0 0,-12-10 1 0 0,1-1 0 0 0,0 0 0 0 0,0 0 0 0 0,0-1-1 0 0,1 0 1 0 0,-1 0 0 0 0,1 0 0 0 0,0 0-1 0 0,0-1 1 0 0,1 0 0 0 0,0 0 1 0 0,6 4-38 0 0,0 0 0 0 0,0 1 0 0 0,11 8 38 0 0,-13-8-26 0 0,48 31-57 0 0,-1 1 73 0 0,-35-29 10 0 0,-18-9 0 0 0,-1-1 0 0 0,1 1 0 0 0,-1 0 0 0 0,0 1 0 0 0,0-1 0 0 0,0 1 0 0 0,0-1 0 0 0,1 2 0 0 0,27 28 10 0 0,-16-18 33 0 0,-12-13-8 0 0,-1 1-38 0 0,2 0-32 0 0,-3 0 47 0 0,-1 0 32 0 0,-1 1 40 0 0,1 1 51 0 0,-1 1 61 0 0,0-1-124 0 0,-1 14 397 0 0,0-14-410 0 0,0-1-44 0 0,-1 0-3 0 0,-1 1 52 0 0,-12 12 359 0 0,11-12-338 0 0,1-2-33 0 0,-2 1 101 0 0,3-3-138 0 0,1 1 1 0 0,-1-1 0 0 0,0 0-1 0 0,1 1 1 0 0,-1-1-1 0 0,1 1 1 0 0,-1-1-1 0 0,1 1 1 0 0,-1 0 0 0 0,1 0-1 0 0,-1-1 1 0 0,1 1-16 0 0,-1 1 16 0 0,1-1-1 0 0,-1 0 1 0 0,0 0 0 0 0,0-1 0 0 0,0 1-1 0 0,1 0 1 0 0,-1-1 0 0 0,0 1 0 0 0,0-1-1 0 0,0 1 1 0 0,0-1 0 0 0,-1 0-16 0 0,-54 0 115 0 0,5 0-73 0 0,49 0-37 0 0,0 0-1 0 0,1 0 1 0 0,-1 0-1 0 0,0 1 1 0 0,1-1-1 0 0,-1 1 1 0 0,0-1-1 0 0,1 1 1 0 0,-1 0-1 0 0,1 0 1 0 0,0 0-1 0 0,-2 1-4 0 0,2-1 0 0 0,-1 1 0 0 0,1-1 0 0 0,-1 0 0 0 0,1-1 0 0 0,-1 1 0 0 0,1 0 0 0 0,-1-1 0 0 0,0 1 0 0 0,1-1 0 0 0,-1 0 0 0 0,0 0-1 0 0,-1 0 1 0 0,-32 0-74 0 0,8 0-46 0 0,5 0-87 0 0,12 0 52 0 0,0 0-42 0 0,10 0 74 0 0,-1 0 61 0 0,1 0 54 0 0,-1 0 88 0 0,1 0-76 0 0,-1 0-57 0 0,1 0-82 0 0,-1 0-78 0 0,1 0-106 0 0,-1 0 113 0 0,1 0-32 0 0,0 0-37 0 0,0 0-38 0 0,0 0-37 0 0,0 0-50 0 0,-1 0-44 0 0,1 0-39 0 0,0 0-139 0 0,-1 0-38 0 0,0 0-169 0 0,-2 0-456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37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81 10824 0 0,'0'0'241'0'0,"0"0"38"0"0,0 0 14 0 0,0 0-21 0 0,0 1-204 0 0,0 1-40 0 0,-1 8-53 0 0,1 1 65 0 0,0 0 35 0 0,0-7-32 0 0,0-1 1 0 0,0 1-1 0 0,0-1 1 0 0,0 0 0 0 0,1 1-1 0 0,0-1 1 0 0,0 2-44 0 0,2 1 25 0 0,0 0 48 0 0,5 6 173 0 0,5 12 371 0 0,-12-19-461 0 0,0 0 0 0 0,-1-1-1 0 0,1 1 1 0 0,-1 0 0 0 0,0 0 0 0 0,0 0 0 0 0,-1 0-156 0 0,4 4 294 0 0,2-1-54 0 0,1 3 100 0 0,-3 2 86 0 0,-3-10-252 0 0,0 0-51 0 0,0 2-13 0 0,0-1-59 0 0,1 9 39 0 0,-1-9-3 0 0,0 0 62 0 0,0-1 37 0 0,0 0 68 0 0,-1 0 80 0 0,1 0 91 0 0,2-3-310 0 0,-1 0-110 0 0,-1 0-1 0 0,1 0 1 0 0,-1 0-1 0 0,1 0 1 0 0,0 0-1 0 0,-1 0 1 0 0,1 0 0 0 0,-1-1-1 0 0,1 1 1 0 0,-1 0-1 0 0,1 0 1 0 0,-1-1-1 0 0,1 1 1 0 0,-1 0-1 0 0,1 0 1 0 0,-1-1 0 0 0,0 1-1 0 0,1-1 1 0 0,-1 1-1 0 0,1 0 1 0 0,-1-1-1 0 0,0 1 1 0 0,1-1-1 0 0,-1 1 1 0 0,0-1 0 0 0,0 1-1 0 0,1-1 1 0 0,-1 1-1 0 0,0-1 1 0 0,0 1-1 0 0,0-1 1 0 0,1 1-1 0 0,-1-1 1 0 0,0 0-5 0 0,0-26 132 0 0,-1 5-81 0 0,1 20-52 0 0,0 0 1 0 0,0 0-1 0 0,0 0 1 0 0,0 0-1 0 0,1 0 1 0 0,-1 0-1 0 0,1 0 0 0 0,0-1 1 0 0,4-5 0 0 0,-4 7 0 0 0,0-1 0 0 0,0 1 0 0 0,0 0 0 0 0,0-1 0 0 0,-1 0 0 0 0,1 1 0 0 0,0-1 0 0 0,-1 1 0 0 0,1-1 0 0 0,-1 0 0 0 0,0 1 0 0 0,0-1 0 0 0,1 0 0 0 0,-1 0 0 0 0,0 0 0 0 0,0-7 0 0 0,1 1 0 0 0,1 0 0 0 0,0 0 0 0 0,0 0 0 0 0,2-3 0 0 0,3-15 0 0 0,-6 22-1 0 0,1 1-1 0 0,0-1 0 0 0,-1 0 0 0 0,1 0 0 0 0,0 1 0 0 0,1-1 1 0 0,0 1 1 0 0,8-16-57 0 0,-1 1-37 0 0,-8 14 75 0 0,1 0 0 0 0,0 0 0 0 0,0 0 0 0 0,0 1 0 0 0,4-4 19 0 0,-6 6-6 0 0,3-3-28 0 0,1 0 0 0 0,0 0 0 0 0,0 1 0 0 0,0 0 0 0 0,0 0 0 0 0,0 0 0 0 0,4-1 34 0 0,-2 0-34 0 0,-5 3 24 0 0,0 1 0 0 0,0-1 0 0 0,0 1-1 0 0,0-1 1 0 0,0 1 0 0 0,-1-1-1 0 0,1 1 1 0 0,2 0 10 0 0,14 1-45 0 0,-9 0 26 0 0,10-2-22 0 0,15 2-12 0 0,-31 0 48 0 0,-1-1 0 0 0,0 1 0 0 0,0 0 0 0 0,0-1-1 0 0,1 1 1 0 0,-1 0 0 0 0,0 0 0 0 0,0 1 0 0 0,0-1 0 0 0,-1 0 0 0 0,1 1 0 0 0,0-1 0 0 0,0 2 5 0 0,15 14-28 0 0,14 20 28 0 0,-15-14-39 0 0,16 25 28 0 0,-30-46 13 0 0,0 1-1 0 0,-1-1 0 0 0,1 1 0 0 0,-1 0 0 0 0,1 0 0 0 0,-1-1 1 0 0,0 1-1 0 0,0 0 0 0 0,0 0 0 0 0,0 0 0 0 0,-1 1 0 0 0,1-1 1 0 0,-1 0-1 0 0,0 0 0 0 0,0 2-1 0 0,2 13 74 0 0,5 1-5 0 0,-3-8-31 0 0,5 12 78 0 0,-3-7-68 0 0,-2 8-21 0 0,-4-10 10 0 0,0-9-32 0 0,0 4 28 0 0,0 5 29 0 0,0 8 43 0 0,0-19-60 0 0,0-3-56 0 0,0 0-53 0 0,0 0-102 0 0,0 0-175 0 0,0 0 180 0 0,0 0-45 0 0,0 0-74 0 0,0 0 91 0 0,0 0-37 0 0,0 0-42 0 0,0 0-39 0 0,0 0-409 0 0,0 0 102 0 0,0 0-54 0 0,0 0-781 0 0,0 0-613 0 0,0 0-1166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38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0 208 9072 0 0,'3'0'266'0'0,"-3"0"-255"0"0,1 0-1 0 0,0 0 0 0 0,-1 0 0 0 0,1 0 1 0 0,-1 0-1 0 0,1 0 0 0 0,0 0 0 0 0,-1-1 1 0 0,1 1-1 0 0,-1 0 0 0 0,1 0 0 0 0,-1-1 1 0 0,1 1-1 0 0,-1 0 0 0 0,1-1 1 0 0,-1 1-1 0 0,1 0 0 0 0,-1-1 0 0 0,0 1 1 0 0,1-1-1 0 0,-1 1 0 0 0,1-1 0 0 0,-1 1 1 0 0,0-1-11 0 0,6-5 92 0 0,5 3-57 0 0,-4 4-41 0 0,9-2 6 0 0,-7-1 56 0 0,0-3 62 0 0,6-4 193 0 0,0 1 43 0 0,-6 3-163 0 0,3 1 70 0 0,4 4-15 0 0,1-1-25 0 0,-14 0-175 0 0,-1 0-1 0 0,0-1 1 0 0,0 1 0 0 0,0 0 0 0 0,0-1 0 0 0,0 1 0 0 0,0-1 0 0 0,-1 1 0 0 0,2-3-46 0 0,11-7 307 0 0,-7 7-125 0 0,4-1 11 0 0,6-2-31 0 0,7 2-13 0 0,-19-2-62 0 0,-3 3-36 0 0,12-1 75 0 0,-6-1-74 0 0,19-20 160 0 0,-21 18-187 0 0,-2 3-47 0 0,-4 4 20 0 0,1 1 0 0 0,-1 0 0 0 0,0-1 0 0 0,0 1 0 0 0,0 0 0 0 0,1-1 0 0 0,-1 1 0 0 0,0 0 0 0 0,0-1 0 0 0,0 1-1 0 0,0 0 1 0 0,0-1 0 0 0,1 1 0 0 0,-1-1 0 0 0,0 1 0 0 0,0 0 0 0 0,0-1 0 0 0,0 1 0 0 0,0-1 0 0 0,0 1 0 0 0,0 0 0 0 0,0-1 0 0 0,-1 1 0 0 0,1 0 0 0 0,0-1 0 0 0,0 1 0 0 0,0-1 0 0 0,0 1 0 0 0,0 0 0 0 0,-1-1 0 0 0,1 1 0 0 0,0 0 0 0 0,0 0 0 0 0,-1-1-1 0 0,1 1 1 0 0,0 0 0 0 0,0-1 0 0 0,-1 1 0 0 0,1 0 0 0 0,0 0 0 0 0,-1 0 0 0 0,1-1 0 0 0,0 1 0 0 0,-1 0 0 0 0,1 0 0 0 0,0 0 0 0 0,-1 0 0 0 0,1 0 0 0 0,-1-1 2 0 0,-5-2-37 0 0,2-4-4 0 0,3 7 40 0 0,1-1-1 0 0,0 1 1 0 0,0-1 0 0 0,0 1 0 0 0,-1 0-1 0 0,1-1 1 0 0,0 1 0 0 0,0 0 0 0 0,-1-1-1 0 0,1 1 1 0 0,0 0 0 0 0,-1 0-1 0 0,1-1 1 0 0,0 1 0 0 0,-1 0 0 0 0,1 0-1 0 0,0-1 1 0 0,-1 1 0 0 0,1 0 0 0 0,-1 0-1 0 0,1 0 1 0 0,0 0 0 0 0,-1 0-1 0 0,1 0 1 0 0,-1-1 0 0 0,1 1 0 0 0,-1 0-1 0 0,1 0 1 0 0,0 0 0 0 0,-1 0 0 0 0,0 1 1 0 0,-4-4-64 0 0,4 2 59 0 0,0 0 1 0 0,0-1-1 0 0,-1 1 1 0 0,1 0-1 0 0,0 1 1 0 0,0-1-1 0 0,-1 0 1 0 0,1 0 0 0 0,-1 0-1 0 0,1 1 1 0 0,-1-1-1 0 0,1 1 1 0 0,-2-1 4 0 0,-34 0-50 0 0,17 1 46 0 0,17-1 4 0 0,0 1 0 0 0,0 0 0 0 0,0 1 0 0 0,0-1 0 0 0,0 0 0 0 0,0 1 0 0 0,0 0 0 0 0,0 0 0 0 0,0 0 0 0 0,0 0 0 0 0,1 0 0 0 0,-1 0 0 0 0,0 1 0 0 0,1-1 0 0 0,-1 1 0 0 0,-2 2 0 0 0,-6 2 0 0 0,8-5 0 0 0,1 1 0 0 0,-1-1 0 0 0,0 1 0 0 0,0 0 0 0 0,1 0 0 0 0,-1 0 0 0 0,1 0 0 0 0,0 0 0 0 0,0 0 0 0 0,-1 1 0 0 0,0 2 0 0 0,-2 5-3 0 0,4-8 5 0 0,0 1 0 0 0,0-1 0 0 0,0 0 0 0 0,-1 0 0 0 0,1 1 0 0 0,-1-1 0 0 0,1 0-1 0 0,-1-1 1 0 0,0 1-2 0 0,-5 5 29 0 0,4-5-15 0 0,1 0 0 0 0,0 1 1 0 0,0-1-1 0 0,-1 0 0 0 0,1 1 0 0 0,1-1 0 0 0,-1 1 1 0 0,0-1-1 0 0,1 1 0 0 0,-1 1-14 0 0,-4 23 103 0 0,0-14-36 0 0,5-12-54 0 0,0 1-1 0 0,0-1 0 0 0,1 1 1 0 0,-1-1-1 0 0,0 1 0 0 0,1-1 1 0 0,-1 1-1 0 0,1-1 0 0 0,0 1 1 0 0,-1-1-1 0 0,1 1 0 0 0,0 0 1 0 0,0-1-13 0 0,0 13 159 0 0,0 18 142 0 0,0-31-274 0 0,0 1 0 0 0,0 0 0 0 0,1 0 0 0 0,-1 0 0 0 0,0-1 0 0 0,1 1 0 0 0,-1 0 0 0 0,1-1 0 0 0,-1 1 0 0 0,1 0 0 0 0,0 0-27 0 0,11 11 197 0 0,0 3-46 0 0,-4 7-6 0 0,-7-21-135 0 0,0 1 0 0 0,-1 0 0 0 0,1-1-1 0 0,0 0 1 0 0,0 1 0 0 0,0-1 0 0 0,0 1-1 0 0,1-1 1 0 0,-1 0 0 0 0,1 0-1 0 0,-1 0 1 0 0,1 0-10 0 0,13 6 77 0 0,-2-4-41 0 0,-9-3-25 0 0,0 0 0 0 0,0 0 1 0 0,0 1-1 0 0,0 0 0 0 0,-1-1 0 0 0,1 1 0 0 0,0 0 0 0 0,0 1-11 0 0,5 3 17 0 0,0-1-1 0 0,1-1 1 0 0,0 0 0 0 0,0 0 0 0 0,8 2-17 0 0,19 3 30 0 0,-4-2-35 0 0,-31-7 3 0 0,7 2 2 0 0,1-1 0 0 0,-1 0 0 0 0,1-1 0 0 0,0 0 0 0 0,25 2-60 0 0,-13 3-62 0 0,6 2-124 0 0,-14-7 71 0 0,2-2-42 0 0,18-8-259 0 0,-23 8 316 0 0,-1 1 0 0 0,1 1 0 0 0,2 0 160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38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11376 0 0,'0'0'256'0'0,"0"0"34"0"0,0 2 21 0 0,0 7-105 0 0,0 12-40 0 0,0-20-165 0 0,0 1 0 0 0,0 0 0 0 0,1-1 0 0 0,-1 1 0 0 0,0 0 0 0 0,1-1 0 0 0,-1 1 0 0 0,1-1 0 0 0,0 1 0 0 0,-1-1 0 0 0,1 1 0 0 0,0-1-1 0 0,1 2 0 0 0,1 2 34 0 0,-1 1 48 0 0,0 1 67 0 0,-1 2 87 0 0,-1-4-179 0 0,0 4 137 0 0,0 2 85 0 0,0 0 51 0 0,0 15 499 0 0,0-11-395 0 0,2-3-183 0 0,4 0 36 0 0,0 1-20 0 0,-4-2-53 0 0,-2-3-127 0 0,0-6-70 0 0,-1 0 0 0 0,1 0 0 0 0,0 0 0 0 0,1 1 0 0 0,-1-1 0 0 0,0 0 0 0 0,1 0 0 0 0,-1 0 0 0 0,1 0 0 0 0,0 1-17 0 0,2 3 30 0 0,1 2 6 0 0,5 10 47 0 0,5 8-317 0 0,-14-26 188 0 0,-1 4-100 0 0,1-2-329 0 0,0-2 360 0 0,0 0 9 0 0,0 0-13 0 0,0 0-40 0 0,0 0-11 0 0,0 0-39 0 0,0 0-45 0 0,0 0-51 0 0,0 0-56 0 0,0 0-50 0 0,0 0-45 0 0,0 0-40 0 0,0 0-144 0 0,0 0-39 0 0,0 0-173 0 0,0 0-469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38.8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49 10304 0 0,'0'0'233'0'0,"0"2"39"0"0,0 40 11 0 0,0-12-8 0 0,0-18-118 0 0,0 1 35 0 0,0-1 40 0 0,0 1 45 0 0,0-3-7 0 0,0 1 39 0 0,0-1 43 0 0,0 1 46 0 0,0-1 49 0 0,0 1 53 0 0,0-1 55 0 0,0 0 61 0 0,1-2-310 0 0,1-2-43 0 0,4 6 167 0 0,-5-11-375 0 0,0 0-1 0 0,0 1 1 0 0,0-1-1 0 0,-1 1 0 0 0,1-1 1 0 0,-1 1-1 0 0,1-1 1 0 0,-1 1-1 0 0,1 0 1 0 0,-1-1-1 0 0,0 1 1 0 0,0 0-55 0 0,0 0 330 0 0,0-2-11 0 0,0 0-31 0 0,0 0-107 0 0,0 0-42 0 0,0 0-10 0 0,0 0-9 0 0,0 0-34 0 0,0 0-20 0 0,0-2-2 0 0,0-6-23 0 0,0 4-38 0 0,-1 0-1 0 0,1 1 1 0 0,0-1 0 0 0,0 1-1 0 0,1-1 1 0 0,-1 0-1 0 0,1 1 1 0 0,0-1-1 0 0,0-1-2 0 0,4-3 0 0 0,-4 7 0 0 0,0 0 0 0 0,0-1 0 0 0,0 1 0 0 0,0-1 0 0 0,-1 0 0 0 0,1 1 0 0 0,0-1 0 0 0,-1 1 0 0 0,0-1 0 0 0,1 0 0 0 0,-1 1 0 0 0,0-1 0 0 0,0 0 0 0 0,1 0 0 0 0,-2 0 0 0 0,1-4 0 0 0,0 0 0 0 0,0-1 0 0 0,1 1 0 0 0,0 0 0 0 0,0 0 0 0 0,0 1 0 0 0,1-1 0 0 0,-1 0 0 0 0,1 0 0 0 0,1 1 0 0 0,1-5 0 0 0,-2 7 2 0 0,11-15-32 0 0,-2 2-59 0 0,3-2-79 0 0,10-9-163 0 0,-9 10 117 0 0,16-15-101 0 0,-29 31 290 0 0,0-1 1 0 0,0 1-1 0 0,0-1 1 0 0,0 1-1 0 0,0 0 1 0 0,0-1-1 0 0,0 1 1 0 0,1 0-1 0 0,-1 1 0 0 0,0-1 1 0 0,0 0-1 0 0,1 1 1 0 0,-1-1-1 0 0,2 1 25 0 0,7-1-51 0 0,19 3-119 0 0,-18 3 120 0 0,-4 5 58 0 0,-3 0-8 0 0,-4-7 0 0 0,0-1 0 0 0,0 0 0 0 0,1 0 0 0 0,-1 1 0 0 0,0-1 0 0 0,1 0 0 0 0,-1 0 0 0 0,1 0 0 0 0,0 0 0 0 0,-1-1 1 0 0,10 12-11 0 0,-10-11 6 0 0,0-1-1 0 0,-1 1 1 0 0,1 0-1 0 0,-1 0 1 0 0,1 0 0 0 0,-1-1-1 0 0,0 1 1 0 0,0 0 0 0 0,0 0-1 0 0,0 0 5 0 0,1 6-13 0 0,0 1 0 0 0,0-1 0 0 0,1 0 1 0 0,1 0-1 0 0,0 3 13 0 0,5 14-11 0 0,-5-10 13 0 0,4 15 55 0 0,-5-13 19 0 0,-1 4 44 0 0,-2-11-76 0 0,1 10 37 0 0,4-2 2 0 0,-2-11-63 0 0,6 17 74 0 0,-5 9 43 0 0,-2-24-126 0 0,-1-6-11 0 0,0 0 0 0 0,1 0 1 0 0,-1 0-1 0 0,0 0 0 0 0,-1 0 1 0 0,1 0-1 0 0,0 0 0 0 0,-1 0 1 0 0,0 0-1 0 0,1-1 0 0 0,-2 2 0 0 0,0 0-60 0 0,-1 0 92 0 0,-1 3 66 0 0,3-4-112 0 0,0 0-48 0 0,0-1-37 0 0,0 2-51 0 0,1-1-61 0 0,0 2-69 0 0,0 5-579 0 0,0-7-47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39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11664 0 0,'0'0'264'0'0,"0"0"34"0"0,0 0 21 0 0,-1 0-133 0 0,-1 0-89 0 0,-3 0-31 0 0,0 0-58 0 0,4 0-9 0 0,1 0-1 0 0,0 0 0 0 0,0 0 0 0 0,0 0 1 0 0,0 0-1 0 0,0 0 0 0 0,0 0 1 0 0,0 0-1 0 0,0 0 0 0 0,0 0 0 0 0,0 0 1 0 0,-1 0-1 0 0,1 0 0 0 0,0 0 1 0 0,0 0-1 0 0,0 0 0 0 0,0 0 1 0 0,0 0-1 0 0,0 0 0 0 0,0 0 0 0 0,0 0 1 0 0,0 0-1 0 0,0 0 0 0 0,-1 0 1 0 0,1 0-1 0 0,0 1 0 0 0,0-1 0 0 0,0 0 1 0 0,0 0-1 0 0,0 0 0 0 0,0 0 1 0 0,0 0-1 0 0,0 0 0 0 0,0 0 1 0 0,0 0-1 0 0,0 0 0 0 0,0 0 0 0 0,0 0 1 0 0,0 0-1 0 0,0 0 0 0 0,0 1 1 0 0,0-1-1 0 0,0 0 0 0 0,0 0 0 0 0,0 0 1 0 0,0 0-1 0 0,0 0 0 0 0,0 0 1 0 0,0 0-1 0 0,0 0 0 0 0,0 0 1 0 0,0 1-1 0 0,0-1 0 0 0,0 0 0 0 0,0 0 1 0 0,0 0-1 0 0,0 0 2 0 0,0 13-109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36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 8032 0 0,'0'0'182'0'0,"0"2"29"0"0,0 3-30 0 0,0-1-52 0 0,0 1-44 0 0,0-1-36 0 0,0 5-30 0 0,0 12-82 0 0,0-14 98 0 0,0 0 61 0 0,0-3 0 0 0,0 1 34 0 0,0-1 37 0 0,0 1 44 0 0,1 4 290 0 0,5 2 92 0 0,1 3 60 0 0,-6-9-392 0 0,0 1 39 0 0,-1 9 264 0 0,2-3-69 0 0,2-2-72 0 0,3-1-77 0 0,-5-7-32 0 0,-1 0-85 0 0,0 0-73 0 0,-1 0-57 0 0,0 0-37 0 0,-1 2-11 0 0,1-3 15 0 0,0 0 9 0 0,0 1 375 0 0,0-2-8 0 0,0 0-28 0 0,2 3-106 0 0,-1-3-191 0 0,-1 1-46 0 0,1 0-42 0 0,0 0-77 0 0,1 1-135 0 0,-1-2 147 0 0,0 1 44 0 0,-1 0 71 0 0,1 0 16 0 0,-1-1 44 0 0,1 1 47 0 0,-1-1 53 0 0,1 0 58 0 0,-1 1 65 0 0,1-1 69 0 0,-1 1 75 0 0,-11-15-422 0 0,8 1-26 0 0,3-10-19 0 0,1 11-5 0 0,-1 11-33 0 0,0-1 0 0 0,0 0 0 0 0,0 0 0 0 0,1 0 0 0 0,-1 1 0 0 0,1-1 0 0 0,-1 0 0 0 0,1 0 0 0 0,0 1 0 0 0,0-1 0 0 0,0 1 0 0 0,0-1 0 0 0,0 0-1 0 0,0 1 5 0 0,0-1-1 0 0,0 1 0 0 0,-1-1 1 0 0,1 1-1 0 0,0-1 1 0 0,-1 0-1 0 0,1 0 0 0 0,-1 1 1 0 0,1-1-1 0 0,-1 0 1 0 0,0 0-1 0 0,1 0 0 0 0,-1 0-4 0 0,0 1 1 0 0,0-1 0 0 0,0 0 0 0 0,0 0 0 0 0,1 0 0 0 0,-1 1 0 0 0,1-1 0 0 0,-1 0 0 0 0,1 1 0 0 0,0-1 0 0 0,0 0 0 0 0,0 1 0 0 0,-1-1 0 0 0,2 0-1 0 0,-1 1 0 0 0,0-1 0 0 0,0 1 0 0 0,-1-1 0 0 0,1 1 0 0 0,0-1 0 0 0,-1 0 0 0 0,1 0 0 0 0,-1 1 0 0 0,1-1 0 0 0,-1 0 0 0 0,0 0 0 0 0,1 1-1 0 0,-1-1 1 0 0,0 1 0 0 0,0 0 0 0 0,0 0 0 0 0,0 0 0 0 0,0 0 0 0 0,1 0 0 0 0,-1 0 0 0 0,0 0 0 0 0,1 0 0 0 0,-1 0 0 0 0,1 0 0 0 0,-1 0 0 0 0,1 0 0 0 0,-1 1 0 0 0,1-1 0 0 0,0 0 0 0 0,-1 0 0 0 0,1 1 0 0 0,0-1 0 0 0,0 0 0 0 0,-1 1 0 0 0,1-1 0 0 0,0 1 0 0 0,0-1 0 0 0,0 1 0 0 0,0-1 0 0 0,0 1 0 0 0,0 0 0 0 0,15-11 0 0 0,0-3 0 0 0,-3 9-16 0 0,-11 1-7 0 0,4-3-30 0 0,18 2-23 0 0,-11-2 30 0 0,-2 2-11 0 0,-1 4-12 0 0,-8 1 43 0 0,0-1-1 0 0,0 1 1 0 0,0 0-1 0 0,-1 0 0 0 0,1-1 1 0 0,0 1-1 0 0,0-1 1 0 0,-1 0-1 0 0,1 0 0 0 0,0 1 1 0 0,-1-1-1 0 0,1 0 0 0 0,-1 0 27 0 0,12-6-223 0 0,-2 6 28 0 0,1 1-28 0 0,10 0-175 0 0,-13 0 173 0 0,0 0-84 0 0,-3 0 100 0 0,0 0-44 0 0,-2 0 91 0 0,-2 0 26 0 0,0 0-9 0 0,0 0-38 0 0,-1 1-6 0 0,1-1-39 0 0,0 1-45 0 0,-1-1-49 0 0,1 1-55 0 0,-1 0-49 0 0,1 0-45 0 0,0 1-39 0 0,0-1-145 0 0,-1 1-39 0 0,2 0-176 0 0,0 2-476 0 0,-3-4 1343 0 0</inkml:trace>
  <inkml:trace contextRef="#ctx0" brushRef="#br0" timeOffset="331.66">528 97 6296 0 0,'0'0'184'0'0,"3"2"-6"0"0,7 11-78 0 0,-7-6 14 0 0,0 0 91 0 0,7-2 199 0 0,-5 3-79 0 0,4 9 67 0 0,-7-13-254 0 0,3 8 249 0 0,0-2 6 0 0,1-2-44 0 0,-3-3 250 0 0,-3 1-300 0 0,3 0-45 0 0,1 1 6 0 0,5 1 77 0 0,4-3 209 0 0,-8 6-2 0 0,0-8-270 0 0,1 0-66 0 0,2 1-52 0 0,-2 0-38 0 0,-1-2-34 0 0,6 3 109 0 0,7 6 118 0 0,-10-6-99 0 0,16 6-114 0 0,-19-10-145 0 0,1 0 45 0 0,17 1 181 0 0,-16-2-204 0 0,0-1-106 0 0,-2 1-49 0 0,0 0-86 0 0,1-1-103 0 0,-1 1-115 0 0,-4 0 178 0 0,0 0-48 0 0,0 0-41 0 0,0 0-37 0 0,1 0-127 0 0,0 0-36 0 0,3 0-1317 0 0</inkml:trace>
  <inkml:trace contextRef="#ctx0" brushRef="#br0" timeOffset="670.33">879 65 7688 0 0,'0'0'166'0'0,"0"0"29"0"0,0 2 14 0 0,0 2-44 0 0,0 22-108 0 0,0-16-12 0 0,0 1 80 0 0,0 0 70 0 0,0-1 54 0 0,0 4 139 0 0,0 26 837 0 0,0-22-751 0 0,0-2-137 0 0,0-8-210 0 0,0 0-34 0 0,-4 21 622 0 0,-4-2-56 0 0,7-24-595 0 0,-2 7 314 0 0,2 0-79 0 0,1 3 32 0 0,0 0-94 0 0,1 7 104 0 0,-3-7-49 0 0,-4 3 100 0 0,1 0-1 0 0,2 0-79 0 0,3-6-109 0 0,-1-2-52 0 0,-1 0-22 0 0,-2 2 0 0 0,-2 5 52 0 0,6-13-164 0 0,-7 22 292 0 0,-2-2 64 0 0,8-20-341 0 0,1-1-1 0 0,-1 1 1 0 0,1 0 0 0 0,-1 0 0 0 0,1 0 0 0 0,0 0 0 0 0,0 0-1 0 0,0-1 1 0 0,0 1 0 0 0,0 0 0 0 0,0 2-32 0 0,0-1 34 0 0,0 0 0 0 0,1-1 0 0 0,-2 1 0 0 0,1 0 0 0 0,0 0 0 0 0,-1 0 0 0 0,1-1 0 0 0,-1 2-34 0 0,-2 7 73 0 0,-4 9 52 0 0,1-5 20 0 0,1-7-71 0 0,4-7-57 0 0,0 1-1 0 0,0-1 1 0 0,0 1-1 0 0,0-1 1 0 0,1 1-1 0 0,-1-1 1 0 0,0 1-1 0 0,1-1 1 0 0,0 1-1 0 0,-1 0 1 0 0,1-1-1 0 0,0 1 1 0 0,0 0-1 0 0,-1 0-16 0 0,2 7 78 0 0,-1 0-15 0 0,-14 21-52 0 0,9-19-22 0 0,-6 7-138 0 0,9-15-12 0 0,2-3 64 0 0,0 0 26 0 0,0 0-34 0 0,0 0-13 0 0,0 0-34 0 0,0 0-39 0 0,0 0-43 0 0,0 0-46 0 0,0 0-45 0 0,0 0-40 0 0,0 0-37 0 0,0 0-261 0 0,0 0-60 0 0,0 0-48 0 0,0 0-34 0 0,0 0-1444 0 0,0 0-1278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35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 7688 0 0,'0'0'166'0'0,"0"0"29"0"0,0 0 14 0 0,0 2-25 0 0,0 7-149 0 0,0 12 57 0 0,0-20-38 0 0,0 1 0 0 0,0 0 0 0 0,1-1 1 0 0,-1 1-1 0 0,0 0 0 0 0,1-1 0 0 0,-1 1 0 0 0,1 0 0 0 0,0-1 0 0 0,-1 1 0 0 0,1-1 0 0 0,0 1 0 0 0,0-1 1 0 0,0 0-55 0 0,4 8 283 0 0,2 4 239 0 0,-2-2-110 0 0,-1-3-167 0 0,-3-7-201 0 0,-1 0 0 0 0,1 1-1 0 0,-1-1 1 0 0,0 0 0 0 0,1 1 0 0 0,-1-1 0 0 0,0 1-1 0 0,0-1 1 0 0,0 1 0 0 0,0 0-44 0 0,3 16 355 0 0,0-7-214 0 0,0 0-10 0 0,0-3-14 0 0,0 0 17 0 0,1-1 43 0 0,6 12 146 0 0,-6-6-177 0 0,0 3 61 0 0,7 3 51 0 0,2 5 43 0 0,-10-13-12 0 0,-3-9-246 0 0,0 1 0 0 0,0 0 0 0 0,0 0 0 0 0,1 0-1 0 0,-1-1 1 0 0,1 1 0 0 0,1 2-43 0 0,-1-3 33 0 0,0 0 0 0 0,0 0-1 0 0,0 0 1 0 0,0 0 0 0 0,0 0-1 0 0,1 0 1 0 0,-1 0 0 0 0,2 0-33 0 0,1 2 41 0 0,0 1 64 0 0,3 1 84 0 0,3 4 156 0 0,-1-1-25 0 0,-4-4-155 0 0,-2-1-79 0 0,0-1-63 0 0,0-1 197 0 0,-3-2-10 0 0,2 0-2 0 0,9 0 30 0 0,8 0 179 0 0,-17-2-263 0 0,12-9 39 0 0,-8 8-104 0 0,-5 3-80 0 0,-1 0 1 0 0,1-1-1 0 0,-1 1 0 0 0,1 0 1 0 0,-1 0-1 0 0,0 0 1 0 0,1 0-1 0 0,-1-1 1 0 0,1 1-1 0 0,-1 0 1 0 0,1 0-1 0 0,-1-1 1 0 0,0 1-1 0 0,1 0 1 0 0,-1-1-1 0 0,0 1 1 0 0,1 0-1 0 0,-1-1 0 0 0,0 1 1 0 0,0-1-1 0 0,1 1 1 0 0,-1 0-1 0 0,0-1 1 0 0,0 1-1 0 0,0-1 1 0 0,0 1-1 0 0,1-1 1 0 0,-1 1-1 0 0,0-1 1 0 0,0 1-1 0 0,0-1 1 0 0,0 1-1 0 0,0-1 0 0 0,0 1 1 0 0,0-1-1 0 0,0 1-9 0 0,2-5 180 0 0,4-4-157 0 0,0 0-1 0 0,-1 0 0 0 0,0 0 0 0 0,0-1-22 0 0,-5 10 1 0 0,9-23 10 0 0,0 1-12 0 0,-4 14 2 0 0,0-1-1 0 0,-1 1 0 0 0,1-4 0 0 0,8-15-13 0 0,5 3-55 0 0,3-9-40 0 0,-9 5-2 0 0,-9 21 104 0 0,0 1-1 0 0,1-1 1 0 0,0 1 0 0 0,0 0 0 0 0,0 0 0 0 0,5-5 6 0 0,-6 7-14 0 0,1 1 1 0 0,-1-1 0 0 0,1 1 0 0 0,-1 0 0 0 0,1 0 0 0 0,0 1-1 0 0,1-2 14 0 0,0 2-46 0 0,1-1-90 0 0,-1-5-114 0 0,-2 3 174 0 0,-2 4 58 0 0,-1 0-1 0 0,1 0 0 0 0,0 0 1 0 0,-1 0-1 0 0,1 0 0 0 0,0 0 1 0 0,0 1-1 0 0,0-1 0 0 0,0 0 1 0 0,0 1-1 0 0,0-1 0 0 0,0 1 0 0 0,0-1 1 0 0,0 1-1 0 0,0-1 0 0 0,0 1 19 0 0,5-3-142 0 0,0-1-50 0 0,-2-3-168 0 0,-4 7 331 0 0,0 0 0 0 0,1-1 0 0 0,-1 1 1 0 0,0-1-1 0 0,1 1 0 0 0,-1-1 0 0 0,0 1 1 0 0,1 0-1 0 0,-1-1 0 0 0,0 1 1 0 0,1 0-1 0 0,-1-1 0 0 0,0 1 0 0 0,1 0 1 0 0,-1 0-1 0 0,1-1 0 0 0,-1 1 0 0 0,1 0 1 0 0,-1 0-1 0 0,1 0 0 0 0,-1 0 1 0 0,1-1-1 0 0,-1 1 0 0 0,1 0 0 0 0,-1 0 1 0 0,1 0-1 0 0,-1 0 0 0 0,1 0 0 0 0,-1 0 1 0 0,1 0-1 0 0,-1 1 0 0 0,1-1 29 0 0,5 0-295 0 0,-4 0 155 0 0,-1-1-36 0 0,0 1-3 0 0,1-1-37 0 0,-1 1-41 0 0,-1-1-46 0 0,1 0-50 0 0,0 0-46 0 0,-1 0-41 0 0,1 0-36 0 0,-1-1-136 0 0,0 0-35 0 0,0-3-1418 0 0</inkml:trace>
  <inkml:trace contextRef="#ctx0" brushRef="#br0" timeOffset="484.88">720 177 3856 0 0,'0'0'83'0'0,"0"0"11"0"0,0 0 12 0 0,2 0-9 0 0,28 0-77 0 0,-22 0-13 0 0,-1 3 56 0 0,1 1 114 0 0,-2 2 67 0 0,-4-5 20 0 0,-1 0-59 0 0,1 0-53 0 0,0 0-42 0 0,0-1-25 0 0,0 0-36 0 0,3-1 25 0 0,-3 1-18 0 0,-1 0 50 0 0,10 0 636 0 0,0 0-83 0 0,0 0-72 0 0,1 0-65 0 0,1 0 33 0 0,1 0-64 0 0,1 0 39 0 0,7 0 196 0 0,-17-3-476 0 0,6-8-8 0 0,-8 9-58 0 0,1 0-87 0 0,0 2-58 0 0,1 1-38 0 0,-3 0 40 0 0,12-1 61 0 0,-14 0-101 0 0,0 0 1 0 0,0 0 0 0 0,0 0-1 0 0,0 0 1 0 0,0 0 0 0 0,0 0-1 0 0,0 0 1 0 0,0 0 0 0 0,1 0-1 0 0,-1 0 1 0 0,0 0 0 0 0,0 0 0 0 0,0 0-1 0 0,0 0 1 0 0,0 0 0 0 0,0 0-1 0 0,0 0 1 0 0,0 0 0 0 0,0 0-1 0 0,0 0 1 0 0,1 0 0 0 0,-1 0-1 0 0,0 0 1 0 0,0-1 0 0 0,0 1-1 0 0,0 0 1 0 0,0 0 0 0 0,0 0-1 0 0,0 0 1 0 0,0 0 0 0 0,0 0 0 0 0,0 0-1 0 0,0 0 1 0 0,0 0 0 0 0,0 0-1 0 0,0 0 1 0 0,0 0 0 0 0,1 0-1 0 0,-1-1 1 0 0,0 1 0 0 0,0 0-1 0 0,0 0 1 0 0,0 0 0 0 0,0 0-1 0 0,0 0 1 0 0,0 0 0 0 0,0 0 0 0 0,0 0-1 0 0,0 0 1 0 0,0 0 0 0 0,0-1-1 0 0,0 1 1 0 0,0 0 0 0 0,0 0-1 0 0,0 0 1 0 0,-1 0 0 0 0,1 0-2 0 0,0-1 4 0 0,0 1 0 0 0,0-1 1 0 0,0 1-1 0 0,0-1 0 0 0,0 1 1 0 0,0-1-1 0 0,0 1 0 0 0,1-1 1 0 0,-1 1-1 0 0,0-1 0 0 0,0 1 1 0 0,0-1-1 0 0,0 1 1 0 0,1 0-1 0 0,-1-1 0 0 0,0 1 1 0 0,0-1-1 0 0,1 1 0 0 0,-1-1 1 0 0,0 1-1 0 0,1 0 0 0 0,-1-1 1 0 0,0 1-1 0 0,1 0 0 0 0,-1-1 1 0 0,1 1-1 0 0,-1 0 0 0 0,0 0 1 0 0,1-1-1 0 0,-1 1 0 0 0,1 0 1 0 0,-1 0-1 0 0,1 0 1 0 0,-1 0-1 0 0,1 0 0 0 0,-1-1 1 0 0,1 1-1 0 0,-1 0 0 0 0,1 0 1 0 0,-1 0-1 0 0,1 0 0 0 0,0 1-4 0 0,1-1 82 0 0,1-3-2 0 0,8-10-2 0 0,-11 11-72 0 0,1 1 1 0 0,-1-1-1 0 0,1 1 0 0 0,-1 0 0 0 0,0-1 0 0 0,0 1 0 0 0,0-1 0 0 0,0 1 0 0 0,0-1 1 0 0,0 1-7 0 0,0 1 0 0 0,0-16 22 0 0,0 2 37 0 0,0 9 17 0 0,0 0-28 0 0,-2-1-17 0 0,1 6-29 0 0,1 0 1 0 0,-1-1 0 0 0,0 1 0 0 0,1 0 0 0 0,-1-1 0 0 0,0 1 0 0 0,1 0-1 0 0,-1 0 1 0 0,0 0 0 0 0,1 0 0 0 0,-1 0 0 0 0,0 0 0 0 0,0 0-1 0 0,1 0 1 0 0,-1 0-3 0 0,1 0 0 0 0,-22 0-122 0 0,15 0 98 0 0,1 0 42 0 0,5 0-12 0 0,-1 0 0 0 0,1 0-1 0 0,0 0 1 0 0,-1 0 0 0 0,1 0 0 0 0,-1 0-1 0 0,1 1 1 0 0,-1-1 0 0 0,1 1 0 0 0,-1-1-6 0 0,-2 3 32 0 0,-15 6 8 0 0,15-7-46 0 0,1 0-1 0 0,0 0 1 0 0,-1 0-1 0 0,1 1 1 0 0,0-1-1 0 0,0 1 1 0 0,0-1-1 0 0,1 1 1 0 0,-1 0-1 0 0,1 0 1 0 0,-1 0-1 0 0,1 1 7 0 0,-3 6-48 0 0,4-8 44 0 0,0 1-1 0 0,0-1 1 0 0,0 0 0 0 0,0 1 0 0 0,-1-1-1 0 0,1 0 1 0 0,-1 0 0 0 0,1 0 0 0 0,-1 0 4 0 0,-4 3 1 0 0,3-2 0 0 0,0 0 0 0 0,0-1 0 0 0,1 1 0 0 0,-1 1 0 0 0,1-1 0 0 0,0 0 0 0 0,0 0 0 0 0,0 1 0 0 0,0-1 0 0 0,1 1 0 0 0,-1 0 0 0 0,0 2-1 0 0,-9 13 40 0 0,8-15-33 0 0,0 1 1 0 0,1-1-1 0 0,-1 1 1 0 0,1-1-1 0 0,-1 3-7 0 0,2-3 11 0 0,1 0 0 0 0,-1 0 1 0 0,1 0-1 0 0,0 1 0 0 0,0 2-11 0 0,0-6 3 0 0,0 3 11 0 0,-1 0 0 0 0,1 0 0 0 0,-1 0 0 0 0,1 0 0 0 0,-1 0 0 0 0,0 0 0 0 0,-1-1 0 0 0,1 1 0 0 0,0 0 1 0 0,-1-1-1 0 0,-2 3-14 0 0,3-4 10 0 0,1 0 0 0 0,-1 0 1 0 0,0 0-1 0 0,1 0 0 0 0,-1 1 1 0 0,1-1-1 0 0,0 0 0 0 0,-1 0 0 0 0,1 0 1 0 0,0 0-1 0 0,0 1 0 0 0,1-1 1 0 0,-1 0-1 0 0,0 0 0 0 0,1 0 1 0 0,-1 0-1 0 0,1 0 0 0 0,0 2-10 0 0,6 9 107 0 0,3-1 57 0 0,-5-7-113 0 0,2 2 53 0 0,-5-5-61 0 0,0 0 0 0 0,0 0-1 0 0,0-1 1 0 0,1 1 0 0 0,-1 0 0 0 0,1-1 0 0 0,0 1-43 0 0,12 1 129 0 0,-2-4-20 0 0,-1 0-69 0 0,1-3-54 0 0,4-1-53 0 0,-11 3 49 0 0,31-3-191 0 0,-28 1 98 0 0,19-6-54 0 0,-17 6 29 0 0,-1 1-96 0 0,-5 1 69 0 0,-1 0-37 0 0,0 1-41 0 0,0 0-46 0 0,-2 0-7 0 0,0 1-44 0 0,0-1-39 0 0,0 1-34 0 0,0 0-120 0 0,0-1-34 0 0,4 1-1249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34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432 1 6592 0 0,'0'0'149'0'0,"0"0"23"0"0,0 0 11 0 0,-3 0-30 0 0,-9 0-249 0 0,1 0 119 0 0,1 0 102 0 0,1 0 82 0 0,-2 0 157 0 0,-14 0 867 0 0,15 0-777 0 0,5 0-295 0 0,0 0-36 0 0,-1 0-43 0 0,1 0-50 0 0,-6 1 143 0 0,-2 6 8 0 0,0-1-3 0 0,2-4-10 0 0,0-1 45 0 0,-2 6 43 0 0,0-1 17 0 0,2-4-32 0 0,-3 0 37 0 0,4 4-94 0 0,2-1-73 0 0,-11 4 153 0 0,6-2-101 0 0,0-5 37 0 0,7 1-32 0 0,-7 7-26 0 0,9-8-85 0 0,-2-1 42 0 0,0-1 56 0 0,6 3-59 0 0,0 8-21 0 0,0-11-74 0 0,0 0 0 0 0,0 0 0 0 0,0 0 1 0 0,0 0-1 0 0,0 0 0 0 0,0 0 0 0 0,0 0 1 0 0,0 1-1 0 0,0-1 0 0 0,0 0 0 0 0,0 0 1 0 0,0 0-1 0 0,0 0 0 0 0,0 0 1 0 0,0 0-1 0 0,0 0 0 0 0,0 0 0 0 0,0 0 1 0 0,0 0-1 0 0,0 1 0 0 0,0-1 0 0 0,0 0 1 0 0,0 0-1 0 0,0 0 0 0 0,0 0 0 0 0,0 0 1 0 0,0 0-1 0 0,0 0 0 0 0,0 0 0 0 0,0 0 1 0 0,0 0-1 0 0,0 0 0 0 0,-1 0 1 0 0,1 0-1 0 0,0 0 0 0 0,0 0 0 0 0,0 1 1 0 0,0-1-1 0 0,0 0 0 0 0,0 0 0 0 0,0 0 1 0 0,0 0-1 0 0,0 0 0 0 0,0 0 0 0 0,0 0 1 0 0,-1 0-1 0 0,1 0 0 0 0,0 0 0 0 0,0 0 1 0 0,0 0-1 0 0,0 0 0 0 0,0 0 1 0 0,0 0-1 0 0,0 0 0 0 0,0 0 0 0 0,0 0 1 0 0,-1-1-2 0 0,1 1 4 0 0,-1 0 1 0 0,0 0 0 0 0,1 0-1 0 0,-1 0 1 0 0,0 1 0 0 0,1-1 0 0 0,-1 0-1 0 0,0 0 1 0 0,1 0 0 0 0,-1 0-1 0 0,0 1 1 0 0,1-1 0 0 0,-1 0 0 0 0,0 1-1 0 0,1-1-4 0 0,-1 1 5 0 0,1 0 0 0 0,0-1-1 0 0,-1 1 1 0 0,1 0 0 0 0,0 0-1 0 0,-1 0 1 0 0,1 0 0 0 0,0-1-1 0 0,0 1 1 0 0,0 0 0 0 0,0 0-1 0 0,0 0 1 0 0,0 0 0 0 0,0 0-5 0 0,0 26 64 0 0,0 10-54 0 0,0 30 105 0 0,0-45-45 0 0,0 1 47 0 0,0-21-108 0 0,0 0 1 0 0,1 0-1 0 0,-1-1 1 0 0,0 1-1 0 0,1 0 1 0 0,-1 0 0 0 0,1-1-1 0 0,0 1 1 0 0,-1 0-1 0 0,1-1 1 0 0,0 1-1 0 0,0-1 1 0 0,0 1-10 0 0,0 0 13 0 0,0-1-1 0 0,0 1 1 0 0,0-1-1 0 0,0 1 1 0 0,-1 0-1 0 0,1-1 1 0 0,-1 1 0 0 0,1 0-1 0 0,-1 0 1 0 0,1-1-1 0 0,-1 1 1 0 0,0 0 0 0 0,0 0-13 0 0,0 38 290 0 0,0-23-132 0 0,0 3 91 0 0,0-10-83 0 0,0 2 35 0 0,0 4-17 0 0,0 5-61 0 0,0-1-64 0 0,0-3-65 0 0,0 38 115 0 0,0 14 129 0 0,0-4 121 0 0,0-32-131 0 0,0-1 35 0 0,0 1 35 0 0,0 0 38 0 0,0-31-149 0 0,1 0-145 0 0,0 0 10 0 0,-1 0-44 0 0,-1 7 7 0 0,0 6 80 0 0,4-10-23 0 0,7 6 8 0 0,-4-8-12 0 0,4-4-58 0 0,-10 1-4 0 0,16 1 56 0 0,-13-1-55 0 0,0 1 0 0 0,0-1 0 0 0,0 0 0 0 0,0 0 0 0 0,0 0 0 0 0,0-1 0 0 0,0 1 0 0 0,0-1 0 0 0,-1 0 0 0 0,1 1 0 0 0,0-1-7 0 0,26-13 67 0 0,-20 13-71 0 0,-2 2 7 0 0,-4-1-3 0 0,-1 0 0 0 0,1 0 0 0 0,-1 0 0 0 0,0-1 0 0 0,1 1 0 0 0,-1-1 0 0 0,0 0 0 0 0,1 1 0 0 0,-1-1 0 0 0,0 0 0 0 0,0 0-1 0 0,2-2 1 0 0,17-6 13 0 0,-10 5 6 0 0,24-8 33 0 0,-31 9-41 0 0,0 1-1 0 0,1 0 1 0 0,-1 1-1 0 0,1-1 1 0 0,1 0-11 0 0,32 0-25 0 0,-29 3-11 0 0,9 0-46 0 0,-16-1 65 0 0,0 0 0 0 0,0-1 0 0 0,0 1 0 0 0,0 0 0 0 0,0-1 1 0 0,0 1-1 0 0,-1-1 0 0 0,3 0 17 0 0,4-4-63 0 0,-3 2-2 0 0,0 0-34 0 0,1 1-48 0 0,2 1-59 0 0,-4 1 8 0 0,7 0-51 0 0,-7 0 117 0 0,-1 0-78 0 0,-1 0-3 0 0,1 0-63 0 0,-1 0-76 0 0,0 0-85 0 0,0 0 41 0 0,0 0-56 0 0,-1 0-51 0 0,1 0-43 0 0,0 0-159 0 0,0 0-43 0 0,0 0-192 0 0,1 0-516 0 0</inkml:trace>
  <inkml:trace contextRef="#ctx0" brushRef="#br0" timeOffset="300.42">0 592 8984 0 0,'0'0'265'0'0,"0"0"-4"0"0,1 0-194 0 0,1 0-39 0 0,-1 0-27 0 0,-1 0 0 0 0,1 0-1 0 0,-1 0 1 0 0,1-1 0 0 0,-1 1 0 0 0,1 0-1 0 0,0 0 1 0 0,-1 0 0 0 0,1 0 0 0 0,-1-1-1 0 0,1 1 1 0 0,-1 0 0 0 0,1 0-1 0 0,-1-1 1 0 0,1 1 0 0 0,-1-1 0 0 0,1 1-1 0 0,-1 0 1 0 0,1-1 0 0 0,-1 1 0 0 0,0-1-1 0 0,1 1 1 0 0,-1-1 0 0 0,1 0-1 0 0,4-5 86 0 0,0 4 11 0 0,1 2 50 0 0,-1-1-44 0 0,-1 1 42 0 0,8-5 446 0 0,-8 2-375 0 0,-1 0-89 0 0,1 1-98 0 0,-2 2 29 0 0,-1-1 1 0 0,0 1 0 0 0,1 0 0 0 0,-1-1 0 0 0,1 1 0 0 0,-1 0-1 0 0,1 0 1 0 0,-1 0 0 0 0,1 0 0 0 0,-1 0-59 0 0,1 0 66 0 0,-1 0-1 0 0,1 0 1 0 0,-1 0 0 0 0,1-1-1 0 0,-1 1 1 0 0,0 0 0 0 0,1 0 0 0 0,-1-1-1 0 0,1 1 1 0 0,-1-1-66 0 0,11-5 410 0 0,-1 2-60 0 0,0 2-58 0 0,3 1-56 0 0,-8 0-147 0 0,-1 1 1 0 0,1-1-1 0 0,-1 0 1 0 0,1 0-1 0 0,-1-1 1 0 0,2 0-90 0 0,12-4 224 0 0,2 4-42 0 0,5 1-57 0 0,10 0-21 0 0,-2 5-69 0 0,-18 1-30 0 0,11 2-7 0 0,-6-5-37 0 0,-11-2-82 0 0,6-1 54 0 0,-1 0 34 0 0,-5 1-22 0 0,-1 0-36 0 0,-1 1-58 0 0,-1-1-34 0 0,0 1-62 0 0,0 0-72 0 0,0 0-82 0 0,-4 0 74 0 0,0 0-47 0 0,0 0-44 0 0,0 1-37 0 0,1-1-133 0 0,0 1-37 0 0,7 4-1376 0 0,-11-6 1997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33.9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7920 0 0,'0'0'174'0'0,"0"0"29"0"0,0 0 13 0 0,0 0 37 0 0,0 0 130 0 0,0 0 53 0 0,3 2 11 0 0,-2-1-396 0 0,0 0-13 0 0,0 0 0 0 0,0 0 0 0 0,0 1 0 0 0,0-1-1 0 0,0 0 1 0 0,0 0 0 0 0,0 0 0 0 0,-1 1 0 0 0,1-1 0 0 0,0 0 0 0 0,-1 1-1 0 0,1 0-37 0 0,0 5 151 0 0,-1 0 54 0 0,0 4-26 0 0,0-8-17 0 0,0-1-56 0 0,0 0-92 0 0,1-1 1 0 0,-1 1 0 0 0,0-1 0 0 0,1 1 0 0 0,-1-1-1 0 0,1 1 1 0 0,-1-1 0 0 0,1 1 0 0 0,0-1 0 0 0,-1 0-1 0 0,1 1 1 0 0,0-1 0 0 0,1 1-15 0 0,3 4 28 0 0,-3-3 44 0 0,-2-3 0 0 0,1 6 80 0 0,0-1-105 0 0,-1 0-69 0 0,0 0-74 0 0,-1-1-55 0 0,1 0-75 0 0,0 0-87 0 0,0-1-97 0 0,0 0-35 0 0,-1-1-90 0 0,1 0-95 0 0,0 0-104 0 0,0 0-664 0 0,0-2-793 0 0</inkml:trace>
  <inkml:trace contextRef="#ctx0" brushRef="#br0" timeOffset="231.84">144 33 7256 0 0,'0'0'165'0'0,"0"0"22"0"0,0 0 7 0 0,0 2-23 0 0,0 1-244 0 0,0-1 52 0 0,0 1 47 0 0,0 0 41 0 0,0 2 124 0 0,0 1 76 0 0,0 14 814 0 0,0-13-677 0 0,0-3-247 0 0,0-1-46 0 0,0 0-54 0 0,0 0-64 0 0,0-3 23 0 0,0 1 1 0 0,0 0-1 0 0,0-1 0 0 0,0 1 1 0 0,0 0-1 0 0,0-1 0 0 0,0 1 1 0 0,1 0-1 0 0,-1-1 0 0 0,0 1 1 0 0,0 0-1 0 0,1-1 1 0 0,-1 1-1 0 0,0 0 0 0 0,1-1 1 0 0,-1 1-1 0 0,0-1 0 0 0,1 1 1 0 0,-1-1-1 0 0,1 1 0 0 0,-1-1 1 0 0,1 1-1 0 0,-1-1 0 0 0,1 1 1 0 0,-1-1-1 0 0,1 0-16 0 0,0 1 15 0 0,-1-1-1 0 0,1 1 1 0 0,-1-1 0 0 0,1 1-1 0 0,-1-1 1 0 0,1 0-1 0 0,-1 1 1 0 0,1 0 0 0 0,-1-1-1 0 0,1 1 1 0 0,-1-1 0 0 0,0 1-1 0 0,1 0 1 0 0,-1-1-1 0 0,0 1 1 0 0,0-1 0 0 0,1 1-1 0 0,-1 0 1 0 0,0-1 0 0 0,0 1-1 0 0,0 0 1 0 0,0 0-1 0 0,0-1 1 0 0,0 1 0 0 0,0 0-1 0 0,0-1-14 0 0,0 24 277 0 0,0-18-240 0 0,3-1 29 0 0,7 8-52 0 0,-8-7-50 0 0,-1-3-93 0 0,-1 0-96 0 0,0-2 60 0 0,0 0-42 0 0,0-1 207 0 0,0 0-250 0 0,0 1-42 0 0,0 0-396 0 0,0-1-279 0 0,0 0-642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42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10424 0 0,'0'0'233'0'0,"0"0"39"0"0,0 0 15 0 0,0 0-37 0 0,0 0-186 0 0,0 3-37 0 0,0-3-27 0 0,0 0 1 0 0,0 1-1 0 0,0-1 0 0 0,0 1 1 0 0,0-1-1 0 0,0 1 0 0 0,0-1 1 0 0,0 0-1 0 0,0 1 0 0 0,0-1 1 0 0,0 1-1 0 0,0-1 0 0 0,1 0 1 0 0,-1 1-1 0 0,0-1 1 0 0,0 1-1 0 0,1-1 0 0 0,-1 0 1 0 0,0 1-1 0 0,0-1 0 0 0,1 0 1 0 0,-1 1-1 0 0,0-1 0 0 0,1 0 1 0 0,-1 0-1 0 0,0 1 0 0 0,1-1 1 0 0,-1 0-1 0 0,0 0 0 0 0,1 0 1 0 0,-1 1-1 0 0,7 3 0 0 0,-4 3 16 0 0,0 0 60 0 0,-1-3-3 0 0,1 0 105 0 0,1 0 130 0 0,2 3 233 0 0,-1-2-148 0 0,-2-2-202 0 0,-1 0-99 0 0,-1-1-79 0 0,2 4 259 0 0,0-1-45 0 0,1 4 82 0 0,2 3 26 0 0,-5-10-259 0 0,0 0 1 0 0,-1 1-1 0 0,1-1 1 0 0,-1 0-1 0 0,0 1 1 0 0,0-1-1 0 0,0 0 1 0 0,0 1-1 0 0,0 1-76 0 0,0 0 160 0 0,0-1 78 0 0,3-1-111 0 0,4 10-11 0 0,-3 1-55 0 0,-2 20-8 0 0,-2-29-48 0 0,0 29 65 0 0,0-21-111 0 0,0-10-34 0 0,0-2-37 0 0,0 0-166 0 0,0 0 139 0 0,0 0-43 0 0,0 0-68 0 0,0 0 81 0 0,0 0-34 0 0,0 0-37 0 0,0 0-35 0 0,0 0-369 0 0,0 0 93 0 0,0 0-49 0 0,0 0-702 0 0,0 0-551 0 0,0 0-1047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384 50 7800 0 0,'0'0'174'0'0,"0"0"29"0"0,0 0 13 0 0,0-3-31 0 0,1 2-182 0 0,-1 1-1 0 0,0-1 1 0 0,-1 0-1 0 0,1 1 1 0 0,0-1-1 0 0,0 0 1 0 0,0 1-1 0 0,0-1 1 0 0,0 0-1 0 0,-1 1 1 0 0,1-1-1 0 0,0 0 1 0 0,0 1-1 0 0,-1-1 1 0 0,1 0-3 0 0,-11-4 0 0 0,6-2 56 0 0,2 3 104 0 0,-5 2 114 0 0,3-1 260 0 0,-5-4-119 0 0,7 6-299 0 0,0 0 1 0 0,0-1-1 0 0,0 1 0 0 0,0 0 0 0 0,0 1 0 0 0,0-1 1 0 0,-1 0-117 0 0,-9 1 323 0 0,0 5-13 0 0,4-1-136 0 0,-1 2 70 0 0,-3-3 41 0 0,5-3-156 0 0,6-1-93 0 0,0 1 0 0 0,0 0 0 0 0,0 0 0 0 0,0 0 0 0 0,-1 1 0 0 0,1-1 0 0 0,0 0 0 0 0,0 1 0 0 0,0-1 0 0 0,-1 1-36 0 0,-26 16 380 0 0,3-2-149 0 0,14-8-157 0 0,1-3-37 0 0,-13 6 152 0 0,21-8-172 0 0,0 0-1 0 0,0 0 1 0 0,1 1 0 0 0,-1-1 0 0 0,1 0 0 0 0,0 1-1 0 0,0 0 1 0 0,0-1 0 0 0,0 1 0 0 0,0 0-17 0 0,-5 9 33 0 0,3-6-4 0 0,0 0-1 0 0,0 0 0 0 0,-1 0 1 0 0,-3 4-29 0 0,-12 16 89 0 0,8-10-53 0 0,-1-5-9 0 0,7 13 47 0 0,0-11-30 0 0,5-11-42 0 0,0-1 0 0 0,0 0 0 0 0,1 1 0 0 0,-1-1 0 0 0,0 1 0 0 0,1-1 0 0 0,-1 1 0 0 0,1-1 0 0 0,0 1 0 0 0,-1 0 0 0 0,1-1 0 0 0,0 1 0 0 0,0-1-2 0 0,0 19 1 0 0,0 23 62 0 0,3-28-63 0 0,-1-10 0 0 0,0 1 0 0 0,1-1 0 0 0,-1 0 0 0 0,1 0 0 0 0,1 1 0 0 0,9-1 0 0 0,-10-3 0 0 0,0 0 0 0 0,-1 0 0 0 0,1 0 0 0 0,-1 0 0 0 0,1 1 0 0 0,-1-1 0 0 0,1 2 0 0 0,-1-2 0 0 0,0 1 0 0 0,0-1 0 0 0,0 0 0 0 0,1 1 0 0 0,-1-1 0 0 0,1 0 0 0 0,0 0 0 0 0,-1-1 0 0 0,1 1 0 0 0,3 1 0 0 0,-1-2 0 0 0,1-1 0 0 0,-1 1 0 0 0,1-1 0 0 0,0 1 0 0 0,3-2 0 0 0,-3 1 0 0 0,-1 0 0 0 0,1 0 0 0 0,-1 1 0 0 0,1-1 0 0 0,3 2 0 0 0,6 4 0 0 0,-11-5 0 0 0,-1 0 0 0 0,1 0 0 0 0,-1 0 0 0 0,1 0 0 0 0,-1 0 0 0 0,1-1 0 0 0,-1 1 0 0 0,1-1 0 0 0,0 0 0 0 0,-1 0 0 0 0,1 0 0 0 0,0 0 0 0 0,-1-1 0 0 0,1 0 0 0 0,-1 0 0 0 0,1 1 0 0 0,-1-2 0 0 0,0 1 0 0 0,1 0 0 0 0,11-5 0 0 0,12 1 10 0 0,-6-6 33 0 0,-8 8-34 0 0,-10 2-9 0 0,-1 1 0 0 0,0-1 0 0 0,1 1 0 0 0,-1-1 1 0 0,0 0-1 0 0,0 0 0 0 0,1 0 0 0 0,-1 0 0 0 0,0 0 0 0 0,0 0 0 0 0,0-1 0 0 0,0 1 0 0 0,0-1 1 0 0,-1 0-1 0 0,7-5-1 0 0,-5 3-2 0 0,0 1 1 0 0,0-1-1 0 0,1 1 1 0 0,0 0-1 0 0,-1 1 1 0 0,1-1 2 0 0,7-2-52 0 0,-9 4 33 0 0,1 0 1 0 0,-1 0-1 0 0,0 0 1 0 0,0-1 0 0 0,0 1-1 0 0,0 0 1 0 0,0-1 0 0 0,0 0-1 0 0,0 0 19 0 0,4-3-48 0 0,-2 1 8 0 0,-1 1 0 0 0,0 0 0 0 0,0-1 0 0 0,0 1 0 0 0,0-3 40 0 0,7-16-174 0 0,-6 11 117 0 0,3-7-38 0 0,-5 1-25 0 0,-2 16 104 0 0,0-1 0 0 0,1 1 0 0 0,-1-1-1 0 0,0 0 1 0 0,1 1 0 0 0,-1-1 0 0 0,1 0 0 0 0,-1 1 0 0 0,1-1 0 0 0,0 1 0 0 0,-1-1 0 0 0,1 1 0 0 0,1-1 16 0 0,5-12-134 0 0,-6 0 13 0 0,-1-5 4 0 0,0 4-3 0 0,0 1-29 0 0,0 1-61 0 0,0 12 192 0 0,0 0 0 0 0,0 0 1 0 0,0 1-1 0 0,0-1 0 0 0,0 0 1 0 0,1 0-1 0 0,-1 1 0 0 0,0-1 1 0 0,0 0-1 0 0,1 0 0 0 0,-1 1 1 0 0,0-1-1 0 0,0 0 0 0 0,1 1 1 0 0,-1-1-1 0 0,1 1 0 0 0,-1-1 1 0 0,1 0-1 0 0,-1 1 0 0 0,1-1 1 0 0,-1 1-1 0 0,1-1 0 0 0,0 1 1 0 0,-1-1-1 0 0,1 1 18 0 0,0 0-16 0 0,-1-1 0 0 0,0 1 0 0 0,1 0 1 0 0,-1-1-1 0 0,1 1 0 0 0,-1 0 0 0 0,1-1 0 0 0,-1 1 1 0 0,0-1-1 0 0,1 1 0 0 0,-1-1 0 0 0,0 1 0 0 0,1-1 1 0 0,-1 1-1 0 0,0-1 0 0 0,0 1 0 0 0,1-1 0 0 0,-1 0 0 0 0,0 1 1 0 0,0-1-1 0 0,0 1 0 0 0,0-1 0 0 0,0 0 0 0 0,0 0 16 0 0,0-1-205 0 0,0 2 21 0 0,0 0 7 0 0,0 0-2 0 0,0 0-12 0 0,0 0-7 0 0,0 0-2 0 0,0 0 12 0 0,0 2 52 0 0,0 0 111 0 0,1 0-1 0 0,-1 0 1 0 0,1 0 0 0 0,-1-1 0 0 0,1 1 0 0 0,0 0-1 0 0,-1-1 1 0 0,1 1 0 0 0,0 0 0 0 0,0-1 0 0 0,1 2 25 0 0,0 1-28 0 0,1 0 34 0 0,-3-2-12 0 0,1-1 0 0 0,-1 1-1 0 0,1 0 1 0 0,-1 0 0 0 0,1 0 0 0 0,-1 0-1 0 0,0 0 1 0 0,0 0 0 0 0,0 0 0 0 0,0 0-1 0 0,-1 1 7 0 0,1-1-5 0 0,0 0-1 0 0,0 0 1 0 0,0 0-1 0 0,0 0 1 0 0,0 0-1 0 0,0 0 1 0 0,0-1-1 0 0,1 1 1 0 0,-1 0-1 0 0,1 0 1 0 0,0 1 5 0 0,4 5-31 0 0,1 4-12 0 0,-4 0 57 0 0,-2-11-3 0 0,0 1-1 0 0,1 0 1 0 0,-1-1 0 0 0,0 1 0 0 0,0-1 0 0 0,1 1-1 0 0,-1 0 1 0 0,1-1 0 0 0,0 1 0 0 0,-1-1 0 0 0,1 1-1 0 0,0-1 1 0 0,1 1-11 0 0,-1 0 12 0 0,0 0-1 0 0,0-1 0 0 0,0 1 1 0 0,0 0-1 0 0,-1 0 0 0 0,1 0 1 0 0,0 0-1 0 0,-1 0 0 0 0,0-1 1 0 0,1 1-1 0 0,-1 0 0 0 0,0 0 1 0 0,0 2-12 0 0,0 0 19 0 0,1 0 0 0 0,-1-1 0 0 0,1 1 0 0 0,-1 0 0 0 0,1-1 0 0 0,1 3-19 0 0,2 4 94 0 0,0-1-1 0 0,1 1 0 0 0,1 0-93 0 0,8 16 177 0 0,-7-7-88 0 0,-1 8 7 0 0,0-14-34 0 0,-5-12-52 0 0,0 1-1 0 0,0-1 0 0 0,0 1 0 0 0,-1-1 0 0 0,1 0 1 0 0,-1 1-1 0 0,1 0 0 0 0,-1-1 0 0 0,0 1 1 0 0,1-1-1 0 0,-1 1 0 0 0,0 0 0 0 0,0-1-9 0 0,0 0 3 0 0,0-1-1 0 0,0 0 0 0 0,0 1 1 0 0,-1-1-1 0 0,1 0 0 0 0,0 1 1 0 0,0-1-1 0 0,0 1 1 0 0,0-1-1 0 0,0 0 0 0 0,0 1 1 0 0,0-1-1 0 0,0 1 0 0 0,0-1 1 0 0,0 0-1 0 0,1 1 0 0 0,-1-1 1 0 0,0 1-1 0 0,0-1 0 0 0,0 0 1 0 0,0 1-1 0 0,1-1 1 0 0,-1 0-1 0 0,0 1 0 0 0,0-1 1 0 0,1 0-1 0 0,-1 1 0 0 0,0-1 1 0 0,0 0-1 0 0,1 0 0 0 0,-1 1-2 0 0,7 5 65 0 0,2 8 25 0 0,1-1-92 0 0,-7-10-78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43.0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7792 0 0,'0'0'230'0'0,"0"-3"-16"0"0,0-7-105 0 0,0 7 52 0 0,0 1-34 0 0,0-2 44 0 0,0 2-76 0 0,0-1 7 0 0,0 1-14 0 0,0-1 335 0 0,1 3-181 0 0,1-3-116 0 0,2-1-47 0 0,5-5-14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42.0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0 128 7312 0 0,'0'0'165'0'0,"0"0"22"0"0,0 0 9 0 0,0 0-55 0 0,0 0 3 0 0,0 0 62 0 0,0 0 185 0 0,0 0 343 0 0,0 0 30 0 0,0 0-314 0 0,0 0-180 0 0,0 0-41 0 0,0 0 59 0 0,0 0 139 0 0,0 0-13 0 0,0 0-15 0 0,0 3-47 0 0,0 6 34 0 0,0 1-50 0 0,0 1-44 0 0,0 1-40 0 0,0 5 59 0 0,0 1-67 0 0,0-1-51 0 0,0-2-39 0 0,0-12-117 0 0,0 1-1 0 0,1-1 1 0 0,-1 1 0 0 0,1-1-1 0 0,-1 0 1 0 0,1 1 0 0 0,1 2-37 0 0,7 12 208 0 0,-5-3-18 0 0,-5 6-26 0 0,0-12-86 0 0,1 4 53 0 0,0-3-37 0 0,0 15 98 0 0,0-23-171 0 0,0 0-1 0 0,0-1 1 0 0,1 1-1 0 0,-1 0 1 0 0,0-1-1 0 0,1 1 1 0 0,-1 0-1 0 0,1-1 1 0 0,-1 1-1 0 0,1-1 1 0 0,0 1-1 0 0,-1 0 1 0 0,1-1-1 0 0,0 1-20 0 0,6 10 123 0 0,-5 3-34 0 0,-3 2 41 0 0,0-13-87 0 0,1 1-1 0 0,0-1 0 0 0,0 0 1 0 0,0 0-1 0 0,0 0 1 0 0,1 0-1 0 0,0 0 1 0 0,-1 0-1 0 0,1 0 1 0 0,1 1-43 0 0,3 3 54 0 0,-4-7-46 0 0,0 0 0 0 0,0 1 1 0 0,0-1-1 0 0,-1 1 0 0 0,1-1 1 0 0,0 1-1 0 0,-1 0 0 0 0,1-1 0 0 0,-1 1 1 0 0,1 0-1 0 0,-1-1 0 0 0,0 1 1 0 0,0 0-1 0 0,0-1 0 0 0,0 2-8 0 0,0 61 204 0 0,0-53-208 0 0,0-9-35 0 0,0-2-46 0 0,0 0-25 0 0,0 0-105 0 0,0 0-194 0 0,0 0 224 0 0,0 0-34 0 0,0 0-68 0 0,0 0 96 0 0,0 0-36 0 0,0 0-41 0 0,0 0-36 0 0,0 0-405 0 0,0 0 104 0 0,0-1-52 0 0,0 0-767 0 0,0-4-598 0 0,0-4-1141 0 0</inkml:trace>
  <inkml:trace contextRef="#ctx0" brushRef="#br0" timeOffset="351.1">64 32 7512 0 0,'0'0'166'0'0,"0"0"29"0"0,0 0 13 0 0,0-2-29 0 0,0-5-125 0 0,0 3 21 0 0,0 2 77 0 0,0 1 175 0 0,0 0-34 0 0,0-1-64 0 0,0 1-55 0 0,0 0-47 0 0,0-1-31 0 0,0 1-36 0 0,0-2 77 0 0,0 1 8 0 0,1 0 232 0 0,1 1-155 0 0,2 1-41 0 0,3 0 36 0 0,-5 0 94 0 0,1 0-20 0 0,10 0-25 0 0,0 0-80 0 0,-7 3-40 0 0,-2 1-91 0 0,-1 0-12 0 0,1 0 1 0 0,0 0-1 0 0,0-1 1 0 0,0 0-1 0 0,2 2-43 0 0,5-1 91 0 0,-10-3-82 0 0,0-1 0 0 0,1 0 0 0 0,-1 1-1 0 0,0-1 1 0 0,0 1 0 0 0,0-1 0 0 0,0 1 0 0 0,0 0-1 0 0,0-1 1 0 0,0 1 0 0 0,0 0 0 0 0,0 0 0 0 0,-1 0-1 0 0,1 0 1 0 0,0 0 0 0 0,0 0 0 0 0,-1 0 0 0 0,1 0-9 0 0,7 12 101 0 0,4-2-18 0 0,0 0-17 0 0,1 6 41 0 0,-3-3 3 0 0,5 0 40 0 0,-10-10-95 0 0,1 0 0 0 0,-1 0 1 0 0,0 1-1 0 0,0-1 0 0 0,2 5-55 0 0,5 6 89 0 0,2 3-53 0 0,6 2-33 0 0,-6-7-8 0 0,0 0 5 0 0,-8-8 0 0 0,-1 1 0 0 0,1-1 0 0 0,-1 1 0 0 0,0 1 0 0 0,2 2 0 0 0,10 15-33 0 0,-5-8-55 0 0,1-1 1 0 0,9 7 87 0 0,-8-6-73 0 0,-4 0 48 0 0,-7-11 29 0 0,1 1-1 0 0,-1-1 1 0 0,2 1-1 0 0,-1-1 1 0 0,1 0-4 0 0,-4-4 5 0 0,0 0-1 0 0,0 0 1 0 0,1 0-1 0 0,-1 1 1 0 0,0-1-1 0 0,0 0 1 0 0,0 0-1 0 0,0 1 0 0 0,0-1 1 0 0,-1 1-1 0 0,1-1 1 0 0,0 1-1 0 0,-1-1 0 0 0,1 1 1 0 0,-1-1-1 0 0,1 1 1 0 0,-1-1-1 0 0,0 1 1 0 0,1 0-1 0 0,-1-1 0 0 0,0 1 1 0 0,0 0-1 0 0,0-1-4 0 0,2 18 70 0 0,9 8 84 0 0,-10-26-140 0 0,-1 1-1 0 0,1 0 1 0 0,-1 0-1 0 0,1 0 0 0 0,-1 0 1 0 0,0 0-1 0 0,0 0 1 0 0,0 0-1 0 0,0 0 1 0 0,0-1-1 0 0,0 1 1 0 0,0 0-1 0 0,-1 0 0 0 0,1 0 1 0 0,-1 1-14 0 0,-10 22 148 0 0,10-23-126 0 0,-3 7 110 0 0,1-2-49 0 0,0-2-35 0 0,-2 2-7 0 0,2-3 5 0 0,-11 4 131 0 0,9 5 6 0 0,3-9-146 0 0,-1-1 1 0 0,1 1 0 0 0,-1-1 0 0 0,0 0 0 0 0,0 0-1 0 0,0 0 1 0 0,0-1 0 0 0,0 1 0 0 0,-1-1 0 0 0,-1 1-38 0 0,-20 10 162 0 0,7-5-33 0 0,3 1-53 0 0,10-6-56 0 0,1-1-1 0 0,0 0 1 0 0,0 1-1 0 0,-1-1 1 0 0,-1 0-20 0 0,-18 1 107 0 0,20-3-90 0 0,0 1 0 0 0,0-1 0 0 0,0 1 0 0 0,0 0 0 0 0,0 0 0 0 0,0 0 0 0 0,1 1 0 0 0,-1-1 0 0 0,0 1 0 0 0,-2 2-17 0 0,4-4 10 0 0,0 1 0 0 0,0 0 0 0 0,0-1 1 0 0,1 1-1 0 0,-1-1 0 0 0,0 0 1 0 0,0 1-1 0 0,-2-1-10 0 0,-14-1 45 0 0,10 0-26 0 0,-18 1-76 0 0,10 0-10 0 0,6 0-8 0 0,0 0-35 0 0,0 0-43 0 0,-1 0-53 0 0,6 0 59 0 0,-3-3-81 0 0,7 2 125 0 0,0-1-44 0 0,1 0 6 0 0,-1 1-36 0 0,1-1-43 0 0,0 0-49 0 0,0 1-241 0 0,0 0-119 0 0,0 1 92 0 0,-1-1-44 0 0,-1 1-679 0 0,-2 0-529 0 0,-5 0-1007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48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66 6992 0 0,'0'0'157'0'0,"0"0"23"0"0,0 0 12 0 0,3 0-27 0 0,-3 0-162 0 0,1 0-1 0 0,0 0 0 0 0,-1 0 0 0 0,1 0 1 0 0,0 0-1 0 0,-1 0 0 0 0,1 0 0 0 0,0-1 0 0 0,-1 1 1 0 0,1 0-1 0 0,0 0 0 0 0,-1-1 0 0 0,1 1 1 0 0,0 0-1 0 0,-1-1-2 0 0,3-5 11 0 0,-1-1 40 0 0,3 1 51 0 0,1-1 115 0 0,-6 7-217 0 0,2-2 229 0 0,-1 0-62 0 0,0 0-50 0 0,-1 0-41 0 0,0-1-25 0 0,-1-1 10 0 0,1 3-3 0 0,0 1 2 0 0,0 0-53 0 0,0 0 0 0 0,0-1 0 0 0,0 1 1 0 0,0 0-1 0 0,0 0 0 0 0,0 0 0 0 0,0 0 0 0 0,0 0 1 0 0,0 0-1 0 0,0 0 0 0 0,0 0 0 0 0,0 0 0 0 0,0 0 1 0 0,0-1-1 0 0,0 1 0 0 0,0 0 0 0 0,0 0 0 0 0,0 0 1 0 0,0 0-1 0 0,0 0 0 0 0,0 0 0 0 0,0 0 0 0 0,0 0 1 0 0,0 0-1 0 0,0 0 0 0 0,0-1 0 0 0,0 1 0 0 0,0 0 1 0 0,0 0-1 0 0,0 0 0 0 0,0 0 0 0 0,0 0 0 0 0,0 0 1 0 0,1 0-1 0 0,-1 0 0 0 0,0 0 0 0 0,0 0 1 0 0,0 0-1 0 0,0 0 0 0 0,0 0 0 0 0,0 0 0 0 0,0 0 1 0 0,0 0-1 0 0,0 0 0 0 0,0 0 0 0 0,0 0 0 0 0,1 0 1 0 0,-1 0-1 0 0,0 0 0 0 0,0 0 0 0 0,0 0 0 0 0,0 0 1 0 0,0 0-1 0 0,0 0 0 0 0,0 0 0 0 0,0 0 0 0 0,0 0-7 0 0,2 0 1 0 0,0 0 63 0 0,-1 0 57 0 0,0-1 49 0 0,1 1 89 0 0,-2 0 46 0 0,1-1 106 0 0,-1 0 248 0 0,-1-1-15 0 0,1 1-260 0 0,-1 0-112 0 0,0 0-55 0 0,0 0-90 0 0,0 0-55 0 0,0 1-63 0 0,0-1-71 0 0,0 0-87 0 0,0 0-96 0 0,-1-1 409 0 0,0 1-45 0 0,-2 0 18 0 0,-3 2-21 0 0,6-1-73 0 0,-6 1 182 0 0,1 0-67 0 0,-2 2-17 0 0,2 1-74 0 0,-6 1 9 0 0,1-3 57 0 0,0 1-25 0 0,6 2-59 0 0,5-4-46 0 0,-1-1-1 0 0,1 1 1 0 0,-1-1-1 0 0,1 1 0 0 0,-1-1 1 0 0,1 1-1 0 0,-1-1 1 0 0,1 1-1 0 0,-1-1 0 0 0,1 1 1 0 0,-1-1-1 0 0,1 0 1 0 0,-1 1-1 0 0,0-1 0 0 0,1 0 1 0 0,-1 0-1 0 0,0 1 0 0 0,1-1 1 0 0,-1 0-1 0 0,0 0 1 0 0,1 0-1 0 0,-1 0 0 0 0,0 0 1 0 0,0 0-1 0 0,1 0 1 0 0,-1 0-3 0 0,-1 0 1 0 0,1 0-1 0 0,-1 0 1 0 0,0 1 0 0 0,1-1 0 0 0,-1 0 0 0 0,0 1 0 0 0,1-1 0 0 0,-1 1 0 0 0,1 0 0 0 0,-1 0 0 0 0,1-1 0 0 0,-1 1 0 0 0,1 0 0 0 0,-1 0-1 0 0,-6 4 9 0 0,-5 1 34 0 0,7 4-32 0 0,-7-4-11 0 0,-3 7 0 0 0,12-8 0 0 0,-1-2 0 0 0,-18 8 0 0 0,22-11 0 0 0,0 1 0 0 0,0 0 0 0 0,-1 0 0 0 0,1-1 0 0 0,0 1 0 0 0,0 0 0 0 0,0 0 0 0 0,0 0 0 0 0,1 1 0 0 0,-1-1 0 0 0,0 0 0 0 0,0 1 0 0 0,-1 2 0 0 0,1 2 0 0 0,1 16 0 0 0,0-16-1 0 0,0-4 0 0 0,0 0 0 0 0,-1-1 0 0 0,1 1 0 0 0,0 0 0 0 0,0-1 0 0 0,1 1 0 0 0,-1 0 0 0 0,0-1 0 0 0,1 1 0 0 0,-1 0 1 0 0,1-1-1 0 0,0 2 1 0 0,9 2-48 0 0,-4 9 36 0 0,7 2 1 0 0,3-3-32 0 0,-11-11 37 0 0,-4-1 6 0 0,-1-1 0 0 0,1 0 0 0 0,0 0 0 0 0,-1 1-1 0 0,1-1 1 0 0,0 0 0 0 0,-1 1 0 0 0,1-1 0 0 0,-1 1-1 0 0,1-1 1 0 0,-1 1 0 0 0,1-1 0 0 0,-1 1 0 0 0,1-1-1 0 0,-1 1 1 0 0,0-1 0 0 0,1 1 0 0 0,-1 0 0 0 0,0-1 0 0 0,1 1-1 0 0,-1 0 1 0 0,0 0 0 0 0,3 4 0 0 0,-3-4 0 0 0,1 0 0 0 0,0 0 0 0 0,0 0 0 0 0,0 0 0 0 0,0 0 0 0 0,0 0 0 0 0,0 0 0 0 0,0 0 0 0 0,0 0 0 0 0,0 0 0 0 0,1-1 0 0 0,-1 1 0 0 0,0 0 0 0 0,1-1 0 0 0,0 1 0 0 0,0 0 0 0 0,0-1 0 0 0,0 1 0 0 0,0 0 0 0 0,0 0 0 0 0,0 1 0 0 0,0-1 0 0 0,-1 0 0 0 0,1 1 0 0 0,0-1 0 0 0,-1 1 0 0 0,1-1 0 0 0,0 3 0 0 0,1 1 0 0 0,-3-5 0 0 0,0 1 0 0 0,0 0 0 0 0,1-1 0 0 0,-1 1 0 0 0,0-1 0 0 0,1 1 0 0 0,-1 0 0 0 0,1-1 0 0 0,-1 1 0 0 0,1-1 0 0 0,-1 1 0 0 0,1-1 0 0 0,-1 1 0 0 0,1-1 0 0 0,-1 1 0 0 0,1-1 0 0 0,-1 0 0 0 0,1 1 0 0 0,0-1 0 0 0,-1 0 0 0 0,1 0 0 0 0,0 1 0 0 0,4 1 0 0 0,8 9 12 0 0,-9-6 38 0 0,-3 1-36 0 0,0-1-4 0 0,-1-5-5 0 0,1 1 0 0 0,-1-1 0 0 0,1 0-1 0 0,0 0 1 0 0,-1 1 0 0 0,1-1 0 0 0,0 0 0 0 0,-1 0-1 0 0,1 0 1 0 0,0 1 0 0 0,-1-1 0 0 0,1 0 0 0 0,0 0-1 0 0,0 0 1 0 0,-1 0-5 0 0,0 0 0 0 0,3 0 98 0 0,-3 0 59 0 0,3 2 6 0 0,-3-2-161 0 0,9 12 135 0 0,-8-12-131 0 0,-1 1 1 0 0,0-1 0 0 0,0 0-1 0 0,1 1 1 0 0,-1-1-1 0 0,0 1 1 0 0,0-1 0 0 0,1 1-1 0 0,-1-1 1 0 0,0 1-1 0 0,0-1 1 0 0,0 1 0 0 0,0-1-1 0 0,0 1 1 0 0,0-1-1 0 0,0 1 1 0 0,0-1 0 0 0,0 1-1 0 0,0-1 1 0 0,0 1-1 0 0,0-1 1 0 0,0 1 0 0 0,0-1-1 0 0,0 1 1 0 0,0-1-1 0 0,-1 1 1 0 0,1-1 0 0 0,0 1-1 0 0,0-1 1 0 0,-1 1-7 0 0,-12 4 251 0 0,10-3-238 0 0,-1 1 72 0 0,0 1 45 0 0,-6 5 235 0 0,5-3-190 0 0,2-3-115 0 0,-1-1 26 0 0,1 0-45 0 0,-6-3-41 0 0,6 0 17 0 0,-21 1 66 0 0,-32 0 47 0 0,55 1-130 0 0,1-1 1 0 0,-1 0-1 0 0,0 0 1 0 0,1-1-1 0 0,-1 1 1 0 0,0 0-1 0 0,1 0 0 0 0,-1 0 1 0 0,0 0-1 0 0,1 0 1 0 0,-1-1-1 0 0,0 1 1 0 0,1 0-1 0 0,-1-1 0 0 0,0 1 1 0 0,1 0-1 0 0,-1-1 1 0 0,1 1-1 0 0,-1-1 1 0 0,1 1-1 0 0,-1-1 1 0 0,1 1-1 0 0,-1-1 0 0 0,1 1 1 0 0,0-1-1 0 0,-1 0 0 0 0,1 1 0 0 0,-1-1 0 0 0,1 1 0 0 0,0-1 0 0 0,-1 1 0 0 0,1-1 0 0 0,-1 1 0 0 0,1-1 0 0 0,-1 1 0 0 0,1-1 0 0 0,-1 1 0 0 0,0 0 0 0 0,1-1 0 0 0,-1 1 0 0 0,0 0 0 0 0,1-1 0 0 0,-1 1 0 0 0,1 0 0 0 0,-1 0 0 0 0,0 0 0 0 0,0-1 0 0 0,1 1 0 0 0,-1 0 0 0 0,0 0 0 0 0,1 0 0 0 0,-1 0 0 0 0,0 0 0 0 0,-21 0-4 0 0,15 0-45 0 0,4 0-63 0 0,1-2-53 0 0,-12-9-236 0 0,13 11 358 0 0,-1-1 0 0 0,1 1 0 0 0,0-1 0 0 0,-1 1 0 0 0,1 0 0 0 0,-1 0 0 0 0,1-1 1 0 0,-1 1-1 0 0,1 0 0 0 0,-1 0 43 0 0,2 0 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50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0 137 6000 0 0,'0'0'174'0'0,"3"0"-7"0"0,1-1-142 0 0,-4 1-27 0 0,7 5 24 0 0,11 4 53 0 0,-10-7 110 0 0,0-1 65 0 0,-6-2-193 0 0,-1 1 0 0 0,1 1 0 0 0,-1-1 0 0 0,1 0 0 0 0,-1 0 0 0 0,1 0 0 0 0,-1 1 0 0 0,0-1 0 0 0,1 1 0 0 0,-1-1-57 0 0,7 5 282 0 0,3 1 119 0 0,2-3 79 0 0,7-3 151 0 0,-4 0-224 0 0,-1 0-60 0 0,0-1-75 0 0,-4-1-90 0 0,3-5 99 0 0,-5 3-26 0 0,3 2 53 0 0,-5 2-117 0 0,-5 0-127 0 0,1 0 0 0 0,-1 0 0 0 0,0 0 0 0 0,0 0 0 0 0,0 0 0 0 0,1 0 0 0 0,-1-1 0 0 0,0 1 1 0 0,0-1-1 0 0,1 0-64 0 0,-3 1 3 0 0,11-6 266 0 0,17-10 489 0 0,-22 11-540 0 0,-3 3 21 0 0,-3 2-110 0 0,0-6 0 0 0,1 2-55 0 0,1 2-38 0 0,1-1-40 0 0,4-1 23 0 0,-6 3-15 0 0,-1 0 1 0 0,0 1-1 0 0,1-1 0 0 0,-1 0 0 0 0,0 0 0 0 0,1 0 1 0 0,-1 1-1 0 0,0-1 0 0 0,0 0 0 0 0,0 0 0 0 0,0 0 1 0 0,0 0-1 0 0,0 0 0 0 0,0 0-4 0 0,0-9 10 0 0,0-12-69 0 0,0 21 62 0 0,0 1 0 0 0,0-1 1 0 0,0 1-1 0 0,0-1 1 0 0,0 1-1 0 0,0-1 1 0 0,0 1-1 0 0,0-1 1 0 0,0 1-1 0 0,0-1 0 0 0,0 1 1 0 0,0-1-1 0 0,0 1 1 0 0,0-1-1 0 0,-1 1 1 0 0,1-1-1 0 0,0 1 1 0 0,0-1-1 0 0,0 1 0 0 0,-1 0 1 0 0,1-1-1 0 0,0 1 1 0 0,-1-1-1 0 0,1 1 1 0 0,0 0-1 0 0,-1-1 1 0 0,1 1-1 0 0,-1 0 1 0 0,1-1-1 0 0,0 1 0 0 0,-1 0 1 0 0,0 0-4 0 0,-5-5 58 0 0,0-6 15 0 0,-4 6-58 0 0,5-2-15 0 0,5 7 0 0 0,0 0 0 0 0,-1-1 0 0 0,1 1 0 0 0,0-1 0 0 0,0 1 0 0 0,-1-1 0 0 0,1 1 0 0 0,0 0 0 0 0,-1-1 0 0 0,1 1 0 0 0,-1 0 0 0 0,1-1 0 0 0,0 1 0 0 0,-1 0 0 0 0,1 0 0 0 0,-1-1 0 0 0,1 1 0 0 0,-1 0 0 0 0,1 0 0 0 0,-1 0 0 0 0,1 0 0 0 0,-1-1 0 0 0,1 1 0 0 0,-1 0 0 0 0,1 0 0 0 0,-1 0 0 0 0,1 0 0 0 0,-1 0 0 0 0,1 0 0 0 0,-1 0 0 0 0,1 1 0 0 0,-1-1 0 0 0,-15 0 0 0 0,15 0 0 0 0,-1 0 0 0 0,1 0 0 0 0,-1 0 0 0 0,1 0 0 0 0,-1-1 0 0 0,1 1 0 0 0,-1 0 0 0 0,1-1 0 0 0,0 1 0 0 0,-1-1 0 0 0,1 1-1 0 0,0-1 1 0 0,0 0 0 0 0,1 1-1 0 0,-1-1 1 0 0,0 1 0 0 0,0-1 0 0 0,0 1-1 0 0,0 0 1 0 0,0-1 0 0 0,0 1-1 0 0,0 0 1 0 0,0-1 0 0 0,0 1 0 0 0,0 0-1 0 0,0 0 1 0 0,1 0 0 0 0,-1 0-1 0 0,0 0 1 0 0,0 0 0 0 0,0 0-1 0 0,0 0 1 0 0,0 1 0 0 0,0-1 0 0 0,0 0-1 0 0,0 1 1 0 0,0-1 0 0 0,0 0-1 0 0,0 1 1 0 0,0-1 0 0 0,1 1-1 0 0,-1-1 1 0 0,-1 2 0 0 0,1-2-1 0 0,-15 3-39 0 0,15-4 39 0 0,1 1 0 0 0,-1 0 0 0 0,0 0 0 0 0,0 0 0 0 0,0 0 0 0 0,0 1 1 0 0,0-1-1 0 0,1 0 0 0 0,-1 0 0 0 0,0 0 0 0 0,0 1 0 0 0,0-1 0 0 0,1 0 0 0 0,-1 1 1 0 0,0-1 0 0 0,-5 11 0 0 0,-7-6-12 0 0,-3 9-52 0 0,8-7 27 0 0,5-4 27 0 0,0 0 1 0 0,-1 1 0 0 0,1-1 0 0 0,0 1 0 0 0,1 0 0 0 0,-1 0 9 0 0,-9 20 39 0 0,8-16-5 0 0,-1 5 45 0 0,-2-9-25 0 0,7-3-50 0 0,-1-1 1 0 0,1 0-1 0 0,-1 0 1 0 0,1 1 0 0 0,-1-1-1 0 0,1 0 1 0 0,0 1-1 0 0,-1-1 1 0 0,1 0 0 0 0,0 1-1 0 0,-1-1 1 0 0,1 1-1 0 0,0-1 1 0 0,-1 0 0 0 0,1 1-1 0 0,0-1 1 0 0,0 1-1 0 0,-1-1 1 0 0,1 1 0 0 0,0-1-1 0 0,0 1 1 0 0,0-1-1 0 0,0 1 1 0 0,0-1 0 0 0,0 1-1 0 0,0-1 1 0 0,0 1-1 0 0,0-1 1 0 0,0 1 0 0 0,0-1-1 0 0,0 1 1 0 0,0 0-5 0 0,0 60 511 0 0,3-56-383 0 0,7 11 16 0 0,0 3-35 0 0,-1-11-106 0 0,2-3-3 0 0,-9-4 0 0 0,0 0 0 0 0,1 0 0 0 0,-1 0 0 0 0,0 0 0 0 0,0 1 0 0 0,0-1 0 0 0,0 1 0 0 0,0-1 0 0 0,0 1 0 0 0,0 0-1 0 0,0 0 1 0 0,0-1-1 0 0,0 1 1 0 0,0-1 0 0 0,0 0-1 0 0,1 1 1 0 0,-1-1-1 0 0,0 0 1 0 0,1 0 0 0 0,-1-1-1 0 0,0 1 1 0 0,1 0 0 0 0,-1-1-1 0 0,1 0 1 0 0,21 2-5 0 0,-6-3 41 0 0,5 0 97 0 0,-17 1-96 0 0,-1-1-1 0 0,1 0 1 0 0,0 0-1 0 0,0 0 1 0 0,-1-1-1 0 0,1 0 1 0 0,-1 0-1 0 0,0-1 1 0 0,1 1 0 0 0,-1-1-37 0 0,8-3-153 0 0,20-4-316 0 0,-31 10 452 0 0,5-2-81 0 0,-3 0 5 0 0,0 0-16 0 0,-1 1-38 0 0,0-1-11 0 0,0 1-40 0 0,0-1-43 0 0,-1 0-51 0 0,0 1-53 0 0,1-1-50 0 0,-1 1-44 0 0,0-1-39 0 0,0 0-139 0 0,0 0-39 0 0,0 0-167 0 0,2-2-453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50.8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0 162 6720 0 0,'0'0'197'0'0,"3"0"-16"0"0,7 0-136 0 0,17 0-69 0 0,-18 0 48 0 0,0 0 43 0 0,0 0 80 0 0,1 0 98 0 0,-6 0-79 0 0,0 0 33 0 0,0 0 36 0 0,0 0 39 0 0,2-3 450 0 0,0-3-388 0 0,2 3 51 0 0,3 0 123 0 0,9 2 297 0 0,-6-2-260 0 0,-4-3-115 0 0,-2 1-151 0 0,-1 3-63 0 0,-1-1 24 0 0,-1-4 16 0 0,-5 7-242 0 0,0-1 0 0 0,0 1 0 0 0,1 0 0 0 0,-1-1 0 0 0,0 1 0 0 0,0-1 1 0 0,1 1-1 0 0,-1 0 0 0 0,1-1 0 0 0,-1 1 0 0 0,0 0 0 0 0,1-1 1 0 0,-1 1-1 0 0,1 0 0 0 0,-1-1 0 0 0,0 1 0 0 0,1 0 0 0 0,-1 0 0 0 0,1 0 1 0 0,-1 0-1 0 0,1-1 0 0 0,-1 1 0 0 0,1 0 0 0 0,-1 0 0 0 0,1 0 0 0 0,-1 0 1 0 0,1 0-1 0 0,-1 0 0 0 0,1 0 0 0 0,-1 0 0 0 0,1 0 0 0 0,0 1-16 0 0,10-4 291 0 0,-6-3-57 0 0,-4 5-220 0 0,-1 1 1 0 0,0-1-1 0 0,1 1 1 0 0,-1-1-1 0 0,1 1 1 0 0,-1 0-1 0 0,0-1 1 0 0,1 1-1 0 0,-1-1 1 0 0,1 1-1 0 0,-1 0 1 0 0,1-1-1 0 0,-1 1 1 0 0,1 0-1 0 0,-1 0 0 0 0,1-1 1 0 0,-1 1-1 0 0,1 0 1 0 0,0 0-1 0 0,-1 0 1 0 0,1 0-1 0 0,-1 0 1 0 0,1 0-1 0 0,0 0-14 0 0,-1 0 4 0 0,0 0 0 0 0,0 0 1 0 0,0 0-1 0 0,0 0 0 0 0,1 0 0 0 0,-1 0 0 0 0,0 0 0 0 0,0 0 0 0 0,0 0 0 0 0,0 0 0 0 0,0 0 0 0 0,0 0 0 0 0,0 0 1 0 0,0 0-1 0 0,0 0 0 0 0,0 0 0 0 0,1 0 0 0 0,-1 0 0 0 0,0 0 0 0 0,0 0 0 0 0,0 0 0 0 0,0 0 0 0 0,0 0 0 0 0,0 0 1 0 0,0 0-1 0 0,0-1 0 0 0,0 1 0 0 0,0 0 0 0 0,0 0 0 0 0,1 0 0 0 0,-1 0 0 0 0,0 0 0 0 0,0 0 0 0 0,0 0 1 0 0,0 0-1 0 0,0 0 0 0 0,0 0 0 0 0,0 0 0 0 0,0 0 0 0 0,0-1 0 0 0,0 1 0 0 0,0 0 0 0 0,0 0 0 0 0,0 0 0 0 0,0 0 1 0 0,0 0-1 0 0,0 0 0 0 0,0 0 0 0 0,0 0 0 0 0,0 0 0 0 0,0 0 0 0 0,0-1 0 0 0,0 1 0 0 0,0 0 0 0 0,0 0 0 0 0,0 0 1 0 0,0 0-5 0 0,0-5 81 0 0,0 0 59 0 0,0-2-6 0 0,0-4 18 0 0,0-6 49 0 0,0 16-199 0 0,0 1 1 0 0,0-1 0 0 0,0 1 0 0 0,0-1-1 0 0,0 1 1 0 0,0-1 0 0 0,0 1 0 0 0,0-1-1 0 0,0 1 1 0 0,0-1 0 0 0,0 1 0 0 0,0-1-1 0 0,0 1 1 0 0,0-1 0 0 0,-1 1 0 0 0,1-1 0 0 0,0 1-1 0 0,0-1 1 0 0,-1 1 0 0 0,1 0 0 0 0,0-1-1 0 0,-1 1 1 0 0,1-1 0 0 0,0 1 0 0 0,-1 0-1 0 0,1-1 1 0 0,0 1 0 0 0,-1 0 0 0 0,1-1 0 0 0,-1 1-1 0 0,1 0 1 0 0,-1 0-3 0 0,-6-5 17 0 0,2-6 36 0 0,-8 6-39 0 0,-10-9 14 0 0,20 13-18 0 0,-19 3 16 0 0,20-2-26 0 0,0 0 0 0 0,1 0 0 0 0,-1 0 0 0 0,0 1 0 0 0,1-1 0 0 0,-1 1 0 0 0,1-1 0 0 0,-1 1 0 0 0,0 0 0 0 0,1-1 0 0 0,-1 1 0 0 0,1 0 0 0 0,0 0 0 0 0,-1 0 0 0 0,-6 4 0 0 0,-3 0 0 0 0,9-4 0 0 0,0 0 0 0 0,-1 0 0 0 0,1 0 0 0 0,0 1 0 0 0,0-1 0 0 0,0 1 0 0 0,0-1 0 0 0,0 1 0 0 0,0 0 0 0 0,-14 11 0 0 0,11-10 0 0 0,4-3 0 0 0,1 0 0 0 0,-1 0 0 0 0,0 0 0 0 0,1 1 0 0 0,-1-1 0 0 0,1 1 0 0 0,-1-1 0 0 0,0 0 0 0 0,1 1 0 0 0,-1-1 0 0 0,1 1 0 0 0,-1-1 0 0 0,1 1 0 0 0,-1-1 0 0 0,1 1 0 0 0,0 0 0 0 0,-1-1 0 0 0,1 1 0 0 0,0-1 0 0 0,-1 1 0 0 0,1 0 0 0 0,0 0 0 0 0,-3 4 0 0 0,-26 29 0 0 0,20-12 0 0 0,-1 2 0 0 0,6-16 0 0 0,2-7 0 0 0,2 0 0 0 0,-1 1 0 0 0,0-1 0 0 0,0 1 0 0 0,0-1 0 0 0,1 1 0 0 0,-1 0 0 0 0,1-1 0 0 0,-1 1 0 0 0,1 0 0 0 0,-1-1 0 0 0,1 1 0 0 0,0 0 0 0 0,0-1 0 0 0,0 2 0 0 0,0 58 0 0 0,0-59-1 0 0,0 0 1 0 0,1 0 0 0 0,-1 0 0 0 0,0-1 0 0 0,1 1 0 0 0,-1 0 0 0 0,1-1 0 0 0,0 1 0 0 0,0 0 0 0 0,-1-1 0 0 0,1 1 0 0 0,0-1 0 0 0,0 1 0 0 0,0-1 0 0 0,1 1 0 0 0,-1-1 0 0 0,0 0 0 0 0,1 0 0 0 0,-1 1 0 0 0,12 14 11 0 0,-8-6 19 0 0,-4-8-26 0 0,-1 0-1 0 0,1 1 1 0 0,0-1 0 0 0,0 0 0 0 0,1 0 0 0 0,-1 0 0 0 0,0 0 0 0 0,1 0-1 0 0,-1 0 1 0 0,1-1 0 0 0,0 1 0 0 0,-1 0 0 0 0,1-1 0 0 0,0 1 0 0 0,0-1-1 0 0,0 0 1 0 0,0 1 0 0 0,0-1 0 0 0,0 0 0 0 0,1 0-4 0 0,23 4 11 0 0,12 11-11 0 0,-31-13 0 0 0,-1-1 0 0 0,1 0 0 0 0,-1 0 0 0 0,0-1 0 0 0,1 0 0 0 0,-1 0 0 0 0,1 0 0 0 0,4-1 0 0 0,19 0 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52.5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49 7368 0 0,'0'0'165'0'0,"0"0"22"0"0,0 0 10 0 0,0-3-16 0 0,0 1-92 0 0,0 1-34 0 0,-1-2-25 0 0,-3-5-224 0 0,3 7 190 0 0,0-1 43 0 0,0 1 31 0 0,-1 0 40 0 0,1-1 48 0 0,0 1 53 0 0,0-1 61 0 0,0 1 67 0 0,0-1 73 0 0,0 0 79 0 0,-2 5-195 0 0,1-1-275 0 0,0 0 53 0 0,-1 1 35 0 0,-13 13 527 0 0,13-10-500 0 0,0-1-45 0 0,3-4-69 0 0,0-1 1 0 0,0 1-1 0 0,-1 0 1 0 0,1-1-1 0 0,0 1 0 0 0,-1-1 1 0 0,1 1-1 0 0,0-1 1 0 0,-1 1-1 0 0,1 0 1 0 0,-1-1-1 0 0,1 1 1 0 0,-1-1-1 0 0,1 0 0 0 0,-1 1 1 0 0,0-1-1 0 0,1 1 1 0 0,-1-1-1 0 0,1 0 1 0 0,-1 1-1 0 0,0-1 1 0 0,0 0-23 0 0,-4 3 79 0 0,4-3-66 0 0,0 1 0 0 0,0-1 0 0 0,1 1 0 0 0,-1-1 0 0 0,0 1 0 0 0,0 0 0 0 0,0-1 0 0 0,1 1 0 0 0,-1 0 0 0 0,0 0 0 0 0,1 0 0 0 0,-1 0 0 0 0,1 0 1 0 0,-1-1-1 0 0,1 1 0 0 0,-1 0 0 0 0,1 0 0 0 0,-1 0 0 0 0,1 0 0 0 0,0 0 0 0 0,0 1 0 0 0,0-1 0 0 0,-1 0 0 0 0,1 0 0 0 0,0 0 0 0 0,0 1-13 0 0,0 0 29 0 0,0 1-1 0 0,0-1 1 0 0,-1 0-1 0 0,1 1 1 0 0,-1-1 0 0 0,0 0-1 0 0,1 0 1 0 0,-1 1-29 0 0,-13 13 183 0 0,3-3 10 0 0,11-11-169 0 0,-1-1 0 0 0,0 0 0 0 0,1 1 0 0 0,-1-1 0 0 0,1 0 0 0 0,-1 1 0 0 0,1-1 0 0 0,0 1 0 0 0,-1-1 0 0 0,1 1 0 0 0,0-1 0 0 0,0 1-24 0 0,1 3 82 0 0,-2-3-43 0 0,-3 5 63 0 0,1 0-1 0 0,-3 4 44 0 0,4-8-123 0 0,1 4-3 0 0,1 15-17 0 0,0-22-2 0 0,0 1 0 0 0,0 0 0 0 0,0 0 0 0 0,0 0 0 0 0,0 0 0 0 0,0 0 0 0 0,0 0 0 0 0,1-1 0 0 0,-1 1 0 0 0,0 0 0 0 0,0 0 0 0 0,1 0 0 0 0,-1-1 0 0 0,1 2 0 0 0,10 3 0 0 0,-7 2 5 0 0,-4-7-1 0 0,1 1-1 0 0,-1-1 0 0 0,0 1 1 0 0,0-1-1 0 0,1 0 1 0 0,-1 1-1 0 0,0-1 1 0 0,1 1-1 0 0,-1-1 1 0 0,0 0-1 0 0,1 1 1 0 0,-1-1-1 0 0,1 0 0 0 0,-1 0 1 0 0,0 1-1 0 0,1-1 1 0 0,-1 0-1 0 0,1 0 1 0 0,-1 1-1 0 0,1-1 1 0 0,-1 0-1 0 0,1 0 0 0 0,-1 0 1 0 0,1 0-1 0 0,-1 0 1 0 0,1 0-1 0 0,-1 0 1 0 0,1 0-1 0 0,-1 0 1 0 0,1 0-1 0 0,-1 0 1 0 0,1 0-4 0 0,8 0 62 0 0,16 0 102 0 0,-13-3-114 0 0,-7-8-50 0 0,8 6 0 0 0,3-8 25 0 0,0-1 40 0 0,-5 9-16 0 0,-9 5-40 0 0,0-2 0 0 0,1 1 1 0 0,-1 0-1 0 0,0 0 1 0 0,0-1-1 0 0,0 1 1 0 0,0-1-1 0 0,0 1 1 0 0,0-1-10 0 0,5-6 30 0 0,6-5-1 0 0,-1 4-39 0 0,-7 7-6 0 0,-4 2 11 0 0,-1-1 1 0 0,1 1-1 0 0,0 0 0 0 0,-1 0 0 0 0,1-1 0 0 0,-1 1 1 0 0,1 0-1 0 0,0-1 0 0 0,-1 1 0 0 0,1-1 0 0 0,-1 1 1 0 0,1-1-1 0 0,-1 1 0 0 0,1-1 0 0 0,-1 1 0 0 0,0-1 1 0 0,1 0-1 0 0,-1 1 0 0 0,0-1 0 0 0,1 0 0 0 0,-1 1 1 0 0,0-1 4 0 0,3-4-16 0 0,10-12-57 0 0,-2 4-9 0 0,-10 12 72 0 0,-1 0-1 0 0,1-1 1 0 0,0 1-1 0 0,-1 0 1 0 0,1-1-1 0 0,-1 1 1 0 0,0-1-1 0 0,1 1 1 0 0,-1-1 0 0 0,0 1-1 0 0,0-1 1 0 0,0 1 10 0 0,3-19-116 0 0,2 7 60 0 0,-4 11 49 0 0,1 0 1 0 0,-1-1 0 0 0,-1 1 0 0 0,1 0 0 0 0,0 0 0 0 0,0-1-1 0 0,-1 1 1 0 0,0 0 0 0 0,1-1 0 0 0,-1 1 0 0 0,0-1 6 0 0,3-3-64 0 0,7-4 32 0 0,-7 6-46 0 0,-2 0 41 0 0,-2-4 4 0 0,1 8 22 0 0,0-3-62 0 0,0 3 1 0 0,0 0-6 0 0,0 0-14 0 0,1 9 23 0 0,4-4 32 0 0,2 0-7 0 0,9 24-52 0 0,-15-28 93 0 0,-1 1-1 0 0,1-1 1 0 0,-1 1 0 0 0,0-1 0 0 0,1 0 0 0 0,-1 1 0 0 0,0-1 0 0 0,0 1 0 0 0,0-1 0 0 0,0 1 3 0 0,0-1-4 0 0,0 1-1 0 0,0-1 0 0 0,0 1 1 0 0,0-1-1 0 0,0 1 1 0 0,1-1-1 0 0,-1 1 1 0 0,0-1-1 0 0,1 0 1 0 0,-1 1 4 0 0,16 27-12 0 0,-9-24 12 0 0,-6-5 0 0 0,-1 0 0 0 0,0 0 0 0 0,1 1 0 0 0,-1-1 0 0 0,1 0 0 0 0,-1 0 0 0 0,0 1 0 0 0,1-1 0 0 0,-1 0 0 0 0,1 1 0 0 0,-1-1 0 0 0,0 1 0 0 0,0-1 0 0 0,1 1 0 0 0,-1-1 0 0 0,0 0 0 0 0,0 1 0 0 0,1-1 0 0 0,-1 1 0 0 0,0-1 0 0 0,0 1 0 0 0,0-1 0 0 0,0 1 0 0 0,0-1 0 0 0,0 1 0 0 0,0-1 0 0 0,0 1 0 0 0,0-1 0 0 0,0 1 0 0 0,0-1 0 0 0,0 1 0 0 0,0 0 0 0 0,0 6 0 0 0,-1-5 0 0 0,1 0 0 0 0,0 0 0 0 0,0 1 0 0 0,0-1 0 0 0,0 0 0 0 0,1 0 0 0 0,-1 0 0 0 0,1 1 0 0 0,-1-1 0 0 0,1 1 0 0 0,13 21 29 0 0,-1 0 48 0 0,-8-11 7 0 0,6-8-22 0 0,-6 6-40 0 0,6-6 21 0 0,-6 6-22 0 0,6-6 22 0 0,-9-1-63 0 0,-2-1-79 0 0,1-1-77 0 0,-1 0-114 0 0,0-2 290 0 0,0 1-197 0 0,0-1-32 0 0,0 1-316 0 0,0-1 71 0 0,0 0-44 0 0,0 1-614 0 0,0-1-484 0 0,0 0-917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53.6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8176 0 0,'0'0'182'0'0,"0"0"29"0"0,0 0 13 0 0,0 3-32 0 0,-1 4-153 0 0,1 2-47 0 0,5 1 34 0 0,4 9 57 0 0,-7-14 36 0 0,-1-1 32 0 0,-1 12 423 0 0,0-6-221 0 0,3 13 258 0 0,1-13-250 0 0,2 2 53 0 0,-4-6-175 0 0,0 0-46 0 0,-2 2 30 0 0,0 1-54 0 0,1 7 177 0 0,5 0 34 0 0,0 0 18 0 0,-4 3-76 0 0,0 6 32 0 0,4-3-53 0 0,-1-5-96 0 0,0 12 197 0 0,1-13-136 0 0,-1-4-56 0 0,-2 11 30 0 0,-4-20-201 0 0,1 0 1 0 0,1 0 0 0 0,-1 1 0 0 0,0-1 0 0 0,1 0 0 0 0,0 0 0 0 0,-1 0 0 0 0,2 2-40 0 0,10 15 276 0 0,-8-11-159 0 0,1 0 0 0 0,-1 0 0 0 0,-1 0 0 0 0,0 1-117 0 0,4 10 162 0 0,-4-11-113 0 0,3 7 102 0 0,-1-5-37 0 0,5 15 84 0 0,1-2-100 0 0,-5-14 14 0 0,-1-4-68 0 0,0-1-13 0 0,0 9 38 0 0,-4-14-64 0 0,-1 0 0 0 0,1 1-1 0 0,0-1 1 0 0,-1 0 0 0 0,1 1-1 0 0,0-1 1 0 0,-1 0-1 0 0,1 0 1 0 0,0 0 0 0 0,-1 0-1 0 0,1 0 1 0 0,0 1 0 0 0,-1-1-1 0 0,1-1 1 0 0,0 1-5 0 0,1 0 92 0 0,-2 0 10 0 0,5 0 1 0 0,0 0-37 0 0,15 0 72 0 0,-20 0-137 0 0,0 1 1 0 0,0-1-1 0 0,0 0 0 0 0,0 0 1 0 0,0 0-1 0 0,0 0 0 0 0,0 0 1 0 0,0 0-1 0 0,1 0 0 0 0,-1 0 1 0 0,0 0-1 0 0,0 0 0 0 0,0 0 1 0 0,0 0-1 0 0,0 0 0 0 0,0 0 1 0 0,0 0-1 0 0,0 0 0 0 0,0 0 1 0 0,0 0-1 0 0,1-1 0 0 0,-1 1 1 0 0,0 0-1 0 0,0 0 0 0 0,0 0 1 0 0,0 0-1 0 0,0 0 0 0 0,0 0 1 0 0,0 0-1 0 0,0 0 0 0 0,0 0 1 0 0,0 0-1 0 0,0 0 0 0 0,0 0 1 0 0,0 0-1 0 0,0 0 0 0 0,0-1 1 0 0,0 1-1 0 0,1 0 0 0 0,-1 0 1 0 0,0 0-1 0 0,0 0 0 0 0,0 0 1 0 0,0 0-1 0 0,0 0 0 0 0,0 0 1 0 0,0 0-1 0 0,0 0 0 0 0,0-1 1 0 0,0 1-1 0 0,0 0 0 0 0,0 0 1 0 0,0 0-1 0 0,0 0 0 0 0,-1 0 1 0 0,1 0-1 0 0,0 0-1 0 0,1-2 8 0 0,-1 0 0 0 0,0 1 0 0 0,0-1-1 0 0,1 1 1 0 0,-1-1 0 0 0,1 1 0 0 0,0-1 0 0 0,-1 1-1 0 0,1-1 1 0 0,0 1 0 0 0,0-1 0 0 0,0 1-8 0 0,0-1 7 0 0,0 0 1 0 0,0 1-1 0 0,0-1 1 0 0,0 0-1 0 0,-1 0 0 0 0,1 0 1 0 0,0 0-1 0 0,-1 0 1 0 0,1 0-1 0 0,-1 0 0 0 0,0 0 1 0 0,0 0-8 0 0,0 0 1 0 0,1 0-1 0 0,-1 0 1 0 0,0 1 0 0 0,0-1-1 0 0,1 0 1 0 0,-1 1 0 0 0,1-1 0 0 0,-1 1-1 0 0,1-1 1 0 0,0 1 0 0 0,0-1 0 0 0,0 1-1 0 0,0-1 1 0 0,0 1-1 0 0,4-7 0 0 0,13-27 0 0 0,-5 8 0 0 0,-9 19 0 0 0,0-1 0 0 0,0 1 0 0 0,3-4 0 0 0,-1 3 7 0 0,20-28-39 0 0,-23 33 16 0 0,0 1 1 0 0,0 0-1 0 0,0-1 0 0 0,1 1 0 0 0,-1 0 0 0 0,1 0 0 0 0,0 1 0 0 0,1-2 16 0 0,6-1-48 0 0,7-5-56 0 0,-14 7 28 0 0,-1 2 34 0 0,7 1 10 0 0,-8 1 6 0 0,11-1-60 0 0,-7 3 18 0 0,4 7 41 0 0,-6-3-37 0 0,-5 2 66 0 0,1-6-7 0 0,0-2 4 0 0,0 1 0 0 0,0-1 0 0 0,0 1 0 0 0,0-1-1 0 0,1 1 1 0 0,-1-1 0 0 0,0 0 0 0 0,1 1 0 0 0,-1-1-1 0 0,1 1 2 0 0,12 14-48 0 0,-8-11 47 0 0,-1 1-1 0 0,0 0 0 0 0,0 0 0 0 0,-1 0 0 0 0,0 0 0 0 0,1 1 2 0 0,-2-1-1 0 0,-1-5 1 0 0,-1 0 0 0 0,1 0 0 0 0,-1 0 0 0 0,1 0 0 0 0,-1 0 0 0 0,1 0 0 0 0,-1 0 0 0 0,0 0 0 0 0,0 0 0 0 0,0 0 0 0 0,0 0 0 0 0,0 0 0 0 0,0 0 0 0 0,0 1 0 0 0,0-1 0 0 0,0 1 0 0 0,-1 27 0 0 0,1-13 0 0 0,0-15 0 0 0,0 1 0 0 0,0-1 0 0 0,0 0 0 0 0,0 1 0 0 0,0-1 0 0 0,1 1 0 0 0,-1-1 0 0 0,1 1 0 0 0,-1-1 0 0 0,1 1 0 0 0,5 7-17 0 0,-2-5-46 0 0,-4-4 63 0 0,2 2-130 0 0,-1-1-150 0 0,-1-1-256 0 0,3 0-22 0 0,10 0-1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52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0 9152 0 0,'0'0'208'0'0,"0"0"33"0"0,0 0 14 0 0,0 0 30 0 0,0 0 124 0 0,0 0 58 0 0,3 0 12 0 0,7 0-30 0 0,-10 0-443 0 0,0 0-1 0 0,1 0 1 0 0,-1 0 0 0 0,0 0-1 0 0,0 0 1 0 0,0 0-1 0 0,0 0 1 0 0,0 0 0 0 0,0 0-1 0 0,0 0 1 0 0,0 0 0 0 0,0 0-1 0 0,0 0 1 0 0,1 0 0 0 0,-1 0-1 0 0,0 0 1 0 0,0 0-1 0 0,0 0 1 0 0,0 0 0 0 0,0 0-1 0 0,0 0 1 0 0,0 0 0 0 0,0 0-1 0 0,0 1 1 0 0,0-1 0 0 0,0 0-1 0 0,1 0 1 0 0,-1 0-1 0 0,0 0 1 0 0,0 0 0 0 0,0 0-1 0 0,0 0 1 0 0,0 0 0 0 0,0 0-1 0 0,0 0 1 0 0,0 0 0 0 0,0 0-1 0 0,0 0 1 0 0,0 1-1 0 0,0-1 1 0 0,0 0 0 0 0,0 0-1 0 0,0 0 1 0 0,0 0 0 0 0,0 0-1 0 0,0 0 1 0 0,0 0 0 0 0,0 0-1 0 0,0 0 1 0 0,0 0-1 0 0,0 1 1 0 0,0-1 0 0 0,0 0-1 0 0,0 0 1 0 0,0 0 0 0 0,0 0-1 0 0,0 0-5 0 0,0 4 105 0 0,0-1-58 0 0,-1-1-1 0 0,1 0 1 0 0,0 1 0 0 0,1-1 0 0 0,-1 0-1 0 0,0 1 1 0 0,1-1 0 0 0,-1 0 0 0 0,2 2-47 0 0,4 10 197 0 0,12 24 324 0 0,-14-25-391 0 0,-3 0-42 0 0,-1 2 75 0 0,0-4-56 0 0,3 11 79 0 0,2-7-30 0 0,-3-12-121 0 0,-1 1-1 0 0,0-1 0 0 0,0 0 0 0 0,0 1 0 0 0,0-1 0 0 0,-1 1 0 0 0,1 0 0 0 0,-1-1 1 0 0,0 1-35 0 0,0 12 112 0 0,-1-9-54 0 0,1 1 1 0 0,0 0 0 0 0,1 0-1 0 0,0 0 1 0 0,1 1-59 0 0,2 8 83 0 0,-2-11-43 0 0,0 1 0 0 0,0 0 0 0 0,-1-1 0 0 0,0 1 0 0 0,0 0 0 0 0,-1 0-40 0 0,0 25 134 0 0,0 13-55 0 0,0-42-78 0 0,0 0 0 0 0,0-1-1 0 0,0 1 1 0 0,1 0 0 0 0,-1 0 0 0 0,1 0 0 0 0,-1-1 0 0 0,1 1 0 0 0,0-1 0 0 0,0 1-1 0 0,1 0 1 0 0,-1 0-1 0 0,0-1 1 0 0,0 0 0 0 0,0 0 0 0 0,0 0 0 0 0,0 1 0 0 0,0-1 0 0 0,-1 1 0 0 0,1-1 0 0 0,-1 0 0 0 0,1 1 0 0 0,-1-1 1 0 0,0 1-1 0 0,0 0-1 0 0,0 4 23 0 0,-1-5-20 0 0,1 0 1 0 0,0 0 0 0 0,0 1-1 0 0,0-1 1 0 0,1 0 0 0 0,-1 0-1 0 0,0 0 1 0 0,1 0 0 0 0,-1 1 0 0 0,2 0-4 0 0,2 5 0 0 0,-3-7 4 0 0,0 1 0 0 0,0-1-1 0 0,0 0 1 0 0,0 1 0 0 0,0 0 0 0 0,-1-1-1 0 0,1 1 1 0 0,-1-1 0 0 0,1 1 0 0 0,-1 0 0 0 0,0-1-1 0 0,1 1 1 0 0,-1 0 0 0 0,0 0-4 0 0,0 0-100 0 0,0-1 66 0 0,0 0 58 0 0,1 0 87 0 0,-1 0 7 0 0,1 0-76 0 0,-1 0-51 0 0,0 1-54 0 0,0 1-116 0 0,0-1 41 0 0,-1 1-39 0 0,1-1-40 0 0,0 2-45 0 0,-1-1-48 0 0,1 2-52 0 0,0-5 18 0 0,0 0-52 0 0,0 0-48 0 0,0 0-40 0 0,0 0-143 0 0,0 0-40 0 0,0 0-173 0 0,0 0-463 0 0</inkml:trace>
  <inkml:trace contextRef="#ctx0" brushRef="#br0" timeOffset="247.77">0 320 10304 0 0,'0'0'233'0'0,"0"0"39"0"0,0 0 15 0 0,1-1-125 0 0,1-1-84 0 0,6-4-33 0 0,20-10-36 0 0,-19 12 34 0 0,-9 4-42 0 0,8-3 112 0 0,0 3 34 0 0,11-3 159 0 0,0-8-74 0 0,-15 8-160 0 0,0 1-1 0 0,1-1 1 0 0,-1 1 0 0 0,1 0-1 0 0,2-1-71 0 0,22-3 139 0 0,3-4-62 0 0,0 4-11 0 0,0-4-13 0 0,0 4-42 0 0,77-20-11 0 0,-100 24-13 0 0,0 1 0 0 0,1 1 1 0 0,-1-1-1 0 0,5 2 13 0 0,1-1-33 0 0,17 0-35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51.5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9256 0 0,'0'0'266'0'0,"0"0"1"0"0,0 0-124 0 0,0 0 107 0 0,0 2 64 0 0,0 9 68 0 0,0 0-56 0 0,0 0-48 0 0,0 1-43 0 0,0 4 37 0 0,0 1-51 0 0,0 38 373 0 0,0-31-286 0 0,3 7-3 0 0,2-6-94 0 0,-3-16-139 0 0,0 1-1 0 0,0-1 1 0 0,-1 0 0 0 0,0 1-1 0 0,-1-1-71 0 0,0 154 652 0 0,0-109-353 0 0,0-2 108 0 0,0-50-385 0 0,0 0 1 0 0,-1 0-1 0 0,1 0 1 0 0,0 0-1 0 0,-1 0 1 0 0,0 0-1 0 0,1 0 1 0 0,-1 0-1 0 0,0 0 1 0 0,0-1-1 0 0,0 1 1 0 0,-1 0-23 0 0,2-1 10 0 0,-1 0 1 0 0,0 0 0 0 0,1 0 0 0 0,-1 0 0 0 0,1-1 0 0 0,-1 1 0 0 0,1 0 0 0 0,-1 0 0 0 0,1 0 0 0 0,0 0 0 0 0,0 0 0 0 0,-1 0 0 0 0,1 0 0 0 0,0 0 0 0 0,0 0 0 0 0,0 0 0 0 0,0 0 0 0 0,0 0 0 0 0,0 0 0 0 0,0 0 0 0 0,0 0 0 0 0,1 0 0 0 0,-1 0 0 0 0,0 0 0 0 0,1 1-11 0 0,3 5 26 0 0,-3-7-26 0 0,0 1 0 0 0,-1 0 0 0 0,1-1 0 0 0,0 1 1 0 0,-1 0-1 0 0,1 0 0 0 0,-1 0 0 0 0,1-1 1 0 0,-1 1-1 0 0,1 0 0 0 0,-1 0 0 0 0,0 0 0 0 0,0 0 1 0 0,1 0-1 0 0,-1 0 0 0 0,0 0 0 0 0,0 0 1 0 0,0 0-1 0 0,0 0 0 0 0,0 0 0 0 0,0 0 0 0 0,0 0 1 0 0,0 0-1 0 0,-1 0 0 0 0,1 0 0 0 0,0 0 1 0 0,-1 0-1 0 0,-3 6 0 0 0,3-4 1 0 0,-1-1 0 0 0,1 0 0 0 0,0 0 0 0 0,0 1 0 0 0,0-1 0 0 0,0 0 0 0 0,0 1 1 0 0,1 1-2 0 0,-1-3 4 0 0,1 0 0 0 0,0 0 0 0 0,0 1 0 0 0,0-1 1 0 0,1 0-1 0 0,-1 1 0 0 0,0-1 0 0 0,0 0 1 0 0,1 1-1 0 0,-1-1 0 0 0,1 0 0 0 0,-1 0 1 0 0,1 1-5 0 0,9 11 64 0 0,-6-5 27 0 0,-7 2-74 0 0,2-9-8 0 0,-9 12-18 0 0,7-11-86 0 0,3-2 27 0 0,0 0-73 0 0,0 0-83 0 0,0 0 64 0 0,0 0-38 0 0,0 0-40 0 0,0 0-39 0 0,0 0-379 0 0,0 0 88 0 0,0 0-53 0 0,0 0-733 0 0,0 0-581 0 0,0 0-1102 0 0</inkml:trace>
  <inkml:trace contextRef="#ctx0" brushRef="#br0" timeOffset="553.4">49 1 7224 0 0,'0'0'165'0'0,"0"0"22"0"0,0 0 7 0 0,0 0-61 0 0,0 0-15 0 0,0 0 39 0 0,3 0 129 0 0,-2 0-221 0 0,1 0 38 0 0,2 0 169 0 0,7 0 490 0 0,-8 0-544 0 0,0 1-70 0 0,-1 0-119 0 0,-2-1-36 0 0,6 11 461 0 0,7-6-34 0 0,-9-3-303 0 0,0 1 1 0 0,-1-1-1 0 0,1 1 1 0 0,-1 0-1 0 0,2 2-117 0 0,7 7 245 0 0,0 1-41 0 0,5 5 30 0 0,-16-16-210 0 0,1 0 0 0 0,-1-1 0 0 0,1 1 0 0 0,-1 0 0 0 0,0 0 0 0 0,0 0 0 0 0,0-1 0 0 0,0 2-24 0 0,9 15 211 0 0,-1-7-97 0 0,-2-2-36 0 0,-2-2 16 0 0,-1 2 32 0 0,0 3 61 0 0,4 4 4 0 0,9 11 161 0 0,-6-10-168 0 0,-1 0-85 0 0,9 14 84 0 0,-1-2 16 0 0,-10-9-103 0 0,-5-8-50 0 0,-3-8-28 0 0,1 0 1 0 0,0 0 0 0 0,1 0 0 0 0,-1-1 0 0 0,1 1 0 0 0,-1 0 0 0 0,1-1 0 0 0,0 1 0 0 0,2 1-19 0 0,5 16 71 0 0,-5-10-21 0 0,1 2 42 0 0,6 6 116 0 0,-8-6-90 0 0,2 3 54 0 0,6 0 45 0 0,-2-3-46 0 0,-5-5-100 0 0,1 3-57 0 0,6 2-4 0 0,-8-10 49 0 0,-3-3 34 0 0,0 0 17 0 0,0 0 4 0 0,0 0 12 0 0,0 0 1 0 0,0 0 1 0 0,2 0-21 0 0,0 0-98 0 0,-1-1 0 0 0,1 1 0 0 0,-1 0 0 0 0,1-1 0 0 0,-1 1 0 0 0,1 0 0 0 0,-1-1 0 0 0,1 0 0 0 0,-1 1 0 0 0,0-1 0 0 0,1 0-1 0 0,-1 0 1 0 0,1 0-9 0 0,4-5 7 0 0,-4 1 46 0 0,-1 4-52 0 0,-1-1 1 0 0,0 1-1 0 0,0-1 0 0 0,1 1 0 0 0,-1-1 1 0 0,1 1-1 0 0,-1-1 0 0 0,1 1 1 0 0,0 0-1 0 0,0-1 0 0 0,0 1-1 0 0,6-14-1 0 0,-2-11 1 0 0,1 10 1 0 0,-5 13 0 0 0,1-1 0 0 0,-1 1 1 0 0,0 0-1 0 0,0-1 0 0 0,-1 1 0 0 0,1-1 1 0 0,-1 1-1 0 0,0-2-1 0 0,0 1 6 0 0,1 1 0 0 0,-1 0 0 0 0,0-1-1 0 0,1 1 1 0 0,0 0 0 0 0,-1 0 0 0 0,1 0 0 0 0,1-1-1 0 0,0-2-5 0 0,4-9 1 0 0,-1-14-1 0 0,6 7 0 0 0,-6 2 0 0 0,-4 15 0 0 0,0 0 0 0 0,0 1 0 0 0,1-1 0 0 0,-1 1 0 0 0,1-1 0 0 0,0 1 0 0 0,1-2 0 0 0,16-30 1 0 0,-16 30-3 0 0,0-1 0 0 0,0 1 0 0 0,1 0 0 0 0,0 1 0 0 0,0-1 0 0 0,0 1 0 0 0,0-1 2 0 0,16-13-59 0 0,-14 13 49 0 0,-2 2 0 0 0,2 0-47 0 0,4 5 58 0 0,-8-1-5 0 0,0 0 3 0 0,-1 0 0 0 0,1 0 0 0 0,-1 0 0 0 0,1 1 0 0 0,-1-1 0 0 0,0 0 0 0 0,1 1 0 0 0,-1-1 0 0 0,1 0 0 0 0,-1 1 1 0 0,15 12-54 0 0,-3 4 3 0 0,0 10 38 0 0,-4-7 13 0 0,-4-12 0 0 0,-4-6-1 0 0,0-1 1 0 0,0 1-1 0 0,-1-1 0 0 0,1 1 0 0 0,0-1 1 0 0,0 1-1 0 0,-1-1 0 0 0,1 1 1 0 0,-1 0-1 0 0,0-1 0 0 0,1 1 0 0 0,-1 0 1 0 0,0-1-1 0 0,0 1 1 0 0,2 14-39 0 0,5 3 25 0 0,-3-9 13 0 0,5 14 2 0 0,-7-20-2 0 0,0 0 1 0 0,-1 0 0 0 0,0 0 0 0 0,0 0 0 0 0,0 1 0 0 0,0-1 0 0 0,0 0 0 0 0,-1 3 0 0 0,0-3 0 0 0,0-1 0 0 0,0 0 0 0 0,1 1 0 0 0,-1-1 0 0 0,1 0 0 0 0,0 0 0 0 0,0 1 0 0 0,0-1 0 0 0,2 3 0 0 0,2 9 0 0 0,1 12 1 0 0,10 29 9 0 0,-6-27 43 0 0,-9-27-49 0 0,1 6 27 0 0,0 0 0 0 0,1 1 0 0 0,0-1 0 0 0,2 5-31 0 0,-4-11 9 0 0,0 0 0 0 0,0 1 0 0 0,-1-1 0 0 0,1 0 0 0 0,-1 1 0 0 0,0-1 0 0 0,1 1 0 0 0,-1-1-1 0 0,0 0 1 0 0,-1 3-9 0 0,3 12 41 0 0,4-4 5 0 0,-5-11-38 0 0,0-1 0 0 0,0 0 0 0 0,-1 1 0 0 0,1-1 0 0 0,0 1 0 0 0,-1-1 0 0 0,1 1 0 0 0,-1 0 0 0 0,0-1 0 0 0,1 1 0 0 0,-1-1 0 0 0,0 1 0 0 0,0 0-8 0 0,0 0 11 0 0,0 0-1 0 0,0 0 0 0 0,1 0 0 0 0,-1 0 1 0 0,1-1-1 0 0,0 1 0 0 0,-1 0 0 0 0,1 0 1 0 0,0 0-1 0 0,0 0 0 0 0,0-1 0 0 0,1 2-10 0 0,-2-2 4 0 0,1 1 0 0 0,0-1 0 0 0,0 1 0 0 0,0-1 0 0 0,-1 1 0 0 0,1-1 0 0 0,-1 1 0 0 0,1-1 0 0 0,-1 1 0 0 0,0-1 0 0 0,1 1 0 0 0,-1 0-4 0 0,3 3 53 0 0,7 9 1 0 0,-10-14-176 0 0,1 1 83 0 0,-1 0 68 0 0,2 3 219 0 0,-2-2-181 0 0,1 0-88 0 0,-1-1-111 0 0,0 0-110 0 0,0 0 69 0 0,0 0-39 0 0,0-1-42 0 0,-1 1-46 0 0,1-1-47 0 0,0 0-52 0 0,0 0 18 0 0,0 0-57 0 0,0 0-51 0 0,0 0-44 0 0,0 0-157 0 0,0 0-44 0 0,0 0-189 0 0,0 0-509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50.2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0 7920 0 0,'0'0'174'0'0,"0"0"29"0"0,0 0 13 0 0,3 3 44 0 0,-1-1-171 0 0,2 2 83 0 0,9 9 613 0 0,-9-9-521 0 0,-2-2-177 0 0,-1-1-73 0 0,4 4 294 0 0,-1-1-49 0 0,-1 1-44 0 0,0-1-37 0 0,3 6 140 0 0,1 5 36 0 0,-3-7-106 0 0,-1-1-57 0 0,0-1-42 0 0,1 5 54 0 0,5 10 100 0 0,-4-13-55 0 0,-1 1-1 0 0,1-1 0 0 0,0 5-247 0 0,1 1 245 0 0,-3-8-160 0 0,1 0-34 0 0,5 10 162 0 0,-3 3 15 0 0,-2-6-102 0 0,6 8 138 0 0,-4 6-15 0 0,-1-11-113 0 0,-3-13-110 0 0,-1 0 1 0 0,0 1 0 0 0,0-1-1 0 0,0 0 1 0 0,0 1 0 0 0,-1-1-1 0 0,1 1 1 0 0,-1 1-27 0 0,0-3 15 0 0,0-1 0 0 0,0 1 0 0 0,0 0 0 0 0,0 0 0 0 0,1-1 0 0 0,-1 1 1 0 0,1 0-1 0 0,-1-1 0 0 0,1 1 0 0 0,-1-1 0 0 0,1 1 0 0 0,0-1 0 0 0,0 1 0 0 0,0 0-15 0 0,5 10 87 0 0,-5-7-63 0 0,0-1 0 0 0,0 1 0 0 0,-1-1 0 0 0,0 1 0 0 0,0-1 0 0 0,0 3-24 0 0,0 5 64 0 0,0-11-54 0 0,0 1 0 0 0,0 0 1 0 0,0-1-1 0 0,1 1 1 0 0,-1 0-1 0 0,1-1 1 0 0,-1 1-1 0 0,1-1 1 0 0,0 1-1 0 0,-1 0 0 0 0,1-1 1 0 0,0 0-1 0 0,0 1 1 0 0,0-1-1 0 0,0 1 1 0 0,0-1-1 0 0,0 0 1 0 0,1 1-11 0 0,2 5 98 0 0,-5 2-76 0 0,1-7-2 0 0,0 22 113 0 0,0-16-138 0 0,0 6-10 0 0,0-14 13 0 0,0 0 1 0 0,0 0-1 0 0,0 0 1 0 0,0 0 0 0 0,0 0-1 0 0,0 0 1 0 0,0 0-1 0 0,0 0 1 0 0,0 1-1 0 0,0-1 1 0 0,0 0-1 0 0,0 0 1 0 0,0 0 0 0 0,0 0-1 0 0,0 0 1 0 0,0 0-1 0 0,0 0 1 0 0,0 0-1 0 0,0 0 1 0 0,0 0-1 0 0,0 1 1 0 0,0-1-1 0 0,0 0 1 0 0,0 0 0 0 0,0 0-1 0 0,0 0 1 0 0,0 0-1 0 0,0 0 1 0 0,-1 0-1 0 0,1 0 1 0 0,0 0-1 0 0,0 0 1 0 0,0 0 0 0 0,0 0-1 0 0,0 0 1 0 0,0 0-1 0 0,0 0 1 0 0,0 0-1 0 0,0 1 1 0 0,0-1-1 0 0,0 0 1 0 0,-1 0-1 0 0,1 0 1 0 0,0 0 0 0 0,0 0-1 0 0,0 0 1 0 0,0 0-1 0 0,0 0 1 0 0,0 0-1 0 0,0 0 1 0 0,0 0-1 0 0,0 0 1 0 0,0 0 0 0 0,-1 0-1 0 0,1-1 1 0 0,0 1-1 0 0,0 0 2 0 0,-10 0-137 0 0,8 0 93 0 0,2 0-17 0 0,-1 0-24 0 0,1 0-44 0 0,0 0-20 0 0,0 0-44 0 0,0 0-50 0 0,0 0-56 0 0,0 0-61 0 0,0 0-56 0 0,0 0-51 0 0,0 0-43 0 0,0 0-152 0 0,0 0-43 0 0,0 0-183 0 0,0 0-490 0 0</inkml:trace>
  <inkml:trace contextRef="#ctx0" brushRef="#br0" timeOffset="319.69">0 320 9640 0 0,'0'0'282'0'0,"0"0"-2"0"0,3-3-120 0 0,1-1-52 0 0,3-3 111 0 0,-2 5 198 0 0,6-1-55 0 0,-1-3-71 0 0,-2 1-82 0 0,11-3 185 0 0,-1 1-89 0 0,10 0 25 0 0,0 0-101 0 0,7-1-13 0 0,-3-3-82 0 0,0 6-8 0 0,-15 0-65 0 0,-11 3-49 0 0,1 1 0 0 0,-1-1-1 0 0,1 1 1 0 0,0 0 0 0 0,0 0 0 0 0,0 1-12 0 0,0-1 9 0 0,1 1 0 0 0,-1-1-1 0 0,0-1 1 0 0,0 1 0 0 0,0-1 0 0 0,6-3-9 0 0,-8 4 1 0 0,-1-1-5 0 0,-1 2 0 0 0,1-1 1 0 0,-1 0-1 0 0,1 1 0 0 0,0-1 1 0 0,-1 1-1 0 0,1 0 0 0 0,0 1 1 0 0,1-1 3 0 0,8 1-42 0 0,16-1-78 0 0,-10 0-21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7912 0 0,'0'0'232'0'0,"0"0"33"0"0,0 0 14 0 0,0 0 1 0 0,3 0 0 0 0,5 1-91 0 0,-5 4 42 0 0,2 2 66 0 0,2-2 22 0 0,-7-5-300 0 0,1 0 1 0 0,-1 0 0 0 0,1 1 0 0 0,-1-1-1 0 0,0 0 1 0 0,1 0 0 0 0,-1 0 0 0 0,0 1-1 0 0,1-1 1 0 0,-1 0 0 0 0,0 1-1 0 0,0-1 1 0 0,1 0 0 0 0,-1 1 0 0 0,0-1-1 0 0,0 0 1 0 0,1 1 0 0 0,-1-1 0 0 0,0 1-1 0 0,0-1 1 0 0,0 0 0 0 0,0 1 0 0 0,0-1-1 0 0,0 1 1 0 0,1-1 0 0 0,-1 1 0 0 0,0-1-1 0 0,0 0 1 0 0,0 1 0 0 0,-1-1 0 0 0,1 1-20 0 0,3 4 446 0 0,0-2-381 0 0,2 1 39 0 0,3 4 113 0 0,11 12 367 0 0,-14-14-436 0 0,-2-1-38 0 0,3 7 180 0 0,-1 0-57 0 0,9 27 357 0 0,-8-21-304 0 0,0-1 23 0 0,2 13-17 0 0,3 9 52 0 0,-1-15-142 0 0,-3-8-75 0 0,-2-1 0 0 0,0 1 1 0 0,0 0-1 0 0,-1 1-127 0 0,-1-1 95 0 0,3 9 53 0 0,-1 6 16 0 0,0 0 20 0 0,1-6 0 0 0,4 7 63 0 0,-4 0 3 0 0,-2-16-122 0 0,-1-9-65 0 0,-2 0 1 0 0,1-1 0 0 0,-1 1 0 0 0,0 0 0 0 0,0 0-1 0 0,-1 0-63 0 0,0 0 77 0 0,1 0 0 0 0,0 1-1 0 0,1-1 1 0 0,-1 0 0 0 0,1 0-1 0 0,3 6-76 0 0,-4-8 42 0 0,3 12 131 0 0,-5 1-46 0 0,0-1-8 0 0,5 0 40 0 0,0-6-83 0 0,3 7 49 0 0,-5 1 26 0 0,-3-10-89 0 0,1 13 66 0 0,4-8 18 0 0,1-5-65 0 0,-4-8-63 0 0,0 0 1 0 0,0 1-1 0 0,-1-1 0 0 0,1 1 0 0 0,0-1 1 0 0,-1 1-1 0 0,1-1 0 0 0,0 1 0 0 0,-1 0 0 0 0,0-1 1 0 0,1 1-1 0 0,-1 0 0 0 0,0-1 0 0 0,0 1-18 0 0,0 8 14 0 0,0 0 68 0 0,0 10 164 0 0,0 14 272 0 0,0-20-323 0 0,0-1-52 0 0,0-2-85 0 0,0-2-101 0 0,0-3-111 0 0,0-4 30 0 0,0-1-36 0 0,0 0-37 0 0,0-1-41 0 0,0-3-702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49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192 144 7688 0 0,'0'0'166'0'0,"-3"0"29"0"0,-5 0-53 0 0,0 0-49 0 0,-5 0 65 0 0,8 0-257 0 0,-1 0 110 0 0,2-1 45 0 0,0 1 33 0 0,-4 0 176 0 0,-1 1 167 0 0,-3 2 334 0 0,3 2-364 0 0,1-1 23 0 0,-4 0 271 0 0,9-4-508 0 0,0 3 1 0 0,2-2-166 0 0,0 0 1 0 0,0 0-1 0 0,-1 0 0 0 0,1 0 0 0 0,0 0 0 0 0,-1 0 0 0 0,1 0 0 0 0,-1 0 0 0 0,1 0 0 0 0,-1-1 1 0 0,1 1-1 0 0,-1-1 0 0 0,0 1 0 0 0,1-1 0 0 0,-1 0 0 0 0,0 1 0 0 0,1-1 0 0 0,-2 0-23 0 0,3 0 8 0 0,-1 0 0 0 0,1-1-1 0 0,-1 1 1 0 0,1 0 0 0 0,-1 0-1 0 0,0 0 1 0 0,1 0 0 0 0,-1 0-1 0 0,1 0 1 0 0,-1 0 0 0 0,1 0-1 0 0,-1 1 1 0 0,1-1 0 0 0,-1 0 0 0 0,1 0-1 0 0,-1 0 1 0 0,1 0 0 0 0,-1 1-1 0 0,1-1 1 0 0,-1 0 0 0 0,1 0-1 0 0,0 1 1 0 0,-1-1 0 0 0,1 0-1 0 0,-1 1 1 0 0,1-1 0 0 0,0 1-1 0 0,-1-1 1 0 0,1 0 0 0 0,0 1-1 0 0,0-1 1 0 0,-1 1 0 0 0,1-1-1 0 0,0 1 1 0 0,0-1 0 0 0,-1 1 0 0 0,1-1-1 0 0,0 1 1 0 0,0-1 0 0 0,0 1-1 0 0,0-1 1 0 0,0 1 0 0 0,0-1-1 0 0,0 1 1 0 0,0-1 0 0 0,0 1-8 0 0,-3 5 168 0 0,-1-2-94 0 0,-4 4 84 0 0,6-6-109 0 0,0-1-1 0 0,0 1 1 0 0,1 0-1 0 0,-1 1 1 0 0,1-1-1 0 0,0 0 1 0 0,0 0 0 0 0,-1 1-1 0 0,1 1-48 0 0,-1 6 116 0 0,2-3 85 0 0,0 1-44 0 0,0 6 49 0 0,0 0-105 0 0,0 18 7 0 0,0-22-42 0 0,0 1 44 0 0,0-10-93 0 0,0 1-1 0 0,1 0 0 0 0,-1-1 1 0 0,0 1-1 0 0,1 0 0 0 0,-1-1 1 0 0,1 1-1 0 0,-1 0 0 0 0,1-1 1 0 0,0 1-1 0 0,0-1 0 0 0,-1 0 1 0 0,1 1-1 0 0,1-1-16 0 0,2 8 77 0 0,6 14 148 0 0,-3-2-100 0 0,-2-4-62 0 0,-4-15-53 0 0,0 0 1 0 0,0 0-1 0 0,0 1 1 0 0,1-1-1 0 0,-1 0 1 0 0,1-1-1 0 0,-1 1 1 0 0,1 0-1 0 0,1 1-10 0 0,8 10 69 0 0,-6-2-20 0 0,-4-9-43 0 0,0 1-1 0 0,0-1 0 0 0,1 0 0 0 0,-1 0 0 0 0,0 0 0 0 0,1 1 0 0 0,-1-2 0 0 0,1 1 1 0 0,0 0-6 0 0,5 6 32 0 0,-3-4-21 0 0,-1-1-1 0 0,0 0 1 0 0,1 0-1 0 0,-1 0 1 0 0,1 0 0 0 0,0 0-11 0 0,20 9 79 0 0,-16-8-78 0 0,-4-3-1 0 0,0 0 0 0 0,1 0 0 0 0,-1 0 0 0 0,1-1 0 0 0,-1 0 0 0 0,0 1 0 0 0,1-2 0 0 0,-1 1 0 0 0,4-1 0 0 0,9 0 10 0 0,-5 2 23 0 0,10-1-11 0 0,-8-3-71 0 0,-9 0-7 0 0,2 0-49 0 0,-1-1-36 0 0,16-9-408 0 0,-14 6 352 0 0,8-9-219 0 0</inkml:trace>
  <inkml:trace contextRef="#ctx0" brushRef="#br0" timeOffset="354.06">400 0 7920 0 0,'0'0'174'0'0,"0"0"29"0"0,0 3 13 0 0,2 10-31 0 0,12 3-147 0 0,-6-5-6 0 0,-2 0 68 0 0,2 2 109 0 0,1 0 104 0 0,13 9 662 0 0,3 3 183 0 0,-8-8-469 0 0,-14-14-556 0 0,-1-1 1 0 0,0 1 0 0 0,0 0 0 0 0,0 0 0 0 0,0 1-1 0 0,-1-1 1 0 0,2 2-134 0 0,2 7 368 0 0,0 1-61 0 0,-3-8-204 0 0,1 0-41 0 0,18 33 745 0 0,-14-23-501 0 0,0-2-33 0 0,4 1 5 0 0,-9-11-75 0 0,-1 1-90 0 0,0 0-56 0 0,-2 1-30 0 0,0-2 41 0 0,1 1-4 0 0,1 3 54 0 0,0 5 154 0 0,-1-9-163 0 0,0 0 0 0 0,0 0-1 0 0,0 0 1 0 0,0 0 0 0 0,-1 0 0 0 0,1 0-1 0 0,-1 1-108 0 0,-1-4 216 0 0,-9 0-14 0 0,8 0-64 0 0,1 0-30 0 0,1 0-101 0 0,0 0-1 0 0,1 0 0 0 0,-1 0 0 0 0,1-1 0 0 0,-1 1 0 0 0,0 0 0 0 0,1 0 0 0 0,-1 0 0 0 0,1 0 0 0 0,-1-1 0 0 0,1 1 0 0 0,-1 0 1 0 0,1-1-1 0 0,-1 1 0 0 0,1 0 0 0 0,-1-1 0 0 0,1 1 0 0 0,-1 0 0 0 0,1-1 0 0 0,0 1 0 0 0,-1-1 0 0 0,1 1 0 0 0,0-1 0 0 0,-1 0-6 0 0,1 1 5 0 0,-1-1 1 0 0,1 0-1 0 0,-1 1 0 0 0,1-1 0 0 0,-1 1 0 0 0,1-1 0 0 0,-1 1 0 0 0,1-1 0 0 0,-1 1 0 0 0,0-1 0 0 0,1 1 0 0 0,-1 0 0 0 0,0-1 0 0 0,1 1 0 0 0,-1 0 0 0 0,0-1 0 0 0,1 1 0 0 0,-1 0 0 0 0,0 0 0 0 0,0 0 0 0 0,1 0 0 0 0,-1 0 0 0 0,0 0 0 0 0,0 0 0 0 0,0 0-5 0 0,1 0 2 0 0,-1 0 0 0 0,1 0 0 0 0,-1 0-1 0 0,1 0 1 0 0,-1 0 0 0 0,1 0 0 0 0,-1 0-1 0 0,1 0 1 0 0,-1 0 0 0 0,1 0 0 0 0,-1 0-1 0 0,1 0 1 0 0,-1 0 0 0 0,1 0 0 0 0,-1 0-1 0 0,1-1 1 0 0,-1 1 0 0 0,1 0-1 0 0,-1 0 1 0 0,1-1 0 0 0,-1 1 0 0 0,1 0-1 0 0,-1-1 1 0 0,1 1 0 0 0,0 0 0 0 0,-1-1-1 0 0,1 1 1 0 0,0 0 0 0 0,-1-1 0 0 0,1 1-1 0 0,0-1 1 0 0,0 1 0 0 0,-1-1 0 0 0,1 1-1 0 0,0-1 1 0 0,0 1 0 0 0,0-1-1 0 0,-1 1 1 0 0,1-1 0 0 0,0 1 0 0 0,0-1-1 0 0,0 1 1 0 0,0-1 0 0 0,0 1 0 0 0,0-1-1 0 0,0 0-1 0 0,-2-4 76 0 0,-5-4-46 0 0,2-7 81 0 0,3-3-3 0 0,2 4-87 0 0,0 13-23 0 0,0 0 4 0 0,0 1-1 0 0,0-1 0 0 0,0 1 0 0 0,1-1 0 0 0,-1 1 0 0 0,0 0 0 0 0,1-1 0 0 0,-1 1 0 0 0,0-1 0 0 0,1 1-1 0 0,15-28 53 0 0,-5 23-53 0 0,-5-5 0 0 0,-5 10 0 0 0,-1 0 0 0 0,0 0 0 0 0,1 0 0 0 0,-1 0 0 0 0,1 0 0 0 0,0 0 0 0 0,-1 0 0 0 0,1 0 0 0 0,0 0 0 0 0,0 0 0 0 0,-1 0 0 0 0,1 0 0 0 0,0 1 0 0 0,0-1 0 0 0,0 0 0 0 0,0 1 0 0 0,20-9 3 0 0,-16 7-12 0 0,0 0 0 0 0,0-1-1 0 0,0 1 1 0 0,-1-1 0 0 0,1 0-1 0 0,-1 0 1 0 0,1 0-1 0 0,0-2 10 0 0,-3 3 0 0 0,0 1 0 0 0,-1-1 0 0 0,1 1 0 0 0,0-1 0 0 0,0 1 0 0 0,0 0 0 0 0,0 0 0 0 0,1 0 0 0 0,-1 0 0 0 0,0 0 0 0 0,0 0 0 0 0,1 1 0 0 0,-1-1 0 0 0,0 1 0 0 0,1 0 0 0 0,-1-1 0 0 0,0 1 0 0 0,1 0 0 0 0,-1 0 0 0 0,0 1 0 0 0,1-1 0 0 0,11-3-16 0 0,-4-2-48 0 0,-2 0-4 0 0,-2 2-11 0 0,6-3 16 0 0,-8 4-15 0 0,-1 0-70 0 0,1 0-120 0 0,-3 2 82 0 0,1-1-40 0 0,0 0-47 0 0,-1 0-45 0 0,1 1-40 0 0,-1 0-36 0 0,2-1-257 0 0,-1 1-60 0 0,1 0-47 0 0,-1 0-35 0 0,-2 0 791 0 0,6 0-2213 0 0,4 0-1259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56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416 145 8576 0 0,'-6'-6'82'0'0,"-13"-13"412"0"0,15 17-432 0 0,1 0-44 0 0,-10-3 182 0 0,8-6-160 0 0,-9 6-40 0 0,-2-9-15 0 0,8 7 30 0 0,0 1 43 0 0,-3 1 136 0 0,10 5-167 0 0,0 0 0 0 0,0-1-1 0 0,0 1 1 0 0,0-1 0 0 0,0 1 0 0 0,0-1 0 0 0,0 1 0 0 0,0-1 0 0 0,0 0 0 0 0,0 0 0 0 0,0 1-1 0 0,0-1 1 0 0,0 0 0 0 0,0 0 0 0 0,1 0 0 0 0,-1 0 0 0 0,0 0 0 0 0,0-1-27 0 0,-1-3 103 0 0,2 5-78 0 0,-1-1 1 0 0,1 0-1 0 0,0 1 1 0 0,-1-1-1 0 0,1 0 1 0 0,0 1-1 0 0,-1-1 1 0 0,1 1-1 0 0,-1-1 1 0 0,1 1-1 0 0,-1-1 1 0 0,1 1-1 0 0,-1-1 1 0 0,1 1-1 0 0,-1-1 1 0 0,1 1-1 0 0,-1 0 1 0 0,1-1-1 0 0,-1 1 1 0 0,0 0-1 0 0,1-1 1 0 0,-1 1-26 0 0,-4-2 102 0 0,-4-3 90 0 0,-1-1 58 0 0,-1 3 62 0 0,6 1 64 0 0,-9-8-3 0 0,13 9-339 0 0,0 1 1 0 0,-1-1-1 0 0,1 0 0 0 0,-1 1 0 0 0,1 0 0 0 0,-1-1 0 0 0,1 1 0 0 0,-1 0 0 0 0,1 0 0 0 0,-1 0 1 0 0,1 0-1 0 0,-1 0 0 0 0,1 0 0 0 0,-1 0 0 0 0,1 0 0 0 0,-1 1 0 0 0,1-1 0 0 0,-1 0 0 0 0,1 1 1 0 0,-1 0-35 0 0,-12 10 336 0 0,11-9-147 0 0,1-2-98 0 0,-11 4-40 0 0,-2 8-45 0 0,-2 2-7 0 0,6-10 1 0 0,10-3 0 0 0,-1-1 0 0 0,1 1 0 0 0,-1-1 0 0 0,1 1 0 0 0,0 0 0 0 0,-1 0 0 0 0,1 0 0 0 0,0 0 0 0 0,-1 0 0 0 0,1 0 0 0 0,0 0 0 0 0,0 0 0 0 0,0 0 0 0 0,0 1 0 0 0,0-1 0 0 0,0 1 0 0 0,-6 9 0 0 0,3-4 15 0 0,0-1 0 0 0,0 0 0 0 0,-1 0 0 0 0,-3 3-15 0 0,6-7 1 0 0,0 0 0 0 0,1 0 0 0 0,-1 0 0 0 0,1 0 0 0 0,0 1 0 0 0,-1-1 0 0 0,1 0 1 0 0,0 1-1 0 0,0-1 0 0 0,1 0 0 0 0,-1 1 0 0 0,0-1 0 0 0,1 1-1 0 0,-1 0 4 0 0,1-1 0 0 0,-1 1 0 0 0,0-1 0 0 0,1 1 0 0 0,-1-1 0 0 0,-1 0 0 0 0,1 1-1 0 0,0-1 1 0 0,0 0 0 0 0,-1 0 0 0 0,0 0 0 0 0,1 0 0 0 0,-1 0-4 0 0,0 0 1 0 0,1 0 0 0 0,-1 0 0 0 0,1-1 0 0 0,0 1-1 0 0,-1 1 1 0 0,1-1 0 0 0,0 0 0 0 0,0 0 0 0 0,0 0 0 0 0,1 1 0 0 0,-1-1 0 0 0,0 0 0 0 0,1 1 0 0 0,0-1-1 0 0,-4 11 14 0 0,-1 3 36 0 0,3-13-37 0 0,1 1-1 0 0,0-1 1 0 0,0 0 0 0 0,0 1-1 0 0,0-1 1 0 0,1 1 0 0 0,-1-1 0 0 0,1 2-13 0 0,0 6 37 0 0,-1-9-27 0 0,1 0-1 0 0,0 0 1 0 0,0 0 0 0 0,0 0 0 0 0,1 0 0 0 0,-1 0 0 0 0,0 0-1 0 0,1 0 1 0 0,-1 0 0 0 0,1 0 0 0 0,0 0-10 0 0,2 5 32 0 0,-2-4-11 0 0,1 1-1 0 0,0 0 1 0 0,-1-1 0 0 0,1 1-1 0 0,1-1 1 0 0,-1 0 0 0 0,0 0-1 0 0,1 0 1 0 0,0 0 0 0 0,2 2-21 0 0,8 0 80 0 0,-10-1-51 0 0,2 3 22 0 0,19-2 29 0 0,-10 2-28 0 0,-13-6-44 0 0,0 0-1 0 0,1-1 0 0 0,-1 1 0 0 0,1 0 0 0 0,-1-1 1 0 0,1 1-1 0 0,-1-1 0 0 0,1 1 0 0 0,-1-1 1 0 0,1 0-1 0 0,0 1 0 0 0,-1-1 0 0 0,1 0-7 0 0,28 1 13 0 0,1 0-11 0 0,-11-2 31 0 0,-5 0 31 0 0,-2-2 47 0 0,0-2 43 0 0,16-12 312 0 0,-20 10-363 0 0,-7 5-96 0 0,0 0 1 0 0,1 0-1 0 0,-1 0 1 0 0,1 0 0 0 0,0 1-1 0 0,2-2-7 0 0,-2 2-7 0 0,-1 0-1 0 0,1 0 0 0 0,-1 0 0 0 0,0-1 0 0 0,0 1 0 0 0,0-1 1 0 0,0 0-1 0 0,0 1 0 0 0,0-1 0 0 0,0 0 0 0 0,-1 0 1 0 0,1-1 7 0 0,6-8-34 0 0,-5 4 23 0 0,1 1 1 0 0,0 0-1 0 0,1 1 1 0 0,3-5 10 0 0,-5 7 0 0 0,0-1 0 0 0,-1 1 0 0 0,0 0 0 0 0,1-1 0 0 0,-1 0 0 0 0,-1 0 0 0 0,1 1 0 0 0,0-1 0 0 0,-1 0 0 0 0,0 0 0 0 0,0-3 0 0 0,11-26 0 0 0,-7 25 0 0 0,-4 7 1 0 0,0-1-1 0 0,0 1 1 0 0,0-1 0 0 0,-1 1 0 0 0,1-1-1 0 0,0 1 1 0 0,-1-1 0 0 0,1 0-1 0 0,-1 1 1 0 0,1-1 0 0 0,-1 0 0 0 0,0 1-1 0 0,0-1 1 0 0,0 0-1 0 0,0-5 21 0 0,0 5-18 0 0,0 0 0 0 0,0-1 1 0 0,0 1-1 0 0,0 0 0 0 0,0 0 0 0 0,0 0 1 0 0,1-1-1 0 0,-1 1 0 0 0,1 0 1 0 0,0-1-4 0 0,4-5 0 0 0,-4 6 1 0 0,0 1 0 0 0,0-1 0 0 0,0 1 0 0 0,0-1-1 0 0,-1 1 1 0 0,1-1 0 0 0,0 0 0 0 0,-1 1 0 0 0,0-1 0 0 0,1 0 0 0 0,-1-1-1 0 0,0 0 32 0 0,0 3-76 0 0,0 0-28 0 0,0 3 7 0 0,0 15 21 0 0,0 34-1 0 0,0-29-3 0 0,0-20 46 0 0,0-1 1 0 0,0 0 0 0 0,1 1 0 0 0,-1-1 0 0 0,1 1 0 0 0,-1-1 0 0 0,1 0 0 0 0,0 1 0 0 0,-1-1 0 0 0,1 0 0 0 0,1 1-1 0 0,-1-1 2 0 0,0 1 1 0 0,1-1-1 0 0,-1 1 0 0 0,0-1 0 0 0,0 1 0 0 0,-1 0 0 0 0,1-1 0 0 0,-1 1 0 0 0,1 0 0 0 0,-1 0 0 0 0,0-1 0 0 0,0 1 1 0 0,0 1-1 0 0,0-1 2 0 0,1 0 0 0 0,-1 0 0 0 0,0 0 0 0 0,1 0 0 0 0,0 1 0 0 0,0-1 1 0 0,0 2-3 0 0,8 13 62 0 0,-9-17-52 0 0,1 1 0 0 0,-1-1 0 0 0,0 1 0 0 0,1-1 1 0 0,-1 0-1 0 0,0 1 0 0 0,0-1 0 0 0,0 1 0 0 0,0-1 0 0 0,0 1-10 0 0,3 14 110 0 0,3-8-60 0 0,1 0-60 0 0,1 0-68 0 0,-2 0-75 0 0,-4-4 17 0 0,0 3 16 0 0,0-2 28 0 0,0-2 1 0 0,-1-1-18 0 0,0 0-45 0 0,1 0-15 0 0,0-1-46 0 0,0 1-52 0 0,0-1-59 0 0,0 0-19 0 0,-1-1-51 0 0,1 1-45 0 0,0-1-39 0 0,0 0-139 0 0,-1 1-40 0 0,2-1-168 0 0,0 0-456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58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400 560 10248 0 0,'-2'-2'42'0'0,"-10"-8"96"0"0,8 8-80 0 0,1 1 17 0 0,-1 1 34 0 0,-1-1 41 0 0,0 1 48 0 0,3 0-178 0 0,1 0 0 0 0,-1-1 0 0 0,1 1 0 0 0,-1 0 0 0 0,0-1 0 0 0,1 1 0 0 0,-1-1 0 0 0,1 0 0 0 0,-1 1 0 0 0,1-1 0 0 0,0 0 0 0 0,-1 0-20 0 0,-9-5 86 0 0,-3 3-54 0 0,0 1-16 0 0,4-4 34 0 0,-1 1 37 0 0,-2 2 40 0 0,5 2 64 0 0,-11-4 316 0 0,13 2-363 0 0,0 1-45 0 0,3 0-78 0 0,2 2-26 0 0,-6-3 306 0 0,1 2-108 0 0,-1 0-58 0 0,-2 2-21 0 0,5 0-44 0 0,0-1 40 0 0,-3 0 29 0 0,-6 0 65 0 0,1 3-38 0 0,3 2-67 0 0,8-4-73 0 0,0 0-1 0 0,-1 0 0 0 0,1 0 1 0 0,-1-1-1 0 0,0 1 1 0 0,1 0-1 0 0,-1-1 0 0 0,1 1 1 0 0,-1-1-1 0 0,0 1 1 0 0,-1-1-26 0 0,-3 3 165 0 0,-15 11-67 0 0,18-13-91 0 0,0 1 1 0 0,0 0-1 0 0,-1 0 1 0 0,1 0-1 0 0,1 0 0 0 0,-1 0 1 0 0,0 0-1 0 0,0 1 0 0 0,1 0 1 0 0,0-1-1 0 0,-1 1 1 0 0,0 2-8 0 0,-2 8 0 0 0,-9-5 0 0 0,13-6 0 0 0,0-1 0 0 0,0 1 0 0 0,0-1 0 0 0,0 1 0 0 0,0 0 0 0 0,0-1 0 0 0,0 1 0 0 0,1 0 0 0 0,-1 0 0 0 0,0 0 0 0 0,1 0 0 0 0,-8 20 0 0 0,1-9 0 0 0,3-7 0 0 0,1-1 0 0 0,0 1 0 0 0,1 0 0 0 0,-1 0 0 0 0,1 0 0 0 0,1 0 0 0 0,-1 0 0 0 0,1 1 0 0 0,-1 3 0 0 0,2 41 0 0 0,0-50 0 0 0,0 1 0 0 0,1 0 0 0 0,-1 0 0 0 0,0-1 0 0 0,1 1 0 0 0,-1-1 0 0 0,1 1 0 0 0,-1 0 0 0 0,1-1 0 0 0,0 1 0 0 0,0-1 0 0 0,0 1 0 0 0,0-1 0 0 0,0 1 0 0 0,4 6 0 0 0,-2-1 4 0 0,1 0-14 0 0,1-6 33 0 0,4 0 40 0 0,-8-1-59 0 0,1 0 0 0 0,-1 0 1 0 0,0 1-1 0 0,1-1 1 0 0,-1 1-1 0 0,0-1 1 0 0,0 1-1 0 0,1-1 1 0 0,-1 1-1 0 0,0 0 0 0 0,0-1 1 0 0,1 2-5 0 0,-1-1 3 0 0,0-1-1 0 0,0 1 1 0 0,0 0 0 0 0,0 0-1 0 0,1-1 1 0 0,-1 1 0 0 0,0-1-1 0 0,1 1 1 0 0,-1-1 0 0 0,0 1-1 0 0,1-1 1 0 0,-1 0 0 0 0,0 0-1 0 0,1 1 1 0 0,-1-1 0 0 0,0 0-1 0 0,1 0 1 0 0,-1-1 0 0 0,1 1-1 0 0,-1 0 1 0 0,0 0 0 0 0,2-1-3 0 0,7-3-10 0 0,-7 2 0 0 0,0 1 0 0 0,0-1 0 0 0,1 1 0 0 0,-1 0 0 0 0,0 1 0 0 0,0-1-1 0 0,0 0 1 0 0,1 1 0 0 0,-1 0 0 0 0,3 0 10 0 0,4 0-42 0 0,10 1-36 0 0,-2-5-21 0 0,11-7-51 0 0,0 6-12 0 0,-7-6-4 0 0,-1 5 34 0 0,-15 5 91 0 0,-1 0-1 0 0,0-1 1 0 0,0 1-1 0 0,0-1 1 0 0,2-2 41 0 0,-3 2-43 0 0,-1 0 1 0 0,1-1-1 0 0,-1 1 0 0 0,1-1 1 0 0,1-2 42 0 0,19-14-232 0 0,-3 3 74 0 0,-5-5-15 0 0,-8 9 49 0 0,3 0-37 0 0,-1-2-14 0 0,-4-6-34 0 0,-4 6 99 0 0,4-1-36 0 0,-2 5 34 0 0,-2 2 7 0 0,-1 0-13 0 0,0-2-37 0 0,-1-2 5 0 0,0-17-160 0 0,-3 7 132 0 0,-13-56-101 0 0,5 44 182 0 0,6-9 17 0 0,-6 9 64 0 0,6 2 16 0 0,4 28-1 0 0,-2-9-13 0 0,0 0-1 0 0,0 0 0 0 0,1 0 0 0 0,1-9 15 0 0,1 19-2 0 0,0-1 1 0 0,-1 0-1 0 0,1 1 1 0 0,-1-1-1 0 0,0 0 1 0 0,1 1-1 0 0,-2-1 1 0 0,1 1-1 0 0,-1-3 2 0 0,-4-9 2 0 0,1-14-13 0 0,-1 13-10 0 0,0-1 13 0 0,5 2 52 0 0,1 13-35 0 0,0 0 1 0 0,-1 1-1 0 0,1-1 1 0 0,0 0 0 0 0,-1 1-1 0 0,1-1 1 0 0,-1 1-1 0 0,1-1 1 0 0,-1 0-1 0 0,0 1 1 0 0,0-1 0 0 0,0 1-1 0 0,0 0 1 0 0,0-1-10 0 0,-4-6 46 0 0,0-3 29 0 0,-6-7 118 0 0,9 15-5 0 0,2 3 4 0 0,0 0-22 0 0,0 3-95 0 0,0 0-67 0 0,0 13 22 0 0,0-6-4 0 0,0 46-13 0 0,0-32 45 0 0,0-22-54 0 0,0-1 0 0 0,0 1 1 0 0,0 0-1 0 0,1-1 0 0 0,-1 1 1 0 0,1-1-1 0 0,-1 1 0 0 0,1 0 0 0 0,0-1 1 0 0,-1 1-1 0 0,1-1 0 0 0,0 1 1 0 0,0-1-1 0 0,0 1-4 0 0,4 6 32 0 0,3 10 37 0 0,0 8 117 0 0,-3-9-81 0 0,1-2 3 0 0,-5-11-85 0 0,1-1 0 0 0,-1 0 0 0 0,0 1 0 0 0,0-1 0 0 0,-1 1 0 0 0,1-1 0 0 0,-1 1 1 0 0,1 0-1 0 0,-1 0-23 0 0,0 2 36 0 0,1 0 1 0 0,-1 1 0 0 0,2-1-1 0 0,-1 0 1 0 0,2 5-37 0 0,3 13 85 0 0,-3 5-3 0 0,-3 3 36 0 0,-1-18-8 0 0,1 0 1 0 0,1 0 0 0 0,1 6-111 0 0,4 4 191 0 0,-4-18-110 0 0,0 0 0 0 0,-1 0 0 0 0,0 1 0 0 0,0-1 0 0 0,0 5-81 0 0,-2 5 148 0 0,1-9-53 0 0,0 1 1 0 0,0 0-1 0 0,1 0 0 0 0,0 0 1 0 0,0 1-96 0 0,4 8 164 0 0,-3-11-82 0 0,0 1-1 0 0,-1 0 1 0 0,1-1 0 0 0,-1 1 0 0 0,-1 0 0 0 0,1 0-82 0 0,-1 4 105 0 0,0 9 135 0 0,0 29 423 0 0,0-48-650 0 0,-1 0 1 0 0,1-1 0 0 0,0 1 0 0 0,0 0 0 0 0,1 0-1 0 0,-1 0 1 0 0,0 0 0 0 0,0 0 0 0 0,0-1 0 0 0,0 1-1 0 0,1 0 1 0 0,-1 0 0 0 0,0 0 0 0 0,1 0-14 0 0,7 4 105 0 0,-16 6-12 0 0,6-8-2 0 0,2-3-22 0 0,0 0-81 0 0,0 0-100 0 0,0 0-98 0 0,0 0 53 0 0,0 0-41 0 0,0 0-43 0 0,0 0-43 0 0,0 0-37 0 0,0 0-34 0 0,0 0-235 0 0,0 0-57 0 0,0 0-768 0 0,0 0-611 0 0,0 0-1157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56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321 96 7200 0 0,'0'0'165'0'0,"0"0"22"0"0,0 0 6 0 0,-3-2-28 0 0,-7-11-131 0 0,7 3-13 0 0,3 6 55 0 0,0 4-76 0 0,0-2 158 0 0,0 2 184 0 0,-3-3 310 0 0,-10-8 20 0 0,0 6-24 0 0,8-2-297 0 0,5 7-331 0 0,0-1-1 0 0,0 1 1 0 0,-1-1 0 0 0,1 1-1 0 0,0 0 1 0 0,0-1 0 0 0,-1 1-1 0 0,1-1 1 0 0,-1 1 0 0 0,1 0 0 0 0,0-1-1 0 0,-1 1 1 0 0,1 0 0 0 0,-1 0-1 0 0,1-1 1 0 0,0 1 0 0 0,-1 0-1 0 0,1 0 1 0 0,-1 0 0 0 0,1-1 0 0 0,-1 1-1 0 0,1 0 1 0 0,-1 0 0 0 0,1 0-1 0 0,-1 0 1 0 0,1 0 0 0 0,-1 0 0 0 0,1 0-1 0 0,-1 0 1 0 0,1 0 0 0 0,-1 0-1 0 0,0 1-19 0 0,-21-1 630 0 0,-1 0-98 0 0,-3 0 6 0 0,-15 0 138 0 0,30 1-525 0 0,-2 6 22 0 0,12-6-151 0 0,-1 0 0 0 0,1-1 0 0 0,-1 1 0 0 0,1 0 0 0 0,-1 0 0 0 0,0-1 0 0 0,0 1 0 0 0,1-1 0 0 0,-1 1 1 0 0,0-1-1 0 0,0 0 0 0 0,0 0 0 0 0,0 1-22 0 0,-9-1 69 0 0,-2 6-44 0 0,-10 6 42 0 0,17-10-54 0 0,3 1-9 0 0,-20 21-7 0 0,9-8 3 0 0,13-12 0 0 0,0-1 0 0 0,1 0 0 0 0,-1 0 0 0 0,1 0 0 0 0,-1 1 0 0 0,1-1 0 0 0,0 0 0 0 0,0 0 0 0 0,1 1 0 0 0,-1-1 0 0 0,1 9 0 0 0,-1-10 0 0 0,-1-1 0 0 0,2 1 0 0 0,-1-1 0 0 0,0 1 0 0 0,0-1 0 0 0,0 1 0 0 0,1-1 0 0 0,-1 0 0 0 0,1 1 0 0 0,-1-1 0 0 0,3 5 0 0 0,0 0 0 0 0,0 1 0 0 0,1-1 0 0 0,-1 0 0 0 0,1 0 0 0 0,1-1 0 0 0,0 1 0 0 0,-3-3 0 0 0,1 0 0 0 0,-1 0 0 0 0,0 1 0 0 0,0-1 0 0 0,0 0 0 0 0,0 2 0 0 0,0-1 0 0 0,0-1 0 0 0,0 1 0 0 0,0-1 0 0 0,1 0 0 0 0,-1 0 0 0 0,1 1 0 0 0,43 31-11 0 0,-34-18-17 0 0,-10-14 25 0 0,0 0 0 0 0,0 0 1 0 0,0 0-1 0 0,0-1 0 0 0,0 1 0 0 0,1-1 0 0 0,-1 1 0 0 0,1-1 1 0 0,2 2 2 0 0,32 20-5 0 0,1 0-44 0 0,-32-20 47 0 0,0 1 1 0 0,0-1-1 0 0,0 1 0 0 0,-1 0 0 0 0,1 1 1 0 0,2 4 1 0 0,15 15 0 0 0,-15-17 0 0 0,-5-5 0 0 0,0 0 0 0 0,0 1 0 0 0,1-1 0 0 0,-1 0 0 0 0,1-1 0 0 0,0 1 0 0 0,7 2 0 0 0,-9-4 0 0 0,0 0 0 0 0,1 0 0 0 0,-1 0 0 0 0,0 1 0 0 0,0-1 0 0 0,0 1 0 0 0,0-1 0 0 0,0 1 0 0 0,0 0 0 0 0,11 14 0 0 0,-12-16 0 0 0,-1 0 0 0 0,0 1 0 0 0,0-1 0 0 0,1 0 0 0 0,-1 1 0 0 0,0-1 0 0 0,0 0 0 0 0,0 1 0 0 0,0-1 0 0 0,1 0 0 0 0,-1 1 0 0 0,0-1 0 0 0,0 1 0 0 0,0-1 0 0 0,0 0 0 0 0,0 1 0 0 0,0-1 0 0 0,0 0 0 0 0,0 1 0 0 0,0-1 0 0 0,0 1 0 0 0,0-1 1 0 0,0 0-1 0 0,0 1 0 0 0,-1-1 0 0 0,1 0 0 0 0,0 1 0 0 0,0-1 0 0 0,0 1 0 0 0,0-1 0 0 0,-1 0 0 0 0,1 1 0 0 0,0-1 0 0 0,0 0 0 0 0,-1 0 0 0 0,1 1 0 0 0,0-1 0 0 0,0 0 0 0 0,-1 0 0 0 0,1 1 0 0 0,0-1 0 0 0,-1 0 0 0 0,1 0 0 0 0,0 0 0 0 0,-1 0 0 0 0,1 1 1 0 0,-1-1-1 0 0,1 0 0 0 0,0 0 0 0 0,-6 3 20 0 0,1 4 48 0 0,5-6-62 0 0,0-1-1 0 0,0 0 1 0 0,-1 1 0 0 0,1-1 0 0 0,0 1 0 0 0,-1-1 0 0 0,1 0 0 0 0,0 1 0 0 0,-1-1 0 0 0,1 1 0 0 0,0-1 0 0 0,-1 0 0 0 0,1 0 0 0 0,-1 1 0 0 0,1-1 0 0 0,-1 0 0 0 0,1 0-1 0 0,-1 1 1 0 0,1-1 0 0 0,0 0 0 0 0,-1 0 0 0 0,1 0 0 0 0,-1 0 0 0 0,1 0 0 0 0,-1 0 0 0 0,1 0 0 0 0,-1 0 0 0 0,0 0 0 0 0,1 0 0 0 0,-1 0 0 0 0,1 0 0 0 0,-1 0-6 0 0,-14 3 134 0 0,1 7 17 0 0,14-10-146 0 0,-1 1 0 0 0,1-1 0 0 0,0 0 0 0 0,0 0 0 0 0,-1 0 0 0 0,1 1 0 0 0,0-1 0 0 0,0 0 0 0 0,-1 0 0 0 0,1 0 0 0 0,0 0 0 0 0,-1 1 0 0 0,1-1 0 0 0,0 0 0 0 0,-1 0 0 0 0,1 0 0 0 0,0 0 0 0 0,-1 0 0 0 0,1 0 0 0 0,0 0 0 0 0,-1 0 0 0 0,1 0 0 0 0,0 0 0 0 0,0 0 1 0 0,-1 0-1 0 0,1 0-5 0 0,-11 0 63 0 0,-52 0 275 0 0,46 0-291 0 0,1 0-47 0 0,14 0 0 0 0,1 0 0 0 0,-1-1 0 0 0,0 1 0 0 0,0 0 0 0 0,1-1 0 0 0,-1 1 0 0 0,0-1 0 0 0,0 0 0 0 0,1 1 0 0 0,-1-1 0 0 0,1 0 0 0 0,-1 0 0 0 0,0 0 0 0 0,1 0 0 0 0,-1 0 0 0 0,1 0 0 0 0,-1 0 0 0 0,0 0 0 0 0,1 1 0 0 0,-1-1 0 0 0,0 0 0 0 0,1 1 0 0 0,-1 0 0 0 0,0-1 0 0 0,0 1 0 0 0,0 0 0 0 0,0 0 0 0 0,-4 0-3 0 0,-10 0-28 0 0,9-3-71 0 0,4-2-76 0 0,1-1-50 0 0,-9 1-296 0 0,11 4 485 0 0,-1 1 1 0 0,1-1-1 0 0,0 0 0 0 0,-1 0 0 0 0,1 0 1 0 0,0 1-1 0 0,0-1 0 0 0,-1 0 0 0 0,1 0 1 0 0,0 0-1 0 0,0 0 0 0 0,0 0 0 0 0,0 0 1 0 0,0 0 38 0 0</inkml:trace>
  <inkml:trace contextRef="#ctx0" brushRef="#br0" timeOffset="479.12">832 49 7256 0 0,'0'0'165'0'0,"0"-3"22"0"0,0-8 7 0 0,0 11-191 0 0,0 0 0 0 0,0 0 0 0 0,0 0 0 0 0,0 0 0 0 0,0 0 0 0 0,0 0 0 0 0,1 0 0 0 0,-1 0 0 0 0,0-1 0 0 0,0 1 0 0 0,0 0 0 0 0,0 0 0 0 0,0 0 0 0 0,0 0 0 0 0,-1 0 0 0 0,1 0 0 0 0,0 0 0 0 0,0 0 0 0 0,0 0 0 0 0,0 0 0 0 0,0-1 0 0 0,0 1 0 0 0,0 0 0 0 0,0 0 0 0 0,0 0 0 0 0,0 0 0 0 0,0 0 0 0 0,0 0 0 0 0,0 0 0 0 0,0 0 0 0 0,0 0 0 0 0,0 0 0 0 0,0 0 0 0 0,0 0 0 0 0,0 0 0 0 0,-1 0 0 0 0,1 0 0 0 0,0-1 0 0 0,0 1 0 0 0,0 0 0 0 0,0 0 0 0 0,0 0 0 0 0,0 0 0 0 0,0 0 0 0 0,0 0 0 0 0,0 0 0 0 0,0 0 0 0 0,-1 0 0 0 0,1 0 0 0 0,0 0 0 0 0,0 0 0 0 0,0 0 0 0 0,0 0 0 0 0,0 0 0 0 0,0 0 0 0 0,0 1 0 0 0,0-1-3 0 0,-14-3 35 0 0,-6-8 4 0 0,15 8 83 0 0,5 3-39 0 0,-1 0 59 0 0,-2 1 36 0 0,-2-4 436 0 0,-2-2-324 0 0,5 3-176 0 0,0 1 1 0 0,-1 0 0 0 0,1 0 0 0 0,0 1 0 0 0,-1-1 0 0 0,1 0 0 0 0,0 1-1 0 0,-1 0 1 0 0,0-1-115 0 0,-9 1 365 0 0,7 2 22 0 0,-4 5-167 0 0,-7-2 177 0 0,-3-3 11 0 0,5-2-172 0 0,11 0-192 0 0,-11 2 187 0 0,4 4-50 0 0,2-1-66 0 0,1-2-41 0 0,-22 12 217 0 0,1-1-84 0 0,23-12-194 0 0,4-1-12 0 0,0-1-1 0 0,1 0 1 0 0,-1 0-1 0 0,0 1 1 0 0,1-1 0 0 0,-1 0-1 0 0,1 1 1 0 0,-1-1-1 0 0,1 1 1 0 0,-1-1 0 0 0,1 1-1 0 0,-1-1 1 0 0,1 1-1 0 0,-1-1 1 0 0,1 1 0 0 0,-1-1-1 0 0,1 1 1 0 0,0 0-1 0 0,-1-1 1 0 0,1 1 0 0 0,0-1-1 0 0,-1 2 0 0 0,-1 3 7 0 0,-4 2 14 0 0,1 3 4 0 0,3 20-7 0 0,1-18 0 0 0,1-8-14 0 0,-1-1-1 0 0,1 0 1 0 0,0 0-1 0 0,0 1 1 0 0,1-1-1 0 0,-1 0 1 0 0,1 0-1 0 0,-1 1 1 0 0,1-1 0 0 0,0 0-4 0 0,3 5 0 0 0,-2-4 0 0 0,-1 0 0 0 0,1-1 0 0 0,0 1 0 0 0,0-1 0 0 0,0 1 0 0 0,0-1 0 0 0,1 0 0 0 0,-1 0 0 0 0,1 0 0 0 0,0-1 0 0 0,1 2 0 0 0,8 3-2 0 0,-9-6 3 0 0,0 1 0 0 0,0 0 0 0 0,0 0 1 0 0,0 0-1 0 0,0 1 0 0 0,0-1 0 0 0,0 1 0 0 0,0-1 0 0 0,-1 1 0 0 0,0 0 0 0 0,1 0-1 0 0,0 2 7 0 0,1 1 0 0 0,1-1-1 0 0,-1 0 1 0 0,1 0 0 0 0,0-1-1 0 0,0 1 1 0 0,0-1 0 0 0,4 2-7 0 0,-6-4 0 0 0,-1 0 0 0 0,1 1 0 0 0,0-1 0 0 0,-1 1 0 0 0,0-1 0 0 0,0 1 0 0 0,0 0 0 0 0,0 0 0 0 0,2 2 0 0 0,8 12 0 0 0,15 5 0 0 0,-6 4 0 0 0,6-4 0 0 0,-6 4 0 0 0,24 9 0 0 0,-37-27 0 0 0,-5-5 0 0 0,0 0 0 0 0,0 1 0 0 0,1-1 0 0 0,-1 0 0 0 0,1-1 0 0 0,0 1 0 0 0,1 0 0 0 0,-4-3 0 0 0,0 0 1 0 0,-1 0-1 0 0,1 1 0 0 0,-1-1 0 0 0,1 0 1 0 0,0 1-1 0 0,-1-1 0 0 0,1 0 0 0 0,-1 1 1 0 0,1-1-1 0 0,-1 1 0 0 0,1-1 0 0 0,-1 1 1 0 0,1-1-1 0 0,-1 1 0 0 0,1 0 0 0 0,-1-1 1 0 0,0 1-1 0 0,1-1 0 0 0,-1 1 0 0 0,0 0 0 0 0,0 0 0 0 0,3 4 8 0 0,8 8 56 0 0,-14-11 1 0 0,-4 1-61 0 0,6-3 8 0 0,0 5 10 0 0,1 1 12 0 0,-4-1 37 0 0,-7 3-55 0 0,8-7-4 0 0,0 0-1 0 0,0 0 0 0 0,-1 0 1 0 0,1 0-1 0 0,0-1 0 0 0,-1 1 1 0 0,1-1-1 0 0,0 0 1 0 0,-3 0-12 0 0,-10 1 43 0 0,0 6-26 0 0,1-1-3 0 0,-2-4 25 0 0,-44-2-28 0 0,39-3-49 0 0,9-3-54 0 0,10 5 74 0 0,1 0 0 0 0,0 0 0 0 0,0 0 0 0 0,-1 0 0 0 0,1 1 0 0 0,0-1-1 0 0,-1 1 1 0 0,1-1 0 0 0,-1 1 0 0 0,1 0 0 0 0,0 0 0 0 0,-1 0 18 0 0,-1 0-1 0 0,0 0-111 0 0,1 0-71 0 0,0 0-83 0 0,0 0-85 0 0,0 0-89 0 0,0 0-91 0 0,-1-1-92 0 0,1 0-96 0 0,1 0-98 0 0,-5-3-859 0 0,-2-5-952 0 0,9 9 2626 0 0</inkml:trace>
  <inkml:trace contextRef="#ctx0" brushRef="#br0" timeOffset="915.05">1120 352 6216 0 0,'0'0'133'0'0,"0"0"23"0"0,0 0 15 0 0,2 0-15 0 0,11 0-148 0 0,-1 0 71 0 0,0 0 63 0 0,0 0 55 0 0,9 0 237 0 0,1 0 96 0 0,48 0 1426 0 0,-55 0-1577 0 0,0 0-43 0 0,1 0-50 0 0,-1 0-70 0 0,0 0-85 0 0,0 0-97 0 0,-3-2 161 0 0,-2-3-56 0 0,3-1-13 0 0,11 3 46 0 0,-24 3-166 0 0,1 0 1 0 0,-1 0-1 0 0,0 0 0 0 0,1 0 1 0 0,-1 0-1 0 0,0 0 1 0 0,1 0-1 0 0,-1 0 1 0 0,0 0-1 0 0,1 0 1 0 0,-1 0-1 0 0,0 0 1 0 0,1 0-1 0 0,-1 0 1 0 0,0 0-1 0 0,0 0 0 0 0,1-1 1 0 0,-1 1-1 0 0,0 0 1 0 0,1 0-1 0 0,-1 0 1 0 0,0-1-1 0 0,0 1 1 0 0,1 0-1 0 0,-1 0 1 0 0,0-1-7 0 0,17-10 180 0 0,1 1-52 0 0,-5-1-4 0 0,0 1-58 0 0,1 5-52 0 0,-9-6-2 0 0,2 6 22 0 0,-7 5-33 0 0,1 0 0 0 0,-1 0 0 0 0,0-1 0 0 0,1 1 1 0 0,-1 0-1 0 0,0 0 0 0 0,1-1 0 0 0,-1 1 0 0 0,0 0 0 0 0,1-1 1 0 0,-1 1-1 0 0,0 0 0 0 0,1-1 0 0 0,-1 1 0 0 0,0 0 1 0 0,0-1-1 0 0,0 1 0 0 0,1 0 0 0 0,-1-1 0 0 0,0 1 0 0 0,0-1 1 0 0,0 1-1 0 0,0 0 0 0 0,0-1 0 0 0,0 1 0 0 0,0-1 1 0 0,0 1-1 0 0,0-1 0 0 0,0 1 0 0 0,0 0 0 0 0,0-1-1 0 0,3-4 43 0 0,7-9-22 0 0,-9 13-15 0 0,0 0-1 0 0,-1-1 0 0 0,0 1 1 0 0,1-1-1 0 0,-1 1 0 0 0,0-1 1 0 0,0 1-1 0 0,0-1 0 0 0,0 1 1 0 0,0-1-6 0 0,0 2 0 0 0,0 0 2 0 0,0-1 1 0 0,0 0-1 0 0,0 1 1 0 0,0-1-1 0 0,0 0 1 0 0,0 0-1 0 0,0 1 1 0 0,0-1-1 0 0,0 0 1 0 0,-1 1-1 0 0,1-1 1 0 0,0 0-1 0 0,-1 1 1 0 0,1-1-1 0 0,0 1 1 0 0,-1-1-1 0 0,1 0 1 0 0,0 1-1 0 0,-1-1 1 0 0,1 1-1 0 0,-1-1 0 0 0,1 1 1 0 0,-1 0-1 0 0,0-1 1 0 0,1 1-1 0 0,-1-1-2 0 0,1 1 2 0 0,-1 0 1 0 0,0-1-1 0 0,1 1 0 0 0,-1-1 0 0 0,1 1 0 0 0,-1-1 0 0 0,1 1 0 0 0,-1-1 0 0 0,1 1 0 0 0,0-1 0 0 0,-1 1 0 0 0,1-1 0 0 0,0 0 0 0 0,-1 1 0 0 0,1-1 0 0 0,0 0 0 0 0,0 1 0 0 0,-1-1 0 0 0,1 0 0 0 0,0 1 0 0 0,0-1 0 0 0,0 0 0 0 0,0 1 0 0 0,0-1 0 0 0,0 0 0 0 0,0 0-2 0 0,0-12 25 0 0,0 10 45 0 0,-11 1 43 0 0,6-4-60 0 0,5 6-51 0 0,-1-1 0 0 0,1 1-1 0 0,0-1 1 0 0,-1 1-1 0 0,1-1 1 0 0,-1 1 0 0 0,1-1-1 0 0,-1 1 1 0 0,1-1 0 0 0,-1 1-1 0 0,0-1 1 0 0,1 1 0 0 0,-1 0-1 0 0,1 0 1 0 0,-1-1 0 0 0,0 1-1 0 0,1 0 1 0 0,-1 0-1 0 0,0 0 1 0 0,1-1 0 0 0,-1 1-1 0 0,0 0 1 0 0,1 0 0 0 0,-1 0-1 0 0,0 0 1 0 0,0 0-2 0 0,-8-1 33 0 0,-1 2-10 0 0,-19 13 65 0 0,6-5-25 0 0,1 0-49 0 0,16-4 5 0 0,0 0 0 0 0,0 0 0 0 0,0 1 0 0 0,-4 5-19 0 0,4-5 18 0 0,1 0-1 0 0,-1-1 1 0 0,0 1 0 0 0,-6 3-18 0 0,0 0 47 0 0,0-1-1 0 0,-8 9-46 0 0,17-14 9 0 0,-1 0-1 0 0,1 1 1 0 0,0 0-1 0 0,0-1 1 0 0,0 1-1 0 0,0 1 1 0 0,1-1-1 0 0,-1 0 1 0 0,1 0 0 0 0,0 1-9 0 0,-7 19 74 0 0,8-20-65 0 0,-1 0 0 0 0,1 0 0 0 0,-1 0 0 0 0,1 0 0 0 0,0 1 0 0 0,1-1 0 0 0,-1 0 0 0 0,1 3-9 0 0,0-3 6 0 0,-1-1 0 0 0,1 0 0 0 0,0 1 0 0 0,-1-1 0 0 0,0 0 0 0 0,0 0 0 0 0,0 1 0 0 0,-1 1-6 0 0,-2 11 32 0 0,4-14-30 0 0,0-1-1 0 0,1 1 0 0 0,-1-1 1 0 0,0 1-1 0 0,1-1 0 0 0,-1 0 1 0 0,1 1-1 0 0,-1-1 0 0 0,1 0 1 0 0,0 1-2 0 0,0 0 0 0 0,0-1 0 0 0,-1 1 0 0 0,1-1 0 0 0,0 1 0 0 0,-1 0 0 0 0,1-1 0 0 0,-1 1 0 0 0,0-1 0 0 0,0 1 0 0 0,1 1 0 0 0,-2 0 4 0 0,1-1 1 0 0,0 1-1 0 0,0-1 1 0 0,0 1-1 0 0,1 0 1 0 0,-1-1-1 0 0,1 1 1 0 0,-1 0-1 0 0,1-1 1 0 0,0 1-1 0 0,0-1 1 0 0,0 1-1 0 0,0-1 1 0 0,1 0-1 0 0,-1 0 1 0 0,0 1-1 0 0,1-1 1 0 0,0 0-1 0 0,0 0 1 0 0,-1 0-1 0 0,1 0 1 0 0,0-1-1 0 0,0 1 1 0 0,1-1-1 0 0,-1 1 1 0 0,2 0-5 0 0,30 17 64 0 0,-31-17-65 0 0,0 0 1 0 0,-1-1 0 0 0,1 1-1 0 0,0-1 1 0 0,0 1-1 0 0,0-1 1 0 0,0 0 0 0 0,1 0-1 0 0,-1 0 1 0 0,0-1-1 0 0,0 1 1 0 0,1-1 0 0 0,1 1 0 0 0,10 0-55 0 0,2 5 23 0 0,-1 0-33 0 0,5-3-160 0 0,-14-3 110 0 0,1 0-35 0 0,7 0-178 0 0,14 0-134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3:55.5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66 7640 0 0,'0'0'224'0'0,"0"1"-59"0"0,0 1-8 0 0,1 5 133 0 0,4-3 245 0 0,2 1-22 0 0,-3 1-51 0 0,0 2-69 0 0,1 2-52 0 0,-2-2-37 0 0,0 5 23 0 0,4 6 219 0 0,1-3-99 0 0,4 4 20 0 0,-2 0-84 0 0,-1 1-69 0 0,-1 0-52 0 0,17 38 309 0 0,6 11 35 0 0,-9-17-104 0 0,-15-38-207 0 0,0-1 1 0 0,6 7-296 0 0,-3-7 230 0 0,-1 1-9 0 0,4 4 57 0 0,-2 0 46 0 0,-7-3-63 0 0,0-3-80 0 0,6 8 161 0 0,-7-7-242 0 0,0-1-39 0 0,13 24 84 0 0,-6-10-91 0 0,-7-21-45 0 0,-3 0-11 0 0,0 19 59 0 0,0-17-41 0 0,0-6-48 0 0,0 1-36 0 0,-3-3-120 0 0,-2 0 114 0 0,1-1-74 0 0,-9-7-511 0 0,9 4 470 0 0,1-1-532 0 0,3 3 552 0 0,0 0 28 0 0,0 0-7 0 0,0 1-38 0 0,-1-1-5 0 0,1 1-39 0 0,-1-1-45 0 0,0 0-49 0 0,1 1-53 0 0,-1-1-50 0 0,-1 1-44 0 0,1-1-39 0 0,0 0-146 0 0,-1 0-37 0 0,0 0-176 0 0,-2-2-476 0 0,4 4 1343 0 0</inkml:trace>
  <inkml:trace contextRef="#ctx0" brushRef="#br0" timeOffset="315.69">176 50 7856 0 0,'0'0'174'0'0,"0"0"29"0"0,-2 0 13 0 0,1 1-204 0 0,0-1 1 0 0,1 0-1 0 0,-1 0 0 0 0,0-1 1 0 0,0 1-1 0 0,1 0 1 0 0,-1 0-1 0 0,0 0 0 0 0,1 0 1 0 0,-1-1-1 0 0,0 1 0 0 0,1 0 1 0 0,-1 0-1 0 0,1-1 0 0 0,-1 1-12 0 0,-2-9 63 0 0,3 5-11 0 0,0-3 74 0 0,0 0 143 0 0,0 5 235 0 0,0 2 9 0 0,0 0-20 0 0,3-3-105 0 0,5-3-179 0 0,-5 4-135 0 0,0 1 0 0 0,0 0 0 0 0,0 0 0 0 0,0 0 0 0 0,-1 0 0 0 0,1 0 0 0 0,0 1 0 0 0,1-1 0 0 0,1 1-74 0 0,6 1 140 0 0,-1 2-77 0 0,-2 2-49 0 0,-6-4-10 0 0,-1 0 0 0 0,1 0 0 0 0,-1 0 0 0 0,1 0 0 0 0,-1-1-1 0 0,1 1 1 0 0,-1 0 0 0 0,1-1 0 0 0,0 0 0 0 0,-1 1 0 0 0,1-1 0 0 0,0 0 0 0 0,-1 0 0 0 0,1 1-4 0 0,0-1 4 0 0,-1 0-1 0 0,1 0 1 0 0,0 0 0 0 0,-1 0 0 0 0,1 1-1 0 0,-1-1 1 0 0,1 1 0 0 0,-1-1-1 0 0,1 1 1 0 0,-1 0 0 0 0,1 0 0 0 0,-1-1-1 0 0,0 1-3 0 0,13 6 53 0 0,-1-4-18 0 0,-9-2-23 0 0,0 1 1 0 0,0-1-1 0 0,0 0 0 0 0,0 1 1 0 0,-1 0-1 0 0,1 0 0 0 0,0 0 1 0 0,0 0-13 0 0,23 13 37 0 0,-20-12-33 0 0,-1 1 0 0 0,1 0-1 0 0,-1 0 1 0 0,0 0 0 0 0,0 1 0 0 0,0-1 0 0 0,3 4-4 0 0,6 7 0 0 0,6 5 0 0 0,-2 0 0 0 0,0 2 0 0 0,-7-4 3 0 0,-8-12-7 0 0,-1 0 1 0 0,2-1-1 0 0,-1 1 0 0 0,0-1 1 0 0,1 0 3 0 0,3 3-20 0 0,-1 0-1 0 0,-1 0 1 0 0,2 3 20 0 0,17 32-16 0 0,-21-34 17 0 0,0 0 1 0 0,-1 0 0 0 0,0 0 0 0 0,0 1 0 0 0,-1 0 0 0 0,0-1-1 0 0,-1 1 1 0 0,1 7-2 0 0,-2-15 3 0 0,0 0 0 0 0,0 0-1 0 0,1 0 1 0 0,-1 0 0 0 0,1 0-1 0 0,-1 0 1 0 0,1 0 0 0 0,0 0-1 0 0,0 0 1 0 0,0 0-1 0 0,0-1 1 0 0,0 2-3 0 0,0-3 1 0 0,0 1 0 0 0,-1 0 0 0 0,1 0 0 0 0,0 0-1 0 0,-1 0 1 0 0,1 0 0 0 0,-1-1 0 0 0,0 1 0 0 0,1 0 0 0 0,-1 0 0 0 0,0 0-1 0 0,0 0 1 0 0,1 0 0 0 0,-1 0 0 0 0,0 0 0 0 0,0 1 0 0 0,0-1 0 0 0,0 0-1 0 0,0 0 1 0 0,-1 0 0 0 0,1 0 0 0 0,0 0 0 0 0,0 0 0 0 0,-1 0 0 0 0,1 0-1 0 0,-5 7 0 0 0,4-7 0 0 0,0 1 0 0 0,0-1 0 0 0,0 1 0 0 0,0-1 0 0 0,1 1 0 0 0,-1-1 0 0 0,1 1 0 0 0,-1 0 0 0 0,1-1 0 0 0,-1 1 0 0 0,1-1 0 0 0,0 1 0 0 0,0 0 0 0 0,0 0 0 0 0,-5 14 26 0 0,3-12-9 0 0,0 0 0 0 0,0-1 1 0 0,-1 1-1 0 0,1-1 1 0 0,-1 0-1 0 0,0 0 1 0 0,0 0-1 0 0,-3 3-17 0 0,4-5 8 0 0,0 1 0 0 0,0-1 0 0 0,0 1 0 0 0,0-1 0 0 0,0 0 0 0 0,-1 1 0 0 0,1-1 0 0 0,0-1 0 0 0,-1 1 0 0 0,1 0 0 0 0,-1 0 0 0 0,1-1 0 0 0,-2 1-8 0 0,1-1 1 0 0,1 0 0 0 0,0 0 0 0 0,-1 1 0 0 0,1-1 0 0 0,0 1 0 0 0,0-1 0 0 0,-1 1 0 0 0,1 0 0 0 0,0 0 0 0 0,0 0 0 0 0,-2 1-1 0 0,-18 8 0 0 0,14-7 0 0 0,-1 0 0 0 0,0-1 0 0 0,0 0 0 0 0,0 0 0 0 0,0-1 0 0 0,0-1 0 0 0,-9 1 0 0 0,15-1-53 0 0,-6 0 46 0 0,5 0-38 0 0,0 0-71 0 0,0 0-105 0 0,1 0 41 0 0,1 0-48 0 0,-1 0-55 0 0,0 0-58 0 0,0 0-65 0 0,0 0-71 0 0,0 0-76 0 0,-1 0-81 0 0,-6 0-910 0 0,-9 0-872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4:05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303 258 5840 0 0,'4'0'39'0'0,"-1"0"-18"0"0,-1 0 0 0 0,0 0 0 0 0,0 0 0 0 0,0 0 0 0 0,0 0 1 0 0,1 0-1 0 0,-1-1 0 0 0,0 1 0 0 0,0-1 0 0 0,0 0 0 0 0,0 0 0 0 0,0 1 0 0 0,0-1 1 0 0,0 0-22 0 0,5-5 104 0 0,1-1 37 0 0,5-3-113 0 0,0 4-28 0 0,-7-4 0 0 0,-1 7 10 0 0,0 0 60 0 0,-2-3 128 0 0,-1-1 14 0 0,1 3-104 0 0,-1 1 36 0 0,1-1 67 0 0,3-2 155 0 0,2-3 233 0 0,-4 2-253 0 0,-1 1-134 0 0,-2 0-99 0 0,1 0 320 0 0,0 4-406 0 0,1-1 66 0 0,0-2 87 0 0,1-4 175 0 0,-1-6 264 0 0,-4 10-460 0 0,-2 2-48 0 0,-4-2 125 0 0,7 5-222 0 0,-1 0 0 0 0,1-1 0 0 0,0 1 0 0 0,-1 0 0 0 0,1 0 0 0 0,0 0 0 0 0,-1-1 0 0 0,1 1 0 0 0,0 0 0 0 0,-1-1 0 0 0,1 1 0 0 0,0 0 0 0 0,-1-1 0 0 0,1 1 0 0 0,0 0 0 0 0,0-1 0 0 0,0 1 0 0 0,-1 0 0 0 0,1-1 0 0 0,0 1 0 0 0,0-1 0 0 0,0 1 0 0 0,0-1 0 0 0,0 1 0 0 0,0 0 0 0 0,0-1 0 0 0,0 1 0 0 0,0-1 0 0 0,0 1 0 0 0,0-1 0 0 0,0 1-14 0 0,-3-6 314 0 0,-8-4-8 0 0,9 7-95 0 0,0 0-72 0 0,2 1-45 0 0,0-1-43 0 0,0 0-17 0 0,-1 1 41 0 0,-12-3 207 0 0,10 3-214 0 0,0-1-36 0 0,1 0 14 0 0,-1 0 38 0 0,-1 1 41 0 0,-2-1 66 0 0,-16-8 79 0 0,12 8-4 0 0,10 3-266 0 0,-3 0 37 0 0,0 0 1 0 0,1 0 0 0 0,-1 0-1 0 0,1 0 1 0 0,-1-1 0 0 0,1 1 0 0 0,-2-1-38 0 0,-6-10 264 0 0,-7 8-64 0 0,-7 1 125 0 0,1 2 0 0 0,-2 1-325 0 0,6 1 132 0 0,7 0-82 0 0,6 0-4 0 0,0 1 0 0 0,0-1 1 0 0,1 1-1 0 0,0 0 0 0 0,-1 1 1 0 0,1-1-1 0 0,0 1 1 0 0,0 0-47 0 0,-13 13 115 0 0,16-15-103 0 0,0-1 0 0 0,0 1 1 0 0,0-1-1 0 0,0 1 0 0 0,0-1 0 0 0,-1 0 0 0 0,1 0 0 0 0,0 0 0 0 0,-1 0 0 0 0,-1 0-12 0 0,2-1 8 0 0,1 1 0 0 0,-1-1 0 0 0,0 1 0 0 0,1-1 0 0 0,-1 1 0 0 0,1 0 0 0 0,-1 0 0 0 0,1 0 1 0 0,-1 0-9 0 0,1 1 7 0 0,0-1 0 0 0,0 1 0 0 0,0-1 0 0 0,0 1 0 0 0,0-1 0 0 0,1 1 0 0 0,-1-1 1 0 0,1 1-1 0 0,-1 1-7 0 0,0-1 4 0 0,1 1 1 0 0,-1-1 0 0 0,0 1-1 0 0,0-1 1 0 0,0 0 0 0 0,-1 0-1 0 0,1 1 1 0 0,0-1 0 0 0,-1 0-1 0 0,-1 1-4 0 0,-2 2 21 0 0,-2 2 5 0 0,0 0-1 0 0,1 1 1 0 0,-3 4-26 0 0,7-10 8 0 0,0 1 0 0 0,0 0 0 0 0,1 0 0 0 0,0 1 0 0 0,-1-1 1 0 0,1 2-9 0 0,-2 13 60 0 0,3-15-53 0 0,0 1 1 0 0,0-1-1 0 0,-1 0 1 0 0,0 1-1 0 0,0-1 1 0 0,0 0-1 0 0,0 0 1 0 0,0 0-1 0 0,-1 2-7 0 0,-3 6 34 0 0,4 3 16 0 0,8 2-25 0 0,-6-15-20 0 0,-1 0-1 0 0,1 1 1 0 0,0-1 0 0 0,0 0-1 0 0,-1 1 1 0 0,1-1 0 0 0,0 1 0 0 0,-1-1-1 0 0,0 1 1 0 0,1-1 0 0 0,-1 1-1 0 0,0 0 1 0 0,0 0-5 0 0,0 0 4 0 0,1 0 1 0 0,-1 0-1 0 0,0 0 0 0 0,1 0 0 0 0,-1 0 0 0 0,1-1 0 0 0,-1 1 1 0 0,1 0-1 0 0,0 0 0 0 0,0 0 0 0 0,0 0 0 0 0,0-1 1 0 0,0 1-1 0 0,0 0 0 0 0,0-1 0 0 0,0 1 0 0 0,1-1 1 0 0,-1 0-1 0 0,1 1 0 0 0,-1-1 0 0 0,1 0 0 0 0,-1 0 0 0 0,1 0 1 0 0,0 0-5 0 0,7 4 23 0 0,-1-2-1 0 0,1 1 1 0 0,0-1 0 0 0,8 2-23 0 0,5 1 48 0 0,23 7 40 0 0,16 1-88 0 0,-50-12 13 0 0,-1-1 1 0 0,1 0-1 0 0,-1-1 0 0 0,10-1-13 0 0,1 1 0 0 0,9 1 1 0 0,20-1 55 0 0,-16-4-73 0 0,-26 2-62 0 0,1 1 34 0 0,22-6-5 0 0,-17 4 4 0 0,2-1-89 0 0,-7 2 20 0 0,-2 0-42 0 0,1 1-47 0 0,0-1-54 0 0,-2 1-61 0 0,1-1-67 0 0,-3 2 8 0 0,0-1-58 0 0,-1 1-50 0 0,1-1-44 0 0,0 1-157 0 0,0 0-43 0 0,0 0-190 0 0,3 0-509 0 0,-6 0 1364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4:05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32 9384 0 0,'-3'0'208'0'0,"3"0"-198"0"0,0 0 0 0 0,-1 0 0 0 0,1 0 1 0 0,-1 0-1 0 0,1 0 0 0 0,-1 0 1 0 0,1 0-1 0 0,0 0 0 0 0,-1 0 0 0 0,1 0 1 0 0,-1 0-1 0 0,1 0 0 0 0,0 0 0 0 0,-1-1 1 0 0,1 1-1 0 0,-1 0 0 0 0,1 0 0 0 0,0-1 1 0 0,-1 1-1 0 0,1 0 0 0 0,0 0 0 0 0,-1-1 1 0 0,1 1-1 0 0,0 0 0 0 0,0-1 1 0 0,-1 1-1 0 0,1 0 0 0 0,0-1 0 0 0,0 1 1 0 0,0-1-1 0 0,-1 1-10 0 0,-4-7 180 0 0,-2 4-29 0 0,1 3-78 0 0,0 0-31 0 0,4 1-42 0 0,0-1 0 0 0,1 0 1 0 0,-1 0-1 0 0,0 0 0 0 0,1 0 1 0 0,-1 0-1 0 0,0-1 0 0 0,1 1 1 0 0,-1 0-1 0 0,0-1 0 0 0,1 1 1 0 0,-2-1-1 0 0,-2-6 51 0 0,2 2 115 0 0,-8 3 121 0 0,10 2-256 0 0,1 0 0 0 0,-1 0 0 0 0,0 0 0 0 0,1 0 0 0 0,-1 0 1 0 0,0 0-1 0 0,1 1 0 0 0,-1-1 0 0 0,0 0 0 0 0,1 0 0 0 0,-1 0 0 0 0,0 1 1 0 0,1-1-1 0 0,-1 0 0 0 0,1 1 0 0 0,-1-1 0 0 0,0 0 0 0 0,1 1 1 0 0,-1-1-1 0 0,1 1 0 0 0,-1-1 0 0 0,1 1 0 0 0,-1-1 0 0 0,1 1 0 0 0,0 0 1 0 0,-1-1-32 0 0,1 1 30 0 0,-1-1 1 0 0,1 1-1 0 0,0 0 1 0 0,-1-1-1 0 0,1 1 1 0 0,-1-1-1 0 0,1 1 1 0 0,-1-1-1 0 0,1 0 1 0 0,-1 1 0 0 0,0-1-1 0 0,1 0 1 0 0,-1 1-1 0 0,1-1 1 0 0,-1 0-1 0 0,0 1 1 0 0,1-1-1 0 0,-1 0 1 0 0,0 0-1 0 0,1 0 1 0 0,-1 0-1 0 0,0 0 1 0 0,0 0 0 0 0,1 0-1 0 0,-1 0 1 0 0,0 0-31 0 0,-1 0 47 0 0,-11 0 291 0 0,1 2-51 0 0,1 3-46 0 0,4 4-40 0 0,5-4-107 0 0,1-4-73 0 0,1 0-1 0 0,0-1 0 0 0,0 1 0 0 0,-1-1 0 0 0,1 1 1 0 0,0 0-1 0 0,-1-1 0 0 0,1 1 0 0 0,-1-1 1 0 0,1 1-1 0 0,-1-1 0 0 0,1 1 0 0 0,-1-1 0 0 0,1 1 1 0 0,-1-1-1 0 0,1 1 0 0 0,-1-1 0 0 0,0 0 0 0 0,1 1 1 0 0,-1-1-1 0 0,0 0 0 0 0,0 0-20 0 0,-4 3 69 0 0,4-3-54 0 0,1 1 0 0 0,-1-1 0 0 0,0 1 0 0 0,0-1 1 0 0,0 1-1 0 0,0 0 0 0 0,1-1 0 0 0,-1 1 0 0 0,0 0 0 0 0,1-1 0 0 0,-1 1 0 0 0,1 0 0 0 0,-1 0 0 0 0,1 0 0 0 0,-1 0-15 0 0,-4 12 181 0 0,3-5-82 0 0,0-4-55 0 0,0 1 0 0 0,0-1 0 0 0,0 0 0 0 0,0 0 0 0 0,-2 2-44 0 0,-12 12 81 0 0,15-16-81 0 0,-1 0 1 0 0,1 0-1 0 0,-1 0 1 0 0,1 0-1 0 0,0 0 1 0 0,-1 1 0 0 0,1-1-1 0 0,0 0 1 0 0,1 1-1 0 0,-1-1 1 0 0,0 1-1 0 0,1-1 1 0 0,-1 1-1 0 0,1-1 1 0 0,0 1-1 0 0,0-1 1 0 0,0 1-1 0 0,0-1 1 0 0,0 2-1 0 0,0 0 3 0 0,0 0-1 0 0,0-1 1 0 0,0 1 0 0 0,-1 0 0 0 0,0 0 0 0 0,0 2-3 0 0,-6 8 46 0 0,6-13-38 0 0,1 0 0 0 0,-1 1 0 0 0,0-1 0 0 0,0 1 0 0 0,1-1 0 0 0,-1 1 0 0 0,1-1 0 0 0,-1 1 0 0 0,1-1 0 0 0,0 1 0 0 0,0 0 0 0 0,0-1 0 0 0,-1 1-8 0 0,1 10 52 0 0,0 10 18 0 0,3-8-62 0 0,13 18-8 0 0,-3-16 0 0 0,-7-12 0 0 0,-1-1 0 0 0,0 1 0 0 0,1-1 0 0 0,0 0 0 0 0,-1-1 0 0 0,1 1 0 0 0,0-1 0 0 0,0 0 0 0 0,1 0 0 0 0,-1-1 0 0 0,0 0 0 0 0,1 0 0 0 0,-1-1 0 0 0,5 1 0 0 0,-8-1 0 0 0,0 0 0 0 0,1 0 0 0 0,-1 1 0 0 0,0-1 0 0 0,0 1 0 0 0,1 0 0 0 0,-1 0 0 0 0,0 0 0 0 0,3 1 0 0 0,9 4 0 0 0,-7-4-18 0 0,-1-1 1 0 0,1 0 0 0 0,0 0 0 0 0,0-1 17 0 0,11 0-89 0 0,0-1-45 0 0,-2 0-27 0 0,1 1-45 0 0,-8 0 68 0 0,-4 0-25 0 0,-2 0 8 0 0,0 0-51 0 0,0 0-64 0 0,0 0-73 0 0,-1 0 11 0 0,0 0-49 0 0,1 0-42 0 0,-1 0-38 0 0,1 0-134 0 0,-1 0-37 0 0,9 0-1394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4:05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8808 0 0,'0'0'197'0'0,"0"0"24"0"0,0 0 19 0 0,0 2 16 0 0,0-1-244 0 0,0-1-1 0 0,0 1 0 0 0,0-1 1 0 0,0 0-1 0 0,0 1 0 0 0,0-1 1 0 0,0 1-1 0 0,0-1 1 0 0,0 1-1 0 0,1-1 0 0 0,-1 0 1 0 0,0 1-1 0 0,0-1 0 0 0,0 1 1 0 0,0-1-1 0 0,1 0 0 0 0,-1 1 1 0 0,0-1-1 0 0,0 0 0 0 0,1 1 1 0 0,-1-1-1 0 0,0 0 0 0 0,1 1 1 0 0,-1-1-1 0 0,0 0 0 0 0,1 0 1 0 0,-1 1-1 0 0,0-1 0 0 0,1 0 1 0 0,-1 0-1 0 0,1 0-11 0 0,6 5 190 0 0,-2 3 23 0 0,4 9 48 0 0,-7-12-161 0 0,-2-4-55 0 0,1 0-1 0 0,-1 1 0 0 0,1-1 0 0 0,-1 0 1 0 0,0 1-1 0 0,0-1 0 0 0,0 1 0 0 0,1-1 0 0 0,-1 0 1 0 0,-1 2-45 0 0,4 15 480 0 0,1-7-297 0 0,0 2 87 0 0,8 20 475 0 0,-8-22-533 0 0,-1-2-53 0 0,1 9 154 0 0,-1-6 105 0 0,0 1 1 0 0,5 11-419 0 0,-4-14 201 0 0,-1 1 0 0 0,-1 0 1 0 0,1 3-202 0 0,4 17 458 0 0,4 4 22 0 0,-6 7-7 0 0,1-18-170 0 0,-1-3-55 0 0,-3 1-45 0 0,-1-16-138 0 0,-1 0 0 0 0,1 0 1 0 0,0 0-1 0 0,1 0 0 0 0,-1-1 0 0 0,2 2-65 0 0,3 14 220 0 0,-5-7-110 0 0,-1-2-109 0 0,0 0 90 0 0,0-1 55 0 0,0 14 254 0 0,0-10-237 0 0,0-7-137 0 0,0 1-76 0 0,0 1-107 0 0,0-6 32 0 0,0 1-34 0 0,0 0-39 0 0,0 0-39 0 0,0 0-43 0 0,0 0-46 0 0,3-5-946 0 0,10 0-57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4:06.1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49 10880 0 0,'-3'-3'248'0'0,"-7"-7"34"0"0,6 6-80 0 0,3 1-69 0 0,2 2-54 0 0,0-1-39 0 0,-2-1-1 0 0,-4 0 10 0 0,-5-3 68 0 0,-6-1-42 0 0,2 1 116 0 0,4 5 142 0 0,7 2-268 0 0,-2-1-46 0 0,-8 3 181 0 0,2 2-44 0 0,3 0-48 0 0,-6 2 101 0 0,-4 2 30 0 0,5-1-48 0 0,2 3-61 0 0,1 0-19 0 0,-4-3 49 0 0,1 2-13 0 0,-2 12-1 0 0,13-17-109 0 0,-1 0 1 0 0,0-1-1 0 0,0 1 0 0 0,-1-1 1 0 0,-1 2-38 0 0,-7 5 79 0 0,-12 13 171 0 0,23-23-234 0 0,0 1 0 0 0,0 0 0 0 0,-1-1 0 0 0,1 1 0 0 0,0 0-1 0 0,1 0 1 0 0,-1 0 0 0 0,0 0 0 0 0,0 0 0 0 0,1 0 0 0 0,-1 0 0 0 0,1 0 0 0 0,0 0 0 0 0,-1 1-16 0 0,1-1 11 0 0,0 16 94 0 0,0 12 109 0 0,4-21-159 0 0,9 1-40 0 0,0-2-3 0 0,-6-4 46 0 0,2-5-55 0 0,-7 1 6 0 0,14 0 29 0 0,-9 0-21 0 0,0 0-1 0 0,0 0 0 0 0,0 0 1 0 0,0-1-1 0 0,4-1-16 0 0,1-4 13 0 0,-10 5-13 0 0,-1 0 0 0 0,1 0 0 0 0,-1 0 0 0 0,1 1 0 0 0,-1-1 0 0 0,1 0 0 0 0,0 1 0 0 0,-1-1 0 0 0,1 1 0 0 0,0 0 0 0 0,-1 0 0 0 0,1 0 0 0 0,0 0 1 0 0,0 0-1 0 0,4-1 0 0 0,-1 0 0 0 0,1 0 0 0 0,0 0 0 0 0,-1-1 0 0 0,1 0 0 0 0,-1 0 0 0 0,1 0 0 0 0,-1-1 0 0 0,2 0 0 0 0,32-14 0 0 0,-37 16 0 0 0,0 1 0 0 0,-1-1 0 0 0,1 0 0 0 0,0 1 0 0 0,0-1 0 0 0,-1 0 0 0 0,1 0 0 0 0,0-1 0 0 0,-1 1 0 0 0,1 0 0 0 0,-1 0 0 0 0,1-1 0 0 0,-1 1 0 0 0,0-1 0 0 0,0 1 0 0 0,1-1 0 0 0,-1 0 0 0 0,0 1 0 0 0,0-1 0 0 0,-1 0 0 0 0,2-1 0 0 0,5-6-3 0 0,9-1-54 0 0,-12 9 49 0 0,-1-1-1 0 0,0 1 1 0 0,0-1 0 0 0,0 0 0 0 0,-1 0-1 0 0,2-1 9 0 0,-2 1-5 0 0,-1 0 1 0 0,1 0-1 0 0,-1 0 0 0 0,0 0 1 0 0,1 0-1 0 0,-1 0 0 0 0,0 0 0 0 0,0 0 1 0 0,0 0-1 0 0,-1-1 0 0 0,1 1 1 0 0,0 0-1 0 0,-1-1 0 0 0,0 1 5 0 0,4-11 0 0 0,2-1 0 0 0,-5 13 0 0 0,0-1 0 0 0,0 1 0 0 0,-1 0 0 0 0,1-1 0 0 0,0 1 0 0 0,-1-1 0 0 0,1 1 0 0 0,-1-1 0 0 0,0 0 0 0 0,1 1 0 0 0,-1-1 0 0 0,0 1 0 0 0,0-1 0 0 0,0 0 0 0 0,0 1 0 0 0,0-1 0 0 0,1 0 0 0 0,-1 0 0 0 0,0 1 0 0 0,1-1 0 0 0,-1 1 0 0 0,1-1 0 0 0,0 1 0 0 0,-1-1 0 0 0,1 1 0 0 0,0-1 0 0 0,0 1 0 0 0,0-1 0 0 0,4-6 0 0 0,-2-5-11 0 0,-3 10-42 0 0,0 3-11 0 0,0 5 10 0 0,0 19 44 0 0,-3-2 10 0 0,-7 4 0 0 0,9-23 0 0 0,0 0 0 0 0,0 0 0 0 0,1 0 1 0 0,-1 0-1 0 0,1 0 0 0 0,0 1 1 0 0,0-1-1 0 0,0 0 0 0 0,0 0 1 0 0,1 0-1 0 0,-1 0 0 0 0,1 0 1 0 0,0 0-1 0 0,0 0 0 0 0,0 0 1 0 0,0 0-1 0 0,1 0 0 0 0,-1-1 1 0 0,2 3-1 0 0,-1 0 4 0 0,1 11 36 0 0,-3-16-39 0 0,-1 1 0 0 0,1 0 0 0 0,0 0 0 0 0,1 0 0 0 0,-1 0 0 0 0,0 0 0 0 0,0-1-1 0 0,0 1 1 0 0,0 0 0 0 0,1 0 0 0 0,-1 0 0 0 0,0-1 0 0 0,1 1 0 0 0,-1 0 0 0 0,1 0-1 0 0,5 4 0 0 0,-5-5 0 0 0,-1 0 0 0 0,1 0 1 0 0,-1 0-1 0 0,0 1 0 0 0,1-1 1 0 0,-1 0-1 0 0,1 1 0 0 0,-1-1 1 0 0,0 0-1 0 0,1 1 0 0 0,-1-1 1 0 0,0 1-1 0 0,1-1 0 0 0,-1 0 1 0 0,0 1-1 0 0,0-1 0 0 0,0 1 1 0 0,1-1-1 0 0,-1 1 0 0 0,0-1 1 0 0,0 1-1 0 0,0-1 0 0 0,0 1 1 0 0,0-1-1 0 0,0 1 0 0 0,0-1 1 0 0,0 1-1 0 0,0-1 0 0 0,0 1 1 0 0,0-1-1 0 0,0 1 0 0 0,0 0 0 0 0,0-1 2 0 0,0 1-1 0 0,-1-1 0 0 0,1 1 1 0 0,0-1-1 0 0,0 1 1 0 0,0-1-1 0 0,0 1 0 0 0,0-1 1 0 0,0 1-1 0 0,0-1 1 0 0,0 1-1 0 0,1-1 1 0 0,-1 1-1 0 0,0-1 0 0 0,0 1 1 0 0,0-1-1 0 0,0 1 1 0 0,1-1-1 0 0,-1 1 0 0 0,0-1 1 0 0,1 1-1 0 0,-1-1 1 0 0,0 0-1 0 0,1 1 0 0 0,-1-1 1 0 0,0 0-1 0 0,1 1 1 0 0,-1-1-1 0 0,1 0 1 0 0,-1 1-1 0 0,0-1 0 0 0,1 0 1 0 0,-1 0-1 0 0,1 1 1 0 0,-1-1-1 0 0,1 0 0 0 0,-1 0 1 0 0,1 0-2 0 0,6 3 0 0 0,9 11 0 0 0,7 10-5 0 0,-19-21-18 0 0,1-1-13 0 0,3 0-103 0 0,0-1-51 0 0,-7-2 146 0 0,1 1 0 0 0,-1 1-1 0 0,1-1 1 0 0,-1 0 0 0 0,1 0 0 0 0,-1 0 0 0 0,0 1-1 0 0,1-1 1 0 0,-1 1 0 0 0,1-1 44 0 0,14 14-461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4:06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498 161 12600 0 0,'-26'-13'366'0'0,"8"0"-110"0"0,11 6-118 0 0,2 0-51 0 0,-3 2-54 0 0,-3 0-35 0 0,10 5 2 0 0,0 0 1 0 0,0-1 0 0 0,0 1 0 0 0,0-1 0 0 0,0 1-1 0 0,0-1 1 0 0,0 0 0 0 0,0 1 0 0 0,0-1-1 0 0,0 0 1 0 0,0 1 0 0 0,0-1 0 0 0,0 0 0 0 0,0 0-1 0 0,1 0 1 0 0,-1 0 0 0 0,0 0 0 0 0,0-1-1 0 0,-4-9 39 0 0,5 10-34 0 0,0 0 0 0 0,-1 0 0 0 0,1 0 0 0 0,0 0 1 0 0,-1-1-1 0 0,0 1 0 0 0,1 0 0 0 0,-1 0 0 0 0,0 0 0 0 0,1 0 0 0 0,-1 1 1 0 0,0-1-1 0 0,0 0 0 0 0,0 0 0 0 0,0 0 0 0 0,0 1 0 0 0,0-1 1 0 0,0 0-6 0 0,-10-4 24 0 0,1 1 34 0 0,-1-1 48 0 0,-1-1 36 0 0,-8-9 225 0 0,18 13-321 0 0,0 1 0 0 0,0-1 0 0 0,0 0 0 0 0,0 1 0 0 0,0 0 0 0 0,0-1 0 0 0,-1 0-46 0 0,-12-1 290 0 0,3 1-47 0 0,2-2-37 0 0,-3-3 20 0 0,-1 4-43 0 0,-29 3 448 0 0,32 0-508 0 0,2 0-38 0 0,-7 2 44 0 0,-3 5-33 0 0,9-2-56 0 0,-2-1-2 0 0,0 0 0 0 0,1 1 0 0 0,-3 2-38 0 0,12-6 1 0 0,-3 3 8 0 0,-1 0 0 0 0,1 0 0 0 0,0 0 0 0 0,1 1 1 0 0,-1-1-1 0 0,0 3-9 0 0,-8 6-2 0 0,-11 11 2 0 0,21-21 0 0 0,1 2 0 0 0,1-1 0 0 0,-1 1 0 0 0,2-1 0 0 0,-1 0 0 0 0,0 1 0 0 0,1-1 0 0 0,0 1 0 0 0,0-1 0 0 0,0 1 0 0 0,1 3 0 0 0,0 8 0 0 0,-1-12 0 0 0,1 0 0 0 0,0 1 0 0 0,0-1 0 0 0,0 0 0 0 0,0 0 0 0 0,0 0 0 0 0,1 0 0 0 0,0 0 0 0 0,0-1 0 0 0,0 1 0 0 0,0 0 0 0 0,0-1 0 0 0,1 0 0 0 0,0 1 0 0 0,0-1 0 0 0,-1 0 0 0 0,2 0 0 0 0,10 9 0 0 0,0 0 0 0 0,1-1 0 0 0,7 4 0 0 0,-21-15 0 0 0,23 20 0 0 0,-15-12 0 0 0,1 0 0 0 0,0-1 0 0 0,0 0 0 0 0,4 2 0 0 0,24 9 0 0 0,-10-5 0 0 0,-1 1 0 0 0,5 5 0 0 0,-16-6 0 0 0,-15-11 0 0 0,1 0 0 0 0,0-1 0 0 0,-1 1 0 0 0,1 0 0 0 0,0-1 0 0 0,0 0 0 0 0,0 1 0 0 0,0-1 0 0 0,0 0 0 0 0,1 0 0 0 0,10 2 0 0 0,-10-2 0 0 0,-1-1 0 0 0,0 1 0 0 0,1-1 0 0 0,-1 1 0 0 0,0 0 0 0 0,1 0 0 0 0,-1 0 0 0 0,0 0 0 0 0,0 0 0 0 0,0 0 0 0 0,0 1 0 0 0,0-1 0 0 0,0 1 0 0 0,0 0 0 0 0,11 14 0 0 0,-10-6 1 0 0,-10-7-3 0 0,-8 2 57 0 0,-3 2-37 0 0,12-5 0 0 0,0 0 0 0 0,0-1-1 0 0,0 0 1 0 0,0-1-1 0 0,-4 1-17 0 0,-17-3 75 0 0,17 1-74 0 0,0-1 1 0 0,0 0-1 0 0,1-1 0 0 0,-3-1-1 0 0,8 3 0 0 0,-1 0 0 0 0,1 0 0 0 0,-1 0 0 0 0,1 1 0 0 0,-1 0 0 0 0,1 0 0 0 0,-1 0 0 0 0,0 0 0 0 0,0 1 0 0 0,2-1 0 0 0,-1 1 0 0 0,1-1 0 0 0,-1 0 0 0 0,1 0 0 0 0,-1-1 0 0 0,1 1 0 0 0,-1-1 0 0 0,-1 0 0 0 0,-11-5 0 0 0,13 5 0 0 0,-1-1 0 0 0,1 1 0 0 0,0 0 0 0 0,-1 1 0 0 0,1-1 0 0 0,-1 0 0 0 0,1 1 0 0 0,-2 0 0 0 0,-10 0 25 0 0,1 0-74 0 0,3-1-80 0 0,3-3-82 0 0,5-5-89 0 0,3 7 145 0 0,0 2-42 0 0,0 0-71 0 0,0 0 87 0 0,0 0-36 0 0,0 0-40 0 0,0 0-36 0 0,0 0-394 0 0,0 0 99 0 0,0 0-52 0 0,0 0-748 0 0,0 0-589 0 0,0 0-1118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1 209 5960 0 0,'0'0'132'0'0,"0"0"17"0"0,0 0 12 0 0,3-3-17 0 0,5-4-108 0 0,-7 6-36 0 0,1 0-1 0 0,-1 0 1 0 0,1 1-1 0 0,-1-1 0 0 0,1 0 1 0 0,-1 1-1 0 0,1 0 1 0 0,-1-1-1 0 0,1 1 1 0 0,-1 0-1 0 0,1 0 1 0 0,1 0 0 0 0,10-3 27 0 0,-2-2 56 0 0,-1-1 59 0 0,4 4 62 0 0,-2 2 173 0 0,-9 1-266 0 0,0-1 1 0 0,0 0 0 0 0,1 0 0 0 0,-1 0-1 0 0,0 0 1 0 0,0-1 0 0 0,1 1 0 0 0,-1-1 0 0 0,0 0-1 0 0,1 0-111 0 0,5-4 229 0 0,6-3 160 0 0,0-1-16 0 0,-6 4-170 0 0,2 2 72 0 0,6 2-4 0 0,0 0-17 0 0,-1-5 36 0 0,-4 2-53 0 0,8 1 68 0 0,-12 2-139 0 0,-1 0-39 0 0,2-4 33 0 0,4-2-77 0 0,-10 7-72 0 0,0-1 0 0 0,0 1 0 0 0,0 0 1 0 0,0-1-1 0 0,0 1 0 0 0,0 1 0 0 0,0-1-11 0 0,2 0 18 0 0,-1 0 0 0 0,1 0 1 0 0,-1 0-1 0 0,1 0 0 0 0,-1-1 0 0 0,1 0 0 0 0,3-1-18 0 0,3-2 12 0 0,-7 2-12 0 0,0 1 1 0 0,0 0-1 0 0,0 0 1 0 0,0 0 0 0 0,3-1-1 0 0,30 1 80 0 0,-32-2-32 0 0,5-8-20 0 0,-7 9 52 0 0,-3 2 13 0 0,0 0-13 0 0,0 0-8 0 0,0 0 13 0 0,0 0-15 0 0,0 0-6 0 0,0 0 1 0 0,0 0 6 0 0,0 0 1 0 0,-9 0 45 0 0,8-1-113 0 0,1 1 1 0 0,-1 0-1 0 0,1-1 1 0 0,-1 1 0 0 0,1-1-1 0 0,0 1 1 0 0,-1 0-1 0 0,1-1 1 0 0,-1 1 0 0 0,1-1-1 0 0,0 1 1 0 0,0-1-1 0 0,-1 1 1 0 0,1-1 0 0 0,0 1-1 0 0,0-1 1 0 0,0 0-1 0 0,-1 1 1 0 0,1-1 0 0 0,0 1-1 0 0,0-1 1 0 0,0 1-1 0 0,0-1 1 0 0,0 0 0 0 0,0 0-5 0 0,-2-4 88 0 0,-9-6 0 0 0,5 7 30 0 0,1 4-58 0 0,0-1-4 0 0,0-6 53 0 0,5 7-102 0 0,0-1 0 0 0,0 1-1 0 0,-1 0 1 0 0,1-1 0 0 0,0 1-1 0 0,0 0 1 0 0,-1-1 0 0 0,1 1 0 0 0,0 0-1 0 0,-1-1 1 0 0,1 1 0 0 0,0 0 0 0 0,-1-1-1 0 0,1 1 1 0 0,0 0 0 0 0,-1 0-1 0 0,1 0 1 0 0,0-1 0 0 0,-1 1 0 0 0,1 0-1 0 0,-1 0 1 0 0,1 0 0 0 0,0 0 0 0 0,-1 0-1 0 0,1 0 1 0 0,-1 0 0 0 0,1 0-1 0 0,-1 0 1 0 0,1 0 0 0 0,0 0 0 0 0,-1 0-7 0 0,-4-3 133 0 0,-9-8-96 0 0,13 11-33 0 0,0-1 1 0 0,-1 1-1 0 0,1 0 0 0 0,-1-1 1 0 0,1 1-1 0 0,-1 0 0 0 0,1 0 0 0 0,-1 0 1 0 0,1 0-1 0 0,-1 0-4 0 0,2 0 0 0 0,-2 0 6 0 0,1 0 0 0 0,-1-1 1 0 0,0 1-1 0 0,0 0 0 0 0,1-1 0 0 0,-1 1 0 0 0,0-1 1 0 0,0 0-1 0 0,1 1 0 0 0,-1-1 0 0 0,1 0 1 0 0,-1 0-1 0 0,0 0-6 0 0,1 0 13 0 0,-1 0 1 0 0,1 0-1 0 0,-1 0 1 0 0,0 0 0 0 0,1 1-1 0 0,-1-1 1 0 0,0 0-1 0 0,1 1 1 0 0,-1 0 0 0 0,0-1-1 0 0,0 1 1 0 0,0 0-1 0 0,0 0-13 0 0,1 0 14 0 0,-17 0 134 0 0,5 0-100 0 0,12 0-48 0 0,-1 0 0 0 0,1 0 0 0 0,0 0 0 0 0,-1 0 0 0 0,1 0 0 0 0,-1 1 0 0 0,1-1 0 0 0,-1 0 0 0 0,1 1 0 0 0,-1-1 0 0 0,-6 5 6 0 0,7-4-1 0 0,0 0 1 0 0,-1 0-1 0 0,1 0 1 0 0,-1 0-1 0 0,1 0 1 0 0,-1-1-1 0 0,0 1 0 0 0,1-1 1 0 0,-1 1-1 0 0,0-1 1 0 0,1 0-1 0 0,-1 1 1 0 0,0-1-1 0 0,0 0-5 0 0,1 0 11 0 0,-1 0 0 0 0,0 0 0 0 0,1 0 0 0 0,-1 1 0 0 0,0-1 0 0 0,1 1 0 0 0,-1-1 0 0 0,1 1 0 0 0,-1-1 0 0 0,0 1 0 0 0,1 0 0 0 0,0 0 0 0 0,-1 0 0 0 0,1 0 0 0 0,-1 0 0 0 0,1 0 0 0 0,0 0 0 0 0,-1 1-11 0 0,-3 1 86 0 0,-8-1-68 0 0,-3 12-18 0 0,2 2 10 0 0,12-11 1 0 0,2-5-7 0 0,-1 1 0 0 0,1 0 0 0 0,0-1-1 0 0,0 1 1 0 0,-1 0 0 0 0,1-1 0 0 0,-1 1 0 0 0,1-1 0 0 0,0 1 0 0 0,-1-1 0 0 0,1 1-1 0 0,-1-1 1 0 0,1 1 0 0 0,-1-1 0 0 0,0 1 0 0 0,1-1 0 0 0,-1 0 0 0 0,1 1 0 0 0,-1-1-1 0 0,0 0 1 0 0,1 1 0 0 0,-1-1-4 0 0,-4 2 11 0 0,2 1-1 0 0,0 0 0 0 0,0 0 0 0 0,1 0 0 0 0,-1 0 0 0 0,1 0 0 0 0,0 1 0 0 0,0-1 0 0 0,0 0 0 0 0,0 1 0 0 0,0 3-10 0 0,-2 0 7 0 0,-12 26 25 0 0,0-2 69 0 0,14-16 52 0 0,2-13-136 0 0,0-1 0 0 0,0 1 0 0 0,0-1 0 0 0,0 1 0 0 0,-1-1 0 0 0,1 1 0 0 0,0-1 0 0 0,-1 1 0 0 0,1-1 0 0 0,-1 0-17 0 0,-4 8 78 0 0,-1 1-7 0 0,4 3-52 0 0,2-6-18 0 0,0-1 0 0 0,0 0 1 0 0,1 1-1 0 0,-1-1 1 0 0,2 3-2 0 0,8 14 46 0 0,3 12-36 0 0,-10-24-9 0 0,2 4 0 0 0,-4-10 0 0 0,1 0 1 0 0,0 0 0 0 0,0 0-1 0 0,0 0 1 0 0,2 1-2 0 0,13 14 55 0 0,-13-15-36 0 0,1 0 0 0 0,-1 0 0 0 0,-1 1 1 0 0,1-1-1 0 0,-1 1-19 0 0,1 0 17 0 0,0-1 0 0 0,-1 1 0 0 0,2-1 0 0 0,-1 0 0 0 0,1 0-17 0 0,2 3 8 0 0,-4-5-9 0 0,0 1 0 0 0,1-1-1 0 0,-1 0 1 0 0,1 0-1 0 0,-1 0 1 0 0,2-1 1 0 0,4 3-28 0 0,16 9 3 0 0,-21-12 25 0 0,0 0 0 0 0,0 0 0 0 0,0 0 1 0 0,0-1-1 0 0,0 0 0 0 0,0 1 0 0 0,0-2 1 0 0,0 1-1 0 0,3 0 0 0 0,41 1 65 0 0,-46-2-59 0 0,4 0 3 0 0,-1-1 0 0 0,1 0 0 0 0,-1 0 0 0 0,1 0 0 0 0,-1-1 1 0 0,2 0-10 0 0,-1 0 8 0 0,-1 1 1 0 0,0-1 0 0 0,1 1 0 0 0,-1 0 0 0 0,1 0 0 0 0,1 1-9 0 0,1-1 11 0 0,0 1 1 0 0,0-2-1 0 0,0 1 0 0 0,-1-1 1 0 0,1 0-1 0 0,0-1-11 0 0,17-5-2 0 0,-22 7 3 0 0,0 0 0 0 0,1 0-1 0 0,-1-1 1 0 0,0 1 0 0 0,0-1-1 0 0,-1 0 1 0 0,2 0-1 0 0,8-6-11 0 0,2 2-44 0 0,-1 2-68 0 0,2-1-139 0 0,5-5-119 0 0,-15 7 270 0 0,-1 0 8 0 0,0 1-14 0 0,-1 0-38 0 0,0 1-12 0 0,1-1-38 0 0,-1 1-46 0 0,0-1-50 0 0,0 1-54 0 0,0-1-50 0 0,0 0-46 0 0,1 1-38 0 0,0-1-142 0 0,-1 0-39 0 0,2 0-171 0 0,2-2-463 0 0</inkml:trace>
  <inkml:trace contextRef="#ctx0" brushRef="#br0" timeOffset="1">816 97 7344 0 0,'0'0'165'0'0,"0"0"22"0"0,0 0 9 0 0,0 2-20 0 0,-1 2-176 0 0,1 0 49 0 0,0 3 87 0 0,0 1 65 0 0,0 2 102 0 0,3 3 222 0 0,2-4-190 0 0,4 6 285 0 0,-1-1-19 0 0,-3-4-297 0 0,-5-9-245 0 0,1 0-1 0 0,-1 1 0 0 0,1-1 1 0 0,-1 1-1 0 0,0-1 1 0 0,0 1-1 0 0,1-1 0 0 0,-1 1 1 0 0,0-1-1 0 0,0 1-58 0 0,2 13 570 0 0,9-1-86 0 0,-9-12-416 0 0,0-1 0 0 0,0 1 0 0 0,-1 0-1 0 0,1 0 1 0 0,-1 0 0 0 0,1 0 0 0 0,-1 0-1 0 0,0 0 1 0 0,1 2-68 0 0,-1 13 315 0 0,-1-9-164 0 0,1 1 41 0 0,0-3-29 0 0,1-1 34 0 0,4 4 66 0 0,1-1-44 0 0,6 8 180 0 0,-10-1-82 0 0,-3-8-166 0 0,0-4-102 0 0,0-1-1 0 0,0 0 0 0 0,0 0 1 0 0,0 0-1 0 0,0 1 0 0 0,0-1 1 0 0,1 0-1 0 0,-1 0 0 0 0,1 0 1 0 0,0 1-49 0 0,9 14 224 0 0,-7-13-172 0 0,-1 0 1 0 0,1 0-1 0 0,-1 0 0 0 0,0 0 0 0 0,0 1 0 0 0,-1-1 0 0 0,1 1 0 0 0,-1-1 0 0 0,0 2-52 0 0,-1-3 228 0 0,0-3 27 0 0,0 0 7 0 0,0 0-16 0 0,0 0-80 0 0,0 0-35 0 0,0 0-10 0 0,0 0 6 0 0,0 0 26 0 0,0 0 9 0 0,-2 0 4 0 0,-6-3-35 0 0,1-4-34 0 0,-4-12 29 0 0,10 16-113 0 0,1 2-4 0 0,-1-1 0 0 0,1 1 0 0 0,-1 0 0 0 0,1-1 0 0 0,0 1 0 0 0,0-1 0 0 0,-1 1 0 0 0,1-1 0 0 0,0 1 0 0 0,0-1-9 0 0,1 1 7 0 0,-1-1 1 0 0,-1 1-1 0 0,1-1 0 0 0,0 1 0 0 0,0-1 1 0 0,0 1-1 0 0,-1 0 0 0 0,1-1 0 0 0,-1 1 1 0 0,1-1-8 0 0,-9-14 35 0 0,4 9-5 0 0,2 1 1 0 0,-1-1-1 0 0,-2-7-30 0 0,1-13 79 0 0,-22-26 186 0 0,26 47-248 0 0,0 1-1 0 0,0-1 0 0 0,0 0 0 0 0,1 1 1 0 0,0-3-17 0 0,1-36 6 0 0,0 15-27 0 0,-2 18-48 0 0,1-13-72 0 0,3 13 75 0 0,8 6 73 0 0,-6-6 94 0 0,6 6-1 0 0,-6-6-25 0 0,24-5-61 0 0,-27 16-14 0 0,-1-1 1 0 0,0 1-1 0 0,1 0 0 0 0,-1-1 0 0 0,1 1 0 0 0,-1 0 0 0 0,1 0 0 0 0,-1-1 0 0 0,0 1 0 0 0,2 1 0 0 0,15-4-17 0 0,-8 0-9 0 0,10-3-46 0 0,-5-1-47 0 0,-10 5 80 0 0,-1 0-1 0 0,0 0 1 0 0,1 0-1 0 0,-1 1 1 0 0,3-1 39 0 0,31 0-106 0 0,-32 1 91 0 0,-1 1-1 0 0,1-1 1 0 0,0-1-1 0 0,-1 1 1 0 0,4-2 15 0 0,-3 1-17 0 0,-1 0 0 0 0,1 1 0 0 0,-1 0 1 0 0,1 0-1 0 0,3 0 17 0 0,-1 1-202 0 0,0 0 71 0 0,0 0 62 0 0,-1 0 50 0 0,8 0 89 0 0,10 0 162 0 0,-15 0-161 0 0,1 0-56 0 0,-1 0-90 0 0,-3 0-23 0 0,-1 0-48 0 0,0 0-55 0 0,0 0-60 0 0,1 0-92 0 0,-1 0-85 0 0,1 0-92 0 0,-1 0-98 0 0,1 0-108 0 0,-1 0-115 0 0,0 0-121 0 0,-2 0 437 0 0,-1 0-33 0 0,3 0-1602 0 0,4 0-1225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4:07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64 7512 0 0,'0'0'166'0'0,"2"0"29"0"0,9 0 13 0 0,-11 0-205 0 0,0 0 0 0 0,0 0 0 0 0,0 0 1 0 0,0 0-1 0 0,0 1 0 0 0,0-1 0 0 0,0 0 0 0 0,1 0 0 0 0,-1 0 0 0 0,0 0 1 0 0,0 0-1 0 0,0 0 0 0 0,0 0 0 0 0,0 0 0 0 0,0 0 0 0 0,0 0 0 0 0,0-1 1 0 0,0 1-1 0 0,0 0 0 0 0,1 0 0 0 0,-1 0 0 0 0,0 0 0 0 0,0 0 0 0 0,0 0 0 0 0,0 0 1 0 0,0 0-1 0 0,0 0 0 0 0,0 0 0 0 0,0 0 0 0 0,0 0 0 0 0,0 0 0 0 0,0 0 1 0 0,0 0-1 0 0,0 0 0 0 0,1 0 0 0 0,-1-1 0 0 0,0 1 0 0 0,0 0 0 0 0,0 0 0 0 0,0 0 1 0 0,0 0-1 0 0,0 0 0 0 0,0 0 0 0 0,0 0 0 0 0,0 0 0 0 0,0 0 0 0 0,0 0 1 0 0,0-1-1 0 0,0 1 0 0 0,0 0 0 0 0,0 0 0 0 0,0 0 0 0 0,0 0 0 0 0,0 0 0 0 0,0 0 1 0 0,0 0-1 0 0,0 0-3 0 0,-3-14 36 0 0,-4 5-17 0 0,3 5 52 0 0,2 2 77 0 0,2 1 170 0 0,-3-1 288 0 0,-9-7-58 0 0,5 6-224 0 0,-1 1 51 0 0,3 0 180 0 0,-4-5-246 0 0,0 3 70 0 0,-21 1 486 0 0,17 3-655 0 0,-2 0 86 0 0,-1 0 85 0 0,-1 0 87 0 0,9 1-272 0 0,2 1-38 0 0,-4 4 75 0 0,2-1-98 0 0,-8 2 141 0 0,0 0-39 0 0,-2 0-25 0 0,2 1-47 0 0,1 1-47 0 0,3 1-48 0 0,9-5 10 0 0,3-3-79 0 0,-1-1 1 0 0,1 1-1 0 0,0 0 1 0 0,-1-1-1 0 0,1 1 1 0 0,-1 0-1 0 0,0-1 1 0 0,0 1-1 0 0,1-1 1 0 0,-1 1-1 0 0,-1 1-1 0 0,-3 5 10 0 0,4-7-8 0 0,1 0 0 0 0,0-1 0 0 0,-1 1 0 0 0,1 0 0 0 0,0-1 0 0 0,0 1 0 0 0,0 0 0 0 0,0 0 0 0 0,0-1 0 0 0,0 1 1 0 0,0 0-1 0 0,0 0 0 0 0,0-1 0 0 0,0 1 0 0 0,0 0 0 0 0,0-1 0 0 0,0 1 0 0 0,1 0 0 0 0,-1 0 0 0 0,0-1 0 0 0,1 1-2 0 0,8 15 11 0 0,-5-9-11 0 0,0 0 0 0 0,-1 0 0 0 0,3 7 0 0 0,-2-1 0 0 0,-4-11 0 0 0,0 1 0 0 0,1-1 0 0 0,-1 0 0 0 0,1 1 0 0 0,0-1 0 0 0,0 0 0 0 0,0 0 0 0 0,0 0 0 0 0,0 0 0 0 0,1 0 0 0 0,-1 0 0 0 0,0 0 0 0 0,1 0 0 0 0,0 0 0 0 0,9 11 0 0 0,1 0 0 0 0,-2 1 0 0 0,5 7 0 0 0,-10-14 0 0 0,0-1 0 0 0,0 0 0 0 0,0 0 0 0 0,1 0 0 0 0,2 1 0 0 0,3 3 0 0 0,-7-6 0 0 0,0 0 0 0 0,1-1 0 0 0,0 1 0 0 0,-1-1 0 0 0,1 0 0 0 0,1 0 0 0 0,-3-1 0 0 0,0-1 0 0 0,0 1 0 0 0,0 0 0 0 0,0 0 0 0 0,0 1 0 0 0,0-1 0 0 0,-1 0 0 0 0,1 1 0 0 0,-1 0 0 0 0,0 0 0 0 0,2 2 0 0 0,-1 0 0 0 0,1 0 0 0 0,1 1 0 0 0,-1-1 0 0 0,1-1 0 0 0,0 1 0 0 0,0-1 0 0 0,0 1 0 0 0,4 1 0 0 0,-4-2 0 0 0,0 0 0 0 0,0 0 0 0 0,-1 0 0 0 0,3 3 0 0 0,-5-3 0 0 0,1-1 0 0 0,0-1 0 0 0,0 1 0 0 0,0 0 0 0 0,0-1 0 0 0,1 1 0 0 0,0-1 0 0 0,7 3 0 0 0,-10-5 0 0 0,0 0 0 0 0,0 1 0 0 0,0-1 0 0 0,0 1 0 0 0,0-1 0 0 0,0 1 0 0 0,0-1 0 0 0,0 1 0 0 0,0 0 0 0 0,0 0 0 0 0,0-1 0 0 0,0 1 0 0 0,0 0 0 0 0,0 0 0 0 0,-1 0 0 0 0,1 0 0 0 0,0 0 0 0 0,0 1 0 0 0,4 14 10 0 0,6-3 54 0 0,-8-9 45 0 0,-2 0-58 0 0,-2 4-13 0 0,0-8-23 0 0,1 3 81 0 0,-2-3 3 0 0,1 0-92 0 0,1 0-1 0 0,-1 0 1 0 0,0 0-1 0 0,1 0 0 0 0,-1 0 1 0 0,1 0-1 0 0,-1 0 1 0 0,1 0-1 0 0,-1 1 1 0 0,0-1-1 0 0,1 0 1 0 0,-1 0-1 0 0,1 1 1 0 0,-1-1-1 0 0,1 0 1 0 0,-1 1-1 0 0,1-1 1 0 0,0 1-1 0 0,-1-1 0 0 0,1 0 1 0 0,-1 1-1 0 0,1-1 1 0 0,0 1-1 0 0,-1 0-6 0 0,1 0 8 0 0,-1-1-1 0 0,1 1 0 0 0,-1-1 0 0 0,1 1 0 0 0,-1-1 0 0 0,1 1 0 0 0,-1 0 0 0 0,1-1 1 0 0,-1 0-1 0 0,1 1 0 0 0,-1-1 0 0 0,0 1 0 0 0,1-1 0 0 0,-1 0 0 0 0,0 1 0 0 0,0-1 0 0 0,1 0 1 0 0,-1 0-1 0 0,0 0 0 0 0,0 0 0 0 0,1 1 0 0 0,-1-1 0 0 0,0 0 0 0 0,0 0 0 0 0,0 0-7 0 0,-28 0 123 0 0,-15 1-2 0 0,39-1-113 0 0,-1 0-1 0 0,0 0 0 0 0,1-1 0 0 0,-1 0 0 0 0,-2-1-7 0 0,-5-5 0 0 0,12 7 1 0 0,-1-1 0 0 0,1 0 0 0 0,-1 0 0 0 0,1 0-1 0 0,-1 1 1 0 0,1-1 0 0 0,-1 1 0 0 0,1 0 0 0 0,-1-1 0 0 0,1 1-1 0 0,-1 0 1 0 0,0 0 0 0 0,1 0-1 0 0,-2 0-15 0 0,-21-1 8 0 0,14 0-34 0 0,3-1-62 0 0,1 0-94 0 0,3 0 54 0 0,0 1-34 0 0,0-1-38 0 0,0-1-41 0 0,3 3 0 0 0,-1-1-39 0 0,1 1-37 0 0,-1-1-32 0 0,1 1-236 0 0,-1 0-55 0 0,-1 0-771 0 0,-2 0-609 0 0,-5 0-1154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4:07.9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8896 0 0,'0'0'264'0'0,"0"0"-8"0"0,0 0-142 0 0,0 0-36 0 0,0 0 91 0 0,0 0 184 0 0,0 0 335 0 0,0 0 31 0 0,0 0 12 0 0,0 0 18 0 0,0 0 10 0 0,0 0 1 0 0,0 0-20 0 0,0 0-83 0 0,0 0-32 0 0,0 0-8 0 0,0 0-261 0 0,0 0-160 0 0,0 0-53 0 0,0 0-2 0 0,0 0 27 0 0,0 0-28 0 0,0 0-41 0 0,0 0-147 0 0,0 0 19 0 0,0 0-26 0 0,0 0-31 0 0,0 0-51 0 0,0 0-24 0 0,0 0-50 0 0,0 0-59 0 0,0 0-65 0 0,0 0-70 0 0,0 0-65 0 0,0 0-59 0 0,0 0-50 0 0,0 0-173 0 0,0 0-50 0 0,0 0-209 0 0,0 0-559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4:07.3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8352 0 0,'0'0'190'0'0,"0"0"28"0"0,0 0 7 0 0,0 3-33 0 0,0 10-153 0 0,-1-12-39 0 0,1 1 0 0 0,0-1 0 0 0,1 1 0 0 0,-1-1 0 0 0,0 1 0 0 0,0-1 0 0 0,1 1 0 0 0,-1-1 0 0 0,1 0 0 0 0,-1 1 0 0 0,3 2 40 0 0,-1 0 69 0 0,2 2 144 0 0,-3-5-189 0 0,-1 1-1 0 0,1-1 0 0 0,0 1 0 0 0,-1 0 1 0 0,1-1-1 0 0,-1 1 0 0 0,0 0 1 0 0,0-1-1 0 0,1 1 0 0 0,-1 0 0 0 0,0 0-63 0 0,-1 0 86 0 0,1 0 44 0 0,0 2 173 0 0,1 7 511 0 0,-1-7-584 0 0,1 0-76 0 0,0-3-123 0 0,-1 1-39 0 0,11 11 562 0 0,-10-11-243 0 0,1 0-84 0 0,-2 0-69 0 0,1 0-57 0 0,-1 0-35 0 0,-1 3-4 0 0,1-4 2 0 0,-1-1 8 0 0,1 3 77 0 0,0-1-33 0 0,0 1 32 0 0,0 0-75 0 0,0-1-56 0 0,0-1 4 0 0,0 1 39 0 0,3 3 175 0 0,8 6-25 0 0,-9-8-88 0 0,-2-3-40 0 0,0 0-8 0 0,0 0-25 0 0,0 5-122 0 0,0 3 7 0 0,0-6 0 0 0,0-2-68 0 0,0 1-77 0 0,0-1 61 0 0,0 0-34 0 0,0 0-38 0 0,0 0-35 0 0,0 0-352 0 0,0 0 82 0 0,0 0-49 0 0,0 0-678 0 0,0 0-537 0 0,0 0-1018 0 0</inkml:trace>
  <inkml:trace contextRef="#ctx0" brushRef="#br0" timeOffset="338.17">224 33 8264 0 0,'0'0'182'0'0,"0"0"29"0"0,0 0 14 0 0,3 3-27 0 0,7 10-158 0 0,-4-2-51 0 0,0 1 18 0 0,-2-6 63 0 0,-1-3 208 0 0,-2 0-105 0 0,-1 1-54 0 0,0 1-40 0 0,-1-4-18 0 0,1-1-4 0 0,0 3 382 0 0,3-1-11 0 0,0 2-288 0 0,4 5 58 0 0,-6-4-66 0 0,1 0 105 0 0,-2-2-69 0 0,0 1 41 0 0,3-2 105 0 0,0 1-251 0 0,4 5 33 0 0,-4-5-4 0 0,-3-1-17 0 0,3 12-30 0 0,7-1-102 0 0,-8-11-8 0 0,-1-2 5 0 0,-1 0-35 0 0,0 1-16 0 0,0-1-34 0 0,0 0-40 0 0,0 0-44 0 0,0 0-47 0 0,0 0-45 0 0,0 0-40 0 0,0 0-34 0 0,0 0-117 0 0,0 0-34 0 0,0 0-1213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54:03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192 1 7312 0 0,'0'0'165'0'0,"0"0"22"0"0,0 0 9 0 0,0 0-59 0 0,0 0-8 0 0,0 0 47 0 0,0 0 148 0 0,0 0 275 0 0,0 0 17 0 0,0 0-12 0 0,0 0-76 0 0,0 0-31 0 0,0 0-7 0 0,2 2-14 0 0,9 9-50 0 0,-8-8-143 0 0,-2 0-97 0 0,0-1-60 0 0,-2 1-58 0 0,1 0-22 0 0,1-1 55 0 0,6 3 152 0 0,-2-2-34 0 0,-3 8-49 0 0,-3 4 43 0 0,1 10 52 0 0,3-4-96 0 0,3-6 1 0 0,-5-11-129 0 0,1-1-1 0 0,-1 0 1 0 0,0 1-1 0 0,0-1 1 0 0,-1 1-1 0 0,1-1 1 0 0,-1 1-1 0 0,1 0 1 0 0,-1 0-41 0 0,0 18 223 0 0,0 1-46 0 0,0 23 69 0 0,0-17-143 0 0,0 54 102 0 0,0-46-93 0 0,0-5 33 0 0,0 2 63 0 0,0-30-186 0 0,0 0 0 0 0,1 0 0 0 0,0 0 0 0 0,-1 0 0 0 0,2 0 0 0 0,-1 0 0 0 0,0-1 0 0 0,1 1 0 0 0,0 0 0 0 0,1 2-22 0 0,1 11 125 0 0,-5 13-27 0 0,1-13-59 0 0,0-4-18 0 0,0-10 34 0 0,-3-1-15 0 0,-8 9-118 0 0,9-8-12 0 0,2-3 28 0 0,0 0-14 0 0,0 0-47 0 0,0 0-124 0 0,0 0-224 0 0,0 0 357 0 0,0 0 8 0 0,0 0-16 0 0,0 0-40 0 0,0 0-12 0 0,0 0-41 0 0,0 0-48 0 0,0 0-53 0 0,0 0-57 0 0,0 0-53 0 0,0 0-47 0 0,0 0-42 0 0,0 0-149 0 0,0 0-41 0 0,0 0-181 0 0,0 0-486 0 0</inkml:trace>
  <inkml:trace contextRef="#ctx0" brushRef="#br0" timeOffset="400.78">0 288 6336 0 0,'0'0'141'0'0,"0"0"23"0"0,0 0 11 0 0,1 0-60 0 0,1 0-9 0 0,5 0 107 0 0,0 0 82 0 0,1 0 49 0 0,11 0 523 0 0,-7 0-397 0 0,-6 0-278 0 0,0 0-44 0 0,0 0-56 0 0,0 0-64 0 0,5-1 197 0 0,1-5 27 0 0,2-1 17 0 0,0 5-29 0 0,-7 2-121 0 0,1-1 1 0 0,-1 0 0 0 0,1-1 0 0 0,5-1-120 0 0,-5 0 119 0 0,0 1 1 0 0,1 1-1 0 0,-1 0 1 0 0,9-1-120 0 0,7 0 150 0 0,-2-3-42 0 0,-14 2-67 0 0,0 2-1 0 0,0-1 0 0 0,0 1 0 0 0,1 0 0 0 0,2 0-40 0 0,5 0 56 0 0,0-1 0 0 0,0 0 1 0 0,0-1-1 0 0,8-4-56 0 0,-6 3 38 0 0,0 0-1 0 0,0 0 1 0 0,0 2 0 0 0,14-1-38 0 0,-6 4-27 0 0,7 0-56 0 0,-24-1 39 0 0,0 0-1 0 0,0-1 0 0 0,0 0 1 0 0,5-1 44 0 0,3-3-68 0 0,-6 2-13 0 0,0 0-36 0 0,0 1-42 0 0,0 1-46 0 0,-5 1-26 0 0,-1 0 59 0 0,-1-1 50 0 0,0 1 40 0 0,0-1 23 0 0,5-3-20 0 0,-5 2 15 0 0,-1 1-32 0 0,-1-1-56 0 0,1 1-73 0 0,1 0-90 0 0,0 0-104 0 0,0 0-123 0 0,-2 1 221 0 0,1 0-37 0 0,0 0-38 0 0,0-1-41 0 0,3 1-825 0 0,4 0-704 0 0</inkml:trace>
  <inkml:trace contextRef="#ctx0" brushRef="#br0" timeOffset="800.93">815 113 7136 0 0,'0'0'165'0'0,"0"0"22"0"0,0 0 6 0 0,0 0 26 0 0,0 0 83 0 0,0 0 33 0 0,0 0 8 0 0,0 0-17 0 0,0 0-71 0 0,0 0-30 0 0,0 0-7 0 0,0 0-2 0 0,0 2 0 0 0,-1 6-71 0 0,1-4-88 0 0,0-1 0 0 0,-1 1 0 0 0,2 0 0 0 0,-1-1 0 0 0,0 1 0 0 0,1-1 0 0 0,-1 1 0 0 0,1 0 0 0 0,0 1-57 0 0,10 13 271 0 0,-6 9 17 0 0,6-6 7 0 0,-6 8 2 0 0,6 3 6 0 0,-6 0 1 0 0,6 0 0 0 0,-7-14-133 0 0,-2-10-79 0 0,-1 0 1 0 0,2-1-1 0 0,-1 1 1 0 0,1-1-1 0 0,1 1-92 0 0,2 7 144 0 0,3 8 190 0 0,1 3 30 0 0,-3-10-213 0 0,-3-7-69 0 0,5 12 109 0 0,-7-12-95 0 0,-1 3 37 0 0,-1-9-98 0 0,0 0 0 0 0,0 0 1 0 0,1 0-1 0 0,-1 0 0 0 0,1 0 1 0 0,0 1-1 0 0,1 1-35 0 0,6 13 211 0 0,-3-5-7 0 0,2-9-76 0 0,-2 0-12 0 0,-4 1 7 0 0,0 3 82 0 0,-2-5-150 0 0,1 3 10 0 0,0-4 6 0 0,1 1 47 0 0,-4-3 26 0 0,-8 0-10 0 0,11 0-133 0 0,0 0 1 0 0,0 0-1 0 0,0 0 1 0 0,0 0 0 0 0,0 0-1 0 0,0 0 1 0 0,0 0-1 0 0,-1 0 1 0 0,1 0-1 0 0,0 0 1 0 0,0 0-1 0 0,0 0 1 0 0,0 0-1 0 0,0 0 1 0 0,0 0 0 0 0,0 0-1 0 0,0 0 1 0 0,0 0-1 0 0,0 0 1 0 0,-1 0-1 0 0,1 0 1 0 0,0 0-1 0 0,0 0 1 0 0,0 0-1 0 0,0 0 1 0 0,0 0-1 0 0,0 0 1 0 0,0 0 0 0 0,0 0-1 0 0,0 0 1 0 0,0 0-1 0 0,0 0 1 0 0,0 0-1 0 0,0 0 1 0 0,0 1-1 0 0,-1-1 1 0 0,1 0-1 0 0,0 0 1 0 0,0 0 0 0 0,0 0-1 0 0,0 0 1 0 0,0 0-1 0 0,0 0 1 0 0,0 0-1 0 0,0 0 1 0 0,0 0-1 0 0,0 1 1 0 0,0-1-1 0 0,0 0 1 0 0,0 0 0 0 0,0 0-1 0 0,0 0 1 0 0,0 0-1 0 0,0 0 1 0 0,0 0-1 0 0,0 0 1 0 0,1 0-2 0 0,-1 1 3 0 0,0-1 0 0 0,0 1 1 0 0,0-1-1 0 0,0 1 0 0 0,-1-1 1 0 0,1 1-1 0 0,0 0 0 0 0,0-1 1 0 0,0 1-1 0 0,0-1 0 0 0,0 0 1 0 0,-1 1-1 0 0,1-1 0 0 0,0 1 1 0 0,0-1-1 0 0,-1 1 0 0 0,1-1 1 0 0,0 1-1 0 0,-1-1 0 0 0,1 0 0 0 0,0 1 1 0 0,-1-1-1 0 0,1 0 0 0 0,-1 1 1 0 0,1-1-1 0 0,-1 0 0 0 0,1 0 1 0 0,0 1-1 0 0,-1-1 0 0 0,1 0 1 0 0,-1 0-1 0 0,0 0-3 0 0,-21 1 118 0 0,8-1-54 0 0,14 0-63 0 0,0 0 0 0 0,0 0 0 0 0,0 0 0 0 0,0 0-1 0 0,0 0 1 0 0,0 0 0 0 0,0 0 0 0 0,0 0 0 0 0,-1 0 0 0 0,1 0 0 0 0,0 0 0 0 0,0 0 0 0 0,0 0 0 0 0,0 0 0 0 0,0 0 0 0 0,0 0 0 0 0,0 0 0 0 0,0 0 0 0 0,0 0 0 0 0,0 0-1 0 0,-1 0 1 0 0,1 0 0 0 0,0 0 0 0 0,0 0 0 0 0,0 0 0 0 0,0 0 0 0 0,0-1 0 0 0,0 1 0 0 0,0 0 0 0 0,0 0 0 0 0,0 0 0 0 0,0 0 0 0 0,0 0 0 0 0,0 0 0 0 0,0 0-1 0 0,0 0 1 0 0,0 0 0 0 0,-1 0 0 0 0,1 0 0 0 0,0 0 0 0 0,0-1 0 0 0,0 1 0 0 0,0 0 0 0 0,0 0 0 0 0,0 0 0 0 0,0 0 0 0 0,0 0 0 0 0,0 0 0 0 0,0 0 0 0 0,0 0 0 0 0,0 0-1 0 0,0 0 1 0 0,0-1 0 0 0,0 1 0 0 0,0 0 0 0 0,1 0 0 0 0,-1 0-1 0 0,-3-13 25 0 0,-2 6-3 0 0,5 6-21 0 0,-1 1 0 0 0,0-1 1 0 0,1 0-1 0 0,-1 0 1 0 0,0 1-1 0 0,1-1 1 0 0,-1 0-1 0 0,1 0 1 0 0,0 0-1 0 0,-1 0 0 0 0,1 0 1 0 0,0 0-1 0 0,-1 0 1 0 0,1 0-1 0 0,0 0 1 0 0,0 0-1 0 0,0 0 1 0 0,0 1-1 0 0,0-1 0 0 0,0 0 1 0 0,0 0-1 0 0,0 0 1 0 0,0 0-1 0 0,0 0 1 0 0,1 0-1 0 0,-1 0 0 0 0,0 0-1 0 0,5-7 1 0 0,-4 6 3 0 0,0 1-1 0 0,0-1 1 0 0,0 1 0 0 0,0-1 0 0 0,-1 1 0 0 0,1-1-1 0 0,0 1 1 0 0,-1-1 0 0 0,1 0 0 0 0,-1 1-1 0 0,0-1 1 0 0,0 0 0 0 0,1 1 0 0 0,-1-1-4 0 0,0-2 0 0 0,1-1 1 0 0,-1 1 0 0 0,1 0-1 0 0,1 0 1 0 0,-1-1-1 0 0,0 1 1 0 0,1 0-1 0 0,0 0 1 0 0,0 1-1 0 0,0-1 1 0 0,0 0 0 0 0,1 1-1 0 0,0-1 1 0 0,-1 1-1 0 0,1 0 1 0 0,1 0-1 0 0,0-1 0 0 0,11-9-16 0 0,1 0 0 0 0,0 1-1 0 0,6-2 17 0 0,-12 7-14 0 0,2 1 0 0 0,0 0 0 0 0,1 1-1 0 0,0 1 1 0 0,-1 0-1 0 0,3 0 15 0 0,-7 2-9 0 0,1 1 0 0 0,-1 0 0 0 0,0 1 0 0 0,0 0 0 0 0,0 0 0 0 0,1 1 0 0 0,-1 0 0 0 0,4 1 9 0 0,9 8-10 0 0,-8-6-11 0 0,-11-4 19 0 0,1 0-1 0 0,-1 1 1 0 0,0 0 0 0 0,1-1-1 0 0,-1 1 1 0 0,0 0 0 0 0,0 0-1 0 0,0 0 1 0 0,0 0 0 0 0,0 1-1 0 0,0-1 1 0 0,0 1 0 0 0,0-1-1 0 0,0 1 3 0 0,4 3-1 0 0,0 0 0 0 0,0 0 0 0 0,0-1 0 0 0,4 2 1 0 0,-6-4-5 0 0,0 0 0 0 0,0 0 0 0 0,-1 1 0 0 0,1 0 0 0 0,0 0 0 0 0,-1 0 0 0 0,0 0 0 0 0,0 0 0 0 0,0 1 0 0 0,0-1 0 0 0,0 1 0 0 0,-1 0 5 0 0,3 6 0 0 0,-4-7 0 0 0,0-1 0 0 0,0 0 0 0 0,0 1 0 0 0,1-1 0 0 0,-1 0 0 0 0,1 0 0 0 0,-1 0 0 0 0,1 0 0 0 0,0 0 0 0 0,2 3 0 0 0,1 1 0 0 0,-1 0 0 0 0,-1 0 0 0 0,1 0 0 0 0,-1 0 0 0 0,0 1 0 0 0,0-1 0 0 0,0 7-13 0 0,0-8-51 0 0,-3-4-160 0 0,1 0 70 0 0,-1-1 62 0 0,1 1 54 0 0,0 0 76 0 0,0 1 95 0 0,3 2 525 0 0,-4-3-556 0 0,1 1-42 0 0,0-1-55 0 0,-1 0-70 0 0,1 0-82 0 0,-1 1-96 0 0,0-1-67 0 0,1 1-96 0 0,-1-1-106 0 0,0 0-116 0 0,1 1-124 0 0,-1-1 326 0 0,0-1-35 0 0,0 1-36 0 0,0 0-37 0 0,0 0-38 0 0,0 0-40 0 0,0-1-1321 0 0,0 0-1091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7616 0 0,'0'0'222'0'0,"0"0"54"0"0,0 0 119 0 0,0 0 49 0 0,0 0 11 0 0,0 0 13 0 0,0 0 50 0 0,2 0 24 0 0,2 0-468 0 0,-1 1 52 0 0,0 1 78 0 0,-1 2 169 0 0,0 6 277 0 0,-2-6-468 0 0,0 1-34 0 0,0 1-27 0 0,-1-6-99 0 0,1 1-1 0 0,0 0 1 0 0,0-1 0 0 0,0 1-1 0 0,1 0 1 0 0,-1-1-1 0 0,0 1 1 0 0,0 0 0 0 0,0 0-1 0 0,0-1 1 0 0,1 1 0 0 0,-1-1-1 0 0,0 1 1 0 0,1 0-1 0 0,-1-1 1 0 0,0 1 0 0 0,1-1-1 0 0,-1 1 1 0 0,1-1-1 0 0,-1 1 1 0 0,1-1 0 0 0,-1 1-1 0 0,1-1 1 0 0,-1 1-1 0 0,1-1 1 0 0,0 1-22 0 0,4 4 248 0 0,-3 6-54 0 0,-2-4-86 0 0,0-5-74 0 0,0 0 1 0 0,0 0-1 0 0,0 1 1 0 0,0-1 0 0 0,0 0-1 0 0,1 0 1 0 0,-1 0-1 0 0,0 0 1 0 0,1 0 0 0 0,0 2-35 0 0,4 4 106 0 0,-4-7-86 0 0,0 0 0 0 0,0 1 0 0 0,0-1-1 0 0,0 1 1 0 0,-1-1 0 0 0,1 1-1 0 0,-1 0 1 0 0,1-1 0 0 0,-1 1-1 0 0,1 0 1 0 0,-1-1 0 0 0,0 1 0 0 0,0 0-1 0 0,0-1-19 0 0,0 16 160 0 0,0 0-35 0 0,0 11 34 0 0,2-11-28 0 0,4 1-19 0 0,0-3-29 0 0,-4-4-11 0 0,-1-1 0 0 0,0 0 0 0 0,-1 0 1 0 0,0 1-1 0 0,-1 6-72 0 0,0 13 159 0 0,1-4-47 0 0,-1 16 90 0 0,5 2 37 0 0,0-26-157 0 0,3 16 78 0 0,-5-9-12 0 0,-2 132 852 0 0,0-155-980 0 0,0-1-1 0 0,0 1 0 0 0,1 0 0 0 0,-1-1 1 0 0,0 1-1 0 0,1 0 0 0 0,-1 0 0 0 0,1-1 0 0 0,-1 1 1 0 0,1-1-1 0 0,0 1 0 0 0,-1-1 0 0 0,1 1 1 0 0,0 0-20 0 0,6 10 113 0 0,-4 11 36 0 0,-3-12-60 0 0,-1 0 26 0 0,3 1 7 0 0,4 0 4 0 0,-5-10-110 0 0,0-1 0 0 0,0 1 0 0 0,0 0 0 0 0,0-1 0 0 0,0 1 0 0 0,-1 0 0 0 0,1-1 0 0 0,-1 1 0 0 0,1 0 0 0 0,-1 0 0 0 0,0 0 0 0 0,0-1 0 0 0,0 1-16 0 0,0 27 238 0 0,0-12-133 0 0,3-12-50 0 0,8 8-29 0 0,-9 1 53 0 0,-2-12 9 0 0,3 1-20 0 0,8 8-44 0 0,-9-9-11 0 0,-2-2-52 0 0,0 0-66 0 0,3 0-113 0 0,-2 0 250 0 0,0 0-53 0 0,0 0-46 0 0,1 0-42 0 0,0 0-151 0 0,1 0-75 0 0,6 0-951 0 0,-5 0 807 0 0,-2 0 287 0 0,-1 0 48 0 0,1 0 59 0 0,-1 0 67 0 0,15 0-1343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10656 0 0,'0'0'241'0'0,"0"0"38"0"0,0 0 10 0 0,0 0-33 0 0,0 0-192 0 0,2 0-36 0 0,-1 0-27 0 0,0 0-1 0 0,-1 0 1 0 0,1 0 0 0 0,0 0 0 0 0,0 0-1 0 0,-1 0 1 0 0,1 0 0 0 0,0 0-1 0 0,-1 0 1 0 0,1 1 0 0 0,0-1 0 0 0,-1 0-1 0 0,1 1 1 0 0,-1-1 0 0 0,1 0-1 0 0,1 6 5 0 0,-1 2 68 0 0,-1-1 72 0 0,2-1 77 0 0,5-2 99 0 0,-7-3-299 0 0,1-1 0 0 0,-1 0 0 0 0,1 0 0 0 0,-1 1 0 0 0,1-1-1 0 0,-1 0 1 0 0,0 1 0 0 0,1-1 0 0 0,-1 0 0 0 0,0 1 0 0 0,1-1-1 0 0,-1 0 1 0 0,0 1 0 0 0,1-1 0 0 0,-1 1 0 0 0,0-1-1 0 0,0 1 1 0 0,0-1 0 0 0,1 1 0 0 0,-1-1 0 0 0,0 1 0 0 0,0-1-1 0 0,0 1 1 0 0,0-1 0 0 0,0 1 0 0 0,0-1 0 0 0,0 1 0 0 0,0-1-1 0 0,0 1 1 0 0,0-1 0 0 0,0 1 0 0 0,0 0-22 0 0,0 5 207 0 0,2-2-38 0 0,4 2 77 0 0,-2-3-115 0 0,-3-2-122 0 0,-1 0 0 0 0,0-1 1 0 0,1 1-1 0 0,-1 0 0 0 0,0-1 0 0 0,1 1 1 0 0,-1 0-1 0 0,0 0 0 0 0,0-1 1 0 0,0 1-1 0 0,1 0 0 0 0,-1 0 0 0 0,0-1 1 0 0,0 1-1 0 0,0 0-9 0 0,-1 10 99 0 0,1 13 72 0 0,3-13-113 0 0,4-7-45 0 0,-7-4-11 0 0,1 1 0 0 0,-1-1 0 0 0,1 0 0 0 0,-1 0-1 0 0,1 1 1 0 0,-1-1 0 0 0,0 0 0 0 0,1 1-1 0 0,-1-1 1 0 0,0 0 0 0 0,1 1 0 0 0,-1-1 0 0 0,0 1-1 0 0,1-1 1 0 0,-1 1 0 0 0,0-1 0 0 0,0 0 0 0 0,0 1-1 0 0,1-1 1 0 0,-1 1 0 0 0,0-1 0 0 0,0 1-1 0 0,0-1 1 0 0,0 1 0 0 0,0-1 0 0 0,0 1 0 0 0,0-1-1 0 0,0 1 1 0 0,0-1 0 0 0,0 1 0 0 0,0-1 0 0 0,0 1-2 0 0,0 31 12 0 0,0-24-102 0 0,0-3 41 0 0,0 2 33 0 0,0-2 62 0 0,0-4-79 0 0,0-1-51 0 0,0 1-48 0 0,0 0-68 0 0,0 0-80 0 0,0 2-90 0 0,0-3-78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16 11312 0 0,'0'0'256'0'0,"0"0"34"0"0,-3 0 21 0 0,-8 0-35 0 0,9 0-208 0 0,2-2-40 0 0,0-9 16 0 0,0 8 127 0 0,0 3 50 0 0,0 0-167 0 0,0 0-104 0 0,0 0-87 0 0,0 0 25 0 0,0 0-32 0 0,0 0-37 0 0,0 0-34 0 0,0 0-306 0 0,0 0 62 0 0,0 0-47 0 0,0 0-606 0 0,0 0-485 0 0,0 0-920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18 6688 0 0,'0'0'197'0'0,"0"0"-57"0"0,0 0-12 0 0,0 0 42 0 0,-3-3 140 0 0,-2-1-191 0 0,0 1 110 0 0,-2 0 90 0 0,1 2 66 0 0,-30-1 1398 0 0,31 2-1619 0 0,-8-1 226 0 0,-6 0-9 0 0,15 1-295 0 0,-1 1 0 0 0,1-1 0 0 0,0 0 0 0 0,0 1 0 0 0,0 0 1 0 0,-2 1-87 0 0,0-1 68 0 0,-3 3 8 0 0,5-1-11 0 0,-3 0 42 0 0,-2 2 62 0 0,-4 0-75 0 0,8-4-40 0 0,-1 1 0 0 0,1 1-1 0 0,0-1 1 0 0,0 1 0 0 0,0 0 0 0 0,0 0-1 0 0,0 0 1 0 0,0 1-54 0 0,-13 13 109 0 0,11-11-80 0 0,1-1 0 0 0,0 1 0 0 0,0 0 1 0 0,1 1-1 0 0,-1-1 0 0 0,-1 5-29 0 0,-11 23 64 0 0,16-32-61 0 0,0 1-1 0 0,0 0 1 0 0,1 0 0 0 0,-1 0 0 0 0,1 0-1 0 0,-1 0 1 0 0,0 2-3 0 0,0 18 45 0 0,1-19-39 0 0,1 0 1 0 0,-1 0-1 0 0,1 0 1 0 0,-1 0-1 0 0,0 0 0 0 0,-1 0 1 0 0,1 0-1 0 0,-1 0 1 0 0,1-1-1 0 0,-3 4-6 0 0,4-6 4 0 0,-1 1 1 0 0,0 0-1 0 0,1 0 1 0 0,0 0-1 0 0,-1 0 1 0 0,1 0-1 0 0,0 0 1 0 0,0 0-1 0 0,0 0 1 0 0,0 0-1 0 0,0-1 1 0 0,1 1-1 0 0,-1 0 1 0 0,0 0-1 0 0,1 1-4 0 0,10 22 86 0 0,-10-23-76 0 0,8 15 98 0 0,1-1-41 0 0,3 4 18 0 0,-4-4-28 0 0,7-4-41 0 0,-9-8-5 0 0,-3-1 7 0 0,1 0 0 0 0,-1-1 1 0 0,1 0-1 0 0,0 0 1 0 0,-1 0-1 0 0,3 0-18 0 0,-2 0 20 0 0,0 0 1 0 0,0-1-1 0 0,0 2 0 0 0,-1-1 0 0 0,1 0 1 0 0,1 2-21 0 0,-2-1 14 0 0,0-1 0 0 0,0 0 0 0 0,0-1 1 0 0,0 1-1 0 0,1-1 0 0 0,-1 0 0 0 0,0 0 1 0 0,1 0-1 0 0,2 0-14 0 0,42 0 116 0 0,-36-1-90 0 0,82 0 384 0 0,-69-4-235 0 0,5-10-19 0 0,-8 3-23 0 0,-3 3 51 0 0,-4-2-65 0 0,-15 9-112 0 0,1-1 1 0 0,-1 1-1 0 0,0 0 1 0 0,0-1-1 0 0,0 1 1 0 0,0-1-1 0 0,0 1 1 0 0,0-1-1 0 0,0 1 1 0 0,0-1-1 0 0,-1 0 1 0 0,1 1-1 0 0,-1-1 0 0 0,1 0 1 0 0,-1 1-1 0 0,0-1 1 0 0,1 0-1 0 0,-1 0 1 0 0,0-1-8 0 0,0 2 4 0 0,0-1 0 0 0,0 0 1 0 0,0 1-1 0 0,1-1 0 0 0,-1 1 0 0 0,1-1 0 0 0,-1 0 1 0 0,1 1-1 0 0,-1-1 0 0 0,1 1 0 0 0,0-1 1 0 0,0 1-1 0 0,0-2-4 0 0,0 2 5 0 0,0-1 0 0 0,0 0 0 0 0,0 1 0 0 0,0-1 0 0 0,0 0 0 0 0,0 0 1 0 0,-1 0-1 0 0,1 0 0 0 0,-1 0 0 0 0,0 1 0 0 0,1-1 0 0 0,-1 0 0 0 0,0-2-5 0 0,0-5 21 0 0,1 6-15 0 0,-1 0 0 0 0,0 0 0 0 0,1 0 0 0 0,-2 0 0 0 0,1 0 0 0 0,0 0 0 0 0,-1 0 0 0 0,1 0 0 0 0,-1 0 0 0 0,0 0 0 0 0,0 0-6 0 0,-10-16 53 0 0,6-8-58 0 0,-5 6-84 0 0,6 8 42 0 0,-2-6-24 0 0,-3 3-19 0 0,-15-21-299 0 0,17 27 230 0 0,1 0-73 0 0,0 1-97 0 0,4 4 120 0 0,-1 2-33 0 0,1 0 8 0 0,1 1-34 0 0,-2-2-355 0 0,0 1 90 0 0,1 1-46 0 0,-3-3-678 0 0,-1-1-529 0 0,-4-4-1010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0 194 6896 0 0,'0'0'200'0'0,"0"0"-52"0"0,0 0-12 0 0,0 0 44 0 0,0 0 150 0 0,0 0 278 0 0,0 2 22 0 0,0 1-587 0 0,0-1 60 0 0,0 1 49 0 0,0 1 41 0 0,0 1 106 0 0,0 9 654 0 0,0-9-572 0 0,0-1-96 0 0,0-1-78 0 0,3 2 439 0 0,-2-4-562 0 0,2 2 67 0 0,2 5 86 0 0,-3-5-124 0 0,-1 0 51 0 0,-1 0-6 0 0,1 1 41 0 0,-1-1 50 0 0,0 1 54 0 0,1 1-82 0 0,0 0-40 0 0,4 4 93 0 0,2 5 67 0 0,-5-4-48 0 0,1-5 77 0 0,3 3-134 0 0,10 20 408 0 0,-12-19-463 0 0,-4-9-179 0 0,6 14 342 0 0,0-10-122 0 0,-5-4-210 0 0,-1 1 1 0 0,1-1-1 0 0,-1 0 1 0 0,1 0-1 0 0,-1 1 1 0 0,0-1-1 0 0,1 0 1 0 0,-1 1-1 0 0,1-1 1 0 0,-1 1-1 0 0,0-1 1 0 0,1 0-1 0 0,-1 1 1 0 0,0-1-1 0 0,0 1 1 0 0,1-1-1 0 0,-1 1 1 0 0,0-1-1 0 0,0 1 1 0 0,0-1-1 0 0,0 0 1 0 0,0 1-1 0 0,1-1 1 0 0,-1 1-1 0 0,0-1 1 0 0,0 1-1 0 0,0 0 1 0 0,0-1-1 0 0,0 1 1 0 0,-1-1-1 0 0,1 1 1 0 0,0-1-13 0 0,0 14 266 0 0,0-12-2 0 0,0-2 0 0 0,3 3 0 0 0,7 8 0 0 0,-7-9 0 0 0,-3-2-9 0 0,0 0-40 0 0,0 0-21 0 0,0 0-2 0 0,0 0-12 0 0,0 0-52 0 0,0 0-28 0 0,0 0-4 0 0,0 0-2 0 0,0 0-13 0 0,0 0-8 0 0,0-2-1 0 0,0-15 14 0 0,0 6-38 0 0,0-11-6 0 0,0 10 1 0 0,0 12-43 0 0,0-1 1 0 0,0 1-1 0 0,0-1 1 0 0,0 1-1 0 0,0-1 1 0 0,0 1-1 0 0,0-1 1 0 0,0 1-1 0 0,0-1 1 0 0,0 1-1 0 0,0-1 1 0 0,0 1-1 0 0,0-1 1 0 0,-1 1-1 0 0,1-1 1 0 0,0 1-1 0 0,0-1 1 0 0,-1 1-1 0 0,1 0 0 0 0,0-1 1 0 0,0 1-1 0 0,-1-1 1 0 0,1 1-1 0 0,-1 0 1 0 0,1-1-1 0 0,0 1 1 0 0,-1 0-1 0 0,1-1 1 0 0,-1 1-1 0 0,-6-8-1 0 0,6 6 1 0 0,1 0 0 0 0,-1 1 0 0 0,1-1 0 0 0,0 0 0 0 0,0 0 0 0 0,0 0 0 0 0,0 0 0 0 0,0 0 0 0 0,0 0 0 0 0,0 0 0 0 0,1 0 0 0 0,0-1 0 0 0,4-13 0 0 0,-3 13 0 0 0,-1 0 0 0 0,0 0 0 0 0,0 0 0 0 0,0 0 0 0 0,0-1 0 0 0,-1 1 0 0 0,1 0 0 0 0,-1-1 0 0 0,0-2 0 0 0,0-7-7 0 0,1 0-1 0 0,0 0 1 0 0,1-4 7 0 0,2-2-52 0 0,4 1-42 0 0,-2 5 30 0 0,2-9-82 0 0,2-5-57 0 0,-2 12 114 0 0,6-7-68 0 0,7-9-30 0 0,-8 17 65 0 0,-10 11 85 0 0,1 0 0 0 0,-1 1 0 0 0,1 0 0 0 0,0-1 0 0 0,0 1 0 0 0,0 0-1 0 0,3-1 38 0 0,16-5-107 0 0,-18 7 90 0 0,13-3-79 0 0,2 4 14 0 0,-10 1 44 0 0,21-2-42 0 0,-21 0 50 0 0,0 1 0 0 0,0 0 1 0 0,0 1-1 0 0,0 0 0 0 0,8 2 30 0 0,14 7-11 0 0,-20-7 12 0 0,-8-2-8 0 0,-1 0 1 0 0,1 0-1 0 0,0 0 0 0 0,0 0 0 0 0,-1 1 1 0 0,1 0-1 0 0,0 0 0 0 0,-1 0 0 0 0,2 1 7 0 0,22 12-12 0 0,4 2 2 0 0,-9 2-40 0 0,-12-7 46 0 0,0 0 0 0 0,0 1-1 0 0,2 7 5 0 0,-2-5 1 0 0,1 0-1 0 0,0 0 0 0 0,8 8 0 0 0,-14-18 1 0 0,0 1 0 0 0,-1 0-1 0 0,0 0 1 0 0,3 4-1 0 0,0 2 12 0 0,-5-9-6 0 0,1 1 16 0 0,-1-1 0 0 0,0 1 0 0 0,1 0 1 0 0,-2 0-1 0 0,1 1 0 0 0,0-1 0 0 0,0 2-22 0 0,-1-3 12 0 0,0 0 0 0 0,0 0 0 0 0,1-1 0 0 0,-1 1 0 0 0,1 0-1 0 0,-1-1 1 0 0,1 1 0 0 0,0-1-12 0 0,11 9 121 0 0,-10 1-57 0 0,-3-7-26 0 0,0 1 25 0 0,0 3 36 0 0,0 1-95 0 0,0 2 107 0 0,0 2 68 0 0,0 21 315 0 0,0-25-371 0 0,0-1-35 0 0,0-8-80 0 0,0 0 0 0 0,0 0 1 0 0,0-1-1 0 0,0 1 0 0 0,0 0 0 0 0,0 0 0 0 0,0-1 1 0 0,-1 1-1 0 0,1 0 0 0 0,0 0 0 0 0,0-1 0 0 0,-1 1 1 0 0,1 0-1 0 0,-1-1 0 0 0,1 1 0 0 0,0-1 0 0 0,-1 1 1 0 0,1 0-1 0 0,-1-1 0 0 0,1 1 0 0 0,-1-1 0 0 0,0 1 1 0 0,1-1-1 0 0,-1 1 0 0 0,0-1-8 0 0,1 0 7 0 0,-1 1 1 0 0,1-1-1 0 0,-1 0 0 0 0,1 1 1 0 0,0-1-1 0 0,-1 0 0 0 0,1 1 1 0 0,-1-1-1 0 0,1 1 1 0 0,0-1-1 0 0,-1 1 0 0 0,1-1 1 0 0,0 1-1 0 0,-1-1 0 0 0,1 1 1 0 0,0-1-1 0 0,0 1 0 0 0,0 0 1 0 0,-1-1-1 0 0,1 1 0 0 0,0-1 1 0 0,0 1-1 0 0,0 0 0 0 0,0 0-7 0 0,0-1 2 0 0,0 0 0 0 0,0 0 0 0 0,0 0 0 0 0,0 0 0 0 0,0 0 0 0 0,0 0-1 0 0,0 0 1 0 0,0 0 0 0 0,0 0 0 0 0,0 1 0 0 0,0-1 0 0 0,0 0 0 0 0,0 0 0 0 0,0 0-1 0 0,0 0 1 0 0,0 0 0 0 0,0 0 0 0 0,0 0 0 0 0,0 0 0 0 0,0 0 0 0 0,0 0 0 0 0,0 1-1 0 0,0-1 1 0 0,0 0 0 0 0,0 0 0 0 0,0 0 0 0 0,0 0 0 0 0,0 0 0 0 0,0 0-1 0 0,0 0 1 0 0,0 0 0 0 0,0 0 0 0 0,-1 0 0 0 0,1 0 0 0 0,0 0 0 0 0,0 0 0 0 0,0 0-1 0 0,0 0 1 0 0,0 0 0 0 0,0 0 0 0 0,0 0 0 0 0,0 1 0 0 0,0-1 0 0 0,0 0 0 0 0,0 0-1 0 0,-1 0 1 0 0,1 0 0 0 0,0 0 0 0 0,0 0 0 0 0,0 0 0 0 0,0 0 0 0 0,0-1 0 0 0,0 1-1 0 0,0 0 1 0 0,0 0 0 0 0,0 0 0 0 0,-1 0-2 0 0,1 0 5 0 0,-1 0-1 0 0,1 0 1 0 0,-1 0-1 0 0,1 0 1 0 0,-1 0 0 0 0,1 0-1 0 0,-1 0 1 0 0,1 0-1 0 0,-1 1 1 0 0,1-1 0 0 0,0 0-1 0 0,-1 0 1 0 0,1 0-1 0 0,-1 0 1 0 0,1 1 0 0 0,-1-1-1 0 0,1 0 1 0 0,-1 1-1 0 0,1-1 1 0 0,0 0 0 0 0,-1 1-1 0 0,1-1 1 0 0,0 0 0 0 0,-1 1-1 0 0,1-1 1 0 0,0 1-1 0 0,-1-1 1 0 0,1 0 0 0 0,0 1-1 0 0,0-1 1 0 0,0 1-1 0 0,-1-1 1 0 0,1 1 0 0 0,0-1-1 0 0,0 1 1 0 0,0-1-1 0 0,0 1 1 0 0,0-1 0 0 0,0 1-1 0 0,0-1 1 0 0,0 1-1 0 0,0 0-4 0 0,-3 4 80 0 0,-7 6-49 0 0,7-9 41 0 0,1-2-24 0 0,1 0-248 0 0,1 0 49 0 0,-1 0 46 0 0,1 0 40 0 0,0 0 42 0 0,-1 0 112 0 0,0 0 123 0 0,0 0 400 0 0,1 0-465 0 0,-1 0-94 0 0,1 0-85 0 0,-1 0-104 0 0,1 0 22 0 0,-1 0-34 0 0,0 0-181 0 0,1 0-112 0 0,-1 0-124 0 0,0 0 232 0 0,1 0-35 0 0,-1 0-38 0 0,1 0-37 0 0,-1 0-41 0 0,0 0-41 0 0,1 0-42 0 0,-1 0-45 0 0,0 0-45 0 0,1 0-48 0 0,-2 0-568 0 0,-1 0-35 0 0,-6 0-2741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28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80 7632 0 0,'0'0'166'0'0,"-3"-2"29"0"0,-8-9 14 0 0,9 6-25 0 0,-1-9-146 0 0,-3 5-11 0 0,1 5 74 0 0,5 4-101 0 0,-1-2 301 0 0,0 1-58 0 0,0-1-51 0 0,1 1-44 0 0,-1-1-1 0 0,1 0-54 0 0,1-3 74 0 0,0 4-42 0 0,-1 1-11 0 0,0-3 789 0 0,0 3-368 0 0,0 0-210 0 0,0 0-43 0 0,0 0 85 0 0,0 0 193 0 0,0 0-16 0 0,0 0-22 0 0,0 0-70 0 0,2 0-32 0 0,0 0-380 0 0,-1 0 0 0 0,0 1 0 0 0,0-1 0 0 0,1 0 1 0 0,-1 0-1 0 0,0 1 0 0 0,0-1 0 0 0,0 1 1 0 0,0-1-1 0 0,1 1 0 0 0,-1 0-40 0 0,11 9 362 0 0,-7-3-224 0 0,0 1-34 0 0,-2 0-38 0 0,0 0-45 0 0,2 7 63 0 0,6 24 129 0 0,-9-25-100 0 0,-1 3 54 0 0,-1-4-37 0 0,1 0-1 0 0,1-1 1 0 0,0 1-1 0 0,0 0 1 0 0,1-1-1 0 0,3 5-129 0 0,6 30 357 0 0,-9-24-225 0 0,-2 0-37 0 0,2 12 47 0 0,9 8-7 0 0,-8-31-86 0 0,-1 0-1 0 0,0 1 1 0 0,1 5-49 0 0,-1 10 61 0 0,-1-12-12 0 0,0 1 0 0 0,1-1 0 0 0,1 0 0 0 0,1 0-49 0 0,0 4 95 0 0,0-1 0 0 0,0 13-95 0 0,-1-11 122 0 0,0-1 0 0 0,4 12-122 0 0,6 11 162 0 0,-2-6 96 0 0,1-1 0 0 0,12 24-258 0 0,-16-45 89 0 0,0-1 0 0 0,0 0 0 0 0,11 12-89 0 0,13 19 155 0 0,-27-35-147 0 0,20 26 57 0 0,-23-32-52 0 0,0-1 0 0 0,0 1 0 0 0,0-1 1 0 0,1 0-1 0 0,-1 0 0 0 0,1 0 0 0 0,0 0 0 0 0,1 0-13 0 0,8 2 32 0 0,-8 2 11 0 0,-5-7-41 0 0,0 1-1 0 0,1-1 1 0 0,-1 1-1 0 0,0-1 1 0 0,0 1-1 0 0,1-1 1 0 0,-1 0 0 0 0,0 1-1 0 0,1-1 1 0 0,-1 0-1 0 0,1 1 1 0 0,-1-1-1 0 0,0 0 1 0 0,1 1-1 0 0,-1-1 1 0 0,1 0-1 0 0,-1 0 1 0 0,1 0-1 0 0,-1 1 1 0 0,1-1-1 0 0,-1 0 1 0 0,1 0 0 0 0,-1 0-1 0 0,1 0 1 0 0,-1 0-1 0 0,1 0 1 0 0,-1 0-1 0 0,1 0 1 0 0,-1 0-1 0 0,1 0 1 0 0,-1 0-1 0 0,1 0-1 0 0,6 0 22 0 0,-6 0-19 0 0,1 0 0 0 0,0 0 1 0 0,-1 0-1 0 0,1 0 0 0 0,0 0 0 0 0,-1 0 0 0 0,1 0 1 0 0,0 0-1 0 0,-1-1 0 0 0,1 1 0 0 0,-1-1 0 0 0,2 0-3 0 0,3-10 12 0 0,4 6 36 0 0,-4-8-20 0 0,5-1 26 0 0,-9 13-49 0 0,-1-1 0 0 0,1 0-1 0 0,0 0 1 0 0,-1 0 0 0 0,1 0-1 0 0,-1 0 1 0 0,0 0 0 0 0,0 0-1 0 0,1-2-4 0 0,2-9 31 0 0,-3 9-25 0 0,0 0 0 0 0,0 0 1 0 0,1 0-1 0 0,-1 0 0 0 0,1 0 0 0 0,0 1 0 0 0,0-1 0 0 0,1 0-6 0 0,0-2 1 0 0,1-1-1 0 0,-2 1 1 0 0,1-1-1 0 0,-1 0 1 0 0,0 0 0 0 0,1-6-1 0 0,10-30-41 0 0,-9 29-53 0 0,0 0 0 0 0,-1 0-1 0 0,2-13 95 0 0,-3 13-101 0 0,1-1 0 0 0,0 1-1 0 0,5-12 102 0 0,-5 17-93 0 0,1-1 0 0 0,-2 1 0 0 0,2-6 93 0 0,-1-22-367 0 0,-2 18 119 0 0,1 3 50 0 0,0 7 41 0 0,1-1 1 0 0,0 1-1 0 0,2-3 157 0 0,2-6-240 0 0,-1-4-76 0 0,-5 17 181 0 0,0-1 1 0 0,0 1-1 0 0,-1-1 0 0 0,0-4 135 0 0,2-24-535 0 0,3 15 303 0 0,1-8-132 0 0,-3-7-91 0 0,-3-91-551 0 0,0 70 608 0 0,0 16 168 0 0,0 1 68 0 0,0-4 83 0 0,0 22 88 0 0,0 0 36 0 0,0 1 39 0 0,0 0 44 0 0,0 1 45 0 0,0 0 51 0 0,0 20-213 0 0,0 0 0 0 0,0-1 0 0 0,0 1 1 0 0,1 0-1 0 0,-1-1 0 0 0,0 1 0 0 0,1-1 1 0 0,0 1-1 0 0,-1-1 0 0 0,1 1 1 0 0,0-1-1 0 0,0 1 0 0 0,0 0-11 0 0,0 0 14 0 0,0 0 0 0 0,0-1 0 0 0,0 1 0 0 0,0 0 0 0 0,0 0 0 0 0,-1 0 0 0 0,1-1 0 0 0,0 1 0 0 0,-1 0 0 0 0,0 0 0 0 0,1 0 0 0 0,-1 0 0 0 0,0 2-14 0 0,1 5 44 0 0,0 0 0 0 0,1-1 0 0 0,0 1 0 0 0,0 0 0 0 0,1-1 0 0 0,2 6-44 0 0,8 26 180 0 0,-8-16-39 0 0,-2-6 10 0 0,1-1 1 0 0,3 7-152 0 0,25 64 374 0 0,0 0-53 0 0,-25-62-243 0 0,-1 1 79 0 0,1 4 362 0 0,4 12-519 0 0,21 51 624 0 0,-20-58-387 0 0,-6-3-63 0 0,-4-21-105 0 0,0 0 0 0 0,1-1 0 0 0,0 1-1 0 0,1-1-68 0 0,11 36 271 0 0,-13-37-180 0 0,1 1 0 0 0,1 0 0 0 0,4 9-91 0 0,-5-13 59 0 0,0 0 0 0 0,0 0 0 0 0,1 8-59 0 0,-3-9 34 0 0,1-1 0 0 0,0 1 0 0 0,0 0 0 0 0,0 0 0 0 0,1-1 0 0 0,0 1 0 0 0,1 1-34 0 0,3 4 39 0 0,-3-5-6 0 0,0 0-1 0 0,0 0 1 0 0,1 0-1 0 0,3 4-32 0 0,-6-9 10 0 0,0 1 0 0 0,0 0 0 0 0,-1 0-1 0 0,1 0 1 0 0,-1 0 0 0 0,0 0 0 0 0,1 2-10 0 0,1 11 11 0 0,-3-14-11 0 0,0 1 0 0 0,1 0 0 0 0,-1-1 0 0 0,0 1 0 0 0,1 0 0 0 0,-1-1 0 0 0,1 1 0 0 0,-1 0 0 0 0,1-1 0 0 0,0 1 0 0 0,0-1 0 0 0,-1 1 0 0 0,1-1 0 0 0,1 0 0 0 0,3 8 0 0 0,-2-3 0 0 0,1 2-28 0 0,5-6-49 0 0,-7-2-67 0 0,-2 0 48 0 0,0 0 23 0 0,0 0-36 0 0,0 0-14 0 0,0 0-37 0 0,0 0-40 0 0,0 0-46 0 0,0 0-49 0 0,0 0-47 0 0,0 0-42 0 0,0 0-40 0 0,0 0-275 0 0,0 0-64 0 0,0 0-50 0 0,0 0-37 0 0,0 0-1525 0 0,0 0-1351 0 0</inkml:trace>
  <inkml:trace contextRef="#ctx0" brushRef="#br0" timeOffset="1654.91">1232 543 7640 0 0,'0'0'224'0'0,"0"0"37"0"0,0 0 31 0 0,0 0 11 0 0,0 3 1 0 0,0-1-273 0 0,0 0 47 0 0,0 3 208 0 0,0 5 319 0 0,0-6-378 0 0,1-1-65 0 0,0 0-102 0 0,1-1-39 0 0,0 1 65 0 0,0 0 82 0 0,3 2 170 0 0,2 2 119 0 0,-3-2-201 0 0,-1-1-112 0 0,-1-1-90 0 0,2 6 84 0 0,-1-2-40 0 0,-1 0-18 0 0,0 2-2 0 0,0 1 0 0 0,0-3 3 0 0,1 0 19 0 0,0 1 40 0 0,10 13 244 0 0,1 4 3 0 0,-14-24-362 0 0,5 14 276 0 0,0-2-80 0 0,1 3-4 0 0,6 8 52 0 0,-5-14-130 0 0,0 5 75 0 0,0 3 31 0 0,0 2 31 0 0,4-6-38 0 0,-2-1-55 0 0,-3 6 11 0 0,-3-6-85 0 0,5 5 86 0 0,0-4 44 0 0,-1-9-133 0 0,-7-5-100 0 0,1 0-1 0 0,-1 0 1 0 0,1 1-1 0 0,-1-1 1 0 0,0 0-1 0 0,1 0 1 0 0,-1 1 0 0 0,1-1-1 0 0,-1 1 1 0 0,0-1-1 0 0,1 0 1 0 0,-1 1-1 0 0,0-1 1 0 0,0 1 0 0 0,1-1-1 0 0,-1 0 1 0 0,0 1-1 0 0,0-1 1 0 0,0 1-1 0 0,1-1 1 0 0,-1 1 0 0 0,0-1-1 0 0,0 1 1 0 0,0-1-1 0 0,0 1 1 0 0,0-1-1 0 0,0 1 1 0 0,0-1-1 0 0,0 1 1 0 0,0-1 0 0 0,0 1-1 0 0,0 0-5 0 0,0 2-17 0 0,0-1 47 0 0,0 0 41 0 0,0-1 34 0 0,0 2 253 0 0,0-3 310 0 0,0-1-351 0 0,0 0-56 0 0,0 0-136 0 0,-1-1-52 0 0,1 1-58 0 0,-1 0-48 0 0,1 0-55 0 0,-1 0-61 0 0,-6-3 234 0 0,7 4-80 0 0,-1-1 0 0 0,1 1 0 0 0,-1 0 0 0 0,1 0 0 0 0,0-1 0 0 0,-1 1 0 0 0,1 0 0 0 0,0 0 0 0 0,-1-1 0 0 0,1 1 1 0 0,0 0-1 0 0,-1-1 0 0 0,1 1 0 0 0,0 0 0 0 0,0-1 0 0 0,0 1 0 0 0,-1 0 0 0 0,1-1 0 0 0,0 1 0 0 0,0-1 0 0 0,0 1 0 0 0,0 0 0 0 0,0-1 0 0 0,-1 1 0 0 0,1-1 0 0 0,0 1 0 0 0,0-1 0 0 0,0 1 0 0 0,0 0 0 0 0,0-1 0 0 0,1 1-5 0 0,-4-6 100 0 0,2 6-97 0 0,0-2 1 0 0,0 1 0 0 0,0 0 0 0 0,0 0-1 0 0,0 0 1 0 0,0-1 0 0 0,0 1 0 0 0,0 0 0 0 0,0-1 0 0 0,1 1 0 0 0,-1-1 0 0 0,0 1-1 0 0,1-1 1 0 0,0 0 0 0 0,-1 1 0 0 0,1-1 0 0 0,0 1 0 0 0,0-1 0 0 0,-1 0 0 0 0,1 1-1 0 0,1-2-3 0 0,-2-5 14 0 0,0 0-1 0 0,-1 0 0 0 0,0 0 0 0 0,0 0 0 0 0,-2-3-13 0 0,-3-15 10 0 0,2 10-10 0 0,4 13 0 0 0,-1-1 0 0 0,1 1 0 0 0,0 0 0 0 0,1-1 0 0 0,-1 1 0 0 0,0 0 0 0 0,1-1 0 0 0,0 1 0 0 0,0-1 0 0 0,0 1 0 0 0,0-1 0 0 0,1 1 0 0 0,-1-1 0 0 0,27-73 0 0 0,-25 71 0 0 0,1-3 0 0 0,0 0 1 0 0,0 1 0 0 0,5-9-1 0 0,-5 13-2 0 0,-1 1 0 0 0,1-1 0 0 0,0 1 0 0 0,0-1 0 0 0,1 1 0 0 0,-1 0 0 0 0,0 0 0 0 0,1 0 0 0 0,2-1 2 0 0,10-7-39 0 0,21-13-29 0 0,-34 22 63 0 0,1 0 0 0 0,0 0 0 0 0,-1 1-1 0 0,1 0 1 0 0,0-1 0 0 0,0 1-1 0 0,0 1 1 0 0,0-1 0 0 0,0 1-1 0 0,1-1 6 0 0,3 1-11 0 0,0-1 0 0 0,1-1 0 0 0,-1 0 0 0 0,0 0 0 0 0,7-3 11 0 0,-12 4-5 0 0,0 0 4 0 0,1 0 0 0 0,-1 0 0 0 0,1 1-1 0 0,-1-1 1 0 0,1 1 0 0 0,0 0-1 0 0,-1 0 1 0 0,1 0 0 0 0,1 1 1 0 0,8-1-1 0 0,-9 1-1 0 0,-1-1-1 0 0,1 0 1 0 0,0 1-1 0 0,-1-1 0 0 0,1 1 1 0 0,-1 0-1 0 0,0 0 1 0 0,1 1-1 0 0,-1-1 3 0 0,13 5-30 0 0,10-1 19 0 0,-4 6-1 0 0,-9-8-11 0 0,-11-3 20 0 0,1 1 1 0 0,-1-1-1 0 0,0 1 1 0 0,0 0-1 0 0,1 0 0 0 0,-1-1 1 0 0,0 1-1 0 0,0 1 0 0 0,0-1 1 0 0,0 0-1 0 0,0 1 1 0 0,0-1-1 0 0,0 1 0 0 0,0-1 3 0 0,23 24-6 0 0,14 14-60 0 0,-35-34 66 0 0,-1 1 0 0 0,1-1 0 0 0,-1 1 0 0 0,0-1 0 0 0,0 1 0 0 0,-1 0 0 0 0,0 0 0 0 0,1 5 0 0 0,-1-5 0 0 0,14 41 0 0 0,-6-25 19 0 0,-9-20-15 0 0,0 0 0 0 0,0 0 0 0 0,0 0-1 0 0,0 1 1 0 0,0-1 0 0 0,0 0 0 0 0,-1 1-1 0 0,1-1 1 0 0,-1 0 0 0 0,1 1 0 0 0,-1-1-1 0 0,0 3-3 0 0,-1 5-4 0 0,0-5 13 0 0,1 0 1 0 0,0 0 0 0 0,0 0 0 0 0,0-1-1 0 0,0 1 1 0 0,1 0 0 0 0,-1 0-1 0 0,1 0 1 0 0,1 2-10 0 0,3 1 23 0 0,2 5 4 0 0,-5 1 30 0 0,-2-13-232 0 0,0-1 56 0 0,0 1 49 0 0,0-1 44 0 0,0 1 63 0 0,0-1 76 0 0,0 0 431 0 0,0 0-459 0 0,0 0-34 0 0,0 1-44 0 0,0 0-55 0 0,0 0-67 0 0,0 0-77 0 0,0 0-54 0 0,0 1-76 0 0,0 0-86 0 0,0 1-92 0 0,0 0-100 0 0,0 0-108 0 0,0 1-116 0 0,0 0-121 0 0,0-4-527 0 0</inkml:trace>
  <inkml:trace contextRef="#ctx0" brushRef="#br0" timeOffset="1971.01">2174 559 7616 0 0,'0'0'222'0'0,"0"3"-15"0"0,0 5-161 0 0,0 15-53 0 0,1-15 48 0 0,1-2 54 0 0,3 4 240 0 0,0-2 90 0 0,2 5 298 0 0,8 23 1136 0 0,-12-26-1567 0 0,0 2-45 0 0,0-4-38 0 0,0-1 25 0 0,1 1 75 0 0,0 0-40 0 0,2 3 133 0 0,0 5 71 0 0,-3-6-285 0 0,0 2-27 0 0,0-4-24 0 0,0-1 16 0 0,1 1 49 0 0,1 0-17 0 0,-4-6-145 0 0,0-1-1 0 0,0 0 1 0 0,0 1-1 0 0,-1-1 1 0 0,1 1-1 0 0,0 0 1 0 0,-1-1 0 0 0,1 1-1 0 0,-1-1 1 0 0,0 1-1 0 0,1 0 1 0 0,-1-1-1 0 0,0 1 1 0 0,0 0-40 0 0,2 9 164 0 0,4 2-15 0 0,0 0-28 0 0,-4-2-6 0 0,-2-5-55 0 0,0 5 7 0 0,2-3-43 0 0,-2-8-24 0 0,0 1 1 0 0,0-1-1 0 0,0 1 1 0 0,1-1-1 0 0,-1 0 1 0 0,0 1-1 0 0,0-1 1 0 0,1 0-1 0 0,-1 1 0 0 0,0-1 1 0 0,1 0-1 0 0,-1 1 1 0 0,1-1-1 0 0,-1 0 1 0 0,0 1-1 0 0,1-1 0 0 0,-1 0 1 0 0,1 0-1 0 0,-1 0 1 0 0,1 1-1 0 0,-1-1 1 0 0,0 0-1 0 0,1 0 1 0 0,-1 0-1 0 0,1 0 0 0 0,-1 0 1 0 0,1 0-1 0 0,-1 0 1 0 0,1 0-1 0 0,-1 0 0 0 0,1 0 1 0 0,-1 0 0 0 0,0 0-1 0 0,0 0 1 0 0,0 0 0 0 0,0 0 0 0 0,0 0-1 0 0,0 0 1 0 0,0 0 0 0 0,0 0 0 0 0,0 0-1 0 0,0 0 1 0 0,1 0 0 0 0,-1 0 0 0 0,0 0-1 0 0,0 0 1 0 0,0 0 0 0 0,0 0 0 0 0,0 0-1 0 0,0 0 1 0 0,0 0 0 0 0,0 0 0 0 0,0 0-1 0 0,0 0 1 0 0,1 0 0 0 0,-1 0 0 0 0,0 0-1 0 0,0 0 1 0 0,0 0 0 0 0,0 0 0 0 0,0 0-1 0 0,0 0 1 0 0,0 0 0 0 0,0 1 0 0 0,0-1-1 0 0,0 0 1 0 0,0 0 0 0 0,0 0 0 0 0,0 0-1 0 0,0 0 1 0 0,0 0 0 0 0,0 0 0 0 0,0 0-1 0 0,0 0 1 0 0,0 0 0 0 0,0 0 0 0 0,0 1-1 0 0,0-1 1 0 0,0 0 0 0 0,0 0 0 0 0,0 0-1 0 0,0 0 1 0 0,0 0 0 0 0,0 0 0 0 0,0 0-1 0 0,0 0 1 0 0,0 0 0 0 0,0 1-1 0 0,0-1-1 0 0,0 1 0 0 0,0-1 0 0 0,0 1 0 0 0,0 0 0 0 0,0-1 0 0 0,0 1 0 0 0,0-1 0 0 0,0 1 0 0 0,-1-1 0 0 0,1 1 0 0 0,0 0-1 0 0,0-1 1 0 0,-1 1 0 0 0,1-1 0 0 0,0 1 0 0 0,-1-1 0 0 0,1 1 1 0 0,-1-1-8 0 0,1 0 0 0 0,-1 1-1 0 0,1-1 1 0 0,-1 0-1 0 0,1 1 1 0 0,-1-1 0 0 0,1 0-1 0 0,-1 0 1 0 0,1 0 0 0 0,-1 1-1 0 0,1-1 1 0 0,-1 0-1 0 0,0 0 1 0 0,1 0 0 0 0,-1 0-1 0 0,1 0 1 0 0,-1 0 8 0 0,-2 0-216 0 0,3 0 155 0 0,0 0-10 0 0,0 0-22 0 0,0 0-42 0 0,0 0-18 0 0,0 0-42 0 0,0 0-48 0 0,0 0-55 0 0,0 0-59 0 0,0 0-55 0 0,0 0-48 0 0,0 0-43 0 0,0 0-148 0 0,0 0-41 0 0,0 0-180 0 0,0 0-481 0 0</inkml:trace>
  <inkml:trace contextRef="#ctx0" brushRef="#br0" timeOffset="2202.3">2078 304 9672 0 0,'0'0'216'0'0,"0"0"32"0"0,0 0 13 0 0,0 0-1 0 0,3 0-89 0 0,10-3-33 0 0,-8 0-117 0 0,-3 1-52 0 0,1 0-43 0 0,-1 0-51 0 0,0 1-63 0 0,-1-1-152 0 0,0 2-104 0 0,0 0 56 0 0,-1 0-39 0 0,2 2-509 0 0,2 2-334 0 0,2 1-54 0 0,-3-1 468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384 1 8208 0 0,'0'0'234'0'0,"-2"0"6"0"0,-22 0-176 0 0,9 0 34 0 0,4 0 42 0 0,-1 0 53 0 0,11 0-169 0 0,-1 0 0 0 0,0 0-1 0 0,1 0 1 0 0,-1 1 0 0 0,0-1 0 0 0,1 0 0 0 0,-1 1-1 0 0,1 0 1 0 0,-1-1 0 0 0,1 1 0 0 0,-1 0 0 0 0,1 0-1 0 0,-1 0 1 0 0,1 0-24 0 0,-8 4 142 0 0,3-3 33 0 0,-1 1 96 0 0,5 1-76 0 0,-4 3 144 0 0,-4-4-81 0 0,3-1-42 0 0,2 1-37 0 0,2 1 1 0 0,-1 2 39 0 0,-8 14 86 0 0,-2 0-74 0 0,7-11-106 0 0,1 1 0 0 0,-1 0 1 0 0,2 0-1 0 0,-5 10-125 0 0,-5 18 349 0 0,0 0-36 0 0,-12 39 215 0 0,0 1-116 0 0,1 1-96 0 0,8-24-143 0 0,7-27-37 0 0,1-2 17 0 0,2 2 42 0 0,2 20 61 0 0,2-21-143 0 0,0-7-21 0 0,2 0 0 0 0,0 1 0 0 0,1 3-92 0 0,1 146 340 0 0,1-154-303 0 0,0 0-1 0 0,1-1 1 0 0,3 12-37 0 0,-1-2 33 0 0,0 4 6 0 0,-3-21-26 0 0,0 0 0 0 0,0 0-1 0 0,0 0 1 0 0,1 0 0 0 0,0-1-1 0 0,1 1 1 0 0,0-1 0 0 0,0 0-1 0 0,0 1 1 0 0,1-1 0 0 0,0-1-1 0 0,2 3-12 0 0,5 6 40 0 0,13 18 87 0 0,16 14-127 0 0,-31-37 12 0 0,0-1 0 0 0,0-1 0 0 0,1 0 1 0 0,0 0-1 0 0,1-1 0 0 0,0 0 0 0 0,2 0-12 0 0,114 57 12 0 0,-112-57 2 0 0,1-1-109 0 0,4-1-126 0 0,9 3-235 0 0,-13-4 179 0 0,-10-3 134 0 0,-1 0 0 0 0,1-1 0 0 0,0 0 0 0 0,3 0 143 0 0,23 0-576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 7800 0 0,'0'0'174'0'0,"0"0"29"0"0,0 0 13 0 0,0 3-31 0 0,0 15 272 0 0,0 34 717 0 0,0-34-815 0 0,0 1-63 0 0,0-11-194 0 0,0-1-36 0 0,2 8 193 0 0,3-5-35 0 0,1 2 13 0 0,-3 2-53 0 0,-3 10 227 0 0,1 1-23 0 0,1-11-221 0 0,5 14 97 0 0,4 15 58 0 0,-3-4-90 0 0,-1-2 19 0 0,0 9-13 0 0,1 1-15 0 0,-5-34-114 0 0,0 0 1 0 0,2 0 0 0 0,5 11-110 0 0,5 15 208 0 0,-9-13-108 0 0,-3-6-27 0 0,-2-13-32 0 0,0 1-1 0 0,0-1 0 0 0,1 0 0 0 0,0 1 0 0 0,0-1 0 0 0,1 0 1 0 0,1 2-41 0 0,8 10 113 0 0,-9-15-65 0 0,0 1 0 0 0,0 0-1 0 0,0 0 1 0 0,-1 0 0 0 0,1 2-48 0 0,0 6 84 0 0,-2-10-65 0 0,-1-1 0 0 0,1 1 0 0 0,-1-1 1 0 0,1 0-1 0 0,0 0 0 0 0,0 1 0 0 0,0-1 0 0 0,0 0 0 0 0,0 0 0 0 0,1 0 0 0 0,-1 0 0 0 0,0 0 0 0 0,1 0 1 0 0,0 0-20 0 0,4 3 59 0 0,-3-1-7 0 0,0-1-1 0 0,0 0 1 0 0,1 0 0 0 0,0 0 0 0 0,1 1-52 0 0,17 5 242 0 0,-16-7-211 0 0,9 3 79 0 0,-10-3-40 0 0,1-1 1 0 0,0 0-1 0 0,0 0 0 0 0,0 0 1 0 0,6 0-71 0 0,-5-1 46 0 0,-5 0-31 0 0,0 0 0 0 0,0 0 0 0 0,1 0-1 0 0,-1 0 1 0 0,0 0 0 0 0,0 0 0 0 0,0-1 0 0 0,0 1 0 0 0,1-1-1 0 0,0 0-14 0 0,13-8 93 0 0,-10 5-41 0 0,1 0 0 0 0,0 0-1 0 0,7-2-51 0 0,-1 3 35 0 0,-10 3-28 0 0,-1-1 0 0 0,0 1 0 0 0,1-1 0 0 0,-1 0 0 0 0,0 1 0 0 0,0-1 0 0 0,1 0 0 0 0,-1-1 0 0 0,0 1 0 0 0,0 0 0 0 0,0 0 0 0 0,0-1-1 0 0,-1 0 1 0 0,1 1-7 0 0,12-14 21 0 0,-1 0 0 0 0,-1 0 0 0 0,-1-1-1 0 0,2-3-20 0 0,-12 16 1 0 0,9-16-6 0 0,0-15-109 0 0,2-9-53 0 0,-4 19 101 0 0,2-18-126 0 0,4-17-105 0 0,-13 57 287 0 0,11-43-222 0 0,-9 10 17 0 0,-2 19 64 0 0,1 0 1 0 0,3-14 150 0 0,-2 15-144 0 0,0 0 0 0 0,-1-16 144 0 0,-2 9-115 0 0,0-3 8 0 0,3-8-5 0 0,3 10 28 0 0,-4 17 55 0 0,-1-1 0 0 0,1 1 0 0 0,-1 0 0 0 0,-1-1 0 0 0,1 1 0 0 0,-1-2 29 0 0,1-5-54 0 0,1 0 1 0 0,0 0-1 0 0,0 0 1 0 0,4-9 53 0 0,-5 19-10 0 0,4-27-85 0 0,1 15 32 0 0,-5 11 51 0 0,0 1-1 0 0,0 0 1 0 0,0-1-1 0 0,0 1 1 0 0,0 0-1 0 0,-1-1 1 0 0,1 1-1 0 0,-1-2 13 0 0,0-32-83 0 0,0 27 32 0 0,0 22-7 0 0,0-11 64 0 0,0 1 0 0 0,0-1 0 0 0,0 1 0 0 0,0-1 0 0 0,1 1-1 0 0,-1-1 1 0 0,0 1 0 0 0,1-1 0 0 0,-1 0 0 0 0,1 1-6 0 0,4 6 12 0 0,-4-7-12 0 0,0 1 1 0 0,0-1-1 0 0,0 1 0 0 0,-1-1 0 0 0,1 1 0 0 0,0-1 0 0 0,-1 1 0 0 0,1 0 1 0 0,-1-1-1 0 0,1 1 0 0 0,-1 0 0 0 0,0-1 0 0 0,0 1 0 0 0,0 0 1 0 0,0 1-1 0 0,0 1 0 0 0,1 0 0 0 0,-1 0 0 0 0,1 0 0 0 0,0 0 0 0 0,0 0 0 0 0,0-1 0 0 0,1 1 0 0 0,-1 0 0 0 0,1 0 0 0 0,1 2 0 0 0,-2-4 4 0 0,0 0 0 0 0,0 1-1 0 0,-1-1 1 0 0,1 0 0 0 0,-1 1 0 0 0,1-1 0 0 0,-1 1 0 0 0,0-1 0 0 0,0 1 0 0 0,0 1-4 0 0,1 13 51 0 0,0-15-43 0 0,-1 0-1 0 0,1 0 1 0 0,1 0-1 0 0,-1-1 1 0 0,0 1-1 0 0,0 0 1 0 0,0-1-1 0 0,1 1 1 0 0,-1-1 0 0 0,1 1-8 0 0,0-1 9 0 0,-1 1 0 0 0,1-1 0 0 0,-1 1 0 0 0,0-1 0 0 0,0 1 0 0 0,1 0 0 0 0,-1 0 1 0 0,0-1-1 0 0,0 1 0 0 0,-1 0-9 0 0,6 25 103 0 0,4-6 1 0 0,-4 9 1 0 0,1-3-9 0 0,6 25 65 0 0,-7-22-83 0 0,1 7 34 0 0,0 9 1 0 0,1 1-2 0 0,-4-22-55 0 0,-1-10 1 0 0,0 1-1 0 0,-1 0 1 0 0,-1 8-57 0 0,-1-12 40 0 0,1 1 0 0 0,1-1 0 0 0,0 0 0 0 0,1 0-40 0 0,3 26 114 0 0,-4-7-6 0 0,-1-17-46 0 0,0-1 0 0 0,1 0 1 0 0,1 0-1 0 0,2 8-62 0 0,-4-17 16 0 0,2 19 100 0 0,-3 16 120 0 0,0-24-142 0 0,0 0 68 0 0,0 0-17 0 0,3 0 30 0 0,7-4 87 0 0,-9-6-227 0 0,-1 3 94 0 0,2 13 248 0 0,1-13-254 0 0,-3-6-160 0 0,1 0 48 0 0,2 2 160 0 0,-1-3-135 0 0,-1 1-88 0 0,1-1-23 0 0,-1 0-40 0 0,0 1-78 0 0,1-1-73 0 0,-2-1 21 0 0,0 0 51 0 0,0 0-1 0 0,0 0-40 0 0,1-1 0 0 0,-1 1-41 0 0,1-1-46 0 0,-1 1-53 0 0,1-1-56 0 0,0 0-53 0 0,1 0-47 0 0,-1-1-40 0 0,0 1-161 0 0,1-1-40 0 0,0 0-194 0 0,2-2-525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338 384 8960 0 0,'0'0'264'0'0,"-2"-3"-8"0"0,-4-2-191 0 0,-2 0-37 0 0,-5-1-17 0 0,10-1 2 0 0,1 4 18 0 0,-4 0 81 0 0,1 0 4 0 0,0-7 189 0 0,-6 4 14 0 0,9 3-199 0 0,0 0-22 0 0,0-1 1 0 0,0 3 25 0 0,0 0-4 0 0,-1 0 45 0 0,0 1 53 0 0,-2 0 63 0 0,-15 0 376 0 0,13 0-405 0 0,2 3 47 0 0,-8 7-62 0 0,8-7-176 0 0,4-3-47 0 0,0 0 1 0 0,1 0 0 0 0,-1 1 0 0 0,0-1-1 0 0,1 0 1 0 0,-1 1 0 0 0,1-1-1 0 0,-1 1 1 0 0,0-1 0 0 0,1 0 0 0 0,-1 1-1 0 0,1-1 1 0 0,-1 1 0 0 0,1 0 0 0 0,0-1-1 0 0,-1 1 1 0 0,1-1 0 0 0,0 1 0 0 0,-1 0-1 0 0,1-1 1 0 0,0 1 0 0 0,-1 0-15 0 0,-1 4 54 0 0,-25 27 253 0 0,22-22-215 0 0,5-7-72 0 0,-1-1 0 0 0,-1 0 0 0 0,1 1 0 0 0,0-1 0 0 0,-1 0 0 0 0,1 0 1 0 0,-1 0-1 0 0,1 0 0 0 0,-1 0-20 0 0,-1 1 36 0 0,1 0-1 0 0,-1 0 1 0 0,1 0 0 0 0,0 1 0 0 0,0-1-1 0 0,0 2-35 0 0,0-2 36 0 0,0 1 0 0 0,0-1 1 0 0,0 0-1 0 0,0 1 0 0 0,-1-1 0 0 0,0 1-36 0 0,-5 5 76 0 0,-1 6 105 0 0,8-11-131 0 0,-1-1 1 0 0,0 1-1 0 0,0-1 1 0 0,0 0-1 0 0,-1 0 1 0 0,0 1-51 0 0,-25 26 379 0 0,18-14-224 0 0,3-1-32 0 0,1 3 75 0 0,3-8-102 0 0,-7 10 73 0 0,8-17-120 0 0,0 1 0 0 0,0 0 0 0 0,0 0 0 0 0,0 0 0 0 0,0 2-49 0 0,-3 23 182 0 0,4-11-47 0 0,1 0 0 0 0,1 5-135 0 0,0 10 162 0 0,-2 0-30 0 0,2 32 117 0 0,0-57-212 0 0,0-1 0 0 0,0 0-1 0 0,0 1 1 0 0,1-1 0 0 0,1 0-1 0 0,-1 0 1 0 0,3 4-37 0 0,12 27 161 0 0,-2-4-29 0 0,1-8 20 0 0,0 3-50 0 0,-14-23-78 0 0,1 0 1 0 0,1 0 0 0 0,-1 0 0 0 0,1-1 0 0 0,0 1 0 0 0,0-1-1 0 0,1 0 1 0 0,0 0 0 0 0,0 0 0 0 0,0-1 0 0 0,1 2-25 0 0,6 2 34 0 0,0 0 28 0 0,1 0-1 0 0,0 0 0 0 0,12 5-61 0 0,-7-7 63 0 0,0 0-17 0 0,-6-2-19 0 0,-9-3-15 0 0,1 0-1 0 0,-1 0 0 0 0,1-1 1 0 0,0 1-1 0 0,-1-1 0 0 0,1 0 0 0 0,0 0 1 0 0,-1 0-1 0 0,3-1-11 0 0,6 1 26 0 0,21 0 29 0 0,44 0-35 0 0,-59-2-2 0 0,1-5-88 0 0,-8 2-2 0 0,7-1-123 0 0,1 0 35 0 0,-9 2 75 0 0,0 2-30 0 0,-1 2-42 0 0,-1-1-57 0 0,0-1-53 0 0,-4 0 127 0 0,6-6-155 0 0,-6 4 136 0 0,-1 0-38 0 0,1 0-78 0 0,-1 0-2 0 0,0 1-69 0 0,0 1-79 0 0,-1-1-92 0 0,1 0-99 0 0,0 1-113 0 0,0 0-121 0 0,-1 1 376 0 0,-1 0-34 0 0,5-1-1517 0 0,4 2-1137 0 0,-10 0 3160 0 0</inkml:trace>
  <inkml:trace contextRef="#ctx0" brushRef="#br0" timeOffset="1">227 783 9272 0 0,'0'0'208'0'0,"0"0"33"0"0,0 0 14 0 0,2 0-42 0 0,59 0 930 0 0,-20 0-476 0 0,-5 0-204 0 0,-1 0-109 0 0,-28 0-285 0 0,-1-1 1 0 0,0 0-1 0 0,1 0 0 0 0,-1-1 1 0 0,3-1-70 0 0,-4 2 34 0 0,-1 0 1 0 0,0-1-1 0 0,0 1 1 0 0,1 1-1 0 0,-1-1 1 0 0,1 1-1 0 0,-1-1 1 0 0,0 1-1 0 0,1 1 1 0 0,-1-1-1 0 0,3 1-34 0 0,10 4 106 0 0,-11-3-57 0 0,1-1 0 0 0,0 1 1 0 0,-1-1-1 0 0,1 0 0 0 0,0 0 1 0 0,0-1-50 0 0,8 0 67 0 0,-8-1-41 0 0,-1 1 0 0 0,1 0 0 0 0,-1 1-1 0 0,1 0 1 0 0,-1-1 0 0 0,1 2-26 0 0,15 9 90 0 0,4-6 0 0 0,-22-4-63 0 0,0 0 0 0 0,0 1 1 0 0,0 0-1 0 0,0 0 0 0 0,0 0 0 0 0,0 0 0 0 0,-1 0 0 0 0,1 1 0 0 0,-1 0 0 0 0,1-1 0 0 0,-1 1 1 0 0,0 1-28 0 0,0 1 30 0 0,-3-4-23 0 0,0-1 1 0 0,0 1 0 0 0,1 0-1 0 0,-1-1 1 0 0,0 1 0 0 0,1 0 0 0 0,-1-1-1 0 0,0 1 1 0 0,1-1 0 0 0,-1 1-1 0 0,1-1 1 0 0,-1 1 0 0 0,1-1 0 0 0,-1 1-1 0 0,1-1 1 0 0,0 0 0 0 0,-1 1-1 0 0,1-1 1 0 0,-1 0 0 0 0,1 1 0 0 0,0-1-1 0 0,0 0-7 0 0,4 3 33 0 0,1 2-22 0 0,-1 2 42 0 0,0 11 147 0 0,-4-8-4 0 0,-1 0 0 0 0,0 1 0 0 0,0 1-196 0 0,-1 8 278 0 0,1 19 113 0 0,0 0-102 0 0,0 7-34 0 0,0 22 47 0 0,0-67-291 0 0,0 1-1 0 0,0 0 0 0 0,0 0 0 0 0,1 0 0 0 0,-1-1 0 0 0,1 1 1 0 0,-1 0-1 0 0,1 0 0 0 0,0-1 0 0 0,0 1 0 0 0,0-1 1 0 0,0 1-1 0 0,0 0-10 0 0,5 10 81 0 0,-4 0 3 0 0,-2 35 248 0 0,0 63 542 0 0,0-108-775 0 0,2 1-23 0 0,9 8-11 0 0,-8-9-1 0 0,-3-2 0 0 0,0 0 6 0 0,0 0 15 0 0,0 0-49 0 0,0 0-147 0 0,0 0-66 0 0,0 0-14 0 0,0 0 45 0 0,0 0-46 0 0,0 0-124 0 0,1-1 14 0 0,0 0-35 0 0,10-10-888 0 0,-8 6-58 0 0,-3-9-11 0 0</inkml:trace>
  <inkml:trace contextRef="#ctx0" brushRef="#br0" timeOffset="2">1233 0 11200 0 0,'3'0'256'0'0,"6"0"-66"0"0,11 0 227 0 0,-7 3-188 0 0,-3 3-113 0 0,-1 4-103 0 0,-5-4-12 0 0,0-1 1 0 0,0 0-1 0 0,0 0 0 0 0,1 0 1 0 0,0 0-1 0 0,0-1 0 0 0,0 0 1 0 0,4 2-2 0 0,3 3 15 0 0,-2 0 36 0 0,6 7 128 0 0,-3-2 5 0 0,16 19 259 0 0,-17-15-138 0 0,-1 0 0 0 0,-1 0 0 0 0,4 10-305 0 0,-8-15 135 0 0,25 40 346 0 0,-1-1-23 0 0,-14-13-119 0 0,0 5 38 0 0,11 38 215 0 0,-16-41-346 0 0,-3-3-38 0 0,-4-9-25 0 0,-1-2-47 0 0,6 45 136 0 0,-5-11-43 0 0,-5 24 56 0 0,0-18-47 0 0,0-27-109 0 0,-3 3 36 0 0,-9 47 262 0 0,0-39-143 0 0,-5 1 85 0 0,3-12-46 0 0,8-16-135 0 0,3-10-46 0 0,0-1-1 0 0,-1 0 0 0 0,-1 0 1 0 0,-2 4-142 0 0,-19 20 309 0 0,12-3-80 0 0,10-23-115 0 0,0 1-1 0 0,-1-1 0 0 0,0 1-113 0 0,-6 5 333 0 0,-13 15-333 0 0,3-4 211 0 0,9-10-58 0 0,4-5 34 0 0,0-1 1 0 0,-10 9-188 0 0,3-5 135 0 0,-25 24 236 0 0,21-19-222 0 0,3-7-7 0 0,-2 0 1 0 0,13-11-101 0 0,1 0 0 0 0,0 1 0 0 0,0-1 0 0 0,1 1 0 0 0,-2 2-42 0 0,-12 9 112 0 0,14-12-89 0 0,0-1 0 0 0,-1 1-1 0 0,1-1 1 0 0,0 0 0 0 0,-2 0-23 0 0,3-1 16 0 0,-15 6 87 0 0,4 4-56 0 0,10-7-37 0 0,-1 0-12 0 0,-3-1 26 0 0,-7 4 38 0 0,-1 4-4 0 0,3-8-34 0 0,10-3 40 0 0,3 0 2 0 0,-6 0-1 0 0,3 0-60 0 0,1 0-43 0 0,-3 0-52 0 0,5-3-10 0 0,0-8-28 0 0,0 9 29 0 0,0 2-90 0 0,0-3-167 0 0,0 1 266 0 0,0 0 0 0 0,0 1-17 0 0,0-1-42 0 0,0 1-13 0 0,0 0-42 0 0,0 0-46 0 0,0 0-54 0 0,0 1-57 0 0,0-1-55 0 0,0 1-49 0 0,0-1-44 0 0,0 1-330 0 0,0 0-73 0 0,0 0-59 0 0,0 0-43 0 0,0 0-381 0 0,0 0-37 0 0,0 0-2999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1 352 7424 0 0,'0'0'166'0'0,"0"0"29"0"0,0 0 12 0 0,0-1-72 0 0,2-1-12 0 0,-1 1-148 0 0,1 0 59 0 0,0-1 82 0 0,1-1 63 0 0,0-1 38 0 0,5-3 344 0 0,-3 2-261 0 0,-2 3-164 0 0,0 1-47 0 0,7-4 279 0 0,0 1-55 0 0,-1 0-48 0 0,1-1-43 0 0,11-3 123 0 0,-1-1-93 0 0,-5 3-25 0 0,1 0-1 0 0,-1 1 1 0 0,1 0-1 0 0,2 2-226 0 0,-3-1 168 0 0,5 2 53 0 0,-6 2-41 0 0,3-4 76 0 0,-12 3-214 0 0,16-6 82 0 0,-16 6-95 0 0,1 0-1 0 0,0 0 1 0 0,0 0 0 0 0,-1 0-1 0 0,2 1-28 0 0,6-1 47 0 0,-9 1-29 0 0,-1 0-1 0 0,1 0 1 0 0,0 0 0 0 0,-1 0 0 0 0,1 0 0 0 0,0 1-1 0 0,-1-1 1 0 0,1 1 0 0 0,1 1-18 0 0,6 2 20 0 0,-8-2-20 0 0,0-1 0 0 0,0 0-1 0 0,0 0 1 0 0,0 0 0 0 0,0 0 0 0 0,1 0 0 0 0,-1-1 0 0 0,0 1 0 0 0,3-1 0 0 0,-4 0 0 0 0,0 0-1 0 0,-1 0 1 0 0,1 1 0 0 0,0-1 0 0 0,-1 1 0 0 0,1-1 0 0 0,-1 1 0 0 0,1-1 0 0 0,0 1 0 0 0,-1 0 0 0 0,1-1 0 0 0,-1 1 0 0 0,0 0 0 0 0,1 0 0 0 0,6 4 11 0 0,8 1 32 0 0,-15-6-42 0 0,0 1 0 0 0,1 0 0 0 0,-1 0-1 0 0,0 0 1 0 0,0 0 0 0 0,0 0 0 0 0,0 0 0 0 0,0 0 0 0 0,0 0 0 0 0,-1 0 0 0 0,1 0 0 0 0,0 1-1 0 0,0-1 1 0 0,-1 1 0 0 0,1-1 0 0 0,-1 1 0 0 0,1-1 1 0 0,-1 1-1 0 0,0-1 0 0 0,0 0 0 0 0,0 1 0 0 0,0-1 1 0 0,0 1-2 0 0,0 0 5 0 0,0-1 1 0 0,0 0 0 0 0,0 1 0 0 0,0-1 0 0 0,0 1 0 0 0,-1-1 0 0 0,1 1 0 0 0,-1-1-1 0 0,1 1 1 0 0,-1-1-6 0 0,-15 31 78 0 0,3-16-17 0 0,0-4-5 0 0,-9 10 1 0 0,12-8 42 0 0,7-9-65 0 0,3-4-27 0 0,0-1 1 0 0,0 1 0 0 0,-1-1 0 0 0,1 1 0 0 0,0 0-1 0 0,-1-1 1 0 0,1 1 0 0 0,0-1 0 0 0,-1 1-1 0 0,1 0 1 0 0,-1-1 0 0 0,1 1 0 0 0,-1-1-1 0 0,1 0 1 0 0,-1 1 0 0 0,0-1 0 0 0,1 1-1 0 0,-1-1 1 0 0,1 0 0 0 0,-1 0 0 0 0,0 1-1 0 0,0-1-7 0 0,-4 2 31 0 0,2 0-13 0 0,1 0 1 0 0,-1 0-1 0 0,1 0 1 0 0,-1 0 0 0 0,1 1-1 0 0,0-1 1 0 0,0 1-1 0 0,0-1 1 0 0,0 1 0 0 0,0 0-1 0 0,0 0 1 0 0,1-1 0 0 0,-1 2-19 0 0,0 1 31 0 0,-1-1 1 0 0,1 0-1 0 0,-1 0 1 0 0,0 0 0 0 0,-2 2-32 0 0,-8 6 79 0 0,8-8-46 0 0,0 1 1 0 0,1-1-1 0 0,-1 1 1 0 0,1 0-1 0 0,0 0 1 0 0,-1 3-34 0 0,0 3 61 0 0,5-10-54 0 0,0 0-1 0 0,-1 0 0 0 0,1 0 0 0 0,-1 0 0 0 0,1 0 0 0 0,-1 1 0 0 0,1-1 0 0 0,-1 0 0 0 0,0-1 1 0 0,0 1-1 0 0,1 0 0 0 0,-1 0 0 0 0,0 0 0 0 0,0 0 0 0 0,0 0 0 0 0,0-1 0 0 0,0 1 1 0 0,-1 0-7 0 0,-8 4 47 0 0,8-4-38 0 0,-1 0 0 0 0,1 0 1 0 0,0 0-1 0 0,0 0 1 0 0,-1 1-1 0 0,1-1 1 0 0,0 1-1 0 0,0 0 1 0 0,0 0-10 0 0,-16 15 73 0 0,-11 11 28 0 0,15-10-67 0 0,12-13-17 0 0,2-4-12 0 0,-1 0 0 0 0,1-1 0 0 0,0 1 0 0 0,-1 0 1 0 0,1-1-1 0 0,0 1 0 0 0,-1 0 0 0 0,1-1 0 0 0,-1 1 0 0 0,1-1 0 0 0,0 1 0 0 0,-1-1 0 0 0,0 1 1 0 0,1-1-1 0 0,-1 0 0 0 0,1 1 0 0 0,-1-1 0 0 0,1 1 0 0 0,-1-1 0 0 0,0 0 0 0 0,1 0 0 0 0,-1 1-5 0 0,-4 1 19 0 0,3-1-10 0 0,1 0 0 0 0,-1 0 0 0 0,1 0 0 0 0,0 1 0 0 0,0-1 0 0 0,0 0 0 0 0,0 1 0 0 0,0-1 1 0 0,0 0-1 0 0,0 1 0 0 0,0-1 0 0 0,0 1 0 0 0,1 0 0 0 0,-1 0-9 0 0,0 0 10 0 0,0 0-1 0 0,1-1 1 0 0,-1 1-1 0 0,0-1 0 0 0,0 1 1 0 0,0-1-1 0 0,0 1 1 0 0,0-1-1 0 0,0 0 1 0 0,0 1-1 0 0,0-1 1 0 0,-1 0-1 0 0,1 0 1 0 0,-1 1-10 0 0,-3 0 23 0 0,4-2-16 0 0,0 1 0 0 0,1-1 0 0 0,-1 0 0 0 0,0 0-1 0 0,1 1 1 0 0,-1-1 0 0 0,1 1 0 0 0,-1-1 0 0 0,0 0 0 0 0,1 1 0 0 0,-1-1 0 0 0,1 1 0 0 0,-1-1 0 0 0,1 1 0 0 0,0 0 0 0 0,-1-1 0 0 0,1 1 0 0 0,0-1 0 0 0,-1 1 0 0 0,1 0-1 0 0,0-1 1 0 0,-1 1-7 0 0,-1 4 34 0 0,-9 9 92 0 0,8-10-1 0 0,2 0-64 0 0,3 3-10 0 0,-2-6-33 0 0,0 1 103 0 0,0-2-1 0 0,0 0 0 0 0,0 3-7 0 0,0-1-64 0 0,0 2-66 0 0,0-2 59 0 0,0-1 21 0 0,0 0 37 0 0,0 0 47 0 0,0 1 52 0 0,2 1-71 0 0,3 2-59 0 0,11 11 171 0 0,-12-13-199 0 0,-2 0-40 0 0,1-1 76 0 0,1-1-34 0 0,5-1-11 0 0,-6-1-7 0 0,12 4 54 0 0,-1 8-6 0 0,-14-11-70 0 0,0 0-1 0 0,1 0 1 0 0,-1 1-1 0 0,0-1 1 0 0,0 0-1 0 0,1 0 1 0 0,-1 0-1 0 0,0 0 1 0 0,0 1-1 0 0,1-1 1 0 0,-1 0-1 0 0,0 0 0 0 0,1 0 1 0 0,-1 0-1 0 0,0 0 1 0 0,1 0-1 0 0,-1 0 1 0 0,0 0-1 0 0,1 0 1 0 0,-1 0-1 0 0,0 0 1 0 0,0 0-1 0 0,1 0 0 0 0,-1 0 1 0 0,0 0-1 0 0,1 0-2 0 0,20 0 64 0 0,-10-2 4 0 0,13-7 19 0 0,-18 7-43 0 0,0 1-1 0 0,0 0 0 0 0,0 1 0 0 0,4-1-43 0 0,3 2 64 0 0,-9-1-61 0 0,0 0 0 0 0,0 0 0 0 0,0 0 0 0 0,0 0 0 0 0,0 0 0 0 0,0-1 0 0 0,0 0 0 0 0,2 0-3 0 0,2-2 3 0 0,21-5-2 0 0,-2 5 55 0 0,49 3 44 0 0,-43 0-108 0 0,-7 0 50 0 0,0 0-114 0 0,0 0-118 0 0,0 0-126 0 0,-13 0 109 0 0,0 0-34 0 0,0 0-33 0 0,0 0-37 0 0,-1 0-35 0 0,1 0-37 0 0,-1 0-37 0 0,0 0-39 0 0,7 0-315 0 0</inkml:trace>
  <inkml:trace contextRef="#ctx0" brushRef="#br0" timeOffset="1">1295 432 6704 0 0,'0'0'149'0'0,"0"0"23"0"0,0-3 12 0 0,-3-10-25 0 0,-11-13-112 0 0,14 26-39 0 0,1-3 47 0 0,-1 0 73 0 0,-3 0 146 0 0,-8-7 240 0 0,9 8-213 0 0,0 1-81 0 0,0 0-67 0 0,0 1-54 0 0,0 0-33 0 0,-2 0 2 0 0,3 1 1 0 0,1-1 5 0 0,-1 0-67 0 0,1 0 1 0 0,0 0-1 0 0,0 0 1 0 0,0 0-1 0 0,0 0 1 0 0,0 0 0 0 0,0 0-1 0 0,0 0 1 0 0,0 0-1 0 0,0 0 1 0 0,0 0-1 0 0,-1 0 1 0 0,1 0-1 0 0,0 0 1 0 0,0 0 0 0 0,0 0-1 0 0,0 0 1 0 0,0 0-1 0 0,0 0 1 0 0,0 0-1 0 0,0 0 1 0 0,0 0-1 0 0,0 0 1 0 0,-1 0 0 0 0,1 0-1 0 0,0 0 1 0 0,0 0-1 0 0,0 0 1 0 0,0 0-1 0 0,0 0 1 0 0,0-1-1 0 0,0 1 1 0 0,0 0 0 0 0,0 0-1 0 0,0 0 1 0 0,0 0-1 0 0,0 0 1 0 0,0 0-1 0 0,0 0 1 0 0,0 0-1 0 0,0 0 1 0 0,0 0 0 0 0,0 0-1 0 0,0-1 1 0 0,0 1-1 0 0,0 0 1 0 0,0 0-1 0 0,0 0 1 0 0,0 0-1 0 0,0 0 1 0 0,0 0 0 0 0,0 0-1 0 0,0 0 1 0 0,0 0-1 0 0,0 0 1 0 0,0-1-1 0 0,0 1-7 0 0,0 0 17 0 0,0-1-1 0 0,0 1 0 0 0,0 0 1 0 0,0-1-1 0 0,0 1 0 0 0,0-1 1 0 0,0 1-1 0 0,0-1 0 0 0,0 1 1 0 0,0 0-1 0 0,-1-1 0 0 0,1 1 0 0 0,0-1 1 0 0,0 1-1 0 0,0 0 0 0 0,0-1 1 0 0,-1 1-1 0 0,1 0 0 0 0,0-1 1 0 0,0 1-1 0 0,-1 0 0 0 0,1-1 1 0 0,0 1-1 0 0,-1 0 0 0 0,1-1 1 0 0,0 1-1 0 0,-1 0 0 0 0,1 0 1 0 0,-1 0-1 0 0,1-1 0 0 0,-1 1-16 0 0,-5-5 268 0 0,3 2-141 0 0,1 0-4 0 0,1-1-10 0 0,-1 3-3 0 0,-3-1 110 0 0,1 2-59 0 0,-1 0 41 0 0,-8 0 131 0 0,-3 0-38 0 0,0 0-49 0 0,0 0-58 0 0,2 3-31 0 0,4 2-35 0 0,2 0-45 0 0,-2 0 7 0 0,-4 1-1 0 0,-10 5 52 0 0,22-10-128 0 0,1 0 1 0 0,-1 0-1 0 0,1 1 1 0 0,-1-1-1 0 0,1 1 1 0 0,-1 0-1 0 0,1-1 1 0 0,0 1-1 0 0,0 0 1 0 0,0 0-1 0 0,0-1 1 0 0,0 1-1 0 0,0 1-7 0 0,-1 0 12 0 0,1 1 0 0 0,-1-1-1 0 0,0 0 1 0 0,0-1 0 0 0,0 1 0 0 0,-1 1-12 0 0,-1 1 20 0 0,-1 1 0 0 0,1 0-1 0 0,1 0 1 0 0,-1 0 0 0 0,1 0 0 0 0,0 1-20 0 0,0-1 3 0 0,-4 9 36 0 0,1 5-23 0 0,3-10-7 0 0,1-4 7 0 0,1 0 1 0 0,0 0-1 0 0,0 0 0 0 0,1 1 0 0 0,0-1 1 0 0,0 0-1 0 0,0 0 0 0 0,1 4-16 0 0,0 14 100 0 0,-1-23-95 0 0,0 1 1 0 0,1 0 0 0 0,-1-1 0 0 0,0 1 0 0 0,1 0 0 0 0,-1-1-1 0 0,1 1 1 0 0,-1-1 0 0 0,1 1 0 0 0,0-1 0 0 0,0 1 0 0 0,0-1-1 0 0,-1 1 1 0 0,2-1-6 0 0,3 8 15 0 0,0 4 49 0 0,6-8-48 0 0,-5 6-17 0 0,-6-10 2 0 0,1 1 0 0 0,-1-1-1 0 0,1 0 1 0 0,-1 0 0 0 0,1 0-1 0 0,0 0 1 0 0,-1 0 0 0 0,1 0-1 0 0,0-1 1 0 0,-1 1 0 0 0,1 0 0 0 0,0 0-1 0 0,0 0 1 0 0,0-1 0 0 0,0 1-1 0 0,0 0 0 0 0,31 15 107 0 0,-31-16-104 0 0,1 1 0 0 0,-1-1 0 0 0,1 1 0 0 0,-1-1 0 0 0,0 0 0 0 0,1 0 0 0 0,-1 1 0 0 0,1-1 0 0 0,-1 0 0 0 0,1 0-3 0 0,17 2 71 0 0,-10 2-46 0 0,24 6 34 0 0,-31-10-55 0 0,1 1 1 0 0,-1-1 0 0 0,0 0-1 0 0,1 0 1 0 0,-1 0 0 0 0,1 0-1 0 0,-1 0 1 0 0,0 0 0 0 0,1-1-1 0 0,-1 1 1 0 0,0-1 0 0 0,1 0-1 0 0,1 0-4 0 0,4-4 21 0 0,-7 4-19 0 0,1 0 1 0 0,-1 0-1 0 0,1 0 0 0 0,-1 0 1 0 0,1 1-1 0 0,-1-1 0 0 0,1 0 1 0 0,0 1-1 0 0,-1-1 0 0 0,1 1 1 0 0,0 0-1 0 0,-1 0 0 0 0,1-1 1 0 0,0 1-3 0 0,-1 1 1 0 0,1-1 0 0 0,-1-1 0 0 0,1 1 0 0 0,-1 0 1 0 0,1 0-1 0 0,-1 0 0 0 0,1-1 0 0 0,-1 1 0 0 0,0-1 1 0 0,1 1-2 0 0,14-14 58 0 0,0 1-3 0 0,-3 8-34 0 0,-8-6 22 0 0,2 7-33 0 0,-6 3-10 0 0,-1 1 0 0 0,0 0 0 0 0,1 0 0 0 0,-1-1 0 0 0,1 1 0 0 0,-1 0 0 0 0,0 0 0 0 0,1-1 0 0 0,-1 1 0 0 0,1-1 0 0 0,-1 1 0 0 0,0 0 0 0 0,0-1 0 0 0,1 1 0 0 0,-1-1 0 0 0,0 1 0 0 0,0-1 0 0 0,1 1 0 0 0,-1-1 0 0 0,0 1 0 0 0,0-1 0 0 0,0 1 0 0 0,0-1 0 0 0,0 1 0 0 0,0-1 0 0 0,0 1 0 0 0,0-1 0 0 0,0 1 1 0 0,0-1-1 0 0,0 1 0 0 0,0-1 0 0 0,0 1 0 0 0,0-1-2 0 0,0 0 1 0 0,0 0-1 0 0,0 1 1 0 0,0-1-1 0 0,0 0 1 0 0,0 1-1 0 0,0-1 1 0 0,0 0-1 0 0,0 1 1 0 0,1-1-1 0 0,-1 0 1 0 0,0 1-1 0 0,0-1 1 0 0,1 0-1 0 0,-1 1 1 0 0,1-1-1 0 0,-1 1 1 0 0,0-1-1 0 0,1 1 1 0 0,-1-1-1 0 0,1 1 1 0 0,-1-1-1 0 0,1 1 1 0 0,-1-1-1 0 0,1 1 1 0 0,0 0 1 0 0,-1-1-2 0 0,1 1-1 0 0,0-1 1 0 0,-1 1 0 0 0,1 0 0 0 0,-1-1 0 0 0,1 1-1 0 0,-1-1 1 0 0,0 0 0 0 0,1 1 0 0 0,-1-1 0 0 0,1 1-1 0 0,-1-1 1 0 0,0 1 0 0 0,1-1 0 0 0,-1 0 0 0 0,0 1-1 0 0,0-1 1 0 0,0 0 0 0 0,1 1 0 0 0,-1-1 0 0 0,0 0-1 0 0,0 1 1 0 0,0-1 0 0 0,0 0 0 0 0,0 0 0 0 0,0 1 2 0 0,-1-6-21 0 0,2 4 11 0 0,3-4-25 0 0,5-12-50 0 0,-6 7 12 0 0,-3-6 14 0 0,-1-5 3 0 0,4 8-15 0 0,8 0-5 0 0,-7 8-42 0 0,-5-3 56 0 0,1 8 48 0 0,0 1 12 0 0,0 0 0 0 0,0 0 0 0 0,0 0 0 0 0,0 0 0 0 0,0 0 1 0 0,-1 0-1 0 0,1 0 0 0 0,0 0 0 0 0,0 0 0 0 0,0 0 1 0 0,0-1-1 0 0,0 1 0 0 0,0 0 0 0 0,0 0 0 0 0,0 0 0 0 0,1 0 1 0 0,-1 0-1 0 0,0 0 0 0 0,0 0 0 0 0,0 0 0 0 0,0 0 0 0 0,0 0 1 0 0,0-1-1 0 0,0 1 0 0 0,0 0 0 0 0,0 0 0 0 0,0 0 0 0 0,0 0 1 0 0,0 0-1 0 0,0 0 0 0 0,0 0 0 0 0,0 0 0 0 0,0 0 1 0 0,0 0-1 0 0,0 0 0 0 0,1 0 0 0 0,-1 0 0 0 0,0 0 0 0 0,0 0 1 0 0,0 0-1 0 0,0 0 0 0 0,0 0 0 0 0,0 0 0 0 0,0 0 0 0 0,0 0 1 0 0,0 0-1 0 0,0 0 0 0 0,1 0 0 0 0,-1 0 0 0 0,0 0 1 0 0,0 0-1 0 0,0 0 0 0 0,0 0 0 0 0,0 0 0 0 0,0 0 0 0 0,0 0 1 0 0,0 0 1 0 0,11 0-107 0 0,-8 0-10 0 0,-3 0-3 0 0,0 0 0 0 0,0 0 5 0 0,0 0 23 0 0,0 0 8 0 0,0 2-9 0 0,2 12 13 0 0,12 10 65 0 0,-1 0 87 0 0,-12-23-56 0 0,-1 1-1 0 0,1 0 1 0 0,-1 0 0 0 0,1 0 0 0 0,-1 0 0 0 0,0 0-1 0 0,0 0 1 0 0,0 0 0 0 0,0 0 0 0 0,0 0 0 0 0,0 1-16 0 0,-1-2 18 0 0,1 1 0 0 0,0 0 0 0 0,0 0 1 0 0,0 0-1 0 0,0 0 0 0 0,0 0 0 0 0,1 0 1 0 0,-1 0-1 0 0,1 0 0 0 0,-1 0 1 0 0,1 1-19 0 0,1 1 40 0 0,7 13 102 0 0,-4-9 6 0 0,-1-6-72 0 0,3 4 54 0 0,-2 15 78 0 0,2-15-77 0 0,-3-4-52 0 0,3 9 134 0 0,0 3-41 0 0,-5-10-103 0 0,-2-2-46 0 0,1-1 1 0 0,-1 1-1 0 0,1-1 1 0 0,-1 1 0 0 0,0-1-1 0 0,0 1 1 0 0,1-1 0 0 0,-1 1-1 0 0,0-1 1 0 0,0 1-24 0 0,2 13 217 0 0,9-1-40 0 0,-8-10-22 0 0,-2 0-80 0 0,-2 4-14 0 0,0-8-38 0 0,1 0-21 0 0,0 0 0 0 0,0 0 1 0 0,0 0-1 0 0,0 0 1 0 0,0 0-1 0 0,0 0 1 0 0,0 0-1 0 0,0 0 1 0 0,0 1-1 0 0,0-1 1 0 0,0 0-1 0 0,0 0 1 0 0,0 0-1 0 0,0 0 1 0 0,0 0-1 0 0,0 0 1 0 0,0 0-1 0 0,0 0 1 0 0,0 0-1 0 0,0 0 1 0 0,0 1-1 0 0,0-1 1 0 0,1 0-1 0 0,-1 0 1 0 0,0 0-1 0 0,0 0 0 0 0,0 0 1 0 0,0 0-1 0 0,0 0 1 0 0,0 0-1 0 0,0 0 1 0 0,0 0-1 0 0,0 0 1 0 0,0 0-1 0 0,0 0 1 0 0,0 0-1 0 0,0 0 1 0 0,1 0-1 0 0,-1 0 1 0 0,0 1-1 0 0,0-1 1 0 0,0 0-1 0 0,0 0 1 0 0,0 0-1 0 0,0 0 1 0 0,0 0-1 0 0,0 0 1 0 0,0 0-1 0 0,0 0 0 0 0,1 0 1 0 0,-1 0-1 0 0,0 0 1 0 0,0 0-1 0 0,0-1 1 0 0,0 1-1 0 0,0 0 1 0 0,0 0-3 0 0,11 0 96 0 0,-9 0-21 0 0,-2 0-3 0 0,0 0-2 0 0,0 0-4 0 0,0 0-39 0 0,0 0-40 0 0,0 0-42 0 0,0 0-83 0 0,0 0-150 0 0,0 0 212 0 0,0 0-5 0 0,0 0-19 0 0,0 0-41 0 0,0 0-16 0 0,0 0-41 0 0,0 0-48 0 0,0 0-52 0 0,0 0-59 0 0,0 0-52 0 0,0 0-48 0 0,0 0-42 0 0,0 0-145 0 0,0 0-42 0 0,0 0-176 0 0,0 0-476 0 0</inkml:trace>
  <inkml:trace contextRef="#ctx0" brushRef="#br0" timeOffset="2">2030 1 8696 0 0,'0'0'197'0'0,"0"0"24"0"0,0 0 18 0 0,0 0 44 0 0,0 0-125 0 0,0 0 120 0 0,0 0 226 0 0,0 0 9 0 0,0 0-22 0 0,0 2-117 0 0,0-1-355 0 0,0-1 0 0 0,0 1 0 0 0,0 0 1 0 0,0-1-1 0 0,0 1 0 0 0,0-1 0 0 0,0 1 0 0 0,0-1 0 0 0,1 1 0 0 0,-1-1 0 0 0,0 1 0 0 0,0 0 0 0 0,1-1 0 0 0,-1 1 0 0 0,0-1 0 0 0,1 0 0 0 0,-1 1 0 0 0,1-1 0 0 0,-1 1 0 0 0,0-1 0 0 0,1 1 1 0 0,-1-1-1 0 0,1 0 0 0 0,0 1-19 0 0,0-1 20 0 0,-1 1 0 0 0,1-1 0 0 0,-1 0 0 0 0,1 1 0 0 0,0 0 0 0 0,-1-1 0 0 0,1 1 0 0 0,-1-1 0 0 0,0 1 0 0 0,1-1 0 0 0,-1 1 0 0 0,1 0 0 0 0,-1-1 0 0 0,0 1 0 0 0,1 0 0 0 0,-1 0 1 0 0,0-1-1 0 0,0 1 0 0 0,0 0 0 0 0,1-1 0 0 0,-1 1 0 0 0,0 0 0 0 0,0 0 0 0 0,0 0 0 0 0,0-1-20 0 0,-1 12 246 0 0,1-8-174 0 0,-1-1-1 0 0,1 0 0 0 0,0 0 0 0 0,0 1 1 0 0,1-1-1 0 0,-1 0 0 0 0,1 0 0 0 0,-1 1 0 0 0,1-1 1 0 0,0 0-72 0 0,5 10 209 0 0,-4-10-166 0 0,-1 0 0 0 0,0 1-1 0 0,0-1 1 0 0,0 0 0 0 0,-1 0 0 0 0,1 1 0 0 0,-1-1-1 0 0,0 3-42 0 0,1 16 223 0 0,-2-10-125 0 0,1-4-15 0 0,0 1 1 0 0,0-1-1 0 0,1 0 0 0 0,1 8-83 0 0,-1-12 23 0 0,6 26 150 0 0,-5-21-104 0 0,0 0 0 0 0,-1 0 0 0 0,0 7-69 0 0,-1 11 145 0 0,0 32 138 0 0,0-27-121 0 0,-1-15-84 0 0,1 18 77 0 0,3-10-19 0 0,3-10-45 0 0,0 3 27 0 0,-4-1 17 0 0,-2 4-14 0 0,0 36 356 0 0,0-56-465 0 0,0 1 0 0 0,0 0 1 0 0,0 0-1 0 0,1 0 0 0 0,-1-1 1 0 0,1 1-1 0 0,-1 0 1 0 0,1-1-1 0 0,0 1 0 0 0,0 0 1 0 0,-1-1-1 0 0,1 1 0 0 0,1 0-12 0 0,-1-1 11 0 0,0 1-1 0 0,-1-1 1 0 0,1 1-1 0 0,0-1 1 0 0,0 1-1 0 0,-1 0 1 0 0,1 0-1 0 0,-1-1 1 0 0,1 1 0 0 0,-1 0-1 0 0,0 0 1 0 0,0-1-1 0 0,0 1-10 0 0,0 28 96 0 0,0-28-21 0 0,0-2-19 0 0,0 0-92 0 0,0 0-40 0 0,0 0-135 0 0,0 0 94 0 0,0 0-63 0 0,0 0-85 0 0,0 0 81 0 0,0 0-39 0 0,0 0-44 0 0,0 0-40 0 0,0 0-37 0 0,0 0-34 0 0,0 0-244 0 0,0 0-56 0 0,0 0-798 0 0,0 0-627 0 0,0 0-1191 0 0</inkml:trace>
  <inkml:trace contextRef="#ctx0" brushRef="#br0" timeOffset="3">1710 448 7456 0 0,'0'0'166'0'0,"0"0"29"0"0,0 0 12 0 0,0-3-34 0 0,0 3-171 0 0,0-1-1 0 0,0 1 0 0 0,0-1 1 0 0,0 1-1 0 0,0-1 1 0 0,0 1-1 0 0,0-1 1 0 0,0 1-1 0 0,0-1 0 0 0,1 1 1 0 0,-1 0-1 0 0,0-1 1 0 0,0 1-1 0 0,0-1 1 0 0,1 1-1 0 0,-1-1 1 0 0,0 1-1 0 0,0 0 0 0 0,1-1 1 0 0,-1 1-1 0 0,0 0 1 0 0,1-1-1 0 0,-1 1 1 0 0,0 0-1 0 0,1-1 0 0 0,-1 1 1 0 0,1 0-1 0 0,-1 0 1 0 0,1-1-1 0 0,-1 1-1 0 0,8-1 93 0 0,-3 1 10 0 0,1 0 52 0 0,0 0 75 0 0,-5 0-204 0 0,-1 0 1 0 0,1 0-1 0 0,-1 0 0 0 0,1 0 1 0 0,-1 0-1 0 0,1 0 0 0 0,-1 0 0 0 0,1 0 1 0 0,-1 0-1 0 0,1 0 0 0 0,-1 0 1 0 0,1 0-1 0 0,-1-1 0 0 0,1 1 1 0 0,-1 0-1 0 0,1 0 0 0 0,-1-1 0 0 0,1 1 1 0 0,-1 0-1 0 0,0 0 0 0 0,1-1 1 0 0,-1 1-1 0 0,1 0 0 0 0,-1-1 1 0 0,0 1-1 0 0,1-1 0 0 0,-1 1 0 0 0,0 0 1 0 0,0-1-27 0 0,8-6 552 0 0,7 5-137 0 0,-7 2-229 0 0,0 0 37 0 0,4-4 163 0 0,-3 0-126 0 0,0 0-36 0 0,-6 3-146 0 0,1 0 0 0 0,-1 0 0 0 0,0 0 0 0 0,1 1 0 0 0,-1-1 0 0 0,1 1 0 0 0,2 0-78 0 0,11-1 279 0 0,21-9 467 0 0,-26 6-532 0 0,1 0-39 0 0,3 0 45 0 0,-9 1-112 0 0,-1 2 0 0 0,1-1-1 0 0,-1 1 1 0 0,1 0 0 0 0,0 0 0 0 0,3 1-108 0 0,6-1 267 0 0,0-1 0 0 0,14-3-267 0 0,8-1 314 0 0,-15 4-139 0 0,-3 1 2 0 0,-2-1-54 0 0,15-4 5 0 0,-22 4-88 0 0,1 0 0 0 0,-1 0 1 0 0,12 1-41 0 0,20 1 95 0 0,-7 0-41 0 0,-27 0-41 0 0,-1 1 0 0 0,0 0-1 0 0,0 0 1 0 0,0 1 0 0 0,4 1-13 0 0,-5-1 12 0 0,0 0 0 0 0,0 0 1 0 0,1-1-1 0 0,-1-1 0 0 0,3 1-12 0 0,5-1 30 0 0,10 0-78 0 0,-13 0-28 0 0,0 3-41 0 0,-5-2 15 0 0,3 2 17 0 0,6 2-47 0 0,-11-4 48 0 0,1 0-38 0 0,-2 0-17 0 0,0-1-39 0 0,1 1-46 0 0,-1-1-52 0 0,-2 0 29 0 0,1 0-35 0 0,1 0-377 0 0,-2 0 94 0 0,1 0-47 0 0,2 0-717 0 0,1 0-561 0 0,4 0-1068 0 0</inkml:trace>
  <inkml:trace contextRef="#ctx0" brushRef="#br0" timeOffset="4">2796 480 7856 0 0,'0'0'174'0'0,"0"2"29"0"0,0 8 4 0 0,0 0-49 0 0,0 32 49 0 0,0-25 603 0 0,0-6-231 0 0,0-1-61 0 0,0-1 46 0 0,0-1-54 0 0,0 0 43 0 0,0 0 49 0 0,0 1 54 0 0,2 2-195 0 0,1-4-184 0 0,1 0-37 0 0,2 4 165 0 0,-5-2-104 0 0,2-4 104 0 0,0-2-367 0 0,-1 1 52 0 0,2 3 143 0 0,0 11 404 0 0,-4-11-502 0 0,0-1-66 0 0,0-5-56 0 0,0 0 1 0 0,0 0-1 0 0,0 0 1 0 0,0 0 0 0 0,0 0-1 0 0,0-1 1 0 0,1 1-1 0 0,-1 0 1 0 0,0 0 0 0 0,0 0-1 0 0,1 0 1 0 0,-1-1 0 0 0,0 1-1 0 0,1 1-13 0 0,10 3 167 0 0,-9 0-119 0 0,-2 1-38 0 0,0-6-10 0 0,0 2-81 0 0,0-2 13 0 0,0 0-17 0 0,0 0-56 0 0,0 0-146 0 0,0 0-268 0 0,0 0 422 0 0,0 0 16 0 0,0 1-13 0 0,0-1-39 0 0,0 0-9 0 0,0 1-40 0 0,0-1-46 0 0,0 1-51 0 0,0 0-55 0 0,0 0-51 0 0,0 0-46 0 0,0 0-39 0 0,0 1-147 0 0,0 0-39 0 0,0 0-176 0 0,0 1-477 0 0</inkml:trace>
  <inkml:trace contextRef="#ctx0" brushRef="#br0" timeOffset="5">2685 64 8520 0 0,'0'0'190'0'0,"0"0"28"0"0,0 0 11 0 0,0 0 40 0 0,0 0 85 0 0,0 0 35 0 0,0-2 10 0 0,-1-2-310 0 0,2-2 173 0 0,1 5-184 0 0,2 0-60 0 0,2 0-58 0 0,2 1-76 0 0,4-1-93 0 0,-9 1-136 0 0,0 1-101 0 0,-1-1 56 0 0,1 0-38 0 0,2 2-511 0 0,1 2-408 0 0,3 5-776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1 210 6880 0 0,'0'0'157'0'0,"0"0"23"0"0,0 0 11 0 0,0 0-63 0 0,0 0-6 0 0,0 0 51 0 0,0 0 153 0 0,0 0 287 0 0,2 0 25 0 0,13 0-39 0 0,0 0-32 0 0,16 0 475 0 0,2 0-108 0 0,1 0-92 0 0,-16-3-567 0 0,1-2-72 0 0,0-1-71 0 0,0 4-70 0 0,25 2 94 0 0,-19 0-128 0 0,-15 0-19 0 0,-5 1-2 0 0,0-1 0 0 0,0 1 0 0 0,0-1 0 0 0,-1 0 0 0 0,1-1 0 0 0,0 1 0 0 0,0-1 0 0 0,0 0 0 0 0,2-1-7 0 0,1-3 0 0 0,-6 4 4 0 0,-1 0 0 0 0,0 0-1 0 0,1 0 1 0 0,-1 1 0 0 0,1-1 0 0 0,-1 0-1 0 0,1 1 1 0 0,0-1 0 0 0,-1 1 0 0 0,1-1 0 0 0,0 1-1 0 0,-1 0 1 0 0,1 0 0 0 0,0 0-4 0 0,20 0 9 0 0,-13 0 37 0 0,5 0 50 0 0,-14 0-96 0 0,0 0 1 0 0,0 0 0 0 0,1 0 0 0 0,-1 0 0 0 0,0 0 0 0 0,0 0-1 0 0,0 0 1 0 0,0 0 0 0 0,0 0 0 0 0,0 0 0 0 0,0 0 0 0 0,0 0 0 0 0,0 0-1 0 0,0 0 1 0 0,1 0 0 0 0,-1 0 0 0 0,0 0 0 0 0,0 0 0 0 0,0 0-1 0 0,0 0 1 0 0,0 0 0 0 0,0 0 0 0 0,0 0 0 0 0,0 0 0 0 0,0 0-1 0 0,0-1 1 0 0,0 1 0 0 0,1 0 0 0 0,-1 0 0 0 0,0 0 0 0 0,0 0-1 0 0,0 0 1 0 0,0 0 0 0 0,0 0 0 0 0,0 0 0 0 0,0 0 0 0 0,0 0 0 0 0,0 0-1 0 0,0 0 1 0 0,0-1 0 0 0,0 1 0 0 0,0 0 0 0 0,0 0 0 0 0,0 0-1 0 0,0 0 1 0 0,0 0 0 0 0,0 0 0 0 0,0 0 0 0 0,0 0 0 0 0,0 0-1 0 0,0 0 1 0 0,0-1 0 0 0,0 1 0 0 0,0 0 0 0 0,0 0 0 0 0,0 0 0 0 0,0 0-1 0 0,0-11 22 0 0,0 3 26 0 0,0 3-43 0 0,0 0-4 0 0,0 3 0 0 0,0 1 0 0 0,0-1 0 0 0,0 1 0 0 0,0-1 0 0 0,-1 1 0 0 0,1-1 0 0 0,0 1 0 0 0,-1 0 0 0 0,1-1 0 0 0,-1 1-1 0 0,-9-15 43 0 0,4 2-32 0 0,0 10-11 0 0,5 4 0 0 0,1 0 0 0 0,-1-1 0 0 0,1 1 0 0 0,-1 0 0 0 0,1-1 0 0 0,0 1 0 0 0,-1 0 0 0 0,1-1 0 0 0,-1 1 0 0 0,1 0 0 0 0,0-1 0 0 0,0 1 0 0 0,-1-1 0 0 0,1 1 0 0 0,0 0 0 0 0,0-1 0 0 0,-1 1 0 0 0,1-1 0 0 0,0 1 0 0 0,0-1 0 0 0,0 1 0 0 0,0-1 0 0 0,0 1 0 0 0,-1-1 0 0 0,1 1 0 0 0,0-1 0 0 0,0 1 0 0 0,0-1 0 0 0,1 1 0 0 0,-1-1 0 0 0,0 1 0 0 0,0-1 0 0 0,0 0 0 0 0,0 1 0 0 0,0-1 0 0 0,0 1 0 0 0,0-1 0 0 0,1 1 0 0 0,-1-1 0 0 0,0 1 0 0 0,0-1 0 0 0,-1 1 0 0 0,1-1 0 0 0,0 1 0 0 0,0-1 0 0 0,0 1 0 0 0,0-1 0 0 0,0 1 0 0 0,0-1 0 0 0,-1 1 0 0 0,1-1 0 0 0,0 1 0 0 0,0-1 0 0 0,-1 1 0 0 0,1 0 0 0 0,0-1 0 0 0,-1 1 0 0 0,1-1 0 0 0,-1 1 0 0 0,1 0 0 0 0,0-1 0 0 0,-1 1 0 0 0,1 0 0 0 0,-1 0 0 0 0,1-1 0 0 0,-1 1 0 0 0,1 0 0 0 0,-1 0 0 0 0,1 0 0 0 0,-1-1 0 0 0,1 1 0 0 0,-7-3 0 0 0,-9-10 0 0 0,0 0 0 0 0,3 7 0 0 0,7-4 0 0 0,-7 4 0 0 0,-22-8 26 0 0,19 14 65 0 0,3 1-34 0 0,-31-1 53 0 0,24 0-90 0 0,19 0-20 0 0,1 0 1 0 0,-1 0 0 0 0,0 0-1 0 0,0 0 1 0 0,0 0 0 0 0,1 1-1 0 0,-1-1 1 0 0,0 0 0 0 0,0 0-1 0 0,1 1 1 0 0,-1-1 0 0 0,0 0-1 0 0,0 1 1 0 0,1-1 0 0 0,-1 1-1 0 0,0-1 1 0 0,1 1 0 0 0,-1-1-1 0 0,1 1 1 0 0,-1 0 0 0 0,1-1-1 0 0,-1 1 1 0 0,1 0 0 0 0,-1-1-1 0 0,1 1 1 0 0,0 0 0 0 0,-1 0-1 0 0,1-1 1 0 0,0 2-1 0 0,-1-1 3 0 0,1 0 0 0 0,-1 0 0 0 0,0 0 1 0 0,1 0-1 0 0,-1 1 0 0 0,0-1 0 0 0,0 0 0 0 0,0 0 0 0 0,1-1 0 0 0,-1 1 1 0 0,0 0-1 0 0,0 0 0 0 0,0 0 0 0 0,0-1 0 0 0,-1 1-3 0 0,-9 4 54 0 0,10-5-49 0 0,0 1 0 0 0,0-1 0 0 0,0 0 0 0 0,0 1 0 0 0,-1-1 0 0 0,1 1 0 0 0,0 0 0 0 0,0-1 0 0 0,0 1 0 0 0,1 0 0 0 0,-1 0 0 0 0,0-1 0 0 0,0 1 0 0 0,0 0 0 0 0,0 0 0 0 0,1 0 0 0 0,-1 0 0 0 0,0 1-5 0 0,-4 8 14 0 0,4-7-14 0 0,0-1 0 0 0,0 0 0 0 0,0 1 0 0 0,0-1 0 0 0,-1 0 0 0 0,1 0 0 0 0,-1 0 0 0 0,0 0 0 0 0,0 0 0 0 0,-10 14 52 0 0,-1 11 138 0 0,4-6-64 0 0,4-13-50 0 0,4-7-61 0 0,0 1 1 0 0,0-1-1 0 0,0 1 1 0 0,0-1-1 0 0,1 1 1 0 0,-1-1-1 0 0,0 1 1 0 0,1-1-1 0 0,-1 1 1 0 0,1 0-1 0 0,0-1 1 0 0,0 1-1 0 0,0 0 1 0 0,-1 0-16 0 0,1-1 2 0 0,0 1 0 0 0,0 0 1 0 0,0 0-1 0 0,-1 0 0 0 0,1-1 0 0 0,-1 1 0 0 0,1 0 1 0 0,-1 0-1 0 0,0-1 0 0 0,0 1 0 0 0,1-1 1 0 0,-1 1-1 0 0,-1 0-2 0 0,1-1 0 0 0,0 1-1 0 0,1-1 1 0 0,-1 1 0 0 0,0 0 0 0 0,0-1 0 0 0,1 1 0 0 0,-1 0-1 0 0,1-1 1 0 0,-1 1 0 0 0,1 0 0 0 0,0 0 0 0 0,0 0 0 0 0,-1 0 0 0 0,1 9-1 0 0,0 12 20 0 0,3-9 43 0 0,16 23 141 0 0,-6-11 11 0 0,-12-24-197 0 0,1 0 1 0 0,-1-1 0 0 0,0 1-1 0 0,1-1 1 0 0,-1 1-1 0 0,1-1 1 0 0,0 0 0 0 0,-1 1-1 0 0,1-1 1 0 0,0 0-1 0 0,0 0 1 0 0,0 0-1 0 0,1 0-17 0 0,0 0 25 0 0,0 1-1 0 0,0-1 0 0 0,0 1 0 0 0,0 0 0 0 0,0 0 0 0 0,0 1-24 0 0,16 13 95 0 0,-15-14-75 0 0,0 1 0 0 0,0-1-1 0 0,0 0 1 0 0,0 0-1 0 0,3 1-19 0 0,16 5 123 0 0,-19-6-105 0 0,0 0-1 0 0,0-1 1 0 0,0 1-1 0 0,0-1 1 0 0,0 0-1 0 0,1-1 1 0 0,-1 1-1 0 0,0-1 0 0 0,2 0-17 0 0,10 0 43 0 0,-9 0-19 0 0,1-1-1 0 0,0 2 1 0 0,0-1 0 0 0,0 1 0 0 0,1 1-24 0 0,7 3 13 0 0,-12-4-12 0 0,-1 1 0 0 0,0-1 0 0 0,0 0 0 0 0,1-1 0 0 0,-1 1 0 0 0,1-1 0 0 0,-1 1 0 0 0,0-1 0 0 0,1 0 0 0 0,-1 0 0 0 0,1 0 0 0 0,-1-1 0 0 0,1 1-1 0 0,11-6 24 0 0,-12 5-20 0 0,0-1 0 0 0,1 1 0 0 0,-1 0 0 0 0,0 0 0 0 0,0 1 0 0 0,0-1 0 0 0,1 1 0 0 0,-1-1 0 0 0,4 1-4 0 0,15 1 0 0 0,-11 0 0 0 0,1-1 0 0 0,-1 0 0 0 0,1-1 0 0 0,0 0 0 0 0,1-1 0 0 0,3-4-8 0 0,0 1-48 0 0,-2 2-70 0 0,1 1-74 0 0,6-9-219 0 0,-13 9 313 0 0,-3 0-37 0 0,-1 1-40 0 0,0 0-80 0 0,0 0-99 0 0,0 0-115 0 0,-2 0 189 0 0,0 0-36 0 0,0 0-38 0 0,1 0-39 0 0,-1-1-44 0 0,1 1-43 0 0,-1-1-48 0 0,1 0-48 0 0,8-4-1390 0 0,7-4-1112 0 0</inkml:trace>
  <inkml:trace contextRef="#ctx0" brushRef="#br0" timeOffset="1">831 18 4744 0 0,'0'3'135'0'0,"3"10"-2"0"0,2-5-109 0 0,-4-7-24 0 0,0 1 0 0 0,0-1 1 0 0,0 1-1 0 0,-1-1 0 0 0,1 1 1 0 0,0-1-1 0 0,-1 1 0 0 0,1 0 0 0 0,-1-1 1 0 0,0 1-1 0 0,1 0 0 0 0,-1-1 1 0 0,0 1-1 0 0,0 0 0 0 0,0 5 3 0 0,0-1 70 0 0,0 1 66 0 0,1-1 70 0 0,1 0 72 0 0,9 12 496 0 0,-6 9 30 0 0,-1-15-354 0 0,10 14 746 0 0,-8-20-878 0 0,-1 1-57 0 0,1 0 53 0 0,0 1 33 0 0,7 19 799 0 0,-6-13-538 0 0,-2-5-233 0 0,-1-3-91 0 0,0 0-33 0 0,2 2 356 0 0,-1 2-366 0 0,0 1-33 0 0,-1-4 56 0 0,-1-2-73 0 0,0-1-57 0 0,0-2-42 0 0,2 9 139 0 0,-4-3-50 0 0,-1 6 101 0 0,0-12-28 0 0,0-2-7 0 0,0 0-8 0 0,0 0-22 0 0,0 0-11 0 0,0 0-1 0 0,0 3-6 0 0,0 8-29 0 0,0-9-12 0 0,0-2-1 0 0,-3 0-10 0 0,1 0-133 0 0,-17 0 183 0 0,11-2-143 0 0,3-2-13 0 0,1 1-1 0 0,-1-1 1 0 0,1 0-1 0 0,0 0 1 0 0,-1-2-44 0 0,3 4 6 0 0,-6-7 81 0 0,1 0-42 0 0,-6-15-37 0 0,9 15-4 0 0,3 6-16 0 0,0-1-1 0 0,0 1 0 0 0,1-1 0 0 0,-1 0 1 0 0,1 0-1 0 0,0 1 0 0 0,0-1 0 0 0,1-4 13 0 0,-1-2 14 0 0,0 2-14 0 0,0 6 0 0 0,0 0 0 0 0,-1 0 0 0 0,1 0 0 0 0,1-1 0 0 0,-1 1 0 0 0,0 0 0 0 0,1 0 0 0 0,-1 0 0 0 0,1 0 0 0 0,0-1 0 0 0,3-6-4 0 0,6-11-39 0 0,8-2-67 0 0,10-2-5 0 0,2 3 35 0 0,-21 15 26 0 0,0 1-1 0 0,0 1 0 0 0,8-3 55 0 0,6-3-60 0 0,-12 5 18 0 0,1 0 0 0 0,0 1 0 0 0,0 1 0 0 0,7-2 42 0 0,4 0-84 0 0,2-3-40 0 0,-20 6 103 0 0,27-7-96 0 0,-7 7 7 0 0,-18 1 33 0 0,0 1 0 0 0,1-1 0 0 0,-1-1 0 0 0,0 1-1 0 0,0-1 1 0 0,6-3 77 0 0,-8 4-50 0 0,0-1-31 0 0,-1 1-57 0 0,0 0-52 0 0,0 1-49 0 0,0 0-44 0 0,-1 0-40 0 0,3 0-424 0 0,2 0-298 0 0,4-2-682 0 0,1-2-231 0 0,6-5-1107 0 0,-19 9 3063 0 0</inkml:trace>
  <inkml:trace contextRef="#ctx0" brushRef="#br0" timeOffset="2">1886 146 7424 0 0,'0'0'166'0'0,"0"0"29"0"0,0 0 12 0 0,0-3-34 0 0,0-3-123 0 0,0 1 16 0 0,0 3 66 0 0,0 2 152 0 0,0-3 253 0 0,-1 0-385 0 0,1-1 49 0 0,-5-6 573 0 0,2 6-504 0 0,2 3-172 0 0,0-1-36 0 0,-1 1-43 0 0,1-1-49 0 0,-1 0 440 0 0,2 2-8 0 0,-3-3-17 0 0,-8-8-62 0 0,8 9-71 0 0,-1 1-112 0 0,0 0-70 0 0,-1 2-36 0 0,3 0 50 0 0,-9-2 148 0 0,-3 1 63 0 0,4 0-129 0 0,3 1-72 0 0,1 1-57 0 0,-18 12 179 0 0,0-1-66 0 0,19-10-126 0 0,4-3-18 0 0,0 0 0 0 0,1 0 0 0 0,-1 1 0 0 0,1-1-1 0 0,-1 0 1 0 0,0 1 0 0 0,1-1 0 0 0,-1 0 0 0 0,1 1-1 0 0,-1-1 1 0 0,1 1 0 0 0,-1-1 0 0 0,1 1 0 0 0,-1-1-1 0 0,1 1 1 0 0,-1 0 0 0 0,1-1 0 0 0,0 1 0 0 0,-1-1-1 0 0,1 1 1 0 0,0 0 0 0 0,0 0-6 0 0,-3 4 22 0 0,2-3-15 0 0,-1 1 1 0 0,0-1 0 0 0,0 1 0 0 0,0-1-1 0 0,0 0 1 0 0,0 0 0 0 0,-1 0 0 0 0,1 0 0 0 0,-1 0-1 0 0,1 0 1 0 0,-1-1 0 0 0,0 1 0 0 0,0-1-1 0 0,1 1 1 0 0,-2-1-8 0 0,-3 2 42 0 0,5-1-33 0 0,1-1 0 0 0,-1 0 0 0 0,0 1 0 0 0,1-1 0 0 0,0 1-1 0 0,-1-1 1 0 0,1 1 0 0 0,0 0 0 0 0,0 0 0 0 0,0-1 0 0 0,0 1 0 0 0,0 0 0 0 0,0 1-9 0 0,-1 0 13 0 0,1 0 1 0 0,-1 0 0 0 0,0 0-1 0 0,0 0 1 0 0,0 0 0 0 0,-1 1-14 0 0,-10 12 64 0 0,12-15-59 0 0,1 0 0 0 0,-1 1 1 0 0,1-1-1 0 0,-1 1 0 0 0,1-1 0 0 0,0 0 1 0 0,0 1-1 0 0,0-1 0 0 0,0 1 1 0 0,0-1-6 0 0,0 0 0 0 0,0 0 1 0 0,-1 1 0 0 0,1 0 0 0 0,0 0 0 0 0,-1-1 0 0 0,1 1 0 0 0,-1 0 0 0 0,0 0 0 0 0,0-1 0 0 0,1 1 0 0 0,-1-1 0 0 0,-1 2-1 0 0,-5 10-18 0 0,7-13 14 0 0,0 1 1 0 0,0 0 0 0 0,0 0 0 0 0,0 0-1 0 0,0-1 1 0 0,0 1 0 0 0,0 0 0 0 0,0 0-1 0 0,0-1 1 0 0,0 1 0 0 0,0 0-1 0 0,0 0 1 0 0,0 0 0 0 0,1-1 0 0 0,-1 1-1 0 0,0 0 1 0 0,1-1 3 0 0,9 22 28 0 0,-9-20-23 0 0,0 0 0 0 0,0 0 1 0 0,0 0-1 0 0,0 0 0 0 0,0 0 1 0 0,0 0-1 0 0,0-1 0 0 0,1 1 1 0 0,0 1-6 0 0,2 1 11 0 0,2-2 93 0 0,2 0-25 0 0,2 3-13 0 0,5 2 39 0 0,2-5 54 0 0,-11-2-133 0 0,3 0 5 0 0,8 0 74 0 0,-10 1-73 0 0,24 0 21 0 0,-28-1-42 0 0,-1 0 0 0 0,0-1-1 0 0,1 1 1 0 0,-1 0-1 0 0,0-1 1 0 0,1 0 0 0 0,1 0-11 0 0,24-14 75 0 0,-7 5-27 0 0,-6 3-47 0 0,1-7 47 0 0,-11 10-35 0 0,1 0 0 0 0,-1 0 0 0 0,1 0 0 0 0,1 0 0 0 0,-1 1 0 0 0,1 0-13 0 0,-1 0-2 0 0,-1 1 2 0 0,-5 2 0 0 0,1-1 0 0 0,-1 1 0 0 0,1 0 0 0 0,0-1 0 0 0,-1 1 0 0 0,1 0 0 0 0,0-1 0 0 0,-1 1 0 0 0,1-1 0 0 0,-1 1 0 0 0,1-1 0 0 0,-1 1 0 0 0,1-1 0 0 0,-1 1 0 0 0,0-1 0 0 0,1 1 0 0 0,-1-1 0 0 0,1 0 0 0 0,-1 1 0 0 0,0-1 0 0 0,0 1 0 0 0,1-1 0 0 0,1-4 0 0 0,9-9-16 0 0,-6 10-71 0 0,1 4 52 0 0,-1-1 10 0 0,0-12-52 0 0,6-1-3 0 0,-9 12 0 0 0,-2-1-3 0 0,0-8-12 0 0,0 9-7 0 0,0 2-2 0 0,0 0 1 0 0,0 0 7 0 0,3 2 7 0 0,0 2 59 0 0,2 0-6 0 0,3 4-60 0 0,3 6 82 0 0,-6-1 14 0 0,2-9 0 0 0,-7-3-1 0 0,1-1 1 0 0,-1 0-1 0 0,0 0 1 0 0,1 1-1 0 0,-1-1 1 0 0,1 0-1 0 0,-1 1 1 0 0,0-1-1 0 0,1 0 1 0 0,-1 1-1 0 0,0-1 1 0 0,1 0-1 0 0,-1 1 1 0 0,0-1-1 0 0,1 1 1 0 0,-1-1-1 0 0,0 1 1 0 0,0-1-1 0 0,0 1 1 0 0,0-1-1 0 0,1 1 1 0 0,-1-1-1 0 0,0 1 1 0 0,0-1-1 0 0,0 1 1 0 0,0-1-1 0 0,0 1 1 0 0,0-1-1 0 0,0 1 1 0 0,0-1-1 0 0,0 1 1 0 0,-1 0 0 0 0,1 28-96 0 0,3-24 32 0 0,-2-4 63 0 0,0 0 1 0 0,1 1 0 0 0,-1-1-1 0 0,0 0 1 0 0,0 1 0 0 0,0-1-1 0 0,-1 1 1 0 0,1-1 0 0 0,0 1 0 0 0,0-1-1 0 0,-1 1 1 0 0,1 0 0 0 0,-1-1-1 0 0,1 1 1 0 0,-1 0 0 0 0,0-1 0 0 0,0 1-1 0 0,0 0 1 0 0,0-1 2 0 0,0-1-1 0 0,0 1 0 0 0,0-1 1 0 0,0 1-1 0 0,0-1 1 0 0,0 1-1 0 0,0-1 0 0 0,0 1 1 0 0,0-1-1 0 0,0 1 1 0 0,0-1-1 0 0,0 1 0 0 0,0-1 1 0 0,1 1-1 0 0,-1-1 1 0 0,0 1-1 0 0,0-1 0 0 0,0 1 1 0 0,1-1-1 0 0,-1 1 0 0 0,0-1 1 0 0,1 0-1 0 0,-1 1 1 0 0,0-1-1 0 0,1 0 0 0 0,-1 1 1 0 0,0-1-1 0 0,1 0 1 0 0,-1 1-1 0 0,1-1 0 0 0,-1 0 1 0 0,1 1-2 0 0,6 3 9 0 0,-2 7-9 0 0,6-6 0 0 0,-6 8 0 0 0,6 3 0 0 0,-2 0 3 0 0,-5-14-5 0 0,1-1-15 0 0,9 10-63 0 0,-12-9-16 0 0,0-2-341 0 0,-1 0 54 0 0,1 0 46 0 0,-1 0 36 0 0,0 0-50 0 0,2 0-532 0 0,-2 0 476 0 0,0 0-9 0 0,0 0-73 0 0,2 0-1225 0 0,-3 0-976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0 257 7568 0 0,'0'0'166'0'0,"0"0"29"0"0,3 0 14 0 0,3-1-131 0 0,15 1 29 0 0,-20 0-104 0 0,0 0 0 0 0,0 0 0 0 0,0 0 0 0 0,1 0 0 0 0,-1 0 0 0 0,0 0 1 0 0,0 1-1 0 0,0-1 0 0 0,0 0 0 0 0,0 1 0 0 0,0-1 0 0 0,1 1-3 0 0,1 3 0 0 0,2 3 0 0 0,-1-6 24 0 0,0 0 44 0 0,6 0 176 0 0,0 0 63 0 0,17-2 512 0 0,-16 1-532 0 0,-2 0-68 0 0,-3-1 32 0 0,-1 0-41 0 0,1-2 42 0 0,0 0-50 0 0,7-4 192 0 0,1 6-57 0 0,-4 1-189 0 0,2 0 69 0 0,3 0 106 0 0,10 0 219 0 0,-13-3-309 0 0,-3-1-46 0 0,4-3 13 0 0,4 6-19 0 0,-14 1-155 0 0,-1 0 0 0 0,0 0 1 0 0,1 0-1 0 0,-1 0 0 0 0,1 0 0 0 0,-1-1 0 0 0,1 1 0 0 0,-1-1 0 0 0,0 1 0 0 0,3-2-26 0 0,3-3 59 0 0,-7 4-48 0 0,0 0 1 0 0,1 0-1 0 0,-1 0 1 0 0,1 0 0 0 0,-1 1-1 0 0,1-1 1 0 0,0 1 0 0 0,-1-1-1 0 0,1 1 1 0 0,0-1 0 0 0,-1 1-1 0 0,1 0 1 0 0,0 0 0 0 0,-1 0-12 0 0,9-2 60 0 0,-4-4-17 0 0,-5 5-41 0 0,-1 0 0 0 0,1 1 0 0 0,-1-1 0 0 0,0 1 0 0 0,1-1 0 0 0,-1 1 1 0 0,1-1-1 0 0,0 1 0 0 0,-1-1 0 0 0,1 1 0 0 0,-1 0 0 0 0,1-1 0 0 0,-1 1 0 0 0,1 0 0 0 0,0 0 0 0 0,-1-1 0 0 0,1 1 0 0 0,0 0 0 0 0,-1 0 0 0 0,1 0 1 0 0,0 0-1 0 0,-1 0 0 0 0,1-1 0 0 0,0 2 0 0 0,0-1 0 0 0,-1 0-2 0 0,2 0 2 0 0,-1 0 0 0 0,1 0 0 0 0,-1 0 0 0 0,1-1 1 0 0,-1 1-1 0 0,1 0 0 0 0,-1-1 0 0 0,1 1 0 0 0,-1 0 0 0 0,0-1-2 0 0,15-10 43 0 0,-15 11-42 0 0,15-8 9 0 0,-16 8-10 0 0,0-1 0 0 0,0 1 1 0 0,0 0-1 0 0,0 0 0 0 0,0 0 0 0 0,0 0 0 0 0,0 0 0 0 0,1 0 0 0 0,-1-1 0 0 0,0 1 0 0 0,0 0 1 0 0,0 0-1 0 0,0 0 0 0 0,0 0 0 0 0,0 0 0 0 0,0-1 0 0 0,0 1 0 0 0,0 0 0 0 0,0 0 0 0 0,0 0 1 0 0,0 0-1 0 0,0 0 0 0 0,0-1 0 0 0,0 1 0 0 0,0 0 0 0 0,0 0 0 0 0,0 0 0 0 0,0 0 0 0 0,0-1 1 0 0,0 1-1 0 0,0 0 0 0 0,0 0 0 0 0,0 0 0 0 0,0 0 0 0 0,-2-8 49 0 0,2-5-38 0 0,0 11-11 0 0,0 1 0 0 0,0-1 0 0 0,0 1 0 0 0,0-1 0 0 0,0 1 0 0 0,0-1 0 0 0,-1 1 0 0 0,1 0 0 0 0,-1-1 0 0 0,1 1 0 0 0,-4-5 10 0 0,-3-1-40 0 0,-9-12-54 0 0,14 14 65 0 0,1 4 15 0 0,1 0 1 0 0,0 1 0 0 0,0-1 0 0 0,-1 1 0 0 0,1-1-1 0 0,0 0 1 0 0,-1 1 0 0 0,1-1 0 0 0,-1 1 0 0 0,1-1-1 0 0,-1 1 1 0 0,1-1 0 0 0,-1 1 0 0 0,1-1 0 0 0,-1 1-1 0 0,1-1 1 0 0,-1 1 0 0 0,0 0 0 0 0,1-1 0 0 0,-1 1 0 0 0,0 0-1 0 0,0 0 4 0 0,-4-3-6 0 0,-3-3-29 0 0,-1 1 6 0 0,-21 3-71 0 0,15 2 46 0 0,-18 0 26 0 0,31 0 23 0 0,1 0 0 0 0,-1 0-1 0 0,1 0 1 0 0,-1 0 0 0 0,1 0-1 0 0,-1 1 1 0 0,1-1 0 0 0,0 0-1 0 0,-1 1 1 0 0,1-1 5 0 0,-47 27-77 0 0,43-24 76 0 0,4-3 1 0 0,0 0 0 0 0,1 0-1 0 0,-1 1 1 0 0,0-1 0 0 0,1 0 0 0 0,-1 1 0 0 0,1-1 0 0 0,-1 0-1 0 0,1 1 1 0 0,-1-1 0 0 0,0 1 0 0 0,1-1 0 0 0,0 1-1 0 0,-1-1 1 0 0,1 1 0 0 0,-1 0 0 0 0,1-1 0 0 0,0 1-1 0 0,-1-1 1 0 0,1 1 0 0 0,0 0 0 0 0,-1 0 0 0 0,-1 4-6 0 0,-11 11-37 0 0,11-15 43 0 0,1 0-1 0 0,0 0 1 0 0,0 0-1 0 0,-1 1 1 0 0,1-1-1 0 0,0 0 1 0 0,0 1-1 0 0,0-1 0 0 0,0 1 1 0 0,1-1-1 0 0,-1 1 1 0 0,0 0-1 0 0,1-1 1 0 0,-1 1-1 0 0,1 0 1 0 0,-1-1-1 0 0,1 1 1 0 0,0 0-1 0 0,0 0 1 0 0,0 0 0 0 0,0 0 0 0 0,0-1 0 0 0,-1 1 0 0 0,1 0 0 0 0,0 0 0 0 0,-1-1 0 0 0,1 1 0 0 0,-1 0 0 0 0,0 0 0 0 0,1-1 0 0 0,-1 1 0 0 0,0-1 0 0 0,0 1 0 0 0,0 0 0 0 0,0-1 0 0 0,0 1 0 0 0,0-1 0 0 0,0 1 0 0 0,0 0 0 0 0,1-1 0 0 0,-1 1 0 0 0,0 0 0 0 0,1-1 0 0 0,0 1 0 0 0,-1 0 0 0 0,1 0 0 0 0,0 0 0 0 0,0 0 0 0 0,0 0 0 0 0,-1 0 1 0 0,1 0-1 0 0,-1 1 1 0 0,1-1 0 0 0,-1 0-1 0 0,0 0 1 0 0,0 0-1 0 0,0 0 1 0 0,0 0-1 0 0,-1 2 0 0 0,1-3 6 0 0,0 1 0 0 0,0-1-1 0 0,1 0 1 0 0,-1 1 0 0 0,0-1-1 0 0,0 1 1 0 0,1-1 0 0 0,-1 1-1 0 0,1-1 1 0 0,0 1 0 0 0,-1-1-1 0 0,1 1 1 0 0,0 0-1 0 0,0-1 1 0 0,0 1 0 0 0,0-1-1 0 0,0 1 1 0 0,0 0 0 0 0,1-1-1 0 0,-1 1 1 0 0,1-1 0 0 0,-1 1-1 0 0,1-1 1 0 0,-1 2-6 0 0,5 5 10 0 0,2 4 28 0 0,-5-1 23 0 0,-2-9-52 0 0,0 0-1 0 0,0 0 1 0 0,1 0-1 0 0,-1-1 1 0 0,0 1-1 0 0,1 0 1 0 0,0 0-1 0 0,-1-1 1 0 0,1 1-1 0 0,0 0 1 0 0,0-1-1 0 0,0 1 1 0 0,0-1-9 0 0,0 1 6 0 0,0-1 1 0 0,0 1-1 0 0,0 0 1 0 0,-1-1-1 0 0,1 1 1 0 0,0 0-1 0 0,-1-1 1 0 0,1 1-1 0 0,-1 0 0 0 0,0 0 1 0 0,1 0-1 0 0,-1-1 1 0 0,0 1-7 0 0,0 0 4 0 0,0 0 0 0 0,0 0 0 0 0,1 0-1 0 0,-1-1 1 0 0,1 1 0 0 0,-1 0 0 0 0,1-1 0 0 0,-1 1 0 0 0,1 0 0 0 0,0-1 0 0 0,0 1 0 0 0,0-1-1 0 0,0 1 1 0 0,0-1 0 0 0,0 1 0 0 0,1-1 0 0 0,-1 0 0 0 0,0 0 0 0 0,1 1-4 0 0,11 14 30 0 0,-8-5 9 0 0,-5-9-37 0 0,0-1 0 0 0,1 0 0 0 0,-1 0 0 0 0,1 0 0 0 0,-1 0 0 0 0,1 0 1 0 0,-1 0-1 0 0,1 0 0 0 0,0 0 0 0 0,0 0 0 0 0,-1 0 0 0 0,1 0 0 0 0,0 0 1 0 0,0-1-1 0 0,0 1 0 0 0,0 0 0 0 0,0 0 0 0 0,1 0-2 0 0,30 15 64 0 0,-31-16-58 0 0,0 1-1 0 0,1-1 0 0 0,-1 0 1 0 0,1 1-1 0 0,-1-1 0 0 0,1 0 1 0 0,-1 0-1 0 0,1 0 0 0 0,-1 0 1 0 0,1 0-6 0 0,-1 0 5 0 0,1 0 0 0 0,-1 0 1 0 0,1 0-1 0 0,-1 0 0 0 0,0 1 1 0 0,1-1-1 0 0,-1 0 0 0 0,1 1 1 0 0,-1-1-1 0 0,1 1-5 0 0,-1 0 4 0 0,1 0 0 0 0,0-1 0 0 0,-1 1 0 0 0,1 0 1 0 0,0-1-1 0 0,0 1 0 0 0,-1-1 0 0 0,1 0 0 0 0,0 1 0 0 0,0-1 0 0 0,0 0 1 0 0,0 0-1 0 0,0 0 0 0 0,-1 0 0 0 0,1-1 0 0 0,0 1 0 0 0,0 0 0 0 0,0-1 1 0 0,0 1-1 0 0,-1-1 0 0 0,1 0 0 0 0,0 0-4 0 0,2 0 10 0 0,14-2 48 0 0,1 1-46 0 0,-9-2-12 0 0,25-8 0 0 0,-29 8-4 0 0,7-3-58 0 0,0 3-68 0 0,3 0-138 0 0,3-7-102 0 0,-11 6 212 0 0,-3 2-19 0 0,-1 1 20 0 0,-1 0-50 0 0,0 0-60 0 0,1 0-68 0 0,-2 1 9 0 0,0-1-46 0 0,0 1-41 0 0,0-1-36 0 0,0 0-130 0 0,0 0-36 0 0,4-4-1352 0 0</inkml:trace>
  <inkml:trace contextRef="#ctx0" brushRef="#br0" timeOffset="1">783 1 6072 0 0,'0'3'133'0'0,"0"0"-79"0"0,0 16 327 0 0,1-15-342 0 0,0-1-44 0 0,8 15 41 0 0,-8-15-37 0 0,0 0 0 0 0,0 0 0 0 0,-1 0 1 0 0,1 0-1 0 0,-1 1 0 0 0,1-1 0 0 0,-1 2 1 0 0,2 14 64 0 0,1-12 19 0 0,1-1 35 0 0,1 3 80 0 0,-1 3 59 0 0,0-1 49 0 0,-1 0-14 0 0,0-2-18 0 0,0-2 43 0 0,0 1 110 0 0,15 25 1167 0 0,-6-10-612 0 0,-5-9-427 0 0,1 0-60 0 0,-1 0-71 0 0,0 0-84 0 0,-5 1 34 0 0,-2-14-347 0 0,0 0-1 0 0,0 0 1 0 0,0 0 0 0 0,0 0-1 0 0,0-1 1 0 0,0 1-1 0 0,1 0 1 0 0,-1 0 0 0 0,0 0-1 0 0,0 0 1 0 0,1-1 0 0 0,-1 1-1 0 0,0 0 1 0 0,1 0 0 0 0,-1 0-27 0 0,3 1 137 0 0,1 0-10 0 0,-1 0-6 0 0,-1 0 5 0 0,-1 0-12 0 0,-1 1 37 0 0,0 0 44 0 0,1 2 54 0 0,-1 6 127 0 0,0-9-135 0 0,0-2-60 0 0,0 0-11 0 0,0 0 1 0 0,0 0 17 0 0,0 0 4 0 0,0 0 0 0 0,0 0-5 0 0,0 0-23 0 0,0 0-11 0 0,0 0-1 0 0,-3 0-25 0 0,3 0-126 0 0,-1 1 0 0 0,1-1 0 0 0,-1 0-1 0 0,1 0 1 0 0,-1 0 0 0 0,1 0 0 0 0,0-1 0 0 0,-1 1 0 0 0,1 0-1 0 0,-1 0 1 0 0,1 0 0 0 0,-1 0 0 0 0,1 0 0 0 0,0 0-1 0 0,-1-1 1 0 0,1 1 0 0 0,0 0 0 0 0,-1 0 0 0 0,1-1 0 0 0,0 1-1 0 0,-1 0 1 0 0,1-1 0 0 0,0 1 0 0 0,-1 0 0 0 0,1 0 0 0 0,0-1-1 0 0,0 1 1 0 0,-1-1 0 0 0,1 1 0 0 0,0 0 0 0 0,0-1-1 0 0,-5-6-1 0 0,-6 2 1 0 0,11 4 0 0 0,-1 0 0 0 0,1 0 0 0 0,0 1 0 0 0,-1-1 0 0 0,1 0 0 0 0,0 0 0 0 0,0 0 0 0 0,0 0 0 0 0,0 1 0 0 0,-1-1 0 0 0,1 0 0 0 0,0 0 0 0 0,0 0 0 0 0,1-1 0 0 0,-2-27 0 0 0,0 17 0 0 0,0 0 0 0 0,2 0 0 0 0,-1 0 0 0 0,1 0 0 0 0,2-8 0 0 0,-2 18-3 0 0,0 0-1 0 0,1 0 0 0 0,-1 0 1 0 0,0 0-1 0 0,1 0 0 0 0,-1 0 1 0 0,1 0-1 0 0,0 0 0 0 0,1-1 4 0 0,8-10-109 0 0,-6 2-24 0 0,-4 9 100 0 0,0-1 1 0 0,0 1-1 0 0,0 0 0 0 0,0 0 1 0 0,1 0-1 0 0,-1 0 0 0 0,1 0 1 0 0,0 0-1 0 0,0 0 33 0 0,5-6-110 0 0,6-4-23 0 0,-4 0 53 0 0,2-5 2 0 0,-11 16 74 0 0,1 0 1 0 0,0 0-1 0 0,1 0 0 0 0,-1 1 1 0 0,0-1-1 0 0,0 0 0 0 0,0 1 0 0 0,0-1 1 0 0,0 1-1 0 0,1-1 0 0 0,-1 1 1 0 0,0 0-1 0 0,1-1 4 0 0,21-8-67 0 0,-14 4 57 0 0,-8 4 5 0 0,0 0-1 0 0,1 0 0 0 0,-1 1 0 0 0,1-1 0 0 0,-1 0 1 0 0,1 0-1 0 0,0 1 0 0 0,-1-1 0 0 0,1 1 1 0 0,-1 0-1 0 0,1-1 0 0 0,0 1 0 0 0,-1 0 1 0 0,1 0 4 0 0,62 0-111 0 0,-60 0 112 0 0,-1 0 0 0 0,0 1 0 0 0,1-1 0 0 0,-1 1-1 0 0,0 0 1 0 0,0 0 0 0 0,1 0 0 0 0,-1 0-1 0 0,2 2 1 0 0,6 1-8 0 0,-6-2-1 0 0,0 0 1 0 0,0 1-1 0 0,0 0 1 0 0,0-1-1 0 0,0 2 1 0 0,-1-1-1 0 0,5 4 9 0 0,26 28 20 0 0,-15-13 44 0 0,-12-15-31 0 0,-5-4-25 0 0,1 0 0 0 0,-1 1 1 0 0,0-1-1 0 0,0 1 0 0 0,0-1 0 0 0,-1 2-8 0 0,8 16 100 0 0,0 1-18 0 0,2-4-40 0 0,-8-11 68 0 0,-5 2-77 0 0,1-6-9 0 0,0 13 90 0 0,0 21 171 0 0,0-24-187 0 0,0-12-93 0 0,0-1-1 0 0,0 1 0 0 0,0 0 1 0 0,0 0-1 0 0,0-1 0 0 0,0 1 0 0 0,0 0 1 0 0,-1-1-1 0 0,1 1 0 0 0,0 0 0 0 0,0-1 1 0 0,-1 1-1 0 0,1 0 0 0 0,0-1 0 0 0,-1 1-4 0 0,-9 4 38 0 0,7 2-72 0 0,3 9-160 0 0,0-12 128 0 0,0-2-80 0 0,-3 1-153 0 0,2-2 180 0 0,0 1 37 0 0,-5 6-141 0 0,4-5 94 0 0,1 0-86 0 0,0 0-9 0 0,1-1-72 0 0,-1 0-83 0 0,1 1-96 0 0,0-3 97 0 0,0 1-52 0 0,0-1-47 0 0,0 1-39 0 0,0-1-150 0 0,0 0-39 0 0,0 0-180 0 0,0 0-486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560 129 7248 0 0,'0'0'209'0'0,"0"-3"-5"0"0,-2-4-160 0 0,-4 1-51 0 0,0-1 30 0 0,4 0 72 0 0,2 5 87 0 0,-3-1 208 0 0,1 1-246 0 0,-1-1 96 0 0,0-1 106 0 0,-7-5 548 0 0,8 6-622 0 0,0 1-105 0 0,0 0-48 0 0,1 1-59 0 0,0 0-70 0 0,-1-1 229 0 0,0 0-39 0 0,-1-1 79 0 0,1 2-151 0 0,1-1-36 0 0,-1 1-11 0 0,-1-2-3 0 0,1 2-7 0 0,0 0 41 0 0,-11-4 418 0 0,8-2-183 0 0,5 7-308 0 0,0-1 1 0 0,0 1-1 0 0,-1 0 0 0 0,1-1 0 0 0,0 1 1 0 0,0-1-1 0 0,-1 1 0 0 0,1 0 0 0 0,-1-1 1 0 0,1 1-1 0 0,0 0 0 0 0,-1-1 0 0 0,1 1 1 0 0,-1 0-1 0 0,1 0 0 0 0,0-1 0 0 0,-1 1 1 0 0,1 0-1 0 0,-1 0 0 0 0,1 0 0 0 0,-1-1 1 0 0,1 1-1 0 0,-1 0 0 0 0,1 0 0 0 0,-1 0 0 0 0,1 0 1 0 0,-1 0-1 0 0,1 0 0 0 0,-1 0 0 0 0,1 0 1 0 0,-1 0-1 0 0,0 1-19 0 0,-10-3 300 0 0,-2-4 40 0 0,1-1-7 0 0,0 6-42 0 0,1-1-29 0 0,-2-4 23 0 0,1-1-10 0 0,0 6-30 0 0,5 1-88 0 0,-6-1 56 0 0,1 4-69 0 0,4 2-70 0 0,7-4-59 0 0,-1 0 0 0 0,1 0 0 0 0,0 0 0 0 0,-1 0 0 0 0,1 0 1 0 0,-1-1-1 0 0,0 1 0 0 0,1-1 0 0 0,-1 1 0 0 0,0-1 0 0 0,1 0 0 0 0,-1 1 0 0 0,0-1 0 0 0,0 0-15 0 0,-5 0 63 0 0,5-1-47 0 0,0 1 1 0 0,0 0 0 0 0,0 0 0 0 0,-1 0-1 0 0,1 0 1 0 0,0 1 0 0 0,0-1-1 0 0,0 1 1 0 0,0-1 0 0 0,-2 1-17 0 0,-28 16 164 0 0,17-10-100 0 0,-1 1-39 0 0,-3 6 28 0 0,12-10-37 0 0,5-3-13 0 0,0 1 1 0 0,0-1-1 0 0,0 0 1 0 0,0 1-1 0 0,0-1 1 0 0,1 1-1 0 0,-1 0 1 0 0,0 0-1 0 0,1-1 1 0 0,0 1-1 0 0,-1 0 0 0 0,1 0 1 0 0,0 1-1 0 0,-1 1-3 0 0,1-3 0 0 0,-1 1 0 0 0,1 0 0 0 0,0-1 0 0 0,-1 1 0 0 0,1-1 0 0 0,-1 0 0 0 0,0 1 0 0 0,1-1 0 0 0,-1 0 0 0 0,0 0 0 0 0,0 0 0 0 0,0 0 0 0 0,-1 0 0 0 0,0 0 0 0 0,0 1 0 0 0,0 0 0 0 0,0-1 0 0 0,0 1 0 0 0,0 1 0 0 0,0 0 0 0 0,-10 8 0 0 0,10-8 0 0 0,-1 0 0 0 0,1 0 0 0 0,-1 0 0 0 0,1 0 0 0 0,0 1 0 0 0,0 0 0 0 0,1-1 0 0 0,-1 1 0 0 0,1 0 0 0 0,-1 1 0 0 0,0 8 0 0 0,3-10 0 0 0,-1-1 0 0 0,1 0 0 0 0,-1 1 0 0 0,1-1 0 0 0,-1 0 0 0 0,0 0 0 0 0,0 1 0 0 0,0-1 0 0 0,-1 0 0 0 0,1 0 0 0 0,0 0 0 0 0,-1 0 0 0 0,1-1 0 0 0,-1 1 0 0 0,1-1 0 0 0,-1 1 0 0 0,1-1 0 0 0,0 0 0 0 0,0 0 0 0 0,0 1 0 0 0,0-1 0 0 0,0 1 0 0 0,0-1 0 0 0,1 0 0 0 0,-1 1 0 0 0,0 0 0 0 0,1-1 0 0 0,-1 1 0 0 0,1-1 0 0 0,-1 1 0 0 0,1 0 0 0 0,0-1 0 0 0,0 1 0 0 0,0 0 0 0 0,0-1 0 0 0,0 2 0 0 0,0 1 0 0 0,0 0 0 0 0,0 0 0 0 0,-1 0 0 0 0,1 0 0 0 0,-1 0 0 0 0,0 0 0 0 0,-1 1 0 0 0,1 0 0 0 0,-2 2 0 0 0,1 0 0 0 0,0 0 0 0 0,0 0 0 0 0,1 1 0 0 0,0-1 0 0 0,0 6 0 0 0,1-5 1 0 0,-1 0 0 0 0,0-1-1 0 0,-1 1 1 0 0,1 0-1 0 0,-2 0 0 0 0,1 0 12 0 0,0 0-1 0 0,1 0 1 0 0,-1 0-1 0 0,1 0 0 0 0,1 1-11 0 0,0 9 13 0 0,-1-5 9 0 0,2 0 0 0 0,-1 0 0 0 0,3 7-22 0 0,2 4 12 0 0,-3-13-11 0 0,0-1-1 0 0,0 1 0 0 0,-1 0 0 0 0,0 2 0 0 0,-1-6 0 0 0,1 0 0 0 0,-1-1 0 0 0,1 1 0 0 0,1 0 0 0 0,-1-1 0 0 0,3 4 0 0 0,0 7 0 0 0,2 6 8 0 0,-2-5 22 0 0,1 1 0 0 0,3 7-30 0 0,4-3-4 0 0,-2-8 8 0 0,-7-11 6 0 0,1 1 0 0 0,-1 0 0 0 0,0 0 0 0 0,-1 0 0 0 0,2 4-10 0 0,-3-6 1 0 0,0 1 0 0 0,0-1 0 0 0,1 0 0 0 0,-1 0 0 0 0,1 1 0 0 0,-1-1 0 0 0,1 0 0 0 0,0 0-1 0 0,0-1 1 0 0,1 1 0 0 0,0 1-1 0 0,13 8 31 0 0,-4-4 24 0 0,5 2 57 0 0,0 4 42 0 0,-2 0-15 0 0,0-6-43 0 0,16 1 1 0 0,-12-5-81 0 0,17 8 35 0 0,-26-9-50 0 0,-1 1 1 0 0,1-1 0 0 0,0-1-1 0 0,0 0 1 0 0,0 0-1 0 0,6-1-1 0 0,4 1-1 0 0,7 4-57 0 0,-19-4 32 0 0,0 0 1 0 0,0 0 0 0 0,0-1-1 0 0,0 0 1 0 0,4-1 25 0 0,16 1-13 0 0,-13 0 19 0 0,1 0 1 0 0,0-2-1 0 0,-1 1 0 0 0,1-2 0 0 0,0 0-6 0 0,0-4-61 0 0,-13 4 36 0 0,1 1-1 0 0,-1 0 1 0 0,0 0-1 0 0,1 0 1 0 0,-1 0-1 0 0,1 1 1 0 0,-1 0-1 0 0,2-1 26 0 0,6 0-109 0 0,6-6-60 0 0,-12 4 75 0 0,0 1-48 0 0,0 0-66 0 0,3 1-85 0 0,-4 1 108 0 0,-1 0 33 0 0,6-4-247 0 0,-5 2 201 0 0,0 0-121 0 0,-2 1 108 0 0,0-1-43 0 0,0 1-49 0 0,0 0-57 0 0,-1 0-8 0 0,1 1-47 0 0,0-1-43 0 0,-1 1-38 0 0,1 0-140 0 0,0-1-36 0 0,4 1-1475 0 0,-6 0 2145 0 0</inkml:trace>
  <inkml:trace contextRef="#ctx0" brushRef="#br0" timeOffset="1">272 608 7368 0 0,'-2'-3'165'0'0,"-9"-8"22"0"0,9 9 10 0 0,-1 2-16 0 0,-5 0-119 0 0,5 0-12 0 0,1 0 72 0 0,2 0 136 0 0,0 0 226 0 0,0 0 18 0 0,0 0-12 0 0,0 0-54 0 0,3 0-205 0 0,0 0-34 0 0,3 0 110 0 0,-1 1-127 0 0,1-1-46 0 0,12-2 158 0 0,-9 0-139 0 0,2-2-52 0 0,7-3 66 0 0,1 5 41 0 0,3 0-39 0 0,0-4-44 0 0,-14 4-73 0 0,0 0 0 0 0,0 0 0 0 0,1 1 0 0 0,7 0-52 0 0,9-1 91 0 0,6-4 0 0 0,-22 4-60 0 0,0 0 0 0 0,1 0-1 0 0,-1 1 1 0 0,1 0 0 0 0,-1 1-31 0 0,29 0 123 0 0,1 0-43 0 0,76 0 36 0 0,-113 0-115 0 0,-1 0 0 0 0,1 0-1 0 0,0 1 1 0 0,0-1 0 0 0,0 0 0 0 0,-1 1 0 0 0,1 0-1 0 0,0-1 1 0 0,-1 1 0 0 0,1 0 0 0 0,0 0 0 0 0,-1 0 0 0 0,1 0-1 0 0,-1 0 0 0 0,1 0 1 0 0,-1 0 0 0 0,1 0 0 0 0,0-1 0 0 0,-1 1 0 0 0,1 0-1 0 0,0-1 1 0 0,0 1 0 0 0,-1-1 0 0 0,1 0 0 0 0,0 1-1 0 0,0-1 1 0 0,0 0-1 0 0,0 0 7 0 0,1 1 0 0 0,-1-1 0 0 0,1 1 0 0 0,-1 0-1 0 0,1 0 1 0 0,-1 0 0 0 0,0 0 0 0 0,1 0 0 0 0,-1 1 0 0 0,0-1-1 0 0,0 1 1 0 0,0-1 0 0 0,0 1 0 0 0,0 0 0 0 0,0 0 0 0 0,0 0-1 0 0,0 1-6 0 0,3 2 12 0 0,-2 0 43 0 0,-3-3-46 0 0,0 0 1 0 0,1 0-1 0 0,-1 0 1 0 0,1-1-1 0 0,-1 1 1 0 0,1 0-1 0 0,0 0 1 0 0,0-1 0 0 0,-1 1-1 0 0,1-1 1 0 0,0 1-1 0 0,1-1 1 0 0,-1 1-1 0 0,0-1 1 0 0,1 1-10 0 0,2 5 97 0 0,-5 2-66 0 0,1-6-5 0 0,0 34 325 0 0,0-4-39 0 0,0 6-43 0 0,0 14-45 0 0,-1-42-104 0 0,1 15 90 0 0,3-4-74 0 0,4-9-30 0 0,-6-12-97 0 0,0 1 0 0 0,-1-1 1 0 0,1 1-1 0 0,0-1 0 0 0,-1 1 1 0 0,1-1-1 0 0,-1 1 1 0 0,1-1-1 0 0,-1 1 0 0 0,0-1 1 0 0,0 1-1 0 0,1 0 0 0 0,-1-1-8 0 0,0 23 48 0 0,0 0 47 0 0,0 24 195 0 0,3-33-207 0 0,7-1-8 0 0,-7-7-17 0 0,-3 2-46 0 0,0-9-6 0 0,0 3 72 0 0,0-3 9 0 0,0 0-36 0 0,0 0-116 0 0,0 0-1 0 0,0 0-78 0 0,0 0-90 0 0,0 0 66 0 0,0 0-39 0 0,0 0-43 0 0,0 0-41 0 0,0 0-36 0 0,0 0-34 0 0,0 0-234 0 0,0 0-55 0 0,0 0-769 0 0,0 0-605 0 0,0 0-1152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273 559 5384 0 0,'0'0'116'0'0,"0"0"17"0"0,-3 0 12 0 0,-9 0-28 0 0,-21 0-76 0 0,25 0 7 0 0,1 0 91 0 0,-1 0 80 0 0,1 0 70 0 0,1 0 2 0 0,0 0 36 0 0,-6 0 416 0 0,-26 0 1982 0 0,30 0-2188 0 0,0 0-53 0 0,-1 0-61 0 0,1 0-88 0 0,0 0-105 0 0,0 0-122 0 0,2 3 190 0 0,4-1-269 0 0,-2 3 98 0 0,-10 9 299 0 0,9-11-328 0 0,1 0-44 0 0,-3 0 15 0 0,7-3-64 0 0,-1 0-1 0 0,1 0 1 0 0,-1 0-1 0 0,1 0 0 0 0,-1 1 1 0 0,1-1-1 0 0,-1 0 1 0 0,1 0-1 0 0,-1 1 0 0 0,1-1 1 0 0,0 0-1 0 0,-1 1 1 0 0,1-1-1 0 0,-1 1 0 0 0,1-1 1 0 0,0 0-1 0 0,-1 1 0 0 0,1-1 1 0 0,0 1-1 0 0,0-1 1 0 0,-1 1-1 0 0,1-1 0 0 0,0 1 1 0 0,0-1-1 0 0,0 1 1 0 0,0-1-1 0 0,0 1 0 0 0,0-1 1 0 0,-1 1-1 0 0,1-1 1 0 0,0 1-1 0 0,0-1 0 0 0,1 1 1 0 0,-1-1-1 0 0,0 1 0 0 0,0-1 1 0 0,0 1-1 0 0,0-1-4 0 0,0 1 4 0 0,0-1 0 0 0,0 1-1 0 0,0-1 1 0 0,1 1 0 0 0,-1-1 0 0 0,0 1-1 0 0,0-1 1 0 0,0 1 0 0 0,-1-1 0 0 0,1 1-1 0 0,0-1 1 0 0,0 1 0 0 0,0-1 0 0 0,0 1-1 0 0,0-1 1 0 0,-1 1 0 0 0,1-1 0 0 0,0 1-1 0 0,0-1 1 0 0,-1 0 0 0 0,1 1 0 0 0,0-1-1 0 0,-1 1 1 0 0,1-1 0 0 0,0 0 0 0 0,-1 1-1 0 0,1-1 1 0 0,0 0 0 0 0,-1 1 0 0 0,1-1-1 0 0,-1 0 1 0 0,0 0-4 0 0,-5 5 58 0 0,0 11 30 0 0,4-9-68 0 0,-5 17 71 0 0,3 9 62 0 0,4-18-105 0 0,-1-6-5 0 0,1 1 0 0 0,0 0 0 0 0,1 0 0 0 0,0-1 1 0 0,1 2-44 0 0,8 11 84 0 0,-4 7-27 0 0,0-5-33 0 0,-3-15 1 0 0,0-1 0 0 0,0 0 0 0 0,1 0-1 0 0,-1-1 1 0 0,2 1 0 0 0,-1-1-25 0 0,10 10 14 0 0,34 31 146 0 0,-46-47-159 0 0,0 1 1 0 0,0 0-1 0 0,0-1 1 0 0,0 1-1 0 0,0-1 1 0 0,1 0-1 0 0,-1 0 1 0 0,0 0-1 0 0,1 0 1 0 0,-1 0-1 0 0,1 0 1 0 0,-1-1 0 0 0,1 1-2 0 0,0-1-1 0 0,-1 1 1 0 0,0-1 0 0 0,1 1-1 0 0,-1 0 1 0 0,1 0 0 0 0,-1 0-1 0 0,0 0 1 0 0,1 1 0 0 0,-1-1-1 0 0,0 0 1 0 0,0 1 0 0 0,0 0 0 0 0,0 0 0 0 0,-1-1 0 0 0,0 0 0 0 0,0 0 0 0 0,1 0 0 0 0,-1 0 0 0 0,0 0 0 0 0,1 0 0 0 0,-1 0 0 0 0,0 0 0 0 0,1 0 0 0 0,-1 0 0 0 0,1-1 0 0 0,0 1 0 0 0,-1-1 0 0 0,1 1 0 0 0,-1-1 0 0 0,1 0 0 0 0,0 1 0 0 0,-1-1 0 0 0,1 0 0 0 0,0 0 0 0 0,1-1 0 0 0,1 1 0 0 0,0 1 0 0 0,0-1 0 0 0,-1 0 0 0 0,1 1 0 0 0,0 0 0 0 0,0 0 0 0 0,1 0 0 0 0,-1 1 0 0 0,-2-2-1 0 0,0 1 0 0 0,-1 0 1 0 0,1-1-1 0 0,0 1 0 0 0,0-1 1 0 0,0 1-1 0 0,-1-1 0 0 0,1 0 1 0 0,0 0-1 0 0,0 0 0 0 0,0 0 1 0 0,0 0-1 0 0,0 0 0 0 0,-1 0 1 0 0,1-1-1 0 0,0 1 0 0 0,0-1 1 0 0,0 1-1 0 0,-1-1 0 0 0,1 0 1 0 0,0 0-1 0 0,0 0 1 0 0,-1 1-8 0 0,0-1 0 0 0,1 1 0 0 0,-1-1 0 0 0,1 1 1 0 0,-1 0-1 0 0,1 0 0 0 0,-1 0 0 0 0,1 0 0 0 0,-1 0 0 0 0,1 0 8 0 0,-1 0-11 0 0,1 0-1 0 0,-1 0 0 0 0,1 0 1 0 0,-1-1-1 0 0,0 1 1 0 0,1 0-1 0 0,-1-1 0 0 0,1 1 1 0 0,-1 0-1 0 0,1-1 12 0 0,4-3-80 0 0,-4 2-3 0 0,1 0-51 0 0,1 1-65 0 0,-1-1-82 0 0,0 1-9 0 0,1 1-54 0 0,-1-1-49 0 0,1 1-43 0 0,2-1-540 0 0,1-1-98 0 0,1-2-752 0 0,3-5-1040 0 0</inkml:trace>
  <inkml:trace contextRef="#ctx0" brushRef="#br0" timeOffset="1">640 0 8696 0 0,'0'0'197'0'0,"0"0"24"0"0,0 0 18 0 0,3 0-34 0 0,8 0-202 0 0,-2 0 34 0 0,4 0 121 0 0,-2 0 146 0 0,6 0 278 0 0,-7 2-235 0 0,-2 1-58 0 0,5 8 165 0 0,4 2 10 0 0,-7-7-218 0 0,-1-1-73 0 0,-2 1-34 0 0,2 3-1 0 0,-1-2-19 0 0,-1-1-5 0 0,1 0 19 0 0,1 0 45 0 0,8 6 102 0 0,19 17 223 0 0,-24-18-281 0 0,2 4 81 0 0,22 28 279 0 0,-16-17-293 0 0,2-2-56 0 0,-15-16-146 0 0,0 0 0 0 0,-1 0 0 0 0,0 1 1 0 0,0-1-1 0 0,-1 2 0 0 0,1 0-87 0 0,25 63 463 0 0,-26-61-394 0 0,8 19 71 0 0,22 47 262 0 0,-32-72-373 0 0,-1-1 0 0 0,1 0 0 0 0,-1 0 0 0 0,-1 1 0 0 0,1-1 0 0 0,-1 1 0 0 0,0 0 0 0 0,0-1 0 0 0,-1 1 0 0 0,0 3-29 0 0,1-2 37 0 0,-1-1 0 0 0,1 1 0 0 0,0-1-1 0 0,1 0 1 0 0,1 5-37 0 0,3 13 79 0 0,-5-15-39 0 0,0 1-1 0 0,0-1 0 0 0,0 7-39 0 0,-5 17 107 0 0,-7 2 20 0 0,6 7 62 0 0,-1-18-45 0 0,4-17-84 0 0,0-1 0 0 0,1 0 0 0 0,0 0 0 0 0,0 1 0 0 0,0 4-60 0 0,-2 15 176 0 0,-10 8 44 0 0,0 2-8 0 0,10-24-143 0 0,3-8-35 0 0,-1 0 0 0 0,0-1 0 0 0,-1 1 0 0 0,1 0 1 0 0,0 0-1 0 0,-1-1 0 0 0,0 1 0 0 0,0-1 0 0 0,-2 2-34 0 0,-6 18 129 0 0,8-18-94 0 0,1-1 0 0 0,-1 0 0 0 0,0 1-1 0 0,-1-1 1 0 0,1 0 0 0 0,-1 0 0 0 0,0 0 0 0 0,0 1-35 0 0,-2 0 49 0 0,1 1-1 0 0,0-1 0 0 0,0 1 0 0 0,0 1 1 0 0,1-1-1 0 0,0 1-48 0 0,0-2 29 0 0,-2 9 60 0 0,-6-9-15 0 0,5 6-49 0 0,5-10-22 0 0,1 1 0 0 0,-1-1-1 0 0,1 0 1 0 0,-1 0 0 0 0,1 0-1 0 0,-1 0 1 0 0,1 0-1 0 0,-1-1 1 0 0,0 1 0 0 0,0 0-1 0 0,1 0 1 0 0,-1 0 0 0 0,0 0-1 0 0,0-1 1 0 0,0 1 0 0 0,0 0-3 0 0,-4 1 4 0 0,4-2-2 0 0,0 1 0 0 0,1-1 1 0 0,-1 0-1 0 0,0 0 0 0 0,1 1 0 0 0,-1-1 0 0 0,1 1 0 0 0,-1-1 0 0 0,0 0 0 0 0,1 1 1 0 0,-1-1-1 0 0,1 1 0 0 0,-1-1 0 0 0,1 1 0 0 0,0 0 0 0 0,-1-1 0 0 0,1 1 1 0 0,0-1-1 0 0,-1 1 0 0 0,1 0 0 0 0,0-1 0 0 0,-1 1-2 0 0,-1 4 13 0 0,1-3-12 0 0,1-1-1 0 0,-1 0 1 0 0,0 0 0 0 0,0 0 0 0 0,0 0 0 0 0,0 0 0 0 0,0 0 0 0 0,0 0 0 0 0,0 0 0 0 0,0 0-1 0 0,0 0 1 0 0,-1 0-1 0 0,-12 4 0 0 0,9 8 0 0 0,-6 1-14 0 0,9-12-61 0 0,2-2 9 0 0,0 0-7 0 0,0 0-37 0 0,-3 0-105 0 0,3 0-29 0 0,-1 0 72 0 0,1 0 66 0 0,0 0 57 0 0,-1 0 72 0 0,0 0 100 0 0,0 0 509 0 0,0 0-539 0 0,1 0-43 0 0,-1 0-59 0 0,1 0-73 0 0,-1 0-87 0 0,0 0-102 0 0,1 0-67 0 0,-1 0-102 0 0,1 0-112 0 0,-1 0-121 0 0,1 0 288 0 0,-1 0-34 0 0,1 0-36 0 0,-1 0-36 0 0,1 0-38 0 0,0 0-39 0 0,-1 0-40 0 0,1 0-42 0 0,0 0-1728 0 0,0 0-1345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8088 0 0,'0'-3'234'0'0,"0"-10"-4"0"0,0 0-102 0 0,0 11 2 0 0,0 1 148 0 0,0 1 243 0 0,0 0 14 0 0,0 0 10 0 0,0 0 40 0 0,0 0 21 0 0,0 0 2 0 0,0 0-40 0 0,0 0-390 0 0,0 0 44 0 0,0 0 106 0 0,3 0-10 0 0,4 3-89 0 0,-2 3-38 0 0,-3 13 90 0 0,0-2-116 0 0,8 5 107 0 0,-4 4-7 0 0,4-2-28 0 0,-4 16-11 0 0,4-5-2 0 0,-3-7-32 0 0,-1 8 9 0 0,-2-9-34 0 0,1-4-8 0 0,5 23 89 0 0,-5-1-2 0 0,0-22-102 0 0,-2-12-63 0 0,-1-1-1 0 0,0 1 1 0 0,-1 0-1 0 0,0 5-80 0 0,0 0 116 0 0,0 0 0 0 0,1 0-1 0 0,3 8-115 0 0,-1 0 116 0 0,1 24 109 0 0,-2-35-163 0 0,1 13 131 0 0,0-1 0 0 0,-1 20-193 0 0,-4-18 116 0 0,1-10-14 0 0,0-1 1 0 0,1 1-1 0 0,1 5-102 0 0,3 2 99 0 0,-2-7-4 0 0,0-1 1 0 0,-2 0-1 0 0,1 4-95 0 0,-2 2 116 0 0,-1-10-35 0 0,1 0 0 0 0,1 0 0 0 0,1 10-81 0 0,4 2 107 0 0,-4-18-64 0 0,0 0 0 0 0,-1 1 0 0 0,0-1-1 0 0,0 0 1 0 0,0 5-43 0 0,-1 84 468 0 0,0-33-210 0 0,0-59-194 0 0,0-3 2 0 0,0 0-38 0 0,0 0-40 0 0,0 0-40 0 0,0 0-82 0 0,-3 0-146 0 0,2 0 263 0 0,1 0 1 0 0,-1 0-1 0 0,1 0 1 0 0,-1 0 0 0 0,1 0-1 0 0,-1 0 1 0 0,1 0-1 0 0,-1 0 1 0 0,1 0 0 0 0,-1-1-1 0 0,1 1 1 0 0,-1 0-1 0 0,1 0 1 0 0,-1 0-1 0 0,1-1 1 0 0,-1 1 0 0 0,1 0-1 0 0,0-1 1 0 0,-1 1-1 0 0,1 0 1 0 0,-1-1 0 0 0,1 0 16 0 0,-2-7-295 0 0,2 6 91 0 0,-3-2-160 0 0,-8-6-300 0 0,11 9 240 0 0,-1 0 36 0 0,0-1-291 0 0,0 1 112 0 0,1-1 92 0 0,-1 0 109 0 0,1 1 44 0 0,1-4-601 0 0,-1 4 497 0 0,1-1-125 0 0,-1 2 226 0 0,0-1-41 0 0,0-5-1858 0 0,0-4-1249 0 0</inkml:trace>
  <inkml:trace contextRef="#ctx0" brushRef="#br0" timeOffset="1">97 112 6776 0 0,'0'0'198'0'0,"0"-3"-11"0"0,1-3-147 0 0,4 1-34 0 0,2 0-13 0 0,-4 1 15 0 0,-2 0 21 0 0,0 2 35 0 0,2 0 43 0 0,1 1 37 0 0,3-2 122 0 0,-3 1-124 0 0,-1-1 94 0 0,1 0 31 0 0,4-5 426 0 0,-4 4-340 0 0,0 1-99 0 0,-1 1-168 0 0,-1 1-85 0 0,8-4 402 0 0,-1 1-77 0 0,4-6 77 0 0,3-1 51 0 0,0 7-96 0 0,-3 0-123 0 0,3-1 51 0 0,-4 0-78 0 0,8 2 43 0 0,-5 3 0 0 0,7 0 20 0 0,-2 1-102 0 0,-3 1-77 0 0,-11-1-65 0 0,0 0 1 0 0,0 1-1 0 0,0 0 1 0 0,0 0-1 0 0,4 3-27 0 0,25 9 119 0 0,-7-4-40 0 0,-13-2-73 0 0,32 24 48 0 0,-44-30-52 0 0,0 0 1 0 0,0 0 0 0 0,-1 1 0 0 0,1-1 0 0 0,-1 1 0 0 0,0 0 0 0 0,0 0 0 0 0,0-1 0 0 0,1 4-3 0 0,10 11 27 0 0,1-4-18 0 0,-10-9-8 0 0,0-1-1 0 0,-1 0 0 0 0,1 1 0 0 0,-1 0 0 0 0,0 0 0 0 0,0 0 0 0 0,0 0 1 0 0,1 4-1 0 0,-1-1 5 0 0,0 0 1 0 0,-1 0-1 0 0,0 1 1 0 0,1 3-6 0 0,3 10 38 0 0,-1-6-24 0 0,-3-11-8 0 0,-1-1-1 0 0,0 0 1 0 0,0 1 0 0 0,0-1-1 0 0,0 1 1 0 0,-1 0 0 0 0,1-1-1 0 0,-1 1 1 0 0,0 0-6 0 0,1 21 21 0 0,0-15 12 0 0,-1-1-1 0 0,0 0 1 0 0,0 0 0 0 0,-1 1-1 0 0,0-1 1 0 0,-2 3-33 0 0,-7 9 90 0 0,6-8-48 0 0,4-10-30 0 0,0-1 0 0 0,-1 0 0 0 0,0 1 0 0 0,1-1 0 0 0,-1 0 0 0 0,0 0 0 0 0,0 1-1 0 0,0-1 1 0 0,0 0 0 0 0,-1 0 0 0 0,1 0 0 0 0,-1 0 0 0 0,1-1 0 0 0,-1 1-12 0 0,-15 21 140 0 0,16-21-125 0 0,0 0 0 0 0,-1 1 1 0 0,0-1-1 0 0,1 0 0 0 0,-1 0 1 0 0,0 0-1 0 0,-2 1-15 0 0,-15 7 132 0 0,15-8-110 0 0,0 0 0 0 0,-1 0 0 0 0,1 0 0 0 0,0 0 0 0 0,-1 2-22 0 0,-14 11 102 0 0,16-12-78 0 0,0 0 0 0 0,-1 0 1 0 0,0 0-1 0 0,1-1 1 0 0,-1 0-1 0 0,0 0 0 0 0,0 0-24 0 0,-29 11 71 0 0,-1 0-40 0 0,33-13-31 0 0,0 1 0 0 0,-1-1 0 0 0,1 0 0 0 0,-1 1 0 0 0,1-1 0 0 0,-1 0 0 0 0,1 0 0 0 0,-1 0 0 0 0,1 0 0 0 0,-1 0 0 0 0,1 0 0 0 0,-1 0 0 0 0,1 0 0 0 0,-1 0 0 0 0,1 0 0 0 0,0 1 0 0 0,-1-1 0 0 0,1 0 0 0 0,-1 1 0 0 0,1-1 0 0 0,-1 1 0 0 0,-1 1-47 0 0,-2 1 75 0 0,-2 1 38 0 0,4-3-86 0 0,1 0-42 0 0,-1 0-29 0 0,1 0-45 0 0,-1-1-52 0 0,-1 0-57 0 0,3 0 16 0 0,-1 0-38 0 0,-1 0-368 0 0,1 0 83 0 0,0 0-52 0 0,-1 0-714 0 0,1 0-563 0 0,1 0-1066 0 0</inkml:trace>
  <inkml:trace contextRef="#ctx0" brushRef="#br0" timeOffset="2">1343 32 8840 0 0,'0'0'197'0'0,"0"0"24"0"0,0 0 19 0 0,-3 0-29 0 0,-8 0-245 0 0,2 0 36 0 0,-4 0 91 0 0,1 0 136 0 0,-4 0 237 0 0,9 0-298 0 0,5 0-112 0 0,-1-1 1 0 0,1 1-1 0 0,0 0 0 0 0,0 1 0 0 0,0-1 1 0 0,-1 0-1 0 0,1 1 0 0 0,0-1 0 0 0,0 1 1 0 0,-1 0-57 0 0,-5 4 168 0 0,-2 0 63 0 0,-4-2 54 0 0,0 0-2 0 0,4 2-56 0 0,2 0-68 0 0,-9 3 182 0 0,-13 8 279 0 0,11-3-279 0 0,3 1-124 0 0,2 5-79 0 0,7-8-63 0 0,-6 9 63 0 0,1-6 9 0 0,-7 10 203 0 0,-1 13 49 0 0,11-18-202 0 0,0 4 31 0 0,3 0-93 0 0,-1 2-68 0 0,-3 0-51 0 0,5-14 15 0 0,1 1-1 0 0,0 0 1 0 0,-2 8-31 0 0,0 4 77 0 0,2-8 17 0 0,3-8-40 0 0,0-1 0 0 0,0 0-1 0 0,1 1 1 0 0,0-1 0 0 0,0 5-54 0 0,1-5 50 0 0,-1 0 0 0 0,0 0 1 0 0,-1 1-1 0 0,1-1 0 0 0,-2 4-50 0 0,-1-1 40 0 0,2-7-26 0 0,0 0-1 0 0,0 1 0 0 0,0-1 0 0 0,1 0 1 0 0,-1 1-1 0 0,1 1-13 0 0,5 36 91 0 0,-3-27-39 0 0,0 0-1 0 0,-1 10-51 0 0,0-14 25 0 0,-1 1-1 0 0,1-1 1 0 0,0 0-1 0 0,1 0 1 0 0,1 3-25 0 0,20 51 120 0 0,-22-61-115 0 0,23 58 100 0 0,-11-29-68 0 0,-2-3-35 0 0,-8-22-2 0 0,0-1 0 0 0,0 0 0 0 0,1 1 0 0 0,-1-1 0 0 0,1-1 0 0 0,1 1 0 0 0,-1-1 0 0 0,1 1 0 0 0,0-1 0 0 0,5 4 0 0 0,8 8 0 0 0,-6-5-3 0 0,-3-3 16 0 0,0-1 1 0 0,1 0-1 0 0,0 0 1 0 0,1-1-1 0 0,5 2-13 0 0,18 9-2 0 0,28 14 51 0 0,-56-30-46 0 0,1 1-1 0 0,0-1 1 0 0,0 0-1 0 0,0 0 1 0 0,-1-1-1 0 0,2 0 0 0 0,5 0-2 0 0,-10-1 1 0 0,0 0-1 0 0,-1 0 0 0 0,1 1 0 0 0,-1-1 0 0 0,1 0 0 0 0,0 1 0 0 0,-1 0 0 0 0,1-1 0 0 0,-1 1 1 0 0,1 0-1 0 0,-1 0 0 0 0,2 1 0 0 0,-2 0-2 0 0,1-1 1 0 0,-1 0 0 0 0,0 0-1 0 0,1 0 1 0 0,0-1 0 0 0,-1 1-1 0 0,1 0 1 0 0,-1-1 0 0 0,1 0-1 0 0,0 0 1 0 0,-1 0 0 0 0,2 0 1 0 0,1 0 39 0 0,1 1-60 0 0,0-1-49 0 0,0 1-51 0 0,1-1-56 0 0,0 0-61 0 0,0 0-64 0 0,-1-1-68 0 0,0 0-73 0 0,0-1-78 0 0,10-12-672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80 6592 0 0,'0'0'149'0'0,"0"0"23"0"0,-3 0 11 0 0,-26 0 1 0 0,10 0 112 0 0,-8 2 342 0 0,23-1-451 0 0,0 2 41 0 0,0 1 56 0 0,-1 1 68 0 0,1-1-103 0 0,-2 1-79 0 0,5-4-149 0 0,-1 0 1 0 0,1 0 0 0 0,0 0 0 0 0,-1-1-1 0 0,1 1 1 0 0,-1 0 0 0 0,1-1 0 0 0,-1 1-1 0 0,1-1 1 0 0,-1 0 0 0 0,1 1 0 0 0,-1-1-1 0 0,1 0-21 0 0,-5 3 152 0 0,-4 10 0 0 0,4 0 27 0 0,-4-7 12 0 0,3 5-8 0 0,0 3-40 0 0,5-10-88 0 0,1-3-37 0 0,1 1 0 0 0,-1-1 0 0 0,1 1 0 0 0,-1-1 0 0 0,1 1-1 0 0,0-1 1 0 0,0 0 0 0 0,0 1 0 0 0,0-1 0 0 0,0 1-18 0 0,0-1 18 0 0,0 1-1 0 0,0-1 1 0 0,0 1-1 0 0,0-1 1 0 0,-1 1-1 0 0,1-1 1 0 0,0 1 0 0 0,-1-1-1 0 0,1 0 1 0 0,-1 1-18 0 0,-4 6 84 0 0,4-7-66 0 0,0 1-1 0 0,0-1 1 0 0,1 1 0 0 0,-1-1 0 0 0,0 1 0 0 0,1-1-1 0 0,-1 1 1 0 0,0 0 0 0 0,1-1 0 0 0,0 1 0 0 0,-1 0-1 0 0,1-1 1 0 0,0 1 0 0 0,0 0-18 0 0,0 32 89 0 0,0 44 22 0 0,0-14-36 0 0,0-63-75 0 0,0 1 0 0 0,0 0 0 0 0,1 0 0 0 0,-1 0 0 0 0,1-1 0 0 0,-1 1 0 0 0,1 0 0 0 0,-1 0 0 0 0,1-1 0 0 0,0 1 0 0 0,0-1 0 0 0,0 1 0 0 0,0 0 0 0 0,0-1 0 0 0,0 1 0 0 0,0-1 0 0 0,0 1 0 0 0,-1-1 0 0 0,1 1 0 0 0,0 0 0 0 0,-1 0 0 0 0,1-1 0 0 0,-1 1 0 0 0,0 0 0 0 0,1 0 0 0 0,-1 0 0 0 0,0 0 0 0 0,0-2 0 0 0,0 1 0 0 0,0-1 0 0 0,-1 1 0 0 0,1-1 0 0 0,0 1 0 0 0,0-1 0 0 0,0 1 0 0 0,0-1 0 0 0,0 1 0 0 0,0-1 0 0 0,1 1 0 0 0,-1-1 0 0 0,0 1 0 0 0,0-1 1 0 0,0 1-1 0 0,0-1 0 0 0,1 1 0 0 0,-1-1 0 0 0,0 1 0 0 0,0-1 0 0 0,1 0 0 0 0,-1 1 0 0 0,0-1 0 0 0,1 1 0 0 0,-1-1 0 0 0,0 0 0 0 0,1 1 0 0 0,-1-1 0 0 0,1 0 0 0 0,-1 1 1 0 0,1-1-1 0 0,-1 0 0 0 0,0 0 0 0 0,1 1 0 0 0,-1-1 0 0 0,1 0 0 0 0,-1 0 0 0 0,1 0 0 0 0,6 3 8 0 0,8 6 33 0 0,-7-4-28 0 0,-5-4-14 0 0,19-3 66 0 0,-20 2-61 0 0,-1 0 1 0 0,1 0 0 0 0,0 0-1 0 0,-1 0 1 0 0,1-1 0 0 0,0 1-1 0 0,-1-1 1 0 0,1 0 0 0 0,-1 1-1 0 0,1-1 1 0 0,-1 0-1 0 0,1 0 1 0 0,-1 0 0 0 0,1 0-5 0 0,6-4 12 0 0,2 0 29 0 0,-7 4-33 0 0,-1 0 1 0 0,0 0 0 0 0,1 0 0 0 0,-1 0 0 0 0,0-1 0 0 0,0 1-1 0 0,0-1 1 0 0,0 0 0 0 0,0 1-9 0 0,8-10 52 0 0,-1 0 0 0 0,8-11-52 0 0,-5 4 15 0 0,-9 13-6 0 0,-1 0 1 0 0,1 0 0 0 0,-1 0-1 0 0,0 0 1 0 0,0-1 0 0 0,0 1-1 0 0,0-3-9 0 0,-1 4 9 0 0,0-1-1 0 0,0 0 1 0 0,1 1-1 0 0,0 0 0 0 0,0-1 1 0 0,0 1-1 0 0,1-1-8 0 0,1-1 26 0 0,-1-1-1 0 0,0 0 1 0 0,1 0-1 0 0,-2 0 1 0 0,1 0-1 0 0,-1 0 1 0 0,0-3-26 0 0,4-11 59 0 0,6-16 14 0 0,-8 26-66 0 0,-3 7-7 0 0,0 1 0 0 0,0-1 0 0 0,-1 0 0 0 0,1 1 0 0 0,-1-1 0 0 0,0 0 0 0 0,0 1 0 0 0,0-1 0 0 0,-1-1 0 0 0,1-8 0 0 0,0-67 0 0 0,-1 79 1 0 0,1 1 0 0 0,0-1 0 0 0,1 0 0 0 0,-1 0 1 0 0,0 1-1 0 0,0-1 0 0 0,0 0 0 0 0,0 0 0 0 0,0 1 0 0 0,1-1 1 0 0,-1 0-1 0 0,0 1 0 0 0,1-1 0 0 0,-1 0 0 0 0,1 1 0 0 0,-1-1 1 0 0,0 0-1 0 0,1 1 0 0 0,-1-1 0 0 0,1 1 0 0 0,0-1 1 0 0,-1 1-1 0 0,1-1 0 0 0,-1 1 0 0 0,1-1-1 0 0,0 1 3 0 0,-1 0 0 0 0,1 0 0 0 0,-1-1 0 0 0,1 1 0 0 0,-1-1 0 0 0,1 1 0 0 0,-1 0 0 0 0,0-1 1 0 0,1 1-1 0 0,-1-1 0 0 0,0 1 0 0 0,1-1 0 0 0,-1 1 0 0 0,0-1 0 0 0,1 1 0 0 0,-1-1 0 0 0,0 1 0 0 0,0-1 0 0 0,0 0 0 0 0,0 1 0 0 0,0-1 0 0 0,0 1 0 0 0,1-1 0 0 0,-1 0-3 0 0,0-2 96 0 0,-1 7-45 0 0,4 8-106 0 0,2-4 15 0 0,-4-6 33 0 0,0-1-1 0 0,0 1 1 0 0,0-1 0 0 0,0 1-1 0 0,-1-1 1 0 0,1 1 0 0 0,0-1-1 0 0,-1 1 1 0 0,0 0 0 0 0,1-1 0 0 0,-1 1-1 0 0,0 0 1 0 0,0-1 0 0 0,1 1 7 0 0,-2 5-12 0 0,1-5 12 0 0,0 1 0 0 0,0-1 0 0 0,0 0 0 0 0,0 0 0 0 0,0 0 0 0 0,1 1 0 0 0,-1-1 0 0 0,0 0 0 0 0,1 0 0 0 0,0 1 0 0 0,1 1-6 0 0,0-1 1 0 0,0 1 0 0 0,-1 0-1 0 0,1-1 1 0 0,-1 1 0 0 0,0 0-1 0 0,0 0 1 0 0,-1 0 0 0 0,1 0-1 0 0,-1 3 6 0 0,0-4-1 0 0,0 0 0 0 0,0-1 0 0 0,1 1 0 0 0,-1 0 0 0 0,0-1 0 0 0,1 1-1 0 0,0-1 1 0 0,0 1 0 0 0,-1-1 0 0 0,1 1 0 0 0,1-1 0 0 0,-1 2 1 0 0,1-2 0 0 0,-1 1 0 0 0,0-1 1 0 0,0 1-1 0 0,0-1 0 0 0,0 1 0 0 0,-1-1 0 0 0,1 1 1 0 0,-1 0-1 0 0,0-1 0 0 0,1 1 0 0 0,-1 0 1 0 0,-1 1-1 0 0,2 0 0 0 0,-1 0 0 0 0,1 0 0 0 0,-1 0 0 0 0,1 0 0 0 0,0 0 0 0 0,1-1 0 0 0,-1 1 0 0 0,1 0 0 0 0,-1 0 0 0 0,3 2 0 0 0,-3-4 0 0 0,-1 0 0 0 0,1 1 0 0 0,0-1 0 0 0,-1 0 0 0 0,1 1 0 0 0,-1-1 0 0 0,0 1 0 0 0,0-1 0 0 0,0 1 0 0 0,0 1 0 0 0,1 13 0 0 0,26 36 0 0 0,-22-29 0 0 0,2-16-14 0 0,-6-8 12 0 0,-1 1-1 0 0,1-1 1 0 0,-1 0 0 0 0,1 1 0 0 0,-1-1-1 0 0,0 0 1 0 0,1 1 0 0 0,-1-1-1 0 0,0 1 1 0 0,1-1 0 0 0,-1 0 0 0 0,0 1-1 0 0,0-1 1 0 0,1 1 0 0 0,-1-1-1 0 0,0 1 1 0 0,0-1 0 0 0,0 1 0 0 0,0-1-1 0 0,1 1 1 0 0,-1-1 0 0 0,0 1-1 0 0,0-1 1 0 0,0 1 0 0 0,0-1-1 0 0,0 1 1 0 0,0-1 0 0 0,-1 1 0 0 0,1 0 2 0 0,1 5-49 0 0,3 5 20 0 0,-3-8-8 0 0,1 0-36 0 0,1 0-120 0 0,-2-1 48 0 0,1-1-39 0 0,-1 0-224 0 0,0 0-110 0 0,-1-1 69 0 0,0 1-42 0 0,0-1-579 0 0,0 0-457 0 0,0 0-868 0 0</inkml:trace>
  <inkml:trace contextRef="#ctx0" brushRef="#br0" timeOffset="1">672 0 6296 0 0,'0'0'184'0'0,"0"3"-6"0"0,-1 1-135 0 0,1-4-39 0 0,14 25-13 0 0,-8-14 33 0 0,-1 1 47 0 0,0-1 40 0 0,0 1 37 0 0,3 8 168 0 0,-1-1 65 0 0,14 48 1041 0 0,-13-38-871 0 0,-4-14-315 0 0,0-1-42 0 0,-1 1-49 0 0,1 0-58 0 0,-2 5 206 0 0,-2-7-51 0 0,1-5-75 0 0,1 1 45 0 0,-1-6-172 0 0,2 5 119 0 0,0 0 0 0 0,-1 0 1 0 0,0 0-1 0 0,-1 0 0 0 0,1 8-159 0 0,0-1 277 0 0,3-5-54 0 0,1 2 1 0 0,-4-3-127 0 0,-1 1 36 0 0,-1-7-73 0 0,0 0-1 0 0,-1 0 0 0 0,1 0 1 0 0,-1 0-1 0 0,1 0 0 0 0,-1-1 1 0 0,0 1-1 0 0,0 0 0 0 0,-1 1-59 0 0,-5 6 204 0 0,6-8-60 0 0,0-1-32 0 0,0 3 30 0 0,0 0-73 0 0,2 1-40 0 0,0-3 47 0 0,-1 1-54 0 0,0-1 53 0 0,1 3 190 0 0,0-2 166 0 0,-3-4-29 0 0,1-2-260 0 0,-2-3-66 0 0,-1-2-86 0 0,-2-2-104 0 0,3-5 181 0 0,3-7-41 0 0,1 13-14 0 0,1-23 59 0 0,5-4-30 0 0,-3 22-13 0 0,-3 8-24 0 0,0 1-1 0 0,-1-1 1 0 0,1 0-1 0 0,-1-3-3 0 0,0 3 0 0 0,0 1 0 0 0,0-1 0 0 0,1 0 0 0 0,0-3 0 0 0,3-1 0 0 0,-1 1 0 0 0,1 0 0 0 0,0 0 0 0 0,1 0 0 0 0,5-6 0 0 0,-8 11-1 0 0,0 0 1 0 0,0 0 0 0 0,0 0 0 0 0,0-1 0 0 0,-1 1 0 0 0,2-4 0 0 0,3-9-17 0 0,6 0-32 0 0,4-5 20 0 0,-15 20 26 0 0,1 0 0 0 0,-1 0 1 0 0,0 0-1 0 0,1 0 0 0 0,-1 0 1 0 0,1 0-1 0 0,-1 1 0 0 0,1-1 1 0 0,0 1-1 0 0,0-1 0 0 0,0 1 1 0 0,-1-1-1 0 0,2 1 0 0 0,-1 0 1 0 0,0 0-1 0 0,0 0 0 0 0,0 0 1 0 0,1 0 2 0 0,17-10-7 0 0,-17 9 3 0 0,0 0-1 0 0,0 0 1 0 0,0 0 0 0 0,0 0 0 0 0,0 1-1 0 0,0 0 1 0 0,0-1 0 0 0,1 1 0 0 0,-1 0 0 0 0,0 0-1 0 0,1 1 1 0 0,-1-1 4 0 0,3 1 34 0 0,0 1 0 0 0,0-1 0 0 0,0 1 0 0 0,5 1-34 0 0,-7-1 7 0 0,-1 0 0 0 0,1 1 0 0 0,-1-1 0 0 0,1 1 0 0 0,-1 0 0 0 0,3 1-7 0 0,11 7-45 0 0,3 1-80 0 0,-12-4 84 0 0,0 0 0 0 0,0 0-1 0 0,0 0 1 0 0,-1 1 0 0 0,2 3 41 0 0,14 20-49 0 0,-1 1 66 0 0,26 42-17 0 0,-46-70 0 0 0,1-1 0 0 0,-1 1 0 0 0,-1 0 0 0 0,1 0 1 0 0,0 0-1 0 0,-1 0 0 0 0,0 0 0 0 0,0 0 0 0 0,3 9 9 0 0,8 12 82 0 0,2 3 65 0 0,-13-24-198 0 0,0 0 45 0 0,1 17 198 0 0,-3-13-212 0 0,1 0-101 0 0,0-3-10 0 0,0-1-49 0 0,0 1-57 0 0,0 0-63 0 0,0-4 57 0 0,0 0-38 0 0,0 2-372 0 0,0-1 87 0 0,1 0-53 0 0,1 3-720 0 0,2 1-570 0 0,5 3-1083 0 0,-9-9 2981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36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6832 0 0,'0'0'200'0'0,"0"0"-52"0"0,0 0-12 0 0,0 0 44 0 0,0 0 150 0 0,0 0 278 0 0,0 0 22 0 0,0 0 6 0 0,0 0 17 0 0,0 0 10 0 0,0 0 1 0 0,0 3-36 0 0,0 1-421 0 0,0 2 62 0 0,0-3 137 0 0,0 0-12 0 0,-1-3-373 0 0,2 1 1 0 0,-1-1 0 0 0,0 1-1 0 0,0 0 1 0 0,0-1 0 0 0,0 1-1 0 0,0-1 1 0 0,0 1 0 0 0,1 0-1 0 0,-1-1 1 0 0,0 1 0 0 0,0-1-1 0 0,1 1 1 0 0,-1-1 0 0 0,0 1-1 0 0,1-1 1 0 0,-1 0 0 0 0,0 1-1 0 0,1-1 1 0 0,-1 1 0 0 0,1-1-1 0 0,-1 0 1 0 0,1 1 0 0 0,0-1-22 0 0,-1 1 20 0 0,1-1 0 0 0,0 1 0 0 0,-1-1 0 0 0,1 1 0 0 0,-1-1 0 0 0,1 1 0 0 0,-1-1 0 0 0,1 1 1 0 0,-1-1-1 0 0,1 1 0 0 0,-1 0 0 0 0,1-1 0 0 0,-1 1 0 0 0,0 0 0 0 0,0-1 0 0 0,1 1 0 0 0,-1 0 0 0 0,0 0 1 0 0,0-1-1 0 0,0 1 0 0 0,0 0 0 0 0,1 0 0 0 0,-1-1 0 0 0,0 1 0 0 0,-1 0-20 0 0,1 6 149 0 0,1 9 402 0 0,0-11-448 0 0,0-1-107 0 0,4 4 91 0 0,-4-7-69 0 0,0 1 1 0 0,0-1-1 0 0,0 1 1 0 0,0-1-1 0 0,-1 1 1 0 0,1-1 0 0 0,-1 1-1 0 0,1 0 1 0 0,-1-1-1 0 0,1 1 1 0 0,-1 0-1 0 0,0-1 1 0 0,0 1 0 0 0,0 0-19 0 0,0 0 16 0 0,1-1 1 0 0,-1 1 0 0 0,0-1 0 0 0,0 1 0 0 0,1-1 0 0 0,-1 1 0 0 0,1 0 0 0 0,-1-1-1 0 0,1 1 1 0 0,0-1 0 0 0,-1 0 0 0 0,1 1 0 0 0,0-1-17 0 0,6 13 99 0 0,-6 3-4 0 0,-1-4-19 0 0,4 4 43 0 0,-1-6-62 0 0,3 9 48 0 0,1-5 36 0 0,3 7 41 0 0,0 13 2 0 0,-5-16-79 0 0,2 3 40 0 0,-5-15-113 0 0,1-1 3 0 0,-1 1-1 0 0,0 0 0 0 0,-1-1 1 0 0,0 1-1 0 0,0 0 0 0 0,0 0 0 0 0,-1 3-34 0 0,1 3 63 0 0,1 0-1 0 0,0 1 1 0 0,0-2-1 0 0,4 10-62 0 0,-5-19 14 0 0,0 3 20 0 0,0 0-1 0 0,-1 0 0 0 0,0 0 0 0 0,0 3-33 0 0,3 22 123 0 0,-2-27-109 0 0,2 9 55 0 0,0 0 0 0 0,0 0 0 0 0,-1 0 0 0 0,-1 8-69 0 0,-1-2 86 0 0,0-11-37 0 0,-1-1 1 0 0,2 1 0 0 0,-1-1 0 0 0,1 0-1 0 0,1 4-49 0 0,4 4 83 0 0,0 3 27 0 0,-5 0 16 0 0,-1-6-63 0 0,-1 12 89 0 0,1-20-109 0 0,0 0 0 0 0,0 0 0 0 0,1 0 0 0 0,0 0-1 0 0,1 3-42 0 0,3 6 60 0 0,1 6 39 0 0,-4-1 19 0 0,-2 10 87 0 0,-2-28-387 0 0,0 0 65 0 0,0 0 60 0 0,-3-2 35 0 0,3 1-36 0 0,2 0-26 0 0,-1 0-51 0 0,0-1-62 0 0,1 1-76 0 0,0-2-87 0 0,-1 1-98 0 0,1-1-112 0 0,0 0-121 0 0,0-10-870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368 146 5136 0 0,'0'0'149'0'0,"0"-3"-7"0"0,0-4-95 0 0,0 3 25 0 0,0 2 76 0 0,0 2 171 0 0,0-3 294 0 0,0-4-29 0 0,0-1-40 0 0,0-7 443 0 0,0-3 65 0 0,0-9 387 0 0,0 27-1432 0 0,0 0 0 0 0,0 0 0 0 0,0 0 0 0 0,0 0 0 0 0,0 0 1 0 0,0 0-1 0 0,0 0 0 0 0,0 0 0 0 0,0 0 0 0 0,0 0 0 0 0,0-1 1 0 0,0 1-1 0 0,0 0 0 0 0,0 0 0 0 0,0 0 0 0 0,0 0 0 0 0,0 0 0 0 0,0 0 1 0 0,0 0-1 0 0,0 0 0 0 0,0 0 0 0 0,0 0 0 0 0,0 0 0 0 0,0-1 1 0 0,0 1-1 0 0,0 0 0 0 0,0 0 0 0 0,0 0 0 0 0,0 0 0 0 0,0 0 1 0 0,0 0-1 0 0,0 0 0 0 0,-1 0 0 0 0,1 0 0 0 0,0 0 0 0 0,0 0 0 0 0,0 0 1 0 0,0 0-1 0 0,0 0 0 0 0,0 0 0 0 0,0 0 0 0 0,0 0 0 0 0,0 0 1 0 0,0 0-1 0 0,-1 0 0 0 0,1 0 0 0 0,0 0 0 0 0,0 0 0 0 0,0 0 1 0 0,0 0-1 0 0,0 0 0 0 0,0 0 0 0 0,0 0 0 0 0,0 0 0 0 0,0 0 1 0 0,0 0-1 0 0,-1 0-7 0 0,1 0 12 0 0,0 0 1 0 0,-1 0-1 0 0,1 0 1 0 0,-1 0-1 0 0,1 0 1 0 0,-1 0-1 0 0,1 0 1 0 0,0 0-1 0 0,-1 0 1 0 0,1 0-1 0 0,-1-1 1 0 0,1 1-1 0 0,0 0 1 0 0,-1 0-1 0 0,1 0 1 0 0,-1 0-1 0 0,1-1 1 0 0,0 1-1 0 0,-1 0 1 0 0,1-1-1 0 0,0 1 1 0 0,-1 0-1 0 0,1 0 1 0 0,0-1-1 0 0,0 1 1 0 0,-1 0 0 0 0,1-1-1 0 0,0 1 1 0 0,0-1-1 0 0,0 1 1 0 0,-1-1-13 0 0,-4-6 178 0 0,-5 2 72 0 0,5-2-78 0 0,5 7-162 0 0,0-1 0 0 0,-1 1 0 0 0,1 0 1 0 0,0-1-1 0 0,0 1 0 0 0,0 0 0 0 0,-1-1 0 0 0,1 1 1 0 0,0 0-1 0 0,-1-1 0 0 0,1 1 0 0 0,0 0 0 0 0,-1 0 0 0 0,1-1 1 0 0,0 1-1 0 0,-1 0 0 0 0,1 0 0 0 0,0-1 0 0 0,-1 1 1 0 0,1 0-1 0 0,-1 0 0 0 0,1 0 0 0 0,-1 0 0 0 0,1 0 0 0 0,0 0 1 0 0,-1 0-1 0 0,1 0 0 0 0,-1 0 0 0 0,1 0 0 0 0,-1 0 1 0 0,1 0-11 0 0,-6-3 240 0 0,-4-7 0 0 0,6 7-42 0 0,1 2-91 0 0,-1 1-57 0 0,-1 0-33 0 0,2 1 40 0 0,-8-1 157 0 0,1 0-47 0 0,-21 0 247 0 0,17 0-202 0 0,13 0-211 0 0,1 0 0 0 0,-1 0 1 0 0,1 0-1 0 0,-1 0 1 0 0,1 0-1 0 0,0 0 0 0 0,-1 0 1 0 0,1 0-1 0 0,-1 0 0 0 0,1 0 1 0 0,0 0-1 0 0,-1 0 1 0 0,1 1-1 0 0,-1-1 0 0 0,1 0 1 0 0,0 0-1 0 0,-1 0 1 0 0,1 1-1 0 0,0-1 0 0 0,-1 0 1 0 0,1 0-1 0 0,0 1 1 0 0,-1-1-1 0 0,1 0 0 0 0,0 1 1 0 0,0-1-1 0 0,-1 1 1 0 0,1-1-1 0 0,0 0 0 0 0,0 1 1 0 0,-1-1-2 0 0,-3 7 30 0 0,-7-1-19 0 0,6 4-1 0 0,1-8 4 0 0,1-1 1 0 0,-6 15 10 0 0,-5 9-25 0 0,14-24 0 0 0,0 5 0 0 0,0-6 0 0 0,1 1 0 0 0,-1 0 0 0 0,0 0 0 0 0,-1-1 0 0 0,1 1 0 0 0,0 0 0 0 0,0-1 0 0 0,0 1 0 0 0,0 0 0 0 0,0-1 0 0 0,-1 1 0 0 0,1 0 0 0 0,0-1 0 0 0,-1 1 0 0 0,1-1 0 0 0,0 1 0 0 0,-1 0 0 0 0,1-1 0 0 0,-1 1 0 0 0,1-1 0 0 0,-1 1 0 0 0,1-1 0 0 0,-1 0 0 0 0,1 1 0 0 0,-1-1 0 0 0,0 1 0 0 0,1-1 0 0 0,-1 0 0 0 0,1 1 0 0 0,-1-1 0 0 0,1 1 0 0 0,-1-1 0 0 0,1 1 0 0 0,-1-1 0 0 0,1 1 0 0 0,-1-1 0 0 0,1 1 0 0 0,0 0 0 0 0,-1-1 0 0 0,1 1 0 0 0,0-1 0 0 0,-1 1 0 0 0,1 0 0 0 0,0-1 0 0 0,0 1 0 0 0,0 0 0 0 0,-1-1 0 0 0,1 1 0 0 0,0 0 0 0 0,0-1 0 0 0,0 1 0 0 0,0 0 0 0 0,0 0 0 0 0,0 111 0 0 0,0-110 0 0 0,0 0 0 0 0,1 1 0 0 0,-1-1 0 0 0,0 1 0 0 0,1-1 0 0 0,-1 1 0 0 0,1-1 0 0 0,0 0 0 0 0,0 1 0 0 0,0-1 0 0 0,0 0 0 0 0,0 1 0 0 0,0-1 0 0 0,1 1 0 0 0,-1-1 0 0 0,0 1 0 0 0,0-1 0 0 0,-1 1 0 0 0,1 0 0 0 0,0 0 0 0 0,-1-1 0 0 0,0 1 0 0 0,0 0 0 0 0,1 0 0 0 0,-2 0 0 0 0,1 9 0 0 0,0-5 3 0 0,0 0-1 0 0,0 0 1 0 0,0 0-1 0 0,1 0 1 0 0,1 5-3 0 0,4 3 37 0 0,-5-12-32 0 0,0 1 0 0 0,1-1-1 0 0,-1 1 1 0 0,-1-1 0 0 0,1 1 0 0 0,0-1-1 0 0,-1 1 1 0 0,0-1 0 0 0,0 1-5 0 0,1 3 11 0 0,-1 0 1 0 0,1 0-1 0 0,1 0 1 0 0,-1-1-1 0 0,1 1 1 0 0,0 0-12 0 0,3 9 19 0 0,0 16 85 0 0,0-15-46 0 0,-3-11-31 0 0,0 1 0 0 0,-1 0 0 0 0,0-1-1 0 0,0 1 1 0 0,0 0 0 0 0,-1 0-27 0 0,1 0 25 0 0,-1 0 0 0 0,1 0 0 0 0,0-1 1 0 0,1 1-1 0 0,0 0 0 0 0,0-1-25 0 0,3 11 49 0 0,0 12 47 0 0,1-13-32 0 0,-5-13-49 0 0,0 0-1 0 0,1 1 0 0 0,-1-1 0 0 0,-1 1 0 0 0,1-1 0 0 0,0 1 0 0 0,-1-1 0 0 0,0 1 1 0 0,0 0-15 0 0,0 39 154 0 0,0 17 71 0 0,0-29-109 0 0,0 8 36 0 0,0-34-72 0 0,0 6-77 0 0,0-9-79 0 0,0-2-53 0 0,0 0 43 0 0,0 0-69 0 0,0 0-84 0 0,0 0 71 0 0,0 0-39 0 0,0 0-40 0 0,0 0-40 0 0,0 0-389 0 0,0 0 92 0 0,0 0-53 0 0,0 0-753 0 0,0 0-594 0 0,0 0-1129 0 0</inkml:trace>
  <inkml:trace contextRef="#ctx0" brushRef="#br0" timeOffset="1">1 481 6704 0 0,'0'0'149'0'0,"0"0"23"0"0,0 0 12 0 0,2 0-25 0 0,21 0-69 0 0,-8 0 69 0 0,-8 0 7 0 0,-1 0 61 0 0,-1 0 20 0 0,1 0 58 0 0,2 0 67 0 0,2 0 74 0 0,1 0-305 0 0,3 1 109 0 0,0-1 48 0 0,24 1 465 0 0,-25-1-523 0 0,-3-1-73 0 0,-1 0-42 0 0,-2 0-52 0 0,0-1-62 0 0,5-4 148 0 0,-10 5-135 0 0,-1 0 0 0 0,1 1 0 0 0,-1-1 0 0 0,1 0 0 0 0,-1 0 0 0 0,1 1 0 0 0,0-1 0 0 0,-1 1 0 0 0,1 0 0 0 0,0-1 0 0 0,0 1 1 0 0,-1 0-1 0 0,1 0 0 0 0,0 0-24 0 0,57 0 318 0 0,-42-1-204 0 0,1-6-24 0 0,-3 2-43 0 0,17 0-24 0 0,-15 0-17 0 0,-11 3 2 0 0,1 0-1 0 0,0 0 1 0 0,-1 1 0 0 0,1 0 0 0 0,0 1 0 0 0,0-1-8 0 0,134 1 155 0 0,-104 0-139 0 0,-31 1-15 0 0,0-1 0 0 0,-1 1 0 0 0,1 1 0 0 0,-1-1 0 0 0,4 2-1 0 0,-3-1-5 0 0,-1 0-1 0 0,1-1 1 0 0,0 0 0 0 0,-1 0-1 0 0,5 0 6 0 0,-8-1-16 0 0,0 0-1 0 0,0 0 0 0 0,0 1 1 0 0,0-1-1 0 0,0 0 1 0 0,0 1-1 0 0,-1-1 0 0 0,1 1 1 0 0,0 0-1 0 0,0 0 1 0 0,0 0-1 0 0,-1 0 0 0 0,3 1 17 0 0,5 3-134 0 0,4-3-46 0 0,-3-2 63 0 0,-2 1-49 0 0,-6-1 90 0 0,0 1 0 0 0,0-1 0 0 0,0 0 1 0 0,0 1-1 0 0,0 0 0 0 0,0-1 0 0 0,0 1 0 0 0,0 0 1 0 0,1 1 75 0 0,4 3-254 0 0,-5-2-279 0 0,-2-3 11 0 0,0 3 61 0 0,0 7 21 0 0,0-7 7 0 0,0-3 184 0 0,0 0 115 0 0,0 0 42 0 0,0 0 8 0 0,0 0-3 0 0,0 0 21 0 0,0 0 2 0 0,0 3 32 0 0,0 7 125 0 0,0-7 22 0 0,0-3-3 0 0,-2 3 9 0 0,-9 7 40 0 0,8-7 21 0 0,3-3 2 0 0,0 0 6 0 0,-2 3 28 0 0,-9 7 7 0 0,8-7 6 0 0,3-3-1 0 0,-2 3-4 0 0,-9 10-2 0 0,6 0 0 0 0,-6-7-6 0 0,6 2-63 0 0,-4 9 11 0 0,7-13-113 0 0,-5 11 122 0 0,0-2-39 0 0,5-9-98 0 0,2-3-21 0 0,-1 1-1 0 0,1-1 1 0 0,-1 0 0 0 0,1 1-1 0 0,0-1 1 0 0,-1 1 0 0 0,1-1-1 0 0,0 0 1 0 0,0 1 0 0 0,0 0-17 0 0,-2 16 156 0 0,-3-7-91 0 0,-2 8 47 0 0,6-1 20 0 0,0 1-58 0 0,1 28 103 0 0,3-22-117 0 0,3-9-49 0 0,-5-13-11 0 0,1 0 0 0 0,-1 1 0 0 0,0-1 0 0 0,0 0 0 0 0,-1 1 0 0 0,1-1 1 0 0,-1 1-1 0 0,1 1 0 0 0,-1-3 1 0 0,0 0 1 0 0,0 0-1 0 0,0 1 1 0 0,1-1-1 0 0,-1 0 1 0 0,1 0 0 0 0,0 0-1 0 0,0 0 1 0 0,0 0-1 0 0,0 0 1 0 0,0 0-1 0 0,0 0 1 0 0,0 0-1 0 0,1 0-1 0 0,21 22 35 0 0,-10-13-27 0 0,-9-8-6 0 0,-1 0 0 0 0,1 0 0 0 0,-1 0 0 0 0,1-1 0 0 0,0 1 0 0 0,0-1 0 0 0,0 0 0 0 0,0-1 0 0 0,0 1 0 0 0,0-1 0 0 0,0 1 0 0 0,5 0-2 0 0,5 0 17 0 0,0-1-1 0 0,0 0 0 0 0,8-2-16 0 0,-13 1 7 0 0,-7 0-2 0 0,0 0 1 0 0,-1 0 0 0 0,1 0 0 0 0,0-1 0 0 0,-1 1 0 0 0,1-1-1 0 0,0 1 1 0 0,-1-1 0 0 0,1 1 0 0 0,-1-1 0 0 0,1 0 0 0 0,-1 0-1 0 0,1 0 1 0 0,-1 0-6 0 0,7-4 15 0 0,-1 2 23 0 0,-4 2-18 0 0,0-1 0 0 0,0 1 0 0 0,0 0 0 0 0,-1-1 0 0 0,1 0 0 0 0,-1 1 0 0 0,1-1-1 0 0,-1 0 1 0 0,0 0 0 0 0,1 0 0 0 0,-1-1 0 0 0,0 1 0 0 0,0-1 0 0 0,-1 1 0 0 0,1-2-20 0 0,4-8 102 0 0,-2 1-38 0 0,5-11 45 0 0,-3 12 3 0 0,0-1 0 0 0,-1 0 0 0 0,0 0 1 0 0,0-3-113 0 0,8-25 246 0 0,-8 23-153 0 0,-1-1 37 0 0,-4-4-15 0 0,-1 11-56 0 0,1-2 32 0 0,0 1-34 0 0,0-13 24 0 0,0 21-71 0 0,0 1 0 0 0,-1-1 0 0 0,1 1 0 0 0,0-1 1 0 0,-1 1-1 0 0,0-1 0 0 0,0 1 0 0 0,0 0 0 0 0,0-1-10 0 0,-11-17 57 0 0,1 1-21 0 0,-1-8 16 0 0,8 19-27 0 0,1 3-19 0 0,3 4-3 0 0,0 1-1 0 0,0-1 1 0 0,-1 0-1 0 0,1 1 1 0 0,0-1 0 0 0,-1 1-1 0 0,1-1 1 0 0,-1 0 0 0 0,1 1-1 0 0,0-1 1 0 0,-1 1 0 0 0,1-1-1 0 0,-1 1 1 0 0,0-1 0 0 0,1 1-1 0 0,-1 0 1 0 0,1-1 0 0 0,-1 1-1 0 0,0 0 1 0 0,1-1 0 0 0,-1 1-1 0 0,0 0-2 0 0,-4-3 16 0 0,-1 1-2 0 0,-6-5-40 0 0,7 5-4 0 0,0-1 0 0 0,1 0 0 0 0,-1 0 1 0 0,1 0-1 0 0,-3-3 30 0 0,6 5-12 0 0,-1-1 1 0 0,1 1-1 0 0,-1-1 1 0 0,1 1-1 0 0,-1 0 0 0 0,0 0 1 0 0,0 0-1 0 0,1 0 1 0 0,-1 0-1 0 0,0 0 0 0 0,0 0 1 0 0,0 1-1 0 0,0-1 1 0 0,0 1-1 0 0,0-1 12 0 0,-9 1-99 0 0,-1 0-54 0 0,-3 0-64 0 0,-3-2 15 0 0,-1-4-73 0 0,-1 1-74 0 0,2 2-66 0 0,-17 3-934 0 0,20 0 661 0 0</inkml:trace>
  <inkml:trace contextRef="#ctx0" brushRef="#br0" timeOffset="2">1007 433 7424 0 0,'0'0'166'0'0,"0"0"29"0"0,0 0 12 0 0,0 3-34 0 0,0 5-136 0 0,-1 15-42 0 0,2-15 33 0 0,2-2 37 0 0,1 2 110 0 0,-1-3-8 0 0,0 1 38 0 0,-1 1 36 0 0,2 2 34 0 0,17 36 647 0 0,-9-21-492 0 0,-3-3-59 0 0,-6-11-142 0 0,0-2-56 0 0,0 2 19 0 0,7 10 138 0 0,0-1 51 0 0,-5-3-92 0 0,-1-3-98 0 0,2 3 127 0 0,-1-7-105 0 0,0 3 43 0 0,-3-6-180 0 0,1 6 89 0 0,1 1 36 0 0,-1 2 36 0 0,-2 1 34 0 0,-2-2-55 0 0,1-5-8 0 0,0-4-58 0 0,0-1 38 0 0,0 0 44 0 0,0 1 52 0 0,0-2 58 0 0,1 1 63 0 0,-4-7-285 0 0,-7-10 3 0 0,4-1 12 0 0,2 12-83 0 0,-2-4 38 0 0,5 4-69 0 0,0-1 0 0 0,1 1-1 0 0,-1-1 1 0 0,1 1-1 0 0,0-1 1 0 0,0 1-1 0 0,0-2-20 0 0,-3-7 142 0 0,-6-13-7 0 0,6 8-26 0 0,2-5 33 0 0,0 11-94 0 0,1-10 18 0 0,4 2-52 0 0,-2 9-14 0 0,3-4 0 0 0,0-1 0 0 0,0 1 0 0 0,7-12 0 0 0,36-45 0 0 0,-43 63 0 0 0,0 1 0 0 0,1-1 0 0 0,0 1 0 0 0,0 0 0 0 0,0 0 0 0 0,1 0 0 0 0,0 1 0 0 0,0 0 0 0 0,4-2 0 0 0,17-9 0 0 0,28-13 0 0 0,-25 14 0 0 0,-1-2 0 0 0,1-2 0 0 0,-22 14 0 0 0,-1 0 0 0 0,1 0 0 0 0,0 1 0 0 0,0 0 0 0 0,8-2 0 0 0,-5 3-8 0 0,10-3 15 0 0,-14 2-55 0 0,1-2-52 0 0,-5 4 63 0 0,0 0-53 0 0,0 0-45 0 0,1 0-39 0 0,5-2-233 0 0,18-7-956 0 0,-17 8 853 0 0,-7 1 312 0 0,0 1 46 0 0,15-2-1032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7344 0 0,'0'0'165'0'0,"3"3"22"0"0,0 0-130 0 0,-1-1-27 0 0,0 5 50 0 0,2 0 2 0 0,1 3 41 0 0,0-1-85 0 0,3 6-47 0 0,1 0 38 0 0,-5-6 75 0 0,-1-3 103 0 0,-3 0 45 0 0,0 6 349 0 0,0-10-480 0 0,0 0 1 0 0,0 0-1 0 0,0 0 0 0 0,0 0 0 0 0,0 0 0 0 0,0 0 1 0 0,0-1-1 0 0,1 1 0 0 0,-1 0 0 0 0,1 0 1 0 0,0 1-122 0 0,2 4 325 0 0,0-1-68 0 0,0 3 66 0 0,1 13 270 0 0,-4-13-350 0 0,0 2 77 0 0,0 0 113 0 0,0 0-68 0 0,0 8 136 0 0,0 12 200 0 0,0-18-373 0 0,0-1 62 0 0,0 0 87 0 0,0-9-157 0 0,0-3 5 0 0,0 2 21 0 0,0 9 6 0 0,0-8 0 0 0,0-3-32 0 0,0 0-133 0 0,-3 0-54 0 0,3 0-127 0 0,-1 0 0 0 0,1 0 0 0 0,-1 0 0 0 0,1 0 0 0 0,-1 0-1 0 0,1 0 1 0 0,-1 0 0 0 0,1 0 0 0 0,-1-1 0 0 0,1 1 0 0 0,0 0 0 0 0,-1 0-1 0 0,1 0 1 0 0,-1-1 0 0 0,1 1 0 0 0,-1 0 0 0 0,1 0 0 0 0,-1-1-1 0 0,1 1 1 0 0,0 0 0 0 0,-1-1 0 0 0,1 1 0 0 0,0 0 0 0 0,-1-1-1 0 0,1 1 1 0 0,0-1 0 0 0,-1 1 0 0 0,1 0 0 0 0,0-1 0 0 0,0 1 0 0 0,0-1-1 0 0,-1 1 1 0 0,1-1 0 0 0,0 1 0 0 0,0-1 0 0 0,0 1 0 0 0,0-1-1 0 0,0 1 1 0 0,0-1 0 0 0,0 1 0 0 0,0-1 0 0 0,0 0-6 0 0,-3-4 106 0 0,-7-6-2 0 0,7 6 0 0 0,2-3-41 0 0,-5-3-24 0 0,5 9-34 0 0,0 0-1 0 0,0 1 1 0 0,0-1 0 0 0,0 0 0 0 0,0 0 0 0 0,1 0 0 0 0,-1 0-1 0 0,0 0 1 0 0,1 0 0 0 0,0 0 0 0 0,-1-1 0 0 0,1 1-1 0 0,0-1-4 0 0,-1-9 6 0 0,1 7 3 0 0,-1-1 0 0 0,1 0 0 0 0,0 0-1 0 0,1 1 1 0 0,-1-1 0 0 0,1 0 0 0 0,0 1-1 0 0,1-2-8 0 0,2-4 0 0 0,-2 8 0 0 0,-1 0 0 0 0,0 0 0 0 0,1 0 0 0 0,-2 0 0 0 0,1 0 0 0 0,0-1 0 0 0,-1 1 0 0 0,1 0 0 0 0,-1-3 0 0 0,0 4 0 0 0,0 1 0 0 0,1-1 0 0 0,-1 0 0 0 0,0 1 0 0 0,1-1 0 0 0,-1 0 0 0 0,1 1 0 0 0,-1-1 0 0 0,1 1 0 0 0,0-1 0 0 0,0 1 0 0 0,-1-1 0 0 0,1 1 0 0 0,1-1 0 0 0,2-6 0 0 0,1-2 0 0 0,-4 7 0 0 0,0 1 0 0 0,0 0 0 0 0,1-1 0 0 0,-1 1 0 0 0,0 0 0 0 0,1 0 0 0 0,0 0 0 0 0,-1 0 0 0 0,1 0 0 0 0,0-1 1 0 0,1 1-1 0 0,-1-1 0 0 0,-1 0 0 0 0,1 0 0 0 0,0 0 0 0 0,0-2 0 0 0,-1 4-1 0 0,-1-1 0 0 0,1 0 0 0 0,0 0 0 0 0,0 0 0 0 0,1 0 0 0 0,-1 1 0 0 0,0-1 0 0 0,0 0 0 0 0,1 1 0 0 0,-1-1 0 0 0,1 1 0 0 0,0 0 0 0 0,0-1 1 0 0,18-7-51 0 0,-15 7 32 0 0,1 0 0 0 0,-2 0 0 0 0,1-1 0 0 0,0 0 0 0 0,0 0 0 0 0,-1 0-1 0 0,1 0 1 0 0,0-2 19 0 0,-3 3-9 0 0,-1 1-1 0 0,1-1 1 0 0,0 0-1 0 0,0 1 0 0 0,0-1 1 0 0,0 1-1 0 0,2-1 10 0 0,11-1-75 0 0,-13 3 51 0 0,1 0 1 0 0,-1 0 0 0 0,0-1-1 0 0,1 1 1 0 0,-1-1 0 0 0,0 0-1 0 0,0 1 1 0 0,0-1-1 0 0,1 0 1 0 0,-1 0 0 0 0,1-1 23 0 0,20-8-209 0 0,-16 7 178 0 0,4-1-56 0 0,2 1-62 0 0,2 0-79 0 0,2 2-94 0 0,-13 1 210 0 0,5 0-11 0 0,-5 0 17 0 0,0 0-86 0 0,-2 0 48 0 0,0 0-40 0 0,1 0-72 0 0,-1 0-64 0 0,0 0-68 0 0,1 0-78 0 0,0 0-84 0 0,-1 0-92 0 0,1 0-98 0 0,0 0-106 0 0,3 0-1218 0 0,4 0-1169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479 80 6240 0 0,'0'0'182'0'0,"0"0"-49"0"0,0 0-12 0 0,0 0 37 0 0,0 0 128 0 0,0-2 236 0 0,0-9 20 0 0,0 8 15 0 0,-2 3 56 0 0,1 0-571 0 0,0 0 0 0 0,1 0 0 0 0,-1 0 0 0 0,0 0 0 0 0,1 0 0 0 0,-1 0 0 0 0,0-1 0 0 0,1 1 0 0 0,-1 0 0 0 0,1 0 0 0 0,-1-1 0 0 0,0 1 0 0 0,1-1 0 0 0,-1 1 0 0 0,1 0-1 0 0,-1-1 1 0 0,1 1 0 0 0,-1-1 0 0 0,1 1 0 0 0,0-1 0 0 0,-1 1 0 0 0,1-1 0 0 0,-1 0-42 0 0,1 1 40 0 0,0-1 1 0 0,-1 1-1 0 0,1-1 1 0 0,-1 1-1 0 0,1-1 0 0 0,0 1 1 0 0,-1-1-1 0 0,1 1 0 0 0,-1-1 1 0 0,0 1-1 0 0,1 0 1 0 0,-1-1-1 0 0,1 1 0 0 0,-1 0 1 0 0,0-1-1 0 0,1 1 0 0 0,-1 0 1 0 0,1 0-1 0 0,-1 0 1 0 0,0 0-1 0 0,1-1 0 0 0,-1 1 1 0 0,0 0-41 0 0,-1 0 237 0 0,1-2-36 0 0,1 1-188 0 0,1 1-1 0 0,-1-1 1 0 0,0 1-1 0 0,0 0 1 0 0,0-1-1 0 0,0 1 1 0 0,0-1-1 0 0,0 1 1 0 0,0 0-1 0 0,0-1 1 0 0,-1 1-1 0 0,1-1 1 0 0,0 1-1 0 0,0-1 0 0 0,0 1 1 0 0,0 0-1 0 0,-1-1 1 0 0,1 1-1 0 0,0 0 1 0 0,0-1-1 0 0,0 1 1 0 0,-1 0-1 0 0,1-1 1 0 0,0 1-1 0 0,-1 0 1 0 0,1-1-1 0 0,0 1 1 0 0,-1 0-1 0 0,1 0 1 0 0,0 0-1 0 0,-1-1 1 0 0,1 1-1 0 0,-1 0 1 0 0,1 0-1 0 0,0 0 0 0 0,-1 0 1 0 0,1 0-1 0 0,-1 0 1 0 0,1-1-1 0 0,0 1 1 0 0,-1 0-1 0 0,1 0 1 0 0,-1 0-1 0 0,1 0 1 0 0,-1 1-1 0 0,1-1 1 0 0,0 0-1 0 0,-1 0 1 0 0,1 0-13 0 0,-1 0 24 0 0,0 0-1 0 0,0 0 1 0 0,0 0 0 0 0,0 0 0 0 0,0 0 0 0 0,1 0-1 0 0,-1 0 1 0 0,0 0 0 0 0,0 0 0 0 0,0 0 0 0 0,0-1 0 0 0,1 1-1 0 0,-1 0 1 0 0,0-1 0 0 0,0 1 0 0 0,1 0 0 0 0,-1-1-1 0 0,0 1 1 0 0,0-1-24 0 0,-3-6 245 0 0,3 7-228 0 0,1-1-1 0 0,0 1 1 0 0,0-1 0 0 0,-1 1-1 0 0,1-1 1 0 0,0 1 0 0 0,-1 0-1 0 0,1-1 1 0 0,0 1-1 0 0,-1 0 1 0 0,1-1 0 0 0,0 1-1 0 0,-1 0 1 0 0,1-1 0 0 0,-1 1-1 0 0,1 0 1 0 0,-1 0 0 0 0,1 0-1 0 0,-1-1 1 0 0,1 1 0 0 0,-1 0-1 0 0,1 0 1 0 0,-1 0-1 0 0,1 0 1 0 0,-1 0 0 0 0,1 0-1 0 0,-1 0 1 0 0,1 0 0 0 0,-1 0-1 0 0,1 0 1 0 0,-1 0 0 0 0,0 0-17 0 0,-10-1 280 0 0,-1-6 39 0 0,-1 1-33 0 0,2 4-63 0 0,-28 2 472 0 0,26 0-489 0 0,1 0-34 0 0,10 0-152 0 0,0 1-1 0 0,1-1 1 0 0,-1 0 0 0 0,1 0 0 0 0,-1 1 0 0 0,1-1 0 0 0,-1 1-1 0 0,0-1 1 0 0,1 1 0 0 0,0 0 0 0 0,-1-1 0 0 0,1 1-1 0 0,-1 0-19 0 0,-11 6 122 0 0,-4-6-12 0 0,15-1-91 0 0,-1 0 0 0 0,1 0 1 0 0,-1 0-1 0 0,1 0 0 0 0,0 0 0 0 0,-1 1 0 0 0,1-1 0 0 0,-1 1 0 0 0,1-1 0 0 0,-2 2-19 0 0,-15 9 106 0 0,-7-6-2 0 0,10 2-30 0 0,-6 2-44 0 0,18-7-26 0 0,0 0-1 0 0,0 0 0 0 0,0 0 0 0 0,0 0 1 0 0,0 1-1 0 0,-1 1-3 0 0,-37 35 85 0 0,36-34-72 0 0,3 0-5 0 0,-1-1 1 0 0,2 0 0 0 0,-1 1-1 0 0,0 0 1 0 0,1 0 0 0 0,0 0-1 0 0,0 0 1 0 0,0 0 0 0 0,1 0-1 0 0,-1 1 1 0 0,1-1 0 0 0,0 2-9 0 0,-6 20-6 0 0,2-11 6 0 0,3-13 0 0 0,1 0 0 0 0,0 1 0 0 0,0-1 0 0 0,0 1 0 0 0,0-1 0 0 0,1 1 0 0 0,-1 0 0 0 0,1-1 0 0 0,0 1 0 0 0,0 2 9 0 0,1 1-1 0 0,0-1 0 0 0,0 1 0 0 0,0-1 0 0 0,2 5-8 0 0,3 13 58 0 0,-2-4-20 0 0,-3-13-21 0 0,0 1 1 0 0,0-1-1 0 0,1 1 0 0 0,0-1 0 0 0,1 0 0 0 0,2 6-17 0 0,2 1 32 0 0,0-1-1 0 0,2 0 0 0 0,-1 0 0 0 0,1 0 1 0 0,1-1-1 0 0,0-1 0 0 0,10 9-31 0 0,9 1 88 0 0,-16-7-7 0 0,-9-10-47 0 0,-1 0 0 0 0,0 0-1 0 0,1-1 1 0 0,0 0 0 0 0,0 0-1 0 0,0 0 1 0 0,0 0 0 0 0,4 2-34 0 0,7 3 95 0 0,-8-4-45 0 0,0-1 0 0 0,0 1 0 0 0,1-1 1 0 0,-1-1-1 0 0,1 1 0 0 0,-1-1-50 0 0,36 3 185 0 0,-19 1-68 0 0,-18-4-69 0 0,0 0-1 0 0,1-1 0 0 0,-1 0 0 0 0,0 0 0 0 0,6-1-47 0 0,39 0 257 0 0,23 0 54 0 0,-56-1-206 0 0,-1-6-41 0 0,-15 6-57 0 0,0 0 0 0 0,1 0 0 0 0,-1 0 0 0 0,0 0 0 0 0,1 0 0 0 0,-1 1 0 0 0,0-1 0 0 0,1 1 0 0 0,-1 0 1 0 0,1-1-1 0 0,-1 1 0 0 0,1 0-7 0 0,-1 0 4 0 0,0 0 0 0 0,-1 0 0 0 0,1 0 1 0 0,0-1-1 0 0,-1 1 0 0 0,1 0 0 0 0,-1-1 0 0 0,1 0 1 0 0,0 1-1 0 0,-1-1 0 0 0,1 0 0 0 0,-1 0 1 0 0,0 0-1 0 0,1 0-4 0 0,6-4 31 0 0,5 0-3 0 0,-8-2 6 0 0,-5 7-32 0 0,1-1-1 0 0,-1 1 0 0 0,0-1 0 0 0,0 1 0 0 0,0 0 1 0 0,1-1-1 0 0,-1 1 0 0 0,0 0 0 0 0,1-1 0 0 0,-1 1 0 0 0,0 0 1 0 0,1-1-1 0 0,-1 1 0 0 0,0 0 0 0 0,1 0 0 0 0,-1 0 1 0 0,0-1-1 0 0,1 1 0 0 0,-1 0 0 0 0,1 0 0 0 0,-1 0 0 0 0,0 0 1 0 0,1 0-1 0 0,-1-1 0 0 0,1 1 0 0 0,-1 0 0 0 0,1 0 1 0 0,-1 0-1 0 0,0 0 0 0 0,1 0 0 0 0,-1 1-1 0 0,3-2-2 0 0,-3-1-83 0 0,0-2-117 0 0,0 0-13 0 0,0 1-33 0 0,0 1-680 0 0,0 2-51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5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7976 0 0,'0'0'174'0'0,"0"0"29"0"0,0 0 14 0 0,0 0-69 0 0,0 0-17 0 0,0 0 42 0 0,3 3 142 0 0,2 3-29 0 0,0 2 45 0 0,-3-2-72 0 0,-1 0 40 0 0,2 0 305 0 0,3 2-228 0 0,-2-2-89 0 0,-2 0-14 0 0,-1 0 43 0 0,2 2 316 0 0,-1-4-497 0 0,6 16 322 0 0,-6-11-260 0 0,-1 1 54 0 0,1 1 31 0 0,2 0-59 0 0,2-1-47 0 0,0-1-36 0 0,5 11 107 0 0,-8-1-33 0 0,0 0-58 0 0,11 5-16 0 0,-2-3-14 0 0,-7-11-100 0 0,-4-7-19 0 0,0-1 0 0 0,0 0 1 0 0,0 1-1 0 0,1-1 0 0 0,-1 0 0 0 0,1 0 0 0 0,-1 0 0 0 0,1 0 0 0 0,0 0-7 0 0,0 0 5 0 0,-1-1-1 0 0,1 1 1 0 0,0 0 0 0 0,-1 1-1 0 0,1-1 1 0 0,-1 0-1 0 0,0 0 1 0 0,0 1 0 0 0,0-1-1 0 0,0 0 1 0 0,0 1-1 0 0,0-1 1 0 0,-1 1-5 0 0,1 0 7 0 0,13 24 4 0 0,-10-21-14 0 0,1-1 1 0 0,-1 1 0 0 0,1-1-1 0 0,1 0 3 0 0,-1 0-28 0 0,-2-3-134 0 0,0-1 59 0 0,1 0 29 0 0,2-2-19 0 0,-6 1 57 0 0,2 0-96 0 0,-1 0-44 0 0,-1 0-68 0 0,0 0 79 0 0,0 0-35 0 0,0 0-37 0 0,0 0-34 0 0,0 0-364 0 0,0 0 90 0 0,1 0-47 0 0,0 0-696 0 0,4 0-545 0 0,4 0-1039 0 0</inkml:trace>
  <inkml:trace contextRef="#ctx0" brushRef="#br0" timeOffset="1">431 0 6768 0 0,'0'0'149'0'0,"0"0"23"0"0,0 0 12 0 0,0 0-58 0 0,0 0-5 0 0,0 0 47 0 0,0 0 146 0 0,0 0 270 0 0,0 0 22 0 0,0 0-5 0 0,0 3-28 0 0,0-2-540 0 0,0-1 0 0 0,0 1 1 0 0,0-1-1 0 0,0 1 0 0 0,0-1 0 0 0,0 1 0 0 0,0 0 0 0 0,0-1 0 0 0,-1 1 0 0 0,1-1 0 0 0,0 1 0 0 0,0-1 0 0 0,-1 1 0 0 0,1-1 0 0 0,0 1 0 0 0,-1-1 0 0 0,1 1 1 0 0,-1-1-1 0 0,1 1 0 0 0,-1-1 0 0 0,1 0 0 0 0,0 1 0 0 0,-1-1 0 0 0,0 1-33 0 0,0-1 35 0 0,1 0-1 0 0,-1 1 1 0 0,1-1 0 0 0,-1 1-1 0 0,0-1 1 0 0,1 1 0 0 0,-1-1-1 0 0,1 1 1 0 0,-1 0-1 0 0,1-1 1 0 0,0 1 0 0 0,-1 0-1 0 0,1-1 1 0 0,0 1 0 0 0,-1 0-1 0 0,1-1 1 0 0,0 1 0 0 0,0 0-1 0 0,0 0 1 0 0,-1-1 0 0 0,1 1-1 0 0,0 0 1 0 0,0 0 0 0 0,0-1-1 0 0,0 1-34 0 0,0 5 241 0 0,0-1-40 0 0,-1 3 101 0 0,0-5-176 0 0,-1 1-33 0 0,0 0-2 0 0,0 0-38 0 0,-2 3 21 0 0,2 0 19 0 0,1 0 51 0 0,0 2 89 0 0,1 0-41 0 0,0 0-52 0 0,0 13 125 0 0,0-17-195 0 0,0 5 80 0 0,-1-2-35 0 0,-1 0-11 0 0,-2 2 8 0 0,-2 5 41 0 0,0 10 69 0 0,0 9 7 0 0,2-16-114 0 0,-1 51 429 0 0,-7-35-329 0 0,8-24-106 0 0,0 1 1 0 0,1-1-1 0 0,-1 5-109 0 0,-1 28 272 0 0,-6-9-6 0 0,7-16-130 0 0,3-10-71 0 0,-1 0 0 0 0,0-1 1 0 0,-1 1-1 0 0,0-1 0 0 0,0 1-65 0 0,-1-1 82 0 0,2 0 0 0 0,-1 0 0 0 0,-1 8-82 0 0,-5 12 216 0 0,-1-7-38 0 0,1-5-66 0 0,-8 32 253 0 0,13-32-280 0 0,3-8-43 0 0,-9 27 213 0 0,6-23-133 0 0,-2 1 33 0 0,1-4-64 0 0,-2 5 25 0 0,6-2-71 0 0,1-9-40 0 0,-1 0 0 0 0,1-1-1 0 0,0 1 1 0 0,0 0-1 0 0,-1 0 1 0 0,1 0 0 0 0,-1-1-1 0 0,0 1 1 0 0,1 0 0 0 0,-1-1-1 0 0,0 1 1 0 0,0-1-1 0 0,0 1-4 0 0,0-1 5 0 0,0 1 0 0 0,0 0-1 0 0,0-1 1 0 0,0 1-1 0 0,1 0 1 0 0,-1-1 0 0 0,0 1-1 0 0,1 0 1 0 0,-1 0 0 0 0,1-1-1 0 0,0 1 1 0 0,0 0-1 0 0,0 0-4 0 0,0 4 22 0 0,0-4-19 0 0,0 0 0 0 0,0-1 1 0 0,1 1-1 0 0,-2 0 0 0 0,1-1 0 0 0,0 1 0 0 0,0 0 1 0 0,0-1-1 0 0,-1 1 0 0 0,1 0 0 0 0,-1-1 0 0 0,0 2-3 0 0,-10 3 12 0 0,11-6-9 0 0,0 1-1 0 0,-1-1 1 0 0,1 1-1 0 0,0 0 0 0 0,0-1 1 0 0,-1 1-1 0 0,1 0 1 0 0,0-1-1 0 0,0 1 0 0 0,0 0 1 0 0,0-1-1 0 0,0 1 1 0 0,0 0-1 0 0,0-1 0 0 0,0 1-2 0 0,0 1-12 0 0,0-2-25 0 0,0 0-25 0 0,0 1-37 0 0,0-1-19 0 0,0 0-37 0 0,0 0-42 0 0,0 0-48 0 0,0 0-51 0 0,0 0-48 0 0,0 0-45 0 0,0 0-39 0 0,0 0-280 0 0,0 0-66 0 0,0 0-50 0 0,0 0-38 0 0,0 0-1542 0 0,0 0-1361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6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1 8288 0 0,'0'0'190'0'0,"0"0"28"0"0,0 0 7 0 0,0 0 31 0 0,0 0 107 0 0,0 0 42 0 0,0 2 10 0 0,0 12-5 0 0,-1 2-35 0 0,1 9 88 0 0,-1 0-91 0 0,3 0-104 0 0,1-5-115 0 0,3-4-76 0 0,0 2 19 0 0,-5-1 18 0 0,-1-2-40 0 0,0 30 298 0 0,3-28-241 0 0,2-1-18 0 0,2 1 43 0 0,-6 1 20 0 0,-1 17-8 0 0,0 23 26 0 0,1-52-177 0 0,-1-1 0 0 0,1 1 0 0 0,0-1 0 0 0,0 1 0 0 0,1-1 1 0 0,0 2-18 0 0,0-2 9 0 0,0 1 0 0 0,-1-1 0 0 0,0 1 0 0 0,0-1 0 0 0,0 1 0 0 0,-1 1-9 0 0,0 5-108 0 0,0-1 76 0 0,0 7 98 0 0,0 10 169 0 0,0-15-164 0 0,0 1-61 0 0,0 0-94 0 0,0 1-96 0 0,0-8 46 0 0,0 1-34 0 0,0 0-35 0 0,0 1-40 0 0,0 0-41 0 0,0 1-45 0 0,0-10-221 0 0</inkml:trace>
  <inkml:trace contextRef="#ctx0" brushRef="#br0" timeOffset="1">1 304 7688 0 0,'0'0'166'0'0,"0"0"29"0"0,0 0 14 0 0,2 0-25 0 0,3 0-176 0 0,-2-2 36 0 0,2-3 131 0 0,-1 0 57 0 0,-3 4-205 0 0,-1 1 1 0 0,1 0-1 0 0,0-1 1 0 0,-1 1-1 0 0,1 0 1 0 0,0-1-1 0 0,0 1 1 0 0,-1 0-1 0 0,1 0 1 0 0,0-1-1 0 0,0 1 1 0 0,-1 0-1 0 0,1 0 1 0 0,0 0-1 0 0,1 0-27 0 0,11-2 370 0 0,-3-4-73 0 0,-1 1-85 0 0,19-8 583 0 0,-9 5-344 0 0,-3 2-157 0 0,-2 1-98 0 0,-11 4-148 0 0,12-5 220 0 0,-13 5-233 0 0,0 0-1 0 0,0 0 0 0 0,0 0 0 0 0,0 0 1 0 0,-1-1-1 0 0,1 1 0 0 0,-1-1 0 0 0,1 0-34 0 0,0 1 30 0 0,-1-1-1 0 0,1 1 1 0 0,0 0-1 0 0,0-1 0 0 0,-1 1 1 0 0,1 0-1 0 0,0 0 1 0 0,1 0-30 0 0,15-4 181 0 0,-5 3-87 0 0,41-16 215 0 0,-31 9-199 0 0,-9 5-36 0 0,7-4 4 0 0,-14 7-70 0 0,-1-1 0 0 0,0 1-1 0 0,1 0 1 0 0,-1 0 0 0 0,1 1-1 0 0,2-1-7 0 0,4 2 24 0 0,-10 0-19 0 0,1-1 1 0 0,0 0-1 0 0,-1 0 1 0 0,1 0-1 0 0,0-1 1 0 0,-1 1-1 0 0,1-1 1 0 0,-1 0 0 0 0,3 0-6 0 0,3-3 0 0 0,-6 3 0 0 0,1-1 0 0 0,-1 1 0 0 0,1 0 0 0 0,-1 0 0 0 0,1 0 0 0 0,0 1 0 0 0,-1-1 0 0 0,1 1 0 0 0,0 0 0 0 0,-1 0 0 0 0,1 0 0 0 0,0 0 0 0 0,1 1 0 0 0,9 3-14 0 0,11 2 41 0 0,-13-4-46 0 0,2-1-58 0 0,3-1-88 0 0,-5 0 43 0 0,-5 0 30 0 0,0 0-1 0 0,0 0 1 0 0,0 0-1 0 0,0 1 1 0 0,5 1 92 0 0,1 5-217 0 0,-8-5 91 0 0,0 0-38 0 0,0 0-47 0 0,2-2-58 0 0,6 3-344 0 0,-3 3 105 0 0,-1-1 144 0 0,0-1 5 0 0,0 0-50 0 0,21 11-1007 0 0,-18-7 852 0 0,-2-1 161 0 0,-1 1 88 0 0,-2 1 114 0 0,-3-3 151 0 0,-1-1 39 0 0,-1 9-61 0 0,1-9 134 0 0,2 1 29 0 0,2 11-17 0 0,-6-10-16 0 0,-1 0 56 0 0,0 1 80 0 0,0 1 105 0 0,0-2-15 0 0,0 0-107 0 0,0-5-115 0 0,0 1 1 0 0,0-1-1 0 0,0 0 0 0 0,0 0 0 0 0,0 0 1 0 0,0 1-1 0 0,1-1 0 0 0,-1 0 0 0 0,1 0 1 0 0,0 1-63 0 0,4 5 231 0 0,1 2 135 0 0,-4 7 110 0 0,-2-9-316 0 0,0 3 89 0 0,0 0 53 0 0,0 17 465 0 0,0-11-373 0 0,0-9-230 0 0,0-1-73 0 0,1 4 158 0 0,0-3-65 0 0,1 0-28 0 0,3 1 1 0 0,-1-1-22 0 0,-2-1-14 0 0,-1 0 20 0 0,-1 2 48 0 0,0 1 23 0 0,0 0-62 0 0,0 15 156 0 0,2-11-73 0 0,5 0-7 0 0,-1-3-48 0 0,-5 1-25 0 0,-1 17 277 0 0,0-26-236 0 0,0-3-8 0 0,0 0-2 0 0,0 0 1 0 0,0 0 6 0 0,0 0 1 0 0,0 0 0 0 0,0 0-9 0 0,0 0-32 0 0,0 0-14 0 0,-2 0-1 0 0,1 0-128 0 0,0 0-1 0 0,1 0 1 0 0,-1 0-1 0 0,1-1 1 0 0,-1 1-1 0 0,0 0 1 0 0,1 0-1 0 0,-1 0 1 0 0,1 0-1 0 0,-1 0 1 0 0,1-1-1 0 0,-1 1 1 0 0,1 0-1 0 0,-1-1 1 0 0,1 1-1 0 0,-1 0 1 0 0,0-1-8 0 0,1 1 5 0 0,0-1 1 0 0,-1 1-1 0 0,1-1 1 0 0,0 1 0 0 0,0-1-1 0 0,-1 1 1 0 0,1-1-1 0 0,0 1 1 0 0,0-1-1 0 0,0 0 1 0 0,-1 1-1 0 0,1-1 1 0 0,0 1-1 0 0,0-1 1 0 0,0 1-1 0 0,0-1 1 0 0,0 0-6 0 0,-2-4 74 0 0,0 4-66 0 0,1 0-1 0 0,0-1 0 0 0,0 1 1 0 0,0 0-1 0 0,0-1 0 0 0,0 1 1 0 0,0-1-1 0 0,0 1 0 0 0,1-1 1 0 0,-1 1-1 0 0,0-1 0 0 0,1 1 1 0 0,-1-1-1 0 0,1 0 0 0 0,0 1 1 0 0,0-1-1 0 0,-1 0 0 0 0,1 0-7 0 0,0 0 2 0 0,0 0-1 0 0,0 1 0 0 0,0-1 0 0 0,-1 0 0 0 0,1 1 0 0 0,0-1 0 0 0,-1 1 0 0 0,0-1 0 0 0,1 0 1 0 0,-1 1-1 0 0,0 0 0 0 0,0-1 0 0 0,0 0-1 0 0,0 0 4 0 0,0 0 1 0 0,0 1-1 0 0,0-1 1 0 0,0 0-1 0 0,0 0 0 0 0,1 0 1 0 0,-1 1-1 0 0,1-1 1 0 0,-1 0-1 0 0,1 0 1 0 0,0 0-1 0 0,-1 0 0 0 0,1-2-4 0 0,0-2 4 0 0,-1 0 0 0 0,0 0-1 0 0,0 0 1 0 0,-1 0-1 0 0,-1-3-3 0 0,1 4 10 0 0,1 0-1 0 0,-1-1 1 0 0,1 1-1 0 0,0 0 1 0 0,0-5-10 0 0,1 4 1 0 0,1-1 1 0 0,0 1-1 0 0,0-1 0 0 0,0 1 1 0 0,0-1-1 0 0,1 1 1 0 0,2-5-2 0 0,-1 4 0 0 0,-1-12 0 0 0,-2 18 0 0 0,0-1 0 0 0,0 1 0 0 0,0-1 0 0 0,0 1 0 0 0,1 0 0 0 0,-1-1 0 0 0,0 1 0 0 0,1-1 0 0 0,-1 1 0 0 0,1-1 0 0 0,16-25 29 0 0,-7 11 28 0 0,-1 1 116 0 0,6 2-77 0 0,-5 4-56 0 0,3-4-94 0 0,-9 8 0 0 0,0 0 0 0 0,1 0 0 0 0,0 1 0 0 0,0 0 0 0 0,0 0-1 0 0,2-1 55 0 0,3 0-99 0 0,15-9-98 0 0,-1 2 72 0 0,18-2-133 0 0,-34 11 192 0 0,3 1-92 0 0,-3 1-35 0 0,11-1-240 0 0,-17 1 424 0 0,4-1-84 0 0,1 0-116 0 0,-4 0 57 0 0,1 1-34 0 0,0 0-35 0 0,-1 0-39 0 0,1 1-39 0 0,-1-1-41 0 0,1 0-43 0 0,0 0-46 0 0,-1 1-46 0 0,1 0-48 0 0,0-1-51 0 0,-1 1-53 0 0,6 0-1258 0 0,1 0-1064 0 0</inkml:trace>
  <inkml:trace contextRef="#ctx0" brushRef="#br0" timeOffset="2">1598 320 4480 0 0,'0'0'132'0'0,"0"0"-31"0"0,0 0 11 0 0,0 0 55 0 0,0 0 160 0 0,0-3 291 0 0,0 0-540 0 0,-1 0 68 0 0,-2-1 170 0 0,-1 2 75 0 0,-5 1 435 0 0,5 1-588 0 0,0 0-42 0 0,0 0-30 0 0,4 0-156 0 0,0 0-1 0 0,0 0 0 0 0,-1 0 0 0 0,1 0 0 0 0,0 0 0 0 0,0 0 0 0 0,0 0 1 0 0,0 0-1 0 0,0 0 0 0 0,0 0 0 0 0,0 0 0 0 0,0 0 0 0 0,0 0 0 0 0,0 0 1 0 0,-1 0-1 0 0,1 0 0 0 0,0 0 0 0 0,0 0 0 0 0,0 0 0 0 0,0 0 0 0 0,0 0 1 0 0,0 0-1 0 0,0 0 0 0 0,0 0 0 0 0,0 0 0 0 0,0 0 0 0 0,0 0 1 0 0,0 0-1 0 0,-1 0 0 0 0,1 0 0 0 0,0 0 0 0 0,0 0 0 0 0,0-1 0 0 0,0 1 1 0 0,0 0-1 0 0,0 0 0 0 0,0 0 0 0 0,0 0 0 0 0,0 0 0 0 0,0 0 0 0 0,0 0 1 0 0,0 0-1 0 0,0 0 0 0 0,0 0 0 0 0,0 0 0 0 0,0-1 0 0 0,0 1 0 0 0,0 0 1 0 0,0 0-1 0 0,0 0 0 0 0,0 0 0 0 0,0 0 0 0 0,0 0 0 0 0,0 0 0 0 0,0 0 1 0 0,0 0-1 0 0,0-1-9 0 0,0 1 22 0 0,0 0 1 0 0,0-1 0 0 0,0 1 0 0 0,0-1 0 0 0,0 1-1 0 0,0-1 1 0 0,0 1 0 0 0,0-1 0 0 0,0 1-1 0 0,0-1 1 0 0,0 1 0 0 0,-1-1 0 0 0,1 1-1 0 0,0 0 1 0 0,0-1 0 0 0,-1 1 0 0 0,1-1-1 0 0,0 1 1 0 0,0 0 0 0 0,-1-1 0 0 0,1 1 0 0 0,0 0-1 0 0,-1-1 1 0 0,1 1 0 0 0,-1 0 0 0 0,1-1-1 0 0,0 1 1 0 0,-1 0 0 0 0,1 0 0 0 0,-1 0-23 0 0,-17-2 664 0 0,11 2-491 0 0,7 0-145 0 0,-1 0 0 0 0,0 0 1 0 0,0 0-1 0 0,1 0 1 0 0,-1 0-1 0 0,0 0 0 0 0,1 0 1 0 0,-1 1-1 0 0,0-1 1 0 0,1 0-1 0 0,-1 0 0 0 0,0 1 1 0 0,1-1-1 0 0,-1 0 1 0 0,1 1-1 0 0,-1-1 0 0 0,0 0 1 0 0,1 1-1 0 0,-1-1 0 0 0,1 1 1 0 0,-1-1-1 0 0,1 1 1 0 0,-1-1-1 0 0,1 1 0 0 0,0-1 1 0 0,-1 1-29 0 0,-4 5 320 0 0,-6-4-81 0 0,4-2-109 0 0,5 0-88 0 0,0-1-1 0 0,0 1 0 0 0,-1 0 0 0 0,1 1 0 0 0,0-1 1 0 0,0 0-1 0 0,0 1 0 0 0,-1-1 0 0 0,1 1 1 0 0,-1 0-42 0 0,-5 4 125 0 0,7-4-104 0 0,-1 0 0 0 0,1 0 1 0 0,-1-1-1 0 0,1 1 0 0 0,-1 0 0 0 0,1 0 0 0 0,-1-1 0 0 0,1 1 0 0 0,-1-1 0 0 0,0 0 1 0 0,1 1-1 0 0,-1-1 0 0 0,0 0 0 0 0,0 0-21 0 0,-4 0 64 0 0,4 0-46 0 0,1-1 0 0 0,-1 1 1 0 0,0 0-1 0 0,0 0 0 0 0,1 0 0 0 0,-1 1 0 0 0,0-1 1 0 0,1 0-1 0 0,-1 1 0 0 0,1-1 0 0 0,-1 1 1 0 0,-1 0-19 0 0,-2 9 129 0 0,-9-4-29 0 0,0 4-35 0 0,-9 14 115 0 0,12-13-110 0 0,10-9-62 0 0,-1 0 0 0 0,0 0 1 0 0,1 0-1 0 0,0 0 1 0 0,-1 0-1 0 0,1 1 0 0 0,0-1 1 0 0,0 0-1 0 0,0 1 1 0 0,0-1-1 0 0,1 1 0 0 0,-1-1 1 0 0,1 1-9 0 0,-1 0 7 0 0,0-1 0 0 0,1 1 1 0 0,-1-1-1 0 0,0 0 0 0 0,0 1 1 0 0,0-1-1 0 0,0 0 0 0 0,0 1 0 0 0,-1-1 1 0 0,1 0-1 0 0,-1 0 0 0 0,0 0 1 0 0,1 0-8 0 0,-1-1 3 0 0,1 1 0 0 0,-1-1 1 0 0,1 1-1 0 0,0-1 1 0 0,-1 1-1 0 0,1 0 1 0 0,0 0-1 0 0,0-1 0 0 0,1 1 1 0 0,-1 0-1 0 0,0 1-3 0 0,-1 26 49 0 0,1-18-28 0 0,0-6-18 0 0,1 0 1 0 0,-1-1 0 0 0,1 1-1 0 0,1 0 1 0 0,-1 0 0 0 0,0 0-1 0 0,1 0 1 0 0,0-1 0 0 0,1 4-4 0 0,2 0 0 0 0,8 16 53 0 0,2-8-42 0 0,-14-16-11 0 0,4 5 0 0 0,1-1 0 0 0,-1 0 0 0 0,1 0 0 0 0,-1-1 0 0 0,2 1 0 0 0,-3-3 0 0 0,-1 1 0 0 0,1-1 0 0 0,0 0 0 0 0,0-1 0 0 0,0 1 0 0 0,0 0 0 0 0,0-1 0 0 0,0 0 0 0 0,0 1 0 0 0,0-1 0 0 0,0 0 0 0 0,4-1 11 0 0,1 1 0 0 0,-1-1 0 0 0,0-1 0 0 0,-1 1 0 0 0,1-1 0 0 0,0 0 0 0 0,0-1-11 0 0,-1 1 0 0 0,15-7 58 0 0,-5 2-36 0 0,-7 5-4 0 0,9-4 17 0 0,-6-6-20 0 0,-10 10-10 0 0,0 0 1 0 0,0 0 0 0 0,0 1 0 0 0,0-1 0 0 0,0 0-1 0 0,0 0 1 0 0,1 1 0 0 0,-1 0 0 0 0,1-1-6 0 0,0 0 3 0 0,-1 1 1 0 0,0-1-1 0 0,0 0 1 0 0,0 0-1 0 0,0 0 1 0 0,0 0-1 0 0,0-1 1 0 0,0 1-1 0 0,-1 0 1 0 0,1-1-1 0 0,-1 1 1 0 0,1-1-1 0 0,-1 0 1 0 0,0 1-1 0 0,0-1 1 0 0,0 0-1 0 0,-1 0-3 0 0,1-1 3 0 0,1 0 1 0 0,-1 1-1 0 0,1-1 1 0 0,0 0-1 0 0,0 1 1 0 0,0-1-1 0 0,0 1 1 0 0,3-3-4 0 0,8-11 46 0 0,0-10-27 0 0,-4 7 29 0 0,-4 12-39 0 0,-4 6-9 0 0,0 1 0 0 0,0 0 0 0 0,-1-1 0 0 0,1 1 1 0 0,0-1-1 0 0,-1 0 0 0 0,1 1 0 0 0,0-1 0 0 0,-1 1 0 0 0,0-1 0 0 0,1 0 0 0 0,-1 1 0 0 0,0-1 1 0 0,0 0-1 0 0,0-8 9 0 0,-1 7-4 0 0,1 0 0 0 0,0 0 0 0 0,0 0 0 0 0,0 0 0 0 0,0 1 0 0 0,0-1 0 0 0,0 0 0 0 0,1 0 0 0 0,0 0 0 0 0,-1 0 0 0 0,2 0-5 0 0,-2 2-1 0 0,1 1 0 0 0,-1 0 0 0 0,1-1 1 0 0,0 1-1 0 0,-1 0 0 0 0,1 0 1 0 0,0-1-1 0 0,-1 1 0 0 0,1 0 0 0 0,0 0 1 0 0,0 0-1 0 0,-1 0 0 0 0,1 0 1 0 0,0 0-1 0 0,-1 0 1 0 0,0 0 0 0 0,0 0-1 0 0,0 0 0 0 0,1 0 0 0 0,-1 0 0 0 0,0 0 0 0 0,0 0 0 0 0,0 0 0 0 0,0 0 0 0 0,0 0 0 0 0,0 0 0 0 0,0 0 0 0 0,0 0 0 0 0,0 0 0 0 0,0 0-1 0 0,1 0 1 0 0,-1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0 0 0 0,0 1 0 0 0,0-1 0 0 0,0 0 0 0 0,0 0-1 0 0,0 0 1 0 0,0 0 0 0 0,0 0 0 0 0,0 0 0 0 0,0 0 0 0 0,0 0 0 0 0,0 0 0 0 0,0 0 0 0 0,0 1 0 0 0,0-1 1 0 0,0 31-168 0 0,0-8 86 0 0,0-3 46 0 0,0-1 40 0 0,0-17-7 0 0,0 0 1 0 0,0-1-1 0 0,1 1 1 0 0,-1 0-1 0 0,1 0 1 0 0,-1-1-1 0 0,1 1 1 0 0,-1 0-1 0 0,1-1 1 0 0,0 1 0 0 0,0 0-1 0 0,0-1 1 0 0,0 1 2 0 0,0-1-3 0 0,0 1 1 0 0,0-1-1 0 0,0 1 1 0 0,-1 0-1 0 0,1-1 1 0 0,0 1-1 0 0,-1 0 1 0 0,1 0-1 0 0,-1-1 1 0 0,1 1 0 0 0,-1 0-1 0 0,0 0 1 0 0,0 0 2 0 0,0-1 0 0 0,0 1 0 0 0,0-1 0 0 0,0 1 0 0 0,0-1 0 0 0,0 1 0 0 0,0-1 0 0 0,1 1 0 0 0,-1-1 0 0 0,0 1 0 0 0,1-1 0 0 0,0 1 0 0 0,-1-1 0 0 0,1 0 0 0 0,0 1 0 0 0,-1-1 0 0 0,2 1 0 0 0,10 21 0 0 0,-12-22 0 0 0,1 0 0 0 0,0 0 0 0 0,-1 0 0 0 0,1-1 0 0 0,0 1 0 0 0,0 0 0 0 0,0 0 0 0 0,-1-1 0 0 0,1 1 0 0 0,0 0 0 0 0,0-1 0 0 0,0 1 0 0 0,0-1 0 0 0,0 1 0 0 0,1-1 0 0 0,-1 1 0 0 0,10 5 0 0 0,-5 5 0 0 0,4-6 0 0 0,-5 2 0 0 0,-5-7 0 0 0,0 1 0 0 0,0-1 0 0 0,1 1 0 0 0,-1-1 0 0 0,0 1 0 0 0,1-1 0 0 0,-1 0 0 0 0,0 1 0 0 0,1-1 0 0 0,-1 0 0 0 0,0 1 0 0 0,1-1 0 0 0,-1 0 0 0 0,1 1 0 0 0,-1-1 0 0 0,1 0 0 0 0,-1 0 0 0 0,0 0 0 0 0,1 1 0 0 0,-1-1 0 0 0,1 0 0 0 0,-1 0 0 0 0,1 0 0 0 0,-1 0 0 0 0,1 0 0 0 0,-1 0 0 0 0,1 0 0 0 0,-1 0 0 0 0,1 0 0 0 0,-1 0 0 0 0,1 0 0 0 0,0 0 0 0 0,4 0-146 0 0,1 0 91 0 0,-2 0 60 0 0,7 0 83 0 0,-5 0-96 0 0,-3 0-60 0 0,1 0-66 0 0,-2 0-42 0 0,1 0-67 0 0,0 0-78 0 0,0 0-86 0 0,0 0-97 0 0,-1 0-106 0 0,1 0-116 0 0,0 0-125 0 0,-1 0-793 0 0,-1 0-932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6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176 368 7200 0 0,'0'0'165'0'0,"0"0"22"0"0,-2 0 6 0 0,-11 0-62 0 0,7 0-70 0 0,-2 0-59 0 0,-10 0 56 0 0,16 0-96 0 0,0 0 38 0 0,-3 0 100 0 0,1 0 66 0 0,0 0 53 0 0,-11 0 619 0 0,9 0-546 0 0,4 0-186 0 0,0 0-39 0 0,0 0-46 0 0,0 0-53 0 0,0 0 224 0 0,-1 3-19 0 0,-10 10-72 0 0,-4 4-1 0 0,9-10-59 0 0,6-4-28 0 0,-1 2 7 0 0,1 8 12 0 0,-1-7 32 0 0,-7 8-7 0 0,8-7-1 0 0,1 1 35 0 0,-1 8 57 0 0,-4-1-43 0 0,0 2-3 0 0,4 2 47 0 0,2 21 89 0 0,0 0-35 0 0,0 85 318 0 0,0-122-515 0 0,0 0 0 0 0,1 1 0 0 0,-1-1 0 0 0,1 0 0 0 0,0 1 0 0 0,0-1 0 0 0,0 0 0 0 0,0 0-1 0 0,2 2-5 0 0,1 6 18 0 0,-3-7-12 0 0,1 0 0 0 0,0 0 0 0 0,-1 0 1 0 0,1 0-1 0 0,1-1 0 0 0,-1 1 0 0 0,0-1 0 0 0,1 1 0 0 0,0-1 0 0 0,0 0 0 0 0,0 0 1 0 0,1 0-7 0 0,0 1 1 0 0,9 10 11 0 0,-5-10 76 0 0,0-5-61 0 0,-8 0-18 0 0,14 2 103 0 0,13-1 8 0 0,-20-3-32 0 0,-2-8 41 0 0,9 6 6 0 0,5-10 38 0 0,-14 11-112 0 0,-1 0 0 0 0,0-1 1 0 0,-1 1-1 0 0,1-1 1 0 0,2-3-62 0 0,-2-2 109 0 0,2-2 21 0 0,2-1-47 0 0,-3 6-66 0 0,0-1-12 0 0,0 0-1 0 0,0 0 1 0 0,0 0 0 0 0,-1-1-1 0 0,2-7-4 0 0,7-21 48 0 0,1-1-42 0 0,-5 15-6 0 0,-8 19 2 0 0,1 0-1 0 0,-1 0 1 0 0,1 0 0 0 0,-1 0 0 0 0,0-1 0 0 0,-1 1-1 0 0,1 0 1 0 0,-1-3-2 0 0,-1-14 48 0 0,1-8 45 0 0,4 12-64 0 0,1 9-40 0 0,-4 6 6 0 0,0 1 0 0 0,0 0 0 0 0,0-1 0 0 0,-1 1 0 0 0,1-1 0 0 0,0 1 0 0 0,-1-1 0 0 0,1 0 0 0 0,-1 1 0 0 0,1-1 1 0 0,-1 0-1 0 0,0 1 0 0 0,0-1 0 0 0,0 0 5 0 0,0-11-28 0 0,0 10-46 0 0,0 6-60 0 0,0-2 118 0 0,1 1 1 0 0,-1 0-1 0 0,0-1 1 0 0,1 1-1 0 0,-1-1 1 0 0,1 1-1 0 0,-1 0 1 0 0,1-1-1 0 0,0 0 1 0 0,0 1 0 0 0,0-1-1 0 0,0 1 16 0 0,0-1-14 0 0,0 1 0 0 0,0 0 0 0 0,0 0 1 0 0,0-1-1 0 0,-1 1 0 0 0,1 0 0 0 0,0 0 0 0 0,-1 0 0 0 0,0 0 0 0 0,1 0 0 0 0,-1 0 1 0 0,0 1 13 0 0,0-1-4 0 0,0-1 0 0 0,1 1 0 0 0,-1-1 1 0 0,0 1-1 0 0,1 0 0 0 0,-1-1 1 0 0,1 1-1 0 0,-1-1 0 0 0,1 1 0 0 0,0-1 1 0 0,-1 1-1 0 0,1-1 0 0 0,0 0 4 0 0,6 13-31 0 0,-4-2 20 0 0,-2-7 4 0 0,0-1 0 0 0,1 0 0 0 0,-1 0 1 0 0,1-1-1 0 0,-1 1 0 0 0,1 0 0 0 0,1 0 0 0 0,-1 0 7 0 0,5 8-3 0 0,-1 2 0 0 0,-1-1-1 0 0,4 13 4 0 0,-7-17 0 0 0,1-1-20 0 0,1-1 0 0 0,-1 0 1 0 0,1 0-1 0 0,2 3 20 0 0,6 15-91 0 0,-11-22 77 0 0,6 15-94 0 0,4-4 41 0 0,-10-13 66 0 0,1 0 0 0 0,-1 0 0 0 0,0 0 0 0 0,0 1 1 0 0,1-1-1 0 0,-1 0 0 0 0,0 1 0 0 0,-1-1 0 0 0,1 1 0 0 0,0-1 0 0 0,0 1 1 0 0,0 0-1 0 0,-1-1 0 0 0,1 1 0 0 0,-1 0 0 0 0,0-1 0 0 0,1 1 0 0 0,-1 0 0 0 0,0 0 1 0 0,0 0 0 0 0,0-1 0 0 0,0 0 0 0 0,1 0 0 0 0,-1 0 0 0 0,0 0 0 0 0,0 0 0 0 0,1 0 0 0 0,-1 0 0 0 0,1 0 0 0 0,-1 0 0 0 0,1 0 1 0 0,-1 0-1 0 0,1 0 0 0 0,0-1 0 0 0,-1 1 0 0 0,1 0 0 0 0,0 0 0 0 0,0-1 0 0 0,0 1 0 0 0,0 0 0 0 0,-1-1 0 0 0,1 1 1 0 0,0-1-1 0 0,0 1 0 0 0,0-1 0 0 0,0 1 0 0 0,1-1 0 0 0,9 8-18 0 0,-8-5-58 0 0,-3-3 21 0 0,0 0-57 0 0,0 0-67 0 0,0 0-106 0 0,0 0-125 0 0,0 0-112 0 0,0 0 70 0 0,1 0-42 0 0,1 0-584 0 0,2 0-461 0 0,5 0-875 0 0</inkml:trace>
  <inkml:trace contextRef="#ctx0" brushRef="#br0" timeOffset="1">720 384 7248 0 0,'0'3'209'0'0,"-1"5"-54"0"0,1 7-69 0 0,0-13-85 0 0,0 0 0 0 0,0 1-1 0 0,0-1 1 0 0,0 0 0 0 0,1 1-1 0 0,-1-1 1 0 0,1 0 0 0 0,0 2-1 0 0,8 12-4 0 0,-4-8 29 0 0,0 1 32 0 0,-1 0 45 0 0,0 0 56 0 0,1 17 192 0 0,6-4 2 0 0,-8-9-180 0 0,1 3 120 0 0,1-8-88 0 0,2 0 54 0 0,4 8 250 0 0,-7 0-90 0 0,-1-3-118 0 0,8 8 293 0 0,-6 6-129 0 0,1-13-176 0 0,6 6 225 0 0,-7-11-303 0 0,-1-1-41 0 0,1 3 80 0 0,-1-3-68 0 0,3 2 46 0 0,-5-7 87 0 0,-2-3-21 0 0,0 0-77 0 0,0 0-31 0 0,0 0-7 0 0,0 0 0 0 0,0 0 12 0 0,0 0 2 0 0,0 0 0 0 0,0 0-11 0 0,0 0-45 0 0,-2 0-21 0 0,-9 0-3 0 0,11 0-111 0 0,0 0 1 0 0,0 0-1 0 0,0 0 1 0 0,0 0 0 0 0,0 0-1 0 0,0 0 1 0 0,-1 0 0 0 0,1 0-1 0 0,0 0 1 0 0,0 0 0 0 0,0 0-1 0 0,0 0 1 0 0,0 0-1 0 0,0 0 1 0 0,0 0 0 0 0,0 0-1 0 0,0 0 1 0 0,0 0 0 0 0,-1 0-1 0 0,1 0 1 0 0,0 0 0 0 0,0 0-1 0 0,0 0 1 0 0,0 0-1 0 0,0-1 1 0 0,0 1 0 0 0,0 0-1 0 0,0 0 1 0 0,0 0 0 0 0,0 0-1 0 0,0 0 1 0 0,0 0 0 0 0,0 0-1 0 0,-1 0 1 0 0,1 0-1 0 0,0 0 1 0 0,0 0 0 0 0,0 0-1 0 0,0 0 1 0 0,0-1 0 0 0,0 1-1 0 0,0 0 1 0 0,0 0 0 0 0,0 0-1 0 0,0 0 1 0 0,0 0-1 0 0,0 0 1 0 0,0 0 0 0 0,0 0-1 0 0,0 0 1 0 0,0-1 0 0 0,0 1-1 0 0,0 0 1 0 0,0 0 0 0 0,0 0-1 0 0,0 0 1 0 0,0 0-2 0 0,-2-13 31 0 0,-12-3 27 0 0,13 14-53 0 0,-1 1 0 0 0,1-1 1 0 0,0 0-1 0 0,-1 1 0 0 0,1-1 0 0 0,0 0 0 0 0,0 0 0 0 0,0 0 1 0 0,0 0-1 0 0,1 0 0 0 0,-1 0 0 0 0,0-1-5 0 0,-1-28 3 0 0,2 20-3 0 0,5-13-5 0 0,10-17 57 0 0,-5 16-35 0 0,-4 8-17 0 0,1 1 0 0 0,1 1 0 0 0,0 0 0 0 0,1 0 0 0 0,3-3 0 0 0,-9 15 0 0 0,-1 0 0 0 0,0 0 0 0 0,1 0 0 0 0,0 0 0 0 0,0 0 0 0 0,0 1 0 0 0,0 0 0 0 0,0-1 0 0 0,0 1 0 0 0,1 0 0 0 0,0 0 1 0 0,0 0-1 0 0,1-1 0 0 0,-1 0 0 0 0,0 0 0 0 0,0 0 0 0 0,3-3 0 0 0,-1 1 0 0 0,-1 1 0 0 0,1-1 0 0 0,0 1 0 0 0,5-3 0 0 0,1 0-1 0 0,-9 5-3 0 0,1 0 0 0 0,-1 0 0 0 0,1 0 0 0 0,0 0 0 0 0,0 1 0 0 0,0-1 0 0 0,0 1 0 0 0,1 0 4 0 0,7-2-21 0 0,4-3-10 0 0,0 0-104 0 0,0 4-76 0 0,-7 2 29 0 0,3-5-71 0 0,-8 3 93 0 0,-1 1-15 0 0,0-1-69 0 0,0 0-82 0 0,1 1-98 0 0,-2 0 66 0 0,1 1-51 0 0,-1-1-47 0 0,1 1-40 0 0,1 0-145 0 0,0-1-39 0 0,0 1-175 0 0,3 0-471 0 0</inkml:trace>
  <inkml:trace contextRef="#ctx0" brushRef="#br0" timeOffset="2">1407 65 6648 0 0,'0'0'149'0'0,"0"0"23"0"0,0 0 12 0 0,0 2-25 0 0,2 12-127 0 0,3-6-11 0 0,1 2 72 0 0,-3 6 75 0 0,-4-7-61 0 0,0 13 120 0 0,3-15-112 0 0,0 1 34 0 0,9 10 184 0 0,-6 9 123 0 0,6-6 51 0 0,-8-8-265 0 0,2 3 108 0 0,5 3 72 0 0,-3-6-215 0 0,2 11 212 0 0,1 0-19 0 0,-4-10-224 0 0,6 2 122 0 0,1 3 8 0 0,-10-13-204 0 0,1 0 0 0 0,-1-1 0 0 0,-1 1 0 0 0,1 0 0 0 0,-1 1 0 0 0,2 4-102 0 0,-2 1 146 0 0,3 6 160 0 0,6 3 36 0 0,0 1-158 0 0,0 18 13 0 0,-3-12-68 0 0,-5-14-34 0 0,-3 2 6 0 0,2 2 8 0 0,4-4 5 0 0,-5-13-96 0 0,0 0 0 0 0,0 1 1 0 0,0-1-1 0 0,-1 1 0 0 0,1-1 0 0 0,-1 1 0 0 0,1-1 1 0 0,-1 1-1 0 0,1-1 0 0 0,-1 1 0 0 0,0-1 0 0 0,0 1 1 0 0,0 0-19 0 0,0 4 129 0 0,0 2-51 0 0,0 20 31 0 0,0-19-36 0 0,0-3 67 0 0,0-6 102 0 0,0-2-71 0 0,0-3 39 0 0,-2 0-150 0 0,0 3-53 0 0,0-1 1 0 0,1 1 0 0 0,-1-1 0 0 0,1 1 0 0 0,0-1 0 0 0,-1 0 0 0 0,1 0-1 0 0,1 1 1 0 0,-1-1 0 0 0,0 0 0 0 0,1 0 0 0 0,-1 0 0 0 0,1 0 0 0 0,0-1-8 0 0,0-51 72 0 0,1 27-72 0 0,-1 20 12 0 0,1 0 1 0 0,-1 0-1 0 0,1 0 0 0 0,1 0 1 0 0,0-4-13 0 0,8-11-19 0 0,6 2-44 0 0,-2 5 49 0 0,-12 11 15 0 0,-2 4-3 0 0,0 1 0 0 0,1-1 0 0 0,-1 0-1 0 0,0 1 1 0 0,1-1 0 0 0,-1 1 0 0 0,0-1 0 0 0,1 0-1 0 0,-1 1 1 0 0,1-1 0 0 0,-1 1 0 0 0,1-1 0 0 0,-1 1 0 0 0,1-1-1 0 0,-1 1 1 0 0,1 0 0 0 0,0-1 0 0 0,-1 1 0 0 0,1 0 0 0 0,-1-1-1 0 0,1 1 1 0 0,0 0 2 0 0,4-3-13 0 0,23-9 0 0 0,-20 10 13 0 0,-1 0 1 0 0,0-5-1 0 0,-7 7-1 0 0,0-1 1 0 0,0 1 0 0 0,0 0 0 0 0,0-1-1 0 0,1 1 1 0 0,-1 0 0 0 0,0-1-1 0 0,0 1 1 0 0,1 0 0 0 0,-1 0-1 0 0,0-1 1 0 0,0 1 0 0 0,1 0 0 0 0,-1 0-1 0 0,0-1 1 0 0,1 1 0 0 0,-1 0-1 0 0,0 0 1 0 0,1 0 0 0 0,-1 0 0 0 0,0-1-1 0 0,1 1 1 0 0,-1 0 0 0 0,0 0-1 0 0,1 0 1 0 0,-1 0 0 0 0,1 0-1 0 0,-1 0 1 0 0,0 0 0 0 0,1 0 0 0 0,-1 0-1 0 0,0 0 1 0 0,1 0 0 0 0,-1 0-1 0 0,0 1 1 0 0,1-1 0 0 0,-1 0 0 0 0,1 0-1 0 0,-1 0 1 0 0,0 0 0 0 0,1 1-1 0 0,-1-1 1 0 0,0 0 0 0 0,0 0-1 0 0,1 0 1 0 0,-1 1 0 0 0,8 4-26 0 0,-6-4 22 0 0,-1 0-1 0 0,0 0 1 0 0,1-1 0 0 0,-1 1 0 0 0,1 0 0 0 0,0 0 0 0 0,-1-1 0 0 0,1 1 0 0 0,-1-1 0 0 0,1 0-1 0 0,0 1 1 0 0,-1-1 0 0 0,1 0 0 0 0,0 0 4 0 0,0 0-8 0 0,-1 0-1 0 0,1 0 1 0 0,0 1-1 0 0,-1-1 1 0 0,1 1-1 0 0,0-1 1 0 0,-1 1 0 0 0,1-1-1 0 0,-1 1 1 0 0,1 0-1 0 0,-1-1 1 0 0,1 1-1 0 0,-1 0 1 0 0,1 0 8 0 0,6 4-22 0 0,2 0 12 0 0,-7-4 10 0 0,-1 0 0 0 0,0 0 0 0 0,1 1 0 0 0,-1-1 0 0 0,0 0 0 0 0,0 1 0 0 0,0-1 0 0 0,0 1 0 0 0,0 0 0 0 0,17 15-20 0 0,10 11-27 0 0,-16-9 50 0 0,-10-13-13 0 0,0 1 0 0 0,-1-1 0 0 0,1 1 0 0 0,-1 0 0 0 0,-1 0 0 0 0,1 6 10 0 0,1 45-5 0 0,-3-57 6 0 0,0 0 1 0 0,0 1 0 0 0,-1 0 0 0 0,1 0 1 0 0,0-1-1 0 0,-1 1 0 0 0,1-1 1 0 0,-1 1-1 0 0,1 0 0 0 0,-1-1 1 0 0,0 1-1 0 0,0-1 0 0 0,0 1 1 0 0,1-1-1 0 0,-2 1-2 0 0,-3 6 21 0 0,1 2-11 0 0,3-7-10 0 0,0-1 0 0 0,0 0 0 0 0,-1 0 0 0 0,1 1 0 0 0,0-1 0 0 0,-1 0 0 0 0,0 0 0 0 0,1 0 1 0 0,-1 0-1 0 0,-9 9 17 0 0,-12 12 45 0 0,9-12-56 0 0,-19 5 82 0 0,2 0-35 0 0,29-16-49 0 0,1 1 1 0 0,-1-1-1 0 0,0 1 0 0 0,1-1 1 0 0,-1 0-1 0 0,0 1 0 0 0,1-1 0 0 0,-1 0 1 0 0,0 0-1 0 0,0 0-4 0 0,-27 0 21 0 0,24 0 18 0 0,-1 0-33 0 0,-6 0-80 0 0,-1 0-90 0 0,1 0-64 0 0,10 0 236 0 0,0 0-36 0 0,0 0-36 0 0,0 0-37 0 0,0 0-38 0 0,0 0-39 0 0,0 0-39 0 0,0 0-40 0 0,0 0-42 0 0,0 0-40 0 0,0 0-44 0 0,0 0-42 0 0,0 0-44 0 0,0 0-44 0 0,0 0-46 0 0,0 0-46 0 0,-4 0-1270 0 0,-4 0-1063 0 0</inkml:trace>
  <inkml:trace contextRef="#ctx0" brushRef="#br0" timeOffset="3">2253 384 9904 0 0,'0'0'222'0'0,"0"0"30"0"0,0 0 20 0 0,0 1-112 0 0,0 1-82 0 0,2 6-32 0 0,4-4-32 0 0,-6-3-15 0 0,1-1 1 0 0,-1 1-1 0 0,1-1 1 0 0,0 1-1 0 0,-1-1 1 0 0,1 1-1 0 0,-1-1 1 0 0,1 1-1 0 0,-1-1 1 0 0,0 1-1 0 0,1 0 1 0 0,-1-1-1 0 0,1 1 1 0 0,-1 0-1 0 0,0-1 1 0 0,0 1-1 0 0,1 0 1 0 0,-1 0 0 0 0,0-1-1 0 0,0 1 1 0 0,0 0-1 0 0,0 0 1 0 0,0-1-1 0 0,0 1 1 0 0,0 0 0 0 0,0 6 24 0 0,0 0 36 0 0,0-1 36 0 0,1 0 37 0 0,1 0 39 0 0,3 2 70 0 0,1 2 107 0 0,-4 4 95 0 0,-1-5-193 0 0,0-2-71 0 0,1 0-35 0 0,2 2-20 0 0,2 7 57 0 0,-4-9-70 0 0,-2 2 51 0 0,0-2-30 0 0,0-5-90 0 0,0 0 0 0 0,-1 1 1 0 0,1-1-1 0 0,1 0 0 0 0,-1 0 0 0 0,0 0 0 0 0,1 1 0 0 0,-1-1 0 0 0,1 0 0 0 0,0 1-43 0 0,4 5 111 0 0,-4-7-89 0 0,0 1-1 0 0,0-1 1 0 0,-1 1-1 0 0,1-1 1 0 0,0 1-1 0 0,0-1 1 0 0,-1 1-1 0 0,1 0 1 0 0,-1-1-1 0 0,0 1 1 0 0,1 0-1 0 0,-1-1 1 0 0,0 1-1 0 0,0 0-21 0 0,0 27 324 0 0,0-10-186 0 0,0-19-135 0 0,0 1 0 0 0,0-1 0 0 0,0 1 0 0 0,0-1 0 0 0,0 1 0 0 0,0-1 1 0 0,0 1-1 0 0,0-1 0 0 0,0 1 0 0 0,0-1 0 0 0,0 1 0 0 0,0-1 1 0 0,0 1-1 0 0,0-1 0 0 0,1 1 0 0 0,-1-1 0 0 0,0 1 0 0 0,0-1 1 0 0,0 0-1 0 0,1 1 0 0 0,-1-1 0 0 0,0 1 0 0 0,1-1 0 0 0,-1 0 0 0 0,0 1 1 0 0,1-1-1 0 0,-1 0 0 0 0,1 1 0 0 0,-1-1 0 0 0,0 0 0 0 0,1 1 1 0 0,0-1-4 0 0,5 4 47 0 0,-5-3-43 0 0,-1 0 1 0 0,0-1 0 0 0,1 1-1 0 0,-1-1 1 0 0,0 1 0 0 0,1 0 0 0 0,-1-1-1 0 0,0 1 1 0 0,0 0 0 0 0,0 0-1 0 0,0-1 1 0 0,0 1 0 0 0,0 0-1 0 0,0-1 1 0 0,0 1-5 0 0,-3 4 55 0 0,-7 6-34 0 0,7-8-6 0 0,3-3-66 0 0,0 0-37 0 0,0 0-126 0 0,0 0 156 0 0,0 0-10 0 0,0 0-19 0 0,0 0-41 0 0,0 0-15 0 0,0 0-41 0 0,0 0-45 0 0,0 0-52 0 0,0 0-55 0 0,0 0-51 0 0,0 0-47 0 0,0 0-39 0 0,0 0-140 0 0,0 0-39 0 0,0 0-169 0 0,0 0-453 0 0</inkml:trace>
  <inkml:trace contextRef="#ctx0" brushRef="#br0" timeOffset="4">2157 81 8928 0 0,'0'-3'200'0'0,"0"0"-122"0"0,1 1-42 0 0,-1 0 1 0 0,0 0-1 0 0,0 0 1 0 0,0 0-1 0 0,0 0 1 0 0,0 1 0 0 0,-1-1-1 0 0,1 0 1 0 0,-1 0-1 0 0,1 0 1 0 0,-1-1-37 0 0,-10-2 206 0 0,11 4-198 0 0,-1 1-1 0 0,1-1 1 0 0,0 0-1 0 0,-1 0 1 0 0,1 0 0 0 0,0 0-1 0 0,0 1 1 0 0,-1-1-1 0 0,1 0 1 0 0,0 0-1 0 0,0 0 1 0 0,0 0-1 0 0,0 0 1 0 0,0 0-8 0 0,0-1 0 0 0,0 0 56 0 0,0 0 47 0 0,0 1 39 0 0,0-3 224 0 0,0-4 650 0 0,0 5-744 0 0,0 1-54 0 0,0 0-74 0 0,0 1-101 0 0,0 0-66 0 0,0 0-34 0 0,0 1-36 0 0,0-1-38 0 0,0 1 133 0 0,0 0 0 0 0,0 0 0 0 0,0 0 0 0 0,0 0 0 0 0,0 0 0 0 0,0 0 0 0 0,0 0 0 0 0,0 0 1 0 0,0 0-1 0 0,0 0 0 0 0,0-1 0 0 0,0 1 0 0 0,0 0 0 0 0,0 0 0 0 0,0 0 0 0 0,0 0 0 0 0,0 0 1 0 0,0 0-1 0 0,0 0 0 0 0,0 0 0 0 0,0 0 0 0 0,0 0 0 0 0,0-1 0 0 0,0 1 0 0 0,1 0 0 0 0,-1 0 0 0 0,0 0 1 0 0,0 0-1 0 0,0 0 0 0 0,0 0 0 0 0,0 0 0 0 0,0 0 0 0 0,0 0 0 0 0,0 0 0 0 0,0 0 0 0 0,0 0 1 0 0,0 0-1 0 0,0 0 0 0 0,0 0 0 0 0,1 0 0 0 0,-1 0 0 0 0,0 0 0 0 0,0 0 0 0 0,0 0 0 0 0,0 0 0 0 0,0 0 1 0 0,0 0-1 0 0,0 0 0 0 0,0 0 0 0 0,0 0 0 0 0,0 0 0 0 0,1 0 0 0 0,-1 0 0 0 0,0 0 0 0 0,0 0 1 0 0,0 0-1 0 0,0 0-2 0 0,4 0-20 0 0,-3 0-29 0 0,1 0-35 0 0,0 0-18 0 0,-1 0-34 0 0,1 0-39 0 0,-1 0-45 0 0,1 0-46 0 0,0 0-44 0 0,-1 0-39 0 0,1 0-34 0 0,0 0-114 0 0,0 0-34 0 0,3 0-1179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6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0 321 6832 0 0,'5'-3'60'0'0,"1"0"1"0"0,-1 1-1 0 0,1 0 1 0 0,0 0-1 0 0,-1 1 1 0 0,4-1-61 0 0,13 1 69 0 0,-20 1-70 0 0,1 0 0 0 0,-1-1 1 0 0,1 1-1 0 0,-1 0 0 0 0,1-1 1 0 0,-1 1-1 0 0,0-1 0 0 0,1 0 1 0 0,-1 0-1 0 0,0 0 0 0 0,0 0 1 0 0,1 0 0 0 0,-1 0 3 0 0,1-1 0 0 0,0 1 1 0 0,-1 0-1 0 0,1 0 0 0 0,-1 1 1 0 0,1-1-1 0 0,0 0 0 0 0,0 1 1 0 0,-1 0-1 0 0,1 0 0 0 0,0 0 1 0 0,0 0-4 0 0,10 0 60 0 0,-5 0 13 0 0,0 0-1 0 0,0 0 1 0 0,1-1-1 0 0,7-1-72 0 0,0-3 94 0 0,-9 3-50 0 0,0 0 0 0 0,-1 1 1 0 0,1 0-1 0 0,0 0 0 0 0,0 0 0 0 0,0 1-44 0 0,28 0 129 0 0,16 0 1 0 0,-26 0-50 0 0,0-3-6 0 0,-2-2-48 0 0,-15 3-23 0 0,0 0 0 0 0,-1 0 0 0 0,1 1 0 0 0,0 0-1 0 0,1 1-2 0 0,103 0 54 0 0,-103-1-49 0 0,0 1 1 0 0,0-1-1 0 0,0-1 0 0 0,0 1 1 0 0,1-2-6 0 0,-1 1 10 0 0,1 0 1 0 0,-1 0 0 0 0,1 1-1 0 0,0 0 1 0 0,2 1-11 0 0,177 0 352 0 0,101 0 256 0 0,-258-2-443 0 0,27-4-165 0 0,-25 2 173 0 0,30 0-173 0 0,-20 2 209 0 0,25-4-209 0 0,-26 1 189 0 0,25 2-189 0 0,43 3 102 0 0,1 0-68 0 0,-61-2-9 0 0,16-4-25 0 0,-14 1 48 0 0,18 2-48 0 0,68-5 57 0 0,5 0-19 0 0,-61 9-38 0 0,-1 0 0 0 0,27-6 0 0 0,-61 1 0 0 0,18-2 0 0 0,12 3 0 0 0,12 4 0 0 0,0 0 0 0 0,33-6 0 0 0,-75 1 0 0 0,18-2 0 0 0,12 3 0 0 0,75 3 21 0 0,0 0 36 0 0,566 0 330 0 0,-659 1-272 0 0,34 6 106 0 0,66 1 178 0 0,-80-11-198 0 0,-3-2-65 0 0,72-3 21 0 0,-53 9-73 0 0,48-1 31 0 0,-48-4-67 0 0,-40 0-38 0 0,111-5 64 0 0,12 0 3 0 0,-121 5-25 0 0,57-2 40 0 0,-59 2-51 0 0,111-5 66 0 0,-108 9-95 0 0,119-3 56 0 0,-115-1-55 0 0,117-5 68 0 0,-79 10-17 0 0,165-5 112 0 0,-202 0-136 0 0,128-5 97 0 0,-129 9-86 0 0,129-3 105 0 0,-128-1-111 0 0,131-5 14 0 0,-127 9-59 0 0,146-3 0 0 0,-140-2 2 0 0,113-3-18 0 0,-119 8-11 0 0,149-3-23 0 0,-142-1 27 0 0,42-3-4 0 0,-35 5 40 0 0,-14 2 20 0 0,149-3 92 0 0,-142-1-86 0 0,124-5 49 0 0,-64 9-62 0 0,188 0 117 0 0,-209 0-141 0 0,83 8-1 0 0,8 0 62 0 0,355-8 199 0 0,-349 8-110 0 0,6 0 18 0 0,-108-5-81 0 0,-2 2 38 0 0,109 3 193 0 0,-1 0 11 0 0,-107-3-205 0 0,0-2-69 0 0,118 5 8 0 0,-8 0-4 0 0,500-8 243 0 0,-410 0-136 0 0,-164-4-109 0 0,-1-8-46 0 0,17 0-14 0 0,95 8 1 0 0,-57-4 42 0 0,6 0 50 0 0,-68 5-32 0 0,-61-2 76 0 0,93-3 278 0 0,-54 8-99 0 0,-2 0-71 0 0,0 0-86 0 0,-1 0-99 0 0,40-8 4 0 0,2 0 5 0 0,-105 8-56 0 0,19-1 43 0 0,10 5-55 0 0,-27 1 10 0 0,2 0 50 0 0,24-2-60 0 0,-34-3 10 0 0,8-1 59 0 0,31 5-69 0 0,-38 1 12 0 0,-9-1-11 0 0,33 0-1 0 0,-35-4 0 0 0,-2-1 0 0 0,0 2 0 0 0,6 2 0 0 0,28 7 0 0 0,0-4 0 0 0,-31-1 0 0 0,-13-2 0 0 0,0 0 0 0 0,0-2 0 0 0,1 0 0 0 0,-4-1-96 0 0,1 2 95 0 0,37 4 195 0 0,-41-5-182 0 0,1 1-52 0 0,0 0-71 0 0,0-1-88 0 0,-5 0 7 0 0,0-1-52 0 0,0 1-59 0 0,0-1-65 0 0,-7 0-37 0 0,0 0-67 0 0,1 0-57 0 0,-1 0-52 0 0,1 0-172 0 0,0 0-51 0 0,0 0-209 0 0,3 0-561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6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12152 0 0,'0'0'273'0'0,"0"0"40"0"0,0 0 22 0 0,0 0-140 0 0,0 0-94 0 0,0 0 24 0 0,0 0-38 0 0,0 0 104 0 0,0 0 210 0 0,0 0 380 0 0,0 0 34 0 0,0 0-30 0 0,0 0-516 0 0,0 0 91 0 0,0 0 199 0 0,0 0-14 0 0,0 0-27 0 0,0 0-114 0 0,0 0-55 0 0,0 0-12 0 0,0 0-33 0 0,0 0-134 0 0,0 0-61 0 0,0 0-12 0 0,3 0-17 0 0,3 1-71 0 0,-2 2-72 0 0,-2 1-69 0 0,-1 2-67 0 0,-1-6 191 0 0,0 0 1 0 0,0 0-1 0 0,0 0 0 0 0,0 0 1 0 0,0 0-1 0 0,0 0 0 0 0,0 0 0 0 0,0 0 1 0 0,0 0-1 0 0,0 1 0 0 0,0-1 1 0 0,0 0-1 0 0,0 0 0 0 0,0 0 1 0 0,0 0-1 0 0,0 0 0 0 0,0 0 1 0 0,0 0-1 0 0,0 0 0 0 0,0 0 0 0 0,0 0 1 0 0,0 1-1 0 0,0-1 0 0 0,0 0 1 0 0,0 0-1 0 0,0 0 0 0 0,0 0 1 0 0,0 0-1 0 0,0 0 0 0 0,0 0 0 0 0,0 0 1 0 0,1 0-1 0 0,-1 0 0 0 0,0 0 1 0 0,0 0-1 0 0,0 0 0 0 0,0 0 1 0 0,0 0-1 0 0,0 0 0 0 0,0 0 1 0 0,0 0-1 0 0,0 1 0 0 0,0-1 0 0 0,1 0 1 0 0,-1 0-1 0 0,0 0 0 0 0,0 0 1 0 0,0 0-1 0 0,0 0 0 0 0,0 0 1 0 0,0 0-1 0 0,0-1 0 0 0,0 1 1 0 0,0 0-1 0 0,0 0 0 0 0,1 0 0 0 0,-1 0 8 0 0,3 0-198 0 0,-1 0 93 0 0,-1 0-33 0 0,0 0-8 0 0,0 0-33 0 0,0 0-39 0 0,0 0-43 0 0,0 0-46 0 0,0 0-44 0 0,-1 0-41 0 0,0 0-36 0 0,1 1-273 0 0,-1-1-61 0 0,0 1-47 0 0,0 0-34 0 0,0 3-1506 0 0,0 5-1327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6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9856 0 0,'0'0'289'0'0,"0"0"-8"0"0,0 0-172 0 0,0 0 20 0 0,0 0 105 0 0,0 0 260 0 0,0 0 463 0 0,0 0 47 0 0,0-2-9 0 0,0 1-703 0 0,0 1-82 0 0,0 0-73 0 0,0-1-64 0 0,0 1-55 0 0,0 0-33 0 0,0-1-95 0 0,0-1-510 0 0,0 2 534 0 0,0-1 49 0 0,0 1 65 0 0,0-1 82 0 0,0 1 98 0 0,0-1 114 0 0,0 1 73 0 0,0-1 115 0 0,0 0 125 0 0,0 1-267 0 0,0 0 35 0 0,0-1 37 0 0,0 1 38 0 0,0 0 40 0 0,0-1 41 0 0,0 1 42 0 0,0-1 45 0 0,0 1 44 0 0,0 0 47 0 0,3 0-1616 0 0,-3 0 671 0 0,1 0 51 0 0,-1 0 48 0 0,1 0 40 0 0,-1 0 35 0 0,1 0 99 0 0,0 0 283 0 0,0 0-313 0 0,-1 0-36 0 0,1 0-56 0 0,-1 0-73 0 0,1 0-85 0 0,0 0-100 0 0,-1 0-34 0 0,1 0-88 0 0,0 0-95 0 0,0 0-103 0 0,0 0-113 0 0,0 0-119 0 0,0 0 386 0 0,0 0-33 0 0,-1 0-34 0 0,1 0-35 0 0,3 0-1853 0 0,5 0-1366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6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9216 0 0,'0'0'208'0'0,"0"0"33"0"0,0 0 14 0 0,0 0-81 0 0,0 0 4 0 0,0 0 80 0 0,0 0 238 0 0,0 0 434 0 0,0 0 35 0 0,0 0-9 0 0,2 0-79 0 0,-1 0-763 0 0,0 0-36 0 0,0 0-7 0 0,2 0 34 0 0,-2 0-27 0 0,0 0 49 0 0,0 0 42 0 0,0 0 62 0 0,1 0 74 0 0,0 0 86 0 0,-2-2 420 0 0,0 2-843 0 0,-1-1 56 0 0,1 1 54 0 0,0-4 255 0 0,0 3-219 0 0,0-1-66 0 0,0 0-78 0 0,0 1-83 0 0,0 0-99 0 0,0 0-116 0 0,0 1 115 0 0,1-1-36 0 0,-1 1-1125 0 0,0 0-38 0 0,0 0-320 0 0,0 0-908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36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6624 0 0,'0'0'192'0'0,"0"0"-49"0"0,0 0-10 0 0,0 0 44 0 0,0 0 148 0 0,0 0 275 0 0,0 0 22 0 0,0 0-10 0 0,2 0-50 0 0,-1 0-538 0 0,-1 0 0 0 0,1 0 0 0 0,-1 0 1 0 0,1 0-1 0 0,-1 0 0 0 0,1 0 0 0 0,-1 1 0 0 0,1-1 0 0 0,-1 0 0 0 0,0 0 0 0 0,1 0 0 0 0,-1 0 0 0 0,1 0 0 0 0,-1 1 0 0 0,1-1 0 0 0,-1 0 0 0 0,0 0 0 0 0,1 1 0 0 0,-1-1 0 0 0,0 0 0 0 0,1 1 0 0 0,-1-1 0 0 0,0 0 0 0 0,1 1 0 0 0,-1-1 0 0 0,0 1 0 0 0,1-1 1 0 0,-1 0-1 0 0,0 1 0 0 0,0 0-24 0 0,2 17 695 0 0,-2-12-525 0 0,2 5 120 0 0,4-6-36 0 0,-6-4-236 0 0,1-1 1 0 0,-1 1-1 0 0,1-1 1 0 0,-1 0-1 0 0,1 1 0 0 0,-1-1 1 0 0,1 1-1 0 0,-1-1 0 0 0,1 1 1 0 0,-1 0-1 0 0,0-1 0 0 0,1 1 1 0 0,-1-1-1 0 0,0 1 0 0 0,1 0 1 0 0,-1-1-1 0 0,0 1 0 0 0,0 0 1 0 0,0-1-1 0 0,1 1 1 0 0,-1 0-1 0 0,0-1 0 0 0,0 1 1 0 0,0 0-1 0 0,0 0 0 0 0,0-1-18 0 0,1 16 308 0 0,1-1-71 0 0,2-2-60 0 0,0-1-49 0 0,-2-6-72 0 0,3 31 529 0 0,0-26-474 0 0,2 7 66 0 0,-5-2 38 0 0,-1 0-3 0 0,6 3-44 0 0,-2-9-66 0 0,4 14 223 0 0,-1-1 68 0 0,-7-3-83 0 0,-1-13-222 0 0,0-5-67 0 0,0 0 1 0 0,0 1 0 0 0,0-1 0 0 0,0 0 0 0 0,0 0-1 0 0,1 0 1 0 0,-1 1 0 0 0,0-1 0 0 0,1 0-1 0 0,0 1-20 0 0,0-1 109 0 0,0-1-52 0 0,1 2-50 0 0,-1-1-61 0 0,2 2-79 0 0,-2-1 98 0 0,1 0 87 0 0,-1-1 111 0 0,-1 1 82 0 0,1 0 120 0 0,-1-2-132 0 0,0 1 37 0 0,0-1 40 0 0,0 1 42 0 0,-2-5-289 0 0,0 1-59 0 0,1 0 0 0 0,-1-1 0 0 0,1 1 0 0 0,-1-1 0 0 0,1 1 0 0 0,0-1-1 0 0,0 0 1 0 0,1 1 0 0 0,-1-1 0 0 0,0 0 0 0 0,1 0 0 0 0,0 0-1 0 0,-1-2-4 0 0,1-44 17 0 0,0 31-21 0 0,0 14 4 0 0,1 1 0 0 0,-1 0 0 0 0,0-1 0 0 0,1 1 0 0 0,0 0 0 0 0,-1 0 0 0 0,1 0 0 0 0,1-1 0 0 0,0-2 0 0 0,4-9 0 0 0,-6 13 0 0 0,2-6 0 0 0,0 0 0 0 0,1-1 0 0 0,0 1 0 0 0,3-5 0 0 0,3-10 0 0 0,0 1 0 0 0,1 9-2 0 0,15-12-74 0 0,-12 12 66 0 0,-7 9 10 0 0,-1 0 0 0 0,1 0 0 0 0,0 0 0 0 0,0 0 0 0 0,1 1 0 0 0,0 0 0 0 0,-2 0 0 0 0,30-10-37 0 0,-24 10 21 0 0,-7 2 14 0 0,1 0 0 0 0,0 0 0 0 0,0 0-1 0 0,0 1 1 0 0,0-1 0 0 0,0 1 0 0 0,0 1 0 0 0,3-1 2 0 0,14 1-47 0 0,-5-1 38 0 0,-6-1 8 0 0,0 1 1 0 0,-1 0 0 0 0,1 0 0 0 0,0 1-1 0 0,6 2 1 0 0,-7 8-10 0 0,12-6-33 0 0,-17 2 33 0 0,-2-3 9 0 0,10 1 1 0 0,-8-3 0 0 0,-2 1 0 0 0,21 21 0 0 0,-20-18 0 0 0,1-1 0 0 0,-1 1 0 0 0,-1 0 0 0 0,1 0 0 0 0,-1 1 0 0 0,0 0 0 0 0,0-2 0 0 0,-2-3 0 0 0,-1-1 0 0 0,1 0 0 0 0,-1 1 0 0 0,0-1 0 0 0,0 1 0 0 0,1-1 0 0 0,-1 1 0 0 0,0-1 0 0 0,0 1 0 0 0,0-1 0 0 0,2 15 0 0 0,3-8 0 0 0,-4-6 0 0 0,0-1 0 0 0,0 1 0 0 0,0-1 0 0 0,0 1 0 0 0,0-1 0 0 0,-1 1 0 0 0,1-1 0 0 0,-1 1 0 0 0,1-1 0 0 0,-1 1 0 0 0,0 0 0 0 0,1 0 0 0 0,-1-1 0 0 0,0 1 0 0 0,-1 14 1 0 0,0 15 6 0 0,5-14 39 0 0,-1-13-44 0 0,-1 0 0 0 0,0 1 0 0 0,-1-1 1 0 0,1 1-1 0 0,-1-1 0 0 0,0 1-2 0 0,1 38 65 0 0,-2-21-15 0 0,0 10-29 0 0,0-16 22 0 0,0-3-22 0 0,0-10 6 0 0,0-3-94 0 0,0 0-1 0 0,0 0 6 0 0,0 0-32 0 0,0 0-17 0 0,0 0-33 0 0,0 0-39 0 0,0 0-43 0 0,0 0-47 0 0,0 0-45 0 0,0 0-40 0 0,0 0-37 0 0,0 0-257 0 0,0 0-62 0 0,0 0-47 0 0,0 0-36 0 0,0 0-1428 0 0,0 0-1268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6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1 9672 0 0,'0'0'216'0'0,"0"0"32"0"0,0 0 13 0 0,0 0-104 0 0,-2 0-79 0 0,-5 1-35 0 0,2 4-37 0 0,1 2 54 0 0,-26 9 632 0 0,19-11-417 0 0,1 0-3 0 0,2 4-54 0 0,3 1-7 0 0,1-1-47 0 0,-6 4 37 0 0,-1 0-9 0 0,-1 4 2 0 0,-1 3 7 0 0,-1-4-4 0 0,13-15-187 0 0,-6 6 81 0 0,0 1-1 0 0,0 0 0 0 0,-1 2-90 0 0,6-7 31 0 0,0 0 0 0 0,0 0 0 0 0,1 1 0 0 0,-1-1 0 0 0,1 1 0 0 0,-1-1 0 0 0,1 1-31 0 0,-6 28 241 0 0,5-21-120 0 0,0-1-1 0 0,-1 1 0 0 0,-1 3-120 0 0,-23 42 623 0 0,14-29-336 0 0,2 0-68 0 0,5-10-133 0 0,1-1-62 0 0,0 19 68 0 0,3-28-77 0 0,-1 5 12 0 0,0-1-1 0 0,1 1 1 0 0,0 1-1 0 0,1-1 1 0 0,1 1-27 0 0,0 163 316 0 0,0-165-304 0 0,0 0-1 0 0,1-1 1 0 0,1 1 0 0 0,0 0 0 0 0,0 0 0 0 0,1-1-1 0 0,3 8-11 0 0,-3-8 31 0 0,0 0 0 0 0,0 0-1 0 0,1 8-30 0 0,4 16 42 0 0,-3-20-36 0 0,1-1 0 0 0,1 0-1 0 0,0-1 1 0 0,1 2-6 0 0,6 7 38 0 0,1-1-1 0 0,0 0 1 0 0,12 10-38 0 0,21 18 64 0 0,-43-42-59 0 0,1-1-1 0 0,1 0 1 0 0,-1 0 0 0 0,1 0 0 0 0,0-1 0 0 0,0 0 0 0 0,0-1-1 0 0,4 2-4 0 0,8 4 32 0 0,-10-5-26 0 0,0-1 0 0 0,1 0-1 0 0,-1 0 1 0 0,9 1-6 0 0,11 3-22 0 0,-1 4-92 0 0,-24-9 75 0 0,-2-1-22 0 0,1 1-63 0 0,0 0-86 0 0,0 0-110 0 0,-1-1 110 0 0,0-1-38 0 0,0 1-124 0 0,1 0-59 0 0,0-1-54 0 0,-1 0-45 0 0,2 1-158 0 0,0-1-45 0 0,0 0-191 0 0,3 0-511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6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 9272 0 0,'0'0'208'0'0,"0"0"33"0"0,0 0 14 0 0,0 0 31 0 0,0 0 129 0 0,0 3 53 0 0,0-3-445 0 0,0 1-1 0 0,-1-1 1 0 0,1 1-1 0 0,0-1 1 0 0,1 1-1 0 0,-1-1 1 0 0,0 1-1 0 0,0-1 1 0 0,0 1-1 0 0,0-1 1 0 0,0 1-1 0 0,0-1 1 0 0,1 1 0 0 0,-1-1-1 0 0,0 0 1 0 0,0 1-1 0 0,1-1 1 0 0,-1 1-1 0 0,0-1 1 0 0,1 0-1 0 0,-1 1 1 0 0,0-1-1 0 0,1 0 1 0 0,-1 1-1 0 0,0-1 1 0 0,1 0 0 0 0,-1 1-1 0 0,1-1 1 0 0,-1 0-1 0 0,1 0 1 0 0,-1 0-1 0 0,1 1 1 0 0,-1-1-1 0 0,1 0 1 0 0,-1 0-1 0 0,1 0 1 0 0,-1 0-1 0 0,1 0 1 0 0,-1 0 0 0 0,1 0-1 0 0,-1 0 1 0 0,1 0-23 0 0,-1 0 7 0 0,0 0 0 0 0,0 0 1 0 0,0 0-1 0 0,0 0 0 0 0,0 0 1 0 0,1 0-1 0 0,-1 0 0 0 0,0 0 1 0 0,0 0-1 0 0,0 0 0 0 0,0 0 0 0 0,0 0 1 0 0,0 0-1 0 0,0 0 0 0 0,0 0 1 0 0,0 0-1 0 0,0 0 0 0 0,1 0 1 0 0,-1 0-1 0 0,0 0 0 0 0,0 0 1 0 0,0 0-1 0 0,0 0 0 0 0,0 0 1 0 0,0 0-1 0 0,0 0 0 0 0,0 0 1 0 0,0 0-1 0 0,0 0 0 0 0,0 0 1 0 0,0 0-1 0 0,0 1 0 0 0,1-1 1 0 0,-1 0-1 0 0,0 0 0 0 0,0 0 1 0 0,0 0-1 0 0,0 0 0 0 0,0 0 0 0 0,0 0 1 0 0,0 0-1 0 0,0 0 0 0 0,0 0 1 0 0,0 0-1 0 0,0 1 0 0 0,0-1 1 0 0,0 0-1 0 0,0 0 0 0 0,0 0 1 0 0,0 0-1 0 0,0 0 0 0 0,0 0 1 0 0,0 0-1 0 0,0 0 0 0 0,0 0 1 0 0,0 0-1 0 0,0 1-7 0 0,-1 2 138 0 0,1-1-79 0 0,0 0 0 0 0,0 0 0 0 0,0-1 0 0 0,0 1 0 0 0,0 0 0 0 0,0 0 0 0 0,1 0 0 0 0,-1 0 0 0 0,1 0 0 0 0,-1-1 0 0 0,1 2-59 0 0,5 1 197 0 0,0-1-38 0 0,0 0-12 0 0,3 6 27 0 0,-4 0-2 0 0,-1 1-9 0 0,6 5 41 0 0,11 19 583 0 0,3 7-787 0 0,-4 0 351 0 0,-13-21-218 0 0,-2-1-40 0 0,-3-8-33 0 0,-2-8-41 0 0,1 1 0 0 0,-1-1 0 0 0,1 0 0 0 0,0 0 0 0 0,0 0 0 0 0,1 2-19 0 0,19 29 134 0 0,-19-29-117 0 0,-1 0 0 0 0,0 0 1 0 0,0 0-1 0 0,0 0 0 0 0,-1 0-17 0 0,2 10 42 0 0,6 18 50 0 0,12 17 172 0 0,-3-5-5 0 0,-7-12-77 0 0,7 47 337 0 0,-14-68-452 0 0,0 14 110 0 0,-3-4-36 0 0,2 13 53 0 0,1-22-67 0 0,-1 0 0 0 0,1 9-127 0 0,-14 71 482 0 0,9-61-278 0 0,-4-6-53 0 0,1-1-27 0 0,2-8-37 0 0,0 3 75 0 0,-1 1 1 0 0,-2 3-163 0 0,2-12 143 0 0,-1 0-1 0 0,-5 9-142 0 0,2-4 121 0 0,0 4 1 0 0,-8 13 62 0 0,0-7 29 0 0,-6 15 65 0 0,0 0 14 0 0,2-17-14 0 0,8-14-102 0 0,-2 2-10 0 0,5-3-87 0 0,3-2-46 0 0,2 1-39 0 0,-1 15 6 0 0,-8-14 0 0 0,-3 14 0 0 0,0-5 11 0 0,0-3 32 0 0,7-7-48 0 0,4-5-48 0 0,3-2-57 0 0,2-1-122 0 0,0-1-191 0 0,0 0 228 0 0,0 0 88 0 0,0 0-36 0 0,0 0-10 0 0,0 0-36 0 0,0 0-42 0 0,0 0-47 0 0,0 0-50 0 0,0 0-48 0 0,0 0-43 0 0,0 0-40 0 0,0 0-294 0 0,0 0-66 0 0,0 0-50 0 0,0 0-38 0 0,0 0-341 0 0,0 0-32 0 0,0 0-2676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6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8752 0 0,'0'0'210'0'0,"0"0"-102"0"0,0 0 47 0 0,0 0 90 0 0,0 0 62 0 0,3 0 12 0 0,7 0 15 0 0,-10 0-327 0 0,1 0 0 0 0,-1 0 0 0 0,0 0 0 0 0,0 0 0 0 0,0 0 0 0 0,0 0 0 0 0,0 0 0 0 0,0 0 0 0 0,0 0 0 0 0,0 0 0 0 0,0 0 0 0 0,0 0 0 0 0,1 0 0 0 0,-1 0 0 0 0,0 0 0 0 0,0 0-1 0 0,0 0 1 0 0,0 0 0 0 0,0 0 0 0 0,0 0 0 0 0,0 0 0 0 0,0 0 0 0 0,0 0 0 0 0,0 0 0 0 0,0 0 0 0 0,1 0 0 0 0,-1 0 0 0 0,0 0 0 0 0,0 0 0 0 0,0 0 0 0 0,0 0 0 0 0,0 1 0 0 0,0-1 0 0 0,0 0-1 0 0,0 0 1 0 0,0 0 0 0 0,0 0 0 0 0,0 0 0 0 0,0 0 0 0 0,0 0 0 0 0,0 0 0 0 0,0 0 0 0 0,0 0 0 0 0,0 0 0 0 0,0 1 0 0 0,0-1 0 0 0,0 0 0 0 0,0 0 0 0 0,0 0 0 0 0,0 0 0 0 0,0 0 0 0 0,0 0 0 0 0,0 0-1 0 0,0 0 1 0 0,0 0 0 0 0,0 0 0 0 0,0 1-7 0 0,0-1 29 0 0,0 1-1 0 0,0 0 0 0 0,1 0 1 0 0,-1-1-1 0 0,0 1 0 0 0,0 0 0 0 0,1-1 1 0 0,-1 1-1 0 0,0 0 0 0 0,1-1 1 0 0,-1 1-1 0 0,0 0 0 0 0,1-1 1 0 0,-1 1-1 0 0,1-1 0 0 0,-1 1 1 0 0,1-1-1 0 0,0 1 0 0 0,-1-1 0 0 0,1 1 1 0 0,-1-1-1 0 0,1 0 0 0 0,0 1 1 0 0,-1-1-1 0 0,1 0 0 0 0,0 1 1 0 0,0-1-29 0 0,8 5 285 0 0,-2 4-57 0 0,-1 4 164 0 0,4-7-10 0 0,-6-1-150 0 0,1 4-37 0 0,2 8 114 0 0,-3-3-163 0 0,1 5 75 0 0,5-6-44 0 0,1 3 48 0 0,-2 11 22 0 0,-9-22-208 0 0,1-1 0 0 0,1 0 0 0 0,-1 0 0 0 0,0 0 0 0 0,1 0 0 0 0,0 0 1 0 0,1 1-40 0 0,9 19 272 0 0,-5-1-71 0 0,-5-16-113 0 0,0 0 1 0 0,1 1-1 0 0,3 5-88 0 0,18 41 368 0 0,-19-40-254 0 0,0 1 42 0 0,-1-7-80 0 0,0 1 0 0 0,0-1 0 0 0,1-1 0 0 0,0 1 1 0 0,2 1-77 0 0,16 28 285 0 0,-11-11-41 0 0,-10-22-222 0 0,-1 0-1 0 0,1 0 1 0 0,0-1-1 0 0,0 1 1 0 0,0 0-1 0 0,0-1 1 0 0,2 2-22 0 0,3 3 72 0 0,1 1 42 0 0,3 4-16 0 0,-6 0-28 0 0,-4-12-65 0 0,-1-1 0 0 0,1 0-1 0 0,0 1 1 0 0,-1-1 0 0 0,1 0-1 0 0,0 0 1 0 0,-1 1-1 0 0,1-1 1 0 0,0 0 0 0 0,-1 0-1 0 0,1 0 1 0 0,0 0 0 0 0,-1 0-1 0 0,1 0 1 0 0,0 0-5 0 0,2 0 85 0 0,-3 0-16 0 0,0 0 1 0 0,0 0-13 0 0,0 0-136 0 0,0 0-66 0 0,0 0 53 0 0,0 0-75 0 0,0 0-91 0 0,0 0 76 0 0,0 0-40 0 0,0 0-45 0 0,0 0-42 0 0,0 0-39 0 0,0 0-34 0 0,0 0-249 0 0,0 0-57 0 0,0 0-46 0 0,0 0-32 0 0,0 0-1374 0 0,0 0-1216 0 0</inkml:trace>
  <inkml:trace contextRef="#ctx0" brushRef="#br0" timeOffset="1">336 17 8720 0 0,'0'0'197'0'0,"0"0"24"0"0,0 0 19 0 0,0 0 16 0 0,0 3 15 0 0,-1 4-95 0 0,-4 3 231 0 0,2-7-258 0 0,1 1-53 0 0,-1-2-84 0 0,3-2-1 0 0,0 1 0 0 0,-1-1 0 0 0,1 0 0 0 0,0 0 0 0 0,0 1 0 0 0,0-1 1 0 0,-1 0-1 0 0,1 0 0 0 0,0 1 0 0 0,0-1 0 0 0,0 0 0 0 0,0 1 0 0 0,0-1 0 0 0,0 0 0 0 0,-1 1 0 0 0,1-1 0 0 0,0 0 0 0 0,0 1 0 0 0,0-1 1 0 0,0 0-1 0 0,0 1 0 0 0,0-1 0 0 0,0 0 0 0 0,0 0 0 0 0,0 1 0 0 0,1-1-11 0 0,-1 4 42 0 0,0-3-24 0 0,0 0 0 0 0,0 0 0 0 0,0 0 0 0 0,0 0 0 0 0,0 0 0 0 0,-1 0 0 0 0,1 0 0 0 0,0 0 0 0 0,0 0 0 0 0,-1 0 1 0 0,1 0-1 0 0,0 0 0 0 0,-1 0 0 0 0,0 1-18 0 0,-4 3 125 0 0,-2-1 46 0 0,6-3-152 0 0,0 0 1 0 0,0-1 0 0 0,0 1-1 0 0,0 0 1 0 0,0-1 0 0 0,0 1-1 0 0,0 0 1 0 0,1 0 0 0 0,-1-1 0 0 0,0 1-1 0 0,0 1-19 0 0,-6 18 216 0 0,1 0-46 0 0,-2-8-22 0 0,-4 5 59 0 0,2 12 25 0 0,9-22-168 0 0,-1-1-1 0 0,0 0 0 0 0,0 0 0 0 0,-1 3-63 0 0,-28 47 497 0 0,14-30-194 0 0,6-8-116 0 0,2 0-1 0 0,-3 7-186 0 0,3-6 161 0 0,0-1 0 0 0,-5 7-161 0 0,11-22 20 0 0,1 1 0 0 0,0 1 0 0 0,0-1 0 0 0,1 0-1 0 0,-1 0 1 0 0,0 4-20 0 0,1-5 5 0 0,0 0 0 0 0,0 0-1 0 0,0 0 1 0 0,0-1-1 0 0,0 1 1 0 0,0 0 0 0 0,-1-1-1 0 0,1 1 1 0 0,-1-1-1 0 0,0 0 1 0 0,0 1 0 0 0,0-1-5 0 0,-30 30 94 0 0,26-26-104 0 0,3-2-86 0 0,1-1-86 0 0,1-1 45 0 0,0-1-36 0 0,0 1-62 0 0,0 0-44 0 0,1-1-40 0 0,-1 1-36 0 0,1 0-146 0 0,-1 0-42 0 0,-1 0-637 0 0,-2 0-624 0 0,-5-1-1036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6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17 160 8144 0 0,'0'0'234'0'0,"0"0"6"0"0,0 0-130 0 0,0 0-34 0 0,0 0 86 0 0,0 0 177 0 0,0 0 318 0 0,0 0 30 0 0,0 0-30 0 0,0 0-439 0 0,0 0 66 0 0,0 0 146 0 0,0 0-12 0 0,2 3-24 0 0,3 3-228 0 0,1 6 32 0 0,0-2-20 0 0,-2-3-22 0 0,1 0 11 0 0,1-1 43 0 0,1 4-70 0 0,-1 9 13 0 0,-3-5-61 0 0,4 2 51 0 0,2 5 66 0 0,18 72 297 0 0,-24-81-446 0 0,-3-8-30 0 0,1 0 1 0 0,0 0 0 0 0,0 0-1 0 0,1-1 1 0 0,-1 1 0 0 0,1 0-1 0 0,0-1 1 0 0,0 1 0 0 0,1 1-31 0 0,-1-2 22 0 0,0 0 0 0 0,0 0 1 0 0,-1 0-1 0 0,1 0 1 0 0,-1 1-1 0 0,1 2-22 0 0,-1 0 39 0 0,0 1 0 0 0,0-1-1 0 0,-1 1 1 0 0,0 5-39 0 0,0-2 72 0 0,1 0-1 0 0,-1 1 1 0 0,3 7-72 0 0,8 27 168 0 0,-6 0-1 0 0,0-22-64 0 0,-2-12-47 0 0,-1 0 0 0 0,-1-1 0 0 0,0 1 0 0 0,0 6-56 0 0,0-1 58 0 0,1-1 0 0 0,0 1 0 0 0,2 2-58 0 0,-2-3 46 0 0,1-1 1 0 0,-2 1-1 0 0,0 1-46 0 0,-1 2 50 0 0,0-10-23 0 0,-1-1-1 0 0,2 1 1 0 0,-1-1 0 0 0,1 1-1 0 0,1 2-26 0 0,3 7 42 0 0,-3-10-18 0 0,0 0 0 0 0,-1 0 0 0 0,1 0 0 0 0,-2 0-1 0 0,1 3-23 0 0,-1 3 51 0 0,0 1-18 0 0,0 22 59 0 0,0-20-24 0 0,0 0-26 0 0,0-13 24 0 0,-2-3 1 0 0,-9 0-70 0 0,3 0-414 0 0,2-2-154 0 0,2-4-352 0 0,1-2 269 0 0,-11-8-700 0 0</inkml:trace>
  <inkml:trace contextRef="#ctx0" brushRef="#br0" timeOffset="1">1 49 8088 0 0,'0'0'234'0'0,"2"0"-4"0"0,3-1-193 0 0,4-1-26 0 0,-4-1 14 0 0,1 0 46 0 0,7-4 164 0 0,11-7 331 0 0,-17 12-341 0 0,0 0-49 0 0,7 2 77 0 0,5-1 26 0 0,-2-4-61 0 0,-10 3-117 0 0,-1 0 0 0 0,1 1 1 0 0,0 0-1 0 0,0 0 0 0 0,-1 0 1 0 0,1 1-102 0 0,38 0 557 0 0,-28 0-344 0 0,-8 0-90 0 0,-1 1-35 0 0,0 1-16 0 0,2 2-5 0 0,5 2 29 0 0,-12-5-86 0 0,14 3 146 0 0,-1 1-1 0 0,16 6-155 0 0,-7 3 55 0 0,-11-5-55 0 0,23 14 0 0 0,-33-21 0 0 0,1 1 0 0 0,-1-1 0 0 0,0 1 0 0 0,0 0 0 0 0,0 1 0 0 0,-1-1 0 0 0,1 1 0 0 0,1 3 0 0 0,9 7 0 0 0,16 10 0 0 0,-24-20 0 0 0,-1 0 0 0 0,0 0 0 0 0,0 0 0 0 0,0 0 0 0 0,0 1 0 0 0,-1 0 0 0 0,1 0 0 0 0,2 5 0 0 0,-5-6 0 0 0,0 1 0 0 0,0-1 0 0 0,0 1 0 0 0,-1-1 0 0 0,1 1 0 0 0,-1 0 0 0 0,0 1 0 0 0,4 15 0 0 0,6 0 0 0 0,-6 6 30 0 0,-1-19 17 0 0,0 5 68 0 0,-8 4 21 0 0,0-5-16 0 0,2 4 96 0 0,1-7-89 0 0,-2-2-37 0 0,-1 0-20 0 0,-5 3-12 0 0,-6 8 11 0 0,8-7-40 0 0,-6 10 23 0 0,1-11 14 0 0,1-5 32 0 0,9-4-70 0 0,0 0-1 0 0,-1 0 0 0 0,1 0 0 0 0,0 1 0 0 0,0-1 0 0 0,0 1 0 0 0,0-1 0 0 0,0 1 1 0 0,0 0-28 0 0,-15 13 177 0 0,0-5-56 0 0,12-7-76 0 0,-1 1-1 0 0,1 0 0 0 0,0 0 1 0 0,-4 4-45 0 0,6-5 12 0 0,0 0 0 0 0,0 0 1 0 0,0-1-1 0 0,-1 1 1 0 0,1-1-1 0 0,-1 0 1 0 0,1 0-1 0 0,-1 0 1 0 0,0 0-1 0 0,0-1 0 0 0,1 1 1 0 0,-1-1-1 0 0,-2 0-12 0 0,-10 4 47 0 0,-3 6-36 0 0,-5 4-2 0 0,3-11 43 0 0,13-3-50 0 0,0 0 0 0 0,0 0 0 0 0,0 1 1 0 0,0 0-1 0 0,-8 3-2 0 0,14-4 1 0 0,-22 8-2 0 0,1-1-4 0 0,6-6-53 0 0,9-2-48 0 0,1 0-42 0 0,-13 0-425 0 0,4 0 56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6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8576 0 0,'0'0'197'0'0,"0"0"24"0"0,0 0 17 0 0,0 0-83 0 0,0 0-20 0 0,0 0 44 0 0,0 0 146 0 0,0 0 275 0 0,3 0 22 0 0,3 1-406 0 0,0 1 41 0 0,10 11 601 0 0,-8-6-451 0 0,-4-3-242 0 0,1-2-36 0 0,9 5 252 0 0,0 0-8 0 0,-1 0-46 0 0,2 3 23 0 0,9 10 128 0 0,-2 2-58 0 0,-7-7-172 0 0,-1-1-37 0 0,0 0-49 0 0,-2-2-60 0 0,0 0 24 0 0,-3-3-40 0 0,10 10 55 0 0,-4-4-28 0 0,-1-1 24 0 0,-3-4-60 0 0,9 10 59 0 0,-6-2 3 0 0,-12-15-125 0 0,18 26 179 0 0,9 3 71 0 0,-16-19-181 0 0,12 10 116 0 0,-2 5 96 0 0,-7-4-104 0 0,-2-13-40 0 0,-11-1-88 0 0,1 1 30 0 0,7-3 9 0 0,-4-4-16 0 0,9 10-34 0 0,-8-6 23 0 0,-2-1 22 0 0,1 0 57 0 0,1 2 68 0 0,1 1 82 0 0,-6-8-306 0 0,-3-2 77 0 0,0 0 22 0 0,0 0-29 0 0,0 0-85 0 0,0 0-56 0 0,0 0-32 0 0,0 0-98 0 0,0 0-164 0 0,0 0 196 0 0,0 0 75 0 0,0 0-32 0 0,0 0-10 0 0,0 0-33 0 0,0 0-38 0 0,0 0-43 0 0,0 0-46 0 0,0 0-44 0 0,0 0-39 0 0,0 0-37 0 0,0 0-267 0 0,0 0-61 0 0,0 0-46 0 0,0 0-35 0 0,0 0-1480 0 0,0 0-1306 0 0</inkml:trace>
  <inkml:trace contextRef="#ctx0" brushRef="#br0" timeOffset="1">496 0 6880 0 0,'0'0'157'0'0,"0"0"23"0"0,0 0 11 0 0,-3 3-31 0 0,-14 14 0 0 0,11-11-22 0 0,3-3-12 0 0,0 0 171 0 0,2 0-101 0 0,0-1-62 0 0,2 1-59 0 0,-1 0-22 0 0,-1-1 56 0 0,-10 4 316 0 0,6 2-135 0 0,-4 9 28 0 0,7-13-217 0 0,-3 5 111 0 0,1 1-8 0 0,-6 5 47 0 0,8-10-199 0 0,0-1-1 0 0,0 0 1 0 0,0 1 0 0 0,0-1-1 0 0,1 1 1 0 0,-1-1 0 0 0,1 1-52 0 0,-7 21 272 0 0,-2-8-27 0 0,0 0-32 0 0,1 0 0 0 0,0 0 0 0 0,1 3-213 0 0,-7 13 229 0 0,0-4-49 0 0,-5-2 14 0 0,14-20-80 0 0,0 0 0 0 0,0 1 0 0 0,-2 4-114 0 0,5-7 72 0 0,0-1 1 0 0,-1 1 0 0 0,0-1-1 0 0,0 0 1 0 0,0-1 0 0 0,-5 5-73 0 0,4-4 74 0 0,0-1 1 0 0,1 1 0 0 0,0 0-1 0 0,0 0 1 0 0,0 0 0 0 0,-2 6-75 0 0,-6 10 222 0 0,-10 15 250 0 0,13-23-295 0 0,4-6-92 0 0,0 0 62 0 0,0-2 0 0 0,0 1 0 0 0,0 0 1 0 0,-7 3-148 0 0,8-5 88 0 0,0-1 0 0 0,0 1 1 0 0,1 0-1 0 0,-1 0 1 0 0,1 0-1 0 0,0 0 1 0 0,-2 3-89 0 0,3-2 80 0 0,-2 2 118 0 0,-3-3-34 0 0,2-1-113 0 0,2-1-37 0 0,-1 1 41 0 0,-16 15 362 0 0,17-15-375 0 0,1 0 78 0 0,2-3-22 0 0,0 0-2 0 0,-3 3-5 0 0,-7 7-56 0 0,7-7-142 0 0,3-3 24 0 0,0 0-76 0 0,0 0-90 0 0,0 0 72 0 0,0 0-40 0 0,0 0-44 0 0,0 0-42 0 0,0 0-38 0 0,0 0-35 0 0,0 0-243 0 0,0 0-58 0 0,0 0-799 0 0,0 0-632 0 0,0 0-1200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0:57:00.6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1 145 9728 0 0,'0'0'284'0'0,"0"0"1"0"0,0 0-223 0 0,3 0-24 0 0,-3 0-37 0 0,1 0-1 0 0,0 0 1 0 0,-1 0 0 0 0,1 0 0 0 0,0-1-1 0 0,-1 1 1 0 0,1 0 0 0 0,0 0-1 0 0,-1 0 1 0 0,1 0 0 0 0,0-1 0 0 0,-1 1-1 0 0,1 0 1 0 0,0-1 0 0 0,-1 1-1 0 0,3-5 10 0 0,0-1 65 0 0,0 3 45 0 0,0 1 38 0 0,-2 2-134 0 0,-1 0 0 0 0,1 0 0 0 0,-1 0 0 0 0,0 0 0 0 0,1-1 0 0 0,-1 1 0 0 0,0 0 0 0 0,1-1 0 0 0,-1 1 0 0 0,0 0 0 0 0,1 0 0 0 0,-1-1 0 0 0,0 1 0 0 0,0 0 0 0 0,1-1 0 0 0,-1 1 0 0 0,0-1 0 0 0,0 1 0 0 0,0 0 0 0 0,1-1-1 0 0,-1 1 1 0 0,0-1 0 0 0,0 1 0 0 0,0 0 0 0 0,0-1 0 0 0,0 1 0 0 0,0-1 0 0 0,0 1 0 0 0,0-1 0 0 0,0 1 0 0 0,0-1-24 0 0,0 1 11 0 0,0 0 0 0 0,0 0-1 0 0,0 0 1 0 0,0 0 0 0 0,0 0-1 0 0,0 0 1 0 0,0 0-1 0 0,0 0 1 0 0,0-1 0 0 0,0 1-1 0 0,0 0 1 0 0,0 0 0 0 0,0 0-1 0 0,0 0 1 0 0,0 0 0 0 0,0 0-1 0 0,0 0 1 0 0,0 0 0 0 0,0 0-1 0 0,0 0 1 0 0,0-1-1 0 0,0 1 1 0 0,0 0 0 0 0,0 0-1 0 0,0 0 1 0 0,0 0 0 0 0,0 0-1 0 0,0 0 1 0 0,0 0 0 0 0,0 0-1 0 0,0 0 1 0 0,0 0 0 0 0,1 0-1 0 0,-1 0 1 0 0,0 0-1 0 0,0 0 1 0 0,0 0 0 0 0,0 0-1 0 0,0-1 1 0 0,0 1 0 0 0,0 0-1 0 0,0 0 1 0 0,0 0 0 0 0,0 0-1 0 0,0 0 1 0 0,1 0 0 0 0,-1 0-1 0 0,0 0 1 0 0,0 0-1 0 0,0 0 1 0 0,0 0 0 0 0,0 0-1 0 0,0 0 1 0 0,0 0 0 0 0,0 1-1 0 0,0-1 1 0 0,1 0-11 0 0,12 0 594 0 0,0 0-73 0 0,-10 0-39 0 0,0 0-8 0 0,-2 0-436 0 0,0 0 1 0 0,0 0 0 0 0,1 0 0 0 0,-1 1 0 0 0,0-1 0 0 0,0 0 0 0 0,0 1-1 0 0,1-1 1 0 0,-1 1 0 0 0,0-1 0 0 0,0 1 0 0 0,0 0 0 0 0,0 0 0 0 0,0-1-39 0 0,10 10 329 0 0,-3-3-112 0 0,1-1-59 0 0,-2-3-41 0 0,7 4 71 0 0,-12-5-163 0 0,0-1-1 0 0,0 0 0 0 0,0 1 1 0 0,0-1-1 0 0,0 1 1 0 0,-1-1-1 0 0,1 1 0 0 0,0 0 1 0 0,-1 0-1 0 0,1-1 0 0 0,-1 1 1 0 0,0 0-1 0 0,1 2-24 0 0,4 8 141 0 0,-3-1-53 0 0,7 11 46 0 0,12 13 74 0 0,-2 1-36 0 0,16 36 96 0 0,-18-37-158 0 0,-3 1-12 0 0,4 5-4 0 0,1-13-20 0 0,-14-20-34 0 0,0 1-1 0 0,0 0 0 0 0,1 4-39 0 0,-7-13 1 0 0,19 36 98 0 0,-8-16-42 0 0,0-1 0 0 0,2 0 0 0 0,0-1-57 0 0,14 16 73 0 0,-14-3-22 0 0,-10-24-32 0 0,0 1 0 0 0,0-1 0 0 0,1 0 0 0 0,0 0 0 0 0,3 4-19 0 0,5 4 36 0 0,-5-6-5 0 0,0 0-1 0 0,0 1 1 0 0,-1 0-1 0 0,0 0-30 0 0,42 70 258 0 0,-44-72-214 0 0,1 0 0 0 0,0-1 1 0 0,3 5-45 0 0,34 33 281 0 0,-26-31-177 0 0,-3-9 0 0 0,-7 6-1 0 0,4-6-7 0 0,-8-4-25 0 0,-1 1-37 0 0,0-1-30 0 0,0 2-44 0 0,0-1-16 0 0,0-1 55 0 0,0 0 45 0 0,1 0 57 0 0,-1 0 38 0 0,1-1 60 0 0,1 0 67 0 0,0 0 78 0 0,-3-2-176 0 0,-1-5-60 0 0,-7-8 227 0 0,6 11-286 0 0,0 0-51 0 0,-2-10 84 0 0,4-8-33 0 0,1 13-32 0 0,-1-1 1 0 0,-1 1 1 0 0,0-1 0 0 0,0 1-1 0 0,0-1 1 0 0,-2 1 0 0 0,0-2-19 0 0,0-4 5 0 0,1 10 5 0 0,2-1 1 0 0,-1 0-1 0 0,1 1 1 0 0,0-5-11 0 0,0 5 3 0 0,0-1-1 0 0,-1 0 1 0 0,1 1 0 0 0,-2-4-3 0 0,1 5 0 0 0,-2-9 13 0 0,0 0 1 0 0,0 0-1 0 0,2 0 1 0 0,-1-9-14 0 0,2-191 81 0 0,0 70-80 0 0,2 109-1 0 0,2 0 0 0 0,2 1 0 0 0,1-2 0 0 0,3-18 0 0 0,-8 19 0 0 0,-3 28 0 0 0,1 0 0 0 0,1 0 0 0 0,-1 0 0 0 0,1 0 0 0 0,0 0 0 0 0,1-2 0 0 0,8-13-10 0 0,-5-6-33 0 0,2 14 33 0 0,-6 12 10 0 0,0-1 0 0 0,0 1 0 0 0,-1-1 0 0 0,1 1 0 0 0,0-1 0 0 0,-1 1-1 0 0,0-1 1 0 0,1 1 0 0 0,-1-1 0 0 0,0 1 0 0 0,1-1 0 0 0,-1 0 0 0 0,0 1 0 0 0,0-29-12 0 0,0 28-65 0 0,0 2-83 0 0,0 0-23 0 0,0 0-1 0 0,0 0-36 0 0,0 0 88 0 0,0 0-108 0 0,0 0-200 0 0,0 0-9 0 0,0 0 149 0 0,0 0 15 0 0,0 0-110 0 0,2 2-345 0 0,9 12-632 0 0,-10-13 1230 0 0,-1 1 0 0 0,1-1 1 0 0,-1 0-1 0 0,0 1 0 0 0,1-1 0 0 0,-1 1 0 0 0,0-1 0 0 0,0 1 0 0 0,0-1 1 0 0,0 1 141 0 0</inkml:trace>
  <inkml:trace contextRef="#ctx0" brushRef="#br0" timeOffset="1">384 544 7800 0 0,'0'0'174'0'0,"0"0"29"0"0,0 0 13 0 0,0 0-74 0 0,0 0-19 0 0,1 0 81 0 0,1-3 40 0 0,0 1-138 0 0,1-1 68 0 0,1 0 74 0 0,5-7 392 0 0,-6 7-444 0 0,-1 1-74 0 0,0 1-35 0 0,-1-1-40 0 0,0 2-48 0 0,4-3 498 0 0,4 1-194 0 0,15-11 590 0 0,-17 8-681 0 0,-1 1-36 0 0,1 1-46 0 0,-1 1-61 0 0,12-1 268 0 0,-17 3-302 0 0,1 0-1 0 0,-1 0 1 0 0,1 0-1 0 0,-1 0 1 0 0,1 0-1 0 0,-1-1 1 0 0,0 1 0 0 0,1 0-1 0 0,-1-1 1 0 0,1 0-35 0 0,8-3 164 0 0,-2 0-45 0 0,3 1-24 0 0,5 1-15 0 0,2 0 3 0 0,0-4-24 0 0,-3 1-19 0 0,16 1 26 0 0,21 4-52 0 0,-23 1-4 0 0,-10-1 17 0 0,0 0-65 0 0,4 0-72 0 0,12 0-134 0 0,-3 0-1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12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559 0 4800 0 0,'0'0'136'0'0,"0"0"-22"0"0,0 0 16 0 0,0 0 64 0 0,0 0 182 0 0,0 0 332 0 0,0 0 27 0 0,0 0-12 0 0,0 0-83 0 0,0 0-38 0 0,0 0-8 0 0,0 0-21 0 0,0 0-80 0 0,0 0-39 0 0,0 0-6 0 0,-2 3-22 0 0,-3 1-279 0 0,-8 3 115 0 0,7-6-142 0 0,-2 0 42 0 0,0-1 58 0 0,-3 0 76 0 0,1 1-201 0 0,-1 2 38 0 0,-29 12 345 0 0,25-9-330 0 0,3-2-50 0 0,-5 0 99 0 0,4-4-71 0 0,-5 2 30 0 0,-3 8 84 0 0,-8-4-7 0 0,-3 4-28 0 0,2-4-11 0 0,15-1-61 0 0,11-3-102 0 0,1-1 0 0 0,0 0 0 0 0,-1 0 0 0 0,1 0 0 0 0,0 0 0 0 0,-1-1 0 0 0,1 1 0 0 0,-2-1-31 0 0,3 0 17 0 0,0 0 0 0 0,0 0 1 0 0,1 0-1 0 0,-1 0 0 0 0,0 1 1 0 0,1-1-1 0 0,-1 1 0 0 0,0-1 1 0 0,1 1-1 0 0,-1-1 0 0 0,1 1 0 0 0,-1 0 1 0 0,1 0-1 0 0,-1 0-17 0 0,-11 5 105 0 0,-11 0 62 0 0,14 4-5 0 0,7-9-143 0 0,1 0 0 0 0,-1-1 1 0 0,1 1-1 0 0,-1-1 0 0 0,1 0 0 0 0,-1 0 0 0 0,-1 0-19 0 0,4 0 5 0 0,0 0 0 0 0,-1 0 0 0 0,1 0 0 0 0,0 0 0 0 0,-1 0 0 0 0,1 0 0 0 0,0 0-1 0 0,-1 0 1 0 0,1 0 0 0 0,0 0 0 0 0,-1 0 0 0 0,1 0 0 0 0,0 0 0 0 0,0 0 0 0 0,-1 0-1 0 0,1 0 1 0 0,0 1 0 0 0,-1-1 0 0 0,1 0 0 0 0,0 0 0 0 0,0 0 0 0 0,-1 1 0 0 0,1-1-1 0 0,0 0 1 0 0,0 0 0 0 0,-1 1-5 0 0,-2 2 65 0 0,-7 3-44 0 0,6-4 42 0 0,-2-1 94 0 0,3 0-32 0 0,0-1 37 0 0,0 3 22 0 0,-2 2-97 0 0,0 0-34 0 0,3-3-50 0 0,1-1-46 0 0,1-1-26 0 0,0 0 116 0 0,0 0 19 0 0,0 0 0 0 0,-4-1-7 0 0,0 2-47 0 0,0 0-3 0 0,0-2 45 0 0,4 4 12 0 0,1 15 27 0 0,-1-18-93 0 0,0 0 1 0 0,0 0-1 0 0,0 0 1 0 0,0 0-1 0 0,0 1 1 0 0,0-1-1 0 0,0 0 0 0 0,0 0 1 0 0,0 0-1 0 0,1 0 1 0 0,-1 0-1 0 0,0 0 1 0 0,0 0-1 0 0,0 0 1 0 0,0 1-1 0 0,0-1 0 0 0,0 0 1 0 0,0 0-1 0 0,0 0 1 0 0,-1 0-1 0 0,1 0 1 0 0,0 0-1 0 0,0 0 0 0 0,0 0 1 0 0,0 1-1 0 0,0-1 1 0 0,0 0-1 0 0,0 0 1 0 0,0 0-1 0 0,0 0 0 0 0,0 0 1 0 0,0 0-1 0 0,0 0 1 0 0,0 0-1 0 0,0 0 1 0 0,0 0-1 0 0,-1 1 1 0 0,1-1-1 0 0,0 0 0 0 0,0 0 1 0 0,0 0-1 0 0,0 0 1 0 0,0 0-1 0 0,0 0 0 0 0,-13 9 42 0 0,12-8-37 0 0,1 0-1 0 0,0 0 0 0 0,-1 0 1 0 0,1-1-1 0 0,0 1 0 0 0,0 0 0 0 0,-1 0 1 0 0,1 0-1 0 0,0 0 0 0 0,0 0 1 0 0,0-1-1 0 0,0 1 0 0 0,0 0 0 0 0,0 1-4 0 0,0 9 46 0 0,0 12 34 0 0,-3-9-70 0 0,-7 2 1 0 0,9-15-7 0 0,1 0 1 0 0,-1 1-1 0 0,1-1 0 0 0,0 1 0 0 0,-1-1 1 0 0,1 1-1 0 0,0-1 0 0 0,0 1 0 0 0,0-1 1 0 0,0 1-5 0 0,0-2 0 0 0,0 32 10 0 0,0-31-10 0 0,0 1 0 0 0,0 0 0 0 0,-1 0 0 0 0,1 0 0 0 0,0-1 0 0 0,-1 1 0 0 0,0 0 0 0 0,1 0 0 0 0,-1-1 0 0 0,0 1 0 0 0,0-1 0 0 0,0 1 0 0 0,0 0 0 0 0,0-1 0 0 0,0 1 0 0 0,0-1 0 0 0,0 1 0 0 0,1-1 0 0 0,-1 1 0 0 0,0 0 0 0 0,1 0 0 0 0,-1-1 0 0 0,1 1 0 0 0,0 0 0 0 0,-1 0 0 0 0,1 0 0 0 0,0 0 0 0 0,0 62 119 0 0,0 0-82 0 0,0 147-136 0 0,0-121 127 0 0,0-36 57 0 0,0 0 71 0 0,0 3 108 0 0,0 0 121 0 0,0-29-141 0 0,0 0 37 0 0,0 1 41 0 0,0-1 42 0 0,0-26-246 0 0,0-2 2 0 0,0 3-20 0 0,0 8-57 0 0,0-9 69 0 0,0-2 16 0 0,0 0-4 0 0,0 0 11 0 0,0 0 7 0 0,0 0 2 0 0,0 0-38 0 0,0 0-153 0 0,0 0-28 0 0,0 0 31 0 0,0 0 110 0 0,0 0 15 0 0,3 0-20 0 0,16 2-48 0 0,-16-3-13 0 0,20-13-1 0 0,-21 13 1 0 0,-1 1 0 0 0,0 0 0 0 0,1-1 0 0 0,-1 1 0 0 0,1 0 0 0 0,-1-1 0 0 0,1 1 0 0 0,-1 0 0 0 0,1 0 0 0 0,-1 0 0 0 0,1 0 0 0 0,-1 0 0 0 0,1 0 0 0 0,-1 0 0 0 0,1 0 0 0 0,-1 0 0 0 0,0 0 0 0 0,1-1 0 0 0,-1 1 0 0 0,1-1 0 0 0,-1 1 0 0 0,7-5 0 0 0,-6 4 0 0 0,-1 0 0 0 0,0 0 0 0 0,1 0 0 0 0,-1 0 0 0 0,1 1 0 0 0,0-1 0 0 0,-1 0 0 0 0,1 1 0 0 0,-1-1 0 0 0,1 1 0 0 0,0 0 0 0 0,-1 0 0 0 0,1-1 0 0 0,0 1 0 0 0,10 1 0 0 0,-9-1 0 0 0,0 1 0 0 0,1-1 0 0 0,-1 0 0 0 0,0 0 0 0 0,0-1 0 0 0,1 1 0 0 0,-1-1 0 0 0,0 1 0 0 0,0-1 0 0 0,1 0 0 0 0,0-2 0 0 0,0 1 0 0 0,0 1 0 0 0,1-1 0 0 0,-1 0 0 0 0,1 1 0 0 0,-1 0 0 0 0,1 0 0 0 0,-1 0 0 0 0,1 1 0 0 0,0 0 0 0 0,-1 0 0 0 0,1 0 0 0 0,4 0 0 0 0,13 1-1 0 0,-11 0-3 0 0,1-1 0 0 0,-1 0-1 0 0,1-1 1 0 0,0 0 0 0 0,1-1 4 0 0,3-3-49 0 0,-9 3 21 0 0,0 0 0 0 0,-1 1 0 0 0,1-1 0 0 0,0 1 1 0 0,0 1-1 0 0,0-1 28 0 0,9 1-162 0 0,0 0 55 0 0,36 0-78 0 0,-30 0 74 0 0,1 0-94 0 0,-11 0 51 0 0,0 0-42 0 0,1 0-79 0 0,0 0-70 0 0,0 0-79 0 0,0 0-86 0 0,0 0-96 0 0,0 0-105 0 0,0 0-114 0 0,1 0-122 0 0,15 0-611 0 0</inkml:trace>
  <inkml:trace contextRef="#ctx0" brushRef="#br0" timeOffset="401.27">80 767 7248 0 0,'0'0'209'0'0,"-3"0"-5"0"0,-4 0-134 0 0,4 0-15 0 0,1 0 80 0 0,1 0 152 0 0,1 0 249 0 0,0 0 9 0 0,0 0 3 0 0,0 0-11 0 0,0 0-7 0 0,0 0-2 0 0,0 0-24 0 0,0 0-102 0 0,0 0-46 0 0,3 0-10 0 0,17 0 154 0 0,1 0-64 0 0,0 0-60 0 0,0 0-56 0 0,1 0-52 0 0,-1 0-46 0 0,1 0-43 0 0,-1 0-37 0 0,19 0 31 0 0,-1 0-81 0 0,0 0-56 0 0,51 0-23 0 0,-36 0 52 0 0,-28-2-26 0 0,-9-1-53 0 0,-2-1-37 0 0,1 1-45 0 0,-13 2 66 0 0,7-1-80 0 0,12 1-23 0 0,-14 1 35 0 0,0 0-73 0 0,0-1-102 0 0,-4 0 88 0 0,0 0-35 0 0,0 0-85 0 0,0 0-54 0 0,0-1-48 0 0,0 1-42 0 0,4-2-532 0 0,0 1-92 0 0,5 0-761 0 0,6 1-1038 0 0</inkml:trace>
  <inkml:trace contextRef="#ctx0" brushRef="#br0" timeOffset="770.45">1023 511 7976 0 0,'0'0'174'0'0,"0"0"29"0"0,0 0 14 0 0,0 0 37 0 0,0 0 102 0 0,2 0 41 0 0,-1 0-380 0 0,-1 0 0 0 0,1 0 0 0 0,-1 0 1 0 0,0 0-1 0 0,1 0 0 0 0,-1 0 0 0 0,1 0 0 0 0,-1 0 0 0 0,1 0 0 0 0,-1 1 0 0 0,0-1 0 0 0,1 0 1 0 0,-1 0-1 0 0,1 0 0 0 0,-1 0 0 0 0,0 1 0 0 0,1-1 0 0 0,-1 0 0 0 0,0 0 0 0 0,1 1 1 0 0,-1-1-1 0 0,0 0 0 0 0,1 1 0 0 0,-1-1 0 0 0,0 0 0 0 0,0 1 0 0 0,1-1 0 0 0,-1 0 0 0 0,0 1 1 0 0,0-1-1 0 0,0 1-17 0 0,5 6 296 0 0,9-2 176 0 0,17 22 532 0 0,-24-24-795 0 0,-1-1-49 0 0,5 2 46 0 0,11 5 61 0 0,-10-1-94 0 0,17 12 212 0 0,-1-1 545 0 0,19 19-930 0 0,-14-8 438 0 0,-7-9-167 0 0,6 6-10 0 0,-10 2-83 0 0,4 3-8 0 0,-4-3-2 0 0,4-8 0 0 0,-4 6 0 0 0,-2-11-36 0 0,5 3 72 0 0,6 7 90 0 0,-1-4-85 0 0,5 7 177 0 0,-18-20-134 0 0,-2-2-58 0 0,-2-2 4 0 0,-8 6-118 0 0,9-6-70 0 0,-13-4-84 0 0,1 0 65 0 0,2 2 168 0 0,-3-2-141 0 0,0 0-50 0 0,0 0-40 0 0,0 0-47 0 0,0 0-55 0 0,1 1-110 0 0,0 0-101 0 0,-3-3 3 0 0,0 1 58 0 0,1-1 52 0 0,-1 1 45 0 0,0 0 8 0 0,0 0 47 0 0,0 0 15 0 0,-1 0-17 0 0,0 0-63 0 0,0 0 8 0 0,1 0-55 0 0,1-1 98 0 0,-1 1-34 0 0,1-1-163 0 0,-1 0-43 0 0,1 0-39 0 0,-1 0-34 0 0,1-1-138 0 0,0 0-33 0 0,0-3-1458 0 0</inkml:trace>
  <inkml:trace contextRef="#ctx0" brushRef="#br0" timeOffset="1171.02">1518 415 7256 0 0,'0'0'165'0'0,"0"0"22"0"0,0 0 7 0 0,0 0 37 0 0,0 0 109 0 0,0 3 48 0 0,-1 5-144 0 0,-3-1-37 0 0,-4 5 126 0 0,5-10-10 0 0,3-2-31 0 0,-3 3-4 0 0,-7 11 17 0 0,7 1-44 0 0,3-14-249 0 0,0-1-1 0 0,0 1 1 0 0,0-1-1 0 0,0 1 1 0 0,0-1-1 0 0,0 1 1 0 0,0-1-1 0 0,0 1 1 0 0,0-1-1 0 0,0 1 1 0 0,0-1-1 0 0,0 1 1 0 0,0-1-1 0 0,0 1 1 0 0,-1-1-1 0 0,1 1 1 0 0,0-1-1 0 0,0 1 1 0 0,0-1-1 0 0,-1 1 1 0 0,1-1-1 0 0,0 0 1 0 0,-1 1-1 0 0,1-1 1 0 0,0 0-1 0 0,-1 1 1 0 0,1-1-1 0 0,-1 0 1 0 0,1 1-1 0 0,-1-1 1 0 0,1 0-1 0 0,-1 1-11 0 0,-5 3 178 0 0,-1 6 76 0 0,-2 12 36 0 0,7-4-115 0 0,2-5-31 0 0,-4 4 81 0 0,-7 2-25 0 0,3-6-55 0 0,1 3 38 0 0,1 5 14 0 0,4-13-118 0 0,0-1 0 0 0,0 1-1 0 0,-1-1 1 0 0,-1 3-79 0 0,-10 19 215 0 0,-4 14 59 0 0,0-1 11 0 0,4-12-51 0 0,7-14-113 0 0,2-6-5 0 0,-1 0 1 0 0,1 1-1 0 0,-7 6-116 0 0,0-2 102 0 0,5-6-19 0 0,0 1 0 0 0,0-1 0 0 0,1 1 0 0 0,0 1-83 0 0,0-1 93 0 0,0-1 1 0 0,0 1 0 0 0,-1-1 0 0 0,-1 0 0 0 0,-1 2-94 0 0,-10 8 130 0 0,5-3 18 0 0,0 4 1 0 0,3-3-23 0 0,-1-4-15 0 0,1 1-8 0 0,-2 4 1 0 0,1 1-4 0 0,0-6-5 0 0,-6 5 10 0 0,11-13-72 0 0,1 1-1 0 0,0-1 1 0 0,0 2-1 0 0,1-1 1 0 0,0 1-1 0 0,-3 3-32 0 0,3 4 12 0 0,-6-9 0 0 0,6 8 36 0 0,-6 0-60 0 0,9-10-104 0 0,2-3 35 0 0,0 0-75 0 0,0 0-90 0 0,0 0 71 0 0,0 0-40 0 0,0 0-44 0 0,0 0-41 0 0,0 0-37 0 0,0 0-35 0 0,0 0-243 0 0,0 0-56 0 0,0 0-792 0 0,0 0-627 0 0,0 0-1189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19.7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304 256 6880 0 0,'0'0'157'0'0,"0"0"23"0"0,0 0 11 0 0,3-2-31 0 0,4-5-109 0 0,-3 3 28 0 0,-3 2 162 0 0,0 1-56 0 0,0-1-47 0 0,0 1-41 0 0,-1-1 3 0 0,-1-2-12 0 0,0 2 20 0 0,1 1-7 0 0,0 0 43 0 0,0 0 129 0 0,0-1 114 0 0,1 1-60 0 0,-1 0-73 0 0,0 0-65 0 0,1-1-54 0 0,-1 1-31 0 0,-1-1-46 0 0,1-1 9 0 0,0 2-6 0 0,-1 0 69 0 0,1-2 489 0 0,0 1-3 0 0,0 1-582 0 0,0 0 1 0 0,0 1 0 0 0,0-1 0 0 0,0 1 0 0 0,0-1-1 0 0,0 0 1 0 0,0 1 0 0 0,0-1 0 0 0,0 1 0 0 0,-1-1-1 0 0,1 1 1 0 0,0-1 0 0 0,0 1 0 0 0,-1-1 0 0 0,1 1-1 0 0,0-1 1 0 0,-1 1-35 0 0,1-1 29 0 0,-1 1 1 0 0,1-1-1 0 0,-1 1 1 0 0,1 0-1 0 0,-1 0 0 0 0,1-1 1 0 0,-1 1-1 0 0,1 0 0 0 0,-1 0 1 0 0,0 0-1 0 0,1 0 0 0 0,-1-1 1 0 0,1 1-1 0 0,-1 0 1 0 0,0 0-1 0 0,1 0 0 0 0,-1 0-29 0 0,-4-2 452 0 0,-6-9-10 0 0,9 9-209 0 0,0 1-64 0 0,0 0-54 0 0,0 1-43 0 0,0 0-28 0 0,-3 1-12 0 0,4-1 14 0 0,1 0 8 0 0,-6 0 178 0 0,1 0-44 0 0,-6 0 84 0 0,2 0-103 0 0,-13 0 106 0 0,14 0-156 0 0,0 0 45 0 0,-3 3-45 0 0,1 3-44 0 0,2-1-32 0 0,-32 13 134 0 0,20-9-134 0 0,0 1-45 0 0,4 3 2 0 0,8-5 0 0 0,5-5 0 0 0,0 1 0 0 0,0-1 0 0 0,-1 0 0 0 0,1 0 0 0 0,-1 0 0 0 0,0 0 0 0 0,-1-1 0 0 0,4-2 0 0 0,1 0 0 0 0,-1 1 0 0 0,0-1 0 0 0,1 0 0 0 0,-1 1 0 0 0,0-1 0 0 0,1 0 0 0 0,-1 1 0 0 0,1-1 0 0 0,-1 1 0 0 0,1-1 0 0 0,-1 1 0 0 0,1-1 0 0 0,-1 1 0 0 0,1-1 0 0 0,0 1 0 0 0,-1 0 0 0 0,1-1 0 0 0,0 1 0 0 0,-1 0 0 0 0,1-1 0 0 0,0 1 0 0 0,-3 4 0 0 0,-10 11 0 0 0,0 0 0 0 0,12-15 0 0 0,1 1 0 0 0,-1-1 0 0 0,1 1 0 0 0,-1-1 0 0 0,1 1 0 0 0,0-1 0 0 0,0 1 0 0 0,0-1 0 0 0,0 0 0 0 0,0 1 0 0 0,0 12 9 0 0,0 20-116 0 0,0-33 105 0 0,0-1 1 0 0,0 1-1 0 0,0-1 1 0 0,-1 1-1 0 0,1-1 0 0 0,0 1 1 0 0,0-1-1 0 0,0 1 1 0 0,1-1-1 0 0,-1 1 1 0 0,0-1-1 0 0,0 1 0 0 0,0-1 1 0 0,0 1-1 0 0,0-1 1 0 0,1 0-1 0 0,-1 1 0 0 0,0-1 1 0 0,0 1-1 0 0,1-1 1 0 0,-1 1-1 0 0,0-1 1 0 0,1 0-1 0 0,-1 1 0 0 0,0-1 1 0 0,1 0-1 0 0,-1 1 1 0 0,0-1-1 0 0,1 0 1 0 0,-1 1-1 0 0,1-1 0 0 0,0 0 2 0 0,5 5-3 0 0,0 5-9 0 0,23 6-58 0 0,-3-2 14 0 0,-3-2-45 0 0,0-1-1 0 0,19 6 102 0 0,-22-7-10 0 0,-16-7 10 0 0,0 0 0 0 0,0 0 0 0 0,1-1 0 0 0,-1 0 0 0 0,3 1 0 0 0,14 2 0 0 0,-16-4 0 0 0,-1 0 0 0 0,1 1 0 0 0,0-1 0 0 0,-1 1 0 0 0,1 0 0 0 0,-1 0 0 0 0,2 1 0 0 0,-1 0 0 0 0,0 0 0 0 0,1 0 0 0 0,0-1 0 0 0,-1 1 0 0 0,1-1 0 0 0,0-1 0 0 0,2 1 0 0 0,-1 0 0 0 0,0 0 0 0 0,0 1 0 0 0,7 3 0 0 0,29 17 0 0 0,24 18 0 0 0,-46-29-1 0 0,-17-10 2 0 0,1 0-1 0 0,-1 1 0 0 0,0 0 0 0 0,0 0 0 0 0,0 0 0 0 0,0 1 0 0 0,12 12 10 0 0,0 2 54 0 0,-3 6 53 0 0,-10-16 11 0 0,-1-2-50 0 0,-3 10 22 0 0,0-11-36 0 0,-2 0 64 0 0,0-2-92 0 0,-16 16 287 0 0,12-14-268 0 0,-17 5 217 0 0,11-4-118 0 0,2-1-20 0 0,-7 6 53 0 0,-9-6-22 0 0,14 1-65 0 0,12-5-85 0 0,-1 0 1 0 0,1 0 0 0 0,-1 0 0 0 0,1-1 0 0 0,-1 1-1 0 0,0 0 1 0 0,1-1 0 0 0,-1 0 0 0 0,0 1-1 0 0,1-1 1 0 0,-1 0 0 0 0,0 0 0 0 0,1 0-1 0 0,-1 0-15 0 0,-52 0 276 0 0,33 0-209 0 0,-1 3 14 0 0,9 2-39 0 0,11-3-38 0 0,0-1-1 0 0,-1 0 0 0 0,1 0 0 0 0,-1 0 0 0 0,1-1 0 0 0,-1 1 1 0 0,1 0-1 0 0,-1-1 0 0 0,0 0 0 0 0,1 0 0 0 0,-1 0 0 0 0,-1 0-3 0 0,-5 1 0 0 0,6-1 0 0 0,0 1 0 0 0,0-1 0 0 0,0 0 0 0 0,0 0 0 0 0,0 0 0 0 0,0-1 0 0 0,0 1 0 0 0,0-1 0 0 0,0 1 0 0 0,0-1 0 0 0,0 0 0 0 0,-6-4 0 0 0,8 4 0 0 0,0 0 0 0 0,-1 0 0 0 0,1 0 0 0 0,-1 0 0 0 0,1 1 0 0 0,-1-1 0 0 0,1 0 0 0 0,-1 1 0 0 0,0-1 0 0 0,1 1 0 0 0,-1 0 0 0 0,0 0 0 0 0,1-1 0 0 0,-1 1 0 0 0,-46 0-21 0 0,36-2-64 0 0,12 2 77 0 0,0 0 0 0 0,-1-1 0 0 0,1 1 0 0 0,0 0 0 0 0,-1-1 0 0 0,1 1 0 0 0,0-1 0 0 0,-1 1 0 0 0,1 0 0 0 0,0-1 0 0 0,0 1 0 0 0,-1-1 1 0 0,1 1-1 0 0,0-1 0 0 0,0 1 0 0 0,0-1 0 0 0,0 1 0 0 0,0-1 0 0 0,0 1 0 0 0,0-1 0 0 0,0 1 0 0 0,0-1 0 0 0,0 1 0 0 0,0 0 0 0 0,0-1 8 0 0,0 1-3 0 0,0 0 0 0 0,0 0-1 0 0,0 0 1 0 0,0 0 0 0 0,0 0 0 0 0,0-1 0 0 0,0 1-1 0 0,0 0 1 0 0,0 0 0 0 0,0 0 0 0 0,0 0 0 0 0,0 0-1 0 0,0 0 1 0 0,0 0 0 0 0,0 0 0 0 0,0 0 0 0 0,0 0-1 0 0,0-1 1 0 0,0 1 0 0 0,0 0 0 0 0,0 0 0 0 0,0 0-1 0 0,0 0 1 0 0,0 0 0 0 0,0 0 0 0 0,0 0 0 0 0,0 0-1 0 0,-1 0 1 0 0,1 0 0 0 0,0 0 0 0 0,0 0 0 0 0,0-1-1 0 0,0 1 1 0 0,0 0 0 0 0,0 0 0 0 0,0 0-1 0 0,0 0 1 0 0,0 0 0 0 0,0 0 0 0 0,0 0 0 0 0,0 0-1 0 0,-1 0 1 0 0,1 0 0 0 0,0 0 0 0 0,0 0 0 0 0,0 0-1 0 0,0 0 1 0 0,0 0 0 0 0,0 0 0 0 0,0 0 0 0 0,0 0-1 0 0,0 0 1 0 0,-1 0 0 0 0,1 0 0 0 0,0 0 0 0 0,0 0-1 0 0,0 0 4 0 0,-6 0-97 0 0,2-3-66 0 0,2-1-71 0 0,1-2-77 0 0,1 6 299 0 0,0 0 0 0 0,0 0 0 0 0,0 0 1 0 0,0 0-1 0 0,0 0 0 0 0,0-1 0 0 0,0 1 0 0 0,0 0 0 0 0,0 0 0 0 0,0 0 0 0 0,0 0 1 0 0,0 0-1 0 0,0 0 0 0 0,0 0 0 0 0,0 0 0 0 0,0 0 0 0 0,0 0 0 0 0,0-1 0 0 0,0 1 0 0 0,0 0 1 0 0,0 0-1 0 0,0 0 0 0 0,0 0 0 0 0,0 0 0 0 0,0 0 0 0 0,0 0 0 0 0,0 0 0 0 0,-1 0 1 0 0,1 0-1 0 0,0 0 0 0 0,0 0 0 0 0,0 0 0 0 0,0-1 0 0 0,0 1 0 0 0,0 0 0 0 0,0 0 0 0 0,0 0 1 0 0,0 0-1 0 0,0 0 0 0 0,0 0 0 0 0,0 0 0 0 0,-1 0 0 0 0,1 0 0 0 0,0 0 0 0 0,0 0 1 0 0,0 0-1 0 0,0 0 0 0 0,0 0 0 0 0,0 0 0 0 0,0 0 0 0 0,0 0 0 0 0,0 0 0 0 0,0 0 0 0 0,-1 0 1 0 0,1 0-1 0 0,0 0 0 0 0,0 0 12 0 0,-2 0-161 0 0,0 0 24 0 0,1 0-10 0 0,0 0-42 0 0,-1-1-7 0 0,1 1-41 0 0,0-1-48 0 0,0 1-54 0 0,1-1-57 0 0,-1 0-53 0 0,1 0-48 0 0,-1-1-41 0 0,1 1-155 0 0,0-1-40 0 0,0 0-187 0 0,0-2-504 0 0</inkml:trace>
  <inkml:trace contextRef="#ctx0" brushRef="#br0" timeOffset="485.06">816 1 9616 0 0,'0'0'216'0'0,"0"0"32"0"0,0 0 12 0 0,0 0 41 0 0,0 0 111 0 0,0 2 48 0 0,0 2-333 0 0,1-1 44 0 0,3 7 497 0 0,-1-6-429 0 0,-1-1-90 0 0,0-1-126 0 0,-1-1-41 0 0,2 4 432 0 0,-2 4-141 0 0,5 2 40 0 0,1 3-8 0 0,-5-2-70 0 0,-1-1-30 0 0,6 1 27 0 0,-1 1-6 0 0,-4-2-29 0 0,-2-2-75 0 0,1-2-33 0 0,5 8 56 0 0,1 2-8 0 0,-6-9-53 0 0,0 3 35 0 0,-1-4-56 0 0,1 0 0 0 0,0 0 0 0 0,1 0 1 0 0,-1 0-1 0 0,2 2-63 0 0,2 8 97 0 0,0 15 81 0 0,-4-28-158 0 0,3 9 64 0 0,-1-1 0 0 0,-1 1 0 0 0,0 1 0 0 0,-1 7-84 0 0,0-14 46 0 0,-1-1-1 0 0,1 1 0 0 0,0-1 1 0 0,0 1-1 0 0,1-1 0 0 0,0 1-45 0 0,4 17 132 0 0,-1 18 76 0 0,1-18-73 0 0,-4-18-88 0 0,0 1 0 0 0,-1-1-1 0 0,0 0 1 0 0,0 1-1 0 0,-1 4-46 0 0,1-5 41 0 0,0 0 0 0 0,-1 0 0 0 0,2 0 0 0 0,-1-1 0 0 0,1 1 0 0 0,0 0-41 0 0,0-1 43 0 0,-1 0 0 0 0,0 1 0 0 0,1-1 0 0 0,-2 0-1 0 0,1 5-42 0 0,1 9 119 0 0,5-3-38 0 0,-1 0-4 0 0,-5 0 34 0 0,-1 0 17 0 0,-1-12-105 0 0,0 1 0 0 0,1-1 0 0 0,0 1 1 0 0,0-1-1 0 0,1 0 0 0 0,-1 1 0 0 0,1-1 0 0 0,0 1 0 0 0,1 2-23 0 0,3 2 30 0 0,-4-8-27 0 0,0 0-1 0 0,0 1 1 0 0,0-1-1 0 0,-1 1 1 0 0,1-1-1 0 0,0 1 0 0 0,-1 0 1 0 0,1-1-1 0 0,-1 1 1 0 0,1-1-1 0 0,-1 1 1 0 0,0 0-1 0 0,0-1 0 0 0,0 1-2 0 0,0 9 2 0 0,0 1-2 0 0,0 11 73 0 0,0-21-42 0 0,0-2-86 0 0,0 0-45 0 0,0 0-11 0 0,0 0 30 0 0,0 0-14 0 0,0 0-54 0 0,0 0-147 0 0,0 0-268 0 0,0 0 323 0 0,0 0-14 0 0,0 0-64 0 0,0 0 113 0 0,0 0-37 0 0,0 0-40 0 0,0 0-37 0 0,0 0-420 0 0,0 0 110 0 0,0 0-50 0 0,0 0-792 0 0,0 0-614 0 0,0 0-1173 0 0</inkml:trace>
  <inkml:trace contextRef="#ctx0" brushRef="#br0" timeOffset="770.35">576 400 9272 0 0,'0'0'208'0'0,"0"0"33"0"0,0 0 14 0 0,3 0-42 0 0,5 0-169 0 0,15 1-48 0 0,-16-2 33 0 0,0-2 43 0 0,1-2 129 0 0,-3 2-20 0 0,0 1 39 0 0,1 0 38 0 0,2 1 34 0 0,5 1 151 0 0,0 0-50 0 0,1 0-46 0 0,0 0-40 0 0,6 0 85 0 0,1 0-67 0 0,-1 0-51 0 0,0 0-37 0 0,-11 0-129 0 0,12-2 40 0 0,8-5 11 0 0,-22 5-117 0 0,0 1-1 0 0,1-1 1 0 0,0 1 0 0 0,-1 0 0 0 0,2 1-42 0 0,27 1 146 0 0,-19 0-110 0 0,-1-1-1 0 0,1 0 0 0 0,0-1 1 0 0,10-3-36 0 0,-8 0 16 0 0,-10 1-16 0 0,1 1 0 0 0,0 1 0 0 0,0-1 0 0 0,0 2 0 0 0,2-1 0 0 0,0 1-59 0 0,1 0-120 0 0,0 0-128 0 0,-6 0 104 0 0,0 0-33 0 0,0 0-36 0 0,0 0-35 0 0,1 0-36 0 0,-1 0-37 0 0,1 0-38 0 0,-1 0-39 0 0,1 0-39 0 0,0 0-39 0 0,9 0-1298 0 0,11 0-1038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18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129 176 9728 0 0,'0'0'222'0'0,"0"0"30"0"0,0 0 18 0 0,0 1-117 0 0,0 1-80 0 0,0-1-89 0 0,0 1 49 0 0,0 0 41 0 0,0 1 34 0 0,0 0 70 0 0,0 6 406 0 0,0-6-366 0 0,0-1-75 0 0,0 0-71 0 0,-3 3 652 0 0,-8 6-35 0 0,10-10-436 0 0,0 1-59 0 0,0 0-51 0 0,1-1-43 0 0,-1 2-25 0 0,1-2-36 0 0,1 5 4 0 0,0-5 1 0 0,-1 0 48 0 0,0 39 981 0 0,0-25-754 0 0,0-1-34 0 0,0-3-79 0 0,0 0-34 0 0,0-2-39 0 0,0 0-43 0 0,0 1 51 0 0,1-2-34 0 0,1 0-12 0 0,2 2 5 0 0,2 5 41 0 0,-2 8 98 0 0,-5 38 388 0 0,1-48-510 0 0,0-1-35 0 0,1 7 138 0 0,6-2-60 0 0,-1-2-37 0 0,-4 1 26 0 0,-2-1-29 0 0,0 16 40 0 0,0-11-28 0 0,0-2-39 0 0,0-11-27 0 0,0 3 47 0 0,0-6-85 0 0,1 0 0 0 0,-1 1 0 0 0,1-1-1 0 0,1 0 1 0 0,-1 0 0 0 0,0 0-1 0 0,1 0 1 0 0,0 0 0 0 0,1 1-28 0 0,1 9 11 0 0,-5 8-103 0 0,1-10 35 0 0,0 4 8 0 0,0-2 94 0 0,0-12-1 0 0,0-2-73 0 0,0 0-60 0 0,0 0-99 0 0,0 0-18 0 0,0 0 51 0 0,0 0-40 0 0,0 0-121 0 0,0 0 16 0 0,0 0-35 0 0,0 0-881 0 0,0 0-50 0 0</inkml:trace>
  <inkml:trace contextRef="#ctx0" brushRef="#br0" timeOffset="268.65">33 17 11048 0 0,'0'0'324'0'0,"0"0"-4"0"0,0 0-252 0 0,-3 0-24 0 0,-5-2-13 0 0,1-1 84 0 0,1-1 68 0 0,1-1 50 0 0,2 3 379 0 0,3 2 27 0 0,0 0-30 0 0,0 0-410 0 0,0 0 57 0 0,0 0 132 0 0,0 0-17 0 0,0 0-275 0 0,0 0-138 0 0,0 0-112 0 0,0 0 24 0 0,0 0-42 0 0,0 0-44 0 0,0 0-43 0 0,0 0-38 0 0,0 0-35 0 0,0 0-223 0 0,0 0-57 0 0,0 0-730 0 0,0 0-575 0 0,0 0-1087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24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432 114 5152 0 0,'0'0'116'0'0,"0"-3"17"0"0,0 3-114 0 0,1-8 42 0 0,-2 4 0 0 0,-2 0 61 0 0,-8-9-98 0 0,7 4-4 0 0,0 3 36 0 0,-1 2 80 0 0,2 2 42 0 0,3 2-162 0 0,0 0 0 0 0,0 0-1 0 0,-1-1 1 0 0,1 1 0 0 0,0 0-1 0 0,0 0 1 0 0,0 0-1 0 0,-1-1 1 0 0,1 1 0 0 0,0 0-1 0 0,0 0 1 0 0,0 0 0 0 0,0-1-1 0 0,0 1 1 0 0,0 0 0 0 0,-1 0-1 0 0,1-1 1 0 0,0 1 0 0 0,0 0-1 0 0,0-1 1 0 0,0 1-1 0 0,0 0 1 0 0,0 0 0 0 0,0-1-1 0 0,0 1 1 0 0,0 0 0 0 0,0-1-1 0 0,0 1 1 0 0,0 0 0 0 0,0 0-1 0 0,0-1 1 0 0,1 1-1 0 0,-1 0-15 0 0,-3-6 494 0 0,-8-4-22 0 0,8 7-218 0 0,1 2-88 0 0,-1 0-56 0 0,0 1-55 0 0,0 1-23 0 0,1-3 53 0 0,2 2-63 0 0,0-1-1 0 0,-1 1 1 0 0,1-1-1 0 0,0 0 1 0 0,0 1-1 0 0,-1-1 0 0 0,1 0 1 0 0,0 1-1 0 0,0-1 1 0 0,0 0-1 0 0,0 1 0 0 0,0-1 1 0 0,0 0-1 0 0,0 0 1 0 0,0 1-22 0 0,0 0 0 0 0,0 0 6 0 0,0 0-1 0 0,0 0 1 0 0,0-1 0 0 0,0 1 0 0 0,0 0 0 0 0,0 0 0 0 0,0 0 0 0 0,0 0 0 0 0,0 0-1 0 0,0 0 1 0 0,0 0 0 0 0,0 0 0 0 0,0 0 0 0 0,0 0 0 0 0,0-1 0 0 0,0 1 0 0 0,0 0-1 0 0,0 0 1 0 0,0 0 0 0 0,0 0 0 0 0,0 0 0 0 0,0 0 0 0 0,0 0 0 0 0,0 0 0 0 0,0 0-1 0 0,0 0 1 0 0,0 0 0 0 0,0-1 0 0 0,-1 1 0 0 0,1 0 0 0 0,0 0 0 0 0,0 0-1 0 0,0 0 1 0 0,0 0 0 0 0,0 0 0 0 0,0 0 0 0 0,0 0 0 0 0,0 0 0 0 0,0 0 0 0 0,0 0-1 0 0,0 0 1 0 0,-1 0 0 0 0,1 0 0 0 0,0 0 0 0 0,0 0 0 0 0,0 0 0 0 0,0 0 0 0 0,0 0-1 0 0,0 0 1 0 0,0 0 0 0 0,0 0 0 0 0,0 0 0 0 0,0 0 0 0 0,-1 0 0 0 0,1 0 0 0 0,0 0-1 0 0,0 0-5 0 0,-3 0 102 0 0,-1-1 43 0 0,-6-4 456 0 0,6 3-378 0 0,1-1-78 0 0,2 2-118 0 0,0 0-36 0 0,-1-1 216 0 0,0 1-47 0 0,0 0-41 0 0,1 1-34 0 0,-3 0 18 0 0,-2 1-52 0 0,5-1-9 0 0,0 0 39 0 0,-44 0 1169 0 0,39 3-936 0 0,-8 7-22 0 0,-1-7-44 0 0,0 0-6 0 0,-1 10-1 0 0,-1 0-28 0 0,7-8-73 0 0,-1 0 8 0 0,0 4-35 0 0,-24 30 148 0 0,6-1-102 0 0,-3-1-4 0 0,28-30-136 0 0,-15 24 72 0 0,8-5 31 0 0,0-7-58 0 0,-4 6 37 0 0,11-5 70 0 0,4 23 45 0 0,0-43-215 0 0,0 0 0 0 0,0 0 0 0 0,0 0 1 0 0,0 0-1 0 0,0 0 0 0 0,0 0 0 0 0,0 1 1 0 0,0-1-1 0 0,0 0 0 0 0,0 0 0 0 0,0 0 1 0 0,0 0-1 0 0,0 0 0 0 0,0 0 0 0 0,0 0 1 0 0,0 0-1 0 0,0 0 0 0 0,0 0 1 0 0,0 1-1 0 0,0-1 0 0 0,0 0 0 0 0,0 0 1 0 0,0 0-1 0 0,0 0 0 0 0,1 0 0 0 0,-1 0 1 0 0,0 0-1 0 0,0 0 0 0 0,0 0 0 0 0,0 0 1 0 0,0 0-1 0 0,0 0 0 0 0,0 0 0 0 0,0 1 1 0 0,0-1-1 0 0,0 0 0 0 0,0 0 1 0 0,0 0-1 0 0,0 0 0 0 0,1 0 0 0 0,-1 0 1 0 0,0 0-1 0 0,0 0 0 0 0,0 0 0 0 0,0 0 1 0 0,0 0-1 0 0,0 0 0 0 0,0 0 0 0 0,0 0 1 0 0,0 0-1 0 0,0 0 0 0 0,1 0 0 0 0,-1 0 1 0 0,0 0-1 0 0,0 0 0 0 0,0 0 0 0 0,0 0 0 0 0,12 3 52 0 0,4 9 73 0 0,1 2-9 0 0,-16-14-112 0 0,0 1 1 0 0,0-1 0 0 0,0 0-1 0 0,0 1 1 0 0,0-1 0 0 0,1 0 0 0 0,-1 0-1 0 0,0 0 1 0 0,0 0 0 0 0,0 0 0 0 0,0 0-1 0 0,0 0 1 0 0,1 0-6 0 0,20-9 57 0 0,-14 5-28 0 0,29-1 123 0 0,-27 2-124 0 0,10-4 23 0 0,-5 1 13 0 0,-7 2-31 0 0,19-8 17 0 0,-17 7-32 0 0,1 0 0 0 0,-1-1-1 0 0,-1 0 1 0 0,1 0 0 0 0,-1-1 0 0 0,6-6-18 0 0,7-14 10 0 0,0 10-10 0 0,-17 14 0 0 0,0-1 0 0 0,-1 1 0 0 0,1-1 0 0 0,-1 0 0 0 0,0 0 0 0 0,0 0 0 0 0,-1 0 0 0 0,2-2 0 0 0,2-5 0 0 0,-3 4 0 0 0,0 1 0 0 0,0 0 0 0 0,0 0 0 0 0,5-3 0 0 0,23-34 0 0 0,-19 35-14 0 0,-8-5-45 0 0,0 6 66 0 0,2-1-36 0 0,17-16-149 0 0,-17 18 124 0 0,-4 3-18 0 0,-3 3-10 0 0,0 0-39 0 0,0 3-20 0 0,0-2 123 0 0,0 1 1 0 0,0 0 0 0 0,1-1 0 0 0,-1 1 0 0 0,1-1-1 0 0,-1 1 1 0 0,1-1 0 0 0,-1 1 0 0 0,1-1 0 0 0,0 1 0 0 0,0-1-1 0 0,0 1 18 0 0,0-1-14 0 0,0 1 1 0 0,0 0-1 0 0,0 0 0 0 0,0-1 0 0 0,0 1 0 0 0,-1 0 0 0 0,1 0 0 0 0,-1 0 0 0 0,1 0 0 0 0,-1 0 0 0 0,0 0 0 0 0,1 1 14 0 0,-1 19-109 0 0,0 1 44 0 0,0 41 9 0 0,-1-61 52 0 0,2 0 1 0 0,-1-1 0 0 0,0 1-1 0 0,0 0 1 0 0,1 0 0 0 0,-1 0-1 0 0,1-1 1 0 0,0 1 0 0 0,0 0-1 0 0,0-1 1 0 0,0 1 0 0 0,1 0 3 0 0,-1-1-2 0 0,0 0 0 0 0,0 0 1 0 0,0 0-1 0 0,0 1 0 0 0,0-1 1 0 0,-1 1-1 0 0,1-1 0 0 0,-1 0 1 0 0,0 1-1 0 0,1-1 0 0 0,-1 1 1 0 0,0 0 1 0 0,-1 9 0 0 0,1-9 0 0 0,-1 0 0 0 0,1 0 0 0 0,0 1 0 0 0,0-1 0 0 0,1 0 0 0 0,-1 0 0 0 0,1 1 0 0 0,-1-1 0 0 0,1 0 0 0 0,0 1 0 0 0,3 4 2 0 0,-1-3 5 0 0,-1 0 1 0 0,1 1-1 0 0,0-1 0 0 0,0 0 0 0 0,1-1 1 0 0,0 1-1 0 0,2 2-7 0 0,7 7 11 0 0,13 11-68 0 0,-22-21-20 0 0,-2-2-80 0 0,-1-2 66 0 0,-1 0-58 0 0,1 0-73 0 0,-1 0 67 0 0,1 0-33 0 0,0 0-38 0 0,0 0-35 0 0,1 0-352 0 0,0 0 84 0 0,0 0-48 0 0,1 0-679 0 0,-1 0-533 0 0,-2 0-1016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37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96 6824 0 0,'0'0'149'0'0,"0"0"23"0"0,0 0 13 0 0,-2-2-21 0 0,-9-12-130 0 0,9 10 11 0 0,1 1-57 0 0,-1-2-61 0 0,0 3 72 0 0,0 1 52 0 0,-1 1 59 0 0,-1 0 72 0 0,-1 0 88 0 0,4 0-244 0 0,1 0 0 0 0,0 0 1 0 0,-1 0-1 0 0,1 0 0 0 0,-1 0 0 0 0,1 0 1 0 0,-1 0-1 0 0,1-1 0 0 0,0 1 1 0 0,-1 0-1 0 0,1 0 0 0 0,-1 0 0 0 0,1 0 1 0 0,0 0-1 0 0,-1-1 0 0 0,1 1 0 0 0,-1 0 1 0 0,1 0-1 0 0,0-1 0 0 0,-1 1 1 0 0,1 0-1 0 0,0 0 0 0 0,-1-1 0 0 0,1 1 1 0 0,0 0-1 0 0,0-1 0 0 0,-1 1 0 0 0,1 0 1 0 0,0-1-1 0 0,0 1 0 0 0,0-1-26 0 0,-5-6 447 0 0,-6 2 177 0 0,7-2-270 0 0,3 7-333 0 0,1-1 0 0 0,0 1 0 0 0,0-1 0 0 0,-1 1 0 0 0,1 0-1 0 0,0-1 1 0 0,0 1 0 0 0,-1-1 0 0 0,1 1 0 0 0,-1 0 0 0 0,1-1 0 0 0,0 1-1 0 0,-1 0 1 0 0,1 0 0 0 0,-1-1 0 0 0,1 1 0 0 0,-1 0 0 0 0,1 0-1 0 0,-1 0 1 0 0,1-1 0 0 0,-1 1 0 0 0,1 0 0 0 0,-1 0 0 0 0,1 0-1 0 0,-1 0 1 0 0,1 0 0 0 0,-1 0 0 0 0,1 0 0 0 0,-1 0 0 0 0,1 0 0 0 0,-1 0-1 0 0,1 1-20 0 0,-4-1 84 0 0,1 0 43 0 0,-1 0 89 0 0,-5 0 356 0 0,4-1-287 0 0,2 0-164 0 0,1 0-102 0 0,-2-6 280 0 0,4 7-280 0 0,-1-1 0 0 0,1 1 1 0 0,0-1-1 0 0,0 1 0 0 0,-1 0 0 0 0,1-1 0 0 0,0 1 1 0 0,-1-1-1 0 0,1 1 0 0 0,0 0 0 0 0,-1-1 0 0 0,1 1 1 0 0,-1 0-1 0 0,1 0 0 0 0,-1-1 0 0 0,1 1 0 0 0,-1 0 1 0 0,1 0-1 0 0,0 0 0 0 0,-1-1 0 0 0,1 1 1 0 0,-1 0-1 0 0,1 0 0 0 0,-1 0 0 0 0,1 0 0 0 0,-1 0 1 0 0,1 0-1 0 0,-1 0 0 0 0,1 0 0 0 0,-1 0 0 0 0,1 0 1 0 0,-1 1-20 0 0,-4-1 142 0 0,-12 0 317 0 0,13-1-359 0 0,0-1-68 0 0,1-4 26 0 0,3 6-55 0 0,0-1-1 0 0,0 1 1 0 0,-1 0 0 0 0,1-1 0 0 0,0 1 0 0 0,0-1 0 0 0,0 1 0 0 0,0 0-1 0 0,-1-1 1 0 0,1 1 0 0 0,0 0 0 0 0,0 0 0 0 0,-1-1 0 0 0,1 1-1 0 0,0 0 1 0 0,-1 0 0 0 0,1-1 0 0 0,0 1 0 0 0,0 0 0 0 0,-1 0 0 0 0,1-1-1 0 0,-1 1 1 0 0,1 0 0 0 0,0 0 0 0 0,-1 0 0 0 0,1 0 0 0 0,0 0-1 0 0,-1 0 1 0 0,1 0 0 0 0,-1 0 0 0 0,1 0 0 0 0,0 0 0 0 0,-1 0 0 0 0,1 0-1 0 0,0 0 1 0 0,-1 0 0 0 0,1 0 0 0 0,-1 0 0 0 0,1 0 0 0 0,0 0-1 0 0,-1 0 1 0 0,1 1 0 0 0,0-1 0 0 0,-1 0 0 0 0,1 0 0 0 0,0 0 0 0 0,-1 1-1 0 0,1-1 1 0 0,0 0-3 0 0,-14 11 110 0 0,11-9-13 0 0,-1 0-43 0 0,-5-3-14 0 0,7 1-7 0 0,1-1-31 0 0,1 1 0 0 0,-1 0 0 0 0,1 0 0 0 0,0 0 0 0 0,-1 0 0 0 0,1 0 0 0 0,-1 0 1 0 0,1 0-1 0 0,-1 0 0 0 0,1 0 0 0 0,-1 0 0 0 0,1 0 0 0 0,-1 0 0 0 0,1 0 0 0 0,0 0 1 0 0,-1 0-1 0 0,1 1 0 0 0,-1-1 0 0 0,1 0 0 0 0,-1 0 0 0 0,1 1 0 0 0,0-1 0 0 0,-1 0 1 0 0,1 0-1 0 0,0 1 0 0 0,-1-1 0 0 0,1 0 0 0 0,0 1 0 0 0,-1-1 0 0 0,1 0 0 0 0,0 1 1 0 0,0-1-1 0 0,-1 1 0 0 0,1-1 0 0 0,0 1-2 0 0,0-1 1 0 0,0 0 1 0 0,0 1-1 0 0,-1-1 0 0 0,1 1 1 0 0,0-1-1 0 0,0 0 0 0 0,0 1 1 0 0,-1-1-1 0 0,1 0 0 0 0,0 1 1 0 0,-1-1-1 0 0,1 0 0 0 0,0 1 1 0 0,0-1-1 0 0,-1 0 0 0 0,1 0 1 0 0,0 0-1 0 0,-1 1 0 0 0,1-1 1 0 0,-1 0-1 0 0,1 0-1 0 0,-4 1 1 0 0,1 0 1 0 0,0 0-1 0 0,-1-1 1 0 0,1 0-1 0 0,0 1 0 0 0,-1-1 1 0 0,0 0-2 0 0,2-1 0 0 0,1 1 0 0 0,-1 1 0 0 0,1-1 0 0 0,-1 0 0 0 0,1 0 0 0 0,0 0 0 0 0,-1 1 0 0 0,1-1 0 0 0,-1 1 0 0 0,1-1 0 0 0,-12 11 12 0 0,10-6 36 0 0,0 9-36 0 0,-7 1-12 0 0,9-14 0 0 0,1-1 0 0 0,0 1 0 0 0,0-1 0 0 0,-1 1 0 0 0,1-1 0 0 0,0 1 0 0 0,0-1 0 0 0,0 1 0 0 0,0-1 0 0 0,0 1 0 0 0,0-1 0 0 0,0 1 0 0 0,0-1 0 0 0,0 1 0 0 0,0-1 0 0 0,0 1 0 0 0,0-1 0 0 0,0 1 0 0 0,0-1 0 0 0,0 1 0 0 0,0-1 0 0 0,0 1 0 0 0,1-1 0 0 0,-1 1 0 0 0,0-1 0 0 0,1 1 0 0 0,3 0 0 0 0,-1 1 0 0 0,6 13 0 0 0,3 1-22 0 0,2 0-40 0 0,-11-11 43 0 0,-3-4 15 0 0,0 0-1 0 0,0-1 1 0 0,1 1 0 0 0,-1 0 0 0 0,0-1 0 0 0,1 1 0 0 0,-1-1 0 0 0,0 1-1 0 0,1 0 1 0 0,-1-1 0 0 0,1 1 0 0 0,-1-1 0 0 0,1 0 0 0 0,-1 1 0 0 0,1-1-1 0 0,0 1 1 0 0,-1-1 0 0 0,1 0 0 0 0,-1 1 0 0 0,1-1 0 0 0,0 0 0 0 0,0 1 4 0 0,4 1-12 0 0,-2 0 10 0 0,1 1 0 0 0,-1-1 0 0 0,0 1 1 0 0,0 0-1 0 0,0 0 0 0 0,2 3 2 0 0,-2-3 0 0 0,-1 0 0 0 0,1 0 0 0 0,0-1 0 0 0,0 1 0 0 0,1 0 1 0 0,2 1-1 0 0,4 0 0 0 0,-7-3 0 0 0,-1 0 0 0 0,0 1 0 0 0,0-1 0 0 0,1 0 0 0 0,-1 1 0 0 0,0-1 0 0 0,0 1 0 0 0,0-1 0 0 0,0 1 0 0 0,10 10 0 0 0,1-1 0 0 0,1-1 0 0 0,8 5 0 0 0,-16-10 0 0 0,1 0 0 0 0,-1 1 0 0 0,0-1 0 0 0,-1 1 0 0 0,0 0 0 0 0,0 1 0 0 0,0-1 0 0 0,2 5 0 0 0,-1-2 0 0 0,1 0 0 0 0,-1 0 0 0 0,5 3 0 0 0,-3-5 0 0 0,-4-3 0 0 0,-1-1 0 0 0,0 0 0 0 0,0 0 0 0 0,0 1 0 0 0,0 0 0 0 0,0 0 0 0 0,6 17-3 0 0,-7-16 28 0 0,1 1 1 0 0,-1-1 0 0 0,1 0 0 0 0,0 1 0 0 0,0-2 0 0 0,4 5-26 0 0,-4-2 152 0 0,-3 2-56 0 0,-1-6-35 0 0,1-2-44 0 0,0-1 1 0 0,0 1-1 0 0,0 0 0 0 0,0 0 1 0 0,0-1-1 0 0,0 1 0 0 0,0 0 1 0 0,0 0-1 0 0,-1-1 0 0 0,1 1 1 0 0,0 0-1 0 0,-1-1 0 0 0,1 1 0 0 0,0 0 1 0 0,-1-1-1 0 0,1 1 0 0 0,-1 0 1 0 0,1-1-1 0 0,-1 1 0 0 0,1-1 1 0 0,-1 1-1 0 0,1-1 0 0 0,-1 1 1 0 0,0-1-1 0 0,1 1-17 0 0,-1-1 16 0 0,1 0-1 0 0,-1 0 0 0 0,1 1 1 0 0,-1-1-1 0 0,1 1 0 0 0,-1-1 1 0 0,1 0-1 0 0,0 1 1 0 0,-1-1-1 0 0,1 1 0 0 0,-1-1 1 0 0,1 1-1 0 0,0-1 1 0 0,0 1-1 0 0,-1-1 0 0 0,1 1 1 0 0,0 0-1 0 0,0-1 1 0 0,0 1-1 0 0,0-1 0 0 0,-1 1 1 0 0,1-1-1 0 0,0 1 1 0 0,0 0-16 0 0,-2 4 156 0 0,-1-1-131 0 0,-15 13 206 0 0,12-11-170 0 0,1-3-1 0 0,3-3-56 0 0,0 0 0 0 0,1 0 0 0 0,-1 1 1 0 0,1-1-1 0 0,-1 1 0 0 0,1-1 0 0 0,-1 1 0 0 0,0 0 1 0 0,1-1-1 0 0,0 1 0 0 0,-1 0 0 0 0,1 0-4 0 0,-1 0 5 0 0,0 0 0 0 0,1 0 1 0 0,-1 0-1 0 0,0 0 0 0 0,0 0 0 0 0,0-1 0 0 0,0 1 0 0 0,0 0 0 0 0,0-1 1 0 0,0 0-1 0 0,0 1 0 0 0,-1-1-5 0 0,-36 0 102 0 0,-1 0-74 0 0,38 0-28 0 0,0 0 0 0 0,0-1 0 0 0,0 1 0 0 0,1 0 0 0 0,-1-1 0 0 0,0 1 0 0 0,0-1 0 0 0,1 0 0 0 0,-1 1 0 0 0,0-1 0 0 0,1 0 0 0 0,-1 0 0 0 0,1 0 0 0 0,-1 0 0 0 0,1 0 0 0 0,-1 0 0 0 0,0 0 0 0 0,1 0 0 0 0,-1 1 0 0 0,0-1 0 0 0,1 0 0 0 0,-1 1 0 0 0,0 0 0 0 0,0-1 0 0 0,0 1 0 0 0,1 0 0 0 0,-1 0 0 0 0,-12-3-14 0 0,4-3-43 0 0,2 1-5 0 0,-6 0-59 0 0,9-6-32 0 0,-1 9-10 0 0,-1-1 4 0 0,-7-8-241 0 0,13 10-68 0 0,0-1 55 0 0,0 1 49 0 0,0 0 43 0 0,1 0-16 0 0,0-1 42 0 0,0 1-18 0 0,0-1-113 0 0,1 1-68 0 0,-2 0 116 0 0,1 0 11 0 0,-1 0-66 0 0,-3-2-1394 0 0,-5 3-1031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24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7856 0 0,'0'0'174'0'0,"0"0"29"0"0,0 0 13 0 0,0 3 33 0 0,0 1-121 0 0,0-2-56 0 0,-1 0 0 0 0,1 1-1 0 0,0-1 1 0 0,1 1 0 0 0,-1-1 0 0 0,0 0 0 0 0,1 1 0 0 0,-1-1 0 0 0,2 2-72 0 0,3 4 203 0 0,0 2 83 0 0,-2 4 65 0 0,-3-7-169 0 0,-1-5-123 0 0,1 0 0 0 0,0 1 0 0 0,0-1 0 0 0,0 0 1 0 0,1 0-1 0 0,-1 0 0 0 0,0 0 0 0 0,1 1 0 0 0,0-1 0 0 0,0 1-59 0 0,4 5 182 0 0,0 2 73 0 0,-2 4 58 0 0,-1-3-62 0 0,4 2 26 0 0,0-1-5 0 0,-4 0-28 0 0,-2-5-86 0 0,-1-5-103 0 0,1 0-1 0 0,0 0 1 0 0,0 1 0 0 0,0-1-1 0 0,1 0 1 0 0,-1 0 0 0 0,0 0 0 0 0,1 0-1 0 0,-1 1 1 0 0,2 0-55 0 0,2 5 176 0 0,2 2 72 0 0,-3 4 63 0 0,-1-2-44 0 0,3-3-62 0 0,1 4 0 0 0,-2 7-17 0 0,-4 15 214 0 0,-1 0-30 0 0,4-13-187 0 0,1-3-75 0 0,3 14 97 0 0,-5-8-21 0 0,-1 0-6 0 0,6 5-9 0 0,-1 2-9 0 0,-4-4-3 0 0,-2 62 253 0 0,0-82-355 0 0,1 1 0 0 0,0-1-1 0 0,0 0 1 0 0,1 0-1 0 0,1 3-56 0 0,-1-4 52 0 0,0 1-1 0 0,-1-1 1 0 0,0 0-1 0 0,0 1 0 0 0,0 2-51 0 0,-2 2 73 0 0,1 9 56 0 0,3-4 13 0 0,2-6-73 0 0,2 8 49 0 0,-5-1 31 0 0,-2 0-35 0 0,0-11-41 0 0,0 3 51 0 0,0-1 15 0 0,0 21 2 0 0,0-18-5 0 0,0-1 66 0 0,0-1 110 0 0,0-5-106 0 0,0 0 37 0 0,0-1 40 0 0,0 0 46 0 0,2-1-223 0 0,9 8-2 0 0,-8-9-1 0 0,-3-2-7 0 0,0 0-7 0 0,0 0-1 0 0,0 0-4 0 0,0 0-16 0 0,0 0-4 0 0,0 0-37 0 0,0 0-148 0 0,0 0-33 0 0,0 0 2 0 0,0 0 28 0 0,0 0-56 0 0,0 0-128 0 0,0 0 9 0 0,0 0-36 0 0,0 0-889 0 0,0 0-59 0 0,0 0-12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22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1997 1 8032 0 0,'0'0'182'0'0,"0"0"29"0"0,0 0 12 0 0,0 0-72 0 0,0 0-1 0 0,0 0 66 0 0,0 0 195 0 0,0 0 359 0 0,0 0 29 0 0,0 0-31 0 0,0 0-447 0 0,0 0-37 0 0,0 0 244 0 0,0 0-14 0 0,0 0-12 0 0,0 0-38 0 0,0 2-16 0 0,1 3-278 0 0,0-1-35 0 0,4 6 152 0 0,0-1-88 0 0,-3-3-21 0 0,0 1 22 0 0,-2 0 63 0 0,0-3-164 0 0,0-1-53 0 0,0-1 0 0 0,0 1 0 0 0,0-1 0 0 0,0 0 0 0 0,0 1 0 0 0,1-1 0 0 0,-1 0 0 0 0,1 1 0 0 0,0 1-46 0 0,4 4 124 0 0,1 2 48 0 0,-4 4 44 0 0,-2-4-56 0 0,0 0-45 0 0,0 15 110 0 0,2-8-63 0 0,4 1-47 0 0,0-3-36 0 0,-3 15 63 0 0,-3 0-34 0 0,-1-10-42 0 0,0 29 87 0 0,1 29 89 0 0,4-29-118 0 0,0-24-71 0 0,0-10-10 0 0,-2 1 0 0 0,0 0-1 0 0,-1 8-42 0 0,-1-3 35 0 0,-1-13-10 0 0,1 1 0 0 0,0 0 0 0 0,1 0-1 0 0,-1 0 1 0 0,3 6-25 0 0,1-1 34 0 0,3 22 50 0 0,-5-4 15 0 0,-2 77 120 0 0,0-104-472 0 0,0-1 81 0 0,0-1 71 0 0,0 0 63 0 0,0 0 49 0 0,0-1 32 0 0,0 2 122 0 0,0 4 623 0 0,0-7-666 0 0,0 1-49 0 0,0-2-63 0 0,0 1-82 0 0,0 0-96 0 0,0 0-113 0 0,0 0-76 0 0,0 0-113 0 0,0 0-124 0 0,0-1 248 0 0,0 1-36 0 0,0 0-36 0 0,0-1-37 0 0,0 1-40 0 0,0 0-40 0 0,0 0-42 0 0,0-1-43 0 0,0 1-44 0 0,0 0-47 0 0,0-1-1539 0 0,0 0-1269 0 0</inkml:trace>
  <inkml:trace contextRef="#ctx0" brushRef="#br0" timeOffset="-1117.67">0 656 7024 0 0,'0'0'157'0'0,"0"0"23"0"0,0 0 12 0 0,0 2-27 0 0,1 1-171 0 0,0-1 39 0 0,1 2 138 0 0,2-2 35 0 0,0-1 55 0 0,5 2 381 0 0,16-3 811 0 0,-17 0-1016 0 0,0-1-66 0 0,-3 1-185 0 0,0 0-43 0 0,-1 0-50 0 0,0 0-57 0 0,4-1 203 0 0,-2-1-33 0 0,3-3 133 0 0,-7 4-288 0 0,0 0-1 0 0,-1 0 1 0 0,1 0-1 0 0,0 0 1 0 0,0 1 0 0 0,0-1-1 0 0,-1 0 1 0 0,1 1 0 0 0,0 0-1 0 0,0-1 1 0 0,0 1 0 0 0,0 0-1 0 0,2 0-50 0 0,8 0 149 0 0,-1 1 10 0 0,2-1 34 0 0,-9 0-97 0 0,1 0-1 0 0,-1 0 1 0 0,0-1-1 0 0,0 0 1 0 0,3-1-96 0 0,4-2 104 0 0,7-3 45 0 0,-2 5 23 0 0,0 0-7 0 0,3-5-36 0 0,-9 2-47 0 0,5 0 80 0 0,-3 2-54 0 0,9-5 80 0 0,-5 3 68 0 0,-1-2-114 0 0,2-1-89 0 0,6-5-120 0 0,5-1-64 0 0,-15 8 136 0 0,-8-1 54 0 0,-5 7-56 0 0,0 0 1 0 0,0-1 0 0 0,1 1 0 0 0,-1-1 0 0 0,0 1 0 0 0,0 0 0 0 0,1-1 0 0 0,-1 1 0 0 0,0 0 0 0 0,1-1 0 0 0,-1 1 0 0 0,0 0 0 0 0,1 0-1 0 0,-1-1 1 0 0,0 1 0 0 0,1 0 0 0 0,-1 0 0 0 0,0 0 0 0 0,1-1 0 0 0,-1 1 0 0 0,1 0 0 0 0,-1 0 0 0 0,0 0 0 0 0,1 0 0 0 0,-1 0 0 0 0,1 0-1 0 0,-1 0 1 0 0,1 0 0 0 0,-1 0 0 0 0,0 0 0 0 0,1 0-4 0 0,-1 0 1 0 0,0 0 1 0 0,0 0-1 0 0,0 0 0 0 0,0 0 0 0 0,1 0 0 0 0,-1 0 1 0 0,0 0-1 0 0,0 0 0 0 0,0 0 0 0 0,0 0 0 0 0,0 0 1 0 0,0 0-1 0 0,0 0 0 0 0,0 0 0 0 0,0 0 0 0 0,1 0 0 0 0,-1 0 1 0 0,0 0-1 0 0,0 0 0 0 0,0 0 0 0 0,0 0 0 0 0,0 0 1 0 0,0 0-1 0 0,0 0 0 0 0,0 0 0 0 0,0 0 0 0 0,0 0 1 0 0,0 0-1 0 0,0 0 0 0 0,1 0 0 0 0,-1-1 0 0 0,0 1 1 0 0,0 0-1 0 0,0 0 0 0 0,0 0 0 0 0,0 0 0 0 0,0 0 1 0 0,0 0-1 0 0,0 0 0 0 0,0 0 0 0 0,0 0 0 0 0,0 0 0 0 0,0 0 1 0 0,0-1-1 0 0,0 1 0 0 0,0 0 0 0 0,0 0 0 0 0,0 0 1 0 0,0 0-1 0 0,0 0 0 0 0,0 0 0 0 0,0 0 0 0 0,0 0 1 0 0,0 0-1 0 0,0 0 0 0 0,0-1 0 0 0,0 1-1 0 0,2-13 14 0 0,2 7-14 0 0,0-4 0 0 0,-8-1 0 0 0,0 6 0 0 0,-1-8 0 0 0,-6 7 0 0 0,6-4 0 0 0,-24-6 0 0 0,-1 1-14 0 0,-4-2-108 0 0,31 16 108 0 0,0 0 0 0 0,0 0 1 0 0,1 1-1 0 0,-1-1 0 0 0,0 1 1 0 0,0 0-1 0 0,0 0 0 0 0,0 0 1 0 0,0 0-1 0 0,-3 0 14 0 0,-10 1-18 0 0,8-1 3 0 0,5-1 10 0 0,0 1 1 0 0,0 0-1 0 0,0-1 1 0 0,0 1-1 0 0,0 1 1 0 0,0-1 0 0 0,0 0-1 0 0,0 1 1 0 0,0 0-1 0 0,0 0 1 0 0,-1 0 4 0 0,-14 8-43 0 0,-4 3 98 0 0,-4-1 102 0 0,23-10-147 0 0,0 0-1 0 0,0 0 0 0 0,0 0 1 0 0,1 1-1 0 0,-1 0 0 0 0,1-1 1 0 0,-1 1-1 0 0,1 0-9 0 0,-9 11-4 0 0,0-9-33 0 0,10-4 31 0 0,0 0 1 0 0,1 0-1 0 0,-1 0 1 0 0,0 1-1 0 0,0-1 1 0 0,0 0-1 0 0,0 1 1 0 0,0-1-1 0 0,0 1 1 0 0,1-1-1 0 0,-1 1 1 0 0,0-1-1 0 0,0 1 1 0 0,1-1-1 0 0,-1 1 1 0 0,0 0-1 0 0,1-1 1 0 0,-1 1-1 0 0,1 0 1 0 0,-1 0-1 0 0,1 0 1 0 0,-1-1-1 0 0,1 1 1 0 0,-1 0-1 0 0,1 0 1 0 0,0 0 5 0 0,-13 20-57 0 0,-1 3 101 0 0,11-16 2 0 0,0-1 0 0 0,-1 1 1 0 0,1-1-1 0 0,-3 2-46 0 0,-7 16 75 0 0,-3 23-59 0 0,15-44-16 0 0,0-1 0 0 0,0 1 0 0 0,1-1 0 0 0,-1 1 0 0 0,1 0 0 0 0,0 0 0 0 0,0-1 0 0 0,0 1 0 0 0,1 1 0 0 0,-1 5 0 0 0,0 70 0 0 0,0-78 0 0 0,0-1 0 0 0,0 1 0 0 0,1 0 0 0 0,-1-1 0 0 0,0 1 0 0 0,1 0 0 0 0,-1-1 0 0 0,1 1 0 0 0,-1 0 0 0 0,1-1 0 0 0,0 1 0 0 0,-1-1 0 0 0,1 1 0 0 0,0-1 0 0 0,1 2 0 0 0,3 5 0 0 0,0 2 0 0 0,-5-8 0 0 0,2 1 0 0 0,-1-1 0 0 0,0 0 0 0 0,0 0 0 0 0,1 1 0 0 0,-1-1 0 0 0,1 0 0 0 0,-1-1 0 0 0,1 1 0 0 0,12 14 17 0 0,-4 0 71 0 0,7-2-8 0 0,6 4 8 0 0,-17-13-84 0 0,-1 0 0 0 0,1-1 0 0 0,0 0 0 0 0,5 3-4 0 0,1 0 11 0 0,15 8 43 0 0,13-4-47 0 0,-25-7 4 0 0,20 0 39 0 0,21-5-41 0 0,-19 0-9 0 0,-22 2 1 0 0,-7-1-1 0 0,0 0 0 0 0,0 0 0 0 0,0-1 0 0 0,-1 0 0 0 0,3 0-1 0 0,6-5-8 0 0,0 1-56 0 0,-4 2-41 0 0,-3 1-32 0 0,0-1-38 0 0,11-8-275 0 0,-14 8 334 0 0,-2 1 11 0 0,-1 0-13 0 0,1 0-38 0 0,-1 0-10 0 0,0 1-39 0 0,0-1-44 0 0,1 0-49 0 0,-4 2 299 0 0,3-1-353 0 0,0-1-49 0 0,0 1-44 0 0,0-1-39 0 0,1 0-140 0 0,0 0-38 0 0,1 0-170 0 0,2-2-457 0 0</inkml:trace>
  <inkml:trace contextRef="#ctx0" brushRef="#br0" timeOffset="-632.23">735 448 6992 0 0,'0'3'157'0'0,"0"1"-90"0"0,0-2-34 0 0,0 1 1 0 0,0-1 0 0 0,0 0 0 0 0,0 1 0 0 0,0-1 0 0 0,1 0 0 0 0,-1 1 0 0 0,1-1 0 0 0,0 2-34 0 0,4 4 95 0 0,1 2-17 0 0,-4 7-52 0 0,-2-9-26 0 0,-1-5 0 0 0,1 0 0 0 0,0 0 0 0 0,0 0 0 0 0,0 0 0 0 0,0 0 0 0 0,0 0 0 0 0,1 0 0 0 0,-1 0 0 0 0,1 0 0 0 0,0 0 0 0 0,0 1 0 0 0,5 8 36 0 0,-2-2 76 0 0,-2 2 82 0 0,-1 2 86 0 0,-1-1-3 0 0,-1-1-1 0 0,1-4-35 0 0,1 0 20 0 0,2 1 71 0 0,-1-3-191 0 0,0 1 45 0 0,2 3 82 0 0,1 5 181 0 0,1 0-5 0 0,-3-6-184 0 0,0-2-83 0 0,-1-1-49 0 0,2 6 321 0 0,1-3-93 0 0,3 11 333 0 0,-7-8-345 0 0,-1-12-344 0 0,0 3 70 0 0,0 0 0 0 0,0 0 0 0 0,0 0 0 0 0,1 0 0 0 0,-1-1 0 0 0,1 1 0 0 0,0 1-70 0 0,10 7 482 0 0,-10-5-333 0 0,1 3 79 0 0,-2 0 37 0 0,0 23 575 0 0,0-19-508 0 0,-1-2-90 0 0,1-3-73 0 0,0-6 197 0 0,0-2 2 0 0,0 0-33 0 0,0 0-140 0 0,0 0-61 0 0,0 0-7 0 0,0 0-2 0 0,0 0 17 0 0,0 0 8 0 0,0 0 2 0 0,-2-2-25 0 0,-18-19-111 0 0,11 5 71 0 0,6 4 57 0 0,4-1 41 0 0,0-3 40 0 0,-1 9-114 0 0,0-1-51 0 0,0-7-56 0 0,1-9-134 0 0,1 15 99 0 0,9-23-127 0 0,-6 2-7 0 0,6 9-22 0 0,-8 8 96 0 0,2-3-41 0 0,5-3-37 0 0,10-6-18 0 0,5 5 50 0 0,-22 18 125 0 0,-1 1-1 0 0,0-1 1 0 0,0 0-1 0 0,0 0 1 0 0,0 0-1 0 0,0 0 1 0 0,0-1 0 0 0,0 1-1 0 0,-1 0 1 0 0,1-1-1 0 0,0 0 13 0 0,-1 1-10 0 0,0 0 1 0 0,0 1-1 0 0,0-1 1 0 0,0 0-1 0 0,0 1 0 0 0,1-1 1 0 0,-1 1-1 0 0,2-2 10 0 0,15-6-84 0 0,-8 6 69 0 0,10-3-7 0 0,-5-1-32 0 0,-9 4 47 0 0,-5 2 3 0 0,1 0 0 0 0,0 0 0 0 0,0 0 0 0 0,0 0 0 0 0,0 0 0 0 0,-1 1 1 0 0,1-1-1 0 0,0 1 0 0 0,0-1 0 0 0,0 1 0 0 0,0-1 0 0 0,0 1 0 0 0,1 0 0 0 0,-1 0 0 0 0,0 0 0 0 0,0 0 1 0 0,0 1-1 0 0,0-1 0 0 0,0 1 4 0 0,19 9-27 0 0,6-4-26 0 0,-6 4 26 0 0,-8-6 1 0 0,-9-3 21 0 0,0 0 0 0 0,0 0 0 0 0,0 1 0 0 0,0-1 0 0 0,0 1 0 0 0,0 0 0 0 0,-1 0-1 0 0,1 1 6 0 0,8 4 0 0 0,-6-3 0 0 0,0-1 0 0 0,-1 1 0 0 0,1 1 0 0 0,-1-1 0 0 0,3 4 0 0 0,5 5 2 0 0,15 16 4 0 0,-5-10 58 0 0,-17-15-45 0 0,-1 0 0 0 0,0 0-1 0 0,0 0 1 0 0,0 1 0 0 0,0 0-1 0 0,-1 0 1 0 0,0 0 0 0 0,2 4-19 0 0,-2-4 37 0 0,0 0 0 0 0,0 0 0 0 0,1-1 0 0 0,2 3-37 0 0,-4-5 25 0 0,0 1 0 0 0,0 0 0 0 0,0 0 0 0 0,-1 0 0 0 0,1 0 0 0 0,-1 1-1 0 0,1 0-24 0 0,2 6 74 0 0,-5-8-62 0 0,1 1 0 0 0,1-1 0 0 0,-1 0 1 0 0,0 0-1 0 0,1 1 0 0 0,-1-1 0 0 0,1 0 0 0 0,-1 0 0 0 0,1 0-12 0 0,0-1 7 0 0,-1 0-1 0 0,0 0 1 0 0,1 0-1 0 0,-1 1 0 0 0,0-1 1 0 0,0 0-1 0 0,0 1 1 0 0,0-1-1 0 0,0 1 1 0 0,-1-1-1 0 0,1 1 1 0 0,0 0-1 0 0,-1-1 1 0 0,1 1-1 0 0,-1 0 1 0 0,1-1-1 0 0,-1 1 1 0 0,0 0-1 0 0,0-1 0 0 0,0 2-6 0 0,0-2 9 0 0,0 1 0 0 0,1 0 0 0 0,-1-1 0 0 0,0 1 0 0 0,1 0 0 0 0,-1-1 0 0 0,1 1 0 0 0,-1-1-1 0 0,1 1 1 0 0,0-1 0 0 0,0 1 0 0 0,-1-1 0 0 0,1 1 0 0 0,0-1 0 0 0,0 1 0 0 0,1-1 0 0 0,-1 0-1 0 0,1 1-8 0 0,0 1 84 0 0,-1 1-38 0 0,-1 5-11 0 0,-1-7-8 0 0,1 22 142 0 0,0-18-162 0 0,0-4 68 0 0,0 1-16 0 0,0 5-46 0 0,0-1-63 0 0,0 5-53 0 0,0-10-143 0 0,0-2-6 0 0,0 0-37 0 0,0 0-788 0 0,0 0-60 0 0</inkml:trace>
  <inkml:trace contextRef="#ctx0" brushRef="#br0" timeOffset="1002.16">1486 592 7920 0 0,'0'0'174'0'0,"0"0"29"0"0,0 0 13 0 0,3-3-31 0 0,10-7-147 0 0,-12 9-38 0 0,1 0 0 0 0,-1 1 0 0 0,1 0 0 0 0,-1-1 0 0 0,1 1 0 0 0,-1 0 0 0 0,1 0 0 0 0,-1 0 0 0 0,0 0 0 0 0,1 0 0 0 0,5 0 39 0 0,0 0 55 0 0,-1 0 60 0 0,0-1 62 0 0,0-1 65 0 0,-2 0-84 0 0,1-1 43 0 0,1 0 87 0 0,3-2 208 0 0,0 0 1 0 0,-3 1-209 0 0,-1 2-88 0 0,-1 0-42 0 0,2-1 80 0 0,-1 2-57 0 0,4 0 28 0 0,0 1-66 0 0,10-1 186 0 0,-2-3-62 0 0,-10 1-135 0 0,-1 2 0 0 0,1-1 0 0 0,0 1 0 0 0,0 0 0 0 0,3 0-171 0 0,0 1 221 0 0,-2-2-56 0 0,-1 0-23 0 0,3-2 1 0 0,6-1 58 0 0,16-1 201 0 0,-4-1-52 0 0,23-6 244 0 0,-36 10-434 0 0,0 0-33 0 0,19 0 278 0 0,-18 3-200 0 0,-2-3-39 0 0,-4-2-78 0 0,1 0-53 0 0,18-1-22 0 0,3-4-13 0 0,0 4 0 0 0,0-4 0 0 0,29-6 0 0 0,-57 15-8 0 0,-1 0 0 0 0,0 0 0 0 0,0 1 0 0 0,1-1 0 0 0,-1 1-1 0 0,1 0 1 0 0,-1 0 0 0 0,1 0 8 0 0,13-2-99 0 0,-1-3-1 0 0,-13 3 79 0 0,0 1 1 0 0,1 0 0 0 0,-1 0-1 0 0,1 0 1 0 0,-1 0 0 0 0,1 1-1 0 0,-1-1 1 0 0,1 1-1 0 0,0 0 21 0 0,15-2-97 0 0,-8-1-40 0 0,-3-1-54 0 0,2 0-93 0 0,-6 2 74 0 0,0 1 46 0 0,11 0-230 0 0,-8 1 199 0 0,-4 0 46 0 0,0 1-35 0 0,2-1-208 0 0,-3 0 143 0 0,0 0-42 0 0,0 0-84 0 0,1 0-50 0 0,-1 0-45 0 0,0 0-40 0 0,0 0-146 0 0,0 0-38 0 0,0 0-178 0 0,2 0-476 0 0</inkml:trace>
  <inkml:trace contextRef="#ctx0" brushRef="#br0" timeOffset="1303.1">2684 432 8808 0 0,'0'0'197'0'0,"0"3"24"0"0,0 5-95 0 0,0 15 159 0 0,1-16-225 0 0,1 0-37 0 0,3 1-23 0 0,-4-7 0 0 0,0 1 0 0 0,0-1 0 0 0,0 1 0 0 0,-1-1 0 0 0,1 1 0 0 0,0-1 0 0 0,-1 1 0 0 0,1 0 0 0 0,-1-1 0 0 0,1 1 0 0 0,-1 0 0 0 0,0-1 0 0 0,0 1 0 0 0,0 0 0 0 0,0 1 0 0 0,0 6 37 0 0,-1-1 37 0 0,1 1 41 0 0,1 1 42 0 0,2 2 45 0 0,-2-10-148 0 0,7 25 518 0 0,-4 2 66 0 0,-3-18-311 0 0,0-3-94 0 0,1 0-44 0 0,3 1-12 0 0,-1-1-22 0 0,-2-1-2 0 0,-1 0 32 0 0,-1 2 73 0 0,0 4 80 0 0,1-3-94 0 0,0 0-45 0 0,6 11 180 0 0,-2-11-197 0 0,-3-4-38 0 0,-3 2-11 0 0,0-2-6 0 0,2 0 12 0 0,0-1 29 0 0,2 1 61 0 0,7 15-75 0 0,-7-14-63 0 0,-1 0-34 0 0,-3 8 7 0 0,0-7-28 0 0,1-7-34 0 0,0 0 0 0 0,0 0-1 0 0,0 0 1 0 0,0 0 0 0 0,0 0-1 0 0,0 0 1 0 0,0-1 0 0 0,0 1 0 0 0,0 0-1 0 0,-1 0 1 0 0,1 0 0 0 0,0 0-1 0 0,-1-1 1 0 0,0 2-2 0 0,-9 3 54 0 0,7 5-31 0 0,3-3-57 0 0,0-1-33 0 0,0-2-17 0 0,0-2-181 0 0,0-2 194 0 0,0 0-5 0 0,0 0-21 0 0,0 0-40 0 0,0 0-16 0 0,0 0-41 0 0,0 0-46 0 0,0 0-53 0 0,0 0-57 0 0,0 0-53 0 0,0 0-46 0 0,0 0-42 0 0,0 0-143 0 0,0 0-41 0 0,0 0-174 0 0,0 0-468 0 0</inkml:trace>
  <inkml:trace contextRef="#ctx0" brushRef="#br0" timeOffset="1519.01">2556 49 9416 0 0,'0'0'208'0'0,"0"0"33"0"0,0 0 16 0 0,0 0 7 0 0,0 0-20 0 0,0 0-10 0 0,3 0-2 0 0,2 0-130 0 0,1 0-41 0 0,6 0-38 0 0,-1 0-82 0 0,16 0-172 0 0,-11 0 87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26.6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7080 0 0,'0'0'157'0'0,"0"0"23"0"0,0 0 13 0 0,0 0-56 0 0,0 0 0 0 0,0 0 57 0 0,0 0 174 0 0,0 0 323 0 0,0 0 21 0 0,0 0-31 0 0,0 0-454 0 0,0 0 72 0 0,0 3 157 0 0,0 4-156 0 0,-1-3-187 0 0,1 0-1 0 0,0-1 0 0 0,0 1 1 0 0,0 0-1 0 0,1-1 1 0 0,-1 1-1 0 0,1-1 0 0 0,0 1 1 0 0,0 1-113 0 0,4 3 203 0 0,1 2 84 0 0,-4 4 71 0 0,-1-5-150 0 0,0-2-57 0 0,1 0-24 0 0,2 1-5 0 0,0 1-3 0 0,-1-1-2 0 0,-2 0 27 0 0,-1 2 58 0 0,0 3-31 0 0,0-4-26 0 0,0 1-1 0 0,0 0 1 0 0,1-1 0 0 0,1 4-145 0 0,2 4 134 0 0,2 12 126 0 0,5 20 179 0 0,-5-19-213 0 0,-4 18 115 0 0,-2-38-234 0 0,0 1 0 0 0,1-1 0 0 0,1 5-107 0 0,3 8 186 0 0,-2-12-84 0 0,-1 0 0 0 0,-1-1 0 0 0,0 1 0 0 0,0 2-102 0 0,1 15 218 0 0,4 4-26 0 0,1-2-43 0 0,-6-5-4 0 0,-1-6-23 0 0,0 19 154 0 0,1-26-214 0 0,1-1-36 0 0,2 4 16 0 0,2 8 42 0 0,-3 3 50 0 0,-4-10 5 0 0,1 14 127 0 0,4-12-129 0 0,0-12-143 0 0,3 6-56 0 0,-6-12 56 0 0,-1 1 0 0 0,0 0 0 0 0,0-1-1 0 0,0 1 1 0 0,0 0 0 0 0,0 0 0 0 0,0-1 0 0 0,0 1 0 0 0,0 0 0 0 0,0 0 0 0 0,0-1-1 0 0,0 1 1 0 0,0 0 0 0 0,0-1 0 0 0,0 1 0 0 0,-1 0 0 0 0,1-1 0 0 0,-1 2 6 0 0,-3 6-68 0 0,-3 4-51 0 0,5-1 8 0 0,3 6-114 0 0,0 13-170 0 0,-6-13 61 0 0,1-10 139 0 0,-2 0-166 0 0,3-2-305 0 0,3 8-26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27.1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17 6000 0 0,'0'3'174'0'0,"-1"6"-75"0"0,1 0-35 0 0,-1 4-12 0 0,2 8-63 0 0,2-12 101 0 0,2 2 171 0 0,2 10 236 0 0,-6-13-273 0 0,-1 3 92 0 0,1 2 110 0 0,-1-4-89 0 0,1-2-92 0 0,1 0-39 0 0,3 2 11 0 0,-1 0 16 0 0,-2-2 0 0 0,-1 0 45 0 0,0 2 102 0 0,-1-1 24 0 0,1 0-52 0 0,0-1-50 0 0,0 0-46 0 0,1 0-45 0 0,0-1-41 0 0,0 0-39 0 0,0 0-36 0 0,0 0-28 0 0,-1-3 11 0 0,-1-1-1 0 0,1 1 1 0 0,-1 0 0 0 0,0 0 0 0 0,1 0 0 0 0,-1-1-1 0 0,-1 1 1 0 0,1 1-78 0 0,0-2 55 0 0,0 0 1 0 0,0 0-1 0 0,0 0 0 0 0,0 0 1 0 0,0 0-1 0 0,0 0 0 0 0,0 0 1 0 0,1-1-1 0 0,-1 1 0 0 0,1 0 1 0 0,0 2-56 0 0,4 4 155 0 0,2 4 80 0 0,-6 0-47 0 0,-1-4 92 0 0,0 1-56 0 0,0 4 61 0 0,0 16 260 0 0,0-19-318 0 0,0 0 68 0 0,-2-10-183 0 0,-12-2-49 0 0,13 1-62 0 0,0 0 0 0 0,0 1 0 0 0,0-1-1 0 0,0 0 1 0 0,0 0 0 0 0,0 0 0 0 0,0 0 0 0 0,0 0 0 0 0,0 0 0 0 0,0 0 0 0 0,0-1 0 0 0,0 0-1 0 0,1 1 0 0 0,-1-1 0 0 0,1 1 0 0 0,-1-1 0 0 0,1 0 0 0 0,0 0 0 0 0,-1 1 0 0 0,1-1 0 0 0,0 0 0 0 0,0 1 0 0 0,1-1 0 0 0,-1 2 0 0 0,0-3 0 0 0,0 0 0 0 0,0 0 0 0 0,-1 0 0 0 0,1 0 0 0 0,0 1 0 0 0,-1-1 0 0 0,0-1 0 0 0,-10-7 0 0 0,9 1 0 0 0,1 2-19 0 0,0-1 0 0 0,1 0 0 0 0,1 1 0 0 0,-1-1 0 0 0,1 1 0 0 0,1-3 19 0 0,9-10-69 0 0,-5-1 45 0 0,-5 15 11 0 0,1-1-1 0 0,1 1 1 0 0,-1 0 0 0 0,2-3 13 0 0,10-20-23 0 0,-13 26 15 0 0,1 0-1 0 0,-1 1 1 0 0,1-1 0 0 0,0 0 0 0 0,1 0 0 0 0,1-2 8 0 0,16-15-8 0 0,-14 15 25 0 0,0 1 1 0 0,0-1 0 0 0,-1 0-1 0 0,3-6-17 0 0,-4 7 2 0 0,0-1 1 0 0,1 1-1 0 0,-1-1 0 0 0,1 1 1 0 0,0 1-1 0 0,2-2-2 0 0,26-18-80 0 0,-29 22 65 0 0,1-1 1 0 0,-1 1 0 0 0,1 1 0 0 0,0-1 0 0 0,-1 1 0 0 0,1-1 0 0 0,0 1 0 0 0,1 0 14 0 0,12-3-34 0 0,-1 0 22 0 0,-11 2 12 0 0,1 0 0 0 0,0 0-1 0 0,-1 1 1 0 0,1 0 0 0 0,0 0 0 0 0,0 1 0 0 0,12 0-3 0 0,25 0-58 0 0,-27 3 61 0 0,15 7 0 0 0,-20-7 0 0 0,-8-2 0 0 0,0 0 0 0 0,0 0 0 0 0,-1 0 0 0 0,1 0 0 0 0,0 1 0 0 0,-1 0 0 0 0,1 0 0 0 0,-1 0 0 0 0,2 1 0 0 0,7 4 0 0 0,-7-4 0 0 0,-1-1 0 0 0,1 1 0 0 0,-1 0 0 0 0,1 1 0 0 0,-1-1 0 0 0,0 1 0 0 0,-1-1 0 0 0,1 1 0 0 0,0 1 0 0 0,1 2 0 0 0,4 16 0 0 0,1-1 0 0 0,-4-13 0 0 0,-5-8 0 0 0,0 0 0 0 0,0 1 0 0 0,0-1 0 0 0,0 0 0 0 0,-1 1 0 0 0,1-1 0 0 0,0 1 0 0 0,-1-1 0 0 0,1 1 0 0 0,-1 0 0 0 0,1-1 0 0 0,-1 1 0 0 0,0-1 0 0 0,1 1 0 0 0,-1 0 0 0 0,0-1 0 0 0,0 2 0 0 0,-1 7 0 0 0,1-6 0 0 0,-1 0 0 0 0,1-1 0 0 0,0 1 0 0 0,0 0 0 0 0,1-1 0 0 0,-1 1 0 0 0,1 0 0 0 0,0-1 0 0 0,0 2 0 0 0,1 1-6 0 0,1 1 18 0 0,-1 0 0 0 0,0 0 0 0 0,-1 0-1 0 0,1-1 1 0 0,-1 1 0 0 0,-1 1 0 0 0,1-1-12 0 0,-1 26 121 0 0,0-2-21 0 0,0 1-30 0 0,0-21-72 0 0,0-2-50 0 0,0 0-116 0 0,0 2-342 0 0,0-9 402 0 0,0 1 57 0 0,0-1-394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27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384 304 6824 0 0,'0'0'149'0'0,"0"0"23"0"0,0 0 13 0 0,-2 0-21 0 0,1 0-161 0 0,0 0-1 0 0,1 0 0 0 0,-1 0 0 0 0,0 0 1 0 0,1 0-1 0 0,-1 0 0 0 0,0 0 0 0 0,1 0 0 0 0,-1-1 1 0 0,0 1-1 0 0,1 0 0 0 0,-1 0 0 0 0,0-1 1 0 0,1 1-1 0 0,-1 0-2 0 0,-4-7-1 0 0,1 1 14 0 0,-3 5 65 0 0,5 1 70 0 0,-1-2 170 0 0,-8-9 288 0 0,9 9-297 0 0,1 1-72 0 0,-1 1-60 0 0,0-1-52 0 0,0 1-29 0 0,0 0-43 0 0,-3 1 10 0 0,4-1-10 0 0,0 0 56 0 0,-40 0 860 0 0,13 0-429 0 0,6 0-207 0 0,12 0-218 0 0,1 0-42 0 0,-6 2 141 0 0,6 3-41 0 0,-4 2-9 0 0,-4-6-22 0 0,0-1-1 0 0,6 4 3 0 0,5-1-80 0 0,-20 11 251 0 0,17-8-242 0 0,2 0-41 0 0,4-4-22 0 0,1 1 1 0 0,-1-1-1 0 0,0 0 1 0 0,1 0-1 0 0,-1-1 0 0 0,-3 2-10 0 0,-11 6 55 0 0,5 2 45 0 0,8-7-94 0 0,3-3-1 0 0,-1 1 1 0 0,1 0-1 0 0,0-1 1 0 0,0 1-1 0 0,-1 0 1 0 0,1 0-1 0 0,0 0 1 0 0,0 0-1 0 0,0 2-5 0 0,-9 17 44 0 0,9-20-44 0 0,1 1 0 0 0,-1-1 0 0 0,1 1 0 0 0,0-1 0 0 0,-1 1 0 0 0,1-1 0 0 0,0 0 0 0 0,0 1 0 0 0,0-1 0 0 0,0 1 0 0 0,0-2 0 0 0,0 1 0 0 0,0-1 0 0 0,-1 1 0 0 0,1-1 0 0 0,0 0 0 0 0,0 1 0 0 0,0-1 0 0 0,0 0 0 0 0,0 1 0 0 0,0-1 0 0 0,0 1 0 0 0,0-1 0 0 0,0 0 0 0 0,0 1 0 0 0,0-1 0 0 0,1 1 0 0 0,-1-1 0 0 0,0 0 0 0 0,0 1 0 0 0,0-1 0 0 0,0 0 0 0 0,1 1 0 0 0,-1-1 0 0 0,0 0 0 0 0,0 1 0 0 0,1-1 0 0 0,-1 0 0 0 0,0 1 0 0 0,0-1 0 0 0,1 0 0 0 0,-1 0 0 0 0,1 1 0 0 0,1 0 0 0 0,-1 0 0 0 0,0 1 0 0 0,1-1 0 0 0,-1 0 0 0 0,0 0 0 0 0,0 1 0 0 0,0-1 0 0 0,0 0 0 0 0,0 1 0 0 0,-1-1 0 0 0,1 1 0 0 0,0-1 0 0 0,0 2 0 0 0,0-1 0 0 0,0 0 1 0 0,0 0 0 0 0,1 0-1 0 0,-1 0 1 0 0,1 0 0 0 0,-1 0 0 0 0,1-1-1 0 0,0 1 0 0 0,27 16-55 0 0,-7-5 33 0 0,-10-7 22 0 0,2 0 0 0 0,-1 0 0 0 0,13 2 0 0 0,-17-5 0 0 0,2 1 0 0 0,-3-2 0 0 0,0 0 0 0 0,0 1 0 0 0,-1 0 0 0 0,1 0 0 0 0,-1 1 0 0 0,1 0 0 0 0,-1 1 0 0 0,0-1 0 0 0,-1 1 0 0 0,1 1 0 0 0,0 0 0 0 0,-5-4 0 0 0,-1-1 0 0 0,2 1 0 0 0,-1-1 0 0 0,0 1 0 0 0,0-1 0 0 0,0 0 0 0 0,1 0 0 0 0,-1 0 0 0 0,0 0 0 0 0,1 0 1 0 0,-1 0-1 0 0,1-1 0 0 0,0 1 0 0 0,12 4 30 0 0,2 6 60 0 0,-10-4-29 0 0,-4-3-28 0 0,0-1 1 0 0,1 1 0 0 0,-1-1-1 0 0,1-1 1 0 0,-1 1 0 0 0,1 0-34 0 0,8 2 97 0 0,-11-5-85 0 0,0 0-1 0 0,0 1 1 0 0,0-1-1 0 0,0 1 1 0 0,0-1-1 0 0,0 1 1 0 0,0-1 0 0 0,0 1-1 0 0,0 0 1 0 0,0 0-1 0 0,0-1 1 0 0,0 1-1 0 0,0 0 1 0 0,0 0-1 0 0,-1 0 1 0 0,1 0-1 0 0,0 0 1 0 0,0 1-12 0 0,4 11 175 0 0,2-9-61 0 0,-7-3-106 0 0,1-1 0 0 0,-1 0-1 0 0,1 0 1 0 0,-1 1-1 0 0,0-1 1 0 0,1 0 0 0 0,-1 1-1 0 0,1-1 1 0 0,-1 0 0 0 0,0 1-1 0 0,1-1 1 0 0,-1 1-1 0 0,0-1 1 0 0,0 0 0 0 0,1 1-1 0 0,-1-1 1 0 0,0 1 0 0 0,0-1-1 0 0,0 1 1 0 0,1-1-1 0 0,-1 1 1 0 0,0-1 0 0 0,0 1-1 0 0,0-1 1 0 0,0 1-1 0 0,0-1 1 0 0,0 1 0 0 0,0-1-1 0 0,0 1 1 0 0,0-1 0 0 0,0 1-1 0 0,-1 0-7 0 0,1-1 10 0 0,0 1-1 0 0,0-1 0 0 0,0 1 1 0 0,0-1-1 0 0,0 1 1 0 0,0-1-1 0 0,0 1 1 0 0,0-1-1 0 0,0 1 0 0 0,0-1 1 0 0,0 1-1 0 0,0-1 1 0 0,0 1-1 0 0,0-1 1 0 0,0 1-1 0 0,1-1 0 0 0,-1 1 1 0 0,0-1-1 0 0,0 1 1 0 0,1-1-1 0 0,-1 1 0 0 0,0-1 1 0 0,1 0-1 0 0,-1 1 1 0 0,0-1-1 0 0,1 1 1 0 0,-1-1-1 0 0,1 0 0 0 0,-1 1 1 0 0,0-1-1 0 0,1 0 1 0 0,-1 0-1 0 0,1 1 0 0 0,-1-1 1 0 0,1 0-1 0 0,-1 0 1 0 0,1 0-1 0 0,-1 0 1 0 0,1 1-1 0 0,-1-1 0 0 0,1 0 1 0 0,-1 0-1 0 0,1 0 1 0 0,-1 0-1 0 0,1 0 1 0 0,0 0-10 0 0,-1 0 3 0 0,0 0 1 0 0,0-1 0 0 0,0 1 0 0 0,0 0 0 0 0,0 0 0 0 0,0 0 0 0 0,0 0 0 0 0,0 0 0 0 0,1 0 0 0 0,-1 0 0 0 0,0 0 0 0 0,0 0 0 0 0,0 0 0 0 0,0 0-1 0 0,0 0 1 0 0,0 0 0 0 0,0 0 0 0 0,0 0 0 0 0,0 0 0 0 0,0 1 0 0 0,1-1 0 0 0,-1 0 0 0 0,0 0 0 0 0,0 0 0 0 0,0 0 0 0 0,0 0 0 0 0,0 0 0 0 0,0 0-1 0 0,0 0 1 0 0,0 0 0 0 0,0 0 0 0 0,0 0 0 0 0,0 0 0 0 0,0 0 0 0 0,0 0 0 0 0,0 0 0 0 0,0 1 0 0 0,1-1 0 0 0,-1 0 0 0 0,0 0 0 0 0,0 0 0 0 0,0 0 0 0 0,0 0-1 0 0,0 0 1 0 0,0 0 0 0 0,0 0 0 0 0,0 0 0 0 0,0 0 0 0 0,0 1 0 0 0,0-1 0 0 0,0 0 0 0 0,0 0 0 0 0,0 0 0 0 0,0 0 0 0 0,0 0 0 0 0,-1 0 0 0 0,1 0-4 0 0,0 11 226 0 0,0-11-222 0 0,0 0 1 0 0,1 0-1 0 0,-1 0 0 0 0,0 0 0 0 0,0 0 0 0 0,0 0 1 0 0,0 1-1 0 0,0-1 0 0 0,0 0 0 0 0,0 0 0 0 0,0 0 0 0 0,0 0 1 0 0,0 0-1 0 0,0 0 0 0 0,0 0 0 0 0,0 0 0 0 0,0 0 1 0 0,0 0-1 0 0,0 1 0 0 0,-1-1 0 0 0,1 0 0 0 0,0 0 0 0 0,0 0 1 0 0,0 0-1 0 0,0 0 0 0 0,0 0 0 0 0,0 0 0 0 0,0 0 1 0 0,0 0-1 0 0,0 0 0 0 0,0 0 0 0 0,0 0 0 0 0,0 0 1 0 0,0 1-1 0 0,0-1 0 0 0,0 0 0 0 0,-1 0 0 0 0,1 0 0 0 0,0 0 1 0 0,0 0-1 0 0,0 0 0 0 0,0 0 0 0 0,0 0 0 0 0,0 0 1 0 0,0 0-1 0 0,0 0 0 0 0,0 0 0 0 0,0 0 0 0 0,-1 0 1 0 0,1 0-1 0 0,0 0 0 0 0,0 0 0 0 0,0 0 0 0 0,0 0 0 0 0,0 0 1 0 0,0 0-1 0 0,0 0-4 0 0,-1-1 9 0 0,1 1-1 0 0,-1 0 1 0 0,1 0-1 0 0,0 0 1 0 0,-1 0 0 0 0,1 0-1 0 0,-1 0 1 0 0,1 0 0 0 0,0 0-1 0 0,-1 0 1 0 0,1 1 0 0 0,-1-1-1 0 0,1 0 1 0 0,0 0 0 0 0,-1 0-1 0 0,1 0 1 0 0,-1 0 0 0 0,1 1-1 0 0,0-1 1 0 0,-1 0 0 0 0,1 0-1 0 0,0 1 1 0 0,-1-1 0 0 0,1 0-1 0 0,0 1 1 0 0,0-1 0 0 0,-1 0-1 0 0,1 1 1 0 0,0-1 0 0 0,0 0-1 0 0,-1 1 1 0 0,1-1-1 0 0,0 0 1 0 0,0 1 0 0 0,0-1-1 0 0,0 1 1 0 0,0-1 0 0 0,0 1-1 0 0,-1-1 1 0 0,1 0 0 0 0,0 1-1 0 0,0-1 1 0 0,0 1 0 0 0,1-1-1 0 0,-1 0 1 0 0,0 1 0 0 0,0-1-1 0 0,0 1 1 0 0,0-1-9 0 0,0 1 16 0 0,0 0 1 0 0,0 0-1 0 0,0 0 0 0 0,0 0 0 0 0,0 0 1 0 0,0-1-1 0 0,0 1 0 0 0,0 0 0 0 0,0 0 1 0 0,0 0-1 0 0,-1 0 0 0 0,1-1 1 0 0,0 1-1 0 0,-1 0 0 0 0,1 0 0 0 0,0-1 1 0 0,-1 1-1 0 0,1 0 0 0 0,-1 0-16 0 0,-10 4 199 0 0,6 6-21 0 0,-6-4-9 0 0,-3 0-44 0 0,9-5-85 0 0,-12 6 54 0 0,10-4-61 0 0,4-2-26 0 0,-1 0 8 0 0,1-1-10 0 0,0 0-1 0 0,0-1 1 0 0,0 1 0 0 0,0-1-1 0 0,0 1 1 0 0,0-1 0 0 0,0 0-1 0 0,0 0 1 0 0,0 0 0 0 0,0 0-1 0 0,-1-1-4 0 0,-5 0 16 0 0,2 2-14 0 0,0-1 0 0 0,0 1 0 0 0,0 1 1 0 0,0-1-1 0 0,-1 1-2 0 0,-13 2-1 0 0,20-4 1 0 0,-1 0 0 0 0,1 0 0 0 0,0-1 0 0 0,-1 1 0 0 0,1-1 0 0 0,-1 1 0 0 0,1-1 0 0 0,0 1 0 0 0,-1-1 0 0 0,0 0 0 0 0,1 0 0 0 0,-1 0 0 0 0,1 1 0 0 0,-1-1 0 0 0,1 0 0 0 0,-1 1 0 0 0,1 0 0 0 0,-1-1 0 0 0,0 1 0 0 0,1 0 0 0 0,-2-1 0 0 0,-12 2 3 0 0,-11-1-62 0 0,8-3-74 0 0,8-8-79 0 0,7 10 180 0 0,1 1 1 0 0,-1-1-1 0 0,1 1 0 0 0,-1 0 0 0 0,0-1 0 0 0,1 1 0 0 0,-2 0 32 0 0,-1 0-145 0 0,2-2 17 0 0,-7-8-244 0 0,-6-7-313 0 0,14 15 444 0 0,1 2-2 0 0,1 0-50 0 0,0 0-113 0 0,0-1-131 0 0,0 1-119 0 0,0 0 100 0 0,0 0-44 0 0,0-2-695 0 0,0-2-539 0 0,0-5-1030 0 0</inkml:trace>
  <inkml:trace contextRef="#ctx0" brushRef="#br0" timeOffset="405.25">752 1 8752 0 0,'0'0'197'0'0,"0"0"24"0"0,0 0 19 0 0,0 0 35 0 0,0 0 92 0 0,0 0 38 0 0,0 0 10 0 0,3 2 11 0 0,-1 1-333 0 0,1-1 62 0 0,0 2 69 0 0,6 5 359 0 0,-6-6-403 0 0,1 1 15 0 0,-3-3-149 0 0,0 0-44 0 0,5 5 344 0 0,-2 0-89 0 0,-1-2-113 0 0,0 0-34 0 0,1 4 35 0 0,5 8 47 0 0,-3-9-58 0 0,-5-6-115 0 0,1 0 10 0 0,-1 1 0 0 0,0-1 0 0 0,1 0 0 0 0,-1 1-1 0 0,0 0 1 0 0,0-1 0 0 0,0 1 0 0 0,0 0 0 0 0,0 0-29 0 0,2 15 215 0 0,-3-17-215 0 0,0 4 47 0 0,0 0 0 0 0,0 0-1 0 0,0 0 1 0 0,1 0 0 0 0,0 3-47 0 0,10 17 232 0 0,-6 16-2 0 0,6-6-4 0 0,-7-16-104 0 0,-1-6 41 0 0,0 1 0 0 0,6 11-163 0 0,-1-1 120 0 0,6 42 218 0 0,-7-28-181 0 0,-2 8 35 0 0,0-21-73 0 0,-2-13-59 0 0,-1-1 0 0 0,0 1 0 0 0,-1 0 0 0 0,0 2-60 0 0,-1-6 41 0 0,0 0-1 0 0,1 0 1 0 0,0 0-1 0 0,1-1 1 0 0,-1 1-1 0 0,1 0 1 0 0,2 2-41 0 0,-2-2 37 0 0,2 10 99 0 0,-5 1-35 0 0,-1-1-6 0 0,6 0 29 0 0,7 7 20 0 0,-8-13-24 0 0,-3 13-106 0 0,0-6-57 0 0,0-4 22 0 0,0-12-19 0 0,0-2-27 0 0,0 0-45 0 0,0 0-115 0 0,0 0-199 0 0,0 0 320 0 0,-1 0 3 0 0,1 0-17 0 0,0 0-45 0 0,0 0-13 0 0,-1 0-45 0 0,1 0-51 0 0,-1 0-56 0 0,0 0-10 0 0,0 0-44 0 0,0 0-41 0 0,0 0-35 0 0,-1 0-551 0 0,-1 0-92 0 0,-1 0-888 0 0</inkml:trace>
  <inkml:trace contextRef="#ctx0" brushRef="#br0" timeOffset="668.08">528 352 7568 0 0,'0'0'166'0'0,"0"0"29"0"0,0 0 14 0 0,3 0-25 0 0,22 0 126 0 0,1 0 61 0 0,99 0 1628 0 0,-86 0-1490 0 0,-20 0-305 0 0,0 0-42 0 0,12-1 70 0 0,7-6-17 0 0,4 1 17 0 0,-7 4 28 0 0,-15 2-126 0 0,-2 1-14 0 0,0-1-1 0 0,0-1 1 0 0,1-2-120 0 0,6-1 100 0 0,-9 1-7 0 0,1 0 0 0 0,-1 1 0 0 0,4 1-93 0 0,13-1 149 0 0,-8-4-80 0 0,-16 4-58 0 0,0 0-1 0 0,1 0 1 0 0,-1 1 0 0 0,0 1 0 0 0,4-1-11 0 0,4 1 55 0 0,2 0-36 0 0,22 0-76 0 0,0 0-108 0 0,-5 0-82 0 0,-1 0-46 0 0</inkml:trace>
  <inkml:trace contextRef="#ctx0" brushRef="#br0" timeOffset="1268.55">1870 432 6160 0 0,'0'0'133'0'0,"0"0"23"0"0,0 0 13 0 0,-3 0-18 0 0,1 1-122 0 0,-2-2-21 0 0,-6-15-14 0 0,9 13 43 0 0,-2-1 68 0 0,1 1 57 0 0,-1 0 47 0 0,-1-2 115 0 0,-10-4 705 0 0,7 6-629 0 0,1 2-112 0 0,-1 0-97 0 0,-1-1 219 0 0,3-3-37 0 0,5 4-342 0 0,-1 1 1 0 0,1-1 0 0 0,-1 0-1 0 0,1 1 1 0 0,-1-1 0 0 0,1 1-1 0 0,-1-1 1 0 0,1 1 0 0 0,-1-1 0 0 0,0 1-1 0 0,1-1 1 0 0,-1 1 0 0 0,0 0-1 0 0,1-1 1 0 0,-1 1 0 0 0,0 0-1 0 0,0 0 1 0 0,1-1 0 0 0,-1 1-1 0 0,0 0 1 0 0,0 0 0 0 0,1 0-1 0 0,-1 0 1 0 0,0 0 0 0 0,0 0-32 0 0,-3 0 118 0 0,-1 0 34 0 0,-16-1 473 0 0,13 2-382 0 0,4 0-106 0 0,1 1-44 0 0,-2 8 171 0 0,-3-4-82 0 0,-9 2 14 0 0,12-6-134 0 0,-5 3 78 0 0,-1 0 8 0 0,0 4-36 0 0,-13 14 62 0 0,13-14-93 0 0,1 1-1 0 0,0 1 1 0 0,0 0 0 0 0,-4 8-81 0 0,6-9 42 0 0,-14 25 123 0 0,16-21-74 0 0,1 0-35 0 0,3-7-37 0 0,0 0 0 0 0,1 1 0 0 0,0-1 0 0 0,0 0 0 0 0,1 2-19 0 0,0 14 83 0 0,0-21-72 0 0,0-1 0 0 0,0 1 0 0 0,1 0 0 0 0,-1 0 0 0 0,1 0-1 0 0,-1 0 1 0 0,1 0 0 0 0,0-1 0 0 0,0 1 0 0 0,0 0 0 0 0,0-1 0 0 0,0 1 0 0 0,0-1 0 0 0,0 1 0 0 0,1-1 0 0 0,-1 1 0 0 0,0-1 0 0 0,1 0-11 0 0,11 16 90 0 0,-11-12-84 0 0,-1-5-6 0 0,-1 1 1 0 0,0 0-1 0 0,0-1 0 0 0,1 1 0 0 0,-1-1 1 0 0,0 1-1 0 0,1 0 0 0 0,-1-1 0 0 0,1 1 0 0 0,-1-1 1 0 0,1 1-1 0 0,-1-1 0 0 0,1 1 0 0 0,-1-1 0 0 0,1 1 1 0 0,-1-1-1 0 0,1 0 0 0 0,0 1 0 0 0,-1-1 1 0 0,1 0-1 0 0,0 0 0 0 0,0 1 0 0 0,4 1 1 0 0,3 3-1 0 0,-7-4 4 0 0,0 0 0 0 0,1 0-1 0 0,-1 0 1 0 0,1 0 0 0 0,-1-1 0 0 0,1 1-1 0 0,0 0 1 0 0,-1-1 0 0 0,1 1 0 0 0,0-1 0 0 0,-1 0-1 0 0,1 0 1 0 0,0 0 0 0 0,0 1-4 0 0,20 0 11 0 0,-16-1-11 0 0,1 1 0 0 0,0-1 0 0 0,-1 0 0 0 0,1 0 0 0 0,0-1 0 0 0,-1 0 0 0 0,1 0 0 0 0,0-1 0 0 0,20-11 0 0 0,7-17 0 0 0,-31 29 0 0 0,-1 0 0 0 0,1 0 0 0 0,-1-1 0 0 0,0 0 0 0 0,0 1 0 0 0,0-1 0 0 0,0 0 0 0 0,0 0 0 0 0,0 0 0 0 0,0 0 0 0 0,0 0 0 0 0,0 0 0 0 0,0 0 0 0 0,0 0 0 0 0,0 0 0 0 0,0 0 0 0 0,0 1 0 0 0,0-1 0 0 0,1 1 0 0 0,-1-1 0 0 0,1 1 0 0 0,1-1-1 0 0,-1-1 1 0 0,1 0-1 0 0,-1 0 1 0 0,0 0-1 0 0,0 0 1 0 0,0 0-1 0 0,0-1 1 0 0,-1 1-1 0 0,0-1 0 0 0,1 0 1 0 0,-1 0-1 0 0,0 0 1 0 0,-1 0-1 0 0,1 0 1 0 0,0-2 0 0 0,7-14-58 0 0,-4 12 25 0 0,-4 6 25 0 0,0 1 0 0 0,0-1 0 0 0,-1 1 1 0 0,1-1-1 0 0,0 1 0 0 0,0-1 0 0 0,-1 1 0 0 0,1-1 1 0 0,-1 0-1 0 0,0 1 0 0 0,1-1 0 0 0,-1 0 0 0 0,0 1 1 0 0,0-1 7 0 0,0 1-4 0 0,0 0 0 0 0,0 1 0 0 0,0-1 0 0 0,0 0 0 0 0,0 1 0 0 0,0-1 0 0 0,0 0 0 0 0,1 1 0 0 0,-1-1 0 0 0,0 0 0 0 0,0 1 0 0 0,0-1 0 0 0,1 0 0 0 0,-1 1 0 0 0,0-1 0 0 0,1 1 0 0 0,-1-1 0 0 0,1 1 0 0 0,-1-1 0 0 0,1 0 0 0 0,-1 1 0 0 0,1 0 0 0 0,-1-1 0 0 0,1 1 0 0 0,-1-1 0 0 0,1 1 4 0 0,0 0-4 0 0,-1-1 0 0 0,1 1 1 0 0,-1-1-1 0 0,1 1 0 0 0,-1-1 1 0 0,1 1-1 0 0,-1-1 0 0 0,1 1 1 0 0,-1-1-1 0 0,1 1 0 0 0,-1-1 0 0 0,0 0 1 0 0,1 1-1 0 0,-1-1 0 0 0,0 1 1 0 0,0-1-1 0 0,1 0 0 0 0,-1 1 0 0 0,0-1 1 0 0,0 0-1 0 0,0 1 0 0 0,0-1 1 0 0,0 0-1 0 0,0 0 0 0 0,0 1 1 0 0,0-1 3 0 0,0-7-53 0 0,-1 4-86 0 0,2 9 11 0 0,2 2 96 0 0,2 1 32 0 0,-4-7 0 0 0,0 1 0 0 0,0-1 0 0 0,-1 1 0 0 0,1-1 0 0 0,0 1 0 0 0,0-1 0 0 0,-1 1 0 0 0,1 0 0 0 0,-1-1 0 0 0,0 1 0 0 0,1 0 0 0 0,-1-1 0 0 0,0 1 0 0 0,0 0 0 0 0,-1 14 0 0 0,1-11 0 0 0,-1-1 0 0 0,1 0 0 0 0,0 1 0 0 0,0-1 0 0 0,0 1 0 0 0,1-1 0 0 0,0 0 0 0 0,0 1 0 0 0,1 3 0 0 0,3 0 0 0 0,-4-7 0 0 0,0 1 0 0 0,0-1 0 0 0,-1 1 0 0 0,1-1 0 0 0,0 1 0 0 0,-1-1 0 0 0,1 1 0 0 0,0-1 0 0 0,-1 1 0 0 0,0 0 0 0 0,1-1 0 0 0,-1 1 0 0 0,0 0 0 0 0,0 0 0 0 0,0-2 0 0 0,0 1 0 0 0,0-1 0 0 0,0 1 0 0 0,0-1 0 0 0,0 1 0 0 0,0-1 0 0 0,0 1 0 0 0,0-1 0 0 0,0 1 0 0 0,0-1 0 0 0,0 1 0 0 0,0-1 0 0 0,0 1 0 0 0,0-1 0 0 0,0 1 0 0 0,1-1 0 0 0,-1 1 0 0 0,0-1 0 0 0,0 0 0 0 0,1 1 0 0 0,-1-1 0 0 0,0 1 0 0 0,1-1 0 0 0,-1 0 0 0 0,0 1 0 0 0,1-1 0 0 0,-1 0 0 0 0,1 1 0 0 0,-1-1 0 0 0,0 0 0 0 0,1 0 0 0 0,0 1 0 0 0,5 3 0 0 0,1 8 0 0 0,-7-11 0 0 0,1 0 0 0 0,-1 0 0 0 0,1 0 0 0 0,-1 0 0 0 0,1 0 0 0 0,-1 0 0 0 0,1 0 0 0 0,0 0 0 0 0,-1 0 0 0 0,1-1 0 0 0,0 1 0 0 0,0 0 0 0 0,0 0 0 0 0,0-1 0 0 0,0 1 0 0 0,0 0 0 0 0,12 4 0 0 0,-7 6-11 0 0,4-6-32 0 0,-4 6 15 0 0,7-6-52 0 0,-7-1 24 0 0,-3-1-65 0 0,-1-1-74 0 0,-1-1 56 0 0,0 0-34 0 0,-1-1 173 0 0,1 1-208 0 0,0-1-34 0 0,-1 1-332 0 0,1-1 76 0 0,0 0-45 0 0,1 1-644 0 0,2-1-506 0 0,5 0-964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30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 5672 0 0,'0'0'165'0'0,"3"3"-10"0"0,4 3-104 0 0,-3-2 26 0 0,-3-2 172 0 0,0 0-54 0 0,0 0-47 0 0,-1-1-39 0 0,1 1-20 0 0,-1 0-33 0 0,-1 3 46 0 0,0-3-37 0 0,1-1 46 0 0,-1 15 600 0 0,1-11-502 0 0,-1-1 0 0 0,1 1 1 0 0,0-1-1 0 0,0 0 1 0 0,1 1-1 0 0,-1-1 1 0 0,1 1-1 0 0,0-1 1 0 0,1 4-210 0 0,9 5 632 0 0,-11-13-609 0 0,0 1 0 0 0,0-1 0 0 0,1 0 0 0 0,-1 0 0 0 0,0 1 0 0 0,0-1 1 0 0,0 0-1 0 0,1 0 0 0 0,-1 1 0 0 0,0-1 0 0 0,0 0 0 0 0,0 1 0 0 0,0-1 0 0 0,0 0 1 0 0,0 1-1 0 0,0-1 0 0 0,0 0 0 0 0,1 1 0 0 0,-1-1 0 0 0,0 0 0 0 0,0 1 0 0 0,0-1 1 0 0,-1 0-1 0 0,1 1 0 0 0,0-1 0 0 0,0 0-23 0 0,0 7 169 0 0,-1 4 45 0 0,0 4 44 0 0,2-1 49 0 0,3-2 54 0 0,1-4-165 0 0,-4-7-160 0 0,0 1-1 0 0,0-1 1 0 0,0 1 0 0 0,-1-1-1 0 0,1 1 1 0 0,0-1 0 0 0,-1 1-1 0 0,1 0 1 0 0,-1-1-1 0 0,1 1 1 0 0,-1-1 0 0 0,0 1-1 0 0,0 0 1 0 0,0 0-36 0 0,0 4 31 0 0,0-1 42 0 0,0 8 171 0 0,0 25 874 0 0,0-30-937 0 0,0-1-63 0 0,0-4 94 0 0,0-3-10 0 0,0 0-2 0 0,0 0-7 0 0,0 0-26 0 0,0 0-9 0 0,0 0-4 0 0,0 0-12 0 0,0 0-39 0 0,0 0-20 0 0,0 0-4 0 0,0 0 1 0 0,0 0 0 0 0,0-3-13 0 0,-1-28-53 0 0,1 29-14 0 0,-1 0 0 0 0,1 0 0 0 0,0 0 0 0 0,0 0 0 0 0,0 0 0 0 0,0 0 0 0 0,1 0 0 0 0,-1 0 0 0 0,0-1 0 0 0,1 1 0 0 0,0 0 0 0 0,-1 1 0 0 0,2-3-1 0 0,3-4 1 0 0,-4 6-4 0 0,0 1-1 0 0,0-1 1 0 0,0 1 0 0 0,-1-1 0 0 0,1 1-1 0 0,0-1 1 0 0,-1 1 0 0 0,1-1 0 0 0,-1 0-1 0 0,1 1 1 0 0,-1-1 0 0 0,0 0 0 0 0,0 1-1 0 0,0-1 5 0 0,0-2-1 0 0,1 1 0 0 0,-1 0 0 0 0,1-1-1 0 0,-1 1 1 0 0,1 0 0 0 0,0 0 0 0 0,0 0-1 0 0,1-1 1 0 0,0-1 1 0 0,3-5-1 0 0,-1-2-23 0 0,0 0 0 0 0,1 1 0 0 0,2-3 24 0 0,-6 12 0 0 0,4-5-13 0 0,0 0-1 0 0,0 1 0 0 0,1-1 0 0 0,0 1 0 0 0,0 1 0 0 0,3-4 14 0 0,10-8-42 0 0,-11 9 33 0 0,-5 5 0 0 0,0-1 0 0 0,0 1 0 0 0,1 0-1 0 0,-1 0 1 0 0,1 1 0 0 0,0-1 9 0 0,60-29-10 0 0,-59 31 10 0 0,-1-1 0 0 0,1 1 0 0 0,0 1 0 0 0,0-1 0 0 0,0 1 0 0 0,-1 0 0 0 0,1 0 0 0 0,0 0 0 0 0,3 1-1 0 0,2 0 2 0 0,1-1-1 0 0,20 2-5 0 0,-29-2 1 0 0,0 1 0 0 0,0 0 0 0 0,0-1 0 0 0,0 1 0 0 0,0 0 0 0 0,0 0-1 0 0,0 0 1 0 0,-1 1 0 0 0,1-1 0 0 0,0 0 0 0 0,-1 1 0 0 0,2 0 4 0 0,0 1-4 0 0,1 0 0 0 0,0 0-1 0 0,0 0 1 0 0,1 0 0 0 0,1 0 4 0 0,-3-2-5 0 0,0 1 1 0 0,0-1 0 0 0,0 1 0 0 0,-1 0 0 0 0,1 0 0 0 0,-1 0 0 0 0,1 0 0 0 0,-1 0 0 0 0,1 1 0 0 0,-1-1 0 0 0,0 1 0 0 0,0-1-1 0 0,0 2 5 0 0,35 92 1 0 0,-35-92 6 0 0,0 0 0 0 0,0 0 0 0 0,0 0 1 0 0,-1 0-1 0 0,0 0 0 0 0,0 1 1 0 0,0 0-8 0 0,1 25 117 0 0,-2-11 5 0 0,0 0 47 0 0,0 36 451 0 0,0-52-436 0 0,0-1 0 0 0,0 9-2 0 0,0-8-12 0 0,0-1-2 0 0,0-1-303 0 0,0 0 98 0 0,0-1 65 0 0,0 1 37 0 0,0 1 237 0 0,0-1-222 0 0,0 0-87 0 0,0-1-43 0 0,0 1-39 0 0,0-1-27 0 0,0 1-39 0 0,0 0-42 0 0,0-1-46 0 0,0 1-49 0 0,0 0-55 0 0,0 0-56 0 0,0 0-62 0 0,0-1-841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34.5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446 32 7856 0 0,'0'0'174'0'0,"0"0"29"0"0,-2 0 13 0 0,2 0-211 0 0,-1 0-1 0 0,1 1 1 0 0,0-1 0 0 0,-1 0-1 0 0,1 0 1 0 0,0 0 0 0 0,0 0-1 0 0,-1 0 1 0 0,1 0 0 0 0,0 0-1 0 0,0 0 1 0 0,-1 0 0 0 0,1 0-1 0 0,0 0 1 0 0,-1 0 0 0 0,1 0-1 0 0,0 0 1 0 0,0-1 0 0 0,-1 1-1 0 0,1 0 1 0 0,0 0 0 0 0,0 0-1 0 0,-1 0 1 0 0,1 0 0 0 0,0-1-1 0 0,0 1 1 0 0,0 0 0 0 0,-1 0-1 0 0,1 0 1 0 0,0-1 0 0 0,0 1-1 0 0,0 0 1 0 0,-1 0-5 0 0,-3-6 51 0 0,-12-4-33 0 0,11 7 14 0 0,1 0 54 0 0,-1 0 115 0 0,3 2-151 0 0,1 0-1 0 0,-1 1 1 0 0,0-1-1 0 0,1 1 1 0 0,-1-1-1 0 0,0 1 1 0 0,1 0-1 0 0,-1-1 1 0 0,0 1-1 0 0,1 0 1 0 0,-2 0-50 0 0,-5 0 297 0 0,-1 0-37 0 0,-8 0 173 0 0,2 0-112 0 0,-22 0 365 0 0,30 0-523 0 0,-2 1 41 0 0,2 0-63 0 0,-1 2-33 0 0,-3 1-20 0 0,0 1 3 0 0,-6 0 67 0 0,13-4-126 0 0,0 0 1 0 0,0 1-1 0 0,0-1 0 0 0,0 1 0 0 0,0 0 1 0 0,-2 2-33 0 0,-10 5 142 0 0,-6 1 162 0 0,5-2-70 0 0,8-3-138 0 0,-6 9 152 0 0,5 0-61 0 0,-3 3-13 0 0,-7-1-39 0 0,16-15-119 0 0,1 1 1 0 0,0 0-1 0 0,1 0 1 0 0,-1 0 0 0 0,0 0-1 0 0,0 0 1 0 0,1 1-1 0 0,0-1 1 0 0,-1 1-1 0 0,1 0 1 0 0,0-1-1 0 0,0 1 1 0 0,1 0 0 0 0,-2 3-17 0 0,-3 20 101 0 0,-4-4 22 0 0,4 4 5 0 0,0-10-38 0 0,5-15-80 0 0,0 1-1 0 0,1-1 1 0 0,-1 1 0 0 0,0 0 0 0 0,1-1 0 0 0,-1 1 0 0 0,1-1 0 0 0,0 1 0 0 0,-1 0-1 0 0,1 0 1 0 0,0-1 0 0 0,0 1 0 0 0,0 0 0 0 0,0-1 0 0 0,0 1 0 0 0,1 0 0 0 0,-1-1 0 0 0,1 2-10 0 0,6 13 151 0 0,2 5 110 0 0,0 0-50 0 0,4-2-75 0 0,3-1-61 0 0,3-2-44 0 0,-2-4-33 0 0,0 0 0 0 0,1-1 1 0 0,14 6 1 0 0,-16-11 0 0 0,-1-1 0 0 0,2 0 0 0 0,-1-1 0 0 0,15 2 0 0 0,-17-3 0 0 0,-1-1 0 0 0,-1-1 0 0 0,1 0 0 0 0,0-1 0 0 0,8-1 0 0 0,6 0 0 0 0,-20 1 0 0 0,1-1 0 0 0,0 0 0 0 0,0-1 0 0 0,0 0 0 0 0,-1 0 0 0 0,2-1 0 0 0,15-4 0 0 0,-20 6 0 0 0,0-1 0 0 0,0 0 0 0 0,0 1 0 0 0,-1-1 0 0 0,1-1 0 0 0,-1 1 0 0 0,1-1 0 0 0,14-8 0 0 0,-7 6 0 0 0,-9 4 0 0 0,1 0 0 0 0,-1 0 0 0 0,0 0 0 0 0,0 0 0 0 0,0-1 0 0 0,0 1 0 0 0,0-1 0 0 0,0 1 0 0 0,0-1 0 0 0,4-4 0 0 0,-3 3 0 0 0,0 1 0 0 0,0-1 0 0 0,-1 0 0 0 0,1 0 0 0 0,-1-1 0 0 0,0 1 0 0 0,0 0 0 0 0,0-1 0 0 0,0 1 0 0 0,-1-1 0 0 0,1 1 0 0 0,0-4 0 0 0,2-2 0 0 0,-3 8 0 0 0,0-1 0 0 0,0 0 0 0 0,0 1 0 0 0,0-1 0 0 0,0 0 0 0 0,-1 0 0 0 0,1 0 0 0 0,-1 0 0 0 0,1 0 0 0 0,-1 0 0 0 0,0 0 0 0 0,0 0 0 0 0,0 0 0 0 0,0 0 0 0 0,0 0 0 0 0,0 0 0 0 0,0 0 0 0 0,-1 0 0 0 0,1-1 0 0 0,-27-71-19 0 0,15 42-100 0 0,3 13 11 0 0,1 3-30 0 0,-1 1-65 0 0,2 3-30 0 0,0 0-73 0 0,0 1-82 0 0,-1 0-96 0 0,5 6-18 0 0,0 1-118 0 0,1 2 91 0 0,-1-1-43 0 0,-2-2-667 0 0,5 5 1239 0 0,-6-6-1759 0 0,-4-4-990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35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5960 0 0,'0'0'132'0'0,"0"0"17"0"0,0 0 12 0 0,2 0-17 0 0,-1 0-142 0 0,-1 0-1 0 0,1 0 0 0 0,-1 0 1 0 0,1 0-1 0 0,-1 0 0 0 0,1 0 1 0 0,-1 0-1 0 0,1 0 1 0 0,-1 0-1 0 0,1 1 0 0 0,-1-1 1 0 0,1 0-1 0 0,-1 0 0 0 0,1 0 1 0 0,-1 1-1 0 0,1-1 0 0 0,-1 0 1 0 0,0 0-1 0 0,1 1 0 0 0,-1-1 1 0 0,0 1-1 0 0,1-1 0 0 0,-1 0 1 0 0,0 1-1 0 0,1-1 0 0 0,-1 0 1 0 0,0 1-1 0 0,1 0-1 0 0,-1 2 34 0 0,1 0 36 0 0,-1 0 112 0 0,2 0 213 0 0,4 3-19 0 0,-1 2 63 0 0,-3-2-94 0 0,-1 0 54 0 0,1 0 383 0 0,9 7-72 0 0,-6 0-34 0 0,2-8-238 0 0,-7-5-411 0 0,1 0 1 0 0,-1 1 0 0 0,1-1-1 0 0,-1 0 1 0 0,1 0 0 0 0,-1 1-1 0 0,0-1 1 0 0,1 0 0 0 0,-1 1-1 0 0,0-1 1 0 0,1 1-1 0 0,-1-1 1 0 0,0 0 0 0 0,1 1-1 0 0,-1-1 1 0 0,0 1 0 0 0,0-1-1 0 0,0 1 1 0 0,1-1 0 0 0,-1 1-1 0 0,0-1 1 0 0,0 1 0 0 0,0-1-1 0 0,0 1 1 0 0,0-1-1 0 0,0 1 1 0 0,0-1 0 0 0,0 1-1 0 0,0-1 1 0 0,0 1 0 0 0,0-1-1 0 0,0 1-27 0 0,1 10 395 0 0,2-4-159 0 0,1-1-32 0 0,1 2 45 0 0,0 2 113 0 0,1 4 45 0 0,-1-1-20 0 0,0-2-63 0 0,4 7 95 0 0,-8-15-352 0 0,0 0 0 0 0,-1 0 0 0 0,1 0 1 0 0,0 0-1 0 0,-1 1 0 0 0,0-1 1 0 0,1 2-68 0 0,0 9 312 0 0,6 0-9 0 0,-1-2-64 0 0,-4-1-31 0 0,-3-5-80 0 0,1-4-90 0 0,0 0-1 0 0,0-1 1 0 0,0 1 0 0 0,0 0 0 0 0,0-1 0 0 0,0 1-1 0 0,0 0 1 0 0,1-1 0 0 0,-1 1 0 0 0,0 0 0 0 0,1-1-1 0 0,0 2-37 0 0,6 2 157 0 0,-7-5-148 0 0,1 0-1 0 0,-1 0 1 0 0,1 0 0 0 0,-1 1 0 0 0,0-1-1 0 0,1 0 1 0 0,-1 1 0 0 0,1-1 0 0 0,-1 0-1 0 0,0 1 1 0 0,1-1 0 0 0,-1 1-1 0 0,0-1 1 0 0,0 0 0 0 0,1 1 0 0 0,-1-1-1 0 0,0 1 1 0 0,0-1 0 0 0,0 1 0 0 0,1-1-1 0 0,-1 1 1 0 0,0-1 0 0 0,0 1 0 0 0,0-1-1 0 0,0 1 1 0 0,0-1 0 0 0,0 1 0 0 0,0-1-1 0 0,0 1 1 0 0,0-1 0 0 0,0 1-1 0 0,-1 0-8 0 0,1 28 390 0 0,0-26-245 0 0,0-3-17 0 0,0 0-7 0 0,0 0-2 0 0,0 0-6 0 0,0 0-1 0 0,0 0 0 0 0,0 0 14 0 0,0 0 54 0 0,0 0 20 0 0,0 0 6 0 0,0-1-91 0 0,-2-1-71 0 0,-3-4-40 0 0,2-1-37 0 0,1 3 3 0 0,1 0 0 0 0,0 0 0 0 0,0 0 1 0 0,0 0-1 0 0,0 0 0 0 0,1 0 0 0 0,0 0 30 0 0,0-12-55 0 0,2 6 56 0 0,0 1 32 0 0,3-4 2 0 0,3-11 65 0 0,1-1-9 0 0,-4 13-73 0 0,5-23-146 0 0,-5 18 34 0 0,1-1-28 0 0,-1 10 71 0 0,-1-1 0 0 0,1 1 0 0 0,1 0 1 0 0,0 1-1 0 0,0-1 0 0 0,0 1 0 0 0,1 0 0 0 0,4-2 51 0 0,-6 3-33 0 0,9-4-34 0 0,11-1 17 0 0,-2 0 11 0 0,-21 9 35 0 0,1 0 0 0 0,-1 1 0 0 0,1-1 0 0 0,0 0-1 0 0,0 1 1 0 0,0 0 0 0 0,0 0 0 0 0,0 0 0 0 0,0 0 0 0 0,0 0-1 0 0,0 0 1 0 0,0 1 0 0 0,1 0 0 0 0,-1-1 0 0 0,0 1-1 0 0,0 0 1 0 0,3 1 4 0 0,7-1-5 0 0,10 0-12 0 0,31 0-35 0 0,-50 0 52 0 0,1 1 0 0 0,0 0-1 0 0,0 0 1 0 0,-1 0 0 0 0,1 1 0 0 0,0-1-1 0 0,-1 1 1 0 0,1 0 0 0 0,-1 0-1 0 0,1 1 1 0 0,2 1-2 0 0,1 0-1 0 0,0 0 1 0 0,1-1-1 0 0,1 0 3 0 0,25 11-50 0 0,-25-8 49 0 0,1 0-1 0 0,-1 1 0 0 0,-1 0 0 0 0,1 1 0 0 0,5 6 2 0 0,4 5 32 0 0,0 1 33 0 0,6 5 86 0 0,-22-21-99 0 0,-1-1 0 0 0,1 1 0 0 0,0 0-1 0 0,-1 0 1 0 0,0 1 0 0 0,0-1 0 0 0,0 0 0 0 0,0 2-52 0 0,3 7 114 0 0,1-3-46 0 0,-1-2 10 0 0,3 4 75 0 0,-5 3 32 0 0,-2-4-30 0 0,5 1-38 0 0,-2-5-17 0 0,-1-1 15 0 0,-2 1 28 0 0,0 0 53 0 0,-1 0-76 0 0,0 0 34 0 0,1 14 280 0 0,-1-11-273 0 0,-2-1-33 0 0,0-1-79 0 0,-9 5 119 0 0,9-10-8 0 0,2-3-34 0 0,0 0-20 0 0,-3 2-2 0 0,2-1-94 0 0,-1 1 0 0 0,1-1-1 0 0,0 1 1 0 0,0-1-1 0 0,0 1 1 0 0,0-1 0 0 0,0 1-1 0 0,0-1 1 0 0,0 1 0 0 0,0 1-10 0 0,0 9 78 0 0,-2-12-23 0 0,-8 0-31 0 0,9 0 42 0 0,2 0-15 0 0,0 0-115 0 0,0 0-17 0 0,0 0 15 0 0,0 0-42 0 0,0 0-83 0 0,0 0-211 0 0,0 0-379 0 0,0 0 593 0 0,0 0 26 0 0,0 0-15 0 0,0 0-52 0 0,0 0-10 0 0,0 0-52 0 0,0 0-60 0 0,0 0-67 0 0,0 0-72 0 0,0 0-67 0 0,0 0-60 0 0,0 0-51 0 0,0 0-193 0 0,0 0-51 0 0,0 0-233 0 0,0 0-627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32.6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497 400 6536 0 0,'0'0'141'0'0,"-3"0"23"0"0,0 1-105 0 0,3-1-49 0 0,-2-1 16 0 0,-4-3 36 0 0,-12-5 116 0 0,8 3-147 0 0,-4-1-32 0 0,6 4 3 0 0,2 1-19 0 0,0 1 65 0 0,0 1 53 0 0,0 0 43 0 0,-4 1 151 0 0,-4-5 215 0 0,6 0-235 0 0,-2-2 117 0 0,-4 3 82 0 0,6 3-215 0 0,0 1-33 0 0,-6 2 138 0 0,1 1-97 0 0,1-1-74 0 0,6-1-108 0 0,-12 1 339 0 0,16-3-385 0 0,1 0 0 0 0,-1 0-1 0 0,1 0 1 0 0,-1 0 0 0 0,1 0 0 0 0,0 1 0 0 0,-1-1 0 0 0,1 0 0 0 0,0 1 0 0 0,-2 0-39 0 0,-5 3 164 0 0,-2 2 75 0 0,-6 0 57 0 0,-7 6-22 0 0,-8 16 243 0 0,7-5-140 0 0,6-9-160 0 0,7-8-159 0 0,7-4-52 0 0,1 0-1 0 0,0 0 1 0 0,0 0 0 0 0,0 0 0 0 0,0 0-1 0 0,0 1 1 0 0,0-1 0 0 0,1 1 0 0 0,-1 0-1 0 0,1-1 1 0 0,0 2-6 0 0,-5 5 18 0 0,3-4-6 0 0,0 0 0 0 0,1 1 0 0 0,-1 0 1 0 0,1 0-1 0 0,-2 4-12 0 0,2 4 51 0 0,3-12-36 0 0,-1 0 0 0 0,1 1 0 0 0,-1-1 1 0 0,1 0-1 0 0,-1 1 0 0 0,0-1 0 0 0,0 0 0 0 0,0 0 0 0 0,-1 0 0 0 0,1 0 0 0 0,0 0 0 0 0,-1 0 0 0 0,1 0 1 0 0,-1 0-16 0 0,0-1 10 0 0,1 0 2 0 0,0 0-1 0 0,0 0 1 0 0,0 1 0 0 0,-1-1-1 0 0,1 0 1 0 0,0 0 0 0 0,1 1 0 0 0,-1-1-1 0 0,0 1 1 0 0,0-1 0 0 0,1 1-1 0 0,-1-1 1 0 0,0 1 0 0 0,1-1 0 0 0,0 1-1 0 0,-1-1 1 0 0,1 1 0 0 0,0 0-1 0 0,0-1 1 0 0,0 1 0 0 0,0 0 0 0 0,0-1-12 0 0,0 3 22 0 0,-1 0 0 0 0,1 0 0 0 0,-1 0 0 0 0,0 0 0 0 0,0 0 0 0 0,0 0 0 0 0,-1 0 0 0 0,1 0 0 0 0,-1-1 0 0 0,-1 4-22 0 0,2-6 10 0 0,0 0 1 0 0,1 0 0 0 0,-1 1-1 0 0,1-1 1 0 0,0 0 0 0 0,-1 1-1 0 0,1-1 1 0 0,0 0 0 0 0,0 1-1 0 0,0-1 1 0 0,0 2-11 0 0,0-1 11 0 0,1 0-1 0 0,-1 1 1 0 0,1-1-1 0 0,0 0 1 0 0,0 1 0 0 0,0-1-1 0 0,0 0 1 0 0,1 1-11 0 0,-1-1 6 0 0,0 0 0 0 0,1 0 0 0 0,-1 0-1 0 0,-1 0 1 0 0,1 0 0 0 0,0 1 0 0 0,-1-1 0 0 0,1 0 0 0 0,-1 0 0 0 0,1 3-6 0 0,-1-5 0 0 0,0 1 1 0 0,-1-1-1 0 0,1 1 0 0 0,0-1 1 0 0,0 1-1 0 0,0-1 0 0 0,0 1 1 0 0,0-1-1 0 0,0 1 0 0 0,1-1 1 0 0,-1 1-1 0 0,0-1 0 0 0,0 1 1 0 0,0-1-1 0 0,0 0 0 0 0,0 1 1 0 0,1-1-1 0 0,-1 1 0 0 0,0-1 1 0 0,0 1-1 0 0,1-1 1 0 0,-1 0-1 0 0,0 1 0 0 0,1-1 1 0 0,-1 1-1 0 0,1-1 0 0 0,-1 0 1 0 0,0 1-1 0 0,1-1 0 0 0,-1 0 1 0 0,1 0-1 0 0,0 1 0 0 0,5 3 10 0 0,1 7 30 0 0,-7-10-39 0 0,0 1 0 0 0,1-1-1 0 0,-1 0 1 0 0,1 0 0 0 0,0 0 0 0 0,-1 0 0 0 0,1 0 0 0 0,0 0 0 0 0,-1-1-1 0 0,1 1 1 0 0,0 0 0 0 0,0 0 0 0 0,0 0 0 0 0,0-1 0 0 0,-1 1 0 0 0,2 0-1 0 0,30 15 0 0 0,-29-15 0 0 0,-1 0 0 0 0,1-1 0 0 0,0 1 0 0 0,0-1 0 0 0,0 1 0 0 0,0-1 0 0 0,0 0 0 0 0,0 0 0 0 0,0 0 0 0 0,3-1 0 0 0,9 0 0 0 0,-3 2 0 0 0,-3-1 0 0 0,-1 0 0 0 0,0 0 0 0 0,0-1 0 0 0,9-1 0 0 0,1-3 0 0 0,0-2 0 0 0,0 1 0 0 0,7-6 0 0 0,-18 9 0 0 0,0 1 0 0 0,0-1 0 0 0,8-1 0 0 0,-9 3 0 0 0,0-1 0 0 0,0 0 0 0 0,-1 0 0 0 0,1-1 0 0 0,0 1 0 0 0,-1-1 0 0 0,2-1 0 0 0,16-7 0 0 0,-19 9 0 0 0,1 1 0 0 0,-1-1 0 0 0,0 0 0 0 0,1-1 0 0 0,-1 1 0 0 0,0-1 0 0 0,-1 0 0 0 0,2 0 0 0 0,7-8 0 0 0,-8 7 0 0 0,0 0 0 0 0,0 1 0 0 0,-1-1 0 0 0,1-1 0 0 0,-1 1 0 0 0,0 0 0 0 0,0-1 0 0 0,0 0 0 0 0,-1 1 0 0 0,0-1 0 0 0,2-4 0 0 0,-1-1 0 0 0,10-25 0 0 0,-11 31-2 0 0,0 1 1 0 0,-1-1-1 0 0,1 0 1 0 0,-1 0-1 0 0,0 1 1 0 0,1-1-1 0 0,-2 0 1 0 0,1 0-1 0 0,0 0 1 0 0,-1-4 1 0 0,0 7-5 0 0,0-1 0 0 0,0 0 0 0 0,0 1 0 0 0,1-1 0 0 0,-1 0 0 0 0,0 1-1 0 0,1-1 1 0 0,-1 0 0 0 0,1 1 0 0 0,0-1 0 0 0,-1 1 0 0 0,1-1 0 0 0,0 1 0 0 0,0-1 5 0 0,5-11-24 0 0,-3 0-21 0 0,-3-6-110 0 0,0-7-27 0 0,0 23 114 0 0,0 3 2 0 0,0 0-7 0 0,0 0-8 0 0,0 3 23 0 0,0 1 49 0 0,0-2 9 0 0,0 0 0 0 0,-1 1 0 0 0,2-1-1 0 0,-1 1 1 0 0,0-1 0 0 0,0 0 0 0 0,1 1 0 0 0,-1-1 0 0 0,2 2 0 0 0,3 4-7 0 0,-4-7 4 0 0,0 1 0 0 0,0-1 0 0 0,-1 1 0 0 0,1-1-1 0 0,0 1 1 0 0,0-1 0 0 0,-1 1 0 0 0,1 0 0 0 0,-1-1 0 0 0,0 1 0 0 0,1 0 0 0 0,-1-1-1 0 0,0 1 1 0 0,0 0 0 0 0,0 1 3 0 0,0 0 2 0 0,1 1 0 0 0,-1-1 0 0 0,1 1 0 0 0,-1-1 0 0 0,1 0 0 0 0,0 1 0 0 0,1-1 0 0 0,0 2-2 0 0,3 10 44 0 0,1 12 11 0 0,4-6-22 0 0,-4 6 77 0 0,0-14-33 0 0,-5-11-66 0 0,0-1 0 0 0,0 1 0 0 0,-1-1 0 0 0,1 0 0 0 0,0 1 0 0 0,-1-1 0 0 0,1 1 0 0 0,-1 0 0 0 0,0-1 0 0 0,1 1 0 0 0,-1-1 0 0 0,0 1 0 0 0,0 0-11 0 0,1 11 88 0 0,4 3-28 0 0,-1-8-10 0 0,0-1 14 0 0,1 2 34 0 0,5 12 30 0 0,-6-12 1 0 0,-4-3-84 0 0,2 0-21 0 0,3 3 14 0 0,-1-3-29 0 0,-2 0 29 0 0,-1 0 37 0 0,0 2 56 0 0,-1 3-28 0 0,0-9-99 0 0,0-2-101 0 0,1 0-94 0 0,0 0 46 0 0,0 0-38 0 0,-1 0-43 0 0,1 0-39 0 0,2 0-369 0 0,-2 0 80 0 0,1 0-54 0 0,1 0-724 0 0,-1 0-575 0 0,-1 0-1091 0 0</inkml:trace>
  <inkml:trace contextRef="#ctx0" brushRef="#br0" timeOffset="600.48">1200 1 7368 0 0,'0'0'165'0'0,"0"0"22"0"0,0 0 10 0 0,0 0-53 0 0,0 0-4 0 0,0 0 56 0 0,0 0 173 0 0,0 0 322 0 0,0 0 21 0 0,0 0-15 0 0,0 0-87 0 0,0 0-40 0 0,0 0-8 0 0,0 2-26 0 0,-1 3-361 0 0,-4 7 493 0 0,2-7-429 0 0,1-1-117 0 0,0 0-110 0 0,-1 3 175 0 0,2 0-46 0 0,1 2-16 0 0,0 4 12 0 0,1-4-17 0 0,-1 10 168 0 0,-1 1-55 0 0,1-1-41 0 0,0 0-37 0 0,0-8-42 0 0,0 1 1 0 0,1 0-1 0 0,2 4-113 0 0,2 7 160 0 0,-3-12-71 0 0,0 0-1 0 0,0 0 0 0 0,-1-1 0 0 0,0 4-88 0 0,1 13 186 0 0,4 4-19 0 0,0 0-28 0 0,-4-3 0 0 0,-3-11-65 0 0,1-6-6 0 0,0 0-1 0 0,0 0 1 0 0,1-1-1 0 0,2 10-67 0 0,23 89 337 0 0,-24-83-245 0 0,-3-21-63 0 0,1-1 0 0 0,0 1 1 0 0,0-1-1 0 0,1 1 0 0 0,0 0 0 0 0,-1-1 0 0 0,3 4-29 0 0,-1 0 27 0 0,7 21 91 0 0,-7-2 65 0 0,-2-26-234 0 0,0 0 39 0 0,0 2 56 0 0,0 5 135 0 0,0-5-169 0 0,0 0-52 0 0,0 0-51 0 0,0-1-66 0 0,0 1-77 0 0,0 0-89 0 0,-3-3-274 0 0,3 0 404 0 0,0 0 60 0 0,0 0 60 0 0,0 0 34 0 0,-1 0 42 0 0,0 0 76 0 0,-1 1 188 0 0,1-1-215 0 0,0 0-37 0 0,0 0-65 0 0,0 0-96 0 0,0 0-64 0 0,0-1-95 0 0,0 1-108 0 0,0 0-121 0 0,1-1 219 0 0,-1 1-36 0 0,1 0-36 0 0,-1 0-39 0 0,1-1-40 0 0,-1 1-42 0 0,1-1-43 0 0,-1 1-45 0 0,1-1 317 0 0,-5-3-1653 0 0,-3-4-1072 0 0</inkml:trace>
  <inkml:trace contextRef="#ctx0" brushRef="#br0" timeOffset="931.89">801 368 6648 0 0,'0'0'149'0'0,"0"0"23"0"0,0 0 12 0 0,2 0-25 0 0,12-3-127 0 0,-6-1 15 0 0,-3 0 31 0 0,0 2 40 0 0,1 0 41 0 0,2 1 44 0 0,3 0 243 0 0,0-5 80 0 0,3-1 42 0 0,-8 6-342 0 0,2 0 33 0 0,14-2 182 0 0,0-2-65 0 0,-5 0-113 0 0,15 0 243 0 0,-15 0-257 0 0,-11 3-139 0 0,1 0 0 0 0,-1 0-1 0 0,1 1 1 0 0,0 0 0 0 0,-1 1 0 0 0,5-1-110 0 0,16-1 240 0 0,16-5 193 0 0,-10 1-130 0 0,-14 5-146 0 0,2 1-2 0 0,-4 0-42 0 0,35 0 153 0 0,-25 0-105 0 0,11 0 7 0 0,4 0-82 0 0,83 0-27 0 0,-114 1-118 0 0,12 3 27 0 0,-15-2-31 0 0,-1 0-84 0 0,-3 0 32 0 0,0-1-33 0 0,1 1-131 0 0,-3-2 63 0 0,0 1-35 0 0,2 0-342 0 0,-1-1 80 0 0,0 0-47 0 0,4 0-663 0 0,4 0-522 0 0,7 0-992 0 0</inkml:trace>
  <inkml:trace contextRef="#ctx0" brushRef="#br0" timeOffset="1179.42">1887 336 7168 0 0,'0'0'165'0'0,"0"0"22"0"0,0 0 6 0 0,0 3-28 0 0,-1 21-130 0 0,1-11-26 0 0,4-8 74 0 0,-1-2 39 0 0,0-1 35 0 0,-2-2-131 0 0,-1 0 0 0 0,1 1-1 0 0,-1-1 1 0 0,0 0 0 0 0,1 0-1 0 0,-1 1 1 0 0,1-1-1 0 0,-1 0 1 0 0,0 1 0 0 0,1-1-1 0 0,-1 1 1 0 0,0-1 0 0 0,1 0-1 0 0,-1 1 1 0 0,0-1 0 0 0,0 1-1 0 0,0-1 1 0 0,1 1 0 0 0,-1-1-1 0 0,0 1 1 0 0,0-1 0 0 0,0 1-1 0 0,0-1 1 0 0,0 1 0 0 0,0-1-1 0 0,0 1 1 0 0,0-1-1 0 0,0 1 1 0 0,0-1 0 0 0,0 1-1 0 0,0-1 1 0 0,0 1-26 0 0,2 11 472 0 0,3-3-82 0 0,1 5 27 0 0,0 12 188 0 0,0-10-132 0 0,-1-7-156 0 0,-1 4 64 0 0,-1-7-273 0 0,-1 0 48 0 0,1 4 80 0 0,3 5 172 0 0,-1 0 6 0 0,-1-6-168 0 0,-2-2-75 0 0,0-1-45 0 0,1 4 180 0 0,-2-2-70 0 0,-1-1-24 0 0,-1 3 10 0 0,-1 7 110 0 0,4-9-176 0 0,0 1 48 0 0,3 2-64 0 0,2 8 86 0 0,-6-11-105 0 0,0 2 41 0 0,-1 8 44 0 0,0-11-122 0 0,0 3 45 0 0,0 5-74 0 0,0 2 32 0 0,0-5-42 0 0,0 3 36 0 0,0 19 164 0 0,0-23-246 0 0,-1-9-37 0 0,-1-2-48 0 0,-2 0-32 0 0,-3 0-116 0 0,5 0-214 0 0,2 0-21 0 0</inkml:trace>
  <inkml:trace contextRef="#ctx0" brushRef="#br0" timeOffset="1364.4">1823 33 9408 0 0,'0'0'273'0'0,"0"0"-5"0"0,0 0-144 0 0,0 0 31 0 0,0 0 33 0 0,0 0 4 0 0,0 0-11 0 0,0 0-42 0 0,0 0-13 0 0,0 0-4 0 0,3 0-33 0 0,5 1-106 0 0,4 6-52 0 0,-3-2 16 0 0,-4-3 1 0 0,-2-1-40 0 0,-1-1-8 0 0,0 1-41 0 0,0-1-51 0 0,0 1-59 0 0,0 0 4 0 0,-1 0-39 0 0,2 2-385 0 0,1 0-267 0 0,2 3-618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30.8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2 6480 0 0,'0'0'190'0'0,"0"0"-45"0"0,2 0 5 0 0,-1 0-254 0 0,0 0 67 0 0,-1 0 63 0 0,2 0 59 0 0,-1-1 112 0 0,2 1 85 0 0,-1 0 74 0 0,1 0 61 0 0,1 0 149 0 0,0 0 50 0 0,8-1 1338 0 0,-5 2-1045 0 0,-4-1-502 0 0,-1 0-42 0 0,2 0 39 0 0,-1 1-111 0 0,-1-1-150 0 0,0 1-103 0 0,0 0-115 0 0,-1-1-10 0 0,-1 0-33 0 0,5 11 568 0 0,6-6-22 0 0,-6 3-153 0 0,4 9 10 0 0,-7-12-195 0 0,4 8 175 0 0,0-1-65 0 0,-2 3-19 0 0,-1 9 37 0 0,-4-9-88 0 0,1-7-50 0 0,0 0 0 0 0,0-1 0 0 0,1 1 0 0 0,0 0-1 0 0,0 1-79 0 0,1-2 53 0 0,5 22 163 0 0,-5-20-127 0 0,-1 0 0 0 0,0 1 0 0 0,0 6-89 0 0,-2 17 191 0 0,1 35 276 0 0,3-41-319 0 0,3-2-28 0 0,0 7 36 0 0,-4-9-22 0 0,-3-5-25 0 0,1 14 42 0 0,3-5-35 0 0,3-2-9 0 0,-4-19-73 0 0,0 1 1 0 0,-1-1 0 0 0,0 0 0 0 0,0 0-1 0 0,0 2-34 0 0,0 11 117 0 0,6-2-39 0 0,-1-2 8 0 0,-4 1 41 0 0,-3-8-51 0 0,2 6 19 0 0,0 2 3 0 0,-1-14-85 0 0,1 0 0 0 0,-1 0 1 0 0,1-1-1 0 0,-1 1 0 0 0,1 0 0 0 0,0-1 1 0 0,0 1-1 0 0,0-1 0 0 0,0 1 1 0 0,0-1-1 0 0,0 1 0 0 0,0-1 1 0 0,1 1-14 0 0,-2-2 2 0 0,0 0 1 0 0,1 1 0 0 0,-1-1-1 0 0,0 0 1 0 0,0 0-1 0 0,0 1 1 0 0,1-1 0 0 0,-1 0-1 0 0,0 0 1 0 0,0 1-1 0 0,0-1 1 0 0,0 0 0 0 0,0 1-1 0 0,1-1 1 0 0,-1 0 0 0 0,0 1-1 0 0,0-1 1 0 0,0 0-1 0 0,0 1 1 0 0,0-1 0 0 0,0 0-1 0 0,0 1 1 0 0,0-1-1 0 0,0 0 1 0 0,0 0 0 0 0,0 1-3 0 0,0 6-2 0 0,0 5 45 0 0,0 25 80 0 0,-1-35-235 0 0,-1-2-143 0 0,1 0 405 0 0,1 0-66 0 0,-1 0-64 0 0,0 0-61 0 0,-1 0-58 0 0,1 0-57 0 0,-1 0-52 0 0,1 0-52 0 0,-2 0-187 0 0,1 0-89 0 0,-1 0-81 0 0,1 0-74 0 0,0 0-68 0 0,-1 0-60 0 0,2 0-53 0 0,-1 0-46 0 0,0 0-1348 0 0,2 0-1277 0 0</inkml:trace>
  <inkml:trace contextRef="#ctx0" brushRef="#br0" timeOffset="717.88">0 449 7424 0 0,'0'0'166'0'0,"0"0"29"0"0,3 0 12 0 0,11 0-54 0 0,-4 1-89 0 0,-9-1-66 0 0,0 0 0 0 0,1 0 0 0 0,-1 0-1 0 0,0 0 1 0 0,0 0 0 0 0,0 0 0 0 0,0 0 0 0 0,1 0-1 0 0,-1 0 1 0 0,0-1 0 0 0,0 1 0 0 0,1-1 2 0 0,0-1 17 0 0,1-3-4 0 0,0 0 76 0 0,26-11 1130 0 0,-22 13-880 0 0,0 2-73 0 0,0 0-55 0 0,0 2-38 0 0,10-3 253 0 0,-4-4-24 0 0,-3 1-20 0 0,5 3 80 0 0,-3 2-193 0 0,17 0 289 0 0,-9-3-225 0 0,-4-1-123 0 0,-9 2-128 0 0,-1 0 0 0 0,1 0 1 0 0,-1 1-1 0 0,1 0 0 0 0,0 1 0 0 0,3-1-82 0 0,91 1 655 0 0,51 0 217 0 0,-130 2-757 0 0,3 4-23 0 0,2 0 10 0 0,-2-4 33 0 0,-13-2-76 0 0,12 0 6 0 0,-2 3-69 0 0,0 7-75 0 0,4-4-9 0 0,-12 0 32 0 0,-13-5 44 0 0,0 0 0 0 0,1 0 0 0 0,-1-1 1 0 0,1 1-1 0 0,-1 0 0 0 0,1-1 0 0 0,-1 1 0 0 0,1-1 1 0 0,-1 0-1 0 0,1 1 0 0 0,0-1 0 0 0,-1 0 1 0 0,1 0 11 0 0,14 2-119 0 0,0 4 46 0 0,0 0-25 0 0,0-4-64 0 0,-7-2-92 0 0,8 3-160 0 0,-13-2 244 0 0,1 1-60 0 0,-3-1 16 0 0,1 1-51 0 0,0 0-59 0 0,-1 0-68 0 0,-1-1 61 0 0,-1 0-46 0 0,1-1-41 0 0,-1 0-36 0 0,0 1-130 0 0,1-1-35 0 0,-1 0-1363 0 0</inkml:trace>
  <inkml:trace contextRef="#ctx0" brushRef="#br0" timeOffset="928.03">943 465 7688 0 0,'0'0'166'0'0,"0"3"29"0"0,0 5-53 0 0,0 0-49 0 0,0 5 65 0 0,0-6-207 0 0,0 0 35 0 0,0 8 80 0 0,0-1 116 0 0,0 1 103 0 0,0 2 173 0 0,0 0 105 0 0,0 4 218 0 0,0 10 521 0 0,1-20-926 0 0,6 2 47 0 0,-1-1-20 0 0,-4 0-63 0 0,-2-6-185 0 0,0 3 2 0 0,0 4-23 0 0,0-7-48 0 0,0 2 60 0 0,0 3 90 0 0,0 28-81 0 0,0-30-64 0 0,0 1-65 0 0,0 2 44 0 0,-1-8-82 0 0,1-1-47 0 0,0 0-65 0 0,0 0-82 0 0,0-1 15 0 0,1 0-50 0 0,-1 0-55 0 0,0-1-60 0 0,0-1 34 0 0,0 0-49 0 0,0 0-46 0 0,0 0-38 0 0,0 0-134 0 0,0 0-39 0 0,0 0-163 0 0,0 0-437 0 0</inkml:trace>
  <inkml:trace contextRef="#ctx0" brushRef="#br0" timeOffset="1102.85">831 82 10272 0 0,'0'0'298'0'0,"0"0"-3"0"0,0 0-221 0 0,2 0-52 0 0,3 0-30 0 0,-3 0-4 0 0,0 0 1 0 0,1 0-1 0 0,-1 0 0 0 0,0 0 0 0 0,1 0 1 0 0,-1-1-1 0 0,0 1 0 0 0,1-1 1 0 0,1 0 11 0 0,0-2-36 0 0,-1 1-33 0 0,-1 0-22 0 0,0 1-45 0 0,1-1-55 0 0,-1 1-66 0 0,-1 1 17 0 0,1-1-39 0 0,1 0-375 0 0,1 1-263 0 0,2 0-605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2:41.6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0,'0'0'174'0'0,"0"3"29"0"0,0 39 168 0 0,0-23-303 0 0,1-17-70 0 0,-1-1 0 0 0,0 1 0 0 0,0 0 0 0 0,0-1 0 0 0,1 1 0 0 0,-1-1 0 0 0,1 1 0 0 0,-1-1 0 0 0,1 1 0 0 0,0-1 0 0 0,0 1 1 0 0,-1-1-1 0 0,1 0 2 0 0,3 5 43 0 0,-1 2 61 0 0,-1 3 110 0 0,-1-3-24 0 0,-1-1 26 0 0,0 1 75 0 0,-1-3-43 0 0,1 1 51 0 0,1 1 93 0 0,1 0-54 0 0,3 3 221 0 0,-4-9-484 0 0,0 1 0 0 0,0 0 0 0 0,0-1 1 0 0,0 1-1 0 0,0 0 0 0 0,-1-1 0 0 0,1 1 0 0 0,-1 0 1 0 0,1 0-1 0 0,-1-1 0 0 0,0 1 0 0 0,0 0 0 0 0,0 0-75 0 0,0 2-44 0 0,0 0 47 0 0,0 0 43 0 0,0 0 37 0 0,0 0 58 0 0,0 0 38 0 0,0 2 73 0 0,0 1 169 0 0,-1 2 89 0 0,1-3-211 0 0,0 0-97 0 0,0-1-59 0 0,0 0-81 0 0,0 0-62 0 0,0 0-69 0 0,0 0-80 0 0,0 0-42 0 0,0 0-67 0 0,0 0-71 0 0,0 1-77 0 0,0-1-83 0 0,1 1-86 0 0,-1 0-94 0 0,0 1-97 0 0,0-7-1075 0 0,0 0-1040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36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369 0 9256 0 0,'0'0'266'0'0,"0"0"1"0"0,0 0-199 0 0,-3 0-40 0 0,-10 3-7 0 0,-3 10 33 0 0,4-3-7 0 0,0-4 92 0 0,8-4-81 0 0,1 0 1 0 0,0 0-1 0 0,-1 0 1 0 0,1 1-1 0 0,0-1 1 0 0,-1 1-59 0 0,-14 16 298 0 0,-27 33 340 0 0,26-27-318 0 0,-7 13 88 0 0,21-30-315 0 0,1 0-1 0 0,0 1 1 0 0,0-1 0 0 0,1 1-93 0 0,-3 8 231 0 0,-2 0 0 0 0,-4 9-231 0 0,-7 13 270 0 0,6-5-58 0 0,-12 56 356 0 0,12-44-327 0 0,2-4-9 0 0,1-3-42 0 0,-16 72 251 0 0,15-51-209 0 0,7-16 3 0 0,2-1 1 0 0,3 3-236 0 0,-1-26 77 0 0,-1 11 32 0 0,0 24 87 0 0,5-13-21 0 0,-1-18-88 0 0,2 9 99 0 0,0-1 0 0 0,2 1 0 0 0,2 2-186 0 0,5 6 140 0 0,20 59 154 0 0,-31-93-267 0 0,1-1 0 0 0,-1 1 0 0 0,1-1 0 0 0,0 0 0 0 0,1 0 0 0 0,0 0-27 0 0,13 19 60 0 0,-6 3-11 0 0,-10-23-37 0 0,-1 0 1 0 0,1 0-1 0 0,1 0 0 0 0,-1 0 0 0 0,1 0 0 0 0,0-1 0 0 0,0 1 0 0 0,3 3-12 0 0,21 13 60 0 0,-10 2-38 0 0,-15-20-16 0 0,0 1 1 0 0,1 0-1 0 0,-1-1 1 0 0,1 0-1 0 0,0 0 1 0 0,0 0 0 0 0,0 0-1 0 0,1 0 1 0 0,-1 0-1 0 0,2 0-6 0 0,6 2 30 0 0,-9-4-27 0 0,0 0-1 0 0,1 0 1 0 0,-1 1-1 0 0,0-1 1 0 0,0 0 0 0 0,0 1-1 0 0,0-1 1 0 0,0 1-1 0 0,0 0-2 0 0,11 11-13 0 0,-10-11-43 0 0,-3-2-2 0 0,0 0-33 0 0,1 0-17 0 0,-1 0-32 0 0,1-1-39 0 0,0 0-42 0 0,0 0-46 0 0,0 0-44 0 0,0 0-39 0 0,0 0-36 0 0,1-1-252 0 0,0 1-59 0 0,1-1-48 0 0,-1 1-33 0 0,4-1-1398 0 0,4 1-1241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38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5192 0 0,'0'0'151'0'0,"0"0"-35"0"0,0 0 3 0 0,0 0 51 0 0,0 0 150 0 0,0 2 277 0 0,0 1-470 0 0,0-1 73 0 0,0 2 43 0 0,0 4 387 0 0,0-4-294 0 0,0-2-205 0 0,0 0-39 0 0,0-1-46 0 0,0 0-55 0 0,2 4 556 0 0,9 6-3 0 0,-9-9-250 0 0,-1 0-80 0 0,0 0-68 0 0,-1 0-53 0 0,0 0-35 0 0,-1 3-8 0 0,1-4 11 0 0,0-1 9 0 0,0 8 312 0 0,2-2-102 0 0,-1-2-123 0 0,1-1-38 0 0,1 4 43 0 0,3 4 62 0 0,-5-5-111 0 0,0 0 44 0 0,0 5 73 0 0,6 2 23 0 0,-1-1 3 0 0,-4 0-21 0 0,-2 1 57 0 0,0-2-120 0 0,0 10 138 0 0,0-12-123 0 0,1-1-43 0 0,1 0-14 0 0,2 2 10 0 0,2 5 47 0 0,-5-7-86 0 0,0-1 1 0 0,0 0 0 0 0,-1 0-1 0 0,1 1 1 0 0,-2 4-102 0 0,0-3 116 0 0,1 0 0 0 0,1 0 0 0 0,-1-1 0 0 0,2 7-116 0 0,3 4 135 0 0,2 14 123 0 0,-5-8-19 0 0,-3 14 159 0 0,0 0-30 0 0,1-13-158 0 0,2-7-73 0 0,0-1-45 0 0,5 2 38 0 0,-2-3 24 0 0,-3-1 28 0 0,-3-5-86 0 0,0-6-48 0 0,1 0 0 0 0,-1-1 0 0 0,1 1 0 0 0,1 0 0 0 0,-1 0 0 0 0,1 0 0 0 0,-1 0 0 0 0,1-1 0 0 0,1 4-48 0 0,3 0 66 0 0,-4-7-52 0 0,0 1 1 0 0,0-1 0 0 0,0 1-1 0 0,0-1 1 0 0,-1 1 0 0 0,1-1-1 0 0,0 1 1 0 0,-1-1 0 0 0,1 1-1 0 0,-1 0 1 0 0,0-1 0 0 0,0 1-1 0 0,1 0 1 0 0,-1 0-15 0 0,0 3 75 0 0,0 6 31 0 0,0-4 19 0 0,0-2 43 0 0,0-1 95 0 0,-3-2-184 0 0,-8 9-28 0 0,9-9-71 0 0,2-1-62 0 0,0-1-41 0 0,0 0-130 0 0,0 0-233 0 0,0 0 269 0 0,0 0-29 0 0,0 0-73 0 0,0 0 109 0 0,0 0-40 0 0,0 0-42 0 0,0 0-40 0 0,0 0-38 0 0,0 0-33 0 0,0 0-256 0 0,0 0-56 0 0,0 0-833 0 0,0 0-653 0 0,0 0-1242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37.1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464 33 7800 0 0,'0'0'174'0'0,"0"-3"29"0"0,0 2-189 0 0,0 1 1 0 0,0-1-1 0 0,0 0 1 0 0,0 1-1 0 0,0-1 0 0 0,0 0 1 0 0,0 1-1 0 0,0-1 1 0 0,-1 0-1 0 0,1 1 0 0 0,0-1 1 0 0,0 0-1 0 0,-1 1 1 0 0,1-1-1 0 0,0 0-14 0 0,-1 1 13 0 0,0 0 1 0 0,0-1-1 0 0,0 1 0 0 0,1 0 0 0 0,-1-1 1 0 0,0 1-1 0 0,0 0 0 0 0,0 0 0 0 0,0 0 0 0 0,1 0 1 0 0,-1 0-1 0 0,0 0 0 0 0,0 0 0 0 0,-1 0-13 0 0,1 0 4 0 0,-1 0 0 0 0,1 0 0 0 0,-1 0-1 0 0,1 0 1 0 0,-1-1 0 0 0,1 1 0 0 0,0 0-1 0 0,-1-1 1 0 0,1 1 0 0 0,-1-1-4 0 0,-6-4 29 0 0,-2-1 93 0 0,-4 4 100 0 0,-12 2 426 0 0,3 0-39 0 0,-30 0 872 0 0,21 0-658 0 0,18 0-506 0 0,0 0-40 0 0,1 0-49 0 0,-1 0-56 0 0,0 2 96 0 0,1 4-3 0 0,1 0-53 0 0,1-4-29 0 0,4-2-63 0 0,4-1-81 0 0,1 1 1 0 0,0 0-1 0 0,0 0 0 0 0,0 0 0 0 0,-1 1 0 0 0,1-1 0 0 0,0 0 0 0 0,0 1 0 0 0,0-1 1 0 0,-1 1-40 0 0,-5 4 94 0 0,6-4-77 0 0,1 0 0 0 0,-1 0 0 0 0,1 0 0 0 0,-1 0 1 0 0,1 0-1 0 0,-1-1 0 0 0,1 1 0 0 0,-1-1 0 0 0,0 1 1 0 0,1-1-1 0 0,-1 0 0 0 0,0 1 0 0 0,1-1 0 0 0,-1 0-17 0 0,-5 0 63 0 0,6-1-45 0 0,-1 1 0 0 0,0 0 0 0 0,1 0 0 0 0,-1 0 0 0 0,0 0 0 0 0,1 0 1 0 0,-1 1-1 0 0,0-1 0 0 0,1 0 0 0 0,-1 1 0 0 0,0-1 0 0 0,0 1-18 0 0,-3 6 66 0 0,5-6-63 0 0,0-1 0 0 0,-1 0 0 0 0,1 1 1 0 0,0-1-1 0 0,0 1 0 0 0,-1-1 0 0 0,1 0 1 0 0,0 1-1 0 0,-1-1 0 0 0,1 1 0 0 0,-1-1 1 0 0,1 0-1 0 0,0 0 0 0 0,-1 1 0 0 0,1-1 1 0 0,-1 0-1 0 0,1 0 0 0 0,-1 1 0 0 0,1-1 1 0 0,-1 0-1 0 0,1 0 0 0 0,-1 0 0 0 0,1 0 1 0 0,-1 0-1 0 0,1 0 0 0 0,-1 0 0 0 0,1 0 1 0 0,-1 0-1 0 0,1 0 0 0 0,-1 0 0 0 0,1 0 1 0 0,-1 0-4 0 0,-9 0 47 0 0,7 0 12 0 0,0 0 51 0 0,3 2-38 0 0,0-1-64 0 0,1 6 25 0 0,-5 1 42 0 0,-6 6-127 0 0,7-10 46 0 0,2 0-6 0 0,2 4 39 0 0,-1 8 44 0 0,0-3-59 0 0,3-8 36 0 0,7 9-24 0 0,-9-13-18 0 0,-1 0 0 0 0,1 1 1 0 0,-1-1-1 0 0,0 1 1 0 0,1-1-1 0 0,-1 1 0 0 0,0-1 1 0 0,0 0-1 0 0,0 1 1 0 0,0 0-7 0 0,0 8 50 0 0,0 14 36 0 0,-3-10-67 0 0,-2-6-18 0 0,4-7 0 0 0,0 0 0 0 0,0 1 0 0 0,1-1 0 0 0,-1 1 0 0 0,0-1 0 0 0,1 1 0 0 0,-1 0 0 0 0,0-1 0 0 0,1 1 0 0 0,0-1 0 0 0,-1 1 0 0 0,1 0 0 0 0,0 0 0 0 0,0-1-1 0 0,1 12 77 0 0,-1 20 127 0 0,-4-15-124 0 0,-1-9-45 0 0,4-8-27 0 0,0 0 0 0 0,0 1 0 0 0,1-1-1 0 0,-1 1 1 0 0,0-1 0 0 0,1 1 0 0 0,-1-1 0 0 0,0 1-1 0 0,1 0 1 0 0,0-1 0 0 0,-1 1 0 0 0,1 0 0 0 0,0-1-1 0 0,0 1-7 0 0,0 8 32 0 0,0 61 54 0 0,0-50-22 0 0,0 5 48 0 0,0 9 99 0 0,0 0-49 0 0,0 130 377 0 0,0-116-297 0 0,0-24-82 0 0,0-1 32 0 0,0-21-128 0 0,0-1 6 0 0,0 9 20 0 0,0-4-14 0 0,0-5-53 0 0,0 11-2 0 0,0-3 19 0 0,0-10-39 0 0,0 0 0 0 0,0 0 0 0 0,0 0 0 0 0,0 0 0 0 0,0 0 0 0 0,0 0 0 0 0,0 0 0 0 0,0 1 0 0 0,0-1 0 0 0,0 0 0 0 0,0 0 0 0 0,0 0 0 0 0,0 0 0 0 0,0 0-1 0 0,0 0 1 0 0,0 0 0 0 0,0 0 0 0 0,0 0 0 0 0,0 0 0 0 0,0 1 0 0 0,0-1 0 0 0,0 0 0 0 0,0 0 0 0 0,0 0 0 0 0,0 0 0 0 0,0 0 0 0 0,0 0 0 0 0,0 0 0 0 0,0 0-1 0 0,0 0 1 0 0,0 0 0 0 0,1 0 0 0 0,-1 0 0 0 0,0 0 0 0 0,0 1 0 0 0,0-1 0 0 0,0 0 0 0 0,0 0 0 0 0,0 0 0 0 0,0 0 0 0 0,0 0 0 0 0,0 0 0 0 0,0 0 0 0 0,0 0 0 0 0,1 0-1 0 0,-1 0 1 0 0,0 0 0 0 0,0 0 0 0 0,0 0 0 0 0,0 0 0 0 0,0 0 0 0 0,0 0 0 0 0,0 0 0 0 0,0 0 0 0 0,0 0 0 0 0,1 0 0 0 0,-1 0-1 0 0,0-1 1 0 0,1 1 1 0 0,0 0-1 0 0,-1 0 1 0 0,1 1-1 0 0,0-1 1 0 0,0 0-1 0 0,-1 0 1 0 0,1 0-1 0 0,0 0 1 0 0,-1 1-1 0 0,1-1 1 0 0,-1 0-1 0 0,1 0 1 0 0,0 1-1 0 0,-1-1-1 0 0,1 1 5 0 0,-1 0-1 0 0,1-1 0 0 0,-1 1 0 0 0,0 0 0 0 0,0 0 1 0 0,1 0-1 0 0,-1 0 0 0 0,0-1 0 0 0,0 1 0 0 0,0 0 1 0 0,0 0-1 0 0,0 0 0 0 0,0 0 0 0 0,0 0-4 0 0,0 0 4 0 0,0 0 0 0 0,0 0 0 0 0,0 0 0 0 0,0 0 0 0 0,0 0 0 0 0,0 0-1 0 0,0-1 1 0 0,0 1 0 0 0,1 0 0 0 0,-1 0 0 0 0,0 0 0 0 0,0 0 0 0 0,1-1 0 0 0,0 2-4 0 0,-1-2 1 0 0,1 1 1 0 0,-1-1-1 0 0,1 0 0 0 0,0 0 1 0 0,-1 1-1 0 0,1-1 1 0 0,0 0-1 0 0,-1 0 1 0 0,1 0-1 0 0,0 0 0 0 0,-1 1 1 0 0,1-1-1 0 0,0 0 1 0 0,0 0-1 0 0,-1-1-1 0 0,3 1 61 0 0,-4 2 27 0 0,1 0-40 0 0,0 5-7 0 0,0-4 2 0 0,1-1 97 0 0,2-2-50 0 0,0 0-100 0 0,15 1-186 0 0,-13 1 192 0 0,0 5 24 0 0,-5-7-16 0 0,0 1-1 0 0,0-1 1 0 0,1 1-1 0 0,-1-1 0 0 0,0 0 1 0 0,1 1-1 0 0,-1-1 1 0 0,0 0-1 0 0,1 1 0 0 0,-1-1 1 0 0,0 0-1 0 0,1 1 1 0 0,-1-1-1 0 0,1 0 1 0 0,-1 1-1 0 0,1-1 0 0 0,-1 0 1 0 0,0 0-1 0 0,1 0 1 0 0,-1 1-1 0 0,1-1 1 0 0,-1 0-1 0 0,1 0 0 0 0,-1 0 1 0 0,1 0-1 0 0,-1 0 1 0 0,1 0-1 0 0,-1 0 0 0 0,1 0 1 0 0,-1 0-1 0 0,1 0 1 0 0,0-1-4 0 0,16 1 131 0 0,-1 0-68 0 0,3 0-48 0 0,25 0-50 0 0,-28 0 51 0 0,-15 0-16 0 0,1 0 0 0 0,0 0 0 0 0,-1 0 0 0 0,1-1 0 0 0,-1 1 0 0 0,1 0 0 0 0,-1-1 0 0 0,1 1 0 0 0,-1-1 0 0 0,1 0 0 0 0,-1 0 0 0 0,1 1 0 0 0,-1-1 0 0 0,12-6-18 0 0,2 4-30 0 0,30 3-138 0 0,-30 0 134 0 0,13 0-30 0 0,10 0 64 0 0,10 0 22 0 0,-40 0-4 0 0,0-1-1 0 0,0 0 0 0 0,0 0 0 0 0,0-1 0 0 0,0-1 1 0 0,0 1-15 0 0,0 0 0 0 0,-1 1 0 0 0,1 0 0 0 0,0 0-1 0 0,1 0 16 0 0,35 1-55 0 0,-31 0 0 0 0,0 0-43 0 0,1 0-57 0 0,1 0-74 0 0,-7 1 132 0 0,5 0 1 0 0,-4-1 1 0 0,-1-2-23 0 0,-1 0-49 0 0,1-3-81 0 0,-3 2 50 0 0,0 0-37 0 0,1 1-38 0 0,2 1-41 0 0,-3 1 75 0 0,-2 0 0 0 0,-1 0 32 0 0,0 0-57 0 0,0 0-70 0 0,0 0-81 0 0,0 0-89 0 0,0 0-81 0 0,0 0-70 0 0,0 0-57 0 0,1 0-519 0 0,2 0-734 0 0</inkml:trace>
  <inkml:trace contextRef="#ctx0" brushRef="#br0" timeOffset="416.2">17 512 6056 0 0,'0'0'176'0'0,"0"0"-46"0"0,0 0-14 0 0,0 0 76 0 0,0 0 35 0 0,0 0 269 0 0,0 0 15 0 0,0 0 10 0 0,3 0 39 0 0,2 0-100 0 0,1 0-69 0 0,-1 0-62 0 0,1 0-52 0 0,2 0 38 0 0,0 0-64 0 0,19 0 399 0 0,-15 0-308 0 0,-6-1-184 0 0,0 0-32 0 0,3-4 47 0 0,4-1-54 0 0,-7 4-85 0 0,0 1 0 0 0,0 1 0 0 0,-1-1 1 0 0,1 1-1 0 0,0 0 0 0 0,5 1-34 0 0,-3-1 34 0 0,-1 0 0 0 0,1 0 0 0 0,-1 0-1 0 0,0-1 1 0 0,4-1-34 0 0,5-2 40 0 0,-9 2-32 0 0,-1 0 0 0 0,1 0 0 0 0,-1 1 0 0 0,1 0 0 0 0,0 0 0 0 0,3 1-8 0 0,34-4 57 0 0,3-4-38 0 0,-13 1-21 0 0,-9 3 2 0 0,-9 1 0 0 0,-1 0 0 0 0,1 2 0 0 0,8-1 0 0 0,18-1-27 0 0,-3-5-105 0 0,-27 6 59 0 0,0-1-51 0 0,12-2-30 0 0,-18 3 65 0 0,0 1-54 0 0,-2 0-3 0 0,0-1-45 0 0,0 1-52 0 0,0 0-59 0 0,-1 0 16 0 0,-1 1-41 0 0,2-1-433 0 0,0 0-294 0 0,2 1-687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39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17 4536 0 0,'0'0'133'0'0,"0"0"53"0"0,0 0 134 0 0,0 0 57 0 0,0 0 8 0 0,0 0 42 0 0,0 0-212 0 0,0 0 150 0 0,-2-3 284 0 0,-9-8 14 0 0,8 9-34 0 0,3 2-145 0 0,0 0-61 0 0,0 0-9 0 0,0 0-18 0 0,0 0-56 0 0,0 0-20 0 0,0 0-6 0 0,0 0-1 0 0,0 0 7 0 0,0 0 7 0 0,3 2-157 0 0,-1 0-33 0 0,1 2 52 0 0,0 0-87 0 0,2 9 41 0 0,-5-6-32 0 0,0-6-98 0 0,0 0 1 0 0,1 0-1 0 0,-1 0 0 0 0,0 0 1 0 0,0-1-1 0 0,1 1 1 0 0,-1 0-1 0 0,0 0 1 0 0,1 0-1 0 0,-1 0 1 0 0,1 0-1 0 0,-1 0 1 0 0,1 0-1 0 0,0-1 1 0 0,-1 1-1 0 0,1 0 1 0 0,0-1-1 0 0,-1 1 0 0 0,1 0 1 0 0,0-1-1 0 0,0 1 1 0 0,0-1-1 0 0,0 1 1 0 0,-1-1-1 0 0,1 1 1 0 0,0-1-1 0 0,0 0-13 0 0,15 12 162 0 0,-8-3-17 0 0,0 1 1 0 0,0 0-1 0 0,-1 0 1 0 0,3 6-146 0 0,16 24 349 0 0,-5-12-178 0 0,11 10 33 0 0,8 11 57 0 0,-28-32-158 0 0,0 0 1 0 0,-2 1-1 0 0,0 1 1 0 0,0 0-1 0 0,5 19-103 0 0,-2-6 139 0 0,1-2-26 0 0,24 50 209 0 0,-15-33-194 0 0,-10-18-37 0 0,-2 1 0 0 0,-1 0 0 0 0,2 12-91 0 0,-7-27 38 0 0,4 25 87 0 0,7 64 294 0 0,-12-77-318 0 0,-1 3 174 0 0,-2 0-1 0 0,-2 29-274 0 0,1-19 163 0 0,-1-20-32 0 0,0-1 0 0 0,-1 0 0 0 0,-1 0 0 0 0,-3 10-131 0 0,0-2 146 0 0,-1 1-53 0 0,-4-1 38 0 0,4-11 44 0 0,-1-1 0 0 0,-6 8-175 0 0,-1-1 289 0 0,-1-1 0 0 0,0-1 0 0 0,-18 16-289 0 0,4-9 225 0 0,-10 1 479 0 0,-6 1-704 0 0,26-16 119 0 0,2-1-47 0 0,13-8-31 0 0,0 0-1 0 0,0 0 1 0 0,1 1 0 0 0,-3 2-41 0 0,4-4 22 0 0,1 0 1 0 0,-1 0 0 0 0,0 0-1 0 0,0-1 1 0 0,-1 1 0 0 0,1-1-1 0 0,-1 1-22 0 0,-28 12 192 0 0,31-14-182 0 0,-1 0-1 0 0,1-1 1 0 0,0 0-1 0 0,-1 1 1 0 0,1-1-1 0 0,-1 0 1 0 0,1 0-1 0 0,-1 0 1 0 0,1 0-1 0 0,-1 0-9 0 0,-11 0 88 0 0,10 0-50 0 0,3 0-45 0 0,0-3-131 0 0,0 1 53 0 0,0 0 31 0 0,0-1 24 0 0,0 0-37 0 0,-2-2-133 0 0,-5-2 54 0 0,3 3-30 0 0,2 2-104 0 0,1 1-279 0 0,1 0 219 0 0,0 0 47 0 0,0 0 17 0 0,0 0 47 0 0,0 0 40 0 0,0 0 34 0 0,0 0-75 0 0,1-2-170 0 0,-1 2 245 0 0,1 1-46 0 0,-1-1-123 0 0,1 0 119 0 0,-1 1-34 0 0,1-1-221 0 0,0 1-58 0 0,0-1-51 0 0,0 1-44 0 0,1 0-172 0 0,0-1-45 0 0,0 1-208 0 0,1 0-567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46.3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8720 0 0,'0'0'197'0'0,"0"0"24"0"0,0 0 19 0 0,0 0-78 0 0,0 0-24 0 0,0 0 41 0 0,0 0 141 0 0,3 2 265 0 0,0 1-486 0 0,2 1 86 0 0,3 4 222 0 0,6 6 377 0 0,-9-8-478 0 0,0 0-52 0 0,-2-1-91 0 0,2 5 161 0 0,0 1 17 0 0,3 0-68 0 0,6 4 66 0 0,-1 1-62 0 0,-2-1-58 0 0,-1 0-48 0 0,-2-5-17 0 0,-1-2-40 0 0,0 0-16 0 0,3 0 7 0 0,0 1 2 0 0,-2-2-5 0 0,-1 1 17 0 0,0 3 42 0 0,0 0-25 0 0,6 10 135 0 0,2-8-23 0 0,-10-9-166 0 0,1 0 0 0 0,-1 0 0 0 0,0 1 0 0 0,0-1 0 0 0,-1 1 0 0 0,1 0 0 0 0,-1 1 0 0 0,2 3-82 0 0,8 9 277 0 0,0-5-103 0 0,3 6 9 0 0,-5-1-53 0 0,-8-12-80 0 0,0-1 1 0 0,0 1-1 0 0,0-1 0 0 0,1 1 0 0 0,0-1-50 0 0,-3-3 13 0 0,10 10 57 0 0,-3-3 23 0 0,-1 1-1 0 0,0-1 0 0 0,2 5-92 0 0,-1 4 89 0 0,-4-2 7 0 0,-4-12-74 0 0,0 0-1 0 0,1 0 1 0 0,-1 0 0 0 0,1 0 0 0 0,0-1-1 0 0,0 1 1 0 0,0 0 0 0 0,0-1 0 0 0,3 3-22 0 0,5 5 70 0 0,-8-9-52 0 0,0 1 0 0 0,0 0 0 0 0,0-1 0 0 0,0 1 0 0 0,0 0 1 0 0,1 3-19 0 0,6 10 93 0 0,1-4 22 0 0,1-1 34 0 0,-8-8 31 0 0,-3-3 4 0 0,0 0-86 0 0,0 0-70 0 0,0 0-50 0 0,0 0-78 0 0,0 0-130 0 0,0 0-24 0 0,0-2 79 0 0,1 0 66 0 0,-1 0 41 0 0,-1 0 36 0 0,0-1 1 0 0,1 1-37 0 0,0 1-42 0 0,1-1-65 0 0,-4-1-81 0 0,-1-1 164 0 0,2 0-7 0 0,0 1-22 0 0,0 0-49 0 0,1 0-16 0 0,0 0-48 0 0,0 0-54 0 0,1-1-60 0 0,0 2-1080 0 0,0-1-63 0 0,0-10-11 0 0</inkml:trace>
  <inkml:trace contextRef="#ctx0" brushRef="#br0" timeOffset="351.8">464 1 6656 0 0,'0'0'197'0'0,"0"0"-55"0"0,0 0-5 0 0,0 0 50 0 0,0 0 162 0 0,-3 2 297 0 0,0 1-461 0 0,-1 1 146 0 0,-7 8 576 0 0,7-8-661 0 0,3-2-154 0 0,-1 0-36 0 0,1-1-41 0 0,0 1-48 0 0,-3 8 326 0 0,0-1-48 0 0,-6 4 64 0 0,-5 2 50 0 0,2 0-90 0 0,-3 4-37 0 0,-4 9 4 0 0,6-10-34 0 0,-4-2-20 0 0,8-7-55 0 0,2-2-3 0 0,2 1 17 0 0,-2 3 44 0 0,-8 12 144 0 0,-2 0-47 0 0,7-8-109 0 0,-11 15 150 0 0,12-22-208 0 0,-6 7 62 0 0,-5 25 111 0 0,1-12-67 0 0,14-19-103 0 0,-1-1 0 0 0,2 1-1 0 0,-3 4-117 0 0,-7 13 234 0 0,-10 9 62 0 0,1-3-8 0 0,16-16-174 0 0,0 3-11 0 0,7-14-76 0 0,-1 0-1 0 0,0-1 0 0 0,0 1 1 0 0,0 0-1 0 0,-1-1 0 0 0,-1 2-26 0 0,-7 19 92 0 0,9-20-77 0 0,0 0 0 0 0,0-1 0 0 0,0 0 1 0 0,0 1-1 0 0,-1-1 0 0 0,-2 3-15 0 0,3-2 59 0 0,2 1-52 0 0,0-1-48 0 0,0-3-63 0 0,0-1-52 0 0,0-1-234 0 0,0 0 290 0 0,0 0 4 0 0,0 0-17 0 0,0 0-41 0 0,0 0-13 0 0,0 0-40 0 0,0 0-48 0 0,0 0-52 0 0,0 0-57 0 0,0 0-52 0 0,0 0-48 0 0,0 0-41 0 0,0 0-146 0 0,0 0-41 0 0,0 0-178 0 0,0 0-478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45.3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 98 8696 0 0,'0'0'197'0'0,"-3"0"24"0"0,1 0-170 0 0,-1 0 4 0 0,1 0 2 0 0,-2 0 47 0 0,-1 0 73 0 0,-3 1-107 0 0,3 0-12 0 0,-1 4 83 0 0,-1 1 161 0 0,7-6-302 0 0,-3 3 569 0 0,3-3 21 0 0,0 0-18 0 0,0 0-84 0 0,0 0-38 0 0,0 0-8 0 0,0 0-18 0 0,4 0-140 0 0,0 0-85 0 0,1 0-40 0 0,8-1 52 0 0,-7-1-64 0 0,12-6 147 0 0,-15 7-250 0 0,1 0 1 0 0,-1 0-1 0 0,0 0 0 0 0,1 1 1 0 0,-1-1-1 0 0,1 1 1 0 0,2 0-45 0 0,0 0 73 0 0,1-1 1 0 0,-1 0-1 0 0,0 0 1 0 0,1 0-1 0 0,3-2-73 0 0,14-4 180 0 0,19 2 88 0 0,-6-5-18 0 0,11 4-9 0 0,37-7 114 0 0,-31 4-164 0 0,-22 5-123 0 0,18 1 52 0 0,-38 3-63 0 0,1 0 0 0 0,10-3-57 0 0,2-1 56 0 0,-9 1-33 0 0,0 0 0 0 0,1 1-1 0 0,2 1-22 0 0,17 1 45 0 0,8 0-19 0 0,-37 0-10 0 0,0-1-1 0 0,0 0 1 0 0,0 0-1 0 0,-1 0 1 0 0,1-1 0 0 0,0 0-1 0 0,2-1-15 0 0,-2 1 16 0 0,-3 1-3 0 0,-1 0 0 0 0,1 0 0 0 0,-1 0 0 0 0,1 1 0 0 0,0 0 0 0 0,-1-1 0 0 0,1 2 0 0 0,0-1 0 0 0,1 0-13 0 0,5 1 27 0 0,-5-1 42 0 0,-1 0-35 0 0,2 0-26 0 0,3 0-43 0 0,8-1-53 0 0,-12 1 94 0 0,1 0 37 0 0,-2 0 29 0 0,0 0 41 0 0,-1 1 45 0 0,1-1 54 0 0,-4 3-20 0 0,0-2-201 0 0,0 1 43 0 0,0 4 129 0 0,0 7 273 0 0,0-9-316 0 0,0-1 168 0 0,0 0-28 0 0,0 7-117 0 0,0-7-51 0 0,0 0-11 0 0,-4 9-18 0 0,-6 2-32 0 0,6-7 33 0 0,5 2-59 0 0,0-6 6 0 0,-1 47 108 0 0,0-14-67 0 0,0 3-21 0 0,0-36-31 0 0,0 1 0 0 0,0-1 0 0 0,0 0 0 0 0,1 0 0 0 0,0 1 0 0 0,0-1 0 0 0,0 0 0 0 0,0 0 0 0 0,1 3 0 0 0,4 10 0 0 0,-5 4 0 0 0,-1-17 0 0 0,0 0 0 0 0,0 1 0 0 0,1-1 0 0 0,-1 1 0 0 0,0-1 0 0 0,1 0 0 0 0,0 1 0 0 0,0-1 0 0 0,1 2-1 0 0,6 21 19 0 0,-5 4 43 0 0,-2-23-48 0 0,-1-1-1 0 0,1 1 1 0 0,0-1 0 0 0,1 0 0 0 0,1 5-13 0 0,3 13 18 0 0,-1 21 46 0 0,0-20-49 0 0,-2-10 10 0 0,-1 1 0 0 0,0 0 0 0 0,-1 8-25 0 0,0-12 10 0 0,0 0 1 0 0,0 0 0 0 0,2 3-11 0 0,8 34 73 0 0,2 8 44 0 0,-11-44-88 0 0,-1 2 30 0 0,2-1 0 0 0,0 1 0 0 0,1-1-1 0 0,1 3-58 0 0,8 39 144 0 0,-10-36-75 0 0,2 0 1 0 0,0 0-1 0 0,1 0-69 0 0,15 23 132 0 0,-15-34-92 0 0,-2 1 1 0 0,1-1 0 0 0,-1 1 0 0 0,2 7-41 0 0,-1 13 81 0 0,6-9-1 0 0,-6 8 3 0 0,6 3 10 0 0,-6-3 3 0 0,5-7 0 0 0,-4 7-5 0 0,-1-14-55 0 0,-3-12-25 0 0,-1 0 0 0 0,0 1 0 0 0,0-1-1 0 0,0 0 1 0 0,0 0 0 0 0,-1 0 0 0 0,1 1 0 0 0,-1-1-1 0 0,0 4-10 0 0,1-2 20 0 0,-1 1-1 0 0,1 0 0 0 0,1-1 1 0 0,-1 1-1 0 0,2 3-19 0 0,-1-4 17 0 0,0 1 0 0 0,-1-1 0 0 0,0 1 0 0 0,0 0 0 0 0,0 3-17 0 0,-1 1 10 0 0,0-8-2 0 0,-1 0 1 0 0,1 0-1 0 0,0 1 0 0 0,0-1 0 0 0,1 0 1 0 0,-1 0-1 0 0,0 0 0 0 0,1 0 0 0 0,-1 0 1 0 0,1-1-1 0 0,0 2-8 0 0,4 5 37 0 0,1 1-16 0 0,-4 19 54 0 0,-5-23-21 0 0,-7 6-30 0 0,7-8 42 0 0,3-3 12 0 0,0 0-12 0 0,0 0-2 0 0,0 2 0 0 0,0-1-59 0 0,0 0 0 0 0,0-1-1 0 0,0 1 1 0 0,0 0-1 0 0,0-1 1 0 0,0 1 0 0 0,0 0-1 0 0,0 0 1 0 0,-1-1 0 0 0,1 1-1 0 0,0-1 1 0 0,0 1-1 0 0,-1 0 1 0 0,1-1 0 0 0,-1 1-5 0 0,1-1 6 0 0,-1 1 1 0 0,0-1-1 0 0,0 0 1 0 0,1 1-1 0 0,-1-1 0 0 0,0 0 1 0 0,0 0-1 0 0,0 1 1 0 0,0-1-1 0 0,0 0 1 0 0,1 0-1 0 0,-1 0 1 0 0,0 0-1 0 0,-1 0-6 0 0,-14 0 91 0 0,0 0-22 0 0,-49 0 48 0 0,18 0-106 0 0,45 0-11 0 0,-1 0 0 0 0,1 0 0 0 0,0 0 0 0 0,-1 0 0 0 0,1 1 0 0 0,-1-1 0 0 0,1 1 0 0 0,0 0 0 0 0,-1 0 0 0 0,1 0 0 0 0,0 0 0 0 0,-1 0 0 0 0,1 1 4 0 0,-1-1 1 0 0,1 0-1 0 0,-1 0 1 0 0,1 0-1 0 0,-1 0 1 0 0,0-1-1 0 0,0 1 1 0 0,1-1-1 0 0,-1 0 1 0 0,0 1-1 0 0,0-1 1 0 0,0 0-5 0 0,-22-1 1 0 0,10 0 25 0 0,0 1-1 0 0,0 0 1 0 0,0 1 0 0 0,-9 2-26 0 0,7 2 27 0 0,10-3-20 0 0,1 0-1 0 0,-1-1 1 0 0,0 1-1 0 0,1-1 1 0 0,-1-1-1 0 0,0 1-6 0 0,-4-1-3 0 0,1 1 0 0 0,-1 1 0 0 0,1-1 0 0 0,-1 2 0 0 0,0 0 3 0 0,-24 5-58 0 0,17-3 43 0 0,8-3 15 0 0,0 0 0 0 0,0 0 0 0 0,0-1 0 0 0,0 0 0 0 0,-2-1 0 0 0,-7 2 0 0 0,0 0 0 0 0,0 1 0 0 0,0 0 0 0 0,-3 3 0 0 0,2-1 0 0 0,0-1 0 0 0,0-1 0 0 0,-1 0 0 0 0,-5-2 0 0 0,18 0 0 0 0,0 0 0 0 0,1 0 0 0 0,-1 0 0 0 0,0 1 0 0 0,-1 0 0 0 0,2 1 0 0 0,-1-2 0 0 0,0 1 0 0 0,0-1 0 0 0,1 0 0 0 0,-3-1 0 0 0,-53 0-16 0 0,62 0 12 0 0,0 0-1 0 0,0 0 1 0 0,1 0-1 0 0,-1 0 1 0 0,0 1-1 0 0,0-1 1 0 0,1 0-1 0 0,-1 0 1 0 0,0 0-1 0 0,0 1 1 0 0,1-1-1 0 0,-1 0 0 0 0,0 1 1 0 0,1-1-1 0 0,-1 0 1 0 0,0 1-1 0 0,1-1 1 0 0,-1 1-1 0 0,1-1 1 0 0,-1 1-1 0 0,1-1 1 0 0,-1 1-1 0 0,1 0 1 0 0,-1-1-1 0 0,1 1 5 0 0,0 0-5 0 0,-1-1 0 0 0,1 1-1 0 0,0-1 1 0 0,-1 1 0 0 0,1-1 0 0 0,-1 0 0 0 0,1 1-1 0 0,0-1 1 0 0,-1 1 0 0 0,1-1 0 0 0,-1 0-1 0 0,1 1 1 0 0,-1-1 0 0 0,1 0 0 0 0,-1 0-1 0 0,0 1 1 0 0,1-1 0 0 0,-1 0 0 0 0,1 0 0 0 0,-1 0-1 0 0,1 0 1 0 0,-1 0 0 0 0,0 0 0 0 0,0 0 5 0 0,-1 0-223 0 0,2 0-53 0 0,0 0-11 0 0,0-6-19 0 0,1 0-104 0 0,2 1-121 0 0,-2 2 216 0 0,1 1-37 0 0,0-1-38 0 0,-1 1-40 0 0,2 0-43 0 0,-1 0-43 0 0,0-1-48 0 0,0 1-47 0 0,1 0-52 0 0,-1 0-51 0 0,0 0 46 0 0,0 0-43 0 0,0 0-44 0 0,0 0-46 0 0,3-3-1325 0 0,1-1-69 0 0,-1 1 455 0 0</inkml:trace>
  <inkml:trace contextRef="#ctx0" brushRef="#br0" timeOffset="454.63">911 849 7688 0 0,'0'0'166'0'0,"0"0"29"0"0,0 0 14 0 0,0-1-59 0 0,-2-1 2 0 0,-2-2 68 0 0,-3-3 200 0 0,5 5 368 0 0,-1 2 32 0 0,-2 0-343 0 0,-13 0 622 0 0,10 0-686 0 0,4 0-226 0 0,1-1-41 0 0,0 0-50 0 0,1 0-58 0 0,-2-6 290 0 0,0 3-58 0 0,-6 2-78 0 0,-25 2 300 0 0,12 0-136 0 0,4 0-29 0 0,0 0 36 0 0,7 1-161 0 0,0 6-5 0 0,-1-1-38 0 0,2-4-23 0 0,-3-2 46 0 0,-1 0-50 0 0,1 0-41 0 0,-1 0-34 0 0,-11 0-17 0 0,-34 0-29 0 0,59 0-11 0 0,1 0 0 0 0,-1 0 0 0 0,0 0 0 0 0,1 0 0 0 0,-1 0-1 0 0,0 0 1 0 0,1 0 0 0 0,-1 0 0 0 0,0 0 0 0 0,1 0 0 0 0,-1 1-1 0 0,0-1 1 0 0,1 0 0 0 0,-1 1 0 0 0,0-1 0 0 0,1 0 0 0 0,-1 1-1 0 0,1-1 1 0 0,-1 1 0 0 0,1-1 0 0 0,-1 1 0 0 0,1-1 0 0 0,-1 1-1 0 0,1-1 1 0 0,0 1 0 0 0,-1 0 0 0 0,-4 4-44 0 0,-6-2-72 0 0,10-3-76 0 0,1 0 59 0 0,-1 0 51 0 0,1 0 47 0 0,-1 0 61 0 0,0 0 80 0 0,-2 0 424 0 0,3 0-450 0 0,-1 0-36 0 0,1 0-46 0 0,-1 0-59 0 0,1 0-71 0 0,-1 0-81 0 0,0 0-55 0 0,1 0-82 0 0,-1 0-90 0 0,0 0-97 0 0,1 0-107 0 0,-1 0-113 0 0,0 0-122 0 0,1 0 392 0 0,-1 0-34 0 0,1 0-1440 0 0,0 0-1110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50.7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1 5840 0 0,'0'0'132'0'0,"0"0"17"0"0,0 0 11 0 0,0 0-44 0 0,0 2 9 0 0,0 3 64 0 0,0 1 178 0 0,0-6-354 0 0,0 0-1 0 0,0 0 0 0 0,0 0 0 0 0,0 0 0 0 0,0 1 0 0 0,0-1 1 0 0,0 0-1 0 0,0 0 0 0 0,0 0 0 0 0,0 0 0 0 0,0 0 0 0 0,0 0 1 0 0,0 0-1 0 0,0 0 0 0 0,0 0 0 0 0,0 0 0 0 0,0 1 0 0 0,0-1 1 0 0,0 0-1 0 0,0 0 0 0 0,0 0 0 0 0,0 0 0 0 0,0 0 0 0 0,0 0 1 0 0,0 0-1 0 0,0 0 0 0 0,0 0 0 0 0,0 0 0 0 0,0 0 0 0 0,0 0 1 0 0,0 1-1 0 0,0-1 0 0 0,1 0 0 0 0,-1 0 0 0 0,0 0 0 0 0,0 0 0 0 0,0 0 1 0 0,0 0-1 0 0,0 0 0 0 0,0 0 0 0 0,0 0 0 0 0,0 0 0 0 0,0 0 1 0 0,0 0-1 0 0,1 0 0 0 0,-1 0 0 0 0,0 0 0 0 0,0 0 0 0 0,0 0 1 0 0,0 0-1 0 0,0 0 0 0 0,0 0 0 0 0,0 0 0 0 0,0 0 0 0 0,0 0 1 0 0,0 0-1 0 0,1 0-12 0 0,6 1 442 0 0,1 2-64 0 0,-2 2-56 0 0,-1-1-46 0 0,-2 1 279 0 0,-2 2-312 0 0,1-1-34 0 0,2 0 8 0 0,4 3 62 0 0,6 9 214 0 0,-9-5-82 0 0,-1-11-266 0 0,3 4 95 0 0,-3 6-27 0 0,0 3 29 0 0,7 1 54 0 0,1-3-7 0 0,10 18 152 0 0,-16-20-289 0 0,2 0 49 0 0,13 26 227 0 0,0 6-53 0 0,-2 1-61 0 0,-3-4-64 0 0,-13-34-213 0 0,5 20 125 0 0,0 7 24 0 0,-1 0-5 0 0,2-7-26 0 0,-6-17-80 0 0,0 0 1 0 0,-1 0 0 0 0,2 8-76 0 0,-1 29 270 0 0,-1-15-36 0 0,5 7 14 0 0,-5-26-159 0 0,0 1-1 0 0,0-1 0 0 0,-1 0 1 0 0,-1 1-89 0 0,1 19 188 0 0,-1 36 266 0 0,-3-43-302 0 0,-8 9 111 0 0,5-5-45 0 0,0 6-3 0 0,1-7-44 0 0,1-5-6 0 0,-6 8 19 0 0,-5 2 63 0 0,-3 9 154 0 0,14-31-247 0 0,0-2-44 0 0,0-2-22 0 0,-2 1-11 0 0,-5 8 49 0 0,0 16 53 0 0,4-20-78 0 0,0-1 0 0 0,-9 11-101 0 0,-9 12 206 0 0,20-27-111 0 0,1 0 1 0 0,0 1-1 0 0,-2 5-95 0 0,1 2 100 0 0,-1 1 12 0 0,0-4-10 0 0,-2-2 17 0 0,-2 1 44 0 0,9-10-151 0 0,-3 3 29 0 0,0 0 0 0 0,1 0-1 0 0,-1 0 1 0 0,1 1-1 0 0,0-1 1 0 0,1 1-1 0 0,-1-1 1 0 0,1 1 0 0 0,-1 1-41 0 0,-13 14 30 0 0,-17 12 119 0 0,24-23-75 0 0,3-7-1 0 0,6-2-69 0 0,-1 0 0 0 0,0 0 0 0 0,1 0 0 0 0,-1 0 0 0 0,0 1 0 0 0,0-1 0 0 0,1 0 0 0 0,-1 0 0 0 0,0 0 0 0 0,1 0 0 0 0,-1 1 0 0 0,0-1 0 0 0,1 0 0 0 0,-1 1 0 0 0,1-1-4 0 0,-2 2-27 0 0,1 1 101 0 0,1-1-75 0 0,0 0-65 0 0,0 0-96 0 0,0 0-30 0 0,-3-2 42 0 0,-7 0-2 0 0,7 0-10 0 0,3 0-45 0 0,0 0-17 0 0,0 0-7 0 0,-3 0-39 0 0,-1 0 114 0 0,-2 0-122 0 0,3 0-226 0 0,3 0 381 0 0,0 0 5 0 0,0 0-21 0 0,0 0-52 0 0,0 0-15 0 0,0 0-52 0 0,0 0-58 0 0,0 0-66 0 0,0 0-71 0 0,0 0-66 0 0,0 0-58 0 0,0 0-52 0 0,0 0-183 0 0,0 0-51 0 0,0 0-221 0 0,0 0-597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49.4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192 1 8720 0 0,'0'0'197'0'0,"0"0"24"0"0,0 0 19 0 0,0 2-29 0 0,-1 4-169 0 0,-1-2 53 0 0,-2-1 72 0 0,-2-2 92 0 0,0 1 295 0 0,1 5-279 0 0,-2 5 219 0 0,2-2-159 0 0,1-3-153 0 0,0-2-71 0 0,0 0-48 0 0,1-2 20 0 0,0 1 0 0 0,0 0 1 0 0,0 0-1 0 0,1 0 0 0 0,-1 0 0 0 0,0 2-83 0 0,-9 15 292 0 0,5-9-184 0 0,1 3 84 0 0,2-7-1 0 0,0 1 1 0 0,0 0 0 0 0,-3 2-192 0 0,6-9 24 0 0,-1 1 16 0 0,0 0 0 0 0,0 0 0 0 0,1 0 0 0 0,-1 0 0 0 0,1 0 0 0 0,-1 2-40 0 0,0 5 111 0 0,1 3 40 0 0,1-7-102 0 0,-1 0 0 0 0,1 0 0 0 0,-1-1 0 0 0,-1 1 0 0 0,1 0 0 0 0,-1 0 0 0 0,0-1 1 0 0,0 1-1 0 0,-3 3-49 0 0,2-2 59 0 0,0 0 1 0 0,1 1-1 0 0,0-1 1 0 0,0 0 0 0 0,1 1-1 0 0,-1 5-59 0 0,-1 7 125 0 0,-8 18 153 0 0,6 7 2 0 0,0-21-141 0 0,-1 11 28 0 0,3 2-45 0 0,3 200 473 0 0,1-231-572 0 0,-1 0-1 0 0,1 0 0 0 0,0 0 0 0 0,0 1 0 0 0,1-1 0 0 0,0-1 0 0 0,0 1 0 0 0,0 0 0 0 0,2 3-22 0 0,10 26 25 0 0,-14-32-26 0 0,3 9 11 0 0,0-1-1 0 0,0 1 0 0 0,1-1 1 0 0,0 0-1 0 0,1 0 0 0 0,1 0 0 0 0,0 0-9 0 0,2-1 8 0 0,0 0 0 0 0,0-1-1 0 0,1 0 1 0 0,6 5-8 0 0,-2-2 23 0 0,-2-1-19 0 0,1-1 1 0 0,0 0 0 0 0,0-1-1 0 0,3 0-4 0 0,-13-7 3 0 0,2 0 4 0 0,-1 0-1 0 0,1 0 0 0 0,0 0 1 0 0,0 0-1 0 0,0-1 1 0 0,0 1-1 0 0,0-1 1 0 0,0 0-7 0 0,9 3-9 0 0,9 6-51 0 0,7-4-39 0 0,-26-6-10 0 0,0 2 67 0 0,7 1 61 0 0,-8-2-41 0 0,1 0-37 0 0,-1 0-51 0 0,1 0-64 0 0,-1 0 15 0 0,-1-1-39 0 0,1 1-43 0 0,0-1-47 0 0,0 1 9 0 0,-1-1-37 0 0,1 0-41 0 0,0 0-43 0 0,0 1-44 0 0,0-1-47 0 0,0 0-50 0 0,0 0-52 0 0,4 0-1466 0 0,4 0-1172 0 0</inkml:trace>
  <inkml:trace contextRef="#ctx0" brushRef="#br0" timeOffset="368.95">527 448 10248 0 0,'3'0'54'0'0,"2"0"-13"0"0,-2 0 18 0 0,-1 0 62 0 0,1 0 94 0 0,-3-3 65 0 0,1 3-181 0 0,-1-6-112 0 0,0 4 41 0 0,0 1 38 0 0,0 0 36 0 0,0 0 49 0 0,0 0 58 0 0,-1 0 68 0 0,3 2-81 0 0,-1-1-60 0 0,1 1-17 0 0,1-1-69 0 0,1 0-5 0 0,-2 1 48 0 0,3 9 301 0 0,6-3 7 0 0,-10-7-372 0 0,0 1-1 0 0,1-1 0 0 0,-1 1 0 0 0,0-1 1 0 0,0 1-1 0 0,0-1 0 0 0,-1 1 1 0 0,1 0-1 0 0,0-1 0 0 0,0 1 0 0 0,0 0 1 0 0,0 0-1 0 0,-1 0 0 0 0,1 0 0 0 0,0 0 1 0 0,0 0-29 0 0,3 9 285 0 0,1-1-67 0 0,4 4 19 0 0,1 0-30 0 0,-6 1-41 0 0,4 4 33 0 0,13 3 78 0 0,-20-19-254 0 0,0 0 0 0 0,0 0 0 0 0,-1 0 0 0 0,1 0-1 0 0,0 0 1 0 0,-1 0 0 0 0,0 0 0 0 0,1 2-23 0 0,1 6 84 0 0,2 3 58 0 0,1 0 1 0 0,1-1-1 0 0,0 1 1 0 0,4 5-143 0 0,4 9 208 0 0,8 10 475 0 0,19 26-683 0 0,-24-38 154 0 0,15 12 166 0 0,-16-14-180 0 0,-1-4 256 0 0,18 16-396 0 0,-25-27 58 0 0,-5-5-45 0 0,0 0 0 0 0,1 0 0 0 0,-1 1-1 0 0,0-1 1 0 0,-1 1 0 0 0,1 0-13 0 0,0 1 17 0 0,-3-4-14 0 0,0-1 0 0 0,0 1 0 0 0,1 0 0 0 0,-1-1 0 0 0,0 1 0 0 0,1 0 0 0 0,-1-1 0 0 0,0 1 0 0 0,1-1-1 0 0,-1 1 1 0 0,1-1 0 0 0,-1 1 0 0 0,1-1 0 0 0,-1 1 0 0 0,1-1 0 0 0,0 0 0 0 0,-1 1 0 0 0,1-1 0 0 0,-1 0 0 0 0,1 1-1 0 0,0-1 1 0 0,0 0-3 0 0,4 3 6 0 0,-4-3-3 0 0,0 1 1 0 0,0 0-1 0 0,0 0 1 0 0,0 0-1 0 0,0 0 1 0 0,0 0-1 0 0,0 0 1 0 0,0 0-1 0 0,0 0 1 0 0,0 0-1 0 0,-1 0 1 0 0,1 0-1 0 0,0 0 0 0 0,-1 0 1 0 0,1 1-1 0 0,-1-1 1 0 0,1 0-1 0 0,-1 1 1 0 0,0-1-1 0 0,0 0 1 0 0,1 1-1 0 0,-1-1 1 0 0,0 0-4 0 0,0 2 66 0 0,0-3-32 0 0,0 0-56 0 0,0 0-56 0 0,0 0-109 0 0,0 0-169 0 0,0 0 191 0 0,0 0-46 0 0,0 0-78 0 0,0 0 95 0 0,0 0-40 0 0,0 0-42 0 0,0 0-40 0 0,0 0-37 0 0,0 0-33 0 0,0 0-247 0 0,0 0-56 0 0,0 0-805 0 0,0 0-632 0 0,0 0-1202 0 0</inkml:trace>
  <inkml:trace contextRef="#ctx0" brushRef="#br0" timeOffset="669.29">1103 448 7568 0 0,'0'0'166'0'0,"0"0"29"0"0,0 0 14 0 0,-3 0-25 0 0,0 0-179 0 0,0 0 0 0 0,0 0 0 0 0,0 0 0 0 0,1 1-1 0 0,-1-1 1 0 0,0 1 0 0 0,-2 0-5 0 0,4-1 2 0 0,1 0 0 0 0,0 1 0 0 0,-1-1 0 0 0,1 0 0 0 0,-1 0 0 0 0,1 1 0 0 0,0-1 0 0 0,-1 0 0 0 0,1 1-1 0 0,0-1 1 0 0,-1 0 0 0 0,1 1 0 0 0,0-1 0 0 0,0 0 0 0 0,-1 1 0 0 0,1-1 0 0 0,0 1 0 0 0,0-1 0 0 0,0 1-2 0 0,-4 3 111 0 0,0-3-9 0 0,-2 0 41 0 0,5-1-126 0 0,1 0 1 0 0,-1 0-1 0 0,1-1 1 0 0,-1 1-1 0 0,1 0 0 0 0,-1 0 1 0 0,1 0-1 0 0,-1 0 0 0 0,1 1 1 0 0,-1-1-1 0 0,1 0 0 0 0,-1 0 1 0 0,1 0-1 0 0,-1 0 0 0 0,1 0 1 0 0,-1 1-1 0 0,1-1 1 0 0,-1 0-1 0 0,1 0 0 0 0,-1 1 1 0 0,1-1-1 0 0,0 0 0 0 0,-1 1 1 0 0,1-1-1 0 0,0 0 0 0 0,-1 1 1 0 0,1-1-1 0 0,0 0 0 0 0,-1 1 1 0 0,1-1-1 0 0,0 1 1 0 0,-1 0-18 0 0,-3 5 272 0 0,-7 1 132 0 0,10-7-375 0 0,0 1-1 0 0,-1-1 1 0 0,1 0 0 0 0,0 1-1 0 0,0 0 1 0 0,0-1 0 0 0,0 1-1 0 0,1 0 1 0 0,-1-1 0 0 0,0 1-1 0 0,0 0 1 0 0,0 0 0 0 0,1 0-1 0 0,-1 0 1 0 0,0 0 0 0 0,0 0-29 0 0,-2 6 186 0 0,1-1-39 0 0,-2 4 62 0 0,-5 12 129 0 0,-2-8-51 0 0,0-3-85 0 0,1 1-99 0 0,-14 20 26 0 0,-1 3-26 0 0,10-8 7 0 0,2-1 94 0 0,0-1 35 0 0,-25 51 510 0 0,35-69-650 0 0,0 0 0 0 0,1 0 0 0 0,-3 8-99 0 0,-3 12 256 0 0,-3-7-23 0 0,-5 9 9 0 0,0 0-38 0 0,5-10-91 0 0,-12 22 225 0 0,16-26-266 0 0,3-7-57 0 0,1 5-5 0 0,0-7 33 0 0,-7 4-50 0 0,7-7-75 0 0,3-3 19 0 0,0 0-68 0 0,0 0-81 0 0,0 0 61 0 0,0 0-35 0 0,0 0-39 0 0,0 0-36 0 0,0 0-358 0 0,0 0 83 0 0,0 0-50 0 0,0 0-694 0 0,0 0-548 0 0,0 0-1042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48.6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33 5840 0 0,'0'0'132'0'0,"0"0"17"0"0,-3 0 11 0 0,2 0-151 0 0,1 0 1 0 0,-1 0-1 0 0,0 0 0 0 0,0 0 0 0 0,1 0 1 0 0,-1 0-1 0 0,0-1 0 0 0,1 1 0 0 0,-1 0 1 0 0,0 0-1 0 0,1 0 0 0 0,-1-1 0 0 0,1 1 1 0 0,-1 0-1 0 0,0-1-9 0 0,-1-6 50 0 0,2 1 37 0 0,0 0 91 0 0,0-1 207 0 0,0 4 353 0 0,0 3 29 0 0,0 0-34 0 0,0 0-490 0 0,0 0 76 0 0,0 0 166 0 0,0 0-18 0 0,0 0-22 0 0,0 0-77 0 0,0 0-31 0 0,0 0-7 0 0,0 0-9 0 0,0 0-29 0 0,0 3-17 0 0,0 1-172 0 0,-1-2-54 0 0,1 0 0 0 0,0 1-1 0 0,0-1 1 0 0,0 1-1 0 0,1-1 1 0 0,-1 0 0 0 0,0 1-1 0 0,1-1 1 0 0,0 2-49 0 0,8 14 241 0 0,-8-15-203 0 0,0 0 0 0 0,0 0 0 0 0,-1 0 0 0 0,1 0 0 0 0,-1 1 0 0 0,0-1 0 0 0,1 2-38 0 0,0 12 205 0 0,5 1-37 0 0,0-2-49 0 0,1 17 104 0 0,2 14 6 0 0,-7 0-8 0 0,-2-36-145 0 0,1-1 1 0 0,-1 1-1 0 0,2 3-76 0 0,9 23 238 0 0,-6 8 2 0 0,-3-31-175 0 0,6 35 159 0 0,-4-3-46 0 0,-3-8-49 0 0,7 10 11 0 0,-4-22-70 0 0,1 25 83 0 0,6-1 2 0 0,-6 9 12 0 0,6-8 7 0 0,-6-6 2 0 0,0-22-69 0 0,1 6 0 0 0,-4-1-35 0 0,-2-13-28 0 0,-1 6 27 0 0,5-4 8 0 0,1-6-38 0 0,1 7 31 0 0,-4-2 31 0 0,-2-14-89 0 0,1 0-1 0 0,-1-1 1 0 0,0 1-1 0 0,0 0 1 0 0,1-1-1 0 0,-1 1 0 0 0,1-1 1 0 0,-1 1-1 0 0,1-1 1 0 0,0 1-1 0 0,-1-1 1 0 0,1 1-1 0 0,1 0-13 0 0,-1 0 14 0 0,0 0-1 0 0,0-1 1 0 0,0 1 0 0 0,0 0-1 0 0,-1 0 1 0 0,1-1 0 0 0,0 1-1 0 0,-1 0 1 0 0,1 0-1 0 0,-1 0 1 0 0,0 0 0 0 0,0 0-1 0 0,0 2-13 0 0,0 20 92 0 0,0-10 5 0 0,0 6 82 0 0,0-17-73 0 0,0-3 38 0 0,0 0 16 0 0,0 0 6 0 0,0 0-77 0 0,0 0-68 0 0,0 0-50 0 0,0 0-80 0 0,0 0-136 0 0,0 0-19 0 0,0 0 92 0 0,-2 0 28 0 0,-2 0 9 0 0,1-1-39 0 0,-3-1-265 0 0,1-1-29 0 0,-4-7-692 0 0,8 9 876 0 0,1-1-37 0 0,-1-1-420 0 0,1 1 110 0 0,0 0-50 0 0,-1-1-793 0 0,1 3 1474 0 0,0-2-2090 0 0,0 1-1178 0 0</inkml:trace>
  <inkml:trace contextRef="#ctx0" brushRef="#br0" timeOffset="384.44">1 145 6880 0 0,'0'0'157'0'0,"0"0"23"0"0,2-3 11 0 0,12-8-31 0 0,-13 11-157 0 0,0-1 0 0 0,1 1 0 0 0,-1 0 1 0 0,1-1-1 0 0,-1 1 0 0 0,1 0 0 0 0,-1 0 0 0 0,1 0 1 0 0,-1 0-1 0 0,1 0-3 0 0,11-3 35 0 0,-2-2 74 0 0,-1-1 80 0 0,4 4 83 0 0,-7 2 26 0 0,-5 0-192 0 0,0 0 0 0 0,0 0-1 0 0,0 0 1 0 0,1 0 0 0 0,-1 0-1 0 0,0 0 1 0 0,0-1-1 0 0,0 1 1 0 0,0-1 0 0 0,2 0-106 0 0,2-4 299 0 0,6-1 102 0 0,-12 5-383 0 0,1 1 1 0 0,0 0 0 0 0,-1 0 0 0 0,1 0-1 0 0,0 0 1 0 0,0-1 0 0 0,-1 1 0 0 0,1 0-1 0 0,0 0 1 0 0,-1 1 0 0 0,1-1 0 0 0,0 0-1 0 0,0 0 1 0 0,-1 0 0 0 0,1 0 0 0 0,0 1-1 0 0,-1-1 1 0 0,1 0-19 0 0,8 5 147 0 0,3 2 90 0 0,-1-5-44 0 0,-1-2-55 0 0,0 0-23 0 0,-1 0-39 0 0,-7 0-61 0 0,1 1 0 0 0,-1-1 0 0 0,1 1 0 0 0,-1-1 0 0 0,0 1 0 0 0,1 0 0 0 0,-1 0 0 0 0,0 0 0 0 0,1 0-15 0 0,11 8 88 0 0,47 31 64 0 0,-28-19-88 0 0,-5-2-38 0 0,-25-17-23 0 0,0 0 0 0 0,0 1 0 0 0,0-1 0 0 0,-1 1 1 0 0,1 0-1 0 0,-1 0 0 0 0,0 0 0 0 0,0 0 0 0 0,0 0 1 0 0,0 0-1 0 0,0 1-3 0 0,4 7 18 0 0,8 11-7 0 0,4 4 1 0 0,-2-8 36 0 0,-14-16-45 0 0,-1 0 1 0 0,1 0 0 0 0,-1 0 0 0 0,0-1 0 0 0,1 1 0 0 0,-1 0-1 0 0,0 1 1 0 0,0-1 0 0 0,0 0 0 0 0,-1 0 0 0 0,1 0 0 0 0,0 1-1 0 0,-1 0-3 0 0,1 31 86 0 0,-1-18-13 0 0,0-14-61 0 0,0 0 0 0 0,0-1 1 0 0,-1 1-1 0 0,1-1 0 0 0,0 1 1 0 0,-1-1-1 0 0,1 1 0 0 0,-1-1 1 0 0,0 1-1 0 0,1-1 0 0 0,-1 1 1 0 0,0-1-1 0 0,0 1-12 0 0,-5 11 84 0 0,2 0-22 0 0,-1 6 44 0 0,-5-6 0 0 0,0-2 182 0 0,1 0 0 0 0,-8 11-288 0 0,5-5 182 0 0,0-2 12 0 0,0-3-59 0 0,8-8-92 0 0,-1 1 0 0 0,1-1 1 0 0,0 1-1 0 0,-3 4-43 0 0,3-4 24 0 0,0 1-1 0 0,0-1 1 0 0,0 0-1 0 0,-1 0 1 0 0,0-1-1 0 0,0 1 1 0 0,0-1-1 0 0,-4 2-23 0 0,4-2 18 0 0,0 0-1 0 0,0 0 1 0 0,1 0-1 0 0,-3 4-17 0 0,5-5 11 0 0,-1 0-1 0 0,0 0 0 0 0,0-1 1 0 0,0 1-1 0 0,0-1 1 0 0,-1 1-1 0 0,0-1-10 0 0,-8 3 19 0 0,3-1 4 0 0,-18 22 14 0 0,11-13-53 0 0,10-10-12 0 0,-2 1-68 0 0,6 5-39 0 0,2-7 40 0 0,0-1-52 0 0,0-1-67 0 0,0 0-115 0 0,0 0 113 0 0,0 0-32 0 0,0 0-336 0 0,0 0 81 0 0,0 0-45 0 0,0 0-644 0 0,0 0-507 0 0,0 0-963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8T03:45:52.1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1246 655 8928 0 0,'0'0'264'0'0,"0"0"-8"0"0,1 0-191 0 0,1 0-37 0 0,5 0 1 0 0,-1-2 42 0 0,1-2 74 0 0,0-3 173 0 0,-5 5 32 0 0,0 1-92 0 0,0 1-79 0 0,0-1-61 0 0,0 1-38 0 0,2 1 16 0 0,-3-1-5 0 0,0 0 2 0 0,-1 0-82 0 0,0 1 0 0 0,0-1 1 0 0,0 0-1 0 0,0 0 0 0 0,0 0 0 0 0,0 0 0 0 0,0 0 0 0 0,0 0 1 0 0,0 0-1 0 0,1 0 0 0 0,-1 0 0 0 0,0 0 0 0 0,0 0 1 0 0,0 0-1 0 0,0 0 0 0 0,0 0 0 0 0,0 0 0 0 0,0 0 0 0 0,0 0 1 0 0,0 0-1 0 0,0-1 0 0 0,0 1 0 0 0,1 0 0 0 0,-1 0 1 0 0,0 0-1 0 0,0 0 0 0 0,0 0 0 0 0,0 0 0 0 0,0 0 0 0 0,0 0 1 0 0,0 0-1 0 0,0 0 0 0 0,0 0 0 0 0,0 0 0 0 0,0 0 1 0 0,0 0-1 0 0,0 0 0 0 0,0-1 0 0 0,0 1 0 0 0,0 0 0 0 0,0 0 1 0 0,0 0-1 0 0,0 0 0 0 0,0 0 0 0 0,1 0 0 0 0,-1 0 1 0 0,0 0-1 0 0,0 0 0 0 0,-1 0 0 0 0,1-1 0 0 0,0 1 0 0 0,0 0 1 0 0,0 0-1 0 0,0 0 0 0 0,0 0 0 0 0,0 0 0 0 0,0 0-11 0 0,1-4 156 0 0,2-2 133 0 0,-1 5-159 0 0,0 0 46 0 0,-1 0 16 0 0,1 1 52 0 0,1 0 60 0 0,-1-1 68 0 0,0 1 79 0 0,1 0 85 0 0,-1 0 96 0 0,1 0 104 0 0,0 0 150 0 0,-1 0-395 0 0,-1 0 35 0 0,-1 3-452 0 0,0-2-73 0 0,0 0 1 0 0,0-1 0 0 0,0 1 0 0 0,0 0-1 0 0,0-1 1 0 0,0 1 0 0 0,0 0-1 0 0,0-1 1 0 0,-1 1 0 0 0,1 0-1 0 0,0-1 1 0 0,0 1 0 0 0,-1 0-1 0 0,1-1 1 0 0,0 1-2 0 0,-1-1 2 0 0,0 1 0 0 0,1-1 0 0 0,-1 0 0 0 0,0 0 0 0 0,1 1 0 0 0,-1-1 0 0 0,0 0 0 0 0,1 0 0 0 0,-1 0 0 0 0,0 0 0 0 0,1 1 0 0 0,-1-1 0 0 0,0 0-1 0 0,1 0 1 0 0,-1-1-2 0 0,-1 1-27 0 0,1 0-68 0 0,1 1-46 0 0,0 1-141 0 0,0 9-246 0 0,0-10 401 0 0,0 0 11 0 0,0-1-15 0 0,0 0-42 0 0,0 0-12 0 0,0 0-43 0 0,0 0-50 0 0,0 0-54 0 0,0 0-61 0 0,0 0-55 0 0,0 0-50 0 0,0 0-42 0 0,0 0-157 0 0,0 0-43 0 0,0 0-189 0 0,0 0-510 0 0</inkml:trace>
  <inkml:trace contextRef="#ctx0" brushRef="#br0" timeOffset="431.33">911 1215 9072 0 0,'0'0'266'0'0,"0"0"1"0"0,0 0-150 0 0,0 0-37 0 0,0 0 94 0 0,0 0 187 0 0,0 0 338 0 0,0 0 34 0 0,0 0-6 0 0,0 0-66 0 0,0 0-28 0 0,0 0-7 0 0,0 0-40 0 0,0 0-397 0 0,0 0 52 0 0,0 0 119 0 0,0 0-10 0 0,0 0-7 0 0,0 0-13 0 0,0 0-2 0 0,0 0 0 0 0,0 0-16 0 0,0 0-66 0 0,0 0-29 0 0,3 2-8 0 0,7 9-22 0 0,-7-8-83 0 0,-3-3-13 0 0,3 0-22 0 0,7 0-45 0 0,-10 0-23 0 0,0 0-1 0 0,0 0 0 0 0,0 0 1 0 0,1 0-1 0 0,-1 0 1 0 0,0 0-1 0 0,0 0 1 0 0,0 0-1 0 0,0 0 1 0 0,0 0-1 0 0,0 0 1 0 0,0 0-1 0 0,0 0 1 0 0,0 0-1 0 0,0 0 1 0 0,1 0-1 0 0,-1 0 1 0 0,0 0-1 0 0,0 0 0 0 0,0 0 1 0 0,0 0-1 0 0,0 0 1 0 0,0-1-1 0 0,0 1 1 0 0,0 0-1 0 0,0 0 1 0 0,0 0-1 0 0,0 0 1 0 0,1 0-1 0 0,-1 0 1 0 0,0 0-1 0 0,0 0 1 0 0,0 0-1 0 0,0 0 0 0 0,0 0 1 0 0,0 0-1 0 0,0 0 1 0 0,0 0-1 0 0,0-1 1 0 0,0 1-1 0 0,0 0 1 0 0,0 0-1 0 0,0 0 1 0 0,0 0-1 0 0,0 0 1 0 0,0 0-1 0 0,0 0 1 0 0,0 0-1 0 0,0 0 1 0 0,0 0-1 0 0,0-1 0 0 0,0 1 1 0 0,0 0-1 0 0,0 0 1 0 0,0 0-1 0 0,0 0 1 0 0,0 0-1 0 0,0-11-79 0 0,0 11 77 0 0,0 0-1 0 0,0 0 1 0 0,0 0-1 0 0,0 0 0 0 0,0 0 1 0 0,0 0-1 0 0,0 0 1 0 0,0-1-1 0 0,0 1 1 0 0,0 0-1 0 0,0 0 1 0 0,0 0-1 0 0,0 0 1 0 0,0 0-1 0 0,0 0 1 0 0,0 0-1 0 0,0 0 1 0 0,0 0-1 0 0,0 0 1 0 0,0-1-1 0 0,0 1 1 0 0,0 0-1 0 0,0 0 0 0 0,0 0 1 0 0,0 0-1 0 0,0 0 1 0 0,0 0-1 0 0,0 0 1 0 0,0 0-1 0 0,0 0 1 0 0,0 0-1 0 0,0 0 1 0 0,0 0-1 0 0,1 0 1 0 0,-1 0-1 0 0,0 0 1 0 0,0-1-1 0 0,0 1 1 0 0,0 0-1 0 0,0 0 1 0 0,0 0-1 0 0,0 0 1 0 0,0 0-1 0 0,0 0 0 0 0,0 0 1 0 0,0 0-1 0 0,1 0 1 0 0,-1 0-1 0 0,0 0 1 0 0,0 0-1 0 0,0 0 1 0 0,0 0-1 0 0,0 0 1 0 0,0 0-1 0 0,0 0 1 0 0,0 0-1 0 0,0 1 3 0 0,4-1-94 0 0,-2 0 24 0 0,-1 0-34 0 0,0 0-14 0 0,0 0-34 0 0,0 0-38 0 0,0 0-43 0 0,0 0-47 0 0,-1 0-45 0 0,1 0-40 0 0,-1 0-37 0 0,1 0-260 0 0,-1 0-61 0 0,0 0-48 0 0,0 0-34 0 0,0 0-1444 0 0,0 0-1278 0 0</inkml:trace>
  <inkml:trace contextRef="#ctx0" brushRef="#br0" timeOffset="847.52">1789 1278 9040 0 0,'0'0'266'0'0,"0"0"1"0"0,0 0-167 0 0,0 0 7 0 0,0 0 81 0 0,0 0 208 0 0,0 0 372 0 0,0 0 37 0 0,0 0 0 0 0,0 0-38 0 0,0 0-20 0 0,0 0-3 0 0,0 0-26 0 0,0 0-106 0 0,0 0-48 0 0,0 0-11 0 0,0 0-18 0 0,0 0-72 0 0,0 0-30 0 0,0 0-8 0 0,0 0-21 0 0,0 0-84 0 0,0 0-37 0 0,0 0-10 0 0,0 0-14 0 0,0 0-58 0 0,0 0-29 0 0,0 0-4 0 0,0 3-12 0 0,0-2-410 0 0,0-1 81 0 0,0 0 73 0 0,0 1 65 0 0,0-1 48 0 0,0 0 33 0 0,0 1 126 0 0,0 1 647 0 0,0-2-691 0 0,0 1-50 0 0,0-1-64 0 0,0 1-82 0 0,0-1-98 0 0,0 1-114 0 0,0-1-79 0 0,0 1-114 0 0,0 0-126 0 0,0-1 250 0 0,0 0-36 0 0,0 1-38 0 0,0-1-37 0 0,0 0-40 0 0,0 1-41 0 0,0-1-43 0 0,0 1-43 0 0,0-1-46 0 0,0 0-46 0 0,0 0-527 0 0,0 0-34 0 0,0 0-2675 0 0</inkml:trace>
  <inkml:trace contextRef="#ctx0" brushRef="#br0" timeOffset="3034.39">4042 528 9960 0 0,'0'0'222'0'0,"0"0"30"0"0,0 0 20 0 0,0 0-24 0 0,0 0-184 0 0,-3 0-37 0 0,0 0-26 0 0,0 0 1 0 0,0 0-1 0 0,-1 0 0 0 0,1 1 1 0 0,0-1-1 0 0,0 1 1 0 0,0 0-1 0 0,0 0 0 0 0,-1 0-1 0 0,-6 7 68 0 0,7-6 45 0 0,0-1 134 0 0,-7 1 152 0 0,0 4-62 0 0,1-1-78 0 0,2-2-12 0 0,0 1-45 0 0,0-1-56 0 0,-2 3-5 0 0,8-5-115 0 0,-1 1 0 0 0,0-1 0 0 0,1 1 0 0 0,-1-1 0 0 0,1 1 1 0 0,0 0-1 0 0,-1 0 0 0 0,1-1 0 0 0,0 1 0 0 0,0 1-26 0 0,-4 7 143 0 0,4-8-114 0 0,0 1 1 0 0,0-1-1 0 0,0 0 0 0 0,-1 0 0 0 0,1 1 1 0 0,-1-1-1 0 0,1 0 0 0 0,-1-1 1 0 0,0 1-30 0 0,-10 10 116 0 0,8-9-88 0 0,1 0 0 0 0,-1 0 0 0 0,1 0 0 0 0,0 0 0 0 0,0 1 0 0 0,0 0 0 0 0,0-1 0 0 0,1 1 0 0 0,-1 0 0 0 0,1 1-28 0 0,-3 24 117 0 0,-22 51 198 0 0,22-48-191 0 0,0-15-28 0 0,3-11-36 0 0,0 1 1 0 0,0 0 0 0 0,1-1-1 0 0,0 1 1 0 0,1 0 0 0 0,-1 0-61 0 0,1 11 174 0 0,0 0-42 0 0,0 17 24 0 0,0 6-99 0 0,0 25-64 0 0,3-38 40 0 0,0 0 1 0 0,7 26-34 0 0,-7-41-3 0 0,4 10 5 0 0,-1-8 29 0 0,1-1 0 0 0,4 7-31 0 0,3 4 8 0 0,-11-20-8 0 0,-1-1 0 0 0,1 0 0 0 0,0 0 0 0 0,0 0 0 0 0,0 0 0 0 0,1 0 1 0 0,0-1-1 0 0,2 3 0 0 0,8 7 9 0 0,-1 4 19 0 0,-11-14-25 0 0,-1 0 0 0 0,1 0-1 0 0,1 0 1 0 0,-1 0 0 0 0,0-1 0 0 0,0 1 0 0 0,1-1 0 0 0,0 0 0 0 0,2 2-3 0 0,75 44-22 0 0,-78-46-20 0 0,7 4-21 0 0,15 8 84 0 0,-15-11-65 0 0,-1 0-65 0 0,-1-1-23 0 0,-1-1-55 0 0,1 0-64 0 0,1-1-71 0 0,-6 0 85 0 0,1 0-36 0 0,2 0-370 0 0,0 0 88 0 0,-1 0-50 0 0,6 0-713 0 0,3 0-561 0 0,6 0-1068 0 0</inkml:trace>
  <inkml:trace contextRef="#ctx0" brushRef="#br0" timeOffset="3450.88">4793 1007 8176 0 0,'0'0'182'0'0,"-3"0"29"0"0,0 0-136 0 0,-13 0 216 0 0,11-1-227 0 0,2-1-39 0 0,-1-4-39 0 0,-1 0 25 0 0,-4 5 68 0 0,8 1-30 0 0,-23 0 1041 0 0,12 0-595 0 0,0 0-47 0 0,-2 0 61 0 0,6 0-298 0 0,2 0-33 0 0,0 3 146 0 0,-4 7-83 0 0,7-7-96 0 0,0-2-50 0 0,1 0-31 0 0,-1-2-30 0 0,0 1-12 0 0,1 2 29 0 0,-5 9 141 0 0,7-10-178 0 0,-1 0 0 0 0,1 0 0 0 0,-1 0 0 0 0,1 0 0 0 0,-1 0 0 0 0,1 0 0 0 0,-1 0 0 0 0,0 0 0 0 0,1 0 0 0 0,-1 0 0 0 0,0-1 0 0 0,0 1 0 0 0,0 0 0 0 0,0 0 0 0 0,0-1 0 0 0,0 1-14 0 0,-4 2 58 0 0,4-3-44 0 0,1 0 0 0 0,-1 0 1 0 0,0 1-1 0 0,1-1 0 0 0,-1 0 1 0 0,1 1-1 0 0,-1-1 0 0 0,0 0 1 0 0,1 1-1 0 0,-1-1 1 0 0,1 1-1 0 0,-1-1 0 0 0,1 1 1 0 0,-1-1-1 0 0,1 1 0 0 0,0 0 1 0 0,-1-1-1 0 0,1 1 0 0 0,0-1 1 0 0,-1 1-1 0 0,1 0 1 0 0,0 0-15 0 0,-3 4 58 0 0,-2 3 43 0 0,0 2-10 0 0,2 4-67 0 0,3-12-22 0 0,0 1 1 0 0,0-1-1 0 0,0 1 0 0 0,-1-1 1 0 0,1 0-1 0 0,-1 1 1 0 0,1-1-1 0 0,-1 0 1 0 0,0 1-1 0 0,0-1 1 0 0,0 0-1 0 0,-1 1-2 0 0,1-1 4 0 0,0 1 0 0 0,0-1 0 0 0,0 1 0 0 0,0 0 0 0 0,0-1-1 0 0,0 1 1 0 0,1 0 0 0 0,0 0 0 0 0,-1-1 0 0 0,1 1 0 0 0,0 0 0 0 0,0 0-4 0 0,0 84 229 0 0,0-46-172 0 0,0-37-51 0 0,1-1 1 0 0,-1 1-1 0 0,1-1 0 0 0,-1 1 1 0 0,1-1-1 0 0,0 0 0 0 0,1 1 0 0 0,0 0-6 0 0,3 12 14 0 0,-1-3 7 0 0,-4-10-19 0 0,0-1 1 0 0,1 0-1 0 0,0 1 0 0 0,-1-1 1 0 0,1 0-1 0 0,0 0 0 0 0,0 0 1 0 0,0 1-1 0 0,0-1 0 0 0,1 0 1 0 0,-1 0-1 0 0,1-1 0 0 0,-1 1 1 0 0,1 0-3 0 0,6 6 0 0 0,-5-5 0 0 0,1 0 0 0 0,-1 0 0 0 0,0 1 0 0 0,0-1 0 0 0,0 1 0 0 0,-1 0 0 0 0,-1-2 0 0 0,-1-1 0 0 0,1 1 0 0 0,-1-1 0 0 0,1 0 0 0 0,0 1 0 0 0,0-1 0 0 0,-1 0 0 0 0,1 1 0 0 0,0-1 0 0 0,0 0 0 0 0,0 0 0 0 0,0 0 0 0 0,1 0 0 0 0,-1 0 0 0 0,0 0 0 0 0,0 0 0 0 0,1 0 0 0 0,-1-1 0 0 0,0 1 0 0 0,1 0 0 0 0,-1-1 0 0 0,1 1 0 0 0,-1-1 0 0 0,1 1 0 0 0,22 8 0 0 0,-21-7 0 0 0,1 0 0 0 0,-1-1 0 0 0,1 1 0 0 0,0-1 0 0 0,0 0 0 0 0,-1 0 0 0 0,1 0 0 0 0,0 0 0 0 0,0 0 0 0 0,0-1 0 0 0,3 0 0 0 0,72 0 0 0 0,-46 0-26 0 0,-25 0-77 0 0,0 0 66 0 0,14-4 87 0 0,-13 1-98 0 0,-3 2-25 0 0,-1-1-45 0 0,0 0-53 0 0,1 0-63 0 0,0 0-74 0 0,1 0-82 0 0,-4 1 72 0 0,-1 0-50 0 0,1-1-43 0 0,0 1-38 0 0,0 0-132 0 0,1-1-38 0 0,8-4-1369 0 0</inkml:trace>
  <inkml:trace contextRef="#ctx0" brushRef="#br0" timeOffset="4067.62">5336 512 8520 0 0,'0'0'190'0'0,"0"0"28"0"0,0 0 11 0 0,3-3-21 0 0,1-1-174 0 0,5-3-25 0 0,-7 7-11 0 0,-1-1 0 0 0,1 1 0 0 0,0-1 0 0 0,0 1 0 0 0,-1 0 0 0 0,1-1 1 0 0,0 1-1 0 0,0 0 0 0 0,1 0 2 0 0,3 1 27 0 0,-2 1 41 0 0,1 5 167 0 0,-5-7-214 0 0,0 1 0 0 0,0-1 0 0 0,1 1 0 0 0,-1-1 0 0 0,0 1 0 0 0,0-1 0 0 0,1 0 0 0 0,-1 1 0 0 0,1-1 0 0 0,-1 0 0 0 0,0 1 0 0 0,1-1 0 0 0,-1 0 0 0 0,1 1 0 0 0,-1-1 1 0 0,0 0-1 0 0,1 0 0 0 0,-1 0 0 0 0,1 1 0 0 0,-1-1 0 0 0,1 0 0 0 0,-1 0 0 0 0,1 0 0 0 0,-1 0 0 0 0,1 0 0 0 0,-1 0 0 0 0,1 0 0 0 0,-1 0 0 0 0,1 0 0 0 0,-1 0 0 0 0,1 0 0 0 0,0 0-21 0 0,12 2 443 0 0,-2 4-89 0 0,-3-1-115 0 0,2 0 63 0 0,-1-1-58 0 0,4 6 58 0 0,5 10 184 0 0,0 1-81 0 0,1 7 0 0 0,6 14 101 0 0,-18-28-370 0 0,6 6 124 0 0,4 8 105 0 0,-6-7-182 0 0,-1 5 5 0 0,27 55 455 0 0,-21-47-412 0 0,-9-19-94 0 0,-1 1 0 0 0,-1 0 0 0 0,-1 0 0 0 0,0 1-137 0 0,0-1 111 0 0,-3-11-54 0 0,0 1 1 0 0,-1 0 0 0 0,0-1-1 0 0,0 5-57 0 0,0-4 58 0 0,0-1 0 0 0,1 1 0 0 0,-1-1 0 0 0,2 5-58 0 0,-1-7 26 0 0,6 28 171 0 0,-5-22-119 0 0,-1 0-1 0 0,0 0 0 0 0,0 7-77 0 0,0 14 190 0 0,0-19-97 0 0,-1-1 0 0 0,0 0 0 0 0,-1 1 0 0 0,0-1 0 0 0,-1 7-93 0 0,-9 14 244 0 0,6 1 10 0 0,-6 0 2 0 0,6-2-4 0 0,-6-9-16 0 0,7-8-126 0 0,0 3 48 0 0,-7 3 38 0 0,4-8-98 0 0,4-5-49 0 0,0-1 1 0 0,-1 1-1 0 0,0-1 1 0 0,0 0-1 0 0,0 0 1 0 0,-1-1-1 0 0,1 1 1 0 0,-1-1-1 0 0,-2 1-49 0 0,-38 24 276 0 0,7-10-151 0 0,14-7-79 0 0,22-11-44 0 0,-12 5-2 0 0,10 0 0 0 0,4-5 0 0 0,-1-1 0 0 0,1 1 0 0 0,0-1 0 0 0,0 1 0 0 0,-1-1 0 0 0,1 0 0 0 0,0 1 0 0 0,-1-1 0 0 0,1 0 0 0 0,0 1 0 0 0,-1-1 0 0 0,1 0 0 0 0,-1 1 0 0 0,1-1 0 0 0,0 0 0 0 0,-1 0 0 0 0,1 1 0 0 0,-1-1 0 0 0,1 0 0 0 0,-1 0 0 0 0,1 0 0 0 0,-1 0 0 0 0,1 0 0 0 0,-1 0 0 0 0,1 1 0 0 0,-1-1 0 0 0,1 0 0 0 0,-1-1 0 0 0,1 1 0 0 0,-1 0 0 0 0,1 0 0 0 0,-1 0 0 0 0,-5 0 0 0 0,0 0 10 0 0,-14 0 104 0 0,6 0-112 0 0,12 0-61 0 0,2 0-32 0 0,0 0-23 0 0,0 0-73 0 0,0 0-8 0 0,0 0 3 0 0,0-3-13 0 0,0 2 88 0 0,0-1 58 0 0,0-1-6 0 0,0 2-4 0 0,0 0-24 0 0,0-1-46 0 0,0 1-56 0 0,0-1-65 0 0,0 2-282 0 0</inkml:trace>
  <inkml:trace contextRef="#ctx0" brushRef="#br0" timeOffset="2133.65">2908 544 7688 0 0,'0'0'166'0'0,"0"0"29"0"0,0 0 14 0 0,0 0 31 0 0,0 0 80 0 0,0 0 31 0 0,0 0 8 0 0,0 0 9 0 0,0 0 33 0 0,2 0 14 0 0,7 1-144 0 0,-6 3-52 0 0,-2 10 180 0 0,-2-1-18 0 0,3-5-129 0 0,0 0 58 0 0,5 5-81 0 0,-6-10-178 0 0,0 0 0 0 0,0 1 0 0 0,0-1 0 0 0,0 0 0 0 0,-1 1 0 0 0,1-1 0 0 0,-1 1-51 0 0,1 6 150 0 0,-1 3 58 0 0,1 2 40 0 0,1-8-150 0 0,2 3 6 0 0,2 6 34 0 0,-2 10 27 0 0,-5 13 36 0 0,0-30-137 0 0,0 0 0 0 0,1 0-1 0 0,1 0 1 0 0,0 0 0 0 0,1 9-64 0 0,3-1 114 0 0,-3-11-45 0 0,0 1 0 0 0,-1 0-1 0 0,1-1 1 0 0,-1 1 0 0 0,-1 0 0 0 0,1 0-69 0 0,-2 11 162 0 0,2 14 65 0 0,1-5-56 0 0,3-3-40 0 0,-2-14-66 0 0,-1 1 0 0 0,0-1-1 0 0,-1 1 1 0 0,0 6-65 0 0,-3 31 198 0 0,2 31 147 0 0,4-33-151 0 0,2-22-67 0 0,-4-18-78 0 0,0 0 1 0 0,-1 1-1 0 0,0-1 0 0 0,0 0 1 0 0,0 5-50 0 0,-2 5 71 0 0,1-8-32 0 0,0 0 0 0 0,0-1-1 0 0,1 1 1 0 0,0 0 0 0 0,0 1-39 0 0,4 8 62 0 0,-3-10-30 0 0,0 0 0 0 0,0 0 0 0 0,-1 0 0 0 0,0 0-1 0 0,0 3-31 0 0,-1 11 43 0 0,0 6 1 0 0,0 4 33 0 0,0-28-46 0 0,0-3-64 0 0,0-3-212 0 0,0-1 59 0 0,0-7-267 0 0,0 7 202 0 0,0 1 81 0 0,0 1-38 0 0,0-1-46 0 0,0 1-53 0 0,0 0 8 0 0,0 0-45 0 0,0 0-50 0 0,0 0-54 0 0,0 0-59 0 0,0 0-62 0 0,0 0-67 0 0,0 0-72 0 0,0-4-1312 0 0,0-4-1138 0 0</inkml:trace>
  <inkml:trace contextRef="#ctx0" brushRef="#br0" timeOffset="2503.08">2924 655 6392 0 0,'0'0'141'0'0,"0"-2"23"0"0,0 2-140 0 0,-2-8 50 0 0,4 4 3 0 0,0 0 76 0 0,21-19-99 0 0,-19 19-1 0 0,-2 2 70 0 0,-1-1 143 0 0,1-9 205 0 0,-1 10-431 0 0,-1 1 0 0 0,1 0 0 0 0,0 0 0 0 0,0 0 0 0 0,-1 0 0 0 0,1 0 0 0 0,0 0 0 0 0,0 0 0 0 0,0 0 0 0 0,0 0 0 0 0,0 1 0 0 0,0-1 0 0 0,0 0 0 0 0,1 0-40 0 0,11-4 521 0 0,-9-2-197 0 0,-3 7-303 0 0,-1-1-1 0 0,0 1 0 0 0,0-1 1 0 0,1 1-1 0 0,-1 0 0 0 0,0-1 1 0 0,1 1-1 0 0,-1-1 0 0 0,0 1 1 0 0,1 0-1 0 0,-1-1 0 0 0,0 1 0 0 0,1 0 1 0 0,-1 0-1 0 0,1-1 0 0 0,-1 1 1 0 0,1 0-1 0 0,-1 0 0 0 0,1 0 1 0 0,-1-1-1 0 0,1 1 0 0 0,-1 0 1 0 0,1 0-1 0 0,-1 0 0 0 0,1 0 1 0 0,-1 0-1 0 0,1 0 0 0 0,-1 0 1 0 0,1 0-1 0 0,-1 0 0 0 0,1 0 1 0 0,0 1-21 0 0,12-4 393 0 0,-3-2-91 0 0,-9 4-260 0 0,1 0 0 0 0,0 0 0 0 0,-1 0 0 0 0,1 0 0 0 0,0 1 1 0 0,0-1-1 0 0,0 0 0 0 0,0 1 0 0 0,0-1 0 0 0,-1 1 0 0 0,1 0 0 0 0,0 0 0 0 0,2 0-42 0 0,6-1 103 0 0,11 1 88 0 0,-4 3 17 0 0,-6 2-112 0 0,7 2 52 0 0,1-5-11 0 0,-13-2-111 0 0,-1 0 0 0 0,1 1 0 0 0,-1 0 0 0 0,1 1 0 0 0,-1-1 0 0 0,0 1 0 0 0,1 0 0 0 0,-1 0-26 0 0,27 13 110 0 0,9 4-45 0 0,-13-10 34 0 0,15 8-99 0 0,-35-13 4 0 0,0 0-1 0 0,0 1 1 0 0,-1-1-1 0 0,1 2 1 0 0,-1-1-1 0 0,0 1 1 0 0,0 0-4 0 0,-2-1 7 0 0,0-1 0 0 0,1 0 0 0 0,-1 0 0 0 0,5 1-7 0 0,-6-3 3 0 0,-1 0-1 0 0,1 0 0 0 0,-1 0 1 0 0,0 0-1 0 0,0 0 0 0 0,0 1 1 0 0,0-1-1 0 0,0 1 1 0 0,0 0-1 0 0,-1 0 0 0 0,1 0 1 0 0,-1 0-1 0 0,0 0 0 0 0,0 1 1 0 0,1 2-3 0 0,2 18 10 0 0,6-13 33 0 0,-9-3-42 0 0,-1 24 98 0 0,-1-30-95 0 0,0 0 6 0 0,0 0 1 0 0,-1-1-1 0 0,1 1 1 0 0,0 0-1 0 0,-1-1 1 0 0,1 1-1 0 0,-1-1 1 0 0,1 1-1 0 0,-1 0 1 0 0,0-1-1 0 0,0 1 1 0 0,1-1-1 0 0,-1 0 1 0 0,-1 1-11 0 0,-3 6 73 0 0,3-3-31 0 0,2-4-31 0 0,0-1 0 0 0,-1 1 0 0 0,1 0 0 0 0,0-1-1 0 0,-1 1 1 0 0,1 0 0 0 0,0-1 0 0 0,-1 1 0 0 0,1-1 0 0 0,-1 1 0 0 0,1-1 0 0 0,-1 1 0 0 0,1-1-1 0 0,-1 1 1 0 0,1-1 0 0 0,-1 0 0 0 0,0 1 0 0 0,1-1 0 0 0,-1 0 0 0 0,1 1 0 0 0,-1-1-1 0 0,0 0-10 0 0,-4 3 46 0 0,-16 9 136 0 0,-3 2 5 0 0,2-5 60 0 0,6-2-79 0 0,3-3-72 0 0,-2 1-7 0 0,-5 5-66 0 0,13-6-24 0 0,-1 0 1 0 0,0 0 0 0 0,-1-1 0 0 0,-1 0 0 0 0,-25 11 11 0 0,12-4 21 0 0,14-6-7 0 0,-1 0 0 0 0,1 1 0 0 0,-6 4-25 0 0,-9 4 13 0 0,2-10-41 0 0,20-3 8 0 0,0 0 0 0 0,0 1-1 0 0,0-1 1 0 0,0 0 0 0 0,0 1 0 0 0,0 0-1 0 0,0 0 1 0 0,-2 0 20 0 0,-23 16-156 0 0,16-10 30 0 0,8-5-98 0 0,0-1 45 0 0,1-1 39 0 0,0 1 34 0 0,-2-1-44 0 0,1 0 58 0 0,0-1 7 0 0,1 1-25 0 0,-14 0-526 0 0</inkml:trace>
  <inkml:trace contextRef="#ctx0" brushRef="#br0" timeOffset="6005.52">7125 655 5584 0 0,'0'0'124'0'0,"0"0"17"0"0,0 0 11 0 0,0-2-20 0 0,0-21-73 0 0,0 19 5 0 0,0 2 92 0 0,0 1 182 0 0,-3-1 313 0 0,-7-9 21 0 0,8 10-416 0 0,1-1-44 0 0,0 1-40 0 0,1 0-37 0 0,-1-1-12 0 0,1 1-38 0 0,0 0-20 0 0,1-1-18 0 0,-1-1 26 0 0,-1 2-10 0 0,0 0 39 0 0,-9-4 548 0 0,4-6-2 0 0,-4 6-31 0 0,5-2-266 0 0,5 7-333 0 0,0-1 0 0 0,-1 1 1 0 0,1-1-1 0 0,0 1 0 0 0,0 0 1 0 0,0-1-1 0 0,-1 1 0 0 0,1 0 0 0 0,0-1 1 0 0,-1 1-1 0 0,1 0 0 0 0,0-1 0 0 0,-1 1 1 0 0,1 0-1 0 0,0 0 0 0 0,-1 0 0 0 0,1-1 1 0 0,0 1-1 0 0,-1 0 0 0 0,1 0 1 0 0,-1 0-1 0 0,1 0 0 0 0,0 0 0 0 0,-1 0 1 0 0,1-1-1 0 0,-1 1 0 0 0,1 0 0 0 0,-1 0 1 0 0,1 0-1 0 0,0 0 0 0 0,-1 1-18 0 0,-4-4 418 0 0,3 2-371 0 0,1-1 1 0 0,0 1 0 0 0,-1 0 0 0 0,1 0-1 0 0,-1 0 1 0 0,0 0 0 0 0,1 0-1 0 0,-1 0 1 0 0,0 1 0 0 0,1-1 0 0 0,-1 0-1 0 0,0 1 1 0 0,0-1 0 0 0,1 1 0 0 0,-2 0-48 0 0,-2-3 282 0 0,-4-4-147 0 0,-7 2 224 0 0,-4 4 5 0 0,5 1-221 0 0,13 0-134 0 0,1 0 4 0 0,-1 0 0 0 0,1 0 0 0 0,-1 0 0 0 0,1 0 0 0 0,0 0 0 0 0,-1 0 0 0 0,1 1 0 0 0,-1-1 0 0 0,1 1 0 0 0,-1-1-13 0 0,-30 16 78 0 0,16-2-78 0 0,0-1 0 0 0,9-10 0 0 0,7-3 0 0 0,-1 0 0 0 0,1 0 0 0 0,-1 1 0 0 0,1-1 0 0 0,0 0 0 0 0,-1 0 0 0 0,1 0 0 0 0,-1 1 0 0 0,1-1 0 0 0,-1 0 0 0 0,1 1 0 0 0,0-1 0 0 0,-1 0 0 0 0,1 1 0 0 0,-1-1 0 0 0,1 1 0 0 0,0-1 0 0 0,0 0 0 0 0,-1 1 0 0 0,1-1 0 0 0,0 1 0 0 0,0-1 0 0 0,-1 1 0 0 0,1-1 0 0 0,0 1 0 0 0,0-1 0 0 0,0 1 0 0 0,0-1 0 0 0,0 1 0 0 0,0-1 0 0 0,0 1 0 0 0,0-1 0 0 0,0 1 0 0 0,0 0 0 0 0,0-1 0 0 0,0 1 0 0 0,0-1 0 0 0,0 1 0 0 0,1-1 0 0 0,-1 1 0 0 0,0-1 0 0 0,0 1 0 0 0,0-1 0 0 0,0 1 0 0 0,0-1 0 0 0,0 1 0 0 0,0-1 0 0 0,0 1 0 0 0,0-1 0 0 0,0 1 0 0 0,0-1 0 0 0,-1 1 0 0 0,1-1 0 0 0,0 0 0 0 0,0 1 0 0 0,0-1 0 0 0,-1 1 0 0 0,1-1 0 0 0,0 1 0 0 0,0-1 0 0 0,-1 0 0 0 0,1 1 0 0 0,0-1 0 0 0,-1 1 0 0 0,1-1 0 0 0,-1 0 0 0 0,1 1 0 0 0,0-1 0 0 0,-1 0 0 0 0,1 0 0 0 0,-1 1 0 0 0,-6 3 0 0 0,-9 25 0 0 0,15-25 0 0 0,0 0 0 0 0,0 0 0 0 0,0 0 0 0 0,1 0 0 0 0,-1 0 0 0 0,1 0 0 0 0,0 1 0 0 0,0-1 0 0 0,1 0 0 0 0,0 2 0 0 0,0 14 0 0 0,-1 55 0 0 0,0 4 0 0 0,0-75 0 0 0,0-1 0 0 0,0 0 0 0 0,0 1 0 0 0,1-1 0 0 0,0 0 0 0 0,0 0 0 0 0,0 1 0 0 0,0-1 0 0 0,1 3 0 0 0,4 9 0 0 0,-1 17 0 0 0,0-15 0 0 0,-3-11 0 0 0,0 1 0 0 0,-1 0 0 0 0,1-1 0 0 0,-2 1 0 0 0,1 0 0 0 0,-1 0 0 0 0,1 0 0 0 0,-1 0 0 0 0,1-1 0 0 0,1 1 0 0 0,-1 0 0 0 0,1 0 0 0 0,0-1 0 0 0,3 11 0 0 0,0 15 0 0 0,6 0 0 0 0,-6 0 10 0 0,0-15 13 0 0,-3-11-17 0 0,0 1 0 0 0,-1 0 0 0 0,1 0 0 0 0,-1 0 1 0 0,-1 3-7 0 0,0-7 3 0 0,0-1 1 0 0,0 1 0 0 0,1 0 0 0 0,-1-1 0 0 0,0 1 0 0 0,1-1 0 0 0,0 1 0 0 0,-1-1-1 0 0,1 1 1 0 0,0-1 0 0 0,0 1 0 0 0,1 0-4 0 0,0 0 6 0 0,-1-1-1 0 0,0 1 0 0 0,0-1 1 0 0,0 1-1 0 0,-1-1 1 0 0,1 1-1 0 0,0-1 1 0 0,-1 1-1 0 0,0 0 1 0 0,0-1-1 0 0,1 1 1 0 0,-2 1-6 0 0,1 71 162 0 0,0-41-66 0 0,0-18-53 0 0,0-2-47 0 0,0-12-48 0 0,0-2-79 0 0,0 0-83 0 0,0 0 60 0 0,0 0-35 0 0,0 0-39 0 0,0 0-37 0 0,0 0-363 0 0,0 0 84 0 0,0 0-50 0 0,0 0-702 0 0,0 0-554 0 0,0 0-1054 0 0</inkml:trace>
  <inkml:trace contextRef="#ctx0" brushRef="#br0" timeOffset="6267.94">6678 1007 6208 0 0,'0'0'182'0'0,"2"0"-8"0"0,1 0-248 0 0,1 0 67 0 0,4 0 109 0 0,0 1 112 0 0,2-2 153 0 0,3-2 301 0 0,-5-2-356 0 0,2-1 146 0 0,6 4 92 0 0,-6 3-324 0 0,2-1-2 0 0,-3 0-39 0 0,-1-1 10 0 0,1-2 53 0 0,-4 2-158 0 0,2-2 60 0 0,0 1 0 0 0,0 0-1 0 0,1 0 1 0 0,-1 1 0 0 0,0 0 0 0 0,6 0-150 0 0,14 2 281 0 0,-16-1-167 0 0,0 1 0 0 0,-1-2-1 0 0,1 1 1 0 0,0-1-1 0 0,4-2-113 0 0,2-1 125 0 0,5-2 14 0 0,3 3-45 0 0,68 3 144 0 0,-78-1-278 0 0,-12 1 55 0 0,-1-1 0 0 0,0 0 0 0 0,0 1-1 0 0,1-1 1 0 0,-1 0 0 0 0,0 0 0 0 0,2-1-15 0 0,2-1-4 0 0,1 0-77 0 0,2 2-110 0 0,-3 0 44 0 0,1 1-42 0 0,-2 0-211 0 0,0 0-114 0 0,-1 0 67 0 0,1 0-43 0 0,2 0-581 0 0,2 0-464 0 0,1 0-878 0 0</inkml:trace>
  <inkml:trace contextRef="#ctx0" brushRef="#br0" timeOffset="6668.17">7461 1007 5136 0 0,'0'0'149'0'0,"0"0"-39"0"0,0 0-5 0 0,0 0 37 0 0,0 0 120 0 0,0 3 220 0 0,0 23 520 0 0,-3-21-520 0 0,-8 9-8 0 0,6-1-2 0 0,-6-8-20 0 0,6 3-157 0 0,-4 9 17 0 0,7-12-213 0 0,-3 5 133 0 0,0 4 29 0 0,-1-1-14 0 0,1-2-41 0 0,-3 7 61 0 0,7-15-224 0 0,0 0 0 0 0,0 0 0 0 0,0 0 0 0 0,1 0 0 0 0,-1 0 0 0 0,1 1 0 0 0,0 1-43 0 0,-2 10 203 0 0,-3-6-70 0 0,-2 4-32 0 0,5 2-17 0 0,1 30 175 0 0,2-30-190 0 0,-1 8 38 0 0,0 2-31 0 0,0-24-69 0 0,0 1 1 0 0,0 0 0 0 0,0 0 0 0 0,0-1 0 0 0,1 1 0 0 0,-1 0-1 0 0,0-1 1 0 0,1 1 0 0 0,0-1 0 0 0,-1 1 0 0 0,1 0 0 0 0,0-1-1 0 0,0 1 1 0 0,0-1-8 0 0,5 12 37 0 0,-3 0-25 0 0,-2-11-6 0 0,-1 1 0 0 0,1-1 0 0 0,-1 0 0 0 0,1 1-1 0 0,0-1 1 0 0,0 0 0 0 0,0 0 0 0 0,0 0 0 0 0,0 1-1 0 0,0-1 1 0 0,1-1 0 0 0,-1 1 0 0 0,1 0 0 0 0,0 0-6 0 0,5 6 13 0 0,-4-5 1 0 0,0 1 0 0 0,1-1-1 0 0,-1 0 1 0 0,1 0 0 0 0,-1 0 0 0 0,2-1-14 0 0,43 20 109 0 0,-45-20-99 0 0,1 0 0 0 0,0 0 0 0 0,0 0 0 0 0,0-1 0 0 0,0 1-1 0 0,0-1 1 0 0,1 0 0 0 0,-1 0 0 0 0,0-1 0 0 0,1 1 0 0 0,-1-1 0 0 0,0 0 0 0 0,1 0 0 0 0,-1-1 0 0 0,0 1 0 0 0,1-1 0 0 0,-1 0 0 0 0,3-1-10 0 0,68-24 224 0 0,-71 24-199 0 0,1 0 1 0 0,0 0 0 0 0,-1 0 0 0 0,0-1 0 0 0,1 0-1 0 0,-1 1 1 0 0,2-3-26 0 0,24-24 264 0 0,-15 12-100 0 0,-4 1-71 0 0,-6 0-40 0 0,-2 3-39 0 0,3 0-14 0 0,-5 12 0 0 0,0-1 0 0 0,0 1 0 0 0,-1-1 0 0 0,1 1 0 0 0,0-1 0 0 0,-1 1 0 0 0,1-1 0 0 0,-1 0 0 0 0,1 1 0 0 0,-1-1 0 0 0,0 0 0 0 0,0 0 0 0 0,0 1 0 0 0,0-1 0 0 0,-2-45 66 0 0,2 43-57 0 0,-1-1 1 0 0,0 1-1 0 0,0 0 0 0 0,0-1 0 0 0,-1 1 0 0 0,1 0 1 0 0,-1 0-1 0 0,0 0 0 0 0,-1-2-9 0 0,-1 1 11 0 0,0 0 1 0 0,0 0-1 0 0,0 1 0 0 0,-4-4-11 0 0,3 4 8 0 0,1 0-1 0 0,0-1 0 0 0,0 0 1 0 0,-3-3-8 0 0,1-3 0 0 0,4 7 0 0 0,0 1 0 0 0,0 0 0 0 0,0 0 0 0 0,0 0 0 0 0,0 0 0 0 0,0 0 0 0 0,-1 0 0 0 0,0 1 0 0 0,1-1 0 0 0,-1 1 0 0 0,0 0 0 0 0,-34-22-65 0 0,-1 0-46 0 0,31 19 98 0 0,0 1-39 0 0,-6-3-138 0 0,-13-9-299 0 0,23 14 387 0 0,1 1 43 0 0,-7-3-7 0 0,6 3 10 0 0,0 0-9 0 0,1 0-35 0 0,-1 1-57 0 0,1-1-61 0 0,-1 0-71 0 0,0 0-82 0 0,0 0-93 0 0,0-1-103 0 0,0 1-115 0 0,0-1-124 0 0,-4-2-781 0 0,-2-5-896 0 0</inkml:trace>
  <inkml:trace contextRef="#ctx0" brushRef="#br0" timeOffset="7083.37">7876 1167 9384 0 0,'0'0'208'0'0,"0"0"33"0"0,0 2 16 0 0,0 2-165 0 0,0 9 41 0 0,3 0-88 0 0,10 3-45 0 0,-7-9 59 0 0,0 1 98 0 0,-1 0 40 0 0,4 11 326 0 0,-6-14-363 0 0,1 4 127 0 0,-1-2-73 0 0,-1 0-29 0 0,0 2 1 0 0,0 1-23 0 0,0-3-21 0 0,1 0 21 0 0,0 1 58 0 0,12 20 435 0 0,0 0-93 0 0,0 0-76 0 0,-1 0-53 0 0,-11-14-193 0 0,-1-9-7 0 0,9 5-2 0 0,-8-7-15 0 0,-3-3-61 0 0,0 0-27 0 0,0 0-8 0 0,0 0 27 0 0,0 0 119 0 0,0 0 56 0 0,0 0 11 0 0,-3 0-32 0 0,2 0-282 0 0,-1 0 0 0 0,1 0 0 0 0,0 0 1 0 0,-1-1-1 0 0,1 1 0 0 0,0 0 0 0 0,0-1 0 0 0,-1 1 1 0 0,1-1-1 0 0,0 1 0 0 0,0-1 0 0 0,0 0 0 0 0,-1 0-20 0 0,-3-3 45 0 0,1-2-38 0 0,-1-7 53 0 0,-6 8-37 0 0,6-9 20 0 0,-6 1-25 0 0,9 11-12 0 0,0 0-1 0 0,1 1 0 0 0,-1-1 0 0 0,1 0 0 0 0,-1 0 0 0 0,1 0 0 0 0,0 0 0 0 0,-1 0 0 0 0,0-2-5 0 0,1-13 9 0 0,1 14-7 0 0,1 1-1 0 0,-1-1 0 0 0,0 1 1 0 0,-1 0-1 0 0,1-1 0 0 0,0 1 1 0 0,-1-1-1 0 0,0 1 0 0 0,1 0 0 0 0,-2-3-1 0 0,-8-17 51 0 0,9 18-49 0 0,1 1-1 0 0,-1 0 1 0 0,0-1-1 0 0,1 0 1 0 0,0 1-1 0 0,0-2-1 0 0,0-72 0 0 0,0 74 0 0 0,0 0 0 0 0,0-1 0 0 0,1 1 0 0 0,-1 0 0 0 0,1 0 0 0 0,0-1 0 0 0,0 1 0 0 0,0 0 0 0 0,0 0 0 0 0,2-2 0 0 0,1-6 0 0 0,-1 4 1 0 0,0-1-1 0 0,1 1 0 0 0,-1 0 0 0 0,3-3 0 0 0,7-15-11 0 0,-11 21 4 0 0,0-1-1 0 0,0 1 1 0 0,0 0 0 0 0,0-1 0 0 0,1 1 0 0 0,-1 0-1 0 0,1 0 1 0 0,1 0 7 0 0,0 0-21 0 0,0 0 0 0 0,0 0 0 0 0,1 0 0 0 0,0 0 0 0 0,4-2 21 0 0,4-1-65 0 0,1 0 0 0 0,0 1 1 0 0,0 1-1 0 0,4-1 65 0 0,-16 6-6 0 0,17-3-175 0 0,-1 0-41 0 0,-7-1 126 0 0,-1-1 18 0 0,-2 3-4 0 0,1 0-24 0 0,1 2-47 0 0,4 0-90 0 0,-3 0 27 0 0,-1 0-46 0 0,3 0-110 0 0,16 0-234 0 0</inkml:trace>
  <inkml:trace contextRef="#ctx0" brushRef="#br0" timeOffset="7884.2">9250 863 6648 0 0,'0'0'149'0'0,"0"0"23"0"0,0 0 12 0 0,0-3-25 0 0,0 3-157 0 0,0-1 0 0 0,0 0 0 0 0,0 1 0 0 0,0-1 0 0 0,0 0 1 0 0,0 1-1 0 0,-1-1 0 0 0,1 0 0 0 0,0 1 0 0 0,0-1 0 0 0,-1 0 0 0 0,1 1 1 0 0,0-1-1 0 0,-1 0 0 0 0,1 1-2 0 0,-7-3 19 0 0,1 3 52 0 0,4 0-111 0 0,-1 0 95 0 0,0 0 79 0 0,0 1 61 0 0,-8-2 617 0 0,7 0-504 0 0,2 0-169 0 0,0 0-48 0 0,-2-5 310 0 0,0 1-55 0 0,-6 3-76 0 0,2 2 49 0 0,1 0-58 0 0,0 0-50 0 0,0 0-43 0 0,-7 0 70 0 0,-19 0 149 0 0,23 0-226 0 0,0 0 59 0 0,-1 2-125 0 0,-1 4-13 0 0,-2 0 35 0 0,0-4 45 0 0,14-2-158 0 0,0 0-1 0 0,-1 0 1 0 0,1 0-1 0 0,-1 0 0 0 0,1 0 1 0 0,-1 0-1 0 0,1 0 1 0 0,0 0-1 0 0,-1 0 0 0 0,1 0 1 0 0,-1 0-1 0 0,1 1 1 0 0,0-1-1 0 0,-1 0 0 0 0,1 0 1 0 0,-1 0-1 0 0,1 1 1 0 0,0-1-1 0 0,-1 0 0 0 0,1 0 1 0 0,0 1-1 0 0,-1-1 1 0 0,1 0-1 0 0,0 1 0 0 0,0-1 1 0 0,-1 0-1 0 0,1 1 1 0 0,0-1-1 0 0,0 1 0 0 0,0-1 1 0 0,-1 1-4 0 0,-4 5 56 0 0,-1-1-5 0 0,5-5-50 0 0,1 1 0 0 0,-1-1 1 0 0,1 0-1 0 0,0 0 0 0 0,-1 0 1 0 0,1 1-1 0 0,0-1 0 0 0,-1 0 1 0 0,1 1-1 0 0,0-1 1 0 0,-1 0-1 0 0,1 0 0 0 0,0 1 1 0 0,0-1-1 0 0,-1 1 0 0 0,1-1 1 0 0,0 0-1 0 0,0 1 1 0 0,0-1-1 0 0,-1 1 0 0 0,1-1 1 0 0,0 0-1 0 0,0 1 0 0 0,0-1 1 0 0,0 1-1 0 0,0-1 0 0 0,0 0 1 0 0,0 1-1 0 0,0-1 1 0 0,0 1-1 0 0,0-1-1 0 0,0 0 1 0 0,0 1 0 0 0,0-1 0 0 0,0 0 0 0 0,0 0 0 0 0,0 0 0 0 0,0 0-1 0 0,0 0 1 0 0,0 0 0 0 0,0 0 0 0 0,0 0 0 0 0,0 0 0 0 0,0 0 0 0 0,0 1 0 0 0,0-1 0 0 0,0 0 0 0 0,0 0 0 0 0,0 0 0 0 0,0 0 0 0 0,0 0 0 0 0,0 0 0 0 0,0 0 0 0 0,0 0-1 0 0,0 0 1 0 0,0 0 0 0 0,0 1 0 0 0,0-1 0 0 0,0 0 0 0 0,0 0 0 0 0,0 0 0 0 0,0 0 0 0 0,0 0 0 0 0,0 0 0 0 0,-1 0 0 0 0,1 0 0 0 0,0 0 0 0 0,0 0 0 0 0,0 0-1 0 0,0 0 1 0 0,0 0 0 0 0,0 0 0 0 0,0 0 0 0 0,0 0 0 0 0,0 0 0 0 0,0 0 0 0 0,0 0 0 0 0,-1 0 0 0 0,1 0 0 0 0,0 0 0 0 0,0 0 0 0 0,0 0 0 0 0,0 0 0 0 0,0 0 0 0 0,0 0-1 0 0,0 0 1 0 0,0 0 0 0 0,0 0 0 0 0,-1 0-1 0 0,-9 0 27 0 0,10 0-26 0 0,0 0 0 0 0,0 0 0 0 0,-1 0 0 0 0,1 0 0 0 0,0 0 0 0 0,0 0-1 0 0,0 0 1 0 0,0 0 0 0 0,0 0 0 0 0,0 0 0 0 0,0 0 0 0 0,0 0 0 0 0,0 0 0 0 0,0 0 0 0 0,-1 0 0 0 0,1 0 0 0 0,0 0 0 0 0,0 0 0 0 0,0 0 0 0 0,0 0 0 0 0,0 0 0 0 0,0 0-1 0 0,0 0 1 0 0,0 0 0 0 0,0 0 0 0 0,0 0 0 0 0,0 0 0 0 0,0 0 0 0 0,-1 0 0 0 0,1 1 0 0 0,0-1 0 0 0,0 0 0 0 0,0 0 0 0 0,0 0 0 0 0,0 0 0 0 0,0 0 0 0 0,0 0-1 0 0,0 0 1 0 0,0 0 0 0 0,0 0 0 0 0,0 0 0 0 0,0 0 0 0 0,0 0 0 0 0,0 1 0 0 0,0-1 0 0 0,0 0 0 0 0,0 0 0 0 0,0 0 0 0 0,0 0 0 0 0,0 0 0 0 0,0 0 0 0 0,0 0 0 0 0,0 0-1 0 0,0 0 1 0 0,0 1 0 0 0,0-1 0 0 0,0 0-1 0 0,0 13 14 0 0,1 23-14 0 0,-1-35 0 0 0,0-1 0 0 0,0 1 0 0 0,0-1 0 0 0,0 0 0 0 0,0 1 0 0 0,0-1 0 0 0,0 1 0 0 0,1-1 0 0 0,-1 0 0 0 0,0 1 0 0 0,0-1 0 0 0,0 0 0 0 0,1 1 0 0 0,-1-1 0 0 0,0 0 0 0 0,0 1 0 0 0,1-1 0 0 0,-1 0 0 0 0,0 1 0 0 0,1-1 0 0 0,-1 0 0 0 0,0 0 0 0 0,1 1 0 0 0,-1-1 0 0 0,7 6 0 0 0,-1 4 0 0 0,7-4 0 0 0,-9-4 0 0 0,-1 0 0 0 0,0 1 0 0 0,0 0 0 0 0,0-1 0 0 0,0 1 0 0 0,2 3 0 0 0,-2-3 0 0 0,0 0 0 0 0,-1 0 0 0 0,2 0 0 0 0,-1 0 0 0 0,0-1 0 0 0,3 2 0 0 0,5 1 0 0 0,-9-4 0 0 0,0 0 0 0 0,0 0 0 0 0,1 0 0 0 0,-1 1 0 0 0,0-1 0 0 0,0 1 0 0 0,0-1 0 0 0,0 1 0 0 0,0 0 0 0 0,1 0 0 0 0,0 1 0 0 0,0-1 0 0 0,0 0 0 0 0,1 1 0 0 0,-1-2 0 0 0,2 2 0 0 0,-2-2 0 0 0,1 1 0 0 0,-1 0 0 0 0,1 1 0 0 0,-1-1 0 0 0,0 0 0 0 0,1 2 0 0 0,108 108 0 0 0,-109-108 0 0 0,1 0 0 0 0,-1 1 0 0 0,0-1 0 0 0,0 1 0 0 0,-1 0-1 0 0,1 0 1 0 0,-1 0 0 0 0,0 1 0 0 0,7 15 11 0 0,-5-15-31 0 0,-1 0 60 0 0,0-1 32 0 0,-2-3-42 0 0,-1-1 0 0 0,1 1 0 0 0,-1 0 0 0 0,1-1-1 0 0,-1 1 1 0 0,1-1 0 0 0,-1 1 0 0 0,0 0 0 0 0,0-1-1 0 0,0 1 1 0 0,0 1-30 0 0,-3 6 114 0 0,-2 0-33 0 0,-1 1 45 0 0,4 3 52 0 0,2-12-169 0 0,0-1 1 0 0,0 1-1 0 0,0-1 0 0 0,0 1 1 0 0,0-1-1 0 0,0 1 1 0 0,0-1-1 0 0,0 1 0 0 0,0-1 1 0 0,0 1-1 0 0,0-1 1 0 0,0 1-1 0 0,0-1 0 0 0,-1 1 1 0 0,1-1-1 0 0,0 1 1 0 0,0-1-1 0 0,0 1 0 0 0,-1-1 1 0 0,1 1-1 0 0,0-1 1 0 0,-1 0-1 0 0,1 1 0 0 0,0-1 1 0 0,-1 0-1 0 0,1 1 1 0 0,0-1-1 0 0,-1 0 0 0 0,1 1 1 0 0,-1-1-1 0 0,1 0 0 0 0,-1 1-8 0 0,-6 3 145 0 0,1 7 66 0 0,5-10-197 0 0,1 0 0 0 0,0 1-1 0 0,-1-1 1 0 0,1 0 0 0 0,-1 0 0 0 0,0 0-1 0 0,1-1 1 0 0,-1 1 0 0 0,0 0-1 0 0,0 0 1 0 0,1 0 0 0 0,-1 0-1 0 0,0-1 1 0 0,0 1 0 0 0,0 0 0 0 0,0 0-15 0 0,-13 1 224 0 0,9 1 0 0 0,0 3-121 0 0,-8 6 41 0 0,11-10-134 0 0,1-1 0 0 0,0 0 0 0 0,-1 0 0 0 0,0 0 0 0 0,1 0 0 0 0,-1-1 1 0 0,1 1-1 0 0,-1 0 0 0 0,0-1 0 0 0,0 1 0 0 0,1-1 0 0 0,-1 1 0 0 0,0-1 0 0 0,0 0 0 0 0,0 0-10 0 0,-5 0 35 0 0,4 0-24 0 0,1 0 1 0 0,0 0-1 0 0,0 0 1 0 0,0 0-1 0 0,0 0 1 0 0,-1 0-1 0 0,1 1 1 0 0,0-1-1 0 0,0 1 1 0 0,-1 0-12 0 0,-5 4 41 0 0,7-4-31 0 0,-1 0 0 0 0,1 0-1 0 0,-1 0 1 0 0,1-1 0 0 0,-1 1 0 0 0,0 0-1 0 0,1-1 1 0 0,-1 1 0 0 0,1-1 0 0 0,-1 1-1 0 0,0-1 1 0 0,1 0 0 0 0,-1 0 0 0 0,0 0 0 0 0,-1 0-10 0 0,-9 1 38 0 0,-18 0 82 0 0,8-5-98 0 0,12-1-42 0 0,7 4 13 0 0,0-1 1 0 0,-1 1 0 0 0,1 0-1 0 0,0 0 1 0 0,0 0-1 0 0,-1 0 1 0 0,1 1 0 0 0,0 0-1 0 0,-3-1 7 0 0,6 1-2 0 0,-1 1-1 0 0,1-1 0 0 0,-1 0 1 0 0,1 0-1 0 0,-1 0 1 0 0,1 0-1 0 0,-1 0 1 0 0,1 0-1 0 0,-1 0 0 0 0,1 0 1 0 0,-1-1-1 0 0,1 1 1 0 0,-1 0-1 0 0,1 0 1 0 0,-1 0-1 0 0,1 0 0 0 0,-1-1 1 0 0,1 1-1 0 0,-1 0 1 0 0,1 0-1 0 0,0-1 0 0 0,-1 1 1 0 0,1 0-1 0 0,-1-1 1 0 0,1 1-1 0 0,0 0 1 0 0,-1-1-1 0 0,1 1 0 0 0,0-1 1 0 0,0 1-1 0 0,-1-1 1 0 0,1 1 2 0 0,-5-7-19 0 0,-5 2-40 0 0,4-6 31 0 0,1 7-15 0 0,-2 0-119 0 0,7 3 148 0 0,0 1 1 0 0,0 0 0 0 0,0-1-1 0 0,0 1 1 0 0,0-1 0 0 0,0 1-1 0 0,0-1 1 0 0,0 1 0 0 0,0-1-1 0 0,0 1 1 0 0,0-1 0 0 0,0 1 0 0 0,0-1-1 0 0,0 1 1 0 0,0-1 0 0 0,1 1-1 0 0,-1-1 1 0 0,0 1 0 0 0,0-1-1 0 0,0 1 1 0 0,1-1 13 0 0,0-2-132 0 0,1-1 35 0 0,1-1 35 0 0,-1 2-7 0 0,-1 0-33 0 0,0 0-60 0 0,1 1-32 0 0,-1-1-65 0 0,0 0-77 0 0,1 0-86 0 0,-1 2 80 0 0,0-1-48 0 0,0 1-43 0 0,0-1-37 0 0,1 0-137 0 0,-1 0-37 0 0,5-4-1416 0 0</inkml:trace>
  <inkml:trace contextRef="#ctx0" brushRef="#br0" timeOffset="8284.98">9729 927 5696 0 0,'0'0'132'0'0,"0"0"17"0"0,0 0 10 0 0,-3-3-26 0 0,-10-7-106 0 0,4 7-11 0 0,5 3 42 0 0,4 0-58 0 0,-2 0 122 0 0,1 0 139 0 0,-2-1 8 0 0,1 1-50 0 0,0 0-42 0 0,0 0-37 0 0,0 2-11 0 0,1-1-33 0 0,-3 6 102 0 0,3-5-88 0 0,-1 0 53 0 0,-5 1 103 0 0,-9-3 80 0 0,13 0-230 0 0,-3 3 214 0 0,-4 7-9 0 0,7-4-26 0 0,0 6-28 0 0,3-11-245 0 0,-1 0-1 0 0,1 0 1 0 0,-1 0-1 0 0,0 0 1 0 0,1 0-1 0 0,-1 0 1 0 0,0 0-1 0 0,0 0 0 0 0,0 0 1 0 0,0 0-1 0 0,0 0 1 0 0,0 0-1 0 0,0-1 1 0 0,-1 1-22 0 0,-6 4 160 0 0,3 0-44 0 0,5-4-100 0 0,-1 0-1 0 0,1 0 1 0 0,0 0 0 0 0,-1 0 0 0 0,1 0 0 0 0,0 0 0 0 0,-1 0-1 0 0,1 0 1 0 0,0 0 0 0 0,0 0 0 0 0,0 0 0 0 0,0 0 0 0 0,0 1-1 0 0,0-1-15 0 0,0 3 37 0 0,-2 6 213 0 0,-1-5-189 0 0,-5 14 129 0 0,5 2 31 0 0,3 25-25 0 0,0-17-112 0 0,0-26-78 0 0,0 1 1 0 0,1-1 0 0 0,-1 0-1 0 0,1 0 1 0 0,-1 1-1 0 0,1-1 1 0 0,0 0 0 0 0,0 0-1 0 0,0 0 1 0 0,2 2-7 0 0,2 6 6 0 0,-2-2-6 0 0,1 0 0 0 0,0-1 0 0 0,0 0 0 0 0,1 1 0 0 0,5 5 0 0 0,-6-7 0 0 0,-2-4 0 0 0,0-1 0 0 0,0 1 0 0 0,0 0 0 0 0,0-1 0 0 0,0 1 0 0 0,0-1 0 0 0,1 0 0 0 0,-1 0 0 0 0,1 0 0 0 0,0 0 0 0 0,0 0 0 0 0,0 0 0 0 0,0-1 0 0 0,0 1 0 0 0,0-1 0 0 0,0 0 0 0 0,0 0 0 0 0,2 0 0 0 0,19 12 0 0 0,-17-9 0 0 0,0 0 0 0 0,1 0 0 0 0,-1-1 0 0 0,4 1 0 0 0,-4 0 5 0 0,-5-3 0 0 0,-1 0 0 0 0,1 0-1 0 0,0 0 1 0 0,-1 0 0 0 0,1-1-1 0 0,0 1 1 0 0,0-1 0 0 0,0 1-1 0 0,-1-1 1 0 0,1 1 0 0 0,0-1-1 0 0,0 0 1 0 0,0 0 0 0 0,0 0 0 0 0,0 0-1 0 0,0 0 1 0 0,0 0 0 0 0,-1 0-1 0 0,3-1-4 0 0,-1-1 18 0 0,1 0 0 0 0,0 0-1 0 0,-1 1 1 0 0,1-1 0 0 0,0 1 0 0 0,0 0-1 0 0,0 0 1 0 0,0 0 0 0 0,0 1 0 0 0,3-1-18 0 0,-5 1 10 0 0,0 0 1 0 0,1 0 0 0 0,-1 0 0 0 0,0-1-1 0 0,0 1 1 0 0,0-1 0 0 0,0 0 0 0 0,0 1-1 0 0,0-1 1 0 0,0 0 0 0 0,0 0-1 0 0,0 0 1 0 0,-1 0 0 0 0,1-1-11 0 0,22-22 123 0 0,-9 8 20 0 0,-10 12-112 0 0,-3 2-24 0 0,1 0 0 0 0,-1-1 0 0 0,0 1 0 0 0,1-1 0 0 0,-1 1-1 0 0,0-1 1 0 0,0 0 0 0 0,-1 0 0 0 0,2-2-7 0 0,-2-12 33 0 0,-1 15-28 0 0,0-1 0 0 0,0 1-1 0 0,0-1 1 0 0,0 1 0 0 0,0-1-1 0 0,1 1 1 0 0,-1 0 0 0 0,1-1-1 0 0,0 1 1 0 0,0-2-5 0 0,4-3 22 0 0,-4 6-20 0 0,-1 0 0 0 0,1 1-1 0 0,0-1 1 0 0,-1 0 0 0 0,1 0-1 0 0,-1 1 1 0 0,1-1 0 0 0,-1 0-1 0 0,1 0 1 0 0,-1 0-1 0 0,0 0 1 0 0,1 0 0 0 0,-1 0-1 0 0,0 0 1 0 0,0 0 0 0 0,0 0-1 0 0,1 0 1 0 0,-1 0 0 0 0,0 0-1 0 0,-1 0 1 0 0,1 0-1 0 0,0 0 1 0 0,0 0 0 0 0,0 1-1 0 0,0-1 1 0 0,-1 0 0 0 0,1 0-2 0 0,-5-8-11 0 0,4 8 6 0 0,0 0 0 0 0,0-1 0 0 0,0 1 0 0 0,1-1 0 0 0,-1 1 0 0 0,0-1 0 0 0,1 1 0 0 0,-1-1 0 0 0,1 0 1 0 0,-1 1-1 0 0,1-1 0 0 0,0 0 0 0 0,0 1 0 0 0,0-1 5 0 0,0 0-1 0 0,-1 0 0 0 0,1 1 0 0 0,0-1 0 0 0,0 0 0 0 0,-1 1 0 0 0,1-1 0 0 0,-1 0 0 0 0,1 1 0 0 0,-1-1 0 0 0,0 1 0 0 0,0-1 0 0 0,0 1 0 0 0,0-1 0 0 0,0 1 1 0 0,-4-7 14 0 0,1-3 35 0 0,3 9-35 0 0,0 0 0 0 0,-1-1 1 0 0,1 1-1 0 0,0 0 0 0 0,-1 0 0 0 0,1 0 0 0 0,-1 0 0 0 0,1 0 0 0 0,-1 0-14 0 0,-7-7 49 0 0,-1 1-65 0 0,-3-2-82 0 0,-17-11-200 0 0,15 7 77 0 0,13 12 187 0 0,1 1 0 0 0,-1-1 0 0 0,0 1-1 0 0,0-1 1 0 0,0 1 0 0 0,0-1 0 0 0,0 1 0 0 0,0 0-1 0 0,0 0 1 0 0,-1 0 34 0 0,-23-5-382 0 0,18 3 272 0 0,3 1 8 0 0,0 0-12 0 0,1 0-37 0 0,1 0-9 0 0,0 0-37 0 0,-1 0-42 0 0,1 0-47 0 0,-1-1-181 0 0,0 1-108 0 0,0 0-119 0 0,2 1 298 0 0,0 0-35 0 0,-4-1-807 0 0,-3 1-695 0 0,8 1 1694 0 0</inkml:trace>
  <inkml:trace contextRef="#ctx0" brushRef="#br0" timeOffset="8986.5">10112 1007 6624 0 0,'0'0'192'0'0,"0"3"-7"0"0,3 10-146 0 0,10 15-60 0 0,-12-20 24 0 0,-1-5 40 0 0,2 3 44 0 0,1 1 98 0 0,0 0 37 0 0,5 6 310 0 0,-1-2 12 0 0,-6-8-409 0 0,0-1-1 0 0,0 0 1 0 0,0 1-1 0 0,0-1 1 0 0,0 0-1 0 0,0 1 0 0 0,-1-1 1 0 0,1 1-1 0 0,-1-1 1 0 0,0 3-135 0 0,1 3 325 0 0,0 0-89 0 0,2 0-36 0 0,1 2 5 0 0,1 1 31 0 0,-1 1 130 0 0,1-3-61 0 0,2 7 132 0 0,-2 11 55 0 0,1-14-181 0 0,-1-4-28 0 0,-3 3 61 0 0,0 0-22 0 0,4 0 15 0 0,1 1-29 0 0,-6-2-37 0 0,-1 19 468 0 0,0-28-440 0 0,0-2-31 0 0,0 0-5 0 0,0 0-16 0 0,0 0-75 0 0,0 0-39 0 0,0 0-5 0 0,0 0-8 0 0,0 0-34 0 0,0-2-20 0 0,0-40 69 0 0,0-1-50 0 0,0-1-46 0 0,0 2-42 0 0,0 39 3 0 0,0 0 0 0 0,1-1 0 0 0,-1 1-1 0 0,1 0 1 0 0,-1 0 0 0 0,1-1-1 0 0,0 1 1 0 0,0 0 0 0 0,0 0-1 0 0,2-2 1 0 0,2-6-11 0 0,-4 8 2 0 0,-1 1-1 0 0,1-1 0 0 0,0 1 0 0 0,-1-1 1 0 0,1 1-1 0 0,1 0 0 0 0,-1-1 0 0 0,0 1 0 0 0,0 0 0 0 0,1 0 0 0 0,-1 0 0 0 0,1 0 0 0 0,0 0 0 0 0,0 0 10 0 0,1-1-18 0 0,-1 0-1 0 0,1 0 0 0 0,-1-1 0 0 0,0 1 0 0 0,0-1 0 0 0,0 0 19 0 0,0 0-24 0 0,0 1 0 0 0,0-1 1 0 0,0 1-1 0 0,0 0 0 0 0,1 0 0 0 0,0-1 24 0 0,5-4-45 0 0,-5 5 23 0 0,0-1 0 0 0,0 1 1 0 0,1 0-1 0 0,-1 0 0 0 0,1 0 0 0 0,0 1 22 0 0,28-14-82 0 0,-29 15 73 0 0,0 0 1 0 0,0 0-1 0 0,1 0 0 0 0,-1 1 1 0 0,0 0-1 0 0,0-1 0 0 0,1 1 1 0 0,-1 1-1 0 0,0-1 1 0 0,1 0 8 0 0,8 1-8 0 0,-10-1 8 0 0,-1 0 0 0 0,1 0 0 0 0,0 1 0 0 0,-1-1 0 0 0,1 0 0 0 0,0 1 0 0 0,-1-1 0 0 0,1 1 0 0 0,-1 0 0 0 0,1-1 0 0 0,-1 1 0 0 0,1 0 0 0 0,-1 0 0 0 0,1 0 0 0 0,6 4 0 0 0,24 11-10 0 0,-30-15 4 0 0,0 0 0 0 0,0 0 0 0 0,1-1 0 0 0,-1 1 0 0 0,0-1 0 0 0,1 1 0 0 0,-1-1 0 0 0,1 0 6 0 0,-2 0-1 0 0,0 0 1 0 0,0 0 0 0 0,0 0 0 0 0,0 0 0 0 0,0 0-1 0 0,0 1 1 0 0,0-1 0 0 0,0 0 0 0 0,0 0 0 0 0,0 1-1 0 0,0-1 1 0 0,0 1 0 0 0,0-1 0 0 0,0 1 0 0 0,0-1-1 0 0,0 1 1 0 0,0 0 0 0 0,-1-1 0 0 0,1 1 0 0 0,0 0-1 0 0,0 0 1 0 0,-1-1 0 0 0,1 1 0 0 0,0 0 0 0 0,-1 0-1 0 0,1 1 1 0 0,4 9-3 0 0,-5-10 0 0 0,0 0 0 0 0,1 0 0 0 0,-1 0 1 0 0,1 1-1 0 0,-1-1 0 0 0,1 0 0 0 0,-1 0 1 0 0,1 0-1 0 0,0 0 0 0 0,0 0 0 0 0,-1-1 1 0 0,1 1-1 0 0,0 0 0 0 0,0 0 0 0 0,0 0 1 0 0,0-1-1 0 0,0 1 0 0 0,1 0 3 0 0,3 2-6 0 0,-5-3 6 0 0,1 0 0 0 0,0 0 0 0 0,-1 1-1 0 0,1-1 1 0 0,0 0 0 0 0,-1 1 0 0 0,1-1 0 0 0,-1 0 0 0 0,1 1-1 0 0,-1-1 1 0 0,1 1 0 0 0,-1-1 0 0 0,1 1 0 0 0,-1-1-1 0 0,1 1 1 0 0,-1 0 0 0 0,0-1 0 0 0,1 1 0 0 0,-1-1-1 0 0,0 1 1 0 0,1 0 0 0 0,-1 0 0 0 0,2 4-1 0 0,14 24 1 0 0,-9-25 3 0 0,-7-3-1 0 0,1-1 0 0 0,-1 0-1 0 0,1 0 1 0 0,-1 1-1 0 0,1-1 1 0 0,-1 0-1 0 0,0 1 1 0 0,1-1 0 0 0,-1 0-1 0 0,0 1 1 0 0,1-1-1 0 0,-1 1 1 0 0,0-1-1 0 0,1 0 1 0 0,-1 1 0 0 0,0-1-1 0 0,0 1 1 0 0,0-1-1 0 0,1 1 1 0 0,-1-1 0 0 0,0 1-1 0 0,0-1 1 0 0,0 1-1 0 0,0-1 1 0 0,0 1-1 0 0,0-1 1 0 0,0 1 0 0 0,0-1-1 0 0,0 1 1 0 0,0-1-1 0 0,0 1 1 0 0,0 0-2 0 0,0 0 3 0 0,0 1 0 0 0,0 0 0 0 0,0-1 0 0 0,0 1 0 0 0,1 0 0 0 0,-1-1 0 0 0,1 1 0 0 0,-1-1 0 0 0,1 1 0 0 0,0-1 0 0 0,0 1 0 0 0,-1-1 0 0 0,2 2-3 0 0,4 8 38 0 0,-3 5 45 0 0,-3-14-70 0 0,0-1 0 0 0,0 1 0 0 0,1-1 0 0 0,-1 1 0 0 0,0-1 0 0 0,1 1 0 0 0,-1-1 1 0 0,1 1-1 0 0,0-1 0 0 0,0 0 0 0 0,-1 1 0 0 0,1-1 0 0 0,1 1-13 0 0,3 4 24 0 0,-2-3 40 0 0,-3-3 6 0 0,0 0 15 0 0,0 0-16 0 0,0 0 1 0 0,0 0 15 0 0,0 0-13 0 0,0 0 5 0 0,0-6 0 0 0,0-4-74 0 0,0 8-3 0 0,0 1 0 0 0,0-1 0 0 0,0 1 0 0 0,0-1 0 0 0,0 1 0 0 0,0-1 0 0 0,1 1 0 0 0,-1-1 0 0 0,1 1 0 0 0,-1 0 0 0 0,11-18 0 0 0,-6-8 0 0 0,-2 20 17 0 0,0 0 0 0 0,1 0 0 0 0,4-6-17 0 0,1-3 13 0 0,-4 5-13 0 0,-4 9 0 0 0,0 0 0 0 0,0-1 0 0 0,0 1 0 0 0,0 0 0 0 0,1 0 0 0 0,-1 0 0 0 0,1 0 0 0 0,0 0 0 0 0,0 0 0 0 0,15-17-27 0 0,6-6-35 0 0,-20 22 43 0 0,0 0 0 0 0,1 1 0 0 0,-1-1-1 0 0,1 0 1 0 0,2 0 19 0 0,9-1-55 0 0,7 4 38 0 0,-13 1 8 0 0,17-1-42 0 0,30 0 48 0 0,-54 0 3 0 0,0 0 0 0 0,0 0 0 0 0,-1 1 0 0 0,1-1 0 0 0,0 1 0 0 0,0-1 0 0 0,-1 1 0 0 0,1 0 0 0 0,0-1 0 0 0,-1 1 0 0 0,1 0 0 0 0,-1 0 0 0 0,1 0 0 0 0,-1 0 0 0 0,0 0 0 0 0,1 1 0 0 0,-1-1 0 0 0,0 0 0 0 0,1 1 0 0 0,14 11 0 0 0,-5-8-5 0 0,-10-5 1 0 0,0 0 1 0 0,1 1-1 0 0,-1-1 0 0 0,0 1 0 0 0,0-1 0 0 0,0 1 1 0 0,0 0-1 0 0,0-1 0 0 0,0 1 0 0 0,0 0 1 0 0,0 0-1 0 0,0-1 0 0 0,-1 1 0 0 0,1 0 0 0 0,0 0 1 0 0,0 0-1 0 0,-1 0 0 0 0,1 1 4 0 0,2 3-7 0 0,-3-5 5 0 0,0 1 0 0 0,1 0 0 0 0,-1-1 0 0 0,0 1-1 0 0,1 0 1 0 0,-1-1 0 0 0,0 1 0 0 0,1-1 0 0 0,-1 1-1 0 0,1-1 1 0 0,-1 1 0 0 0,1-1 0 0 0,-1 1 0 0 0,1-1-1 0 0,-1 1 1 0 0,1-1 0 0 0,-1 1 0 0 0,1-1 0 0 0,0 0-1 0 0,-1 0 1 0 0,1 1 0 0 0,0-1 2 0 0,4 2-13 0 0,-4-1 12 0 0,0 0 1 0 0,0-1-1 0 0,0 1 0 0 0,0 0 1 0 0,0 0-1 0 0,-1 0 0 0 0,1-1 0 0 0,0 1 1 0 0,-1 0-1 0 0,1 0 0 0 0,0 0 1 0 0,-1 0-1 0 0,1 0 0 0 0,-1 0 0 0 0,1 0 1 0 0,-1 1 0 0 0,7 9 11 0 0,3-6 32 0 0,4 20 44 0 0,-12-20-54 0 0,1 4 9 0 0,-3 6 88 0 0,0 0-21 0 0,3-6-100 0 0,7 7-9 0 0,-7-7-28 0 0,-3-2-77 0 0,0-7 105 0 0,0 2-139 0 0,0 1 36 0 0,0 7-245 0 0,0-7 167 0 0,0 1-95 0 0,0-2 2 0 0,0 1-78 0 0,0 1-90 0 0,0-1-103 0 0,0 10-477 0 0</inkml:trace>
  <inkml:trace contextRef="#ctx0" brushRef="#br0" timeOffset="9661.6">11390 1071 6648 0 0,'0'0'149'0'0,"0"0"23"0"0,3-3 12 0 0,10-8-25 0 0,-11 11-156 0 0,-1-1 0 0 0,1 1 0 0 0,-1 0 1 0 0,0-1-1 0 0,1 1 0 0 0,-1 0 0 0 0,1 0 0 0 0,-1 0 1 0 0,1 0-1 0 0,-1 0-3 0 0,-1 0 0 0 0,10-1 19 0 0,-4-1 52 0 0,2-3 114 0 0,-3 2-19 0 0,1 0 38 0 0,0 2 34 0 0,1 0 35 0 0,1 1 56 0 0,-2-1 17 0 0,8-1 521 0 0,-11 0-630 0 0,1 1-33 0 0,-1-1-60 0 0,0 1-43 0 0,-1-1-52 0 0,1 0-60 0 0,2-1 501 0 0,0 2-279 0 0,0 0-46 0 0,5-4 63 0 0,6-3 28 0 0,-7 7-118 0 0,-2 0-39 0 0,5-3 189 0 0,-6 0-162 0 0,-3 2-100 0 0,1 0-62 0 0,3-2 65 0 0,-1 2-73 0 0,-4-1 62 0 0,-1-1 80 0 0,-1-2 113 0 0,3 6 41 0 0,-3 0-239 0 0,1 0 0 0 0,-1 0 0 0 0,1 0 0 0 0,-1 0 0 0 0,1 0 0 0 0,-1 0 0 0 0,1 0 1 0 0,-1 0-1 0 0,1 0 0 0 0,-1-1 0 0 0,1 1 0 0 0,-1 0 0 0 0,1 0 0 0 0,-1 0 0 0 0,0-1 0 0 0,1 1 0 0 0,-1 0 0 0 0,1 0 0 0 0,-1-1 0 0 0,0 1 0 0 0,1 0 1 0 0,-1-1-1 0 0,0 1 0 0 0,1-1 0 0 0,-1 1 0 0 0,0 0 0 0 0,1-1 0 0 0,-1 1-13 0 0,1-7 131 0 0,-1 4-63 0 0,3 3-33 0 0,7 0-7 0 0,-10 0-27 0 0,0 0 0 0 0,1 0 0 0 0,-1 0 0 0 0,0 0 0 0 0,0 0 0 0 0,0 0-1 0 0,0 0 1 0 0,0 0 0 0 0,0 0 0 0 0,0 0 0 0 0,0 0 0 0 0,0 0 0 0 0,0 0 0 0 0,1 0 0 0 0,-1 0 0 0 0,0 0 0 0 0,0 0 0 0 0,0 0 0 0 0,0 0 0 0 0,0 0 0 0 0,0 0-1 0 0,0 0 1 0 0,0 0 0 0 0,0 0 0 0 0,0 0 0 0 0,0 0 0 0 0,1 0 0 0 0,-1 0 0 0 0,0 0 0 0 0,0 0 0 0 0,0-1 0 0 0,0 1 0 0 0,0 0 0 0 0,0 0 0 0 0,0 0 0 0 0,0 0 0 0 0,0 0-1 0 0,0 0 1 0 0,0 0 0 0 0,0 0 0 0 0,0 0 0 0 0,0 0 0 0 0,0 0 0 0 0,0-1 0 0 0,0 1 0 0 0,0 0 0 0 0,0 0 0 0 0,0 0 0 0 0,0 0 0 0 0,0 0 0 0 0,0 0 0 0 0,0 0-1 0 0,0 0 1 0 0,0 0 0 0 0,0 0 0 0 0,0-1 0 0 0,0 1-1 0 0,0-10 26 0 0,0 7 32 0 0,0 0-3 0 0,0 3-55 0 0,0-1 1 0 0,0 1-1 0 0,0 0 0 0 0,0-1 1 0 0,0 1-1 0 0,0-1 0 0 0,0 1 1 0 0,0-1-1 0 0,0 1 0 0 0,0 0 1 0 0,0-1-1 0 0,-1 1 0 0 0,1-1 1 0 0,0 1-1 0 0,0 0 1 0 0,0-1-1 0 0,-1 1 0 0 0,1 0 1 0 0,0-1-1 0 0,0 1 0 0 0,-1 0 1 0 0,1-1-1 0 0,0 1 0 0 0,-1 0 1 0 0,1-1-1 0 0,0 1 0 0 0,-1 0 1 0 0,1 0-1 0 0,0 0 1 0 0,-1-1-1 0 0,1 1 0 0 0,-7-5 10 0 0,1-5 33 0 0,6 9-41 0 0,-1 1-1 0 0,1 0 1 0 0,-1-1 0 0 0,0 1-1 0 0,1 0 1 0 0,-1 0 0 0 0,0-1-1 0 0,1 1 1 0 0,-1 0 0 0 0,0 0-1 0 0,1 0 1 0 0,-1 0 0 0 0,0 0 0 0 0,0 0-1 0 0,1 0-1 0 0,0 0 0 0 0,-6-3 70 0 0,5 2-63 0 0,-1 0 0 0 0,1 0 0 0 0,-1 0 0 0 0,1 0 0 0 0,-1 0 1 0 0,0 0-1 0 0,1 0 0 0 0,-1 0 0 0 0,0 1 0 0 0,0-1 0 0 0,0 1 0 0 0,1-1 1 0 0,-2 1-8 0 0,-17-2 61 0 0,5 2-50 0 0,13 0-12 0 0,-32 0 1 0 0,27 0-10 0 0,3-1 19 0 0,0 1 0 0 0,0 0 0 0 0,0 0 1 0 0,0 0-1 0 0,0 1 0 0 0,0-1 0 0 0,0 1 1 0 0,-3 1-10 0 0,-1 3 0 0 0,7-4 0 0 0,-1 0 0 0 0,1 0 0 0 0,-1-1 0 0 0,1 1 0 0 0,-1 0 0 0 0,1-1 0 0 0,-1 1 0 0 0,1 0 0 0 0,-1-1 0 0 0,0 0 0 0 0,1 1 0 0 0,-1-1 0 0 0,0 0 0 0 0,0 0 0 0 0,2 0 0 0 0,-1 0 0 0 0,0 0 0 0 0,1 0 0 0 0,-1 0 0 0 0,0 0 1 0 0,0 0-1 0 0,1 0 0 0 0,-1 0 0 0 0,0 1 0 0 0,1-1 0 0 0,-1 0 1 0 0,0 0-1 0 0,1 1 0 0 0,-1-1 0 0 0,1 0 0 0 0,-1 1 1 0 0,1-1-1 0 0,-1 1 0 0 0,0-1 0 0 0,1 1 0 0 0,-1-1 0 0 0,1 1 1 0 0,0-1-1 0 0,-1 1 0 0 0,1-1 0 0 0,-1 1 0 0 0,-4 5 33 0 0,-6-4 46 0 0,5-2-35 0 0,4 0-32 0 0,1-1 0 0 0,-1 1 0 0 0,0 0 0 0 0,0 0 0 0 0,1 0 0 0 0,-1 1 0 0 0,0-1 0 0 0,1 0 0 0 0,-1 0 0 0 0,1 1 0 0 0,-1-1 0 0 0,-1 2-12 0 0,-2 8 85 0 0,-6-4-10 0 0,6 4-3 0 0,-9-4 0 0 0,13-6-67 0 0,0 1 1 0 0,0 0 0 0 0,0 0 0 0 0,0 0 0 0 0,0-1 0 0 0,0 1 0 0 0,0 0 0 0 0,0 1 0 0 0,0-1-1 0 0,0 0 1 0 0,0 0 0 0 0,0 1-6 0 0,-4 9 44 0 0,-6 7-12 0 0,8-12 11 0 0,3-5-42 0 0,0 1 0 0 0,0-1 0 0 0,-1 1-1 0 0,1 0 1 0 0,0-1 0 0 0,-1 1 0 0 0,0-1 0 0 0,1 1 0 0 0,-1-1 0 0 0,0 1 0 0 0,0-1 0 0 0,0 0-1 0 0,0 1 1 0 0,0 0-1 0 0,0 0 1 0 0,0-1 0 0 0,0 1 0 0 0,0 0 0 0 0,1 0 0 0 0,-1 0 0 0 0,1 0 0 0 0,-1 0-1 0 0,1 0 1 0 0,0 0 0 0 0,0 1-1 0 0,0 17 47 0 0,0 21-28 0 0,-1-39-15 0 0,1-1 0 0 0,1 1 0 0 0,-1 0 0 0 0,0 0 0 0 0,0-1 0 0 0,1 1 0 0 0,-1 0 0 0 0,1-1 1 0 0,-1 1-1 0 0,1-1 0 0 0,0 1 0 0 0,0-1 0 0 0,-1 1 0 0 0,2 0-4 0 0,4 10 15 0 0,-1 15 33 0 0,2-11-26 0 0,2 5 48 0 0,1-1-47 0 0,6 1 86 0 0,22 18 202 0 0,-25-26-217 0 0,-11-11-80 0 0,0 0 0 0 0,0-1 0 0 0,0 0 0 0 0,0 1 0 0 0,0-1 0 0 0,0 0 1 0 0,0 0-1 0 0,0 0 0 0 0,1 0 0 0 0,-1 0 0 0 0,0-1 0 0 0,0 1 0 0 0,1-1 0 0 0,0 1-14 0 0,10 2 66 0 0,3 4 42 0 0,5 2 67 0 0,-12-6-79 0 0,1 0 0 0 0,0-1 0 0 0,3 1-96 0 0,4-1 145 0 0,4-2 66 0 0,-11 1-125 0 0,10-1 70 0 0,-2-3-7 0 0,-5-2-75 0 0,11-4 94 0 0,0 1-4 0 0,-11 3-97 0 0,25 0 149 0 0,-14-9-123 0 0,-3 1-10 0 0,-11 8-68 0 0,-7 4-14 0 0,-1 0-1 0 0,0 0 0 0 0,0 0 0 0 0,1 0 0 0 0,-1-1 0 0 0,0 1 0 0 0,0-1 0 0 0,0 0 0 0 0,0 0 0 0 0,3-2 21 0 0,-2 2-75 0 0,-1 0-62 0 0,0 1-84 0 0,1 0-46 0 0,-1 0-83 0 0,0 0-95 0 0,0 0-105 0 0,1 0-93 0 0,-1-1-119 0 0,-1 2 323 0 0,1-1-34 0 0,-1 1-35 0 0,1-1-35 0 0,4-3-1730 0 0,4-5-1286 0 0,-10 8 3536 0 0</inkml:trace>
  <inkml:trace contextRef="#ctx0" brushRef="#br0" timeOffset="10473.09">13227 783 7568 0 0,'0'0'166'0'0,"0"0"29"0"0,-2 0 14 0 0,-9-1-59 0 0,5-3-97 0 0,-6-3-36 0 0,-1 4 12 0 0,-6 2 44 0 0,1 1 422 0 0,0 0 40 0 0,-43 0 1333 0 0,35 0-1092 0 0,-1 0-53 0 0,1 0-107 0 0,12 3-360 0 0,4 3-60 0 0,2-1-57 0 0,-23 8 364 0 0,3-1-123 0 0,23-9-296 0 0,0 0-1 0 0,0-1 0 0 0,0 2 1 0 0,0-1-1 0 0,0 1 1 0 0,-2 2-84 0 0,-1 3 106 0 0,0 6 101 0 0,0 0-13 0 0,0-6-112 0 0,-8 10-37 0 0,14-17-40 0 0,0 1 0 0 0,1 0 0 0 0,-1 0 0 0 0,0 0 0 0 0,1 0 0 0 0,0 0 0 0 0,0 0 0 0 0,0 0-1 0 0,0 0 1 0 0,0 0 0 0 0,1 1 0 0 0,-1-1 0 0 0,1 3-5 0 0,0-4 6 0 0,0-1 0 0 0,0 1-1 0 0,0-1 1 0 0,-1 1 0 0 0,1 0 0 0 0,-1-1 0 0 0,1 1-1 0 0,-1-1 1 0 0,1 1 0 0 0,-1-1 0 0 0,0 0-1 0 0,0 1 1 0 0,0-1-6 0 0,-5 13 43 0 0,2 14 33 0 0,4 26 97 0 0,1-30-79 0 0,-1-20-73 0 0,0-1 0 0 0,1 1 0 0 0,-1 0 0 0 0,1-1 0 0 0,0 1 0 0 0,0-1 0 0 0,0 1-21 0 0,10 19 61 0 0,-8-18-58 0 0,0 0 0 0 0,-1 0 1 0 0,0 0-1 0 0,0 0 0 0 0,-1 1-3 0 0,2 7 0 0 0,-3-10 4 0 0,1-1-1 0 0,-1 0 0 0 0,1 1 1 0 0,-1-1-1 0 0,1 0 0 0 0,0 1 1 0 0,0-1-1 0 0,0 0 0 0 0,0 0 1 0 0,0 0-1 0 0,1 0 0 0 0,-1 0 1 0 0,0 0-1 0 0,1 0 0 0 0,0-1 1 0 0,1 2-4 0 0,13 16 20 0 0,-4-4 26 0 0,-3-3 25 0 0,-1 1 38 0 0,-6-10-66 0 0,0 0 0 0 0,1 0-1 0 0,-1-1 1 0 0,1 1 0 0 0,0-1-1 0 0,-1 1 1 0 0,2 0-43 0 0,3 1 76 0 0,0 0 1 0 0,1 0-1 0 0,-1-1 1 0 0,3 1-77 0 0,10 5 149 0 0,6 5-39 0 0,-14-7-71 0 0,0 0 0 0 0,1-2 0 0 0,0 1 0 0 0,7 1-39 0 0,12-2 75 0 0,-18-1-24 0 0,22 4 94 0 0,-4-7 40 0 0,-10 0-87 0 0,-16 0-79 0 0,0-1 0 0 0,0 0 0 0 0,0 0 0 0 0,1 0 0 0 0,-1-1 0 0 0,0 1 0 0 0,0-2 0 0 0,0 1 0 0 0,0-1-1 0 0,0 0 1 0 0,0 0 0 0 0,0 0 0 0 0,5-4-19 0 0,-8 4 5 0 0,-1 0 0 0 0,1 1 0 0 0,0-1 0 0 0,0 1 0 0 0,0-1 0 0 0,0 1 0 0 0,0 0 0 0 0,0 0 0 0 0,1 0 0 0 0,-1 1 0 0 0,0-1 0 0 0,0 1-1 0 0,3-1-4 0 0,-1 1-42 0 0,6-3 112 0 0,-7 1-90 0 0,-1 0-91 0 0,-1 0 9 0 0,0 1-38 0 0,0 0-27 0 0,0-1-41 0 0,0 1-44 0 0,0-1-49 0 0,0 1-118 0 0,1-1-68 0 0,0 1-62 0 0,0-1-53 0 0,0 0-180 0 0,1 0-53 0 0,0 0-218 0 0,3-2-584 0 0,-7 4 1635 0 0</inkml:trace>
  <inkml:trace contextRef="#ctx0" brushRef="#br0" timeOffset="11890.15">0 352 5696 0 0,'6'0'132'0'0,"0"-1"-80"0"0,1 1 0 0 0,-1-1-1 0 0,1-1 1 0 0,4-1-52 0 0,-2 1 47 0 0,0-1 0 0 0,0 2 0 0 0,0-1-1 0 0,0 1 1 0 0,2 1-47 0 0,45-1 33 0 0,-39-1-35 0 0,1 0 1 0 0,-1-1-1 0 0,0 0 1 0 0,2-2 1 0 0,32-7 59 0 0,-34 10 33 0 0,0 1-1 0 0,9 0-91 0 0,4 0 192 0 0,0-2 0 0 0,3-2-192 0 0,0 1 134 0 0,30-2 131 0 0,1-4 6 0 0,0 4 1 0 0,3-4 0 0 0,7 4-8 0 0,-35 2-132 0 0,-1-1 176 0 0,29 1-308 0 0,-32 3 160 0 0,0-2 0 0 0,5-2-160 0 0,-6 1 90 0 0,4 0 13 0 0,70-8 144 0 0,-44 8 99 0 0,44 4-346 0 0,-40 1 99 0 0,9 0-7 0 0,-15 0 91 0 0,55-6-183 0 0,-86 2 10 0 0,30-3 49 0 0,20 2-59 0 0,99 4 25 0 0,-99 0 21 0 0,58-8 0 0 0,6 0-16 0 0,-1 0-30 0 0,0 0 0 0 0,-52 8 33 0 0,119 0 140 0 0,-65-8-34 0 0,-75 3-45 0 0,0 2 48 0 0,19 4 57 0 0,7 0 231 0 0,22-5-430 0 0,-69-1 32 0 0,25-1-16 0 0,8 3-16 0 0,8 4 38 0 0,151-4-6 0 0,-186-2 2 0 0,111-4 28 0 0,-111 10-29 0 0,112-4 14 0 0,-112-2-47 0 0,114-4 10 0 0,510 9 163 0 0,-452 0-170 0 0,-4 0-71 0 0,-31-8 56 0 0,-3 0 63 0 0,165 8 90 0 0,1 0-33 0 0,804 0 165 0 0,-666 0-119 0 0,-269-8-47 0 0,-3 0 1 0 0,-97 9-36 0 0,194-4 272 0 0,-240-2-248 0 0,146-4 160 0 0,-90 10-164 0 0,183-4 48 0 0,-251-1-112 0 0,180-6 129 0 0,-169 11-91 0 0,147-4 123 0 0,-146-2-122 0 0,146-4 147 0 0,-49 9-119 0 0,232 0 205 0 0,-285 0-240 0 0,1 0-36 0 0,-42-2 5 0 0,-3-4 45 0 0,84-2 111 0 0,-52 8-18 0 0,37 0-35 0 0,1 0-84 0 0,31 0-74 0 0,90 0-115 0 0,-264 0 93 0 0,0 0 0 0 0,0 1 0 0 0,0-1 0 0 0,4 2 48 0 0,22 11-220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767CB-3B76-423F-A79B-7C20CE45323E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E3F7-E30F-4F0E-8260-F06C8E3EA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9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0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7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B284-F599-4C9F-B4C6-C015C11046C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09AF5-549C-4DDF-B340-8C6087E9C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3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.png"/><Relationship Id="rId21" Type="http://schemas.openxmlformats.org/officeDocument/2006/relationships/image" Target="../media/image27.png"/><Relationship Id="rId42" Type="http://schemas.openxmlformats.org/officeDocument/2006/relationships/customXml" Target="../ink/ink19.xml"/><Relationship Id="rId63" Type="http://schemas.openxmlformats.org/officeDocument/2006/relationships/image" Target="../media/image48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07" Type="http://schemas.openxmlformats.org/officeDocument/2006/relationships/image" Target="../media/image70.png"/><Relationship Id="rId11" Type="http://schemas.openxmlformats.org/officeDocument/2006/relationships/image" Target="../media/image22.png"/><Relationship Id="rId32" Type="http://schemas.openxmlformats.org/officeDocument/2006/relationships/customXml" Target="../ink/ink14.xml"/><Relationship Id="rId53" Type="http://schemas.openxmlformats.org/officeDocument/2006/relationships/image" Target="../media/image43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91.png"/><Relationship Id="rId95" Type="http://schemas.openxmlformats.org/officeDocument/2006/relationships/image" Target="../media/image64.png"/><Relationship Id="rId22" Type="http://schemas.openxmlformats.org/officeDocument/2006/relationships/customXml" Target="../ink/ink9.xml"/><Relationship Id="rId27" Type="http://schemas.openxmlformats.org/officeDocument/2006/relationships/image" Target="../media/image30.png"/><Relationship Id="rId43" Type="http://schemas.openxmlformats.org/officeDocument/2006/relationships/image" Target="../media/image38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51.png"/><Relationship Id="rId113" Type="http://schemas.openxmlformats.org/officeDocument/2006/relationships/image" Target="../media/image73.png"/><Relationship Id="rId118" Type="http://schemas.openxmlformats.org/officeDocument/2006/relationships/customXml" Target="../ink/ink57.xml"/><Relationship Id="rId134" Type="http://schemas.openxmlformats.org/officeDocument/2006/relationships/customXml" Target="../ink/ink65.xml"/><Relationship Id="rId139" Type="http://schemas.openxmlformats.org/officeDocument/2006/relationships/image" Target="../media/image86.png"/><Relationship Id="rId80" Type="http://schemas.openxmlformats.org/officeDocument/2006/relationships/customXml" Target="../ink/ink38.xml"/><Relationship Id="rId85" Type="http://schemas.openxmlformats.org/officeDocument/2006/relationships/image" Target="../media/image59.png"/><Relationship Id="rId150" Type="http://schemas.openxmlformats.org/officeDocument/2006/relationships/customXml" Target="../ink/ink73.xml"/><Relationship Id="rId155" Type="http://schemas.openxmlformats.org/officeDocument/2006/relationships/image" Target="../media/image94.png"/><Relationship Id="rId12" Type="http://schemas.openxmlformats.org/officeDocument/2006/relationships/customXml" Target="../ink/ink4.xml"/><Relationship Id="rId17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customXml" Target="../ink/ink17.xml"/><Relationship Id="rId59" Type="http://schemas.openxmlformats.org/officeDocument/2006/relationships/image" Target="../media/image46.png"/><Relationship Id="rId103" Type="http://schemas.openxmlformats.org/officeDocument/2006/relationships/image" Target="../media/image68.png"/><Relationship Id="rId108" Type="http://schemas.openxmlformats.org/officeDocument/2006/relationships/customXml" Target="../ink/ink52.xml"/><Relationship Id="rId124" Type="http://schemas.openxmlformats.org/officeDocument/2006/relationships/customXml" Target="../ink/ink60.xml"/><Relationship Id="rId129" Type="http://schemas.openxmlformats.org/officeDocument/2006/relationships/image" Target="../media/image81.png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54.png"/><Relationship Id="rId91" Type="http://schemas.openxmlformats.org/officeDocument/2006/relationships/image" Target="../media/image62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45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8.png"/><Relationship Id="rId28" Type="http://schemas.openxmlformats.org/officeDocument/2006/relationships/customXml" Target="../ink/ink12.xml"/><Relationship Id="rId49" Type="http://schemas.openxmlformats.org/officeDocument/2006/relationships/image" Target="../media/image41.png"/><Relationship Id="rId114" Type="http://schemas.openxmlformats.org/officeDocument/2006/relationships/customXml" Target="../ink/ink55.xml"/><Relationship Id="rId119" Type="http://schemas.openxmlformats.org/officeDocument/2006/relationships/image" Target="../media/image76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49.png"/><Relationship Id="rId81" Type="http://schemas.openxmlformats.org/officeDocument/2006/relationships/image" Target="../media/image57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35" Type="http://schemas.openxmlformats.org/officeDocument/2006/relationships/image" Target="../media/image84.png"/><Relationship Id="rId151" Type="http://schemas.openxmlformats.org/officeDocument/2006/relationships/image" Target="../media/image92.png"/><Relationship Id="rId13" Type="http://schemas.openxmlformats.org/officeDocument/2006/relationships/image" Target="../media/image23.png"/><Relationship Id="rId18" Type="http://schemas.openxmlformats.org/officeDocument/2006/relationships/customXml" Target="../ink/ink7.xml"/><Relationship Id="rId39" Type="http://schemas.openxmlformats.org/officeDocument/2006/relationships/image" Target="../media/image36.png"/><Relationship Id="rId109" Type="http://schemas.openxmlformats.org/officeDocument/2006/relationships/image" Target="../media/image71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44.png"/><Relationship Id="rId76" Type="http://schemas.openxmlformats.org/officeDocument/2006/relationships/customXml" Target="../ink/ink36.xml"/><Relationship Id="rId97" Type="http://schemas.openxmlformats.org/officeDocument/2006/relationships/image" Target="../media/image65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79.png"/><Relationship Id="rId141" Type="http://schemas.openxmlformats.org/officeDocument/2006/relationships/image" Target="../media/image87.png"/><Relationship Id="rId146" Type="http://schemas.openxmlformats.org/officeDocument/2006/relationships/customXml" Target="../ink/ink71.xml"/><Relationship Id="rId7" Type="http://schemas.openxmlformats.org/officeDocument/2006/relationships/image" Target="../media/image2.png"/><Relationship Id="rId71" Type="http://schemas.openxmlformats.org/officeDocument/2006/relationships/image" Target="../media/image52.png"/><Relationship Id="rId92" Type="http://schemas.openxmlformats.org/officeDocument/2006/relationships/customXml" Target="../ink/ink44.xml"/><Relationship Id="rId2" Type="http://schemas.openxmlformats.org/officeDocument/2006/relationships/customXml" Target="../ink/ink1.xml"/><Relationship Id="rId29" Type="http://schemas.openxmlformats.org/officeDocument/2006/relationships/image" Target="../media/image31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9.png"/><Relationship Id="rId66" Type="http://schemas.openxmlformats.org/officeDocument/2006/relationships/customXml" Target="../ink/ink31.xml"/><Relationship Id="rId87" Type="http://schemas.openxmlformats.org/officeDocument/2006/relationships/image" Target="../media/image60.png"/><Relationship Id="rId110" Type="http://schemas.openxmlformats.org/officeDocument/2006/relationships/customXml" Target="../ink/ink53.xml"/><Relationship Id="rId115" Type="http://schemas.openxmlformats.org/officeDocument/2006/relationships/image" Target="../media/image74.png"/><Relationship Id="rId131" Type="http://schemas.openxmlformats.org/officeDocument/2006/relationships/image" Target="../media/image82.png"/><Relationship Id="rId136" Type="http://schemas.openxmlformats.org/officeDocument/2006/relationships/customXml" Target="../ink/ink66.xml"/><Relationship Id="rId61" Type="http://schemas.openxmlformats.org/officeDocument/2006/relationships/image" Target="../media/image47.png"/><Relationship Id="rId82" Type="http://schemas.openxmlformats.org/officeDocument/2006/relationships/customXml" Target="../ink/ink39.xml"/><Relationship Id="rId152" Type="http://schemas.openxmlformats.org/officeDocument/2006/relationships/customXml" Target="../ink/ink74.xml"/><Relationship Id="rId19" Type="http://schemas.openxmlformats.org/officeDocument/2006/relationships/image" Target="../media/image26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4.png"/><Relationship Id="rId56" Type="http://schemas.openxmlformats.org/officeDocument/2006/relationships/customXml" Target="../ink/ink26.xml"/><Relationship Id="rId77" Type="http://schemas.openxmlformats.org/officeDocument/2006/relationships/image" Target="../media/image55.png"/><Relationship Id="rId100" Type="http://schemas.openxmlformats.org/officeDocument/2006/relationships/customXml" Target="../ink/ink48.xml"/><Relationship Id="rId105" Type="http://schemas.openxmlformats.org/officeDocument/2006/relationships/image" Target="../media/image69.png"/><Relationship Id="rId126" Type="http://schemas.openxmlformats.org/officeDocument/2006/relationships/customXml" Target="../ink/ink61.xml"/><Relationship Id="rId147" Type="http://schemas.openxmlformats.org/officeDocument/2006/relationships/image" Target="../media/image90.png"/><Relationship Id="rId8" Type="http://schemas.openxmlformats.org/officeDocument/2006/relationships/customXml" Target="../ink/ink2.xml"/><Relationship Id="rId51" Type="http://schemas.openxmlformats.org/officeDocument/2006/relationships/image" Target="../media/image42.png"/><Relationship Id="rId72" Type="http://schemas.openxmlformats.org/officeDocument/2006/relationships/customXml" Target="../ink/ink34.xml"/><Relationship Id="rId93" Type="http://schemas.openxmlformats.org/officeDocument/2006/relationships/image" Target="../media/image63.png"/><Relationship Id="rId98" Type="http://schemas.openxmlformats.org/officeDocument/2006/relationships/customXml" Target="../ink/ink47.xml"/><Relationship Id="rId121" Type="http://schemas.openxmlformats.org/officeDocument/2006/relationships/image" Target="../media/image77.png"/><Relationship Id="rId142" Type="http://schemas.openxmlformats.org/officeDocument/2006/relationships/customXml" Target="../ink/ink69.xml"/><Relationship Id="rId25" Type="http://schemas.openxmlformats.org/officeDocument/2006/relationships/image" Target="../media/image29.png"/><Relationship Id="rId46" Type="http://schemas.openxmlformats.org/officeDocument/2006/relationships/customXml" Target="../ink/ink21.xml"/><Relationship Id="rId67" Type="http://schemas.openxmlformats.org/officeDocument/2006/relationships/image" Target="../media/image50.png"/><Relationship Id="rId116" Type="http://schemas.openxmlformats.org/officeDocument/2006/relationships/customXml" Target="../ink/ink56.xml"/><Relationship Id="rId137" Type="http://schemas.openxmlformats.org/officeDocument/2006/relationships/image" Target="../media/image85.png"/><Relationship Id="rId20" Type="http://schemas.openxmlformats.org/officeDocument/2006/relationships/customXml" Target="../ink/ink8.xml"/><Relationship Id="rId41" Type="http://schemas.openxmlformats.org/officeDocument/2006/relationships/image" Target="../media/image37.png"/><Relationship Id="rId62" Type="http://schemas.openxmlformats.org/officeDocument/2006/relationships/customXml" Target="../ink/ink29.xml"/><Relationship Id="rId83" Type="http://schemas.openxmlformats.org/officeDocument/2006/relationships/image" Target="../media/image58.png"/><Relationship Id="rId88" Type="http://schemas.openxmlformats.org/officeDocument/2006/relationships/customXml" Target="../ink/ink42.xml"/><Relationship Id="rId111" Type="http://schemas.openxmlformats.org/officeDocument/2006/relationships/image" Target="../media/image72.png"/><Relationship Id="rId132" Type="http://schemas.openxmlformats.org/officeDocument/2006/relationships/customXml" Target="../ink/ink64.xml"/><Relationship Id="rId153" Type="http://schemas.openxmlformats.org/officeDocument/2006/relationships/image" Target="../media/image93.png"/><Relationship Id="rId15" Type="http://schemas.openxmlformats.org/officeDocument/2006/relationships/image" Target="../media/image24.png"/><Relationship Id="rId36" Type="http://schemas.openxmlformats.org/officeDocument/2006/relationships/customXml" Target="../ink/ink16.xml"/><Relationship Id="rId57" Type="http://schemas.openxmlformats.org/officeDocument/2006/relationships/image" Target="../media/image45.png"/><Relationship Id="rId106" Type="http://schemas.openxmlformats.org/officeDocument/2006/relationships/customXml" Target="../ink/ink51.xml"/><Relationship Id="rId127" Type="http://schemas.openxmlformats.org/officeDocument/2006/relationships/image" Target="../media/image80.png"/><Relationship Id="rId10" Type="http://schemas.openxmlformats.org/officeDocument/2006/relationships/customXml" Target="../ink/ink3.xml"/><Relationship Id="rId31" Type="http://schemas.openxmlformats.org/officeDocument/2006/relationships/image" Target="../media/image32.png"/><Relationship Id="rId52" Type="http://schemas.openxmlformats.org/officeDocument/2006/relationships/customXml" Target="../ink/ink24.xml"/><Relationship Id="rId73" Type="http://schemas.openxmlformats.org/officeDocument/2006/relationships/image" Target="../media/image53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6.png"/><Relationship Id="rId101" Type="http://schemas.openxmlformats.org/officeDocument/2006/relationships/image" Target="../media/image67.png"/><Relationship Id="rId122" Type="http://schemas.openxmlformats.org/officeDocument/2006/relationships/customXml" Target="../ink/ink59.xml"/><Relationship Id="rId143" Type="http://schemas.openxmlformats.org/officeDocument/2006/relationships/image" Target="../media/image88.png"/><Relationship Id="rId148" Type="http://schemas.openxmlformats.org/officeDocument/2006/relationships/customXml" Target="../ink/ink72.xml"/><Relationship Id="rId9" Type="http://schemas.openxmlformats.org/officeDocument/2006/relationships/image" Target="../media/image21.png"/><Relationship Id="rId26" Type="http://schemas.openxmlformats.org/officeDocument/2006/relationships/customXml" Target="../ink/ink11.xml"/><Relationship Id="rId47" Type="http://schemas.openxmlformats.org/officeDocument/2006/relationships/image" Target="../media/image40.png"/><Relationship Id="rId68" Type="http://schemas.openxmlformats.org/officeDocument/2006/relationships/customXml" Target="../ink/ink32.xml"/><Relationship Id="rId89" Type="http://schemas.openxmlformats.org/officeDocument/2006/relationships/image" Target="../media/image61.png"/><Relationship Id="rId112" Type="http://schemas.openxmlformats.org/officeDocument/2006/relationships/customXml" Target="../ink/ink54.xml"/><Relationship Id="rId133" Type="http://schemas.openxmlformats.org/officeDocument/2006/relationships/image" Target="../media/image83.png"/><Relationship Id="rId154" Type="http://schemas.openxmlformats.org/officeDocument/2006/relationships/customXml" Target="../ink/ink75.xml"/><Relationship Id="rId16" Type="http://schemas.openxmlformats.org/officeDocument/2006/relationships/customXml" Target="../ink/ink6.xml"/><Relationship Id="rId37" Type="http://schemas.openxmlformats.org/officeDocument/2006/relationships/image" Target="../media/image35.png"/><Relationship Id="rId58" Type="http://schemas.openxmlformats.org/officeDocument/2006/relationships/customXml" Target="../ink/ink27.xml"/><Relationship Id="rId79" Type="http://schemas.openxmlformats.org/officeDocument/2006/relationships/image" Target="../media/image56.png"/><Relationship Id="rId102" Type="http://schemas.openxmlformats.org/officeDocument/2006/relationships/customXml" Target="../ink/ink49.xml"/><Relationship Id="rId123" Type="http://schemas.openxmlformats.org/officeDocument/2006/relationships/image" Target="../media/image78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.xml"/><Relationship Id="rId117" Type="http://schemas.openxmlformats.org/officeDocument/2006/relationships/image" Target="../media/image150.png"/><Relationship Id="rId21" Type="http://schemas.openxmlformats.org/officeDocument/2006/relationships/image" Target="../media/image102.png"/><Relationship Id="rId42" Type="http://schemas.openxmlformats.org/officeDocument/2006/relationships/customXml" Target="../ink/ink94.xml"/><Relationship Id="rId47" Type="http://schemas.openxmlformats.org/officeDocument/2006/relationships/image" Target="../media/image115.png"/><Relationship Id="rId63" Type="http://schemas.openxmlformats.org/officeDocument/2006/relationships/image" Target="../media/image123.png"/><Relationship Id="rId68" Type="http://schemas.openxmlformats.org/officeDocument/2006/relationships/customXml" Target="../ink/ink107.xml"/><Relationship Id="rId84" Type="http://schemas.openxmlformats.org/officeDocument/2006/relationships/customXml" Target="../ink/ink115.xml"/><Relationship Id="rId89" Type="http://schemas.openxmlformats.org/officeDocument/2006/relationships/image" Target="../media/image136.png"/><Relationship Id="rId112" Type="http://schemas.openxmlformats.org/officeDocument/2006/relationships/customXml" Target="../ink/ink129.xml"/><Relationship Id="rId16" Type="http://schemas.openxmlformats.org/officeDocument/2006/relationships/customXml" Target="../ink/ink81.xml"/><Relationship Id="rId107" Type="http://schemas.openxmlformats.org/officeDocument/2006/relationships/image" Target="../media/image145.png"/><Relationship Id="rId11" Type="http://schemas.openxmlformats.org/officeDocument/2006/relationships/image" Target="../media/image97.png"/><Relationship Id="rId32" Type="http://schemas.openxmlformats.org/officeDocument/2006/relationships/customXml" Target="../ink/ink89.xml"/><Relationship Id="rId37" Type="http://schemas.openxmlformats.org/officeDocument/2006/relationships/image" Target="../media/image110.png"/><Relationship Id="rId53" Type="http://schemas.openxmlformats.org/officeDocument/2006/relationships/image" Target="../media/image118.png"/><Relationship Id="rId58" Type="http://schemas.openxmlformats.org/officeDocument/2006/relationships/customXml" Target="../ink/ink102.xml"/><Relationship Id="rId74" Type="http://schemas.openxmlformats.org/officeDocument/2006/relationships/customXml" Target="../ink/ink110.xml"/><Relationship Id="rId79" Type="http://schemas.openxmlformats.org/officeDocument/2006/relationships/image" Target="../media/image131.png"/><Relationship Id="rId102" Type="http://schemas.openxmlformats.org/officeDocument/2006/relationships/customXml" Target="../ink/ink124.xml"/><Relationship Id="rId90" Type="http://schemas.openxmlformats.org/officeDocument/2006/relationships/customXml" Target="../ink/ink118.xml"/><Relationship Id="rId95" Type="http://schemas.openxmlformats.org/officeDocument/2006/relationships/image" Target="../media/image139.png"/><Relationship Id="rId22" Type="http://schemas.openxmlformats.org/officeDocument/2006/relationships/customXml" Target="../ink/ink84.xml"/><Relationship Id="rId27" Type="http://schemas.openxmlformats.org/officeDocument/2006/relationships/image" Target="../media/image105.png"/><Relationship Id="rId43" Type="http://schemas.openxmlformats.org/officeDocument/2006/relationships/image" Target="../media/image113.png"/><Relationship Id="rId48" Type="http://schemas.openxmlformats.org/officeDocument/2006/relationships/customXml" Target="../ink/ink97.xml"/><Relationship Id="rId64" Type="http://schemas.openxmlformats.org/officeDocument/2006/relationships/customXml" Target="../ink/ink105.xml"/><Relationship Id="rId69" Type="http://schemas.openxmlformats.org/officeDocument/2006/relationships/image" Target="../media/image126.png"/><Relationship Id="rId113" Type="http://schemas.openxmlformats.org/officeDocument/2006/relationships/image" Target="../media/image148.png"/><Relationship Id="rId118" Type="http://schemas.openxmlformats.org/officeDocument/2006/relationships/customXml" Target="../ink/ink132.xml"/><Relationship Id="rId80" Type="http://schemas.openxmlformats.org/officeDocument/2006/relationships/customXml" Target="../ink/ink113.xml"/><Relationship Id="rId85" Type="http://schemas.openxmlformats.org/officeDocument/2006/relationships/image" Target="../media/image134.png"/><Relationship Id="rId12" Type="http://schemas.openxmlformats.org/officeDocument/2006/relationships/customXml" Target="../ink/ink79.xml"/><Relationship Id="rId17" Type="http://schemas.openxmlformats.org/officeDocument/2006/relationships/image" Target="../media/image100.png"/><Relationship Id="rId33" Type="http://schemas.openxmlformats.org/officeDocument/2006/relationships/image" Target="../media/image108.png"/><Relationship Id="rId38" Type="http://schemas.openxmlformats.org/officeDocument/2006/relationships/customXml" Target="../ink/ink92.xml"/><Relationship Id="rId59" Type="http://schemas.openxmlformats.org/officeDocument/2006/relationships/image" Target="../media/image121.png"/><Relationship Id="rId103" Type="http://schemas.openxmlformats.org/officeDocument/2006/relationships/image" Target="../media/image143.png"/><Relationship Id="rId108" Type="http://schemas.openxmlformats.org/officeDocument/2006/relationships/customXml" Target="../ink/ink127.xml"/><Relationship Id="rId54" Type="http://schemas.openxmlformats.org/officeDocument/2006/relationships/customXml" Target="../ink/ink100.xml"/><Relationship Id="rId70" Type="http://schemas.openxmlformats.org/officeDocument/2006/relationships/customXml" Target="../ink/ink108.xml"/><Relationship Id="rId75" Type="http://schemas.openxmlformats.org/officeDocument/2006/relationships/image" Target="../media/image129.png"/><Relationship Id="rId91" Type="http://schemas.openxmlformats.org/officeDocument/2006/relationships/image" Target="../media/image137.png"/><Relationship Id="rId96" Type="http://schemas.openxmlformats.org/officeDocument/2006/relationships/customXml" Target="../ink/ink121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103.png"/><Relationship Id="rId28" Type="http://schemas.openxmlformats.org/officeDocument/2006/relationships/customXml" Target="../ink/ink87.xml"/><Relationship Id="rId49" Type="http://schemas.openxmlformats.org/officeDocument/2006/relationships/image" Target="../media/image116.png"/><Relationship Id="rId114" Type="http://schemas.openxmlformats.org/officeDocument/2006/relationships/customXml" Target="../ink/ink130.xml"/><Relationship Id="rId119" Type="http://schemas.openxmlformats.org/officeDocument/2006/relationships/image" Target="../media/image151.png"/><Relationship Id="rId10" Type="http://schemas.openxmlformats.org/officeDocument/2006/relationships/customXml" Target="../ink/ink78.xml"/><Relationship Id="rId31" Type="http://schemas.openxmlformats.org/officeDocument/2006/relationships/image" Target="../media/image107.png"/><Relationship Id="rId44" Type="http://schemas.openxmlformats.org/officeDocument/2006/relationships/customXml" Target="../ink/ink95.xml"/><Relationship Id="rId52" Type="http://schemas.openxmlformats.org/officeDocument/2006/relationships/customXml" Target="../ink/ink99.xml"/><Relationship Id="rId60" Type="http://schemas.openxmlformats.org/officeDocument/2006/relationships/customXml" Target="../ink/ink103.xml"/><Relationship Id="rId65" Type="http://schemas.openxmlformats.org/officeDocument/2006/relationships/image" Target="../media/image124.png"/><Relationship Id="rId73" Type="http://schemas.openxmlformats.org/officeDocument/2006/relationships/image" Target="../media/image128.png"/><Relationship Id="rId78" Type="http://schemas.openxmlformats.org/officeDocument/2006/relationships/customXml" Target="../ink/ink112.xml"/><Relationship Id="rId81" Type="http://schemas.openxmlformats.org/officeDocument/2006/relationships/image" Target="../media/image132.png"/><Relationship Id="rId86" Type="http://schemas.openxmlformats.org/officeDocument/2006/relationships/customXml" Target="../ink/ink116.xml"/><Relationship Id="rId94" Type="http://schemas.openxmlformats.org/officeDocument/2006/relationships/customXml" Target="../ink/ink120.xml"/><Relationship Id="rId99" Type="http://schemas.openxmlformats.org/officeDocument/2006/relationships/image" Target="../media/image141.png"/><Relationship Id="rId101" Type="http://schemas.openxmlformats.org/officeDocument/2006/relationships/image" Target="../media/image142.png"/><Relationship Id="rId9" Type="http://schemas.openxmlformats.org/officeDocument/2006/relationships/image" Target="../media/image96.png"/><Relationship Id="rId13" Type="http://schemas.openxmlformats.org/officeDocument/2006/relationships/image" Target="../media/image98.png"/><Relationship Id="rId18" Type="http://schemas.openxmlformats.org/officeDocument/2006/relationships/customXml" Target="../ink/ink82.xml"/><Relationship Id="rId39" Type="http://schemas.openxmlformats.org/officeDocument/2006/relationships/image" Target="../media/image111.png"/><Relationship Id="rId109" Type="http://schemas.openxmlformats.org/officeDocument/2006/relationships/image" Target="../media/image146.png"/><Relationship Id="rId34" Type="http://schemas.openxmlformats.org/officeDocument/2006/relationships/customXml" Target="../ink/ink90.xml"/><Relationship Id="rId50" Type="http://schemas.openxmlformats.org/officeDocument/2006/relationships/customXml" Target="../ink/ink98.xml"/><Relationship Id="rId55" Type="http://schemas.openxmlformats.org/officeDocument/2006/relationships/image" Target="../media/image119.png"/><Relationship Id="rId76" Type="http://schemas.openxmlformats.org/officeDocument/2006/relationships/customXml" Target="../ink/ink111.xml"/><Relationship Id="rId97" Type="http://schemas.openxmlformats.org/officeDocument/2006/relationships/image" Target="../media/image140.png"/><Relationship Id="rId104" Type="http://schemas.openxmlformats.org/officeDocument/2006/relationships/customXml" Target="../ink/ink125.xml"/><Relationship Id="rId120" Type="http://schemas.openxmlformats.org/officeDocument/2006/relationships/customXml" Target="../ink/ink133.xml"/><Relationship Id="rId7" Type="http://schemas.openxmlformats.org/officeDocument/2006/relationships/image" Target="../media/image950.png"/><Relationship Id="rId71" Type="http://schemas.openxmlformats.org/officeDocument/2006/relationships/image" Target="../media/image127.png"/><Relationship Id="rId92" Type="http://schemas.openxmlformats.org/officeDocument/2006/relationships/customXml" Target="../ink/ink119.xml"/><Relationship Id="rId2" Type="http://schemas.openxmlformats.org/officeDocument/2006/relationships/customXml" Target="../ink/ink76.xml"/><Relationship Id="rId29" Type="http://schemas.openxmlformats.org/officeDocument/2006/relationships/image" Target="../media/image106.png"/><Relationship Id="rId24" Type="http://schemas.openxmlformats.org/officeDocument/2006/relationships/customXml" Target="../ink/ink85.xml"/><Relationship Id="rId40" Type="http://schemas.openxmlformats.org/officeDocument/2006/relationships/customXml" Target="../ink/ink93.xml"/><Relationship Id="rId45" Type="http://schemas.openxmlformats.org/officeDocument/2006/relationships/image" Target="../media/image114.png"/><Relationship Id="rId66" Type="http://schemas.openxmlformats.org/officeDocument/2006/relationships/customXml" Target="../ink/ink106.xml"/><Relationship Id="rId87" Type="http://schemas.openxmlformats.org/officeDocument/2006/relationships/image" Target="../media/image135.png"/><Relationship Id="rId110" Type="http://schemas.openxmlformats.org/officeDocument/2006/relationships/customXml" Target="../ink/ink128.xml"/><Relationship Id="rId115" Type="http://schemas.openxmlformats.org/officeDocument/2006/relationships/image" Target="../media/image149.png"/><Relationship Id="rId61" Type="http://schemas.openxmlformats.org/officeDocument/2006/relationships/image" Target="../media/image122.png"/><Relationship Id="rId82" Type="http://schemas.openxmlformats.org/officeDocument/2006/relationships/customXml" Target="../ink/ink114.xml"/><Relationship Id="rId19" Type="http://schemas.openxmlformats.org/officeDocument/2006/relationships/image" Target="../media/image101.png"/><Relationship Id="rId14" Type="http://schemas.openxmlformats.org/officeDocument/2006/relationships/customXml" Target="../ink/ink80.xml"/><Relationship Id="rId30" Type="http://schemas.openxmlformats.org/officeDocument/2006/relationships/customXml" Target="../ink/ink88.xml"/><Relationship Id="rId35" Type="http://schemas.openxmlformats.org/officeDocument/2006/relationships/image" Target="../media/image109.png"/><Relationship Id="rId56" Type="http://schemas.openxmlformats.org/officeDocument/2006/relationships/customXml" Target="../ink/ink101.xml"/><Relationship Id="rId77" Type="http://schemas.openxmlformats.org/officeDocument/2006/relationships/image" Target="../media/image130.png"/><Relationship Id="rId100" Type="http://schemas.openxmlformats.org/officeDocument/2006/relationships/customXml" Target="../ink/ink123.xml"/><Relationship Id="rId105" Type="http://schemas.openxmlformats.org/officeDocument/2006/relationships/image" Target="../media/image144.png"/><Relationship Id="rId8" Type="http://schemas.openxmlformats.org/officeDocument/2006/relationships/customXml" Target="../ink/ink77.xml"/><Relationship Id="rId51" Type="http://schemas.openxmlformats.org/officeDocument/2006/relationships/image" Target="../media/image117.png"/><Relationship Id="rId72" Type="http://schemas.openxmlformats.org/officeDocument/2006/relationships/customXml" Target="../ink/ink109.xml"/><Relationship Id="rId93" Type="http://schemas.openxmlformats.org/officeDocument/2006/relationships/image" Target="../media/image138.png"/><Relationship Id="rId98" Type="http://schemas.openxmlformats.org/officeDocument/2006/relationships/customXml" Target="../ink/ink122.xml"/><Relationship Id="rId121" Type="http://schemas.openxmlformats.org/officeDocument/2006/relationships/image" Target="../media/image152.png"/><Relationship Id="rId25" Type="http://schemas.openxmlformats.org/officeDocument/2006/relationships/image" Target="../media/image104.png"/><Relationship Id="rId46" Type="http://schemas.openxmlformats.org/officeDocument/2006/relationships/customXml" Target="../ink/ink96.xml"/><Relationship Id="rId67" Type="http://schemas.openxmlformats.org/officeDocument/2006/relationships/image" Target="../media/image125.png"/><Relationship Id="rId116" Type="http://schemas.openxmlformats.org/officeDocument/2006/relationships/customXml" Target="../ink/ink131.xml"/><Relationship Id="rId20" Type="http://schemas.openxmlformats.org/officeDocument/2006/relationships/customXml" Target="../ink/ink83.xml"/><Relationship Id="rId41" Type="http://schemas.openxmlformats.org/officeDocument/2006/relationships/image" Target="../media/image112.png"/><Relationship Id="rId62" Type="http://schemas.openxmlformats.org/officeDocument/2006/relationships/customXml" Target="../ink/ink104.xml"/><Relationship Id="rId83" Type="http://schemas.openxmlformats.org/officeDocument/2006/relationships/image" Target="../media/image133.png"/><Relationship Id="rId88" Type="http://schemas.openxmlformats.org/officeDocument/2006/relationships/customXml" Target="../ink/ink117.xml"/><Relationship Id="rId111" Type="http://schemas.openxmlformats.org/officeDocument/2006/relationships/image" Target="../media/image147.png"/><Relationship Id="rId15" Type="http://schemas.openxmlformats.org/officeDocument/2006/relationships/image" Target="../media/image99.png"/><Relationship Id="rId36" Type="http://schemas.openxmlformats.org/officeDocument/2006/relationships/customXml" Target="../ink/ink91.xml"/><Relationship Id="rId57" Type="http://schemas.openxmlformats.org/officeDocument/2006/relationships/image" Target="../media/image120.png"/><Relationship Id="rId106" Type="http://schemas.openxmlformats.org/officeDocument/2006/relationships/customXml" Target="../ink/ink126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4.xml"/><Relationship Id="rId117" Type="http://schemas.openxmlformats.org/officeDocument/2006/relationships/customXml" Target="../ink/ink190.xml"/><Relationship Id="rId21" Type="http://schemas.openxmlformats.org/officeDocument/2006/relationships/image" Target="../media/image161.png"/><Relationship Id="rId42" Type="http://schemas.openxmlformats.org/officeDocument/2006/relationships/customXml" Target="../ink/ink152.xml"/><Relationship Id="rId47" Type="http://schemas.openxmlformats.org/officeDocument/2006/relationships/image" Target="../media/image174.png"/><Relationship Id="rId63" Type="http://schemas.openxmlformats.org/officeDocument/2006/relationships/image" Target="../media/image182.png"/><Relationship Id="rId68" Type="http://schemas.openxmlformats.org/officeDocument/2006/relationships/customXml" Target="../ink/ink165.xml"/><Relationship Id="rId84" Type="http://schemas.openxmlformats.org/officeDocument/2006/relationships/customXml" Target="../ink/ink173.xml"/><Relationship Id="rId89" Type="http://schemas.openxmlformats.org/officeDocument/2006/relationships/image" Target="../media/image195.png"/><Relationship Id="rId112" Type="http://schemas.openxmlformats.org/officeDocument/2006/relationships/image" Target="../media/image206.png"/><Relationship Id="rId16" Type="http://schemas.openxmlformats.org/officeDocument/2006/relationships/customXml" Target="../ink/ink139.xml"/><Relationship Id="rId107" Type="http://schemas.openxmlformats.org/officeDocument/2006/relationships/customXml" Target="../ink/ink185.xml"/><Relationship Id="rId11" Type="http://schemas.openxmlformats.org/officeDocument/2006/relationships/image" Target="../media/image156.png"/><Relationship Id="rId32" Type="http://schemas.openxmlformats.org/officeDocument/2006/relationships/customXml" Target="../ink/ink147.xml"/><Relationship Id="rId37" Type="http://schemas.openxmlformats.org/officeDocument/2006/relationships/image" Target="../media/image169.png"/><Relationship Id="rId53" Type="http://schemas.openxmlformats.org/officeDocument/2006/relationships/image" Target="../media/image177.png"/><Relationship Id="rId58" Type="http://schemas.openxmlformats.org/officeDocument/2006/relationships/customXml" Target="../ink/ink160.xml"/><Relationship Id="rId74" Type="http://schemas.openxmlformats.org/officeDocument/2006/relationships/customXml" Target="../ink/ink168.xml"/><Relationship Id="rId79" Type="http://schemas.openxmlformats.org/officeDocument/2006/relationships/image" Target="../media/image190.png"/><Relationship Id="rId102" Type="http://schemas.openxmlformats.org/officeDocument/2006/relationships/customXml" Target="../ink/ink182.xml"/><Relationship Id="rId123" Type="http://schemas.openxmlformats.org/officeDocument/2006/relationships/customXml" Target="../ink/ink193.xml"/><Relationship Id="rId128" Type="http://schemas.openxmlformats.org/officeDocument/2006/relationships/image" Target="../media/image214.png"/><Relationship Id="rId90" Type="http://schemas.openxmlformats.org/officeDocument/2006/relationships/customXml" Target="../ink/ink176.xml"/><Relationship Id="rId95" Type="http://schemas.openxmlformats.org/officeDocument/2006/relationships/image" Target="../media/image198.png"/><Relationship Id="rId22" Type="http://schemas.openxmlformats.org/officeDocument/2006/relationships/customXml" Target="../ink/ink142.xml"/><Relationship Id="rId27" Type="http://schemas.openxmlformats.org/officeDocument/2006/relationships/image" Target="../media/image164.png"/><Relationship Id="rId43" Type="http://schemas.openxmlformats.org/officeDocument/2006/relationships/image" Target="../media/image172.png"/><Relationship Id="rId48" Type="http://schemas.openxmlformats.org/officeDocument/2006/relationships/customXml" Target="../ink/ink155.xml"/><Relationship Id="rId64" Type="http://schemas.openxmlformats.org/officeDocument/2006/relationships/customXml" Target="../ink/ink163.xml"/><Relationship Id="rId69" Type="http://schemas.openxmlformats.org/officeDocument/2006/relationships/image" Target="../media/image185.png"/><Relationship Id="rId113" Type="http://schemas.openxmlformats.org/officeDocument/2006/relationships/customXml" Target="../ink/ink188.xml"/><Relationship Id="rId118" Type="http://schemas.openxmlformats.org/officeDocument/2006/relationships/image" Target="../media/image209.png"/><Relationship Id="rId80" Type="http://schemas.openxmlformats.org/officeDocument/2006/relationships/customXml" Target="../ink/ink171.xml"/><Relationship Id="rId85" Type="http://schemas.openxmlformats.org/officeDocument/2006/relationships/image" Target="../media/image193.png"/><Relationship Id="rId12" Type="http://schemas.openxmlformats.org/officeDocument/2006/relationships/customXml" Target="../ink/ink137.xml"/><Relationship Id="rId17" Type="http://schemas.openxmlformats.org/officeDocument/2006/relationships/image" Target="../media/image159.png"/><Relationship Id="rId33" Type="http://schemas.openxmlformats.org/officeDocument/2006/relationships/image" Target="../media/image167.png"/><Relationship Id="rId38" Type="http://schemas.openxmlformats.org/officeDocument/2006/relationships/customXml" Target="../ink/ink150.xml"/><Relationship Id="rId59" Type="http://schemas.openxmlformats.org/officeDocument/2006/relationships/image" Target="../media/image180.png"/><Relationship Id="rId103" Type="http://schemas.openxmlformats.org/officeDocument/2006/relationships/image" Target="../media/image202.png"/><Relationship Id="rId108" Type="http://schemas.openxmlformats.org/officeDocument/2006/relationships/image" Target="../media/image204.png"/><Relationship Id="rId124" Type="http://schemas.openxmlformats.org/officeDocument/2006/relationships/image" Target="../media/image212.png"/><Relationship Id="rId129" Type="http://schemas.openxmlformats.org/officeDocument/2006/relationships/customXml" Target="../ink/ink196.xml"/><Relationship Id="rId54" Type="http://schemas.openxmlformats.org/officeDocument/2006/relationships/customXml" Target="../ink/ink158.xml"/><Relationship Id="rId70" Type="http://schemas.openxmlformats.org/officeDocument/2006/relationships/customXml" Target="../ink/ink166.xml"/><Relationship Id="rId75" Type="http://schemas.openxmlformats.org/officeDocument/2006/relationships/image" Target="../media/image188.png"/><Relationship Id="rId91" Type="http://schemas.openxmlformats.org/officeDocument/2006/relationships/image" Target="../media/image196.png"/><Relationship Id="rId96" Type="http://schemas.openxmlformats.org/officeDocument/2006/relationships/customXml" Target="../ink/ink179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162.png"/><Relationship Id="rId28" Type="http://schemas.openxmlformats.org/officeDocument/2006/relationships/customXml" Target="../ink/ink145.xml"/><Relationship Id="rId49" Type="http://schemas.openxmlformats.org/officeDocument/2006/relationships/image" Target="../media/image175.png"/><Relationship Id="rId114" Type="http://schemas.openxmlformats.org/officeDocument/2006/relationships/image" Target="../media/image207.png"/><Relationship Id="rId119" Type="http://schemas.openxmlformats.org/officeDocument/2006/relationships/customXml" Target="../ink/ink191.xml"/><Relationship Id="rId44" Type="http://schemas.openxmlformats.org/officeDocument/2006/relationships/customXml" Target="../ink/ink153.xml"/><Relationship Id="rId60" Type="http://schemas.openxmlformats.org/officeDocument/2006/relationships/customXml" Target="../ink/ink161.xml"/><Relationship Id="rId65" Type="http://schemas.openxmlformats.org/officeDocument/2006/relationships/image" Target="../media/image183.png"/><Relationship Id="rId81" Type="http://schemas.openxmlformats.org/officeDocument/2006/relationships/image" Target="../media/image191.png"/><Relationship Id="rId86" Type="http://schemas.openxmlformats.org/officeDocument/2006/relationships/customXml" Target="../ink/ink174.xml"/><Relationship Id="rId130" Type="http://schemas.openxmlformats.org/officeDocument/2006/relationships/image" Target="../media/image215.png"/><Relationship Id="rId13" Type="http://schemas.openxmlformats.org/officeDocument/2006/relationships/image" Target="../media/image157.png"/><Relationship Id="rId18" Type="http://schemas.openxmlformats.org/officeDocument/2006/relationships/customXml" Target="../ink/ink140.xml"/><Relationship Id="rId39" Type="http://schemas.openxmlformats.org/officeDocument/2006/relationships/image" Target="../media/image170.png"/><Relationship Id="rId109" Type="http://schemas.openxmlformats.org/officeDocument/2006/relationships/customXml" Target="../ink/ink186.xml"/><Relationship Id="rId34" Type="http://schemas.openxmlformats.org/officeDocument/2006/relationships/customXml" Target="../ink/ink148.xml"/><Relationship Id="rId50" Type="http://schemas.openxmlformats.org/officeDocument/2006/relationships/customXml" Target="../ink/ink156.xml"/><Relationship Id="rId55" Type="http://schemas.openxmlformats.org/officeDocument/2006/relationships/image" Target="../media/image178.png"/><Relationship Id="rId76" Type="http://schemas.openxmlformats.org/officeDocument/2006/relationships/customXml" Target="../ink/ink169.xml"/><Relationship Id="rId97" Type="http://schemas.openxmlformats.org/officeDocument/2006/relationships/image" Target="../media/image199.png"/><Relationship Id="rId104" Type="http://schemas.openxmlformats.org/officeDocument/2006/relationships/customXml" Target="../ink/ink183.xml"/><Relationship Id="rId120" Type="http://schemas.openxmlformats.org/officeDocument/2006/relationships/image" Target="../media/image210.png"/><Relationship Id="rId125" Type="http://schemas.openxmlformats.org/officeDocument/2006/relationships/customXml" Target="../ink/ink194.xml"/><Relationship Id="rId7" Type="http://schemas.openxmlformats.org/officeDocument/2006/relationships/image" Target="../media/image154.png"/><Relationship Id="rId71" Type="http://schemas.openxmlformats.org/officeDocument/2006/relationships/image" Target="../media/image186.png"/><Relationship Id="rId92" Type="http://schemas.openxmlformats.org/officeDocument/2006/relationships/customXml" Target="../ink/ink177.xml"/><Relationship Id="rId2" Type="http://schemas.openxmlformats.org/officeDocument/2006/relationships/customXml" Target="../ink/ink134.xml"/><Relationship Id="rId29" Type="http://schemas.openxmlformats.org/officeDocument/2006/relationships/image" Target="../media/image165.png"/><Relationship Id="rId24" Type="http://schemas.openxmlformats.org/officeDocument/2006/relationships/customXml" Target="../ink/ink143.xml"/><Relationship Id="rId40" Type="http://schemas.openxmlformats.org/officeDocument/2006/relationships/customXml" Target="../ink/ink151.xml"/><Relationship Id="rId45" Type="http://schemas.openxmlformats.org/officeDocument/2006/relationships/image" Target="../media/image173.png"/><Relationship Id="rId66" Type="http://schemas.openxmlformats.org/officeDocument/2006/relationships/customXml" Target="../ink/ink164.xml"/><Relationship Id="rId87" Type="http://schemas.openxmlformats.org/officeDocument/2006/relationships/image" Target="../media/image194.png"/><Relationship Id="rId110" Type="http://schemas.openxmlformats.org/officeDocument/2006/relationships/image" Target="../media/image205.png"/><Relationship Id="rId115" Type="http://schemas.openxmlformats.org/officeDocument/2006/relationships/customXml" Target="../ink/ink189.xml"/><Relationship Id="rId131" Type="http://schemas.openxmlformats.org/officeDocument/2006/relationships/customXml" Target="../ink/ink197.xml"/><Relationship Id="rId61" Type="http://schemas.openxmlformats.org/officeDocument/2006/relationships/image" Target="../media/image181.png"/><Relationship Id="rId82" Type="http://schemas.openxmlformats.org/officeDocument/2006/relationships/customXml" Target="../ink/ink172.xml"/><Relationship Id="rId19" Type="http://schemas.openxmlformats.org/officeDocument/2006/relationships/image" Target="../media/image160.png"/><Relationship Id="rId14" Type="http://schemas.openxmlformats.org/officeDocument/2006/relationships/customXml" Target="../ink/ink138.xml"/><Relationship Id="rId30" Type="http://schemas.openxmlformats.org/officeDocument/2006/relationships/customXml" Target="../ink/ink146.xml"/><Relationship Id="rId35" Type="http://schemas.openxmlformats.org/officeDocument/2006/relationships/image" Target="../media/image168.png"/><Relationship Id="rId56" Type="http://schemas.openxmlformats.org/officeDocument/2006/relationships/customXml" Target="../ink/ink159.xml"/><Relationship Id="rId77" Type="http://schemas.openxmlformats.org/officeDocument/2006/relationships/image" Target="../media/image189.png"/><Relationship Id="rId100" Type="http://schemas.openxmlformats.org/officeDocument/2006/relationships/customXml" Target="../ink/ink181.xml"/><Relationship Id="rId105" Type="http://schemas.openxmlformats.org/officeDocument/2006/relationships/customXml" Target="../ink/ink184.xml"/><Relationship Id="rId126" Type="http://schemas.openxmlformats.org/officeDocument/2006/relationships/image" Target="../media/image213.png"/><Relationship Id="rId8" Type="http://schemas.openxmlformats.org/officeDocument/2006/relationships/customXml" Target="../ink/ink135.xml"/><Relationship Id="rId51" Type="http://schemas.openxmlformats.org/officeDocument/2006/relationships/image" Target="../media/image176.png"/><Relationship Id="rId72" Type="http://schemas.openxmlformats.org/officeDocument/2006/relationships/customXml" Target="../ink/ink167.xml"/><Relationship Id="rId93" Type="http://schemas.openxmlformats.org/officeDocument/2006/relationships/image" Target="../media/image197.png"/><Relationship Id="rId98" Type="http://schemas.openxmlformats.org/officeDocument/2006/relationships/customXml" Target="../ink/ink180.xml"/><Relationship Id="rId121" Type="http://schemas.openxmlformats.org/officeDocument/2006/relationships/customXml" Target="../ink/ink192.xml"/><Relationship Id="rId25" Type="http://schemas.openxmlformats.org/officeDocument/2006/relationships/image" Target="../media/image163.png"/><Relationship Id="rId46" Type="http://schemas.openxmlformats.org/officeDocument/2006/relationships/customXml" Target="../ink/ink154.xml"/><Relationship Id="rId67" Type="http://schemas.openxmlformats.org/officeDocument/2006/relationships/image" Target="../media/image184.png"/><Relationship Id="rId116" Type="http://schemas.openxmlformats.org/officeDocument/2006/relationships/image" Target="../media/image208.png"/><Relationship Id="rId20" Type="http://schemas.openxmlformats.org/officeDocument/2006/relationships/customXml" Target="../ink/ink141.xml"/><Relationship Id="rId41" Type="http://schemas.openxmlformats.org/officeDocument/2006/relationships/image" Target="../media/image171.png"/><Relationship Id="rId62" Type="http://schemas.openxmlformats.org/officeDocument/2006/relationships/customXml" Target="../ink/ink162.xml"/><Relationship Id="rId83" Type="http://schemas.openxmlformats.org/officeDocument/2006/relationships/image" Target="../media/image192.png"/><Relationship Id="rId88" Type="http://schemas.openxmlformats.org/officeDocument/2006/relationships/customXml" Target="../ink/ink175.xml"/><Relationship Id="rId111" Type="http://schemas.openxmlformats.org/officeDocument/2006/relationships/customXml" Target="../ink/ink187.xml"/><Relationship Id="rId132" Type="http://schemas.openxmlformats.org/officeDocument/2006/relationships/image" Target="../media/image216.png"/><Relationship Id="rId15" Type="http://schemas.openxmlformats.org/officeDocument/2006/relationships/image" Target="../media/image158.png"/><Relationship Id="rId36" Type="http://schemas.openxmlformats.org/officeDocument/2006/relationships/customXml" Target="../ink/ink149.xml"/><Relationship Id="rId57" Type="http://schemas.openxmlformats.org/officeDocument/2006/relationships/image" Target="../media/image179.png"/><Relationship Id="rId106" Type="http://schemas.openxmlformats.org/officeDocument/2006/relationships/image" Target="../media/image203.png"/><Relationship Id="rId127" Type="http://schemas.openxmlformats.org/officeDocument/2006/relationships/customXml" Target="../ink/ink195.xml"/><Relationship Id="rId10" Type="http://schemas.openxmlformats.org/officeDocument/2006/relationships/customXml" Target="../ink/ink136.xml"/><Relationship Id="rId31" Type="http://schemas.openxmlformats.org/officeDocument/2006/relationships/image" Target="../media/image166.png"/><Relationship Id="rId52" Type="http://schemas.openxmlformats.org/officeDocument/2006/relationships/customXml" Target="../ink/ink157.xml"/><Relationship Id="rId73" Type="http://schemas.openxmlformats.org/officeDocument/2006/relationships/image" Target="../media/image187.png"/><Relationship Id="rId78" Type="http://schemas.openxmlformats.org/officeDocument/2006/relationships/customXml" Target="../ink/ink170.xml"/><Relationship Id="rId94" Type="http://schemas.openxmlformats.org/officeDocument/2006/relationships/customXml" Target="../ink/ink178.xml"/><Relationship Id="rId99" Type="http://schemas.openxmlformats.org/officeDocument/2006/relationships/image" Target="../media/image200.png"/><Relationship Id="rId101" Type="http://schemas.openxmlformats.org/officeDocument/2006/relationships/image" Target="../media/image201.png"/><Relationship Id="rId122" Type="http://schemas.openxmlformats.org/officeDocument/2006/relationships/image" Target="../media/image211.png"/><Relationship Id="rId9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2.png"/><Relationship Id="rId21" Type="http://schemas.openxmlformats.org/officeDocument/2006/relationships/image" Target="../media/image224.png"/><Relationship Id="rId42" Type="http://schemas.openxmlformats.org/officeDocument/2006/relationships/customXml" Target="../ink/ink216.xml"/><Relationship Id="rId63" Type="http://schemas.openxmlformats.org/officeDocument/2006/relationships/image" Target="../media/image245.png"/><Relationship Id="rId84" Type="http://schemas.openxmlformats.org/officeDocument/2006/relationships/customXml" Target="../ink/ink237.xml"/><Relationship Id="rId138" Type="http://schemas.openxmlformats.org/officeDocument/2006/relationships/customXml" Target="../ink/ink264.xml"/><Relationship Id="rId159" Type="http://schemas.openxmlformats.org/officeDocument/2006/relationships/image" Target="../media/image293.png"/><Relationship Id="rId170" Type="http://schemas.openxmlformats.org/officeDocument/2006/relationships/image" Target="../media/image298.png"/><Relationship Id="rId107" Type="http://schemas.openxmlformats.org/officeDocument/2006/relationships/image" Target="../media/image267.png"/><Relationship Id="rId11" Type="http://schemas.openxmlformats.org/officeDocument/2006/relationships/image" Target="../media/image219.png"/><Relationship Id="rId32" Type="http://schemas.openxmlformats.org/officeDocument/2006/relationships/customXml" Target="../ink/ink211.xml"/><Relationship Id="rId53" Type="http://schemas.openxmlformats.org/officeDocument/2006/relationships/image" Target="../media/image240.png"/><Relationship Id="rId74" Type="http://schemas.openxmlformats.org/officeDocument/2006/relationships/customXml" Target="../ink/ink232.xml"/><Relationship Id="rId128" Type="http://schemas.openxmlformats.org/officeDocument/2006/relationships/customXml" Target="../ink/ink259.xml"/><Relationship Id="rId149" Type="http://schemas.openxmlformats.org/officeDocument/2006/relationships/image" Target="../media/image288.png"/><Relationship Id="rId95" Type="http://schemas.openxmlformats.org/officeDocument/2006/relationships/image" Target="../media/image261.png"/><Relationship Id="rId160" Type="http://schemas.openxmlformats.org/officeDocument/2006/relationships/customXml" Target="../ink/ink275.xml"/><Relationship Id="rId181" Type="http://schemas.openxmlformats.org/officeDocument/2006/relationships/customXml" Target="../ink/ink286.xml"/><Relationship Id="rId22" Type="http://schemas.openxmlformats.org/officeDocument/2006/relationships/customXml" Target="../ink/ink206.xml"/><Relationship Id="rId43" Type="http://schemas.openxmlformats.org/officeDocument/2006/relationships/image" Target="../media/image235.png"/><Relationship Id="rId64" Type="http://schemas.openxmlformats.org/officeDocument/2006/relationships/customXml" Target="../ink/ink227.xml"/><Relationship Id="rId118" Type="http://schemas.openxmlformats.org/officeDocument/2006/relationships/customXml" Target="../ink/ink254.xml"/><Relationship Id="rId139" Type="http://schemas.openxmlformats.org/officeDocument/2006/relationships/image" Target="../media/image283.png"/><Relationship Id="rId85" Type="http://schemas.openxmlformats.org/officeDocument/2006/relationships/image" Target="../media/image256.png"/><Relationship Id="rId150" Type="http://schemas.openxmlformats.org/officeDocument/2006/relationships/customXml" Target="../ink/ink270.xml"/><Relationship Id="rId171" Type="http://schemas.openxmlformats.org/officeDocument/2006/relationships/customXml" Target="../ink/ink281.xml"/><Relationship Id="rId12" Type="http://schemas.openxmlformats.org/officeDocument/2006/relationships/customXml" Target="../ink/ink201.xml"/><Relationship Id="rId33" Type="http://schemas.openxmlformats.org/officeDocument/2006/relationships/image" Target="../media/image230.png"/><Relationship Id="rId108" Type="http://schemas.openxmlformats.org/officeDocument/2006/relationships/customXml" Target="../ink/ink249.xml"/><Relationship Id="rId129" Type="http://schemas.openxmlformats.org/officeDocument/2006/relationships/image" Target="../media/image278.png"/><Relationship Id="rId54" Type="http://schemas.openxmlformats.org/officeDocument/2006/relationships/customXml" Target="../ink/ink222.xml"/><Relationship Id="rId75" Type="http://schemas.openxmlformats.org/officeDocument/2006/relationships/image" Target="../media/image251.png"/><Relationship Id="rId96" Type="http://schemas.openxmlformats.org/officeDocument/2006/relationships/customXml" Target="../ink/ink243.xml"/><Relationship Id="rId140" Type="http://schemas.openxmlformats.org/officeDocument/2006/relationships/customXml" Target="../ink/ink265.xml"/><Relationship Id="rId161" Type="http://schemas.openxmlformats.org/officeDocument/2006/relationships/image" Target="../media/image294.png"/><Relationship Id="rId182" Type="http://schemas.openxmlformats.org/officeDocument/2006/relationships/customXml" Target="../ink/ink287.xml"/><Relationship Id="rId23" Type="http://schemas.openxmlformats.org/officeDocument/2006/relationships/image" Target="../media/image225.png"/><Relationship Id="rId28" Type="http://schemas.openxmlformats.org/officeDocument/2006/relationships/customXml" Target="../ink/ink209.xml"/><Relationship Id="rId49" Type="http://schemas.openxmlformats.org/officeDocument/2006/relationships/image" Target="../media/image238.png"/><Relationship Id="rId114" Type="http://schemas.openxmlformats.org/officeDocument/2006/relationships/customXml" Target="../ink/ink252.xml"/><Relationship Id="rId119" Type="http://schemas.openxmlformats.org/officeDocument/2006/relationships/image" Target="../media/image273.png"/><Relationship Id="rId44" Type="http://schemas.openxmlformats.org/officeDocument/2006/relationships/customXml" Target="../ink/ink217.xml"/><Relationship Id="rId60" Type="http://schemas.openxmlformats.org/officeDocument/2006/relationships/customXml" Target="../ink/ink225.xml"/><Relationship Id="rId65" Type="http://schemas.openxmlformats.org/officeDocument/2006/relationships/image" Target="../media/image246.png"/><Relationship Id="rId81" Type="http://schemas.openxmlformats.org/officeDocument/2006/relationships/image" Target="../media/image254.png"/><Relationship Id="rId86" Type="http://schemas.openxmlformats.org/officeDocument/2006/relationships/customXml" Target="../ink/ink238.xml"/><Relationship Id="rId130" Type="http://schemas.openxmlformats.org/officeDocument/2006/relationships/customXml" Target="../ink/ink260.xml"/><Relationship Id="rId135" Type="http://schemas.openxmlformats.org/officeDocument/2006/relationships/image" Target="../media/image281.png"/><Relationship Id="rId151" Type="http://schemas.openxmlformats.org/officeDocument/2006/relationships/image" Target="../media/image289.png"/><Relationship Id="rId156" Type="http://schemas.openxmlformats.org/officeDocument/2006/relationships/customXml" Target="../ink/ink273.xml"/><Relationship Id="rId177" Type="http://schemas.openxmlformats.org/officeDocument/2006/relationships/customXml" Target="../ink/ink284.xml"/><Relationship Id="rId172" Type="http://schemas.openxmlformats.org/officeDocument/2006/relationships/image" Target="../media/image299.png"/><Relationship Id="rId13" Type="http://schemas.openxmlformats.org/officeDocument/2006/relationships/image" Target="../media/image220.png"/><Relationship Id="rId18" Type="http://schemas.openxmlformats.org/officeDocument/2006/relationships/customXml" Target="../ink/ink204.xml"/><Relationship Id="rId39" Type="http://schemas.openxmlformats.org/officeDocument/2006/relationships/image" Target="../media/image233.png"/><Relationship Id="rId109" Type="http://schemas.openxmlformats.org/officeDocument/2006/relationships/image" Target="../media/image268.png"/><Relationship Id="rId34" Type="http://schemas.openxmlformats.org/officeDocument/2006/relationships/customXml" Target="../ink/ink212.xml"/><Relationship Id="rId50" Type="http://schemas.openxmlformats.org/officeDocument/2006/relationships/customXml" Target="../ink/ink220.xml"/><Relationship Id="rId55" Type="http://schemas.openxmlformats.org/officeDocument/2006/relationships/image" Target="../media/image241.png"/><Relationship Id="rId76" Type="http://schemas.openxmlformats.org/officeDocument/2006/relationships/customXml" Target="../ink/ink233.xml"/><Relationship Id="rId97" Type="http://schemas.openxmlformats.org/officeDocument/2006/relationships/image" Target="../media/image262.png"/><Relationship Id="rId104" Type="http://schemas.openxmlformats.org/officeDocument/2006/relationships/customXml" Target="../ink/ink247.xml"/><Relationship Id="rId120" Type="http://schemas.openxmlformats.org/officeDocument/2006/relationships/customXml" Target="../ink/ink255.xml"/><Relationship Id="rId125" Type="http://schemas.openxmlformats.org/officeDocument/2006/relationships/image" Target="../media/image276.png"/><Relationship Id="rId141" Type="http://schemas.openxmlformats.org/officeDocument/2006/relationships/image" Target="../media/image284.png"/><Relationship Id="rId146" Type="http://schemas.openxmlformats.org/officeDocument/2006/relationships/customXml" Target="../ink/ink268.xml"/><Relationship Id="rId167" Type="http://schemas.openxmlformats.org/officeDocument/2006/relationships/customXml" Target="../ink/ink279.xml"/><Relationship Id="rId7" Type="http://schemas.openxmlformats.org/officeDocument/2006/relationships/image" Target="../media/image2170.png"/><Relationship Id="rId71" Type="http://schemas.openxmlformats.org/officeDocument/2006/relationships/image" Target="../media/image249.png"/><Relationship Id="rId92" Type="http://schemas.openxmlformats.org/officeDocument/2006/relationships/customXml" Target="../ink/ink241.xml"/><Relationship Id="rId162" Type="http://schemas.openxmlformats.org/officeDocument/2006/relationships/customXml" Target="../ink/ink276.xml"/><Relationship Id="rId183" Type="http://schemas.openxmlformats.org/officeDocument/2006/relationships/image" Target="../media/image304.png"/><Relationship Id="rId2" Type="http://schemas.openxmlformats.org/officeDocument/2006/relationships/customXml" Target="../ink/ink198.xml"/><Relationship Id="rId29" Type="http://schemas.openxmlformats.org/officeDocument/2006/relationships/image" Target="../media/image228.png"/><Relationship Id="rId24" Type="http://schemas.openxmlformats.org/officeDocument/2006/relationships/customXml" Target="../ink/ink207.xml"/><Relationship Id="rId40" Type="http://schemas.openxmlformats.org/officeDocument/2006/relationships/customXml" Target="../ink/ink215.xml"/><Relationship Id="rId45" Type="http://schemas.openxmlformats.org/officeDocument/2006/relationships/image" Target="../media/image236.png"/><Relationship Id="rId66" Type="http://schemas.openxmlformats.org/officeDocument/2006/relationships/customXml" Target="../ink/ink228.xml"/><Relationship Id="rId87" Type="http://schemas.openxmlformats.org/officeDocument/2006/relationships/image" Target="../media/image257.png"/><Relationship Id="rId110" Type="http://schemas.openxmlformats.org/officeDocument/2006/relationships/customXml" Target="../ink/ink250.xml"/><Relationship Id="rId115" Type="http://schemas.openxmlformats.org/officeDocument/2006/relationships/image" Target="../media/image271.png"/><Relationship Id="rId131" Type="http://schemas.openxmlformats.org/officeDocument/2006/relationships/image" Target="../media/image279.png"/><Relationship Id="rId136" Type="http://schemas.openxmlformats.org/officeDocument/2006/relationships/customXml" Target="../ink/ink263.xml"/><Relationship Id="rId157" Type="http://schemas.openxmlformats.org/officeDocument/2006/relationships/image" Target="../media/image292.png"/><Relationship Id="rId178" Type="http://schemas.openxmlformats.org/officeDocument/2006/relationships/image" Target="../media/image302.png"/><Relationship Id="rId61" Type="http://schemas.openxmlformats.org/officeDocument/2006/relationships/image" Target="../media/image244.png"/><Relationship Id="rId82" Type="http://schemas.openxmlformats.org/officeDocument/2006/relationships/customXml" Target="../ink/ink236.xml"/><Relationship Id="rId152" Type="http://schemas.openxmlformats.org/officeDocument/2006/relationships/customXml" Target="../ink/ink271.xml"/><Relationship Id="rId173" Type="http://schemas.openxmlformats.org/officeDocument/2006/relationships/customXml" Target="../ink/ink282.xml"/><Relationship Id="rId19" Type="http://schemas.openxmlformats.org/officeDocument/2006/relationships/image" Target="../media/image223.png"/><Relationship Id="rId14" Type="http://schemas.openxmlformats.org/officeDocument/2006/relationships/customXml" Target="../ink/ink202.xml"/><Relationship Id="rId30" Type="http://schemas.openxmlformats.org/officeDocument/2006/relationships/customXml" Target="../ink/ink210.xml"/><Relationship Id="rId35" Type="http://schemas.openxmlformats.org/officeDocument/2006/relationships/image" Target="../media/image231.png"/><Relationship Id="rId56" Type="http://schemas.openxmlformats.org/officeDocument/2006/relationships/customXml" Target="../ink/ink223.xml"/><Relationship Id="rId77" Type="http://schemas.openxmlformats.org/officeDocument/2006/relationships/image" Target="../media/image252.png"/><Relationship Id="rId100" Type="http://schemas.openxmlformats.org/officeDocument/2006/relationships/customXml" Target="../ink/ink245.xml"/><Relationship Id="rId105" Type="http://schemas.openxmlformats.org/officeDocument/2006/relationships/image" Target="../media/image266.png"/><Relationship Id="rId126" Type="http://schemas.openxmlformats.org/officeDocument/2006/relationships/customXml" Target="../ink/ink258.xml"/><Relationship Id="rId147" Type="http://schemas.openxmlformats.org/officeDocument/2006/relationships/image" Target="../media/image287.png"/><Relationship Id="rId168" Type="http://schemas.openxmlformats.org/officeDocument/2006/relationships/image" Target="../media/image297.png"/><Relationship Id="rId8" Type="http://schemas.openxmlformats.org/officeDocument/2006/relationships/customXml" Target="../ink/ink199.xml"/><Relationship Id="rId51" Type="http://schemas.openxmlformats.org/officeDocument/2006/relationships/image" Target="../media/image239.png"/><Relationship Id="rId72" Type="http://schemas.openxmlformats.org/officeDocument/2006/relationships/customXml" Target="../ink/ink231.xml"/><Relationship Id="rId93" Type="http://schemas.openxmlformats.org/officeDocument/2006/relationships/image" Target="../media/image260.png"/><Relationship Id="rId98" Type="http://schemas.openxmlformats.org/officeDocument/2006/relationships/customXml" Target="../ink/ink244.xml"/><Relationship Id="rId121" Type="http://schemas.openxmlformats.org/officeDocument/2006/relationships/image" Target="../media/image274.png"/><Relationship Id="rId142" Type="http://schemas.openxmlformats.org/officeDocument/2006/relationships/customXml" Target="../ink/ink266.xml"/><Relationship Id="rId163" Type="http://schemas.openxmlformats.org/officeDocument/2006/relationships/image" Target="../media/image295.png"/><Relationship Id="rId25" Type="http://schemas.openxmlformats.org/officeDocument/2006/relationships/image" Target="../media/image226.png"/><Relationship Id="rId46" Type="http://schemas.openxmlformats.org/officeDocument/2006/relationships/customXml" Target="../ink/ink218.xml"/><Relationship Id="rId67" Type="http://schemas.openxmlformats.org/officeDocument/2006/relationships/image" Target="../media/image247.png"/><Relationship Id="rId116" Type="http://schemas.openxmlformats.org/officeDocument/2006/relationships/customXml" Target="../ink/ink253.xml"/><Relationship Id="rId137" Type="http://schemas.openxmlformats.org/officeDocument/2006/relationships/image" Target="../media/image282.png"/><Relationship Id="rId158" Type="http://schemas.openxmlformats.org/officeDocument/2006/relationships/customXml" Target="../ink/ink274.xml"/><Relationship Id="rId20" Type="http://schemas.openxmlformats.org/officeDocument/2006/relationships/customXml" Target="../ink/ink205.xml"/><Relationship Id="rId41" Type="http://schemas.openxmlformats.org/officeDocument/2006/relationships/image" Target="../media/image234.png"/><Relationship Id="rId62" Type="http://schemas.openxmlformats.org/officeDocument/2006/relationships/customXml" Target="../ink/ink226.xml"/><Relationship Id="rId83" Type="http://schemas.openxmlformats.org/officeDocument/2006/relationships/image" Target="../media/image255.png"/><Relationship Id="rId88" Type="http://schemas.openxmlformats.org/officeDocument/2006/relationships/customXml" Target="../ink/ink239.xml"/><Relationship Id="rId111" Type="http://schemas.openxmlformats.org/officeDocument/2006/relationships/image" Target="../media/image269.png"/><Relationship Id="rId132" Type="http://schemas.openxmlformats.org/officeDocument/2006/relationships/customXml" Target="../ink/ink261.xml"/><Relationship Id="rId153" Type="http://schemas.openxmlformats.org/officeDocument/2006/relationships/image" Target="../media/image290.png"/><Relationship Id="rId174" Type="http://schemas.openxmlformats.org/officeDocument/2006/relationships/image" Target="../media/image300.png"/><Relationship Id="rId179" Type="http://schemas.openxmlformats.org/officeDocument/2006/relationships/customXml" Target="../ink/ink285.xml"/><Relationship Id="rId15" Type="http://schemas.openxmlformats.org/officeDocument/2006/relationships/image" Target="../media/image221.png"/><Relationship Id="rId36" Type="http://schemas.openxmlformats.org/officeDocument/2006/relationships/customXml" Target="../ink/ink213.xml"/><Relationship Id="rId57" Type="http://schemas.openxmlformats.org/officeDocument/2006/relationships/image" Target="../media/image242.png"/><Relationship Id="rId106" Type="http://schemas.openxmlformats.org/officeDocument/2006/relationships/customXml" Target="../ink/ink248.xml"/><Relationship Id="rId127" Type="http://schemas.openxmlformats.org/officeDocument/2006/relationships/image" Target="../media/image277.png"/><Relationship Id="rId10" Type="http://schemas.openxmlformats.org/officeDocument/2006/relationships/customXml" Target="../ink/ink200.xml"/><Relationship Id="rId31" Type="http://schemas.openxmlformats.org/officeDocument/2006/relationships/image" Target="../media/image229.png"/><Relationship Id="rId52" Type="http://schemas.openxmlformats.org/officeDocument/2006/relationships/customXml" Target="../ink/ink221.xml"/><Relationship Id="rId73" Type="http://schemas.openxmlformats.org/officeDocument/2006/relationships/image" Target="../media/image250.png"/><Relationship Id="rId78" Type="http://schemas.openxmlformats.org/officeDocument/2006/relationships/customXml" Target="../ink/ink234.xml"/><Relationship Id="rId94" Type="http://schemas.openxmlformats.org/officeDocument/2006/relationships/customXml" Target="../ink/ink242.xml"/><Relationship Id="rId99" Type="http://schemas.openxmlformats.org/officeDocument/2006/relationships/image" Target="../media/image263.png"/><Relationship Id="rId101" Type="http://schemas.openxmlformats.org/officeDocument/2006/relationships/image" Target="../media/image264.png"/><Relationship Id="rId122" Type="http://schemas.openxmlformats.org/officeDocument/2006/relationships/customXml" Target="../ink/ink256.xml"/><Relationship Id="rId143" Type="http://schemas.openxmlformats.org/officeDocument/2006/relationships/image" Target="../media/image285.png"/><Relationship Id="rId148" Type="http://schemas.openxmlformats.org/officeDocument/2006/relationships/customXml" Target="../ink/ink269.xml"/><Relationship Id="rId164" Type="http://schemas.openxmlformats.org/officeDocument/2006/relationships/customXml" Target="../ink/ink277.xml"/><Relationship Id="rId169" Type="http://schemas.openxmlformats.org/officeDocument/2006/relationships/customXml" Target="../ink/ink280.xml"/><Relationship Id="rId9" Type="http://schemas.openxmlformats.org/officeDocument/2006/relationships/image" Target="../media/image218.png"/><Relationship Id="rId180" Type="http://schemas.openxmlformats.org/officeDocument/2006/relationships/image" Target="../media/image303.png"/><Relationship Id="rId26" Type="http://schemas.openxmlformats.org/officeDocument/2006/relationships/customXml" Target="../ink/ink208.xml"/><Relationship Id="rId47" Type="http://schemas.openxmlformats.org/officeDocument/2006/relationships/image" Target="../media/image237.png"/><Relationship Id="rId68" Type="http://schemas.openxmlformats.org/officeDocument/2006/relationships/customXml" Target="../ink/ink229.xml"/><Relationship Id="rId89" Type="http://schemas.openxmlformats.org/officeDocument/2006/relationships/image" Target="../media/image258.png"/><Relationship Id="rId112" Type="http://schemas.openxmlformats.org/officeDocument/2006/relationships/customXml" Target="../ink/ink251.xml"/><Relationship Id="rId133" Type="http://schemas.openxmlformats.org/officeDocument/2006/relationships/image" Target="../media/image280.png"/><Relationship Id="rId154" Type="http://schemas.openxmlformats.org/officeDocument/2006/relationships/customXml" Target="../ink/ink272.xml"/><Relationship Id="rId175" Type="http://schemas.openxmlformats.org/officeDocument/2006/relationships/customXml" Target="../ink/ink283.xml"/><Relationship Id="rId16" Type="http://schemas.openxmlformats.org/officeDocument/2006/relationships/customXml" Target="../ink/ink203.xml"/><Relationship Id="rId37" Type="http://schemas.openxmlformats.org/officeDocument/2006/relationships/image" Target="../media/image232.png"/><Relationship Id="rId58" Type="http://schemas.openxmlformats.org/officeDocument/2006/relationships/customXml" Target="../ink/ink224.xml"/><Relationship Id="rId79" Type="http://schemas.openxmlformats.org/officeDocument/2006/relationships/image" Target="../media/image253.png"/><Relationship Id="rId102" Type="http://schemas.openxmlformats.org/officeDocument/2006/relationships/customXml" Target="../ink/ink246.xml"/><Relationship Id="rId123" Type="http://schemas.openxmlformats.org/officeDocument/2006/relationships/image" Target="../media/image275.png"/><Relationship Id="rId144" Type="http://schemas.openxmlformats.org/officeDocument/2006/relationships/customXml" Target="../ink/ink267.xml"/><Relationship Id="rId90" Type="http://schemas.openxmlformats.org/officeDocument/2006/relationships/customXml" Target="../ink/ink240.xml"/><Relationship Id="rId165" Type="http://schemas.openxmlformats.org/officeDocument/2006/relationships/image" Target="../media/image296.png"/><Relationship Id="rId27" Type="http://schemas.openxmlformats.org/officeDocument/2006/relationships/image" Target="../media/image227.png"/><Relationship Id="rId48" Type="http://schemas.openxmlformats.org/officeDocument/2006/relationships/customXml" Target="../ink/ink219.xml"/><Relationship Id="rId69" Type="http://schemas.openxmlformats.org/officeDocument/2006/relationships/image" Target="../media/image248.png"/><Relationship Id="rId113" Type="http://schemas.openxmlformats.org/officeDocument/2006/relationships/image" Target="../media/image270.png"/><Relationship Id="rId134" Type="http://schemas.openxmlformats.org/officeDocument/2006/relationships/customXml" Target="../ink/ink262.xml"/><Relationship Id="rId80" Type="http://schemas.openxmlformats.org/officeDocument/2006/relationships/customXml" Target="../ink/ink235.xml"/><Relationship Id="rId155" Type="http://schemas.openxmlformats.org/officeDocument/2006/relationships/image" Target="../media/image291.png"/><Relationship Id="rId176" Type="http://schemas.openxmlformats.org/officeDocument/2006/relationships/image" Target="../media/image301.png"/><Relationship Id="rId17" Type="http://schemas.openxmlformats.org/officeDocument/2006/relationships/image" Target="../media/image222.png"/><Relationship Id="rId38" Type="http://schemas.openxmlformats.org/officeDocument/2006/relationships/customXml" Target="../ink/ink214.xml"/><Relationship Id="rId59" Type="http://schemas.openxmlformats.org/officeDocument/2006/relationships/image" Target="../media/image243.png"/><Relationship Id="rId103" Type="http://schemas.openxmlformats.org/officeDocument/2006/relationships/image" Target="../media/image265.png"/><Relationship Id="rId124" Type="http://schemas.openxmlformats.org/officeDocument/2006/relationships/customXml" Target="../ink/ink257.xml"/><Relationship Id="rId70" Type="http://schemas.openxmlformats.org/officeDocument/2006/relationships/customXml" Target="../ink/ink230.xml"/><Relationship Id="rId91" Type="http://schemas.openxmlformats.org/officeDocument/2006/relationships/image" Target="../media/image259.png"/><Relationship Id="rId145" Type="http://schemas.openxmlformats.org/officeDocument/2006/relationships/image" Target="../media/image286.png"/><Relationship Id="rId166" Type="http://schemas.openxmlformats.org/officeDocument/2006/relationships/customXml" Target="../ink/ink27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0.png"/><Relationship Id="rId299" Type="http://schemas.openxmlformats.org/officeDocument/2006/relationships/customXml" Target="../ink/ink435.xml"/><Relationship Id="rId21" Type="http://schemas.openxmlformats.org/officeDocument/2006/relationships/image" Target="../media/image312.png"/><Relationship Id="rId63" Type="http://schemas.openxmlformats.org/officeDocument/2006/relationships/image" Target="../media/image333.png"/><Relationship Id="rId159" Type="http://schemas.openxmlformats.org/officeDocument/2006/relationships/image" Target="../media/image381.png"/><Relationship Id="rId170" Type="http://schemas.openxmlformats.org/officeDocument/2006/relationships/customXml" Target="../ink/ink370.xml"/><Relationship Id="rId226" Type="http://schemas.openxmlformats.org/officeDocument/2006/relationships/image" Target="../media/image412.png"/><Relationship Id="rId268" Type="http://schemas.openxmlformats.org/officeDocument/2006/relationships/image" Target="../media/image433.png"/><Relationship Id="rId32" Type="http://schemas.openxmlformats.org/officeDocument/2006/relationships/customXml" Target="../ink/ink301.xml"/><Relationship Id="rId74" Type="http://schemas.openxmlformats.org/officeDocument/2006/relationships/customXml" Target="../ink/ink322.xml"/><Relationship Id="rId128" Type="http://schemas.openxmlformats.org/officeDocument/2006/relationships/customXml" Target="../ink/ink349.xml"/><Relationship Id="rId181" Type="http://schemas.openxmlformats.org/officeDocument/2006/relationships/image" Target="../media/image392.png"/><Relationship Id="rId237" Type="http://schemas.openxmlformats.org/officeDocument/2006/relationships/customXml" Target="../ink/ink404.xml"/><Relationship Id="rId279" Type="http://schemas.openxmlformats.org/officeDocument/2006/relationships/customXml" Target="../ink/ink425.xml"/><Relationship Id="rId43" Type="http://schemas.openxmlformats.org/officeDocument/2006/relationships/image" Target="../media/image323.png"/><Relationship Id="rId139" Type="http://schemas.openxmlformats.org/officeDocument/2006/relationships/image" Target="../media/image371.png"/><Relationship Id="rId290" Type="http://schemas.openxmlformats.org/officeDocument/2006/relationships/image" Target="../media/image444.png"/><Relationship Id="rId304" Type="http://schemas.openxmlformats.org/officeDocument/2006/relationships/image" Target="../media/image451.png"/><Relationship Id="rId85" Type="http://schemas.openxmlformats.org/officeDocument/2006/relationships/image" Target="../media/image344.png"/><Relationship Id="rId150" Type="http://schemas.openxmlformats.org/officeDocument/2006/relationships/customXml" Target="../ink/ink360.xml"/><Relationship Id="rId192" Type="http://schemas.openxmlformats.org/officeDocument/2006/relationships/customXml" Target="../ink/ink381.xml"/><Relationship Id="rId206" Type="http://schemas.openxmlformats.org/officeDocument/2006/relationships/image" Target="../media/image402.png"/><Relationship Id="rId248" Type="http://schemas.openxmlformats.org/officeDocument/2006/relationships/image" Target="../media/image423.png"/><Relationship Id="rId12" Type="http://schemas.openxmlformats.org/officeDocument/2006/relationships/customXml" Target="../ink/ink291.xml"/><Relationship Id="rId108" Type="http://schemas.openxmlformats.org/officeDocument/2006/relationships/customXml" Target="../ink/ink339.xml"/><Relationship Id="rId315" Type="http://schemas.openxmlformats.org/officeDocument/2006/relationships/image" Target="../media/image456.png"/><Relationship Id="rId54" Type="http://schemas.openxmlformats.org/officeDocument/2006/relationships/customXml" Target="../ink/ink312.xml"/><Relationship Id="rId96" Type="http://schemas.openxmlformats.org/officeDocument/2006/relationships/customXml" Target="../ink/ink333.xml"/><Relationship Id="rId161" Type="http://schemas.openxmlformats.org/officeDocument/2006/relationships/image" Target="../media/image382.png"/><Relationship Id="rId217" Type="http://schemas.openxmlformats.org/officeDocument/2006/relationships/customXml" Target="../ink/ink394.xml"/><Relationship Id="rId259" Type="http://schemas.openxmlformats.org/officeDocument/2006/relationships/customXml" Target="../ink/ink415.xml"/><Relationship Id="rId23" Type="http://schemas.openxmlformats.org/officeDocument/2006/relationships/image" Target="../media/image313.png"/><Relationship Id="rId119" Type="http://schemas.openxmlformats.org/officeDocument/2006/relationships/image" Target="../media/image361.png"/><Relationship Id="rId270" Type="http://schemas.openxmlformats.org/officeDocument/2006/relationships/image" Target="../media/image434.png"/><Relationship Id="rId44" Type="http://schemas.openxmlformats.org/officeDocument/2006/relationships/customXml" Target="../ink/ink307.xml"/><Relationship Id="rId65" Type="http://schemas.openxmlformats.org/officeDocument/2006/relationships/image" Target="../media/image334.png"/><Relationship Id="rId86" Type="http://schemas.openxmlformats.org/officeDocument/2006/relationships/customXml" Target="../ink/ink328.xml"/><Relationship Id="rId130" Type="http://schemas.openxmlformats.org/officeDocument/2006/relationships/customXml" Target="../ink/ink350.xml"/><Relationship Id="rId151" Type="http://schemas.openxmlformats.org/officeDocument/2006/relationships/image" Target="../media/image377.png"/><Relationship Id="rId172" Type="http://schemas.openxmlformats.org/officeDocument/2006/relationships/customXml" Target="../ink/ink371.xml"/><Relationship Id="rId193" Type="http://schemas.openxmlformats.org/officeDocument/2006/relationships/image" Target="../media/image221.png"/><Relationship Id="rId207" Type="http://schemas.openxmlformats.org/officeDocument/2006/relationships/customXml" Target="../ink/ink389.xml"/><Relationship Id="rId228" Type="http://schemas.openxmlformats.org/officeDocument/2006/relationships/image" Target="../media/image413.png"/><Relationship Id="rId249" Type="http://schemas.openxmlformats.org/officeDocument/2006/relationships/customXml" Target="../ink/ink410.xml"/><Relationship Id="rId13" Type="http://schemas.openxmlformats.org/officeDocument/2006/relationships/image" Target="../media/image308.png"/><Relationship Id="rId109" Type="http://schemas.openxmlformats.org/officeDocument/2006/relationships/image" Target="../media/image356.png"/><Relationship Id="rId260" Type="http://schemas.openxmlformats.org/officeDocument/2006/relationships/image" Target="../media/image429.png"/><Relationship Id="rId281" Type="http://schemas.openxmlformats.org/officeDocument/2006/relationships/customXml" Target="../ink/ink426.xml"/><Relationship Id="rId34" Type="http://schemas.openxmlformats.org/officeDocument/2006/relationships/customXml" Target="../ink/ink302.xml"/><Relationship Id="rId55" Type="http://schemas.openxmlformats.org/officeDocument/2006/relationships/image" Target="../media/image329.png"/><Relationship Id="rId76" Type="http://schemas.openxmlformats.org/officeDocument/2006/relationships/customXml" Target="../ink/ink323.xml"/><Relationship Id="rId97" Type="http://schemas.openxmlformats.org/officeDocument/2006/relationships/image" Target="../media/image350.png"/><Relationship Id="rId120" Type="http://schemas.openxmlformats.org/officeDocument/2006/relationships/customXml" Target="../ink/ink345.xml"/><Relationship Id="rId141" Type="http://schemas.openxmlformats.org/officeDocument/2006/relationships/image" Target="../media/image372.png"/><Relationship Id="rId7" Type="http://schemas.openxmlformats.org/officeDocument/2006/relationships/image" Target="../media/image3050.png"/><Relationship Id="rId162" Type="http://schemas.openxmlformats.org/officeDocument/2006/relationships/customXml" Target="../ink/ink366.xml"/><Relationship Id="rId183" Type="http://schemas.openxmlformats.org/officeDocument/2006/relationships/image" Target="../media/image393.png"/><Relationship Id="rId218" Type="http://schemas.openxmlformats.org/officeDocument/2006/relationships/image" Target="../media/image408.png"/><Relationship Id="rId239" Type="http://schemas.openxmlformats.org/officeDocument/2006/relationships/customXml" Target="../ink/ink405.xml"/><Relationship Id="rId250" Type="http://schemas.openxmlformats.org/officeDocument/2006/relationships/image" Target="../media/image424.png"/><Relationship Id="rId271" Type="http://schemas.openxmlformats.org/officeDocument/2006/relationships/customXml" Target="../ink/ink421.xml"/><Relationship Id="rId292" Type="http://schemas.openxmlformats.org/officeDocument/2006/relationships/image" Target="../media/image445.png"/><Relationship Id="rId306" Type="http://schemas.openxmlformats.org/officeDocument/2006/relationships/image" Target="../media/image452.png"/><Relationship Id="rId24" Type="http://schemas.openxmlformats.org/officeDocument/2006/relationships/customXml" Target="../ink/ink297.xml"/><Relationship Id="rId45" Type="http://schemas.openxmlformats.org/officeDocument/2006/relationships/image" Target="../media/image324.png"/><Relationship Id="rId66" Type="http://schemas.openxmlformats.org/officeDocument/2006/relationships/customXml" Target="../ink/ink318.xml"/><Relationship Id="rId87" Type="http://schemas.openxmlformats.org/officeDocument/2006/relationships/image" Target="../media/image345.png"/><Relationship Id="rId110" Type="http://schemas.openxmlformats.org/officeDocument/2006/relationships/customXml" Target="../ink/ink340.xml"/><Relationship Id="rId131" Type="http://schemas.openxmlformats.org/officeDocument/2006/relationships/image" Target="../media/image367.png"/><Relationship Id="rId152" Type="http://schemas.openxmlformats.org/officeDocument/2006/relationships/customXml" Target="../ink/ink361.xml"/><Relationship Id="rId173" Type="http://schemas.openxmlformats.org/officeDocument/2006/relationships/image" Target="../media/image388.png"/><Relationship Id="rId194" Type="http://schemas.openxmlformats.org/officeDocument/2006/relationships/customXml" Target="../ink/ink382.xml"/><Relationship Id="rId208" Type="http://schemas.openxmlformats.org/officeDocument/2006/relationships/image" Target="../media/image403.png"/><Relationship Id="rId229" Type="http://schemas.openxmlformats.org/officeDocument/2006/relationships/customXml" Target="../ink/ink400.xml"/><Relationship Id="rId240" Type="http://schemas.openxmlformats.org/officeDocument/2006/relationships/image" Target="../media/image419.png"/><Relationship Id="rId261" Type="http://schemas.openxmlformats.org/officeDocument/2006/relationships/customXml" Target="../ink/ink416.xml"/><Relationship Id="rId14" Type="http://schemas.openxmlformats.org/officeDocument/2006/relationships/customXml" Target="../ink/ink292.xml"/><Relationship Id="rId35" Type="http://schemas.openxmlformats.org/officeDocument/2006/relationships/image" Target="../media/image319.png"/><Relationship Id="rId56" Type="http://schemas.openxmlformats.org/officeDocument/2006/relationships/customXml" Target="../ink/ink313.xml"/><Relationship Id="rId77" Type="http://schemas.openxmlformats.org/officeDocument/2006/relationships/image" Target="../media/image340.png"/><Relationship Id="rId100" Type="http://schemas.openxmlformats.org/officeDocument/2006/relationships/customXml" Target="../ink/ink335.xml"/><Relationship Id="rId282" Type="http://schemas.openxmlformats.org/officeDocument/2006/relationships/image" Target="../media/image440.png"/><Relationship Id="rId8" Type="http://schemas.openxmlformats.org/officeDocument/2006/relationships/customXml" Target="../ink/ink289.xml"/><Relationship Id="rId98" Type="http://schemas.openxmlformats.org/officeDocument/2006/relationships/customXml" Target="../ink/ink334.xml"/><Relationship Id="rId121" Type="http://schemas.openxmlformats.org/officeDocument/2006/relationships/image" Target="../media/image362.png"/><Relationship Id="rId142" Type="http://schemas.openxmlformats.org/officeDocument/2006/relationships/customXml" Target="../ink/ink356.xml"/><Relationship Id="rId163" Type="http://schemas.openxmlformats.org/officeDocument/2006/relationships/image" Target="../media/image383.png"/><Relationship Id="rId184" Type="http://schemas.openxmlformats.org/officeDocument/2006/relationships/customXml" Target="../ink/ink377.xml"/><Relationship Id="rId219" Type="http://schemas.openxmlformats.org/officeDocument/2006/relationships/customXml" Target="../ink/ink395.xml"/><Relationship Id="rId230" Type="http://schemas.openxmlformats.org/officeDocument/2006/relationships/image" Target="../media/image414.png"/><Relationship Id="rId251" Type="http://schemas.openxmlformats.org/officeDocument/2006/relationships/customXml" Target="../ink/ink411.xml"/><Relationship Id="rId25" Type="http://schemas.openxmlformats.org/officeDocument/2006/relationships/image" Target="../media/image314.png"/><Relationship Id="rId46" Type="http://schemas.openxmlformats.org/officeDocument/2006/relationships/customXml" Target="../ink/ink308.xml"/><Relationship Id="rId67" Type="http://schemas.openxmlformats.org/officeDocument/2006/relationships/image" Target="../media/image335.png"/><Relationship Id="rId272" Type="http://schemas.openxmlformats.org/officeDocument/2006/relationships/image" Target="../media/image435.png"/><Relationship Id="rId293" Type="http://schemas.openxmlformats.org/officeDocument/2006/relationships/customXml" Target="../ink/ink432.xml"/><Relationship Id="rId307" Type="http://schemas.openxmlformats.org/officeDocument/2006/relationships/customXml" Target="../ink/ink439.xml"/><Relationship Id="rId88" Type="http://schemas.openxmlformats.org/officeDocument/2006/relationships/customXml" Target="../ink/ink329.xml"/><Relationship Id="rId111" Type="http://schemas.openxmlformats.org/officeDocument/2006/relationships/image" Target="../media/image357.png"/><Relationship Id="rId132" Type="http://schemas.openxmlformats.org/officeDocument/2006/relationships/customXml" Target="../ink/ink351.xml"/><Relationship Id="rId153" Type="http://schemas.openxmlformats.org/officeDocument/2006/relationships/image" Target="../media/image378.png"/><Relationship Id="rId174" Type="http://schemas.openxmlformats.org/officeDocument/2006/relationships/customXml" Target="../ink/ink372.xml"/><Relationship Id="rId195" Type="http://schemas.openxmlformats.org/officeDocument/2006/relationships/image" Target="../media/image398.png"/><Relationship Id="rId209" Type="http://schemas.openxmlformats.org/officeDocument/2006/relationships/customXml" Target="../ink/ink390.xml"/><Relationship Id="rId220" Type="http://schemas.openxmlformats.org/officeDocument/2006/relationships/image" Target="../media/image409.png"/><Relationship Id="rId241" Type="http://schemas.openxmlformats.org/officeDocument/2006/relationships/customXml" Target="../ink/ink406.xml"/><Relationship Id="rId15" Type="http://schemas.openxmlformats.org/officeDocument/2006/relationships/image" Target="../media/image309.png"/><Relationship Id="rId36" Type="http://schemas.openxmlformats.org/officeDocument/2006/relationships/customXml" Target="../ink/ink303.xml"/><Relationship Id="rId57" Type="http://schemas.openxmlformats.org/officeDocument/2006/relationships/image" Target="../media/image330.png"/><Relationship Id="rId262" Type="http://schemas.openxmlformats.org/officeDocument/2006/relationships/image" Target="../media/image430.png"/><Relationship Id="rId283" Type="http://schemas.openxmlformats.org/officeDocument/2006/relationships/customXml" Target="../ink/ink427.xml"/><Relationship Id="rId78" Type="http://schemas.openxmlformats.org/officeDocument/2006/relationships/customXml" Target="../ink/ink324.xml"/><Relationship Id="rId99" Type="http://schemas.openxmlformats.org/officeDocument/2006/relationships/image" Target="../media/image351.png"/><Relationship Id="rId101" Type="http://schemas.openxmlformats.org/officeDocument/2006/relationships/image" Target="../media/image352.png"/><Relationship Id="rId122" Type="http://schemas.openxmlformats.org/officeDocument/2006/relationships/customXml" Target="../ink/ink346.xml"/><Relationship Id="rId143" Type="http://schemas.openxmlformats.org/officeDocument/2006/relationships/image" Target="../media/image373.png"/><Relationship Id="rId164" Type="http://schemas.openxmlformats.org/officeDocument/2006/relationships/customXml" Target="../ink/ink367.xml"/><Relationship Id="rId185" Type="http://schemas.openxmlformats.org/officeDocument/2006/relationships/image" Target="../media/image394.png"/><Relationship Id="rId9" Type="http://schemas.openxmlformats.org/officeDocument/2006/relationships/image" Target="../media/image306.png"/><Relationship Id="rId210" Type="http://schemas.openxmlformats.org/officeDocument/2006/relationships/image" Target="../media/image404.png"/><Relationship Id="rId26" Type="http://schemas.openxmlformats.org/officeDocument/2006/relationships/customXml" Target="../ink/ink298.xml"/><Relationship Id="rId231" Type="http://schemas.openxmlformats.org/officeDocument/2006/relationships/customXml" Target="../ink/ink401.xml"/><Relationship Id="rId252" Type="http://schemas.openxmlformats.org/officeDocument/2006/relationships/image" Target="../media/image425.png"/><Relationship Id="rId273" Type="http://schemas.openxmlformats.org/officeDocument/2006/relationships/customXml" Target="../ink/ink422.xml"/><Relationship Id="rId294" Type="http://schemas.openxmlformats.org/officeDocument/2006/relationships/image" Target="../media/image446.png"/><Relationship Id="rId308" Type="http://schemas.openxmlformats.org/officeDocument/2006/relationships/image" Target="../media/image453.png"/><Relationship Id="rId47" Type="http://schemas.openxmlformats.org/officeDocument/2006/relationships/image" Target="../media/image325.png"/><Relationship Id="rId68" Type="http://schemas.openxmlformats.org/officeDocument/2006/relationships/customXml" Target="../ink/ink319.xml"/><Relationship Id="rId89" Type="http://schemas.openxmlformats.org/officeDocument/2006/relationships/image" Target="../media/image346.png"/><Relationship Id="rId112" Type="http://schemas.openxmlformats.org/officeDocument/2006/relationships/customXml" Target="../ink/ink341.xml"/><Relationship Id="rId133" Type="http://schemas.openxmlformats.org/officeDocument/2006/relationships/image" Target="../media/image368.png"/><Relationship Id="rId154" Type="http://schemas.openxmlformats.org/officeDocument/2006/relationships/customXml" Target="../ink/ink362.xml"/><Relationship Id="rId175" Type="http://schemas.openxmlformats.org/officeDocument/2006/relationships/image" Target="../media/image389.png"/><Relationship Id="rId196" Type="http://schemas.openxmlformats.org/officeDocument/2006/relationships/customXml" Target="../ink/ink383.xml"/><Relationship Id="rId200" Type="http://schemas.openxmlformats.org/officeDocument/2006/relationships/customXml" Target="../ink/ink385.xml"/><Relationship Id="rId16" Type="http://schemas.openxmlformats.org/officeDocument/2006/relationships/customXml" Target="../ink/ink293.xml"/><Relationship Id="rId221" Type="http://schemas.openxmlformats.org/officeDocument/2006/relationships/customXml" Target="../ink/ink396.xml"/><Relationship Id="rId242" Type="http://schemas.openxmlformats.org/officeDocument/2006/relationships/image" Target="../media/image420.png"/><Relationship Id="rId263" Type="http://schemas.openxmlformats.org/officeDocument/2006/relationships/customXml" Target="../ink/ink417.xml"/><Relationship Id="rId284" Type="http://schemas.openxmlformats.org/officeDocument/2006/relationships/image" Target="../media/image441.png"/><Relationship Id="rId37" Type="http://schemas.openxmlformats.org/officeDocument/2006/relationships/image" Target="../media/image320.png"/><Relationship Id="rId58" Type="http://schemas.openxmlformats.org/officeDocument/2006/relationships/customXml" Target="../ink/ink314.xml"/><Relationship Id="rId79" Type="http://schemas.openxmlformats.org/officeDocument/2006/relationships/image" Target="../media/image341.png"/><Relationship Id="rId102" Type="http://schemas.openxmlformats.org/officeDocument/2006/relationships/customXml" Target="../ink/ink336.xml"/><Relationship Id="rId123" Type="http://schemas.openxmlformats.org/officeDocument/2006/relationships/image" Target="../media/image363.png"/><Relationship Id="rId144" Type="http://schemas.openxmlformats.org/officeDocument/2006/relationships/customXml" Target="../ink/ink357.xml"/><Relationship Id="rId90" Type="http://schemas.openxmlformats.org/officeDocument/2006/relationships/customXml" Target="../ink/ink330.xml"/><Relationship Id="rId165" Type="http://schemas.openxmlformats.org/officeDocument/2006/relationships/image" Target="../media/image384.png"/><Relationship Id="rId186" Type="http://schemas.openxmlformats.org/officeDocument/2006/relationships/customXml" Target="../ink/ink378.xml"/><Relationship Id="rId211" Type="http://schemas.openxmlformats.org/officeDocument/2006/relationships/customXml" Target="../ink/ink391.xml"/><Relationship Id="rId232" Type="http://schemas.openxmlformats.org/officeDocument/2006/relationships/image" Target="../media/image415.png"/><Relationship Id="rId253" Type="http://schemas.openxmlformats.org/officeDocument/2006/relationships/customXml" Target="../ink/ink412.xml"/><Relationship Id="rId274" Type="http://schemas.openxmlformats.org/officeDocument/2006/relationships/image" Target="../media/image436.png"/><Relationship Id="rId295" Type="http://schemas.openxmlformats.org/officeDocument/2006/relationships/customXml" Target="../ink/ink433.xml"/><Relationship Id="rId309" Type="http://schemas.openxmlformats.org/officeDocument/2006/relationships/customXml" Target="../ink/ink440.xml"/><Relationship Id="rId27" Type="http://schemas.openxmlformats.org/officeDocument/2006/relationships/image" Target="../media/image315.png"/><Relationship Id="rId48" Type="http://schemas.openxmlformats.org/officeDocument/2006/relationships/customXml" Target="../ink/ink309.xml"/><Relationship Id="rId69" Type="http://schemas.openxmlformats.org/officeDocument/2006/relationships/image" Target="../media/image336.png"/><Relationship Id="rId113" Type="http://schemas.openxmlformats.org/officeDocument/2006/relationships/image" Target="../media/image358.png"/><Relationship Id="rId134" Type="http://schemas.openxmlformats.org/officeDocument/2006/relationships/customXml" Target="../ink/ink352.xml"/><Relationship Id="rId80" Type="http://schemas.openxmlformats.org/officeDocument/2006/relationships/customXml" Target="../ink/ink325.xml"/><Relationship Id="rId155" Type="http://schemas.openxmlformats.org/officeDocument/2006/relationships/image" Target="../media/image379.png"/><Relationship Id="rId176" Type="http://schemas.openxmlformats.org/officeDocument/2006/relationships/customXml" Target="../ink/ink373.xml"/><Relationship Id="rId197" Type="http://schemas.openxmlformats.org/officeDocument/2006/relationships/image" Target="../media/image258.png"/><Relationship Id="rId201" Type="http://schemas.openxmlformats.org/officeDocument/2006/relationships/image" Target="../media/image400.png"/><Relationship Id="rId222" Type="http://schemas.openxmlformats.org/officeDocument/2006/relationships/image" Target="../media/image410.png"/><Relationship Id="rId243" Type="http://schemas.openxmlformats.org/officeDocument/2006/relationships/customXml" Target="../ink/ink407.xml"/><Relationship Id="rId264" Type="http://schemas.openxmlformats.org/officeDocument/2006/relationships/image" Target="../media/image431.png"/><Relationship Id="rId285" Type="http://schemas.openxmlformats.org/officeDocument/2006/relationships/customXml" Target="../ink/ink428.xml"/><Relationship Id="rId17" Type="http://schemas.openxmlformats.org/officeDocument/2006/relationships/image" Target="../media/image310.png"/><Relationship Id="rId38" Type="http://schemas.openxmlformats.org/officeDocument/2006/relationships/customXml" Target="../ink/ink304.xml"/><Relationship Id="rId59" Type="http://schemas.openxmlformats.org/officeDocument/2006/relationships/image" Target="../media/image331.png"/><Relationship Id="rId103" Type="http://schemas.openxmlformats.org/officeDocument/2006/relationships/image" Target="../media/image353.png"/><Relationship Id="rId124" Type="http://schemas.openxmlformats.org/officeDocument/2006/relationships/customXml" Target="../ink/ink347.xml"/><Relationship Id="rId310" Type="http://schemas.openxmlformats.org/officeDocument/2006/relationships/image" Target="../media/image454.png"/><Relationship Id="rId70" Type="http://schemas.openxmlformats.org/officeDocument/2006/relationships/customXml" Target="../ink/ink320.xml"/><Relationship Id="rId91" Type="http://schemas.openxmlformats.org/officeDocument/2006/relationships/image" Target="../media/image347.png"/><Relationship Id="rId145" Type="http://schemas.openxmlformats.org/officeDocument/2006/relationships/image" Target="../media/image374.png"/><Relationship Id="rId166" Type="http://schemas.openxmlformats.org/officeDocument/2006/relationships/customXml" Target="../ink/ink368.xml"/><Relationship Id="rId187" Type="http://schemas.openxmlformats.org/officeDocument/2006/relationships/image" Target="../media/image395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05.png"/><Relationship Id="rId233" Type="http://schemas.openxmlformats.org/officeDocument/2006/relationships/customXml" Target="../ink/ink402.xml"/><Relationship Id="rId254" Type="http://schemas.openxmlformats.org/officeDocument/2006/relationships/image" Target="../media/image426.png"/><Relationship Id="rId28" Type="http://schemas.openxmlformats.org/officeDocument/2006/relationships/customXml" Target="../ink/ink299.xml"/><Relationship Id="rId49" Type="http://schemas.openxmlformats.org/officeDocument/2006/relationships/image" Target="../media/image326.png"/><Relationship Id="rId114" Type="http://schemas.openxmlformats.org/officeDocument/2006/relationships/customXml" Target="../ink/ink342.xml"/><Relationship Id="rId275" Type="http://schemas.openxmlformats.org/officeDocument/2006/relationships/customXml" Target="../ink/ink423.xml"/><Relationship Id="rId296" Type="http://schemas.openxmlformats.org/officeDocument/2006/relationships/image" Target="../media/image447.png"/><Relationship Id="rId300" Type="http://schemas.openxmlformats.org/officeDocument/2006/relationships/image" Target="../media/image449.png"/><Relationship Id="rId60" Type="http://schemas.openxmlformats.org/officeDocument/2006/relationships/customXml" Target="../ink/ink315.xml"/><Relationship Id="rId81" Type="http://schemas.openxmlformats.org/officeDocument/2006/relationships/image" Target="../media/image342.png"/><Relationship Id="rId135" Type="http://schemas.openxmlformats.org/officeDocument/2006/relationships/image" Target="../media/image369.png"/><Relationship Id="rId156" Type="http://schemas.openxmlformats.org/officeDocument/2006/relationships/customXml" Target="../ink/ink363.xml"/><Relationship Id="rId177" Type="http://schemas.openxmlformats.org/officeDocument/2006/relationships/image" Target="../media/image390.png"/><Relationship Id="rId198" Type="http://schemas.openxmlformats.org/officeDocument/2006/relationships/customXml" Target="../ink/ink384.xml"/><Relationship Id="rId202" Type="http://schemas.openxmlformats.org/officeDocument/2006/relationships/customXml" Target="../ink/ink386.xml"/><Relationship Id="rId223" Type="http://schemas.openxmlformats.org/officeDocument/2006/relationships/customXml" Target="../ink/ink397.xml"/><Relationship Id="rId244" Type="http://schemas.openxmlformats.org/officeDocument/2006/relationships/image" Target="../media/image421.png"/><Relationship Id="rId18" Type="http://schemas.openxmlformats.org/officeDocument/2006/relationships/customXml" Target="../ink/ink294.xml"/><Relationship Id="rId39" Type="http://schemas.openxmlformats.org/officeDocument/2006/relationships/image" Target="../media/image321.png"/><Relationship Id="rId265" Type="http://schemas.openxmlformats.org/officeDocument/2006/relationships/customXml" Target="../ink/ink418.xml"/><Relationship Id="rId286" Type="http://schemas.openxmlformats.org/officeDocument/2006/relationships/image" Target="../media/image442.png"/><Relationship Id="rId50" Type="http://schemas.openxmlformats.org/officeDocument/2006/relationships/customXml" Target="../ink/ink310.xml"/><Relationship Id="rId104" Type="http://schemas.openxmlformats.org/officeDocument/2006/relationships/customXml" Target="../ink/ink337.xml"/><Relationship Id="rId125" Type="http://schemas.openxmlformats.org/officeDocument/2006/relationships/image" Target="../media/image364.png"/><Relationship Id="rId146" Type="http://schemas.openxmlformats.org/officeDocument/2006/relationships/customXml" Target="../ink/ink358.xml"/><Relationship Id="rId167" Type="http://schemas.openxmlformats.org/officeDocument/2006/relationships/image" Target="../media/image385.png"/><Relationship Id="rId188" Type="http://schemas.openxmlformats.org/officeDocument/2006/relationships/customXml" Target="../ink/ink379.xml"/><Relationship Id="rId311" Type="http://schemas.openxmlformats.org/officeDocument/2006/relationships/customXml" Target="../ink/ink441.xml"/><Relationship Id="rId71" Type="http://schemas.openxmlformats.org/officeDocument/2006/relationships/image" Target="../media/image337.png"/><Relationship Id="rId92" Type="http://schemas.openxmlformats.org/officeDocument/2006/relationships/customXml" Target="../ink/ink331.xml"/><Relationship Id="rId213" Type="http://schemas.openxmlformats.org/officeDocument/2006/relationships/customXml" Target="../ink/ink392.xml"/><Relationship Id="rId234" Type="http://schemas.openxmlformats.org/officeDocument/2006/relationships/image" Target="../media/image416.png"/><Relationship Id="rId2" Type="http://schemas.openxmlformats.org/officeDocument/2006/relationships/customXml" Target="../ink/ink288.xml"/><Relationship Id="rId29" Type="http://schemas.openxmlformats.org/officeDocument/2006/relationships/image" Target="../media/image316.png"/><Relationship Id="rId255" Type="http://schemas.openxmlformats.org/officeDocument/2006/relationships/customXml" Target="../ink/ink413.xml"/><Relationship Id="rId276" Type="http://schemas.openxmlformats.org/officeDocument/2006/relationships/image" Target="../media/image437.png"/><Relationship Id="rId297" Type="http://schemas.openxmlformats.org/officeDocument/2006/relationships/customXml" Target="../ink/ink434.xml"/><Relationship Id="rId40" Type="http://schemas.openxmlformats.org/officeDocument/2006/relationships/customXml" Target="../ink/ink305.xml"/><Relationship Id="rId115" Type="http://schemas.openxmlformats.org/officeDocument/2006/relationships/image" Target="../media/image359.png"/><Relationship Id="rId136" Type="http://schemas.openxmlformats.org/officeDocument/2006/relationships/customXml" Target="../ink/ink353.xml"/><Relationship Id="rId157" Type="http://schemas.openxmlformats.org/officeDocument/2006/relationships/image" Target="../media/image380.png"/><Relationship Id="rId178" Type="http://schemas.openxmlformats.org/officeDocument/2006/relationships/customXml" Target="../ink/ink374.xml"/><Relationship Id="rId301" Type="http://schemas.openxmlformats.org/officeDocument/2006/relationships/customXml" Target="../ink/ink436.xml"/><Relationship Id="rId61" Type="http://schemas.openxmlformats.org/officeDocument/2006/relationships/image" Target="../media/image332.png"/><Relationship Id="rId82" Type="http://schemas.openxmlformats.org/officeDocument/2006/relationships/customXml" Target="../ink/ink326.xml"/><Relationship Id="rId199" Type="http://schemas.openxmlformats.org/officeDocument/2006/relationships/image" Target="../media/image399.png"/><Relationship Id="rId203" Type="http://schemas.openxmlformats.org/officeDocument/2006/relationships/image" Target="../media/image401.png"/><Relationship Id="rId19" Type="http://schemas.openxmlformats.org/officeDocument/2006/relationships/image" Target="../media/image311.png"/><Relationship Id="rId224" Type="http://schemas.openxmlformats.org/officeDocument/2006/relationships/image" Target="../media/image411.png"/><Relationship Id="rId245" Type="http://schemas.openxmlformats.org/officeDocument/2006/relationships/customXml" Target="../ink/ink408.xml"/><Relationship Id="rId266" Type="http://schemas.openxmlformats.org/officeDocument/2006/relationships/image" Target="../media/image432.png"/><Relationship Id="rId287" Type="http://schemas.openxmlformats.org/officeDocument/2006/relationships/customXml" Target="../ink/ink429.xml"/><Relationship Id="rId30" Type="http://schemas.openxmlformats.org/officeDocument/2006/relationships/customXml" Target="../ink/ink300.xml"/><Relationship Id="rId105" Type="http://schemas.openxmlformats.org/officeDocument/2006/relationships/image" Target="../media/image354.png"/><Relationship Id="rId126" Type="http://schemas.openxmlformats.org/officeDocument/2006/relationships/customXml" Target="../ink/ink348.xml"/><Relationship Id="rId147" Type="http://schemas.openxmlformats.org/officeDocument/2006/relationships/image" Target="../media/image375.png"/><Relationship Id="rId168" Type="http://schemas.openxmlformats.org/officeDocument/2006/relationships/customXml" Target="../ink/ink369.xml"/><Relationship Id="rId312" Type="http://schemas.openxmlformats.org/officeDocument/2006/relationships/customXml" Target="../ink/ink442.xml"/><Relationship Id="rId51" Type="http://schemas.openxmlformats.org/officeDocument/2006/relationships/image" Target="../media/image327.png"/><Relationship Id="rId72" Type="http://schemas.openxmlformats.org/officeDocument/2006/relationships/customXml" Target="../ink/ink321.xml"/><Relationship Id="rId93" Type="http://schemas.openxmlformats.org/officeDocument/2006/relationships/image" Target="../media/image348.png"/><Relationship Id="rId189" Type="http://schemas.openxmlformats.org/officeDocument/2006/relationships/image" Target="../media/image396.png"/><Relationship Id="rId214" Type="http://schemas.openxmlformats.org/officeDocument/2006/relationships/image" Target="../media/image406.png"/><Relationship Id="rId235" Type="http://schemas.openxmlformats.org/officeDocument/2006/relationships/customXml" Target="../ink/ink403.xml"/><Relationship Id="rId256" Type="http://schemas.openxmlformats.org/officeDocument/2006/relationships/image" Target="../media/image427.png"/><Relationship Id="rId277" Type="http://schemas.openxmlformats.org/officeDocument/2006/relationships/customXml" Target="../ink/ink424.xml"/><Relationship Id="rId298" Type="http://schemas.openxmlformats.org/officeDocument/2006/relationships/image" Target="../media/image448.png"/><Relationship Id="rId116" Type="http://schemas.openxmlformats.org/officeDocument/2006/relationships/customXml" Target="../ink/ink343.xml"/><Relationship Id="rId137" Type="http://schemas.openxmlformats.org/officeDocument/2006/relationships/image" Target="../media/image370.png"/><Relationship Id="rId158" Type="http://schemas.openxmlformats.org/officeDocument/2006/relationships/customXml" Target="../ink/ink364.xml"/><Relationship Id="rId302" Type="http://schemas.openxmlformats.org/officeDocument/2006/relationships/image" Target="../media/image450.png"/><Relationship Id="rId20" Type="http://schemas.openxmlformats.org/officeDocument/2006/relationships/customXml" Target="../ink/ink295.xml"/><Relationship Id="rId41" Type="http://schemas.openxmlformats.org/officeDocument/2006/relationships/image" Target="../media/image322.png"/><Relationship Id="rId62" Type="http://schemas.openxmlformats.org/officeDocument/2006/relationships/customXml" Target="../ink/ink316.xml"/><Relationship Id="rId83" Type="http://schemas.openxmlformats.org/officeDocument/2006/relationships/image" Target="../media/image343.png"/><Relationship Id="rId179" Type="http://schemas.openxmlformats.org/officeDocument/2006/relationships/image" Target="../media/image391.png"/><Relationship Id="rId190" Type="http://schemas.openxmlformats.org/officeDocument/2006/relationships/customXml" Target="../ink/ink380.xml"/><Relationship Id="rId204" Type="http://schemas.openxmlformats.org/officeDocument/2006/relationships/customXml" Target="../ink/ink387.xml"/><Relationship Id="rId225" Type="http://schemas.openxmlformats.org/officeDocument/2006/relationships/customXml" Target="../ink/ink398.xml"/><Relationship Id="rId246" Type="http://schemas.openxmlformats.org/officeDocument/2006/relationships/image" Target="../media/image422.png"/><Relationship Id="rId267" Type="http://schemas.openxmlformats.org/officeDocument/2006/relationships/customXml" Target="../ink/ink419.xml"/><Relationship Id="rId288" Type="http://schemas.openxmlformats.org/officeDocument/2006/relationships/image" Target="../media/image443.png"/><Relationship Id="rId106" Type="http://schemas.openxmlformats.org/officeDocument/2006/relationships/customXml" Target="../ink/ink338.xml"/><Relationship Id="rId127" Type="http://schemas.openxmlformats.org/officeDocument/2006/relationships/image" Target="../media/image365.png"/><Relationship Id="rId313" Type="http://schemas.openxmlformats.org/officeDocument/2006/relationships/image" Target="../media/image455.png"/><Relationship Id="rId10" Type="http://schemas.openxmlformats.org/officeDocument/2006/relationships/customXml" Target="../ink/ink290.xml"/><Relationship Id="rId31" Type="http://schemas.openxmlformats.org/officeDocument/2006/relationships/image" Target="../media/image317.png"/><Relationship Id="rId52" Type="http://schemas.openxmlformats.org/officeDocument/2006/relationships/customXml" Target="../ink/ink311.xml"/><Relationship Id="rId73" Type="http://schemas.openxmlformats.org/officeDocument/2006/relationships/image" Target="../media/image338.png"/><Relationship Id="rId94" Type="http://schemas.openxmlformats.org/officeDocument/2006/relationships/customXml" Target="../ink/ink332.xml"/><Relationship Id="rId148" Type="http://schemas.openxmlformats.org/officeDocument/2006/relationships/customXml" Target="../ink/ink359.xml"/><Relationship Id="rId169" Type="http://schemas.openxmlformats.org/officeDocument/2006/relationships/image" Target="../media/image386.png"/><Relationship Id="rId180" Type="http://schemas.openxmlformats.org/officeDocument/2006/relationships/customXml" Target="../ink/ink375.xml"/><Relationship Id="rId215" Type="http://schemas.openxmlformats.org/officeDocument/2006/relationships/customXml" Target="../ink/ink393.xml"/><Relationship Id="rId236" Type="http://schemas.openxmlformats.org/officeDocument/2006/relationships/image" Target="../media/image417.png"/><Relationship Id="rId257" Type="http://schemas.openxmlformats.org/officeDocument/2006/relationships/customXml" Target="../ink/ink414.xml"/><Relationship Id="rId278" Type="http://schemas.openxmlformats.org/officeDocument/2006/relationships/image" Target="../media/image438.png"/><Relationship Id="rId303" Type="http://schemas.openxmlformats.org/officeDocument/2006/relationships/customXml" Target="../ink/ink437.xml"/><Relationship Id="rId42" Type="http://schemas.openxmlformats.org/officeDocument/2006/relationships/customXml" Target="../ink/ink306.xml"/><Relationship Id="rId84" Type="http://schemas.openxmlformats.org/officeDocument/2006/relationships/customXml" Target="../ink/ink327.xml"/><Relationship Id="rId138" Type="http://schemas.openxmlformats.org/officeDocument/2006/relationships/customXml" Target="../ink/ink354.xml"/><Relationship Id="rId191" Type="http://schemas.openxmlformats.org/officeDocument/2006/relationships/image" Target="../media/image397.png"/><Relationship Id="rId205" Type="http://schemas.openxmlformats.org/officeDocument/2006/relationships/customXml" Target="../ink/ink388.xml"/><Relationship Id="rId247" Type="http://schemas.openxmlformats.org/officeDocument/2006/relationships/customXml" Target="../ink/ink409.xml"/><Relationship Id="rId107" Type="http://schemas.openxmlformats.org/officeDocument/2006/relationships/image" Target="../media/image355.png"/><Relationship Id="rId289" Type="http://schemas.openxmlformats.org/officeDocument/2006/relationships/customXml" Target="../ink/ink430.xml"/><Relationship Id="rId11" Type="http://schemas.openxmlformats.org/officeDocument/2006/relationships/image" Target="../media/image307.png"/><Relationship Id="rId53" Type="http://schemas.openxmlformats.org/officeDocument/2006/relationships/image" Target="../media/image328.png"/><Relationship Id="rId149" Type="http://schemas.openxmlformats.org/officeDocument/2006/relationships/image" Target="../media/image376.png"/><Relationship Id="rId314" Type="http://schemas.openxmlformats.org/officeDocument/2006/relationships/customXml" Target="../ink/ink443.xml"/><Relationship Id="rId95" Type="http://schemas.openxmlformats.org/officeDocument/2006/relationships/image" Target="../media/image349.png"/><Relationship Id="rId160" Type="http://schemas.openxmlformats.org/officeDocument/2006/relationships/customXml" Target="../ink/ink365.xml"/><Relationship Id="rId216" Type="http://schemas.openxmlformats.org/officeDocument/2006/relationships/image" Target="../media/image407.png"/><Relationship Id="rId258" Type="http://schemas.openxmlformats.org/officeDocument/2006/relationships/image" Target="../media/image428.png"/><Relationship Id="rId22" Type="http://schemas.openxmlformats.org/officeDocument/2006/relationships/customXml" Target="../ink/ink296.xml"/><Relationship Id="rId64" Type="http://schemas.openxmlformats.org/officeDocument/2006/relationships/customXml" Target="../ink/ink317.xml"/><Relationship Id="rId118" Type="http://schemas.openxmlformats.org/officeDocument/2006/relationships/customXml" Target="../ink/ink344.xml"/><Relationship Id="rId171" Type="http://schemas.openxmlformats.org/officeDocument/2006/relationships/image" Target="../media/image387.png"/><Relationship Id="rId227" Type="http://schemas.openxmlformats.org/officeDocument/2006/relationships/customXml" Target="../ink/ink399.xml"/><Relationship Id="rId269" Type="http://schemas.openxmlformats.org/officeDocument/2006/relationships/customXml" Target="../ink/ink420.xml"/><Relationship Id="rId33" Type="http://schemas.openxmlformats.org/officeDocument/2006/relationships/image" Target="../media/image318.png"/><Relationship Id="rId129" Type="http://schemas.openxmlformats.org/officeDocument/2006/relationships/image" Target="../media/image366.png"/><Relationship Id="rId280" Type="http://schemas.openxmlformats.org/officeDocument/2006/relationships/image" Target="../media/image439.png"/><Relationship Id="rId75" Type="http://schemas.openxmlformats.org/officeDocument/2006/relationships/image" Target="../media/image339.png"/><Relationship Id="rId140" Type="http://schemas.openxmlformats.org/officeDocument/2006/relationships/customXml" Target="../ink/ink355.xml"/><Relationship Id="rId182" Type="http://schemas.openxmlformats.org/officeDocument/2006/relationships/customXml" Target="../ink/ink376.xml"/><Relationship Id="rId238" Type="http://schemas.openxmlformats.org/officeDocument/2006/relationships/image" Target="../media/image418.png"/><Relationship Id="rId291" Type="http://schemas.openxmlformats.org/officeDocument/2006/relationships/customXml" Target="../ink/ink431.xml"/><Relationship Id="rId305" Type="http://schemas.openxmlformats.org/officeDocument/2006/relationships/customXml" Target="../ink/ink4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699774" y="1941613"/>
            <a:ext cx="89981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Rules of Inference for Quantified Statements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DEA50C-DF3F-4BA1-9330-D594EA35CCC8}"/>
                  </a:ext>
                </a:extLst>
              </p14:cNvPr>
              <p14:cNvContentPartPr/>
              <p14:nvPr/>
            </p14:nvContentPartPr>
            <p14:xfrm>
              <a:off x="2595294" y="701065"/>
              <a:ext cx="165240" cy="173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DEA50C-DF3F-4BA1-9330-D594EA35CC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7654" y="683065"/>
                <a:ext cx="2008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C19417-7A3B-42FD-9FCD-DCA2E12591EB}"/>
                  </a:ext>
                </a:extLst>
              </p14:cNvPr>
              <p14:cNvContentPartPr/>
              <p14:nvPr/>
            </p14:nvContentPartPr>
            <p14:xfrm>
              <a:off x="2875374" y="730225"/>
              <a:ext cx="201600" cy="138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C19417-7A3B-42FD-9FCD-DCA2E12591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7374" y="712225"/>
                <a:ext cx="2372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D6E85B-9876-48DD-9F20-C54125E383DB}"/>
                  </a:ext>
                </a:extLst>
              </p14:cNvPr>
              <p14:cNvContentPartPr/>
              <p14:nvPr/>
            </p14:nvContentPartPr>
            <p14:xfrm>
              <a:off x="3185694" y="569305"/>
              <a:ext cx="86760" cy="288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D6E85B-9876-48DD-9F20-C54125E38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8054" y="551305"/>
                <a:ext cx="1224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1E7027-A566-444C-8D70-58F1497203FD}"/>
                  </a:ext>
                </a:extLst>
              </p14:cNvPr>
              <p14:cNvContentPartPr/>
              <p14:nvPr/>
            </p14:nvContentPartPr>
            <p14:xfrm>
              <a:off x="1679094" y="695665"/>
              <a:ext cx="747720" cy="207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1E7027-A566-444C-8D70-58F1497203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1462" y="678025"/>
                <a:ext cx="783343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2D0E9E-8E16-4E22-83FA-0E7BA3731DCA}"/>
                  </a:ext>
                </a:extLst>
              </p14:cNvPr>
              <p14:cNvContentPartPr/>
              <p14:nvPr/>
            </p14:nvContentPartPr>
            <p14:xfrm>
              <a:off x="706734" y="517465"/>
              <a:ext cx="829080" cy="397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2D0E9E-8E16-4E22-83FA-0E7BA3731D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8734" y="499465"/>
                <a:ext cx="8647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E95507-2D76-4BE6-A067-F73116F755EF}"/>
                  </a:ext>
                </a:extLst>
              </p14:cNvPr>
              <p14:cNvContentPartPr/>
              <p14:nvPr/>
            </p14:nvContentPartPr>
            <p14:xfrm>
              <a:off x="3737934" y="575065"/>
              <a:ext cx="63720" cy="316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E95507-2D76-4BE6-A067-F73116F755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19934" y="557065"/>
                <a:ext cx="993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F2828B-064C-407C-9668-764B03C07203}"/>
                  </a:ext>
                </a:extLst>
              </p14:cNvPr>
              <p14:cNvContentPartPr/>
              <p14:nvPr/>
            </p14:nvContentPartPr>
            <p14:xfrm>
              <a:off x="3939174" y="718705"/>
              <a:ext cx="213120" cy="155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F2828B-064C-407C-9668-764B03C072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21534" y="700705"/>
                <a:ext cx="2487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C61700-B66E-4F66-9026-9A074E51523F}"/>
                  </a:ext>
                </a:extLst>
              </p14:cNvPr>
              <p14:cNvContentPartPr/>
              <p14:nvPr/>
            </p14:nvContentPartPr>
            <p14:xfrm>
              <a:off x="4336254" y="684145"/>
              <a:ext cx="127080" cy="201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C61700-B66E-4F66-9026-9A074E5152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18614" y="666505"/>
                <a:ext cx="1627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1C6BF3-449F-4865-BA5E-F1934DA540C1}"/>
                  </a:ext>
                </a:extLst>
              </p14:cNvPr>
              <p14:cNvContentPartPr/>
              <p14:nvPr/>
            </p14:nvContentPartPr>
            <p14:xfrm>
              <a:off x="5802534" y="776305"/>
              <a:ext cx="11880" cy="115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1C6BF3-449F-4865-BA5E-F1934DA540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84534" y="758305"/>
                <a:ext cx="475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14172B7-40EF-46A9-BCE3-A22093E8BA69}"/>
                  </a:ext>
                </a:extLst>
              </p14:cNvPr>
              <p14:cNvContentPartPr/>
              <p14:nvPr/>
            </p14:nvContentPartPr>
            <p14:xfrm>
              <a:off x="5796774" y="649225"/>
              <a:ext cx="52200" cy="12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14172B7-40EF-46A9-BCE3-A22093E8BA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78774" y="631225"/>
                <a:ext cx="87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F223E72-2A43-4821-B596-84E2CC16608F}"/>
                  </a:ext>
                </a:extLst>
              </p14:cNvPr>
              <p14:cNvContentPartPr/>
              <p14:nvPr/>
            </p14:nvContentPartPr>
            <p14:xfrm>
              <a:off x="6061014" y="718345"/>
              <a:ext cx="144720" cy="162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F223E72-2A43-4821-B596-84E2CC1660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43014" y="700345"/>
                <a:ext cx="1803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44B3214-814B-4711-B6EE-51E9F1806D36}"/>
                  </a:ext>
                </a:extLst>
              </p14:cNvPr>
              <p14:cNvContentPartPr/>
              <p14:nvPr/>
            </p14:nvContentPartPr>
            <p14:xfrm>
              <a:off x="6653574" y="712945"/>
              <a:ext cx="11880" cy="167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44B3214-814B-4711-B6EE-51E9F1806D3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35934" y="694945"/>
                <a:ext cx="475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D4796B-04A1-4652-A4B8-AE8587E986D7}"/>
                  </a:ext>
                </a:extLst>
              </p14:cNvPr>
              <p14:cNvContentPartPr/>
              <p14:nvPr/>
            </p14:nvContentPartPr>
            <p14:xfrm>
              <a:off x="6659334" y="615025"/>
              <a:ext cx="29160" cy="6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D4796B-04A1-4652-A4B8-AE8587E986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41694" y="597385"/>
                <a:ext cx="64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C28EEA8-F0C3-4DCF-A058-2690216EBBB1}"/>
                  </a:ext>
                </a:extLst>
              </p14:cNvPr>
              <p14:cNvContentPartPr/>
              <p14:nvPr/>
            </p14:nvContentPartPr>
            <p14:xfrm>
              <a:off x="6842934" y="684145"/>
              <a:ext cx="167760" cy="167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C28EEA8-F0C3-4DCF-A058-2690216EBB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24934" y="666505"/>
                <a:ext cx="2034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49124D3-1751-40C4-856C-2470F407AD80}"/>
                  </a:ext>
                </a:extLst>
              </p14:cNvPr>
              <p14:cNvContentPartPr/>
              <p14:nvPr/>
            </p14:nvContentPartPr>
            <p14:xfrm>
              <a:off x="7107894" y="666505"/>
              <a:ext cx="248400" cy="150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49124D3-1751-40C4-856C-2470F407AD8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90254" y="648865"/>
                <a:ext cx="2840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2268AE2-0A59-4CED-92CC-6D4D3A97EB4D}"/>
                  </a:ext>
                </a:extLst>
              </p14:cNvPr>
              <p14:cNvContentPartPr/>
              <p14:nvPr/>
            </p14:nvContentPartPr>
            <p14:xfrm>
              <a:off x="7886214" y="327745"/>
              <a:ext cx="165240" cy="460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2268AE2-0A59-4CED-92CC-6D4D3A97EB4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68574" y="309745"/>
                <a:ext cx="20088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8BFFDDD-9899-4248-AA4F-1083B8EAC029}"/>
                  </a:ext>
                </a:extLst>
              </p14:cNvPr>
              <p14:cNvContentPartPr/>
              <p14:nvPr/>
            </p14:nvContentPartPr>
            <p14:xfrm>
              <a:off x="6297174" y="563185"/>
              <a:ext cx="259200" cy="282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8BFFDDD-9899-4248-AA4F-1083B8EAC02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79174" y="545545"/>
                <a:ext cx="2948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3CD1AD7-DF16-4333-AE97-FDC06D8E3C53}"/>
                  </a:ext>
                </a:extLst>
              </p14:cNvPr>
              <p14:cNvContentPartPr/>
              <p14:nvPr/>
            </p14:nvContentPartPr>
            <p14:xfrm>
              <a:off x="5221134" y="638065"/>
              <a:ext cx="484200" cy="288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3CD1AD7-DF16-4333-AE97-FDC06D8E3C5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03121" y="620425"/>
                <a:ext cx="519867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8F056B9-FDAF-4AC9-B4B7-2E730BF9B3E3}"/>
                  </a:ext>
                </a:extLst>
              </p14:cNvPr>
              <p14:cNvContentPartPr/>
              <p14:nvPr/>
            </p14:nvContentPartPr>
            <p14:xfrm>
              <a:off x="4571694" y="615025"/>
              <a:ext cx="552600" cy="288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8F056B9-FDAF-4AC9-B4B7-2E730BF9B3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54054" y="597385"/>
                <a:ext cx="5882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165BA38-AF89-48D8-B859-A61DAD868F31}"/>
                  </a:ext>
                </a:extLst>
              </p14:cNvPr>
              <p14:cNvContentPartPr/>
              <p14:nvPr/>
            </p14:nvContentPartPr>
            <p14:xfrm>
              <a:off x="8441694" y="442585"/>
              <a:ext cx="322920" cy="351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165BA38-AF89-48D8-B859-A61DAD868F3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24054" y="424945"/>
                <a:ext cx="3585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FFA66ED-F9A5-4D4E-8AE3-4DE663812AEC}"/>
                  </a:ext>
                </a:extLst>
              </p14:cNvPr>
              <p14:cNvContentPartPr/>
              <p14:nvPr/>
            </p14:nvContentPartPr>
            <p14:xfrm>
              <a:off x="9062694" y="471385"/>
              <a:ext cx="64440" cy="27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FFA66ED-F9A5-4D4E-8AE3-4DE663812A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44694" y="453745"/>
                <a:ext cx="1000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DF1C9C-7DF1-451E-BA6C-0C72B9193D97}"/>
                  </a:ext>
                </a:extLst>
              </p14:cNvPr>
              <p14:cNvContentPartPr/>
              <p14:nvPr/>
            </p14:nvContentPartPr>
            <p14:xfrm>
              <a:off x="9212814" y="362305"/>
              <a:ext cx="184680" cy="541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DF1C9C-7DF1-451E-BA6C-0C72B9193D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95174" y="344305"/>
                <a:ext cx="2203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3B4EF07-918D-4BC2-A954-3F5B252FC177}"/>
                  </a:ext>
                </a:extLst>
              </p14:cNvPr>
              <p14:cNvContentPartPr/>
              <p14:nvPr/>
            </p14:nvContentPartPr>
            <p14:xfrm>
              <a:off x="1778614" y="1772825"/>
              <a:ext cx="230400" cy="281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3B4EF07-918D-4BC2-A954-3F5B252FC17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60614" y="1754848"/>
                <a:ext cx="266040" cy="317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2CB0CB5-2897-4874-9024-D64067986F71}"/>
                  </a:ext>
                </a:extLst>
              </p14:cNvPr>
              <p14:cNvContentPartPr/>
              <p14:nvPr/>
            </p14:nvContentPartPr>
            <p14:xfrm>
              <a:off x="1128814" y="1542785"/>
              <a:ext cx="368640" cy="499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2CB0CB5-2897-4874-9024-D64067986F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0796" y="1524785"/>
                <a:ext cx="404315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F44C06A-0631-4597-A8F8-8E286CB5FE0E}"/>
                  </a:ext>
                </a:extLst>
              </p14:cNvPr>
              <p14:cNvContentPartPr/>
              <p14:nvPr/>
            </p14:nvContentPartPr>
            <p14:xfrm>
              <a:off x="3440734" y="1513985"/>
              <a:ext cx="130680" cy="518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F44C06A-0631-4597-A8F8-8E286CB5FE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22734" y="1495985"/>
                <a:ext cx="16632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5577FA6-87D7-45EC-852C-B6F159A8664E}"/>
                  </a:ext>
                </a:extLst>
              </p14:cNvPr>
              <p14:cNvContentPartPr/>
              <p14:nvPr/>
            </p14:nvContentPartPr>
            <p14:xfrm>
              <a:off x="944854" y="2232905"/>
              <a:ext cx="3243960" cy="1382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5577FA6-87D7-45EC-852C-B6F159A866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6854" y="2214952"/>
                <a:ext cx="3279600" cy="173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EFBCB4F-AC44-4BBF-B74E-6CBE0DC9D58E}"/>
                  </a:ext>
                </a:extLst>
              </p14:cNvPr>
              <p14:cNvContentPartPr/>
              <p14:nvPr/>
            </p14:nvContentPartPr>
            <p14:xfrm>
              <a:off x="3124654" y="1795865"/>
              <a:ext cx="178560" cy="218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EFBCB4F-AC44-4BBF-B74E-6CBE0DC9D58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06654" y="1777865"/>
                <a:ext cx="214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77549BC-50E2-4C51-996D-5A6D939ADF9A}"/>
                  </a:ext>
                </a:extLst>
              </p14:cNvPr>
              <p14:cNvContentPartPr/>
              <p14:nvPr/>
            </p14:nvContentPartPr>
            <p14:xfrm>
              <a:off x="2434534" y="1554305"/>
              <a:ext cx="500760" cy="454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77549BC-50E2-4C51-996D-5A6D939ADF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16534" y="1536305"/>
                <a:ext cx="5364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CB47CA6-922F-4085-B89B-C83DFD7C8776}"/>
                  </a:ext>
                </a:extLst>
              </p14:cNvPr>
              <p14:cNvContentPartPr/>
              <p14:nvPr/>
            </p14:nvContentPartPr>
            <p14:xfrm>
              <a:off x="1399174" y="2669945"/>
              <a:ext cx="6120" cy="6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CB47CA6-922F-4085-B89B-C83DFD7C877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381174" y="265194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D409F4E-D463-4629-8698-B41517572749}"/>
                  </a:ext>
                </a:extLst>
              </p14:cNvPr>
              <p14:cNvContentPartPr/>
              <p14:nvPr/>
            </p14:nvContentPartPr>
            <p14:xfrm>
              <a:off x="1267054" y="2905745"/>
              <a:ext cx="11880" cy="17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D409F4E-D463-4629-8698-B4151757274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49054" y="2887745"/>
                <a:ext cx="47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9108323-C604-4C7F-8EB0-89CAC1CEFD13}"/>
                  </a:ext>
                </a:extLst>
              </p14:cNvPr>
              <p14:cNvContentPartPr/>
              <p14:nvPr/>
            </p14:nvContentPartPr>
            <p14:xfrm>
              <a:off x="1508614" y="2928785"/>
              <a:ext cx="612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9108323-C604-4C7F-8EB0-89CAC1CEFD1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90614" y="291078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D3F9BF0-9985-4249-932D-0AF43834526C}"/>
                  </a:ext>
                </a:extLst>
              </p14:cNvPr>
              <p14:cNvContentPartPr/>
              <p14:nvPr/>
            </p14:nvContentPartPr>
            <p14:xfrm>
              <a:off x="2640814" y="2514425"/>
              <a:ext cx="127440" cy="414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D3F9BF0-9985-4249-932D-0AF43834526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22865" y="2496425"/>
                <a:ext cx="1629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4AEFD12-B235-44BC-8CA1-119DB0656502}"/>
                  </a:ext>
                </a:extLst>
              </p14:cNvPr>
              <p14:cNvContentPartPr/>
              <p14:nvPr/>
            </p14:nvContentPartPr>
            <p14:xfrm>
              <a:off x="2939974" y="2709545"/>
              <a:ext cx="127440" cy="167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4AEFD12-B235-44BC-8CA1-119DB065650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21974" y="2691506"/>
                <a:ext cx="163080" cy="203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65295BE-24D3-48B1-B5A6-D9746BD03428}"/>
                  </a:ext>
                </a:extLst>
              </p14:cNvPr>
              <p14:cNvContentPartPr/>
              <p14:nvPr/>
            </p14:nvContentPartPr>
            <p14:xfrm>
              <a:off x="3193414" y="2537465"/>
              <a:ext cx="162000" cy="454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65295BE-24D3-48B1-B5A6-D9746BD0342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75374" y="2519465"/>
                <a:ext cx="197719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927C286-843C-4922-9793-58229D51DDBC}"/>
                  </a:ext>
                </a:extLst>
              </p14:cNvPr>
              <p14:cNvContentPartPr/>
              <p14:nvPr/>
            </p14:nvContentPartPr>
            <p14:xfrm>
              <a:off x="2175694" y="2548985"/>
              <a:ext cx="213480" cy="317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927C286-843C-4922-9793-58229D51DDB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57694" y="2531005"/>
                <a:ext cx="249120" cy="3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F953059-AA64-48F4-B99C-690C4497F5E4}"/>
                  </a:ext>
                </a:extLst>
              </p14:cNvPr>
              <p14:cNvContentPartPr/>
              <p14:nvPr/>
            </p14:nvContentPartPr>
            <p14:xfrm>
              <a:off x="456894" y="3910895"/>
              <a:ext cx="311040" cy="408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F953059-AA64-48F4-B99C-690C4497F5E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38873" y="3892879"/>
                <a:ext cx="346721" cy="444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CEFE7C8-1732-41A6-BC33-0300544F9E5F}"/>
                  </a:ext>
                </a:extLst>
              </p14:cNvPr>
              <p14:cNvContentPartPr/>
              <p14:nvPr/>
            </p14:nvContentPartPr>
            <p14:xfrm>
              <a:off x="888174" y="4071815"/>
              <a:ext cx="201960" cy="196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CEFE7C8-1732-41A6-BC33-0300544F9E5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0206" y="4053815"/>
                <a:ext cx="237537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6BF60D6-A39F-46CD-B8C1-2BA05C838A0D}"/>
                  </a:ext>
                </a:extLst>
              </p14:cNvPr>
              <p14:cNvContentPartPr/>
              <p14:nvPr/>
            </p14:nvContentPartPr>
            <p14:xfrm>
              <a:off x="1227654" y="4129415"/>
              <a:ext cx="34920" cy="126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6BF60D6-A39F-46CD-B8C1-2BA05C838A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09654" y="4111415"/>
                <a:ext cx="705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2E8D315-F2C7-4DD9-9C48-4ECE725D4099}"/>
                  </a:ext>
                </a:extLst>
              </p14:cNvPr>
              <p14:cNvContentPartPr/>
              <p14:nvPr/>
            </p14:nvContentPartPr>
            <p14:xfrm>
              <a:off x="1182654" y="3991535"/>
              <a:ext cx="1080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2E8D315-F2C7-4DD9-9C48-4ECE725D409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64654" y="3973535"/>
                <a:ext cx="46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8C27FC8-9B1F-4392-8021-DF649CAD8085}"/>
                  </a:ext>
                </a:extLst>
              </p14:cNvPr>
              <p14:cNvContentPartPr/>
              <p14:nvPr/>
            </p14:nvContentPartPr>
            <p14:xfrm>
              <a:off x="1394334" y="4066415"/>
              <a:ext cx="218880" cy="25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8C27FC8-9B1F-4392-8021-DF649CAD808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76334" y="4048415"/>
                <a:ext cx="2545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938EDEC-E370-4625-BF49-2558BA5DDA82}"/>
                  </a:ext>
                </a:extLst>
              </p14:cNvPr>
              <p14:cNvContentPartPr/>
              <p14:nvPr/>
            </p14:nvContentPartPr>
            <p14:xfrm>
              <a:off x="2354454" y="4077575"/>
              <a:ext cx="150120" cy="201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938EDEC-E370-4625-BF49-2558BA5DDA8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36454" y="4059575"/>
                <a:ext cx="1857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9E3CC6-39EA-47F0-82EF-6F075C8EE9FE}"/>
                  </a:ext>
                </a:extLst>
              </p14:cNvPr>
              <p14:cNvContentPartPr/>
              <p14:nvPr/>
            </p14:nvContentPartPr>
            <p14:xfrm>
              <a:off x="2630574" y="4106015"/>
              <a:ext cx="230400" cy="173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9E3CC6-39EA-47F0-82EF-6F075C8EE9F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12574" y="4088015"/>
                <a:ext cx="266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75468AF-04A2-4C03-8540-5958139D6582}"/>
                  </a:ext>
                </a:extLst>
              </p14:cNvPr>
              <p14:cNvContentPartPr/>
              <p14:nvPr/>
            </p14:nvContentPartPr>
            <p14:xfrm>
              <a:off x="2998854" y="3922415"/>
              <a:ext cx="98280" cy="357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75468AF-04A2-4C03-8540-5958139D658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80854" y="3904415"/>
                <a:ext cx="13392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83FCBA6-0CC4-4CA8-9F8A-EF06F96B749C}"/>
                  </a:ext>
                </a:extLst>
              </p14:cNvPr>
              <p14:cNvContentPartPr/>
              <p14:nvPr/>
            </p14:nvContentPartPr>
            <p14:xfrm>
              <a:off x="1756494" y="4112135"/>
              <a:ext cx="477720" cy="201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83FCBA6-0CC4-4CA8-9F8A-EF06F96B749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738494" y="4094135"/>
                <a:ext cx="5133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5D3FA1E-24BF-4B3B-875C-009A883360FC}"/>
                  </a:ext>
                </a:extLst>
              </p14:cNvPr>
              <p14:cNvContentPartPr/>
              <p14:nvPr/>
            </p14:nvContentPartPr>
            <p14:xfrm>
              <a:off x="5488974" y="3916655"/>
              <a:ext cx="69480" cy="328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5D3FA1E-24BF-4B3B-875C-009A883360F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70880" y="3898635"/>
                <a:ext cx="105306" cy="363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7099590-0621-4746-9C98-3A8D988AED07}"/>
                  </a:ext>
                </a:extLst>
              </p14:cNvPr>
              <p14:cNvContentPartPr/>
              <p14:nvPr/>
            </p14:nvContentPartPr>
            <p14:xfrm>
              <a:off x="5678694" y="4163975"/>
              <a:ext cx="23400" cy="75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7099590-0621-4746-9C98-3A8D988AED0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60694" y="4145888"/>
                <a:ext cx="59040" cy="111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AD142C8-3F4B-47A3-BDB9-55EB3DABD472}"/>
                  </a:ext>
                </a:extLst>
              </p14:cNvPr>
              <p14:cNvContentPartPr/>
              <p14:nvPr/>
            </p14:nvContentPartPr>
            <p14:xfrm>
              <a:off x="5678694" y="3962735"/>
              <a:ext cx="6120" cy="61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AD142C8-3F4B-47A3-BDB9-55EB3DABD47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60694" y="394473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711FBF6-12CC-43CD-BD1B-6C3E74E2B782}"/>
                  </a:ext>
                </a:extLst>
              </p14:cNvPr>
              <p14:cNvContentPartPr/>
              <p14:nvPr/>
            </p14:nvContentPartPr>
            <p14:xfrm>
              <a:off x="7081614" y="4077215"/>
              <a:ext cx="179640" cy="156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711FBF6-12CC-43CD-BD1B-6C3E74E2B78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063614" y="4059215"/>
                <a:ext cx="215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AF80A35-7B72-4B85-AD1A-856CD230E7A4}"/>
                  </a:ext>
                </a:extLst>
              </p14:cNvPr>
              <p14:cNvContentPartPr/>
              <p14:nvPr/>
            </p14:nvContentPartPr>
            <p14:xfrm>
              <a:off x="7386894" y="4059935"/>
              <a:ext cx="264960" cy="185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AF80A35-7B72-4B85-AD1A-856CD230E7A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68894" y="4041935"/>
                <a:ext cx="3006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875D5E3-FA28-4345-9217-5581223AE917}"/>
                  </a:ext>
                </a:extLst>
              </p14:cNvPr>
              <p14:cNvContentPartPr/>
              <p14:nvPr/>
            </p14:nvContentPartPr>
            <p14:xfrm>
              <a:off x="8370054" y="3721175"/>
              <a:ext cx="178560" cy="506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875D5E3-FA28-4345-9217-5581223AE91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52054" y="3703162"/>
                <a:ext cx="214200" cy="542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9F8F0F4-4AF2-460C-A168-5CA7E5379CC9}"/>
                  </a:ext>
                </a:extLst>
              </p14:cNvPr>
              <p14:cNvContentPartPr/>
              <p14:nvPr/>
            </p14:nvContentPartPr>
            <p14:xfrm>
              <a:off x="8784414" y="3849335"/>
              <a:ext cx="305280" cy="3610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9F8F0F4-4AF2-460C-A168-5CA7E5379CC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766414" y="3831335"/>
                <a:ext cx="3409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2CED0D7-C02A-4D78-B878-ECCA93263A80}"/>
                  </a:ext>
                </a:extLst>
              </p14:cNvPr>
              <p14:cNvContentPartPr/>
              <p14:nvPr/>
            </p14:nvContentPartPr>
            <p14:xfrm>
              <a:off x="9289494" y="3744215"/>
              <a:ext cx="588600" cy="650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2CED0D7-C02A-4D78-B878-ECCA93263A8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271483" y="3726225"/>
                <a:ext cx="624262" cy="685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D4AB6F1-D31E-40D8-8A6A-AF02011047AA}"/>
                  </a:ext>
                </a:extLst>
              </p14:cNvPr>
              <p14:cNvContentPartPr/>
              <p14:nvPr/>
            </p14:nvContentPartPr>
            <p14:xfrm>
              <a:off x="5885694" y="3956975"/>
              <a:ext cx="1024200" cy="299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D4AB6F1-D31E-40D8-8A6A-AF02011047A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867688" y="3938953"/>
                <a:ext cx="1059853" cy="335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986D98F-4BDA-469D-A8A5-2B194F773BB6}"/>
                  </a:ext>
                </a:extLst>
              </p14:cNvPr>
              <p14:cNvContentPartPr/>
              <p14:nvPr/>
            </p14:nvContentPartPr>
            <p14:xfrm>
              <a:off x="4580334" y="4088735"/>
              <a:ext cx="771120" cy="155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986D98F-4BDA-469D-A8A5-2B194F773BB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562326" y="4070735"/>
                <a:ext cx="806777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C907477-BF25-431F-ACBC-BAC3BD467955}"/>
                  </a:ext>
                </a:extLst>
              </p14:cNvPr>
              <p14:cNvContentPartPr/>
              <p14:nvPr/>
            </p14:nvContentPartPr>
            <p14:xfrm>
              <a:off x="4005414" y="4083335"/>
              <a:ext cx="471960" cy="170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C907477-BF25-431F-ACBC-BAC3BD46795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987428" y="4065335"/>
                <a:ext cx="507573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8169E71-3F1E-439A-A049-058FFAAC9B69}"/>
                  </a:ext>
                </a:extLst>
              </p14:cNvPr>
              <p14:cNvContentPartPr/>
              <p14:nvPr/>
            </p14:nvContentPartPr>
            <p14:xfrm>
              <a:off x="3573774" y="3899375"/>
              <a:ext cx="317160" cy="3740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8169E71-3F1E-439A-A049-058FFAAC9B6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555774" y="3881392"/>
                <a:ext cx="352800" cy="409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A281A79-77BE-462D-9C71-653F20486373}"/>
                  </a:ext>
                </a:extLst>
              </p14:cNvPr>
              <p14:cNvContentPartPr/>
              <p14:nvPr/>
            </p14:nvContentPartPr>
            <p14:xfrm>
              <a:off x="1698894" y="4940495"/>
              <a:ext cx="409320" cy="437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A281A79-77BE-462D-9C71-653F2048637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680910" y="4922495"/>
                <a:ext cx="444929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81357E7-6A84-45F0-B288-5EE1A9B450B3}"/>
                  </a:ext>
                </a:extLst>
              </p14:cNvPr>
              <p14:cNvContentPartPr/>
              <p14:nvPr/>
            </p14:nvContentPartPr>
            <p14:xfrm>
              <a:off x="1049094" y="4963535"/>
              <a:ext cx="529560" cy="454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81357E7-6A84-45F0-B288-5EE1A9B450B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31094" y="4945535"/>
                <a:ext cx="5652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71AB0DC-3FD8-49B7-A3E7-E892D382B27D}"/>
                  </a:ext>
                </a:extLst>
              </p14:cNvPr>
              <p14:cNvContentPartPr/>
              <p14:nvPr/>
            </p14:nvContentPartPr>
            <p14:xfrm>
              <a:off x="3332214" y="5153255"/>
              <a:ext cx="455040" cy="183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71AB0DC-3FD8-49B7-A3E7-E892D382B27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314200" y="5135255"/>
                <a:ext cx="490708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541B295-0B62-4B45-921C-57317B93D8B7}"/>
                  </a:ext>
                </a:extLst>
              </p14:cNvPr>
              <p14:cNvContentPartPr/>
              <p14:nvPr/>
            </p14:nvContentPartPr>
            <p14:xfrm>
              <a:off x="2492694" y="5014655"/>
              <a:ext cx="581400" cy="345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541B295-0B62-4B45-921C-57317B93D8B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74683" y="4996655"/>
                <a:ext cx="617062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1A7C16D-3DF3-4936-BC95-6EBA1148C8FC}"/>
                  </a:ext>
                </a:extLst>
              </p14:cNvPr>
              <p14:cNvContentPartPr/>
              <p14:nvPr/>
            </p14:nvContentPartPr>
            <p14:xfrm>
              <a:off x="5793894" y="5159015"/>
              <a:ext cx="132480" cy="138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1A7C16D-3DF3-4936-BC95-6EBA1148C8F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75943" y="5141015"/>
                <a:ext cx="168023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F18D93F-A112-4497-B251-CEB521E90EE7}"/>
                  </a:ext>
                </a:extLst>
              </p14:cNvPr>
              <p14:cNvContentPartPr/>
              <p14:nvPr/>
            </p14:nvContentPartPr>
            <p14:xfrm>
              <a:off x="6507054" y="5118695"/>
              <a:ext cx="224640" cy="224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F18D93F-A112-4497-B251-CEB521E90EE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489054" y="5100695"/>
                <a:ext cx="2602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998C1C2-4BB5-48BE-80B8-6685BD4EF457}"/>
                  </a:ext>
                </a:extLst>
              </p14:cNvPr>
              <p14:cNvContentPartPr/>
              <p14:nvPr/>
            </p14:nvContentPartPr>
            <p14:xfrm>
              <a:off x="6064254" y="5153255"/>
              <a:ext cx="155520" cy="3283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998C1C2-4BB5-48BE-80B8-6685BD4EF45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046254" y="5135255"/>
                <a:ext cx="1911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02FE38A-FA74-4EC8-9A7D-97910C3A2FB0}"/>
                  </a:ext>
                </a:extLst>
              </p14:cNvPr>
              <p14:cNvContentPartPr/>
              <p14:nvPr/>
            </p14:nvContentPartPr>
            <p14:xfrm>
              <a:off x="5017374" y="5078375"/>
              <a:ext cx="655920" cy="247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02FE38A-FA74-4EC8-9A7D-97910C3A2FB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99374" y="5060375"/>
                <a:ext cx="6915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F4F955B-CF42-4D2A-96A9-3B6CB924B614}"/>
                  </a:ext>
                </a:extLst>
              </p14:cNvPr>
              <p14:cNvContentPartPr/>
              <p14:nvPr/>
            </p14:nvContentPartPr>
            <p14:xfrm>
              <a:off x="4068414" y="5038055"/>
              <a:ext cx="840240" cy="3060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F4F955B-CF42-4D2A-96A9-3B6CB924B61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50406" y="5020034"/>
                <a:ext cx="875895" cy="341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6354C47-ECBF-4798-A5F1-278E076CB703}"/>
                  </a:ext>
                </a:extLst>
              </p14:cNvPr>
              <p14:cNvContentPartPr/>
              <p14:nvPr/>
            </p14:nvContentPartPr>
            <p14:xfrm>
              <a:off x="807894" y="5653295"/>
              <a:ext cx="6176880" cy="115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6354C47-ECBF-4798-A5F1-278E076CB70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89894" y="5635351"/>
                <a:ext cx="6212520" cy="151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5E37F2C-0F0D-48EC-9B9C-00048DBF9C1B}"/>
                  </a:ext>
                </a:extLst>
              </p14:cNvPr>
              <p14:cNvContentPartPr/>
              <p14:nvPr/>
            </p14:nvContentPartPr>
            <p14:xfrm>
              <a:off x="1492254" y="6056135"/>
              <a:ext cx="11880" cy="118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5E37F2C-0F0D-48EC-9B9C-00048DBF9C1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474254" y="6038135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23A7198-0C69-49B9-9649-3EDC788F1C14}"/>
                  </a:ext>
                </a:extLst>
              </p14:cNvPr>
              <p14:cNvContentPartPr/>
              <p14:nvPr/>
            </p14:nvContentPartPr>
            <p14:xfrm>
              <a:off x="1417374" y="6240095"/>
              <a:ext cx="11880" cy="6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23A7198-0C69-49B9-9649-3EDC788F1C1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399374" y="6220970"/>
                <a:ext cx="4752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6A8F4A7-3DC4-4566-840C-B984E83D351A}"/>
                  </a:ext>
                </a:extLst>
              </p14:cNvPr>
              <p14:cNvContentPartPr/>
              <p14:nvPr/>
            </p14:nvContentPartPr>
            <p14:xfrm>
              <a:off x="1584054" y="6251615"/>
              <a:ext cx="6120" cy="6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6A8F4A7-3DC4-4566-840C-B984E83D351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566054" y="623361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DC78771-267E-495D-A761-F24393E58F0F}"/>
                  </a:ext>
                </a:extLst>
              </p14:cNvPr>
              <p14:cNvContentPartPr/>
              <p14:nvPr/>
            </p14:nvContentPartPr>
            <p14:xfrm>
              <a:off x="3407094" y="5946695"/>
              <a:ext cx="155520" cy="431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DC78771-267E-495D-A761-F24393E58F0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89094" y="5928695"/>
                <a:ext cx="19116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544F83E-5218-4C85-AB6E-125907F41BC1}"/>
                  </a:ext>
                </a:extLst>
              </p14:cNvPr>
              <p14:cNvContentPartPr/>
              <p14:nvPr/>
            </p14:nvContentPartPr>
            <p14:xfrm>
              <a:off x="4085694" y="5906375"/>
              <a:ext cx="107640" cy="5122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544F83E-5218-4C85-AB6E-125907F41BC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067694" y="5888375"/>
                <a:ext cx="14328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5260A01-0903-405E-BF01-2776F042A475}"/>
                  </a:ext>
                </a:extLst>
              </p14:cNvPr>
              <p14:cNvContentPartPr/>
              <p14:nvPr/>
            </p14:nvContentPartPr>
            <p14:xfrm>
              <a:off x="3775374" y="6142175"/>
              <a:ext cx="120960" cy="201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5260A01-0903-405E-BF01-2776F042A47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757427" y="6124175"/>
                <a:ext cx="156494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4609EE6-67DE-4797-A07A-C854A61E06FE}"/>
                  </a:ext>
                </a:extLst>
              </p14:cNvPr>
              <p14:cNvContentPartPr/>
              <p14:nvPr/>
            </p14:nvContentPartPr>
            <p14:xfrm>
              <a:off x="2958534" y="5969735"/>
              <a:ext cx="217080" cy="385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4609EE6-67DE-4797-A07A-C854A61E06F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940504" y="5951718"/>
                <a:ext cx="252779" cy="421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E56F236-7781-44DF-B43C-E1EAD0DF97B7}"/>
                  </a:ext>
                </a:extLst>
              </p14:cNvPr>
              <p14:cNvContentPartPr/>
              <p14:nvPr/>
            </p14:nvContentPartPr>
            <p14:xfrm>
              <a:off x="2435094" y="6131015"/>
              <a:ext cx="195840" cy="247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E56F236-7781-44DF-B43C-E1EAD0DF97B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417094" y="6113015"/>
                <a:ext cx="23148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2416166-A4B7-424A-B4FE-3C89836C425A}"/>
                  </a:ext>
                </a:extLst>
              </p14:cNvPr>
              <p14:cNvContentPartPr/>
              <p14:nvPr/>
            </p14:nvContentPartPr>
            <p14:xfrm>
              <a:off x="1969254" y="5946695"/>
              <a:ext cx="305280" cy="374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2416166-A4B7-424A-B4FE-3C89836C425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951254" y="5928695"/>
                <a:ext cx="340920" cy="4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26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83946E-F7EB-4521-A1A4-92DBBD88F5A2}"/>
                  </a:ext>
                </a:extLst>
              </p14:cNvPr>
              <p14:cNvContentPartPr/>
              <p14:nvPr/>
            </p14:nvContentPartPr>
            <p14:xfrm>
              <a:off x="603774" y="333505"/>
              <a:ext cx="604080" cy="46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83946E-F7EB-4521-A1A4-92DBBD88F5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774" y="315505"/>
                <a:ext cx="6397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E87F3B7-B6FE-496F-BEAD-FF1E4FF23DD2}"/>
                  </a:ext>
                </a:extLst>
              </p14:cNvPr>
              <p14:cNvContentPartPr/>
              <p14:nvPr/>
            </p14:nvContentPartPr>
            <p14:xfrm>
              <a:off x="1581174" y="448345"/>
              <a:ext cx="455040" cy="306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E87F3B7-B6FE-496F-BEAD-FF1E4FF23D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3174" y="430684"/>
                <a:ext cx="490680" cy="341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36F728-D09C-41B8-AD40-84E3DF362925}"/>
                  </a:ext>
                </a:extLst>
              </p14:cNvPr>
              <p14:cNvContentPartPr/>
              <p14:nvPr/>
            </p14:nvContentPartPr>
            <p14:xfrm>
              <a:off x="1351134" y="465625"/>
              <a:ext cx="58320" cy="28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36F728-D09C-41B8-AD40-84E3DF3629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3494" y="447985"/>
                <a:ext cx="939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9956666-A126-485C-ADC9-68E2DAB8F2B3}"/>
                  </a:ext>
                </a:extLst>
              </p14:cNvPr>
              <p14:cNvContentPartPr/>
              <p14:nvPr/>
            </p14:nvContentPartPr>
            <p14:xfrm>
              <a:off x="3306654" y="568585"/>
              <a:ext cx="224640" cy="150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9956666-A126-485C-ADC9-68E2DAB8F2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88654" y="550945"/>
                <a:ext cx="2602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B7838B-7C67-41D1-AC5C-66F30EDA3C5C}"/>
                  </a:ext>
                </a:extLst>
              </p14:cNvPr>
              <p14:cNvContentPartPr/>
              <p14:nvPr/>
            </p14:nvContentPartPr>
            <p14:xfrm>
              <a:off x="3628494" y="373465"/>
              <a:ext cx="5796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B7838B-7C67-41D1-AC5C-66F30EDA3C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10494" y="355825"/>
                <a:ext cx="936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F9D0876-E382-4FDE-9952-35F56425D95C}"/>
                  </a:ext>
                </a:extLst>
              </p14:cNvPr>
              <p14:cNvContentPartPr/>
              <p14:nvPr/>
            </p14:nvContentPartPr>
            <p14:xfrm>
              <a:off x="2139174" y="413785"/>
              <a:ext cx="995760" cy="352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F9D0876-E382-4FDE-9952-35F56425D9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21174" y="396145"/>
                <a:ext cx="10314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FB95BDB-D9FA-4874-BC60-B51479E5D203}"/>
                  </a:ext>
                </a:extLst>
              </p14:cNvPr>
              <p14:cNvContentPartPr/>
              <p14:nvPr/>
            </p14:nvContentPartPr>
            <p14:xfrm>
              <a:off x="4232214" y="396505"/>
              <a:ext cx="46440" cy="356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FB95BDB-D9FA-4874-BC60-B51479E5D2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14214" y="378865"/>
                <a:ext cx="8208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85FAF7F-0E49-4C9B-8DF1-9F8BA013C1A4}"/>
                  </a:ext>
                </a:extLst>
              </p14:cNvPr>
              <p14:cNvContentPartPr/>
              <p14:nvPr/>
            </p14:nvContentPartPr>
            <p14:xfrm>
              <a:off x="4410414" y="574705"/>
              <a:ext cx="213480" cy="155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85FAF7F-0E49-4C9B-8DF1-9F8BA013C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92414" y="557065"/>
                <a:ext cx="2491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8418DC7-BEE6-4622-A3E0-0E70826AC07F}"/>
                  </a:ext>
                </a:extLst>
              </p14:cNvPr>
              <p14:cNvContentPartPr/>
              <p14:nvPr/>
            </p14:nvContentPartPr>
            <p14:xfrm>
              <a:off x="4755654" y="436825"/>
              <a:ext cx="730800" cy="291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8418DC7-BEE6-4622-A3E0-0E70826AC0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37663" y="419185"/>
                <a:ext cx="766422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E941C81-AD90-49B6-B767-1EBB416A0944}"/>
                  </a:ext>
                </a:extLst>
              </p14:cNvPr>
              <p14:cNvContentPartPr/>
              <p14:nvPr/>
            </p14:nvContentPartPr>
            <p14:xfrm>
              <a:off x="5607054" y="556705"/>
              <a:ext cx="178560" cy="127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E941C81-AD90-49B6-B767-1EBB416A09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89054" y="539065"/>
                <a:ext cx="2142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0159BE2-E5C5-4556-BB4C-4EAC0B798536}"/>
                  </a:ext>
                </a:extLst>
              </p14:cNvPr>
              <p14:cNvContentPartPr/>
              <p14:nvPr/>
            </p14:nvContentPartPr>
            <p14:xfrm>
              <a:off x="7246494" y="540505"/>
              <a:ext cx="206640" cy="173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0159BE2-E5C5-4556-BB4C-4EAC0B7985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28494" y="522505"/>
                <a:ext cx="242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74133B1-201F-430F-93BF-4B10E97F8C00}"/>
                  </a:ext>
                </a:extLst>
              </p14:cNvPr>
              <p14:cNvContentPartPr/>
              <p14:nvPr/>
            </p14:nvContentPartPr>
            <p14:xfrm>
              <a:off x="7573734" y="557425"/>
              <a:ext cx="276840" cy="150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74133B1-201F-430F-93BF-4B10E97F8C0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56094" y="539425"/>
                <a:ext cx="31248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B3C1105-87A3-4E0F-BE46-1DB62F53E7EC}"/>
                  </a:ext>
                </a:extLst>
              </p14:cNvPr>
              <p14:cNvContentPartPr/>
              <p14:nvPr/>
            </p14:nvContentPartPr>
            <p14:xfrm>
              <a:off x="6400134" y="436825"/>
              <a:ext cx="714240" cy="299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B3C1105-87A3-4E0F-BE46-1DB62F53E7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2485" y="419185"/>
                <a:ext cx="749898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B5C84FA-CE7B-4171-B626-C4399D72D8C3}"/>
                  </a:ext>
                </a:extLst>
              </p14:cNvPr>
              <p14:cNvContentPartPr/>
              <p14:nvPr/>
            </p14:nvContentPartPr>
            <p14:xfrm>
              <a:off x="5888934" y="430705"/>
              <a:ext cx="345240" cy="2995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B5C84FA-CE7B-4171-B626-C4399D72D8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70934" y="412727"/>
                <a:ext cx="380880" cy="335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51D3189-4E68-43E6-AB9C-977EC720463D}"/>
                  </a:ext>
                </a:extLst>
              </p14:cNvPr>
              <p14:cNvContentPartPr/>
              <p14:nvPr/>
            </p14:nvContentPartPr>
            <p14:xfrm>
              <a:off x="8533854" y="252865"/>
              <a:ext cx="133200" cy="569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51D3189-4E68-43E6-AB9C-977EC72046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15854" y="234865"/>
                <a:ext cx="16884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0C10290-7306-49D3-819F-D8E169D02663}"/>
                  </a:ext>
                </a:extLst>
              </p14:cNvPr>
              <p14:cNvContentPartPr/>
              <p14:nvPr/>
            </p14:nvContentPartPr>
            <p14:xfrm>
              <a:off x="9396774" y="419545"/>
              <a:ext cx="40680" cy="276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0C10290-7306-49D3-819F-D8E169D0266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79134" y="401905"/>
                <a:ext cx="763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0AE1595-28BF-42FF-83B1-C2BF37533321}"/>
                  </a:ext>
                </a:extLst>
              </p14:cNvPr>
              <p14:cNvContentPartPr/>
              <p14:nvPr/>
            </p14:nvContentPartPr>
            <p14:xfrm>
              <a:off x="8884854" y="402265"/>
              <a:ext cx="259200" cy="328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0AE1595-28BF-42FF-83B1-C2BF3753332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67214" y="384625"/>
                <a:ext cx="2948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E0318CD-AE5C-450F-AC1D-BDBB4FC367E6}"/>
                  </a:ext>
                </a:extLst>
              </p14:cNvPr>
              <p14:cNvContentPartPr/>
              <p14:nvPr/>
            </p14:nvContentPartPr>
            <p14:xfrm>
              <a:off x="9736254" y="218305"/>
              <a:ext cx="162000" cy="569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E0318CD-AE5C-450F-AC1D-BDBB4FC367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18254" y="200665"/>
                <a:ext cx="19764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4BF33DC-8295-4060-81BE-93C620099126}"/>
                  </a:ext>
                </a:extLst>
              </p14:cNvPr>
              <p14:cNvContentPartPr/>
              <p14:nvPr/>
            </p14:nvContentPartPr>
            <p14:xfrm>
              <a:off x="1679094" y="1817065"/>
              <a:ext cx="184680" cy="241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4BF33DC-8295-4060-81BE-93C6200991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61454" y="1799425"/>
                <a:ext cx="2203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F744D7C-C567-4A1E-8864-DA59A609BA1D}"/>
                  </a:ext>
                </a:extLst>
              </p14:cNvPr>
              <p14:cNvContentPartPr/>
              <p14:nvPr/>
            </p14:nvContentPartPr>
            <p14:xfrm>
              <a:off x="1126854" y="1517545"/>
              <a:ext cx="420120" cy="587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F744D7C-C567-4A1E-8864-DA59A609BA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9214" y="1499545"/>
                <a:ext cx="45576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F7B9DAA-9368-4010-8B11-ED415562086A}"/>
                  </a:ext>
                </a:extLst>
              </p14:cNvPr>
              <p14:cNvContentPartPr/>
              <p14:nvPr/>
            </p14:nvContentPartPr>
            <p14:xfrm>
              <a:off x="3157254" y="1563985"/>
              <a:ext cx="132840" cy="5353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F7B9DAA-9368-4010-8B11-ED415562086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39254" y="1546345"/>
                <a:ext cx="16848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F1B3D63-8895-4B2B-B95C-5ED06B074346}"/>
                  </a:ext>
                </a:extLst>
              </p14:cNvPr>
              <p14:cNvContentPartPr/>
              <p14:nvPr/>
            </p14:nvContentPartPr>
            <p14:xfrm>
              <a:off x="2651094" y="1592785"/>
              <a:ext cx="397080" cy="408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F1B3D63-8895-4B2B-B95C-5ED06B07434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33094" y="1575145"/>
                <a:ext cx="43272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7ABA110-87EA-463A-9F33-348736DB1E60}"/>
                  </a:ext>
                </a:extLst>
              </p14:cNvPr>
              <p14:cNvContentPartPr/>
              <p14:nvPr/>
            </p14:nvContentPartPr>
            <p14:xfrm>
              <a:off x="2323134" y="1529425"/>
              <a:ext cx="167400" cy="414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7ABA110-87EA-463A-9F33-348736DB1E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05494" y="1511785"/>
                <a:ext cx="2030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168F548-DEC8-4136-83B1-16F4F53E5D81}"/>
                  </a:ext>
                </a:extLst>
              </p14:cNvPr>
              <p14:cNvContentPartPr/>
              <p14:nvPr/>
            </p14:nvContentPartPr>
            <p14:xfrm>
              <a:off x="810774" y="2317465"/>
              <a:ext cx="4819680" cy="558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168F548-DEC8-4136-83B1-16F4F53E5D8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2774" y="2299465"/>
                <a:ext cx="485532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7884789-07FC-4193-8FF1-4C40B3B0AD96}"/>
                  </a:ext>
                </a:extLst>
              </p14:cNvPr>
              <p14:cNvContentPartPr/>
              <p14:nvPr/>
            </p14:nvContentPartPr>
            <p14:xfrm>
              <a:off x="459774" y="3662065"/>
              <a:ext cx="264960" cy="414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7884789-07FC-4193-8FF1-4C40B3B0AD9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1774" y="3644065"/>
                <a:ext cx="3006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2D02A58-F2D2-4501-82BE-13395D183A72}"/>
                  </a:ext>
                </a:extLst>
              </p14:cNvPr>
              <p14:cNvContentPartPr/>
              <p14:nvPr/>
            </p14:nvContentPartPr>
            <p14:xfrm>
              <a:off x="1305414" y="3765745"/>
              <a:ext cx="518040" cy="328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2D02A58-F2D2-4501-82BE-13395D183A7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87414" y="3747745"/>
                <a:ext cx="5536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2062EE0-5A1B-4744-9134-CDCCBC786BA1}"/>
                  </a:ext>
                </a:extLst>
              </p14:cNvPr>
              <p14:cNvContentPartPr/>
              <p14:nvPr/>
            </p14:nvContentPartPr>
            <p14:xfrm>
              <a:off x="839574" y="3771505"/>
              <a:ext cx="299520" cy="322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2062EE0-5A1B-4744-9134-CDCCBC786BA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1574" y="3753525"/>
                <a:ext cx="335160" cy="3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B67DE4-99F0-4A17-B41C-66FE08E03246}"/>
                  </a:ext>
                </a:extLst>
              </p14:cNvPr>
              <p14:cNvContentPartPr/>
              <p14:nvPr/>
            </p14:nvContentPartPr>
            <p14:xfrm>
              <a:off x="3105414" y="3903625"/>
              <a:ext cx="276480" cy="195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B67DE4-99F0-4A17-B41C-66FE08E032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87414" y="3885625"/>
                <a:ext cx="3121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720FF7D-9E38-4528-9419-65195727DB7B}"/>
                  </a:ext>
                </a:extLst>
              </p14:cNvPr>
              <p14:cNvContentPartPr/>
              <p14:nvPr/>
            </p14:nvContentPartPr>
            <p14:xfrm>
              <a:off x="3507894" y="3731185"/>
              <a:ext cx="69480" cy="368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720FF7D-9E38-4528-9419-65195727DB7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89800" y="3713185"/>
                <a:ext cx="105306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AB9CFC-FA8E-4547-BD04-6C1E2680182D}"/>
                  </a:ext>
                </a:extLst>
              </p14:cNvPr>
              <p14:cNvContentPartPr/>
              <p14:nvPr/>
            </p14:nvContentPartPr>
            <p14:xfrm>
              <a:off x="1949454" y="3771505"/>
              <a:ext cx="989280" cy="334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AB9CFC-FA8E-4547-BD04-6C1E2680182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31461" y="3753524"/>
                <a:ext cx="1024907" cy="369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53A6CC9-12B4-42E9-BE1D-023728F77CE1}"/>
                  </a:ext>
                </a:extLst>
              </p14:cNvPr>
              <p14:cNvContentPartPr/>
              <p14:nvPr/>
            </p14:nvContentPartPr>
            <p14:xfrm>
              <a:off x="8482014" y="3495385"/>
              <a:ext cx="196200" cy="501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53A6CC9-12B4-42E9-BE1D-023728F77CE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64014" y="3477372"/>
                <a:ext cx="231840" cy="536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6A98660-6F48-4C90-82A8-44883CEF546B}"/>
                  </a:ext>
                </a:extLst>
              </p14:cNvPr>
              <p14:cNvContentPartPr/>
              <p14:nvPr/>
            </p14:nvContentPartPr>
            <p14:xfrm>
              <a:off x="9488574" y="3506905"/>
              <a:ext cx="608400" cy="638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6A98660-6F48-4C90-82A8-44883CEF546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70585" y="3488905"/>
                <a:ext cx="644019" cy="6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1E059A1-3F80-4F27-8E7E-4C5349C0BD00}"/>
                  </a:ext>
                </a:extLst>
              </p14:cNvPr>
              <p14:cNvContentPartPr/>
              <p14:nvPr/>
            </p14:nvContentPartPr>
            <p14:xfrm>
              <a:off x="8977014" y="3673585"/>
              <a:ext cx="293760" cy="299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1E059A1-3F80-4F27-8E7E-4C5349C0BD0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958992" y="3655585"/>
                <a:ext cx="329444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4FFD2FD-3239-459B-A957-6DA504B918DF}"/>
                  </a:ext>
                </a:extLst>
              </p14:cNvPr>
              <p14:cNvContentPartPr/>
              <p14:nvPr/>
            </p14:nvContentPartPr>
            <p14:xfrm>
              <a:off x="7201854" y="3874825"/>
              <a:ext cx="619920" cy="173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4FFD2FD-3239-459B-A957-6DA504B918D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83844" y="3856787"/>
                <a:ext cx="655581" cy="20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0722659-4B04-40AE-8E88-235EF8DC3878}"/>
                  </a:ext>
                </a:extLst>
              </p14:cNvPr>
              <p14:cNvContentPartPr/>
              <p14:nvPr/>
            </p14:nvContentPartPr>
            <p14:xfrm>
              <a:off x="6136254" y="3742705"/>
              <a:ext cx="920520" cy="299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0722659-4B04-40AE-8E88-235EF8DC387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18254" y="3724683"/>
                <a:ext cx="956160" cy="335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397630E-05D0-4037-A52D-A17E8337F6C9}"/>
                  </a:ext>
                </a:extLst>
              </p14:cNvPr>
              <p14:cNvContentPartPr/>
              <p14:nvPr/>
            </p14:nvContentPartPr>
            <p14:xfrm>
              <a:off x="5721894" y="3702385"/>
              <a:ext cx="224640" cy="328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397630E-05D0-4037-A52D-A17E8337F6C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03894" y="3684365"/>
                <a:ext cx="260280" cy="3639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911C075-9152-469F-8CBF-B857769A948B}"/>
                  </a:ext>
                </a:extLst>
              </p14:cNvPr>
              <p14:cNvContentPartPr/>
              <p14:nvPr/>
            </p14:nvContentPartPr>
            <p14:xfrm>
              <a:off x="5233374" y="3886345"/>
              <a:ext cx="385560" cy="132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911C075-9152-469F-8CBF-B857769A948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15374" y="3868296"/>
                <a:ext cx="421200" cy="16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2FF1AFF-7455-4427-A6C0-494AD52BF310}"/>
                  </a:ext>
                </a:extLst>
              </p14:cNvPr>
              <p14:cNvContentPartPr/>
              <p14:nvPr/>
            </p14:nvContentPartPr>
            <p14:xfrm>
              <a:off x="3961494" y="3673585"/>
              <a:ext cx="1162800" cy="391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2FF1AFF-7455-4427-A6C0-494AD52BF31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43494" y="3655585"/>
                <a:ext cx="11984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0FD7C4C-ED93-4E78-9A06-0ABD9C0C4DE0}"/>
                  </a:ext>
                </a:extLst>
              </p14:cNvPr>
              <p14:cNvContentPartPr/>
              <p14:nvPr/>
            </p14:nvContentPartPr>
            <p14:xfrm>
              <a:off x="1603854" y="4818025"/>
              <a:ext cx="144720" cy="391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0FD7C4C-ED93-4E78-9A06-0ABD9C0C4DE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85809" y="4800025"/>
                <a:ext cx="180449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4322FC1-082D-48AB-AD07-D3433E68F7F7}"/>
                  </a:ext>
                </a:extLst>
              </p14:cNvPr>
              <p14:cNvContentPartPr/>
              <p14:nvPr/>
            </p14:nvContentPartPr>
            <p14:xfrm>
              <a:off x="1972134" y="4846825"/>
              <a:ext cx="403920" cy="425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4322FC1-082D-48AB-AD07-D3433E68F7F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54134" y="4828825"/>
                <a:ext cx="43956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BF1C686-D3E1-44A2-AA1E-5F66BF5C0588}"/>
                  </a:ext>
                </a:extLst>
              </p14:cNvPr>
              <p14:cNvContentPartPr/>
              <p14:nvPr/>
            </p14:nvContentPartPr>
            <p14:xfrm>
              <a:off x="1247814" y="4829545"/>
              <a:ext cx="202320" cy="437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BF1C686-D3E1-44A2-AA1E-5F66BF5C058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29814" y="4811545"/>
                <a:ext cx="23796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1BB6BCC-4CE7-4A59-8505-968EC7337E45}"/>
                  </a:ext>
                </a:extLst>
              </p14:cNvPr>
              <p14:cNvContentPartPr/>
              <p14:nvPr/>
            </p14:nvContentPartPr>
            <p14:xfrm>
              <a:off x="2898414" y="4788865"/>
              <a:ext cx="581040" cy="340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1BB6BCC-4CE7-4A59-8505-968EC7337E4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880425" y="4770846"/>
                <a:ext cx="616658" cy="376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DA4E269-351D-4487-AE49-17F81592DD6D}"/>
                  </a:ext>
                </a:extLst>
              </p14:cNvPr>
              <p14:cNvContentPartPr/>
              <p14:nvPr/>
            </p14:nvContentPartPr>
            <p14:xfrm>
              <a:off x="5032134" y="5001625"/>
              <a:ext cx="161280" cy="150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DA4E269-351D-4487-AE49-17F81592DD6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14134" y="4983625"/>
                <a:ext cx="196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A781032-EB11-4E97-BD86-441556F65EEC}"/>
                  </a:ext>
                </a:extLst>
              </p14:cNvPr>
              <p14:cNvContentPartPr/>
              <p14:nvPr/>
            </p14:nvContentPartPr>
            <p14:xfrm>
              <a:off x="6411654" y="4800745"/>
              <a:ext cx="518400" cy="322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A781032-EB11-4E97-BD86-441556F65EE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93666" y="4782725"/>
                <a:ext cx="554015" cy="35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63967E7-E798-4044-B55E-7A6F71D7D0AC}"/>
                  </a:ext>
                </a:extLst>
              </p14:cNvPr>
              <p14:cNvContentPartPr/>
              <p14:nvPr/>
            </p14:nvContentPartPr>
            <p14:xfrm>
              <a:off x="5313654" y="4887145"/>
              <a:ext cx="989640" cy="265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63967E7-E798-4044-B55E-7A6F71D7D0A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95654" y="4869145"/>
                <a:ext cx="10252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414488A-DB84-4D7F-8328-9C7A2DFB0EBE}"/>
                  </a:ext>
                </a:extLst>
              </p14:cNvPr>
              <p14:cNvContentPartPr/>
              <p14:nvPr/>
            </p14:nvContentPartPr>
            <p14:xfrm>
              <a:off x="4215294" y="4996585"/>
              <a:ext cx="598320" cy="167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414488A-DB84-4D7F-8328-9C7A2DFB0EB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197294" y="4978624"/>
                <a:ext cx="633960" cy="202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22F4104-86C1-46A9-B4AF-4A56298507BF}"/>
                  </a:ext>
                </a:extLst>
              </p14:cNvPr>
              <p14:cNvContentPartPr/>
              <p14:nvPr/>
            </p14:nvContentPartPr>
            <p14:xfrm>
              <a:off x="3737934" y="4881385"/>
              <a:ext cx="374760" cy="264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22F4104-86C1-46A9-B4AF-4A56298507B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19934" y="4863361"/>
                <a:ext cx="410400" cy="300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222F551-C02D-4F3A-8BF3-D22ED6A6B5C6}"/>
                  </a:ext>
                </a:extLst>
              </p14:cNvPr>
              <p14:cNvContentPartPr/>
              <p14:nvPr/>
            </p14:nvContentPartPr>
            <p14:xfrm>
              <a:off x="7164774" y="4852225"/>
              <a:ext cx="265680" cy="225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222F551-C02D-4F3A-8BF3-D22ED6A6B5C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146798" y="4834254"/>
                <a:ext cx="301272" cy="260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CA394AE-B056-435A-96A1-5BA507879700}"/>
                  </a:ext>
                </a:extLst>
              </p14:cNvPr>
              <p14:cNvContentPartPr/>
              <p14:nvPr/>
            </p14:nvContentPartPr>
            <p14:xfrm>
              <a:off x="885654" y="5433625"/>
              <a:ext cx="6895440" cy="132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CA394AE-B056-435A-96A1-5BA50787970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67654" y="5415625"/>
                <a:ext cx="69310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301FFE8-5FDF-460D-AADC-29E4F06549C2}"/>
                  </a:ext>
                </a:extLst>
              </p14:cNvPr>
              <p14:cNvContentPartPr/>
              <p14:nvPr/>
            </p14:nvContentPartPr>
            <p14:xfrm>
              <a:off x="1449054" y="5761225"/>
              <a:ext cx="360" cy="6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301FFE8-5FDF-460D-AADC-29E4F06549C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31054" y="5743225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9C8F6DF-BBFA-4A4C-AADE-5DD9352477AC}"/>
                  </a:ext>
                </a:extLst>
              </p14:cNvPr>
              <p14:cNvContentPartPr/>
              <p14:nvPr/>
            </p14:nvContentPartPr>
            <p14:xfrm>
              <a:off x="1201734" y="6037345"/>
              <a:ext cx="6120" cy="6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9C8F6DF-BBFA-4A4C-AADE-5DD9352477A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83734" y="601934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A55504F-913C-45F9-94CA-1F75BC3D2FDD}"/>
                  </a:ext>
                </a:extLst>
              </p14:cNvPr>
              <p14:cNvContentPartPr/>
              <p14:nvPr/>
            </p14:nvContentPartPr>
            <p14:xfrm>
              <a:off x="1402974" y="6043105"/>
              <a:ext cx="23400" cy="11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A55504F-913C-45F9-94CA-1F75BC3D2FD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84974" y="6025105"/>
                <a:ext cx="590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8E0DCAB-3211-4F33-B41E-90B6F3C2B853}"/>
                  </a:ext>
                </a:extLst>
              </p14:cNvPr>
              <p14:cNvContentPartPr/>
              <p14:nvPr/>
            </p14:nvContentPartPr>
            <p14:xfrm>
              <a:off x="1984014" y="5726665"/>
              <a:ext cx="258840" cy="3628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8E0DCAB-3211-4F33-B41E-90B6F3C2B85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66039" y="5708647"/>
                <a:ext cx="294431" cy="398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8CD593C-C719-41C9-BC7E-BBC0117CC068}"/>
                  </a:ext>
                </a:extLst>
              </p14:cNvPr>
              <p14:cNvContentPartPr/>
              <p14:nvPr/>
            </p14:nvContentPartPr>
            <p14:xfrm>
              <a:off x="3420774" y="5709025"/>
              <a:ext cx="156600" cy="392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8CD593C-C719-41C9-BC7E-BBC0117CC06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02733" y="5691008"/>
                <a:ext cx="192322" cy="427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1C13188-EBAA-45C5-AC23-4CF562A8ED81}"/>
                  </a:ext>
                </a:extLst>
              </p14:cNvPr>
              <p14:cNvContentPartPr/>
              <p14:nvPr/>
            </p14:nvContentPartPr>
            <p14:xfrm>
              <a:off x="3991014" y="5646385"/>
              <a:ext cx="144360" cy="489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1C13188-EBAA-45C5-AC23-4CF562A8ED8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973014" y="5628385"/>
                <a:ext cx="18000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64D0A9A-0830-4E2C-AC14-374EBBC8AC5D}"/>
                  </a:ext>
                </a:extLst>
              </p14:cNvPr>
              <p14:cNvContentPartPr/>
              <p14:nvPr/>
            </p14:nvContentPartPr>
            <p14:xfrm>
              <a:off x="3680334" y="5806945"/>
              <a:ext cx="190080" cy="225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64D0A9A-0830-4E2C-AC14-374EBBC8AC5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662334" y="5788945"/>
                <a:ext cx="2257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9DCE90D-92E7-4229-A0D6-E2A100F55E1B}"/>
                  </a:ext>
                </a:extLst>
              </p14:cNvPr>
              <p14:cNvContentPartPr/>
              <p14:nvPr/>
            </p14:nvContentPartPr>
            <p14:xfrm>
              <a:off x="2995974" y="5686345"/>
              <a:ext cx="224640" cy="357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9DCE90D-92E7-4229-A0D6-E2A100F55E1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977974" y="5668327"/>
                <a:ext cx="260280" cy="392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6670049-452A-4B86-8F00-1B21985C4542}"/>
                  </a:ext>
                </a:extLst>
              </p14:cNvPr>
              <p14:cNvContentPartPr/>
              <p14:nvPr/>
            </p14:nvContentPartPr>
            <p14:xfrm>
              <a:off x="2461374" y="5859145"/>
              <a:ext cx="207360" cy="264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6670049-452A-4B86-8F00-1B21985C454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443374" y="5841145"/>
                <a:ext cx="24300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182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BC2275-E509-417D-9C49-FA7B83143A50}"/>
                  </a:ext>
                </a:extLst>
              </p14:cNvPr>
              <p14:cNvContentPartPr/>
              <p14:nvPr/>
            </p14:nvContentPartPr>
            <p14:xfrm>
              <a:off x="1684494" y="597745"/>
              <a:ext cx="173520" cy="195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BC2275-E509-417D-9C49-FA7B83143A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6494" y="580105"/>
                <a:ext cx="2091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3BDD2F-82AA-452D-9EF4-8456A2D9157E}"/>
                  </a:ext>
                </a:extLst>
              </p14:cNvPr>
              <p14:cNvContentPartPr/>
              <p14:nvPr/>
            </p14:nvContentPartPr>
            <p14:xfrm>
              <a:off x="1972494" y="557785"/>
              <a:ext cx="379800" cy="207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3BDD2F-82AA-452D-9EF4-8456A2D915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4494" y="539785"/>
                <a:ext cx="4154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3B87F03-8110-41E8-A683-B99066564D08}"/>
                  </a:ext>
                </a:extLst>
              </p14:cNvPr>
              <p14:cNvContentPartPr/>
              <p14:nvPr/>
            </p14:nvContentPartPr>
            <p14:xfrm>
              <a:off x="724374" y="448345"/>
              <a:ext cx="771120" cy="340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3B87F03-8110-41E8-A683-B99066564D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6734" y="430345"/>
                <a:ext cx="80676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DB2F6B-E8E6-4FF7-9156-1215261466D5}"/>
                  </a:ext>
                </a:extLst>
              </p14:cNvPr>
              <p14:cNvContentPartPr/>
              <p14:nvPr/>
            </p14:nvContentPartPr>
            <p14:xfrm>
              <a:off x="2529774" y="580465"/>
              <a:ext cx="144720" cy="156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DB2F6B-E8E6-4FF7-9156-1215261466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12134" y="562465"/>
                <a:ext cx="1803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C01BCE-8FE4-433F-9A8C-F03BB78C830B}"/>
                  </a:ext>
                </a:extLst>
              </p14:cNvPr>
              <p14:cNvContentPartPr/>
              <p14:nvPr/>
            </p14:nvContentPartPr>
            <p14:xfrm>
              <a:off x="2840094" y="620425"/>
              <a:ext cx="225360" cy="127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C01BCE-8FE4-433F-9A8C-F03BB78C83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2094" y="602785"/>
                <a:ext cx="2610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105B77E-8944-4FA4-8605-ED32B4CC117C}"/>
                  </a:ext>
                </a:extLst>
              </p14:cNvPr>
              <p14:cNvContentPartPr/>
              <p14:nvPr/>
            </p14:nvContentPartPr>
            <p14:xfrm>
              <a:off x="3185694" y="459865"/>
              <a:ext cx="57960" cy="299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105B77E-8944-4FA4-8605-ED32B4CC117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8054" y="442225"/>
                <a:ext cx="936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3636EF-7017-42FD-8E2C-15CD122E0691}"/>
                  </a:ext>
                </a:extLst>
              </p14:cNvPr>
              <p14:cNvContentPartPr/>
              <p14:nvPr/>
            </p14:nvContentPartPr>
            <p14:xfrm>
              <a:off x="4307094" y="534745"/>
              <a:ext cx="132480" cy="147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3636EF-7017-42FD-8E2C-15CD122E06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89454" y="516745"/>
                <a:ext cx="1681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F917EE9-706D-45DB-9C20-F9411EF4973B}"/>
                  </a:ext>
                </a:extLst>
              </p14:cNvPr>
              <p14:cNvContentPartPr/>
              <p14:nvPr/>
            </p14:nvContentPartPr>
            <p14:xfrm>
              <a:off x="4927734" y="557785"/>
              <a:ext cx="202320" cy="150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F917EE9-706D-45DB-9C20-F9411EF497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10094" y="539785"/>
                <a:ext cx="237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F9224B6-0C5F-4CF6-B316-0890C8A45E28}"/>
                  </a:ext>
                </a:extLst>
              </p14:cNvPr>
              <p14:cNvContentPartPr/>
              <p14:nvPr/>
            </p14:nvContentPartPr>
            <p14:xfrm>
              <a:off x="5284854" y="552025"/>
              <a:ext cx="108720" cy="178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F9224B6-0C5F-4CF6-B316-0890C8A45E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66854" y="534025"/>
                <a:ext cx="144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2EA4133-FBE8-41B2-83CD-13002F5A976A}"/>
                  </a:ext>
                </a:extLst>
              </p14:cNvPr>
              <p14:cNvContentPartPr/>
              <p14:nvPr/>
            </p14:nvContentPartPr>
            <p14:xfrm>
              <a:off x="5906214" y="408025"/>
              <a:ext cx="219600" cy="298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2EA4133-FBE8-41B2-83CD-13002F5A97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88214" y="390385"/>
                <a:ext cx="2552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A3992A6-4D2A-4096-83B3-03FA567F22BC}"/>
                  </a:ext>
                </a:extLst>
              </p14:cNvPr>
              <p14:cNvContentPartPr/>
              <p14:nvPr/>
            </p14:nvContentPartPr>
            <p14:xfrm>
              <a:off x="4611654" y="431065"/>
              <a:ext cx="162000" cy="345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A3992A6-4D2A-4096-83B3-03FA567F22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4014" y="413425"/>
                <a:ext cx="1976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298BE28-09C6-4209-A2BC-CDC8EA01DF32}"/>
                  </a:ext>
                </a:extLst>
              </p14:cNvPr>
              <p14:cNvContentPartPr/>
              <p14:nvPr/>
            </p14:nvContentPartPr>
            <p14:xfrm>
              <a:off x="3737574" y="448345"/>
              <a:ext cx="449280" cy="288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298BE28-09C6-4209-A2BC-CDC8EA01DF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19588" y="430705"/>
                <a:ext cx="484891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486553-6C54-4079-BC74-99C948465E57}"/>
                  </a:ext>
                </a:extLst>
              </p14:cNvPr>
              <p14:cNvContentPartPr/>
              <p14:nvPr/>
            </p14:nvContentPartPr>
            <p14:xfrm>
              <a:off x="6228414" y="563545"/>
              <a:ext cx="138960" cy="155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486553-6C54-4079-BC74-99C948465E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10414" y="545545"/>
                <a:ext cx="1746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823574-8774-4F26-B410-7397DF01FFF5}"/>
                  </a:ext>
                </a:extLst>
              </p14:cNvPr>
              <p14:cNvContentPartPr/>
              <p14:nvPr/>
            </p14:nvContentPartPr>
            <p14:xfrm>
              <a:off x="6550254" y="557785"/>
              <a:ext cx="213840" cy="132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823574-8774-4F26-B410-7397DF01FFF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32254" y="539785"/>
                <a:ext cx="2494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7F29B3-5E90-49AA-ACCD-6C88F0F2FEF6}"/>
                  </a:ext>
                </a:extLst>
              </p14:cNvPr>
              <p14:cNvContentPartPr/>
              <p14:nvPr/>
            </p14:nvContentPartPr>
            <p14:xfrm>
              <a:off x="6877854" y="585865"/>
              <a:ext cx="178560" cy="138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7F29B3-5E90-49AA-ACCD-6C88F0F2FE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60214" y="568225"/>
                <a:ext cx="2142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B640E1D-E1D2-423E-950B-978EE79BA2F3}"/>
                  </a:ext>
                </a:extLst>
              </p14:cNvPr>
              <p14:cNvContentPartPr/>
              <p14:nvPr/>
            </p14:nvContentPartPr>
            <p14:xfrm>
              <a:off x="7211574" y="597745"/>
              <a:ext cx="207720" cy="132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B640E1D-E1D2-423E-950B-978EE79BA2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93574" y="580105"/>
                <a:ext cx="2433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1FB3DF2-AC68-4684-A08B-4610A092B18E}"/>
                  </a:ext>
                </a:extLst>
              </p14:cNvPr>
              <p14:cNvContentPartPr/>
              <p14:nvPr/>
            </p14:nvContentPartPr>
            <p14:xfrm>
              <a:off x="7527654" y="546265"/>
              <a:ext cx="132480" cy="230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1FB3DF2-AC68-4684-A08B-4610A092B1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10014" y="528265"/>
                <a:ext cx="168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FD485A9-8F8F-4616-8CE1-E637FF17DA3E}"/>
                  </a:ext>
                </a:extLst>
              </p14:cNvPr>
              <p14:cNvContentPartPr/>
              <p14:nvPr/>
            </p14:nvContentPartPr>
            <p14:xfrm>
              <a:off x="1633014" y="1563985"/>
              <a:ext cx="224640" cy="276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FD485A9-8F8F-4616-8CE1-E637FF17DA3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15374" y="1546345"/>
                <a:ext cx="2602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4B1937D-E6F0-4733-B36D-2BF38163D00F}"/>
                  </a:ext>
                </a:extLst>
              </p14:cNvPr>
              <p14:cNvContentPartPr/>
              <p14:nvPr/>
            </p14:nvContentPartPr>
            <p14:xfrm>
              <a:off x="1086894" y="1380025"/>
              <a:ext cx="379800" cy="466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4B1937D-E6F0-4733-B36D-2BF38163D00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8894" y="1362385"/>
                <a:ext cx="4154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5E96C7D-F7F7-40BF-A1DF-2B42A158E4FE}"/>
                  </a:ext>
                </a:extLst>
              </p14:cNvPr>
              <p14:cNvContentPartPr/>
              <p14:nvPr/>
            </p14:nvContentPartPr>
            <p14:xfrm>
              <a:off x="2265534" y="1299385"/>
              <a:ext cx="138240" cy="604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5E96C7D-F7F7-40BF-A1DF-2B42A158E4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47894" y="1281745"/>
                <a:ext cx="173880" cy="63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E34B15B-5E95-4D72-9007-6561347B88D3}"/>
                  </a:ext>
                </a:extLst>
              </p14:cNvPr>
              <p14:cNvContentPartPr/>
              <p14:nvPr/>
            </p14:nvContentPartPr>
            <p14:xfrm>
              <a:off x="3064734" y="1397305"/>
              <a:ext cx="110160" cy="36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E34B15B-5E95-4D72-9007-6561347B88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46734" y="1379305"/>
                <a:ext cx="14580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DA75CA2-CC02-4F3E-BE93-366C6CCC888E}"/>
                  </a:ext>
                </a:extLst>
              </p14:cNvPr>
              <p14:cNvContentPartPr/>
              <p14:nvPr/>
            </p14:nvContentPartPr>
            <p14:xfrm>
              <a:off x="3295134" y="1397305"/>
              <a:ext cx="351360" cy="414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DA75CA2-CC02-4F3E-BE93-366C6CCC888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77134" y="1379305"/>
                <a:ext cx="3870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675BC8F-F721-4A91-B218-E8B6FA59D006}"/>
                  </a:ext>
                </a:extLst>
              </p14:cNvPr>
              <p14:cNvContentPartPr/>
              <p14:nvPr/>
            </p14:nvContentPartPr>
            <p14:xfrm>
              <a:off x="2656134" y="1391545"/>
              <a:ext cx="253800" cy="362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675BC8F-F721-4A91-B218-E8B6FA59D00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38469" y="1373545"/>
                <a:ext cx="289491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33B8533-995A-4387-BCB2-5053D32A2DDB}"/>
                  </a:ext>
                </a:extLst>
              </p14:cNvPr>
              <p14:cNvContentPartPr/>
              <p14:nvPr/>
            </p14:nvContentPartPr>
            <p14:xfrm>
              <a:off x="5066334" y="1380025"/>
              <a:ext cx="650520" cy="460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33B8533-995A-4387-BCB2-5053D32A2D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48694" y="1362385"/>
                <a:ext cx="68616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B5D80DE-E8AF-46DF-9C89-431AF0E1630F}"/>
                  </a:ext>
                </a:extLst>
              </p14:cNvPr>
              <p14:cNvContentPartPr/>
              <p14:nvPr/>
            </p14:nvContentPartPr>
            <p14:xfrm>
              <a:off x="4582494" y="1414225"/>
              <a:ext cx="288360" cy="385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B5D80DE-E8AF-46DF-9C89-431AF0E1630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64854" y="1396585"/>
                <a:ext cx="3240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C2768EA-1279-4271-A638-36CBB894CECE}"/>
                  </a:ext>
                </a:extLst>
              </p14:cNvPr>
              <p14:cNvContentPartPr/>
              <p14:nvPr/>
            </p14:nvContentPartPr>
            <p14:xfrm>
              <a:off x="3870054" y="1523665"/>
              <a:ext cx="339840" cy="276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C2768EA-1279-4271-A638-36CBB894CEC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52414" y="1506025"/>
                <a:ext cx="3754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694DE12-523E-4098-9F9C-2BB3524AE82F}"/>
                  </a:ext>
                </a:extLst>
              </p14:cNvPr>
              <p14:cNvContentPartPr/>
              <p14:nvPr/>
            </p14:nvContentPartPr>
            <p14:xfrm>
              <a:off x="5860134" y="1265905"/>
              <a:ext cx="155520" cy="574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694DE12-523E-4098-9F9C-2BB3524AE82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42134" y="1248265"/>
                <a:ext cx="19116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DCBDA93-AD7C-420D-BDD9-A1643841ECD7}"/>
                  </a:ext>
                </a:extLst>
              </p14:cNvPr>
              <p14:cNvContentPartPr/>
              <p14:nvPr/>
            </p14:nvContentPartPr>
            <p14:xfrm>
              <a:off x="1518174" y="2225305"/>
              <a:ext cx="81000" cy="368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DCBDA93-AD7C-420D-BDD9-A1643841ECD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00174" y="2207665"/>
                <a:ext cx="1166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04BDD75-B4D1-4922-9E14-EAB04BBE3B02}"/>
                  </a:ext>
                </a:extLst>
              </p14:cNvPr>
              <p14:cNvContentPartPr/>
              <p14:nvPr/>
            </p14:nvContentPartPr>
            <p14:xfrm>
              <a:off x="1759374" y="2426545"/>
              <a:ext cx="155880" cy="155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04BDD75-B4D1-4922-9E14-EAB04BBE3B0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41734" y="2408905"/>
                <a:ext cx="1915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E8FD059-B4C5-42BF-8D24-1F0BDD9C3438}"/>
                  </a:ext>
                </a:extLst>
              </p14:cNvPr>
              <p14:cNvContentPartPr/>
              <p14:nvPr/>
            </p14:nvContentPartPr>
            <p14:xfrm>
              <a:off x="2035494" y="2208025"/>
              <a:ext cx="115200" cy="443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E8FD059-B4C5-42BF-8D24-1F0BDD9C343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17854" y="2190385"/>
                <a:ext cx="1508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103F819-1932-492B-B875-CC3FF15E713C}"/>
                  </a:ext>
                </a:extLst>
              </p14:cNvPr>
              <p14:cNvContentPartPr/>
              <p14:nvPr/>
            </p14:nvContentPartPr>
            <p14:xfrm>
              <a:off x="1167174" y="2242585"/>
              <a:ext cx="184320" cy="339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103F819-1932-492B-B875-CC3FF15E713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49534" y="2224945"/>
                <a:ext cx="21996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2043734-06DA-4BD6-ADB9-E2350926D0EA}"/>
                  </a:ext>
                </a:extLst>
              </p14:cNvPr>
              <p14:cNvContentPartPr/>
              <p14:nvPr/>
            </p14:nvContentPartPr>
            <p14:xfrm>
              <a:off x="3329694" y="2398105"/>
              <a:ext cx="98280" cy="138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2043734-06DA-4BD6-ADB9-E2350926D0E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11694" y="2380105"/>
                <a:ext cx="1339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EE8BC5C-61DD-45E4-9A39-FCD5D6C4F36C}"/>
                  </a:ext>
                </a:extLst>
              </p14:cNvPr>
              <p14:cNvContentPartPr/>
              <p14:nvPr/>
            </p14:nvContentPartPr>
            <p14:xfrm>
              <a:off x="3542454" y="2388385"/>
              <a:ext cx="109800" cy="176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EE8BC5C-61DD-45E4-9A39-FCD5D6C4F36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24454" y="2370385"/>
                <a:ext cx="1454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365E00D-BB64-429C-B144-A2DAB7C28683}"/>
                  </a:ext>
                </a:extLst>
              </p14:cNvPr>
              <p14:cNvContentPartPr/>
              <p14:nvPr/>
            </p14:nvContentPartPr>
            <p14:xfrm>
              <a:off x="3904254" y="2386225"/>
              <a:ext cx="162000" cy="132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365E00D-BB64-429C-B144-A2DAB7C2868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86254" y="2368585"/>
                <a:ext cx="1976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FAA3DFE-F9D0-49A5-B6BC-E335446857C0}"/>
                  </a:ext>
                </a:extLst>
              </p14:cNvPr>
              <p14:cNvContentPartPr/>
              <p14:nvPr/>
            </p14:nvContentPartPr>
            <p14:xfrm>
              <a:off x="4330134" y="2328985"/>
              <a:ext cx="34920" cy="161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FAA3DFE-F9D0-49A5-B6BC-E335446857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12494" y="2310985"/>
                <a:ext cx="705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5241D76-E41A-43ED-95D8-04A6E91B6290}"/>
                  </a:ext>
                </a:extLst>
              </p14:cNvPr>
              <p14:cNvContentPartPr/>
              <p14:nvPr/>
            </p14:nvContentPartPr>
            <p14:xfrm>
              <a:off x="4462254" y="2328625"/>
              <a:ext cx="104400" cy="196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5241D76-E41A-43ED-95D8-04A6E91B629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44614" y="2310625"/>
                <a:ext cx="1400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DD7E237-58E9-46BA-A19B-F40B2CBE653A}"/>
                  </a:ext>
                </a:extLst>
              </p14:cNvPr>
              <p14:cNvContentPartPr/>
              <p14:nvPr/>
            </p14:nvContentPartPr>
            <p14:xfrm>
              <a:off x="4341654" y="2213785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DD7E237-58E9-46BA-A19B-F40B2CBE653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24014" y="21961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ED0788F-00C8-41F6-9D95-9036463F19D3}"/>
                  </a:ext>
                </a:extLst>
              </p14:cNvPr>
              <p14:cNvContentPartPr/>
              <p14:nvPr/>
            </p14:nvContentPartPr>
            <p14:xfrm>
              <a:off x="4795254" y="2334745"/>
              <a:ext cx="133560" cy="155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ED0788F-00C8-41F6-9D95-9036463F19D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77614" y="2316745"/>
                <a:ext cx="1692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1B9AFAE-9BB6-40FD-A30C-B362347B25D8}"/>
                  </a:ext>
                </a:extLst>
              </p14:cNvPr>
              <p14:cNvContentPartPr/>
              <p14:nvPr/>
            </p14:nvContentPartPr>
            <p14:xfrm>
              <a:off x="6809094" y="2310985"/>
              <a:ext cx="431640" cy="137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1B9AFAE-9BB6-40FD-A30C-B362347B25D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91094" y="2293345"/>
                <a:ext cx="467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0437B5F-FC94-4945-BC77-5CA6AAEC4EDD}"/>
                  </a:ext>
                </a:extLst>
              </p14:cNvPr>
              <p14:cNvContentPartPr/>
              <p14:nvPr/>
            </p14:nvContentPartPr>
            <p14:xfrm>
              <a:off x="5152374" y="2196505"/>
              <a:ext cx="1513080" cy="36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0437B5F-FC94-4945-BC77-5CA6AAEC4ED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134374" y="2178848"/>
                <a:ext cx="1548720" cy="404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DED036A-8C45-4340-BC09-F603853CE81E}"/>
                  </a:ext>
                </a:extLst>
              </p14:cNvPr>
              <p14:cNvContentPartPr/>
              <p14:nvPr/>
            </p14:nvContentPartPr>
            <p14:xfrm>
              <a:off x="2558934" y="2294425"/>
              <a:ext cx="673560" cy="259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DED036A-8C45-4340-BC09-F603853CE81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41285" y="2276785"/>
                <a:ext cx="709219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57B1A1A-4230-4631-BA07-7AB48ED3846E}"/>
                  </a:ext>
                </a:extLst>
              </p14:cNvPr>
              <p14:cNvContentPartPr/>
              <p14:nvPr/>
            </p14:nvContentPartPr>
            <p14:xfrm>
              <a:off x="2697174" y="2881225"/>
              <a:ext cx="184320" cy="1555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57B1A1A-4230-4631-BA07-7AB48ED384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79174" y="2863585"/>
                <a:ext cx="2199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E802D10-A91B-4F6C-BA1F-DA98DE1BA567}"/>
                  </a:ext>
                </a:extLst>
              </p14:cNvPr>
              <p14:cNvContentPartPr/>
              <p14:nvPr/>
            </p14:nvContentPartPr>
            <p14:xfrm>
              <a:off x="4611654" y="2863945"/>
              <a:ext cx="18360" cy="92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E802D10-A91B-4F6C-BA1F-DA98DE1BA56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93654" y="2845945"/>
                <a:ext cx="540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DE35541-5A6F-4810-9CCE-1D8C0CBACF94}"/>
                  </a:ext>
                </a:extLst>
              </p14:cNvPr>
              <p14:cNvContentPartPr/>
              <p14:nvPr/>
            </p14:nvContentPartPr>
            <p14:xfrm>
              <a:off x="4727214" y="2840905"/>
              <a:ext cx="173520" cy="1382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DE35541-5A6F-4810-9CCE-1D8C0CBACF9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09214" y="2822905"/>
                <a:ext cx="209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3F62A76-B694-4160-A541-95D8BEE90D5B}"/>
                  </a:ext>
                </a:extLst>
              </p14:cNvPr>
              <p14:cNvContentPartPr/>
              <p14:nvPr/>
            </p14:nvContentPartPr>
            <p14:xfrm>
              <a:off x="4675374" y="2725705"/>
              <a:ext cx="6120" cy="6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3F62A76-B694-4160-A541-95D8BEE90D5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57374" y="270806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0110351-648C-46FD-BDEC-DDAF1DCADC5B}"/>
                  </a:ext>
                </a:extLst>
              </p14:cNvPr>
              <p14:cNvContentPartPr/>
              <p14:nvPr/>
            </p14:nvContentPartPr>
            <p14:xfrm>
              <a:off x="5641614" y="2852425"/>
              <a:ext cx="104040" cy="1101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0110351-648C-46FD-BDEC-DDAF1DCADC5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23614" y="2834425"/>
                <a:ext cx="1396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670DDEC-3F15-4456-81AC-8B3161109ACA}"/>
                  </a:ext>
                </a:extLst>
              </p14:cNvPr>
              <p14:cNvContentPartPr/>
              <p14:nvPr/>
            </p14:nvContentPartPr>
            <p14:xfrm>
              <a:off x="6860574" y="2829385"/>
              <a:ext cx="155520" cy="982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670DDEC-3F15-4456-81AC-8B3161109AC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42934" y="2811745"/>
                <a:ext cx="1911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9C52F03-A0C8-4D78-A0FC-0E36C3E81D88}"/>
                  </a:ext>
                </a:extLst>
              </p14:cNvPr>
              <p14:cNvContentPartPr/>
              <p14:nvPr/>
            </p14:nvContentPartPr>
            <p14:xfrm>
              <a:off x="7119414" y="2823625"/>
              <a:ext cx="17640" cy="982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9C52F03-A0C8-4D78-A0FC-0E36C3E81D8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101774" y="2805625"/>
                <a:ext cx="532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2464DDB4-C6D8-4282-95BB-3CA5294C48BE}"/>
                  </a:ext>
                </a:extLst>
              </p14:cNvPr>
              <p14:cNvContentPartPr/>
              <p14:nvPr/>
            </p14:nvContentPartPr>
            <p14:xfrm>
              <a:off x="7274574" y="2817865"/>
              <a:ext cx="156240" cy="1044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2464DDB4-C6D8-4282-95BB-3CA5294C48B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56934" y="2799865"/>
                <a:ext cx="1918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7FDD441-60C7-4706-8DF0-792FCE020F86}"/>
                  </a:ext>
                </a:extLst>
              </p14:cNvPr>
              <p14:cNvContentPartPr/>
              <p14:nvPr/>
            </p14:nvContentPartPr>
            <p14:xfrm>
              <a:off x="7228854" y="2645425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7FDD441-60C7-4706-8DF0-792FCE020F8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10854" y="26274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9488AA8-E81F-403B-B480-F646E9D0699B}"/>
                  </a:ext>
                </a:extLst>
              </p14:cNvPr>
              <p14:cNvContentPartPr/>
              <p14:nvPr/>
            </p14:nvContentPartPr>
            <p14:xfrm>
              <a:off x="6279534" y="2835145"/>
              <a:ext cx="478080" cy="115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9488AA8-E81F-403B-B480-F646E9D0699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261894" y="2817145"/>
                <a:ext cx="5137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C78CD91-A932-4ACE-BD05-A008F099355A}"/>
                  </a:ext>
                </a:extLst>
              </p14:cNvPr>
              <p14:cNvContentPartPr/>
              <p14:nvPr/>
            </p14:nvContentPartPr>
            <p14:xfrm>
              <a:off x="6055614" y="2702665"/>
              <a:ext cx="126720" cy="2534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C78CD91-A932-4ACE-BD05-A008F099355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037665" y="2685025"/>
                <a:ext cx="162259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C871EBD-A7A7-4759-A36F-90E964503717}"/>
                  </a:ext>
                </a:extLst>
              </p14:cNvPr>
              <p14:cNvContentPartPr/>
              <p14:nvPr/>
            </p14:nvContentPartPr>
            <p14:xfrm>
              <a:off x="5135454" y="2696905"/>
              <a:ext cx="414360" cy="2822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C871EBD-A7A7-4759-A36F-90E96450371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117454" y="2679265"/>
                <a:ext cx="4500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8A6C14F-852D-4EB6-B9AC-9B9365753B97}"/>
                  </a:ext>
                </a:extLst>
              </p14:cNvPr>
              <p14:cNvContentPartPr/>
              <p14:nvPr/>
            </p14:nvContentPartPr>
            <p14:xfrm>
              <a:off x="3916134" y="2766025"/>
              <a:ext cx="391320" cy="2361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8A6C14F-852D-4EB6-B9AC-9B9365753B9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898494" y="2748025"/>
                <a:ext cx="4269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6CB4919-2A13-4018-B573-1FF119397CAA}"/>
                  </a:ext>
                </a:extLst>
              </p14:cNvPr>
              <p14:cNvContentPartPr/>
              <p14:nvPr/>
            </p14:nvContentPartPr>
            <p14:xfrm>
              <a:off x="3364254" y="2880865"/>
              <a:ext cx="437400" cy="132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6CB4919-2A13-4018-B573-1FF119397CA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46254" y="2863225"/>
                <a:ext cx="4730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C1A5A3D-F932-42BC-997F-9E3E5122B2FD}"/>
                  </a:ext>
                </a:extLst>
              </p14:cNvPr>
              <p14:cNvContentPartPr/>
              <p14:nvPr/>
            </p14:nvContentPartPr>
            <p14:xfrm>
              <a:off x="2984454" y="2789065"/>
              <a:ext cx="253800" cy="2361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C1A5A3D-F932-42BC-997F-9E3E5122B2F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966789" y="2771065"/>
                <a:ext cx="289491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CB77E99-2601-460F-93F8-2487C762A55E}"/>
                  </a:ext>
                </a:extLst>
              </p14:cNvPr>
              <p14:cNvContentPartPr/>
              <p14:nvPr/>
            </p14:nvContentPartPr>
            <p14:xfrm>
              <a:off x="845334" y="3306745"/>
              <a:ext cx="7079760" cy="867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CB77E99-2601-460F-93F8-2487C762A55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27334" y="3288745"/>
                <a:ext cx="71154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11AACA0-4663-4280-8DEE-504D8833D3F9}"/>
                  </a:ext>
                </a:extLst>
              </p14:cNvPr>
              <p14:cNvContentPartPr/>
              <p14:nvPr/>
            </p14:nvContentPartPr>
            <p14:xfrm>
              <a:off x="1426014" y="3783745"/>
              <a:ext cx="6120" cy="118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11AACA0-4663-4280-8DEE-504D8833D3F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408374" y="3766105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939EB3C-1E88-4420-8B75-C4270747FE87}"/>
                  </a:ext>
                </a:extLst>
              </p14:cNvPr>
              <p14:cNvContentPartPr/>
              <p14:nvPr/>
            </p14:nvContentPartPr>
            <p14:xfrm>
              <a:off x="1299654" y="3996865"/>
              <a:ext cx="17640" cy="6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939EB3C-1E88-4420-8B75-C4270747FE8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281654" y="3978865"/>
                <a:ext cx="53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EC90E46-C8BA-423D-AC5A-FC0A1479D581}"/>
                  </a:ext>
                </a:extLst>
              </p14:cNvPr>
              <p14:cNvContentPartPr/>
              <p14:nvPr/>
            </p14:nvContentPartPr>
            <p14:xfrm>
              <a:off x="1558494" y="4019545"/>
              <a:ext cx="11880" cy="61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EC90E46-C8BA-423D-AC5A-FC0A1479D58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540494" y="4001905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415CE11-F062-4062-971D-A4A4A68DB75B}"/>
                  </a:ext>
                </a:extLst>
              </p14:cNvPr>
              <p14:cNvContentPartPr/>
              <p14:nvPr/>
            </p14:nvContentPartPr>
            <p14:xfrm>
              <a:off x="2691774" y="3645505"/>
              <a:ext cx="160920" cy="386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415CE11-F062-4062-971D-A4A4A68DB75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2673774" y="3627865"/>
                <a:ext cx="1965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0F5CFE4-5577-4033-BD2A-399DCA5F6046}"/>
                  </a:ext>
                </a:extLst>
              </p14:cNvPr>
              <p14:cNvContentPartPr/>
              <p14:nvPr/>
            </p14:nvContentPartPr>
            <p14:xfrm>
              <a:off x="3007134" y="3881665"/>
              <a:ext cx="133200" cy="104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0F5CFE4-5577-4033-BD2A-399DCA5F604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989134" y="3863665"/>
                <a:ext cx="1688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B7435D8-3BE5-4FF2-873A-2008889B911D}"/>
                  </a:ext>
                </a:extLst>
              </p14:cNvPr>
              <p14:cNvContentPartPr/>
              <p14:nvPr/>
            </p14:nvContentPartPr>
            <p14:xfrm>
              <a:off x="3341214" y="3628585"/>
              <a:ext cx="81000" cy="4662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B7435D8-3BE5-4FF2-873A-2008889B911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323214" y="3610945"/>
                <a:ext cx="1166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2F4D417-B504-49E8-81FF-7C1DE07F4F62}"/>
                  </a:ext>
                </a:extLst>
              </p14:cNvPr>
              <p14:cNvContentPartPr/>
              <p14:nvPr/>
            </p14:nvContentPartPr>
            <p14:xfrm>
              <a:off x="1989774" y="3673945"/>
              <a:ext cx="403560" cy="4035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2F4D417-B504-49E8-81FF-7C1DE07F4F6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971774" y="3655945"/>
                <a:ext cx="439200" cy="43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193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8A4EA6-7025-44B0-8692-C7B6CDCA9C3A}"/>
                  </a:ext>
                </a:extLst>
              </p14:cNvPr>
              <p14:cNvContentPartPr/>
              <p14:nvPr/>
            </p14:nvContentPartPr>
            <p14:xfrm>
              <a:off x="1109574" y="632305"/>
              <a:ext cx="132480" cy="104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8A4EA6-7025-44B0-8692-C7B6CDCA9C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1934" y="614665"/>
                <a:ext cx="1681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7226644-7481-4968-8AEC-C562B8672BC6}"/>
                  </a:ext>
                </a:extLst>
              </p14:cNvPr>
              <p14:cNvContentPartPr/>
              <p14:nvPr/>
            </p14:nvContentPartPr>
            <p14:xfrm>
              <a:off x="3122694" y="534745"/>
              <a:ext cx="172800" cy="161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7226644-7481-4968-8AEC-C562B8672B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04694" y="516745"/>
                <a:ext cx="208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4DE4EA0-D0CF-4B21-856F-717B873CCE6D}"/>
                  </a:ext>
                </a:extLst>
              </p14:cNvPr>
              <p14:cNvContentPartPr/>
              <p14:nvPr/>
            </p14:nvContentPartPr>
            <p14:xfrm>
              <a:off x="4255614" y="431065"/>
              <a:ext cx="52200" cy="20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4DE4EA0-D0CF-4B21-856F-717B873CCE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37614" y="413425"/>
                <a:ext cx="87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7F45CC-B9C8-4D14-886B-19755C028E16}"/>
                  </a:ext>
                </a:extLst>
              </p14:cNvPr>
              <p14:cNvContentPartPr/>
              <p14:nvPr/>
            </p14:nvContentPartPr>
            <p14:xfrm>
              <a:off x="4433814" y="540505"/>
              <a:ext cx="23400" cy="109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7F45CC-B9C8-4D14-886B-19755C028E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15814" y="522505"/>
                <a:ext cx="590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C5D9393-1965-4342-AA1C-3A3975329D34}"/>
                  </a:ext>
                </a:extLst>
              </p14:cNvPr>
              <p14:cNvContentPartPr/>
              <p14:nvPr/>
            </p14:nvContentPartPr>
            <p14:xfrm>
              <a:off x="4410774" y="431065"/>
              <a:ext cx="1188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C5D9393-1965-4342-AA1C-3A3975329D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93134" y="413425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07BEC85-A75A-43A9-A0CE-2E5410C0A79A}"/>
                  </a:ext>
                </a:extLst>
              </p14:cNvPr>
              <p14:cNvContentPartPr/>
              <p14:nvPr/>
            </p14:nvContentPartPr>
            <p14:xfrm>
              <a:off x="5095134" y="471745"/>
              <a:ext cx="190080" cy="173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07BEC85-A75A-43A9-A0CE-2E5410C0A79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7494" y="453745"/>
                <a:ext cx="2257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531FCAC-7F5E-44BA-9D56-41F3C832B251}"/>
                  </a:ext>
                </a:extLst>
              </p14:cNvPr>
              <p14:cNvContentPartPr/>
              <p14:nvPr/>
            </p14:nvContentPartPr>
            <p14:xfrm>
              <a:off x="5382054" y="470665"/>
              <a:ext cx="173520" cy="145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531FCAC-7F5E-44BA-9D56-41F3C832B25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64414" y="452665"/>
                <a:ext cx="2091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892B808-08A8-4C82-8598-E21DE8AD79D9}"/>
                  </a:ext>
                </a:extLst>
              </p14:cNvPr>
              <p14:cNvContentPartPr/>
              <p14:nvPr/>
            </p14:nvContentPartPr>
            <p14:xfrm>
              <a:off x="5687334" y="454105"/>
              <a:ext cx="190080" cy="415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892B808-08A8-4C82-8598-E21DE8AD79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69694" y="436465"/>
                <a:ext cx="2257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D640335-77BB-473F-AE6A-8FE385424F8A}"/>
                  </a:ext>
                </a:extLst>
              </p14:cNvPr>
              <p14:cNvContentPartPr/>
              <p14:nvPr/>
            </p14:nvContentPartPr>
            <p14:xfrm>
              <a:off x="5998014" y="488665"/>
              <a:ext cx="224640" cy="162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D640335-77BB-473F-AE6A-8FE385424F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80374" y="470665"/>
                <a:ext cx="2602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894E274-71EB-4A97-AACA-45437363A292}"/>
                  </a:ext>
                </a:extLst>
              </p14:cNvPr>
              <p14:cNvContentPartPr/>
              <p14:nvPr/>
            </p14:nvContentPartPr>
            <p14:xfrm>
              <a:off x="6343254" y="488665"/>
              <a:ext cx="385560" cy="149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894E274-71EB-4A97-AACA-45437363A29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5254" y="470665"/>
                <a:ext cx="4212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C9B522D-B331-41EB-8915-46F4B07BAAB4}"/>
                  </a:ext>
                </a:extLst>
              </p14:cNvPr>
              <p14:cNvContentPartPr/>
              <p14:nvPr/>
            </p14:nvContentPartPr>
            <p14:xfrm>
              <a:off x="6849054" y="499465"/>
              <a:ext cx="195840" cy="150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C9B522D-B331-41EB-8915-46F4B07BAA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31414" y="481825"/>
                <a:ext cx="231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E91BBA8-656D-4F2E-BDA5-162861673A91}"/>
                  </a:ext>
                </a:extLst>
              </p14:cNvPr>
              <p14:cNvContentPartPr/>
              <p14:nvPr/>
            </p14:nvContentPartPr>
            <p14:xfrm>
              <a:off x="7165494" y="482545"/>
              <a:ext cx="218880" cy="150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E91BBA8-656D-4F2E-BDA5-162861673A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47854" y="464545"/>
                <a:ext cx="2545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A35AA64-20AA-4F44-B637-E78A8555944D}"/>
                  </a:ext>
                </a:extLst>
              </p14:cNvPr>
              <p14:cNvContentPartPr/>
              <p14:nvPr/>
            </p14:nvContentPartPr>
            <p14:xfrm>
              <a:off x="7544934" y="379225"/>
              <a:ext cx="224640" cy="264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A35AA64-20AA-4F44-B637-E78A855594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27294" y="361585"/>
                <a:ext cx="2602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5EBBF73-003F-4270-96D7-263D6EFE6F17}"/>
                  </a:ext>
                </a:extLst>
              </p14:cNvPr>
              <p14:cNvContentPartPr/>
              <p14:nvPr/>
            </p14:nvContentPartPr>
            <p14:xfrm>
              <a:off x="4663134" y="333145"/>
              <a:ext cx="133560" cy="339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5EBBF73-003F-4270-96D7-263D6EFE6F1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45494" y="315505"/>
                <a:ext cx="1692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34DB946-C7C8-48EE-B1B9-0224C7D347D6}"/>
                  </a:ext>
                </a:extLst>
              </p14:cNvPr>
              <p14:cNvContentPartPr/>
              <p14:nvPr/>
            </p14:nvContentPartPr>
            <p14:xfrm>
              <a:off x="3634254" y="494425"/>
              <a:ext cx="518040" cy="178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34DB946-C7C8-48EE-B1B9-0224C7D347D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16614" y="476425"/>
                <a:ext cx="5536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7CCCE5B-1F3C-4B17-AA0B-DC47284F3F7D}"/>
                  </a:ext>
                </a:extLst>
              </p14:cNvPr>
              <p14:cNvContentPartPr/>
              <p14:nvPr/>
            </p14:nvContentPartPr>
            <p14:xfrm>
              <a:off x="2466774" y="425305"/>
              <a:ext cx="362880" cy="305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7CCCE5B-1F3C-4B17-AA0B-DC47284F3F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49134" y="407665"/>
                <a:ext cx="3985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FA8036B-4A78-4E5B-AA0B-ECFCB76D62BA}"/>
                  </a:ext>
                </a:extLst>
              </p14:cNvPr>
              <p14:cNvContentPartPr/>
              <p14:nvPr/>
            </p14:nvContentPartPr>
            <p14:xfrm>
              <a:off x="1333854" y="471385"/>
              <a:ext cx="1001160" cy="276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FA8036B-4A78-4E5B-AA0B-ECFCB76D62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15860" y="453745"/>
                <a:ext cx="1036787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CB8A7B-D1A8-4C67-A03A-8571A0146C2A}"/>
                  </a:ext>
                </a:extLst>
              </p14:cNvPr>
              <p14:cNvContentPartPr/>
              <p14:nvPr/>
            </p14:nvContentPartPr>
            <p14:xfrm>
              <a:off x="471294" y="373105"/>
              <a:ext cx="477360" cy="392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CB8A7B-D1A8-4C67-A03A-8571A0146C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3294" y="355465"/>
                <a:ext cx="51300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C7F5972-F24C-48EE-B70F-4301AB9385C4}"/>
                  </a:ext>
                </a:extLst>
              </p14:cNvPr>
              <p14:cNvContentPartPr/>
              <p14:nvPr/>
            </p14:nvContentPartPr>
            <p14:xfrm>
              <a:off x="8131734" y="373465"/>
              <a:ext cx="483480" cy="282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C7F5972-F24C-48EE-B70F-4301AB9385C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13747" y="355825"/>
                <a:ext cx="519093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2315AED-4D7F-405E-AD82-D8C11A43E43A}"/>
                  </a:ext>
                </a:extLst>
              </p14:cNvPr>
              <p14:cNvContentPartPr/>
              <p14:nvPr/>
            </p14:nvContentPartPr>
            <p14:xfrm>
              <a:off x="9609174" y="500185"/>
              <a:ext cx="150480" cy="1562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2315AED-4D7F-405E-AD82-D8C11A43E4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91534" y="482185"/>
                <a:ext cx="1861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00F89D8-3EC1-4EB8-A740-D103B29E9738}"/>
                  </a:ext>
                </a:extLst>
              </p14:cNvPr>
              <p14:cNvContentPartPr/>
              <p14:nvPr/>
            </p14:nvContentPartPr>
            <p14:xfrm>
              <a:off x="9879894" y="477145"/>
              <a:ext cx="305640" cy="178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00F89D8-3EC1-4EB8-A740-D103B29E973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62254" y="459505"/>
                <a:ext cx="3412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4176FF2-0F73-4EB3-AA21-AF70858A51DF}"/>
                  </a:ext>
                </a:extLst>
              </p14:cNvPr>
              <p14:cNvContentPartPr/>
              <p14:nvPr/>
            </p14:nvContentPartPr>
            <p14:xfrm>
              <a:off x="9028854" y="396505"/>
              <a:ext cx="443160" cy="288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4176FF2-0F73-4EB3-AA21-AF70858A51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010854" y="378865"/>
                <a:ext cx="4788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D9B2A24-C2CC-4242-B490-9B635C25986D}"/>
                  </a:ext>
                </a:extLst>
              </p14:cNvPr>
              <p14:cNvContentPartPr/>
              <p14:nvPr/>
            </p14:nvContentPartPr>
            <p14:xfrm>
              <a:off x="1092294" y="1259065"/>
              <a:ext cx="92880" cy="115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D9B2A24-C2CC-4242-B490-9B635C25986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74654" y="1241425"/>
                <a:ext cx="1285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5146C37-19AB-4D37-A13E-B4D4968BB808}"/>
                  </a:ext>
                </a:extLst>
              </p14:cNvPr>
              <p14:cNvContentPartPr/>
              <p14:nvPr/>
            </p14:nvContentPartPr>
            <p14:xfrm>
              <a:off x="1322694" y="1121185"/>
              <a:ext cx="236160" cy="259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5146C37-19AB-4D37-A13E-B4D4968BB80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04694" y="1103545"/>
                <a:ext cx="2718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3681BB2-3A75-4CF3-8007-A0387735D5F3}"/>
                  </a:ext>
                </a:extLst>
              </p14:cNvPr>
              <p14:cNvContentPartPr/>
              <p14:nvPr/>
            </p14:nvContentPartPr>
            <p14:xfrm>
              <a:off x="442494" y="1098145"/>
              <a:ext cx="547560" cy="282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3681BB2-3A75-4CF3-8007-A0387735D5F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842" y="1080505"/>
                <a:ext cx="583223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3D32747-0C97-41B7-88DF-5D537C13E40B}"/>
                  </a:ext>
                </a:extLst>
              </p14:cNvPr>
              <p14:cNvContentPartPr/>
              <p14:nvPr/>
            </p14:nvContentPartPr>
            <p14:xfrm>
              <a:off x="1914894" y="1083025"/>
              <a:ext cx="228600" cy="274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3D32747-0C97-41B7-88DF-5D537C13E40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96894" y="1065025"/>
                <a:ext cx="2642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A1CC4E6-EAFE-4245-A843-3F881E805FEA}"/>
                  </a:ext>
                </a:extLst>
              </p14:cNvPr>
              <p14:cNvContentPartPr/>
              <p14:nvPr/>
            </p14:nvContentPartPr>
            <p14:xfrm>
              <a:off x="2530134" y="1167265"/>
              <a:ext cx="167040" cy="167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A1CC4E6-EAFE-4245-A843-3F881E805FE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12494" y="1149265"/>
                <a:ext cx="2026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AF8EDE0-95E4-471C-8BEB-A1CF0EF639EA}"/>
                  </a:ext>
                </a:extLst>
              </p14:cNvPr>
              <p14:cNvContentPartPr/>
              <p14:nvPr/>
            </p14:nvContentPartPr>
            <p14:xfrm>
              <a:off x="2823534" y="1173025"/>
              <a:ext cx="126720" cy="178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AF8EDE0-95E4-471C-8BEB-A1CF0EF639E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05534" y="1155025"/>
                <a:ext cx="162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98ECA4C-CA3B-47A0-8728-A76A50B760C5}"/>
                  </a:ext>
                </a:extLst>
              </p14:cNvPr>
              <p14:cNvContentPartPr/>
              <p14:nvPr/>
            </p14:nvContentPartPr>
            <p14:xfrm>
              <a:off x="3093894" y="1161505"/>
              <a:ext cx="167040" cy="1440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98ECA4C-CA3B-47A0-8728-A76A50B760C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75894" y="1143865"/>
                <a:ext cx="2026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1C98985-6C56-4080-866C-DE06FFF8019B}"/>
                  </a:ext>
                </a:extLst>
              </p14:cNvPr>
              <p14:cNvContentPartPr/>
              <p14:nvPr/>
            </p14:nvContentPartPr>
            <p14:xfrm>
              <a:off x="3582774" y="1012105"/>
              <a:ext cx="219240" cy="299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1C98985-6C56-4080-866C-DE06FFF8019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64774" y="994105"/>
                <a:ext cx="2548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4F49D96-A74E-42F3-A2A0-9EC8406B807A}"/>
                  </a:ext>
                </a:extLst>
              </p14:cNvPr>
              <p14:cNvContentPartPr/>
              <p14:nvPr/>
            </p14:nvContentPartPr>
            <p14:xfrm>
              <a:off x="3922254" y="1126945"/>
              <a:ext cx="155520" cy="144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4F49D96-A74E-42F3-A2A0-9EC8406B80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04254" y="1109305"/>
                <a:ext cx="19116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91128EE-2AE1-4CA1-9D13-9061CD992C58}"/>
                  </a:ext>
                </a:extLst>
              </p14:cNvPr>
              <p14:cNvContentPartPr/>
              <p14:nvPr/>
            </p14:nvContentPartPr>
            <p14:xfrm>
              <a:off x="2248614" y="1092385"/>
              <a:ext cx="150480" cy="236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91128EE-2AE1-4CA1-9D13-9061CD992C5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230657" y="1074718"/>
                <a:ext cx="186035" cy="272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448A855-D67B-4341-855C-C46B8C1D1914}"/>
                  </a:ext>
                </a:extLst>
              </p14:cNvPr>
              <p14:cNvContentPartPr/>
              <p14:nvPr/>
            </p14:nvContentPartPr>
            <p14:xfrm>
              <a:off x="4186494" y="1074745"/>
              <a:ext cx="150480" cy="230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448A855-D67B-4341-855C-C46B8C1D191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168494" y="1056745"/>
                <a:ext cx="186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CD027BC-857E-4833-8913-5D28291E9B4E}"/>
                  </a:ext>
                </a:extLst>
              </p14:cNvPr>
              <p14:cNvContentPartPr/>
              <p14:nvPr/>
            </p14:nvContentPartPr>
            <p14:xfrm>
              <a:off x="4669614" y="960265"/>
              <a:ext cx="305280" cy="328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CD027BC-857E-4833-8913-5D28291E9B4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51614" y="942265"/>
                <a:ext cx="3409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B53C62C-F9D4-4002-BDAE-C2845B8046E6}"/>
                  </a:ext>
                </a:extLst>
              </p14:cNvPr>
              <p14:cNvContentPartPr/>
              <p14:nvPr/>
            </p14:nvContentPartPr>
            <p14:xfrm>
              <a:off x="5744574" y="1128025"/>
              <a:ext cx="150840" cy="321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B53C62C-F9D4-4002-BDAE-C2845B8046E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26934" y="1110025"/>
                <a:ext cx="1864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A7EC538-AF46-4C33-BAAD-20CA571E561F}"/>
                  </a:ext>
                </a:extLst>
              </p14:cNvPr>
              <p14:cNvContentPartPr/>
              <p14:nvPr/>
            </p14:nvContentPartPr>
            <p14:xfrm>
              <a:off x="6003774" y="1075105"/>
              <a:ext cx="167400" cy="190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A7EC538-AF46-4C33-BAAD-20CA571E561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85774" y="1057465"/>
                <a:ext cx="2030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5F93AF7-04E8-4B70-8802-5AF2DB3BB575}"/>
                  </a:ext>
                </a:extLst>
              </p14:cNvPr>
              <p14:cNvContentPartPr/>
              <p14:nvPr/>
            </p14:nvContentPartPr>
            <p14:xfrm>
              <a:off x="5313654" y="1006345"/>
              <a:ext cx="328320" cy="270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5F93AF7-04E8-4B70-8802-5AF2DB3BB57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96014" y="988345"/>
                <a:ext cx="3639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931C9AB-885B-493C-8512-CDB15772BCBA}"/>
                  </a:ext>
                </a:extLst>
              </p14:cNvPr>
              <p14:cNvContentPartPr/>
              <p14:nvPr/>
            </p14:nvContentPartPr>
            <p14:xfrm>
              <a:off x="6187734" y="856585"/>
              <a:ext cx="92520" cy="127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931C9AB-885B-493C-8512-CDB15772BC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70094" y="838895"/>
                <a:ext cx="128160" cy="162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37506E6-3B2C-4326-BBD3-B683E5293060}"/>
                  </a:ext>
                </a:extLst>
              </p14:cNvPr>
              <p14:cNvContentPartPr/>
              <p14:nvPr/>
            </p14:nvContentPartPr>
            <p14:xfrm>
              <a:off x="1627254" y="925705"/>
              <a:ext cx="98280" cy="86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37506E6-3B2C-4326-BBD3-B683E529306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09254" y="908065"/>
                <a:ext cx="1339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74AAD38-94BC-46DA-ABA9-90A7F2F50FD7}"/>
                  </a:ext>
                </a:extLst>
              </p14:cNvPr>
              <p14:cNvContentPartPr/>
              <p14:nvPr/>
            </p14:nvContentPartPr>
            <p14:xfrm>
              <a:off x="6630534" y="1023625"/>
              <a:ext cx="40680" cy="178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74AAD38-94BC-46DA-ABA9-90A7F2F50FD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12894" y="1005625"/>
                <a:ext cx="763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4D74BDB-F232-43C5-A13C-1F469F4FD0D5}"/>
                  </a:ext>
                </a:extLst>
              </p14:cNvPr>
              <p14:cNvContentPartPr/>
              <p14:nvPr/>
            </p14:nvContentPartPr>
            <p14:xfrm>
              <a:off x="6774534" y="1046305"/>
              <a:ext cx="121320" cy="18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4D74BDB-F232-43C5-A13C-1F469F4FD0D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56534" y="1028305"/>
                <a:ext cx="156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F945153-5ED0-4F76-9238-F576A8537E07}"/>
                  </a:ext>
                </a:extLst>
              </p14:cNvPr>
              <p14:cNvContentPartPr/>
              <p14:nvPr/>
            </p14:nvContentPartPr>
            <p14:xfrm>
              <a:off x="6682374" y="937225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F945153-5ED0-4F76-9238-F576A8537E0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64734" y="9192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7773A7C-48A3-4F92-BFE7-47EB7388FEF4}"/>
                  </a:ext>
                </a:extLst>
              </p14:cNvPr>
              <p14:cNvContentPartPr/>
              <p14:nvPr/>
            </p14:nvContentPartPr>
            <p14:xfrm>
              <a:off x="7245054" y="1075105"/>
              <a:ext cx="145080" cy="172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7773A7C-48A3-4F92-BFE7-47EB7388FEF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27414" y="1057105"/>
                <a:ext cx="1807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A779883-0202-4697-9904-D806DF99D834}"/>
                  </a:ext>
                </a:extLst>
              </p14:cNvPr>
              <p14:cNvContentPartPr/>
              <p14:nvPr/>
            </p14:nvContentPartPr>
            <p14:xfrm>
              <a:off x="8392374" y="1109305"/>
              <a:ext cx="130680" cy="1792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A779883-0202-4697-9904-D806DF99D83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74374" y="1091665"/>
                <a:ext cx="1663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49EB0B7-40B2-4F07-BEB8-094D8BA0CB0D}"/>
                  </a:ext>
                </a:extLst>
              </p14:cNvPr>
              <p14:cNvContentPartPr/>
              <p14:nvPr/>
            </p14:nvContentPartPr>
            <p14:xfrm>
              <a:off x="8631774" y="1138465"/>
              <a:ext cx="161640" cy="118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49EB0B7-40B2-4F07-BEB8-094D8BA0CB0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613774" y="1120465"/>
                <a:ext cx="1972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9F590E6-B87F-47EA-A070-47A42CFB4F9C}"/>
                  </a:ext>
                </a:extLst>
              </p14:cNvPr>
              <p14:cNvContentPartPr/>
              <p14:nvPr/>
            </p14:nvContentPartPr>
            <p14:xfrm>
              <a:off x="8914014" y="1138465"/>
              <a:ext cx="149760" cy="2304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9F590E6-B87F-47EA-A070-47A42CFB4F9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96374" y="1120825"/>
                <a:ext cx="1854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37D12C9-E31C-4DD7-B696-B85E67C928D9}"/>
                  </a:ext>
                </a:extLst>
              </p14:cNvPr>
              <p14:cNvContentPartPr/>
              <p14:nvPr/>
            </p14:nvContentPartPr>
            <p14:xfrm>
              <a:off x="9189774" y="1126945"/>
              <a:ext cx="156240" cy="1382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37D12C9-E31C-4DD7-B696-B85E67C928D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172134" y="1109305"/>
                <a:ext cx="1918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18FA7BE-29E7-475F-B925-0E8987226BD0}"/>
                  </a:ext>
                </a:extLst>
              </p14:cNvPr>
              <p14:cNvContentPartPr/>
              <p14:nvPr/>
            </p14:nvContentPartPr>
            <p14:xfrm>
              <a:off x="988974" y="1810945"/>
              <a:ext cx="155520" cy="1159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18FA7BE-29E7-475F-B925-0E8987226BD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1334" y="1792945"/>
                <a:ext cx="191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2A80E91-6823-4C9B-98CA-C4BD2B3756D8}"/>
                  </a:ext>
                </a:extLst>
              </p14:cNvPr>
              <p14:cNvContentPartPr/>
              <p14:nvPr/>
            </p14:nvContentPartPr>
            <p14:xfrm>
              <a:off x="2064294" y="1801945"/>
              <a:ext cx="270720" cy="1191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2A80E91-6823-4C9B-98CA-C4BD2B3756D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46654" y="1783945"/>
                <a:ext cx="306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2F45400-1236-4B85-9299-CE9D66C350E6}"/>
                  </a:ext>
                </a:extLst>
              </p14:cNvPr>
              <p14:cNvContentPartPr/>
              <p14:nvPr/>
            </p14:nvContentPartPr>
            <p14:xfrm>
              <a:off x="2489814" y="1851625"/>
              <a:ext cx="29160" cy="98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2F45400-1236-4B85-9299-CE9D66C350E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471814" y="1833625"/>
                <a:ext cx="64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95AC53C-6C06-4EAA-8280-6EB71A31BC52}"/>
                  </a:ext>
                </a:extLst>
              </p14:cNvPr>
              <p14:cNvContentPartPr/>
              <p14:nvPr/>
            </p14:nvContentPartPr>
            <p14:xfrm>
              <a:off x="2449854" y="1770985"/>
              <a:ext cx="23400" cy="23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95AC53C-6C06-4EAA-8280-6EB71A31BC5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431854" y="1753345"/>
                <a:ext cx="590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0BAC0F6-3612-47B9-9595-56AC8DFFAFDD}"/>
                  </a:ext>
                </a:extLst>
              </p14:cNvPr>
              <p14:cNvContentPartPr/>
              <p14:nvPr/>
            </p14:nvContentPartPr>
            <p14:xfrm>
              <a:off x="2639574" y="1788265"/>
              <a:ext cx="149400" cy="172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0BAC0F6-3612-47B9-9595-56AC8DFFAFD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21934" y="1770625"/>
                <a:ext cx="1850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BE4C14F-E022-4E1C-889A-4A1C3A075B37}"/>
                  </a:ext>
                </a:extLst>
              </p14:cNvPr>
              <p14:cNvContentPartPr/>
              <p14:nvPr/>
            </p14:nvContentPartPr>
            <p14:xfrm>
              <a:off x="2898054" y="1810585"/>
              <a:ext cx="144720" cy="139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BE4C14F-E022-4E1C-889A-4A1C3A075B3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880054" y="1792585"/>
                <a:ext cx="1803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C8F9B96-C90B-42F5-875A-2EC36F8B621D}"/>
                  </a:ext>
                </a:extLst>
              </p14:cNvPr>
              <p14:cNvContentPartPr/>
              <p14:nvPr/>
            </p14:nvContentPartPr>
            <p14:xfrm>
              <a:off x="3168774" y="1805545"/>
              <a:ext cx="144000" cy="1497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C8F9B96-C90B-42F5-875A-2EC36F8B621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151134" y="1787905"/>
                <a:ext cx="1796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CE919C7-9AC8-462A-9D02-806754BCCFE3}"/>
                  </a:ext>
                </a:extLst>
              </p14:cNvPr>
              <p14:cNvContentPartPr/>
              <p14:nvPr/>
            </p14:nvContentPartPr>
            <p14:xfrm>
              <a:off x="1368414" y="1776745"/>
              <a:ext cx="586800" cy="2764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CE919C7-9AC8-462A-9D02-806754BCCFE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350774" y="1759105"/>
                <a:ext cx="62244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09D49D3-8A6C-438A-BF7B-744233F99A83}"/>
                  </a:ext>
                </a:extLst>
              </p14:cNvPr>
              <p14:cNvContentPartPr/>
              <p14:nvPr/>
            </p14:nvContentPartPr>
            <p14:xfrm>
              <a:off x="396774" y="1719505"/>
              <a:ext cx="488880" cy="230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09D49D3-8A6C-438A-BF7B-744233F99A8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78787" y="1701533"/>
                <a:ext cx="524494" cy="265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8FEFC97-7B64-4469-A997-8C3282555DBD}"/>
                  </a:ext>
                </a:extLst>
              </p14:cNvPr>
              <p14:cNvContentPartPr/>
              <p14:nvPr/>
            </p14:nvContentPartPr>
            <p14:xfrm>
              <a:off x="10667214" y="1034785"/>
              <a:ext cx="524520" cy="2934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8FEFC97-7B64-4469-A997-8C3282555DB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649214" y="1016785"/>
                <a:ext cx="5601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30A1FEA-F6E9-4AF4-B9D5-D3A532FE8907}"/>
                  </a:ext>
                </a:extLst>
              </p14:cNvPr>
              <p14:cNvContentPartPr/>
              <p14:nvPr/>
            </p14:nvContentPartPr>
            <p14:xfrm>
              <a:off x="9465894" y="1109305"/>
              <a:ext cx="874440" cy="213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30A1FEA-F6E9-4AF4-B9D5-D3A532FE890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447894" y="1091665"/>
                <a:ext cx="9100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26B1488-5EC7-4C6C-82A2-4FEAE2E0D35E}"/>
                  </a:ext>
                </a:extLst>
              </p14:cNvPr>
              <p14:cNvContentPartPr/>
              <p14:nvPr/>
            </p14:nvContentPartPr>
            <p14:xfrm>
              <a:off x="7688934" y="1062865"/>
              <a:ext cx="581400" cy="2196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26B1488-5EC7-4C6C-82A2-4FEAE2E0D35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70934" y="1045225"/>
                <a:ext cx="6170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F37358C-7A77-42B7-85FF-9ECCB33A8186}"/>
                  </a:ext>
                </a:extLst>
              </p14:cNvPr>
              <p14:cNvContentPartPr/>
              <p14:nvPr/>
            </p14:nvContentPartPr>
            <p14:xfrm>
              <a:off x="6619014" y="1690705"/>
              <a:ext cx="167760" cy="2188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F37358C-7A77-42B7-85FF-9ECCB33A818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601374" y="1672705"/>
                <a:ext cx="203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A642D91-39EC-4567-B51D-8EA771117FEE}"/>
                  </a:ext>
                </a:extLst>
              </p14:cNvPr>
              <p14:cNvContentPartPr/>
              <p14:nvPr/>
            </p14:nvContentPartPr>
            <p14:xfrm>
              <a:off x="6918174" y="1845865"/>
              <a:ext cx="121320" cy="69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A642D91-39EC-4567-B51D-8EA771117FE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900174" y="1828225"/>
                <a:ext cx="1569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C4B4023-74EB-49CB-B930-B659BF648F66}"/>
                  </a:ext>
                </a:extLst>
              </p14:cNvPr>
              <p14:cNvContentPartPr/>
              <p14:nvPr/>
            </p14:nvContentPartPr>
            <p14:xfrm>
              <a:off x="7177014" y="1799065"/>
              <a:ext cx="115560" cy="1681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C4B4023-74EB-49CB-B930-B659BF648F6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59014" y="1781065"/>
                <a:ext cx="1512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112F15B-E373-42A9-948F-76A6BEBB312D}"/>
                  </a:ext>
                </a:extLst>
              </p14:cNvPr>
              <p14:cNvContentPartPr/>
              <p14:nvPr/>
            </p14:nvContentPartPr>
            <p14:xfrm>
              <a:off x="7665894" y="1638865"/>
              <a:ext cx="268200" cy="293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112F15B-E373-42A9-948F-76A6BEBB312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647894" y="1620865"/>
                <a:ext cx="3038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F48DB5A-C772-42CC-8070-A1A7D8CE2F25}"/>
                  </a:ext>
                </a:extLst>
              </p14:cNvPr>
              <p14:cNvContentPartPr/>
              <p14:nvPr/>
            </p14:nvContentPartPr>
            <p14:xfrm>
              <a:off x="8367174" y="1638865"/>
              <a:ext cx="12240" cy="236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F48DB5A-C772-42CC-8070-A1A7D8CE2F2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349174" y="1620865"/>
                <a:ext cx="4788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D306371-D67C-48B8-A6CE-1AD6747FCAA3}"/>
                  </a:ext>
                </a:extLst>
              </p14:cNvPr>
              <p14:cNvContentPartPr/>
              <p14:nvPr/>
            </p14:nvContentPartPr>
            <p14:xfrm>
              <a:off x="9039654" y="1770985"/>
              <a:ext cx="93240" cy="2019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D306371-D67C-48B8-A6CE-1AD6747FCAA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022014" y="1753345"/>
                <a:ext cx="1288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B6E1040-5F27-42A4-85B1-77E0411DFF72}"/>
                  </a:ext>
                </a:extLst>
              </p14:cNvPr>
              <p14:cNvContentPartPr/>
              <p14:nvPr/>
            </p14:nvContentPartPr>
            <p14:xfrm>
              <a:off x="8528454" y="1799425"/>
              <a:ext cx="398160" cy="3286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B6E1040-5F27-42A4-85B1-77E0411DFF7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510814" y="1781785"/>
                <a:ext cx="4338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4C15CA2-FAB2-4B06-8BC7-FAC36F89BFD3}"/>
                  </a:ext>
                </a:extLst>
              </p14:cNvPr>
              <p14:cNvContentPartPr/>
              <p14:nvPr/>
            </p14:nvContentPartPr>
            <p14:xfrm>
              <a:off x="5877054" y="1788265"/>
              <a:ext cx="403200" cy="345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4C15CA2-FAB2-4B06-8BC7-FAC36F89BFD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859070" y="1770625"/>
                <a:ext cx="438808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E4376B1-AD70-4BEE-BED9-3E9DF1EB7E35}"/>
                  </a:ext>
                </a:extLst>
              </p14:cNvPr>
              <p14:cNvContentPartPr/>
              <p14:nvPr/>
            </p14:nvContentPartPr>
            <p14:xfrm>
              <a:off x="5612094" y="1661905"/>
              <a:ext cx="145080" cy="2880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E4376B1-AD70-4BEE-BED9-3E9DF1EB7E3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594094" y="1643905"/>
                <a:ext cx="1807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4927F41-4DAF-4FA1-97CC-A62426BA31C3}"/>
                  </a:ext>
                </a:extLst>
              </p14:cNvPr>
              <p14:cNvContentPartPr/>
              <p14:nvPr/>
            </p14:nvContentPartPr>
            <p14:xfrm>
              <a:off x="5170014" y="1828585"/>
              <a:ext cx="172800" cy="3340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4927F41-4DAF-4FA1-97CC-A62426BA31C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152014" y="1810945"/>
                <a:ext cx="2084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6829329-DDB8-4547-92E2-F7863C8AF476}"/>
                  </a:ext>
                </a:extLst>
              </p14:cNvPr>
              <p14:cNvContentPartPr/>
              <p14:nvPr/>
            </p14:nvContentPartPr>
            <p14:xfrm>
              <a:off x="4370454" y="1770985"/>
              <a:ext cx="667440" cy="144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6829329-DDB8-4547-92E2-F7863C8AF47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352814" y="1753345"/>
                <a:ext cx="703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C09E24B-645A-4DEA-92C8-8C8AD4385C8D}"/>
                  </a:ext>
                </a:extLst>
              </p14:cNvPr>
              <p14:cNvContentPartPr/>
              <p14:nvPr/>
            </p14:nvContentPartPr>
            <p14:xfrm>
              <a:off x="4100094" y="1633105"/>
              <a:ext cx="178560" cy="2937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C09E24B-645A-4DEA-92C8-8C8AD4385C8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082454" y="1615105"/>
                <a:ext cx="2142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6C9261C-FA24-463B-A5F9-AA65B870ED12}"/>
                  </a:ext>
                </a:extLst>
              </p14:cNvPr>
              <p14:cNvContentPartPr/>
              <p14:nvPr/>
            </p14:nvContentPartPr>
            <p14:xfrm>
              <a:off x="3726414" y="1604305"/>
              <a:ext cx="110160" cy="982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6C9261C-FA24-463B-A5F9-AA65B870ED1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708774" y="1586665"/>
                <a:ext cx="145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9FDE1CF-EFD3-4E1A-868C-71BD40747376}"/>
                  </a:ext>
                </a:extLst>
              </p14:cNvPr>
              <p14:cNvContentPartPr/>
              <p14:nvPr/>
            </p14:nvContentPartPr>
            <p14:xfrm>
              <a:off x="9350694" y="1621585"/>
              <a:ext cx="81000" cy="109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9FDE1CF-EFD3-4E1A-868C-71BD4074737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333054" y="1603945"/>
                <a:ext cx="1166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EB7A2C1-543C-4752-9EE1-BD3A1604CCF9}"/>
                  </a:ext>
                </a:extLst>
              </p14:cNvPr>
              <p14:cNvContentPartPr/>
              <p14:nvPr/>
            </p14:nvContentPartPr>
            <p14:xfrm>
              <a:off x="9868374" y="1776745"/>
              <a:ext cx="149760" cy="156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EB7A2C1-543C-4752-9EE1-BD3A1604CCF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850734" y="1759105"/>
                <a:ext cx="1854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7CF9E4E-8993-425D-BED2-C9431467C410}"/>
                  </a:ext>
                </a:extLst>
              </p14:cNvPr>
              <p14:cNvContentPartPr/>
              <p14:nvPr/>
            </p14:nvContentPartPr>
            <p14:xfrm>
              <a:off x="10144494" y="1834345"/>
              <a:ext cx="201600" cy="1497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7CF9E4E-8993-425D-BED2-C9431467C41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126494" y="1816705"/>
                <a:ext cx="2372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E0548BF-3A06-42E5-9A5C-9B883F162DB5}"/>
                  </a:ext>
                </a:extLst>
              </p14:cNvPr>
              <p14:cNvContentPartPr/>
              <p14:nvPr/>
            </p14:nvContentPartPr>
            <p14:xfrm>
              <a:off x="10593054" y="1684945"/>
              <a:ext cx="143640" cy="3340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E0548BF-3A06-42E5-9A5C-9B883F162DB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575054" y="1666945"/>
                <a:ext cx="1792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0DC784F-4A64-41CA-A809-A4B5E681BA77}"/>
                  </a:ext>
                </a:extLst>
              </p14:cNvPr>
              <p14:cNvContentPartPr/>
              <p14:nvPr/>
            </p14:nvContentPartPr>
            <p14:xfrm>
              <a:off x="838854" y="2409625"/>
              <a:ext cx="230760" cy="288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0DC784F-4A64-41CA-A809-A4B5E681BA7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21214" y="2391625"/>
                <a:ext cx="2664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15A06B7-FEBE-419D-9B65-02303AE49765}"/>
                  </a:ext>
                </a:extLst>
              </p14:cNvPr>
              <p14:cNvContentPartPr/>
              <p14:nvPr/>
            </p14:nvContentPartPr>
            <p14:xfrm>
              <a:off x="1920294" y="2478385"/>
              <a:ext cx="132840" cy="1440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15A06B7-FEBE-419D-9B65-02303AE4976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902654" y="2460745"/>
                <a:ext cx="16848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682F21BB-9709-4703-8DB1-12FA341964A7}"/>
                  </a:ext>
                </a:extLst>
              </p14:cNvPr>
              <p14:cNvContentPartPr/>
              <p14:nvPr/>
            </p14:nvContentPartPr>
            <p14:xfrm>
              <a:off x="2334654" y="2472625"/>
              <a:ext cx="29160" cy="1497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682F21BB-9709-4703-8DB1-12FA341964A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317014" y="2454985"/>
                <a:ext cx="648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FD0C12A-A82C-4FDE-A269-5EA8ED078B92}"/>
                  </a:ext>
                </a:extLst>
              </p14:cNvPr>
              <p14:cNvContentPartPr/>
              <p14:nvPr/>
            </p14:nvContentPartPr>
            <p14:xfrm>
              <a:off x="2449854" y="2472625"/>
              <a:ext cx="132480" cy="1728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FD0C12A-A82C-4FDE-A269-5EA8ED078B9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432214" y="2454985"/>
                <a:ext cx="1681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819B2B9-5677-4D39-A2AE-F9600DAD534C}"/>
                  </a:ext>
                </a:extLst>
              </p14:cNvPr>
              <p14:cNvContentPartPr/>
              <p14:nvPr/>
            </p14:nvContentPartPr>
            <p14:xfrm>
              <a:off x="2392254" y="2375065"/>
              <a:ext cx="36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819B2B9-5677-4D39-A2AE-F9600DAD534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74254" y="23570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670704D-D0FC-4CC3-B20F-A682E49ED746}"/>
                  </a:ext>
                </a:extLst>
              </p14:cNvPr>
              <p14:cNvContentPartPr/>
              <p14:nvPr/>
            </p14:nvContentPartPr>
            <p14:xfrm>
              <a:off x="1460574" y="2503225"/>
              <a:ext cx="351000" cy="1602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670704D-D0FC-4CC3-B20F-A682E49ED74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442574" y="2485585"/>
                <a:ext cx="3866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38B3385-4C54-4E4F-9393-9F6FB6F75C08}"/>
                  </a:ext>
                </a:extLst>
              </p14:cNvPr>
              <p14:cNvContentPartPr/>
              <p14:nvPr/>
            </p14:nvContentPartPr>
            <p14:xfrm>
              <a:off x="1172934" y="2461105"/>
              <a:ext cx="201960" cy="2250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38B3385-4C54-4E4F-9393-9F6FB6F75C0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55294" y="2443437"/>
                <a:ext cx="237600" cy="260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F094D5D-BEDE-40BA-91A6-F0623EAB8A86}"/>
                  </a:ext>
                </a:extLst>
              </p14:cNvPr>
              <p14:cNvContentPartPr/>
              <p14:nvPr/>
            </p14:nvContentPartPr>
            <p14:xfrm>
              <a:off x="471294" y="2421145"/>
              <a:ext cx="58320" cy="921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F094D5D-BEDE-40BA-91A6-F0623EAB8A8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53654" y="2403215"/>
                <a:ext cx="93960" cy="127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303C5C5-EC4E-4683-B5C0-99EA573210C0}"/>
                  </a:ext>
                </a:extLst>
              </p14:cNvPr>
              <p14:cNvContentPartPr/>
              <p14:nvPr/>
            </p14:nvContentPartPr>
            <p14:xfrm>
              <a:off x="2875374" y="2426545"/>
              <a:ext cx="172800" cy="1616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303C5C5-EC4E-4683-B5C0-99EA573210C0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857374" y="2408545"/>
                <a:ext cx="2084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54A21FB-0841-4A21-BE83-D7DD797A9C6E}"/>
                  </a:ext>
                </a:extLst>
              </p14:cNvPr>
              <p14:cNvContentPartPr/>
              <p14:nvPr/>
            </p14:nvContentPartPr>
            <p14:xfrm>
              <a:off x="3392694" y="2294425"/>
              <a:ext cx="196200" cy="317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54A21FB-0841-4A21-BE83-D7DD797A9C6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374694" y="2276785"/>
                <a:ext cx="2318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923FDBF-702E-4C7A-BC93-9F4B044AA12C}"/>
                  </a:ext>
                </a:extLst>
              </p14:cNvPr>
              <p14:cNvContentPartPr/>
              <p14:nvPr/>
            </p14:nvContentPartPr>
            <p14:xfrm>
              <a:off x="3708774" y="2449585"/>
              <a:ext cx="150840" cy="144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923FDBF-702E-4C7A-BC93-9F4B044AA12C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690774" y="2431945"/>
                <a:ext cx="186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BF0218C-72A2-4324-B019-C00C4A84BA36}"/>
                  </a:ext>
                </a:extLst>
              </p14:cNvPr>
              <p14:cNvContentPartPr/>
              <p14:nvPr/>
            </p14:nvContentPartPr>
            <p14:xfrm>
              <a:off x="3944934" y="2445985"/>
              <a:ext cx="178560" cy="3787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BF0218C-72A2-4324-B019-C00C4A84BA36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3927294" y="2427985"/>
                <a:ext cx="2142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873C752-4FEB-40D6-A06F-A77F21075AA8}"/>
                  </a:ext>
                </a:extLst>
              </p14:cNvPr>
              <p14:cNvContentPartPr/>
              <p14:nvPr/>
            </p14:nvContentPartPr>
            <p14:xfrm>
              <a:off x="4704174" y="2593585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873C752-4FEB-40D6-A06F-A77F21075AA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86174" y="25755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201FE6E-7A70-4550-A0D2-F2E7500401DA}"/>
                  </a:ext>
                </a:extLst>
              </p14:cNvPr>
              <p14:cNvContentPartPr/>
              <p14:nvPr/>
            </p14:nvContentPartPr>
            <p14:xfrm>
              <a:off x="4370454" y="2288665"/>
              <a:ext cx="87120" cy="810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201FE6E-7A70-4550-A0D2-F2E7500401D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352814" y="2271025"/>
                <a:ext cx="122760" cy="1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48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9EDE8F-240E-4B38-B189-3D2CFBA183AE}"/>
                  </a:ext>
                </a:extLst>
              </p14:cNvPr>
              <p14:cNvContentPartPr/>
              <p14:nvPr/>
            </p14:nvContentPartPr>
            <p14:xfrm>
              <a:off x="1955214" y="356185"/>
              <a:ext cx="155520" cy="162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9EDE8F-240E-4B38-B189-3D2CFBA183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7214" y="338185"/>
                <a:ext cx="1911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8B58C14-E2A4-4236-BB56-23811E5C4079}"/>
                  </a:ext>
                </a:extLst>
              </p14:cNvPr>
              <p14:cNvContentPartPr/>
              <p14:nvPr/>
            </p14:nvContentPartPr>
            <p14:xfrm>
              <a:off x="3484854" y="327745"/>
              <a:ext cx="150480" cy="149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B58C14-E2A4-4236-BB56-23811E5C40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6854" y="309745"/>
                <a:ext cx="1861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4346174-7148-45CB-B5E8-416A57A222D7}"/>
                  </a:ext>
                </a:extLst>
              </p14:cNvPr>
              <p14:cNvContentPartPr/>
              <p14:nvPr/>
            </p14:nvContentPartPr>
            <p14:xfrm>
              <a:off x="4761774" y="350065"/>
              <a:ext cx="190800" cy="121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4346174-7148-45CB-B5E8-416A57A222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3774" y="332425"/>
                <a:ext cx="2264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FD5C13D-EDB7-4292-BCEC-80527BC0E06A}"/>
                  </a:ext>
                </a:extLst>
              </p14:cNvPr>
              <p14:cNvContentPartPr/>
              <p14:nvPr/>
            </p14:nvContentPartPr>
            <p14:xfrm>
              <a:off x="5871654" y="316225"/>
              <a:ext cx="190080" cy="150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FD5C13D-EDB7-4292-BCEC-80527BC0E0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53654" y="298225"/>
                <a:ext cx="2257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66B54-EAD9-4310-B63A-CE9A4D0813A9}"/>
                  </a:ext>
                </a:extLst>
              </p14:cNvPr>
              <p14:cNvContentPartPr/>
              <p14:nvPr/>
            </p14:nvContentPartPr>
            <p14:xfrm>
              <a:off x="6181974" y="321265"/>
              <a:ext cx="178920" cy="121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66B54-EAD9-4310-B63A-CE9A4D0813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64334" y="303625"/>
                <a:ext cx="214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CFACAE9-292A-4E37-9701-BBC77F474D51}"/>
                  </a:ext>
                </a:extLst>
              </p14:cNvPr>
              <p14:cNvContentPartPr/>
              <p14:nvPr/>
            </p14:nvContentPartPr>
            <p14:xfrm>
              <a:off x="6503454" y="350425"/>
              <a:ext cx="144720" cy="144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CFACAE9-292A-4E37-9701-BBC77F474D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85454" y="332425"/>
                <a:ext cx="180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EAF608-3AE8-450A-A04A-0AEFC1ED6B2E}"/>
                  </a:ext>
                </a:extLst>
              </p14:cNvPr>
              <p14:cNvContentPartPr/>
              <p14:nvPr/>
            </p14:nvContentPartPr>
            <p14:xfrm>
              <a:off x="6791454" y="304345"/>
              <a:ext cx="242280" cy="19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EAF608-3AE8-450A-A04A-0AEFC1ED6B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73454" y="286705"/>
                <a:ext cx="2779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6E98475-FE5C-4C4B-8FD5-81BD4270C3A8}"/>
                  </a:ext>
                </a:extLst>
              </p14:cNvPr>
              <p14:cNvContentPartPr/>
              <p14:nvPr/>
            </p14:nvContentPartPr>
            <p14:xfrm>
              <a:off x="5083614" y="177985"/>
              <a:ext cx="655920" cy="288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6E98475-FE5C-4C4B-8FD5-81BD4270C3A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65974" y="160345"/>
                <a:ext cx="6915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88A27D-0EC3-4A62-9E49-967369D31B9E}"/>
                  </a:ext>
                </a:extLst>
              </p14:cNvPr>
              <p14:cNvContentPartPr/>
              <p14:nvPr/>
            </p14:nvContentPartPr>
            <p14:xfrm>
              <a:off x="4582854" y="281665"/>
              <a:ext cx="12240" cy="190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88A27D-0EC3-4A62-9E49-967369D31B9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64854" y="263665"/>
                <a:ext cx="47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7CD1A06-6871-4815-92C6-1854C29F2605}"/>
                  </a:ext>
                </a:extLst>
              </p14:cNvPr>
              <p14:cNvContentPartPr/>
              <p14:nvPr/>
            </p14:nvContentPartPr>
            <p14:xfrm>
              <a:off x="3870414" y="235585"/>
              <a:ext cx="437400" cy="270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7CD1A06-6871-4815-92C6-1854C29F26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52759" y="217945"/>
                <a:ext cx="473069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C4DBA7D-2A32-40FA-8533-BAD2631B295A}"/>
                  </a:ext>
                </a:extLst>
              </p14:cNvPr>
              <p14:cNvContentPartPr/>
              <p14:nvPr/>
            </p14:nvContentPartPr>
            <p14:xfrm>
              <a:off x="3042054" y="281665"/>
              <a:ext cx="282240" cy="207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C4DBA7D-2A32-40FA-8533-BAD2631B29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24414" y="263665"/>
                <a:ext cx="3178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B4E8B6D-156B-41BB-953E-B60DAEDADF93}"/>
                  </a:ext>
                </a:extLst>
              </p14:cNvPr>
              <p14:cNvContentPartPr/>
              <p14:nvPr/>
            </p14:nvContentPartPr>
            <p14:xfrm>
              <a:off x="2455614" y="332425"/>
              <a:ext cx="420480" cy="196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B4E8B6D-156B-41BB-953E-B60DAEDADF9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37614" y="314753"/>
                <a:ext cx="456120" cy="23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BBDDEC-9A16-4EBC-96F0-3942F1C4571A}"/>
                  </a:ext>
                </a:extLst>
              </p14:cNvPr>
              <p14:cNvContentPartPr/>
              <p14:nvPr/>
            </p14:nvContentPartPr>
            <p14:xfrm>
              <a:off x="1368414" y="258625"/>
              <a:ext cx="483480" cy="282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BBDDEC-9A16-4EBC-96F0-3942F1C457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50774" y="240625"/>
                <a:ext cx="5191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A1552DC-3458-49CD-80C5-91B9D4626C43}"/>
                  </a:ext>
                </a:extLst>
              </p14:cNvPr>
              <p14:cNvContentPartPr/>
              <p14:nvPr/>
            </p14:nvContentPartPr>
            <p14:xfrm>
              <a:off x="379494" y="252865"/>
              <a:ext cx="713520" cy="282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A1552DC-3458-49CD-80C5-91B9D4626C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1494" y="234865"/>
                <a:ext cx="7491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CD66996-46A3-4F3B-8C70-E94771D5B381}"/>
                  </a:ext>
                </a:extLst>
              </p14:cNvPr>
              <p14:cNvContentPartPr/>
              <p14:nvPr/>
            </p14:nvContentPartPr>
            <p14:xfrm>
              <a:off x="7326414" y="321985"/>
              <a:ext cx="523800" cy="231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CD66996-46A3-4F3B-8C70-E94771D5B38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08774" y="303985"/>
                <a:ext cx="5594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9B8CB14-9102-44F6-822C-CD5BE882A3E8}"/>
                  </a:ext>
                </a:extLst>
              </p14:cNvPr>
              <p14:cNvContentPartPr/>
              <p14:nvPr/>
            </p14:nvContentPartPr>
            <p14:xfrm>
              <a:off x="11012094" y="447625"/>
              <a:ext cx="219600" cy="156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9B8CB14-9102-44F6-822C-CD5BE882A3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994454" y="429985"/>
                <a:ext cx="2552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052A051-6C22-4982-ADCE-8EF1840BB4DB}"/>
                  </a:ext>
                </a:extLst>
              </p14:cNvPr>
              <p14:cNvContentPartPr/>
              <p14:nvPr/>
            </p14:nvContentPartPr>
            <p14:xfrm>
              <a:off x="10172574" y="287425"/>
              <a:ext cx="529920" cy="305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052A051-6C22-4982-ADCE-8EF1840BB4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54934" y="269425"/>
                <a:ext cx="5655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160DA88-2DC8-4737-969F-EFBF3DB6C82A}"/>
                  </a:ext>
                </a:extLst>
              </p14:cNvPr>
              <p14:cNvContentPartPr/>
              <p14:nvPr/>
            </p14:nvContentPartPr>
            <p14:xfrm>
              <a:off x="9080334" y="345025"/>
              <a:ext cx="955800" cy="241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160DA88-2DC8-4737-969F-EFBF3DB6C8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62694" y="327052"/>
                <a:ext cx="991440" cy="277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734D83F-DCBA-4F07-91B8-EA5C12650D95}"/>
                  </a:ext>
                </a:extLst>
              </p14:cNvPr>
              <p14:cNvContentPartPr/>
              <p14:nvPr/>
            </p14:nvContentPartPr>
            <p14:xfrm>
              <a:off x="8229294" y="361945"/>
              <a:ext cx="742680" cy="196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734D83F-DCBA-4F07-91B8-EA5C12650D9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11294" y="343945"/>
                <a:ext cx="778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C1CEE9D-E71D-4A27-B97A-BDB12020DF3D}"/>
                  </a:ext>
                </a:extLst>
              </p14:cNvPr>
              <p14:cNvContentPartPr/>
              <p14:nvPr/>
            </p14:nvContentPartPr>
            <p14:xfrm>
              <a:off x="391014" y="989065"/>
              <a:ext cx="219240" cy="213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C1CEE9D-E71D-4A27-B97A-BDB12020DF3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3014" y="971065"/>
                <a:ext cx="2548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AB10A76-4C18-48AF-AAF2-21C9A7C76E36}"/>
                  </a:ext>
                </a:extLst>
              </p14:cNvPr>
              <p14:cNvContentPartPr/>
              <p14:nvPr/>
            </p14:nvContentPartPr>
            <p14:xfrm>
              <a:off x="718254" y="1017865"/>
              <a:ext cx="121680" cy="149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AB10A76-4C18-48AF-AAF2-21C9A7C76E3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0254" y="999865"/>
                <a:ext cx="1573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DBCB510-D19C-4104-BD9E-FD673435968D}"/>
                  </a:ext>
                </a:extLst>
              </p14:cNvPr>
              <p14:cNvContentPartPr/>
              <p14:nvPr/>
            </p14:nvContentPartPr>
            <p14:xfrm>
              <a:off x="1777014" y="1011385"/>
              <a:ext cx="166680" cy="174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DBCB510-D19C-4104-BD9E-FD67343596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59374" y="993385"/>
                <a:ext cx="2023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F3D787D-C3EA-43AB-8333-753771332E22}"/>
                  </a:ext>
                </a:extLst>
              </p14:cNvPr>
              <p14:cNvContentPartPr/>
              <p14:nvPr/>
            </p14:nvContentPartPr>
            <p14:xfrm>
              <a:off x="2535894" y="1029385"/>
              <a:ext cx="253440" cy="155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F3D787D-C3EA-43AB-8333-753771332E2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18254" y="1011385"/>
                <a:ext cx="2890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6D9BCE0-D8F7-407B-8288-545C07FD5928}"/>
                  </a:ext>
                </a:extLst>
              </p14:cNvPr>
              <p14:cNvContentPartPr/>
              <p14:nvPr/>
            </p14:nvContentPartPr>
            <p14:xfrm>
              <a:off x="2909574" y="1057825"/>
              <a:ext cx="294120" cy="137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6D9BCE0-D8F7-407B-8288-545C07FD592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91934" y="1039825"/>
                <a:ext cx="3297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908A5C5-AB68-4E7C-8CCF-D8A084B0EDB5}"/>
                  </a:ext>
                </a:extLst>
              </p14:cNvPr>
              <p14:cNvContentPartPr/>
              <p14:nvPr/>
            </p14:nvContentPartPr>
            <p14:xfrm>
              <a:off x="3329694" y="1013905"/>
              <a:ext cx="167040" cy="159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908A5C5-AB68-4E7C-8CCF-D8A084B0EDB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11694" y="995905"/>
                <a:ext cx="202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BF0B7C9-B6AE-4B08-ADEC-E661D07BC238}"/>
                  </a:ext>
                </a:extLst>
              </p14:cNvPr>
              <p14:cNvContentPartPr/>
              <p14:nvPr/>
            </p14:nvContentPartPr>
            <p14:xfrm>
              <a:off x="3633894" y="873865"/>
              <a:ext cx="426600" cy="3096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BF0B7C9-B6AE-4B08-ADEC-E661D07BC23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16239" y="856204"/>
                <a:ext cx="462270" cy="345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03643E2-C92E-44A2-82A4-DC197E7815FB}"/>
                  </a:ext>
                </a:extLst>
              </p14:cNvPr>
              <p14:cNvContentPartPr/>
              <p14:nvPr/>
            </p14:nvContentPartPr>
            <p14:xfrm>
              <a:off x="2104614" y="994825"/>
              <a:ext cx="320760" cy="402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03643E2-C92E-44A2-82A4-DC197E7815F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86954" y="976841"/>
                <a:ext cx="356440" cy="438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E499E52-8ACF-418C-8603-5826FCD7A739}"/>
                  </a:ext>
                </a:extLst>
              </p14:cNvPr>
              <p14:cNvContentPartPr/>
              <p14:nvPr/>
            </p14:nvContentPartPr>
            <p14:xfrm>
              <a:off x="1282374" y="833545"/>
              <a:ext cx="138240" cy="351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E499E52-8ACF-418C-8603-5826FCD7A73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264374" y="815905"/>
                <a:ext cx="1738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773E77E-EDA0-4D6A-8BCD-ABA9BF5F61AC}"/>
                  </a:ext>
                </a:extLst>
              </p14:cNvPr>
              <p14:cNvContentPartPr/>
              <p14:nvPr/>
            </p14:nvContentPartPr>
            <p14:xfrm>
              <a:off x="960174" y="925705"/>
              <a:ext cx="161640" cy="241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773E77E-EDA0-4D6A-8BCD-ABA9BF5F61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2495" y="908065"/>
                <a:ext cx="1973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4161488-879D-4A3B-88B9-8BBE67BE0A97}"/>
                  </a:ext>
                </a:extLst>
              </p14:cNvPr>
              <p14:cNvContentPartPr/>
              <p14:nvPr/>
            </p14:nvContentPartPr>
            <p14:xfrm>
              <a:off x="4261374" y="936505"/>
              <a:ext cx="213120" cy="179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4161488-879D-4A3B-88B9-8BBE67BE0A9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43734" y="918865"/>
                <a:ext cx="2487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DD35073-5053-41F3-BBB4-A6E3DD31B16E}"/>
                  </a:ext>
                </a:extLst>
              </p14:cNvPr>
              <p14:cNvContentPartPr/>
              <p14:nvPr/>
            </p14:nvContentPartPr>
            <p14:xfrm>
              <a:off x="5779494" y="948745"/>
              <a:ext cx="155880" cy="172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DD35073-5053-41F3-BBB4-A6E3DD31B16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61854" y="930745"/>
                <a:ext cx="191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50C540A-2E43-4501-8A5E-5A01962FCA06}"/>
                  </a:ext>
                </a:extLst>
              </p14:cNvPr>
              <p14:cNvContentPartPr/>
              <p14:nvPr/>
            </p14:nvContentPartPr>
            <p14:xfrm>
              <a:off x="6061374" y="954145"/>
              <a:ext cx="242280" cy="460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50C540A-2E43-4501-8A5E-5A01962FCA0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43374" y="936145"/>
                <a:ext cx="2779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9D7A5E4-072B-4CBF-9E61-958559D2805A}"/>
                  </a:ext>
                </a:extLst>
              </p14:cNvPr>
              <p14:cNvContentPartPr/>
              <p14:nvPr/>
            </p14:nvContentPartPr>
            <p14:xfrm>
              <a:off x="7095654" y="982585"/>
              <a:ext cx="162000" cy="1216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9D7A5E4-072B-4CBF-9E61-958559D2805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78014" y="964945"/>
                <a:ext cx="1976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C6AB2F9-C976-4CFF-90E3-B166EAAC00BA}"/>
                  </a:ext>
                </a:extLst>
              </p14:cNvPr>
              <p14:cNvContentPartPr/>
              <p14:nvPr/>
            </p14:nvContentPartPr>
            <p14:xfrm>
              <a:off x="8419374" y="925345"/>
              <a:ext cx="120960" cy="145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C6AB2F9-C976-4CFF-90E3-B166EAAC00B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01374" y="907705"/>
                <a:ext cx="1566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46ADBA8-72E5-41DE-AAED-D339330942DB}"/>
                  </a:ext>
                </a:extLst>
              </p14:cNvPr>
              <p14:cNvContentPartPr/>
              <p14:nvPr/>
            </p14:nvContentPartPr>
            <p14:xfrm>
              <a:off x="9287694" y="1023985"/>
              <a:ext cx="207000" cy="132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46ADBA8-72E5-41DE-AAED-D339330942D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69694" y="1005985"/>
                <a:ext cx="2426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758FD66-B673-4A3C-BE9B-FCED92CE0180}"/>
                  </a:ext>
                </a:extLst>
              </p14:cNvPr>
              <p14:cNvContentPartPr/>
              <p14:nvPr/>
            </p14:nvContentPartPr>
            <p14:xfrm>
              <a:off x="9650214" y="1028665"/>
              <a:ext cx="103680" cy="145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758FD66-B673-4A3C-BE9B-FCED92CE018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32574" y="1011025"/>
                <a:ext cx="1393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0B1E477-2D41-452B-BD26-964C60976C92}"/>
                  </a:ext>
                </a:extLst>
              </p14:cNvPr>
              <p14:cNvContentPartPr/>
              <p14:nvPr/>
            </p14:nvContentPartPr>
            <p14:xfrm>
              <a:off x="9919494" y="948745"/>
              <a:ext cx="12600" cy="2304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0B1E477-2D41-452B-BD26-964C60976C9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01854" y="930745"/>
                <a:ext cx="482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E63291C-EE03-432F-B63A-E1ABCD7144D1}"/>
                  </a:ext>
                </a:extLst>
              </p14:cNvPr>
              <p14:cNvContentPartPr/>
              <p14:nvPr/>
            </p14:nvContentPartPr>
            <p14:xfrm>
              <a:off x="10063854" y="1017865"/>
              <a:ext cx="144000" cy="1558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E63291C-EE03-432F-B63A-E1ABCD7144D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46214" y="999865"/>
                <a:ext cx="1796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83224A8-9099-4BA4-A64B-E6047A81C140}"/>
                  </a:ext>
                </a:extLst>
              </p14:cNvPr>
              <p14:cNvContentPartPr/>
              <p14:nvPr/>
            </p14:nvContentPartPr>
            <p14:xfrm>
              <a:off x="10403334" y="959545"/>
              <a:ext cx="120960" cy="2088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83224A8-9099-4BA4-A64B-E6047A81C14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85334" y="941905"/>
                <a:ext cx="1566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434CF0C-9994-450B-890B-5678B636594E}"/>
                  </a:ext>
                </a:extLst>
              </p14:cNvPr>
              <p14:cNvContentPartPr/>
              <p14:nvPr/>
            </p14:nvContentPartPr>
            <p14:xfrm>
              <a:off x="10649934" y="1023625"/>
              <a:ext cx="18720" cy="132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434CF0C-9994-450B-890B-5678B636594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31934" y="1005625"/>
                <a:ext cx="543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6592F8D-0F63-47A7-8747-F604EE22F1F0}"/>
                  </a:ext>
                </a:extLst>
              </p14:cNvPr>
              <p14:cNvContentPartPr/>
              <p14:nvPr/>
            </p14:nvContentPartPr>
            <p14:xfrm>
              <a:off x="10650654" y="937225"/>
              <a:ext cx="612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6592F8D-0F63-47A7-8747-F604EE22F1F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632654" y="919225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4ABE46A-5FC5-4D14-BFB9-2A8958C8FEB0}"/>
                  </a:ext>
                </a:extLst>
              </p14:cNvPr>
              <p14:cNvContentPartPr/>
              <p14:nvPr/>
            </p14:nvContentPartPr>
            <p14:xfrm>
              <a:off x="10885734" y="1017505"/>
              <a:ext cx="151200" cy="1501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4ABE46A-5FC5-4D14-BFB9-2A8958C8FEB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867734" y="999865"/>
                <a:ext cx="1868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F37D6F0-E9C7-4BC5-81EE-DF9ADAF34EF4}"/>
                  </a:ext>
                </a:extLst>
              </p14:cNvPr>
              <p14:cNvContentPartPr/>
              <p14:nvPr/>
            </p14:nvContentPartPr>
            <p14:xfrm>
              <a:off x="11156814" y="1017505"/>
              <a:ext cx="206280" cy="138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F37D6F0-E9C7-4BC5-81EE-DF9ADAF34EF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138814" y="999865"/>
                <a:ext cx="2419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4D7E618-EAB7-473A-B498-722233333347}"/>
                  </a:ext>
                </a:extLst>
              </p14:cNvPr>
              <p14:cNvContentPartPr/>
              <p14:nvPr/>
            </p14:nvContentPartPr>
            <p14:xfrm>
              <a:off x="8862174" y="954505"/>
              <a:ext cx="311400" cy="1735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4D7E618-EAB7-473A-B498-72223333334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844174" y="936505"/>
                <a:ext cx="34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0A99471-326D-403E-A628-2003128EDC04}"/>
                  </a:ext>
                </a:extLst>
              </p14:cNvPr>
              <p14:cNvContentPartPr/>
              <p14:nvPr/>
            </p14:nvContentPartPr>
            <p14:xfrm>
              <a:off x="7786494" y="839305"/>
              <a:ext cx="495000" cy="2592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0A99471-326D-403E-A628-2003128EDC0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68854" y="821665"/>
                <a:ext cx="5306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DE51DDF-9C90-4F52-B3D9-EC5734B50C13}"/>
                  </a:ext>
                </a:extLst>
              </p14:cNvPr>
              <p14:cNvContentPartPr/>
              <p14:nvPr/>
            </p14:nvContentPartPr>
            <p14:xfrm>
              <a:off x="7366734" y="873865"/>
              <a:ext cx="178560" cy="282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DE51DDF-9C90-4F52-B3D9-EC5734B50C1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49094" y="856225"/>
                <a:ext cx="2142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2860D51-C3FB-4A0D-B304-9C7C8977993A}"/>
                  </a:ext>
                </a:extLst>
              </p14:cNvPr>
              <p14:cNvContentPartPr/>
              <p14:nvPr/>
            </p14:nvContentPartPr>
            <p14:xfrm>
              <a:off x="6527214" y="862345"/>
              <a:ext cx="471960" cy="2880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2860D51-C3FB-4A0D-B304-9C7C8977993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09214" y="844705"/>
                <a:ext cx="5076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751A1E2-C92D-457B-BB2B-D67A45B248F7}"/>
                  </a:ext>
                </a:extLst>
              </p14:cNvPr>
              <p14:cNvContentPartPr/>
              <p14:nvPr/>
            </p14:nvContentPartPr>
            <p14:xfrm>
              <a:off x="4583214" y="862345"/>
              <a:ext cx="989640" cy="282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751A1E2-C92D-457B-BB2B-D67A45B248F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65574" y="844705"/>
                <a:ext cx="10252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75BBE81-3CA0-4968-A9DF-CF53DF655F7F}"/>
                  </a:ext>
                </a:extLst>
              </p14:cNvPr>
              <p14:cNvContentPartPr/>
              <p14:nvPr/>
            </p14:nvContentPartPr>
            <p14:xfrm>
              <a:off x="2288214" y="1753345"/>
              <a:ext cx="167760" cy="162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75BBE81-3CA0-4968-A9DF-CF53DF655F7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270214" y="1735345"/>
                <a:ext cx="2034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962DA05-9EB5-445B-AE28-B275947267F4}"/>
                  </a:ext>
                </a:extLst>
              </p14:cNvPr>
              <p14:cNvContentPartPr/>
              <p14:nvPr/>
            </p14:nvContentPartPr>
            <p14:xfrm>
              <a:off x="3461814" y="1742185"/>
              <a:ext cx="155880" cy="133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962DA05-9EB5-445B-AE28-B275947267F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44174" y="1724545"/>
                <a:ext cx="1915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3A1EC79-2F79-4097-B1E7-E8B55C56FDDD}"/>
                  </a:ext>
                </a:extLst>
              </p14:cNvPr>
              <p14:cNvContentPartPr/>
              <p14:nvPr/>
            </p14:nvContentPartPr>
            <p14:xfrm>
              <a:off x="4180014" y="1724905"/>
              <a:ext cx="156240" cy="1332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3A1EC79-2F79-4097-B1E7-E8B55C56FDD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62374" y="1706905"/>
                <a:ext cx="1918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283C3C8-C874-4DF4-B29A-3F1D95BE0390}"/>
                  </a:ext>
                </a:extLst>
              </p14:cNvPr>
              <p14:cNvContentPartPr/>
              <p14:nvPr/>
            </p14:nvContentPartPr>
            <p14:xfrm>
              <a:off x="8160174" y="1529425"/>
              <a:ext cx="696960" cy="270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283C3C8-C874-4DF4-B29A-3F1D95BE039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142174" y="1511785"/>
                <a:ext cx="7326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58202FA-9DCF-4A22-B9AF-2F2EB40F06B8}"/>
                  </a:ext>
                </a:extLst>
              </p14:cNvPr>
              <p14:cNvContentPartPr/>
              <p14:nvPr/>
            </p14:nvContentPartPr>
            <p14:xfrm>
              <a:off x="7723494" y="1523665"/>
              <a:ext cx="287640" cy="2649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58202FA-9DCF-4A22-B9AF-2F2EB40F06B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05854" y="1506025"/>
                <a:ext cx="3232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9BEF149-0671-49B1-998A-EB0D56FC4678}"/>
                  </a:ext>
                </a:extLst>
              </p14:cNvPr>
              <p14:cNvContentPartPr/>
              <p14:nvPr/>
            </p14:nvContentPartPr>
            <p14:xfrm>
              <a:off x="6941214" y="1615825"/>
              <a:ext cx="425880" cy="2419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9BEF149-0671-49B1-998A-EB0D56FC46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923214" y="1598185"/>
                <a:ext cx="4615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2F0B030-147A-4C5B-9130-4F6425AC63DC}"/>
                  </a:ext>
                </a:extLst>
              </p14:cNvPr>
              <p14:cNvContentPartPr/>
              <p14:nvPr/>
            </p14:nvContentPartPr>
            <p14:xfrm>
              <a:off x="5999814" y="1603585"/>
              <a:ext cx="838440" cy="2660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2F0B030-147A-4C5B-9130-4F6425AC63D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982166" y="1585945"/>
                <a:ext cx="874095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ED2FAFE-4BE7-4779-B3B5-1EC8855D869D}"/>
                  </a:ext>
                </a:extLst>
              </p14:cNvPr>
              <p14:cNvContentPartPr/>
              <p14:nvPr/>
            </p14:nvContentPartPr>
            <p14:xfrm>
              <a:off x="5831334" y="1598545"/>
              <a:ext cx="34920" cy="2016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ED2FAFE-4BE7-4779-B3B5-1EC8855D869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13334" y="1580905"/>
                <a:ext cx="705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324CD4E-15DC-40E7-BE18-A01DD211D40A}"/>
                  </a:ext>
                </a:extLst>
              </p14:cNvPr>
              <p14:cNvContentPartPr/>
              <p14:nvPr/>
            </p14:nvContentPartPr>
            <p14:xfrm>
              <a:off x="5532174" y="1511425"/>
              <a:ext cx="184680" cy="311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324CD4E-15DC-40E7-BE18-A01DD211D40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514534" y="1493785"/>
                <a:ext cx="2203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F9D1B11-D207-4E9D-8271-F87B0A7F2949}"/>
                  </a:ext>
                </a:extLst>
              </p14:cNvPr>
              <p14:cNvContentPartPr/>
              <p14:nvPr/>
            </p14:nvContentPartPr>
            <p14:xfrm>
              <a:off x="5054094" y="1525825"/>
              <a:ext cx="104400" cy="326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F9D1B11-D207-4E9D-8271-F87B0A7F294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036454" y="1508166"/>
                <a:ext cx="140040" cy="362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8A8FAB9-CFD5-4C9E-8C3C-96AB25AC2F70}"/>
                  </a:ext>
                </a:extLst>
              </p14:cNvPr>
              <p14:cNvContentPartPr/>
              <p14:nvPr/>
            </p14:nvContentPartPr>
            <p14:xfrm>
              <a:off x="4462254" y="1690705"/>
              <a:ext cx="489240" cy="195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8A8FAB9-CFD5-4C9E-8C3C-96AB25AC2F7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444627" y="1672738"/>
                <a:ext cx="524854" cy="231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276FC11-B3C0-4EA1-B5AF-034EA605A1B8}"/>
                  </a:ext>
                </a:extLst>
              </p14:cNvPr>
              <p14:cNvContentPartPr/>
              <p14:nvPr/>
            </p14:nvContentPartPr>
            <p14:xfrm>
              <a:off x="3858534" y="1689985"/>
              <a:ext cx="184320" cy="2311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276FC11-B3C0-4EA1-B5AF-034EA605A1B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840894" y="1672317"/>
                <a:ext cx="219960" cy="266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E100176-858D-45ED-BCEC-FED09FF27F54}"/>
                  </a:ext>
                </a:extLst>
              </p14:cNvPr>
              <p14:cNvContentPartPr/>
              <p14:nvPr/>
            </p14:nvContentPartPr>
            <p14:xfrm>
              <a:off x="2812014" y="1592785"/>
              <a:ext cx="495000" cy="288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E100176-858D-45ED-BCEC-FED09FF27F5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94374" y="1575145"/>
                <a:ext cx="5306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5EB24D3-FF3E-4A70-A4F2-37370C8FB148}"/>
                  </a:ext>
                </a:extLst>
              </p14:cNvPr>
              <p14:cNvContentPartPr/>
              <p14:nvPr/>
            </p14:nvContentPartPr>
            <p14:xfrm>
              <a:off x="1799334" y="1770985"/>
              <a:ext cx="369000" cy="1670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5EB24D3-FF3E-4A70-A4F2-37370C8FB14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781334" y="1753345"/>
                <a:ext cx="4046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EF40234-9FEE-4E24-93BE-0AF8F11E82A5}"/>
                  </a:ext>
                </a:extLst>
              </p14:cNvPr>
              <p14:cNvContentPartPr/>
              <p14:nvPr/>
            </p14:nvContentPartPr>
            <p14:xfrm>
              <a:off x="666414" y="1644625"/>
              <a:ext cx="938160" cy="288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EF40234-9FEE-4E24-93BE-0AF8F11E82A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48774" y="1626625"/>
                <a:ext cx="9738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A9518F5-E33B-4A14-A6FB-87DF47EBF569}"/>
                  </a:ext>
                </a:extLst>
              </p14:cNvPr>
              <p14:cNvContentPartPr/>
              <p14:nvPr/>
            </p14:nvContentPartPr>
            <p14:xfrm>
              <a:off x="339174" y="1638865"/>
              <a:ext cx="97920" cy="1324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A9518F5-E33B-4A14-A6FB-87DF47EBF56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1240" y="1620865"/>
                <a:ext cx="133429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D082346-D3F0-4582-AC32-7B2BEAF7DAB2}"/>
                  </a:ext>
                </a:extLst>
              </p14:cNvPr>
              <p14:cNvContentPartPr/>
              <p14:nvPr/>
            </p14:nvContentPartPr>
            <p14:xfrm>
              <a:off x="9235854" y="1575505"/>
              <a:ext cx="196200" cy="2188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D082346-D3F0-4582-AC32-7B2BEAF7DAB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217854" y="1557865"/>
                <a:ext cx="2318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BE022B1-DD44-400C-A889-B659ACF78043}"/>
                  </a:ext>
                </a:extLst>
              </p14:cNvPr>
              <p14:cNvContentPartPr/>
              <p14:nvPr/>
            </p14:nvContentPartPr>
            <p14:xfrm>
              <a:off x="9569214" y="1702585"/>
              <a:ext cx="120960" cy="1098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BE022B1-DD44-400C-A889-B659ACF7804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551574" y="1684945"/>
                <a:ext cx="156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992C69A-D6A9-4E4F-8B6E-007EB2195921}"/>
                  </a:ext>
                </a:extLst>
              </p14:cNvPr>
              <p14:cNvContentPartPr/>
              <p14:nvPr/>
            </p14:nvContentPartPr>
            <p14:xfrm>
              <a:off x="9833814" y="1672705"/>
              <a:ext cx="86760" cy="1389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992C69A-D6A9-4E4F-8B6E-007EB219592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816174" y="1655065"/>
                <a:ext cx="1224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E5D45F2-C304-41DF-936C-42CC19316A4A}"/>
                  </a:ext>
                </a:extLst>
              </p14:cNvPr>
              <p14:cNvContentPartPr/>
              <p14:nvPr/>
            </p14:nvContentPartPr>
            <p14:xfrm>
              <a:off x="10219014" y="1661905"/>
              <a:ext cx="184320" cy="1843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E5D45F2-C304-41DF-936C-42CC19316A4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201374" y="1643905"/>
                <a:ext cx="2199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895A23D-D2A6-4EBF-AC18-52676A9752A2}"/>
                  </a:ext>
                </a:extLst>
              </p14:cNvPr>
              <p14:cNvContentPartPr/>
              <p14:nvPr/>
            </p14:nvContentPartPr>
            <p14:xfrm>
              <a:off x="10506294" y="1650385"/>
              <a:ext cx="110160" cy="1213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895A23D-D2A6-4EBF-AC18-52676A9752A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488654" y="1632385"/>
                <a:ext cx="1458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1D3E175-D94C-4381-B1A3-958882BB8728}"/>
                  </a:ext>
                </a:extLst>
              </p14:cNvPr>
              <p14:cNvContentPartPr/>
              <p14:nvPr/>
            </p14:nvContentPartPr>
            <p14:xfrm>
              <a:off x="10805814" y="1592425"/>
              <a:ext cx="345600" cy="2307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1D3E175-D94C-4381-B1A3-958882BB872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787814" y="1574785"/>
                <a:ext cx="3812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519D456-6F28-4DAB-8C1A-E10B95FD657D}"/>
                  </a:ext>
                </a:extLst>
              </p14:cNvPr>
              <p14:cNvContentPartPr/>
              <p14:nvPr/>
            </p14:nvContentPartPr>
            <p14:xfrm>
              <a:off x="275814" y="2386585"/>
              <a:ext cx="126720" cy="173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519D456-6F28-4DAB-8C1A-E10B95FD657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58174" y="2368585"/>
                <a:ext cx="1623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E5D1726-3E89-41A7-81A8-E96C2E447B4B}"/>
                  </a:ext>
                </a:extLst>
              </p14:cNvPr>
              <p14:cNvContentPartPr/>
              <p14:nvPr/>
            </p14:nvContentPartPr>
            <p14:xfrm>
              <a:off x="1017774" y="2248345"/>
              <a:ext cx="92520" cy="3175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E5D1726-3E89-41A7-81A8-E96C2E447B4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99774" y="2230705"/>
                <a:ext cx="12816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C07773A-780B-4B08-A3EE-A63AB2A6A373}"/>
                  </a:ext>
                </a:extLst>
              </p14:cNvPr>
              <p14:cNvContentPartPr/>
              <p14:nvPr/>
            </p14:nvContentPartPr>
            <p14:xfrm>
              <a:off x="534654" y="2363545"/>
              <a:ext cx="333720" cy="1706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C07773A-780B-4B08-A3EE-A63AB2A6A3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17033" y="2345583"/>
                <a:ext cx="369322" cy="206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F09AC5C-8E85-4F73-BB9C-F73DD90F595A}"/>
                  </a:ext>
                </a:extLst>
              </p14:cNvPr>
              <p14:cNvContentPartPr/>
              <p14:nvPr/>
            </p14:nvContentPartPr>
            <p14:xfrm>
              <a:off x="1989054" y="2375065"/>
              <a:ext cx="99000" cy="1270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F09AC5C-8E85-4F73-BB9C-F73DD90F595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71414" y="2357065"/>
                <a:ext cx="134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1E4A1D2-06E8-4239-A2C4-CFE76671AFFD}"/>
                  </a:ext>
                </a:extLst>
              </p14:cNvPr>
              <p14:cNvContentPartPr/>
              <p14:nvPr/>
            </p14:nvContentPartPr>
            <p14:xfrm>
              <a:off x="3582774" y="2168065"/>
              <a:ext cx="63360" cy="810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1E4A1D2-06E8-4239-A2C4-CFE76671AFF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564876" y="2150065"/>
                <a:ext cx="98799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123057A-C364-4D55-87D9-7C45B7B71DC9}"/>
                  </a:ext>
                </a:extLst>
              </p14:cNvPr>
              <p14:cNvContentPartPr/>
              <p14:nvPr/>
            </p14:nvContentPartPr>
            <p14:xfrm>
              <a:off x="3134214" y="2213785"/>
              <a:ext cx="224280" cy="2361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123057A-C364-4D55-87D9-7C45B7B71DC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116243" y="2196145"/>
                <a:ext cx="259863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A9FC9C5-DBD4-4228-A5E4-69D9D8698AA9}"/>
                  </a:ext>
                </a:extLst>
              </p14:cNvPr>
              <p14:cNvContentPartPr/>
              <p14:nvPr/>
            </p14:nvContentPartPr>
            <p14:xfrm>
              <a:off x="2363454" y="2277145"/>
              <a:ext cx="668160" cy="2131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A9FC9C5-DBD4-4228-A5E4-69D9D8698AA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345804" y="2259505"/>
                <a:ext cx="703819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5A79E30-6DA6-4E24-8044-77771890CF46}"/>
                  </a:ext>
                </a:extLst>
              </p14:cNvPr>
              <p14:cNvContentPartPr/>
              <p14:nvPr/>
            </p14:nvContentPartPr>
            <p14:xfrm>
              <a:off x="1385694" y="2284345"/>
              <a:ext cx="466200" cy="223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5A79E30-6DA6-4E24-8044-77771890CF4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368054" y="2266705"/>
                <a:ext cx="5018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6E0218C-3E43-43AD-9051-35B8D8482BB2}"/>
                  </a:ext>
                </a:extLst>
              </p14:cNvPr>
              <p14:cNvContentPartPr/>
              <p14:nvPr/>
            </p14:nvContentPartPr>
            <p14:xfrm>
              <a:off x="4758534" y="2288305"/>
              <a:ext cx="101880" cy="1159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6E0218C-3E43-43AD-9051-35B8D8482BB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740534" y="2270665"/>
                <a:ext cx="1375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C371FF0C-9671-4338-A44C-74F4F45E0FB5}"/>
                  </a:ext>
                </a:extLst>
              </p14:cNvPr>
              <p14:cNvContentPartPr/>
              <p14:nvPr/>
            </p14:nvContentPartPr>
            <p14:xfrm>
              <a:off x="4991814" y="2328985"/>
              <a:ext cx="276840" cy="1101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C371FF0C-9671-4338-A44C-74F4F45E0FB5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973814" y="2310985"/>
                <a:ext cx="312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17A2B58-1753-4AA6-B262-56E04251E855}"/>
                  </a:ext>
                </a:extLst>
              </p14:cNvPr>
              <p14:cNvContentPartPr/>
              <p14:nvPr/>
            </p14:nvContentPartPr>
            <p14:xfrm>
              <a:off x="5365494" y="2219545"/>
              <a:ext cx="172800" cy="1674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17A2B58-1753-4AA6-B262-56E04251E85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347494" y="2201545"/>
                <a:ext cx="2084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55A2EA9-8073-47A5-AE3D-137A999F8A42}"/>
                  </a:ext>
                </a:extLst>
              </p14:cNvPr>
              <p14:cNvContentPartPr/>
              <p14:nvPr/>
            </p14:nvContentPartPr>
            <p14:xfrm>
              <a:off x="6280254" y="2288305"/>
              <a:ext cx="121320" cy="1108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55A2EA9-8073-47A5-AE3D-137A999F8A4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262254" y="2270305"/>
                <a:ext cx="1569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09AB559-DD5F-4B12-BD18-8EDCEF65C495}"/>
                  </a:ext>
                </a:extLst>
              </p14:cNvPr>
              <p14:cNvContentPartPr/>
              <p14:nvPr/>
            </p14:nvContentPartPr>
            <p14:xfrm>
              <a:off x="6509934" y="2265625"/>
              <a:ext cx="299520" cy="1213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09AB559-DD5F-4B12-BD18-8EDCEF65C49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491934" y="2247985"/>
                <a:ext cx="3351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F17CAB4B-1ECC-452B-A5D8-B0EE2ADA6C79}"/>
                  </a:ext>
                </a:extLst>
              </p14:cNvPr>
              <p14:cNvContentPartPr/>
              <p14:nvPr/>
            </p14:nvContentPartPr>
            <p14:xfrm>
              <a:off x="7113294" y="2087425"/>
              <a:ext cx="81360" cy="752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17CAB4B-1ECC-452B-A5D8-B0EE2ADA6C7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95654" y="2069425"/>
                <a:ext cx="1170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C602B66-28E8-48AE-9177-AEA41DB6AF9B}"/>
                  </a:ext>
                </a:extLst>
              </p14:cNvPr>
              <p14:cNvContentPartPr/>
              <p14:nvPr/>
            </p14:nvContentPartPr>
            <p14:xfrm>
              <a:off x="5802534" y="2098945"/>
              <a:ext cx="374040" cy="2649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C602B66-28E8-48AE-9177-AEA41DB6AF9B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784534" y="2080969"/>
                <a:ext cx="409680" cy="300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F8EACC5-93B1-4B21-972C-015893433542}"/>
                  </a:ext>
                </a:extLst>
              </p14:cNvPr>
              <p14:cNvContentPartPr/>
              <p14:nvPr/>
            </p14:nvContentPartPr>
            <p14:xfrm>
              <a:off x="4410414" y="2196505"/>
              <a:ext cx="185040" cy="2534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F8EACC5-93B1-4B21-972C-01589343354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392740" y="2178865"/>
                <a:ext cx="220749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F0982F6-D541-4560-8F76-D71729C5406A}"/>
                  </a:ext>
                </a:extLst>
              </p14:cNvPr>
              <p14:cNvContentPartPr/>
              <p14:nvPr/>
            </p14:nvContentPartPr>
            <p14:xfrm>
              <a:off x="3973734" y="2161585"/>
              <a:ext cx="342720" cy="2944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F0982F6-D541-4560-8F76-D71729C5406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955734" y="2143585"/>
                <a:ext cx="3783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D7A5426-7B86-4D9D-A734-CECB654C42DC}"/>
                  </a:ext>
                </a:extLst>
              </p14:cNvPr>
              <p14:cNvContentPartPr/>
              <p14:nvPr/>
            </p14:nvContentPartPr>
            <p14:xfrm>
              <a:off x="7407054" y="2109745"/>
              <a:ext cx="264600" cy="2829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D7A5426-7B86-4D9D-A734-CECB654C42D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389078" y="2091745"/>
                <a:ext cx="300192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1D0405AE-1021-4802-8D9D-9A583FC7C914}"/>
                  </a:ext>
                </a:extLst>
              </p14:cNvPr>
              <p14:cNvContentPartPr/>
              <p14:nvPr/>
            </p14:nvContentPartPr>
            <p14:xfrm>
              <a:off x="8655174" y="2196505"/>
              <a:ext cx="138240" cy="2221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1D0405AE-1021-4802-8D9D-9A583FC7C91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637534" y="2178865"/>
                <a:ext cx="1738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D9468F48-E2ED-4EA4-82F1-2172167CFC8C}"/>
                  </a:ext>
                </a:extLst>
              </p14:cNvPr>
              <p14:cNvContentPartPr/>
              <p14:nvPr/>
            </p14:nvContentPartPr>
            <p14:xfrm>
              <a:off x="8913654" y="2311705"/>
              <a:ext cx="115200" cy="1098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D9468F48-E2ED-4EA4-82F1-2172167CFC8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896014" y="2293705"/>
                <a:ext cx="1508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A61FFD8-F7C5-4A5B-8D16-0F3B08698867}"/>
                  </a:ext>
                </a:extLst>
              </p14:cNvPr>
              <p14:cNvContentPartPr/>
              <p14:nvPr/>
            </p14:nvContentPartPr>
            <p14:xfrm>
              <a:off x="9143694" y="2294065"/>
              <a:ext cx="126720" cy="11016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A61FFD8-F7C5-4A5B-8D16-0F3B0869886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126054" y="2276425"/>
                <a:ext cx="1623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A13EEDB-EAA0-4DAA-AC17-9DE2A8D1471C}"/>
                  </a:ext>
                </a:extLst>
              </p14:cNvPr>
              <p14:cNvContentPartPr/>
              <p14:nvPr/>
            </p14:nvContentPartPr>
            <p14:xfrm>
              <a:off x="9799254" y="2254105"/>
              <a:ext cx="23760" cy="925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A13EEDB-EAA0-4DAA-AC17-9DE2A8D1471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781614" y="2236465"/>
                <a:ext cx="594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B1F2222-65EC-445E-8A3F-B3DCA04DCCB9}"/>
                  </a:ext>
                </a:extLst>
              </p14:cNvPr>
              <p14:cNvContentPartPr/>
              <p14:nvPr/>
            </p14:nvContentPartPr>
            <p14:xfrm>
              <a:off x="9920214" y="2265265"/>
              <a:ext cx="190440" cy="1159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B1F2222-65EC-445E-8A3F-B3DCA04DCCB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902214" y="2247625"/>
                <a:ext cx="2260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8471D60-6B9A-47D0-9539-719294E0B94F}"/>
                  </a:ext>
                </a:extLst>
              </p14:cNvPr>
              <p14:cNvContentPartPr/>
              <p14:nvPr/>
            </p14:nvContentPartPr>
            <p14:xfrm>
              <a:off x="9851094" y="2127745"/>
              <a:ext cx="11880" cy="3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8471D60-6B9A-47D0-9539-719294E0B94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833454" y="2109745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C4F7CF6B-3C00-4ECE-86AD-9905B26342A3}"/>
                  </a:ext>
                </a:extLst>
              </p14:cNvPr>
              <p14:cNvContentPartPr/>
              <p14:nvPr/>
            </p14:nvContentPartPr>
            <p14:xfrm>
              <a:off x="10725174" y="2242585"/>
              <a:ext cx="17640" cy="925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C4F7CF6B-3C00-4ECE-86AD-9905B26342A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707534" y="2224945"/>
                <a:ext cx="532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CDA2632-9B3A-41C6-82AF-C310C4079FD0}"/>
                  </a:ext>
                </a:extLst>
              </p14:cNvPr>
              <p14:cNvContentPartPr/>
              <p14:nvPr/>
            </p14:nvContentPartPr>
            <p14:xfrm>
              <a:off x="10708254" y="2168065"/>
              <a:ext cx="3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CDA2632-9B3A-41C6-82AF-C310C4079FD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690254" y="21500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BB28BE6-1D33-48AB-A800-141EBDAE7A23}"/>
                  </a:ext>
                </a:extLst>
              </p14:cNvPr>
              <p14:cNvContentPartPr/>
              <p14:nvPr/>
            </p14:nvContentPartPr>
            <p14:xfrm>
              <a:off x="10853694" y="2138545"/>
              <a:ext cx="113400" cy="1800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BB28BE6-1D33-48AB-A800-141EBDAE7A2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836054" y="2120905"/>
                <a:ext cx="149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A6DC246B-000C-4A06-8F22-A1662063734D}"/>
                  </a:ext>
                </a:extLst>
              </p14:cNvPr>
              <p14:cNvContentPartPr/>
              <p14:nvPr/>
            </p14:nvContentPartPr>
            <p14:xfrm>
              <a:off x="1437534" y="2869705"/>
              <a:ext cx="190800" cy="2246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A6DC246B-000C-4A06-8F22-A1662063734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419894" y="2851705"/>
                <a:ext cx="226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DF06AC9E-52D7-4E76-A25F-C6528DCB7A33}"/>
                  </a:ext>
                </a:extLst>
              </p14:cNvPr>
              <p14:cNvContentPartPr/>
              <p14:nvPr/>
            </p14:nvContentPartPr>
            <p14:xfrm>
              <a:off x="1719414" y="2961505"/>
              <a:ext cx="120960" cy="982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DF06AC9E-52D7-4E76-A25F-C6528DCB7A3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701414" y="2943505"/>
                <a:ext cx="156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F937DF9-D56A-475B-B5C8-7BEBDE31F131}"/>
                  </a:ext>
                </a:extLst>
              </p14:cNvPr>
              <p14:cNvContentPartPr/>
              <p14:nvPr/>
            </p14:nvContentPartPr>
            <p14:xfrm>
              <a:off x="2380734" y="2829385"/>
              <a:ext cx="1188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F937DF9-D56A-475B-B5C8-7BEBDE31F13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362734" y="2811385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25FEAEAB-B403-4A2B-9FB7-075F66C82A3C}"/>
                  </a:ext>
                </a:extLst>
              </p14:cNvPr>
              <p14:cNvContentPartPr/>
              <p14:nvPr/>
            </p14:nvContentPartPr>
            <p14:xfrm>
              <a:off x="3501774" y="2955745"/>
              <a:ext cx="156240" cy="1328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25FEAEAB-B403-4A2B-9FB7-075F66C82A3C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483774" y="2938105"/>
                <a:ext cx="1918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1F63940-1FA3-4AA6-9902-CA97B8C2328A}"/>
                  </a:ext>
                </a:extLst>
              </p14:cNvPr>
              <p14:cNvContentPartPr/>
              <p14:nvPr/>
            </p14:nvContentPartPr>
            <p14:xfrm>
              <a:off x="4801734" y="2943865"/>
              <a:ext cx="132480" cy="12708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1F63940-1FA3-4AA6-9902-CA97B8C2328A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784094" y="2926225"/>
                <a:ext cx="1681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AFB8FE04-D182-4B51-B5D0-38D070A489C9}"/>
                  </a:ext>
                </a:extLst>
              </p14:cNvPr>
              <p14:cNvContentPartPr/>
              <p14:nvPr/>
            </p14:nvContentPartPr>
            <p14:xfrm>
              <a:off x="5256054" y="2783305"/>
              <a:ext cx="132480" cy="2476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AFB8FE04-D182-4B51-B5D0-38D070A489C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5238414" y="2765305"/>
                <a:ext cx="1681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5120A06E-0E4A-4B2A-AF93-23EF7196D3CD}"/>
                  </a:ext>
                </a:extLst>
              </p14:cNvPr>
              <p14:cNvContentPartPr/>
              <p14:nvPr/>
            </p14:nvContentPartPr>
            <p14:xfrm>
              <a:off x="6072894" y="2766025"/>
              <a:ext cx="213120" cy="2534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5120A06E-0E4A-4B2A-AF93-23EF7196D3CD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6054894" y="2748025"/>
                <a:ext cx="2487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33D58B0-876D-42E9-A5C5-1FDA06055CAF}"/>
                  </a:ext>
                </a:extLst>
              </p14:cNvPr>
              <p14:cNvContentPartPr/>
              <p14:nvPr/>
            </p14:nvContentPartPr>
            <p14:xfrm>
              <a:off x="5520654" y="2875105"/>
              <a:ext cx="443160" cy="1389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33D58B0-876D-42E9-A5C5-1FDA06055CAF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502654" y="2857105"/>
                <a:ext cx="4788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9FBA3BDF-5D10-45F3-9F12-55239160EB0E}"/>
                  </a:ext>
                </a:extLst>
              </p14:cNvPr>
              <p14:cNvContentPartPr/>
              <p14:nvPr/>
            </p14:nvContentPartPr>
            <p14:xfrm>
              <a:off x="4255614" y="2806345"/>
              <a:ext cx="414360" cy="2649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9FBA3BDF-5D10-45F3-9F12-55239160EB0E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237614" y="2788345"/>
                <a:ext cx="450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6ACB7D38-BD54-41C1-A80A-4D879C69FD8A}"/>
                  </a:ext>
                </a:extLst>
              </p14:cNvPr>
              <p14:cNvContentPartPr/>
              <p14:nvPr/>
            </p14:nvContentPartPr>
            <p14:xfrm>
              <a:off x="3812094" y="2823625"/>
              <a:ext cx="127800" cy="2941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6ACB7D38-BD54-41C1-A80A-4D879C69FD8A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794043" y="2805625"/>
                <a:ext cx="163541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46F4608A-DDB3-4A5F-8335-86E9E59C7E7D}"/>
                  </a:ext>
                </a:extLst>
              </p14:cNvPr>
              <p14:cNvContentPartPr/>
              <p14:nvPr/>
            </p14:nvContentPartPr>
            <p14:xfrm>
              <a:off x="2995254" y="2898145"/>
              <a:ext cx="392040" cy="19620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46F4608A-DDB3-4A5F-8335-86E9E59C7E7D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2977598" y="2880473"/>
                <a:ext cx="427713" cy="231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CB20E723-B454-440D-BEB8-F2E95788F896}"/>
                  </a:ext>
                </a:extLst>
              </p14:cNvPr>
              <p14:cNvContentPartPr/>
              <p14:nvPr/>
            </p14:nvContentPartPr>
            <p14:xfrm>
              <a:off x="2565054" y="2834785"/>
              <a:ext cx="155520" cy="2534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CB20E723-B454-440D-BEB8-F2E95788F896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2547054" y="2817145"/>
                <a:ext cx="1911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A2E4BF26-63EA-4E21-A4D6-D789AB3530F2}"/>
                  </a:ext>
                </a:extLst>
              </p14:cNvPr>
              <p14:cNvContentPartPr/>
              <p14:nvPr/>
            </p14:nvContentPartPr>
            <p14:xfrm>
              <a:off x="1984014" y="2955745"/>
              <a:ext cx="402840" cy="16056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A2E4BF26-63EA-4E21-A4D6-D789AB3530F2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966014" y="2938105"/>
                <a:ext cx="4384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EA0EBF29-65E4-4FB2-ACF3-8E121A448331}"/>
                  </a:ext>
                </a:extLst>
              </p14:cNvPr>
              <p14:cNvContentPartPr/>
              <p14:nvPr/>
            </p14:nvContentPartPr>
            <p14:xfrm>
              <a:off x="655254" y="2835145"/>
              <a:ext cx="564120" cy="2941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EA0EBF29-65E4-4FB2-ACF3-8E121A448331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37614" y="2817167"/>
                <a:ext cx="599760" cy="329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0E088975-DA55-4C37-81B5-79F7BA628302}"/>
                  </a:ext>
                </a:extLst>
              </p14:cNvPr>
              <p14:cNvContentPartPr/>
              <p14:nvPr/>
            </p14:nvContentPartPr>
            <p14:xfrm>
              <a:off x="218214" y="2886265"/>
              <a:ext cx="288000" cy="2365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0E088975-DA55-4C37-81B5-79F7BA628302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00574" y="2868625"/>
                <a:ext cx="3236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4E6CE416-5E99-4A81-A7FF-F250E684B32E}"/>
                  </a:ext>
                </a:extLst>
              </p14:cNvPr>
              <p14:cNvContentPartPr/>
              <p14:nvPr/>
            </p14:nvContentPartPr>
            <p14:xfrm>
              <a:off x="11495934" y="2104705"/>
              <a:ext cx="385560" cy="2653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4E6CE416-5E99-4A81-A7FF-F250E684B32E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1478294" y="2086681"/>
                <a:ext cx="421200" cy="301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C95CD7B-304D-44CB-9074-9A20AABB856B}"/>
                  </a:ext>
                </a:extLst>
              </p14:cNvPr>
              <p14:cNvContentPartPr/>
              <p14:nvPr/>
            </p14:nvContentPartPr>
            <p14:xfrm>
              <a:off x="11076174" y="2202265"/>
              <a:ext cx="327960" cy="1443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C95CD7B-304D-44CB-9074-9A20AABB856B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1058194" y="2184625"/>
                <a:ext cx="363561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B7816B19-BF86-4A71-B585-3E1F28FABFF0}"/>
                  </a:ext>
                </a:extLst>
              </p14:cNvPr>
              <p14:cNvContentPartPr/>
              <p14:nvPr/>
            </p14:nvContentPartPr>
            <p14:xfrm>
              <a:off x="10414854" y="2110105"/>
              <a:ext cx="202320" cy="2656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B7816B19-BF86-4A71-B585-3E1F28FABFF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0396822" y="2092105"/>
                <a:ext cx="238024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0B9D120-8D6B-44B1-A1E0-442F469AD6F2}"/>
                  </a:ext>
                </a:extLst>
              </p14:cNvPr>
              <p14:cNvContentPartPr/>
              <p14:nvPr/>
            </p14:nvContentPartPr>
            <p14:xfrm>
              <a:off x="9379494" y="2156545"/>
              <a:ext cx="178560" cy="23040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0B9D120-8D6B-44B1-A1E0-442F469AD6F2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9361854" y="2138545"/>
                <a:ext cx="2142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FE043F3-8846-4344-8D30-86A98B1736F5}"/>
                  </a:ext>
                </a:extLst>
              </p14:cNvPr>
              <p14:cNvContentPartPr/>
              <p14:nvPr/>
            </p14:nvContentPartPr>
            <p14:xfrm>
              <a:off x="7884414" y="2173825"/>
              <a:ext cx="644400" cy="2073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FE043F3-8846-4344-8D30-86A98B1736F5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866414" y="2155856"/>
                <a:ext cx="680040" cy="242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29105FCE-30FB-46D5-B324-9610C575BAFA}"/>
                  </a:ext>
                </a:extLst>
              </p14:cNvPr>
              <p14:cNvContentPartPr/>
              <p14:nvPr/>
            </p14:nvContentPartPr>
            <p14:xfrm>
              <a:off x="6964254" y="2835505"/>
              <a:ext cx="155880" cy="12168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29105FCE-30FB-46D5-B324-9610C575BAFA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946254" y="2817505"/>
                <a:ext cx="191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1A1EC4F0-1402-41AE-A137-1CF071E06A5B}"/>
                  </a:ext>
                </a:extLst>
              </p14:cNvPr>
              <p14:cNvContentPartPr/>
              <p14:nvPr/>
            </p14:nvContentPartPr>
            <p14:xfrm>
              <a:off x="7211214" y="2863945"/>
              <a:ext cx="167400" cy="9252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1A1EC4F0-1402-41AE-A137-1CF071E06A5B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7193574" y="2845945"/>
                <a:ext cx="2030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E23BC50F-6DB2-4884-A197-E252D166E755}"/>
                  </a:ext>
                </a:extLst>
              </p14:cNvPr>
              <p14:cNvContentPartPr/>
              <p14:nvPr/>
            </p14:nvContentPartPr>
            <p14:xfrm>
              <a:off x="7498854" y="2725705"/>
              <a:ext cx="127080" cy="2592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E23BC50F-6DB2-4884-A197-E252D166E755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7480854" y="2708065"/>
                <a:ext cx="1627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72B99729-B94B-491F-84CC-1AC123BFE66D}"/>
                  </a:ext>
                </a:extLst>
              </p14:cNvPr>
              <p14:cNvContentPartPr/>
              <p14:nvPr/>
            </p14:nvContentPartPr>
            <p14:xfrm>
              <a:off x="6492654" y="2691145"/>
              <a:ext cx="173160" cy="867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72B99729-B94B-491F-84CC-1AC123BFE66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6474654" y="2673505"/>
                <a:ext cx="208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0E392DC8-96E4-4ED0-B7AF-F000FBB491D3}"/>
                  </a:ext>
                </a:extLst>
              </p14:cNvPr>
              <p14:cNvContentPartPr/>
              <p14:nvPr/>
            </p14:nvContentPartPr>
            <p14:xfrm>
              <a:off x="9649854" y="2978785"/>
              <a:ext cx="133200" cy="1386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0E392DC8-96E4-4ED0-B7AF-F000FBB491D3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632214" y="2961145"/>
                <a:ext cx="1688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98B2B36-4989-4F6F-9F2F-EB2F47B152EF}"/>
                  </a:ext>
                </a:extLst>
              </p14:cNvPr>
              <p14:cNvContentPartPr/>
              <p14:nvPr/>
            </p14:nvContentPartPr>
            <p14:xfrm>
              <a:off x="9879534" y="2978425"/>
              <a:ext cx="173160" cy="1332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98B2B36-4989-4F6F-9F2F-EB2F47B152EF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861894" y="2960425"/>
                <a:ext cx="208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DCD53B21-1D53-4B1B-9736-E0E7F1DD88FF}"/>
                  </a:ext>
                </a:extLst>
              </p14:cNvPr>
              <p14:cNvContentPartPr/>
              <p14:nvPr/>
            </p14:nvContentPartPr>
            <p14:xfrm>
              <a:off x="10202094" y="2967265"/>
              <a:ext cx="195840" cy="1497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DCD53B21-1D53-4B1B-9736-E0E7F1DD88FF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0184094" y="2949265"/>
                <a:ext cx="2314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318E61A-4C75-4B94-90D9-587C5CDF3B2B}"/>
                  </a:ext>
                </a:extLst>
              </p14:cNvPr>
              <p14:cNvContentPartPr/>
              <p14:nvPr/>
            </p14:nvContentPartPr>
            <p14:xfrm>
              <a:off x="10690974" y="2944225"/>
              <a:ext cx="23760" cy="1098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318E61A-4C75-4B94-90D9-587C5CDF3B2B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0672974" y="2926585"/>
                <a:ext cx="594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BB8FB12-A7D8-44B7-8C94-75EC076A6262}"/>
                  </a:ext>
                </a:extLst>
              </p14:cNvPr>
              <p14:cNvContentPartPr/>
              <p14:nvPr/>
            </p14:nvContentPartPr>
            <p14:xfrm>
              <a:off x="10828854" y="2955745"/>
              <a:ext cx="121680" cy="16128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BB8FB12-A7D8-44B7-8C94-75EC076A6262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0810854" y="2937745"/>
                <a:ext cx="157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873CD917-681A-4CD3-AC62-99364ECA5371}"/>
                  </a:ext>
                </a:extLst>
              </p14:cNvPr>
              <p14:cNvContentPartPr/>
              <p14:nvPr/>
            </p14:nvContentPartPr>
            <p14:xfrm>
              <a:off x="10748214" y="2806345"/>
              <a:ext cx="6120" cy="61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873CD917-681A-4CD3-AC62-99364ECA5371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0730574" y="2788345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B300639B-D99E-4092-B209-E7604DF7F866}"/>
                  </a:ext>
                </a:extLst>
              </p14:cNvPr>
              <p14:cNvContentPartPr/>
              <p14:nvPr/>
            </p14:nvContentPartPr>
            <p14:xfrm>
              <a:off x="9178254" y="2955745"/>
              <a:ext cx="316800" cy="2649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B300639B-D99E-4092-B209-E7604DF7F866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9160614" y="2938105"/>
                <a:ext cx="3524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BCD243F6-CFC5-44AB-9A83-456D6D9EE369}"/>
                  </a:ext>
                </a:extLst>
              </p14:cNvPr>
              <p14:cNvContentPartPr/>
              <p14:nvPr/>
            </p14:nvContentPartPr>
            <p14:xfrm>
              <a:off x="8672094" y="2921185"/>
              <a:ext cx="368640" cy="1558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BCD243F6-CFC5-44AB-9A83-456D6D9EE369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8654437" y="2903504"/>
                <a:ext cx="404315" cy="191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A7D2B831-2A5D-4728-8CB5-782043E25609}"/>
                  </a:ext>
                </a:extLst>
              </p14:cNvPr>
              <p14:cNvContentPartPr/>
              <p14:nvPr/>
            </p14:nvContentPartPr>
            <p14:xfrm>
              <a:off x="8361774" y="2742985"/>
              <a:ext cx="190080" cy="3171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A7D2B831-2A5D-4728-8CB5-782043E2560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8343774" y="2725345"/>
                <a:ext cx="2257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EE093274-C9BC-465F-BC3B-C719B621F9EB}"/>
                  </a:ext>
                </a:extLst>
              </p14:cNvPr>
              <p14:cNvContentPartPr/>
              <p14:nvPr/>
            </p14:nvContentPartPr>
            <p14:xfrm>
              <a:off x="8108694" y="2725705"/>
              <a:ext cx="63720" cy="694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EE093274-C9BC-465F-BC3B-C719B621F9EB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8090694" y="2708065"/>
                <a:ext cx="993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B2269FA2-7B20-409A-9513-FB2CDEDF6B06}"/>
                  </a:ext>
                </a:extLst>
              </p14:cNvPr>
              <p14:cNvContentPartPr/>
              <p14:nvPr/>
            </p14:nvContentPartPr>
            <p14:xfrm>
              <a:off x="655254" y="3599785"/>
              <a:ext cx="29160" cy="867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B2269FA2-7B20-409A-9513-FB2CDEDF6B0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37614" y="3582145"/>
                <a:ext cx="64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08D5B9F2-4BEF-4A67-A3F9-8547E6AE7410}"/>
                  </a:ext>
                </a:extLst>
              </p14:cNvPr>
              <p14:cNvContentPartPr/>
              <p14:nvPr/>
            </p14:nvContentPartPr>
            <p14:xfrm>
              <a:off x="649854" y="3531025"/>
              <a:ext cx="6120" cy="176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08D5B9F2-4BEF-4A67-A3F9-8547E6AE7410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31854" y="3513025"/>
                <a:ext cx="41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FA0A5758-AF90-413D-AA40-FDFEF8F14123}"/>
                  </a:ext>
                </a:extLst>
              </p14:cNvPr>
              <p14:cNvContentPartPr/>
              <p14:nvPr/>
            </p14:nvContentPartPr>
            <p14:xfrm>
              <a:off x="350694" y="3484945"/>
              <a:ext cx="190440" cy="2538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FA0A5758-AF90-413D-AA40-FDFEF8F14123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332694" y="3466945"/>
                <a:ext cx="2260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30C3B87-BC1C-491F-ACE5-95166922C7E7}"/>
                  </a:ext>
                </a:extLst>
              </p14:cNvPr>
              <p14:cNvContentPartPr/>
              <p14:nvPr/>
            </p14:nvContentPartPr>
            <p14:xfrm>
              <a:off x="822294" y="3559105"/>
              <a:ext cx="108000" cy="1393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30C3B87-BC1C-491F-ACE5-95166922C7E7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804294" y="3541465"/>
                <a:ext cx="143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7AD754A6-77CC-4EB5-942B-10C493008CF6}"/>
                  </a:ext>
                </a:extLst>
              </p14:cNvPr>
              <p14:cNvContentPartPr/>
              <p14:nvPr/>
            </p14:nvContentPartPr>
            <p14:xfrm>
              <a:off x="1477854" y="3608425"/>
              <a:ext cx="138240" cy="10188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7AD754A6-77CC-4EB5-942B-10C493008CF6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459854" y="3590425"/>
                <a:ext cx="1738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4D4769B4-897A-4879-8F62-A60AF8B40E0C}"/>
                  </a:ext>
                </a:extLst>
              </p14:cNvPr>
              <p14:cNvContentPartPr/>
              <p14:nvPr/>
            </p14:nvContentPartPr>
            <p14:xfrm>
              <a:off x="1995534" y="3610945"/>
              <a:ext cx="86760" cy="13320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4D4769B4-897A-4879-8F62-A60AF8B40E0C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977534" y="3592945"/>
                <a:ext cx="1224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D01A9B87-4013-4F85-8D00-F4BCC74ABD11}"/>
                  </a:ext>
                </a:extLst>
              </p14:cNvPr>
              <p14:cNvContentPartPr/>
              <p14:nvPr/>
            </p14:nvContentPartPr>
            <p14:xfrm>
              <a:off x="2869254" y="3576745"/>
              <a:ext cx="150120" cy="9828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D01A9B87-4013-4F85-8D00-F4BCC74ABD11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2851614" y="3559105"/>
                <a:ext cx="1857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26BBE646-070E-4D44-B281-ECD3F411DC34}"/>
                  </a:ext>
                </a:extLst>
              </p14:cNvPr>
              <p14:cNvContentPartPr/>
              <p14:nvPr/>
            </p14:nvContentPartPr>
            <p14:xfrm>
              <a:off x="3455694" y="3479185"/>
              <a:ext cx="190440" cy="21888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26BBE646-070E-4D44-B281-ECD3F411DC34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3438054" y="3461185"/>
                <a:ext cx="2260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0EAD9261-C14C-430A-88F4-FE32A8161AD2}"/>
                  </a:ext>
                </a:extLst>
              </p14:cNvPr>
              <p14:cNvContentPartPr/>
              <p14:nvPr/>
            </p14:nvContentPartPr>
            <p14:xfrm>
              <a:off x="3139974" y="3467665"/>
              <a:ext cx="178560" cy="20736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0EAD9261-C14C-430A-88F4-FE32A8161AD2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3121974" y="3449665"/>
                <a:ext cx="2142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007D1FF0-E8FA-4B34-B309-244F9C719257}"/>
                  </a:ext>
                </a:extLst>
              </p14:cNvPr>
              <p14:cNvContentPartPr/>
              <p14:nvPr/>
            </p14:nvContentPartPr>
            <p14:xfrm>
              <a:off x="2449494" y="3427345"/>
              <a:ext cx="300240" cy="2592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007D1FF0-E8FA-4B34-B309-244F9C719257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2431494" y="3409705"/>
                <a:ext cx="3358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5C380FA6-3DF9-4044-9C16-C70391F93069}"/>
                  </a:ext>
                </a:extLst>
              </p14:cNvPr>
              <p14:cNvContentPartPr/>
              <p14:nvPr/>
            </p14:nvContentPartPr>
            <p14:xfrm>
              <a:off x="1725174" y="3525265"/>
              <a:ext cx="167040" cy="18432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5C380FA6-3DF9-4044-9C16-C70391F93069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707174" y="3507265"/>
                <a:ext cx="2026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DF754FB9-59B9-4A5F-9744-87131F4550E4}"/>
                  </a:ext>
                </a:extLst>
              </p14:cNvPr>
              <p14:cNvContentPartPr/>
              <p14:nvPr/>
            </p14:nvContentPartPr>
            <p14:xfrm>
              <a:off x="1069614" y="3525265"/>
              <a:ext cx="276120" cy="1965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DF754FB9-59B9-4A5F-9744-87131F4550E4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051637" y="3507265"/>
                <a:ext cx="311714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999E829E-AA51-4E85-BBEA-0365793FCF46}"/>
                  </a:ext>
                </a:extLst>
              </p14:cNvPr>
              <p14:cNvContentPartPr/>
              <p14:nvPr/>
            </p14:nvContentPartPr>
            <p14:xfrm>
              <a:off x="4542894" y="3484585"/>
              <a:ext cx="184680" cy="14436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999E829E-AA51-4E85-BBEA-0365793FCF46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4524894" y="3466945"/>
                <a:ext cx="2203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165BAB54-D7DD-43CD-BF9A-4DDED79F5D4B}"/>
                  </a:ext>
                </a:extLst>
              </p14:cNvPr>
              <p14:cNvContentPartPr/>
              <p14:nvPr/>
            </p14:nvContentPartPr>
            <p14:xfrm>
              <a:off x="5618574" y="3340945"/>
              <a:ext cx="161640" cy="2934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165BAB54-D7DD-43CD-BF9A-4DDED79F5D4B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5600574" y="3323305"/>
                <a:ext cx="1972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327FF75B-15F1-4E71-81B8-87C0F3C7AD3F}"/>
                  </a:ext>
                </a:extLst>
              </p14:cNvPr>
              <p14:cNvContentPartPr/>
              <p14:nvPr/>
            </p14:nvContentPartPr>
            <p14:xfrm>
              <a:off x="4858974" y="3421585"/>
              <a:ext cx="558360" cy="2134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327FF75B-15F1-4E71-81B8-87C0F3C7AD3F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4840986" y="3403915"/>
                <a:ext cx="593977" cy="249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A9F31022-70D6-48F3-8910-BA99652515F1}"/>
                  </a:ext>
                </a:extLst>
              </p14:cNvPr>
              <p14:cNvContentPartPr/>
              <p14:nvPr/>
            </p14:nvContentPartPr>
            <p14:xfrm>
              <a:off x="4186494" y="3438145"/>
              <a:ext cx="224280" cy="2656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A9F31022-70D6-48F3-8910-BA99652515F1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4168854" y="3420505"/>
                <a:ext cx="259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A2965D44-FF24-45FC-AFF2-63F5D08C7219}"/>
                  </a:ext>
                </a:extLst>
              </p14:cNvPr>
              <p14:cNvContentPartPr/>
              <p14:nvPr/>
            </p14:nvContentPartPr>
            <p14:xfrm>
              <a:off x="6723054" y="3507265"/>
              <a:ext cx="207000" cy="13968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A2965D44-FF24-45FC-AFF2-63F5D08C7219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6705414" y="3489265"/>
                <a:ext cx="2426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E90A1F44-9514-4726-B309-2C99E6F12FF4}"/>
                  </a:ext>
                </a:extLst>
              </p14:cNvPr>
              <p14:cNvContentPartPr/>
              <p14:nvPr/>
            </p14:nvContentPartPr>
            <p14:xfrm>
              <a:off x="7176654" y="3507985"/>
              <a:ext cx="127080" cy="13932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E90A1F44-9514-4726-B309-2C99E6F12FF4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7159014" y="3489985"/>
                <a:ext cx="1627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B675CF74-9C48-4A20-B0A6-67CA6357284A}"/>
                  </a:ext>
                </a:extLst>
              </p14:cNvPr>
              <p14:cNvContentPartPr/>
              <p14:nvPr/>
            </p14:nvContentPartPr>
            <p14:xfrm>
              <a:off x="7430094" y="3427345"/>
              <a:ext cx="57960" cy="23616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B675CF74-9C48-4A20-B0A6-67CA6357284A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7412094" y="3409705"/>
                <a:ext cx="936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825B3EE6-D2CA-4216-B3D5-51014039F0A9}"/>
                  </a:ext>
                </a:extLst>
              </p14:cNvPr>
              <p14:cNvContentPartPr/>
              <p14:nvPr/>
            </p14:nvContentPartPr>
            <p14:xfrm>
              <a:off x="7631334" y="3559465"/>
              <a:ext cx="178560" cy="1101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825B3EE6-D2CA-4216-B3D5-51014039F0A9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7613334" y="3541465"/>
                <a:ext cx="2142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7AFC3C99-E936-4A4E-BDCF-AA26DB5D8008}"/>
                  </a:ext>
                </a:extLst>
              </p14:cNvPr>
              <p14:cNvContentPartPr/>
              <p14:nvPr/>
            </p14:nvContentPartPr>
            <p14:xfrm>
              <a:off x="7935174" y="3478825"/>
              <a:ext cx="179280" cy="18468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7AFC3C99-E936-4A4E-BDCF-AA26DB5D8008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7917534" y="3461185"/>
                <a:ext cx="2149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41E85CBA-AE76-4021-A9EE-5D4782123C5D}"/>
                  </a:ext>
                </a:extLst>
              </p14:cNvPr>
              <p14:cNvContentPartPr/>
              <p14:nvPr/>
            </p14:nvContentPartPr>
            <p14:xfrm>
              <a:off x="8200854" y="3467665"/>
              <a:ext cx="127080" cy="19656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41E85CBA-AE76-4021-A9EE-5D4782123C5D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183214" y="3449665"/>
                <a:ext cx="1627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9F9BCF78-1104-4E4D-86FA-BB21991B61BA}"/>
                  </a:ext>
                </a:extLst>
              </p14:cNvPr>
              <p14:cNvContentPartPr/>
              <p14:nvPr/>
            </p14:nvContentPartPr>
            <p14:xfrm>
              <a:off x="8752734" y="3611305"/>
              <a:ext cx="360" cy="3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9F9BCF78-1104-4E4D-86FA-BB21991B61B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735094" y="35936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0813C9F9-1628-4AA1-AA8C-CB8C68352AD6}"/>
                  </a:ext>
                </a:extLst>
              </p14:cNvPr>
              <p14:cNvContentPartPr/>
              <p14:nvPr/>
            </p14:nvContentPartPr>
            <p14:xfrm>
              <a:off x="8534214" y="3352465"/>
              <a:ext cx="109800" cy="637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0813C9F9-1628-4AA1-AA8C-CB8C68352AD6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516214" y="3334825"/>
                <a:ext cx="1454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B777C99D-9F9C-4950-9670-DD3316759692}"/>
                  </a:ext>
                </a:extLst>
              </p14:cNvPr>
              <p14:cNvContentPartPr/>
              <p14:nvPr/>
            </p14:nvContentPartPr>
            <p14:xfrm>
              <a:off x="6130494" y="3392785"/>
              <a:ext cx="500400" cy="23652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B777C99D-9F9C-4950-9670-DD3316759692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112507" y="3375118"/>
                <a:ext cx="536014" cy="2722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94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1DB17D-A274-4929-A201-382962CD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972" y="382312"/>
            <a:ext cx="4473469" cy="194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91328" y="2284460"/>
            <a:ext cx="88093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Methods of Proof:</a:t>
            </a:r>
          </a:p>
          <a:p>
            <a:pPr algn="ctr"/>
            <a:r>
              <a:rPr lang="en-US" sz="8800" dirty="0">
                <a:latin typeface="Bradley Hand ITC" panose="03070402050302030203" pitchFamily="66" charset="0"/>
              </a:rPr>
              <a:t>Direct Proof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ea09d505-438d-4d09-9c5a-b849def5284c" xsi:nil="true"/>
    <Student_Groups xmlns="ea09d505-438d-4d09-9c5a-b849def5284c">
      <UserInfo>
        <DisplayName/>
        <AccountId xsi:nil="true"/>
        <AccountType/>
      </UserInfo>
    </Student_Groups>
    <AppVersion xmlns="ea09d505-438d-4d09-9c5a-b849def5284c" xsi:nil="true"/>
    <LMS_Mappings xmlns="ea09d505-438d-4d09-9c5a-b849def5284c" xsi:nil="true"/>
    <Owner xmlns="ea09d505-438d-4d09-9c5a-b849def5284c">
      <UserInfo>
        <DisplayName/>
        <AccountId xsi:nil="true"/>
        <AccountType/>
      </UserInfo>
    </Owner>
    <Students xmlns="ea09d505-438d-4d09-9c5a-b849def5284c">
      <UserInfo>
        <DisplayName/>
        <AccountId xsi:nil="true"/>
        <AccountType/>
      </UserInfo>
    </Students>
    <Math_Settings xmlns="ea09d505-438d-4d09-9c5a-b849def5284c" xsi:nil="true"/>
    <DefaultSectionNames xmlns="ea09d505-438d-4d09-9c5a-b849def5284c" xsi:nil="true"/>
    <FolderType xmlns="ea09d505-438d-4d09-9c5a-b849def5284c" xsi:nil="true"/>
    <Templates xmlns="ea09d505-438d-4d09-9c5a-b849def5284c" xsi:nil="true"/>
    <Has_Teacher_Only_SectionGroup xmlns="ea09d505-438d-4d09-9c5a-b849def5284c" xsi:nil="true"/>
    <Members xmlns="ea09d505-438d-4d09-9c5a-b849def5284c">
      <UserInfo>
        <DisplayName/>
        <AccountId xsi:nil="true"/>
        <AccountType/>
      </UserInfo>
    </Members>
    <Is_Collaboration_Space_Locked xmlns="ea09d505-438d-4d09-9c5a-b849def5284c" xsi:nil="true"/>
    <Invited_Teachers xmlns="ea09d505-438d-4d09-9c5a-b849def5284c" xsi:nil="true"/>
    <Invited_Students xmlns="ea09d505-438d-4d09-9c5a-b849def5284c" xsi:nil="true"/>
    <IsNotebookLocked xmlns="ea09d505-438d-4d09-9c5a-b849def5284c" xsi:nil="true"/>
    <Teachers xmlns="ea09d505-438d-4d09-9c5a-b849def5284c">
      <UserInfo>
        <DisplayName/>
        <AccountId xsi:nil="true"/>
        <AccountType/>
      </UserInfo>
    </Teachers>
    <Leaders xmlns="ea09d505-438d-4d09-9c5a-b849def5284c">
      <UserInfo>
        <DisplayName/>
        <AccountId xsi:nil="true"/>
        <AccountType/>
      </UserInfo>
    </Leaders>
    <Member_Groups xmlns="ea09d505-438d-4d09-9c5a-b849def5284c">
      <UserInfo>
        <DisplayName/>
        <AccountId xsi:nil="true"/>
        <AccountType/>
      </UserInfo>
    </Member_Groups>
    <Has_Leaders_Only_SectionGroup xmlns="ea09d505-438d-4d09-9c5a-b849def5284c" xsi:nil="true"/>
    <Invited_Members xmlns="ea09d505-438d-4d09-9c5a-b849def5284c" xsi:nil="true"/>
    <TeamsChannelId xmlns="ea09d505-438d-4d09-9c5a-b849def5284c" xsi:nil="true"/>
    <Invited_Leaders xmlns="ea09d505-438d-4d09-9c5a-b849def5284c" xsi:nil="true"/>
    <CultureName xmlns="ea09d505-438d-4d09-9c5a-b849def5284c" xsi:nil="true"/>
    <Distribution_Groups xmlns="ea09d505-438d-4d09-9c5a-b849def5284c" xsi:nil="true"/>
    <Self_Registration_Enabled xmlns="ea09d505-438d-4d09-9c5a-b849def5284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47942ECF34554784555DD2E74409C9" ma:contentTypeVersion="39" ma:contentTypeDescription="Create a new document." ma:contentTypeScope="" ma:versionID="d834431926e4d07b5cdb4633e04e5096">
  <xsd:schema xmlns:xsd="http://www.w3.org/2001/XMLSchema" xmlns:xs="http://www.w3.org/2001/XMLSchema" xmlns:p="http://schemas.microsoft.com/office/2006/metadata/properties" xmlns:ns3="ea09d505-438d-4d09-9c5a-b849def5284c" xmlns:ns4="4d6a2e08-aa6c-40f1-a7b6-2a604f7a7244" targetNamespace="http://schemas.microsoft.com/office/2006/metadata/properties" ma:root="true" ma:fieldsID="72206411a4dc5fadaf67f9c1df9633ae" ns3:_="" ns4:_="">
    <xsd:import namespace="ea09d505-438d-4d09-9c5a-b849def5284c"/>
    <xsd:import namespace="4d6a2e08-aa6c-40f1-a7b6-2a604f7a72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EventHashCode" minOccurs="0"/>
                <xsd:element ref="ns3:MediaServiceGenerationTime" minOccurs="0"/>
                <xsd:element ref="ns3:Math_Settings" minOccurs="0"/>
                <xsd:element ref="ns3:Leaders" minOccurs="0"/>
                <xsd:element ref="ns3:Members" minOccurs="0"/>
                <xsd:element ref="ns3:Member_Groups" minOccurs="0"/>
                <xsd:element ref="ns3:Distribution_Groups" minOccurs="0"/>
                <xsd:element ref="ns3:LMS_Mapping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9d505-438d-4d09-9c5a-b849def528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6" nillable="true" ma:displayName="Notebook Type" ma:internalName="NotebookType">
      <xsd:simpleType>
        <xsd:restriction base="dms:Text"/>
      </xsd:simpleType>
    </xsd:element>
    <xsd:element name="FolderType" ma:index="17" nillable="true" ma:displayName="Folder Type" ma:internalName="FolderType">
      <xsd:simpleType>
        <xsd:restriction base="dms:Text"/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msChannelId" ma:index="20" nillable="true" ma:displayName="Teams Channel Id" ma:internalName="TeamsChannelId">
      <xsd:simpleType>
        <xsd:restriction base="dms:Text"/>
      </xsd:simpleType>
    </xsd:element>
    <xsd:element name="Owner" ma:index="21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ath_Settings" ma:index="35" nillable="true" ma:displayName="Math Settings" ma:internalName="Math_Settings">
      <xsd:simpleType>
        <xsd:restriction base="dms:Text"/>
      </xsd:simpleType>
    </xsd:element>
    <xsd:element name="Leaders" ma:index="36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7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8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41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42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43" nillable="true" ma:displayName="Has Leaders Only SectionGroup" ma:internalName="Has_Leaders_Only_SectionGroup">
      <xsd:simpleType>
        <xsd:restriction base="dms:Boolean"/>
      </xsd:simpleType>
    </xsd:element>
    <xsd:element name="MediaServiceAutoKeyPoints" ma:index="4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4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a2e08-aa6c-40f1-a7b6-2a604f7a7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5E7E97-A90B-4B94-84BF-DF9B09462480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4d6a2e08-aa6c-40f1-a7b6-2a604f7a7244"/>
    <ds:schemaRef ds:uri="http://schemas.openxmlformats.org/package/2006/metadata/core-properties"/>
    <ds:schemaRef ds:uri="ea09d505-438d-4d09-9c5a-b849def5284c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1738884-2907-4E13-9975-438178854C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7E5CAA-9D2B-4C67-BC2D-861D60EC7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09d505-438d-4d09-9c5a-b849def5284c"/>
    <ds:schemaRef ds:uri="4d6a2e08-aa6c-40f1-a7b6-2a604f7a72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1731</TotalTime>
  <Words>18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24</cp:revision>
  <dcterms:created xsi:type="dcterms:W3CDTF">2018-03-08T00:38:37Z</dcterms:created>
  <dcterms:modified xsi:type="dcterms:W3CDTF">2020-03-01T22:13:01Z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0x0101009E47942ECF34554784555DD2E74409C9</vt:lpwstr>
  </property>
</Properties>
</file>