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7" r:id="rId2"/>
    <p:sldId id="267" r:id="rId3"/>
    <p:sldId id="268" r:id="rId4"/>
    <p:sldId id="26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49A71-7E13-4975-B156-A07E367F1B2F}" v="11" dt="2020-02-26T19:31:39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32" d="100"/>
          <a:sy n="32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DDCC496-B149-4974-A16F-4BB9B0CFCA59}"/>
    <pc:docChg chg="addSld delSld modSld">
      <pc:chgData name="Kimberly Brehm" userId="8c2b6ab9-3f19-41de-a892-34e3c36865ec" providerId="ADAL" clId="{BDDCC496-B149-4974-A16F-4BB9B0CFCA59}" dt="2020-02-26T19:31:39.795" v="89"/>
      <pc:docMkLst>
        <pc:docMk/>
      </pc:docMkLst>
      <pc:sldChg chg="del">
        <pc:chgData name="Kimberly Brehm" userId="8c2b6ab9-3f19-41de-a892-34e3c36865ec" providerId="ADAL" clId="{BDDCC496-B149-4974-A16F-4BB9B0CFCA59}" dt="2020-02-26T19:04:19.274" v="1" actId="47"/>
        <pc:sldMkLst>
          <pc:docMk/>
          <pc:sldMk cId="3157256041" sldId="260"/>
        </pc:sldMkLst>
      </pc:sldChg>
      <pc:sldChg chg="addSp delSp modSp add">
        <pc:chgData name="Kimberly Brehm" userId="8c2b6ab9-3f19-41de-a892-34e3c36865ec" providerId="ADAL" clId="{BDDCC496-B149-4974-A16F-4BB9B0CFCA59}" dt="2020-02-26T19:31:39.795" v="89"/>
        <pc:sldMkLst>
          <pc:docMk/>
          <pc:sldMk cId="3505249617" sldId="264"/>
        </pc:sldMkLst>
        <pc:spChg chg="mod">
          <ac:chgData name="Kimberly Brehm" userId="8c2b6ab9-3f19-41de-a892-34e3c36865ec" providerId="ADAL" clId="{BDDCC496-B149-4974-A16F-4BB9B0CFCA59}" dt="2020-02-26T19:05:11.870" v="80" actId="20577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BDDCC496-B149-4974-A16F-4BB9B0CFCA59}" dt="2020-02-26T19:31:20.534" v="88"/>
          <ac:picMkLst>
            <pc:docMk/>
            <pc:sldMk cId="3505249617" sldId="264"/>
            <ac:picMk id="4" creationId="{8B0A9E84-3D53-49A9-97F5-236B694E1A9D}"/>
          </ac:picMkLst>
        </pc:picChg>
        <pc:picChg chg="add del mod">
          <ac:chgData name="Kimberly Brehm" userId="8c2b6ab9-3f19-41de-a892-34e3c36865ec" providerId="ADAL" clId="{BDDCC496-B149-4974-A16F-4BB9B0CFCA59}" dt="2020-02-26T19:31:39.795" v="89"/>
          <ac:picMkLst>
            <pc:docMk/>
            <pc:sldMk cId="3505249617" sldId="264"/>
            <ac:picMk id="5" creationId="{62D11AAD-6DB5-4D91-A350-DE064E7B871C}"/>
          </ac:picMkLst>
        </pc:picChg>
        <pc:picChg chg="add mod">
          <ac:chgData name="Kimberly Brehm" userId="8c2b6ab9-3f19-41de-a892-34e3c36865ec" providerId="ADAL" clId="{BDDCC496-B149-4974-A16F-4BB9B0CFCA59}" dt="2020-02-26T19:31:39.795" v="89"/>
          <ac:picMkLst>
            <pc:docMk/>
            <pc:sldMk cId="3505249617" sldId="264"/>
            <ac:picMk id="6" creationId="{2A51A081-C693-43C3-AEFB-E0AD1CD4A791}"/>
          </ac:picMkLst>
        </pc:picChg>
      </pc:sldChg>
      <pc:sldChg chg="del">
        <pc:chgData name="Kimberly Brehm" userId="8c2b6ab9-3f19-41de-a892-34e3c36865ec" providerId="ADAL" clId="{BDDCC496-B149-4974-A16F-4BB9B0CFCA59}" dt="2020-02-26T19:04:37.796" v="34" actId="47"/>
        <pc:sldMkLst>
          <pc:docMk/>
          <pc:sldMk cId="189272211" sldId="266"/>
        </pc:sldMkLst>
      </pc:sldChg>
      <pc:sldChg chg="addSp delSp modSp">
        <pc:chgData name="Kimberly Brehm" userId="8c2b6ab9-3f19-41de-a892-34e3c36865ec" providerId="ADAL" clId="{BDDCC496-B149-4974-A16F-4BB9B0CFCA59}" dt="2020-02-26T19:26:03.086" v="85"/>
        <pc:sldMkLst>
          <pc:docMk/>
          <pc:sldMk cId="3166664515" sldId="268"/>
        </pc:sldMkLst>
        <pc:picChg chg="del">
          <ac:chgData name="Kimberly Brehm" userId="8c2b6ab9-3f19-41de-a892-34e3c36865ec" providerId="ADAL" clId="{BDDCC496-B149-4974-A16F-4BB9B0CFCA59}" dt="2020-02-26T19:14:41.155" v="83"/>
          <ac:picMkLst>
            <pc:docMk/>
            <pc:sldMk cId="3166664515" sldId="268"/>
            <ac:picMk id="3" creationId="{9BD9B940-E9E3-489C-9860-C68E6BDA1993}"/>
          </ac:picMkLst>
        </pc:picChg>
        <pc:picChg chg="add del mod">
          <ac:chgData name="Kimberly Brehm" userId="8c2b6ab9-3f19-41de-a892-34e3c36865ec" providerId="ADAL" clId="{BDDCC496-B149-4974-A16F-4BB9B0CFCA59}" dt="2020-02-26T19:20:26.369" v="84"/>
          <ac:picMkLst>
            <pc:docMk/>
            <pc:sldMk cId="3166664515" sldId="268"/>
            <ac:picMk id="6" creationId="{3EDEE142-F104-45EE-80B4-2C21C0A9AA93}"/>
          </ac:picMkLst>
        </pc:picChg>
        <pc:picChg chg="add del mod">
          <ac:chgData name="Kimberly Brehm" userId="8c2b6ab9-3f19-41de-a892-34e3c36865ec" providerId="ADAL" clId="{BDDCC496-B149-4974-A16F-4BB9B0CFCA59}" dt="2020-02-26T19:26:03.086" v="85"/>
          <ac:picMkLst>
            <pc:docMk/>
            <pc:sldMk cId="3166664515" sldId="268"/>
            <ac:picMk id="9" creationId="{3A30941F-E326-463B-AF4D-6864C7157593}"/>
          </ac:picMkLst>
        </pc:picChg>
        <pc:picChg chg="add mod">
          <ac:chgData name="Kimberly Brehm" userId="8c2b6ab9-3f19-41de-a892-34e3c36865ec" providerId="ADAL" clId="{BDDCC496-B149-4974-A16F-4BB9B0CFCA59}" dt="2020-02-26T19:26:03.086" v="85"/>
          <ac:picMkLst>
            <pc:docMk/>
            <pc:sldMk cId="3166664515" sldId="268"/>
            <ac:picMk id="12" creationId="{78627768-FD14-498D-A2F5-9D2529F40789}"/>
          </ac:picMkLst>
        </pc:picChg>
        <pc:inkChg chg="del">
          <ac:chgData name="Kimberly Brehm" userId="8c2b6ab9-3f19-41de-a892-34e3c36865ec" providerId="ADAL" clId="{BDDCC496-B149-4974-A16F-4BB9B0CFCA59}" dt="2020-02-26T19:14:41.155" v="83"/>
          <ac:inkMkLst>
            <pc:docMk/>
            <pc:sldMk cId="3166664515" sldId="268"/>
            <ac:inkMk id="2" creationId="{1BA73B5D-94AF-48D9-9943-23A1C5C097C3}"/>
          </ac:inkMkLst>
        </pc:inkChg>
        <pc:inkChg chg="add del">
          <ac:chgData name="Kimberly Brehm" userId="8c2b6ab9-3f19-41de-a892-34e3c36865ec" providerId="ADAL" clId="{BDDCC496-B149-4974-A16F-4BB9B0CFCA59}" dt="2020-02-26T19:20:26.369" v="84"/>
          <ac:inkMkLst>
            <pc:docMk/>
            <pc:sldMk cId="3166664515" sldId="268"/>
            <ac:inkMk id="5" creationId="{6AFB8EF8-354B-49EF-BB6E-E4CBBA7E9A68}"/>
          </ac:inkMkLst>
        </pc:inkChg>
        <pc:inkChg chg="add del">
          <ac:chgData name="Kimberly Brehm" userId="8c2b6ab9-3f19-41de-a892-34e3c36865ec" providerId="ADAL" clId="{BDDCC496-B149-4974-A16F-4BB9B0CFCA59}" dt="2020-02-26T19:26:03.086" v="85"/>
          <ac:inkMkLst>
            <pc:docMk/>
            <pc:sldMk cId="3166664515" sldId="268"/>
            <ac:inkMk id="7" creationId="{428938DA-4927-4E2F-ABB9-D0FA18F62889}"/>
          </ac:inkMkLst>
        </pc:inkChg>
        <pc:inkChg chg="add">
          <ac:chgData name="Kimberly Brehm" userId="8c2b6ab9-3f19-41de-a892-34e3c36865ec" providerId="ADAL" clId="{BDDCC496-B149-4974-A16F-4BB9B0CFCA59}" dt="2020-02-26T19:26:03.086" v="85"/>
          <ac:inkMkLst>
            <pc:docMk/>
            <pc:sldMk cId="3166664515" sldId="268"/>
            <ac:inkMk id="10" creationId="{4636A598-CA55-4FD8-9DF1-C9A1B329E398}"/>
          </ac:inkMkLst>
        </pc:inkChg>
      </pc:sldChg>
      <pc:sldChg chg="addSp delSp modSp">
        <pc:chgData name="Kimberly Brehm" userId="8c2b6ab9-3f19-41de-a892-34e3c36865ec" providerId="ADAL" clId="{BDDCC496-B149-4974-A16F-4BB9B0CFCA59}" dt="2020-02-26T19:30:34.634" v="87"/>
        <pc:sldMkLst>
          <pc:docMk/>
          <pc:sldMk cId="4180037056" sldId="269"/>
        </pc:sldMkLst>
        <pc:picChg chg="del">
          <ac:chgData name="Kimberly Brehm" userId="8c2b6ab9-3f19-41de-a892-34e3c36865ec" providerId="ADAL" clId="{BDDCC496-B149-4974-A16F-4BB9B0CFCA59}" dt="2020-02-26T19:27:02.846" v="86"/>
          <ac:picMkLst>
            <pc:docMk/>
            <pc:sldMk cId="4180037056" sldId="269"/>
            <ac:picMk id="3" creationId="{1A26ABB5-50C6-476E-9E84-3A61A489BACF}"/>
          </ac:picMkLst>
        </pc:picChg>
        <pc:picChg chg="add del mod">
          <ac:chgData name="Kimberly Brehm" userId="8c2b6ab9-3f19-41de-a892-34e3c36865ec" providerId="ADAL" clId="{BDDCC496-B149-4974-A16F-4BB9B0CFCA59}" dt="2020-02-26T19:30:34.634" v="87"/>
          <ac:picMkLst>
            <pc:docMk/>
            <pc:sldMk cId="4180037056" sldId="269"/>
            <ac:picMk id="4" creationId="{82240440-6697-4981-9EB0-CB5D7CA845E7}"/>
          </ac:picMkLst>
        </pc:picChg>
        <pc:picChg chg="add mod">
          <ac:chgData name="Kimberly Brehm" userId="8c2b6ab9-3f19-41de-a892-34e3c36865ec" providerId="ADAL" clId="{BDDCC496-B149-4974-A16F-4BB9B0CFCA59}" dt="2020-02-26T19:30:34.634" v="87"/>
          <ac:picMkLst>
            <pc:docMk/>
            <pc:sldMk cId="4180037056" sldId="269"/>
            <ac:picMk id="6" creationId="{2A3FE7CF-CD92-4EF2-9975-CFC74ACCA418}"/>
          </ac:picMkLst>
        </pc:picChg>
        <pc:inkChg chg="del">
          <ac:chgData name="Kimberly Brehm" userId="8c2b6ab9-3f19-41de-a892-34e3c36865ec" providerId="ADAL" clId="{BDDCC496-B149-4974-A16F-4BB9B0CFCA59}" dt="2020-02-26T19:27:02.846" v="86"/>
          <ac:inkMkLst>
            <pc:docMk/>
            <pc:sldMk cId="4180037056" sldId="269"/>
            <ac:inkMk id="2" creationId="{C88EE6C6-5A06-439F-A2C3-7514395D26B6}"/>
          </ac:inkMkLst>
        </pc:inkChg>
        <pc:inkChg chg="add">
          <ac:chgData name="Kimberly Brehm" userId="8c2b6ab9-3f19-41de-a892-34e3c36865ec" providerId="ADAL" clId="{BDDCC496-B149-4974-A16F-4BB9B0CFCA59}" dt="2020-02-26T19:30:34.634" v="87"/>
          <ac:inkMkLst>
            <pc:docMk/>
            <pc:sldMk cId="4180037056" sldId="269"/>
            <ac:inkMk id="5" creationId="{84EA69FD-EBC2-489F-9E8E-423600824F82}"/>
          </ac:inkMkLst>
        </pc:inkChg>
      </pc:sldChg>
      <pc:sldChg chg="addSp delSp modSp add">
        <pc:chgData name="Kimberly Brehm" userId="8c2b6ab9-3f19-41de-a892-34e3c36865ec" providerId="ADAL" clId="{BDDCC496-B149-4974-A16F-4BB9B0CFCA59}" dt="2020-02-26T19:06:59.030" v="82"/>
        <pc:sldMkLst>
          <pc:docMk/>
          <pc:sldMk cId="4186269951" sldId="277"/>
        </pc:sldMkLst>
        <pc:spChg chg="mod">
          <ac:chgData name="Kimberly Brehm" userId="8c2b6ab9-3f19-41de-a892-34e3c36865ec" providerId="ADAL" clId="{BDDCC496-B149-4974-A16F-4BB9B0CFCA59}" dt="2020-02-26T19:04:31.160" v="33" actId="20577"/>
          <ac:spMkLst>
            <pc:docMk/>
            <pc:sldMk cId="4186269951" sldId="277"/>
            <ac:spMk id="105" creationId="{D1DE2816-61E5-4F24-94C5-ADC024D6C6C2}"/>
          </ac:spMkLst>
        </pc:spChg>
        <pc:spChg chg="mod">
          <ac:chgData name="Kimberly Brehm" userId="8c2b6ab9-3f19-41de-a892-34e3c36865ec" providerId="ADAL" clId="{BDDCC496-B149-4974-A16F-4BB9B0CFCA59}" dt="2020-02-26T19:04:22.219" v="3" actId="20577"/>
          <ac:spMkLst>
            <pc:docMk/>
            <pc:sldMk cId="4186269951" sldId="277"/>
            <ac:spMk id="113" creationId="{EB37F254-1F37-4D6F-B88B-E4B0ADE1D2AD}"/>
          </ac:spMkLst>
        </pc:spChg>
        <pc:picChg chg="del">
          <ac:chgData name="Kimberly Brehm" userId="8c2b6ab9-3f19-41de-a892-34e3c36865ec" providerId="ADAL" clId="{BDDCC496-B149-4974-A16F-4BB9B0CFCA59}" dt="2020-02-26T19:06:48.746" v="81"/>
          <ac:picMkLst>
            <pc:docMk/>
            <pc:sldMk cId="4186269951" sldId="277"/>
            <ac:picMk id="2" creationId="{FAF87B45-9060-4783-9829-82552D295E19}"/>
          </ac:picMkLst>
        </pc:picChg>
        <pc:picChg chg="add del mod">
          <ac:chgData name="Kimberly Brehm" userId="8c2b6ab9-3f19-41de-a892-34e3c36865ec" providerId="ADAL" clId="{BDDCC496-B149-4974-A16F-4BB9B0CFCA59}" dt="2020-02-26T19:06:59.030" v="82"/>
          <ac:picMkLst>
            <pc:docMk/>
            <pc:sldMk cId="4186269951" sldId="277"/>
            <ac:picMk id="3" creationId="{D733E41E-812C-46EA-9453-ACC38CEEE9C2}"/>
          </ac:picMkLst>
        </pc:picChg>
        <pc:picChg chg="add mod">
          <ac:chgData name="Kimberly Brehm" userId="8c2b6ab9-3f19-41de-a892-34e3c36865ec" providerId="ADAL" clId="{BDDCC496-B149-4974-A16F-4BB9B0CFCA59}" dt="2020-02-26T19:06:59.030" v="82"/>
          <ac:picMkLst>
            <pc:docMk/>
            <pc:sldMk cId="4186269951" sldId="277"/>
            <ac:picMk id="4" creationId="{BC402B13-6C80-4911-9328-C5C3DD96E2B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29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 66 7400 0 0,'-7'1'94'0'0,"5"-1"-61"0"0,0 0-1 0 0,0 0 1 0 0,-1 0 0 0 0,1 0 0 0 0,0 0-1 0 0,0-1 1 0 0,0 1 0 0 0,0-1-1 0 0,-1 1 1 0 0,0-1-33 0 0,-3-2 51 0 0,-20-10-59 0 0,18 8 64 0 0,3 3 47 0 0,0-1 53 0 0,-2 0 57 0 0,-2 0 60 0 0,-15-8 600 0 0,13 8 30 0 0,7 3-732 0 0,0-1 0 0 0,0 1 0 0 0,-1-1 0 0 0,1 0 1 0 0,0-1-1 0 0,0 1 0 0 0,0-1 0 0 0,0 0 0 0 0,-1-1-171 0 0,2 2 133 0 0,0 0-1 0 0,0 0 1 0 0,0 1 0 0 0,0-1-1 0 0,0 1 1 0 0,0-1 0 0 0,0 1-1 0 0,0 0 1 0 0,-3 1-133 0 0,-9 0 466 0 0,6-1-221 0 0,2 0-41 0 0,-39 0 835 0 0,41 3-772 0 0,-2 3-138 0 0,-17 8 246 0 0,10-7-204 0 0,14-7-169 0 0,-5 2 37 0 0,4-2-34 0 0,1 1 1 0 0,-1-1 0 0 0,0 0 0 0 0,1 0 0 0 0,-1 1 0 0 0,0-1 0 0 0,1 1 0 0 0,-1-1 0 0 0,1 0 0 0 0,-1 1 0 0 0,1-1 0 0 0,-1 1 0 0 0,1-1 0 0 0,-1 1 0 0 0,1 0 0 0 0,0-1 0 0 0,-1 1 0 0 0,1-1 0 0 0,0 1 0 0 0,-1 0 0 0 0,1-1 0 0 0,0 1-6 0 0,-3 4 19 0 0,-8 9 37 0 0,9-13-47 0 0,0 1-1 0 0,1 0 1 0 0,-1 0-1 0 0,1 0 1 0 0,-1 0 0 0 0,1 0-1 0 0,0 0 1 0 0,-1 0 0 0 0,1 2-9 0 0,-5 23 83 0 0,-4-6 5 0 0,4 8 0 0 0,2-12-43 0 0,2-11-25 0 0,0 1 1 0 0,0 0 0 0 0,1-1-1 0 0,0 1 1 0 0,0 0-1 0 0,1 0-20 0 0,0-1 22 0 0,-1 1-1 0 0,0-1 1 0 0,0 1-1 0 0,0-1 1 0 0,-2 5-22 0 0,-3 13 52 0 0,2 13 22 0 0,4 28 101 0 0,1-26-56 0 0,-1-32-95 0 0,1-1-1 0 0,0 1 0 0 0,0 0 1 0 0,1 0-1 0 0,0-1 0 0 0,0 1-23 0 0,2 10 44 0 0,2 15 44 0 0,4 0 0 0 0,-6-15-38 0 0,-2-9-27 0 0,0 0 1 0 0,0-1 0 0 0,0 1 0 0 0,1-1-1 0 0,1 1-23 0 0,8 25 92 0 0,-10-26-59 0 0,1 0 0 0 0,-1 0-1 0 0,1 0 1 0 0,4 6-33 0 0,-5-10 2 0 0,0-1 0 0 0,0 1 1 0 0,0-1-1 0 0,0 1 0 0 0,0-1 0 0 0,0 0 0 0 0,1 0 0 0 0,2 1-2 0 0,31 23 4 0 0,-11-4 46 0 0,-24-20-46 0 0,1-1 0 0 0,0 1 0 0 0,-1-1 0 0 0,1 0 0 0 0,0 0 0 0 0,0 1 0 0 0,0-1 0 0 0,0 0 1 0 0,0-1-1 0 0,0 1 0 0 0,0 0 0 0 0,0-1 0 0 0,0 1 0 0 0,1-1 0 0 0,-1 0-4 0 0,22 1 89 0 0,-15-1-45 0 0,5-2 141 0 0,-12 1-162 0 0,-1 0 1 0 0,1 1-1 0 0,-1-1 0 0 0,1 0 1 0 0,-1 0-1 0 0,1 0 0 0 0,-1 0 0 0 0,0 0 1 0 0,0 0-1 0 0,1-1-23 0 0,9-14 249 0 0,-5 3-35 0 0,-3 7-96 0 0,8-12 221 0 0,-6-9 21 0 0,1 11-105 0 0,-1 1 0 0 0,-2-2-71 0 0,-3-2-53 0 0,0 1-45 0 0,0-5-17 0 0,0-31 33 0 0,-3 31-98 0 0,-2 3-48 0 0,-1-4-34 0 0,1-19-30 0 0,-1 19 27 0 0,1 4-92 0 0,3 10 43 0 0,2-2-34 0 0,-1-4-88 0 0,-3-7-25 0 0,2 14 131 0 0,0-2-107 0 0,0 7 92 0 0,1-1-33 0 0,0 0-39 0 0,0 1-45 0 0,0-1-118 0 0,1 0-67 0 0,-1 0-60 0 0,1 1-52 0 0,-1-1-40 0 0,1 1-37 0 0,-2-6-731 0 0,-2-7-965 0 0,-5-11-1324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9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289 543 10656 0 0,'-3'0'82'0'0,"-2"0"-94"0"0,4 0 38 0 0,0 0 33 0 0,-1 0 32 0 0,1 0 43 0 0,0 0 51 0 0,-1 0 59 0 0,2-3 12 0 0,-2-8-305 0 0,-4 3 58 0 0,-2 3 57 0 0,-3 1 60 0 0,-1 2 60 0 0,-2 2 61 0 0,1 0 63 0 0,0 1 63 0 0,4-1-39 0 0,1 0 40 0 0,-7 3-47 0 0,2 6-74 0 0,-11 14 139 0 0,12-10-180 0 0,0 1-84 0 0,-1 6-23 0 0,6-9-53 0 0,1 0 29 0 0,-1 0 0 0 0,-3 10-81 0 0,-7 25 128 0 0,7-10 56 0 0,-1 15-184 0 0,9-41 34 0 0,1-1 1 0 0,1 1-1 0 0,-1 8-34 0 0,0 15 74 0 0,-5-10-9 0 0,4-16-42 0 0,0-1 1 0 0,1 0 0 0 0,0 1-1 0 0,0-1 1 0 0,0 1 0 0 0,1 0-24 0 0,0-1 14 0 0,0 0 0 0 0,0 0 0 0 0,1 0 0 0 0,-1 0 0 0 0,1-1 0 0 0,0 1 0 0 0,1 0 0 0 0,0-1 0 0 0,0 1 0 0 0,0-1 0 0 0,0 1 0 0 0,1 0-14 0 0,7 9 40 0 0,-6-11-32 0 0,-1 1 0 0 0,0 0 0 0 0,0 0 0 0 0,0 0 0 0 0,1 4-8 0 0,5 10 79 0 0,-7-17-72 0 0,0 0 0 0 0,0 0 0 0 0,0-1 0 0 0,0 1 0 0 0,0 0 0 0 0,1-1 0 0 0,1 2-7 0 0,18 13 30 0 0,-15-9-1 0 0,-1-1-9 0 0,0 0 0 0 0,0 0 0 0 0,0-1 0 0 0,2 1-20 0 0,12 3 55 0 0,4-6 45 0 0,5-2-22 0 0,36-2-9 0 0,-57 0-71 0 0,-1 1-1 0 0,1-2 1 0 0,-1 1 0 0 0,0-1-1 0 0,0 0 1 0 0,0-1 0 0 0,5-2 2 0 0,4-3-57 0 0,-2 1-90 0 0,-5 2-26 0 0,0-1-78 0 0,-1 1-28 0 0,0 0-75 0 0,1 0-82 0 0,0-2-91 0 0,21-9-666 0 0</inkml:trace>
  <inkml:trace contextRef="#ctx0" brushRef="#br0" timeOffset="275.28">672 0 8032 0 0,'0'13'182'0'0,"0"-10"29"0"0,0-3 12 0 0,0 3-37 0 0,0 18-157 0 0,-1 5-2 0 0,1-8 49 0 0,2-3 55 0 0,0-2 84 0 0,9 19 257 0 0,-6 0 9 0 0,5 2-5 0 0,-5-4-181 0 0,-2-14-18 0 0,0 1 0 0 0,5 14-277 0 0,-2-10 327 0 0,-1 0 0 0 0,1 13-327 0 0,-1-7 580 0 0,5 16-580 0 0,-1-2 288 0 0,-5-11-67 0 0,2 8 102 0 0,4 10 71 0 0,-6-23-223 0 0,-1-8-40 0 0,0 0 1 0 0,0 0 0 0 0,3 3-132 0 0,3 17 194 0 0,-6-12 132 0 0,0 1 0 0 0,-2 14-326 0 0,-1-11 154 0 0,0-25-119 0 0,0-1 1 0 0,0 1-1 0 0,1 0 1 0 0,-1-1-1 0 0,1 1 1 0 0,0 0-1 0 0,0-1 1 0 0,0 1-1 0 0,2 1-35 0 0,2 10 142 0 0,1 12 2 0 0,0-14-68 0 0,-5-11-65 0 0,0-1 0 0 0,0 0 0 0 0,-1 1 0 0 0,1-1 0 0 0,0 1 0 0 0,-1-1 0 0 0,1 1 0 0 0,-1-1 0 0 0,0 1 0 0 0,1 0 0 0 0,-1-1 0 0 0,0 1-1 0 0,0-1-10 0 0,0 3-58 0 0,0-1 61 0 0,0 5 231 0 0,0-6-204 0 0,0 0-38 0 0,0 2-46 0 0,0 0-68 0 0,0 2-80 0 0,0 1-93 0 0,0 1-108 0 0,-3-8-283 0 0,-10 0-8 0 0</inkml:trace>
  <inkml:trace contextRef="#ctx0" brushRef="#br0" timeOffset="449.74">528 655 9184 0 0,'2'-2'32'0'0,"0"0"0"0"0,0 1-1 0 0,0-1 1 0 0,0 1 0 0 0,0-1 0 0 0,0 1 0 0 0,1-1-32 0 0,12-1 226 0 0,-12 3-200 0 0,-1 0 0 0 0,1 0-1 0 0,-1 0 1 0 0,1-1 0 0 0,-1 1 0 0 0,0-1-1 0 0,1 1 1 0 0,-1-1 0 0 0,0 0 0 0 0,1 0-1 0 0,-1 0 1 0 0,0-1-26 0 0,15-4 163 0 0,2 4-124 0 0,-13 2-31 0 0,-1-1 0 0 0,1 1 0 0 0,0-1 0 0 0,-1 0 0 0 0,1-1 0 0 0,0 0-8 0 0,32-13 149 0 0,-7 2 40 0 0,4 3 69 0 0,-15 6 55 0 0,7-1 183 0 0,-11 1-208 0 0,1-2 35 0 0,32-8 447 0 0,-18 7-390 0 0,0-4-84 0 0,-18 7-198 0 0,1 0 2 0 0,-6 2-33 0 0,2-1 33 0 0,9-2 117 0 0,2-2-167 0 0,-12 5-50 0 0,0 0 0 0 0,0 1 1 0 0,0 0-1 0 0,0 0 1 0 0,3 1-1 0 0,3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2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33 13104 0 0,'-15'-3'277'0'0,"1"-8"79"0"0,12 9-155 0 0,1 0-54 0 0,1 0-45 0 0,-1 0-36 0 0,1 0-23 0 0,1-3 31 0 0,-1 4-31 0 0,0-1 25 0 0,0 2-13 0 0,0 0-60 0 0,0 0-90 0 0,0 0-86 0 0,0 0 45 0 0,0 0-35 0 0,0 0-39 0 0,0 0-37 0 0,0 0-343 0 0,0 0 76 0 0,0 0-50 0 0,0 0-671 0 0,0 0-534 0 0,0 0-1010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2.4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65 6416 0 0,'-13'-13'184'0'0,"13"12"-178"0"0,-1 1 1 0 0,1 0-1 0 0,0-1 1 0 0,-1 1 0 0 0,1 0-1 0 0,0-1 1 0 0,-1 1-1 0 0,1 0 1 0 0,0 0-1 0 0,-1-1 1 0 0,1 1-1 0 0,0 0 1 0 0,-1 0 0 0 0,1 0-1 0 0,-1 0 1 0 0,1 0-1 0 0,-1-1 1 0 0,1 1-1 0 0,0 0 1 0 0,-1 0-1 0 0,1 0 1 0 0,-1 0 0 0 0,1 0-1 0 0,-1 0 1 0 0,1 0-1 0 0,-1 0 1 0 0,1 1-7 0 0,-5-3 39 0 0,0-8-39 0 0,-2 7 18 0 0,0 0 65 0 0,3 1 22 0 0,0-1 74 0 0,0-1 60 0 0,0 1 41 0 0,-7-7 601 0 0,5 7-537 0 0,-1 0-37 0 0,4 2-197 0 0,-2 1-35 0 0,-2 0 146 0 0,-3 0 20 0 0,-5 3 73 0 0,10 0-209 0 0,-22 11 403 0 0,19-8-385 0 0,0 0-63 0 0,-17 22 142 0 0,9-9-98 0 0,4-4-57 0 0,2 0-49 0 0,7-10 7 0 0,0 0 0 0 0,0 0-1 0 0,1 1 1 0 0,0-1 0 0 0,0 1 0 0 0,0-1 0 0 0,1 2-5 0 0,0-2 4 0 0,-1 0 1 0 0,1-1-1 0 0,-1 1 0 0 0,0-1 0 0 0,0 0 0 0 0,0 1 1 0 0,0-1-5 0 0,-1 0 0 0 0,1 0 1 0 0,0 0-1 0 0,0 0 1 0 0,1 1 0 0 0,-1-1-1 0 0,1 0 1 0 0,0 1-1 0 0,0-1 1 0 0,0 0 0 0 0,1 1-1 0 0,-1 0 1 0 0,1-1-1 0 0,0 1 1 0 0,1-1-1 0 0,-1 1 1 0 0,1-1 0 0 0,0 1-1 0 0,0-1 1 0 0,0 0-1 0 0,0 1 1 0 0,1-1 0 0 0,0 0-1 0 0,0 0 1 0 0,0 0-1 0 0,1 0 0 0 0,10 15 59 0 0,-11-14-52 0 0,-1-5-3 0 0,-1 1-1 0 0,0 0 0 0 0,0-1 0 0 0,1 1 0 0 0,-1 0 0 0 0,0-1 0 0 0,1 1 0 0 0,-1-1 0 0 0,1 1 0 0 0,-1-1 0 0 0,1 1 0 0 0,-1-1 0 0 0,1 1 0 0 0,-1-1 0 0 0,1 1 0 0 0,-1-1 1 0 0,1 0-1 0 0,0 1 0 0 0,-1-1 0 0 0,1 0 0 0 0,0 1 0 0 0,0-1-3 0 0,4 2 28 0 0,16 8 103 0 0,13 0 19 0 0,-12-3-47 0 0,-5-3 15 0 0,4-5 4 0 0,-9 1-49 0 0,-5-1-27 0 0,0 1-1 0 0,0-1 1 0 0,0-1 0 0 0,-1 1-1 0 0,1-1 1 0 0,0 0-46 0 0,9-3 93 0 0,3 1 12 0 0,-14 3-75 0 0,0 1 0 0 0,-1-2 0 0 0,1 1 0 0 0,0-1-1 0 0,0 1 1 0 0,-1-1 0 0 0,1-1 0 0 0,-1 1-30 0 0,-1 0 20 0 0,19-13 383 0 0,13-11-403 0 0,-12 5 241 0 0,-20 18-188 0 0,0-1 1 0 0,-1 1 0 0 0,1 0 0 0 0,-1-1 0 0 0,1 1 0 0 0,0-3-54 0 0,-1 1 43 0 0,0 1 1 0 0,-1-1 0 0 0,1 1 0 0 0,-1-1-1 0 0,0-1-43 0 0,1-8 105 0 0,-1 0-1 0 0,0 0 1 0 0,-1-7-105 0 0,0 11 49 0 0,-2-6 36 0 0,-5-3-61 0 0,3 9-21 0 0,-10-25-2 0 0,7 21-38 0 0,6 12 30 0 0,-6-8-120 0 0,-8-5-165 0 0,11 11 159 0 0,2 2-32 0 0,1 2 68 0 0,1-1-36 0 0,0 1-12 0 0,0 0-36 0 0,0 0-42 0 0,0 0-46 0 0,0 0-51 0 0,0 0-46 0 0,0 0-42 0 0,0 0-35 0 0,0 0-131 0 0,0 0-35 0 0,0 0-1343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2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322 480 10136 0 0,'-3'0'230'0'0,"3"0"-219"0"0,0 0-1 0 0,-1 0 1 0 0,1 0-1 0 0,-1 0 0 0 0,1 0 1 0 0,-1 0-1 0 0,1 0 0 0 0,-1 0 1 0 0,1 0-1 0 0,0 0 1 0 0,-1 0-1 0 0,1 0 0 0 0,-1 0 1 0 0,1-1-1 0 0,-1 1 1 0 0,1 0-1 0 0,0 0 0 0 0,-1 0 1 0 0,1-1-1 0 0,0 1 0 0 0,-1 0 1 0 0,1-1-1 0 0,0 1 1 0 0,-1 0-1 0 0,1-1 0 0 0,0 1 1 0 0,0 0-1 0 0,-1-1 1 0 0,1 1-1 0 0,0 0 0 0 0,0-1 1 0 0,-1 1-1 0 0,1-1 0 0 0,0 1 1 0 0,0-1-1 0 0,0 1 1 0 0,0 0-1 0 0,0-1 0 0 0,0 1 1 0 0,0-1-1 0 0,0 1 1 0 0,0-1-1 0 0,0 1 0 0 0,0-1 1 0 0,0 1-1 0 0,0 0 1 0 0,0-1-11 0 0,0-1 32 0 0,0 0 0 0 0,0 0 0 0 0,0 1 0 0 0,0-1 0 0 0,-1 0 0 0 0,1 0 0 0 0,-1 1 1 0 0,1-1-1 0 0,-2-1-32 0 0,0-3 30 0 0,-7-11 0 0 0,6 13-33 0 0,1-1 1 0 0,-1 1-1 0 0,0 0 1 0 0,0 1 0 0 0,-1-2 2 0 0,-3-3 27 0 0,1 2 34 0 0,-1 0 35 0 0,1 1 36 0 0,0 1 37 0 0,-7-2 340 0 0,11 3-314 0 0,-4-4 136 0 0,-15 2 154 0 0,15-1-313 0 0,1 1-37 0 0,4 4-120 0 0,0 1 0 0 0,-1 0 0 0 0,1-1 1 0 0,0 1-1 0 0,-1 0 0 0 0,1 0 1 0 0,0 0-1 0 0,0 0 0 0 0,-1 0 0 0 0,1 0 1 0 0,0 0-1 0 0,0 0 0 0 0,-1 1 1 0 0,1-1-1 0 0,-1 1-15 0 0,-9 10 211 0 0,-1-8-100 0 0,-3 2-33 0 0,-1 5-59 0 0,-3 8-19 0 0,11-10 0 0 0,-1 0 0 0 0,1 0 0 0 0,0 1 0 0 0,-4 7 0 0 0,6-7 0 0 0,2-4 0 0 0,0 1 0 0 0,0-1 0 0 0,1 1 0 0 0,0 0 0 0 0,-2 5 0 0 0,0 15 0 0 0,-1-10 0 0 0,5-13 0 0 0,-1 1 0 0 0,1-1 0 0 0,0 0 0 0 0,0 1 0 0 0,1-1 0 0 0,-1 1 0 0 0,1-1 0 0 0,0 2 0 0 0,-1 11 0 0 0,0-13 1 0 0,1 0 0 0 0,0 0 0 0 0,0 0 0 0 0,0 0 0 0 0,0 0 0 0 0,1 0 0 0 0,-1 0 0 0 0,1-1 0 0 0,-1 1 0 0 0,2 3-1 0 0,1-1 18 0 0,0 2-12 0 0,0-1 0 0 0,1 0 0 0 0,-1 0 0 0 0,1 0 0 0 0,1 0 0 0 0,0 0-6 0 0,-2-2 0 0 0,-1-2 0 0 0,0 0 0 0 0,0 1 0 0 0,0-1 0 0 0,1 0 0 0 0,-1 0 0 0 0,0 0 0 0 0,1-1 0 0 0,-1 1 0 0 0,1-1 0 0 0,0 1 0 0 0,-1-1 0 0 0,1 0 0 0 0,0 0 0 0 0,0 0 0 0 0,0 0 0 0 0,0 0 0 0 0,0-1 0 0 0,0 1 0 0 0,0-1 0 0 0,0 0 0 0 0,0 0 0 0 0,2 0 0 0 0,0 0-1 0 0,-1 1 1 0 0,1 0 0 0 0,-1 0 0 0 0,0 0 0 0 0,5 2 0 0 0,-6-2 1 0 0,0 0 0 0 0,0 0 0 0 0,0 0 0 0 0,0 0 0 0 0,0 0 0 0 0,0-1 0 0 0,1 1 0 0 0,-1-1-1 0 0,0 0 1 0 0,0 0 0 0 0,0 0 0 0 0,4-1-1 0 0,14-10 43 0 0,6 6-22 0 0,-21 2-12 0 0,1 1 0 0 0,-1-1 0 0 0,1-1 0 0 0,-1 1 0 0 0,0-1 0 0 0,-1 0 0 0 0,1-1 0 0 0,0 1 0 0 0,-1-1 0 0 0,0 0 1 0 0,0 0-1 0 0,-1-1 0 0 0,4-5-9 0 0,-1 1 2 0 0,2-3 15 0 0,-1 0 1 0 0,3-7-18 0 0,-9 15 3 0 0,0 0 0 0 0,0 0 0 0 0,0 0 0 0 0,-1 0 0 0 0,0 0 0 0 0,0 0 0 0 0,0-1 0 0 0,0 1 0 0 0,-1-2-3 0 0,0-1 6 0 0,1 1 0 0 0,0 0 0 0 0,0-1 0 0 0,1 1 0 0 0,1-3-6 0 0,-1 3 7 0 0,0-2 0 0 0,-1 1-1 0 0,1 0 1 0 0,-2 0 0 0 0,1-4-7 0 0,0-5 0 0 0,-1 6 0 0 0,0 0 0 0 0,0 0 0 0 0,-1 1 0 0 0,-2-9 0 0 0,-1 0 0 0 0,1 9 0 0 0,1 0 0 0 0,1 1 0 0 0,-1-1 0 0 0,1 0 0 0 0,1-2 0 0 0,0-6 0 0 0,-1 7 0 0 0,1 0 0 0 0,0 1 0 0 0,1-1 0 0 0,2-8 0 0 0,2 0 0 0 0,-3 15 0 0 0,-1-1 0 0 0,1 1 0 0 0,-1 0 0 0 0,0-1 0 0 0,-1 1 0 0 0,1-1 0 0 0,-1 0 0 0 0,0 1 0 0 0,0-1 0 0 0,0-72 0 0 0,0 76 0 0 0,0 0 0 0 0,0 0 0 0 0,0 0 0 0 0,0 0 0 0 0,0 0 0 0 0,0 1 0 0 0,0-1 0 0 0,0 0 0 0 0,1 0 0 0 0,-1 0 0 0 0,0 0 0 0 0,0 1 0 0 0,1-1 0 0 0,0-1 0 0 0,2-1-1 0 0,0-2 1 0 0,-9-2-13 0 0,6 6 12 0 0,-3-1-68 0 0,3 4 1 0 0,0 2 43 0 0,0-1 20 0 0,1-1 1 0 0,-1 1 0 0 0,-1-1-1 0 0,1 0 1 0 0,0 1 0 0 0,0-1-1 0 0,-1 0 1 0 0,1 1 0 0 0,-2 1 4 0 0,-3 4 0 0 0,4-7 0 0 0,0 0 0 0 0,0 1 0 0 0,1-1 0 0 0,-1 1 0 0 0,0-1 0 0 0,1 1 0 0 0,-1 0 0 0 0,0-1 0 0 0,1 1 0 0 0,0 0 0 0 0,-1-1 0 0 0,1 1 0 0 0,0 0 0 0 0,0-1 0 0 0,0 2 0 0 0,0 85 12 0 0,0 98-34 0 0,0-61 53 0 0,0-22 75 0 0,0-3 111 0 0,0-97-191 0 0,0-3-74 0 0,0 0-36 0 0,3 2-124 0 0,10 9-14 0 0,-12-10 199 0 0,1-1 1 0 0,-1 0-1 0 0,1 1 1 0 0,-1-1 0 0 0,0 0-1 0 0,1 1 1 0 0,-1-1-1 0 0,1 0 1 0 0,-1 0 0 0 0,1 0 22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3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259 544 8640 0 0,'0'0'197'0'0,"0"0"24"0"0,0-3 17 0 0,0 3-225 0 0,0-1 0 0 0,0 0 1 0 0,0 1-1 0 0,0-1 0 0 0,0 0 1 0 0,0 0-1 0 0,0 1 0 0 0,-1-1 1 0 0,1 0-1 0 0,0 1 0 0 0,0-1 1 0 0,-1 1-1 0 0,1-1 0 0 0,0 0 1 0 0,-1 1-14 0 0,1-1 3 0 0,-1 1-1 0 0,0-1 1 0 0,0 1 0 0 0,0 0 0 0 0,1 0 0 0 0,-1-1 0 0 0,0 1 0 0 0,0 0-1 0 0,0 0 1 0 0,0 0 0 0 0,0 0 0 0 0,1 0 0 0 0,-1 0 0 0 0,-1 0-3 0 0,-7 0 52 0 0,0-1 86 0 0,-1 1 85 0 0,-14 0 383 0 0,18 2-449 0 0,0 0-37 0 0,0 0 39 0 0,-4 4 71 0 0,-1 0-55 0 0,0 1-56 0 0,1 1-53 0 0,-6 5 41 0 0,-1-2-42 0 0,13-8-55 0 0,0-1-1 0 0,0 0 1 0 0,0 1-1 0 0,0 0 1 0 0,1 0-1 0 0,-1 0 1 0 0,1 0-1 0 0,0 0 1 0 0,0 1 0 0 0,0-1-1 0 0,1 1 1 0 0,-1 0-10 0 0,-2 6 14 0 0,4-7-8 0 0,0-1 0 0 0,0 0-1 0 0,0 1 1 0 0,0-1-1 0 0,-1 0 1 0 0,1 0 0 0 0,-1 0-1 0 0,0 0 1 0 0,0 0-6 0 0,-2 3 2 0 0,0 1 1 0 0,0 0-1 0 0,0 0 0 0 0,0 0 1 0 0,1 0-1 0 0,0 1-2 0 0,0-1 7 0 0,0 7 32 0 0,3 10-23 0 0,0-11-5 0 0,-1 15 48 0 0,0-26-59 0 0,1 0 0 0 0,0-1 0 0 0,0 1 0 0 0,0 0 0 0 0,0 0 0 0 0,0 0 0 0 0,0 0-1 0 0,0 0 1 0 0,0-1 0 0 0,0 1 0 0 0,0 0 0 0 0,0 0 0 0 0,0 0 0 0 0,1 0 0 0 0,-1-1-1 0 0,0 1 1 0 0,1 0 0 0 0,-1 0 0 0 0,3 1 5 0 0,0 0 0 0 0,-1 0 1 0 0,1 0-1 0 0,0-1 0 0 0,0 1 0 0 0,3 0-5 0 0,3 3 25 0 0,-6-4-22 0 0,0 0-1 0 0,0-1 1 0 0,0 1 0 0 0,0 0-1 0 0,0-1 1 0 0,0 0-1 0 0,0 0 1 0 0,0 0 0 0 0,0 0-1 0 0,2-1-2 0 0,11 1 38 0 0,-7 0-31 0 0,-6 1-7 0 0,0-1-1 0 0,0 0 0 0 0,0 0 1 0 0,0 0-1 0 0,0 0 0 0 0,0 0 1 0 0,0-1-1 0 0,0 1 0 0 0,0-1 1 0 0,0 0-1 0 0,0 0 1 0 0,13-8-39 0 0,4-3-31 0 0,-5 6-32 0 0,-3 4 39 0 0,-11 2 55 0 0,-1-1 0 0 0,1 1-1 0 0,0 0 1 0 0,0 0 0 0 0,0 0 0 0 0,0-1-1 0 0,0 1 1 0 0,0 0 0 0 0,0-1 0 0 0,-1 1-1 0 0,1-1 1 0 0,0 1 0 0 0,0-1 8 0 0,7-10-120 0 0,0-3 12 0 0,6-7 2 0 0,-7 10 57 0 0,7-4-45 0 0,-13 13 81 0 0,1 1 0 0 0,0-1 0 0 0,-1 0 0 0 0,1 0-1 0 0,-1 0 1 0 0,1 0 0 0 0,-1 0 0 0 0,0 0 0 0 0,0 0 0 0 0,0-1 13 0 0,0-1-22 0 0,0 0 0 0 0,0 0 0 0 0,-1 0 0 0 0,0-1 0 0 0,0 1 0 0 0,0-1 22 0 0,3-29-174 0 0,-1 22 119 0 0,2-5-62 0 0,-1 0 0 0 0,-1 0 0 0 0,0-13 117 0 0,-2-42-156 0 0,0 0 104 0 0,-1 47 52 0 0,-2 0 0 0 0,-2-9 0 0 0,2 12 0 0 0,1 1 0 0 0,0-6 0 0 0,2-2 2 0 0,0-31 28 0 0,0-3 52 0 0,-4 40 55 0 0,-5 1 68 0 0,8 20-175 0 0,0-1 0 0 0,1 1 1 0 0,-1 0-1 0 0,1-1 0 0 0,0 1 1 0 0,-1-1-1 0 0,1 1 0 0 0,0 0 1 0 0,1-2-31 0 0,-1 0 53 0 0,0 1 85 0 0,0 3-2 0 0,-3 3-7 0 0,-2 2-75 0 0,2-3-29 0 0,1 0 1 0 0,0 0-1 0 0,0 0 0 0 0,0 1 0 0 0,0-1 1 0 0,0 1-1 0 0,0-1 0 0 0,1 1 1 0 0,-2 2-26 0 0,0 11 63 0 0,2 9 30 0 0,1 28 102 0 0,4-21-103 0 0,0-16-47 0 0,-2-9-23 0 0,0-1 0 0 0,0 1 0 0 0,-1-1 0 0 0,0 1 1 0 0,0 0-1 0 0,-1 3-22 0 0,0 10 41 0 0,-1-2 8 0 0,2 0-1 0 0,0 0 0 0 0,1 1-48 0 0,2 6 68 0 0,-1-9 10 0 0,0-1 1 0 0,-1 1-1 0 0,-1 8-78 0 0,-1 81 389 0 0,0-70-191 0 0,0 4 86 0 0,-4-4-47 0 0,-4 3 47 0 0,7-34-255 0 0,-2 13 106 0 0,3 28 282 0 0,0-30-295 0 0,0-10-246 0 0,0-1 51 0 0,0 0 45 0 0,0 0 39 0 0,0 0 46 0 0,0 0 37 0 0,1 7 321 0 0,-1-3-129 0 0,0-3-138 0 0,0-1-71 0 0,0 0-57 0 0,0 0-56 0 0,0 0-57 0 0,0 1-65 0 0,0-1-73 0 0,0 0-22 0 0,0 1-61 0 0,0-1-66 0 0,0 1-69 0 0,0 0-74 0 0,-1 1-80 0 0,1-1-83 0 0,0 2-89 0 0,0-7-1114 0 0,0 0-1084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3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8352 0 0,'0'0'190'0'0,"0"0"28"0"0,0 0 7 0 0,0 0-77 0 0,2 2-17 0 0,3 5 79 0 0,-1-1 11 0 0,0 1 34 0 0,4 8 362 0 0,-2-7-280 0 0,-5-6-66 0 0,1-1-64 0 0,-2 1-56 0 0,1 0-45 0 0,-1 0-29 0 0,0 0-39 0 0,-1 3-8 0 0,1-4 10 0 0,0 1 50 0 0,0 4 83 0 0,-1-4-123 0 0,1-1 1 0 0,0 1 0 0 0,0 0 0 0 0,0-1-1 0 0,0 1 1 0 0,0 0 0 0 0,0-1 0 0 0,1 1-1 0 0,-1 0 1 0 0,1-1 0 0 0,-1 1 0 0 0,1 1-51 0 0,3-1 141 0 0,3 4 67 0 0,-4 1-162 0 0,-2 1 35 0 0,-1 25 252 0 0,-1-15-213 0 0,1 4-43 0 0,0-22-76 0 0,0 0-1 0 0,0 0 1 0 0,0 0-1 0 0,0 0 0 0 0,-1 0 1 0 0,1 0-1 0 0,0 0 1 0 0,0 0-1 0 0,0 1 1 0 0,0-1-1 0 0,0 0 1 0 0,0 0-1 0 0,0 0 0 0 0,0 0 1 0 0,0 0-1 0 0,0 0 1 0 0,1 0-1 0 0,-1 0 1 0 0,0 0-1 0 0,0 0 1 0 0,0 1-1 0 0,0-1 0 0 0,0 0 1 0 0,0 0-1 0 0,0 0 1 0 0,0 0-1 0 0,0 0 1 0 0,0 0-1 0 0,0 0 1 0 0,0 0-1 0 0,0 0 0 0 0,0 0 1 0 0,0 0-1 0 0,0 0 1 0 0,0 0-1 0 0,1 0 1 0 0,-1 0-1 0 0,0 0 1 0 0,0 1-1 0 0,0-1 0 0 0,0 0 1 0 0,0 0-1 0 0,0 0 1 0 0,0 0-1 0 0,0 0 1 0 0,0 0-1 0 0,0 0 1 0 0,1 0-1 0 0,-1 0 0 0 0,0 0 1 0 0,0 0-1 0 0,0 0 1 0 0,0 0-1 0 0,0 0 1 0 0,0-1-1 0 0,0 1 1 0 0,0 0-1 0 0,4 0-40 0 0,3 0-64 0 0,-4 0-115 0 0,-3 0-18 0 0</inkml:trace>
  <inkml:trace contextRef="#ctx0" brushRef="#br0" timeOffset="284.9">224 1 8088 0 0,'0'0'234'0'0,"0"2"-4"0"0,0 10-153 0 0,0-7-78 0 0,0 0-58 0 0,0-4 70 0 0,0-1 33 0 0,0 1 32 0 0,0 1 44 0 0,0 1 50 0 0,0 0 60 0 0,-1 6 239 0 0,-6 4 79 0 0,1-1 0 0 0,4-3-79 0 0,2-9-459 0 0,0 0 0 0 0,0 0 0 0 0,0 0 0 0 0,0 0 0 0 0,0 0 0 0 0,0 0 0 0 0,0 1 0 0 0,0-1 0 0 0,0 0-1 0 0,0 0 1 0 0,0 0 0 0 0,0 0 0 0 0,0 0 0 0 0,0 0 0 0 0,0 0 0 0 0,0 0 0 0 0,0 0 0 0 0,0 0 0 0 0,0 1 0 0 0,0-1 0 0 0,0 0 0 0 0,0 0-1 0 0,0 0 1 0 0,1 0 0 0 0,-1 0 0 0 0,0 0 0 0 0,0 0 0 0 0,0 0 0 0 0,0 0 0 0 0,0 0 0 0 0,0 0 0 0 0,0 0 0 0 0,0 0 0 0 0,0 1-1 0 0,0-1 1 0 0,0 0 0 0 0,0 0 0 0 0,0 0 0 0 0,1 0 0 0 0,-1 0 0 0 0,0 0 0 0 0,0 0 0 0 0,0 0 0 0 0,0 0 0 0 0,0 0 0 0 0,0 0-1 0 0,0 0 1 0 0,0 0 0 0 0,0 0 0 0 0,0 0 0 0 0,1 0 0 0 0,-1 0 0 0 0,0 0 0 0 0,0 0 0 0 0,0 0 0 0 0,0 0 0 0 0,0 0-10 0 0,5 0 265 0 0,-3 2-45 0 0,-5 6 148 0 0,-2 3-7 0 0,3 0-59 0 0,2-3-52 0 0,0 3 100 0 0,0-2-72 0 0,0-4-151 0 0,0 1-60 0 0,0-1-64 0 0,0 0-55 0 0,0 0-62 0 0,0 2-67 0 0,0-7-32 0 0,0 1-35 0 0,0 0-347 0 0,0-1 76 0 0,0 0-50 0 0,0 0-677 0 0,0 0-537 0 0,0 0-1020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9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95 177 7312 0 0,'0'0'165'0'0,"3"0"22"0"0,10-3 9 0 0,3-10-20 0 0,4-7-136 0 0,-9 8 97 0 0,-1 3 192 0 0,-7 7-252 0 0,1-1-39 0 0,3 0 93 0 0,-6 3-119 0 0,-1 0 0 0 0,1 0 0 0 0,-1 0 0 0 0,1 0-1 0 0,-1-1 1 0 0,1 1 0 0 0,-1 0 0 0 0,1 0 0 0 0,-1-1 0 0 0,0 1 0 0 0,1 0-1 0 0,-1-1 1 0 0,1 1 0 0 0,-1 0 0 0 0,0-1 0 0 0,1 1 0 0 0,-1-1-1 0 0,0 1 1 0 0,0-1 0 0 0,1 1 0 0 0,-1-1 0 0 0,0 1 0 0 0,0 0 0 0 0,0-1-1 0 0,1 1 1 0 0,-1-1 0 0 0,0 0 0 0 0,0 1 0 0 0,0-1 0 0 0,0 1-1 0 0,0-1 1 0 0,0 1 0 0 0,0-1 0 0 0,0 1 0 0 0,0-1 0 0 0,0 1 0 0 0,-1-1-1 0 0,1 1-11 0 0,0-4 42 0 0,0 1 38 0 0,0-14 436 0 0,0 14-436 0 0,0 1-98 0 0,0 1 22 0 0,0 1-1 0 0,0 0 0 0 0,0 0 1 0 0,0 0-1 0 0,0 0 0 0 0,1 0 1 0 0,-1 0-1 0 0,0 0 0 0 0,0 0 1 0 0,0 0-1 0 0,0 0 0 0 0,0-1 1 0 0,0 1-1 0 0,0 0 0 0 0,0 0 1 0 0,-1 0-1 0 0,1 0 0 0 0,0 0 0 0 0,0 0 1 0 0,0 0-1 0 0,0 0 0 0 0,0 0 1 0 0,0 0-1 0 0,0 0 0 0 0,0-1 1 0 0,0 1-1 0 0,0 0 0 0 0,0 0 1 0 0,0 0-1 0 0,0 0 0 0 0,0 0 1 0 0,0 0-1 0 0,0 0 0 0 0,0 0 1 0 0,0 0-1 0 0,-1 0 0 0 0,1 0 1 0 0,0 0-1 0 0,0 0 0 0 0,0 0 1 0 0,0 0-1 0 0,0 0 0 0 0,0 0 0 0 0,0 0 1 0 0,0 0-1 0 0,0 0 0 0 0,0 0 1 0 0,-1 0-1 0 0,1 0 0 0 0,0 0 1 0 0,0 0-1 0 0,0 0 0 0 0,0 0 1 0 0,0 0-1 0 0,0 0 0 0 0,0 0 1 0 0,0 0-4 0 0,-4 0 70 0 0,1 1 0 0 0,0 0 0 0 0,0 0 1 0 0,0 0-1 0 0,0 0 0 0 0,0 0 0 0 0,-1 2-70 0 0,-9 3 164 0 0,6-2-115 0 0,2-2 1 0 0,-26 15 263 0 0,19-7-206 0 0,5-3-39 0 0,5-5-46 0 0,-1 0 0 0 0,1 0 0 0 0,0 0 0 0 0,0 0 1 0 0,0 1-1 0 0,0-1 0 0 0,0 1 0 0 0,1 0 0 0 0,-1-1 1 0 0,0 2-23 0 0,-1 10 70 0 0,-1 1 52 0 0,-7 2 72 0 0,-5 3 142 0 0,6 3 37 0 0,1-2-20 0 0,4-15-232 0 0,-2 6 73 0 0,7-12-180 0 0,0 1-1 0 0,0 0 1 0 0,0-1 0 0 0,-1 1-1 0 0,1 0 1 0 0,0 0-1 0 0,0-1 1 0 0,0 1-1 0 0,0 0 1 0 0,0 0 0 0 0,0-1-1 0 0,1 1 1 0 0,-1 0-1 0 0,0-1 1 0 0,0 1-1 0 0,0 0 1 0 0,1-1 0 0 0,-1 2-14 0 0,6 9 185 0 0,2 1-36 0 0,-1 1-42 0 0,-1-2-46 0 0,-6-9-53 0 0,1-1-1 0 0,-1 0 0 0 0,1 0 1 0 0,0 0-1 0 0,-1 0 0 0 0,1 0 1 0 0,0 0-1 0 0,0 0 0 0 0,0 0 1 0 0,0 0-1 0 0,0 0 1 0 0,0-1-1 0 0,0 1-7 0 0,10 0 47 0 0,-9-1-41 0 0,0-1 1 0 0,0 1 0 0 0,-1 0-1 0 0,1 0 1 0 0,0 0-1 0 0,0 0 1 0 0,-1 0-1 0 0,1 1 1 0 0,0-1 0 0 0,0 1-1 0 0,-1-1 1 0 0,1 1-1 0 0,0-1 1 0 0,-1 1 0 0 0,1 0-7 0 0,2 1 11 0 0,-1 0 1 0 0,1 0-1 0 0,0-1 1 0 0,-1 0 0 0 0,1 1-1 0 0,0-1 1 0 0,0 0 0 0 0,0-1-1 0 0,-1 1 1 0 0,1-1 0 0 0,3 0-12 0 0,20 1 48 0 0,8 0-45 0 0,2-5-74 0 0,-26 1 30 0 0,-2 1-45 0 0,-4 0-30 0 0,1 1-63 0 0,0-1-74 0 0,0 1-90 0 0,-3 0 31 0 0,1 1-49 0 0,0-1-44 0 0,-1 1-39 0 0,1 0-133 0 0,0 0-38 0 0,1-1-160 0 0,1 1-433 0 0,-5 0 1095 0 0</inkml:trace>
  <inkml:trace contextRef="#ctx0" brushRef="#br0" timeOffset="348.9">495 1 5208 0 0,'0'0'116'0'0,"0"0"17"0"0,0 0 11 0 0,0 0 40 0 0,0 0 140 0 0,0 0 57 0 0,0 0 17 0 0,0 0-12 0 0,0 3-54 0 0,0 0-222 0 0,-1-1-64 0 0,1 0 0 0 0,0 0 0 0 0,0 0 1 0 0,0-1-1 0 0,0 1 0 0 0,1 0 0 0 0,-1 0 0 0 0,0 0 0 0 0,1 0 1 0 0,-1-1-1 0 0,1 2-46 0 0,3 0 114 0 0,3 2 88 0 0,-2 19 163 0 0,2-9-94 0 0,4 5 234 0 0,-6-12-291 0 0,-1 0-37 0 0,0 0 23 0 0,-1-1-54 0 0,-1 0-26 0 0,0 3 2 0 0,0-1-1 0 0,0-1 0 0 0,1-1 24 0 0,0 1 56 0 0,2 0-22 0 0,0 2 80 0 0,1 6 47 0 0,-4-10-242 0 0,2 6 90 0 0,0 1 56 0 0,-1 1 59 0 0,-2 3 64 0 0,-1-14-156 0 0,0 1-91 0 0,0 10-46 0 0,0-11-6 0 0,0 0 33 0 0,0 0 71 0 0,0 1 81 0 0,0-1 126 0 0,0-1-122 0 0,0 0 36 0 0,0 0 41 0 0,0-1 42 0 0,0 1 45 0 0,0-1 50 0 0,2-3-361 0 0,1-1-57 0 0,16-17 152 0 0,-14 14-145 0 0,0-5 22 0 0,-4 9-37 0 0,0-1-1 0 0,0 1 1 0 0,0 0 0 0 0,0 0-1 0 0,1 0 1 0 0,-1-1-1 0 0,1 1 1 0 0,0 1-1 0 0,0-1-9 0 0,11-14 51 0 0,-3 1-33 0 0,0-1-41 0 0,5-1-49 0 0,-3 3 3 0 0,-8 9 42 0 0,1 1-1 0 0,-1-1 1 0 0,1 1-1 0 0,0-1 1 0 0,0 1 0 0 0,2-1 26 0 0,27-11-154 0 0,-19 8 103 0 0,0 0 40 0 0,-13 8 10 0 0,-1-1 0 0 0,1 1 0 0 0,-1-1 0 0 0,1 1 0 0 0,-1 0 0 0 0,1-1 0 0 0,-1 1 1 0 0,1 0-1 0 0,-1 0 0 0 0,1 0 0 0 0,-1 0 0 0 0,1 0 0 0 0,-1 1 0 0 0,1-1 0 0 0,-1 0 1 0 0,1 1-1 0 0,-1-1 0 0 0,1 1 0 0 0,-1-1 0 0 0,0 1 0 0 0,1 0 0 0 0,-1 0 0 0 0,0-1 1 0 0,1 2 0 0 0,12 4-17 0 0,13-1 93 0 0,-12 2 28 0 0,7 2 66 0 0,-17-7-140 0 0,-1 0 0 0 0,1 0 1 0 0,-1 1-1 0 0,1-1 0 0 0,-1 1-30 0 0,-2-2 16 0 0,0 0 1 0 0,-1 0-1 0 0,1 1 0 0 0,-1-1 0 0 0,0 0 0 0 0,1 1 0 0 0,-1-1 1 0 0,0 1-1 0 0,0 0 0 0 0,0 0-16 0 0,7 11 153 0 0,3-2-42 0 0,0-1-7 0 0,-3 4 36 0 0,5 2-69 0 0,0 0-44 0 0,-10 0 24 0 0,-3-15-47 0 0,0 1-1 0 0,0 0 1 0 0,1 0-1 0 0,-1 0 1 0 0,1-1 0 0 0,-1 1-1 0 0,1 0 1 0 0,-1-1-1 0 0,1 1 1 0 0,0 0-1 0 0,0-1 1 0 0,0 1 0 0 0,0 0-4 0 0,0-1 2 0 0,0 1 0 0 0,0-1 1 0 0,0 1-1 0 0,-1-1 0 0 0,1 1 1 0 0,0 0-1 0 0,-1 0 1 0 0,1-1-1 0 0,-1 1 0 0 0,1 0 1 0 0,-1 0-1 0 0,0 0 0 0 0,0-1-2 0 0,0 2 42 0 0,0 0-60 0 0,1-1-55 0 0,-1 1-52 0 0,1-1-51 0 0,0 0-46 0 0,-1 0-45 0 0,1-1-42 0 0,0 1-38 0 0,0 0-37 0 0,2 1-479 0 0,-1-1-110 0 0,0 1-87 0 0,0-1-1045 0 0,-1-2-1206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8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11048 0 0,'0'0'324'0'0,"0"0"-4"0"0,0 0-252 0 0,-2 0-24 0 0,1 0-44 0 0,0 0 1 0 0,1 0 0 0 0,-1 0 0 0 0,0 0 0 0 0,1 0-1 0 0,-1 1 1 0 0,0-1 0 0 0,1 0 0 0 0,-1 0 0 0 0,0 0-1 0 0,1 1 1 0 0,-1-1 0 0 0,0 0 0 0 0,1 1 0 0 0,-1-1-1 0 0,1 1 0 0 0,-1 0 0 0 0,1-1 0 0 0,0 1 0 0 0,-1 0 0 0 0,1 0 0 0 0,0 0 0 0 0,0-1 0 0 0,-1 1 0 0 0,1 0 0 0 0,0 0 0 0 0,0 0 0 0 0,0 0 0 0 0,0 0 0 0 0,0 0 0 0 0,0 1 0 0 0,0 0 0 0 0,0-1 0 0 0,0 1 0 0 0,0-1 0 0 0,-1 1 0 0 0,1-1 0 0 0,-1 1 0 0 0,1-1 0 0 0,-1 1 0 0 0,0-1 0 0 0,0 1 0 0 0,1-1 0 0 0,-1 1 0 0 0,-6 11 0 0 0,6 5-1 0 0,1-15 2 0 0,0 0 1 0 0,0 1-1 0 0,-1-1 1 0 0,1 0-1 0 0,-1 1 0 0 0,1-1 1 0 0,-1 0-1 0 0,0 1-1 0 0,-1 1 7 0 0,0 2 12 0 0,-1 0-1 0 0,1 0 0 0 0,1 0 1 0 0,-1 0-1 0 0,1 1 1 0 0,0 5-19 0 0,1 43 188 0 0,0 0 69 0 0,0 0 90 0 0,0 0 109 0 0,1-50-386 0 0,0 0 1 0 0,-1 0 0 0 0,2 0 0 0 0,-1-1-1 0 0,1 1 1 0 0,0 0-71 0 0,3 12 153 0 0,-3-9-116 0 0,-2 0-38 0 0,0-6 2 0 0,0 0 0 0 0,1-1 0 0 0,-1 1 0 0 0,0 0 0 0 0,1 0 1 0 0,-1-1-1 0 0,1 1 0 0 0,0 0 0 0 0,0-1 0 0 0,0 1 0 0 0,0-1 0 0 0,1 1-1 0 0,-1 0 0 0 0,0-1 0 0 0,0 0 0 0 0,0 0-1 0 0,0 1 1 0 0,-1-1 0 0 0,1 0 0 0 0,0 1-1 0 0,-1-1 1 0 0,0 1 0 0 0,0-1 0 0 0,0 1 0 0 0,0 0 0 0 0,0 39 10 0 0,0-42-8 0 0,0 1 0 0 0,0-1-1 0 0,0 0 1 0 0,0 1-1 0 0,0-1 1 0 0,0 0 0 0 0,0 1-1 0 0,0-1 1 0 0,0 0 0 0 0,0 1-1 0 0,0-1 1 0 0,0 0 0 0 0,1 1-1 0 0,-1-1 1 0 0,0 0-1 0 0,0 1 1 0 0,0-1 0 0 0,0 0-1 0 0,0 0 1 0 0,1 1 0 0 0,-1-1-1 0 0,0 0 1 0 0,0 0 0 0 0,1 1-1 0 0,-1-1 1 0 0,0 0-2 0 0,7 8 4 0 0,-4-2-36 0 0,0 1-27 0 0,-3 1-38 0 0,1-4-5 0 0,-1-1 37 0 0,1 1 11 0 0,3 6-3 0 0,-2-8-2 0 0,-1 1-46 0 0,0-1-47 0 0,1 0-65 0 0,-1 1-77 0 0,0-1-90 0 0,0 1-100 0 0,0-1-114 0 0,-1-1 252 0 0,0 1-32 0 0,0-1-34 0 0,0 1-37 0 0,0 0-1151 0 0,0-2-905 0 0</inkml:trace>
  <inkml:trace contextRef="#ctx0" brushRef="#br0" timeOffset="600.99">1 400 8088 0 0,'0'0'182'0'0,"0"0"29"0"0,2 0 12 0 0,2 0-152 0 0,9 0 44 0 0,-3-3-77 0 0,-5-8-38 0 0,20-2 7 0 0,-20 10 24 0 0,7-2 110 0 0,-1 1-38 0 0,11-5 79 0 0,-13 3-86 0 0,6-4 59 0 0,-1 1-41 0 0,3 0-17 0 0,13-5 5 0 0,13-5-20 0 0,-6-7-8 0 0,-15 14-41 0 0,1 2 0 0 0,22-7-33 0 0,-13 5 6 0 0,44-19-42 0 0,-5-2-59 0 0,-48 23 17 0 0,-13 6 19 0 0,1-1-33 0 0,0-1-47 0 0,0-1-60 0 0,-2 1 58 0 0,3-2-41 0 0,1-1-42 0 0,1 3-56 0 0,-3 3-71 0 0,-8 3 255 0 0,-1-2 53 0 0,9-9 14 0 0,-6 8-19 0 0,-4 3 47 0 0,0 0 0 0 0,-1 0 0 0 0,1 0 1 0 0,0 0-1 0 0,0 0 0 0 0,-1 0 0 0 0,1 1 0 0 0,0-1 1 0 0,-1 0-1 0 0,1 0 0 0 0,0 1 0 0 0,-1-1 0 0 0,1 0 1 0 0,-1 1-1 0 0,1-1 1 0 0,4 11 0 0 0,2-7 10 0 0,-2 0 27 0 0,-3 6 38 0 0,-3 7 110 0 0,0 13 163 0 0,5-13-7 0 0,3-4-101 0 0,-6-10-184 0 0,0 0 0 0 0,0 0 0 0 0,0 0 0 0 0,0 1 0 0 0,-1-1 0 0 0,1 0 0 0 0,-1 2-56 0 0,1 7 175 0 0,-1 3 70 0 0,-1 6 58 0 0,0-11-119 0 0,1 0 0 0 0,0 0 0 0 0,0 0 1 0 0,1 0-1 0 0,2 9-184 0 0,3-4 275 0 0,-1-2-62 0 0,-2 10 23 0 0,-3-16-148 0 0,1 0 0 0 0,0 1 0 0 0,0-1 0 0 0,1 0 0 0 0,0 0 0 0 0,2 6-88 0 0,-2-8 52 0 0,0 4 85 0 0,0-1-35 0 0,-3 13 77 0 0,1-11-97 0 0,0 8 109 0 0,0-2-39 0 0,0 22 186 0 0,0-22-166 0 0,0 3 82 0 0,0 2 103 0 0,0-19-257 0 0,0-2-4 0 0,0 0 0 0 0,0 0 0 0 0,0 0 0 0 0,0 0 0 0 0,0 0 8 0 0,0-2 33 0 0,-1-2-80 0 0,1 1-30 0 0,0 1 1 0 0,0 0-1 0 0,0-1 0 0 0,0 1 0 0 0,1-1 1 0 0,-1 1-1 0 0,0 0 0 0 0,1-1 1 0 0,0-1-28 0 0,4-4 68 0 0,0-2-2 0 0,1-6-48 0 0,12-27-18 0 0,-6 22-34 0 0,-4 7-37 0 0,7-9-177 0 0,1-1-53 0 0,-8 10 139 0 0,-1 5 26 0 0,0 0 5 0 0,0-2 78 0 0,-6 10 53 0 0,0 0 0 0 0,0 1 1 0 0,0-1-1 0 0,-1 1 0 0 0,1 0 0 0 0,0-1 0 0 0,0 1 0 0 0,0 0 0 0 0,0-1 0 0 0,0 1 0 0 0,0 0 0 0 0,0 0 1 0 0,0 0-1 0 0,11-3-2 0 0,1-3 2 0 0,-12 5 0 0 0,1 0 0 0 0,-1 0 0 0 0,1 0 0 0 0,-1 1 0 0 0,1-1 0 0 0,-1 1 0 0 0,1-1 0 0 0,-1 1 0 0 0,1-1 0 0 0,-1 1 0 0 0,1 0 0 0 0,0 0 0 0 0,-1 0 0 0 0,11-1-9 0 0,-9 1-8 0 0,1 0-1 0 0,-1-1 1 0 0,0 1 0 0 0,0 0-1 0 0,1 1 1 0 0,-1-1-1 0 0,0 1 1 0 0,0-1-1 0 0,1 1 1 0 0,-1 0 17 0 0,13 13-65 0 0,-8-7 34 0 0,-5-4 23 0 0,1 0 1 0 0,-1 1 0 0 0,0-1 0 0 0,0 1-1 0 0,0 0 1 0 0,-1 0 7 0 0,14 28-53 0 0,-15-31 53 0 0,0 0 0 0 0,-1 1 0 0 0,0-1 0 0 0,1 1 0 0 0,-1-1 0 0 0,0 1 0 0 0,0-1 0 0 0,0 1 0 0 0,0-1 0 0 0,0 1 0 0 0,0-1 0 0 0,0 1 0 0 0,0-1 0 0 0,0 1 0 0 0,0-1 0 0 0,1 0 0 0 0,-1 1 0 0 0,0-1 0 0 0,1 1 0 0 0,-1-1 0 0 0,1 1 0 0 0,4 6 0 0 0,-4-7 0 0 0,0 1 0 0 0,0-1 0 0 0,-1 0 0 0 0,1 1 0 0 0,0-1 0 0 0,0 1 0 0 0,-1 0 0 0 0,1-1 0 0 0,-1 1 0 0 0,0 0 0 0 0,1-1 0 0 0,-1 1 0 0 0,0 0 0 0 0,0 0 0 0 0,0-1 1 0 0,0 1 0 0 0,0-1 0 0 0,0 0 0 0 0,0 1 0 0 0,1-1 0 0 0,-1 1 0 0 0,0-1 0 0 0,1 1 0 0 0,-1-1 0 0 0,1 1-1 0 0,6 7 16 0 0,-1-2-37 0 0,-3-5 57 0 0,0 1-80 0 0,2 4-157 0 0,6 3-272 0 0,-6-7 293 0 0,0 1 43 0 0,-4-4 97 0 0,1 1 1 0 0,-1-1-1 0 0,1 1 0 0 0,-1-1 0 0 0,1 0 0 0 0,-1 0 0 0 0,0 1 0 0 0,1-1 1 0 0,-1 0-1 0 0,1-1 40 0 0,-2 1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50 9016 0 0,'-7'-1'134'0'0,"-6"-4"275"0"0,9 2-311 0 0,0 1-66 0 0,0 0-84 0 0,-9-4 63 0 0,8-4-11 0 0,-2 7 12 0 0,1 0 48 0 0,-1-1 57 0 0,0-2 139 0 0,7 6-256 0 0,-1-2 246 0 0,-1 1-56 0 0,0 0-48 0 0,0 1-41 0 0,0 0-22 0 0,0 0-33 0 0,-3 0 20 0 0,4 1-14 0 0,0-1 46 0 0,-10 0 264 0 0,3-1-184 0 0,0 1-33 0 0,6 0-120 0 0,1 0-1 0 0,0 0 1 0 0,-1 0-1 0 0,1 0 1 0 0,0 0-1 0 0,-1 0 1 0 0,1 1-1 0 0,0-1 1 0 0,0 0-1 0 0,-1 1 1 0 0,1-1-1 0 0,0 1 1 0 0,-1 0-25 0 0,-3 9 203 0 0,-6-4-26 0 0,6 7-101 0 0,-6 0-55 0 0,9-7 22 0 0,2-5-42 0 0,-1 1 0 0 0,1-1 0 0 0,0 1 0 0 0,-1 0 0 0 0,1-1 0 0 0,-1 1 0 0 0,1-1 0 0 0,-1 1 0 0 0,0-1 0 0 0,0 1 1 0 0,0-1-1 0 0,0 0-1 0 0,0 1 4 0 0,0 0 0 0 0,0 0 0 0 0,0-1 1 0 0,0 1-1 0 0,1 0 0 0 0,-1 0 1 0 0,0 0-1 0 0,1 0 0 0 0,-1 0 0 0 0,1 0 1 0 0,0 0-1 0 0,0 1-4 0 0,0 29 28 0 0,0 16 72 0 0,0-47-97 0 0,0 1 0 0 0,0 0 0 0 0,0-1 0 0 0,1 1 0 0 0,-1 0 0 0 0,1-1 0 0 0,-1 1 0 0 0,1 0 0 0 0,-1-1 1 0 0,1 1-1 0 0,0-1 0 0 0,0 0 0 0 0,0 1 0 0 0,0-1-3 0 0,4 8 21 0 0,-3-4-15 0 0,-1-5-5 0 0,-1 1-1 0 0,0 0 1 0 0,0-1-1 0 0,1 1 0 0 0,-1-1 1 0 0,0 1-1 0 0,1 0 0 0 0,-1-1 1 0 0,1 1-1 0 0,-1-1 1 0 0,1 1-1 0 0,-1-1 0 0 0,1 1 1 0 0,-1-1-1 0 0,1 1 1 0 0,-1-1-1 0 0,1 0 0 0 0,0 1 1 0 0,-1-1-1 0 0,1 0 0 0 0,0 0 1 0 0,0 1-1 0 0,4 1 6 0 0,-4-1-3 0 0,0 0 0 0 0,0-1 0 0 0,0 1 0 0 0,0 0 0 0 0,0 0-1 0 0,0 0 1 0 0,0 0 0 0 0,-1 0 0 0 0,1 0 0 0 0,0 0 0 0 0,0 0 0 0 0,-1 0 0 0 0,1 0-1 0 0,-1 0 1 0 0,1 1-3 0 0,-1-1 1 0 0,0-1-1 0 0,1 1 0 0 0,-1 0 1 0 0,0 0-1 0 0,1-1 0 0 0,-1 1 1 0 0,1 0-1 0 0,-1-1 1 0 0,1 1-1 0 0,-1 0 0 0 0,1-1 1 0 0,-1 1-1 0 0,1-1 0 0 0,0 1 1 0 0,-1-1-1 0 0,1 1 0 0 0,0-1 1 0 0,-1 0-1 0 0,1 1 0 0 0,0-1 1 0 0,0 0-1 0 0,-1 1 0 0 0,1-1 1 0 0,0 0-1 0 0,0 0 1 0 0,0 0-1 0 0,-1 0 0 0 0,1 1 1 0 0,1-1-1 0 0,-1 0 2 0 0,1 0 0 0 0,0 0 1 0 0,-1 0-1 0 0,1 1 1 0 0,0-1-1 0 0,-1 0 1 0 0,1 1-1 0 0,-1 0 0 0 0,1-1 1 0 0,0 1-1 0 0,-1 0 1 0 0,0 0-1 0 0,1 0 1 0 0,-1 0-3 0 0,8 4 30 0 0,-8-5-23 0 0,0 1-1 0 0,1-1 1 0 0,-1 1 0 0 0,1-1 0 0 0,-1 0 0 0 0,1 0 0 0 0,-1 1 0 0 0,0-1 0 0 0,1 0 0 0 0,0 0-7 0 0,-1-1 9 0 0,1 1-1 0 0,0 0 1 0 0,-1 0 0 0 0,1 0 0 0 0,0-1-1 0 0,-1 1 1 0 0,1-1 0 0 0,-1 0-1 0 0,1 1 1 0 0,-1-1 0 0 0,1 0 0 0 0,-1 0-1 0 0,1 0 1 0 0,-1 0-9 0 0,7-4 22 0 0,6 0-11 0 0,-9-6 1 0 0,6 6 36 0 0,-6-6-36 0 0,6 5-2 0 0,-10 5-8 0 0,1 1 1 0 0,-1-1 0 0 0,0 1-1 0 0,0-1 1 0 0,0 1 0 0 0,0-1 0 0 0,0 1-1 0 0,-1-1 1 0 0,1 0 0 0 0,0 0-1 0 0,0 1 1 0 0,0-1 0 0 0,0 0 0 0 0,-1 0-1 0 0,1 0 1 0 0,0 0-3 0 0,-1-1 1 0 0,1 0 0 0 0,0 0 0 0 0,-1 0 0 0 0,1 0 0 0 0,-1 0 1 0 0,0 0-1 0 0,0 0 0 0 0,0 0 0 0 0,0 0 0 0 0,0 0 0 0 0,0-1-1 0 0,-1-7-1 0 0,2 6 7 0 0,-1 0 0 0 0,1 0 0 0 0,-1 0 0 0 0,1 0 0 0 0,0 0 0 0 0,1 0 0 0 0,-1 0 0 0 0,1 1 0 0 0,-1-1 0 0 0,3-2-6 0 0,-3 1 1 0 0,0 1 0 0 0,0 0 0 0 0,0-1 1 0 0,-1 1-1 0 0,0 0 0 0 0,1-1 0 0 0,-2 1 1 0 0,1-1-1 0 0,-1-3-1 0 0,0-8 1 0 0,1 15-1 0 0,0 0 0 0 0,0 0 0 0 0,0 0 0 0 0,0 0 0 0 0,0 1 0 0 0,0-1 0 0 0,1 0 0 0 0,-1 0 0 0 0,0 0 0 0 0,0 0 0 0 0,1 1 0 0 0,-1-1 0 0 0,0 0 0 0 0,1 0 0 0 0,-1 0 0 0 0,1 1 0 0 0,-1 0 0 0 0,0 0 0 0 0,0 0 0 0 0,1-1 0 0 0,-1 1 0 0 0,0 0 0 0 0,1 0 0 0 0,-1 0 0 0 0,0 0 0 0 0,1 0 0 0 0,-1 0 0 0 0,0 0 0 0 0,1 0 0 0 0,-1 0 0 0 0,1 0 0 0 0,-1 0 0 0 0,0 0 0 0 0,1 0 0 0 0,-1 0 0 0 0,0 0 0 0 0,1 0 0 0 0,-1 0 0 0 0,0 0 0 0 0,1 0 0 0 0,-1 0 0 0 0,0 1 0 0 0,1-1 0 0 0,-1 0 0 0 0,0 0 0 0 0,1 1 0 0 0,0 1-1 0 0,-1 1 1 0 0,1 0 0 0 0,0 0 0 0 0,-1-1 0 0 0,1 1 0 0 0,-1 0 0 0 0,0 0 0 0 0,0 0 0 0 0,0 0 0 0 0,-1 0-1 0 0,1 0 1 0 0,-1 8-10 0 0,1 4-36 0 0,0 6 51 0 0,3 4 69 0 0,3-9-16 0 0,-5-13-45 0 0,0 0 1 0 0,1 1 0 0 0,-1-1-1 0 0,-1 0 1 0 0,1 1-1 0 0,0-1 1 0 0,-1 1 0 0 0,0 1-14 0 0,2 27 193 0 0,6 4-5 0 0,-4-22-117 0 0,-3-4-11 0 0,0-1 0 0 0,0 0 0 0 0,0 0 0 0 0,-1 0 1 0 0,-1 5-61 0 0,0 4 101 0 0,1 20 151 0 0,0 40 275 0 0,0-48-311 0 0,0-23-166 0 0,-1 0 0 0 0,0 0 1 0 0,0-1-1 0 0,0 1 0 0 0,-1 0 1 0 0,0-1-51 0 0,-3 11 101 0 0,4-14-82 0 0,-9 36 205 0 0,7-31-175 0 0,1 0 0 0 0,-2-1 0 0 0,1 1 0 0 0,-1 0 0 0 0,-4 4-49 0 0,-4 10 157 0 0,-7 7 38 0 0,18-28-187 0 0,-1 1 0 0 0,0 0 0 0 0,1-1 0 0 0,-1 1 0 0 0,0-1 0 0 0,0 1 0 0 0,0-1-1 0 0,-1 0-7 0 0,-29 15 118 0 0,24-13-137 0 0,-5-2 112 0 0,7-1-94 0 0,1-1-75 0 0,-1-1-110 0 0,3 1 22 0 0,0 0-52 0 0,0 0-56 0 0,1-1-64 0 0,-1 1-69 0 0,0 0-75 0 0,1 0-82 0 0,0-1-87 0 0,0 1-6 0 0,0 0-77 0 0,-5-1-1319 0 0,-2 2-1171 0 0</inkml:trace>
  <inkml:trace contextRef="#ctx0" brushRef="#br0" timeOffset="315.77">480 194 10448 0 0,'3'-3'301'0'0,"0"0"-215"0"0,-1 1-4 0 0,5-1 8 0 0,10-5 67 0 0,7-5-126 0 0,-12 6 74 0 0,-6 3-6 0 0,0 1 40 0 0,-5 3-98 0 0,1-1-1 0 0,-1 1 1 0 0,0 0-1 0 0,1-1 1 0 0,-1 1 0 0 0,1 0-1 0 0,-1 0 1 0 0,1 0-1 0 0,-1 0 1 0 0,1 0-41 0 0,-1 0 41 0 0,1 0 1 0 0,-1 0 0 0 0,1 0 0 0 0,-1-1-1 0 0,1 1 1 0 0,-1 0 0 0 0,0 0 0 0 0,1-1-1 0 0,-1 1 1 0 0,1-1-42 0 0,16-10 400 0 0,9 6-93 0 0,-14-1-131 0 0,-11 5-149 0 0,-1 0 0 0 0,1 0-1 0 0,-1 0 1 0 0,0 1 0 0 0,1-1 0 0 0,-1 1-1 0 0,1-1 1 0 0,0 1 0 0 0,-1-1-1 0 0,1 1 1 0 0,-1 0 0 0 0,1 0 0 0 0,0 0-27 0 0,8-2 163 0 0,-6-3-48 0 0,0-2-64 0 0,10 2-23 0 0,3-4 52 0 0,-9 4-37 0 0,-8 5-37 0 0,4 1 22 0 0,-4-1-27 0 0,0 0 0 0 0,0 0 0 0 0,0 0 0 0 0,0 0 0 0 0,0 0 0 0 0,0 0 0 0 0,1 0 0 0 0,-1 0 0 0 0,0 0 1 0 0,0 0-1 0 0,0 0 0 0 0,0 0 0 0 0,0 0 0 0 0,0 0 0 0 0,0 0 0 0 0,0 0 0 0 0,0 0 0 0 0,0 0 0 0 0,1 0 0 0 0,-1 0 0 0 0,0 0 0 0 0,0 0 0 0 0,0 0 0 0 0,0 0 0 0 0,0 0 0 0 0,0 0 0 0 0,0 0 0 0 0,0 0 0 0 0,0-1 0 0 0,0 1 0 0 0,0 0 0 0 0,0 0 0 0 0,0 0 0 0 0,1 0 0 0 0,-1 0 0 0 0,0 0 0 0 0,0 0 0 0 0,0 0 0 0 0,0 0 0 0 0,0 0 0 0 0,0 0 0 0 0,0-1 0 0 0,0 1 1 0 0,0 0-1 0 0,0 0 0 0 0,0 0 0 0 0,0 0 0 0 0,0 0 0 0 0,0 0 0 0 0,0 0 0 0 0,0 0 0 0 0,0 0 0 0 0,0 0 0 0 0,0-1 0 0 0,0 1 0 0 0,0 0 0 0 0,0 0-1 0 0,0-7 15 0 0,0-2 61 0 0,0 8-75 0 0,0 1 0 0 0,0-1 0 0 0,0 0 0 0 0,0 1 0 0 0,-1-1 0 0 0,1 0 0 0 0,0 1 0 0 0,0-1 0 0 0,0 0 0 0 0,0 1 0 0 0,-1-1 0 0 0,1 0 0 0 0,0 1 0 0 0,-1-1 1 0 0,1 1-2 0 0,-1-1 0 0 0,0 1 0 0 0,1-1 0 0 0,-1 1 0 0 0,0 0 0 0 0,0-1 0 0 0,0 1 0 0 0,0 0 0 0 0,1 0 0 0 0,-1 0 0 0 0,0 0 0 0 0,0 0 0 0 0,0 0 0 0 0,0 0 0 0 0,0 0 0 0 0,-1 0 0 0 0,0 0 0 0 0,1 0 0 0 0,-1 1 0 0 0,0-1 0 0 0,1 0 0 0 0,-1 1 0 0 0,0-1 0 0 0,1 1 0 0 0,-1 0 0 0 0,1-1 0 0 0,-1 1 0 0 0,1 0 0 0 0,-1 0 0 0 0,1 0 0 0 0,-7 4 0 0 0,-3 0 0 0 0,9-5 0 0 0,1 1 0 0 0,0-1 0 0 0,0 0 0 0 0,0 1 0 0 0,0-1 0 0 0,0 1 0 0 0,0 0 0 0 0,0-1 0 0 0,0 1 0 0 0,0 0 0 0 0,0 0 0 0 0,0-1 0 0 0,0 1 0 0 0,0 0 0 0 0,1 0 0 0 0,-1 0 0 0 0,0 0 0 0 0,0 1 0 0 0,1-1 0 0 0,-1 0 0 0 0,1 0 0 0 0,-1 0 0 0 0,1 0 0 0 0,-1 0 0 0 0,0 0 0 0 0,0-1 0 0 0,1 1 0 0 0,-1 0 0 0 0,0 0 0 0 0,0 0 0 0 0,0-1 0 0 0,0 1 0 0 0,0 0 0 0 0,0-1 0 0 0,0 1 0 0 0,0-1 0 0 0,0 0 0 0 0,0 1 0 0 0,0-1 0 0 0,0 0 0 0 0,0 1 0 0 0,0-1 0 0 0,-1 0 0 0 0,0 0 0 0 0,1 0 0 0 0,-1 1 0 0 0,0-1 0 0 0,1 1 0 0 0,-1-1 0 0 0,1 1 0 0 0,-1 0 0 0 0,1-1 0 0 0,0 1 0 0 0,-1 0 0 0 0,1 0 0 0 0,0 0 0 0 0,-1 0 0 0 0,1 0 0 0 0,0 0 0 0 0,0 0 0 0 0,0 1 0 0 0,0-1 0 0 0,0 0 0 0 0,0 1 0 0 0,-12 25 0 0 0,9-18 0 0 0,0-1 0 0 0,0 1 0 0 0,-3 2 0 0 0,0-2-1 0 0,4-5 2 0 0,0 0 0 0 0,1-1 0 0 0,-1 1 0 0 0,1 0 0 0 0,0 0 0 0 0,0 0 0 0 0,0 0 0 0 0,0 1 0 0 0,1-1 0 0 0,0 1 0 0 0,-1 3-1 0 0,1 6 39 0 0,2 23 36 0 0,-1-35-70 0 0,1-1-1 0 0,-1 0 0 0 0,0 1 1 0 0,0-1-1 0 0,1 0 0 0 0,-1 1 1 0 0,1-1-1 0 0,-1 0 0 0 0,1 1 1 0 0,0-1-1 0 0,0 0 0 0 0,-1 0 1 0 0,1 0-1 0 0,0 0 0 0 0,0 0 1 0 0,0 0-1 0 0,0 0 0 0 0,0 0 1 0 0,0 0-1 0 0,0 0 1 0 0,1 0-5 0 0,30 15 96 0 0,-28-15-85 0 0,1 0 1 0 0,0 0-1 0 0,0 0 1 0 0,0-1-1 0 0,-1 1 1 0 0,1-1-1 0 0,0-1 1 0 0,0 1-1 0 0,3-1-11 0 0,2 0 6 0 0,15 0 48 0 0,-15 0-37 0 0,0-1 0 0 0,0 0 0 0 0,3-1-17 0 0,2-1 28 0 0,-11 3 21 0 0,1 0-48 0 0,-1 0-46 0 0,0 0-46 0 0,2 0-111 0 0,0-1-88 0 0,0 1-86 0 0,-1-1-83 0 0,1 1-82 0 0,0-1-80 0 0,0-1-80 0 0,-1 0-76 0 0,8-3-1018 0 0,6-4-1031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5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50 368 9504 0 0,'0'0'216'0'0,"0"0"32"0"0,0 3 9 0 0,0-3-252 0 0,0 1-1 0 0,0-1 1 0 0,0 1 0 0 0,-1-1-1 0 0,1 1 1 0 0,0-1 0 0 0,0 1-1 0 0,0-1 1 0 0,0 1 0 0 0,0-1-1 0 0,-1 1 1 0 0,1-1 0 0 0,0 1-1 0 0,0-1 1 0 0,-1 1 0 0 0,1-1-1 0 0,0 1 1 0 0,-1-1 0 0 0,1 0-1 0 0,-1 1 1 0 0,1-1-1 0 0,0 0 1 0 0,-1 1 0 0 0,1-1-1 0 0,-1 0 1 0 0,1 1 0 0 0,-1-1-1 0 0,1 0 1 0 0,-1 0 0 0 0,1 0-1 0 0,-1 0 1 0 0,1 1 0 0 0,-1-1-1 0 0,1 0 1 0 0,-1 0 0 0 0,1 0-1 0 0,-1 0 1 0 0,0 0 0 0 0,1 0-1 0 0,-1 0 1 0 0,1 0-5 0 0,-12 2 54 0 0,11-1-54 0 0,1-1 1 0 0,0 1 0 0 0,-1-1 0 0 0,1 1 0 0 0,-1-1 0 0 0,1 1-1 0 0,0-1 1 0 0,-1 1 0 0 0,1-1 0 0 0,0 1 0 0 0,-1 0-1 0 0,1-1 1 0 0,0 1 0 0 0,0-1 0 0 0,0 1 0 0 0,0 0 0 0 0,0-1-1 0 0,-1 1 1 0 0,1 0 0 0 0,0-1 0 0 0,0 1 0 0 0,1 0-1 0 0,-2 5 38 0 0,0 0 65 0 0,-2-1 82 0 0,-1 2 155 0 0,-1 1 3 0 0,3-2-156 0 0,1 1 58 0 0,0 20 734 0 0,2-15-594 0 0,-1-6-165 0 0,1 0-69 0 0,-1 3 58 0 0,0 1-50 0 0,0 2-18 0 0,0 2 12 0 0,2-9-23 0 0,9 9-13 0 0,-8-1-41 0 0,-3 1-12 0 0,0-9-57 0 0,-1-5-7 0 0,1 1 0 0 0,0 0 0 0 0,0 0 0 0 0,0 0 0 0 0,0 0 0 0 0,1 0 0 0 0,-1-1 0 0 0,0 1 0 0 0,0 0 0 0 0,0 0 0 0 0,1 0 0 0 0,-1 0 0 0 0,0-1 0 0 0,1 2 0 0 0,3 0-31 0 0,-1-2-79 0 0,-1 1-82 0 0,-1-1 51 0 0,0 0-35 0 0,0 0-38 0 0,-1 0-35 0 0,1 0-346 0 0,-1 0 78 0 0,0 0-50 0 0,1 2-675 0 0,-1 2-538 0 0,0 6-1022 0 0</inkml:trace>
  <inkml:trace contextRef="#ctx0" brushRef="#br0" timeOffset="400.08">209 336 9848 0 0,'0'0'222'0'0,"0"0"30"0"0,0 0 19 0 0,1 0-114 0 0,1 0-82 0 0,2 0-36 0 0,-2 0-38 0 0,1-1 0 0 0,-1 1 0 0 0,1 0 0 0 0,-1 1-1 0 0,0-1 1 0 0,1 0 0 0 0,-1 1 0 0 0,0-1 0 0 0,2 2-1 0 0,2 0 5 0 0,5 4 30 0 0,0 0 34 0 0,0 1 32 0 0,-2 1 34 0 0,4 2 114 0 0,6-4 38 0 0,0 0-7 0 0,-6 4-43 0 0,-1 1-48 0 0,-8-7-91 0 0,1 1 0 0 0,0 0 0 0 0,-1 0 0 0 0,0 0-1 0 0,3 6-97 0 0,3 9 257 0 0,1 0-124 0 0,3 4 34 0 0,-10-6 0 0 0,-4-12-106 0 0,-1-4-46 0 0,1-1 0 0 0,0 1-1 0 0,0 0 1 0 0,0 0-1 0 0,0-1 1 0 0,0 1 0 0 0,1 0-1 0 0,-1-1 1 0 0,0 1 0 0 0,1-1-1 0 0,-1 1 1 0 0,2 1-15 0 0,4 1 55 0 0,-5-3-52 0 0,-1-1 0 0 0,1 0 1 0 0,-1 0-1 0 0,0 1 0 0 0,1-1 1 0 0,-1 0-1 0 0,1 1 1 0 0,-1-1-1 0 0,0 0 0 0 0,1 1 1 0 0,-1-1-1 0 0,0 0 0 0 0,1 1 1 0 0,-1-1-1 0 0,0 1 1 0 0,0-1-1 0 0,1 1 0 0 0,-1-1 1 0 0,0 1-1 0 0,0-1 0 0 0,0 1 1 0 0,0-1-1 0 0,0 1 1 0 0,0-1-1 0 0,0 1 0 0 0,0-1 1 0 0,0 1-1 0 0,0-1 0 0 0,0 1 1 0 0,0-1-1 0 0,0 1 1 0 0,0 0-4 0 0,0 1 32 0 0,0 3-45 0 0,0-2 45 0 0,0-1 60 0 0,0 2 85 0 0,-3-4-97 0 0,-7 0 0 0 0,7 0 0 0 0,3 0 0 0 0,-3 0 0 0 0,-10-3 0 0 0,12 2-76 0 0,-1 0 0 0 0,1 0 0 0 0,0 0 1 0 0,0 0-1 0 0,0 0 0 0 0,0-1 0 0 0,0 1 0 0 0,0 0 1 0 0,0 0-1 0 0,0-1 0 0 0,0 1 0 0 0,1-1 1 0 0,-1 1-1 0 0,0-1 0 0 0,1 1 0 0 0,-1-1 1 0 0,1 1-1 0 0,0-1 0 0 0,0 1 0 0 0,-1-1 1 0 0,1 0-5 0 0,0-9 17 0 0,-1 0 0 0 0,1 1 0 0 0,1-2-17 0 0,0-7 12 0 0,-1 17-12 0 0,0 0 0 0 0,0 1 0 0 0,1-1 0 0 0,-1 0 0 0 0,0 1 0 0 0,1-1 0 0 0,-1 0 0 0 0,1 1 0 0 0,0-1 0 0 0,0 1 0 0 0,-1-1 0 0 0,1 1 0 0 0,0-1 0 0 0,0 1 0 0 0,4-7 0 0 0,0-3 0 0 0,-4 9 0 0 0,0 0 0 0 0,0-1 0 0 0,0 1 0 0 0,1 0 0 0 0,-1 0 0 0 0,1 0 0 0 0,-1 0 0 0 0,1 0 0 0 0,0 0 0 0 0,11-14 0 0 0,-10 11 0 0 0,-3 4 0 0 0,0 1 0 0 0,0-1 0 0 0,1 0 0 0 0,-1 1 0 0 0,0-1 0 0 0,1 0 0 0 0,-1 1 0 0 0,1-1 0 0 0,-1 1 0 0 0,0-1 0 0 0,1 1 0 0 0,-1-1 0 0 0,1 1 0 0 0,0-1 0 0 0,-1 1 0 0 0,1-1 0 0 0,-1 1 0 0 0,1 0 0 0 0,0-1 0 0 0,-1 1 0 0 0,1 0 0 0 0,0 0 0 0 0,4-3 0 0 0,3-2-1 0 0,2-1-24 0 0,4 4-40 0 0,-7 2 32 0 0,-5-1 24 0 0,0 1 0 0 0,1 0 0 0 0,-1 0 0 0 0,0 0 0 0 0,0 1 0 0 0,0-1 0 0 0,0 0 0 0 0,1 1 0 0 0,-1-1 0 0 0,1 2 9 0 0,5 2-8 0 0,2 2 29 0 0,6-3 40 0 0,-13-3-55 0 0,-1 0 0 0 0,1 0 1 0 0,-1 0-1 0 0,1 0 0 0 0,-1 0 1 0 0,0 1-1 0 0,1-1 1 0 0,-1 1-1 0 0,0 0 0 0 0,1-1 1 0 0,-1 1-1 0 0,0 0 1 0 0,0 0-1 0 0,0 1 0 0 0,0-1 1 0 0,0 0-1 0 0,0 1 0 0 0,0-1 1 0 0,1 2-7 0 0,2 1 10 0 0,0 1 0 0 0,0-1 0 0 0,0 0 0 0 0,1-1 0 0 0,0 1-10 0 0,-1-1 11 0 0,1 1 0 0 0,-1 0-1 0 0,1 0 1 0 0,-1 0 0 0 0,0 1-11 0 0,23 23 76 0 0,-6-6-11 0 0,-6-6 30 0 0,-5 2 65 0 0,-3-4-9 0 0,5 2 95 0 0,-5-5-220 0 0,-12-9-48 0 0,0-1-54 0 0,2-1-134 0 0,1 0-92 0 0,4 0-412 0 0,-2 0 663 0 0,-1 0 1 0 0,1 0-1 0 0,0 0 1 0 0,0 0-1 0 0,-1-1 1 0 0,1 1-1 0 0,0 0 1 0 0,-1 0-1 0 0,1 0 1 0 0,0 0-1 0 0,-1-1 1 0 0,1 1-1 0 0,0 0 1 0 0,-1-1-1 0 0,1 1 51 0 0,-1-1-55 0 0,1 0 1 0 0,-1 1-1 0 0,0-1 0 0 0,1 0 0 0 0,-1 0 1 0 0,0 0-1 0 0,0 0 0 0 0,0 1 0 0 0,0-1 1 0 0,1 0-1 0 0,-1 0 0 0 0,0 0 0 0 0,0 0 1 0 0,-1 0 54 0 0</inkml:trace>
  <inkml:trace contextRef="#ctx0" brushRef="#br0" timeOffset="669.14">1056 16 9328 0 0,'3'0'208'0'0,"1"1"-119"0"0,-2-1-44 0 0,0 0 0 0 0,1 0 1 0 0,-1 0-1 0 0,1 0 1 0 0,-1 0-1 0 0,0-1 0 0 0,1 1 1 0 0,-1-1-1 0 0,2 0-45 0 0,3-4 117 0 0,2-1-15 0 0,-3 4-68 0 0,4 1-24 0 0,-9 2-12 0 0,1-1 0 0 0,-1 0 0 0 0,1 0 0 0 0,-1 0 0 0 0,1 1 0 0 0,-1-1 0 0 0,1 0 0 0 0,-1 1 0 0 0,0-1 0 0 0,1 1 0 0 0,0 0 2 0 0,4 3 15 0 0,2 1 77 0 0,-4-3 63 0 0,3 0-9 0 0,1 0 44 0 0,-5 0-91 0 0,0 0 33 0 0,-1 1 13 0 0,1 0 37 0 0,-1 0 42 0 0,0 2 50 0 0,6 6 23 0 0,-6-8-232 0 0,1 0 1 0 0,-1 0-1 0 0,0 1 0 0 0,0-1 0 0 0,0 1 0 0 0,0-1 1 0 0,-1 1-1 0 0,0 0 0 0 0,1 0 0 0 0,-1-1 0 0 0,0 1 1 0 0,0 4-66 0 0,-1 0 80 0 0,1-1 1 0 0,0 1-1 0 0,1-1 0 0 0,1 7-80 0 0,0-6 86 0 0,-1 0 0 0 0,-1 0 0 0 0,0 1 0 0 0,1 7-86 0 0,-3 0 112 0 0,1-9-42 0 0,0 1 0 0 0,0 0 0 0 0,1 0 0 0 0,0 0 1 0 0,0 1-71 0 0,0-5 25 0 0,6 26 173 0 0,-5-21-121 0 0,0 0 0 0 0,-1 0 0 0 0,0 7-77 0 0,-1 64 520 0 0,0-29-216 0 0,-1-43-238 0 0,0 1-1 0 0,0-1 1 0 0,-1 0-1 0 0,-2 8-65 0 0,2-8 59 0 0,0-1 0 0 0,1 1 1 0 0,0-1-1 0 0,0 7-59 0 0,1 13 151 0 0,0 29 134 0 0,0-1-64 0 0,0-19-128 0 0,0-2-55 0 0,0-32-82 0 0,0-2-70 0 0,0 0-120 0 0,0 0 112 0 0,0 0-54 0 0,0 0-75 0 0,0 0 78 0 0,0 0-36 0 0,0 0-39 0 0,0 0-38 0 0,0 0-385 0 0,0 0 93 0 0,0 0-50 0 0,0 0-738 0 0,0 0-580 0 0,0 0-1101 0 0</inkml:trace>
  <inkml:trace contextRef="#ctx0" brushRef="#br0" timeOffset="969.25">992 416 9408 0 0,'0'0'273'0'0,"0"0"-5"0"0,0 0-200 0 0,3 0-40 0 0,-2 0-26 0 0,1-1-1 0 0,0 1 1 0 0,0 0 0 0 0,-1-1-1 0 0,1 0 1 0 0,-1 1-1 0 0,1-1 1 0 0,0 0 0 0 0,-1 0-1 0 0,1 1 1 0 0,0-2-2 0 0,7-3 54 0 0,8-3 311 0 0,5 0 63 0 0,3-1 19 0 0,-4-1-75 0 0,4 2-91 0 0,-5 4-61 0 0,-6 1-37 0 0,2-1 36 0 0,18-6 237 0 0,-4 5-163 0 0,2-1-67 0 0,0-2-83 0 0,34-9 121 0 0,-28 9-125 0 0,-15 1-86 0 0,-12 4-105 0 0,1-1 56 0 0,28-5 139 0 0,-23 5-156 0 0,-8 2-41 0 0,-1 0-41 0 0,0 1-51 0 0,0-1-57 0 0,-2 1-23 0 0,0 0-52 0 0,-2 0-33 0 0,0 0-51 0 0,0 1-45 0 0,-1 0-40 0 0,1-1-134 0 0,0 1-40 0 0,1 0-161 0 0,2 0-433 0 0</inkml:trace>
  <inkml:trace contextRef="#ctx0" brushRef="#br0" timeOffset="1220.25">1663 544 7368 0 0,'0'0'165'0'0,"0"0"22"0"0,3 0 10 0 0,-3 0-191 0 0,0 0 0 0 0,1 0 1 0 0,-1 0-1 0 0,1 0 0 0 0,-1 0 0 0 0,1 0 0 0 0,-1 0 1 0 0,0-1-1 0 0,1 1 0 0 0,-1 0 0 0 0,1 0 0 0 0,-1 0 1 0 0,0 0-1 0 0,1 0 0 0 0,-1-1 0 0 0,1 1 0 0 0,-1 0 1 0 0,0 0-1 0 0,1-1 0 0 0,-1 1 0 0 0,0 0 0 0 0,0-1 1 0 0,1 1-1 0 0,-1 0 0 0 0,0-1 0 0 0,0 1 0 0 0,1 0 1 0 0,-1-1-7 0 0,8-7 45 0 0,-5 7-45 0 0,1 1 0 0 0,-1-1 0 0 0,0 1 0 0 0,0 0 0 0 0,0-1 0 0 0,1 1 0 0 0,0 1 0 0 0,4-1 29 0 0,0 0 54 0 0,0 0 45 0 0,0 0 37 0 0,3 0 93 0 0,21 0 566 0 0,-18 0-498 0 0,-1 0-87 0 0,-1 0-73 0 0,3-2 141 0 0,8-4 272 0 0,-1-1 8 0 0,-7 6-270 0 0,-7 0-84 0 0,-2 0-43 0 0,1-2 30 0 0,0-1-49 0 0,4-2 114 0 0,1 5-40 0 0,1-2 52 0 0,-2-2-72 0 0,-10 4-200 0 0,1 0 0 0 0,-1 0 1 0 0,1 0-1 0 0,-1 0 0 0 0,1 1 0 0 0,0-1 0 0 0,0 0 0 0 0,-1 1 0 0 0,1 0 0 0 0,0-1 1 0 0,0 1-1 0 0,-1 0 0 0 0,1 0-25 0 0,13-3 118 0 0,0-8 3 0 0,-10 9-28 0 0,-4 2-91 0 0,-1 0 0 0 0,1 0 0 0 0,0 0 0 0 0,0 0 0 0 0,-1 0 0 0 0,1 0 0 0 0,0-1 0 0 0,-1 1-1 0 0,1 0 1 0 0,0 0 0 0 0,-1-1 0 0 0,1 1 0 0 0,0 0 0 0 0,-1-1 0 0 0,1 1-2 0 0,4-11 43 0 0,6 6-20 0 0,-11 4-19 0 0,1 1 0 0 0,-1-1 0 0 0,0 0 0 0 0,1 0 1 0 0,-1 0-1 0 0,0 1 0 0 0,0-1 0 0 0,0 0 0 0 0,0 0 0 0 0,1 0 1 0 0,-1 0-1 0 0,0 0 0 0 0,0 0 0 0 0,-1 0-4 0 0,1-1 6 0 0,0 1-1 0 0,0-1 1 0 0,0 1-1 0 0,0-1 1 0 0,0 1-1 0 0,0 0 0 0 0,-1-1 1 0 0,1 1-1 0 0,-1-1 1 0 0,1 1-6 0 0,-16-31 21 0 0,15 31-16 0 0,0-1-1 0 0,1 1 1 0 0,-1 0-1 0 0,0 0 0 0 0,0 0 1 0 0,0 0-1 0 0,0 0 1 0 0,0 0-1 0 0,0 0 1 0 0,0 0-1 0 0,-1 1 1 0 0,0-1-5 0 0,1 0 5 0 0,0 1 0 0 0,-1-1 1 0 0,1 1-1 0 0,-1-1 0 0 0,1 1 1 0 0,-1 0-1 0 0,1 0 0 0 0,0 0 1 0 0,-1 0-1 0 0,0 0-5 0 0,-14 0 11 0 0,15 0-11 0 0,0 0 0 0 0,-1 0 0 0 0,1 0 0 0 0,-1 0 0 0 0,1 0 0 0 0,-1 1 0 0 0,1-1 0 0 0,-1 0 0 0 0,1 1 0 0 0,-1 0 0 0 0,-29 25 0 0 0,24-22-1 0 0,4-3 2 0 0,0 0 0 0 0,0 0 1 0 0,0 1-1 0 0,1-1 0 0 0,-1 1 1 0 0,0 0-1 0 0,1-1 0 0 0,0 1 0 0 0,-1 1 1 0 0,1-1-1 0 0,0 0 0 0 0,0 0 1 0 0,0 1-1 0 0,0-1 0 0 0,0 2-1 0 0,-3 6 58 0 0,5-7-44 0 0,-2-1 1 0 0,1 0-1 0 0,0 1 1 0 0,0-1-1 0 0,-1 0 1 0 0,1 0-1 0 0,-1 0 1 0 0,1 0-1 0 0,-1 0-14 0 0,-2 3 35 0 0,0 0-1 0 0,1 1 1 0 0,-1-1 0 0 0,2 1-1 0 0,-1 0 1 0 0,0 0-1 0 0,1 0 1 0 0,-1 5-35 0 0,1-6 22 0 0,1-1 13 0 0,0 0 0 0 0,1 0 0 0 0,-1 0 0 0 0,1 0-1 0 0,-1 0 1 0 0,1 0 0 0 0,1 0 0 0 0,-1 2-35 0 0,1 7 82 0 0,-1-13-80 0 0,-1 1 0 0 0,1-1-1 0 0,0 1 1 0 0,0-1 0 0 0,0 1 0 0 0,0-1-1 0 0,0 1 1 0 0,0-1 0 0 0,0 1-1 0 0,0-1 1 0 0,0 1 0 0 0,1-1 0 0 0,-1 1-1 0 0,0-1 1 0 0,0 1 0 0 0,0-1 0 0 0,1 0-1 0 0,-1 1 1 0 0,0-1 0 0 0,0 1 0 0 0,1-1-1 0 0,-1 1 1 0 0,0-1 0 0 0,1 0-1 0 0,-1 1 1 0 0,0-1 0 0 0,1 0 0 0 0,-1 1-1 0 0,1-1 1 0 0,-1 0 0 0 0,1 0 0 0 0,-1 1-2 0 0,7 3 39 0 0,-2 10-11 0 0,9 3 25 0 0,-13-15-51 0 0,1-1-1 0 0,0 1 1 0 0,-1-1 0 0 0,1 0 0 0 0,0 0-1 0 0,0 0 1 0 0,0 0 0 0 0,-1 0-1 0 0,1 0 1 0 0,0-1 0 0 0,0 1-1 0 0,0-1 1 0 0,0 1 0 0 0,1-1 0 0 0,1 0-2 0 0,10 2 40 0 0,4 4-22 0 0,-2 0-16 0 0,-9-5-53 0 0,2 1 45 0 0,18-1 107 0 0,-15-1-92 0 0,-5-1-40 0 0,0 1-36 0 0,0 0-39 0 0,-1 0-50 0 0,1 0-57 0 0,-1-1-63 0 0,-2 1 35 0 0,-1 0-37 0 0,3 0-382 0 0,-1 0 89 0 0,1 0-54 0 0,5-2-736 0 0,6-3-584 0 0,11-4-1106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3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338 352 5528 0 0,'0'0'124'0'0,"0"0"17"0"0,0 0 11 0 0,0 0-44 0 0,0 0 3 0 0,0 0 51 0 0,0 0 149 0 0,-3 0 277 0 0,-4 0-245 0 0,-11 0 514 0 0,6 0-392 0 0,6 0-256 0 0,0 0-51 0 0,1 0-63 0 0,0 0-73 0 0,0 3 237 0 0,4-2-243 0 0,0 0 0 0 0,-1 0 0 0 0,1 0-1 0 0,0 0 1 0 0,-1 0 0 0 0,1 0 0 0 0,0 0 0 0 0,-1 0 0 0 0,0 0 0 0 0,1-1-1 0 0,-1 1 1 0 0,1-1 0 0 0,-1 1 0 0 0,0-1 0 0 0,1 1 0 0 0,-1-1 0 0 0,0 0-1 0 0,0 0-15 0 0,0 0 11 0 0,1 0 0 0 0,-1 0 0 0 0,1 0 0 0 0,-1 1-1 0 0,1-1 1 0 0,0 0 0 0 0,-1 1 0 0 0,1-1 0 0 0,-1 1 0 0 0,1 0-1 0 0,0-1 1 0 0,-1 1-11 0 0,-11 10 74 0 0,-3 2-40 0 0,-8-4 20 0 0,3 1-38 0 0,9-1 38 0 0,1 0 0 0 0,0 1-1 0 0,1 0 1 0 0,-6 8-54 0 0,-7 6 84 0 0,7-11-73 0 0,9-10-12 0 0,7-3 1 0 0,-1 0 0 0 0,1 1 1 0 0,-1-1-1 0 0,1 0 0 0 0,-1 0 0 0 0,1 0 1 0 0,-1 1-1 0 0,1-1 0 0 0,-1 0 1 0 0,1 1-1 0 0,0-1 0 0 0,-1 0 1 0 0,1 1-1 0 0,-1-1 0 0 0,1 0 1 0 0,0 1-1 0 0,0-1 0 0 0,-1 1 0 0 0,1-1 1 0 0,0 1-1 0 0,0-1 0 0 0,-1 1 1 0 0,1-1-1 0 0,0 1 0 0 0,0-1 1 0 0,0 1-1 0 0,0-1 0 0 0,0 1 1 0 0,0-1-1 0 0,0 1 0 0 0,0-1 0 0 0,0 1 1 0 0,0-1-1 0 0,0 1 0 0 0,0-1 1 0 0,0 1-1 0 0,0-1 0 0 0,0 1 0 0 0,0 0 5 0 0,0-1-1 0 0,0 1 0 0 0,0 0 0 0 0,0 0 0 0 0,0 0 1 0 0,-1-1-1 0 0,1 1 0 0 0,0 0 0 0 0,0 0 1 0 0,-1-1-1 0 0,1 1 0 0 0,0 0 0 0 0,-1 0 0 0 0,1-1 1 0 0,-1 1-1 0 0,1 0 0 0 0,-1-1 0 0 0,1 1 1 0 0,-1-1-1 0 0,0 1 0 0 0,1-1 0 0 0,-1 1 0 0 0,0-1 1 0 0,1 1-1 0 0,-1-1 0 0 0,0 0 0 0 0,1 1 1 0 0,-1-1-1 0 0,-1 0-4 0 0,1 1 6 0 0,0-1 0 0 0,0 1 0 0 0,0 0 0 0 0,0-1 0 0 0,0 1 0 0 0,-1 0 0 0 0,1 0 0 0 0,0 0 0 0 0,1-1 0 0 0,-1 1 0 0 0,0 0 0 0 0,0 0 1 0 0,0 0-1 0 0,1 0 0 0 0,-1 1-6 0 0,0 1 14 0 0,0 0 0 0 0,0 0 0 0 0,1 0 0 0 0,-1 1 0 0 0,1-1 1 0 0,0 0-1 0 0,0 0 0 0 0,0 1 0 0 0,0-1 0 0 0,1 1-14 0 0,-1 8 19 0 0,2 20-19 0 0,-1-31 0 0 0,-1-1 0 0 0,0 1 0 0 0,0 0 0 0 0,1-1 0 0 0,-1 1 0 0 0,0 0 0 0 0,1-1 0 0 0,-1 1 0 0 0,1 0 0 0 0,-1-1 0 0 0,1 1 0 0 0,-1-1 0 0 0,1 1 0 0 0,0-1 0 0 0,-1 1 0 0 0,1-1 0 0 0,5 6 0 0 0,18 18-6 0 0,-21-21 12 0 0,2-1 18 0 0,-2-1 0 0 0,0 0 1 0 0,0-1 0 0 0,0 1-1 0 0,0 0 1 0 0,0-1-1 0 0,0 0 1 0 0,0 0 0 0 0,0 0-1 0 0,0 0 1 0 0,0 0 0 0 0,1-1-25 0 0,4 1 85 0 0,6 0 83 0 0,-3 0-54 0 0,15 0 112 0 0,-10 0-78 0 0,0-2-31 0 0,2-5-28 0 0,-7 2-35 0 0,-2 2 71 0 0,0-1 1 0 0,-1 0-1 0 0,1 0 1 0 0,-1-1-1 0 0,6-5-125 0 0,-7 6 70 0 0,-1-1 50 0 0,-1 1 0 0 0,1-1 0 0 0,-1 0 0 0 0,1-1-120 0 0,-2 1 120 0 0,1-3 149 0 0,9-16-5 0 0,2 6-14 0 0,-3 3-53 0 0,-11 12-169 0 0,0 0-1 0 0,0 0 0 0 0,0 0 0 0 0,-1 0 0 0 0,1 0 1 0 0,-1 0-1 0 0,0 0 0 0 0,0-1 0 0 0,0 1 1 0 0,0 0-1 0 0,0-1 0 0 0,-1-1-27 0 0,2-20 220 0 0,-2 7-116 0 0,0-37 317 0 0,-3 38-314 0 0,-4 5-21 0 0,1 5-58 0 0,-6-6-80 0 0,-12-11-74 0 0,22 23 112 0 0,1 0-1 0 0,-1 0 0 0 0,0 0 1 0 0,1 0-1 0 0,-1 0 1 0 0,0 0-1 0 0,0 0 1 0 0,0 0-1 0 0,0 1 1 0 0,1-1-1 0 0,-1 1 1 0 0,0 0-1 0 0,0-1 1 0 0,-1 1 14 0 0,-26 0-436 0 0,19 0 205 0 0,-2 0-119 0 0,6 0 124 0 0,-1 0-42 0 0,-9 0-314 0 0</inkml:trace>
  <inkml:trace contextRef="#ctx0" brushRef="#br0" timeOffset="584.52">945 448 4384 0 0,'0'0'127'0'0,"-3"-3"-1"0"0,-10-7-99 0 0,-1 4-27 0 0,9-4 0 0 0,-1 7 11 0 0,-1 0 42 0 0,4 2-82 0 0,0-2 92 0 0,0 0 68 0 0,-1 0 48 0 0,-7-8 431 0 0,7 8-454 0 0,0 1-58 0 0,-1-1 49 0 0,-7-3 213 0 0,-3-1 119 0 0,12 5-365 0 0,0 2 41 0 0,-3-1 169 0 0,-10 0 530 0 0,11 1-629 0 0,1 1-46 0 0,-2-1-37 0 0,3 0-123 0 0,1 0-40 0 0,-10-1 248 0 0,-11 1 143 0 0,10 4-159 0 0,-3 9-94 0 0,12-10-98 0 0,0 0 0 0 0,0 0-1 0 0,0 0 1 0 0,0-1 0 0 0,-2 2-19 0 0,3-3 10 0 0,0 1 1 0 0,0-1-1 0 0,0 1 1 0 0,0 0 0 0 0,1 0-1 0 0,-1 0 1 0 0,1 0-1 0 0,0 0 1 0 0,-1 1-1 0 0,1-1 1 0 0,0 1-1 0 0,0-1 1 0 0,0 2-11 0 0,-3 6 15 0 0,4-7-7 0 0,0-1 1 0 0,0 0-1 0 0,0 1 1 0 0,-1-1-1 0 0,1 0 0 0 0,-1 0 1 0 0,1 0-1 0 0,-1 0 1 0 0,0 0-9 0 0,-15 14 16 0 0,14-13-16 0 0,0-1 0 0 0,0 1 0 0 0,0 0 0 0 0,0 0 0 0 0,1 0 0 0 0,-1 0 0 0 0,1 1 0 0 0,0-1 0 0 0,0 1 0 0 0,0-1 0 0 0,1 1 0 0 0,-1 0 0 0 0,1 0 0 0 0,0 0 0 0 0,-12 21 0 0 0,9-18 0 0 0,0 0 0 0 0,0 0 0 0 0,1 1 0 0 0,-1 2 0 0 0,0-2 0 0 0,3-6 0 0 0,0-1 0 0 0,0 1 0 0 0,0-1 0 0 0,0 1 0 0 0,0 0 0 0 0,1 0 0 0 0,-1-1 0 0 0,1 1 0 0 0,-1 0 0 0 0,1 0 0 0 0,0 0 0 0 0,0 0 0 0 0,-1 0 0 0 0,1 0 0 0 0,0-1 0 0 0,1 1 0 0 0,-1 0 0 0 0,0 0 0 0 0,1 2 0 0 0,15 28 0 0 0,-15-31 2 0 0,0 1 1 0 0,0-1-1 0 0,1 0 0 0 0,-1 1 1 0 0,0-1-1 0 0,1 0 1 0 0,-1 0-1 0 0,1 0 0 0 0,-1 0 1 0 0,2 1-3 0 0,19 10 71 0 0,-15-9-32 0 0,8 1 73 0 0,7-5-11 0 0,-14 0-38 0 0,8 2 119 0 0,-2-1-10 0 0,4-3 41 0 0,4-8 106 0 0,-2 6-94 0 0,0 0-62 0 0,-2-3-45 0 0,-5-1-21 0 0,-5 4-20 0 0,-1 0-1 0 0,1 0 0 0 0,4-6-76 0 0,10-16 156 0 0,-10 18-91 0 0,0-3 27 0 0,-5-4 19 0 0,4-3-16 0 0,-8 15-65 0 0,0-1 1 0 0,0 1-1 0 0,-1 0 1 0 0,0-1 0 0 0,1-2-31 0 0,1-6 44 0 0,-3 9-30 0 0,0 0-1 0 0,0 0 0 0 0,1 0 1 0 0,-1 0-1 0 0,1 1 1 0 0,0-1-1 0 0,0 0 1 0 0,1 0-14 0 0,-1 0 12 0 0,1-1 0 0 0,-1 0-1 0 0,0 0 1 0 0,0 1 0 0 0,-1-1 0 0 0,0 0 0 0 0,1 0 0 0 0,-2-1 0 0 0,1 1 0 0 0,0-2-12 0 0,0-16 129 0 0,-2-20-129 0 0,0 5 72 0 0,-4-4-6 0 0,-10-28 91 0 0,5 28-76 0 0,8 29-53 0 0,-4-15 16 0 0,-7-16-36 0 0,10 33-8 0 0,-10-23 0 0 0,-3 4 0 0 0,16 30-2 0 0,-1 0 1 0 0,0-1-1 0 0,1 1 1 0 0,-1 0-1 0 0,0-1 1 0 0,1 1 0 0 0,-1 0-1 0 0,0 0 1 0 0,1 0-1 0 0,-1 0 1 0 0,0 0 0 0 0,1 0-1 0 0,-1 0 1 0 0,0 0-1 0 0,1 0 2 0 0,-3 0-101 0 0,3 0 1 0 0,0 0 15 0 0,0 0 17 0 0,0 0 30 0 0,0 0 113 0 0,3 2 48 0 0,4 5-23 0 0,7 6 24 0 0,-4-2-71 0 0,-3-3-40 0 0,-3-1-39 0 0,5 16 26 0 0,1-1 0 0 0,2 2-35 0 0,-8-13-27 0 0,0 0-1 0 0,-1 1 0 0 0,1 11 63 0 0,3 10-53 0 0,-2-16 100 0 0,0 1 54 0 0,-1 11 101 0 0,-5-13-88 0 0,1-9-44 0 0,0 1 0 0 0,0 0 0 0 0,1 0 0 0 0,0 0 0 0 0,0 1-70 0 0,4 8 92 0 0,-3-11-53 0 0,0 1 0 0 0,-1 0-1 0 0,1-1 1 0 0,-1 1 0 0 0,-1 0-1 0 0,1 0-38 0 0,-1 19 135 0 0,0 1-34 0 0,0 93 195 0 0,0-118-281 0 0,0-1 0 0 0,0 1 0 0 0,0 0 1 0 0,-1-1-1 0 0,1 1 0 0 0,0-1 0 0 0,0 1 0 0 0,-1-1 0 0 0,1 1 0 0 0,-1 0 0 0 0,0-1 0 0 0,1 0 0 0 0,-1 1 1 0 0,0-1-1 0 0,0 1 0 0 0,0-1 0 0 0,0 0 0 0 0,0 0 0 0 0,0 1 0 0 0,-1-1-15 0 0,1 0 9 0 0,-1 4 158 0 0,2 9-27 0 0,0-11-137 0 0,0-1-35 0 0,0 0-33 0 0,0 0-45 0 0,0-1-23 0 0,0 0-46 0 0,0 0-51 0 0,0 0-58 0 0,0 0-61 0 0,0-1-57 0 0,0 1-52 0 0,0-1-44 0 0,0 0-150 0 0,0 0-44 0 0,0 1-183 0 0,0-1-485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465 512 7744 0 0,'0'0'174'0'0,"0"0"29"0"0,-3 0 12 0 0,2 0-202 0 0,-1 0 0 0 0,0-1 0 0 0,1 1 0 0 0,-1-1 0 0 0,1 1 0 0 0,-1-1 0 0 0,1 1 0 0 0,-1-1 0 0 0,1 0 0 0 0,-1 0 0 0 0,1 1 0 0 0,-1-1-13 0 0,1-1 5 0 0,-1 1 0 0 0,0 0 0 0 0,0 0 0 0 0,1 1 0 0 0,-1-1 0 0 0,0 0 0 0 0,0 1 0 0 0,0-1 0 0 0,0 1 0 0 0,0-1 0 0 0,0 1 0 0 0,-1 0-5 0 0,-10-2 32 0 0,3-4 67 0 0,-1 1 89 0 0,-6 2 90 0 0,8 4-32 0 0,-3-1 21 0 0,3 0-33 0 0,1-1 19 0 0,-1-2 71 0 0,-6-1 22 0 0,-21-4 310 0 0,23 7-408 0 0,-1 1 61 0 0,1 3 41 0 0,3 2-76 0 0,1 0-101 0 0,-13 6 198 0 0,3-2-116 0 0,0 1-53 0 0,2 0-58 0 0,4 1-68 0 0,2 5 55 0 0,2-9-76 0 0,-3 4 34 0 0,4 5 19 0 0,5-9-74 0 0,0-1 1 0 0,0 0 0 0 0,-1 0-1 0 0,-2 2-34 0 0,2-2 27 0 0,0 0 0 0 0,1 0 0 0 0,-1 0 0 0 0,1 0 0 0 0,1 0 0 0 0,-2 3-27 0 0,-2 17 52 0 0,-9 30-8 0 0,13-51-44 0 0,0 2 0 0 0,-1 0 0 0 0,2 0 0 0 0,-1 1 0 0 0,1-1 0 0 0,0 0 0 0 0,0 6 0 0 0,0 6-6 0 0,1-10-3 0 0,-1 0-1 0 0,2 0 0 0 0,-1 0 1 0 0,1 0-1 0 0,1 5 10 0 0,9 7-10 0 0,-6 8 10 0 0,22 48 0 0 0,-26-74 0 0 0,-1-1 4 0 0,1 1 0 0 0,0-1 0 0 0,0 1 0 0 0,0-1 0 0 0,0 1 0 0 0,0-1 0 0 0,1 0 0 0 0,0 2-4 0 0,1-2 4 0 0,-1-1 0 0 0,0 1 0 0 0,0-1-1 0 0,1 0 1 0 0,-1 0 0 0 0,1 0 0 0 0,-1 0 0 0 0,3 0-4 0 0,-3 0 1 0 0,9 2-1 0 0,23 10 0 0 0,-32-13-1 0 0,-2 1-1 0 0,1-1 0 0 0,0 1 0 0 0,0 0-1 0 0,0-1 1 0 0,0 1 0 0 0,-1-1-1 0 0,1 0 1 0 0,0 1 0 0 0,0-1 0 0 0,0 0-1 0 0,0 0 1 0 0,0 1 0 0 0,0-1-1 0 0,0 0 1 0 0,0 0 0 0 0,0 0-1 0 0,0 0 1 0 0,0 0 0 0 0,0 0 0 0 0,0-1-1 0 0,0 1 1 0 0,0 0 0 0 0,0 0-1 0 0,0-1 1 0 0,0 1 0 0 0,-1-1 0 0 0,1 1-1 0 0,0 0 1 0 0,0-1 0 0 0,0 0-1 0 0,0 0 3 0 0,0 1-2 0 0,2-1-5 0 0,-1 0 1 0 0,0 0-1 0 0,1 1 0 0 0,-1-1 0 0 0,1 1 0 0 0,-1-1 0 0 0,1 1 0 0 0,-1 0 0 0 0,1 0 1 0 0,1 1 6 0 0,15-3-68 0 0,-14 1 53 0 0,-1 0 0 0 0,0-1 0 0 0,0 0 0 0 0,0 0 0 0 0,0 0 0 0 0,0 0 0 0 0,0-1 0 0 0,-1 1 0 0 0,2-2 15 0 0,7-8-69 0 0,-1-3-32 0 0,-6 8 26 0 0,9-12-194 0 0,13-2-171 0 0,-22 14 306 0 0,-1 2 3 0 0,-2 1-25 0 0,1 0-58 0 0,-1 0-56 0 0,0 1-77 0 0,0 1 40 0 0,-1-1-42 0 0,1 1-38 0 0,0 0-33 0 0,-1 0-122 0 0,1 0-32 0 0,4-4-1264 0 0</inkml:trace>
  <inkml:trace contextRef="#ctx0" brushRef="#br0" timeOffset="310.08">353 1 7080 0 0,'0'0'157'0'0,"0"0"23"0"0,0 0 13 0 0,-3 2-22 0 0,-4 6-111 0 0,4-5-8 0 0,3-3 146 0 0,0 1-42 0 0,2 0 50 0 0,1 0-89 0 0,1 1-37 0 0,-3-2-27 0 0,-1 0 38 0 0,2 3-4 0 0,-1 1 69 0 0,0 2 98 0 0,-1 3 201 0 0,-1 1-39 0 0,2-5-179 0 0,-1 0-85 0 0,2-1-55 0 0,3 4 82 0 0,1 2 83 0 0,-4 6 49 0 0,1 6-75 0 0,3 0-37 0 0,-2-5-60 0 0,1 1 7 0 0,-3-6 45 0 0,2 1 0 0 0,4 11-191 0 0,-1-2 199 0 0,-1 0 0 0 0,-1 0 0 0 0,0 11-199 0 0,-1-12 102 0 0,-2-3-33 0 0,-2-18-67 0 0,6 51 259 0 0,4 0 23 0 0,-4 7 11 0 0,-1-25-108 0 0,-2-18-47 0 0,-1 0-1 0 0,0 0 1 0 0,-1 6-140 0 0,-1-9 120 0 0,1 0 1 0 0,1 1-1 0 0,0-1 0 0 0,1 0-120 0 0,2 19 291 0 0,-3-13-104 0 0,-1 2 40 0 0,-1 3-20 0 0,0 3 53 0 0,0 62 742 0 0,0-54-610 0 0,0-24-273 0 0,2-2-34 0 0,0 0-19 0 0,2 1-7 0 0,2 6 40 0 0,-4 1 51 0 0,-2-12-237 0 0,0-1 45 0 0,0 4 67 0 0,0-1 101 0 0,0 9 292 0 0,0-10-326 0 0,0 0-45 0 0,0 0-77 0 0,0-2-28 0 0,0-1-33 0 0,0 1-49 0 0,0 0-46 0 0,0 0-52 0 0,0-1-57 0 0,0 1-59 0 0,0 0-66 0 0,0 0-70 0 0,0-1-73 0 0,0-3 275 0 0,0 0-33 0 0,0-1-414 0 0,0 0 116 0 0,0 0-47 0 0,0-3-768 0 0,0-1-592 0 0,0-4-1134 0 0</inkml:trace>
  <inkml:trace contextRef="#ctx0" brushRef="#br0" timeOffset="603.45">705 528 10624 0 0,'-8'8'137'0'0,"7"-7"-98"0"0,0 1 0 0 0,0-1 0 0 0,0 1 0 0 0,0 0 0 0 0,0-1 0 0 0,1 1 0 0 0,-1 0 0 0 0,0 0 0 0 0,1-1 0 0 0,-1 1 0 0 0,1 0 0 0 0,0 1-39 0 0,0 5 95 0 0,3 1-63 0 0,-1-6-31 0 0,0 1 0 0 0,0 0 0 0 0,-1 0 0 0 0,1 0 0 0 0,-1 0 0 0 0,0 0 1 0 0,0 0-1 0 0,-1 0 0 0 0,1 1-1 0 0,0 19 87 0 0,0-10 259 0 0,5 4 26 0 0,0-2-69 0 0,-4-5-72 0 0,-1 1 48 0 0,-1 49 1224 0 0,0-48-1192 0 0,0-1-68 0 0,2 3 272 0 0,3-6-95 0 0,1 4-35 0 0,-4-4-222 0 0,-1 2 47 0 0,-1 4 86 0 0,0 7 200 0 0,0-2-23 0 0,0-12-366 0 0,2-1-38 0 0,9 8 43 0 0,-9-10-17 0 0,-1 2-44 0 0,5 8-13 0 0,6 8 42 0 0,-5-14-62 0 0,-3-5-96 0 0,-3-2-219 0 0,1-1 56 0 0,-1-1 49 0 0,1 1 44 0 0,0-1 0 0 0,0 0 51 0 0,3 0-84 0 0,-4-1 50 0 0,-1 1 13 0 0,1 0-96 0 0,0 0 43 0 0,-1 0-2 0 0,1 0-39 0 0,-1-1-1 0 0,1 1-39 0 0,-1-1-44 0 0,1 0-50 0 0,0 1-54 0 0,0-1-49 0 0,0-1-45 0 0,0 1-38 0 0,1-1-150 0 0,0 1-39 0 0,0-1-180 0 0,1-2-493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15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50 305 8752 0 0,'2'0'197'0'0,"2"0"-121"0"0,11 0 377 0 0,-11-1-361 0 0,0 1-36 0 0,-1-2-61 0 0,5-2 51 0 0,-7 2-46 0 0,1 2-1 0 0,-1-1 1 0 0,1 0 0 0 0,-1 0 0 0 0,1 0 0 0 0,-1 1-1 0 0,1-1 1 0 0,-1 1 0 0 0,1-1 0 0 0,0 1-1 0 0,-1 0 1 0 0,1-1 0 0 0,0 1 0 0 0,0 0 0 0 0,-1 0-3 0 0,1 0-1 0 0,-1 0 1 0 0,1 0 0 0 0,-1-1 0 0 0,1 1 0 0 0,-1 0 0 0 0,0-1-1 0 0,1 1 1 0 0,-1-1 0 0 0,1 0 0 0 0,0 0 3 0 0,3-2 24 0 0,-1 0 30 0 0,1 1 41 0 0,6-3 366 0 0,3-3 401 0 0,-10 2-529 0 0,-2 1-74 0 0,-1 5-195 0 0,-1-1 0 0 0,0 0 1 0 0,0 1-1 0 0,1-1 0 0 0,-1 0 1 0 0,0 1-1 0 0,1-1 0 0 0,-1 1 1 0 0,1-1-1 0 0,-1 1 1 0 0,1-1-1 0 0,-1 1 0 0 0,1-1 1 0 0,-1 1-1 0 0,1-1 0 0 0,-1 1 1 0 0,1-1-1 0 0,0 1 0 0 0,-1 0 1 0 0,1 0-1 0 0,0-1 1 0 0,0 1-65 0 0,4-2 240 0 0,-4 1-190 0 0,-1 0-1 0 0,1 1 1 0 0,0-1 0 0 0,0 0 0 0 0,0 0 0 0 0,0 0-1 0 0,0 1 1 0 0,-1-1 0 0 0,1 0 0 0 0,0 0 0 0 0,-1 0-1 0 0,1 0 1 0 0,-1 0 0 0 0,1 0 0 0 0,-1 0-1 0 0,1-1-49 0 0,1-4 303 0 0,2 1 41 0 0,1 1-4 0 0,1 1-43 0 0,3-1 68 0 0,-2-4-65 0 0,-4 2-67 0 0,-1 1-91 0 0,1-2 34 0 0,0 2-4 0 0,1 0 69 0 0,-1 2-74 0 0,0 0 39 0 0,4-6 1 0 0,-2-7 222 0 0,-4-4-8 0 0,-1 6-229 0 0,0 11-175 0 0,0-26 293 0 0,-2 24-166 0 0,-11-16 58 0 0,-1-1-12 0 0,9 20-70 0 0,-7-1-25 0 0,-3-8-59 0 0,8 8 15 0 0,-2 3-52 0 0,7 1 4 0 0,-7-1-5 0 0,-14 0 87 0 0,4 2-42 0 0,-8 12-33 0 0,9 2-10 0 0,2 2-15 0 0,14-14 0 0 0,-1 0 0 0 0,1 0 0 0 0,0 0 0 0 0,0 1 0 0 0,-1 1 15 0 0,-15 44-121 0 0,-1 1 100 0 0,15-40 21 0 0,2-8 0 0 0,1 0 0 0 0,0 0 0 0 0,-1 0 0 0 0,2 0 0 0 0,-1 0 0 0 0,0 0 0 0 0,1 1 0 0 0,-1-1 0 0 0,1 0 0 0 0,0 3 0 0 0,-1-1 0 0 0,1 0 0 0 0,-1 1 0 0 0,0-1 0 0 0,-1 0 0 0 0,-1 4 0 0 0,1-3 0 0 0,1 0 0 0 0,-1 0 0 0 0,1 0 0 0 0,0 0 0 0 0,0 0 0 0 0,1 0 0 0 0,-1 13 0 0 0,1-10 0 0 0,0 0 0 0 0,0 0 0 0 0,0 0 0 0 0,1 0 0 0 0,2 4 0 0 0,2 3 0 0 0,-3-13 0 0 0,-1 1 0 0 0,0-1 0 0 0,0 0 0 0 0,0 1 0 0 0,0-1 0 0 0,-1 1 0 0 0,1-1 0 0 0,-1 2 0 0 0,0-2 0 0 0,0 0 0 0 0,0 0 0 0 0,0 0 0 0 0,1 0 0 0 0,-1-1 0 0 0,1 1 0 0 0,0 0 0 0 0,0 0 0 0 0,0-1 0 0 0,0 1 0 0 0,0-1 0 0 0,0 1 0 0 0,1-1 0 0 0,-1 1 0 0 0,1-1 0 0 0,1 2 0 0 0,10 16 12 0 0,-8-10 22 0 0,-4-7-30 0 0,0-1 0 0 0,0 0 0 0 0,0 1 0 0 0,1-1 1 0 0,-1 0-1 0 0,1 0 0 0 0,-1 0 0 0 0,1 0 0 0 0,0 0-4 0 0,30 30 89 0 0,-16-16-5 0 0,0 0 43 0 0,-15-15-116 0 0,0 0 0 0 0,0 1 0 0 0,0-1 1 0 0,1 0-1 0 0,-1 0 0 0 0,0 0 0 0 0,1 0 0 0 0,-1 0 0 0 0,1 0 0 0 0,-1 0 1 0 0,1-1-1 0 0,0 1 0 0 0,-1 0 0 0 0,1-1 0 0 0,0 1 0 0 0,-1-1 0 0 0,1 0 0 0 0,0 0 1 0 0,0 1-1 0 0,0-1-11 0 0,-1 0 11 0 0,1 0 0 0 0,0 0-1 0 0,-1 0 1 0 0,1 0 0 0 0,-1 1 0 0 0,1-1 0 0 0,0 1 0 0 0,-1-1 0 0 0,1 1 0 0 0,-1 0 0 0 0,1 0 0 0 0,-1-1 0 0 0,2 2-11 0 0,-2-1 11 0 0,1 0 1 0 0,0 0-1 0 0,-1 0 0 0 0,1 0 1 0 0,0 0-1 0 0,0-1 1 0 0,0 1-1 0 0,0-1 1 0 0,0 1-1 0 0,-1-1 0 0 0,1 0 1 0 0,0 1-1 0 0,2-1-11 0 0,25 0 109 0 0,19 0 166 0 0,-47 0-269 0 0,0 0-1 0 0,-1 0 1 0 0,1 0-1 0 0,0 0 1 0 0,0 0 0 0 0,-1-1-1 0 0,1 1 1 0 0,0 0-1 0 0,-1 0 1 0 0,1 0-1 0 0,0 0 1 0 0,-1-1-1 0 0,1 1 1 0 0,-1 0-1 0 0,1-1 1 0 0,0 1-1 0 0,-1-1 1 0 0,1 1-1 0 0,-1 0 1 0 0,1-1-1 0 0,-1 1 1 0 0,1-1-1 0 0,-1 0 1 0 0,1 1 0 0 0,-1-1-1 0 0,0 1-5 0 0,1-1 5 0 0,-1 0 1 0 0,1 1-1 0 0,-1-1 0 0 0,0 1 0 0 0,1-1 1 0 0,-1 1-1 0 0,1-1 0 0 0,-1 1 0 0 0,1-1 0 0 0,0 1 1 0 0,-1 0-1 0 0,1-1 0 0 0,-1 1 0 0 0,1 0 1 0 0,0 0-1 0 0,-1-1 0 0 0,1 1 0 0 0,0 0 1 0 0,-1 0-1 0 0,1 0 0 0 0,0 0 0 0 0,-1 0 1 0 0,1-1-1 0 0,0 2 0 0 0,0-1 0 0 0,-1 0-5 0 0,7 0 38 0 0,-6 0-28 0 0,1 0 0 0 0,0 0 1 0 0,0 0-1 0 0,-1 0 0 0 0,1 0 1 0 0,0 0-1 0 0,-1 0 0 0 0,1 0 1 0 0,0-1-1 0 0,-1 1 0 0 0,1-1 1 0 0,1 0-11 0 0,2-10 14 0 0,6 6-2 0 0,-6-6 36 0 0,6 6-36 0 0,-6-6-36 0 0,6 6-92 0 0,-6-8-6 0 0,1 4 13 0 0,-3 6 33 0 0,-1 1-37 0 0,-1 1-309 0 0,0-1 69 0 0,0 1 63 0 0,0 0 56 0 0,-1 0 16 0 0,0-1 58 0 0,0 1 27 0 0,0-1 10 0 0,-1 1 13 0 0,2-1 4 0 0,-1 1-28 0 0,1 0-63 0 0,10-4-1284 0 0,-11 4 1374 0 0,0 1 1 0 0,1-1-1 0 0,-1 0 0 0 0,0 0 0 0 0,1 0 1 0 0,-1 1-1 0 0,0-1 0 0 0,0 0 0 0 0,0 0 1 0 0,0 0-1 0 0,0 0 0 0 0,0 0 0 0 0,0 0 1 0 0,0 0 106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12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82 9384 0 0,'0'0'208'0'0,"0"0"33"0"0,0 0 16 0 0,0 0-82 0 0,0 0-14 0 0,0 0 57 0 0,0 0 184 0 0,0 0 345 0 0,0 0 21 0 0,0 0-313 0 0,0 0-179 0 0,0 0 17 0 0,0 0-41 0 0,0 0 207 0 0,0 3-13 0 0,-1 5-156 0 0,-5 4-3 0 0,-1 1-26 0 0,5-1-35 0 0,2 16 166 0 0,0 0-74 0 0,0 1-78 0 0,0-2-85 0 0,1-19-104 0 0,0 0-1 0 0,0 1 0 0 0,0-1 1 0 0,1 0-1 0 0,1 1-50 0 0,-1-2 44 0 0,0 1 0 0 0,-1-1 0 0 0,0 1 0 0 0,0-1 0 0 0,-1 2-44 0 0,2 19 126 0 0,4 9 8 0 0,-3-25-66 0 0,-1 1 0 0 0,0 0 0 0 0,-1 11-68 0 0,0-8 83 0 0,1 0-1 0 0,0 0 0 0 0,2 2-82 0 0,-2-3 78 0 0,1-1 0 0 0,-2 1-1 0 0,0 0-77 0 0,-1 4 83 0 0,0-10-21 0 0,0 0-1 0 0,0 0 0 0 0,1 0 0 0 0,1 6-61 0 0,2 3 73 0 0,3 16 65 0 0,-5-9-7 0 0,-3 1 29 0 0,1-17-85 0 0,-1 0 0 0 0,1 0 0 0 0,1 1 0 0 0,-1-1 0 0 0,2 0 0 0 0,0 3-75 0 0,4 4 144 0 0,-5-13-112 0 0,0 0 0 0 0,1 1 0 0 0,-2-1 0 0 0,1 1 0 0 0,0-1 0 0 0,0 0 0 0 0,-1 1 0 0 0,0 1-32 0 0,0 10 140 0 0,0-4-50 0 0,3 11 64 0 0,3-6-26 0 0,-1-1-29 0 0,-3 2-43 0 0,-2-8-20 0 0,0-7-29 0 0,-1-1 1 0 0,1 1-1 0 0,0 0 1 0 0,0-1-1 0 0,0 1 1 0 0,0-1-1 0 0,1 1 1 0 0,-1-1-1 0 0,0 1 1 0 0,1-1-1 0 0,-1 1 1 0 0,1-1-1 0 0,0 2-7 0 0,5 1 39 0 0,-5-3-38 0 0,-1-1 0 0 0,1 0 1 0 0,-1 0-1 0 0,1 1 0 0 0,-1-1 0 0 0,0 0 0 0 0,1 0 0 0 0,-1 1 0 0 0,1-1 0 0 0,-1 1 0 0 0,0-1 1 0 0,1 0-1 0 0,-1 1 0 0 0,0-1 0 0 0,0 1 0 0 0,1-1 0 0 0,-1 1 0 0 0,0-1 0 0 0,0 1 1 0 0,0-1-1 0 0,0 1 0 0 0,0-1 0 0 0,1 1 0 0 0,-1-1 0 0 0,0 1 0 0 0,0-1 0 0 0,0 1 1 0 0,0-1-1 0 0,0 1 0 0 0,0-1 0 0 0,-1 1 0 0 0,1-1-1 0 0,0 5 33 0 0,0 7-45 0 0,0-6 39 0 0,0-1 56 0 0,0 2 79 0 0,0-2-155 0 0,-2-2-58 0 0,-7-6-131 0 0,0-2-52 0 0,0 2-76 0 0,6 3-128 0 0,3-3 0 0 0,-1 0 54 0 0,1 0 46 0 0,-1 1 42 0 0,0-1-15 0 0,0 1 39 0 0,-3-5-413 0 0,1 2 229 0 0,1 1 102 0 0,1 3 186 0 0,1 0 0 0 0,-1-1-1 0 0,1 1 1 0 0,0-1 0 0 0,-1 1 0 0 0,1 0 0 0 0,0-1 0 0 0,0 1 0 0 0,0-1 0 0 0,0 1 168 0 0</inkml:trace>
  <inkml:trace contextRef="#ctx0" brushRef="#br0" timeOffset="483.46">0 130 8232 0 0,'0'0'182'0'0,"0"0"29"0"0,0 0 14 0 0,0-3-27 0 0,3-10-158 0 0,4 4-17 0 0,-3 5 62 0 0,-4 4-85 0 0,1-2 219 0 0,0 1-36 0 0,1-2 89 0 0,-2 1-77 0 0,0-1-64 0 0,0 0-23 0 0,1 1 61 0 0,6-3 349 0 0,-7 5-488 0 0,1-1 0 0 0,-1 1 1 0 0,1 0-1 0 0,-1 0 1 0 0,0 0-1 0 0,1-1 0 0 0,-1 1 1 0 0,0 0-1 0 0,1 0 0 0 0,-1-1 1 0 0,0 1-1 0 0,0 0 0 0 0,1-1 1 0 0,-1 1-1 0 0,0 0 0 0 0,0-1 1 0 0,1 1-1 0 0,-1-1 0 0 0,0 1 1 0 0,0 0-1 0 0,0-1 0 0 0,0 1 1 0 0,0-1-1 0 0,0 1 1 0 0,1-1-1 0 0,-1 1 0 0 0,0 0 1 0 0,0-1-1 0 0,0 1 0 0 0,0-1 1 0 0,-1 1-31 0 0,1-2 242 0 0,0 1 80 0 0,3-2 172 0 0,15-8 95 0 0,-10 7-342 0 0,1-2 32 0 0,4-5 176 0 0,-11 10-420 0 0,-1 0 0 0 0,1 0 1 0 0,0-1-1 0 0,-1 1 1 0 0,1 0-1 0 0,0 1 0 0 0,0-1 1 0 0,0 0-1 0 0,0 0 1 0 0,0 1-1 0 0,0-1 0 0 0,0 1 1 0 0,0 0-36 0 0,14-2 173 0 0,-1 2-99 0 0,-13 0-73 0 0,16-2 105 0 0,-2-4-30 0 0,0 0-13 0 0,3 4 21 0 0,3 1-58 0 0,-10 1-8 0 0,-1-1 1 0 0,1 2 0 0 0,-1-1 0 0 0,1 2 0 0 0,1 0-19 0 0,4 2 28 0 0,-11-1-22 0 0,1-2 1 0 0,0 1-1 0 0,-1-1 1 0 0,1 0-1 0 0,0 0 1 0 0,0-1-7 0 0,1 1 3 0 0,0-1 0 0 0,0 2 0 0 0,0-1 1 0 0,0 1-1 0 0,0 0 0 0 0,0 1 0 0 0,-1 0 1 0 0,6 3-4 0 0,5 1 46 0 0,2 1 34 0 0,-15-6-61 0 0,0 0 1 0 0,0 0-1 0 0,0 1 1 0 0,-1-1-1 0 0,1 1 1 0 0,-1 1-1 0 0,0-1 1 0 0,0 0 0 0 0,1 2-20 0 0,-2-2 13 0 0,0-1 1 0 0,0 0 0 0 0,0 1 0 0 0,0-1 0 0 0,1 0 0 0 0,1 0-14 0 0,-2 0 0 0 0,1-1 1 0 0,-1 2 0 0 0,0-1 0 0 0,1 0 0 0 0,-1 0 0 0 0,1 2-1 0 0,43 44 0 0 0,-34-36 8 0 0,11 12 39 0 0,-23-23-47 0 0,1 1 1 0 0,-1-1 0 0 0,0 1-1 0 0,0 0 1 0 0,0 0-1 0 0,0-1 1 0 0,-1 1 0 0 0,1 0-1 0 0,0 0 1 0 0,-1 0 0 0 0,1 0-1 0 0,-1 0 1 0 0,0 0 0 0 0,0 1-1 0 0,1 13 18 0 0,0-12-4 0 0,-1 1 0 0 0,1-1 0 0 0,-1 1 0 0 0,-1-1 0 0 0,1 1 0 0 0,0-1 0 0 0,-1 0 0 0 0,0 1 0 0 0,-1 3-14 0 0,-3 0 14 0 0,4-7-8 0 0,0 1 0 0 0,0-1-1 0 0,0 0 1 0 0,0 1 0 0 0,1 0 0 0 0,-1-1 0 0 0,0 1 0 0 0,1-1-1 0 0,-1 1 1 0 0,1 0 0 0 0,0-1 0 0 0,0 1 0 0 0,-1 0-1 0 0,1 0-4 0 0,1 2 1 0 0,-2 1 0 0 0,1-1 0 0 0,0 1 0 0 0,-1 0 1 0 0,0-1-1 0 0,0 1 0 0 0,0-1 0 0 0,-1 0 1 0 0,1 1-1 0 0,-1-1 0 0 0,0 0 0 0 0,-3 4-2 0 0,-7 13 44 0 0,-6 8-23 0 0,16-27-15 0 0,0 0 0 0 0,1-1 0 0 0,-1 1 0 0 0,0-1 0 0 0,0 1 0 0 0,0-1 0 0 0,0 0 0 0 0,0 1-6 0 0,-9 3 15 0 0,9-5-9 0 0,-1 2-1 0 0,1-1 1 0 0,0 0 0 0 0,0 0-1 0 0,0 1 1 0 0,-1-1 0 0 0,1 1-1 0 0,1-1 1 0 0,-1 1-6 0 0,-1 1 6 0 0,-1 0 1 0 0,1 0 0 0 0,0 0-1 0 0,-1-1 1 0 0,0 0-1 0 0,1 0 1 0 0,-1 0-1 0 0,0 0 1 0 0,0 0-1 0 0,0-1 1 0 0,0 0 0 0 0,0 1-1 0 0,-4-1-6 0 0,-14 5 16 0 0,-15 10 37 0 0,14-8-54 0 0,-31 11 69 0 0,25-14-41 0 0,7 6 26 0 0,-4-6-40 0 0,-1 9-11 0 0,4-2-8 0 0,6-9-42 0 0,4-3-151 0 0,-3 0-207 0 0,14 0 250 0 0,1 1-41 0 0,0 0-69 0 0,0-1 88 0 0,1 1-37 0 0,-2 0-107 0 0,1 0-56 0 0,0 1-49 0 0,-1-1-44 0 0,-1 2-575 0 0,1-1-100 0 0,0 1-796 0 0,1-3-1096 0 0</inkml:trace>
  <inkml:trace contextRef="#ctx0" brushRef="#br0" timeOffset="1001.93">735 449 9152 0 0,'0'0'208'0'0,"0"0"33"0"0,0 0 14 0 0,0 0-88 0 0,0 0-17 0 0,0 0 52 0 0,0 0 172 0 0,0 3 318 0 0,0 1-422 0 0,0-2-144 0 0,0 1 0 0 0,0-1 1 0 0,0 1-1 0 0,0-1 0 0 0,0 0 1 0 0,1 1-1 0 0,-1-1 0 0 0,1 0 1 0 0,0 2-127 0 0,4 5 297 0 0,2 3 171 0 0,-6-1-91 0 0,0-1-71 0 0,3-3-49 0 0,5 5 144 0 0,-7-10-356 0 0,0-1 1 0 0,-1 1-1 0 0,1 0 1 0 0,-1 0-1 0 0,1-1 1 0 0,-1 1-1 0 0,0 0 1 0 0,0 1-1 0 0,0-1 1 0 0,1 1-46 0 0,3 23 317 0 0,2-10-70 0 0,2 6 106 0 0,2-3-161 0 0,-3-6-60 0 0,-1 3 33 0 0,-1 13 67 0 0,-5-25-199 0 0,6 21 149 0 0,1-6 25 0 0,2 0-29 0 0,-4 7-2 0 0,0-12-59 0 0,-1-5-1 0 0,-3 3 37 0 0,-2-5-55 0 0,0-5-65 0 0,-1 0 0 0 0,1 1 1 0 0,0-1-1 0 0,1 0 0 0 0,-1 0 0 0 0,0 0 1 0 0,1 0-1 0 0,-1 1 0 0 0,1-1 0 0 0,0 1-33 0 0,4 5 103 0 0,-4-7-84 0 0,0 1-1 0 0,0-1 0 0 0,-1 1 0 0 0,1-1 0 0 0,0 1 0 0 0,0-1 1 0 0,-1 1-1 0 0,1-1 0 0 0,-1 1 0 0 0,0 0 0 0 0,1-1 0 0 0,-1 1 1 0 0,0 0-1 0 0,0 0-18 0 0,0 11 130 0 0,0-10-2 0 0,0-1 3 0 0,0 0-31 0 0,0 1-81 0 0,1 6-67 0 0,-1-6 74 0 0,1 1 53 0 0,-2-2 43 0 0,1 1 62 0 0,0-1 75 0 0,-1 0 85 0 0,-3-1-241 0 0,-4-5-86 0 0,7 4-3 0 0,0-5-8 0 0,0 0 12 0 0,-3-1 59 0 0,-22-37 152 0 0,23 38-149 0 0,1-11-16 0 0,-3 4-46 0 0,3 9-18 0 0,1 1 0 0 0,0-1 0 0 0,0 1-1 0 0,0-1 1 0 0,0 1 0 0 0,1-1 0 0 0,-1 0 0 0 0,1 0 0 0 0,-1 1 0 0 0,1-1-1 0 0,0-1 1 0 0,0 1 0 0 0,0 1 0 0 0,0-1 0 0 0,0 0 0 0 0,-1 1 0 0 0,1-1 0 0 0,-1 1 0 0 0,0-1 0 0 0,0 1 0 0 0,0-1 0 0 0,0 1 0 0 0,-1-2 0 0 0,1 2 0 0 0,0-1 0 0 0,0 1 0 0 0,0-1 0 0 0,0 1 0 0 0,0-1 0 0 0,1 1 0 0 0,-1-1 0 0 0,1 1 0 0 0,-1-1 0 0 0,1 1 0 0 0,0-3 0 0 0,1-19 0 0 0,0 18 0 0 0,-1-1 0 0 0,0 0 0 0 0,0 1 0 0 0,-1-1 0 0 0,0 0 0 0 0,0 1 0 0 0,0-1 0 0 0,-6-5 0 0 0,7 12 0 0 0,-1-1 0 0 0,0 0 0 0 0,1 0 0 0 0,-1 0 0 0 0,1 0 0 0 0,-1 0 0 0 0,1 0 0 0 0,-1 0 0 0 0,1 0 0 0 0,0 0 0 0 0,0 0 0 0 0,-1 0 0 0 0,1 0 0 0 0,0 0 0 0 0,0 0 0 0 0,0 0 0 0 0,0 0 0 0 0,0 0 0 0 0,0-1 0 0 0,0 1 0 0 0,1 0 0 0 0,-1 0 0 0 0,0 0 0 0 0,1-1 0 0 0,3-8 0 0 0,-2 7 0 0 0,-1 0 0 0 0,0 0 0 0 0,1 0 0 0 0,-2 0 0 0 0,1-1 0 0 0,0 1 0 0 0,-1 0 0 0 0,1 0 0 0 0,-1-1 0 0 0,0-2 0 0 0,0 4 0 0 0,0 0 0 0 0,0-1 0 0 0,0 1 0 0 0,0-1 0 0 0,1 1 0 0 0,-1 0 0 0 0,1-1 0 0 0,-1 1 0 0 0,1 0 0 0 0,0-1 0 0 0,0 1 0 0 0,0 0 0 0 0,0 0 0 0 0,0 0 0 0 0,0 0 0 0 0,1 0 0 0 0,-1 0 0 0 0,1 0 0 0 0,0-1 0 0 0,6-6 0 0 0,0-6 48 0 0,1 1 1 0 0,-2 4-50 0 0,6-6 1 0 0,-9 11 0 0 0,1 0 0 0 0,-1-1 0 0 0,1 1 0 0 0,-1 1 0 0 0,2-1 0 0 0,-1 1 0 0 0,0 0 0 0 0,1 0 0 0 0,0 1 0 0 0,5-4 0 0 0,8-5 0 0 0,-4 2-4 0 0,-10 7-10 0 0,0-1 0 0 0,-1 1 1 0 0,1 1-1 0 0,1-1 0 0 0,2-1 14 0 0,16-5-15 0 0,-20 7 15 0 0,0 1 0 0 0,0-1 0 0 0,0 1 0 0 0,0 0 0 0 0,0 0 0 0 0,1 1 0 0 0,-1-1 0 0 0,3 1 0 0 0,-4 0 0 0 0,0 0 0 0 0,-1-1 0 0 0,1 1 0 0 0,0 0 0 0 0,0-1 0 0 0,0 1 0 0 0,-1-1 0 0 0,1 0 0 0 0,0 0 0 0 0,-1 0 0 0 0,1 0 0 0 0,0-1 0 0 0,-1 1 0 0 0,0 0 0 0 0,0 0 0 0 0,0 0 0 0 0,1 0 0 0 0,-1 0 0 0 0,1 1 0 0 0,-1-1 0 0 0,0 1 0 0 0,1 0 0 0 0,-1 0 0 0 0,1-1 0 0 0,0 2 0 0 0,31-1-107 0 0,-22 0-21 0 0,-7 0 20 0 0,1 0-39 0 0,-1 0-8 0 0,-1 0-35 0 0,1 0-37 0 0,0 0-41 0 0,1 0-45 0 0,-1 0-47 0 0,1 0-53 0 0,-1 0-55 0 0,-2 0 151 0 0,-1 0-41 0 0,1 0-38 0 0,0 0-32 0 0,1 0-270 0 0,0 0-55 0 0,4 0-871 0 0,0 0-677 0 0,2 0-1291 0 0</inkml:trace>
  <inkml:trace contextRef="#ctx0" brushRef="#br0" timeOffset="1444.84">1758 338 8088 0 0,'0'0'182'0'0,"0"0"29"0"0,-3 2 12 0 0,-10 9-37 0 0,10-10-179 0 0,1-1 0 0 0,0 1-1 0 0,0-1 1 0 0,-1 1 0 0 0,1-1-1 0 0,-1 0 1 0 0,1 0 0 0 0,0 0 0 0 0,-3 0-7 0 0,1 0 63 0 0,2 0 78 0 0,-1 2 161 0 0,-3 4-20 0 0,-2-2 44 0 0,2-1-70 0 0,-1-2 39 0 0,2 1 267 0 0,-14 10 18 0 0,3-3-170 0 0,6-1-188 0 0,-6 6 152 0 0,6-9-143 0 0,3 0-82 0 0,6-4-130 0 0,0 0 0 0 0,0 0 1 0 0,0 0-1 0 0,1 1 0 0 0,-1-1 1 0 0,0 0-1 0 0,1 0 0 0 0,-1 0 0 0 0,1 0 1 0 0,-1 1-1 0 0,1-1 0 0 0,0 0 1 0 0,-1 1-20 0 0,-2 8 156 0 0,1-4-38 0 0,-2 1 37 0 0,-2 4 42 0 0,0-1-70 0 0,-1 0-47 0 0,0 5-11 0 0,-4 19 59 0 0,-8 38 47 0 0,17-64-151 0 0,-1 6 23 0 0,2 0 1 0 0,0 0 0 0 0,0 0 0 0 0,1 1 0 0 0,2 5-48 0 0,-1 17 25 0 0,0-29-25 0 0,-1 0 0 0 0,2 0 0 0 0,-1 0 0 0 0,1 0 0 0 0,0 0 0 0 0,1 0 0 0 0,0-1 0 0 0,3 6 0 0 0,9 25 0 0 0,-1-13 0 0 0,-2-4 0 0 0,-11-20 0 0 0,-1-1 0 0 0,0 1 0 0 0,1 0 0 0 0,-1 0 0 0 0,1 0 0 0 0,-1 0 0 0 0,1 0 0 0 0,-1-1 1 0 0,1 1-1 0 0,0 0 0 0 0,-1-1 0 0 0,1 1 0 0 0,0 0 0 0 0,-1-1 0 0 0,1 1 0 0 0,0-1 1 0 0,0 1-1 0 0,0-1 0 0 0,0 1 0 0 0,0-1 0 0 0,-1 0 0 0 0,1 1 0 0 0,0-1 0 0 0,0 0 0 0 0,0 0 1 0 0,0 0-1 0 0,1 1 0 0 0,9 1 13 0 0,14 11 88 0 0,3 2 22 0 0,-26-15-111 0 0,-1 1 0 0 0,1-1 0 0 0,-1 1-1 0 0,1-1 1 0 0,0 0 0 0 0,-1 0-1 0 0,1 0 1 0 0,0 0 0 0 0,-1 0 0 0 0,1 0-1 0 0,-1 0 1 0 0,1 0 0 0 0,0-1-1 0 0,-1 1 1 0 0,1 0 0 0 0,-1-1 0 0 0,2 0-12 0 0,17-12 116 0 0,5-1 25 0 0,-5 7 177 0 0,-17 5-262 0 0,-1 1-1 0 0,1-1 1 0 0,0 0-1 0 0,-1 0 1 0 0,0 0-1 0 0,1 0 1 0 0,-1 0-1 0 0,0-1 0 0 0,0 1 1 0 0,0-1-1 0 0,0 1 1 0 0,1-3-56 0 0,4-6 156 0 0,-1 1-14 0 0,1-1 38 0 0,5-2 152 0 0,-6 5-133 0 0,-1 1-41 0 0,-5 5-117 0 0,1 1 0 0 0,-1-1 1 0 0,1 0-1 0 0,-1 0 0 0 0,0 1 0 0 0,0-1 0 0 0,1 0 1 0 0,-1 0-1 0 0,-1-1-41 0 0,2-11 262 0 0,0 5-87 0 0,2-1 42 0 0,-1 5-159 0 0,1-2 55 0 0,-1 0 1 0 0,0-1-1 0 0,-1 1 0 0 0,1 0 0 0 0,-1-6-113 0 0,-3-10 182 0 0,-4 8-64 0 0,0-3 23 0 0,5 0-4 0 0,0 14-109 0 0,1-1 0 0 0,-1 0 0 0 0,0 1 0 0 0,0-1 0 0 0,-1 1 0 0 0,1 0-1 0 0,-1-1 1 0 0,0 1 0 0 0,0 0 0 0 0,0 0 0 0 0,-2-2-28 0 0,-12-14 83 0 0,-11-1-50 0 0,-7-25 20 0 0,-1 1-53 0 0,12 27 1 0 0,-1 0-4 0 0,10 1-28 0 0,7 6-25 0 0,-5-6-81 0 0,2 0-86 0 0,6 9 91 0 0,-4-7-119 0 0,6 10 140 0 0,0 1-34 0 0,-1-3-200 0 0,0 0-231 0 0,-4 2-220 0 0,7 5 745 0 0,0 0 1 0 0,-1 0-1 0 0,1 0 1 0 0,-1-1 0 0 0,1 1-1 0 0,0 0 1 0 0,-1 0-1 0 0,1-1 1 0 0,0 1-1 0 0,-1 0 1 0 0,1 0 0 0 0,0-1-1 0 0,0 1 1 0 0,-1-1-1 0 0,1 1 1 0 0,0 0-1 0 0,0-1 1 0 0,0 1-1 0 0,-1 0 1 0 0,1-1 0 0 0,0 1-1 0 0,0-1 1 0 0,0 1-1 0 0,0 0 1 0 0,0-1-1 0 0,0 1 1 0 0,0-1-1 0 0,0 1 1 0 0,0-1 0 0 0,0 1-1 0 0,0-1 51 0 0,0-1-1214 0 0</inkml:trace>
  <inkml:trace contextRef="#ctx0" brushRef="#br0" timeOffset="1978.51">2077 417 8840 0 0,'0'0'197'0'0,"0"0"24"0"0,0 0 19 0 0,0 0 52 0 0,0 0-126 0 0,0 0 126 0 0,0 0 237 0 0,0 0 14 0 0,0 0 1 0 0,0 6 0 0 0,0 0-373 0 0,-1 6 90 0 0,0 2 69 0 0,2 0 59 0 0,3-2 44 0 0,1-4-273 0 0,-4-6-137 0 0,0-1 0 0 0,0 1 0 0 0,0-1 1 0 0,-1 1-1 0 0,1-1 0 0 0,0 1 1 0 0,-1-1-1 0 0,1 1 0 0 0,-1 0 0 0 0,1-1 1 0 0,-1 1-1 0 0,0 0 0 0 0,0-1 1 0 0,0 1-1 0 0,0 1-23 0 0,0 0 26 0 0,0 0 0 0 0,0 0-1 0 0,1 0 1 0 0,-1-1 0 0 0,1 1 0 0 0,-1 0 0 0 0,1 0-1 0 0,1 1-25 0 0,9 17 197 0 0,-9-17-154 0 0,0-1 1 0 0,0 1 0 0 0,-1 0 0 0 0,1 0-1 0 0,-1 0 1 0 0,0 0 0 0 0,0 2-44 0 0,6 17 249 0 0,-6-20-207 0 0,0-1 1 0 0,0 0 0 0 0,0 1-1 0 0,1-1 1 0 0,-1 0-1 0 0,1 0 1 0 0,-1 0 0 0 0,2 1-43 0 0,9 14 265 0 0,-7-4-136 0 0,-2 1-38 0 0,-2-10-64 0 0,0 0 1 0 0,0 0 0 0 0,0 0-1 0 0,1 0 1 0 0,-1 0 0 0 0,1 0-1 0 0,1 1-27 0 0,18 21 234 0 0,-17-22-197 0 0,-1 0 0 0 0,0 0 1 0 0,0 0-1 0 0,0 0 1 0 0,0 1-1 0 0,0 0-37 0 0,-2-2 25 0 0,0 0 0 0 0,0-1 0 0 0,-1 1 0 0 0,1 0 0 0 0,-1-1 0 0 0,1 1 0 0 0,-1 0-1 0 0,0 2-24 0 0,3 10 150 0 0,10 1 29 0 0,0 1 30 0 0,-8-7-59 0 0,-4-7-117 0 0,0-1 0 0 0,0 0 0 0 0,0 0 0 0 0,1 1 0 0 0,-1-1 0 0 0,1 0 0 0 0,-1 0 0 0 0,1 0-1 0 0,0 0-32 0 0,1 1 69 0 0,0 1-1 0 0,-1 0 0 0 0,1-1 1 0 0,-1 1-1 0 0,2 4-68 0 0,8 11 242 0 0,-8-16-70 0 0,0-2-89 0 0,4-2-12 0 0,-8 1-46 0 0,3 0 144 0 0,-3 0-1 0 0,9 0 93 0 0,-8 0-188 0 0,0 0-1 0 0,1 0 1 0 0,-1 0 0 0 0,1 0 0 0 0,-1 0-1 0 0,0 0 1 0 0,1 0 0 0 0,-1 0 0 0 0,0-1-1 0 0,1 1 1 0 0,-1-1-73 0 0,4-4 326 0 0,-4 0-218 0 0,0-2-51 0 0,-1 2 17 0 0,9-12 309 0 0,-7 13-332 0 0,0 1-47 0 0,-1 0 29 0 0,0 0-1 0 0,0 0 1 0 0,-1 0-1 0 0,1 0 1 0 0,-1 0 0 0 0,0 0-1 0 0,0 0 1 0 0,0 1-1 0 0,0-1 1 0 0,-1-3-33 0 0,1-10 78 0 0,0 4-47 0 0,1 7-12 0 0,-1-1 0 0 0,1 0 1 0 0,-1 0-1 0 0,-1 1 1 0 0,1-1-1 0 0,-1 0 0 0 0,0 1 1 0 0,-1-2-20 0 0,-1-2 8 0 0,1 6-7 0 0,1-1 0 0 0,-1 1 0 0 0,1-1 0 0 0,0 1 0 0 0,1-1 0 0 0,-1 0 0 0 0,1 1 1 0 0,-1-1-1 0 0,1 0 0 0 0,0 1 0 0 0,0-1 0 0 0,1 0 0 0 0,-1-1-1 0 0,19-49 61 0 0,-11 31-51 0 0,-7 20-4 0 0,0-1 1 0 0,0 1-1 0 0,-1 0 0 0 0,1-1 1 0 0,-1 1-1 0 0,0 0 0 0 0,0-1 0 0 0,0 0-6 0 0,1-13 3 0 0,1 12-3 0 0,0 0 0 0 0,1 1 0 0 0,-1-1 0 0 0,1 1 0 0 0,1-2 0 0 0,7-13 0 0 0,-10 16 0 0 0,0 0 0 0 0,-1 1 0 0 0,1-1 0 0 0,0 1 0 0 0,0 0 0 0 0,0-1 0 0 0,0 1 0 0 0,1 0 0 0 0,-1 0 0 0 0,0-1 0 0 0,1 1 0 0 0,0 0 0 0 0,-1 1 0 0 0,2-2 0 0 0,-1 0 0 0 0,1 0 0 0 0,-1 0 0 0 0,1 0 0 0 0,-1-1 0 0 0,0 1 0 0 0,0-2 0 0 0,0 1 0 0 0,-1 1 0 0 0,1 0 0 0 0,1-1 0 0 0,-1 1 0 0 0,0 0 0 0 0,2-1 0 0 0,9-12-10 0 0,-8 3-65 0 0,6 8-101 0 0,-5-6-31 0 0,-5 9 192 0 0,-1 1 0 0 0,1 0 1 0 0,-1 0-1 0 0,1 0 0 0 0,-1 0 1 0 0,1 0-1 0 0,0 0 0 0 0,-1 0 0 0 0,1 1 1 0 0,0-1-1 0 0,0 0 0 0 0,-1 0 1 0 0,1 0-1 0 0,0 1 0 0 0,0-1 0 0 0,1 0 15 0 0,4-1-113 0 0,-2 1 0 0 0,-1-1-59 0 0,0-2-129 0 0,-2 1-70 0 0,2-1-353 0 0,8 2-466 0 0,-7 2 885 0 0,0 0-103 0 0,-1 0-16 0 0,0 0-76 0 0,0 0-79 0 0,0 0-81 0 0,0 0-82 0 0,1-1-85 0 0,-1 0-87 0 0,-1 0-89 0 0,5-3-1063 0 0,2-5-1135 0 0,-9 9 3199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3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466 113 8408 0 0,'0'0'190'0'0,"0"-3"28"0"0,0 2-194 0 0,0-1 1 0 0,0 1-1 0 0,0 0 1 0 0,0 0-1 0 0,-1-1 1 0 0,1 1-1 0 0,-1 0 1 0 0,1-1-1 0 0,-1 1 1 0 0,1 0-1 0 0,-1 0 1 0 0,1 0-1 0 0,-1 0 1 0 0,0-1-1 0 0,0 1 1 0 0,0 0-25 0 0,-7-5 72 0 0,-11-3-24 0 0,14 6 79 0 0,3 2 84 0 0,-4-1 123 0 0,-7-4 454 0 0,9 0-255 0 0,-1 0 127 0 0,-5 5-260 0 0,4 0-144 0 0,-1-1-35 0 0,-5-4 151 0 0,10 5-299 0 0,0 0 0 0 0,0 0-1 0 0,0 0 1 0 0,-1 0 0 0 0,1 0 0 0 0,0 0 0 0 0,0 1 0 0 0,-2-1-73 0 0,-4 1 220 0 0,-1 4 35 0 0,0 1-89 0 0,8-4-135 0 0,0-1 0 0 0,-1 1 0 0 0,1 0-1 0 0,-1 0 1 0 0,1 0 0 0 0,-1-1 0 0 0,0 1 0 0 0,1-1 0 0 0,-1 1 0 0 0,1-1 0 0 0,-1 0-1 0 0,0 1 1 0 0,1-1 0 0 0,-1 0-31 0 0,-13 1 190 0 0,3 3-44 0 0,0 3-14 0 0,-6 8 13 0 0,-8 6 34 0 0,15-14-130 0 0,5-4-14 0 0,0 1-1 0 0,0 0 1 0 0,0 0-1 0 0,1 1 1 0 0,-3 2-35 0 0,-50 41 172 0 0,36-18-92 0 0,10-15-44 0 0,8-12-22 0 0,1 2 0 0 0,-1-1-1 0 0,1 0 1 0 0,0 1 0 0 0,0-1-1 0 0,0 1 1 0 0,1 0 0 0 0,0 0-1 0 0,-1 4-12 0 0,-4 22 72 0 0,5-20-44 0 0,0-1 0 0 0,-1 1-1 0 0,-2 3-28 0 0,1-4 36 0 0,1 1-1 0 0,0-1 0 0 0,0 1 0 0 0,1 0 0 0 0,1 0 0 0 0,-1 8-35 0 0,2-13 19 0 0,0-1 0 0 0,0 1 0 0 0,0 0 0 0 0,1-1 0 0 0,0 1 0 0 0,0 0 0 0 0,1-1 0 0 0,-1 1 0 0 0,1-1 0 0 0,0 0 0 0 0,1 0 0 0 0,2 5-19 0 0,9 7 102 0 0,8-3 3 0 0,-6-4-14 0 0,-4 0-4 0 0,-9-7-55 0 0,0 0 0 0 0,1 0 0 0 0,-1 0 0 0 0,1-1 0 0 0,-1 0 0 0 0,1 1-1 0 0,0-1 1 0 0,0 0 0 0 0,0-1 0 0 0,0 1 0 0 0,0-1 0 0 0,0 0 0 0 0,1 0-1 0 0,3 0-31 0 0,11 4 132 0 0,-4-1-29 0 0,-5-1 11 0 0,0-1-1 0 0,0 0 0 0 0,7 0-113 0 0,-12-2 32 0 0,-1 0 1 0 0,1 0-1 0 0,0 0 0 0 0,-1-1 0 0 0,1 1 0 0 0,1-2-32 0 0,7-2 87 0 0,0-1 0 0 0,-1-1 0 0 0,1 0 0 0 0,5-4-87 0 0,8-4 141 0 0,-8 4-28 0 0,20-21 219 0 0,-26 20-233 0 0,0 2-34 0 0,-4 3 25 0 0,-1 0-1 0 0,0 0 1 0 0,0 0-1 0 0,4-6-89 0 0,1-3 172 0 0,0-3 66 0 0,-6 9-126 0 0,-1 1 0 0 0,-1-1 0 0 0,1 0 0 0 0,-1-1 0 0 0,2-7-112 0 0,-1-12 207 0 0,-1 21-137 0 0,0-5 44 0 0,-6 0-24 0 0,-12-29 180 0 0,8 31-223 0 0,1 2-41 0 0,-9-13 21 0 0,-4-4 38 0 0,0 5-66 0 0,4 8-31 0 0,-10-12-124 0 0,0 1-28 0 0,11 11 92 0 0,9 10-79 0 0,0-1 34 0 0,-4-3-52 0 0,0 1 101 0 0,1 1 46 0 0,-18-9 25 0 0,14 9-42 0 0,0 0-101 0 0,5 2 26 0 0,1 1-44 0 0,-3-1-131 0 0,1-1-99 0 0,0 1-113 0 0,4 1 214 0 0,-1 1-34 0 0,1-1-35 0 0,0 0-37 0 0,-1 1-38 0 0,1-1-41 0 0,0 0-41 0 0,0 0-45 0 0,-1 0-45 0 0,1 0-47 0 0,-5-4-1711 0 0,-2-4-1343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5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7512 0 0,'0'0'166'0'0,"0"0"29"0"0,0 0 13 0 0,2 3-29 0 0,9 10-143 0 0,-9-3-18 0 0,-2-1 49 0 0,0-9-67 0 0,0 7 53 0 0,0 1 97 0 0,0 0 33 0 0,0 0 39 0 0,0 20 612 0 0,0-16-506 0 0,0-1-66 0 0,0 0-111 0 0,0 4 127 0 0,0-8-136 0 0,0-1 0 0 0,0 1 1 0 0,0-1-1 0 0,1 1 0 0 0,0-1 1 0 0,0 1-143 0 0,5 8 378 0 0,-1 1 21 0 0,-3 4-68 0 0,-2-6-121 0 0,0 2 35 0 0,0 54 1034 0 0,0-49-954 0 0,0-1-88 0 0,-2-5 34 0 0,-3-6-53 0 0,-1 4 1 0 0,5-7-129 0 0,0-1 1 0 0,0 1-1 0 0,0 0 1 0 0,1-1-1 0 0,0 5-90 0 0,1 21 270 0 0,-1-7-83 0 0,0-11-111 0 0,3-7-18 0 0,7 8-44 0 0,-7-2-44 0 0,-3-9-106 0 0,0-3 48 0 0,0 0-68 0 0,0 0-85 0 0,0 0 72 0 0,0 0-39 0 0,0 0-42 0 0,0 0-39 0 0,0 0-394 0 0,0 0 93 0 0,0 0-54 0 0,0 0-760 0 0,0 0-599 0 0,0 0-1139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8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 66 7368 0 0,'0'0'165'0'0,"0"0"22"0"0,0 0 10 0 0,0-3-16 0 0,-1-8-147 0 0,-5 2-28 0 0,4 8-7 0 0,0 0 1 0 0,0 0 0 0 0,0 0-1 0 0,0 1 1 0 0,0-1 0 0 0,0 1-1 0 0,0-1 1 0 0,-3 1 0 0 0,-5-2 30 0 0,-2-2 35 0 0,1 0 96 0 0,1-1 29 0 0,2 3 12 0 0,-1 1 38 0 0,-1 0 82 0 0,-4 0 4 0 0,-8-5 277 0 0,-2-1 32 0 0,7 5-322 0 0,4 1-77 0 0,1 1-9 0 0,3 0-32 0 0,1 1 13 0 0,-1 2 56 0 0,-2 1-39 0 0,-7 3 125 0 0,-1-5-12 0 0,10-2-250 0 0,-4 0 89 0 0,0 2 44 0 0,-1 3 42 0 0,-1 7 37 0 0,-3-1-235 0 0,7-6-46 0 0,-5 8 40 0 0,3 3-44 0 0,12-15-15 0 0,1-1 0 0 0,0 1 0 0 0,0 0 0 0 0,-1-1 0 0 0,1 1 0 0 0,0 0 0 0 0,0 0 0 0 0,0-1 0 0 0,0 1 0 0 0,0 0 0 0 0,0 0 0 0 0,0-1 0 0 0,0 1 0 0 0,0 0 0 0 0,0 0 0 0 0,0-1 0 0 0,0 1 0 0 0,1 0 0 0 0,-1-1 0 0 0,0 1 0 0 0,1 0 0 0 0,25 47 53 0 0,-23-43-47 0 0,-3-4-5 0 0,0-1-1 0 0,0 1 1 0 0,1 0-1 0 0,-1-1 0 0 0,0 1 1 0 0,1-1-1 0 0,-1 1 1 0 0,1 0-1 0 0,-1-1 0 0 0,1 1 1 0 0,-1-1-1 0 0,1 1 1 0 0,-1-1-1 0 0,1 1 0 0 0,-1-1 1 0 0,1 0-1 0 0,-1 1 1 0 0,1-1-1 0 0,0 0 1 0 0,-1 1-1 0 0,1-1 0 0 0,0 0 0 0 0,4 3 8 0 0,2 1 17 0 0,0 2 0 0 0,0-1 1 0 0,0 1-1 0 0,-1 0 0 0 0,0 0 1 0 0,2 4-26 0 0,24 21 116 0 0,32 6 76 0 0,-45-19-133 0 0,-14-12-26 0 0,0-1 0 0 0,1 0 1 0 0,0 0-1 0 0,3 2-33 0 0,18 11 96 0 0,-6 9 37 0 0,-4-15 36 0 0,-2-2 31 0 0,-1 5 83 0 0,-8-6-135 0 0,6 9 92 0 0,-4-5-21 0 0,-4-2 24 0 0,-3-1 76 0 0,0-1-93 0 0,0-1-64 0 0,2-1-28 0 0,1 2 2 0 0,0 0-4 0 0,-2-3-2 0 0,-1 0 25 0 0,-1 2 55 0 0,-2-3 180 0 0,-3 1-216 0 0,-2 7 153 0 0,-3 3 63 0 0,2-6-195 0 0,1-3-55 0 0,-12 7 244 0 0,12-11-276 0 0,1 0-37 0 0,0 0-66 0 0,-7 1 141 0 0,2 0-51 0 0,-1 1-23 0 0,9-4-59 0 0,0 0 1 0 0,-1 0-1 0 0,1 0 1 0 0,0-1-1 0 0,-1 1 1 0 0,1-1-1 0 0,-2 0-13 0 0,-10 0 59 0 0,11 0-46 0 0,0 0 0 0 0,0 0-1 0 0,0 0 1 0 0,0 0 0 0 0,0 1-1 0 0,0 0 1 0 0,-1 0-13 0 0,-10 5 13 0 0,13-5-13 0 0,1 0 0 0 0,-1 0 0 0 0,1-1 0 0 0,-1 1 0 0 0,0-1 0 0 0,1 1 0 0 0,-1-1 0 0 0,0 1 0 0 0,1-1 0 0 0,-1 0 0 0 0,0 0 0 0 0,1 0 0 0 0,-1 0 0 0 0,0 0 0 0 0,1 0 0 0 0,-1 0 0 0 0,0-1 0 0 0,-1 1 0 0 0,-18-11 0 0 0,7 8-17 0 0,-1 1-84 0 0,-5-4-246 0 0,13 4 164 0 0,-1-1-81 0 0,1 0-30 0 0,-2 1-89 0 0,-20-12-516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8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48 13584 0 0,'0'0'398'0'0,"0"0"-142"0"0,0-2-117 0 0,0-4-38 0 0,-2 1-59 0 0,-5 3-12 0 0,0 1 29 0 0,7 1-34 0 0,-1 0 0 0 0,0 0 0 0 0,0 0-1 0 0,1 0 1 0 0,-1 0 0 0 0,0 0 0 0 0,0-1 0 0 0,0 1 0 0 0,1 0 0 0 0,-1 0 0 0 0,0-1 0 0 0,1 1-1 0 0,-1-1 1 0 0,0 1-25 0 0,-9-14 632 0 0,6 7-399 0 0,0 2-46 0 0,2 2 315 0 0,2 3-98 0 0,0 0-41 0 0,0 0-10 0 0,0 0-266 0 0,0 0-100 0 0,0 0-36 0 0,0 0-25 0 0,1 0-37 0 0,-1 0-41 0 0,1 0-46 0 0,0 0-51 0 0,0 0-47 0 0,0 1-44 0 0,0-1-38 0 0,1 0-254 0 0,0 0-63 0 0,-1 1-50 0 0,1 0-35 0 0,0 3-1397 0 0,-2 5-1236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50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12528 0 0,'0'0'281'0'0,"0"0"40"0"0,0 0 22 0 0,0 0-143 0 0,0 0-96 0 0,0 0-32 0 0,0 0-67 0 0,0 0-43 0 0,0 0-66 0 0,0 0-115 0 0,0 0-18 0 0,0 0-3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51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65 209 6880 0 0,'-3'0'157'0'0,"0"0"-87"0"0,-16 0 348 0 0,16 1-364 0 0,2 0-33 0 0,-2 6-2 0 0,3-3 52 0 0,0-2 77 0 0,-3-1 168 0 0,-7-1 286 0 0,9 0-591 0 0,1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1 0 0 0,0-1 0 0 0,0 0 0 0 0,0 0 0 0 0,0 0 0 0 0,0 0 0 0 0,0 0 0 0 0,0 0 0 0 0,0 0 0 0 0,0 0 1 0 0,0 0-1 0 0,0 0 0 0 0,0 1 0 0 0,0-1 0 0 0,0 0 0 0 0,0 0 0 0 0,0 0 0 0 0,0 0 0 0 0,0 0 0 0 0,0 0 0 0 0,0 0 0 0 0,0 0 0 0 0,0 0-11 0 0,0 11 625 0 0,0-8-28 0 0,0-3-11 0 0,0 0-2 0 0,0 0-10 0 0,10 0-14 0 0,0 0-47 0 0,0 0-43 0 0,0 0-41 0 0,0 0-37 0 0,0 0-35 0 0,10 0 268 0 0,-9-3-325 0 0,-6-2-85 0 0,-5 4-204 0 0,0 1 0 0 0,1-1 0 0 0,-1 0 0 0 0,1 1-1 0 0,-1-1 1 0 0,1 1 0 0 0,-1-1 0 0 0,1 1 0 0 0,-1 0 0 0 0,1-1 0 0 0,0 1 0 0 0,-1 0 0 0 0,1-1-1 0 0,-1 1 1 0 0,1 0 0 0 0,0-1 0 0 0,-1 1 0 0 0,1 0 0 0 0,0 0 0 0 0,-1 0 0 0 0,1 0 0 0 0,0 0-1 0 0,-1 0 1 0 0,1 0 0 0 0,0 0 0 0 0,0 0-11 0 0,0 0 18 0 0,1 0 1 0 0,0 0-1 0 0,-1-1 0 0 0,1 1 1 0 0,-1 0-1 0 0,1-1 0 0 0,-1 1 0 0 0,1-1 1 0 0,-1 1-1 0 0,2-2-18 0 0,8-7 122 0 0,-6 7-52 0 0,-3 2-66 0 0,0-1 0 0 0,0 1 0 0 0,-1-1 1 0 0,1 1-1 0 0,0-1 0 0 0,-1 1 0 0 0,1-1 1 0 0,-1 0-1 0 0,1 0 0 0 0,0 0 0 0 0,-1 0 0 0 0,0 0 1 0 0,1 0-1 0 0,-1 0 0 0 0,0 0 0 0 0,0-1 1 0 0,1 0-5 0 0,16-12 29 0 0,-2 9 14 0 0,0-8-21 0 0,-10 8-1 0 0,-6 4-20 0 0,1 1 1 0 0,0-1-1 0 0,-1 1 1 0 0,1-1-1 0 0,-1 1 1 0 0,1-1-1 0 0,-1 1 0 0 0,1-1 1 0 0,-1 0-1 0 0,0 1 1 0 0,1-1-1 0 0,-1 0 1 0 0,0 1-1 0 0,1-1 1 0 0,-1 0-1 0 0,0 0-1 0 0,3-31 80 0 0,-3 0-4 0 0,0 30-69 0 0,-2-24 53 0 0,1 25-57 0 0,1 0-1 0 0,0 0 1 0 0,-1 0-1 0 0,1 0 0 0 0,-1 0 1 0 0,1 0-1 0 0,-1 0 1 0 0,0 0-1 0 0,1 0 1 0 0,-1 0-1 0 0,0 1 1 0 0,1-1-1 0 0,-1 0 1 0 0,0 0-1 0 0,0 0 0 0 0,0 1 1 0 0,0-1-1 0 0,0 1 1 0 0,0-1-3 0 0,-13-5 21 0 0,10 0 8 0 0,4 5-29 0 0,-1 1 1 0 0,1-1 0 0 0,0 1 0 0 0,0 0 0 0 0,-1-1-1 0 0,1 1 1 0 0,0-1 0 0 0,-1 1 0 0 0,1 0-1 0 0,0-1 1 0 0,-1 1 0 0 0,1 0 0 0 0,-1-1 0 0 0,1 1-1 0 0,-1 0 1 0 0,1 0 0 0 0,-1-1 0 0 0,1 1-1 0 0,0 0 1 0 0,-1 0 0 0 0,1 0 0 0 0,-1 0-1 0 0,1 0 1 0 0,-1 0 0 0 0,1 0 0 0 0,-1 0 0 0 0,1 0-1 0 0,-1 0 1 0 0,1 0 0 0 0,-1 0 0 0 0,1 0-1 0 0,-1 0 0 0 0,0 0 1 0 0,0 0-1 0 0,1 0 0 0 0,-1 0 0 0 0,0 0 0 0 0,1 0 0 0 0,-1 0 1 0 0,1 0-1 0 0,-1 0 0 0 0,0 0 0 0 0,1 0 0 0 0,-1-1 0 0 0,0 1 0 0 0,1 0 1 0 0,-1 0-1 0 0,1-1 0 0 0,-1 1 0 0 0,1 0 0 0 0,-1-1 0 0 0,1 1 1 0 0,-1-1-1 0 0,1 1 0 0 0,-1 0 0 0 0,1-1 0 0 0,-1 1 0 0 0,1-1 0 0 0,0 1 1 0 0,-1-1-1 0 0,-6-6-12 0 0,-5 5-34 0 0,12 2 46 0 0,-1 0-1 0 0,1 0 1 0 0,-1 0 0 0 0,1 0-1 0 0,-1 0 1 0 0,1 0 0 0 0,0 0-1 0 0,-1 0 1 0 0,1 0 0 0 0,-1 0-1 0 0,1 0 1 0 0,0 1 0 0 0,-1-1-1 0 0,1 0 1 0 0,-1 0 0 0 0,1 0-1 0 0,0 1 1 0 0,-1-1 0 0 0,1 0-1 0 0,0 0 1 0 0,-1 1-1 0 0,1-1 1 0 0,0 0 0 0 0,-1 1-1 0 0,1-1 1 0 0,0 0 0 0 0,0 1-1 0 0,-1-1 1 0 0,1 0 0 0 0,0 1-1 0 0,0 0 1 0 0,-5 5 0 0 0,4-5 0 0 0,0-1-1 0 0,1 1 0 0 0,-1-1 0 0 0,0 0 0 0 0,0 1 0 0 0,0-1 0 0 0,1 0 0 0 0,-1 0 0 0 0,0 0 0 0 0,0 0 0 0 0,0 0 0 0 0,0 0 0 0 0,0 0 0 0 0,0 0 1 0 0,0 0-3 0 0,-1 0 0 0 0,1 0 0 0 0,0 0 0 0 0,0 0 0 0 0,0 0 0 0 0,-1 0 0 0 0,1 1 0 0 0,0-1 0 0 0,0 0 0 0 0,0 1 0 0 0,0-1-1 0 0,0 0 1 0 0,0 1 0 0 0,0 0 0 0 0,0-1 0 0 0,0 1 0 0 0,0-1 0 0 0,0 1 0 0 0,0 0 0 0 0,0 0 0 0 0,0 0 0 0 0,1 0 0 0 0,-1-1 0 0 0,0 1 0 0 0,0 0 0 0 0,1 0 0 0 0,-1 0 0 0 0,1 1-1 0 0,-1-1 1 0 0,1 0 0 0 0,-1 0 0 0 0,1 0 0 0 0,0 1 3 0 0,-5 8-46 0 0,-12 19-18 0 0,11-19 36 0 0,-1 1-1 0 0,2 0 1 0 0,-3 5 28 0 0,6-8-19 0 0,-2-1 1 0 0,1 1-1 0 0,-1-1 0 0 0,-2 2 19 0 0,-6 16-32 0 0,5-7-25 0 0,-2 12 34 0 0,8-27 23 0 0,0 1 0 0 0,0-1 0 0 0,0 0 0 0 0,1 0 0 0 0,0 1 0 0 0,0-1 0 0 0,0 1 0 0 0,0-1 0 0 0,-2 15 0 0 0,-3-3 0 0 0,3-11 0 0 0,1-1 0 0 0,0 0 0 0 0,0 1 0 0 0,0-1 0 0 0,0 1 0 0 0,1-1 0 0 0,-1 1 0 0 0,1 0 0 0 0,0 0 0 0 0,0 14-3 0 0,-1 14 25 0 0,5-5 51 0 0,6-6-9 0 0,-4 6-36 0 0,4-6 36 0 0,-7-8-49 0 0,3 6 22 0 0,4-6 29 0 0,2 1 34 0 0,-7-9-52 0 0,-1-1 0 0 0,1 1-1 0 0,-1-1 1 0 0,1 1 0 0 0,1-1-1 0 0,1 1-47 0 0,4-1 100 0 0,1 3 0 0 0,-7-3-33 0 0,1 2 34 0 0,-5-6-95 0 0,0 2 5 0 0,0-1-1 0 0,0 0 1 0 0,1 0-1 0 0,-1 0 1 0 0,0 0-1 0 0,1 0 1 0 0,-1 0-1 0 0,1-1 1 0 0,-1 1-1 0 0,0 0 1 0 0,1-1-1 0 0,0 1 1 0 0,-1-1-1 0 0,1 1 1 0 0,-1-1-1 0 0,1 0 1 0 0,0 0-1 0 0,-1 0 1 0 0,1 0-1 0 0,0 0-10 0 0,2 0 13 0 0,0 1 0 0 0,0-1-1 0 0,0 1 1 0 0,0 0-1 0 0,0 0 1 0 0,0 0-1 0 0,0 1 1 0 0,0-1-1 0 0,-1 1 1 0 0,4 1-13 0 0,-7-2 2 0 0,1-1 0 0 0,0 0 0 0 0,0 1 0 0 0,0-1 0 0 0,0 0 0 0 0,0 0 0 0 0,0 0 0 0 0,0 0 0 0 0,-1 0 0 0 0,1 0 1 0 0,0 0-1 0 0,0 0 0 0 0,0 0 0 0 0,0 0 0 0 0,0-1 0 0 0,0 1 0 0 0,0 0 0 0 0,-1-1 0 0 0,1 1 0 0 0,0 0 0 0 0,0-1 0 0 0,0 1 0 0 0,-1-1 0 0 0,1 1 0 0 0,0-1 1 0 0,0 0-3 0 0,10-5 36 0 0,-7 5-85 0 0,1 0 45 0 0,10 1 110 0 0,-8 1-86 0 0,-1-1-51 0 0,-1-1-31 0 0,0 1-41 0 0,-1 0-21 0 0,0-1-39 0 0,1 0-43 0 0,-1-1-48 0 0,-2 2 3 0 0,1-1-39 0 0,-1 0-36 0 0,1 0-34 0 0,2-1-311 0 0,-1 0-71 0 0,1 0-53 0 0,0 1-38 0 0,8-1-1391 0 0,6 1-1261 0 0,-19 1 3485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51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8264 0 0,'0'0'182'0'0,"0"0"29"0"0,0 0 14 0 0,2 2-27 0 0,2 3-266 0 0,-1-1 80 0 0,-1 1 74 0 0,0 1 66 0 0,-1 0 62 0 0,0 0 54 0 0,-1 1 48 0 0,1 0 42 0 0,0 4 134 0 0,2-4-193 0 0,1-1-38 0 0,2 6 230 0 0,-4 0-123 0 0,-1-1-31 0 0,6 2 38 0 0,-1-1-10 0 0,-4 0-43 0 0,-2-1-52 0 0,3-1-79 0 0,0-2-66 0 0,7 7 101 0 0,-3-6-62 0 0,-1 2 84 0 0,-3-4-60 0 0,-2 0-46 0 0,-1 7 46 0 0,1 3 2 0 0,10 4 102 0 0,-6 6-4 0 0,6-6 11 0 0,-6 6 52 0 0,0-16-158 0 0,3 4 170 0 0,1 1 7 0 0,-4-5-175 0 0,-2 2-22 0 0,1 3 63 0 0,7 0 55 0 0,1-2 9 0 0,-11-13-266 0 0,-1 1 1 0 0,1-1-1 0 0,0 1 0 0 0,-1-1 1 0 0,0 1-1 0 0,1-1 0 0 0,-1 1 1 0 0,0-1-1 0 0,0 1 0 0 0,0-1 1 0 0,0 1-35 0 0,3 13 270 0 0,8-1 14 0 0,-9-11-20 0 0,-2-3-5 0 0,0 0-23 0 0,3 0-11 0 0,2 0-137 0 0,7-6 266 0 0,-7 3-228 0 0,-1 1-67 0 0,-1 0-64 0 0,4-1 77 0 0,-6 3-66 0 0,-1-1 1 0 0,1 1 0 0 0,-1 0-1 0 0,1 0 1 0 0,-1 0-1 0 0,1-1 1 0 0,-1 1 0 0 0,1 0-1 0 0,-1 0 1 0 0,0-1-1 0 0,1 1 1 0 0,-1 0 0 0 0,1-1-1 0 0,-1 1 1 0 0,0-1-1 0 0,1 1 1 0 0,-1 0 0 0 0,0-1-1 0 0,0 1 1 0 0,1-1-1 0 0,-1 1 1 0 0,0-1-1 0 0,0 1 1 0 0,0-1 0 0 0,1 1-1 0 0,-1-1 1 0 0,0 1-1 0 0,0-1 1 0 0,0 1 0 0 0,0-1-1 0 0,0 1 1 0 0,0-1-1 0 0,0 1 1 0 0,0-1 0 0 0,0 1-1 0 0,0-1 1 0 0,-1 1-1 0 0,1-1-6 0 0,4-14 145 0 0,8-2-11 0 0,1 0-25 0 0,-10 2-9 0 0,-1 1-25 0 0,4-4-48 0 0,0 2-25 0 0,-2-2-2 0 0,-4 13 0 0 0,1 0 0 0 0,1 0 0 0 0,-1 0 0 0 0,0 1 0 0 0,1-1 0 0 0,0 0 0 0 0,0 1 0 0 0,1-1 0 0 0,1-2 12 0 0,0 0-1 0 0,-1 0 1 0 0,0 0 0 0 0,0-1-1 0 0,-1 1 1 0 0,0-1-1 0 0,1-7-11 0 0,-2 7 9 0 0,1 0 1 0 0,0 0-1 0 0,1 1 0 0 0,-1-1 0 0 0,1 1 0 0 0,1 0 1 0 0,3-7-10 0 0,0 1-26 0 0,2-11-102 0 0,0-1-29 0 0,-2 12 81 0 0,3-1-98 0 0,8-5 12 0 0,-11 11 68 0 0,2 0-58 0 0,-1 1-84 0 0,-1 0-34 0 0,1 0-87 0 0,0 0-102 0 0,0-1-117 0 0,-3 3 327 0 0,0-1-38 0 0,-3 5-43 0 0,-1 0 65 0 0,1 0 57 0 0,-1 1 51 0 0,1 0 5 0 0,0-1 61 0 0,3 2-47 0 0,-4 0 19 0 0,-1-1 2 0 0,2 0-299 0 0,-1 0 35 0 0,1 0-284 0 0,0 0 113 0 0,0 0 95 0 0,-1 0 83 0 0,0 0 56 0 0,1 0-677 0 0,-1 0 723 0 0,0 0-224 0 0,-1 0 198 0 0,1 0-41 0 0,1 0-1697 0 0,-1 0-1138 0 0</inkml:trace>
  <inkml:trace contextRef="#ctx0" brushRef="#br0" timeOffset="344.91">720 320 6624 0 0,'0'0'192'0'0,"2"2"-7"0"0,12 9-146 0 0,-10-9-16 0 0,1-1 41 0 0,5 0 169 0 0,1-2 145 0 0,11-7 650 0 0,-15 4-725 0 0,-3 2-156 0 0,10-3 605 0 0,-9-6-68 0 0,-2 9-438 0 0,1-1-34 0 0,10-2 308 0 0,1-1-12 0 0,-8 1-70 0 0,-2-8 84 0 0,-3 9-417 0 0,0 1-1 0 0,1 0 1 0 0,-1 0 0 0 0,1 1-1 0 0,-1-1 1 0 0,1 0-1 0 0,0 1 1 0 0,0-1 0 0 0,3-1-105 0 0,-1 2 127 0 0,2-2 169 0 0,-3-3-80 0 0,-1 2-159 0 0,24-27 333 0 0,-21 18-228 0 0,0 2-58 0 0,-2 6-59 0 0,-3 2-8 0 0,0-1-1 0 0,0 1 1 0 0,-1 0 0 0 0,1-1-1 0 0,-1 1 1 0 0,0-1 0 0 0,0 1-1 0 0,0 0 1 0 0,-1-5-37 0 0,0-7 121 0 0,1 12-111 0 0,0 0 33 0 0,0-12 179 0 0,0 11-165 0 0,0 5-56 0 0,0 0 1 0 0,0-1-1 0 0,0 1 1 0 0,0 0-1 0 0,0 0 1 0 0,0 0 0 0 0,0 0-1 0 0,0 0 1 0 0,0 0-1 0 0,0 0 1 0 0,0 0 0 0 0,0 0-1 0 0,0 0 1 0 0,0-1-1 0 0,0 1 1 0 0,0 0 0 0 0,0 0-1 0 0,0 0 1 0 0,0 0-1 0 0,0 0 1 0 0,0 0 0 0 0,0 0-1 0 0,0 0 1 0 0,0 0-1 0 0,0 0 1 0 0,0 0-1 0 0,0-1 1 0 0,0 1 0 0 0,0 0-1 0 0,0 0 1 0 0,0 0-1 0 0,0 0 1 0 0,0 0 0 0 0,-1 0-1 0 0,1 0 1 0 0,0 0-1 0 0,0 0 1 0 0,0 0 0 0 0,0 0-1 0 0,0 0 1 0 0,0 0-1 0 0,0 0 1 0 0,0 0-1 0 0,0 0 1 0 0,0 0 0 0 0,-1 0-1 0 0,1 0 1 0 0,0 0-1 0 0,0 0 1 0 0,0 0 0 0 0,0 0-1 0 0,0 0 1 0 0,0 0-1 0 0,0 0 1 0 0,0 0 0 0 0,0 0-1 0 0,0 0-1 0 0,-4 0 30 0 0,-15 1 153 0 0,12 1-168 0 0,-22 14-2 0 0,23-6-4 0 0,5-8-5 0 0,0-1-1 0 0,0 1 1 0 0,1-1-1 0 0,-1 1 1 0 0,0-1-1 0 0,0 1 0 0 0,0-1 1 0 0,0 0-1 0 0,-1 0 1 0 0,1 0-1 0 0,0 1 0 0 0,0-1 1 0 0,-1 0-4 0 0,-7 4 8 0 0,7-4-7 0 0,1 0 1 0 0,-1 0 0 0 0,1 0 0 0 0,-1 0-1 0 0,1 0 1 0 0,0 0 0 0 0,-1 0 0 0 0,1 0-1 0 0,-1 2-1 0 0,-6 15 41 0 0,5-12-32 0 0,0 0 0 0 0,-1 0 0 0 0,1 0 1 0 0,-3 3-10 0 0,2-4 6 0 0,0 1 0 0 0,0 0 1 0 0,1 0-1 0 0,0 0 0 0 0,0 0 0 0 0,0 3-6 0 0,-2 20 0 0 0,-1-14 1 0 0,5-11 0 0 0,-1-1 0 0 0,1 1 1 0 0,0-1-1 0 0,0 0 0 0 0,1 1 1 0 0,-1 0-1 0 0,1-1 0 0 0,0 1 0 0 0,-1 0-1 0 0,1 57 74 0 0,2-44-29 0 0,4 1-23 0 0,0-2-11 0 0,-3-4 7 0 0,-3-9-12 0 0,1 1 0 0 0,0 0 0 0 0,0 0 0 0 0,1 0 0 0 0,-1-1 0 0 0,1 1-1 0 0,0-1 1 0 0,0 1 0 0 0,1 1-6 0 0,5 7 23 0 0,13 18 23 0 0,1-11 62 0 0,-11-11-62 0 0,0-1-1 0 0,1-1 0 0 0,0 0 1 0 0,0 0-1 0 0,0-2 0 0 0,1 1 1 0 0,0-1-46 0 0,29 1 110 0 0,-4 6 2 0 0,4-6 0 0 0,-17 1-40 0 0,3 0-35 0 0,-22-5-36 0 0,0-1-1 0 0,0 0 1 0 0,-1 0-1 0 0,1 0 1 0 0,0 0-1 0 0,0-1 0 0 0,1 0 0 0 0,10-3 1 0 0,17-2-28 0 0,-10 0-84 0 0,-7 0-82 0 0,-9 2 51 0 0,-1 0-34 0 0,14-12-460 0 0,9 0-31 0 0</inkml:trace>
  <inkml:trace contextRef="#ctx0" brushRef="#br0" timeOffset="772.13">1454 0 8928 0 0,'2'2'14'0'0,"16"17"95"0"0,-13-10-37 0 0,0-1 22 0 0,0 2 50 0 0,15 35 275 0 0,-16-35-364 0 0,-1-1-34 0 0,-2 11-21 0 0,-1-17 0 0 0,0 1 0 0 0,0-1 0 0 0,0 1 0 0 0,1-1 0 0 0,-1 0 0 0 0,1 1 0 0 0,0-1 0 0 0,0 1 0 0 0,0-2 1 0 0,3 11 59 0 0,0 1 89 0 0,-1 1 96 0 0,-2-1 102 0 0,0-4 63 0 0,0-2-92 0 0,1-1-28 0 0,2 3 32 0 0,0-1-68 0 0,-2-2-57 0 0,-2-6-153 0 0,8 28 859 0 0,0-11-258 0 0,-5-11-312 0 0,0 1-86 0 0,0 0-35 0 0,0 4 18 0 0,1-2 19 0 0,-2 1 228 0 0,-1 19 826 0 0,-1-20-915 0 0,-1-2-152 0 0,1-1-102 0 0,0-6-117 0 0,0-1 0 0 0,1 1 1 0 0,-1 0-1 0 0,0-1 0 0 0,0 1 0 0 0,0-1 0 0 0,0 1 0 0 0,0-1 0 0 0,0 1 0 0 0,0-1 1 0 0,0 1-1 0 0,0-1 0 0 0,-1 1 0 0 0,1-1 0 0 0,0 1 0 0 0,0-1 0 0 0,0 1 0 0 0,-1-1 1 0 0,1 1-1 0 0,0-1 0 0 0,0 1 0 0 0,-1-1 0 0 0,1 0 0 0 0,0 1 0 0 0,-1-1 1 0 0,1 0-1 0 0,0 1 0 0 0,-1-1 0 0 0,1 0 0 0 0,-1 1 0 0 0,1-1 0 0 0,-1 0 0 0 0,1 1 1 0 0,-1-1-1 0 0,1 0 0 0 0,-1 0 0 0 0,1 0 0 0 0,-1 0 0 0 0,1 0 0 0 0,-1 1 0 0 0,1-1 1 0 0,-1 0-1 0 0,1 0 0 0 0,-1 0 0 0 0,1 0 0 0 0,-1-1-17 0 0,-2 1 377 0 0,4 14 262 0 0,-1-25 10 0 0,0 2-374 0 0,-1-1-61 0 0,0 2-83 0 0,0 3-103 0 0,-2 3 7 0 0,-5-8 63 0 0,7 9-96 0 0,1 0 1 0 0,0 1-1 0 0,-1-1 1 0 0,1 0 0 0 0,0 0-1 0 0,0 0 1 0 0,0 0-1 0 0,0 0 1 0 0,0 0 0 0 0,0 0-1 0 0,0 0 1 0 0,0 0-1 0 0,0 0 1 0 0,0 0-1 0 0,0 0 1 0 0,0 0 0 0 0,1 0-1 0 0,-1 0 1 0 0,1-1-3 0 0,5-11 15 0 0,-5 12-9 0 0,0-1 0 0 0,0 1-1 0 0,0-1 1 0 0,-1 1 0 0 0,1-1 0 0 0,-1 1 0 0 0,1-1-1 0 0,-1 1 1 0 0,1-1 0 0 0,-1 0 0 0 0,0 1 0 0 0,0-1-1 0 0,0 1-5 0 0,0-8 18 0 0,1 1 0 0 0,0 0-1 0 0,0 0 1 0 0,2-7-18 0 0,1 2 7 0 0,0 0 1 0 0,2 0-1 0 0,0 1 0 0 0,0-1-7 0 0,2-8 33 0 0,-6 17-30 0 0,0-1 0 0 0,-1 1 0 0 0,1-1 0 0 0,1 1 0 0 0,-1-1 0 0 0,1 1 0 0 0,0 0 0 0 0,0 0 0 0 0,3-3-3 0 0,4-3-4 0 0,0 0-1 0 0,1 1 1 0 0,0 0-1 0 0,1 0 1 0 0,11-5 4 0 0,-7 6-49 0 0,29-16-118 0 0,-41 22 151 0 0,-1 0 1 0 0,1 0 0 0 0,0 0-1 0 0,0 0 1 0 0,0 0 0 0 0,4 0 15 0 0,-1 1-11 0 0,0 0 1 0 0,0 0 0 0 0,-1 1 0 0 0,1 0 0 0 0,5 0 10 0 0,12 1-37 0 0,-20-1 30 0 0,-1 1 1 0 0,1-1 0 0 0,-1 1 0 0 0,1-1-1 0 0,-1 1 1 0 0,1 0 0 0 0,-1 1-1 0 0,2 0 7 0 0,10 3-16 0 0,-2-2-9 0 0,-11-3 22 0 0,-1 0 1 0 0,1 1-1 0 0,0-1 0 0 0,0 0 1 0 0,-1 1-1 0 0,1-1 1 0 0,0 1-1 0 0,-1 0 0 0 0,1-1 1 0 0,-1 1-1 0 0,1 0 1 0 0,-1 0-1 0 0,1 0 0 0 0,-1 0 1 0 0,1 0-1 0 0,-1 1 0 0 0,0-1 1 0 0,0 0-1 0 0,0 1 1 0 0,0-1-1 0 0,1 1 3 0 0,51 77-102 0 0,-16-22 67 0 0,-32-50 33 0 0,2 6 2 0 0,-1 1 0 0 0,-1-1 0 0 0,4 13 0 0 0,-6-17 0 0 0,-2-5 0 0 0,0-1 0 0 0,-1 1 0 0 0,1-1 0 0 0,0 1 0 0 0,-1 0 0 0 0,0-1 0 0 0,0 1 0 0 0,0 0 0 0 0,-1 1 0 0 0,0 8 0 0 0,1 29 14 0 0,0-9 13 0 0,0-5 33 0 0,0 3 31 0 0,0 8 49 0 0,0-37-64 0 0,0-2-41 0 0,0 0-67 0 0,0 0-57 0 0,0 0-99 0 0,0 0 73 0 0,0 0 34 0 0,0 0-37 0 0,0 0-15 0 0,0 0-38 0 0,0 0-42 0 0,0 0-48 0 0,0 0-52 0 0,0 0-49 0 0,0 0-44 0 0,0 0-41 0 0,0 0-289 0 0,0 0-68 0 0,0 0-52 0 0,0 0-39 0 0,0 0-337 0 0,0 0-33 0 0,0 0-2652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9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32 11072 0 0,'0'0'324'0'0,"0"0"-3"0"0,0 1-238 0 0,0 1-49 0 0,0-1-32 0 0,0 1 0 0 0,0 0-1 0 0,-1-1 1 0 0,1 1 0 0 0,-1-1-1 0 0,1 1 1 0 0,-1-1 0 0 0,0 1-1 0 0,1-1 1 0 0,-1 0 0 0 0,0 1-1 0 0,0-1 1 0 0,0 0-2 0 0,-4 6 61 0 0,3-5 52 0 0,1 3 131 0 0,1 3-124 0 0,0 2 92 0 0,0 28 730 0 0,0-29-765 0 0,0-1-34 0 0,0 2-32 0 0,0-2-82 0 0,-1 21 230 0 0,0-15-55 0 0,1 0 0 0 0,0 0 0 0 0,1 0 1 0 0,3 13-205 0 0,1-11 190 0 0,-3-9-93 0 0,-1 0 0 0 0,1-1 0 0 0,-1 1 0 0 0,0 0 0 0 0,0 0 0 0 0,-1 0-97 0 0,0 8 190 0 0,-1-7-66 0 0,1 0-1 0 0,1 0 1 0 0,-1 0-1 0 0,1-1 0 0 0,1 3-123 0 0,2 6 210 0 0,-1-9-106 0 0,-2-1 0 0 0,1 1-1 0 0,-1 0 1 0 0,0 0 0 0 0,0 0-1 0 0,-1 0-103 0 0,3 14 285 0 0,3-1-78 0 0,-1-2-81 0 0,-3 0-65 0 0,0 1 26 0 0,4-3-26 0 0,0-1-10 0 0,-4 1 14 0 0,-2-9-34 0 0,0-4-22 0 0,-1-1 1 0 0,1 0 0 0 0,0 0 0 0 0,1 0 0 0 0,-1 1 0 0 0,0-1 0 0 0,1 0 0 0 0,-1 0 0 0 0,1 0-1 0 0,0 1-9 0 0,4 5 32 0 0,1 5-3 0 0,-4 1 33 0 0,-2-13-194 0 0,0-1 71 0 0,0 1 60 0 0,0 0 91 0 0,0 1 52 0 0,0-1-122 0 0,0 0-102 0 0,0-1-4 0 0,0 1-36 0 0,0 0-173 0 0,0 0 99 0 0,0-1-35 0 0,0 1-38 0 0,0 0-41 0 0,0-1-43 0 0,0 1-46 0 0,0-1-8 0 0,0 0-60 0 0,0 0-52 0 0,0 0-46 0 0,0 0-165 0 0,0 0-45 0 0,0 0-200 0 0,0 0-536 0 0</inkml:trace>
  <inkml:trace contextRef="#ctx0" brushRef="#br0" timeOffset="465.21">593 96 8232 0 0,'0'0'182'0'0,"3"-3"29"0"0,8-7 14 0 0,-6 7-27 0 0,-4 3-196 0 0,-1 0 1 0 0,1 0 0 0 0,0 0-1 0 0,-1 0 1 0 0,1 0 0 0 0,0 0-1 0 0,-1 0 1 0 0,1 0 0 0 0,0-1-1 0 0,-1 1 1 0 0,1 0 0 0 0,0 0-1 0 0,-1-1 1 0 0,1 1 0 0 0,0-1-3 0 0,1-5 24 0 0,-2 2 64 0 0,0 2 94 0 0,0 1 212 0 0,0-1 359 0 0,0 1-720 0 0,0 1-1 0 0,0-1 1 0 0,0 1 0 0 0,0-1-1 0 0,0 1 1 0 0,0 0-1 0 0,0-1 1 0 0,0 1 0 0 0,0-1-1 0 0,0 1 1 0 0,0-1 0 0 0,0 1-1 0 0,0 0 1 0 0,-1-1-1 0 0,1 1 1 0 0,0-1 0 0 0,0 1-1 0 0,-1 0 1 0 0,1-1 0 0 0,0 1-1 0 0,0 0 1 0 0,-1-1 0 0 0,1 1-1 0 0,0 0 1 0 0,-1 0-1 0 0,1-1 1 0 0,0 1 0 0 0,-1 0-1 0 0,1 0 1 0 0,-1 0 0 0 0,1-1-33 0 0,-7-3 483 0 0,4-2-229 0 0,1 1-58 0 0,-9 0 136 0 0,9 2-227 0 0,0-1-4 0 0,0 1-5 0 0,0 1-4 0 0,-3 1 96 0 0,1 0-52 0 0,0 1 34 0 0,3 0-152 0 0,0 0-1 0 0,1 0 0 0 0,-1 0 1 0 0,0 0-1 0 0,1 0 0 0 0,-1-1 1 0 0,0 1-1 0 0,1 0 0 0 0,-1 0 1 0 0,1-1-1 0 0,-1 1 0 0 0,0 0 1 0 0,1-1-1 0 0,-1 1 0 0 0,1 0 1 0 0,-1-1-1 0 0,1 1 0 0 0,-1-1 1 0 0,1 1-1 0 0,-1-1 0 0 0,1 1 1 0 0,0-1-1 0 0,-1 0-17 0 0,1 1 16 0 0,0-1 1 0 0,-1 1-1 0 0,1-1 1 0 0,-1 1-1 0 0,1-1 1 0 0,-1 1-1 0 0,1-1 1 0 0,-1 1-1 0 0,1-1 1 0 0,-1 1-1 0 0,1 0 1 0 0,-1-1-1 0 0,1 1 0 0 0,-1 0 1 0 0,0-1-1 0 0,1 1 1 0 0,-1 0-1 0 0,0 0 1 0 0,1 0-1 0 0,-1-1 1 0 0,1 1-1 0 0,-1 0 1 0 0,0 0-17 0 0,-4 3 181 0 0,3-2-162 0 0,1 0 1 0 0,-1 1-1 0 0,1-1 0 0 0,-1 0 1 0 0,1 0-1 0 0,-1-1 1 0 0,1 1-1 0 0,-1 0 0 0 0,0 0 1 0 0,0-1-1 0 0,1 1 1 0 0,-1-1-1 0 0,-1 1-19 0 0,-32 0 255 0 0,30-1-234 0 0,-19 0 54 0 0,23 0-73 0 0,1 0 1 0 0,0 0 0 0 0,0 0 0 0 0,-1 0-1 0 0,1 0 1 0 0,0 0 0 0 0,-1 0 0 0 0,1 0-1 0 0,0 0 1 0 0,-1 0 0 0 0,1 0 0 0 0,0 0 0 0 0,-1 0-1 0 0,1 1 1 0 0,0-1 0 0 0,-1 0 0 0 0,1 0-1 0 0,0 0 1 0 0,0 0 0 0 0,-1 0 0 0 0,1 1-1 0 0,0-1 1 0 0,0 0 0 0 0,-1 0 0 0 0,1 1 0 0 0,0-1-3 0 0,-1 1 10 0 0,-1 0 0 0 0,1 0 0 0 0,-1 0 0 0 0,1 0 0 0 0,0 0 0 0 0,-1 0 0 0 0,0 0 0 0 0,1 0 0 0 0,-1-1 0 0 0,1 1 0 0 0,-2 0-10 0 0,-23 1 194 0 0,7 1-74 0 0,-8 8-34 0 0,18-8-102 0 0,-7 3-41 0 0,4 6-34 0 0,-1-2 81 0 0,4-7 9 0 0,9-3 1 0 0,0 0 0 0 0,-1 0 0 0 0,1 0 0 0 0,0 0 0 0 0,0 0 0 0 0,-1 0 0 0 0,1 0 0 0 0,0 0 0 0 0,0 0 0 0 0,0 0 0 0 0,-1 0 0 0 0,1 0 0 0 0,0 0 1 0 0,0 1-1 0 0,-1-1 0 0 0,1 0 0 0 0,0 0 0 0 0,0 0 0 0 0,0 0 0 0 0,0 0 0 0 0,-1 1 0 0 0,1-1 0 0 0,0 0 0 0 0,0 0 0 0 0,0 0 0 0 0,0 1 0 0 0,0-1 0 0 0,0 0 0 0 0,-1 0 0 0 0,1 0 0 0 0,0 1 0 0 0,0-1 0 0 0,0 0 0 0 0,0 1 0 0 0,-1 26-11 0 0,0-17-22 0 0,1-7 31 0 0,0 0 0 0 0,-1 0 0 0 0,1 0 1 0 0,0 0-1 0 0,0 0 0 0 0,1-1 0 0 0,-1 1 0 0 0,1 0 0 0 0,-1 0 0 0 0,1 0 1 0 0,0 0 1 0 0,10 3-11 0 0,-4 5-19 0 0,0 3 52 0 0,-5-10 1 0 0,2 3 16 0 0,-3-3-22 0 0,0-1 0 0 0,1 0 0 0 0,0 0 0 0 0,0 0 0 0 0,0 0 0 0 0,0 0 0 0 0,0 0 0 0 0,1-1 0 0 0,-1 1 0 0 0,1-1 0 0 0,0 1 0 0 0,-1-1 0 0 0,4 2-17 0 0,13 9 1 0 0,-1 2 1 0 0,0 0 0 0 0,4 6-2 0 0,-16-16-23 0 0,-1-1 0 0 0,1 1 0 0 0,0-1 0 0 0,0-1 0 0 0,0 1 0 0 0,4 1 23 0 0,-3-2-34 0 0,0 1 1 0 0,0 0-1 0 0,0 0 0 0 0,0 1 1 0 0,-1 0-1 0 0,4 4 34 0 0,7 7 9 0 0,9 11 75 0 0,9 7 28 0 0,-32-31-75 0 0,0 1 0 0 0,0 0 0 0 0,-1 0 0 0 0,1 0 0 0 0,-1 0 0 0 0,0 0 0 0 0,0 0 0 0 0,0 1 0 0 0,0 1-37 0 0,3 6 83 0 0,0-2-33 0 0,7 10 129 0 0,-9-7 18 0 0,-2 4 34 0 0,-1-10-176 0 0,0 0 65 0 0,0 18 436 0 0,0-16-391 0 0,0-8-155 0 0,0-1-1 0 0,0 1 1 0 0,1-1-1 0 0,-1 1 1 0 0,0-1-1 0 0,0 1 0 0 0,0-1 1 0 0,0 1-1 0 0,0-1 1 0 0,-1 1-1 0 0,1-1 1 0 0,0 1-1 0 0,0-1 0 0 0,0 1 1 0 0,0-1-1 0 0,0 1 1 0 0,-1-1-1 0 0,1 1 0 0 0,0-1 1 0 0,-1 0-1 0 0,1 1 1 0 0,0-1-1 0 0,0 1 1 0 0,-1-1-1 0 0,1 0 0 0 0,-1 1 1 0 0,1-1-1 0 0,0 0 1 0 0,-1 1-1 0 0,1-1 0 0 0,-1 0 1 0 0,0 0-10 0 0,-5 5 136 0 0,1 6 32 0 0,-4-6-53 0 0,-8 3 18 0 0,13-5-91 0 0,2-3-23 0 0,1 1-1 0 0,-1-1 0 0 0,0 1 0 0 0,0-1 0 0 0,0 0 1 0 0,0 0-1 0 0,0 0 0 0 0,0 0 0 0 0,-1 0-18 0 0,-9 3 74 0 0,4 2-35 0 0,7-4-30 0 0,0 0-1 0 0,-1 0 0 0 0,1 0 0 0 0,-1-1 0 0 0,0 1 1 0 0,1 0-1 0 0,-1-1 0 0 0,1 1 0 0 0,-1-1 0 0 0,0 1 1 0 0,1-1-1 0 0,-1 0 0 0 0,0 0 0 0 0,0 0 0 0 0,0 0-8 0 0,-15 0 53 0 0,-4 0-38 0 0,1 0-37 0 0,3 0-37 0 0,14 0 44 0 0,0 0-1 0 0,-1 0 1 0 0,1-1 0 0 0,0 1-1 0 0,0-1 1 0 0,-1 0 0 0 0,1 0-1 0 0,0 0 1 0 0,0 0 0 0 0,-2-2 15 0 0,-6-1-136 0 0,1 1-214 0 0,2 0 56 0 0,-2 0-90 0 0,-10-7-379 0 0,-1-3-305 0 0,17 12 852 0 0,-1 0 1 0 0,1 1-1 0 0,0-1 0 0 0,-1 1 1 0 0,-2 0 215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6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32 9616 0 0,'0'0'216'0'0,"0"0"32"0"0,0-2 12 0 0,-1-5-106 0 0,-1 3-79 0 0,-2 2-38 0 0,-3-1-27 0 0,5-4 14 0 0,2 3 64 0 0,0 2 94 0 0,0 1 210 0 0,0 1 355 0 0,0 0 21 0 0,0 0-318 0 0,0 0-191 0 0,0 0-55 0 0,0 0 27 0 0,0 0 78 0 0,0 0-21 0 0,0 0-26 0 0,0 0-88 0 0,0 3-40 0 0,0 17 43 0 0,0-14-97 0 0,0 3 47 0 0,0 14-1 0 0,0 0 47 0 0,0 35 288 0 0,0-41-349 0 0,0-2-32 0 0,1 2 82 0 0,5 1-18 0 0,0-3-32 0 0,-1 10 66 0 0,1 6 1 0 0,-1 0 2 0 0,0-6-2 0 0,6 10 61 0 0,-6 7 0 0 0,6-5 0 0 0,-6 6-8 0 0,6-8-34 0 0,-6-3-20 0 0,6 0-2 0 0,-6-1-12 0 0,0-14-101 0 0,-3-10-38 0 0,0-1-1 0 0,-1 1 1 0 0,1 0 0 0 0,-1 0-1 0 0,-1-1 1 0 0,1 1-25 0 0,-1-3 16 0 0,0 0 0 0 0,0 0-1 0 0,1 0 1 0 0,0 0 0 0 0,-1 0 0 0 0,2 0-1 0 0,-1-1 1 0 0,0 1 0 0 0,1 0 0 0 0,-1-1-1 0 0,3 3-15 0 0,-3-3 10 0 0,0-1-1 0 0,-1 0 0 0 0,1 1 1 0 0,-1-1-1 0 0,1 0 0 0 0,-1 1 0 0 0,0-1 1 0 0,0 1-1 0 0,0-1 0 0 0,0 3-9 0 0,1 12 39 0 0,6-4 4 0 0,-6-12-38 0 0,-1 1 1 0 0,1-1 0 0 0,0 1 0 0 0,0-1 0 0 0,-1 0-1 0 0,1 1 1 0 0,-1 0 0 0 0,1-1 0 0 0,-1 1-1 0 0,0-1 1 0 0,0 1 0 0 0,0 0 0 0 0,0-1-6 0 0,1 1 4 0 0,-1-1-1 0 0,0 1 1 0 0,0 0 0 0 0,0-1 0 0 0,1 1 0 0 0,-1 0 0 0 0,1-1-1 0 0,-1 1 1 0 0,1-1 0 0 0,0 1 0 0 0,-1-1 0 0 0,1 1-1 0 0,1 0-3 0 0,4 9 49 0 0,-4 6 39 0 0,1-6-40 0 0,1-4-90 0 0,-1-2-74 0 0,1-2-99 0 0,-2 0-406 0 0,-2-3 353 0 0,0 0-13 0 0,0 0-65 0 0,0 0 122 0 0,0 0-39 0 0,0 0-42 0 0,0 0-40 0 0,0 0-37 0 0,0 0-34 0 0,0 0-261 0 0,0 0-55 0 0,0 0-850 0 0,0 0-661 0 0,0 0-1258 0 0</inkml:trace>
  <inkml:trace contextRef="#ctx0" brushRef="#br0" timeOffset="545.13">320 256 7688 0 0,'0'0'166'0'0,"0"0"29"0"0,0 0 14 0 0,0 3-25 0 0,0 5-148 0 0,0 13 28 0 0,0-19-24 0 0,0 0-1 0 0,1-1 0 0 0,-1 1 0 0 0,0 0 0 0 0,1 0 0 0 0,-1 0 0 0 0,1-1 0 0 0,0 1 0 0 0,-1 0 0 0 0,1-1 0 0 0,0 1 1 0 0,0-1-1 0 0,0 1-39 0 0,6 11 331 0 0,-6-2-49 0 0,1 0-10 0 0,4 1 10 0 0,0 2-16 0 0,-4 0-32 0 0,0 5 0 0 0,7 13 186 0 0,-1-6-144 0 0,-2-7-88 0 0,-1-3 7 0 0,0 2 30 0 0,-2-2-96 0 0,0-5-55 0 0,-1-1 16 0 0,1 0 35 0 0,2 4 65 0 0,16 64 578 0 0,0-1 40 0 0,-17-60-531 0 0,-4-4-100 0 0,2 5 38 0 0,8 3 108 0 0,-4 5-3 0 0,0-12-111 0 0,-1-5-15 0 0,-3 3 49 0 0,-2-10-97 0 0,0 1-35 0 0,1 1 18 0 0,1 1-92 0 0,2 3-106 0 0,-2-5 78 0 0,-1 0 45 0 0,0-1 55 0 0,1 0 72 0 0,-1 1 85 0 0,0-1 100 0 0,-1 1 115 0 0,1-2-193 0 0,-1 1 34 0 0,0-1 37 0 0,0 0 37 0 0,0-10-202 0 0,0-1-45 0 0,0 0-41 0 0,0-1-33 0 0,0-12 3 0 0,0-36-42 0 0,0 38 52 0 0,0 13-75 0 0,1 1-1 0 0,0 0 0 0 0,1 0 1 0 0,0 1-1 0 0,1-4-12 0 0,1-7 34 0 0,0-1-19 0 0,-2 11-15 0 0,0-1 0 0 0,0 0 1 0 0,0 1-1 0 0,1 0 0 0 0,1-2 0 0 0,10-17 0 0 0,-7 14 0 0 0,-1 0 0 0 0,0-1 0 0 0,-1 1 0 0 0,2-8 0 0 0,-6 15-5 0 0,0 0 0 0 0,0 0 0 0 0,1 1 0 0 0,0-1 0 0 0,0 1 0 0 0,0-1-1 0 0,0 1 1 0 0,1 0 0 0 0,-1 0 0 0 0,1 0 0 0 0,0 0 0 0 0,0 0 0 0 0,2-1 5 0 0,0 0-14 0 0,0-1 1 0 0,0 0 0 0 0,-1 0-1 0 0,1 0 1 0 0,-2-1-1 0 0,1 1 1 0 0,1-4 13 0 0,10-18-33 0 0,-13 26 22 0 0,-1 0 0 0 0,1-1-1 0 0,1 1 1 0 0,-1 0 0 0 0,0 0 0 0 0,1 0 0 0 0,-1 1-1 0 0,1-1 1 0 0,-1 0 0 0 0,1 1 0 0 0,0 0 11 0 0,2-2-14 0 0,0 1 1 0 0,0 1-1 0 0,0-1 1 0 0,0 1 0 0 0,0 0-1 0 0,0 0 1 0 0,1 0-1 0 0,2 1 14 0 0,-6 0-4 0 0,-1 0 0 0 0,1 0-1 0 0,0 0 1 0 0,-1 0 0 0 0,1 1-1 0 0,0-1 1 0 0,-1 0 0 0 0,1 1-1 0 0,0 0 1 0 0,-1-1 0 0 0,1 1-1 0 0,-1 0 1 0 0,1 0 0 0 0,-1 0-1 0 0,2 0 5 0 0,5 4-31 0 0,2 0 12 0 0,-8-4 12 0 0,1 0 0 0 0,-1 0 0 0 0,0 0 0 0 0,0 1 0 0 0,1-1 0 0 0,-1 1 0 0 0,0-1 0 0 0,-1 1 0 0 0,1 0 7 0 0,15 13-36 0 0,-9-7 16 0 0,0 0-1 0 0,-1 0 1 0 0,4 5 20 0 0,-8-9 0 0 0,-1 0 1 0 0,1 0 0 0 0,-1 0-1 0 0,0 1 1 0 0,0-1-1 0 0,0 1 0 0 0,11 20 0 0 0,-9-18 0 0 0,0 0 0 0 0,0 0 0 0 0,-1 1 0 0 0,1 2 0 0 0,-2-4 1 0 0,-1 0 1 0 0,1 0-1 0 0,1 0 1 0 0,-1 0-1 0 0,1 0 0 0 0,0-1 1 0 0,0 1-1 0 0,1-1 0 0 0,2 4-1 0 0,-4-7 5 0 0,-1-1 0 0 0,0 0 0 0 0,0 0-1 0 0,0 0 1 0 0,0 1 0 0 0,0-1 0 0 0,0 1-1 0 0,0-1 1 0 0,0 1 0 0 0,-1-1 0 0 0,1 1-1 0 0,-1-1 1 0 0,1 1 0 0 0,-1-1 0 0 0,1 1-1 0 0,-1 0 1 0 0,0-1 0 0 0,0 1 0 0 0,0 0-1 0 0,0-1 1 0 0,0 2-5 0 0,0 1 13 0 0,0 0 1 0 0,0 0-1 0 0,1 0 0 0 0,0 0 0 0 0,-1 0 0 0 0,1 0 0 0 0,1 1-13 0 0,25 70-2 0 0,-26-72-7 0 0,-1 0 0 0 0,1 0 1 0 0,0 1-1 0 0,-1-1 0 0 0,0 0 0 0 0,0 1 1 0 0,0-1-1 0 0,0 1 9 0 0,2 14-14 0 0,9 3-29 0 0,-6-1 28 0 0,1 4-20 0 0,1-10-34 0 0,-2-5-127 0 0,-1-2 101 0 0,3 12 16 0 0,-5-14 18 0 0,-1-1-51 0 0,1 1-67 0 0,0 0-86 0 0,0-1 33 0 0,0-1-50 0 0,0 1-56 0 0,1 1-60 0 0,-1-3-30 0 0,-1 1-65 0 0,1-1-56 0 0,-1 1-50 0 0,1 1-175 0 0,0 0-50 0 0,1 0-212 0 0,0 3-571 0 0,-3-7 1607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6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1 368 8176 0 0,'0'0'182'0'0,"0"0"29"0"0,0 0 13 0 0,0 2-32 0 0,1 15-178 0 0,1-8 59 0 0,1-5 48 0 0,1-2 38 0 0,-4-2-141 0 0,0 0 0 0 0,1 0 0 0 0,-1 1 1 0 0,1-1-1 0 0,-1 0 0 0 0,0 0 0 0 0,1 1 1 0 0,-1-1-1 0 0,1 0 0 0 0,-1 1 1 0 0,0-1-1 0 0,0 1 0 0 0,1-1 0 0 0,-1 0 1 0 0,0 1-1 0 0,0-1 0 0 0,1 1 0 0 0,-1-1 1 0 0,0 1-1 0 0,0-1 0 0 0,0 1 0 0 0,0-1 1 0 0,0 1-1 0 0,0-1 0 0 0,0 1 0 0 0,0-1 1 0 0,0 1-1 0 0,0-1 0 0 0,0 0 1 0 0,0 1-1 0 0,0-1 0 0 0,0 1 0 0 0,0 0-18 0 0,1 10 347 0 0,6 2 47 0 0,-1-1-29 0 0,-4 0-69 0 0,-1 4 96 0 0,2-2-83 0 0,0-1-74 0 0,1-1-64 0 0,-2-6-98 0 0,1 3 116 0 0,-2-1-42 0 0,-1 1-10 0 0,-1 3 22 0 0,1-2-7 0 0,0 5 130 0 0,0-2-71 0 0,0-2-60 0 0,0 17 177 0 0,0-15-164 0 0,2 2 102 0 0,3-6-50 0 0,1 4-2 0 0,-5-8-125 0 0,1 1 1 0 0,-2 0 0 0 0,1-1 0 0 0,-1 1 0 0 0,1 2-90 0 0,-2 36 515 0 0,0-15-105 0 0,1-24-395 0 0,-1-2 109 0 0,1 0 122 0 0,0-2 212 0 0,0-2-239 0 0,0 0-37 0 0,0-1-92 0 0,1 1-34 0 0,0-2-55 0 0,0 1-52 0 0,-1 0-40 0 0,7-11 183 0 0,11-25 148 0 0,-17 35-226 0 0,0-1 0 0 0,0 1-1 0 0,0-1 1 0 0,-1 1 0 0 0,0-1 0 0 0,1-1-14 0 0,-1 1 7 0 0,0-1 0 0 0,1 1 0 0 0,0 0 0 0 0,0-1 0 0 0,0 1 0 0 0,0 0 0 0 0,1 0 0 0 0,-1 0 0 0 0,1 0 0 0 0,0 0 0 0 0,2-2-7 0 0,-1 1 5 0 0,-1 0-1 0 0,0 0 1 0 0,0 0-1 0 0,0 0 1 0 0,0-1-5 0 0,0 0 11 0 0,0-1 1 0 0,0 0-1 0 0,0 1 0 0 0,2-3-11 0 0,-1 5 2 0 0,-1 0-1 0 0,0 1 0 0 0,1-1 1 0 0,0 1-1 0 0,0-1 0 0 0,1 0-1 0 0,3-4 0 0 0,0 0 0 0 0,0-1 0 0 0,-1 0 0 0 0,4-8 0 0 0,-5 8 0 0 0,0 1 0 0 0,0 1 0 0 0,1-1 0 0 0,5-5 0 0 0,-5 8-1 0 0,1 0-1 0 0,0 0 0 0 0,-1 1 0 0 0,1 0 0 0 0,1 0 0 0 0,5-3 2 0 0,24-7-102 0 0,-36 14 93 0 0,1-1 0 0 0,0 1 1 0 0,0-1-1 0 0,0 1 0 0 0,0 0 0 0 0,-1-1 0 0 0,1 1 0 0 0,0 0 1 0 0,0 0-1 0 0,0 1 0 0 0,0-1 0 0 0,0 0 0 0 0,-1 0 0 0 0,1 1 1 0 0,0-1-1 0 0,0 1 0 0 0,-1 0 0 0 0,1 0 0 0 0,0-1 0 0 0,-1 1 1 0 0,1 0-1 0 0,1 1 9 0 0,5 3-25 0 0,3 0 9 0 0,-9-4 5 0 0,0 0 1 0 0,1 0 0 0 0,-1 0 0 0 0,0 1-1 0 0,0-1 1 0 0,0 0 0 0 0,0 1-1 0 0,0 0 1 0 0,0 0 10 0 0,9 9-31 0 0,-1 0-1 0 0,-1 0 1 0 0,0 2-1 0 0,0-1 1 0 0,-1 1-1 0 0,2 6 32 0 0,-1 1-17 0 0,0-1 0 0 0,0 9 17 0 0,7 20 0 0 0,0-11 0 0 0,-10-10 0 0 0,8 0 0 0 0,-12-25 0 0 0,-1 1 0 0 0,1 0 0 0 0,0 0 0 0 0,-1 0 0 0 0,1 0 0 0 0,-1 0 0 0 0,0 0 0 0 0,0 1 0 0 0,0-1 0 0 0,-1 0 0 0 0,1 3 0 0 0,-1-5 1 0 0,0-1-1 0 0,0 1 0 0 0,0 0 0 0 0,0-1 0 0 0,0 1 1 0 0,0 0-1 0 0,0-1 0 0 0,0 1 0 0 0,0-1 0 0 0,0 1 0 0 0,1 0 1 0 0,-1-1-1 0 0,0 1 0 0 0,0-1 0 0 0,1 1 0 0 0,-1 0 0 0 0,0-1 1 0 0,1 1-1 0 0,-1-1 0 0 0,1 1 0 0 0,-1-1 0 0 0,1 0 1 0 0,-1 1-1 0 0,0-1 0 0 0,1 1 0 0 0,0-1 0 0 0,-1 1 0 0 0,6 4-34 0 0,-4 0-21 0 0,-1 4-37 0 0,-1-6 25 0 0,0 0-83 0 0,0 0-93 0 0,0-2 69 0 0,0-1-41 0 0,0 1-44 0 0,0 0-43 0 0,0-1-38 0 0,0 1-34 0 0,0-1-245 0 0,1 0-57 0 0,0 0-46 0 0,0 0-32 0 0,3 0-1354 0 0,5 0-1200 0 0</inkml:trace>
  <inkml:trace contextRef="#ctx0" brushRef="#br0" timeOffset="306.62">911 0 11256 0 0,'0'0'256'0'0,"0"0"34"0"0,0 0 21 0 0,3 3-35 0 0,2 3-211 0 0,0 2-33 0 0,-4-7-32 0 0,-1 1 1 0 0,1-1-1 0 0,-1 0 1 0 0,1 1-1 0 0,-1-1 1 0 0,0 1-1 0 0,1-1 1 0 0,-1 1-1 0 0,0-1 1 0 0,0 1-1 0 0,0-1 1 0 0,0 1-1 0 0,0-1 1 0 0,0 1-1 0 0,-1-1 1 0 0,1 1-1 0 0,0-1 1 0 0,-1 1-1 0 0,1-1 1 0 0,-1 1-1 0 0,-5 10 8 0 0,2-1 39 0 0,3-8-17 0 0,0 1-1 0 0,0-1 0 0 0,1 1 0 0 0,0-1 0 0 0,-1 1 0 0 0,1 0-29 0 0,1 10 95 0 0,-1 1 35 0 0,1 0 95 0 0,-1-1 0 0 0,0 0-1 0 0,-1 0 1 0 0,-2 12-225 0 0,0-15 109 0 0,-2 10 116 0 0,13 14 111 0 0,-8-32-299 0 0,1 1 0 0 0,-1 0 0 0 0,0 0 0 0 0,0 0 1 0 0,0 0-1 0 0,-1 2-37 0 0,-4 22 298 0 0,-1-2 8 0 0,3 2 59 0 0,7 8 7 0 0,5 2 74 0 0,-8-34-401 0 0,0 1 46 0 0,0 1-1 0 0,-1-1 0 0 0,1 1 1 0 0,-1 4-91 0 0,2 24 318 0 0,11 4-33 0 0,-6-19-121 0 0,0 1 33 0 0,-2 12 151 0 0,6 0 10 0 0,-9-20-231 0 0,-1-8-65 0 0,0 0-1 0 0,0 0 1 0 0,0 0 0 0 0,1 0-1 0 0,-1-1 1 0 0,1 1 0 0 0,0-1-1 0 0,0 1 1 0 0,1 1-62 0 0,10 15 130 0 0,-10-15-106 0 0,0 1 0 0 0,0 0 0 0 0,0 0 0 0 0,-1 0 0 0 0,1 4-24 0 0,-1 8 76 0 0,-2-16-68 0 0,0 0 0 0 0,1-1 0 0 0,-1 1 0 0 0,0 0-1 0 0,1-1 1 0 0,-1 1 0 0 0,1-1 0 0 0,-1 1 0 0 0,1 0 0 0 0,0-1-1 0 0,0 1 1 0 0,0-1 0 0 0,-1 0 0 0 0,2 1-8 0 0,3 6 34 0 0,0 3 19 0 0,6 7 38 0 0,-11-18-90 0 0,0 0 1 0 0,0 1-1 0 0,0-1 0 0 0,0 0 0 0 0,0 0 0 0 0,0 0 0 0 0,0 0 0 0 0,1 0 0 0 0,-1 0 0 0 0,0 0 0 0 0,0 0 0 0 0,0 0 0 0 0,0 0 0 0 0,0 0 0 0 0,0 1 0 0 0,0-1 0 0 0,0 0 0 0 0,0 0 0 0 0,0 0 0 0 0,0 0 1 0 0,0 0-1 0 0,0 0 0 0 0,0 0 0 0 0,0 1 0 0 0,1-1 0 0 0,-1 0 0 0 0,0 0 0 0 0,0 0 0 0 0,0 0 0 0 0,0 0 0 0 0,0 0 0 0 0,0 0 0 0 0,-1 1 0 0 0,1-1 0 0 0,0 0 0 0 0,0 0 0 0 0,0 0 0 0 0,0 0 0 0 0,0 0 1 0 0,0 0-1 0 0,0 0 0 0 0,0 1 0 0 0,0-1 0 0 0,0 0 0 0 0,0 0 0 0 0,0 0 0 0 0,0 0 0 0 0,0 0 0 0 0,0 0 0 0 0,-1 0 0 0 0,1 0 0 0 0,0 0 0 0 0,0 0 0 0 0,0 1 0 0 0,0-1 0 0 0,0 0 0 0 0,0 0-1 0 0,-11 10-6 0 0,11-9-74 0 0,0 0 42 0 0,6 0 36 0 0,-4-1-23 0 0,0 0-97 0 0,-1 0-70 0 0,-3 0 35 0 0,-1 0-39 0 0,0 0-157 0 0,0 0-48 0 0,1 0-169 0 0,1 0-330 0 0,1 0-637 0 0</inkml:trace>
  <inkml:trace contextRef="#ctx0" brushRef="#br0" timeOffset="492.94">656 448 9760 0 0,'0'0'222'0'0,"0"0"30"0"0,0 0 18 0 0,0 0-117 0 0,2 0-80 0 0,5-1-32 0 0,6-6-31 0 0,-6 4 33 0 0,0 0 77 0 0,-1 1 24 0 0,0 2 62 0 0,2-1 70 0 0,0 0-67 0 0,0-2-23 0 0,2-1 21 0 0,1-1 29 0 0,1 1 130 0 0,-3-1-76 0 0,7-2 108 0 0,16 2 82 0 0,13-8-5 0 0,1-1-46 0 0,-22 10-246 0 0,0-1-58 0 0,8-4-1 0 0,-25 6-78 0 0,1 0 0 0 0,0 1 0 0 0,0 0 0 0 0,5 0-46 0 0,26-1 92 0 0,-16 2-97 0 0,4-2-48 0 0,-16 1-27 0 0,5-1 88 0 0,-3 1 18 0 0,-5 0-37 0 0,0 1-33 0 0,0 0-44 0 0,-1 0-27 0 0,1 0-45 0 0,0 1-53 0 0,1 0-58 0 0,-5 0 40 0 0,0 0-36 0 0,5 0-361 0 0,-3 0 85 0 0,1 0-50 0 0,5 0-697 0 0,3 0-552 0 0,5 0-1048 0 0</inkml:trace>
  <inkml:trace contextRef="#ctx0" brushRef="#br0" timeOffset="874.66">1534 655 6296 0 0,'0'0'184'0'0,"3"0"-6"0"0,9 0 284 0 0,-1 0-58 0 0,-3 0-50 0 0,0 0-39 0 0,2 0 122 0 0,8 0 495 0 0,-11 0-563 0 0,0 0 84 0 0,3 0 87 0 0,-8 0-174 0 0,4-2 125 0 0,8-4-27 0 0,29-6 539 0 0,-18 6-390 0 0,-11 2-257 0 0,-1 0 45 0 0,22-13 305 0 0,1-1-103 0 0,-11 10-229 0 0,-5 5-178 0 0,-13 2-109 0 0,1 0-1 0 0,-1-1 0 0 0,1 0 1 0 0,-1 0-1 0 0,0 0 0 0 0,6-3-86 0 0,2-3 156 0 0,14-7 129 0 0,-9 8-130 0 0,-2 3-69 0 0,-13 3-79 0 0,0 0 1 0 0,0 0-1 0 0,0 0 1 0 0,-1-1-1 0 0,1 1 1 0 0,0-1-1 0 0,-1-1 1 0 0,1 1-8 0 0,16-11 54 0 0,-16 11-43 0 0,-1 0 0 0 0,0-1 0 0 0,0 1 0 0 0,0-1 0 0 0,0 0 0 0 0,1-1-11 0 0,11-10 10 0 0,-3 9 2 0 0,-13 4-7 0 0,1 0-1 0 0,-1 1 1 0 0,0-1-1 0 0,1 0 0 0 0,-1 0 1 0 0,0 0-1 0 0,0 1 1 0 0,1-1-1 0 0,-1 0 0 0 0,0 0 1 0 0,0 0-1 0 0,0 0 0 0 0,0 0 1 0 0,0 0-5 0 0,-1-17 92 0 0,0 8-46 0 0,1 10-46 0 0,0 0 1 0 0,0-1-1 0 0,0 1 1 0 0,0 0-1 0 0,0 0 1 0 0,0 0-1 0 0,0-1 0 0 0,-1 1 1 0 0,1 0-1 0 0,0 0 1 0 0,0 0-1 0 0,0-1 1 0 0,0 1-1 0 0,0 0 1 0 0,-1 0-1 0 0,1 0 0 0 0,0 0 1 0 0,0-1-1 0 0,0 1 1 0 0,0 0-1 0 0,-1 0 1 0 0,1 0-1 0 0,0 0 1 0 0,0 0-1 0 0,-1 0 1 0 0,1 0-1 0 0,0 0 0 0 0,0 0 1 0 0,0 0-1 0 0,-1-1 1 0 0,1 1-1 0 0,0 0 1 0 0,0 0-1 0 0,-1 1 0 0 0,-7-4 5 0 0,-8-8-5 0 0,14 11-2 0 0,1-1-1 0 0,-1 1 0 0 0,1 0 0 0 0,0-1 0 0 0,-1 1 0 0 0,1 0 0 0 0,-1 0 0 0 0,1 0 0 0 0,-1 0 0 0 0,1 0 3 0 0,1 0 0 0 0,-12 0-89 0 0,8-1 54 0 0,-1 1 1 0 0,1 0-1 0 0,-1 1 0 0 0,1-1 0 0 0,-1 1 1 0 0,-2 0 34 0 0,-14 10-146 0 0,-6-6 26 0 0,6 6 86 0 0,-14-2-11 0 0,-4 1 36 0 0,19 0 11 0 0,-4 8-61 0 0,-2 2 4 0 0,0-2-9 0 0,4 9 38 0 0,0-9-12 0 0,17-15 36 0 0,0 0 0 0 0,1 0 0 0 0,-1 1 0 0 0,1 0 0 0 0,0 0 0 0 0,0 0 0 0 0,1 0 0 0 0,-2 2 2 0 0,-13 21 0 0 0,6-18 0 0 0,10-8-2 0 0,1 0 0 0 0,-1 0 0 0 0,1 0 0 0 0,-1 0 0 0 0,1 0 1 0 0,-1 1-1 0 0,1-1 0 0 0,-1 2 2 0 0,1-2-3 0 0,1 0 0 0 0,-1 0-1 0 0,1 0 1 0 0,0 0 0 0 0,-1 0 0 0 0,1 0 0 0 0,0 0 0 0 0,0 0 0 0 0,-1 0-1 0 0,1 0 1 0 0,0 0 0 0 0,0 0 3 0 0,0 45-31 0 0,0-45 22 0 0,0 1 0 0 0,0-1 0 0 0,0 1-1 0 0,1-1 1 0 0,-1 1 0 0 0,0-1-1 0 0,1 0 1 0 0,-1 1 0 0 0,1-1-1 0 0,-1 1 1 0 0,1-1 0 0 0,0 0-1 0 0,-1 1 1 0 0,1-1 0 0 0,0 0 0 0 0,0 0-1 0 0,0 0 1 0 0,0 1 0 0 0,0-1-1 0 0,0 0 1 0 0,1 0 9 0 0,2 1-29 0 0,-1 1 0 0 0,1-1 0 0 0,0-1 0 0 0,0 1 0 0 0,0 0 0 0 0,3-1 29 0 0,13 7-123 0 0,-9-3-61 0 0,20 6-135 0 0,-17-7 119 0 0,-2-1-89 0 0,-6-2 91 0 0,0 1-45 0 0,2 0-175 0 0,0 0-109 0 0,-5-2 167 0 0,0 1-50 0 0,1-1-45 0 0,-1 1-38 0 0,1-1-144 0 0,-1 0-38 0 0,2 0-172 0 0,2 0-465 0 0</inkml:trace>
  <inkml:trace contextRef="#ctx0" brushRef="#br0" timeOffset="1368.95">2605 432 6336 0 0,'20'0'94'0'0,"-15"0"-18"0"0,2 0 59 0 0,-10-3 40 0 0,2 2-165 0 0,-1 0 0 0 0,1-1-1 0 0,-1 1 1 0 0,0 0 0 0 0,1 0 0 0 0,-1 0 0 0 0,0 1 0 0 0,0-1 0 0 0,1 0-1 0 0,-1 1 1 0 0,0-1 0 0 0,0 1 0 0 0,-1-1-10 0 0,-30 0 47 0 0,30 1-46 0 0,-9 2 51 0 0,3 3 113 0 0,3-2 0 0 0,-2 0 51 0 0,-18 2 443 0 0,10 2-111 0 0,7-2-179 0 0,-4-1 51 0 0,8-2-324 0 0,-3 1 58 0 0,0 0 34 0 0,3-2-58 0 0,0 1 0 0 0,1 0 0 0 0,0 0 0 0 0,-1 0 0 0 0,1 1 0 0 0,0 0 0 0 0,0 0 0 0 0,-1 1-130 0 0,-3 3 223 0 0,-4 5 94 0 0,3 1-44 0 0,5-6-101 0 0,0-1-47 0 0,-1-1-22 0 0,-1 1 1 0 0,0-1-4 0 0,2 0-1 0 0,0 1 20 0 0,-1 2 46 0 0,-2 7 89 0 0,-7 9 177 0 0,1 1-10 0 0,5-10-183 0 0,6-8-173 0 0,1 0 81 0 0,1 17 457 0 0,0-18-477 0 0,0-2-44 0 0,0-3-64 0 0,0 0 0 0 0,1 0 0 0 0,-1 0 0 0 0,0 0 0 0 0,0 0 1 0 0,1 0-1 0 0,-1 0 0 0 0,0 0 0 0 0,1 0 0 0 0,-1 0 0 0 0,1-1 0 0 0,-1 1 0 0 0,1 0 0 0 0,0 0 0 0 0,-1 0 0 0 0,1-1 0 0 0,0 1 0 0 0,-1 0 0 0 0,1-1 0 0 0,0 1 0 0 0,0-1 0 0 0,0 1-18 0 0,14 7 211 0 0,-10-5-155 0 0,-2-2-19 0 0,0-1 0 0 0,1 1 0 0 0,-1 0 0 0 0,0-1 1 0 0,0 1-1 0 0,1-1 0 0 0,-1 0 0 0 0,0 0 0 0 0,0-1 0 0 0,1 1-37 0 0,8-1 118 0 0,4 0 5 0 0,0-6-48 0 0,0 1-29 0 0,0 4 22 0 0,-14 2-57 0 0,0 0 0 0 0,0 0 0 0 0,1-1 0 0 0,-1 1 0 0 0,0-1 0 0 0,0 1 0 0 0,0-1-1 0 0,0 0 1 0 0,1-1-11 0 0,16-10 61 0 0,1 1-22 0 0,-15 9-23 0 0,1 0 0 0 0,-1-1 0 0 0,-1 1 0 0 0,1-1 0 0 0,0 0 0 0 0,-1 0 0 0 0,1-1 0 0 0,-1 1 0 0 0,3-4-16 0 0,10-11 39 0 0,-1 1-40 0 0,2-6 53 0 0,-7 1-44 0 0,5-15 39 0 0,-13 32-44 0 0,0-1 0 0 0,-1 1 1 0 0,0-1-1 0 0,0 1 0 0 0,0-1 1 0 0,-1 0-1 0 0,1 0 0 0 0,-1 0 0 0 0,0-4-3 0 0,1-6 44 0 0,5-3-28 0 0,-3 8-16 0 0,8-15 0 0 0,-8 18 0 0 0,1-6-16 0 0,6 9-60 0 0,-6-2 19 0 0,-5 7 52 0 0,0-1 0 0 0,0 1-1 0 0,0 0 1 0 0,1-1 0 0 0,-1 1 0 0 0,0 0 0 0 0,0-1 0 0 0,1 1 0 0 0,-1 0 0 0 0,0-1 0 0 0,1 1 0 0 0,-1 0 0 0 0,0 0 0 0 0,1-1 0 0 0,-1 1 0 0 0,0 0 0 0 0,1 0 0 0 0,-1-1 0 0 0,1 1-1 0 0,-1 0 1 0 0,0 0 0 0 0,1 0 0 0 0,-1 0 0 0 0,1 0 0 0 0,-1 0 0 0 0,1 0 0 0 0,-1 0 0 0 0,0 0 0 0 0,1 0 0 0 0,-1 0 0 0 0,1 0 5 0 0,2 0-150 0 0,-3 0-2 0 0,0 0 8 0 0,0 0 34 0 0,0 8-25 0 0,0-1 73 0 0,0-5 53 0 0,0-1 1 0 0,0 1-1 0 0,0-1 1 0 0,0 1-1 0 0,-1-1 1 0 0,1 1-1 0 0,0 0 1 0 0,-1-1 0 0 0,0 2 8 0 0,-1 1-10 0 0,0 0 1 0 0,0 0 0 0 0,0 1 0 0 0,1-1 0 0 0,-1 1 0 0 0,1-1 0 0 0,0 1 0 0 0,1-1 0 0 0,-1 1 0 0 0,1 0 0 0 0,0-1 0 0 0,0 1 0 0 0,1 3 9 0 0,-1 90-93 0 0,0 1 121 0 0,0-49 34 0 0,0 1 35 0 0,0 0 36 0 0,0 0 38 0 0,-1-36-88 0 0,0 0 1 0 0,-3 8-84 0 0,-6 33 235 0 0,7-43-163 0 0,-8 24 159 0 0,9-17-123 0 0,-3 9 60 0 0,4-26-139 0 0,0 1 0 0 0,0-1 0 0 0,-1 0 0 0 0,1 1 0 0 0,-1-1 1 0 0,0 0-1 0 0,-2 3-29 0 0,-6 8 100 0 0,-36 45 366 0 0,25-36-290 0 0,16-19-128 0 0,1 0 0 0 0,0 1 0 0 0,0-1 0 0 0,0 1 0 0 0,-2 5-48 0 0,-4 19 207 0 0,7-27-182 0 0,1 1 1 0 0,0-1-1 0 0,-1 0 0 0 0,1 0 1 0 0,-1 0-1 0 0,0 0 0 0 0,-1 1-25 0 0,-17 13 208 0 0,8-4-76 0 0,-1-3-58 0 0,-2 2-28 0 0,6 3-20 0 0,6-13-18 0 0,1 0 0 0 0,0-1 1 0 0,-1 1-1 0 0,1-1 0 0 0,-1 0 0 0 0,1 1 1 0 0,-3-2-9 0 0,-20 1 11 0 0,7-1-31 0 0,10 0 42 0 0,0-3-98 0 0,0-1-99 0 0,1-2-98 0 0,-1-1-99 0 0,2 0-100 0 0,1 1-100 0 0,2-1-101 0 0,4 8 609 0 0,-1-1 0 0 0,1 0-1 0 0,0 1 1 0 0,0-1-1 0 0,-1 0 1 0 0,1 1-1 0 0,0-1 1 0 0,0 0 0 0 0,0 0-1 0 0,0 1 1 0 0,0-1-1 0 0,0 0 1 0 0,0 0-1 0 0,0 1 1 0 0,0-1-1 0 0,0 0 1 0 0,1 0 0 0 0,-1 1-1 0 0,0-1 1 0 0,0 0-1 0 0,1 0 65 0 0,12-15-1366 0 0</inkml:trace>
  <inkml:trace contextRef="#ctx0" brushRef="#br0" timeOffset="1746.85">2892 671 9328 0 0,'6'0'208'0'0,"14"0"-63"0"0,42 0 334 0 0,-42 0-381 0 0,0 0-60 0 0,-8-2-11 0 0,-3-2 54 0 0,5-3 99 0 0,3 6-4 0 0,-1 0 19 0 0,-4-2 10 0 0,-7 0-128 0 0,4-1 107 0 0,0-1 52 0 0,-4 2-56 0 0,0 0-1 0 0,-1 1 0 0 0,0-2 1 0 0,0 1-1 0 0,4-4-179 0 0,0-5 326 0 0,-5 7-152 0 0,0 0-35 0 0,2-2 53 0 0,0 3-88 0 0,7-3 70 0 0,-11 6-156 0 0,0 1-10 0 0,-1 0 0 0 0,0 0 0 0 0,0 0 0 0 0,1 0 0 0 0,-1 0-1 0 0,0 0 1 0 0,0 0 0 0 0,1 0 0 0 0,-1 0 0 0 0,0 0 0 0 0,0 0 0 0 0,0-1 0 0 0,1 1 0 0 0,-1 0 0 0 0,0 0 0 0 0,0 0 0 0 0,0 0 0 0 0,0 0-1 0 0,1-1 1 0 0,-1 1 0 0 0,0 0 0 0 0,0 0 0 0 0,0 0 0 0 0,0-1 0 0 0,0 1 0 0 0,0 0 0 0 0,0 0 0 0 0,1 0 0 0 0,-1-1 0 0 0,0 1 0 0 0,0 0-1 0 0,0 0 1 0 0,0 0 0 0 0,0-1 0 0 0,0 1-8 0 0,0-1 25 0 0,0-1 0 0 0,0 1-1 0 0,0 0 1 0 0,1 0 0 0 0,-1 0-1 0 0,0-1 1 0 0,1 1 0 0 0,-1 0-1 0 0,1 0 1 0 0,-1 0 0 0 0,1 0-1 0 0,-1 0-24 0 0,11-12 196 0 0,-10 11-179 0 0,1 1-1 0 0,-1-1 1 0 0,1 1 0 0 0,-1-1 0 0 0,0 1-1 0 0,0-1 1 0 0,1 0 0 0 0,-1 0-1 0 0,-1 0 1 0 0,1 0 0 0 0,0 0 0 0 0,0 0-1 0 0,-1 0 1 0 0,1 0 0 0 0,-1 0-1 0 0,1 0 1 0 0,-1 0-17 0 0,0 1 6 0 0,0 0 0 0 0,0 1 0 0 0,0-1 0 0 0,0 0 0 0 0,0 0 0 0 0,0 1 0 0 0,0-1 0 0 0,0 0 0 0 0,0 1 0 0 0,1-1 0 0 0,-1 0 0 0 0,0 1 0 0 0,0-1 0 0 0,1 1 0 0 0,-1-1 0 0 0,1 0 0 0 0,-1 1 0 0 0,0-1 0 0 0,1 1 0 0 0,-1-1 0 0 0,1 1 0 0 0,-1-1 0 0 0,1 1 0 0 0,-1-1 0 0 0,1 1 0 0 0,0 0-6 0 0,-1-1 5 0 0,1 1-1 0 0,0-1 1 0 0,-1 1-1 0 0,1 0 1 0 0,-1-1-1 0 0,1 1 1 0 0,-1-1-1 0 0,0 1 1 0 0,1-1-1 0 0,-1 0 1 0 0,1 1-1 0 0,-1-1 1 0 0,0 1-1 0 0,1-1 1 0 0,-1 0-1 0 0,0 1 1 0 0,0-1-1 0 0,0 0 1 0 0,1 1-1 0 0,-1-1 1 0 0,0 0 0 0 0,0 1-1 0 0,0-1 1 0 0,0 0-1 0 0,0 1 1 0 0,0-1-5 0 0,1-16 50 0 0,-1-13 44 0 0,-4 13 51 0 0,0 9-78 0 0,-9-17 141 0 0,-2 7 9 0 0,4 8-142 0 0,5 6 21 0 0,-4 4-75 0 0,8 1-6 0 0,-2-1-3 0 0,1 0 1 0 0,-1 0-1 0 0,1 0 1 0 0,-1 1 0 0 0,1 0-1 0 0,-1 0 1 0 0,0 0-13 0 0,0 1 5 0 0,1 0 1 0 0,0 0-1 0 0,-1 0 1 0 0,1 0-1 0 0,0 0 1 0 0,0 1-1 0 0,1 0 1 0 0,-1-1-1 0 0,0 2-5 0 0,-1 0 3 0 0,-3 3 14 0 0,0 0 0 0 0,0 1 1 0 0,1-1-1 0 0,-3 7-17 0 0,-3 9 3 0 0,5-4-6 0 0,5-11 10 0 0,-1 0 0 0 0,0-1 1 0 0,-1 1-1 0 0,1-1 1 0 0,-1 0-1 0 0,0 0 1 0 0,-1 0-1 0 0,0-1 1 0 0,-3 4-8 0 0,-1 2 2 0 0,2 11 45 0 0,7 18 51 0 0,0-24-86 0 0,2 1 55 0 0,5 1-11 0 0,-3-8-28 0 0,2 8 35 0 0,-5-16-56 0 0,-1 0 0 0 0,1 0 0 0 0,0-1 0 0 0,0 1 1 0 0,0 0-1 0 0,0-1 0 0 0,0 1 0 0 0,1-1 0 0 0,-1 1 0 0 0,1-1 1 0 0,0 0-1 0 0,-1 1 0 0 0,1-1 0 0 0,0 0 0 0 0,1 0 0 0 0,-1 0 0 0 0,0-1 1 0 0,0 1-1 0 0,2 0-7 0 0,1 1 22 0 0,0 0 1 0 0,1-1 0 0 0,0 0-1 0 0,-1 0 1 0 0,1 0 0 0 0,5 0-23 0 0,-5-1 24 0 0,0 1 1 0 0,0-1-1 0 0,0 1 1 0 0,0 0-1 0 0,0 1 0 0 0,4 2-24 0 0,-6-2 19 0 0,0-1-1 0 0,0 0 0 0 0,0 0 0 0 0,0 0 0 0 0,0 0 0 0 0,3 0-18 0 0,-2-1 13 0 0,1 0-1 0 0,0-1 1 0 0,0 1-1 0 0,0-1 1 0 0,0 0-1 0 0,2-1-12 0 0,19 0 56 0 0,9 2 9 0 0,29 0 16 0 0,-22-6-83 0 0,-32 3-27 0 0,21-8 86 0 0,-18 4-71 0 0,-5 3-32 0 0,1 0-38 0 0,0-1-46 0 0,0 1-57 0 0,-2 0-5 0 0,13-7-69 0 0,-14 7 126 0 0,-1-1-72 0 0,-1 2-1 0 0,-1-1-61 0 0,0 1-69 0 0,0-1-81 0 0,-2 2 41 0 0,0-1-53 0 0,0 0-46 0 0,0 1-43 0 0,0-1-149 0 0,0 0-41 0 0,1 0-181 0 0,0-2-490 0 0</inkml:trace>
  <inkml:trace contextRef="#ctx0" brushRef="#br0" timeOffset="2050.36">3643 384 9504 0 0,'3'2'216'0'0,"3"4"-97"0"0,-3-4-71 0 0,-1 0 1 0 0,0 1-1 0 0,0-1 1 0 0,1 1-1 0 0,-1-1 1 0 0,-1 1-1 0 0,2 1-48 0 0,-2-2 27 0 0,0-1-1 0 0,-1 1 1 0 0,1 0 0 0 0,0 0-1 0 0,-1 0 1 0 0,0 0-1 0 0,1 0 1 0 0,-1 0-1 0 0,0 0 1 0 0,0 0-27 0 0,1 17 53 0 0,0-17-54 0 0,-1 0 1 0 0,1 0-1 0 0,0 0 0 0 0,0 0 1 0 0,-1 0-1 0 0,1 0 0 0 0,0 0 0 0 0,1 0 1 0 0,-1 0-1 0 0,0-1 0 0 0,0 1 0 0 0,1 0 1 0 0,0 0 0 0 0,0-1-3 0 0,-1 1 0 0 0,0-1 0 0 0,1 1 0 0 0,-1 0 0 0 0,0 0 0 0 0,0-1-1 0 0,0 1 1 0 0,0 0 0 0 0,0 0 0 0 0,-1 0 0 0 0,1 1 3 0 0,1 7 24 0 0,0-4 27 0 0,0 1 41 0 0,0-2 31 0 0,1 1 40 0 0,2 4 236 0 0,1 17 497 0 0,0-14-288 0 0,-1-4-46 0 0,-3 3 99 0 0,0-1-71 0 0,4-6-41 0 0,-5-4-508 0 0,-1-1 0 0 0,1 1 0 0 0,-1-1-1 0 0,1 0 1 0 0,-1 1 0 0 0,1-1 0 0 0,-1 1-1 0 0,1-1 1 0 0,-1 1 0 0 0,0 0-1 0 0,1-1 1 0 0,-1 1 0 0 0,1-1 0 0 0,-1 1-1 0 0,0 0 1 0 0,0-1 0 0 0,0 1 0 0 0,1 0-1 0 0,-1-1 1 0 0,0 1 0 0 0,0 0 0 0 0,0-1-1 0 0,0 1 1 0 0,0 0 0 0 0,0 0 0 0 0,0-1-41 0 0,0 14 675 0 0,0-12-117 0 0,0 1-57 0 0,0 2-211 0 0,-1-1-52 0 0,1 0-46 0 0,-1 0-41 0 0,0 0-15 0 0,-1-1-43 0 0,0 1-24 0 0,0 1-20 0 0,-2 2-1 0 0,2-3 27 0 0,1 1 45 0 0,1-1 75 0 0,0-74 741 0 0,0 52-784 0 0,0 2-55 0 0,1 4 32 0 0,-1 8-101 0 0,0 0 0 0 0,0 0-1 0 0,0 0 1 0 0,0 0 0 0 0,-1 0 0 0 0,1 0-1 0 0,-1 0 1 0 0,-1-2-28 0 0,0-1 23 0 0,-4-13 35 0 0,11 7-11 0 0,-2 5-27 0 0,-2 5-18 0 0,-1 0 0 0 0,1 0-1 0 0,-1 0 1 0 0,0 0 0 0 0,0 0 0 0 0,0 0-1 0 0,0 0-1 0 0,0-20 16 0 0,4 6 29 0 0,-1 7-35 0 0,10-25-8 0 0,-9 27-2 0 0,8-19 0 0 0,-9 17-2 0 0,3-10-19 0 0,1 5-57 0 0,3-1-11 0 0,-4 5 27 0 0,-3 8 45 0 0,-1 0-1 0 0,1 0 1 0 0,0 0 0 0 0,0 0 0 0 0,0 1 0 0 0,0-1 0 0 0,1 1 0 0 0,-1 0 0 0 0,3-1 17 0 0,8-7-107 0 0,8 1-21 0 0,-11 5 46 0 0,2-2-51 0 0,-9 4 101 0 0,0 0-34 0 0,6-2-143 0 0,23-10-727 0 0,-27 12 783 0 0,1 0 49 0 0,-3 1-61 0 0,7 0-95 0 0,-6 1 83 0 0,-2 0-20 0 0,0 0-87 0 0,1 0-109 0 0,-3 0 148 0 0,1 0-35 0 0,0 0-38 0 0,0 0-41 0 0,0-1-44 0 0,0 1-46 0 0,0-1-50 0 0,0 1-52 0 0,1-1-55 0 0,-1 0-57 0 0,9-3-1559 0 0,7-5-1246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4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1 288 10304 0 0,'5'0'80'0'0,"5"0"-93"0"0,-8 0 38 0 0,1 0 33 0 0,0 0 31 0 0,1 0 42 0 0,0 0 51 0 0,2 0 58 0 0,5 0-91 0 0,4 0-58 0 0,5 0-41 0 0,6 0-52 0 0,-16 0 5 0 0,5 0 4 0 0,-10-1 34 0 0,-1-1 37 0 0,1 0 31 0 0,-2-1 37 0 0,2 0 93 0 0,0 0 55 0 0,2 1 52 0 0,3 2 49 0 0,6-2 183 0 0,-7 0-203 0 0,-1-1 1 0 0,0 0 0 0 0,0 0-1 0 0,1-1-375 0 0,3-2 390 0 0,1-1-84 0 0,-3 2-134 0 0,-1-1 72 0 0,10-11 275 0 0,-12 9-321 0 0,-1 0-52 0 0,-2 2-84 0 0,2-8 189 0 0,4 9-90 0 0,-4-3-63 0 0,2-9 7 0 0,-6 13-72 0 0,3-13 87 0 0,-6-14-48 0 0,0 15-14 0 0,1 9-47 0 0,0 6-5 0 0,1-1 0 0 0,-1 0 1 0 0,0 1-1 0 0,0-1 1 0 0,0 0-1 0 0,-1 1 1 0 0,1-1-1 0 0,0 0 0 0 0,-1 1 1 0 0,1-1-1 0 0,-1 1 1 0 0,0-2-7 0 0,-9-3 28 0 0,4-7 25 0 0,-4 0-29 0 0,4 9 21 0 0,1 3-36 0 0,0 0-10 0 0,1-4 1 0 0,4 4 0 0 0,0 1 0 0 0,0-1 0 0 0,0 1 0 0 0,0 0 0 0 0,0-1 0 0 0,-1 1 0 0 0,1 0 0 0 0,0-1 0 0 0,0 1 0 0 0,0 0 0 0 0,-1-1 0 0 0,1 1 0 0 0,0 0 0 0 0,-1-1 0 0 0,1 1 0 0 0,0 0 0 0 0,0 0 0 0 0,-1 0 0 0 0,1-1 0 0 0,0 1 0 0 0,-1 0 0 0 0,1 0 0 0 0,0 0 0 0 0,-1 0 0 0 0,1-1 0 0 0,-1 1 0 0 0,1 0 0 0 0,0 0 0 0 0,-1 0 0 0 0,1 0 0 0 0,-1 0 0 0 0,1 0 0 0 0,0 0 0 0 0,-1 0 0 0 0,1 0 0 0 0,0 0 0 0 0,-1 0 0 0 0,1 1 0 0 0,-1-1 0 0 0,1 0 0 0 0,0 0 0 0 0,-1 0 0 0 0,1 0 0 0 0,0 0 0 0 0,-1 1 0 0 0,1-1 0 0 0,0 0 0 0 0,-1 0 0 0 0,1 1 0 0 0,-16 12 0 0 0,0 3 8 0 0,-3 2-42 0 0,1 1 0 0 0,-6 9 34 0 0,5 3-4 0 0,0 5 4 0 0,10-20 0 0 0,0-1 0 0 0,2 1 0 0 0,0 1 0 0 0,-3 11 0 0 0,5 4 0 0 0,0-16 0 0 0,3-9 0 0 0,0-1 0 0 0,1 1 0 0 0,-1 0 0 0 0,1 0 0 0 0,1 0 0 0 0,-1 0 0 0 0,1-1 0 0 0,-1 1 0 0 0,0-1 0 0 0,0 1 0 0 0,-2 3 0 0 0,-1 15 0 0 0,8-12 0 0 0,0-5 0 0 0,1 19 0 0 0,-3-21 4 0 0,1 0-1 0 0,0 1 0 0 0,0-1 0 0 0,1-1 0 0 0,-1 1 1 0 0,1 0-1 0 0,3 2-3 0 0,35 35 86 0 0,-20-22-48 0 0,-20-19-34 0 0,0 0 0 0 0,0-1 0 0 0,1 1-1 0 0,-1-1 1 0 0,0 0 0 0 0,0 0 0 0 0,1 1 0 0 0,-1-1 0 0 0,1-1 0 0 0,-1 1-1 0 0,1 0 1 0 0,-1-1 0 0 0,1 1 0 0 0,0-1-4 0 0,38 1-3 0 0,-25-2 5 0 0,-12 1-2 0 0,-1 0-1 0 0,0 0 0 0 0,1-1 0 0 0,-1 1 0 0 0,0-1 0 0 0,0 0 0 0 0,0 0 0 0 0,0 0 0 0 0,0 0 0 0 0,3-2 1 0 0,4-1-33 0 0,-1 1-111 0 0,-2 0 44 0 0,14-8-127 0 0,-13 6 79 0 0,-3 2 0 0 0,0 0-55 0 0,1-1-68 0 0,0 1-82 0 0,-3 2 80 0 0,0-1-41 0 0,0 0-38 0 0,1 1-32 0 0,0-2-248 0 0,0 1-55 0 0,4-3-805 0 0,1-1-633 0 0,1-4-1203 0 0</inkml:trace>
  <inkml:trace contextRef="#ctx0" brushRef="#br0" timeOffset="407.09">640 32 6648 0 0,'13'27'149'0'0,"-6"-16"60"0"0,-2-4-97 0 0,1 4 6 0 0,-6-3-42 0 0,0 12-37 0 0,0 5-46 0 0,0-21 5 0 0,1-1-1 0 0,-1 0 1 0 0,0 0 0 0 0,1 1 0 0 0,0-1-1 0 0,-1 0 1 0 0,1 0 0 0 0,1 0 0 0 0,0 3 2 0 0,1 2 46 0 0,0 0 52 0 0,1 19 478 0 0,-3-8-157 0 0,-2-3-17 0 0,1 0 71 0 0,-1 2 143 0 0,1-9-260 0 0,-1 0 38 0 0,1 0-178 0 0,0 1 54 0 0,0 9 267 0 0,0 27 843 0 0,0-34-1004 0 0,0-1-59 0 0,-1 2 141 0 0,-4-4-93 0 0,5-8-319 0 0,-1 0 0 0 0,1 0 0 0 0,-1 1 0 0 0,1-1 0 0 0,-1 0-1 0 0,1 0 1 0 0,-1 1 0 0 0,1-1 0 0 0,0 0 0 0 0,0 0 0 0 0,0 1-46 0 0,5 25 640 0 0,-5-24-507 0 0,-1 0-33 0 0,-2 6 124 0 0,0-4-46 0 0,2-2-49 0 0,0 0 38 0 0,0 2 131 0 0,0 1 103 0 0,1-3-330 0 0,0 1 60 0 0,0 4 185 0 0,0 11 549 0 0,0-14-661 0 0,0-1-71 0 0,0-2 244 0 0,0-2-15 0 0,0 0-64 0 0,-9-2 71 0 0,4-3-87 0 0,3-3-73 0 0,2 0-59 0 0,0 2-76 0 0,-2 1 54 0 0,0 3-107 0 0,1 1-14 0 0,0 1-1 0 0,1-1 1 0 0,-1 0 0 0 0,0 0 0 0 0,0 0 0 0 0,1 0 0 0 0,-1 0 0 0 0,0 1 0 0 0,1-1 0 0 0,-1 0 0 0 0,1-1-1 0 0,-1 1 1 0 0,1 0 0 0 0,0 0 0 0 0,-1 0 0 0 0,1 0 0 0 0,0 0 0 0 0,0 0 0 0 0,0 0 0 0 0,0 0-1 0 0,-1-1 1 0 0,2 1 0 0 0,-1 0 0 0 0,0 0 0 0 0,0 0 0 0 0,0 0 0 0 0,1 0 0 0 0,-1-1-7 0 0,13-36 111 0 0,1 1-16 0 0,-9 22-88 0 0,-3 8-6 0 0,0-1-1 0 0,0 1 1 0 0,1 0-1 0 0,0 0 1 0 0,1 0-1 0 0,0 0 1 0 0,0 1-1 0 0,0-1 0 0 0,1 1 1 0 0,0 0-1 0 0,5-5 0 0 0,1 1-1 0 0,9-10-23 0 0,-6 2-44 0 0,-7 7 33 0 0,-6 7 25 0 0,1 1 0 0 0,0 0 1 0 0,0 0-1 0 0,0 0 0 0 0,1 0 0 0 0,-1 0 1 0 0,1 0-1 0 0,-1 1 0 0 0,1-1 0 0 0,0 1 0 0 0,0 0 10 0 0,6-5-8 0 0,13-8-25 0 0,-5 7-18 0 0,9 3 19 0 0,-12-1-10 0 0,-13 5 38 0 0,1 0 0 0 0,-1 0 1 0 0,0 0-1 0 0,1 1 0 0 0,-1-1 1 0 0,1 1-1 0 0,-1-1 0 0 0,1 1 0 0 0,0-1 1 0 0,-1 1-1 0 0,1 0 0 0 0,-1 0 1 0 0,1 0 3 0 0,23 2-55 0 0,5 7 15 0 0,-24-7 28 0 0,-2 0 11 0 0,1-1 0 0 0,-1 1 0 0 0,-1 0-1 0 0,1 0 1 0 0,0 0 0 0 0,0 1 0 0 0,-1-1 0 0 0,1 1 0 0 0,-1 0-1 0 0,2 2 2 0 0,1 2 1 0 0,0 1 0 0 0,0-1-1 0 0,3 9 0 0 0,4 4-1 0 0,-7-8 1 0 0,0 1 0 0 0,-1-1 0 0 0,-1 1 0 0 0,0 0 0 0 0,0 2 0 0 0,-3-14 1 0 0,0 8 1 0 0,2-1 1 0 0,-1 0-1 0 0,1 0 1 0 0,3 5-3 0 0,1 3 39 0 0,-1 3-23 0 0,-3-8-7 0 0,-1-4 7 0 0,-1 0 1 0 0,0 1-1 0 0,0-1 0 0 0,-1 0 0 0 0,0 1 0 0 0,0-1 1 0 0,-1 5-17 0 0,0 5 15 0 0,1 14 81 0 0,0-11-86 0 0,0-5-58 0 0,0-2-68 0 0,0-10 30 0 0,0-3-76 0 0,0 0 27 0 0,0 0-34 0 0,0 0-133 0 0,0 0-39 0 0,0 0-911 0 0,0 0-55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3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1 304 6160 0 0,'0'0'133'0'0,"0"0"23"0"0,0 0 13 0 0,0 0-48 0 0,0 0 0 0 0,0 0 50 0 0,0 2 155 0 0,0 2-118 0 0,0-2-113 0 0,0-1 0 0 0,-1 1-1 0 0,1 0 1 0 0,1 0 0 0 0,-1 0 0 0 0,0 0 0 0 0,0 0-1 0 0,1-1 1 0 0,-1 1 0 0 0,1 0 0 0 0,0 1-95 0 0,9 2 620 0 0,-6 1-340 0 0,-1 0-48 0 0,-3-5-198 0 0,1 0-1 0 0,-1 0 0 0 0,1 0 0 0 0,-1 0 0 0 0,1 0 0 0 0,-1 0 0 0 0,1 0 0 0 0,0 0 0 0 0,0 0 1 0 0,-1-1-1 0 0,1 1 0 0 0,0 0 0 0 0,0 0 0 0 0,0-1 0 0 0,0 1 0 0 0,0 0-33 0 0,7 3 256 0 0,-1-2-65 0 0,2 1-24 0 0,2 1 12 0 0,-1-1 8 0 0,10 1 288 0 0,8-4 188 0 0,-6-1-191 0 0,-16 1-377 0 0,2 0 35 0 0,37 0 663 0 0,-37-1-654 0 0,-1-1-36 0 0,14-9 305 0 0,1 5-140 0 0,-14 5-172 0 0,-1-1 1 0 0,0-1 0 0 0,1 1-1 0 0,2-2-96 0 0,1-2 85 0 0,1 1 60 0 0,13-6 213 0 0,-16 6-268 0 0,0 0-36 0 0,2-2-10 0 0,-8 6-30 0 0,0 0 0 0 0,0-1 0 0 0,-1 0 0 0 0,1 1-1 0 0,0-1 1 0 0,-1 0 0 0 0,0 0 0 0 0,1-1 0 0 0,-1 1-1 0 0,0 0 1 0 0,2-3-14 0 0,1-9 75 0 0,6 9-60 0 0,5-24-15 0 0,-16 27 0 0 0,1 1 1 0 0,-1-1-1 0 0,1 1 1 0 0,-1-1-1 0 0,0 1 1 0 0,1-1 0 0 0,-1 1-1 0 0,0-1 1 0 0,0 1-1 0 0,0-1 1 0 0,0 1 0 0 0,0-1-1 0 0,-1 1 1 0 0,1-1-1 0 0,0 1 1 0 0,-1-1 0 0 0,1 1-1 0 0,-1-2 0 0 0,-10-2 43 0 0,5-6-17 0 0,5 10-22 0 0,1 0 0 0 0,-1 0 0 0 0,1 0 0 0 0,-1 0 0 0 0,1 0 0 0 0,-1 0 0 0 0,0 0 0 0 0,1 0 0 0 0,-1 0 0 0 0,0 0 0 0 0,0 0 0 0 0,1 0 0 0 0,-1 1 0 0 0,0-1 0 0 0,0 0 0 0 0,-1 1-3 0 0,-11-6 15 0 0,11 2-16 0 0,-4-2 12 0 0,-18 0 36 0 0,11 0-37 0 0,12 5-11 0 0,0 0 0 0 0,-1 0 0 0 0,1 1 0 0 0,-1-1 0 0 0,0 0 0 0 0,1 1 0 0 0,-1-1 0 0 0,0 1 0 0 0,1-1 0 0 0,-1 1 0 0 0,0 0 0 0 0,1 0 0 0 0,-1 0 1 0 0,0 0-2 0 0,-15-1-1 0 0,-21 0 2 0 0,13 6-57 0 0,20-4 58 0 0,-2 1-15 0 0,1 0 1 0 0,0 0-1 0 0,0 1 0 0 0,1-1 1 0 0,-1 1-1 0 0,0 1 0 0 0,1-1 1 0 0,-4 4 13 0 0,-14 11-88 0 0,20-16 78 0 0,1-1 0 0 0,-1 1 0 0 0,1 0 0 0 0,0 0 0 0 0,0 0 1 0 0,0 0-1 0 0,0 0 0 0 0,0 0 0 0 0,0 1 0 0 0,1-1 0 0 0,-1 0 0 0 0,1 1 1 0 0,-1 0 9 0 0,-11 13-53 0 0,0 0 42 0 0,0 19-32 0 0,10-25 26 0 0,2-7 15 0 0,0 0 0 0 0,0 1 1 0 0,1-1-1 0 0,-1 0 1 0 0,1 1-1 0 0,0-1 1 0 0,0 0-1 0 0,0 1 2 0 0,-2 14 11 0 0,-4-5 19 0 0,5-12-24 0 0,0 1 0 0 0,0-1 1 0 0,1 1-1 0 0,-1-1 0 0 0,0 1 0 0 0,1-1 1 0 0,-1 1-1 0 0,1 0 0 0 0,0-1 0 0 0,-1 1 1 0 0,1 0-1 0 0,0-1 0 0 0,0 1 1 0 0,0 0-7 0 0,-1 8 23 0 0,1-6-18 0 0,0-1-1 0 0,0 1 1 0 0,0 0-1 0 0,0-1 1 0 0,0 1-1 0 0,1 0 1 0 0,-1-1-1 0 0,1 1 1 0 0,1 1-5 0 0,2 6 0 0 0,-2-8 0 0 0,-1 0 0 0 0,0 0 0 0 0,0 0 0 0 0,0 0 0 0 0,0 0 0 0 0,0 0 0 0 0,-1 1 0 0 0,1-1 0 0 0,-1 0 0 0 0,0 3 0 0 0,3 33 9 0 0,-3-35 0 0 0,1 0 0 0 0,0 0-1 0 0,1 0 1 0 0,-1-1 0 0 0,0 1 0 0 0,1 0 0 0 0,0 0 0 0 0,1 1-9 0 0,14 15 39 0 0,0-3 52 0 0,-3-4 4 0 0,-12-11-79 0 0,0 0 0 0 0,1 0 0 0 0,-1 0 0 0 0,0-1 0 0 0,1 1 0 0 0,-1-1 0 0 0,1 0 0 0 0,0 1 0 0 0,0-1 1 0 0,-1-1-1 0 0,1 1 0 0 0,1 0-16 0 0,0 0 26 0 0,0 1 0 0 0,1-1 0 0 0,-1 1 0 0 0,0 0 0 0 0,0 0 0 0 0,3 2-26 0 0,-3-2 10 0 0,0 0 0 0 0,0 0 1 0 0,0 0-1 0 0,0-1 0 0 0,1 1 0 0 0,-1-1 0 0 0,0 0 0 0 0,1 0 1 0 0,2 0-11 0 0,44 0 72 0 0,-37-1-61 0 0,-7 0 1 0 0,0-1 1 0 0,1 0-1 0 0,-1 0 1 0 0,0-1-1 0 0,0 0 0 0 0,6-2-12 0 0,-8 2 3 0 0,-2 1 3 0 0,0 0 0 0 0,1 0 1 0 0,-1 1-1 0 0,0-1 0 0 0,1 1 0 0 0,-1 0 0 0 0,0 0 0 0 0,1 0-6 0 0,14-2-36 0 0,-8-3-50 0 0,1 0-42 0 0,-6 3 29 0 0,3 0 35 0 0,3-1-27 0 0,-7 2 13 0 0,0-1-44 0 0,0 0-21 0 0,0 0-47 0 0,0 0-52 0 0,0-1-61 0 0,-1 1-25 0 0,0 0-56 0 0,1 0-52 0 0,-1 0-44 0 0,4-2-566 0 0,0 0-99 0 0,1-2-811 0 0,2-4-1106 0 0</inkml:trace>
  <inkml:trace contextRef="#ctx0" brushRef="#br0" timeOffset="339">768 0 6120 0 0,'0'3'176'0'0,"2"7"-29"0"0,3 0-92 0 0,-4-9-54 0 0,0 1-1 0 0,0 0 1 0 0,0 0-1 0 0,0 0 1 0 0,0-1-1 0 0,0 1 1 0 0,-1 0-1 0 0,1 0 0 0 0,-1 0 1 0 0,0 0-1 0 0,1 0 1 0 0,-1 1-1 0 0,1 28 4 0 0,1-22 53 0 0,0-3 15 0 0,0-1 40 0 0,1 1 47 0 0,0 1 57 0 0,0-2 9 0 0,-1 0-35 0 0,1 4 102 0 0,0-2-98 0 0,1 11 176 0 0,-3-14-269 0 0,2 27 587 0 0,-3-26-547 0 0,0-1 0 0 0,0 0-1 0 0,0 1 1 0 0,1-1 0 0 0,0 4-141 0 0,5 7 465 0 0,-1-2-65 0 0,-2 10 111 0 0,-3-17-334 0 0,0 0 0 0 0,1-1 0 0 0,0 1 0 0 0,1 4-177 0 0,-1-6 104 0 0,0 0-1 0 0,0-1 0 0 0,1 1 0 0 0,-1-1 0 0 0,1 1 1 0 0,2 2-104 0 0,2 4 288 0 0,-2-1-34 0 0,1 7 176 0 0,-2-3-130 0 0,8 8 316 0 0,-7-8-349 0 0,2 6 172 0 0,3-3-81 0 0,-1-5-153 0 0,0 1 55 0 0,24 26 732 0 0,-16-22-626 0 0,-7-6-59 0 0,16 15 547 0 0,-10-15-467 0 0,-8-8-233 0 0,1-1-40 0 0,1-1 134 0 0,8 0 274 0 0,-10 0-324 0 0,0 0-52 0 0,-2 0-84 0 0,0-2 196 0 0,8-9-64 0 0,-8 8-148 0 0,-4 3-36 0 0,0 0 1 0 0,-1 0 0 0 0,1-1-1 0 0,0 1 1 0 0,-1 0 0 0 0,1-1 0 0 0,-1 1-1 0 0,1 0 1 0 0,0-1 0 0 0,-1 1-1 0 0,1-1 1 0 0,-1 1 0 0 0,1-1 0 0 0,-1 1-1 0 0,0-1 1 0 0,1 0 0 0 0,-1 1-1 0 0,0-1 1 0 0,1 1 0 0 0,-1-1-1 0 0,0 0 1 0 0,1 0-11 0 0,1-4 43 0 0,1 0 6 0 0,0-2 33 0 0,0 1 1 0 0,0 0 0 0 0,1 0-1 0 0,0 0 1 0 0,0 0-1 0 0,1 0-82 0 0,8-8 146 0 0,-5 0-39 0 0,0-13 8 0 0,-2 5-99 0 0,5 1-29 0 0,-6 0-27 0 0,-4 17 36 0 0,0-1 1 0 0,0 0-1 0 0,1 1 0 0 0,-1-1 0 0 0,1 1 0 0 0,0-1 0 0 0,1-1 4 0 0,0 3 0 0 0,-1-1 0 0 0,0 0 0 0 0,0 0 0 0 0,-1 0 0 0 0,1 0 0 0 0,-1 0 0 0 0,0-1 0 0 0,0 1 0 0 0,0 0 0 0 0,0 0 0 0 0,-1-1 0 0 0,0 1 0 0 0,0-1 0 0 0,0 1 0 0 0,-1-1 0 0 0,1-8 0 0 0,0 11 0 0 0,0-1 0 0 0,0 0 0 0 0,0 1 0 0 0,1-1 0 0 0,-1 0 0 0 0,1 1 0 0 0,-1-1 0 0 0,1 1 0 0 0,0-1 0 0 0,0 1 0 0 0,0-1 0 0 0,1 0 0 0 0,-1 0 4 0 0,1 1 1 0 0,-1 0-1 0 0,0-1 1 0 0,0 1-1 0 0,-1-1 1 0 0,1 0-1 0 0,-1 1 1 0 0,1-1-1 0 0,-1 1 1 0 0,0-1-1 0 0,0 0 1 0 0,0-1-5 0 0,0-2 2 0 0,1 1 1 0 0,0-1-1 0 0,0 0 0 0 0,0 1 1 0 0,1-2-3 0 0,5-14-45 0 0,-7 19 34 0 0,3-12-186 0 0,-3 1-88 0 0,0 11 221 0 0,-1 0 0 0 0,1 0-1 0 0,0 1 1 0 0,0-1 0 0 0,0 0 0 0 0,1 0 0 0 0,-1 0 0 0 0,0 0 0 0 0,1 0 0 0 0,-1 1 0 0 0,2-3 64 0 0,4-5-311 0 0,-2 5 17 0 0,-2 2-164 0 0,-1 1 77 0 0,0-1 68 0 0,0 1 63 0 0,-1 0 19 0 0,0 0 63 0 0,0-1 33 0 0,0 1 16 0 0,-1-1 18 0 0,2 1-2 0 0,-1 0-33 0 0,1 0-68 0 0,1-1-13 0 0,-1 1-55 0 0,1 0-57 0 0,0 0-57 0 0,-1 0-29 0 0,0 0-53 0 0,0 1-55 0 0,0-2-55 0 0,0 1-56 0 0,0-1-59 0 0,-1 0-59 0 0,0 0-59 0 0,0 0-1152 0 0,0 1-1078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1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0 8984 0 0,'0'0'200'0'0,"0"0"33"0"0,0 0 15 0 0,0 0-84 0 0,0 0-21 0 0,0 0 44 0 0,0 0 152 0 0,0 3 284 0 0,0 13 100 0 0,0 1-118 0 0,0 0-104 0 0,0 0-89 0 0,0 4-18 0 0,0 0-85 0 0,0 5-20 0 0,0 12 67 0 0,0-31-287 0 0,1-1 0 0 0,0 0 0 0 0,0 1 0 0 0,0-1 0 0 0,2 5-69 0 0,3 13 167 0 0,-4-9-92 0 0,-1 3 33 0 0,-1 42 322 0 0,-1-23-174 0 0,1-14-118 0 0,1-5-58 0 0,2-3-41 0 0,3 9 54 0 0,-5-18-56 0 0,1 0-1 0 0,-1 1 1 0 0,0-1-1 0 0,0 0 1 0 0,0 6-37 0 0,-1 3 65 0 0,-1-7-30 0 0,1 0-1 0 0,0 0 1 0 0,1-1 0 0 0,0 1-1 0 0,1 2-34 0 0,2 6 50 0 0,-2-9-26 0 0,0-1 0 0 0,0 1 0 0 0,-1 0 0 0 0,0 0 0 0 0,-1-1-1 0 0,1 1-23 0 0,-1 119 320 0 0,2-108-264 0 0,5 1-41 0 0,-3-9-14 0 0,-4-8 1 0 0,1-1 0 0 0,-1 1 0 0 0,0-1 0 0 0,0 1 0 0 0,0-1 0 0 0,0 0 0 0 0,0 1 0 0 0,0-1 0 0 0,-1 1 0 0 0,1-1 0 0 0,0 0 0 0 0,-1 1-1 0 0,1-1 1 0 0,-1 0 0 0 0,0 1 0 0 0,1-1 0 0 0,-1 0 0 0 0,0 0 0 0 0,0 0 0 0 0,0 1-2 0 0,0-1 1 0 0,1-1 0 0 0,-1 1 0 0 0,1-1 0 0 0,0 1 0 0 0,-1-1 0 0 0,1 1 0 0 0,-1-1 0 0 0,1 1 0 0 0,0-1 0 0 0,0 1 0 0 0,-1-1 1 0 0,1 1-1 0 0,0 0 0 0 0,0-1 0 0 0,0 1 0 0 0,-1-1 0 0 0,1 1 0 0 0,0 0 0 0 0,0-1 0 0 0,0 1 0 0 0,0-1 0 0 0,0 1 0 0 0,0 0 0 0 0,0-1 0 0 0,1 1 0 0 0,-1-1 0 0 0,0 1 0 0 0,0 0 0 0 0,0-1 0 0 0,1 1 0 0 0,-1-1 0 0 0,0 1-1 0 0,11 5 11 0 0,-10-6-8 0 0,-1 1 0 0 0,0 0 0 0 0,1 0 0 0 0,-1 0 0 0 0,0 0 0 0 0,0-1 0 0 0,1 1 1 0 0,-1 0-1 0 0,0 0 0 0 0,0 0 0 0 0,0 0 0 0 0,0 0 0 0 0,0-1 0 0 0,0 2-3 0 0,0 11-16 0 0,0-10-130 0 0,0-3-76 0 0,0 0 101 0 0,0 0-59 0 0,0 0-82 0 0,0 0 81 0 0,0 0-38 0 0,0 0-42 0 0,0 0-39 0 0,0 0-406 0 0,0 0 98 0 0,0 0-55 0 0,0 0-777 0 0,0 0-614 0 0,0 0-1164 0 0</inkml:trace>
  <inkml:trace contextRef="#ctx0" brushRef="#br0" timeOffset="307.63">0 496 8032 0 0,'0'0'182'0'0,"0"0"29"0"0,0 0 12 0 0,3 0-37 0 0,3 0-85 0 0,1 0 41 0 0,8 0 246 0 0,0 0 86 0 0,22 0 745 0 0,-26 0-881 0 0,0 0-45 0 0,1 0-25 0 0,-1 0-115 0 0,-3-1 7 0 0,0 0-1 0 0,0 0 0 0 0,0 0 1 0 0,-1-1-1 0 0,2 0-159 0 0,-1-1 147 0 0,-1 2 1 0 0,1-1-1 0 0,0 1 0 0 0,0 0 1 0 0,1 1-148 0 0,11-1 195 0 0,-1-2-52 0 0,6-3-6 0 0,30-14 114 0 0,-49 18-211 0 0,31-10 156 0 0,-4 6-80 0 0,-21 4-78 0 0,-1 0 0 0 0,1-1 0 0 0,-1 0 0 0 0,1-1-38 0 0,24-8 113 0 0,-2 6-51 0 0,-5 1-66 0 0,0-4-76 0 0,-20 5 21 0 0,4-1 12 0 0,9-4-29 0 0,-8 3-70 0 0,-8 5 41 0 0,0-1-34 0 0,0 1-39 0 0,0 0-45 0 0,0 0-51 0 0,0 0-49 0 0,-1 0-44 0 0,1 1-38 0 0,6-1-583 0 0,-1-1-105 0 0,3-2-690 0 0,6-5-1012 0 0</inkml:trace>
  <inkml:trace contextRef="#ctx0" brushRef="#br0" timeOffset="796.81">975 368 9384 0 0,'0'11'63'0'0,"0"1"37"0"0,0 44 527 0 0,0-40-493 0 0,0-2-82 0 0,1-1-15 0 0,0-4 67 0 0,2-2 50 0 0,0-1 36 0 0,-2-4-103 0 0,0 0-1 0 0,0 0 0 0 0,0 0 0 0 0,0 0 1 0 0,-1 1-1 0 0,1-1 0 0 0,0 2-86 0 0,0 11 232 0 0,-1 27 753 0 0,0-25-594 0 0,0-7-125 0 0,2-1-77 0 0,0-2-39 0 0,2 2-10 0 0,0 0-17 0 0,-2-3 1 0 0,-1 1 29 0 0,0 2 61 0 0,1 5 145 0 0,4-4-44 0 0,-1-2-75 0 0,2 6 212 0 0,2 4 122 0 0,0-2-85 0 0,2 0-106 0 0,-4-8-237 0 0,1 0-34 0 0,5 5 177 0 0,-11-11-130 0 0,0-1-44 0 0,2 0 15 0 0,4-2-31 0 0,-8 1-60 0 0,11 0 237 0 0,-2 0-83 0 0,-1 0-39 0 0,6-1 75 0 0,-12 0-200 0 0,0 0 0 0 0,0 1 0 0 0,0-1 0 0 0,0 0 1 0 0,0 0-1 0 0,0 0 0 0 0,-1 0 0 0 0,1 0 1 0 0,0-1-1 0 0,0 1 0 0 0,-1 0 0 0 0,2-2-29 0 0,16-15 284 0 0,-8 7-147 0 0,1 0-36 0 0,-1-2-44 0 0,-1 0-52 0 0,14-25 69 0 0,0 1-68 0 0,-21 34-6 0 0,-1-1 0 0 0,0 0-1 0 0,0 0 1 0 0,-1 1 0 0 0,1-1 0 0 0,-1 0-1 0 0,0 0 1 0 0,0-1 0 0 0,3-8-14 0 0,10-14-61 0 0,-3 8 75 0 0,-11 17 10 0 0,1 0-1 0 0,0 0 0 0 0,0 0 1 0 0,-1 0-1 0 0,1 0 1 0 0,-1-1-1 0 0,0 1 0 0 0,0-1-9 0 0,0-5 13 0 0,0 6-12 0 0,0 0-1 0 0,0 0 0 0 0,0 0 1 0 0,0-1-1 0 0,0 1 0 0 0,0 0 0 0 0,1 0 1 0 0,-1 0-1 0 0,1 0 0 0 0,0-1 0 0 0,12-13-16 0 0,1 5-48 0 0,-9 19 48 0 0,6-1-14 0 0,-10-7 19 0 0,0 0 1 0 0,0 1-1 0 0,0-1 1 0 0,0 1-1 0 0,0-1 1 0 0,0 1-1 0 0,0 0 1 0 0,0-1-1 0 0,0 1 1 0 0,0 0-1 0 0,0 0 1 0 0,0 0-1 0 0,-1-1 1 0 0,1 1-1 0 0,0 0 1 0 0,0 1 10 0 0,-1-1-20 0 0,1 0 1 0 0,-1 1 0 0 0,0-1-1 0 0,1 1 1 0 0,-1-1-1 0 0,0 1 1 0 0,0-1 0 0 0,0 1-1 0 0,0-1 1 0 0,0 1 19 0 0,0-1-19 0 0,0 1 0 0 0,0-1 0 0 0,0 1-1 0 0,0-1 1 0 0,1 0 0 0 0,-1 1 0 0 0,0-1 0 0 0,1 1 0 0 0,-1-1-1 0 0,1 1 20 0 0,10 11-149 0 0,-2-3 84 0 0,-2 1 34 0 0,-6 6 19 0 0,-2-14 6 0 0,1-1 1 0 0,0 0 0 0 0,0 1 0 0 0,1-1 0 0 0,-1 1 0 0 0,0-1 0 0 0,1 0-1 0 0,-1 1 1 0 0,1-1 0 0 0,1 2 5 0 0,3 5-5 0 0,0 0 0 0 0,0-1-1 0 0,5 5 6 0 0,10 15-48 0 0,-15-20 43 0 0,0 0 4 0 0,1 1 0 0 0,0-1 1 0 0,0 0-1 0 0,1-1 0 0 0,0 1 1 0 0,0-2-1 0 0,0 1 0 0 0,4 1 1 0 0,-2-1 0 0 0,-4-3 0 0 0,1 0 0 0 0,-1-1 0 0 0,1 1 0 0 0,0-1 0 0 0,5 2 0 0 0,15 0 0 0 0,-4 5 0 0 0,4-4 0 0 0,-10 0 1 0 0,-13-5 1 0 0,0 0-1 0 0,1 0 1 0 0,-1 0 0 0 0,1 0 0 0 0,-1 0 0 0 0,1-1 0 0 0,-1 1 0 0 0,2-1-2 0 0,9 0 70 0 0,-10 1-50 0 0,-1-1 0 0 0,1 0-1 0 0,-1 0 1 0 0,0-1 0 0 0,1 1 0 0 0,-1-1 0 0 0,1 1 0 0 0,2-2-20 0 0,4-4 119 0 0,1-4 79 0 0,-6 6-133 0 0,-1 1-11 0 0,-1-1 0 0 0,1 0 0 0 0,-1 0 0 0 0,1 0-1 0 0,0-2-53 0 0,10-23 312 0 0,4-6 42 0 0,-17 33-329 0 0,0-1 1 0 0,-1 1-1 0 0,1-1 1 0 0,0 1-1 0 0,-1-1 1 0 0,0 0-1 0 0,0 1 1 0 0,0-2-26 0 0,-1-22 130 0 0,1 15-82 0 0,-2-6 46 0 0,-4-1-38 0 0,0 2-32 0 0,1-13 1 0 0,-6 8 34 0 0,6 0-40 0 0,4 17-12 0 0,0-1 0 0 0,0 0 0 0 0,-1 1 0 0 0,1-1 0 0 0,-1 1 0 0 0,0-1 0 0 0,-1-1-7 0 0,0 1 2 0 0,0 0-1 0 0,0 0 1 0 0,1 0 0 0 0,0 0 0 0 0,0-1 0 0 0,0 1 0 0 0,1-3-2 0 0,0 4-4 0 0,-1-1 1 0 0,1 0 0 0 0,-1 1 0 0 0,1 0 0 0 0,-1-1 0 0 0,-1 1-1 0 0,1-1 4 0 0,-10-15-101 0 0,11 17 77 0 0,0 0-1 0 0,0-1 1 0 0,1 1 0 0 0,-1 0-1 0 0,1 0 1 0 0,0 0 0 0 0,0-1-1 0 0,0 0 25 0 0,-4-22-171 0 0,-1 10-42 0 0,2 7 33 0 0,1 0-51 0 0,0 0-60 0 0,2 1-68 0 0,0 2 59 0 0,0-5-334 0 0,0 8 378 0 0,0 0 12 0 0,0 0-40 0 0,0 0-47 0 0,0 0-57 0 0,0 1 13 0 0,0 0-52 0 0,0-1-57 0 0,0 1-63 0 0,0-1-69 0 0,0 1-73 0 0,0 0-80 0 0,0-1-85 0 0,0-3-1254 0 0,0-4-1168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40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464 560 7616 0 0,'0'-6'94'0'0,"0"-10"197"0"0,-1 12-228 0 0,0 1-39 0 0,-10-2-24 0 0,8 0 10 0 0,1-1 60 0 0,-4 4 97 0 0,1-1 74 0 0,3-1-51 0 0,-4-3 141 0 0,4 6-255 0 0,-1 1 1 0 0,1-1-1 0 0,-1 1 1 0 0,0 0-1 0 0,1 0 0 0 0,-1-1 1 0 0,0 2-77 0 0,-8-4 522 0 0,0-2-321 0 0,-2 1 82 0 0,-4 1 97 0 0,-3 2 114 0 0,15 1-465 0 0,-1 0 54 0 0,-1 0 45 0 0,-1 0 37 0 0,-7 0 239 0 0,-24 0 658 0 0,27 0-789 0 0,2 0-61 0 0,4 0-124 0 0,0 0-34 0 0,2 0-38 0 0,-1 0-42 0 0,-13 1 174 0 0,-1 6-44 0 0,8-2-44 0 0,6-3-7 0 0,-1 1 1 0 0,1-1 0 0 0,-1 1 0 0 0,1 0 0 0 0,0 1 0 0 0,0-1 0 0 0,1 1 0 0 0,-5 4-54 0 0,-19 21 232 0 0,8-8-105 0 0,10-10-85 0 0,8-8-39 0 0,0-1 0 0 0,0 1 0 0 0,0 0 0 0 0,0 0 0 0 0,1 0 0 0 0,0 0 0 0 0,-1 0 0 0 0,1 0-3 0 0,-4 11 36 0 0,0 2 33 0 0,-2 4 38 0 0,0 0 87 0 0,1 0 1 0 0,0 2-195 0 0,3 2 100 0 0,3-6-74 0 0,0 10-27 0 0,0-26 3 0 0,0 2-1 0 0,0-1 0 0 0,0 1 0 0 0,1-1 0 0 0,0 0 1 0 0,-1 0-1 0 0,1 1 0 0 0,0-1 0 0 0,0 0 1 0 0,1 0-1 0 0,-1 0 0 0 0,1 0 0 0 0,0 2-1 0 0,3 1 31 0 0,0 1-1 0 0,1-1 1 0 0,0 0-1 0 0,1 1-30 0 0,0 0 38 0 0,-4-4-21 0 0,0-1-1 0 0,0 0 1 0 0,0 1-1 0 0,1-1 1 0 0,-1 0-1 0 0,2 0-16 0 0,-2 0 20 0 0,1 0 0 0 0,-1 0-1 0 0,1 0 1 0 0,-1 0 0 0 0,0 0 0 0 0,1 2-20 0 0,-3-3 7 0 0,1 1 1 0 0,-1-1 0 0 0,1 0 0 0 0,0 0-1 0 0,-1 0 1 0 0,1 1 0 0 0,0-2 0 0 0,0 1-1 0 0,0 0 1 0 0,0 0 0 0 0,-1-1 0 0 0,1 1-1 0 0,0-1 1 0 0,0 1 0 0 0,0-1 0 0 0,0 0-1 0 0,0 0 1 0 0,1 0-8 0 0,3 0 21 0 0,0-1 0 0 0,0 0 0 0 0,0 0-1 0 0,0-1 1 0 0,1 0-21 0 0,-1 0 23 0 0,0 1 1 0 0,0-1-1 0 0,0 1 0 0 0,0 0 0 0 0,1 1-23 0 0,10-2 80 0 0,1-4-15 0 0,-2 1-18 0 0,-14 4-38 0 0,10-2 31 0 0,0 1 0 0 0,-1-2 0 0 0,0 0 0 0 0,1 0 0 0 0,-2-1 0 0 0,1-1-1 0 0,1 0-39 0 0,25-19 153 0 0,-26 18-116 0 0,-8 5-25 0 0,0-1-1 0 0,-1 1 1 0 0,1-1 0 0 0,0 1 0 0 0,-1-1-1 0 0,0 0 1 0 0,0 0 0 0 0,0 0-1 0 0,0 0 1 0 0,0-1 0 0 0,0 1-12 0 0,4-8 33 0 0,2-1 10 0 0,-5 8-24 0 0,0 0 0 0 0,0-1 1 0 0,0 0-1 0 0,-1 1 0 0 0,1-1 0 0 0,-1 0 0 0 0,0-1-19 0 0,0-10 72 0 0,-1-3 39 0 0,0 8-70 0 0,0 6-15 0 0,-1 0-1 0 0,0 1 1 0 0,0-1 0 0 0,0 0 0 0 0,0 0-1 0 0,-1 0 1 0 0,1 0 0 0 0,-1 1-1 0 0,-1-4-25 0 0,-28-26 80 0 0,25 26-40 0 0,-4-6-39 0 0,-2-1-71 0 0,-3-2-85 0 0,9 12 73 0 0,0 0 0 0 0,0 1 0 0 0,0 0 0 0 0,-2-1 82 0 0,-5-3-105 0 0,2 2-44 0 0,5 3 27 0 0,0-1-44 0 0,-2-1-141 0 0,0-1-118 0 0,-9-8-738 0 0,15 14 1042 0 0,0-1 0 0 0,-1 1 0 0 0,1-1 0 0 0,-1 1 0 0 0,1 0 0 0 0,0 0 0 0 0,-1 0 0 0 0,1-1 0 0 0,-1 1 0 0 0,1 1 121 0 0,1-1 0 0 0</inkml:trace>
  <inkml:trace contextRef="#ctx0" brushRef="#br0" timeOffset="401.75">1103 225 9184 0 0,'0'0'208'0'0,"0"-3"33"0"0,0-10 14 0 0,0 12-234 0 0,0-1 0 0 0,0 1 1 0 0,0-1-1 0 0,0 1 0 0 0,0-1 1 0 0,-1 1-1 0 0,1-1 0 0 0,0 1 1 0 0,-1 0-1 0 0,1-1-21 0 0,-5-6 46 0 0,4 7-46 0 0,0-1-1 0 0,0 1 1 0 0,0-1 0 0 0,0 1 0 0 0,0-1 0 0 0,1 1-1 0 0,-1-1 1 0 0,1 0 0 0 0,-1 1 0 0 0,1-1-1 0 0,0 0 1 0 0,-1 1 0 0 0,1-1 0 0 0,0 0 0 0 0,-1-7 32 0 0,-1 2 59 0 0,-2 0 48 0 0,-1 1 37 0 0,1 3-2 0 0,0 0-1 0 0,0 0 1 0 0,0 0 0 0 0,-1 0 0 0 0,0 0-174 0 0,-9-5 383 0 0,8 4-237 0 0,0-1-45 0 0,-5-7 233 0 0,8 8-246 0 0,0 1 0 0 0,0-1 0 0 0,0 1 0 0 0,-1 0 0 0 0,1 0 0 0 0,-1 0 0 0 0,1 0 1 0 0,-1 1-1 0 0,0-1 0 0 0,-1 1-88 0 0,-8-1 187 0 0,10 2-150 0 0,1 1-1 0 0,0-1 1 0 0,-1 1-1 0 0,1-1 1 0 0,0 0 0 0 0,0 0-1 0 0,-1 0 1 0 0,1 0 0 0 0,0 0-1 0 0,0 0 1 0 0,0-1-1 0 0,0 1 1 0 0,0-1 0 0 0,1 0-37 0 0,-16-9 247 0 0,1 7-53 0 0,3 1-55 0 0,-3-3 60 0 0,4 1-41 0 0,-8 2 35 0 0,5 3 25 0 0,-7-1 113 0 0,9 5-153 0 0,-10 8-135 0 0,13-7-43 0 0,0 1 0 0 0,0 0 0 0 0,0 1 0 0 0,-2 2 0 0 0,2 7 0 0 0,0-9 0 0 0,9-6 0 0 0,-1 0 0 0 0,1 1 0 0 0,-1-1 0 0 0,1 0 0 0 0,-1 0 0 0 0,1 1 0 0 0,0-1 0 0 0,0 0 0 0 0,0 1 0 0 0,0-1 0 0 0,0 1 0 0 0,0 0 0 0 0,0-1 0 0 0,0 1 0 0 0,1 0 0 0 0,-1 0 0 0 0,0 1 0 0 0,-6 13 0 0 0,-10 11 59 0 0,-4 7 26 0 0,16-25-68 0 0,4-7-9 0 0,-1 1 1 0 0,1 0-1 0 0,0 0 0 0 0,-1 0 1 0 0,1 0-1 0 0,0 0 0 0 0,1 0 1 0 0,-1 0-1 0 0,1 1 0 0 0,-1-1 1 0 0,1 0-1 0 0,0 3-8 0 0,0 3 3 0 0,-1 0 0 0 0,0 0 0 0 0,-1 0-1 0 0,-2 6-2 0 0,2-5 0 0 0,0 0 0 0 0,0-1 0 0 0,1 1 0 0 0,0 9 0 0 0,0 17 0 0 0,0-24 0 0 0,1 0 0 0 0,0 0 0 0 0,1 0 0 0 0,0 0 0 0 0,2 6 0 0 0,0 0-4 0 0,11 48 40 0 0,-2-27 73 0 0,2 7 66 0 0,-11-35-105 0 0,0-1 1 0 0,1 1-1 0 0,4 9-70 0 0,-4-11 54 0 0,-1 1 0 0 0,0-1-1 0 0,0 0 1 0 0,1 9-54 0 0,3 11 125 0 0,4-1 54 0 0,-4-13-43 0 0,7 10 163 0 0,-7-12-163 0 0,-1-1-43 0 0,-2-4-68 0 0,0-1-38 0 0,-1 6-52 0 0,-3-10-9 0 0,0 0 14 0 0,0 7 70 0 0,0-7 91 0 0,0-3-1 0 0,0 0-81 0 0,0 0-110 0 0,0 0-136 0 0,0 0-16 0 0,0 0-38 0 0,0 0-765 0 0,0 0 612 0 0,0 0 248 0 0,0 0-34 0 0,0 0 4 0 0,0 0-35 0 0,0 0-40 0 0,0 0-44 0 0,0 0-49 0 0,0 0-44 0 0,0 0-40 0 0,0 0-35 0 0,0 0-140 0 0,0 0-33 0 0,0 0-1474 0 0</inkml:trace>
  <inkml:trace contextRef="#ctx0" brushRef="#br0" timeOffset="679.69">528 608 8328 0 0,'0'0'241'0'0,"3"0"0"0"0,6-2-168 0 0,-1-2-47 0 0,7-3-23 0 0,-2 3-15 0 0,6-2 18 0 0,-3-3 77 0 0,-10 5-17 0 0,1-1 45 0 0,8-5 183 0 0,-8 5-92 0 0,0 0 1 0 0,0 1 0 0 0,1 0 0 0 0,1 0-203 0 0,5 0 217 0 0,0 2-23 0 0,14-4 125 0 0,-23 4-269 0 0,0-1 1 0 0,0 0-1 0 0,0 0 1 0 0,0 0-1 0 0,0-2-50 0 0,1 1 43 0 0,0 0 1 0 0,0 0-1 0 0,0 0 0 0 0,0 1 0 0 0,3-1-43 0 0,2 0 82 0 0,0 0-122 0 0,1 0-127 0 0,-6 2 34 0 0,0 0-33 0 0,0 0-34 0 0,0 0-35 0 0,0 0-34 0 0,-1 0-37 0 0,1 0-36 0 0,-1 0-37 0 0,1 0-38 0 0,-1 0-38 0 0,10-5-953 0 0,5-2-810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39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448 33 8496 0 0,'0'0'190'0'0,"0"0"28"0"0,0 0 10 0 0,-3 0-26 0 0,-1 0-167 0 0,2 0-34 0 0,-1 0 0 0 0,1 0-1 0 0,-1 0 1 0 0,1 0 0 0 0,0 0 0 0 0,-1-1-1 0 0,1 1 1 0 0,0-1 0 0 0,-2 0-1 0 0,-4-4 26 0 0,-3-1 83 0 0,-2 4 88 0 0,-8 2 269 0 0,2 0-106 0 0,-3 0-23 0 0,-12 0 80 0 0,25-1-290 0 0,2 0-33 0 0,-8-5 63 0 0,-2 0 2 0 0,9 4-63 0 0,-3 2 39 0 0,-1 0-24 0 0,-3 0 58 0 0,-2 0 46 0 0,0 0 36 0 0,5 2-138 0 0,3 3-44 0 0,-5 1-7 0 0,-9-3 28 0 0,22-3-88 0 0,1 0 1 0 0,0 0 0 0 0,-1 0 0 0 0,1 0 0 0 0,0 0 0 0 0,-1 0-1 0 0,1 0 1 0 0,0 0 0 0 0,-1 0 0 0 0,1 0 0 0 0,0 0-1 0 0,-1 0 1 0 0,1 0 0 0 0,0 0 0 0 0,-1 0 0 0 0,1 0 0 0 0,0 0-1 0 0,0 1 1 0 0,-1-1 0 0 0,1 0 0 0 0,0 0 0 0 0,-1 0-1 0 0,1 1 1 0 0,0-1 0 0 0,0 0 0 0 0,0 0-3 0 0,-2 2 6 0 0,-1 0 0 0 0,1 0 1 0 0,0 0-1 0 0,0-1 0 0 0,-1 1 0 0 0,1-1 1 0 0,-1 0-1 0 0,1 0 0 0 0,-3 1-6 0 0,-31 14 76 0 0,20-5-65 0 0,8-9-11 0 0,7-2 0 0 0,1 0 0 0 0,0 0 0 0 0,0 0 0 0 0,0 0 0 0 0,-1 0 0 0 0,1 0 0 0 0,0 1 0 0 0,0-1 0 0 0,-1 0 0 0 0,1 0 0 0 0,0 0 0 0 0,0 0 0 0 0,0 0 0 0 0,-1 0 0 0 0,1 0 0 0 0,0 0 0 0 0,0 1 0 0 0,0-1 0 0 0,-1 0 0 0 0,1 0 0 0 0,0 0 0 0 0,0 0 0 0 0,0 1 0 0 0,0-1 0 0 0,-1 0 0 0 0,1 0 0 0 0,0 0 0 0 0,0 1 0 0 0,0-1 0 0 0,0 0 0 0 0,0 0 0 0 0,0 0 0 0 0,0 1 0 0 0,0-1 0 0 0,-2 28 0 0 0,2-24-8 0 0,0 0 0 0 0,0-1 1 0 0,1 1-1 0 0,-1 0 0 0 0,1 0 0 0 0,0 0 1 0 0,0 0-1 0 0,0-1 0 0 0,0 1 8 0 0,0-2 0 0 0,0 0 0 0 0,0-1 0 0 0,0 0-1 0 0,0 1 1 0 0,1-1 0 0 0,-1 1 0 0 0,0-1-1 0 0,1 0 1 0 0,-1 0 0 0 0,1 0-1 0 0,-1 0 1 0 0,10 9-13 0 0,-1 0-19 0 0,0-1-1 0 0,0 0 1 0 0,0 0-1 0 0,1-1 1 0 0,1 0 0 0 0,5 2 32 0 0,-10-5-20 0 0,0-1 0 0 0,-1 1 0 0 0,1 0 0 0 0,-1 1 0 0 0,0-1 1 0 0,3 5 19 0 0,-5-6-11 0 0,0 0 1 0 0,0-1-1 0 0,0 1 1 0 0,1-1 0 0 0,0 0-1 0 0,1 0 11 0 0,10 6-3 0 0,-1 1 0 0 0,0 0-1 0 0,12 10 4 0 0,-4-2 0 0 0,-12-10-10 0 0,6 5 36 0 0,1 1 37 0 0,3 2 50 0 0,5 7 97 0 0,-11-9-31 0 0,-1-5-39 0 0,5 6 29 0 0,16 30 91 0 0,-32-41-223 0 0,-1-1-1 0 0,1 1 1 0 0,0 0 0 0 0,-1 0-1 0 0,2 3-36 0 0,8 12 256 0 0,-10-15-38 0 0,0-1-97 0 0,-2 1-59 0 0,-1 1-30 0 0,1-2 42 0 0,0 3 36 0 0,0-4-71 0 0,0 0 1 0 0,0-1 0 0 0,0 1 0 0 0,0 0 0 0 0,0-1 0 0 0,0 1-1 0 0,0 0 1 0 0,-1-1 0 0 0,1 1 0 0 0,0 0 0 0 0,-1-1 0 0 0,0 2-40 0 0,-10 3 348 0 0,7 0-119 0 0,4-5-214 0 0,-1-1-1 0 0,1 1 1 0 0,0-1 0 0 0,0 0-1 0 0,-1 1 1 0 0,1-1 0 0 0,0 1-1 0 0,-1-1 1 0 0,1 0 0 0 0,0 1-1 0 0,-1-1 1 0 0,1 0 0 0 0,-1 1-1 0 0,1-1 1 0 0,-1 0 0 0 0,1 0-1 0 0,-1 0 1 0 0,1 1 0 0 0,0-1-1 0 0,-1 0 1 0 0,1 0 0 0 0,-1 0-1 0 0,1 0 1 0 0,-1 0 0 0 0,1 0-1 0 0,-1 0 1 0 0,1 0 0 0 0,-1 0-1 0 0,1 0 1 0 0,-1 0-1 0 0,1 0 1 0 0,-1 0-15 0 0,-9 0 257 0 0,1 0-34 0 0,-10 0 132 0 0,0 0-107 0 0,-1 0-90 0 0,2 0-76 0 0,0 0-45 0 0,-61 0-62 0 0,76 0 12 0 0,-1-1 1 0 0,1 1 0 0 0,0-1 0 0 0,-1 1-1 0 0,1-1 1 0 0,0 0 0 0 0,0 0-1 0 0,0-1 1 0 0,-3 0 12 0 0,-4-2-27 0 0,-15-6-131 0 0,21 9 96 0 0,0-1 0 0 0,0 1 0 0 0,0-1 0 0 0,0 1-1 0 0,0 0 1 0 0,-1 1 0 0 0,-3-1 62 0 0,-2-2-287 0 0,10 3 287 0 0,-13-7-197 0 0,4 1-7 0 0,4 0-86 0 0,3 2-63 0 0,-1 0-159 0 0,-5 2-303 0 0,8 2 795 0 0,0 0 0 0 0,0 0 0 0 0,0 0 0 0 0,-1 0 0 0 0,1 0 0 0 0,0 0 0 0 0,0 0 0 0 0,0 0 1 0 0,0 0-1 0 0,0 0 0 0 0,0 0 0 0 0,0 0 0 0 0,0 0 0 0 0,0 0 0 0 0,0 0 0 0 0,-1 0 1 0 0,1 0-1 0 0,0 0 0 0 0,0 0 0 0 0,0 0 0 0 0,0 0 0 0 0,0 0 0 0 0,0 0 0 0 0,0 0 0 0 0,0 0 1 0 0,0 0-1 0 0,0 0 0 0 0,0 0 0 0 0,-1 0 0 0 0,1 0 0 0 0,0-1 0 0 0,0 1 0 0 0,0 0 1 0 0,0 0-1 0 0,0 0 0 0 0,0 0 0 0 0,0 0 0 0 0,0 0 0 0 0,0 0 0 0 0,0 0 0 0 0,0 0 1 0 0,0 0-1 0 0,0 0 0 0 0,0-1 0 0 0,0 1 0 0 0,0 0 0 0 0,0 0 0 0 0,0 0 0 0 0,0 0 0 0 0,0 0 1 0 0,0 0-1 0 0,0 0 0 0 0,0 0 0 0 0,0 0 0 0 0,0 0 0 0 0,0-1 0 0 0,0 1 20 0 0,0-13-1142 0 0</inkml:trace>
  <inkml:trace contextRef="#ctx0" brushRef="#br0" timeOffset="433.35">671 129 6240 0 0,'0'0'182'0'0,"0"2"-8"0"0,0 2-146 0 0,1 14-9 0 0,1-13 44 0 0,5-1 161 0 0,-7-3-204 0 0,0-1 1 0 0,1 0-1 0 0,-1 0 1 0 0,1 1-1 0 0,-1-1 1 0 0,1 0-1 0 0,-1 1 1 0 0,0-1-1 0 0,1 0 1 0 0,-1 1-1 0 0,0-1 0 0 0,1 0 1 0 0,-1 1-1 0 0,0-1 1 0 0,0 1-1 0 0,1-1 1 0 0,-1 1-1 0 0,0-1 1 0 0,0 1-1 0 0,0-1 1 0 0,0 1-1 0 0,1-1 1 0 0,-1 1-1 0 0,0-1 1 0 0,0 1-1 0 0,0-1 1 0 0,0 1-1 0 0,0-1 1 0 0,0 1-1 0 0,0-1 1 0 0,-1 1-1 0 0,1 0-20 0 0,0 10 402 0 0,0 0-41 0 0,0 11 260 0 0,0-2-146 0 0,0 30 521 0 0,4-21-542 0 0,5-2-37 0 0,-8-24-376 0 0,1 6 180 0 0,0-1-55 0 0,-2 0-21 0 0,-2 1 8 0 0,1 1-8 0 0,1-3-15 0 0,1 1 19 0 0,2 2 51 0 0,8 19 187 0 0,-10-22-303 0 0,5 14 200 0 0,-2-8-55 0 0,0-2 5 0 0,2 1 55 0 0,4 7 61 0 0,-7-8-203 0 0,-3-10-128 0 0,0 0 1 0 0,1 0 0 0 0,-1 0-1 0 0,0 0 1 0 0,0 0 0 0 0,1 0-1 0 0,-1 0 1 0 0,0 0 0 0 0,1-1-1 0 0,-1 1 1 0 0,1 0 0 0 0,-1 0-1 0 0,1 0-19 0 0,10 7 273 0 0,-10-8-256 0 0,0 1 1 0 0,0 0-1 0 0,0-1 1 0 0,0 1-1 0 0,0 0 0 0 0,-1 0 1 0 0,1 0-1 0 0,0-1 1 0 0,0 1-1 0 0,-1 0 1 0 0,1 0-1 0 0,-1 0 0 0 0,1 0 1 0 0,-1 0-1 0 0,1 0 1 0 0,-1 1-18 0 0,7 9 224 0 0,4-4-3 0 0,3 0-50 0 0,-10-5-109 0 0,0-1-7 0 0,1 1 0 0 0,-1-2-1 0 0,0 1 1 0 0,1 0 0 0 0,-1-1 0 0 0,1 0-1 0 0,-1 0 1 0 0,0 0 0 0 0,5-1-55 0 0,7 0 167 0 0,-14 1-153 0 0,-1 0 0 0 0,1 0 0 0 0,-1-1 1 0 0,1 1-1 0 0,-1 0 0 0 0,1-1 0 0 0,0 1 0 0 0,-1-1 0 0 0,0 0 0 0 0,1 1 0 0 0,0-1-14 0 0,1-2 35 0 0,1 1 0 0 0,-1-1-1 0 0,0 0 1 0 0,0 0 0 0 0,3-3-35 0 0,-4 3 23 0 0,0 0 1 0 0,1 1 0 0 0,0-1 0 0 0,0 1-1 0 0,0-1 1 0 0,0 1 0 0 0,1 0-24 0 0,6-3 60 0 0,-7 4-49 0 0,-1 0 0 0 0,0 0 0 0 0,1-1 0 0 0,-1 1 0 0 0,0 0 0 0 0,0-1 0 0 0,0 1-1 0 0,0-1 1 0 0,0 0-11 0 0,9-11 80 0 0,0 0 0 0 0,0 0 0 0 0,4-9-80 0 0,17-16 192 0 0,-27 31-159 0 0,12-20 22 0 0,9-16-47 0 0,-15 24-12 0 0,-7 15-10 0 0,-1-1 1 0 0,0 0-1 0 0,-1 0 0 0 0,1 0 0 0 0,0-2 14 0 0,2-20-15 0 0,-2 20 15 0 0,0 0 0 0 0,1 0 0 0 0,4-6 0 0 0,1-4 0 0 0,-5 7-12 0 0,-3 9 14 0 0,-1-1-1 0 0,1 1 1 0 0,0 0-1 0 0,-1-1 1 0 0,1 1-1 0 0,0 0 0 0 0,0-1 1 0 0,0 1-1 0 0,0 0 1 0 0,0 0-1 0 0,0 0 1 0 0,0 0-1 0 0,1-1-1 0 0,5-1-46 0 0,3 2-59 0 0,-7 4 39 0 0,6 9 33 0 0,-5-6 4 0 0,-1 0 0 0 0,-1 0 0 0 0,1 0 0 0 0,-1 0 0 0 0,1 3 29 0 0,0 15-18 0 0,-1-7-32 0 0,4 1 27 0 0,0-3 12 0 0,-4 17-30 0 0,-2-28 39 0 0,0 0-1 0 0,0 1 1 0 0,1-1-1 0 0,-1 0 0 0 0,2 5 3 0 0,4 6-3 0 0,-5-12-2 0 0,0 1-1 0 0,1-1 0 0 0,-1 0 1 0 0,-1 1-1 0 0,1-1 1 0 0,0 1-1 0 0,-1 0 1 0 0,0-1-1 0 0,0 1 6 0 0,1 2-1 0 0,-1-1 0 0 0,1 1 0 0 0,0-1 0 0 0,0 1 0 0 0,0-1 0 0 0,1 1 0 0 0,0-1 0 0 0,0 0 0 0 0,1 0 0 0 0,-1 0 0 0 0,1 0 1 0 0,8 14 0 0 0,-6 5 0 0 0,-2-20 0 0 0,-2-5 0 0 0,1 4 0 0 0,8 25 0 0 0,-4-16-10 0 0,-1-8-28 0 0,-5-4 38 0 0,3 3-184 0 0,-1-2 59 0 0,1 0 34 0 0,0-2 26 0 0,0 1 9 0 0,-1 2-25 0 0,-1 0-57 0 0,0 1-37 0 0,0-2 6 0 0,-1 1-61 0 0,1-1-73 0 0,0 0-85 0 0,0 0 12 0 0,0-1-56 0 0,0 1-49 0 0,0-1-44 0 0,1 1-152 0 0,0-1-44 0 0,0 0-184 0 0,1 0-500 0 0</inkml:trace>
  <inkml:trace contextRef="#ctx0" brushRef="#br0" timeOffset="1088.28">1486 145 9192 0 0,'0'0'266'0'0,"0"0"1"0"0,0 0-199 0 0,0 2-40 0 0,0 1-27 0 0,0 1 1 0 0,0-1-1 0 0,1 0 1 0 0,-1 0-1 0 0,1 0 1 0 0,0 1-1 0 0,-1-1 0 0 0,1 0 1 0 0,1 0-2 0 0,5 8 79 0 0,-5-9 53 0 0,-1 4 157 0 0,0 6-12 0 0,3 0 47 0 0,0-3-70 0 0,0 0 38 0 0,-1-3-61 0 0,-2 0-39 0 0,0 3 40 0 0,-2-1-47 0 0,3 9 208 0 0,8 4 261 0 0,-4 6 2 0 0,0-15-256 0 0,-5-10-347 0 0,0-1 0 0 0,0 1-1 0 0,-1-1 1 0 0,1 1 0 0 0,0-1 0 0 0,-1 1-1 0 0,1 0 1 0 0,-1-1 0 0 0,0 1-1 0 0,1 0 1 0 0,-1-1 0 0 0,0 1 0 0 0,0 0-1 0 0,0 0-52 0 0,-1 7 171 0 0,0 3 17 0 0,2-3-29 0 0,0-1 12 0 0,2-1 50 0 0,1 1-7 0 0,-2-6-172 0 0,-2-1 0 0 0,1 1 0 0 0,0-1 1 0 0,0 1-1 0 0,0-1 0 0 0,-1 1 0 0 0,1-1 1 0 0,-1 1-1 0 0,1-1 0 0 0,-1 1 0 0 0,0 0 0 0 0,1-1 1 0 0,-1 1-1 0 0,0 0-42 0 0,0 5 160 0 0,-1-5-108 0 0,1 1 1 0 0,0-1-1 0 0,0 0 0 0 0,0 0 0 0 0,1 0 1 0 0,-1 1-1 0 0,0-1 0 0 0,1 0 0 0 0,-1 0 0 0 0,2 1-52 0 0,2 5 161 0 0,-3-6-133 0 0,0-1 0 0 0,0 0 1 0 0,0 1-1 0 0,0-1 0 0 0,0 1 1 0 0,-1 0-1 0 0,1-1 1 0 0,-1 1-1 0 0,1-1 0 0 0,-1 1 1 0 0,0 0-1 0 0,1-1 0 0 0,-1 1 1 0 0,0 0-29 0 0,0 5 111 0 0,0 10 293 0 0,0-14-329 0 0,0-1-60 0 0,0 1 157 0 0,0-3-11 0 0,0 0-1 0 0,0 0-9 0 0,0 0-39 0 0,0 0-16 0 0,0 0-7 0 0,-3 3-5 0 0,2-2-74 0 0,-1 0 0 0 0,1 1 0 0 0,-1-1 0 0 0,1 0 0 0 0,-1 0-1 0 0,0 0 1 0 0,1 0 0 0 0,-1 0 0 0 0,-2 0-10 0 0,4-1 2 0 0,0 0 0 0 0,-1 0 1 0 0,1 1-1 0 0,0-1 0 0 0,-1 0 0 0 0,1 0 1 0 0,0 0-1 0 0,-1 0 0 0 0,1 0 0 0 0,0 0 1 0 0,-1-1-1 0 0,1 1 0 0 0,0 0 0 0 0,-1 0 1 0 0,1 0-1 0 0,0 0 0 0 0,-1 0 0 0 0,1 0 1 0 0,0 0-1 0 0,-1-1 0 0 0,1 1 0 0 0,0 0 1 0 0,-1 0-3 0 0,1-1 3 0 0,-1 0 1 0 0,1 1-1 0 0,0-1 1 0 0,-1 0-1 0 0,1 0 1 0 0,0 1-1 0 0,0-1 1 0 0,-1 0-1 0 0,1 1 1 0 0,0-1-1 0 0,0 0 0 0 0,0 0 1 0 0,0 0-1 0 0,0 1 1 0 0,0-1-1 0 0,0 0-3 0 0,0 0 3 0 0,0 1-1 0 0,0-1 1 0 0,0 0-1 0 0,0 0 1 0 0,0 1-1 0 0,0-1 1 0 0,0 0-1 0 0,-1 1 1 0 0,1-1-1 0 0,0 0 1 0 0,0 1-1 0 0,0-1 1 0 0,-1 1-1 0 0,1-1 1 0 0,0 0-1 0 0,-1 1 1 0 0,1-1-1 0 0,-1 1 1 0 0,1-1-1 0 0,-1 1 1 0 0,1-1-1 0 0,-1 1 1 0 0,1-1-1 0 0,-1 1 1 0 0,1-1-1 0 0,-1 1-2 0 0,0 0 2 0 0,1-1 0 0 0,-1 1 0 0 0,1-1 0 0 0,-1 1 0 0 0,1-1 0 0 0,-1 1 0 0 0,1-1 0 0 0,-1 1 0 0 0,1-1 0 0 0,-1 1 0 0 0,1-1 0 0 0,0 1 0 0 0,-1-1 1 0 0,1 0-1 0 0,0 1 0 0 0,0-1 0 0 0,-1 0 0 0 0,1 1 0 0 0,0-1 0 0 0,0 0 0 0 0,0 1 0 0 0,0-1 0 0 0,0 0 0 0 0,0 1 0 0 0,0-1 0 0 0,0 0-2 0 0,0-92 128 0 0,0 90-124 0 0,0 0 0 0 0,0 0-1 0 0,0 1 1 0 0,1-1 0 0 0,-1 0 0 0 0,1 0 0 0 0,0 1 0 0 0,-1-1 0 0 0,1 0 0 0 0,0 1 0 0 0,1-1 0 0 0,-1 0-4 0 0,5-9 1 0 0,-4-7-52 0 0,1-2-60 0 0,-1 17 95 0 0,-1 1 0 0 0,1 0 0 0 0,0 0 0 0 0,0 0-1 0 0,0 0 1 0 0,0-1 16 0 0,11-16-107 0 0,-10 15 84 0 0,-3 5 20 0 0,0-1 1 0 0,0 0-1 0 0,1 1 1 0 0,-1-1-1 0 0,0 0 1 0 0,1 1-1 0 0,-1-1 0 0 0,0 1 1 0 0,1-1-1 0 0,-1 1 1 0 0,1-1-1 0 0,-1 1 0 0 0,1-1 1 0 0,-1 1-1 0 0,1-1 1 0 0,0 1-1 0 0,-1 0 1 0 0,1-1-1 0 0,0 1 0 0 0,-1 0 1 0 0,1-1-1 0 0,0 1 3 0 0,4-2-9 0 0,3-3-24 0 0,-7 4 26 0 0,1 0 0 0 0,-1 0-1 0 0,1 0 1 0 0,-1 0 0 0 0,1 1 0 0 0,-1-1 0 0 0,1 0 0 0 0,-1 1 0 0 0,1-1 0 0 0,0 1 0 0 0,-1 0-1 0 0,1 0 1 0 0,0-1 0 0 0,0 1 0 0 0,0 0 7 0 0,8 0-9 0 0,11-1-17 0 0,-4 5-30 0 0,0 2 17 0 0,-2 1 0 0 0,1 0-1 0 0,2 2 40 0 0,4 7-6 0 0,-11 0-42 0 0,-2-8 39 0 0,-7-6 8 0 0,0-1 1 0 0,0 1 0 0 0,0 0 0 0 0,0-1 0 0 0,-1 1-1 0 0,1 0 1 0 0,0 0 0 0 0,-1 1 0 0 0,0-1 0 0 0,1 0-1 0 0,-1 1 1 0 0,20 29-2 0 0,1 0 32 0 0,-6 0 270 0 0,-16-31-284 0 0,1 1 0 0 0,-1-1 1 0 0,1 1-1 0 0,-1-1 0 0 0,0 1 0 0 0,0-1 0 0 0,0 1 0 0 0,0-1 0 0 0,0 0 0 0 0,0 1-16 0 0,0 0 15 0 0,0-1 0 0 0,0 1 0 0 0,0-1 0 0 0,1 0 1 0 0,-1 1-1 0 0,0-1 0 0 0,1 1 0 0 0,-1-1 0 0 0,0 1 0 0 0,1-1-15 0 0,4 7 61 0 0,-4-6-50 0 0,0-1 0 0 0,0 0 0 0 0,0 1 0 0 0,-1-1 0 0 0,1 1 1 0 0,0 0-1 0 0,-1-1 0 0 0,1 1 0 0 0,-1-1 0 0 0,1 1 0 0 0,-1 0 0 0 0,0-1 0 0 0,0 1 0 0 0,0 0-11 0 0,0 43 263 0 0,0-42-198 0 0,0-3-1 0 0,0 0 0 0 0,0 3 6 0 0,0-3-54 0 0,2 8 10 0 0,-3-4 33 0 0,-2 0 74 0 0,3-4-133 0 0,-1 0 5 0 0,0 1-1 0 0,1 0 1 0 0,-1-1-1 0 0,0 1 1 0 0,0 0-1 0 0,1-1 0 0 0,-1 1 1 0 0,0-1-1 0 0,0 1 1 0 0,0-1-1 0 0,0 0 1 0 0,0 1-1 0 0,0-1 1 0 0,0 0-1 0 0,0 1-4 0 0,1-1 1 0 0,-1-1 0 0 0,1 1 1 0 0,-1 0-1 0 0,1 0 0 0 0,-1 0 0 0 0,1 0 1 0 0,-1 0-1 0 0,1 0 0 0 0,-1-1 0 0 0,1 1 1 0 0,-1 0-1 0 0,1 0 0 0 0,-1-1 0 0 0,1 1 1 0 0,-1 0-1 0 0,1-1 0 0 0,0 1 0 0 0,-1-1 0 0 0,1 1 1 0 0,0 0-1 0 0,-1-1 0 0 0,1 1 0 0 0,0-1 1 0 0,-1 1-2 0 0,-3-17 111 0 0,3-8 41 0 0,1 10-91 0 0,0 7-64 0 0,3-7 7 0 0,1 5-47 0 0,3-3-26 0 0,-4 1 19 0 0,-2 7 35 0 0,0 1-1 0 0,1 0 0 0 0,-1 0 1 0 0,1 1-1 0 0,0-1 0 0 0,0 0 1 0 0,0 0-1 0 0,0 0 16 0 0,20-33-16 0 0,-16 25 17 0 0,0 1-1 0 0,1-1 0 0 0,1 1 0 0 0,0 0 0 0 0,2-1 0 0 0,35-23 0 0 0,-39 30 0 0 0,-1 1 0 0 0,1-1 0 0 0,0 1 0 0 0,5-2 0 0 0,0-2 0 0 0,17-7-14 0 0,-21 12 21 0 0,-1 0 0 0 0,1 1 0 0 0,0 0-1 0 0,5-1-6 0 0,29 0-28 0 0,-12 2-84 0 0,-19 1 57 0 0,6 2-2 0 0,2 5 44 0 0,-7-2 20 0 0,-3-3 12 0 0,-7-1-17 0 0,1-1 0 0 0,-1 0 1 0 0,0 0-1 0 0,1 1 0 0 0,-1-1 1 0 0,0 1-1 0 0,0-1 1 0 0,1 1-1 0 0,-1 0 0 0 0,0-1 1 0 0,0 1-1 0 0,0 0 0 0 0,0 0 1 0 0,0 0-1 0 0,0 0 0 0 0,0 0 1 0 0,0 0-1 0 0,0 0 0 0 0,0 0 1 0 0,-1 0-1 0 0,1 0-2 0 0,2 4 17 0 0,-3-4-15 0 0,0 0 1 0 0,0-1 0 0 0,1 1-1 0 0,-1 0 1 0 0,0-1 0 0 0,1 1-1 0 0,-1-1 1 0 0,0 1 0 0 0,1 0-1 0 0,-1-1 1 0 0,1 1 0 0 0,-1-1-1 0 0,1 1 1 0 0,-1-1 0 0 0,1 0-1 0 0,0 1 1 0 0,-1-1 0 0 0,1 0-1 0 0,-1 1 1 0 0,1-1 0 0 0,0 0-1 0 0,0 1-2 0 0,4 1-2 0 0,-1 0 2 0 0,0 3 0 0 0,6 17 0 0 0,-5-13-2 0 0,4 6 61 0 0,4 9 67 0 0,-12-22-120 0 0,-1-1 0 0 0,0 0 0 0 0,1 1 1 0 0,-1-1-1 0 0,0 1 0 0 0,1-1 0 0 0,-1 1 0 0 0,0-1 0 0 0,0 1 0 0 0,0-1-6 0 0,0-1 0 0 0,0 2 2 0 0,0-1-1 0 0,0 1 0 0 0,0-1 0 0 0,0 1 0 0 0,0-1 1 0 0,0 0-1 0 0,1 1 0 0 0,-1-1 0 0 0,1 1 0 0 0,-1-1-1 0 0,5 7 1 0 0,-4-6 3 0 0,0-1-1 0 0,0 1 1 0 0,0-1 0 0 0,0 1 0 0 0,-1-1-1 0 0,1 1 1 0 0,0-1 0 0 0,-1 1 0 0 0,1 0 0 0 0,-1-1-1 0 0,0 1 1 0 0,0 0 0 0 0,1-1 0 0 0,-1 1-4 0 0,0 14 10 0 0,0-14-10 0 0,0-1 0 0 0,0 1 0 0 0,0-1 0 0 0,0 0 0 0 0,0 1 0 0 0,0-1 0 0 0,1 1 0 0 0,-1-1 0 0 0,1 1 0 0 0,-1-1 0 0 0,5 7-3 0 0,1 2-63 0 0,-4-3-15 0 0,-1 0-45 0 0,-1-1-17 0 0,2 0 39 0 0,0-5 32 0 0,0 0-93 0 0,0 0 4 0 0,-1 0-60 0 0,1 0-70 0 0,0 1-81 0 0,-1-1-85 0 0,0 1-90 0 0,-1-1-78 0 0,1 1-68 0 0,0 2-495 0 0,0-1-92 0 0,1 0 63 0 0,1 0-32 0 0,6 7-2614 0 0,-9-10 3860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36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528 113 8520 0 0,'0'0'190'0'0,"0"0"28"0"0,0 0 11 0 0,0 0-64 0 0,0 0-5 0 0,0 0 64 0 0,0 0 198 0 0,0 0 366 0 0,0 0 32 0 0,-1 0-336 0 0,-1 0-192 0 0,-2 0 361 0 0,-1 1-88 0 0,2 0-83 0 0,0 0-75 0 0,0 0-70 0 0,1 1-65 0 0,0 0-57 0 0,1 0-52 0 0,-1 2 5 0 0,1 1-92 0 0,0 1-72 0 0,1 4-86 0 0,-1 1 22 0 0,0-3 103 0 0,0-2 79 0 0,-1 1 105 0 0,0 0-181 0 0,-4 12 71 0 0,12 3 30 0 0,-10-6-65 0 0,-2 0 7 0 0,5-1 13 0 0,1 81 360 0 0,0 129 484 0 0,0-155-605 0 0,0 0 62 0 0,1-59-334 0 0,4-2-20 0 0,2 4-9 0 0,-6-9-20 0 0,0 1 0 0 0,-1 0-1 0 0,1 0 1 0 0,-1 0-1 0 0,0 2-19 0 0,0 2 24 0 0,0 16 144 0 0,0-18-149 0 0,0-3-43 0 0,0-1-74 0 0,0-3-48 0 0,0 0-215 0 0,0 0 186 0 0,0 0-46 0 0,0 0-81 0 0,0 0 99 0 0,0 0-42 0 0,0 0-43 0 0,0 0-41 0 0,0 0-39 0 0,0 0-35 0 0,0 0-257 0 0,0 0-58 0 0,0 0-839 0 0,0 0-660 0 0,0 0-1254 0 0</inkml:trace>
  <inkml:trace contextRef="#ctx0" brushRef="#br0" timeOffset="377.13">1 225 8496 0 0,'0'0'190'0'0,"0"0"28"0"0,0 0 10 0 0,0 0-72 0 0,0 0-16 0 0,0 0 44 0 0,2 0 150 0 0,3 0-87 0 0,-1-1-58 0 0,0-1-15 0 0,2-2 42 0 0,-1 1-44 0 0,-2 1-29 0 0,4 0 179 0 0,-1 0 59 0 0,-2 2-141 0 0,0 0 36 0 0,4-1-15 0 0,0-3-37 0 0,4-6 149 0 0,-10 8-310 0 0,0 0-1 0 0,1 0 1 0 0,-1 0 0 0 0,0 1 0 0 0,1-1-1 0 0,-1 1 1 0 0,1-1 0 0 0,0 1-63 0 0,8-1 242 0 0,3 1-29 0 0,3-5-38 0 0,3 0-23 0 0,0 2-30 0 0,-12 4-69 0 0,-1-2 1 0 0,1 1 0 0 0,-1-1-1 0 0,0 0 1 0 0,1-1 0 0 0,4-2-54 0 0,3-3 80 0 0,-8 4-39 0 0,0 0-1 0 0,1 1 1 0 0,-1 0-1 0 0,1 0 1 0 0,-1 1 0 0 0,1 0-41 0 0,20-3 100 0 0,-15 3-66 0 0,-1 0 0 0 0,0 0 1 0 0,0-2-1 0 0,1 0-34 0 0,-1 0 23 0 0,0 0 0 0 0,0 1 0 0 0,11-2-23 0 0,10-2 29 0 0,-7-2 20 0 0,-8 2-36 0 0,41-18 43 0 0,-50 21-54 0 0,1 0-1 0 0,0 1 1 0 0,8-2-2 0 0,29-5-99 0 0,-32 7 32 0 0,-10 2-26 0 0,-1 0 55 0 0,14 0 77 0 0,-13 1-124 0 0,-2 0-3 0 0,0 0-39 0 0,1 0-49 0 0,-1 0-53 0 0,1 0-60 0 0,0 0-65 0 0,-1 0 11 0 0,-1 0-52 0 0,1 0-46 0 0,0 0-41 0 0,0 0-141 0 0,1 0-40 0 0,1 0-171 0 0,1 0-461 0 0</inkml:trace>
  <inkml:trace contextRef="#ctx0" brushRef="#br0" timeOffset="908.07">1023 65 9728 0 0,'0'0'222'0'0,"0"0"30"0"0,0 0 18 0 0,0 0 32 0 0,0 0 130 0 0,0 3 59 0 0,1 4-183 0 0,2 1-47 0 0,-2-7-226 0 0,0 0-1 0 0,-1 0 0 0 0,1 0 1 0 0,0 0-1 0 0,0 0 0 0 0,0 0 1 0 0,0 0-1 0 0,-1-1 0 0 0,1 1 1 0 0,0 0-1 0 0,1 0 0 0 0,-1-1-34 0 0,6 4 174 0 0,-6-4-160 0 0,-1 0 0 0 0,1 0 0 0 0,-1 0 0 0 0,1 0 0 0 0,-1 1 0 0 0,0-1 0 0 0,1 0 0 0 0,-1 0 0 0 0,1 1 0 0 0,-1-1 0 0 0,1 0 0 0 0,-1 1 0 0 0,0-1 0 0 0,1 0-1 0 0,-1 1 1 0 0,0-1 0 0 0,1 1 0 0 0,-1-1 0 0 0,0 1 0 0 0,0-1 0 0 0,1 0 0 0 0,-1 1 0 0 0,0-1 0 0 0,0 1 0 0 0,0-1 0 0 0,0 1 0 0 0,1-1 0 0 0,-1 1 0 0 0,0-1 0 0 0,0 1 0 0 0,0 0 0 0 0,0-1 0 0 0,0 1-1 0 0,0-1 1 0 0,-1 1 0 0 0,1-1 0 0 0,0 1 0 0 0,0-1-14 0 0,1 9 163 0 0,0-2-41 0 0,1 1-15 0 0,3 3 5 0 0,-1-1 2 0 0,2 9 62 0 0,1-1-70 0 0,-4-7-46 0 0,1 3 36 0 0,-4 3-5 0 0,2 3 0 0 0,9 16 117 0 0,3 9 78 0 0,-10-14-142 0 0,-4-12-37 0 0,0 25 227 0 0,3-27-233 0 0,0-7-41 0 0,2 12 66 0 0,-6-20-110 0 0,1 0-1 0 0,0 0 1 0 0,0 0-1 0 0,-1 0 1 0 0,1 1 0 0 0,-1-1-1 0 0,0 0 1 0 0,0 0-16 0 0,-3 11 102 0 0,2 5 77 0 0,2 31 217 0 0,0 33 278 0 0,0-11-267 0 0,0-68-322 0 0,-3 0-26 0 0,-7 7-33 0 0,7-7 54 0 0,3-3 11 0 0,0 0-22 0 0,0 0-5 0 0,-3 0 0 0 0,3 0-60 0 0,-1 0-1 0 0,1 0 1 0 0,-1 0-1 0 0,1 0 1 0 0,-1 0-1 0 0,1 0 1 0 0,-1 0-1 0 0,0-1 1 0 0,1 1-1 0 0,-1 0 0 0 0,1 0 1 0 0,0-1-1 0 0,-1 1 1 0 0,1 0-1 0 0,-1 0 1 0 0,1-1-1 0 0,-1 1 1 0 0,1 0-1 0 0,0-1 1 0 0,-1 1-1 0 0,1-1 0 0 0,0 1 1 0 0,-1-1-1 0 0,1 1 1 0 0,0 0-1 0 0,-1-1 1 0 0,1 1-1 0 0,0-1 1 0 0,0 1-1 0 0,0-1 1 0 0,0 0-1 0 0,-1 1 0 0 0,1-1-3 0 0,0-23 131 0 0,0 11-72 0 0,2-6 18 0 0,4 7-42 0 0,-5 10-31 0 0,0-1 0 0 0,0 1 0 0 0,0-1 0 0 0,0 0 0 0 0,0 1 0 0 0,0-1 0 0 0,-1 0 0 0 0,1 0 0 0 0,-1 1 0 0 0,0-1 0 0 0,0 0 0 0 0,0 0-4 0 0,1-6 28 0 0,0 1-1 0 0,0 0 0 0 0,1 0 0 0 0,0 0 0 0 0,2-3-27 0 0,4-15 8 0 0,-7 23-8 0 0,0 0 0 0 0,0 0 0 0 0,1 0 0 0 0,-1 0 0 0 0,1 0 0 0 0,0 0 0 0 0,0 0 0 0 0,1-1 0 0 0,-1 0 0 0 0,1 0 0 0 0,-1 0 0 0 0,0 0 0 0 0,0-2 0 0 0,1-7 0 0 0,-2 10 0 0 0,-1 1 0 0 0,1 0 0 0 0,-1-1 0 0 0,1 1 0 0 0,0 0 0 0 0,0 0 0 0 0,0-1 0 0 0,0 1 0 0 0,0 0 0 0 0,1 0 0 0 0,-1 0 0 0 0,0 0 0 0 0,1 1 0 0 0,0-1 0 0 0,10-12 2 0 0,6-4-17 0 0,0 4-45 0 0,-7 9 46 0 0,7-6 1 0 0,-18 11 12 0 0,0 0-1 0 0,1 0 0 0 0,-1-1 0 0 0,0 1 0 0 0,0 0 0 0 0,1 0 1 0 0,-1 0-1 0 0,0-1 0 0 0,1 1 0 0 0,-1 0 0 0 0,0 0 0 0 0,0 0 0 0 0,1 0 1 0 0,-1 0-1 0 0,0 0 0 0 0,1-1 0 0 0,-1 1 0 0 0,0 0 0 0 0,1 0 1 0 0,-1 0-1 0 0,0 0 0 0 0,1 0 0 0 0,-1 0 0 0 0,0 0 0 0 0,1 1 0 0 0,-1-1 2 0 0,27 0-24 0 0,-23-1 15 0 0,0 2-1 0 0,1-1 1 0 0,-1 0-1 0 0,0 1 0 0 0,4 0 10 0 0,-6 0-3 0 0,0 0 0 0 0,1 1 0 0 0,-1-1-1 0 0,0 0 1 0 0,0 1 0 0 0,0-1-1 0 0,-1 1 1 0 0,1 0 0 0 0,1 1 3 0 0,11 8-36 0 0,-4-7 26 0 0,-9-4 10 0 0,0 1 0 0 0,0-1 0 0 0,0 0 0 0 0,0 1 0 0 0,0-1 0 0 0,0 1 0 0 0,0-1 0 0 0,0 1 0 0 0,0-1 0 0 0,-1 1 0 0 0,1 0 0 0 0,0-1 0 0 0,0 1 0 0 0,0 0 0 0 0,-1 0 0 0 0,1-1 0 0 0,0 1 0 0 0,-1 0 0 0 0,1 0 0 0 0,-1 0 0 0 0,1 0 0 0 0,-1 0-1 0 0,0 0 1 0 0,1 0 0 0 0,1 8 0 0 0,4 9 0 0 0,18 3 0 0 0,-23-19 0 0 0,1-1 0 0 0,-1 1 0 0 0,0 0 0 0 0,1 0 0 0 0,-1 0 0 0 0,0 0 0 0 0,0 0 0 0 0,0 0 0 0 0,0 0 0 0 0,-1 0 0 0 0,1 2 0 0 0,7 16 0 0 0,5 1 0 0 0,1 4 0 0 0,2 23 54 0 0,-11-11 10 0 0,-2-27-56 0 0,10 25-6 0 0,-5-17 11 0 0,-6-12 0 0 0,-1-1 0 0 0,0 0 0 0 0,0 0 0 0 0,-1 1 0 0 0,1-1 0 0 0,-1 0 0 0 0,-1 4-13 0 0,1 4 52 0 0,0 38-24 0 0,1-46-23 0 0,0 0-40 0 0,2 3-132 0 0,1-2-106 0 0,1-1-75 0 0,-3-2-583 0 0,-2-3 712 0 0,0 0 44 0 0,1 0-3 0 0,-1 0-38 0 0,0 1-2 0 0,1-1-39 0 0,-1 1-45 0 0,1 0-51 0 0,0-1-55 0 0,0 1-51 0 0,0 1-44 0 0,0-1-40 0 0,1 0-153 0 0,0 1-39 0 0,0 0-184 0 0,1 2-502 0 0</inkml:trace>
  <inkml:trace contextRef="#ctx0" brushRef="#br0" timeOffset="1327.13">1822 640 5672 0 0,'0'0'165'0'0,"2"-2"-10"0"0,12-9-123 0 0,-9 9 4 0 0,0 1 65 0 0,3 1 145 0 0,0 0 78 0 0,7 0 393 0 0,-8-2-441 0 0,6-9 649 0 0,-8 8-28 0 0,2 2-530 0 0,-1-1-58 0 0,0-2 3 0 0,3-4 83 0 0,1 0 7 0 0,-2 3-104 0 0,-1 2-9 0 0,2 2 55 0 0,-9 1-307 0 0,1 0-1 0 0,0 0 1 0 0,0 0-1 0 0,-1 0 0 0 0,1 0 1 0 0,0 0-1 0 0,0 0 1 0 0,-1-1-1 0 0,1 1 1 0 0,0 0-1 0 0,0-1 0 0 0,-1 1 1 0 0,1 0-1 0 0,0-1 1 0 0,-1 1-1 0 0,1-1 1 0 0,0 1-37 0 0,6-12 534 0 0,-2 4-274 0 0,2 0-40 0 0,5-5 202 0 0,2-2-52 0 0,-11 12-275 0 0,0 1 1 0 0,0-1 0 0 0,0 1-1 0 0,0-1 1 0 0,3-1-96 0 0,-1 2 93 0 0,-4 2-70 0 0,0-1-1 0 0,-1 1 1 0 0,1 0 0 0 0,0-1-1 0 0,-1 1 1 0 0,1 0 0 0 0,-1-1-1 0 0,1 1 1 0 0,0-1 0 0 0,-1 1-1 0 0,1-1 1 0 0,-1 1 0 0 0,1-1-1 0 0,-1 1 1 0 0,0-1 0 0 0,1 1-1 0 0,-1-1 1 0 0,0 0-1 0 0,1 1 1 0 0,-1-1 0 0 0,0 1-1 0 0,1-1-22 0 0,1-4 71 0 0,0-1-24 0 0,1 3-7 0 0,21-20 5 0 0,-16 15-45 0 0,-4 5 9 0 0,-1 0-1 0 0,0 0 1 0 0,0-1 0 0 0,0 0 0 0 0,0 1 0 0 0,0-1-9 0 0,2-10 11 0 0,2 9-12 0 0,-7 5 2 0 0,1 0-1 0 0,-1 0 1 0 0,0 0-1 0 0,1 0 0 0 0,-1-1 1 0 0,1 1-1 0 0,-1 0 1 0 0,0 0-1 0 0,1-1 0 0 0,-1 1 1 0 0,0 0-1 0 0,0-1 0 0 0,1 1 1 0 0,-1 0-1 0 0,0-1 1 0 0,0 1-1 0 0,1-1 0 0 0,-1 1 1 0 0,0 0-1 0 0,0-1 1 0 0,0 1-1 0 0,0-1 0 0 0,0 1 1 0 0,0 0-1 0 0,0-1 1 0 0,0 1-1 0 0,0-1 0 0 0,0 1 1 0 0,0-1-1 0 0,0 1 0 0 0,0-1 1 0 0,3-4 47 0 0,-3 5-48 0 0,1-1 1 0 0,-1 1 1 0 0,1-1-1 0 0,0 0 1 0 0,-1 0 0 0 0,1 1-1 0 0,0-1 1 0 0,-1 0-1 0 0,1 0 1 0 0,-1 0 0 0 0,0 0-1 0 0,1 1 1 0 0,-1-1-1 0 0,0 0 1 0 0,1 0 0 0 0,-1 0-2 0 0,0-1 4 0 0,-1 1 1 0 0,1 0-1 0 0,-1 0 1 0 0,1 0-1 0 0,-1 0 1 0 0,1 0-1 0 0,-1 0 1 0 0,0 0 0 0 0,1 0-1 0 0,-1 0 1 0 0,0 0-1 0 0,0 0 1 0 0,0 0-1 0 0,-1 0-4 0 0,2 1 1 0 0,-13-16 91 0 0,10 9-45 0 0,3 7-45 0 0,0-1 0 0 0,-1 1 0 0 0,1-1 0 0 0,0 1-1 0 0,0-1 1 0 0,0 1 0 0 0,-1-1 0 0 0,1 1 0 0 0,0-1 0 0 0,-1 1 0 0 0,1-1 0 0 0,0 1 0 0 0,-1 0 0 0 0,1-1 0 0 0,0 1 0 0 0,-1 0 0 0 0,1-1 0 0 0,-1 1 0 0 0,1 0 0 0 0,-1 0-2 0 0,-20-1 30 0 0,1 1 20 0 0,19 0-45 0 0,-1 0 0 0 0,1 0 0 0 0,-1 0-1 0 0,0 1 1 0 0,1-1 0 0 0,-1 1 0 0 0,1-1 0 0 0,-1 1 0 0 0,1-1-1 0 0,-1 1 1 0 0,1 0 0 0 0,0 0 0 0 0,-1 0-5 0 0,-11 5 16 0 0,-14-1 37 0 0,20-2-43 0 0,0 0 0 0 0,0 1 0 0 0,0 0 0 0 0,1 0 0 0 0,-1 0 0 0 0,1 1 0 0 0,0-1 0 0 0,0 1 0 0 0,1 1 0 0 0,-5 4-10 0 0,-7 11 21 0 0,0 1-1 0 0,-5 11-20 0 0,15-22 13 0 0,1 0 0 0 0,1 1 0 0 0,0 0-1 0 0,0 0 1 0 0,-2 9-13 0 0,7-20 0 0 0,-11 18 6 0 0,8-15 7 0 0,0 1 0 0 0,1-1 0 0 0,-1 1 0 0 0,1-1 0 0 0,-1 3-13 0 0,2-1 20 0 0,1-1-1 0 0,-1 1 1 0 0,1-1-1 0 0,-1 1 1 0 0,2 3-20 0 0,-1-3 19 0 0,0 0 0 0 0,0-1 0 0 0,-1 1 0 0 0,1-1 0 0 0,-2 5-19 0 0,0-3 17 0 0,1-6-12 0 0,1 0 0 0 0,-1 0 1 0 0,1 0-1 0 0,0 0 0 0 0,-1 0 0 0 0,1-1 0 0 0,0 1 0 0 0,0 0 0 0 0,0 0 0 0 0,0 0 0 0 0,0 0 0 0 0,0 0 0 0 0,0 0 0 0 0,0 0 0 0 0,0 0 0 0 0,0 0 0 0 0,0 0 0 0 0,1 0 0 0 0,-1 0 0 0 0,0 0 0 0 0,1 0 1 0 0,0 0-6 0 0,1 7 23 0 0,-1 9 31 0 0,-1-15-41 0 0,0 1-1 0 0,0-1 0 0 0,0 0 0 0 0,0 1 0 0 0,1-1 1 0 0,-1 1-1 0 0,0-1 0 0 0,1 0 0 0 0,0 1 0 0 0,0 1-12 0 0,12 12 87 0 0,-6-10-32 0 0,0-2 0 0 0,0 1 0 0 0,1-1 0 0 0,-1 0-1 0 0,1 0-54 0 0,-3-2 31 0 0,-3-1-18 0 0,0 0-1 0 0,-1-1 0 0 0,1 1 0 0 0,0-1 0 0 0,0 0 0 0 0,0 1 0 0 0,1-1 0 0 0,-1 0 0 0 0,0 0 0 0 0,0 0 0 0 0,0-1-12 0 0,8 1 25 0 0,-4 0-62 0 0,0 0 51 0 0,12 1 72 0 0,-12-2-96 0 0,0 1-46 0 0,-2 0-36 0 0,1-1-51 0 0,-1 0-61 0 0,0 0-69 0 0,-1 0-86 0 0,0 0-79 0 0,0-1-70 0 0,-1 1-59 0 0,3-2-517 0 0,0 1-100 0 0,6 0-993 0 0,7 1-1244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36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16 11744 0 0,'0'0'266'0'0,"0"0"44"0"0,0 0 11 0 0,0 0-135 0 0,0 0-89 0 0,-1 1-28 0 0,-1 1-41 0 0,-9 11-17 0 0,9-4 4 0 0,2-4 39 0 0,0-5-54 0 0,0 2 113 0 0,-3 1 133 0 0,0 0-241 0 0,1 1 97 0 0,0-1 42 0 0,0 0 38 0 0,-1 10 531 0 0,2-7-434 0 0,1 2-64 0 0,0 0-107 0 0,0 4-4 0 0,0 4 45 0 0,0 0 38 0 0,0 1 34 0 0,-2-6-106 0 0,-4 2 1 0 0,5-11-100 0 0,0-1 0 0 0,0 1-1 0 0,0-1 1 0 0,0 1-1 0 0,1 0 1 0 0,-1-1 0 0 0,0 1-1 0 0,1 0 1 0 0,-1 0 0 0 0,1-1-1 0 0,0 1 1 0 0,0 0-1 0 0,0 0-14 0 0,0 5-30 0 0,0 0 64 0 0,0 14 253 0 0,0-12-216 0 0,0-3-81 0 0,0-1-54 0 0,0 1-79 0 0,0 0-91 0 0,0 0-108 0 0,0 1-121 0 0,0-7-286 0 0</inkml:trace>
  <inkml:trace contextRef="#ctx0" brushRef="#br0" timeOffset="260.94">320 0 12672 0 0,'0'0'289'0'0,"0"0"40"0"0,0 3 21 0 0,0-2-272 0 0,1 8 122 0 0,-2-2-100 0 0,0-1-57 0 0,0-2-48 0 0,-6 0 21 0 0,2 0 104 0 0,3 6 113 0 0,0 2 65 0 0,-4 2 59 0 0,0-3-38 0 0,4-2-62 0 0,2-7-128 0 0,-2 1-36 0 0,0-2-78 0 0,1 0 1 0 0,0 0-1 0 0,0 1 0 0 0,0-1 0 0 0,0 0 0 0 0,0 1 0 0 0,0-1 1 0 0,0 1-1 0 0,1-1 0 0 0,-1 1 0 0 0,0 0 0 0 0,1-1 1 0 0,-1 1-1 0 0,1 0 0 0 0,0-1 0 0 0,0 1 0 0 0,-1 0 1 0 0,1 0-16 0 0,0 0 11 0 0,0-1 1 0 0,0 1 0 0 0,0-1-1 0 0,0 0 1 0 0,0 1 0 0 0,0-1 0 0 0,-1 1-1 0 0,1-1 1 0 0,-1 1 0 0 0,1-1-12 0 0,-11 15 64 0 0,11-15-64 0 0,-1-1 1 0 0,1 0-1 0 0,0 1 0 0 0,0-1 1 0 0,0 1-1 0 0,-1-1 1 0 0,1 1-1 0 0,0-1 1 0 0,0 1-1 0 0,0-1 0 0 0,0 1 1 0 0,0-1-1 0 0,0 1 1 0 0,0-1-1 0 0,0 1 0 0 0,0-1 1 0 0,0 1-1 0 0,0 0 1 0 0,0-1-1 0 0,1 1 0 0 0,-1-1 1 0 0,0 0-1 0 0,0 1 1 0 0,0-1-1 0 0,1 1 0 0 0,-1-1 0 0 0,7 5 1 0 0,-7-5-1 0 0,1 0 0 0 0,-1 1 0 0 0,0-1 0 0 0,1 0 0 0 0,-1 0 0 0 0,1 1 0 0 0,-1-1 0 0 0,0 0 0 0 0,1 1 0 0 0,-1-1 0 0 0,0 1 0 0 0,1-1 0 0 0,-1 0 0 0 0,0 1 0 0 0,0-1 0 0 0,1 1 0 0 0,-1-1 0 0 0,0 1 0 0 0,0-1 0 0 0,0 1 0 0 0,1-1 0 0 0,-1 1 0 0 0,0-1 0 0 0,0 1 0 0 0,0-1 0 0 0,0 1 0 0 0,0-1 0 0 0,0 1 0 0 0,0-1 0 0 0,0 1 0 0 0,0-1 0 0 0,-1 1-1 0 0,1 2-9 0 0,0 0-30 0 0,0-2-30 0 0,0 1-44 0 0,0-1-24 0 0,0 0-45 0 0,0 0-53 0 0,0 0-58 0 0,0 0-63 0 0,0 0-59 0 0,0-1-51 0 0,0 0-47 0 0,0 1-153 0 0,0-1-45 0 0,0 0-186 0 0,0 0-497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53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11312 0 0,'0'0'256'0'0,"0"0"34"0"0,0 0 21 0 0,0 0-35 0 0,0 0-173 0 0,0 0 15 0 0,0 0 95 0 0,0 0 234 0 0,0 0 423 0 0,0 0 39 0 0,0 0-25 0 0,0 0-144 0 0,0 0-62 0 0,0 0-7 0 0,0 0-47 0 0,0 0-426 0 0,0 0 52 0 0,0 0 118 0 0,0 0-15 0 0,0 0-151 0 0,0 0-97 0 0,0 0-73 0 0,0 0-44 0 0,0 0-32 0 0,0 0-39 0 0,0 0-23 0 0,0 0-40 0 0,0 0-43 0 0,0 0-51 0 0,0 0-53 0 0,0 0-50 0 0,0 0-46 0 0,0 0-42 0 0,1 0-283 0 0,-1 0-70 0 0,1 0-55 0 0,0 0-38 0 0,1 0-334 0 0,0 0-36 0 0,7 0-2615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7:53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0,'3'0'182'0'0,"4"1"-48"0"0,3 4 192 0 0,-6-2-212 0 0,0-1-54 0 0,0 0-74 0 0,3 1 49 0 0,-6-2-35 0 0,-1-1 0 0 0,1 0 0 0 0,-1 0 0 0 0,1 0 0 0 0,-1 0 0 0 0,1 1 0 0 0,-1-1 1 0 0,0 0-1 0 0,1 1 0 0 0,-1-1 0 0 0,1 0 0 0 0,-1 1 0 0 0,0-1 0 0 0,1 0 0 0 0,-1 1 0 0 0,0-1 0 0 0,1 1 0 0 0,-1-1 0 0 0,0 0 0 0 0,0 1 0 0 0,1-1 1 0 0,-1 1-1 0 0,0-1 0 0 0,0 1 0 0 0,0-1 0 0 0,0 1 0 0 0,1-1 0 0 0,-1 1 0 0 0,0-1 0 0 0,0 1 0 0 0,0-1 0 0 0,0 1 0 0 0,0-1 0 0 0,0 1 1 0 0,-1 0-1 0 0,1-1 0 0 0,0 1 0 0 0,0-1 0 0 0,3 11 36 0 0,2-6 76 0 0,1 0 82 0 0,-4 6 86 0 0,-1 1 244 0 0,-1 10 417 0 0,-4-8-348 0 0,-1-5-320 0 0,-1 3 96 0 0,4-4-83 0 0,-1-2 128 0 0,-4 5-108 0 0,3 2 83 0 0,2 21 478 0 0,2-31-795 0 0,0 3 102 0 0,0 7 91 0 0,-3-3-79 0 0,-3-5-60 0 0,5-5-119 0 0,1 0 1 0 0,-1 0-1 0 0,1 0 1 0 0,0 1-1 0 0,-1-1 1 0 0,1 0 0 0 0,-1 1-1 0 0,1-1 1 0 0,0 0-1 0 0,-1 1 1 0 0,1-1-1 0 0,0 1 1 0 0,-1-1-1 0 0,1 0 1 0 0,0 1-1 0 0,0-1 1 0 0,0 1-1 0 0,-1-1 1 0 0,1 1-1 0 0,0-1 1 0 0,0 1-1 0 0,0-1 1 0 0,0 1-1 0 0,0-1 1 0 0,0 1-1 0 0,0-1 1 0 0,0 1-1 0 0,0-1 1 0 0,0 1-1 0 0,0-1 1 0 0,0 1 0 0 0,0 0-8 0 0,0-1 6 0 0,0 1 0 0 0,0-1 0 0 0,0 1 0 0 0,0-1 1 0 0,0 1-1 0 0,0-1 0 0 0,0 1 0 0 0,0-1 1 0 0,0 1-1 0 0,0-1 0 0 0,0 1 0 0 0,0-1 0 0 0,0 1 1 0 0,0-1-1 0 0,1 1 0 0 0,-1-1 0 0 0,0 1 1 0 0,0-1-1 0 0,0 0 0 0 0,1 1 0 0 0,-1-1 1 0 0,0 1-1 0 0,1-1 0 0 0,-1 0 0 0 0,0 1 0 0 0,1-1 1 0 0,-1 0-1 0 0,1 1 0 0 0,-1-1 0 0 0,1 0 1 0 0,-1 0-1 0 0,1 1-6 0 0,5 3 54 0 0,-5-3-49 0 0,-1-1-1 0 0,0 1 1 0 0,1 0 0 0 0,-1-1 0 0 0,0 1 0 0 0,1 0-1 0 0,-1-1 1 0 0,0 1 0 0 0,0 0 0 0 0,0-1 0 0 0,0 1-1 0 0,0 0 1 0 0,0 0 0 0 0,0-1 0 0 0,0 1-5 0 0,0 4 75 0 0,0 6-49 0 0,0-9-12 0 0,0-1-42 0 0,0-1-58 0 0,0 0-119 0 0,0 0-215 0 0,0 0 315 0 0,0 0 8 0 0,0 0-15 0 0,0 0-39 0 0,0 0-10 0 0,0 0-39 0 0,0 0-44 0 0,0 0-50 0 0,0 0-53 0 0,0 0-50 0 0,0 0-43 0 0,0 0-40 0 0,0 0-138 0 0,0 0-39 0 0,0 0-167 0 0,0 0-454 0 0</inkml:trace>
  <inkml:trace contextRef="#ctx0" brushRef="#br0" timeOffset="172.66">16 48 8576 0 0,'13'-1'151'0'0,"-12"1"-137"0"0,0 0 1 0 0,0 0-1 0 0,0 0 1 0 0,0-1-1 0 0,0 2 1 0 0,0-1-1 0 0,0 0 1 0 0,0 0 0 0 0,0 0-1 0 0,0 0 1 0 0,0 0-1 0 0,0 1 1 0 0,0-1-1 0 0,0 1 1 0 0,0-1-1 0 0,-1 0 1 0 0,1 1-15 0 0,12 9 181 0 0,8 10 96 0 0,-13-11-239 0 0,0 6-40 0 0,0 0 20 0 0,0-6 54 0 0,-2-3 69 0 0,1 1 161 0 0,-4-1 267 0 0,0 4-81 0 0,2 0-94 0 0,0-1-98 0 0,1 2 121 0 0,-3-3-103 0 0,4 2 87 0 0,-5-8-86 0 0,-1 0-84 0 0,0 0-71 0 0,-1 0-58 0 0,0 0-35 0 0,-1 3-8 0 0,1-4 5 0 0,0-1 7 0 0,0 5 123 0 0,1 0-51 0 0,-1-1-44 0 0,1-1-35 0 0,0-1-48 0 0,0-1 0 0 0,-1 1 0 0 0,1-1-1 0 0,0 0 1 0 0,0 0 0 0 0,0 1 0 0 0,0-1-1 0 0,0 0 1 0 0,1 1-16 0 0,-1-1 33 0 0,1 1 52 0 0,-4-1-13 0 0,2-1-69 0 0,0 0 0 0 0,-1-1 1 0 0,1 1-1 0 0,0 0 0 0 0,-1 0 1 0 0,1 0-1 0 0,0 0 0 0 0,-1 0 0 0 0,1 0 1 0 0,0 1-1 0 0,-1-1 0 0 0,1 0 1 0 0,0 0-1 0 0,-1 0 0 0 0,1 0 0 0 0,0 0 1 0 0,0 0-1 0 0,-1 1 0 0 0,1-1 1 0 0,0 0-1 0 0,-1 0 0 0 0,1 0 0 0 0,0 1 1 0 0,0-1-1 0 0,-1 0 0 0 0,1 0-3 0 0,4 7 36 0 0,0-3-40 0 0,-1-1-135 0 0,-2 0 48 0 0,-1 1 21 0 0,-1 2-32 0 0,1-6 68 0 0,0 3-260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6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8264 0 0,'10'14'95'0'0,"-9"-11"-55"0"0,0 0 1 0 0,1 0 0 0 0,-1 1 0 0 0,-1-1-1 0 0,1 0 1 0 0,0 3-41 0 0,0 22 275 0 0,-2-8-127 0 0,0-6-80 0 0,1 0-42 0 0,-1-5 3 0 0,1-1 36 0 0,0 2 37 0 0,1-1 40 0 0,2 0 40 0 0,2-1 80 0 0,0 2 119 0 0,-2 4 104 0 0,-2-7-224 0 0,0 0-67 0 0,2-2-53 0 0,0 0-37 0 0,-2-4-79 0 0,0 1-1 0 0,0 0 1 0 0,0-1 0 0 0,-1 1-1 0 0,1 0 1 0 0,0-1 0 0 0,-1 1-1 0 0,1 0 1 0 0,-1 0 0 0 0,0-1 0 0 0,1 1-1 0 0,-1 0 1 0 0,0 0-25 0 0,0 5 82 0 0,-1-5-58 0 0,1 0 1 0 0,0 1-1 0 0,0-1 0 0 0,0 0 1 0 0,1 0-1 0 0,-1 0 0 0 0,0 1 1 0 0,1-1-1 0 0,0 0 0 0 0,0 1-24 0 0,12 13 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7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6624 0 0,'0'-14'192'0'0,"0"12"-46"0"0,0 2-3 0 0,0 0 56 0 0,0 0 174 0 0,0 0 319 0 0,2 2 20 0 0,3 2-437 0 0,1 2-19 0 0,0 0-41 0 0,0 2-44 0 0,-2 0-47 0 0,0 5 9 0 0,2 6 79 0 0,3-3-41 0 0,-7-12-122 0 0,0 1-1 0 0,1-1 0 0 0,-2 1 0 0 0,1-1 0 0 0,1 5-48 0 0,5 28 177 0 0,3 4-43 0 0,6 10 35 0 0,-4-18 169 0 0,7 11-338 0 0,-11-28 74 0 0,6 16 76 0 0,-4 16 81 0 0,-1-21-102 0 0,2 2 72 0 0,-5-2 33 0 0,0 3 4 0 0,6 21 268 0 0,-6-23-217 0 0,-2 1-33 0 0,6-8-31 0 0,-6 6-7 0 0,1-13-45 0 0,3 0 35 0 0,-8-11-140 0 0,1 0 0 0 0,0 0 1 0 0,0 0-1 0 0,-1 0 0 0 0,0 0 0 0 0,1 0 1 0 0,-1 0-1 0 0,0 0 0 0 0,-1 1 1 0 0,1 1-69 0 0,-1-3 285 0 0,3-2-10 0 0,8 0-3 0 0,-9 0-1 0 0,-2 0 8 0 0,0 0 28 0 0,0-2 11 0 0,0-5 4 0 0,0-1-90 0 0,0 1-72 0 0,0-1-59 0 0,0-2-38 0 0,0-15-9 0 0,0 15 14 0 0,2-7 15 0 0,4-1-31 0 0,-1 3-29 0 0,1-17 2 0 0,-2 15 6 0 0,-1 11-24 0 0,-2-1 0 0 0,1 0 0 0 0,-1 0 0 0 0,0 1 0 0 0,0-1 0 0 0,-1 0-7 0 0,1 1 0 0 0,-1-1 0 0 0,1 1 0 0 0,0 0 0 0 0,1 0 0 0 0,-1 0 0 0 0,1 0 0 0 0,1 1 0 0 0,-1-1 0 0 0,1 0 0 0 0,10-30 0 0 0,-8 17 0 0 0,-5 15 0 0 0,1 0 0 0 0,0-1 0 0 0,0 1 0 0 0,0 0 0 0 0,1 0 0 0 0,0 0 0 0 0,0 0 0 0 0,0 0 0 0 0,0 0 0 0 0,0 1 0 0 0,1-1 0 0 0,-1 1 0 0 0,1-1 0 0 0,3-2 0 0 0,9-10 0 0 0,16-16 0 0 0,-29 30 0 0 0,0 1 0 0 0,0-1 0 0 0,0 1 0 0 0,0-1 0 0 0,0 1 0 0 0,0 0 0 0 0,0 0 0 0 0,0 0 0 0 0,1 0 0 0 0,-1 0 0 0 0,0 1 0 0 0,1-1 0 0 0,-1 1 0 0 0,2-1 0 0 0,-2 1-3 0 0,0 0 0 0 0,-1 1-1 0 0,1-1 1 0 0,0 0 0 0 0,0 1 0 0 0,-1 0-1 0 0,1-1 1 0 0,0 1 0 0 0,-1 0-1 0 0,1-1 1 0 0,-1 1 0 0 0,1 0-1 0 0,-1 0 1 0 0,1 1 0 0 0,-1-1-1 0 0,0 0 1 0 0,1 0 0 0 0,-1 1-1 0 0,0-1 4 0 0,16 12-30 0 0,-4-5-16 0 0,-2 4 25 0 0,-1 0 11 0 0,17 10-33 0 0,-23-18 40 0 0,1 1 0 0 0,-1 0 1 0 0,-1 0-1 0 0,1 0 0 0 0,-1 1 0 0 0,0-1 0 0 0,0 1 0 0 0,0 1 3 0 0,1 6-23 0 0,-3-9 19 0 0,0 0-1 0 0,0 0 0 0 0,0 0 1 0 0,1-1-1 0 0,0 1 1 0 0,0 0-1 0 0,0 0 0 0 0,1 0 5 0 0,4 7 0 0 0,-3-5 0 0 0,-1 1 0 0 0,2-2 0 0 0,-1 1 0 0 0,5 4 0 0 0,-7-7 0 0 0,1 0 0 0 0,-1 0 0 0 0,0 0 0 0 0,0 1 0 0 0,0-1 0 0 0,1 2 0 0 0,-2-1 0 0 0,1-1 0 0 0,0 0 0 0 0,0 1 0 0 0,1-1 0 0 0,-1 0 0 0 0,2 1 0 0 0,1 1 2 0 0,-4-5-2 0 0,0 1 0 0 0,-1-1 0 0 0,1 1-1 0 0,0 0 1 0 0,-1-1 0 0 0,1 1-1 0 0,-1 0 1 0 0,1-1 0 0 0,-1 1-1 0 0,1 0 1 0 0,-1 0 0 0 0,0-1-1 0 0,1 1 1 0 0,-1 0 0 0 0,3 29 26 0 0,-3-27 102 0 0,2-6 56 0 0,13-7 22 0 0,-3 7-10 0 0,-10 3 50 0 0,1-3 12 0 0,5-6-63 0 0,-2 0-32 0 0,3-13 83 0 0,-7 13-182 0 0,0 0 1 0 0,-1 1-1 0 0,0-1 1 0 0,-1 0-1 0 0,0-3-64 0 0,0-3 68 0 0,0-23 77 0 0,3 17-86 0 0,1 12-32 0 0,0-4 18 0 0,-8-7 2 0 0,3 17-45 0 0,0 1 0 0 0,0-1 1 0 0,0 0-1 0 0,1 0 0 0 0,-1 0 0 0 0,1 1 0 0 0,0-1 0 0 0,0 0 0 0 0,0 0 0 0 0,0 0 0 0 0,0 1 0 0 0,1-3-2 0 0,5-11 4 0 0,-5 13 2 0 0,0 0 1 0 0,1-1-1 0 0,-1 1 0 0 0,-1-1 0 0 0,1 1 1 0 0,0-1-1 0 0,-1 1 0 0 0,0-1 0 0 0,0 0-6 0 0,0-11 10 0 0,0 8-9 0 0,-1 1-1 0 0,2-1 0 0 0,-1 1 1 0 0,1-1-1 0 0,0 1 0 0 0,0-1 0 0 0,5-6 1 0 0,-5 12-2 0 0,0-1 0 0 0,0 1 0 0 0,0-1 0 0 0,-1 1 1 0 0,1-1-1 0 0,0 1 0 0 0,-1-1 0 0 0,1 0 1 0 0,-1 1-1 0 0,0-1 0 0 0,0 0 0 0 0,0 0 0 0 0,0 1 1 0 0,0-1 0 0 0,3-21-50 0 0,-3 21 40 0 0,1 0 0 0 0,0 0 1 0 0,0 0-1 0 0,0 0 0 0 0,0 0 0 0 0,0 0 0 0 0,0 0 0 0 0,1 0 0 0 0,-1 1 0 0 0,1-1 0 0 0,-1 0 10 0 0,13-14-111 0 0,-9 3-1 0 0,0 10 47 0 0,1 1-54 0 0,-3-5-123 0 0,-1 1-1 0 0,2-1 15 0 0,9-6-300 0 0,-6 8 273 0 0,0 2-27 0 0,0-1-77 0 0,0 1-58 0 0,-2 0 115 0 0,-1-1-100 0 0,-2 0-88 0 0,1-1-74 0 0,-1 1-76 0 0,0 0-49 0 0,-1 4 578 0 0,-1-1 1 0 0,1 1-1 0 0,-1-1 0 0 0,1 1 0 0 0,-1 0 1 0 0,1-1-1 0 0,0 1 0 0 0,-1-1 1 0 0,1 1-1 0 0,0 0 0 0 0,-1 0 0 0 0,1-1 1 0 0,0 1-1 0 0,-1 0 0 0 0,1 0 1 0 0,0 0-1 0 0,-1 0 0 0 0,1 0 0 0 0,0 0 1 0 0,0 0 110 0 0,15 0-1920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7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2 384 5936 0 0,'0'0'169'0'0,"5"-3"2"0"0,8-3-106 0 0,-5 2 52 0 0,-4 2 201 0 0,-1 0-44 0 0,0 0-38 0 0,0 0-34 0 0,1-1 118 0 0,-1 1-82 0 0,4-3 340 0 0,-4 4-313 0 0,2 1 95 0 0,-2-1 257 0 0,-1-1-235 0 0,5-3 16 0 0,5-2 257 0 0,5-2 92 0 0,-7 1-347 0 0,-3 0-68 0 0,5-4 154 0 0,1 3-43 0 0,-6 5-159 0 0,-1 0-76 0 0,-1-1-34 0 0,0-1 3 0 0,1 0-9 0 0,-1 2-7 0 0,1 0 30 0 0,1-1 71 0 0,-3 3-182 0 0,-1 0-1 0 0,1 0 1 0 0,-1-1-1 0 0,0 1 1 0 0,0-1-1 0 0,3-3-79 0 0,9-12 274 0 0,4-3-23 0 0,-9 13-168 0 0,0 1-33 0 0,-5 4-44 0 0,-4 3-5 0 0,0 0-1 0 0,-1 0 1 0 0,1 0-1 0 0,0-1 0 0 0,-1 1 1 0 0,1-1-1 0 0,-1 1 1 0 0,1 0-1 0 0,-1-1 0 0 0,1 1 1 0 0,0-1-1 0 0,-1 1 1 0 0,0-1-1 0 0,1 1 0 0 0,-1-1 1 0 0,1 0-1 0 0,-1 1 1 0 0,0-1-1 0 0,1 1 0 0 0,-1-1 1 0 0,0 0-1 0 0,1 0 0 0 0,1-4 7 0 0,14-24 69 0 0,-9 25-33 0 0,-7 3-41 0 0,0 1 0 0 0,1 0-1 0 0,-1 0 1 0 0,1-1 0 0 0,-1 1-1 0 0,1 0 1 0 0,-1-1 0 0 0,0 1-1 0 0,1 0 1 0 0,-1-1 0 0 0,0 1-1 0 0,1-1 1 0 0,-1 1 0 0 0,0 0-1 0 0,0-1 1 0 0,1 1 0 0 0,-1-1-1 0 0,0 1 1 0 0,0-1 0 0 0,0 1-1 0 0,0-1 1 0 0,1 1 0 0 0,-1-1-1 0 0,0 1 1 0 0,0-1 0 0 0,0 1-1 0 0,0-1 1 0 0,0 1 0 0 0,0-1-1 0 0,0 1 1 0 0,-1-1-1 0 0,1 0-1 0 0,0 0 12 0 0,0-1-1 0 0,0 0 0 0 0,0 0 0 0 0,-1 1 1 0 0,1-1-1 0 0,-1 0 0 0 0,1 1 0 0 0,-1-1 0 0 0,0 0 1 0 0,0 1-1 0 0,0-1 0 0 0,1 1 0 0 0,-1-1 0 0 0,-1 1-11 0 0,-2-7 3 0 0,-1-3 48 0 0,5 10-47 0 0,0 0 1 0 0,-1 0 0 0 0,1 0-1 0 0,-1 0 1 0 0,1 0-1 0 0,-1 0 1 0 0,1 0 0 0 0,-1 0-1 0 0,0 0 1 0 0,0 0-1 0 0,1 0 1 0 0,-1 0 0 0 0,0 0-1 0 0,0 0 1 0 0,0 1 0 0 0,0-1-1 0 0,0 0 1 0 0,-1 0-5 0 0,-62-31 128 0 0,51 27-118 0 0,9-2-10 0 0,3 7 1 0 0,1-1-1 0 0,0 1 0 0 0,0-1 1 0 0,-1 1-1 0 0,1 0 0 0 0,0-1 1 0 0,-1 1-1 0 0,1-1 0 0 0,0 1 1 0 0,-1 0-1 0 0,1-1 0 0 0,0 1 1 0 0,-1 0-1 0 0,1 0 0 0 0,-1-1 1 0 0,1 1-1 0 0,-1 0 1 0 0,1 0-1 0 0,-1 0 0 0 0,1-1 1 0 0,-1 1-1 0 0,1 0 0 0 0,-1 0 1 0 0,1 0-1 0 0,-1 0 0 0 0,1 0 1 0 0,-1 0-1 0 0,1 0 0 0 0,-1 0 1 0 0,1 0-1 0 0,-1 0 0 0 0,0 1 0 0 0,-24-1 52 0 0,-13 0-51 0 0,36-1-1 0 0,1 1 0 0 0,-1 1 0 0 0,1-1 0 0 0,-1 0 0 0 0,1 0 0 0 0,-1 0 0 0 0,1 1 0 0 0,-1-1 0 0 0,1 1 0 0 0,0-1 0 0 0,-31 27 0 0 0,25-24 1 0 0,6-3-3 0 0,0 1 0 0 0,1-1 0 0 0,-1 0 1 0 0,0 1-1 0 0,1-1 0 0 0,-1 0 0 0 0,1 1 0 0 0,-1-1 0 0 0,1 1 0 0 0,-1-1 1 0 0,1 1-1 0 0,-1 0 0 0 0,1-1 0 0 0,-1 1 0 0 0,1-1 0 0 0,0 1 0 0 0,-1 0 0 0 0,1-1 1 0 0,0 1-1 0 0,-1 0 0 0 0,1-1 0 0 0,0 1 0 0 0,0 0 0 0 0,0 0 0 0 0,0-1 0 0 0,0 1 1 0 0,0 0 1 0 0,-1 1-4 0 0,-12 23-23 0 0,9-18 11 0 0,0 0 0 0 0,1 0 0 0 0,-1 0 0 0 0,0 4 16 0 0,-3 9 0 0 0,2-8 0 0 0,1-1 0 0 0,1 1 0 0 0,-1-1 0 0 0,2 1 0 0 0,0 0 0 0 0,0 7 0 0 0,1-3 0 0 0,1-9 0 0 0,0 1 0 0 0,0 0 0 0 0,1 0 0 0 0,0 0 0 0 0,0 1 0 0 0,10 23 0 0 0,-7-13 0 0 0,-3-14 0 0 0,0-1 0 0 0,0 1 0 0 0,0 0 0 0 0,1 0 0 0 0,0-1 0 0 0,0 1 0 0 0,0-1 0 0 0,1 1 0 0 0,10 16 10 0 0,8 10-14 0 0,-6-12 46 0 0,0-5 56 0 0,3 0 82 0 0,9 4 88 0 0,-6 6 10 0 0,-19-23-254 0 0,0 0 0 0 0,0 0 0 0 0,0 0 0 0 0,0 0 0 0 0,0-1 0 0 0,0 1 0 0 0,0-1 0 0 0,1 0-24 0 0,7 2 87 0 0,26 12 215 0 0,-30-12-244 0 0,0 1-1 0 0,-1-1 0 0 0,1 0 0 0 0,0 0 1 0 0,0-1-1 0 0,0 1 0 0 0,0-1 0 0 0,1-1 0 0 0,-1 1-57 0 0,33-1 317 0 0,18 0 110 0 0,-53 0-393 0 0,-1-1 0 0 0,1 1 0 0 0,0 0 0 0 0,-1-1 0 0 0,1 0 0 0 0,-1 0-1 0 0,0 0 1 0 0,1 0 0 0 0,-1-1-34 0 0,13-4 121 0 0,10 1-83 0 0,-4-6-38 0 0,4 6 0 0 0,-20 3-1 0 0,0 0-1 0 0,-1-1 0 0 0,0 1 0 0 0,1-1 0 0 0,-1 0 0 0 0,0-1 1 0 0,-1 1-1 0 0,5-4 2 0 0,-6 3-25 0 0,-1 2-33 0 0,0 0-36 0 0,0 0-55 0 0,-1 1-28 0 0,0-1-56 0 0,0 0-64 0 0,0 1-72 0 0,0-1-76 0 0,-1 1-73 0 0,1-1-63 0 0,-1 0-56 0 0,1 0-189 0 0,-1 1-56 0 0,0-2-230 0 0,0 0-614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5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175 673 8464 0 0,'0'0'190'0'0,"0"0"28"0"0,0 0 10 0 0,-3 0-26 0 0,-5-1-147 0 0,1-2 54 0 0,1-2 51 0 0,1 1 47 0 0,-1 1 321 0 0,-3 1-129 0 0,0-3-72 0 0,1 2 4 0 0,2 11 61 0 0,6-8-369 0 0,-1 1 0 0 0,0-1 0 0 0,1 1 0 0 0,-1-1 0 0 0,0 0 0 0 0,0 1 0 0 0,1-1 0 0 0,-1 0 0 0 0,0 1 0 0 0,0-1 0 0 0,0 0 0 0 0,0 0 0 0 0,1 0 0 0 0,-1 0 0 0 0,0 0 0 0 0,0 0 0 0 0,0 0 0 0 0,0 0 0 0 0,0 0-23 0 0,1 0 11 0 0,-1 0 0 0 0,1-1 0 0 0,-1 1 0 0 0,1 0 0 0 0,-1 0 0 0 0,1 0 0 0 0,0 0 0 0 0,-1 0 0 0 0,1 0 0 0 0,-1 0 0 0 0,1 0 0 0 0,0 0 0 0 0,-1 0 0 0 0,1 1 0 0 0,-1-1 0 0 0,1 0 0 0 0,0 0 0 0 0,-1 0 0 0 0,1 0 0 0 0,-1 1-1 0 0,1-1 1 0 0,0 0 0 0 0,-1 0 0 0 0,1 1 0 0 0,0-1 0 0 0,-1 0 0 0 0,1 0 0 0 0,0 1 0 0 0,0-1 0 0 0,-1 0 0 0 0,1 1 0 0 0,0-1 0 0 0,0 1 0 0 0,0-1 0 0 0,-1 0 0 0 0,1 1 0 0 0,0-1 0 0 0,0 1 0 0 0,0-1 0 0 0,0 0 0 0 0,0 1 0 0 0,0-1 0 0 0,0 1 0 0 0,0-1 0 0 0,0 0 0 0 0,0 1 0 0 0,0-1 0 0 0,0 1 0 0 0,0-1-11 0 0,0 1 4 0 0,0-1-1 0 0,0 0 1 0 0,0 0 0 0 0,0 0-1 0 0,0 0 1 0 0,0 0 0 0 0,0 0-1 0 0,0 0 1 0 0,0 0 0 0 0,0 0-1 0 0,0 0 1 0 0,0 1 0 0 0,0-1-1 0 0,0 0 1 0 0,0 0 0 0 0,0 0-1 0 0,0 0 1 0 0,0 0 0 0 0,0 0-1 0 0,0 0 1 0 0,0 0 0 0 0,0 0-1 0 0,0 0 1 0 0,0 1 0 0 0,0-1-1 0 0,0 0 1 0 0,0 0 0 0 0,0 0-1 0 0,0 0 1 0 0,0 0 0 0 0,0 0-1 0 0,-1 0 1 0 0,1 0 0 0 0,0 0-1 0 0,0 0 1 0 0,0 0 0 0 0,0 0 0 0 0,0 0-1 0 0,0 0 1 0 0,0 0 0 0 0,0 0-1 0 0,0 0 1 0 0,0 0 0 0 0,0 0-1 0 0,-1 0 1 0 0,1 0 0 0 0,0 0-1 0 0,0 0 1 0 0,0 0 0 0 0,0 0-1 0 0,0 0 1 0 0,0 0 0 0 0,0 0-1 0 0,0 0 1 0 0,0 0 0 0 0,0 0-1 0 0,-1 0-3 0 0,1 0 7 0 0,-1 0 1 0 0,1 0-1 0 0,-1 0 0 0 0,1 0 0 0 0,0 0 0 0 0,-1 0 0 0 0,1 1 0 0 0,-1-1 0 0 0,1 0 0 0 0,-1 0 1 0 0,1 0-1 0 0,-1 0 0 0 0,1 1 0 0 0,0-1 0 0 0,-1 0 0 0 0,1 1 0 0 0,-1-1 0 0 0,1 0 1 0 0,-1 1-8 0 0,-3 12 113 0 0,1-3-44 0 0,-3-5 22 0 0,2-2-45 0 0,-3 7 20 0 0,-2 12-41 0 0,7-5 6 0 0,2-13-25 0 0,0-1-1 0 0,0 0 1 0 0,0 1-1 0 0,0-1 1 0 0,-1 0-1 0 0,0 1 1 0 0,1-1 0 0 0,-2 1-6 0 0,1 1 10 0 0,-2 2 14 0 0,1 0-1 0 0,0 0 0 0 0,0 0 1 0 0,1 0-1 0 0,0 1 0 0 0,0 5-23 0 0,1-6 17 0 0,-1-1 0 0 0,0 1-1 0 0,-1-1 1 0 0,1 1 0 0 0,-2 1-17 0 0,2-4 4 0 0,-1 0 0 0 0,1-1-1 0 0,0 1 1 0 0,1 0 0 0 0,-1 0 0 0 0,1 0 0 0 0,-1 0-1 0 0,1 0 1 0 0,0 0 0 0 0,1 0 0 0 0,-1 0 0 0 0,1 1-4 0 0,5 11 0 0 0,-5-13 0 0 0,0 0 0 0 0,0 1 0 0 0,0-1 0 0 0,0 0 0 0 0,0 1 0 0 0,-1-1 0 0 0,1 1 0 0 0,-1 1 0 0 0,0-3 0 0 0,0-1 0 0 0,0 1 0 0 0,0 0 0 0 0,0-1 0 0 0,1 1 1 0 0,-1 0-1 0 0,0-1 0 0 0,1 1 0 0 0,-1-1 0 0 0,1 1 0 0 0,0-1 0 0 0,-1 1 1 0 0,1-1-1 0 0,0 1 0 0 0,0-1 0 0 0,0 0 0 0 0,1 2 0 0 0,4 5 8 0 0,10 19 35 0 0,-14-24-36 0 0,0 0 1 0 0,1 1-1 0 0,-1-1 0 0 0,1-1 1 0 0,0 1-1 0 0,0 0 0 0 0,1 0-7 0 0,-1-1 15 0 0,-1-1-1 0 0,1 1 0 0 0,0-1 0 0 0,0 0 0 0 0,0 0 0 0 0,0 0 0 0 0,0 0 0 0 0,1-1 0 0 0,-1 0 0 0 0,0 1 0 0 0,0-1 0 0 0,0 0 1 0 0,3-1-15 0 0,2 1-3 0 0,1 0 37 0 0,3 0 47 0 0,5-2 88 0 0,11-4 122 0 0,-12-1-183 0 0,9-15 204 0 0,2-13 100 0 0,-21 26-268 0 0,1 0 0 0 0,0 0 0 0 0,4-3-144 0 0,-2-1 127 0 0,-3-6 8 0 0,-3 5-59 0 0,8-7 77 0 0,-6-6-7 0 0,-2 20-112 0 0,-3 6-27 0 0,1 0 0 0 0,-1 0 1 0 0,1 0-1 0 0,-1 0 0 0 0,0 1 1 0 0,0-1-1 0 0,1 0 0 0 0,-1 0 0 0 0,0 0 1 0 0,0 0-1 0 0,0 0 0 0 0,0 0 1 0 0,0 0-1 0 0,0 0 0 0 0,-1 0 1 0 0,1 0-1 0 0,0 0 0 0 0,0 0 0 0 0,-1 0 1 0 0,1 0-1 0 0,0 0 0 0 0,-1 0-7 0 0,-2-7 28 0 0,-2-18 76 0 0,-1 13-43 0 0,5 11-57 0 0,0 1 0 0 0,0-1 0 0 0,0 1 0 0 0,1-1 0 0 0,-1 1 0 0 0,0-1 0 0 0,1 0 0 0 0,0 1 0 0 0,-1-1 0 0 0,1 0 0 0 0,0 1 0 0 0,0-1 0 0 0,0 0-1 0 0,0 0-3 0 0,0 0 4 0 0,0-1 0 0 0,0 1 0 0 0,0 0-1 0 0,0-1 1 0 0,-1 1 0 0 0,1-1 0 0 0,-1 1-1 0 0,1 0 1 0 0,-1-1 0 0 0,0 1-1 0 0,0 0 1 0 0,0 0 0 0 0,0-1 0 0 0,0 1-1 0 0,0 0 1 0 0,-1 0 0 0 0,1 0-1 0 0,-1 1 1 0 0,0-2-4 0 0,-12-14 6 0 0,3 0-103 0 0,4 6-17 0 0,5 8 18 0 0,0 0 45 0 0,-5-9-5 0 0,5 8-48 0 0,2 2 13 0 0,-1 1-34 0 0,0-2-65 0 0,0 1-59 0 0,-1 0-65 0 0,1-1-74 0 0,0 2 13 0 0,0-1-56 0 0,0 0-51 0 0,0 1-43 0 0,-1-1-154 0 0,0 0-44 0 0,0 0-185 0 0,-1-2-502 0 0</inkml:trace>
  <inkml:trace contextRef="#ctx0" brushRef="#br0" timeOffset="407.76">1054 50 7912 0 0,'-14'-13'232'0'0,"9"10"-14"0"0,1 4-166 0 0,4-1-47 0 0,-25-14-16 0 0,16 9 42 0 0,0 1 65 0 0,2 0 69 0 0,0 1 72 0 0,4 2-109 0 0,-1 0-1 0 0,1 0 1 0 0,0 1-1 0 0,0-1 1 0 0,0 1-1 0 0,-1 0 1 0 0,1 0-1 0 0,0 0 1 0 0,-1 0-1 0 0,1 1-127 0 0,-9-1 444 0 0,0 2-60 0 0,0 4 36 0 0,-1 1-8 0 0,2-6-44 0 0,3 0-132 0 0,2 1-55 0 0,-4 3 63 0 0,-5 2 1 0 0,6-6-113 0 0,6-1-98 0 0,1 1-1 0 0,0-1 1 0 0,-1 1 0 0 0,1 0-1 0 0,0-1 1 0 0,0 1 0 0 0,-1 0-1 0 0,1 0 1 0 0,0 0-1 0 0,0 1 1 0 0,0-1 0 0 0,0 0-1 0 0,0 1 1 0 0,-1 1-34 0 0,-28 28 442 0 0,16-14-256 0 0,7-9-123 0 0,5-5-35 0 0,-1 0 0 0 0,1 0 0 0 0,0 1 0 0 0,0-1 0 0 0,0 1 0 0 0,1 0-28 0 0,-3 5 65 0 0,-9 17 71 0 0,8-17-107 0 0,1-4-10 0 0,2 1 0 0 0,-1-1 0 0 0,1 1 0 0 0,0 0 0 0 0,-2 5-19 0 0,-1 10 19 0 0,1-1 15 0 0,-3 0 36 0 0,-4 11 104 0 0,-1 18 155 0 0,9-33-224 0 0,0 1 5 0 0,1-1-46 0 0,-1 2-29 0 0,-4 11-28 0 0,1-5-6 0 0,4-7-32 0 0,1 0 0 0 0,0 0 0 0 0,1 4 31 0 0,0 10-4 0 0,2-7 5 0 0,-1 12 44 0 0,-3 3 50 0 0,-2-13-37 0 0,3-17-33 0 0,0 1 1 0 0,0 0 0 0 0,1 0-1 0 0,1 0 1 0 0,-1 0 0 0 0,2-1-1 0 0,0 6-25 0 0,3 10 18 0 0,0-10-17 0 0,-2 1 0 0 0,0 0 1 0 0,-1 8-2 0 0,-1-12 3 0 0,1 1 0 0 0,1-1 0 0 0,-1 1 0 0 0,2-1 0 0 0,0 1 0 0 0,3 8-3 0 0,5 23 88 0 0,-8-32-35 0 0,0 0 1 0 0,0 0-1 0 0,1 0 0 0 0,4 7-53 0 0,-4-9 40 0 0,-1-1-1 0 0,0 0 1 0 0,0 0-1 0 0,0 7-39 0 0,-1-5 46 0 0,1-1 0 0 0,0 1 0 0 0,3 5-46 0 0,-4-12 19 0 0,-1-1 1 0 0,1 1-1 0 0,0-1 0 0 0,0 0 0 0 0,1 0 0 0 0,-1 0 0 0 0,2 1-19 0 0,3 3 32 0 0,-4-5-27 0 0,-1 0 0 0 0,1 0 0 0 0,-1 1 0 0 0,0-1 0 0 0,0 0 0 0 0,0 1 0 0 0,-1-1 0 0 0,1 1 0 0 0,-1 0 0 0 0,1 1-5 0 0,1 20 75 0 0,-3-24-73 0 0,0 1 1 0 0,0-1-1 0 0,0 0 0 0 0,0 0 0 0 0,0 1 1 0 0,0-1-1 0 0,0 0 0 0 0,0 1 0 0 0,0-1 1 0 0,0 0-1 0 0,0 1 0 0 0,0-1 0 0 0,0 0 1 0 0,0 1-1 0 0,0-1 0 0 0,1 0 0 0 0,-1 1 1 0 0,0-1-1 0 0,0 0 0 0 0,0 0 1 0 0,0 1-1 0 0,1-1 0 0 0,-1 0 0 0 0,0 0 1 0 0,0 1-1 0 0,1-1-2 0 0,9 13 21 0 0,-7 0 32 0 0,-3-10-26 0 0,0-3-46 0 0,0 0-46 0 0,0 0-98 0 0,0 0-170 0 0,0 0 176 0 0,0 0-42 0 0,0 0-71 0 0,0 0 89 0 0,0 0-37 0 0,0 0-39 0 0,0 0-38 0 0,0 0-393 0 0,0 0 99 0 0,0 0-52 0 0,0 0-749 0 0,0 0-588 0 0,0 0-1117 0 0</inkml:trace>
  <inkml:trace contextRef="#ctx0" brushRef="#br0" timeOffset="713.49">494 849 5584 0 0,'3'0'165'0'0,"1"0"-28"0"0,24 0-87 0 0,-25 0-52 0 0,0 0-1 0 0,1-1 1 0 0,-1 1 0 0 0,0-1 0 0 0,0 1 0 0 0,0-1 0 0 0,2-1 2 0 0,4-2 24 0 0,0 0 37 0 0,5 0 236 0 0,8 4 53 0 0,-10 1-163 0 0,-5-1-67 0 0,0-1 0 0 0,0 0 0 0 0,-1 0 0 0 0,1-1 0 0 0,0 0-1 0 0,-1 0-119 0 0,11-2 230 0 0,1-1-3 0 0,-10 4-123 0 0,-1-1-1 0 0,1 0 1 0 0,-1-1 0 0 0,1 1-1 0 0,0-2-103 0 0,21-7 291 0 0,-1 7-57 0 0,-8 0-95 0 0,15-6 75 0 0,-10 4-84 0 0,9-1 4 0 0,-16 4-66 0 0,17 0 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4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34 176 7400 0 0,'0'0'216'0'0,"0"0"-59"0"0,0-2-13 0 0,0-3 45 0 0,0-1 155 0 0,0 3 288 0 0,0 3 22 0 0,0 0-28 0 0,0 0-122 0 0,0 0-50 0 0,0 3-8 0 0,0 10-91 0 0,0 0-54 0 0,0 2-47 0 0,0-1-42 0 0,0 4-4 0 0,0-1-41 0 0,0 4-8 0 0,0 9 35 0 0,1-24-147 0 0,-1 1 0 0 0,1-1 0 0 0,0 0 0 0 0,0 1 1 0 0,3 3-48 0 0,2 15 118 0 0,-5-15-55 0 0,0 1 0 0 0,-1-1 0 0 0,0 4-63 0 0,0-4 64 0 0,0 1 1 0 0,1 0-1 0 0,1 2-64 0 0,9 24 192 0 0,-6 9-10 0 0,0-22-103 0 0,-2-14-30 0 0,-1 0-1 0 0,-1-1 1 0 0,0 1 0 0 0,0 9-49 0 0,0-7 44 0 0,-1 1-1 0 0,2-1 1 0 0,0 0-44 0 0,9 38 179 0 0,0 2 59 0 0,-9-38-92 0 0,0-1 0 0 0,-1 14-146 0 0,-2-1 164 0 0,1-15-85 0 0,-1 0 0 0 0,2 0 0 0 0,-1 0 0 0 0,1 0 0 0 0,2 4-79 0 0,1 0 75 0 0,-2-6-15 0 0,0 0 1 0 0,0 1-1 0 0,0-1 0 0 0,-2 1 0 0 0,1-1 0 0 0,-1 3-60 0 0,-1-4 27 0 0,1-5-18 0 0,0 0 1 0 0,-1 0 0 0 0,1 0-1 0 0,0 0 1 0 0,1 0-1 0 0,-1 0 1 0 0,0 0 0 0 0,1 0-1 0 0,0 0 1 0 0,0 0-1 0 0,0 1-9 0 0,9 12 64 0 0,-7-3 0 0 0,-3-10 2 0 0,0-3 4 0 0,0 0 2 0 0,0 0 0 0 0,-1 0-68 0 0,1 0-1 0 0,-1 0 0 0 0,0 0 0 0 0,1 0 0 0 0,-1 0 0 0 0,0 0 1 0 0,1 0-1 0 0,-1 0 0 0 0,0-1 0 0 0,0 1 0 0 0,1 0 0 0 0,-1 0 1 0 0,1-1-1 0 0,-1 1 0 0 0,0 0 0 0 0,1-1 0 0 0,-1 1 0 0 0,1 0 1 0 0,-1-1-4 0 0,-1-9-41 0 0,2 8 32 0 0,0 1-1 0 0,0-1 1 0 0,0 0-1 0 0,-1 1 0 0 0,1-1 1 0 0,0 0-1 0 0,-1 1 1 0 0,1-1-1 0 0,-1 0 0 0 0,0 1 10 0 0,-9-25-452 0 0,-1-17-164 0 0,-1-3-61 0 0,0 17 141 0 0,2 7 136 0 0,4 6 138 0 0,-4-20-289 0 0,7 23 348 0 0,0-1-38 0 0,1 1-4 0 0,-9-33-375 0 0,6-2 4 0 0,-6-2 0 0 0,6-9 34 0 0,0 28 316 0 0,0-2 24 0 0,1-15-51 0 0,3 4-19 0 0,0 6 59 0 0,2 14 117 0 0,0 5 55 0 0,2 1 36 0 0,2-6-15 0 0,-2 13 34 0 0,-1 1-1 0 0,-1-1 0 0 0,0 0 1 0 0,0-2 26 0 0,3-19-45 0 0,3 7 79 0 0,-4 18-10 0 0,13-30 203 0 0,-13 23-168 0 0,1-1 59 0 0,7-2 94 0 0,2 1 80 0 0,-5 5-50 0 0,3 7-24 0 0,0 1-85 0 0,-1-8 101 0 0,2 8-135 0 0,32 3 335 0 0,-25 0-297 0 0,-15 1-126 0 0,1 0 0 0 0,-1 1 0 0 0,1-1-1 0 0,-1 1 1 0 0,0 0 0 0 0,0 0-1 0 0,0 0 1 0 0,0 0 0 0 0,0 1 0 0 0,0 0-1 0 0,2 2-10 0 0,3 1 5 0 0,34 24 75 0 0,-34-23-68 0 0,0 0 1 0 0,-1 0-1 0 0,0 1 0 0 0,0 0 0 0 0,3 5-12 0 0,37 51 54 0 0,-46-60-51 0 0,1-1 1 0 0,-1 1-1 0 0,0 0 0 0 0,-1-1 1 0 0,1 1-1 0 0,-1 0 1 0 0,0 0-1 0 0,1 0 1 0 0,-2 0-1 0 0,2 4-3 0 0,1 10 32 0 0,2-1 6 0 0,-3-11-18 0 0,0 1 0 0 0,-1-1 0 0 0,1 1 0 0 0,-1 0 0 0 0,-1 0 0 0 0,1 0-20 0 0,-1 71 194 0 0,0-45-82 0 0,0-8 9 0 0,0 1 52 0 0,0-21-151 0 0,-1-1 0 0 0,1 0 0 0 0,-1 0 0 0 0,1 1 0 0 0,-1-1 1 0 0,-1 0-1 0 0,1 0 0 0 0,0 0 0 0 0,-1 0 0 0 0,0 0 0 0 0,0 0-22 0 0,-3 4 56 0 0,0-1-1 0 0,-1 0 0 0 0,1 0 0 0 0,-1-1 1 0 0,-2 2-56 0 0,5-5 23 0 0,1 0 1 0 0,0 0-1 0 0,0-1 0 0 0,1 1 1 0 0,-1 0-1 0 0,1 0 1 0 0,-1 1-1 0 0,1-1 1 0 0,0 0-1 0 0,-1 3-23 0 0,-7 17 186 0 0,8-21-166 0 0,0 0 0 0 0,0-1-1 0 0,-1 1 1 0 0,1-1-1 0 0,-1 1 1 0 0,1-1 0 0 0,-1 1-1 0 0,1-1 1 0 0,-1 0-1 0 0,0 0 1 0 0,0 0 0 0 0,0 1-20 0 0,-9 2 118 0 0,2 0-65 0 0,8-3-52 0 0,0-1 0 0 0,1 1 0 0 0,-1-1 0 0 0,0 1 0 0 0,0 0 0 0 0,1-1 0 0 0,-1 1 0 0 0,0 0 0 0 0,1-1 0 0 0,-1 1 0 0 0,1 0 0 0 0,-1 0 0 0 0,0 0-1 0 0,-1 4-32 0 0,-1 2 86 0 0,1-6-58 0 0,0 1-78 0 0,0-1-3 0 0,0 0-37 0 0,0 0-29 0 0,-1 0-39 0 0,1 0-68 0 0,0 0-52 0 0,0 1-45 0 0,0-1-41 0 0,-2 2-491 0 0,0 0-91 0 0,-3-1-691 0 0,-2-2-952 0 0,9 0 2619 0 0</inkml:trace>
  <inkml:trace contextRef="#ctx0" brushRef="#br0" timeOffset="396.6">673 160 9672 0 0,'0'0'216'0'0,"0"0"32"0"0,3 3 13 0 0,0 0-213 0 0,13 15 126 0 0,-14-15-162 0 0,0 1 0 0 0,1 0 0 0 0,-2 0 1 0 0,1 0-1 0 0,1 4-12 0 0,8 11-16 0 0,-3-6 28 0 0,-1 3 56 0 0,-1 4 151 0 0,-5-15-148 0 0,0 0 1 0 0,0-1 0 0 0,0 1 0 0 0,1 0-1 0 0,0-1 1 0 0,0 0 0 0 0,1 2-72 0 0,4 6 244 0 0,-1 0-40 0 0,-1 2 1 0 0,0 7 53 0 0,1 0 20 0 0,-3-11-97 0 0,-2-2-46 0 0,-1-1-19 0 0,-1 3 6 0 0,0-1 0 0 0,1-1-8 0 0,1 0 17 0 0,2 1 47 0 0,1 2-38 0 0,1-1-19 0 0,-3-1-13 0 0,0-1 14 0 0,-2 2 42 0 0,0-4-137 0 0,0 2 44 0 0,0 8 177 0 0,0 1 90 0 0,0 23 529 0 0,0-29-652 0 0,0-2-55 0 0,0-7 81 0 0,0-2-1 0 0,0 0 10 0 0,0 0 39 0 0,0-2 20 0 0,0 1-290 0 0,0 1-1 0 0,0-1 0 0 0,0 0 0 0 0,0 1 1 0 0,0-1-1 0 0,0 1 0 0 0,-1-1 1 0 0,1 1-1 0 0,0-1 0 0 0,0 0 0 0 0,-1 1 1 0 0,1-1-1 0 0,0 1 0 0 0,0-1 0 0 0,-1 1 1 0 0,1 0-1 0 0,-1-1 0 0 0,1 1 0 0 0,0-1 1 0 0,-1 1-1 0 0,1-1 0 0 0,-1 1 0 0 0,1 0 1 0 0,-1-1-19 0 0,-5-4 215 0 0,3-6-55 0 0,3-6 71 0 0,0 0-61 0 0,0-1-51 0 0,0 0-42 0 0,0-15-16 0 0,0-38-37 0 0,0 68-24 0 0,0 0 0 0 0,0 0 0 0 0,1-1 0 0 0,-1 1 0 0 0,1 0 0 0 0,0-1 0 0 0,0 1 0 0 0,0 0 0 0 0,2-3 0 0 0,2-9 0 0 0,-3-5 4 0 0,-2 16 4 0 0,0 1 0 0 0,0 0 0 0 0,0-1-1 0 0,0 1 1 0 0,1 0 0 0 0,0-1 0 0 0,0 1 0 0 0,0-1-8 0 0,5-9 26 0 0,1 0 0 0 0,1 0 0 0 0,8-11-26 0 0,-8 13-1 0 0,2-3 1 0 0,12-23-12 0 0,-3 5-35 0 0,-9 20 41 0 0,0 1-1 0 0,6-5 7 0 0,-7 7 0 0 0,-6 6 1 0 0,1-1-1 0 0,-1 0 0 0 0,0-1 0 0 0,-1 1 0 0 0,3-4 0 0 0,-3 5-1 0 0,-1-1-1 0 0,1 1 0 0 0,1 0 1 0 0,-1 0-1 0 0,0 0 0 0 0,1 0 1 0 0,0 0-1 0 0,-1 0 0 0 0,1 1 1 0 0,0-1-1 0 0,1 0 2 0 0,3-1-18 0 0,18-12-66 0 0,7 2-37 0 0,-24 11 128 0 0,3-1-73 0 0,-5 3-13 0 0,1-1-36 0 0,0 0-44 0 0,0 1-47 0 0,2 1-53 0 0,0-1-60 0 0,-3 1 174 0 0,-2 0 17 0 0,-1 0-15 0 0,0 0-43 0 0,0 0-10 0 0,0 0-45 0 0,-1 0-50 0 0,1 0-57 0 0,-1 0-61 0 0,0 0-57 0 0,0 0-50 0 0,0 0-44 0 0,0 0-161 0 0,1 0-44 0 0,-1 0-196 0 0,1 0-526 0 0</inkml:trace>
  <inkml:trace contextRef="#ctx0" brushRef="#br0" timeOffset="753.95">1584 208 9728 0 0,'0'0'222'0'0,"-3"0"30"0"0,-4 0 206 0 0,-1 0-397 0 0,-6 0-38 0 0,11 0-21 0 0,-6 0 35 0 0,0 0 36 0 0,-6 2 148 0 0,13-2-182 0 0,0 0 0 0 0,0 1 0 0 0,0-1 0 0 0,0 1 0 0 0,0 0 0 0 0,1-1 0 0 0,-1 1 1 0 0,0 0-1 0 0,1 0 0 0 0,-1 0 0 0 0,0 0 0 0 0,1 0 0 0 0,-1 1-39 0 0,-4 1 439 0 0,-4 0-83 0 0,0 2-96 0 0,1 0-78 0 0,4-2-86 0 0,4-3-73 0 0,1 0 0 0 0,-1 1 0 0 0,0-1 0 0 0,1 0 0 0 0,-1 1 1 0 0,1-1-1 0 0,-1 0 0 0 0,0 1 0 0 0,1-1 0 0 0,-1 1 0 0 0,1-1 1 0 0,-1 1-1 0 0,1-1 0 0 0,-1 1 0 0 0,1-1 0 0 0,0 1 0 0 0,-1-1 1 0 0,1 1-1 0 0,0 0 0 0 0,-1-1 0 0 0,1 1 0 0 0,0 0-23 0 0,-3 4 93 0 0,-10 11 220 0 0,0 0-112 0 0,8-6-99 0 0,4-7-81 0 0,0-1-1 0 0,0 0 0 0 0,0 1 1 0 0,-1-1-1 0 0,1 0 0 0 0,-1 0 1 0 0,1 0-1 0 0,-1 0 1 0 0,0 0-21 0 0,1 0 10 0 0,-1-1 1 0 0,1 1-1 0 0,-1 0 1 0 0,1-1 0 0 0,0 1-1 0 0,0 0 1 0 0,0 0 0 0 0,0 0-1 0 0,0 0 1 0 0,0 1-11 0 0,0 0 7 0 0,0 0 0 0 0,1 1 1 0 0,0 0-1 0 0,-1-1 0 0 0,1 1 0 0 0,1-1 1 0 0,-1 1-1 0 0,0-1-7 0 0,1 2 8 0 0,-1 0 0 0 0,0 0-1 0 0,0-1 1 0 0,0 1 0 0 0,-1 0 0 0 0,1 0-1 0 0,-1-1 1 0 0,-2 4-8 0 0,0 2 15 0 0,2-7-12 0 0,-1 0 0 0 0,1 0 0 0 0,0 0 0 0 0,0 1 0 0 0,0-1 0 0 0,1 0 0 0 0,-1 1 0 0 0,1-1 0 0 0,0 1 0 0 0,0-1 0 0 0,0 0 0 0 0,0 1 0 0 0,1 2-3 0 0,5 7 2 0 0,-5-12 3 0 0,0 1-1 0 0,0-1 0 0 0,-1 1 0 0 0,1-1 0 0 0,0 1 0 0 0,-1-1 0 0 0,1 1 0 0 0,-1 0 0 0 0,1-1 0 0 0,-1 1 0 0 0,0 0 0 0 0,0 0 0 0 0,0-1 1 0 0,0 1-5 0 0,0 5 5 0 0,0-4-4 0 0,-1 0-1 0 0,1 0 0 0 0,0 0 1 0 0,1 0-1 0 0,-1 0 0 0 0,0 0 1 0 0,1-1-1 0 0,-1 1 0 0 0,1 0 1 0 0,0 0-1 0 0,0 0 0 0 0,0 0 1 0 0,1-1-1 0 0,-1 1 1 0 0,1 0-1 0 0,-1-1 0 0 0,1 1 1 0 0,1 1-1 0 0,29 27 12 0 0,-16-17 52 0 0,-11-13-39 0 0,-1 0 0 0 0,1 0 0 0 0,0 0 0 0 0,0-1 0 0 0,0 1 0 0 0,0-1 0 0 0,-1 0 0 0 0,1-1 0 0 0,3 0-25 0 0,2 0 113 0 0,5 1 50 0 0,-4 0-44 0 0,-7 0-81 0 0,-1-1 0 0 0,0 1 1 0 0,0-1-1 0 0,0 1 0 0 0,0-1 0 0 0,0 0 1 0 0,2-1-39 0 0,9-5 153 0 0,-1 2-46 0 0,-2 1-44 0 0,-8 3-53 0 0,-1 1 0 0 0,1-1-1 0 0,-1 0 1 0 0,1 0-1 0 0,-1 0 1 0 0,1-1 0 0 0,-1 1-1 0 0,0-1 1 0 0,1 1-1 0 0,0-2-9 0 0,9-11 72 0 0,-3-8 7 0 0,-5 11-12 0 0,1-1 62 0 0,0 4-43 0 0,0-3 45 0 0,1-5 34 0 0,-4 10-131 0 0,2-6 51 0 0,0-1 41 0 0,-1-1 49 0 0,-2-2 60 0 0,-1 11-145 0 0,0-7 89 0 0,-1 0-56 0 0,1 0-46 0 0,-1 1-34 0 0,0 7-40 0 0,1-1 1 0 0,-1 1 0 0 0,0 0-1 0 0,-1 0 1 0 0,1 0 0 0 0,-1 1-1 0 0,1-1 1 0 0,-1 0-1 0 0,-1-1-3 0 0,0 1-116 0 0,1 1 33 0 0,-3-4-3 0 0,1 2 77 0 0,-6-6 88 0 0,4 5-109 0 0,2 3-47 0 0,1 0-60 0 0,0 0-74 0 0,0 0-85 0 0,0 1 2 0 0,1 0-65 0 0,-1 0-70 0 0,1-1-76 0 0,-1 1-83 0 0,0-1-88 0 0,1 1-94 0 0,-1-1-101 0 0,-4-3-1228 0 0,-2-4-1191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45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401 288 5384 0 0,'0'-3'116'0'0,"0"0"-74"0"0,0 2-42 0 0,0-2 45 0 0,0-5 67 0 0,0-6 98 0 0,0 3-185 0 0,0-10 38 0 0,-2 11 58 0 0,-2 1 87 0 0,-4-1 119 0 0,-5-4 234 0 0,0 1-62 0 0,8 5-260 0 0,-1-5 169 0 0,-4 7 0 0 0,5 0-145 0 0,5 5-247 0 0,0 1-1 0 0,0-1 1 0 0,-1 1-1 0 0,1-1 1 0 0,0 1-1 0 0,-1 0 1 0 0,1-1-1 0 0,0 1 1 0 0,-1 0-1 0 0,1-1 1 0 0,0 1-1 0 0,-1 0 1 0 0,1-1-1 0 0,-1 1 1 0 0,1 0-1 0 0,-1 0 1 0 0,1-1-1 0 0,0 1 1 0 0,-1 0 0 0 0,1 0-1 0 0,-1 0 1 0 0,1 0-1 0 0,-1 0 1 0 0,1 0-1 0 0,-1 0 1 0 0,1-1-1 0 0,-1 2 1 0 0,1-1-1 0 0,-1 0 1 0 0,1 0-1 0 0,-1 0 1 0 0,0 0-16 0 0,-14-3 327 0 0,1-7 42 0 0,12 8-215 0 0,0 1-37 0 0,-1 0 27 0 0,-1 1-82 0 0,-1 1-52 0 0,2-1 59 0 0,-9-1 82 0 0,9 1-110 0 0,0 0 0 0 0,0 0-1 0 0,-1 0 1 0 0,1 0 0 0 0,0 0-1 0 0,0 0 1 0 0,-1 1 0 0 0,1 0 0 0 0,0 0-1 0 0,-1 0-40 0 0,-1 1 52 0 0,-2 1 14 0 0,1 1-1 0 0,0-1 1 0 0,0 1-1 0 0,0 0 1 0 0,0 0 0 0 0,0 1-66 0 0,-10 11 97 0 0,-20 20 30 0 0,28-27-112 0 0,1 0 1 0 0,0 0-1 0 0,0 0 1 0 0,1 1-1 0 0,-3 4-15 0 0,-2 5 35 0 0,7-15-26 0 0,1 1 0 0 0,0 0 0 0 0,1 0 0 0 0,-1 0 0 0 0,0 2-9 0 0,-3 15 42 0 0,5-14-36 0 0,-1-1 0 0 0,-1 0 0 0 0,1 1 1 0 0,-2 2-7 0 0,1-5 0 0 0,0 0 0 0 0,1 1 0 0 0,0-1 0 0 0,1 1 0 0 0,-1 0 0 0 0,1 0 0 0 0,0-1 0 0 0,0 1 0 0 0,1 5 0 0 0,0-8 3 0 0,-1 1 1 0 0,1-1-1 0 0,0 0 1 0 0,-1 0 0 0 0,0 1-1 0 0,1-1 1 0 0,-1 0-1 0 0,-1 0 1 0 0,0 3-4 0 0,-4 9 21 0 0,5-11-19 0 0,0-1-1 0 0,1 0 1 0 0,-1 0 0 0 0,1 0-1 0 0,-1 1 1 0 0,1-1-1 0 0,0 0 1 0 0,1 0 0 0 0,-1 1-1 0 0,0-1 1 0 0,1 0 0 0 0,0 0-1 0 0,0 3-1 0 0,10 13 56 0 0,-6 8 22 0 0,6-6 2 0 0,-8-8-42 0 0,-3-11-29 0 0,1 1 0 0 0,-1-1 0 0 0,1 0 0 0 0,0 1 0 0 0,0-1 1 0 0,0 0-1 0 0,0 0 0 0 0,0 0 0 0 0,0 1 0 0 0,0-1 0 0 0,1-1 0 0 0,-1 1 0 0 0,1 0 0 0 0,0 0-9 0 0,5 6 50 0 0,-4-5-21 0 0,0 1 1 0 0,1-1-1 0 0,-1 0 1 0 0,1 0-1 0 0,-1 0 1 0 0,1-1-30 0 0,20 9 180 0 0,-10-5-76 0 0,-4-1-3 0 0,-2-1-29 0 0,-5-3-53 0 0,-1 1-1 0 0,1-1 1 0 0,-1 0-1 0 0,1 0 1 0 0,0 0-1 0 0,0 0 1 0 0,0 0-1 0 0,0 0 1 0 0,0-1-1 0 0,0 1 1 0 0,0-1-1 0 0,0 0-18 0 0,19-5 166 0 0,-9 1-86 0 0,11-5 115 0 0,1 0 5 0 0,-12 5-112 0 0,1-2 62 0 0,-2 1-49 0 0,1-3-25 0 0,5-3-3 0 0,-12 6-41 0 0,0 2 5 0 0,-1-1 1 0 0,0 0 0 0 0,-1-1 0 0 0,1 1-1 0 0,1-3-37 0 0,16-23 126 0 0,-16 21-82 0 0,0 0 1 0 0,1 1 0 0 0,4-5-45 0 0,-6 8 36 0 0,0-1 0 0 0,-1 1 1 0 0,0-1-1 0 0,3-5-36 0 0,0-1 57 0 0,-1 4-4 0 0,-5 6-40 0 0,0 1 1 0 0,0 0 0 0 0,0-1-1 0 0,0 1 1 0 0,0-1 0 0 0,-1 1 0 0 0,1-1-1 0 0,0 1 1 0 0,-1-1 0 0 0,1 1-1 0 0,-1-1 1 0 0,0 0 0 0 0,1 1-1 0 0,-1-1 1 0 0,0 1 0 0 0,0-1 0 0 0,0-1-14 0 0,-1-7 53 0 0,1 6-41 0 0,0 1-1 0 0,-1-1 0 0 0,1 0 0 0 0,1 1 0 0 0,-1-1 1 0 0,1 0-1 0 0,-1 1 0 0 0,1-1 0 0 0,1-1-11 0 0,0-1 10 0 0,0-1-4 0 0,0 1 0 0 0,0-1 1 0 0,0 0-1 0 0,-1 0 0 0 0,0 0 0 0 0,0 0 1 0 0,-1 0-7 0 0,0-89 0 0 0,0 94 0 0 0,0 1 0 0 0,0-1 0 0 0,0 1 0 0 0,0-1 0 0 0,-1 1 0 0 0,1 0 0 0 0,0-1 0 0 0,-1 1 0 0 0,1-1 0 0 0,-1 1 0 0 0,-9-12-16 0 0,7 10-60 0 0,3 3 1 0 0,0 3 10 0 0,0 12 11 0 0,0 0 59 0 0,0 5 54 0 0,0 11 78 0 0,0-17-82 0 0,0 0-35 0 0,0 2-45 0 0,0 41-174 0 0,0-37 150 0 0,0-17 52 0 0,0-1-1 0 0,0 1 1 0 0,0 0 0 0 0,1 0 0 0 0,-1 0 0 0 0,1-1 0 0 0,-1 1-1 0 0,1 0 1 0 0,0-1 0 0 0,0 1 0 0 0,1-1 0 0 0,-1 1-3 0 0,0 0 10 0 0,1-1 1 0 0,-1 0 0 0 0,-1 0-1 0 0,1 1 1 0 0,0-1-1 0 0,0 0 1 0 0,-1 1 0 0 0,0-1-1 0 0,1 1 1 0 0,-1-1 0 0 0,0 0-1 0 0,0 1-10 0 0,0 22 114 0 0,0 30 86 0 0,2-43-150 0 0,4 0-19 0 0,-1-4-16 0 0,-1 0 20 0 0,8 19 26 0 0,-7-1 3 0 0,2-12-45 0 0,-6-13-15 0 0,0 1 0 0 0,0-1 1 0 0,-1 0-1 0 0,1 1 1 0 0,-1-1-1 0 0,1 1 0 0 0,-1-1 1 0 0,1 1-1 0 0,-1 0 0 0 0,0-1 1 0 0,1 1-1 0 0,-1-1 1 0 0,0 1-6 0 0,1 7-23 0 0,7 6 82 0 0,-4-11-69 0 0,-1 0-41 0 0,1 0-53 0 0,-1-1-67 0 0,0 2-83 0 0,0-1-95 0 0,-2-2 81 0 0,-1 0-45 0 0,1-1-43 0 0,-1 1-37 0 0,1 0-159 0 0,0 0-44 0 0,0 0-695 0 0,4 0-672 0 0,4-1-1116 0 0</inkml:trace>
  <inkml:trace contextRef="#ctx0" brushRef="#br0" timeOffset="533.41">1264 48 5960 0 0,'0'0'132'0'0,"-3"0"17"0"0,2 0-138 0 0,1 0 0 0 0,-1 0-1 0 0,0 0 1 0 0,0 0 0 0 0,1 0 0 0 0,-1 0-1 0 0,0 0 1 0 0,1 0 0 0 0,-1-1 0 0 0,0 1-1 0 0,1 0 1 0 0,-1 0 0 0 0,1-1 0 0 0,-1 1-1 0 0,0-1-10 0 0,-4-9 144 0 0,1 8-117 0 0,-10 1-21 0 0,9 1 25 0 0,1 0 43 0 0,2 0 101 0 0,-1-3 206 0 0,-3-2-20 0 0,-2 0 60 0 0,1 3-90 0 0,-1 1 52 0 0,2 1-94 0 0,0-1-50 0 0,0-2 47 0 0,0-1-55 0 0,-7-2 199 0 0,2 4-59 0 0,-23 2 423 0 0,17 0-439 0 0,0 0-39 0 0,-5 0 31 0 0,3 0-101 0 0,8 1-48 0 0,1 2-47 0 0,-3 4 5 0 0,2 1-54 0 0,-8 2 49 0 0,2-6 16 0 0,3-4-62 0 0,-3 2 13 0 0,10 1-37 0 0,-1 0 1 0 0,2 0-1 0 0,-8 5-81 0 0,-2 1 104 0 0,4-4-33 0 0,3-1-45 0 0,-1 5 4 0 0,-7 8 33 0 0,13-12-49 0 0,0 1-1 0 0,0 0 0 0 0,0 0 1 0 0,0 0-1 0 0,1 0 0 0 0,0 1-13 0 0,0-1 2 0 0,2-4-2 0 0,0 0 0 0 0,1 0 0 0 0,-1 1 0 0 0,0-1 0 0 0,1 0 0 0 0,0 0 0 0 0,-1 1 0 0 0,1-1 0 0 0,0 0 0 0 0,0 0 0 0 0,0 1 0 0 0,1-1 0 0 0,-1 0 0 0 0,0 1 0 0 0,2 1 0 0 0,0 4 0 0 0,1-1 0 0 0,0 0 0 0 0,4 6 0 0 0,-4-6 0 0 0,2 0-7 0 0,0 0 1 0 0,0-1 0 0 0,1 0 0 0 0,0 0-1 0 0,0 0 1 0 0,4 2 6 0 0,8 10-22 0 0,-15-15 21 0 0,0 0 0 0 0,0-1 0 0 0,0 1 0 0 0,1 0 0 0 0,-1-1 0 0 0,1 0 0 0 0,-1 0 0 0 0,1 0 0 0 0,0 0 0 0 0,0-1 0 0 0,0 1 0 0 0,0-1 0 0 0,1 0 1 0 0,11 4 1 0 0,14 8-1 0 0,0 0 0 0 0,18 13 0 0 0,1 0 0 0 0,3 2 42 0 0,-31-15 9 0 0,-2 0 1 0 0,0 2-1 0 0,0 0 1 0 0,11 12-52 0 0,-14-13 88 0 0,-12-12-20 0 0,-1-1-56 0 0,2 1-28 0 0,-3 0 66 0 0,-1 0 40 0 0,-1 1 64 0 0,1 1 80 0 0,-1 1 95 0 0,0 3-153 0 0,-2 21 296 0 0,-2-16-286 0 0,-6-4-38 0 0,-4-4 84 0 0,9 6 34 0 0,-6-5 0 0 0,-3 1-56 0 0,10-4-128 0 0,-4-1 68 0 0,0-1-50 0 0,-9-2-4 0 0,15 1-90 0 0,-1-1-1 0 0,1 1 1 0 0,0 0 0 0 0,-1 0-1 0 0,1 0 1 0 0,-1 0 0 0 0,1 1-1 0 0,-1-1 1 0 0,1 1 0 0 0,0-1-1 0 0,-1 1 1 0 0,1 0-6 0 0,-2 1 1 0 0,-1 0 1 0 0,1 0 0 0 0,0 0-1 0 0,-1-1 1 0 0,1 0 0 0 0,-1 0-1 0 0,1 0 1 0 0,-1 0 0 0 0,0-1-1 0 0,1 1 1 0 0,-1-1-1 0 0,0 0 1 0 0,0-1-2 0 0,3 1 4 0 0,0 0 0 0 0,0 0 0 0 0,1-1 0 0 0,-1 1 0 0 0,0 0 0 0 0,0-1 0 0 0,1 0 0 0 0,-1 1 0 0 0,0-1 0 0 0,1 0 0 0 0,-1 0 0 0 0,1 0 0 0 0,-1 0-4 0 0,0 0 0 0 0,1 0 0 0 0,-1 0 0 0 0,1 0 0 0 0,-1 1 0 0 0,0-1 1 0 0,1 0-1 0 0,-1 1 0 0 0,0-1 0 0 0,0 1 0 0 0,1 0 0 0 0,-1-1 0 0 0,0 1 0 0 0,0 0 0 0 0,0 0 0 0 0,1 0 0 0 0,-1 0 0 0 0,0 0 0 0 0,1-1 0 0 0,-1 1 0 0 0,0-1 0 0 0,1 1 0 0 0,-1-1 0 0 0,1 0 0 0 0,-1 1 0 0 0,1-1 0 0 0,-1 0 0 0 0,1 0 0 0 0,-1 0 0 0 0,-6-4 0 0 0,3 2 4 0 0,-2 0-24 0 0,0-1-48 0 0,0 0-71 0 0,1-1-90 0 0,2 2 16 0 0,0-1-55 0 0,1 0-61 0 0,1-1-68 0 0,1 4 128 0 0,0-1-39 0 0,1-1-413 0 0,-1 1 102 0 0,1 0-53 0 0,0-1-790 0 0,0 3 1462 0 0,0-2-2080 0 0,0 1-1177 0 0</inkml:trace>
  <inkml:trace contextRef="#ctx0" brushRef="#br0" timeOffset="987.82">1823 144 7344 0 0,'0'0'165'0'0,"0"0"22"0"0,0-3 9 0 0,0 3-185 0 0,0-1 1 0 0,0 0 0 0 0,0 1 0 0 0,0-1-1 0 0,0 0 1 0 0,0 0 0 0 0,-1 1 0 0 0,1-1-1 0 0,0 0 1 0 0,0 1 0 0 0,-1-1 0 0 0,1 1-1 0 0,0-1 1 0 0,-1 0 0 0 0,1 1-12 0 0,-4-2 26 0 0,1 1-22 0 0,0-4 26 0 0,-3-6 35 0 0,1 4 88 0 0,-1 2 76 0 0,-2 2 72 0 0,-2 2 64 0 0,9 1-330 0 0,0 0 0 0 0,1 0 0 0 0,-1 0 0 0 0,0 0 0 0 0,1 0 0 0 0,-1 0 0 0 0,0 0 0 0 0,1 0 0 0 0,-1-1 1 0 0,0 1-1 0 0,1 0 0 0 0,-1 0 0 0 0,0-1 0 0 0,1 1 0 0 0,-1 0 0 0 0,1-1 0 0 0,-1 1 0 0 0,0-1 0 0 0,1 1 0 0 0,-1 0 0 0 0,1-1 0 0 0,0 0 0 0 0,-1 1 0 0 0,1-1 0 0 0,-1 1 0 0 0,1-1-35 0 0,-5-4 431 0 0,-6 2-50 0 0,5 3-183 0 0,1-1-48 0 0,-6-5 154 0 0,3 1-73 0 0,1 3 5 0 0,0 1 43 0 0,-2 0 97 0 0,5 1-301 0 0,-3 0-5 0 0,2 0 9 0 0,-1 0 75 0 0,1 0-37 0 0,0 0 34 0 0,1 0-117 0 0,-3-1 95 0 0,-18 2 274 0 0,18 2-315 0 0,-1 2-18 0 0,7-4-55 0 0,-1 0 0 0 0,1 0 0 0 0,-1-1 0 0 0,1 1 0 0 0,-1 0 0 0 0,1 0 0 0 0,-1-1 0 0 0,0 1 0 0 0,1-1 0 0 0,-1 0 0 0 0,0 1 0 0 0,1-1 0 0 0,-1 0 0 0 0,0 0-15 0 0,0 0 12 0 0,0 0-1 0 0,0 1 1 0 0,0-1 0 0 0,0 1-1 0 0,0-1 1 0 0,0 1-1 0 0,0-1 1 0 0,1 1-1 0 0,-1 0 1 0 0,0 0 0 0 0,0 0-1 0 0,0 1-11 0 0,0-1 9 0 0,1 0-1 0 0,0-1 1 0 0,-1 1-1 0 0,1 0 1 0 0,-1 0-1 0 0,1-1 1 0 0,-1 1-1 0 0,0-1 1 0 0,1 0-1 0 0,-1 1 1 0 0,1-1 0 0 0,-1 0-9 0 0,-3 3 60 0 0,0 1-54 0 0,2-1 13 0 0,0 0 0 0 0,0-1 0 0 0,1 1 0 0 0,0 0-1 0 0,-1 0 1 0 0,1 0 0 0 0,-1 3-19 0 0,-1 9 2 0 0,4 5-8 0 0,-1-13-8 0 0,1 0 1 0 0,0-1 0 0 0,1 1-1 0 0,-1-1 1 0 0,1 1-1 0 0,1 0 1 0 0,0 1 13 0 0,9 15 12 0 0,-3-5-12 0 0,-7-14 0 0 0,0 0 0 0 0,1 0 0 0 0,-1 0 0 0 0,1 0 0 0 0,0 0 0 0 0,3 2 0 0 0,15 17 0 0 0,-12-16 0 0 0,0 1 0 0 0,0 0 0 0 0,-1 0 0 0 0,0 2 0 0 0,0 2 0 0 0,-3-6 0 0 0,0 0 0 0 0,0 0 0 0 0,1 0 0 0 0,3 4 0 0 0,-3-6 0 0 0,-1 1 0 0 0,0 1 0 0 0,0-1 0 0 0,0 1 0 0 0,-1 0 0 0 0,0-1 0 0 0,1 1 0 0 0,0-1 0 0 0,0 0 0 0 0,0 1 0 0 0,1-2 0 0 0,59 60 0 0 0,-57-54-3 0 0,2 5 51 0 0,-7-12-34 0 0,0 0 1 0 0,0 1 0 0 0,0-1-1 0 0,0 0 1 0 0,0 0 0 0 0,2 1-15 0 0,2 4-20 0 0,-1 0 46 0 0,-2 1 40 0 0,-1 1 32 0 0,-1 6 114 0 0,-2 9 183 0 0,1-5-57 0 0,0-18-300 0 0,0-1 1 0 0,0 1-1 0 0,-1 0 1 0 0,1-1-1 0 0,0 1 1 0 0,-1-1-1 0 0,1 1 1 0 0,-1-1-1 0 0,1 1 1 0 0,-2 0-39 0 0,-7 9 320 0 0,4-8 54 0 0,-1-2-197 0 0,0 1-36 0 0,-2 4 17 0 0,0 0-44 0 0,-10 7 92 0 0,3-9-10 0 0,8-4-108 0 0,-6 0 31 0 0,1 3-43 0 0,4 1-44 0 0,7-3-25 0 0,0 0-1 0 0,-1 0 0 0 0,1 0 1 0 0,-1 0-1 0 0,1 0 1 0 0,-1-1-1 0 0,1 1 1 0 0,-1 0-1 0 0,1-1 1 0 0,-1 0-1 0 0,0 1 0 0 0,1-1 1 0 0,-1 0-1 0 0,0 0 1 0 0,1 0-1 0 0,-1 0 1 0 0,0 0-1 0 0,1 0 1 0 0,-1 0-1 0 0,0 0 0 0 0,1-1 1 0 0,-1 1-1 0 0,0-1 1 0 0,0 0-7 0 0,-6-4 9 0 0,7 4-4 0 0,-1 0 0 0 0,1 1 0 0 0,-1-1 0 0 0,1 0 0 0 0,-1 0-1 0 0,1 1 1 0 0,-1-1 0 0 0,0 1 0 0 0,1-1 0 0 0,-1 1 0 0 0,0-1-1 0 0,1 1 1 0 0,-1 0 0 0 0,0 0-5 0 0,0 0 5 0 0,0 0 1 0 0,0-1-1 0 0,1 1 0 0 0,-1-1 1 0 0,0 1-1 0 0,0-1 0 0 0,0 1 1 0 0,1-1-1 0 0,-1 0 0 0 0,-1-1-5 0 0,-17-14-23 0 0,4-4-85 0 0,15 19 87 0 0,0-1 1 0 0,0 1-1 0 0,0-1 1 0 0,1 1-1 0 0,-1-1 1 0 0,1 1 0 0 0,-1-1-1 0 0,1 0 1 0 0,0 1-1 0 0,-1-2 21 0 0,1 0-100 0 0,-2 0-8 0 0,-1 1-135 0 0,1-1 101 0 0,0 0 67 0 0,-2-7-27 0 0,2 4-45 0 0,1 2-17 0 0,0-1-82 0 0,1 2-34 0 0,0-1-82 0 0,0 1-92 0 0,0-1-104 0 0,0 1-114 0 0,1 1 289 0 0,-1 0-32 0 0,1 0-35 0 0,-1 1-35 0 0,1-1-38 0 0,0 0-38 0 0,3-4-1423 0 0,5-4-1113 0 0</inkml:trace>
  <inkml:trace contextRef="#ctx0" brushRef="#br0" timeOffset="1422.91">2014 256 6648 0 0,'0'0'149'0'0,"0"0"23"0"0,0 0 12 0 0,0 2-25 0 0,3 9-125 0 0,4 3-43 0 0,-2-5 25 0 0,-4 0 60 0 0,0-7 63 0 0,1 1 161 0 0,7 13 235 0 0,-5-3-200 0 0,-4 1-33 0 0,3 1 149 0 0,1-5-102 0 0,3 2-16 0 0,-6 5-12 0 0,-1-9-167 0 0,0 1 43 0 0,2-3-30 0 0,0 0 37 0 0,9 12 278 0 0,-8-5-310 0 0,-2-9-120 0 0,0 0 0 0 0,1 0-1 0 0,-1 0 1 0 0,1 0 0 0 0,0 0 0 0 0,0-1 0 0 0,0 1 0 0 0,0 0-52 0 0,5 5 95 0 0,8 13 107 0 0,-7-5 1 0 0,-5-4-52 0 0,1 3 82 0 0,7 0 71 0 0,0-3-38 0 0,-2 1-60 0 0,3 2 29 0 0,2-5-13 0 0,-11-1-137 0 0,1 1 35 0 0,7-3 9 0 0,21 18 173 0 0,-5-12-67 0 0,-22-12-196 0 0,-3-1-21 0 0,0 0 1 0 0,0 0-1 0 0,0-1 1 0 0,0 1-1 0 0,0-1 1 0 0,0 0-1 0 0,0 1 1 0 0,0-1-1 0 0,1 0 1 0 0,-1 0-1 0 0,0 0 1 0 0,0-1-1 0 0,0 1 1 0 0,0 0-1 0 0,0-1 1 0 0,0 1 0 0 0,1-2-19 0 0,19-7 162 0 0,-18 7-135 0 0,12-1 85 0 0,-15 3-105 0 0,-1 0 0 0 0,1 1-1 0 0,0-1 1 0 0,0-1 0 0 0,0 1 0 0 0,0 0 0 0 0,0 0-1 0 0,-1 0 1 0 0,1 0 0 0 0,0-1 0 0 0,0 1 0 0 0,0 0 0 0 0,-1-1-1 0 0,1 1 1 0 0,0-1-7 0 0,6-10 85 0 0,-7 10-79 0 0,1 0 0 0 0,-1 0-1 0 0,0 0 1 0 0,1 0 0 0 0,0 0 0 0 0,-1 0 0 0 0,1 0-1 0 0,0 0 1 0 0,-1 0 0 0 0,1 0 0 0 0,0 1-1 0 0,0-1 1 0 0,0 0 0 0 0,0 0 0 0 0,0 1 0 0 0,0-1-6 0 0,4-2 23 0 0,-4 3-18 0 0,-1 0 0 0 0,1 0 0 0 0,-1-1-1 0 0,1 1 1 0 0,0 0 0 0 0,-1-1 0 0 0,1 1 0 0 0,-1 0 0 0 0,1-1 0 0 0,0 1-1 0 0,-1-1 1 0 0,1 1 0 0 0,-1-1 0 0 0,0 1 0 0 0,1-1 0 0 0,-1 0 0 0 0,1 1-1 0 0,-1-1 1 0 0,0 0 0 0 0,0 1 0 0 0,1-1 0 0 0,-1 0-5 0 0,3-4 11 0 0,9-15 20 0 0,2-5 39 0 0,2-11 5 0 0,-13 31-68 0 0,-1-1-1 0 0,1 1 1 0 0,-1-1 0 0 0,0 0-1 0 0,0 1 1 0 0,-1-1 0 0 0,1 0-1 0 0,-2 0 1 0 0,1 0-1 0 0,0-2-6 0 0,0-1 0 0 0,1 0 0 0 0,0 0 0 0 0,0 0 0 0 0,1 1 0 0 0,0-1 0 0 0,3-3 0 0 0,4-14 0 0 0,-7 8 0 0 0,-4 16 0 0 0,1 1 0 0 0,0-1 0 0 0,1 1 0 0 0,-1 0 0 0 0,0-1 0 0 0,0 1 0 0 0,1-1 0 0 0,-1 1 0 0 0,0 0 0 0 0,1-1 0 0 0,15-28-10 0 0,-15 30 6 0 0,0 0 1 0 0,-1-1-1 0 0,1 1 1 0 0,-1 0-1 0 0,1-1 1 0 0,0 1-1 0 0,-1 0 0 0 0,1 0 1 0 0,0 0-1 0 0,-1 0 1 0 0,1 0-1 0 0,0 0 1 0 0,0 0-1 0 0,-1 0 1 0 0,1 0 2 0 0,2 0-67 0 0,-1 0-1 0 0,9 0 37 0 0,-11 0 31 0 0,0 0-1 0 0,0 0 1 0 0,0 0 0 0 0,0-1-1 0 0,0 1 1 0 0,1 0-1 0 0,-1 0 1 0 0,0 0 0 0 0,0 0-1 0 0,0 0 1 0 0,0 0-1 0 0,0 0 1 0 0,0 0 0 0 0,0 0-1 0 0,0 0 1 0 0,0 0-1 0 0,0 0 1 0 0,1 1 0 0 0,-1-1-1 0 0,0 0 1 0 0,0 0-1 0 0,0 0 1 0 0,0 0-1 0 0,0 0 1 0 0,0 0 0 0 0,0 0-1 0 0,0 0 1 0 0,0 0-1 0 0,0 0 1 0 0,0 0 0 0 0,0 0-1 0 0,0 0 1 0 0,1 0-1 0 0,-1 0 1 0 0,0 0 0 0 0,0 1-1 0 0,0-1 1 0 0,0 0-1 0 0,0 0 1 0 0,0 0 0 0 0,0 0-1 0 0,0 0 1 0 0,0 0-1 0 0,0 0 1 0 0,0 0 0 0 0,0 0-1 0 0,0 0 1 0 0,0 1-1 0 0,0-1 1 0 0,0 0 0 0 0,0 0-1 0 0,0 0 1 0 0,0 0-1 0 0,0 0 1 0 0,0 0 0 0 0,0 0-1 0 0,0 0 2 0 0,2 11-52 0 0,3-2 34 0 0,-4-7 18 0 0,0 0 0 0 0,0-1 0 0 0,0 1 0 0 0,0 0 0 0 0,0 0 0 0 0,-1 0 0 0 0,1 0 0 0 0,-1 0 0 0 0,1 0 0 0 0,-1 0 0 0 0,0 0 0 0 0,1 1 0 0 0,-1 0 0 0 0,0 0 0 0 0,0 1 0 0 0,1-1 0 0 0,0 0 0 0 0,0 0 0 0 0,0 1 0 0 0,0-1 0 0 0,0 0 0 0 0,1 2 0 0 0,3 6 0 0 0,4 12 0 0 0,-7-19 0 0 0,-1-1 0 0 0,1 1 0 0 0,-1 0 0 0 0,0 0 0 0 0,0 0 0 0 0,0 0 0 0 0,-1 0 0 0 0,0 0 0 0 0,1 1 0 0 0,-1 1 0 0 0,0-2 0 0 0,0 0 0 0 0,1 0 0 0 0,-1 0 0 0 0,1 0 0 0 0,0 0 0 0 0,1 0 0 0 0,-1 0 0 0 0,1-1 0 0 0,-1 1 0 0 0,3 2 0 0 0,-1 10 0 0 0,-4-15-1 0 0,1 1 0 0 0,0-1 0 0 0,1 1 0 0 0,-1-1-1 0 0,0 1 1 0 0,0-1 0 0 0,1 1 0 0 0,-1-1 0 0 0,1 1 0 0 0,-1-1 1 0 0,5 7-21 0 0,-4-6 18 0 0,0-1 0 0 0,0 1-1 0 0,0-1 1 0 0,0 1 0 0 0,-1-1 0 0 0,1 1 0 0 0,0-1 0 0 0,-1 1 0 0 0,0 0 0 0 0,1-1 0 0 0,-1 1 0 0 0,0 0 0 0 0,0-1 0 0 0,0 1 3 0 0,4 20-46 0 0,-3-20 45 0 0,0 0 0 0 0,-1 0 1 0 0,2 0-1 0 0,-1 0 0 0 0,0 1 0 0 0,0-2 0 0 0,1 1 0 0 0,-1 0 1 0 0,1 1 0 0 0,8 4 0 0 0,-9-7 0 0 0,-1 1 0 0 0,1-1 0 0 0,-1 0 0 0 0,0 0 0 0 0,1 1 0 0 0,-1-1 0 0 0,1 0 0 0 0,-1 1 0 0 0,0-1 0 0 0,1 0 0 0 0,-1 1 0 0 0,0-1 0 0 0,0 1 0 0 0,1-1 0 0 0,-1 1 0 0 0,0-1 0 0 0,0 1 0 0 0,0-1 0 0 0,1 0 0 0 0,-1 1 0 0 0,0-1 0 0 0,0 1 0 0 0,0-1 0 0 0,0 1 0 0 0,0-1 0 0 0,0 1 0 0 0,0-1 0 0 0,0 1 0 0 0,0-1 0 0 0,0 1 0 0 0,0-1 0 0 0,-1 1 0 0 0,1 0 0 0 0,0 1 0 0 0,0-1 0 0 0,0 0 0 0 0,1 1 0 0 0,-1-1 0 0 0,0 0 0 0 0,0 1 0 0 0,1-1 0 0 0,-1 0 0 0 0,1 0 0 0 0,-1 1 0 0 0,1-1 0 0 0,-1 0 0 0 0,1 0 0 0 0,0 0 0 0 0,0 0 0 0 0,-1 0 0 0 0,1 0 0 0 0,0 0 0 0 0,0 0 0 0 0,0 0 0 0 0,0 0 0 0 0,0-1 0 0 0,0 1 0 0 0,1 0 0 0 0,12 5 0 0 0,-9 4-11 0 0,2-7-46 0 0,-3-3-69 0 0,-2 0-110 0 0,-2 0-260 0 0,3 0-454 0 0,10 0-38 0 0</inkml:trace>
  <inkml:trace contextRef="#ctx0" brushRef="#br0" timeOffset="2088.94">2861 368 7568 0 0,'0'0'166'0'0,"3"-3"29"0"0,7-8 14 0 0,-4 9-25 0 0,2 3-122 0 0,-3 0-12 0 0,3 6 109 0 0,-4 2 88 0 0,-1-3-29 0 0,1-1 37 0 0,6 0 256 0 0,-7 0-250 0 0,1 1-42 0 0,3 8 134 0 0,-5-9-220 0 0,3 4 150 0 0,-2-1-52 0 0,1 2-6 0 0,1 4 48 0 0,3 9 159 0 0,-4-15-247 0 0,-1-1 37 0 0,0-1-23 0 0,-2 0-35 0 0,0 3 30 0 0,-2-1-42 0 0,3 9 162 0 0,4-4 18 0 0,-1-4-45 0 0,-3 3 35 0 0,-2-3-110 0 0,2-2-57 0 0,0 1-25 0 0,2 0 2 0 0,0 1-5 0 0,-2-2-4 0 0,-1 0 22 0 0,0 2 55 0 0,-1 2-31 0 0,0 17 405 0 0,-3-19-400 0 0,2-7-60 0 0,0 0-52 0 0,0 0-42 0 0,-1 1-60 0 0,0 1-47 0 0,0-1 83 0 0,1-1 78 0 0,0 1 100 0 0,0-1 70 0 0,0 0 106 0 0,1-1-129 0 0,0 0 33 0 0,0 0 35 0 0,0 0 37 0 0,0-23-151 0 0,0-17-14 0 0,0 38-156 0 0,0-1 0 0 0,0 0 0 0 0,0 1 0 0 0,1-1 0 0 0,-1 0-1 0 0,1 1 1 0 0,-1-1 0 0 0,1 1 0 0 0,-1-1 0 0 0,1 1 0 0 0,0-1-1 0 0,0 1 1 0 0,0-2-5 0 0,1 2 0 0 0,-1-1 0 0 0,0 0 1 0 0,-1 0-1 0 0,1 1 0 0 0,0-1 0 0 0,0 0 0 0 0,-1 0 0 0 0,1 0 0 0 0,-1 0 0 0 0,0 0 0 0 0,1 0 0 0 0,-1 0 0 0 0,0-1 0 0 0,-1-6 1 0 0,1-13 14 0 0,4 7 23 0 0,8-5-27 0 0,2-5-12 0 0,-8 7 1 0 0,-5 14 0 0 0,0 0 0 0 0,0 0 0 0 0,1 0 0 0 0,0 1 0 0 0,0-1 0 0 0,2-3 0 0 0,9-11-14 0 0,-10 13-3 0 0,-3 4 14 0 0,0 0 0 0 0,0 1 0 0 0,1-1 0 0 0,-1 0 0 0 0,0 1 0 0 0,1-1 1 0 0,-1 0-1 0 0,0 1 0 0 0,1-1 0 0 0,-1 1 0 0 0,1-1 0 0 0,-1 1 0 0 0,1-1 1 0 0,-1 1-1 0 0,1 0 0 0 0,0-1 0 0 0,-1 1 0 0 0,1-1 0 0 0,-1 1 0 0 0,1 0 1 0 0,0 0-1 0 0,0-1 3 0 0,4-1-4 0 0,43-25-103 0 0,-47 27 105 0 0,0 0 0 0 0,0-1-1 0 0,0 1 1 0 0,0 0 0 0 0,0 0 0 0 0,0 0-1 0 0,1 0 1 0 0,-1 0 0 0 0,0 0 0 0 0,0 0 0 0 0,0 0-1 0 0,0 0 1 0 0,0 0 0 0 0,0 1 0 0 0,0-1-1 0 0,0 0 1 0 0,0 1 0 0 0,0-1 0 0 0,0 1-1 0 0,0 0 1 0 0,0-1 0 0 0,0 1 0 0 0,0-1-1 0 0,0 1 3 0 0,1 1-7 0 0,-1-2-1 0 0,1 1 0 0 0,-1 0 1 0 0,1 0-1 0 0,0 0 0 0 0,-1-1 0 0 0,1 1 1 0 0,0-1-1 0 0,0 1 0 0 0,0-1 0 0 0,1 1 8 0 0,-2-1-5 0 0,0 0 0 0 0,0 0 0 0 0,0 0 1 0 0,0 0-1 0 0,-1 1 0 0 0,1-1 0 0 0,0 0 0 0 0,0 1 0 0 0,0-1 0 0 0,0 1 0 0 0,0-1 0 0 0,0 1 0 0 0,0-1 0 0 0,-1 1 0 0 0,1 0 0 0 0,0-1 0 0 0,-1 1 0 0 0,1 0 0 0 0,0-1 0 0 0,-1 1 0 0 0,1 0 0 0 0,-1 0 0 0 0,1 0 0 0 0,-1 0 0 0 0,1 0 0 0 0,-1 0 0 0 0,1 0 5 0 0,10 15-47 0 0,-6-11 46 0 0,1 1-1 0 0,-1-1 1 0 0,0 1 0 0 0,0 1-1 0 0,0-1 1 0 0,-1 1 0 0 0,0 0-1 0 0,2 5 2 0 0,26 68 0 0 0,-23-59 0 0 0,-7-19 0 0 0,-1 0 0 0 0,0 0 0 0 0,0 1 0 0 0,0-1 0 0 0,0 0 0 0 0,-1 0 0 0 0,1 1 0 0 0,0-1 0 0 0,-1 1 0 0 0,0-1 0 0 0,0 1 0 0 0,0 1 0 0 0,0-1 0 0 0,0 0 0 0 0,0 0 0 0 0,1-1 0 0 0,-1 1 0 0 0,0 0 0 0 0,1 0 0 0 0,0 1 0 0 0,6 2 0 0 0,-3-4 0 0 0,-2 2 0 0 0,1 0 0 0 0,-1 0 0 0 0,0 1 0 0 0,-1-1 0 0 0,2 4 0 0 0,-3-7 0 0 0,0-1 0 0 0,0 1 0 0 0,0-1 0 0 0,0 1 0 0 0,0-1 0 0 0,0 1 0 0 0,0-1 0 0 0,0 1 0 0 0,-1-1 0 0 0,1 1 0 0 0,0-1 0 0 0,0 1 0 0 0,0-1 0 0 0,-1 1 0 0 0,1-1 0 0 0,0 1 0 0 0,-1-1 0 0 0,1 1 0 0 0,-5 8 0 0 0,2 20 11 0 0,4-8 68 0 0,-2-14-57 0 0,-1-6-10 0 0,1 0-10 0 0,1-1 0 0 0,-1 0 0 0 0,0 1 0 0 0,1-1-1 0 0,-1 0 1 0 0,0 0 0 0 0,1 1 0 0 0,-1-1-1 0 0,0 0 1 0 0,1 0 0 0 0,-1 0 0 0 0,0 0 0 0 0,0 0-1 0 0,1 0 1 0 0,-1 0-2 0 0,-2 0 72 0 0,3 0 11 0 0,-1-4 0 0 0,2-5-77 0 0,-1 6 7 0 0,0-10 40 0 0,-1 9-42 0 0,1 0 0 0 0,0 0 0 0 0,0 0 0 0 0,1 0 0 0 0,-1 0 0 0 0,1 0-1 0 0,-1 0 1 0 0,2-2-11 0 0,9-23 12 0 0,-9 17-12 0 0,-1 8 6 0 0,0 0 1 0 0,0 0 0 0 0,0 1 0 0 0,1-1-1 0 0,-1 0 1 0 0,1 1 0 0 0,0-1 0 0 0,0 1-1 0 0,1-2-6 0 0,13-23 13 0 0,-13 21-13 0 0,0 0 0 0 0,1 1 0 0 0,0-1 0 0 0,0 1 0 0 0,1 0-1 0 0,4-5 1 0 0,4-1 0 0 0,-9 7 0 0 0,1 0 0 0 0,-1 1 0 0 0,1 0 0 0 0,0 0 0 0 0,0 0 0 0 0,0 1 0 0 0,1 0 0 0 0,-1 0 0 0 0,2 0 0 0 0,25-19-1 0 0,0 1-64 0 0,-29 20 63 0 0,0 0 1 0 0,0 1-1 0 0,0-1 1 0 0,0 0 0 0 0,0 1-1 0 0,0 0 1 0 0,0 0-1 0 0,0 0 1 0 0,0 0-1 0 0,0 0 1 0 0,1 1 1 0 0,4-1-10 0 0,1 0-12 0 0,-7 0 19 0 0,-1 0-1 0 0,1 0 0 0 0,0 0 0 0 0,0 0 0 0 0,0 0 0 0 0,-1 1 0 0 0,1-1 0 0 0,0 1 0 0 0,0-1 4 0 0,-1 1-1 0 0,0 0 0 0 0,0 0-1 0 0,0 0 1 0 0,0 0 0 0 0,0 0 0 0 0,0 0-1 0 0,-1 0 1 0 0,1 0 0 0 0,0 0 0 0 0,-1 0 0 0 0,1 0-1 0 0,0 1 2 0 0,-1 0-3 0 0,1-1-1 0 0,0 0 0 0 0,0 1 1 0 0,0-1-1 0 0,1 0 1 0 0,-1 0-1 0 0,0 0 0 0 0,0 0 1 0 0,1 0-1 0 0,-1 0 0 0 0,0-1 1 0 0,1 1-1 0 0,-1 0 0 0 0,1 0 1 0 0,0-1 3 0 0,0 1-1 0 0,0 0 1 0 0,0 0-1 0 0,0 0 1 0 0,0 0 0 0 0,0 1-1 0 0,0-1 1 0 0,0 0-1 0 0,0 1 1 0 0,-1 0-1 0 0,1-1 1 0 0,0 1-1 0 0,0 1 1 0 0,5 9 0 0 0,-3-6-15 0 0,0 0 0 0 0,0 0 0 0 0,0 0 0 0 0,5 3 15 0 0,-5-4-1 0 0,-1 1 0 0 0,1-1-1 0 0,-1 1 1 0 0,0-1 0 0 0,0 1-1 0 0,-1 0 1 0 0,0 0-1 0 0,1 5 2 0 0,-1-5-1 0 0,14 41 1 0 0,-11-9 0 0 0,6-12 0 0 0,-11-25 2 0 0,0 0-1 0 0,1 0 0 0 0,-1 0 1 0 0,0 0-1 0 0,0 0 0 0 0,1 0 1 0 0,-1 0-1 0 0,1 0 0 0 0,-1 0 1 0 0,0-1-1 0 0,1 1 0 0 0,0 0 1 0 0,-1 0-1 0 0,1-1 0 0 0,0 1 1 0 0,-1 0-1 0 0,1-1 0 0 0,0 1 1 0 0,0 0-2 0 0,5 4 28 0 0,10 24-18 0 0,-11-18-10 0 0,6 7 11 0 0,-8-12 32 0 0,-3-6-44 0 0,0 1 0 0 0,0 0 1 0 0,0-1-1 0 0,0 1 0 0 0,0 0 0 0 0,0-1 1 0 0,0 1-1 0 0,0 0 0 0 0,0-1 1 0 0,1 1-1 0 0,-1 0 0 0 0,0-1 1 0 0,1 1-1 0 0,-1 0 0 0 0,0-1 1 0 0,1 1 196 0 0,1 0-72 0 0,-1-1-66 0 0,1 0-63 0 0,0 1-59 0 0,1-1-53 0 0,-1 0-51 0 0,1 1-45 0 0,1-1-97 0 0,-1 0-52 0 0,0 0-45 0 0,1-1-38 0 0,1 1-427 0 0,3-3-1305 0 0,-7 2 1778 0 0,-1 0-44 0 0,1 0-39 0 0,-1 0-35 0 0,0-1-141 0 0,0 1-33 0 0,1-5-1503 0 0</inkml:trace>
  <inkml:trace contextRef="#ctx0" brushRef="#br0" timeOffset="2493.03">4011 767 8640 0 0,'20'0'250'0'0,"0"0"-37"0"0,2 0-20 0 0,-4-3-68 0 0,-5-3-45 0 0,9-4-45 0 0,7 0-35 0 0,-14 7 11 0 0,-8 2 22 0 0,0-1 35 0 0,-1 0 45 0 0,0-1 37 0 0,4-2 160 0 0,19-1 431 0 0,3-4 26 0 0,-3 4-31 0 0,-19 2-453 0 0,1-2 7 0 0,10 1 76 0 0,-16 4-278 0 0,0 0-1 0 0,-1-1 0 0 0,1 1 1 0 0,-1-1-1 0 0,1 0 0 0 0,-1 0 1 0 0,2-1-88 0 0,11-7 397 0 0,0 2-106 0 0,-1 2-99 0 0,-2 1-96 0 0,8-3 176 0 0,5-5-24 0 0,-25 13-238 0 0,11-11 60 0 0,-9 5 3 0 0,-4 1-42 0 0,1 0-7 0 0,4 2 10 0 0,3-2-9 0 0,-8 5-24 0 0,0-1-1 0 0,0 1 1 0 0,0 0 0 0 0,0 0-1 0 0,0-1 1 0 0,0 1-1 0 0,0 0 1 0 0,1 0-1 0 0,-1 0 1 0 0,0-1 0 0 0,0 1-1 0 0,0 0 1 0 0,0 0-1 0 0,0-1 1 0 0,0 1 0 0 0,0 0-1 0 0,-1 0 1 0 0,1-1-1 0 0,0 1 1 0 0,0 0-1 0 0,0 0 1 0 0,0-1 0 0 0,0 1-1 0 0,0 0 1 0 0,0 0-1 0 0,0 0 1 0 0,-1-1-1 0 0,1 1 1 0 0,0 0 0 0 0,0 0-1 0 0,0 0 1 0 0,0 0-1 0 0,-1-1 1 0 0,1 1 0 0 0,0 0-1 0 0,-7-5 49 0 0,7 5-46 0 0,-1 0 1 0 0,1 0-1 0 0,-1-1 0 0 0,1 1 1 0 0,0 0-1 0 0,-1 0 1 0 0,1-1-1 0 0,0 1 0 0 0,-1 0 1 0 0,1 0-1 0 0,0-1 1 0 0,-1 1-1 0 0,1 0 0 0 0,0-1 1 0 0,0 1-1 0 0,-1-1 1 0 0,1 1-1 0 0,0 0 0 0 0,0-1 1 0 0,0 1-1 0 0,0-1 1 0 0,0 1-1 0 0,0 0 0 0 0,-1-1 1 0 0,1 1-1 0 0,0-1 1 0 0,0 1-1 0 0,0 0 0 0 0,0-1 1 0 0,0 1-1 0 0,1-1-3 0 0,-4-4 120 0 0,-11-10 30 0 0,6 5-51 0 0,-1 1 1 0 0,-1 1 0 0 0,1-1-1 0 0,-5-2-99 0 0,4 4 47 0 0,-25-15 131 0 0,24 17-108 0 0,9 4-64 0 0,0 0 0 0 0,-1 0 0 0 0,1 0 0 0 0,0 0 0 0 0,0-1 0 0 0,0 1 0 0 0,0-1 0 0 0,0 0 0 0 0,0 1-6 0 0,0-1 7 0 0,0 0-1 0 0,0 1 0 0 0,0-1 0 0 0,0 1 0 0 0,0-1 0 0 0,-1 1 0 0 0,1 0 0 0 0,0 0 0 0 0,-1 0 0 0 0,1 1 0 0 0,0-1 0 0 0,-1 0 0 0 0,1 1 0 0 0,-1 0-6 0 0,-7-1 15 0 0,1 0 0 0 0,-1 1 1 0 0,-3 1-16 0 0,-10 0 4 0 0,19-2 7 0 0,0 1-1 0 0,0 1 1 0 0,0-1 0 0 0,1 1-1 0 0,-4 0-10 0 0,2 1 9 0 0,1 1-1 0 0,1-1 1 0 0,-1 1-1 0 0,0-1 0 0 0,1 1 1 0 0,-1 1-1 0 0,1-1 1 0 0,0 0-1 0 0,0 1 0 0 0,-1 0-8 0 0,-7 8 48 0 0,2-2 41 0 0,0-1-1 0 0,-5 9-88 0 0,12-14 17 0 0,-1-1-1 0 0,1 1 1 0 0,0-1 0 0 0,0 1-1 0 0,0 3-16 0 0,2-7 1 0 0,-8 23 101 0 0,5-14-61 0 0,1-1-1 0 0,0 1 1 0 0,1 0-1 0 0,-1 0-40 0 0,1 25 175 0 0,1 24 105 0 0,0-53-247 0 0,1-1 0 0 0,0 1 0 0 0,0-1 0 0 0,0 0 0 0 0,0 0 0 0 0,0 1 0 0 0,1-1 0 0 0,0 0-1 0 0,0 0 1 0 0,0 0 0 0 0,0-1 0 0 0,1 1 0 0 0,-1 0 0 0 0,1-1 0 0 0,0 0 0 0 0,0 0-1 0 0,1 2-32 0 0,10 7 199 0 0,0-1 0 0 0,0 0 0 0 0,12 5-199 0 0,-13-7 111 0 0,6 0 6 0 0,14-2 156 0 0,3-6 27 0 0,-12-2-136 0 0,5 1-55 0 0,-22 0-86 0 0,-1-1 1 0 0,1 0 0 0 0,0 0-1 0 0,0-1 1 0 0,-1 0 0 0 0,1 0-24 0 0,10-2 44 0 0,12-2 30 0 0,-8-4-60 0 0,14 1-14 0 0,5-1 0 0 0,-22 1-20 0 0,-13 6-18 0 0,0-1-34 0 0,1 1-53 0 0,0-1-62 0 0,1-1-74 0 0,2 1-88 0 0,6-2-116 0 0,12-4-274 0 0,21-6-533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4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7568 0 0,'-2'2'26'0'0,"-9"11"109"0"0,10-12-129 0 0,1-1 1 0 0,0 1 0 0 0,0-1-1 0 0,-1 1 1 0 0,1-1 0 0 0,0 1-1 0 0,0 0 1 0 0,0-1 0 0 0,0 1-1 0 0,0-1 1 0 0,0 1 0 0 0,0-1-1 0 0,0 1 1 0 0,0 0 0 0 0,0-1 0 0 0,0 1-1 0 0,0-1 1 0 0,0 1 0 0 0,1-1-1 0 0,-1 1 1 0 0,0-1 0 0 0,0 1-1 0 0,1-1 1 0 0,-1 1 0 0 0,0-1-1 0 0,0 1 1 0 0,1-1 0 0 0,-1 1-1 0 0,1-1 1 0 0,-1 1-7 0 0,16 10 159 0 0,12 9 55 0 0,-27-18-208 0 0,1-1 1 0 0,-1 1-1 0 0,1 0 1 0 0,-1-1-1 0 0,0 1 1 0 0,0 0-1 0 0,0 0 0 0 0,0 0 1 0 0,0 1-7 0 0,5 24 0 0 0,4-6 0 0 0,-7-9 11 0 0,-2-4 21 0 0,1-1 37 0 0,3 8 285 0 0,2 8 351 0 0,-6-11-432 0 0,0 5 121 0 0,3-4 53 0 0,-1-4-107 0 0,2 0 43 0 0,-2-2-32 0 0,-2 1-82 0 0,-1 1-28 0 0,-1 4 35 0 0,1-4-29 0 0,-1 1 98 0 0,1-8-256 0 0,0 0 0 0 0,0 0 1 0 0,0 0-1 0 0,0 0 0 0 0,0 0 0 0 0,1 0 0 0 0,-1 0 0 0 0,0 0 0 0 0,1 0 0 0 0,0 0 0 0 0,-1 0-89 0 0,2 2 158 0 0,2 0-12 0 0,0 3 47 0 0,-3-4-90 0 0,0 0 39 0 0,0 0 14 0 0,-1 0 42 0 0,1 1 48 0 0,-1 0 55 0 0,0-1-74 0 0,0 7 242 0 0,0-6-274 0 0,0 0-4 0 0,0-1 35 0 0,0 0 44 0 0,0-1 53 0 0,-3-2-86 0 0,2 0-221 0 0,1 0 0 0 0,-1 0-1 0 0,0-1 1 0 0,1 1 0 0 0,-1 0-1 0 0,0-1 1 0 0,0 1 0 0 0,1 0-1 0 0,-1-1 1 0 0,1 1 0 0 0,-1-1 0 0 0,0 1-1 0 0,1-1 1 0 0,-1 1 0 0 0,1-1-1 0 0,-1 1 1 0 0,1-1 0 0 0,0 0 0 0 0,-1 1-1 0 0,1-1 1 0 0,0 0 0 0 0,-1 1-1 0 0,1-1 1 0 0,0 0 0 0 0,-1 0-1 0 0,1 1 1 0 0,0-1 0 0 0,0 0 0 0 0,0 0-1 0 0,0 1 1 0 0,0-1 0 0 0,0 0-1 0 0,0 0-15 0 0,-1-18 239 0 0,2-2-70 0 0,0 10-121 0 0,-1 1-38 0 0,2-18 70 0 0,10-12-17 0 0,-8 26-49 0 0,-1 5-14 0 0,2-5 0 0 0,-1 1 0 0 0,2-1 0 0 0,6-11 0 0 0,2 3 0 0 0,4-4-24 0 0,-2 8-84 0 0,-14 16 96 0 0,-1 0-1 0 0,2 1 0 0 0,-1-1 0 0 0,0 1 0 0 0,0-1 0 0 0,0 1 0 0 0,1 0 0 0 0,-1 0 0 0 0,0 0 1 0 0,1 0-1 0 0,-1 1 0 0 0,1-1 0 0 0,-1 1 13 0 0,1-1-10 0 0,0 1 1 0 0,-1-1-1 0 0,0 0 1 0 0,1 0 0 0 0,-1 0-1 0 0,1 0 1 0 0,-1 0-1 0 0,0 0 1 0 0,0-1-1 0 0,0 1 1 0 0,0-1-1 0 0,0 1 1 0 0,1-1 9 0 0,-2 0-7 0 0,1 0 0 0 0,0 1 0 0 0,0-1 1 0 0,0 1-1 0 0,0 0 0 0 0,0 0 0 0 0,0 0 0 0 0,1 0 1 0 0,-1 0-1 0 0,0 0 0 0 0,1 0 0 0 0,-1 1 0 0 0,0-1 0 0 0,1 1 1 0 0,-1 0-1 0 0,1-1 0 0 0,-1 1 0 0 0,0 0 0 0 0,2 1 7 0 0,11 0-47 0 0,2 7 31 0 0,4 1 3 0 0,-18-8 9 0 0,-1 1-1 0 0,0-1 0 0 0,1 0 1 0 0,-1 1-1 0 0,0-1 0 0 0,0 1 1 0 0,0 0-1 0 0,0 0 0 0 0,0 0 0 0 0,0 0 1 0 0,1 2 4 0 0,20 30-10 0 0,-12-15 11 0 0,3-4-1 0 0,-12-13 0 0 0,-1 0 0 0 0,1-1 0 0 0,0 1 0 0 0,-1 0 0 0 0,1 0 0 0 0,-1 0 0 0 0,0 0 0 0 0,0 0 0 0 0,0 0 0 0 0,1 1 0 0 0,3 26 0 0 0,0-12 0 0 0,-3-10 0 0 0,0-1 0 0 0,-1 1 0 0 0,0 0 0 0 0,0-1 0 0 0,0 1 0 0 0,-1 0 0 0 0,1-1 0 0 0,-1-1 0 0 0,1 1 0 0 0,0-1 0 0 0,0 1 0 0 0,1-1 0 0 0,0 2 0 0 0,0-2 0 0 0,0 0 0 0 0,-1 1 0 0 0,0-1 0 0 0,0 1 0 0 0,0 0 0 0 0,-1 1 0 0 0,0 5-91 0 0,0-1 60 0 0,0 7 76 0 0,0 11 124 0 0,0-17-123 0 0,0 2-53 0 0,0 1-77 0 0,0-1-79 0 0,0 1-102 0 0,0 2-119 0 0,0-8 142 0 0,0 1-37 0 0,3-7-1105 0 0,10 10-57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29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544 209 6968 0 0,'0'0'157'0'0,"-3"0"23"0"0,3 0-174 0 0,-1 0 0 0 0,1 0 0 0 0,0 0 0 0 0,-1 0 0 0 0,1 0 1 0 0,-1 0-1 0 0,1 0 0 0 0,-1 0 0 0 0,1 0 0 0 0,-1 0 0 0 0,1 0 0 0 0,0 0 0 0 0,-1-1 0 0 0,1 1 0 0 0,-1 0 0 0 0,1 0 0 0 0,0 0 0 0 0,-1-1 0 0 0,1 1 0 0 0,0 0 1 0 0,-1 0-1 0 0,1-1 0 0 0,0 1 0 0 0,-1 0 0 0 0,1-1 0 0 0,0 1 0 0 0,-1 0 0 0 0,1-1 0 0 0,0 1 0 0 0,0-1 0 0 0,0 1 0 0 0,-1 0 0 0 0,1-1 0 0 0,0 1 0 0 0,0-1 1 0 0,0 1-1 0 0,0 0 0 0 0,0-1 0 0 0,0 1 0 0 0,0-1 0 0 0,0 1 0 0 0,0-1 0 0 0,0 1 0 0 0,0-1 0 0 0,0 1 0 0 0,0 0 0 0 0,0-1-6 0 0,0-8 70 0 0,-4-1-42 0 0,-1 2-28 0 0,4 6 0 0 0,0 1 0 0 0,1 0 0 0 0,-1-1 0 0 0,0 1 0 0 0,0-1 0 0 0,1 0 0 0 0,-1 1 0 0 0,1-1 0 0 0,-1 1 0 0 0,1-1 0 0 0,-1 0 0 0 0,1 1 0 0 0,0-1 0 0 0,0 0 0 0 0,-1-4 49 0 0,-1 1 85 0 0,-2 1 114 0 0,-5-2 230 0 0,-1 0 7 0 0,4 1-194 0 0,-6-8 471 0 0,-1-1-47 0 0,4 6-267 0 0,2 2-103 0 0,0 2-35 0 0,-3-1 167 0 0,1 1-74 0 0,-4-6 108 0 0,10 7-344 0 0,0 0 1 0 0,-1 0-1 0 0,0 1 1 0 0,1 0 0 0 0,-1-1-1 0 0,0 1-167 0 0,-16-6 572 0 0,3 4-198 0 0,9 3-232 0 0,1 0-35 0 0,-7-1 244 0 0,0-4 14 0 0,3 0-55 0 0,-1 4-41 0 0,1 2 36 0 0,-12-1 193 0 0,10 5-231 0 0,8-2-185 0 0,-12 7 167 0 0,9-4-42 0 0,3 5 25 0 0,-6-3-140 0 0,10-7-92 0 0,-1 1 1 0 0,1-1 0 0 0,0 1 0 0 0,0-1 0 0 0,0 1-1 0 0,0-1 1 0 0,0 1 0 0 0,1 0 0 0 0,-1 0 0 0 0,0-1-1 0 0,0 1 1 0 0,0 0 0 0 0,0 0 0 0 0,1 0 0 0 0,-1 0-1 0 0,0 0 0 0 0,-20 47 70 0 0,10-19-68 0 0,10-22-2 0 0,-1 0 0 0 0,1 0 0 0 0,1 0 0 0 0,-1 0 0 0 0,1 0 0 0 0,0 0 0 0 0,2 6 0 0 0,-1 8 0 0 0,-2-2 0 0 0,1-9 0 0 0,-1 0 0 0 0,2 0 0 0 0,-1 0 0 0 0,1 0 0 0 0,1-1 0 0 0,-1 1 0 0 0,2 0 0 0 0,-1-1 0 0 0,1 1 0 0 0,2 1 0 0 0,0 0 6 0 0,-1 1 0 0 0,0 0 0 0 0,-1 0 0 0 0,1 9-6 0 0,8 23 86 0 0,-7-24-12 0 0,0 1 0 0 0,1 13-74 0 0,-3-15 67 0 0,1 0-1 0 0,5 11-66 0 0,5 10 104 0 0,-5-15-2 0 0,-1 0-1 0 0,-1 0 1 0 0,0 4-102 0 0,-3-3 78 0 0,-3-14-23 0 0,1 1-1 0 0,1-1 1 0 0,0 0-1 0 0,2 6-54 0 0,7 17 139 0 0,-11-27-97 0 0,1 0-1 0 0,-1 1 0 0 0,-1-1 0 0 0,0 4-41 0 0,1-5 38 0 0,-1 0-1 0 0,1-1 1 0 0,0 1-1 0 0,0 0 0 0 0,1-1 1 0 0,1 4-38 0 0,2 7 71 0 0,11 44 217 0 0,-13-44-170 0 0,-3 4-39 0 0,-1-11-46 0 0,0 14 69 0 0,0 2 5 0 0,3-10 62 0 0,-4-16-230 0 0,-18 0-56 0 0,13 0-2 0 0,5 0-42 0 0,-1-2-173 0 0,-1-2 194 0 0,2 1 10 0 0,0-1-19 0 0,0 1-52 0 0,0 0-13 0 0,0 0-52 0 0,1 0-59 0 0,-1 0-65 0 0,1 0 9 0 0,-1 1-55 0 0,1-1-59 0 0,0 1-64 0 0,-1-1-68 0 0,1 1-71 0 0,0 0-77 0 0,0 0-79 0 0,1 1 781 0 0,-2-5-2274 0 0,1-4-1320 0 0</inkml:trace>
  <inkml:trace contextRef="#ctx0" brushRef="#br0" timeOffset="265.78">1 576 9328 0 0,'0'0'208'0'0,"0"0"33"0"0,0 0 15 0 0,0 0-88 0 0,0 0-21 0 0,0 0 43 0 0,3 0 153 0 0,7-2 172 0 0,0-4-91 0 0,-1 1-99 0 0,3 0 181 0 0,0 0-94 0 0,-1 1-73 0 0,1 1-58 0 0,0 0 27 0 0,-1-1 0 0 0,1-1 1 0 0,2-1-309 0 0,17-5 552 0 0,1 3-115 0 0,-8 2-182 0 0,-2-1-69 0 0,6-4 118 0 0,-2 0-65 0 0,-1 2-61 0 0,-1 1-50 0 0,1 2-41 0 0,-1 2-10 0 0,-12 2-33 0 0,-1-1 0 0 0,1 0 0 0 0,8-3-44 0 0,2-2 54 0 0,0 1-92 0 0,-3 3-47 0 0,22-5-171 0 0,-33 7 211 0 0,27 0-233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5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0 10656 0 0,'-2'0'106'0'0,"-4"0"-124"0"0,5 0 51 0 0,0 0 45 0 0,0 0 39 0 0,-1 0 57 0 0,1 0 67 0 0,-1 0 76 0 0,2 3-157 0 0,0 42 548 0 0,0 2-64 0 0,0 0-58 0 0,0-1-49 0 0,0 3 5 0 0,2-17-231 0 0,1-12-142 0 0,1-1-33 0 0,2 14 88 0 0,-5-9-41 0 0,-1-2 22 0 0,-1-1-49 0 0,0-5-35 0 0,1-1 0 0 0,1 1 1 0 0,0-1-1 0 0,2 8-121 0 0,3 1 165 0 0,-4-18-100 0 0,-1 0 0 0 0,1 1 0 0 0,-1-1 1 0 0,-1 0-1 0 0,1 5-65 0 0,-1 38 320 0 0,0 65 309 0 0,0-82-495 0 0,0 49 247 0 0,0-53-279 0 0,0-27-96 0 0,0 1-1 0 0,0-1 0 0 0,0 1 0 0 0,0-1 0 0 0,0 1 1 0 0,-1-1-1 0 0,1 1 0 0 0,0-1 0 0 0,-1 0 0 0 0,1 1-5 0 0,-11 11-56 0 0,8-10-12 0 0,3-3-13 0 0,0 0 10 0 0,0 0-38 0 0,0 0-44 0 0,0 0-41 0 0,-1 0-153 0 0,0 0-47 0 0,0 0 183 0 0,1 0 92 0 0,-1 0 43 0 0,-2 1-36 0 0,2-1 39 0 0,0 0-3 0 0,0 0-32 0 0,0 0-14 0 0,0 0-34 0 0,0-1-38 0 0,0 1-44 0 0,0-1-48 0 0,0 1-52 0 0,0-1-58 0 0,0 0-63 0 0,-13-12-1075 0 0</inkml:trace>
  <inkml:trace contextRef="#ctx0" brushRef="#br0" timeOffset="204.08">1 416 9216 0 0,'2'0'208'0'0,"19"0"37"0"0,0 0-47 0 0,48 0 309 0 0,-39 0-261 0 0,-12 0-65 0 0,1 0 36 0 0,0 0 67 0 0,1 0 63 0 0,-1 0 75 0 0,1 0 84 0 0,-6-1-284 0 0,1-1-1 0 0,0 0 1 0 0,0-1-222 0 0,25-4 400 0 0,-14 6-178 0 0,3 0 3 0 0,-7-1-117 0 0,1-2-56 0 0,15-5-37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4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367 689 6776 0 0,'-17'-7'75'0'0,"-7"-1"34"0"0,14 7-29 0 0,-3 1 41 0 0,-32 0-36 0 0,36 0 41 0 0,4 0-17 0 0,-3 0 40 0 0,-6 1 90 0 0,-9 6 217 0 0,0-1 3 0 0,9-4-214 0 0,-3 0 146 0 0,7 4-81 0 0,2-1-96 0 0,-2 0 94 0 0,-1 0 17 0 0,0 3-56 0 0,-8 12 215 0 0,-26 24 579 0 0,44-42-1024 0 0,-1 0 0 0 0,1-1 0 0 0,-1 1 0 0 0,1 0 0 0 0,0 0 0 0 0,-1 0 0 0 0,1 0-1 0 0,0 0-38 0 0,0 2 69 0 0,0-1 0 0 0,1 0 0 0 0,-1 1 0 0 0,1-1 0 0 0,-1 1 0 0 0,1-1 0 0 0,0 1 0 0 0,0-1-69 0 0,-2 9 198 0 0,-4-2-64 0 0,-1 5 35 0 0,9-4-24 0 0,3-3-59 0 0,-4-6-68 0 0,0-1 0 0 0,0 1 0 0 0,0-1 0 0 0,-1 1 1 0 0,1-1-1 0 0,0 1 0 0 0,-1-1 0 0 0,1 1 0 0 0,-1 0 0 0 0,1-1 1 0 0,-1 1-1 0 0,0 0 0 0 0,0-1 0 0 0,0 1-18 0 0,1 14 101 0 0,-1-14-91 0 0,0 0 0 0 0,0-1 0 0 0,0 1 1 0 0,1-1-1 0 0,-1 1 0 0 0,1-1 1 0 0,-1 1-1 0 0,1-1 0 0 0,-1 1 1 0 0,1-1-11 0 0,0 1 11 0 0,1-1 0 0 0,0 1 0 0 0,-1-1 0 0 0,1 1 1 0 0,0-1-1 0 0,0 0 0 0 0,0 1 0 0 0,-1-1 0 0 0,1 0 0 0 0,1 0 1 0 0,-1-1-1 0 0,0 1 0 0 0,0 0 0 0 0,2 0-11 0 0,71 25 286 0 0,-72-25-264 0 0,0 0 0 0 0,0-1 1 0 0,0 1-1 0 0,0-1 0 0 0,0 0 1 0 0,0 0-1 0 0,0 0 0 0 0,0-1 1 0 0,0 1-1 0 0,0-1 1 0 0,0 1-1 0 0,0-1 0 0 0,0 0 1 0 0,0 0-1 0 0,0 0 0 0 0,0-1 1 0 0,0 1-23 0 0,6-3 60 0 0,10-2 106 0 0,0-1-36 0 0,-9 4-62 0 0,15-9 111 0 0,-20 8-134 0 0,0 0 0 0 0,0-1-1 0 0,0 1 1 0 0,1-3-45 0 0,12-11 138 0 0,-1 5-6 0 0,-3 3-84 0 0,-9 5-39 0 0,1 0 1 0 0,-1 0-1 0 0,0-1 0 0 0,0 1 0 0 0,1-4-9 0 0,9-12 52 0 0,-3 0-7 0 0,-1 0 1 0 0,0-3-46 0 0,3-4 26 0 0,-11 21-13 0 0,-1 0-1 0 0,1 0 1 0 0,-1-1-1 0 0,-1 1 0 0 0,1-1 1 0 0,-1 0-1 0 0,-1 1 0 0 0,1-7-12 0 0,2-24 35 0 0,2 13-26 0 0,-2 9-9 0 0,0-1 1 0 0,-2 1-1 0 0,1-4 0 0 0,-2-6 5 0 0,0 7 19 0 0,0 0 1 0 0,-3-12-25 0 0,-3-3 10 0 0,4 20-10 0 0,-1-1 0 0 0,2 0 0 0 0,0-6 0 0 0,1-65-7 0 0,0 31-59 0 0,-1 45 42 0 0,1 0-1 0 0,-2 0 1 0 0,1 0 0 0 0,-1 0-1 0 0,-1-1 25 0 0,-2-8-23 0 0,4 12 19 0 0,0 0-1 0 0,-1 0 1 0 0,0 0 0 0 0,-1 0 0 0 0,1 1 0 0 0,-3-3 3 0 0,5 6-5 0 0,-1 1 0 0 0,0 0 0 0 0,1 0-1 0 0,0 0 1 0 0,-1 0 0 0 0,1 0 0 0 0,0-1-1 0 0,0 1 1 0 0,0 0 0 0 0,0-1 6 0 0,1-4-11 0 0,-1 7 11 0 0,0-2-7 0 0,0 1 0 0 0,0-1 0 0 0,0 1 0 0 0,-1-1 0 0 0,1 1 0 0 0,0-1 0 0 0,0 1 0 0 0,-1-1 0 0 0,1 1 0 0 0,-1 0 7 0 0,-10-13-94 0 0,5 11 28 0 0,-3 4 57 0 0,8-1 3 0 0,1 0 5 0 0,0 0 0 0 0,0 0 0 0 0,0-1 0 0 0,0 1 0 0 0,0 0 0 0 0,0 0 0 0 0,0 0 0 0 0,0 0 0 0 0,0 0 0 0 0,0 0 1 0 0,-1 0-1 0 0,1 0 0 0 0,0 0 0 0 0,0 0 0 0 0,0 0 0 0 0,0 0 0 0 0,0 0 0 0 0,0 0 0 0 0,0 1 0 0 0,0-1 0 0 0,0 0 0 0 0,0 0 0 0 0,-1 0 0 0 0,1 0 0 0 0,0 0 1 0 0,0 0-1 0 0,0 0 0 0 0,0 0 0 0 0,0 0 0 0 0,0 0 0 0 0,0 0 0 0 0,0 0 0 0 0,0 0 0 0 0,0 0 0 0 0,0 0 0 0 0,0 0 0 0 0,0 1 0 0 0,0-1 0 0 0,0 0 0 0 0,0 0 0 0 0,0 0 1 0 0,0 0-1 0 0,0 0 0 0 0,0 0 0 0 0,0 0 0 0 0,0 0 0 0 0,0 0 0 0 0,0 0 0 0 0,0 1 0 0 0,0-1 0 0 0,0 0 0 0 0,0 0 0 0 0,0 0 0 0 0,0 0 0 0 0,0 0 0 0 0,0 0 1 0 0,0 0 0 0 0,-1 18-153 0 0,1 1 53 0 0,-2 14 21 0 0,2-21 59 0 0,0 1 0 0 0,1-1 0 0 0,0 0 0 0 0,2 10 20 0 0,-1-15-5 0 0,1 5 3 0 0,0 0 1 0 0,-1 0-1 0 0,0 0 1 0 0,-1 0 0 0 0,0 1 1 0 0,-1 3 0 0 0,2 0 0 0 0,0 0 0 0 0,3 8 0 0 0,-1 0 0 0 0,1 24 0 0 0,6 0 0 0 0,-6-3 16 0 0,0-22 27 0 0,-2-12-13 0 0,-1 0 0 0 0,0-1-1 0 0,-1 1 1 0 0,0 6-30 0 0,2 20 125 0 0,5-1 62 0 0,-6-29-148 0 0,0 7 80 0 0,0 1 1 0 0,-1 0-1 0 0,-1 0 0 0 0,0 0 1 0 0,-1 3-120 0 0,0 15 249 0 0,2-15-56 0 0,6-2-47 0 0,-1 0-43 0 0,-4 3 13 0 0,-2 25 63 0 0,0-27-76 0 0,0-1 44 0 0,2-13-75 0 0,9 8 5 0 0,-9-9-43 0 0,-1-2-54 0 0,-1 0-57 0 0,2 0-112 0 0,6 0 92 0 0,-5 0-6 0 0,1-1-47 0 0,-1 1-56 0 0,1-1-64 0 0,-1 0-73 0 0,0 0-81 0 0,-1 0 92 0 0,0 0-43 0 0,0 0-44 0 0,0 0-48 0 0,0 0-50 0 0,0 0-52 0 0,-1-1-55 0 0,1 1-58 0 0,0-1-1405 0 0,-1 1-1179 0 0</inkml:trace>
  <inkml:trace contextRef="#ctx0" brushRef="#br0" timeOffset="291.74">782 784 5672 0 0,'-20'0'111'0'0,"15"0"-35"0"0,1 0 57 0 0,5 0-130 0 0,1 0 1 0 0,-1 0 0 0 0,1-1-1 0 0,-1 1 1 0 0,1-1-1 0 0,-1 1 1 0 0,1-1-1 0 0,-1 1 1 0 0,0-1 0 0 0,1 0-1 0 0,-1 0-3 0 0,14-6-7 0 0,2 6-20 0 0,-1 0 58 0 0,-4-2 82 0 0,-8 0-11 0 0,0 1 35 0 0,1-1 80 0 0,0 0 50 0 0,2 1 48 0 0,0 1 46 0 0,-1 1-76 0 0,0 0-42 0 0,3-3 138 0 0,1-1-56 0 0,3-5 47 0 0,-2 1-14 0 0,-2 3-20 0 0,1 0 84 0 0,-1 1-66 0 0,4-5 96 0 0,-10 6-318 0 0,0 0 0 0 0,0 1 0 0 0,0 0 0 0 0,1 0 0 0 0,-1 0 0 0 0,2 0-134 0 0,7-5 347 0 0,0-2-93 0 0,11-14 281 0 0,-17 16-359 0 0,-3 5-26 0 0,0 0-54 0 0,-1 2-33 0 0,1 0-36 0 0,0 0-15 0 0,-1-1 34 0 0,1-5 41 0 0,-6-3 115 0 0,-4 1-12 0 0,4 5-125 0 0,2 2-61 0 0,-1-1 234 0 0,2 2 2 0 0,-3 0-15 0 0,-3 0-153 0 0,-23 1 208 0 0,27 0-264 0 0,0-1-1 0 0,0 1 1 0 0,0 0 0 0 0,0 0-1 0 0,0 0 1 0 0,0 0 0 0 0,0 0-1 0 0,0 0 1 0 0,0 0 0 0 0,0 1-1 0 0,0-1 1 0 0,0 2-16 0 0,0-2 6 0 0,0 1 0 0 0,0-1 0 0 0,0 1 0 0 0,1-1 0 0 0,-2 0-1 0 0,1 0 1 0 0,0 0 0 0 0,0 0 0 0 0,0 0 0 0 0,0-1 0 0 0,-1 1 0 0 0,1 0-6 0 0,-16 6 16 0 0,-4 17 32 0 0,-1-6-26 0 0,19-15-15 0 0,-1 0-1 0 0,0 0 1 0 0,1 1 0 0 0,0 0-1 0 0,0 0 1 0 0,0 0 0 0 0,0 0 0 0 0,0 2-7 0 0,-1 2 0 0 0,0 0 1 0 0,0 1 0 0 0,0-1 0 0 0,1 1-1 0 0,1 1 0 0 0,1-7 9 0 0,2 1-1 0 0,-1-1 0 0 0,0 1 0 0 0,1-1 1 0 0,-1 1-1 0 0,1 0-8 0 0,0 0 1 0 0,0-1 1 0 0,-1 0-1 0 0,1 0 1 0 0,-1 0-1 0 0,0 0 0 0 0,0 0 1 0 0,0 0-1 0 0,0 1-1 0 0,-4 13 0 0 0,10-4 0 0 0,-2-5 0 0 0,1 5 0 0 0,-4-11 0 0 0,0 1 0 0 0,1-1 0 0 0,0 0 0 0 0,-1 1 0 0 0,1-1 0 0 0,0 0 0 0 0,0 0 0 0 0,0 0 0 0 0,0 0 0 0 0,1 1 0 0 0,-1-2 0 0 0,1 1 0 0 0,-1 0 0 0 0,1 0 0 0 0,8 9-8 0 0,-5-6 17 0 0,0 0 0 0 0,0 0 1 0 0,0 0-1 0 0,1 0 0 0 0,-1-1 0 0 0,1 0 0 0 0,0 0 0 0 0,0 0 1 0 0,1-1-1 0 0,-1 0 0 0 0,2 0-9 0 0,24 3 53 0 0,-15-2-41 0 0,-11-1-3 0 0,1-2 0 0 0,-1 1 1 0 0,1-1-1 0 0,0 0 0 0 0,0 0 0 0 0,0-1-9 0 0,25 1 19 0 0,8-1-8 0 0,-14-1-47 0 0,6-4-101 0 0,-17 0 18 0 0,0-1-42 0 0,-9 3 90 0 0,-1 0-6 0 0,-1 1-19 0 0,0 0-40 0 0,-1 1-16 0 0,0-1-40 0 0,0 1-47 0 0,0-1-52 0 0,2 0-213 0 0,-1 0-98 0 0,1-1-83 0 0,-1 1-66 0 0,2-1-253 0 0,2-1-578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1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320 352 5728 0 0,'-1'-9'83'0'0,"-6"-6"211"0"0,4 12-240 0 0,1 0-45 0 0,1 3-4 0 0,1 0 0 0 0,0 0 0 0 0,-1-1 0 0 0,1 1 0 0 0,0 0-1 0 0,0-1 1 0 0,-1 1 0 0 0,1 0 0 0 0,0-1 0 0 0,0 1 0 0 0,-1-1 0 0 0,1 1 0 0 0,0 0 0 0 0,0-1 0 0 0,0 1 0 0 0,0-1 0 0 0,-1 1 0 0 0,1 0 0 0 0,0-1 0 0 0,0 1 0 0 0,0-1 0 0 0,0 1-1 0 0,0-1 1 0 0,0 1 0 0 0,0-1 0 0 0,0 1 0 0 0,1-1-5 0 0,-2-4 27 0 0,-10 0-27 0 0,6-2 39 0 0,2 3 90 0 0,-8 2 93 0 0,6 2-108 0 0,1-1 48 0 0,-7-4 490 0 0,7 2-423 0 0,0 1-109 0 0,2 0-102 0 0,0 1-35 0 0,-1 0 49 0 0,-1 0 61 0 0,-14 1 613 0 0,14 0-597 0 0,-1 2 184 0 0,-10 9 7 0 0,0-8-45 0 0,14-3-229 0 0,-1 0-1 0 0,1 0 1 0 0,-1 0 0 0 0,1 0 0 0 0,0 1 0 0 0,-1-1 0 0 0,1 1-1 0 0,-1-1 1 0 0,1 1 0 0 0,0-1 0 0 0,-1 1 0 0 0,1 0-26 0 0,-12 10 218 0 0,-4 2-4 0 0,7-8-83 0 0,8-4-104 0 0,-1 0 1 0 0,1 0-1 0 0,0 0 1 0 0,0 1-1 0 0,-1-1 0 0 0,1 1 1 0 0,0-1-1 0 0,1 1 1 0 0,-1 0-28 0 0,-4 3 62 0 0,2-1-10 0 0,1-1-1 0 0,0 0 1 0 0,0 1-1 0 0,0 0 1 0 0,0 1-52 0 0,-7 17 232 0 0,8-17-195 0 0,0-1 1 0 0,0 0 0 0 0,0 1 0 0 0,0-1 0 0 0,-2 1-38 0 0,-11 14 169 0 0,5-6-72 0 0,4 6 1 0 0,3-6-43 0 0,-3 3 23 0 0,5-13-61 0 0,0 0 1 0 0,-1 0 0 0 0,1 1 0 0 0,1-1-1 0 0,-1 1 1 0 0,0-1 0 0 0,1 1 0 0 0,0 1-18 0 0,0 54 227 0 0,0-17-106 0 0,0-39-112 0 0,-1 0 0 0 0,2 0 0 0 0,-1-1 0 0 0,0 1 0 0 0,1 0 0 0 0,-1 0 1 0 0,1 1-10 0 0,6 2 19 0 0,-3-4-6 0 0,1 14 75 0 0,-2-8-51 0 0,3 11 62 0 0,1-5 15 0 0,0-2 32 0 0,2-1 60 0 0,-5-7-164 0 0,0 0-19 0 0,0 0 0 0 0,-1-1 0 0 0,1 1 0 0 0,1-1 1 0 0,1 1-24 0 0,25 12 148 0 0,-13-11 51 0 0,12-6 159 0 0,-14 0-143 0 0,-14 1-200 0 0,0 0 1 0 0,-1 0-1 0 0,1 0 1 0 0,0-1-1 0 0,-1 1 1 0 0,1-1-1 0 0,0 1 1 0 0,-1-1-1 0 0,1 1 1 0 0,-1-1 0 0 0,1 0-1 0 0,-1 0 1 0 0,1 0-1 0 0,-1 0 1 0 0,0 0-1 0 0,1 0 1 0 0,-1 0-1 0 0,0 0-15 0 0,3-3 47 0 0,-1 0 0 0 0,0 0 0 0 0,0-1 0 0 0,-1 1 0 0 0,1-1-47 0 0,-1 0 41 0 0,1 1 0 0 0,0 0 0 0 0,-1 0-1 0 0,1 0 1 0 0,1-1-41 0 0,-1 1 31 0 0,0 0 0 0 0,0 0 0 0 0,0 0 0 0 0,-1 0 0 0 0,0 0 0 0 0,0-1 0 0 0,0 1 0 0 0,0-2-31 0 0,4-11 63 0 0,-4 12-55 0 0,-2 5-8 0 0,3-10 18 0 0,1 0 0 0 0,-1-1 0 0 0,-1 1 0 0 0,1-1 0 0 0,-2 0 0 0 0,0 1 0 0 0,0-1 0 0 0,-1-6-18 0 0,0-124 83 0 0,0 109-83 0 0,0 2 0 0 0,0 14-11 0 0,0 16 10 0 0,0 0 0 0 0,0 0 0 0 0,0 0 0 0 0,0 0 0 0 0,0 0 0 0 0,0 0 0 0 0,0 0 0 0 0,0 0 0 0 0,0 0 0 0 0,0-1 0 0 0,0 1 0 0 0,0 0-1 0 0,0 0 1 0 0,0 0 0 0 0,0 0 0 0 0,0 0 0 0 0,0 0 0 0 0,0 0 0 0 0,0 0 0 0 0,0 0 0 0 0,0 0 0 0 0,0 0 0 0 0,0-1 0 0 0,0 1 0 0 0,0 0 0 0 0,0 0 0 0 0,0 0 0 0 0,1 0 0 0 0,-1 0 0 0 0,0 0 0 0 0,0 0 0 0 0,0 0 0 0 0,0 0 0 0 0,0 0 0 0 0,0 0 0 0 0,0 0 0 0 0,0 0 0 0 0,0 0 0 0 0,0 0 0 0 0,0 0 0 0 0,0 0 0 0 0,1 0 0 0 0,-1 0 0 0 0,0 0 0 0 0,0-1 0 0 0,0 1-1 0 0,0 0 1 0 0,0 0 0 0 0,0 1 0 0 0,0-1 0 0 0,0 0 0 0 0,0 0 0 0 0,0 0 0 0 0,1 0 0 0 0,-1 0 0 0 0,0 0 0 0 0,0 0 1 0 0,0 0-4 0 0,1 0 1 0 0,-1 0-1 0 0,1 0 0 0 0,-1 0 0 0 0,1 0 0 0 0,-1 0 0 0 0,1 0 1 0 0,-1 0-1 0 0,1 0 0 0 0,-1 0 0 0 0,1 0 0 0 0,-1 0 0 0 0,1 1 1 0 0,-1-1-1 0 0,1 0 0 0 0,-1 0 0 0 0,1 1 0 0 0,-1-1 4 0 0,6 13-23 0 0,-5-10 25 0 0,2 8-2 0 0,10 24 0 0 0,-3-17-12 0 0,-6-5-12 0 0,-3-9 10 0 0,0 0 1 0 0,0 0-1 0 0,1 0 1 0 0,0 0-1 0 0,-1 0 1 0 0,1 0-1 0 0,0-1 1 0 0,1 1 13 0 0,-2-2-7 0 0,1 1-3 0 0,0 0 0 0 0,0 0 0 0 0,0 0 0 0 0,-1 0 1 0 0,0 0-1 0 0,1 2 10 0 0,1 18-81 0 0,-3-20 69 0 0,0 0 1 0 0,0 0-1 0 0,1 1 1 0 0,-1-1-1 0 0,1 0 1 0 0,0 0-1 0 0,-1 0 0 0 0,1 0 1 0 0,1 0-1 0 0,-1-1 1 0 0,0 1-1 0 0,1 0 1 0 0,-1 0-1 0 0,1-1 1 0 0,1 2 11 0 0,2 5-38 0 0,-1 0 0 0 0,0 0 0 0 0,0 0 0 0 0,-1 1 38 0 0,3 10-24 0 0,-3-11 45 0 0,5 14 92 0 0,0 2-25 0 0,-1-9-21 0 0,-2-6-45 0 0,-1-2-21 0 0,2 5-1 0 0,4-7 10 0 0,-4 7 21 0 0,4 0-86 0 0,-9-12 42 0 0,-1-1 0 0 0,1 1 0 0 0,-1-1 0 0 0,0 0 0 0 0,1 1 1 0 0,-1-1-1 0 0,1 0 0 0 0,-1 0 0 0 0,1 1 0 0 0,0-1 0 0 0,-1 0 0 0 0,1 0 0 0 0,-1 0 0 0 0,1 0 0 0 0,-1 0 0 0 0,1 0 0 0 0,0 0 13 0 0,2 0-128 0 0,-1 0-19 0 0,-1-1-67 0 0,-1 1 59 0 0,1 0-71 0 0,0 0-36 0 0,-1 0-359 0 0,1 0 85 0 0,-1 0-50 0 0,0 0-691 0 0,0 0-544 0 0,0 0-1036 0 0</inkml:trace>
  <inkml:trace contextRef="#ctx0" brushRef="#br0" timeOffset="432.32">736 256 7424 0 0,'0'0'166'0'0,"0"0"29"0"0,2 3 12 0 0,2 0-127 0 0,9 10 27 0 0,-3 2-86 0 0,-9 3-21 0 0,-1-15 0 0 0,0 1 0 0 0,0-1 0 0 0,1 1 0 0 0,-1-1 0 0 0,0 0 0 0 0,1 0 0 0 0,0 1 0 0 0,0-1 0 0 0,2 5-26 0 0,2 0 48 0 0,6 9 132 0 0,-7-11-56 0 0,0 0 0 0 0,-1 0 0 0 0,1 0-1 0 0,-1 0 1 0 0,-1 0 0 0 0,2 3-98 0 0,-1 2 166 0 0,0 4 1 0 0,1 3 30 0 0,-1-5 10 0 0,1-2 57 0 0,-2-4-90 0 0,0 0 32 0 0,1 3 41 0 0,1 2-16 0 0,-2-4-17 0 0,1 0 31 0 0,1-1 84 0 0,0 2-49 0 0,-1-3-64 0 0,2 15 319 0 0,-4-9-246 0 0,-1-3-62 0 0,0 1 58 0 0,0-4-170 0 0,0 1 42 0 0,0 6 173 0 0,0 19 518 0 0,0-22-638 0 0,0-1-54 0 0,2 3 55 0 0,5 1 24 0 0,-6-11-207 0 0,0-1 0 0 0,0 1-1 0 0,-1-1 1 0 0,1 1 0 0 0,0-1 0 0 0,-1 1 0 0 0,1-1 0 0 0,-1 1 0 0 0,1-1 0 0 0,-1 1 0 0 0,0 0 0 0 0,0-1-28 0 0,0 2 203 0 0,0-3-3 0 0,0 0-1 0 0,0 0 1 0 0,0 0 0 0 0,0 0 0 0 0,0 0-12 0 0,0 0-52 0 0,0-3-28 0 0,0-10 0 0 0,-1-11 20 0 0,5-2-77 0 0,0 15-27 0 0,-2 8-18 0 0,-1 0 1 0 0,1 0-1 0 0,-1 0 1 0 0,0 0 0 0 0,-1-1-1 0 0,1 1 1 0 0,0 0-1 0 0,-1 0 1 0 0,0-1-1 0 0,0-1-6 0 0,1-2 17 0 0,0-1-1 0 0,0 1 0 0 0,0 0 0 0 0,1 1 1 0 0,1-4-17 0 0,2-7 14 0 0,-3 5 9 0 0,-1 8-16 0 0,0 1-1 0 0,0-1 0 0 0,0 0 1 0 0,1 0-1 0 0,-1 1 0 0 0,1-1 1 0 0,0 0-1 0 0,0 1 0 0 0,1-2-6 0 0,45-70-12 0 0,-44 69-5 0 0,1 0 0 0 0,0 0 0 0 0,0 0 1 0 0,0 1-1 0 0,5-4 17 0 0,7-1-73 0 0,7 5 13 0 0,-14-6 49 0 0,-7 11 11 0 0,-1-1 0 0 0,1 0 0 0 0,0 1 0 0 0,-1 0 0 0 0,1 0 0 0 0,0-1 0 0 0,-1 2 0 0 0,1-1 0 0 0,-1 0 0 0 0,1 0 0 0 0,0 1 0 0 0,-1-1 0 0 0,1 1 0 0 0,-1 0 0 0 0,1 0 0 0 0,-1 0 0 0 0,1 0 0 0 0,-1 1 0 0 0,0-1 0 0 0,0 0 0 0 0,0 1 0 0 0,1 0 0 0 0,-1-1 0 0 0,-1 1 0 0 0,1 0 0 0 0,0 0 0 0 0,0 0 0 0 0,-1 0 0 0 0,1 0 0 0 0,0 3 0 0 0,17 29 0 0 0,-18-32 0 0 0,1 1 0 0 0,0-1 0 0 0,-1 1 0 0 0,1-1 0 0 0,-1 1 0 0 0,0 0 0 0 0,1 0 0 0 0,-1 0 0 0 0,-1 0 0 0 0,1 0 0 0 0,0 0 0 0 0,-1 0 0 0 0,1 0 0 0 0,-1 0 0 0 0,0 0 0 0 0,0 0 0 0 0,0 4 0 0 0,1 0 0 0 0,0 0 0 0 0,1 0 0 0 0,0 0 0 0 0,0 2 0 0 0,3 8 0 0 0,0 13 0 0 0,1-15 0 0 0,-4-12 0 0 0,-1 1 0 0 0,0-1 0 0 0,0 1 0 0 0,0-1 0 0 0,0 1 0 0 0,-1-1 0 0 0,0 1 0 0 0,1-1 0 0 0,-1 1 0 0 0,-1 25 0 0 0,0 23-16 0 0,5-24-70 0 0,3-14 3 0 0,-6-13 68 0 0,0 1 0 0 0,-1-1 1 0 0,1 0-1 0 0,0 1 0 0 0,-1-1 1 0 0,1 1-1 0 0,-1-1 1 0 0,1 1-1 0 0,-1 0 0 0 0,0-1 1 0 0,1 1-1 0 0,-1-1 0 0 0,0 1 15 0 0,0 5-61 0 0,-1 6-9 0 0,4-4 57 0 0,8-3 13 0 0,-6 0 0 0 0,-3-2 6 0 0,1-2-32 0 0,0-1-27 0 0,3-1-40 0 0,-1 0-194 0 0,0-1-96 0 0,12-4-1130 0 0,-14 3 1216 0 0,0 1 36 0 0,0 0 44 0 0,-1 0 62 0 0,0 0 75 0 0,0 0 88 0 0,-2 1 14 0 0,6-3-1204 0 0</inkml:trace>
  <inkml:trace contextRef="#ctx0" brushRef="#br0" timeOffset="713.27">1534 0 9848 0 0,'0'6'95'0'0,"-4"2"35"0"0,2-7-40 0 0,-2 0 75 0 0,-2-1 100 0 0,6 1-108 0 0,0 1-82 0 0,-2 26 1 0 0,-3-19 21 0 0,-1-1 15 0 0,6-7-101 0 0,-1-1 0 0 0,1 1 0 0 0,0 0 0 0 0,0-1 0 0 0,-1 1 0 0 0,1 0 0 0 0,0 0 0 0 0,0-1 0 0 0,0 1 0 0 0,0 0 0 0 0,0-1-1 0 0,0 1 1 0 0,0 0 0 0 0,0-1 0 0 0,0 1 0 0 0,0 0 0 0 0,1 0-11 0 0,4 9 149 0 0,2 2-18 0 0,-5-1-64 0 0,0 1 46 0 0,-2 5 64 0 0,-1 9 134 0 0,1 10 93 0 0,2-16-236 0 0,4 4 62 0 0,-1-3 13 0 0,-3 1 37 0 0,-1-16-168 0 0,-1 1 0 0 0,1-1 0 0 0,0 0-1 0 0,0 1 1 0 0,3 3-112 0 0,2 14 280 0 0,-3-4-83 0 0,2 8 96 0 0,5 2 57 0 0,-6-21-193 0 0,0 0 0 0 0,-1 1 0 0 0,0 0 1 0 0,-1 0-158 0 0,6 19 377 0 0,0-11-158 0 0,1 0-47 0 0,7 18 132 0 0,-12-22-171 0 0,2 1 48 0 0,7 14 48 0 0,0 1-44 0 0,-4-7 27 0 0,-3-7-88 0 0,-2 8 12 0 0,-1 6 31 0 0,-3-28-157 0 0,0-1-1 0 0,1 1 1 0 0,0-1 0 0 0,-1 1 0 0 0,1-1 0 0 0,0 1-1 0 0,0-1 1 0 0,0 1 0 0 0,0-1 0 0 0,0 0-1 0 0,1 1-9 0 0,2 5 79 0 0,-5 2-77 0 0,1-6 8 0 0,0 10 43 0 0,0-10-26 0 0,0-3-43 0 0,0 0-45 0 0,0 0-91 0 0,-3 0-159 0 0,1 0 230 0 0,1 0-8 0 0,-1 0-23 0 0,1 0-46 0 0,0 0-19 0 0,0 0-47 0 0,0 0-55 0 0,0 0-61 0 0,0 0-65 0 0,0 0-62 0 0,1 0-55 0 0,0 0-46 0 0,-1 0-168 0 0,1 0-47 0 0,0 0-202 0 0,0 0-543 0 0</inkml:trace>
  <inkml:trace contextRef="#ctx0" brushRef="#br0" timeOffset="988.17">1359 448 6624 0 0,'-12'0'254'0'0,"17"-1"-124"0"0,-1-1-98 0 0,0-5-32 0 0,-3 7 0 0 0,-1-1 0 0 0,0 1 0 0 0,0-1 0 0 0,1 1 0 0 0,-1 0 0 0 0,0-1 0 0 0,1 1 0 0 0,-1-1 0 0 0,0 1 0 0 0,1 0 0 0 0,-1-1 0 0 0,0 1 0 0 0,1 0 0 0 0,-1 0 0 0 0,1-1 0 0 0,-1 1 0 0 0,1 0 0 0 0,-1 0 0 0 0,1 0 0 0 0,-1-1 0 0 0,1 1 0 0 0,-1 0 0 0 0,1 0 0 0 0,-1 0 0 0 0,1 0 0 0 0,-1 0 0 0 0,1 0 0 0 0,-1 0 0 0 0,1 0 0 0 0,-1 0 0 0 0,1 0 0 0 0,-1 1 0 0 0,8-2 39 0 0,-2-1 70 0 0,-1 0 53 0 0,0-1 39 0 0,11-4 437 0 0,-8 6-391 0 0,3-1 288 0 0,-2-1-111 0 0,1-2-91 0 0,-2-1-72 0 0,3-1-23 0 0,4 0 48 0 0,3 3 16 0 0,-10 3-151 0 0,0-1-1 0 0,-1 0 1 0 0,1-1-1 0 0,-1 0 1 0 0,1 0-151 0 0,7-5 250 0 0,10-5 109 0 0,2 4-44 0 0,-7 6-136 0 0,7-2 88 0 0,6-5 51 0 0,-16 2-162 0 0,12-4 62 0 0,5 2-39 0 0,-15 7-107 0 0,-8 1-19 0 0,0 0 1 0 0,0 0 0 0 0,-1-1 0 0 0,7-3-54 0 0,-8 3 28 0 0,-1 0 1 0 0,1 1 0 0 0,0 0-1 0 0,4 0-28 0 0,11 0 11 0 0,1 0 0 0 0,4 2-11 0 0,-17 0 5 0 0,-4-1-44 0 0,-1 1-50 0 0,1 0-73 0 0,-1 0-95 0 0,1 0-113 0 0,-5 0 135 0 0,1 0-36 0 0,0 0-39 0 0,-1 1-41 0 0,1-1-45 0 0,0 1-46 0 0,0 0-49 0 0,-1 0-52 0 0,10 3-1181 0 0,6 5-977 0 0</inkml:trace>
  <inkml:trace contextRef="#ctx0" brushRef="#br0" timeOffset="1419.39">2141 591 7568 0 0,'0'0'166'0'0,"0"0"29"0"0,0 0 14 0 0,6 0-25 0 0,8 0-129 0 0,-6 0 9 0 0,-3 0 9 0 0,-1 0 39 0 0,0 0 46 0 0,1 0 55 0 0,3-2 482 0 0,-3-1-521 0 0,3 0 71 0 0,2-1 86 0 0,17-6 502 0 0,-18 7-574 0 0,-2 1-68 0 0,-2 0-52 0 0,5-1 213 0 0,-2 0-84 0 0,2 0 30 0 0,10-7 224 0 0,7-6 413 0 0,-15 9-548 0 0,-5 3-233 0 0,1-1-33 0 0,13-4 191 0 0,-10 5-128 0 0,2-1 92 0 0,-13 5-273 0 0,30-16 389 0 0,-15 5-197 0 0,-12 6-42 0 0,-3 5-153 0 0,0-1 5 0 0,0 0 0 0 0,0 1 0 0 0,0-1 0 0 0,0 0 0 0 0,0 1 0 0 0,0-1 0 0 0,0 0 0 0 0,0 1 0 0 0,1-1 0 0 0,-1 0 0 0 0,0 1 0 0 0,0-1 0 0 0,1 0 0 0 0,-1 1 0 0 0,0-1-5 0 0,7-3 15 0 0,-6 4-13 0 0,-1-1 0 0 0,0 1 0 0 0,1 0-1 0 0,-1 0 1 0 0,1-1 0 0 0,-1 1 0 0 0,0 0 0 0 0,1-1-1 0 0,-1 1 1 0 0,1-1 0 0 0,-1 1 0 0 0,0 0 0 0 0,0-1-1 0 0,1 1 1 0 0,-1-1 0 0 0,0 1 0 0 0,0-1-1 0 0,1 1 1 0 0,-1 0 0 0 0,0-1 0 0 0,0 1 0 0 0,0-1-1 0 0,0 1 1 0 0,0-1 0 0 0,0 1 0 0 0,0-1 0 0 0,0 1-1 0 0,0-1 1 0 0,0 0 0 0 0,0 1 0 0 0,0-1-1 0 0,0 1-1 0 0,0-1 1 0 0,0 1-1 0 0,0-1 1 0 0,0 1-1 0 0,0-1 0 0 0,0 1 1 0 0,0-1-1 0 0,0 1 1 0 0,0-1-1 0 0,0 1 0 0 0,0-1 1 0 0,0 1-1 0 0,0-1 1 0 0,0 1-1 0 0,0-1 0 0 0,-1 1 1 0 0,1-1-1 0 0,0 1 1 0 0,0-1-1 0 0,-1 1 0 0 0,1-1 1 0 0,0 1-1 0 0,-1 0 0 0 0,1-1 1 0 0,0 1-1 0 0,-1 0 1 0 0,1-1-1 0 0,0 1 0 0 0,-1 0 1 0 0,1-1-1 0 0,-1 1 1 0 0,1 0-1 0 0,-1-1 0 0 0,-6-3 11 0 0,2-7 37 0 0,-6 6-36 0 0,7-2-12 0 0,4 7 0 0 0,0-1 0 0 0,-1 1 0 0 0,1 0 0 0 0,0-1 0 0 0,-1 1 0 0 0,1-1 0 0 0,0 1 0 0 0,-1 0 0 0 0,1-1 0 0 0,0 1 0 0 0,-1 0 0 0 0,1-1 0 0 0,0 1 0 0 0,-1 0 0 0 0,1-1 0 0 0,-1 1 0 0 0,1 0 0 0 0,-1 0 0 0 0,1 0 0 0 0,-1 0 0 0 0,1-1 0 0 0,-1 1 0 0 0,1 0 0 0 0,-1 0 0 0 0,1 0 0 0 0,-1 0 0 0 0,1 0 0 0 0,-1 0 0 0 0,1 0 0 0 0,-1 0 0 0 0,1 0 0 0 0,-1 1 0 0 0,-14-2 0 0 0,8 1 0 0 0,-1 0 0 0 0,1 0 0 0 0,0 1 0 0 0,0 0 0 0 0,-3 0 0 0 0,-28 15 0 0 0,33-14 9 0 0,-1 0-22 0 0,0 0-1 0 0,0 0 1 0 0,0 0 0 0 0,0 1-1 0 0,0 0 1 0 0,1 0-1 0 0,-1 1 1 0 0,-3 3 13 0 0,1 1-22 0 0,4-4 14 0 0,-1 1 0 0 0,0-1 0 0 0,0 1 0 0 0,-3 1 8 0 0,0-1 0 0 0,6-5-2 0 0,1 1 1 0 0,-1 0-1 0 0,1 0 1 0 0,-1 0-1 0 0,1 0 1 0 0,0 0-1 0 0,-1 1 1 0 0,1-1-1 0 0,-1 2 2 0 0,-6 14-45 0 0,-6 8 32 0 0,1-5 14 0 0,-19 60-1 0 0,31-79 0 0 0,1 1 0 0 0,-1-1 0 0 0,1 0 0 0 0,-1 0 0 0 0,1 1 0 0 0,0-1 0 0 0,-1 0 0 0 0,1 0 0 0 0,0 1 0 0 0,0-1 0 0 0,0 0 0 0 0,0 1 0 0 0,0-1 0 0 0,0 0 0 0 0,0 0 0 0 0,1 1 0 0 0,-1-1 0 0 0,0 0 0 0 0,1 0 0 0 0,-1 1-1 0 0,2 1 1 0 0,0 0 0 0 0,-1-1 0 0 0,1 1 0 0 0,0 0 0 0 0,1-1 0 0 0,0 2 0 0 0,11 13 0 0 0,-9-4 1 0 0,8-5-1 0 0,-7 0 0 0 0,7 6-1 0 0,4-8 1 0 0,-8-4 1 0 0,-4-1-2 0 0,-2 1 1 0 0,1 0 0 0 0,0 0 0 0 0,0 0 0 0 0,-1 1 0 0 0,1-1 0 0 0,-1 1 0 0 0,2 1 0 0 0,-2-1 1 0 0,1 0 0 0 0,-1-1 1 0 0,1 1-1 0 0,-1-1 1 0 0,1 0-1 0 0,0 0 1 0 0,0 0-1 0 0,2 0-1 0 0,-2-1 8 0 0,0 0 1 0 0,1 0-1 0 0,-1-1 0 0 0,0 0 0 0 0,4 0-8 0 0,-4 0 3 0 0,1 0-1 0 0,-1 0 1 0 0,0 1-1 0 0,1-1 0 0 0,2 2-2 0 0,9 3 4 0 0,-13-3-2 0 0,0-1 0 0 0,1 0 0 0 0,-1 0 0 0 0,1 0 0 0 0,-1 0 0 0 0,1-1 0 0 0,-1 1 0 0 0,1-1 0 0 0,0 0-2 0 0,7 0-102 0 0,16 0 9 0 0,-17 0-20 0 0,-2 0-60 0 0,0 0-98 0 0,-4 0 91 0 0,0 0-32 0 0,0 0-37 0 0,0 0-38 0 0,-1 0-74 0 0,0 0-55 0 0,0 0-48 0 0,1 0-44 0 0,-1 0-148 0 0,1 0-43 0 0,1 0-181 0 0,2 0-485 0 0</inkml:trace>
  <inkml:trace contextRef="#ctx0" brushRef="#br0" timeOffset="1717.48">3020 304 6592 0 0,'0'0'149'0'0,"0"-3"23"0"0,0-8 11 0 0,0 11-181 0 0,0 0 1 0 0,0 0 0 0 0,0 0 0 0 0,0 0-1 0 0,0 0 1 0 0,0 0 0 0 0,0 0-1 0 0,0 0 1 0 0,0 0 0 0 0,0 0-1 0 0,0-1 1 0 0,0 1 0 0 0,0 0-1 0 0,0 0 1 0 0,0 0 0 0 0,0 0 0 0 0,0 0-1 0 0,0 0 1 0 0,0 0 0 0 0,0 0-1 0 0,0 0 1 0 0,0 0 0 0 0,0 0-1 0 0,0-1 1 0 0,0 1 0 0 0,0 0-1 0 0,0 0 1 0 0,0 0 0 0 0,0 0-1 0 0,-1 0 1 0 0,1 0 0 0 0,0 0 0 0 0,0 0-1 0 0,0 0 1 0 0,0 0 0 0 0,0 0-1 0 0,0 0 1 0 0,0 0 0 0 0,0 0-1 0 0,0 0 1 0 0,0 0 0 0 0,0 0-1 0 0,-1 0 1 0 0,1 0 0 0 0,0 0 0 0 0,0 0-1 0 0,0 0 1 0 0,0 0 0 0 0,0 0-1 0 0,0 0 1 0 0,0 0 0 0 0,0 0-1 0 0,0 0 1 0 0,0 0 0 0 0,-1 0-1 0 0,1 0 1 0 0,0 0-3 0 0,-13-3 31 0 0,6-1-27 0 0,2 0 40 0 0,-1 1 60 0 0,-1 2 83 0 0,0 2 104 0 0,-1 4 27 0 0,-2 1 165 0 0,3-4-195 0 0,-3-1 41 0 0,-2 0-1 0 0,-16 8 378 0 0,4-1-167 0 0,19-5-431 0 0,-1-1-1 0 0,1 1 1 0 0,0 0 0 0 0,-1 1-1 0 0,1-1 1 0 0,1 1-1 0 0,-5 3-107 0 0,-34 36 776 0 0,22-21-422 0 0,12-13-151 0 0,2 0-58 0 0,-11 17 140 0 0,12-15-180 0 0,-2 0 35 0 0,1 2-20 0 0,-8 27 246 0 0,11-27-287 0 0,1-4-62 0 0,2-6-5 0 0,0 0 1 0 0,0 0 0 0 0,1 0 0 0 0,-1 0 0 0 0,1 0 0 0 0,0 0-1 0 0,0 1 1 0 0,0-1-13 0 0,0 1 14 0 0,1 0-1 0 0,0 0 0 0 0,0 0 1 0 0,0 0-1 0 0,1 0 0 0 0,0 0 1 0 0,0 1-14 0 0,8 19 42 0 0,-8-18-33 0 0,1-1 0 0 0,0 0 0 0 0,0 1 1 0 0,0-1-1 0 0,0 0 0 0 0,1 0 0 0 0,3 2-9 0 0,10 8 54 0 0,-12-13-40 0 0,0 1 0 0 0,0-1 0 0 0,0 0 0 0 0,1 0 0 0 0,-1 0 0 0 0,0-1 0 0 0,1 1 0 0 0,-1-1 0 0 0,1-1 0 0 0,-1 1 0 0 0,1-1-14 0 0,24 0 25 0 0,39 0 128 0 0,-44 0-145 0 0,1 0-72 0 0,0 0-104 0 0,-20 0 86 0 0,-1 0 0 0 0,1 0 1 0 0,0-1-1 0 0,3-1 82 0 0,23-11-349 0 0</inkml:trace>
  <inkml:trace contextRef="#ctx0" brushRef="#br0" timeOffset="2092.87">3244 591 5640 0 0,'2'0'124'0'0,"-2"0"-94"0"0,8-1 4 0 0,-4 2 77 0 0,-2 0-5 0 0,0 1 45 0 0,12 9-123 0 0,-7-9 6 0 0,1-2 72 0 0,0 1 78 0 0,0 1 82 0 0,1 3 41 0 0,1 1 141 0 0,-4-4-182 0 0,1-2 36 0 0,9 1 436 0 0,0-1-108 0 0,-6 1-282 0 0,1-1-34 0 0,10 0 223 0 0,-2-1-99 0 0,-2-2-74 0 0,4-8 163 0 0,5 6-58 0 0,-10-1-150 0 0,0 0-1 0 0,0 4-80 0 0,-3 1-66 0 0,-1-5-13 0 0,1 0-46 0 0,4 5-6 0 0,-15 1-87 0 0,0 0 0 0 0,1 0 1 0 0,-1 0-1 0 0,1 0 1 0 0,-1 0-1 0 0,1-1 0 0 0,-1 1 1 0 0,0-1-1 0 0,1 0 1 0 0,1 0-21 0 0,15-15 84 0 0,-6 5-68 0 0,0 6 0 0 0,-12 4-11 0 0,-1 0 1 0 0,0 0 0 0 0,1 1-1 0 0,-1-1 1 0 0,0 0 0 0 0,1 0 0 0 0,-1 0-1 0 0,0 0 1 0 0,0 1 0 0 0,0-1-1 0 0,0 0 1 0 0,0 0 0 0 0,0 0 0 0 0,0-1-6 0 0,0-4 23 0 0,0-21 117 0 0,0-6 86 0 0,0 31-225 0 0,-1 0-1 0 0,1 0 1 0 0,-1 1-1 0 0,1-1 1 0 0,-1 0 0 0 0,1 0-1 0 0,-1 1 1 0 0,0-1 0 0 0,0 0-1 0 0,0 1 1 0 0,0-1-1 0 0,0 1 1 0 0,0-1 0 0 0,-1 1-1 0 0,1-1 1 0 0,0 1 0 0 0,-1 0-1 0 0,-30-31 0 0 0,30 30 0 0 0,0 0 0 0 0,0 1 0 0 0,0-1 0 0 0,0 1 0 0 0,0-1 0 0 0,0 1 0 0 0,-1 0 0 0 0,1 0 0 0 0,-1 0 0 0 0,-7-4 0 0 0,-6-8 0 0 0,15 12 0 0 0,1 0 0 0 0,-1 0 0 0 0,0 1 0 0 0,0-1 0 0 0,1 0 0 0 0,-1 1 0 0 0,0-1 0 0 0,0 1 0 0 0,0-1 0 0 0,0 1 0 0 0,0-1 0 0 0,0 1 0 0 0,0 0 0 0 0,0-1 0 0 0,0 1 0 0 0,0 0 0 0 0,0 0 0 0 0,0 0 0 0 0,0 0 0 0 0,-1 0 0 0 0,0 0 0 0 0,-1 1 0 0 0,0 0 0 0 0,0 0 0 0 0,1 0 0 0 0,-1 0 0 0 0,1 0 0 0 0,-2 1 0 0 0,-2 1 0 0 0,-6 4-28 0 0,1 0 1 0 0,0 0-1 0 0,0 1 1 0 0,1 1 0 0 0,-4 3 27 0 0,-7 13-15 0 0,10-6 15 0 0,-13-1 0 0 0,15-7 0 0 0,1-1 0 0 0,0 1 0 0 0,-5 11 0 0 0,0-1 0 0 0,3-7 0 0 0,8-10 0 0 0,-1-1 0 0 0,1 1 0 0 0,-1 0 0 0 0,1 0 0 0 0,0-1 0 0 0,1 2 0 0 0,-1-1 0 0 0,0 1 0 0 0,-3 25-11 0 0,-2-15-20 0 0,7-13 29 0 0,-1-1 0 0 0,0 1 0 0 0,0-1 1 0 0,1 1-1 0 0,-1 0 0 0 0,1-1 0 0 0,-1 1 0 0 0,1 0 0 0 0,0-1 1 0 0,0 1-1 0 0,-1 0 0 0 0,1-1 0 0 0,0 1 0 0 0,1 0 0 0 0,-1-1 1 0 0,0 1-1 0 0,0 0 0 0 0,1 1 2 0 0,10 18-43 0 0,-6 3 33 0 0,8-14 10 0 0,-5 0 0 0 0,-7-9 0 0 0,0 1 0 0 0,0-1 0 0 0,0 1 0 0 0,0-1 0 0 0,0 0 0 0 0,1 1 0 0 0,-1-1 0 0 0,1 0 0 0 0,-1 0 0 0 0,1 0 0 0 0,-1 0 0 0 0,1 0 0 0 0,0 0 0 0 0,-1 0 0 0 0,1-1 0 0 0,0 1 0 0 0,1 0 0 0 0,4 1-3 0 0,18 6-36 0 0,7-5-45 0 0,-22-3 105 0 0,0 0-122 0 0,-1 0-74 0 0,0-1-86 0 0,0 1-90 0 0,1 1-91 0 0,-1-1-94 0 0,-1 0-97 0 0,1 1-100 0 0,-2 1-101 0 0,8 2-887 0 0,5 5-979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49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48 6272 0 0,'1'1'54'0'0,"0"-1"-43"0"0,5 1-50 0 0,-4-1 49 0 0,0 0 32 0 0,-1-1 29 0 0,1 0 38 0 0,0 0 48 0 0,-1 0 54 0 0,10-13-181 0 0,-10 13-12 0 0,0-2 33 0 0,0-1 135 0 0,-1-2 210 0 0,0-4 379 0 0,0 7-475 0 0,0 1-25 0 0,0 0 409 0 0,0 2-111 0 0,0 0-49 0 0,0 0-10 0 0,0 0-220 0 0,0 0-138 0 0,0 0-51 0 0,0 0-18 0 0,0 0-4 0 0,2 2 5 0 0,9 9-5 0 0,-8-6-3 0 0,-3-3-71 0 0,0-1 0 0 0,0 1 1 0 0,1-1-1 0 0,-1 1 0 0 0,1-1 1 0 0,-1 0-1 0 0,1 1 0 0 0,-1-1 1 0 0,1 1-1 0 0,0-1 0 0 0,0 1-9 0 0,6 12 62 0 0,-4 6 14 0 0,-3 17 96 0 0,0-14-96 0 0,0 22 47 0 0,0 0 44 0 0,2-15-15 0 0,3-5-35 0 0,1 6-4 0 0,-4 3-4 0 0,-2 3 57 0 0,0 7 71 0 0,3-2 36 0 0,2-18-119 0 0,3 14 145 0 0,1 3-5 0 0,-4-16-165 0 0,0 20 114 0 0,1-21-85 0 0,-4-18-94 0 0,0 0-1 0 0,-1 1 1 0 0,0-1 0 0 0,0 0 0 0 0,0 5-64 0 0,-1 22 217 0 0,0 12 17 0 0,0-42-201 0 0,0 1 0 0 0,0 0 0 0 0,0-1 0 0 0,1 1 1 0 0,0 0-1 0 0,0-1 0 0 0,0 1 0 0 0,0-1 0 0 0,1 3-33 0 0,4 9 139 0 0,-1 11 27 0 0,1-10-67 0 0,-5-12-77 0 0,1-1 0 0 0,-1 0 1 0 0,0 1-1 0 0,0-1 0 0 0,-1 0 0 0 0,1 1 0 0 0,-1-1 0 0 0,1 2-22 0 0,-1 11 111 0 0,0-5-45 0 0,0 22 76 0 0,0-18-48 0 0,0 6 56 0 0,0-18-137 0 0,0-3-98 0 0,0 0-120 0 0,0 0-11 0 0,0 0-35 0 0,-3-3-685 0 0,0 0 592 0 0,0 0 29 0 0,2 2 96 0 0,-1 0-45 0 0,1 0-53 0 0,0 0-60 0 0,1 0-1 0 0,-1 0-47 0 0,1 1-40 0 0,-1 0-36 0 0,1-1-140 0 0,0 1-35 0 0,0 0-1476 0 0</inkml:trace>
  <inkml:trace contextRef="#ctx0" brushRef="#br0" timeOffset="301.27">0 416 6016 0 0,'0'0'133'0'0,"0"0"23"0"0,0 0 11 0 0,3 0-27 0 0,-1 0-203 0 0,1 0 48 0 0,0 0 42 0 0,1 1 37 0 0,1-1 87 0 0,1 0 53 0 0,18 0 738 0 0,-18-1-730 0 0,-1 0-53 0 0,1-1-39 0 0,4-1 47 0 0,2 0-18 0 0,-4 0-17 0 0,-1 0 16 0 0,1-1 51 0 0,0 0-23 0 0,3-2 86 0 0,5 0 77 0 0,8-5 25 0 0,-17 7-192 0 0,1 1-1 0 0,0-1 1 0 0,6 0-172 0 0,18-2 448 0 0,-16 1-230 0 0,0 0-36 0 0,-13 4-159 0 0,16-4 109 0 0,0 0-44 0 0,-11 2-53 0 0,0 0-1 0 0,0 0 1 0 0,0-1-1 0 0,-1 1 1 0 0,6-5-35 0 0,6-2 71 0 0,-3 4-47 0 0,-11 5-24 0 0,-1-1 0 0 0,1 0 0 0 0,0 0 0 0 0,0 0 0 0 0,-1-1 1 0 0,2-1-1 0 0,24-12 1 0 0,-1 0-37 0 0,-26 14-2 0 0,1 0 0 0 0,0 0-1 0 0,-1 0 1 0 0,1 0 0 0 0,0 1 0 0 0,0-1 0 0 0,0 1-1 0 0,1 0 39 0 0,8-3-117 0 0,-7 2 58 0 0,-2 0-31 0 0,-1 1-37 0 0,0 0-62 0 0,-1 0 8 0 0,0-1-45 0 0,0 1-50 0 0,1 0-54 0 0,-1 0-60 0 0,1 0-66 0 0,0 0-71 0 0,1 0-75 0 0,7-4-792 0 0,7-4-789 0 0</inkml:trace>
  <inkml:trace contextRef="#ctx0" brushRef="#br0" timeOffset="694.83">767 112 6272 0 0,'0'0'141'0'0,"-3"3"23"0"0,3-3-161 0 0,-9 12 149 0 0,8-12-146 0 0,1 0-1 0 0,0 1 1 0 0,-1-1-1 0 0,1 1 1 0 0,0-1 0 0 0,0 1-1 0 0,-1-1 1 0 0,1 1-1 0 0,0-1 1 0 0,0 1-1 0 0,0-1 1 0 0,0 1-1 0 0,0-1 1 0 0,0 1-1 0 0,0-1 1 0 0,0 1-1 0 0,0-1 1 0 0,0 1 0 0 0,0-1-1 0 0,0 1 1 0 0,0-1-1 0 0,0 1 1 0 0,0-1-1 0 0,0 1 1 0 0,0-1-1 0 0,1 1 1 0 0,-1-1-1 0 0,0 1 1 0 0,0-1-1 0 0,1 1-5 0 0,5 3 34 0 0,-5-4-34 0 0,-1 1 0 0 0,1-1-1 0 0,-1 0 1 0 0,1 0 0 0 0,-1 1 0 0 0,0-1 0 0 0,1 0 0 0 0,-1 1 0 0 0,0-1 0 0 0,1 0-1 0 0,-1 1 1 0 0,0-1 0 0 0,1 1 0 0 0,-1-1 0 0 0,0 0 0 0 0,0 1 0 0 0,1-1 0 0 0,-1 1-1 0 0,0-1 1 0 0,0 1 0 0 0,0-1 0 0 0,0 1 0 0 0,0-1 0 0 0,0 1 0 0 0,1-1 0 0 0,-1 1-1 0 0,0-1 1 0 0,-1 1 0 0 0,1-1 0 0 0,0 1 0 0 0,0-1 0 0 0,0 1 0 0 0,0 15 23 0 0,0-3 35 0 0,0-1 35 0 0,1 0 37 0 0,1-1 39 0 0,2 6 85 0 0,2 5 125 0 0,-3 3 35 0 0,-3 4 77 0 0,-1 14 129 0 0,2-24-365 0 0,2-1-45 0 0,3 6 121 0 0,-5-18-215 0 0,1 0 0 0 0,-1 0 0 0 0,0 1 1 0 0,0-1-1 0 0,0 1 0 0 0,-1 0-116 0 0,-1 22 308 0 0,1 30 342 0 0,1-40-458 0 0,2-3-34 0 0,7 19 254 0 0,-4-4-52 0 0,4 1-28 0 0,-5-14-151 0 0,0 5 63 0 0,1-2-32 0 0,-2-4-11 0 0,-4 4-51 0 0,-1-11-76 0 0,0 31 412 0 0,0-19-161 0 0,1-11-117 0 0,0 0 46 0 0,1 4 172 0 0,-1-8-168 0 0,1 0 34 0 0,2-10-222 0 0,-2 2-60 0 0,0 0 1 0 0,0 0-1 0 0,0 0 0 0 0,0-1 1 0 0,0 1-1 0 0,0-1 0 0 0,0 1 1 0 0,0-1-1 0 0,0 1 1 0 0,-1-1-1 0 0,1 1 0 0 0,-1-1 1 0 0,1 0-1 0 0,-1 1 0 0 0,0-1 1 0 0,1 0-1 0 0,-1 1 0 0 0,0-2-10 0 0,0 3 4 0 0,0-1 0 0 0,0 1 0 0 0,-1-1 0 0 0,1 1 0 0 0,0-1 0 0 0,0 1-1 0 0,0-1 1 0 0,0 1 0 0 0,0-1 0 0 0,0 1 0 0 0,1-1 0 0 0,-1 1 0 0 0,0-1-1 0 0,0 1 1 0 0,0-1 0 0 0,0 1 0 0 0,1-1 0 0 0,-1 1 0 0 0,0 0-1 0 0,0-1 1 0 0,1 1 0 0 0,-1-1 0 0 0,0 1 0 0 0,1 0 0 0 0,-1-1 0 0 0,0 1-1 0 0,1 0 1 0 0,-1-1 0 0 0,0 1 0 0 0,1 0 0 0 0,-1-1 0 0 0,1 1-4 0 0,9-7 80 0 0,-7 3-46 0 0,1 0 0 0 0,-1-1 0 0 0,0 1 0 0 0,0-1-1 0 0,-1 0 1 0 0,1 0 0 0 0,0-4-34 0 0,3-9 122 0 0,-4 0 59 0 0,0 0-68 0 0,4 3-90 0 0,4 1-81 0 0,4-1-70 0 0,-1 2-18 0 0,6-7 14 0 0,1 2 58 0 0,-15 14 66 0 0,-1 0 0 0 0,1 1 0 0 0,-1 0 0 0 0,1 0 0 0 0,0 0 0 0 0,0 1 0 0 0,3-2 8 0 0,14-6-69 0 0,-20 9 59 0 0,0 0 0 0 0,0 0 0 0 0,0 0-1 0 0,1 0 1 0 0,-1 0 0 0 0,0 0 0 0 0,0 1-1 0 0,1-1 1 0 0,-1 1 0 0 0,0 0-1 0 0,3 0 11 0 0,-4 0-8 0 0,1 0-1 0 0,0 0 0 0 0,-1 0 0 0 0,1 1 1 0 0,0-1-1 0 0,-1 1 0 0 0,1-1 0 0 0,-1 1 1 0 0,2 0 8 0 0,13 10-39 0 0,15 21 28 0 0,-16-16 11 0 0,-9-10-1 0 0,-2-3 1 0 0,-1 1-1 0 0,0-1 0 0 0,0 1 0 0 0,0-1 1 0 0,0 2 0 0 0,7 18-49 0 0,17 52-26 0 0,-12-37 21 0 0,-12-31 52 0 0,0-1 0 0 0,0 1 0 0 0,-1 0 0 0 0,0 0 0 0 0,0 1 0 0 0,0-1 0 0 0,-1 0 0 0 0,0 1 0 0 0,-1 4 2 0 0,0-11 0 0 0,0-1 0 0 0,0 1-1 0 0,0-1 1 0 0,0 1-1 0 0,0-1 1 0 0,0 1-1 0 0,0-1 1 0 0,0 1-1 0 0,0-1 1 0 0,0 1-1 0 0,0-1 1 0 0,0 1-1 0 0,0-1 1 0 0,0 1-1 0 0,0-1 1 0 0,1 1-1 0 0,-1-1 1 0 0,0 1-1 0 0,0-1 1 0 0,0 1-1 0 0,1-1 1 0 0,-1 1-1 0 0,0-1 1 0 0,1 0-1 0 0,-1 1 1 0 0,1-1-1 0 0,-1 0 1 0 0,0 1-1 0 0,1-1 1 0 0,-1 0-1 0 0,1 1 1 0 0,-1-1-1 0 0,1 0 1 0 0,-1 0-1 0 0,1 0 1 0 0,-1 1-1 0 0,1-1 1 0 0,-1 0-1 0 0,1 0 1 0 0,-1 0-1 0 0,1 0 1 0 0,-1 0-1 0 0,1 0 1 0 0,-1 0-1 0 0,1 0 1 0 0,0 0 0 0 0,-1 0-2 0 0,0 0 0 0 0,0 0 0 0 0,0 0 0 0 0,0 0 0 0 0,0 0 0 0 0,0 0 0 0 0,0 0 0 0 0,0 0 0 0 0,0 0 0 0 0,0 0 0 0 0,1 0 1 0 0,-1 0-1 0 0,0 0 0 0 0,0 0 0 0 0,0 0 0 0 0,0 0 0 0 0,0 0 0 0 0,0 0 0 0 0,0 0 0 0 0,0 0 0 0 0,0 0 0 0 0,0 0 0 0 0,1 0 0 0 0,-1 0 0 0 0,0 0 0 0 0,0 0 0 0 0,0 0 0 0 0,0 0 1 0 0,0 0-1 0 0,0 0 0 0 0,0 1 0 0 0,0-1 0 0 0,0 0 0 0 0,0 0 0 0 0,0 0 0 0 0,0 0 0 0 0,0 0 0 0 0,0 0 0 0 0,0 0 0 0 0,0 0 0 0 0,0 0 0 0 0,0 0 0 0 0,0 0 0 0 0,0 1 0 0 0,0-1 1 0 0,0 0-1 0 0,0 0 0 0 0,0 0 0 0 0,0 0 0 0 0,0 0 0 0 0,0 0 0 0 0,0 0 0 0 0,0 0 0 0 0,0 0 0 0 0,0 0 0 0 0,0 1 0 0 0,0-1 2 0 0,0 1-14 0 0,1 1-1 0 0,-1-1 1 0 0,0 1-1 0 0,1-1 1 0 0,-1 1-1 0 0,1-1 1 0 0,-1 1 0 0 0,1-1-1 0 0,0 1 1 0 0,-1-1-1 0 0,1 0 1 0 0,0 1-1 0 0,0-1 15 0 0,5 5-125 0 0,-4-4-48 0 0,-2-1-175 0 0,3-1-320 0 0,10 0-32 0 0,3 0-4 0 0</inkml:trace>
  <inkml:trace contextRef="#ctx0" brushRef="#br0" timeOffset="1096.71">1630 703 8352 0 0,'2'0'190'0'0,"13"0"-60"0"0,24 0 294 0 0,-27 0-337 0 0,0 0-54 0 0,-9 0-37 0 0,-1 0 1 0 0,1 0 0 0 0,0-1 0 0 0,0 1 0 0 0,0-1-1 0 0,0 0 1 0 0,2-1 3 0 0,4-1 16 0 0,2-2 81 0 0,0 1 175 0 0,0-1 40 0 0,15-8 714 0 0,-17 8-689 0 0,0 0-37 0 0,-7 5-254 0 0,-1-1-1 0 0,1 1 1 0 0,-1-1 0 0 0,0 1-1 0 0,1 0 1 0 0,-1 0 0 0 0,1-1-1 0 0,-1 1 1 0 0,1 0 0 0 0,-1 0-46 0 0,1 1 39 0 0,-1-1 1 0 0,1 0 0 0 0,-1-1-1 0 0,1 1 1 0 0,-1 0 0 0 0,1 0-1 0 0,-1-1 1 0 0,0 1 0 0 0,1-1-1 0 0,-1 1-39 0 0,4-2 112 0 0,9-5 181 0 0,-3 0 36 0 0,-6-4-132 0 0,6 6-65 0 0,-7-2-51 0 0,-3 7-77 0 0,-1-1 1 0 0,0 1-1 0 0,0-1 1 0 0,0 1 0 0 0,1 0-1 0 0,-1-1 1 0 0,0 1 0 0 0,0 0-1 0 0,1-1 1 0 0,-1 1-1 0 0,0 0 1 0 0,1-1 0 0 0,-1 1-1 0 0,0 0 1 0 0,1 0 0 0 0,-1 0-1 0 0,0-1 1 0 0,1 1-1 0 0,-1 0 1 0 0,1 0 0 0 0,-1 0-1 0 0,0 0 1 0 0,1 0 0 0 0,-1-1-1 0 0,1 1 1 0 0,-1 0-1 0 0,1 0 1 0 0,-1 0 0 0 0,0 0-1 0 0,1 0 1 0 0,0 1-5 0 0,4-4 97 0 0,-4 2-85 0 0,0-1 0 0 0,1 1 0 0 0,-1-1 0 0 0,0 1-1 0 0,0-1 1 0 0,0 1 0 0 0,0-1 0 0 0,0 1 0 0 0,-1-1-1 0 0,1 0 1 0 0,0 0 0 0 0,-1 1 0 0 0,0-1 0 0 0,1 0 0 0 0,-1-1-12 0 0,0 3 1 0 0,0 0 1 0 0,0 0-1 0 0,0 0 1 0 0,0 0-1 0 0,0 0 1 0 0,0 0-1 0 0,0 0 1 0 0,0 0-1 0 0,0-1 1 0 0,0 1-1 0 0,0 0 1 0 0,0 0-1 0 0,0 0 1 0 0,0 0-1 0 0,0 0 1 0 0,0 0-1 0 0,0 0 1 0 0,0 0-1 0 0,0 0 1 0 0,0 0 0 0 0,0-1-1 0 0,0 1 1 0 0,0 0-1 0 0,0 0 1 0 0,0 0-1 0 0,0 0 1 0 0,0 0-1 0 0,0 0 1 0 0,1 0-1 0 0,-1 0 1 0 0,0 0-1 0 0,0 0 1 0 0,0 0-1 0 0,0 0 1 0 0,0 0-1 0 0,0 0 1 0 0,0 0-1 0 0,0-1 1 0 0,0 1-1 0 0,0 0 1 0 0,0 0-1 0 0,1 0 1 0 0,-1 0-1 0 0,0 0 1 0 0,0 0 0 0 0,0 0-1 0 0,0 0 1 0 0,0 0-1 0 0,0 0 1 0 0,0 0-1 0 0,0 0 1 0 0,0 0-1 0 0,0 0 1 0 0,1 0-1 0 0,-1 0 1 0 0,0 1-1 0 0,0-1-1 0 0,9-4 62 0 0,-9 3-60 0 0,1 1 1 0 0,-1-1-1 0 0,1 0 1 0 0,-1 1-1 0 0,1-1 0 0 0,-1 1 1 0 0,1-1-1 0 0,-1 0 1 0 0,0 1-1 0 0,1-1 0 0 0,-1 0 1 0 0,0 1-1 0 0,0-1 1 0 0,1 0-1 0 0,-1 1 0 0 0,0-1 1 0 0,0 0-1 0 0,0 0 1 0 0,0 1-1 0 0,0-1 0 0 0,0 0 1 0 0,0 0-1 0 0,0 1 1 0 0,0-1-1 0 0,0 0 0 0 0,-1 0 1 0 0,1 1-1 0 0,0-1 0 0 0,0 0 1 0 0,-1 1-1 0 0,1-1 1 0 0,0 0-1 0 0,-1 1 0 0 0,1-1 1 0 0,-1 0-1 0 0,1 0-2 0 0,-7-3 13 0 0,6 4-13 0 0,1-1 0 0 0,0 1 0 0 0,-1 0 0 0 0,1 0 0 0 0,-1-1 0 0 0,1 1 0 0 0,-1 0 0 0 0,1-1 0 0 0,0 1 0 0 0,-1 0 0 0 0,1-1 0 0 0,0 1 0 0 0,0-1 0 0 0,-1 1 0 0 0,1-1 0 0 0,0 1 0 0 0,0 0 0 0 0,-1-1 0 0 0,1 1 0 0 0,0-1 0 0 0,0 1 0 0 0,0-1 0 0 0,0 1 0 0 0,0-1 0 0 0,0 1 0 0 0,0-1 0 0 0,0 1 0 0 0,0-1 1 0 0,0 1-1 0 0,0-1 0 0 0,0 1 0 0 0,0-1 0 0 0,0-1 1 0 0,0 0 1 0 0,0 1-1 0 0,0-1 1 0 0,-1 1-1 0 0,1-1 1 0 0,0 1 0 0 0,-1-1-1 0 0,1 1 1 0 0,-1-1-1 0 0,0 0-1 0 0,-8-10 54 0 0,4 10 37 0 0,3 2-80 0 0,0-1 1 0 0,1 1-1 0 0,-1 0 1 0 0,0-1-1 0 0,1 1 1 0 0,-1-1-1 0 0,1 1 1 0 0,-1-1 0 0 0,1 0-1 0 0,-1 0 1 0 0,1 0-1 0 0,0 0-11 0 0,-1 0 11 0 0,0 0 0 0 0,0 0 1 0 0,1 0-1 0 0,-1 0 0 0 0,0 1 0 0 0,0-1 0 0 0,0 0 0 0 0,0 1 0 0 0,0 0 0 0 0,0-1 0 0 0,0 1 1 0 0,-1 0-12 0 0,-61 0 16 0 0,63 0-16 0 0,-1 0 0 0 0,0 0 0 0 0,1 0 0 0 0,-1 1 0 0 0,0-1 0 0 0,1 1 0 0 0,-1-1 0 0 0,1 1 0 0 0,-1 0 0 0 0,0-1 0 0 0,1 1 0 0 0,0 0 0 0 0,-1 0 0 0 0,1 0 0 0 0,-8 4 0 0 0,-23 11 10 0 0,30-15-2 0 0,-1 1 1 0 0,1-1-1 0 0,-1 1 0 0 0,1 0 0 0 0,0-1 1 0 0,0 1-1 0 0,0 0 0 0 0,0 1 0 0 0,0-1 1 0 0,0 0-1 0 0,0 0 0 0 0,1 1 0 0 0,-1 0-8 0 0,-16 20 75 0 0,11-17-45 0 0,1 2 1 0 0,0-1 0 0 0,1 0 0 0 0,-1 1-1 0 0,2 0-30 0 0,-10 14 87 0 0,9-13-54 0 0,2-1 0 0 0,-1 1 1 0 0,1 0-1 0 0,0 0 0 0 0,1 0 1 0 0,0 1-34 0 0,-6 18 154 0 0,1-6 45 0 0,2-2-65 0 0,3-11-71 0 0,0 1 1 0 0,1-1-1 0 0,0 1 1 0 0,1 3-64 0 0,1 7 156 0 0,5-2-35 0 0,0-3-35 0 0,-2 4 15 0 0,-3-14-69 0 0,0-1 0 0 0,0 1-1 0 0,0 0 1 0 0,1 0-1 0 0,0-1 1 0 0,0 1 0 0 0,0-1-1 0 0,1 1-31 0 0,8 12 142 0 0,2 1 1 0 0,0 0 2 0 0,-2-1-2 0 0,-8-12-96 0 0,1 1 0 0 0,1-1 0 0 0,-1 0 0 0 0,1 0 0 0 0,0-1 0 0 0,0 1 0 0 0,0-1 0 0 0,4 2-47 0 0,6 7 152 0 0,-13-11-130 0 0,0 0-1 0 0,-1 0 1 0 0,1-1 0 0 0,0 1-1 0 0,0-1 1 0 0,0 0 0 0 0,0 1-1 0 0,0-1 1 0 0,0 0-1 0 0,1 0-21 0 0,26 4 175 0 0,4 7-13 0 0,7 2 34 0 0,-37-13-183 0 0,0-1-1 0 0,0 1 1 0 0,0-1-1 0 0,0 1 1 0 0,-1-1-1 0 0,1 0 1 0 0,0 0-1 0 0,0 0 1 0 0,0 0 0 0 0,0-1-1 0 0,2 0-12 0 0,10-5 49 0 0,-12 5-45 0 0,1 0 1 0 0,-1 0-1 0 0,0 0 0 0 0,1 0 1 0 0,-1 0-1 0 0,1 0 0 0 0,0 1 1 0 0,-1 0-1 0 0,1 0-4 0 0,3 0 76 0 0,-1-1-116 0 0,0 0-111 0 0,0 0-112 0 0,0 0-110 0 0,-1-1-107 0 0,1 1-107 0 0,-1-1-104 0 0,0 1 118 0 0,-1 0-56 0 0,0 0-53 0 0,0-1-54 0 0,2 1-392 0 0,1 0-33 0 0,12 1-2435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6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96 6448 0 0,'0'0'190'0'0,"0"-2"-10"0"0,0 1-355 0 0,0 0 84 0 0,0 0 73 0 0,0 0 36 0 0,0-1 113 0 0,0 0 58 0 0,0-1 53 0 0,0-5 697 0 0,-1 5-578 0 0,0 0-91 0 0,1 2-189 0 0,-1 0-45 0 0,-10-4 476 0 0,7-2-151 0 0,3 6-339 0 0,1 1 0 0 0,0 0 0 0 0,0-1-1 0 0,0 1 1 0 0,-1-1 0 0 0,1 1 0 0 0,0 0 0 0 0,0-1 0 0 0,-1 1 0 0 0,1 0-1 0 0,0-1 1 0 0,-1 1 0 0 0,1 0 0 0 0,0 0 0 0 0,-1-1 0 0 0,1 1 0 0 0,-1 0-1 0 0,1 0 1 0 0,0 0 0 0 0,-1 0 0 0 0,1-1 0 0 0,-1 1 0 0 0,1 0 0 0 0,0 0 0 0 0,-1 0-1 0 0,1 0 1 0 0,-1 0 0 0 0,1 0 0 0 0,-1 0 0 0 0,1 0 0 0 0,-1 0-22 0 0,1 0 8 0 0,0 0 1 0 0,0 0 0 0 0,0 0 0 0 0,0 0 0 0 0,0 0-1 0 0,0 1 1 0 0,0-1 0 0 0,0 0 0 0 0,0 0 0 0 0,-1 0-1 0 0,1 0 1 0 0,0 0 0 0 0,0 0 0 0 0,0 0 0 0 0,0 0-1 0 0,0-1 1 0 0,0 1 0 0 0,0 0 0 0 0,0 0 0 0 0,0 0-1 0 0,0 0 1 0 0,-1 0 0 0 0,1 0 0 0 0,0 0 0 0 0,0 0-1 0 0,0 0 1 0 0,0 0 0 0 0,0 0 0 0 0,0 0 0 0 0,0 0-1 0 0,0 0 1 0 0,0 0 0 0 0,0 0 0 0 0,0 0-1 0 0,0 0 1 0 0,0-1 0 0 0,0 1 0 0 0,0 0 0 0 0,0 0-1 0 0,0 0 1 0 0,0 0 0 0 0,0 0 0 0 0,-1 0 0 0 0,1 0-1 0 0,0 0 1 0 0,0 0 0 0 0,0 0 0 0 0,0-1 0 0 0,0 1-1 0 0,0 0 1 0 0,1 0 0 0 0,-1 0 0 0 0,0 0 0 0 0,0 0-1 0 0,0 0 1 0 0,0 0 0 0 0,0 0-9 0 0,0-1 17 0 0,0 1 1 0 0,0-1-1 0 0,0 1 1 0 0,0 0-1 0 0,0-1 1 0 0,0 1-1 0 0,0-1 1 0 0,0 1-1 0 0,0-1 1 0 0,-1 1-1 0 0,1 0 1 0 0,0-1-1 0 0,0 1 1 0 0,0-1-1 0 0,0 1 1 0 0,-1 0-1 0 0,1-1 1 0 0,0 1-1 0 0,0 0 1 0 0,-1-1-1 0 0,1 1 1 0 0,0 0-1 0 0,-1-1 0 0 0,1 1 1 0 0,0 0-1 0 0,-1 0 1 0 0,1-1-1 0 0,0 1 1 0 0,-1 0-1 0 0,1 0 1 0 0,-1 0-18 0 0,-6-5 267 0 0,5 2-135 0 0,0-1-15 0 0,1 1-7 0 0,-2 1 7 0 0,1 1-11 0 0,0 1 37 0 0,-2-1 42 0 0,-1 1 52 0 0,2 0-99 0 0,1 1-78 0 0,0-1 0 0 0,0 0 0 0 0,0 0 0 0 0,0 0 0 0 0,1 0 0 0 0,-1 0 0 0 0,0-1 0 0 0,0 1 0 0 0,0-1 1 0 0,0 1-1 0 0,-1-1-60 0 0,-1-6 249 0 0,0 2-65 0 0,-6 3-81 0 0,8 2-93 0 0,0 1 0 0 0,1-1 1 0 0,-1 0-1 0 0,0 0 0 0 0,1 1 1 0 0,-1-1-1 0 0,1 1 1 0 0,-1-1-1 0 0,0 1 0 0 0,1 0 1 0 0,-1 0-1 0 0,1 0 0 0 0,0 0 1 0 0,-1 0-11 0 0,-6 4 39 0 0,7-5-33 0 0,-1 1 1 0 0,1-1 0 0 0,-1 1-1 0 0,1-1 1 0 0,-1 0 0 0 0,1 0-1 0 0,-1 0 1 0 0,1 0 0 0 0,0 0-1 0 0,-1 0-6 0 0,2 0 0 0 0,-2 1 4 0 0,0-1-1 0 0,0 0 0 0 0,0 0 1 0 0,0 1-1 0 0,1 0 0 0 0,-1-1 1 0 0,0 1-1 0 0,0 0 0 0 0,1 0 1 0 0,-1 0-1 0 0,0 0 0 0 0,1 0 1 0 0,-1 0-1 0 0,1 0 0 0 0,-1 0 1 0 0,1 1-1 0 0,0-1 0 0 0,-1 1-3 0 0,-14 11 18 0 0,9-10-18 0 0,6-3 0 0 0,1 0 0 0 0,-1 0 0 0 0,1 0 0 0 0,0 1 0 0 0,-1-1 0 0 0,1 0 0 0 0,-1 0 0 0 0,1 1 0 0 0,-1-1 0 0 0,1 0 0 0 0,-1 0 0 0 0,1 1 0 0 0,0-1 0 0 0,-1 1 0 0 0,1-1 0 0 0,0 0 0 0 0,-1 1 0 0 0,1-1 0 0 0,0 1 0 0 0,0-1 0 0 0,-1 1 0 0 0,1-1 0 0 0,0 1 0 0 0,0-1 0 0 0,0 1 0 0 0,0-1 0 0 0,0 1 0 0 0,-1-1 0 0 0,1 1 0 0 0,0-1 0 0 0,0 1 0 0 0,0-1 0 0 0,0 1 0 0 0,1-1 0 0 0,-1 1 0 0 0,0-1 0 0 0,0 1 0 0 0,0-1 0 0 0,0 1 0 0 0,0-1 0 0 0,0 1 0 0 0,0-1 0 0 0,0 1 0 0 0,1-1 0 0 0,-1 1 0 0 0,0-1 0 0 0,-1 1 0 0 0,1-1 0 0 0,0 1 0 0 0,0-1 0 0 0,0 1 0 0 0,0-1 0 0 0,0 1 0 0 0,0-1 0 0 0,-1 1 0 0 0,1-1 0 0 0,0 1 0 0 0,0-1 0 0 0,-1 0 0 0 0,1 1 0 0 0,0-1 0 0 0,-1 1 0 0 0,1-1 0 0 0,0 0 0 0 0,-1 1 0 0 0,1-1 0 0 0,-1 0 0 0 0,1 1 0 0 0,0-1 0 0 0,-1 0 0 0 0,0 0 0 0 0,-5 5 0 0 0,5-4 0 0 0,1-1 0 0 0,0 1 0 0 0,-1 0 0 0 0,1 0 0 0 0,0 0 0 0 0,-1 0 0 0 0,1-1 0 0 0,0 1 0 0 0,0 0 0 0 0,0 0 0 0 0,0 0 0 0 0,0 0 0 0 0,0 0 0 0 0,0 0 0 0 0,0 14-11 0 0,-1-10 2 0 0,1 1 0 0 0,0 0 1 0 0,0 0-1 0 0,0 0 0 0 0,1 0 0 0 0,0-1 1 0 0,1 4 8 0 0,7 9-14 0 0,-3-8-3 0 0,-1 1 0 0 0,0-1 1 0 0,2 8 16 0 0,-3-8 0 0 0,2 1 0 0 0,-1-1 0 0 0,1-1 0 0 0,1 1 0 0 0,0-1 0 0 0,6 6 0 0 0,13 7 0 0 0,9 23 0 0 0,45 35 0 0 0,-75-76-1 0 0,0 1 0 0 0,1-1 1 0 0,-1 0-1 0 0,1 0 1 0 0,1 0 0 0 0,-2-1 3 0 0,0 1 1 0 0,1-1 0 0 0,-1 1 0 0 0,4 5-4 0 0,-2-2 24 0 0,-4-3-7 0 0,0-1-1 0 0,1 0 1 0 0,-1 0 0 0 0,1 0-1 0 0,-1 0 1 0 0,2 0-17 0 0,5 1 46 0 0,-9-3-34 0 0,1-1 0 0 0,-1 1 0 0 0,0 0 0 0 0,1-1 0 0 0,-1 1 0 0 0,0 0-1 0 0,1 0 1 0 0,-1 0 0 0 0,0 0 0 0 0,0 0 0 0 0,0 0 0 0 0,0 0 0 0 0,1 1-12 0 0,-2-1 15 0 0,1 0 0 0 0,-1 1 0 0 0,1-1 0 0 0,-1 1 1 0 0,1-1-1 0 0,-1 0 0 0 0,0 1 0 0 0,0-1 0 0 0,1 1 0 0 0,-1-1 1 0 0,-1 1-16 0 0,1-1 9 0 0,0 0 0 0 0,0 0 0 0 0,0-1 0 0 0,0 1 0 0 0,0 0 1 0 0,1-1-1 0 0,-1 1 0 0 0,0 0 0 0 0,0-1 0 0 0,0 1 1 0 0,1 0-1 0 0,-1-1 0 0 0,0 1 0 0 0,0 0 0 0 0,1-1 1 0 0,-1 1-1 0 0,1-1 0 0 0,-1 1 0 0 0,1-1 0 0 0,-1 1 0 0 0,1-1 1 0 0,-1 1-1 0 0,1-1 0 0 0,-1 1 0 0 0,1-1 0 0 0,-1 0-9 0 0,1 1 8 0 0,0-1 1 0 0,-1 1-1 0 0,1-1 0 0 0,-1 0 0 0 0,1 1 0 0 0,-1-1 0 0 0,1 1 0 0 0,-1 0 0 0 0,1-1 0 0 0,-1 1 0 0 0,0-1 0 0 0,1 1 0 0 0,-1-1 0 0 0,0 1 0 0 0,1 0 0 0 0,-1-1 0 0 0,0 1 0 0 0,0 0 0 0 0,0-1 0 0 0,0 1 0 0 0,1 0 0 0 0,-1 0 0 0 0,0-1 0 0 0,0 1 0 0 0,0 0 1 0 0,-1-1-9 0 0,1 14 128 0 0,0-12 0 0 0,0 1-4 0 0,-3 9-24 0 0,-7 3 4 0 0,5-13-8 0 0,-6 1-27 0 0,1 3-44 0 0,2-1-23 0 0,-6 0 8 0 0,12-1 5 0 0,-4 3 13 0 0,-1-5-3 0 0,-4-1-65 0 0,-1-1-84 0 0,-2 0-97 0 0,7-1 44 0 0,0 1-39 0 0,-9 0-228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8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7344 0 0,'0'0'165'0'0,"0"0"22"0"0,0 0 9 0 0,0 3-20 0 0,0 10-140 0 0,0-11-36 0 0,0-1 0 0 0,0 1 0 0 0,0-1 0 0 0,0 1 0 0 0,1-1 0 0 0,-1 0 0 0 0,0 1 0 0 0,1-1 0 0 0,-1 1 0 0 0,1-1 0 0 0,4 7 36 0 0,1 2 112 0 0,-4 4 122 0 0,0-1 126 0 0,5 3 71 0 0,-1-4-144 0 0,-2-2-65 0 0,0 0-126 0 0,3 9 29 0 0,-5-3 5 0 0,0 0-14 0 0,5 2-28 0 0,-3-7-24 0 0,5 13 391 0 0,-3-8-153 0 0,-2 8 76 0 0,-4-11-139 0 0,1-1-63 0 0,4 17 290 0 0,0-17-246 0 0,-2-4-56 0 0,2 1 51 0 0,0-1-52 0 0,0 2 83 0 0,-2 4 67 0 0,-3 3 74 0 0,0-2 33 0 0,0-2-228 0 0,0 0-133 0 0,0-4-90 0 0,0 1-34 0 0,0-8 82 0 0,0-2 47 0 0,0 0 11 0 0,0 3 10 0 0,0 0-72 0 0,1 0-32 0 0,-1-1 30 0 0,0 1 38 0 0,-1-1 59 0 0,-2-2 40 0 0,-7 0-4 0 0,10 0-177 0 0,0 1 0 0 0,-1-1 0 0 0,1 0 0 0 0,0 0 0 0 0,0 0 0 0 0,0 0 0 0 0,0 0 0 0 0,0 0-1 0 0,0 0 1 0 0,0 0 0 0 0,0 0 0 0 0,0 0 0 0 0,0 0 0 0 0,-1 0 0 0 0,1 0 0 0 0,0 0-1 0 0,0 0 1 0 0,0 0 0 0 0,0 0 0 0 0,0 0 0 0 0,0-1 0 0 0,0 1 0 0 0,0 0 0 0 0,0 0-1 0 0,0 0 1 0 0,0 0 0 0 0,-1 0 0 0 0,1 0 0 0 0,0 0 0 0 0,0 0 0 0 0,0 0 0 0 0,0 0-1 0 0,0 0 1 0 0,0 0 0 0 0,0 0 0 0 0,0 0 0 0 0,0 0 0 0 0,0-1 0 0 0,0 1 0 0 0,0 0-1 0 0,0 0 1 0 0,0 0 0 0 0,0 0 0 0 0,0 0 0 0 0,0 0 0 0 0,0 0 0 0 0,0 0 0 0 0,0 0-1 0 0,0 0 1 0 0,0-1 0 0 0,0 1 0 0 0,0 0 0 0 0,0 0 0 0 0,0 0 0 0 0,0 0 0 0 0,0 0-1 0 0,0 0-2 0 0,0-1 10 0 0,0 1-1 0 0,0-1 1 0 0,0 0-1 0 0,0 1 1 0 0,0-1-1 0 0,0 1 0 0 0,-1-1 1 0 0,1 1-1 0 0,0-1 1 0 0,0 0-1 0 0,0 1 1 0 0,-1-1-1 0 0,1 1 0 0 0,0-1 1 0 0,-1 1-1 0 0,1-1 1 0 0,-1 1-1 0 0,1 0 1 0 0,0-1-1 0 0,-1 1 0 0 0,1-1 1 0 0,-1 1-1 0 0,1 0 1 0 0,-1-1-10 0 0,0 1 10 0 0,0-1 0 0 0,1 1 0 0 0,-1-1-1 0 0,1 1 1 0 0,-1-1 0 0 0,1 1 0 0 0,-1-1 0 0 0,1 1 0 0 0,-1-1 0 0 0,1 1 0 0 0,-1-1 0 0 0,1 0 0 0 0,0 1 0 0 0,-1-1 0 0 0,1 0 0 0 0,0 0 0 0 0,0 1 0 0 0,-1-1 0 0 0,1 0-1 0 0,0 0 1 0 0,0 1 0 0 0,0-1 0 0 0,0 0 0 0 0,0 0 0 0 0,0 0-10 0 0,0-27 237 0 0,0 8-107 0 0,0 5-51 0 0,0 1-33 0 0,-2-3 10 0 0,-4-1-38 0 0,1 3-4 0 0,1-15 42 0 0,5-1-35 0 0,-1 12-25 0 0,1 10 4 0 0,-1 1 0 0 0,2 0 0 0 0,-1-1 0 0 0,3-7 0 0 0,-1 9 2 0 0,-2 0 1 0 0,1-1 0 0 0,-1 1 0 0 0,0-7-3 0 0,1-5 39 0 0,5 0-25 0 0,-3 9-14 0 0,28-70 0 0 0,-20 53 0 0 0,-8 19 0 0 0,-1 3 0 0 0,-3 5 0 0 0,0-1 0 0 0,0 0 0 0 0,1 1 0 0 0,-1-1 0 0 0,0 0 0 0 0,1 1 0 0 0,-1-1 0 0 0,1 1 0 0 0,-1-1 0 0 0,1 1 0 0 0,-1-1 0 0 0,1 1 0 0 0,-1-1 0 0 0,1 1 0 0 0,-1-1 0 0 0,1 1 0 0 0,-1 0 0 0 0,1-1 0 0 0,0 1 0 0 0,-1 0 0 0 0,1-1 0 0 0,0 1 0 0 0,4-2 0 0 0,3-2-32 0 0,7-4 87 0 0,-10 6-72 0 0,0-2-45 0 0,-1 1-37 0 0,1 0-53 0 0,-1-1-64 0 0,1 0-73 0 0,0-1 161 0 0,1 2-67 0 0,1 1-73 0 0,0 0-81 0 0,1 1-91 0 0,0 1-97 0 0,0-1-106 0 0,0 1-113 0 0,-7 0 623 0 0,4-2-1207 0 0,9-12-10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8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48 7568 0 0,'-2'0'39'0'0,"-4"0"-11"0"0,4 0 16 0 0,0 0 46 0 0,-2 0 70 0 0,4 3 49 0 0,1 7-81 0 0,5 2-54 0 0,6 11-54 0 0,-7-15 38 0 0,-2-3 39 0 0,0 0 50 0 0,-1 2 51 0 0,-2 0 54 0 0,1 2 160 0 0,0-2-99 0 0,2 1-32 0 0,1 3 35 0 0,1-1 42 0 0,-3-3-62 0 0,0-1-43 0 0,3 3 147 0 0,-3-4-183 0 0,3 6 49 0 0,-2 1-10 0 0,2 4 100 0 0,5 4 80 0 0,-3-7-194 0 0,2 11 197 0 0,-4-12-229 0 0,-1 0-33 0 0,3 1-31 0 0,8 6 175 0 0,-3-2 14 0 0,-4 0-81 0 0,3 5-62 0 0,-1-9 19 0 0,0-1-1 0 0,1 0 1 0 0,2 1-211 0 0,-7-7 65 0 0,10 6 112 0 0,10 2 132 0 0,-20-11-237 0 0,7 1 210 0 0,9-5 207 0 0,-20 0-431 0 0,0 1-1 0 0,0-1 1 0 0,1 0-1 0 0,-1 0 1 0 0,0 1-1 0 0,-1-2 1 0 0,1 1-1 0 0,1 0-57 0 0,4-7 229 0 0,-4 3-126 0 0,-3 4-77 0 0,0 0 0 0 0,0 1 0 0 0,1-1 0 0 0,-1 0-1 0 0,0 1 1 0 0,1-1 0 0 0,-1 0 0 0 0,0 1 0 0 0,1-1-1 0 0,-1 1 1 0 0,1-1 0 0 0,-1 1 0 0 0,1-1 0 0 0,-1 1-1 0 0,1 0 1 0 0,0-1 0 0 0,-1 1 0 0 0,1-1 0 0 0,-1 1-1 0 0,1 0 1 0 0,0 0 0 0 0,0-1-26 0 0,4-1 105 0 0,2-3 68 0 0,4-14 312 0 0,-5 8-254 0 0,2 1-93 0 0,-7 8-109 0 0,1 0-1 0 0,-1 0 1 0 0,1 0 0 0 0,-1 0-1 0 0,0 0 1 0 0,1 0 0 0 0,-1 0 0 0 0,0-1-1 0 0,-1 1 1 0 0,1 0 0 0 0,0-1-1 0 0,-1 1 1 0 0,1 0 0 0 0,-1-1-1 0 0,0 1 1 0 0,1-1-29 0 0,-1-14 133 0 0,0 10-108 0 0,2-8 60 0 0,3 6-38 0 0,1-4-17 0 0,-4 0-23 0 0,-1-11 44 0 0,-1 0-2 0 0,2 11-50 0 0,4-3 5 0 0,-4 13 2 0 0,-1-1 0 0 0,0 1 1 0 0,0 0-1 0 0,0-1 0 0 0,-1 1 0 0 0,1-1 0 0 0,-1 1 1 0 0,1-2-7 0 0,-1-19-11 0 0,0 5-54 0 0,0 0-64 0 0,0-5-72 0 0,0 14 144 0 0,2 4-19 0 0,-1 1-27 0 0,1-1-48 0 0,-1 2-19 0 0,1 0-48 0 0,1-1-54 0 0,-1 0-61 0 0,-1 2 44 0 0,0 0 33 0 0,1-2-174 0 0,-2-1 109 0 0,0-5-348 0 0,0 6 355 0 0,0 1-60 0 0,0 0-86 0 0,1 0-112 0 0,0 2 138 0 0,0-1-47 0 0,0 1-43 0 0,1 0-37 0 0,-1 0-153 0 0,1 0-37 0 0,4-4-1630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9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50 304 6216 0 0,'0'0'133'0'0,"3"3"23"0"0,10 7 15 0 0,0-4-15 0 0,-8 0-120 0 0,-5-5-36 0 0,0-1 0 0 0,0 1 0 0 0,1-1 0 0 0,-1 1 0 0 0,0-1-1 0 0,1 0 1 0 0,-1 1 0 0 0,0-1 0 0 0,1 0 0 0 0,-1 1 0 0 0,0-1 0 0 0,1 0-1 0 0,-1 1 1 0 0,1-1 0 0 0,-1 0 0 0 0,1 0 0 0 0,-1 1 0 0 0,1-1 0 0 0,-1 0-1 0 0,1 0 1 0 0,-1 0 0 0 0,1 0 0 0 0,-1 0 0 0 0,1 0 0 0 0,-1 0 0 0 0,1 0-1 0 0,-1 0 1 0 0,1 0 0 0 0,-1 0 0 0 0,1 0 0 0 0,-1 0 0 0 0,1 0 0 0 0,3 0 27 0 0,0 0 51 0 0,0 0 45 0 0,0 0 41 0 0,3 0 187 0 0,-1 0 73 0 0,16 0 1162 0 0,-12 0-968 0 0,-5 0-351 0 0,-1 0-44 0 0,1 0-55 0 0,0 0-63 0 0,-2-3 481 0 0,4-3-230 0 0,0 2-85 0 0,0 2-9 0 0,1 1 42 0 0,-1 0-120 0 0,-1-1 83 0 0,1-1 48 0 0,6-7 477 0 0,-7 3-381 0 0,-2 3-232 0 0,-2-1-70 0 0,3-8 278 0 0,2 8-145 0 0,-7 5-227 0 0,1 0 0 0 0,-1 0 0 0 0,1-1-1 0 0,-1 1 1 0 0,1 0 0 0 0,-1-1 0 0 0,0 1-1 0 0,1 0 1 0 0,-1-1 0 0 0,0 1 0 0 0,1 0-1 0 0,-1-1 1 0 0,0 1 0 0 0,1-1 0 0 0,-1 1-1 0 0,0-1 1 0 0,0 1 0 0 0,0 0 0 0 0,1-1-1 0 0,-1 1 1 0 0,0-1 0 0 0,0 1 0 0 0,0-1-1 0 0,0 1 1 0 0,0-1 0 0 0,0 1 0 0 0,0-1-1 0 0,0 1 1 0 0,0-1 0 0 0,0 1 0 0 0,0-1 0 0 0,0 0-15 0 0,0 1 9 0 0,-1-1 1 0 0,1 1 0 0 0,0-1 0 0 0,0 1 0 0 0,0-1 0 0 0,0 1 0 0 0,0-1 0 0 0,0 1-1 0 0,0-1 1 0 0,0 1 0 0 0,0-1 0 0 0,1 1 0 0 0,-1-1 0 0 0,0 1 0 0 0,0-1 0 0 0,0 1 0 0 0,1-1-1 0 0,-1 1 1 0 0,0-1 0 0 0,0 1 0 0 0,1 0 0 0 0,-1-1 0 0 0,0 1 0 0 0,1-1 0 0 0,-1 1 0 0 0,0 0-1 0 0,1-1 1 0 0,-1 1 0 0 0,1 0 0 0 0,-1 0 0 0 0,1-1 0 0 0,-1 1-10 0 0,7-5 130 0 0,0-5 55 0 0,0-5-46 0 0,-5 11-90 0 0,1-9 79 0 0,-1 8-28 0 0,0 3-90 0 0,-1 1 0 0 0,0 0 0 0 0,0 0 0 0 0,0-1-1 0 0,0 1 1 0 0,0-1 0 0 0,0 1 0 0 0,0-1-1 0 0,-1 1 1 0 0,1-1 0 0 0,0 1 0 0 0,-1-1 0 0 0,0 1-1 0 0,1-1 1 0 0,-1 0 0 0 0,0 0 0 0 0,1 1-1 0 0,-1-2-9 0 0,0 1 5 0 0,0 0-1 0 0,0 0 0 0 0,1 0 1 0 0,-1 1-1 0 0,1-1 0 0 0,0 0 0 0 0,-1 0 1 0 0,1 0-1 0 0,0 0 0 0 0,1-1-4 0 0,1-4 27 0 0,-8 2-17 0 0,13-9 1 0 0,-8 13-7 0 0,1 0 1 0 0,-1-1-1 0 0,1 1 0 0 0,-1-1 0 0 0,0 1 1 0 0,1-1-1 0 0,-1 1 0 0 0,0-1 1 0 0,0 1-1 0 0,0-1-4 0 0,0-4 8 0 0,0 4-6 0 0,0 1-1 0 0,0-1 0 0 0,0 0 0 0 0,0 0 0 0 0,0 1 0 0 0,0-1 0 0 0,0 0 0 0 0,-1 1 0 0 0,1-1 0 0 0,0 1 0 0 0,-1-1 0 0 0,0-1-1 0 0,-3 2 14 0 0,1-1 1 0 0,-6-14 9 0 0,7 12-24 0 0,-3 0 0 0 0,-17-6 0 0 0,-26-17 0 0 0,46 27 0 0 0,1-1 0 0 0,-1 1 0 0 0,1-1 0 0 0,-1 1 0 0 0,1-1 0 0 0,-1 1 0 0 0,1 0 0 0 0,-1 0 0 0 0,1 0 0 0 0,-1 0 0 0 0,1 0 0 0 0,-1 0 0 0 0,1 1 0 0 0,-1-1 0 0 0,1 0 0 0 0,-1 1 0 0 0,1-1 0 0 0,-2 1 0 0 0,-1 6 0 0 0,4-7 0 0 0,0 1 0 0 0,-1-1 0 0 0,1 1 0 0 0,0-1 0 0 0,-1 0 0 0 0,1 1 0 0 0,0-1 0 0 0,-1 1 0 0 0,1-1 0 0 0,0 0 0 0 0,-1 1 0 0 0,1-1 0 0 0,-1 0 0 0 0,1 0 0 0 0,0 1 0 0 0,-1-1 0 0 0,1 0 0 0 0,-1 0 0 0 0,1 0 0 0 0,-1 1 0 0 0,1-1 0 0 0,-1 0 0 0 0,1 0 0 0 0,-1 0 0 0 0,1 0 0 0 0,-1 0 0 0 0,1 0 0 0 0,-1 0 0 0 0,1 0 0 0 0,-1 0 0 0 0,1 0 0 0 0,-1-1 0 0 0,-1 1 1 0 0,-24 2-47 0 0,25-1 45 0 0,0-1 0 0 0,0 0-1 0 0,0 1 1 0 0,0-1-1 0 0,0 1 1 0 0,0-1-1 0 0,0 1 1 0 0,0 0 0 0 0,0-1-1 0 0,0 1 1 0 0,0 0-1 0 0,1-1 1 0 0,-1 1 0 0 0,0 0-1 0 0,0 0 1 0 0,1 0-1 0 0,-1 0 1 0 0,0 0-1 0 0,1 0 2 0 0,-3 4 2 0 0,3-4-4 0 0,0 0 0 0 0,-1-1 0 0 0,1 1-1 0 0,0 0 1 0 0,-1-1 0 0 0,1 1 0 0 0,0 0 0 0 0,-1-1-1 0 0,1 1 1 0 0,-1-1 0 0 0,1 1 0 0 0,-1-1 0 0 0,1 1 0 0 0,-1-1-1 0 0,1 0 1 0 0,-1 1 0 0 0,0-1 0 0 0,1 0 0 0 0,-1 1-1 0 0,1-1 1 0 0,-1 0 0 0 0,0 1 2 0 0,-4 1-14 0 0,0 2 12 0 0,-1 0 1 0 0,1 0-1 0 0,0 0 0 0 0,1 1 0 0 0,-1-1 0 0 0,-1 3 2 0 0,-6 6-11 0 0,-4 5-31 0 0,-2 9 31 0 0,4-5 10 0 0,10-14 1 0 0,0 1 0 0 0,0 0 0 0 0,1 0 0 0 0,1 0 0 0 0,-1 0 0 0 0,1 1 0 0 0,-5 17 0 0 0,6-23 0 0 0,0-1 0 0 0,0 1 0 0 0,0 0 0 0 0,1-1 0 0 0,0 1 0 0 0,0 0 0 0 0,0-1 0 0 0,0 1 0 0 0,0 1 0 0 0,1 8 0 0 0,-2 13-1 0 0,1 17 30 0 0,4-16 51 0 0,5 5 22 0 0,-6-23-43 0 0,0-1-1 0 0,1 1 1 0 0,0-1-1 0 0,2 3-58 0 0,8 10 172 0 0,3 5 13 0 0,-16-25-178 0 0,13 15 152 0 0,8-1 16 0 0,-6-5-22 0 0,-4 0-6 0 0,6 5 78 0 0,-14-12-179 0 0,0-1-1 0 0,0 0 1 0 0,1 1-1 0 0,-1-1 1 0 0,2 0-46 0 0,18 7 234 0 0,-12-5-136 0 0,-9-2-73 0 0,1-1 0 0 0,-1-1-1 0 0,0 1 1 0 0,1 0 0 0 0,-1-1 0 0 0,0 0-1 0 0,2 1-24 0 0,19-1 209 0 0,7 1-1 0 0,-6-5-89 0 0,-3-5-16 0 0,-18 6-97 0 0,1 1-1 0 0,-1-1 1 0 0,0 0-1 0 0,0 0 1 0 0,4-3-6 0 0,-7 4 4 0 0,1 0 0 0 0,0 1-1 0 0,0-1 1 0 0,1 1 0 0 0,-1-1 0 0 0,0 1 0 0 0,0 0-1 0 0,1 0 1 0 0,-1 0 0 0 0,1 0 0 0 0,-1 1-1 0 0,1-1 1 0 0,-1 1-4 0 0,6-2-32 0 0,0-1-47 0 0,0-2-60 0 0,0-1-75 0 0,-5 3 85 0 0,-1 1 46 0 0,8-4-107 0 0,-7 4 45 0 0,-1 2 32 0 0,0-1-34 0 0,0 0-101 0 0,1 0-77 0 0,-1-1-87 0 0,1 1-100 0 0,-1 0 69 0 0,0 0-64 0 0,-1 0-57 0 0,1 0-48 0 0,0-1-178 0 0,0 0-49 0 0,0 0-214 0 0,1-1-580 0 0,-3 3 1631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9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0,'2'0'114'0'0,"-1"0"-65"0"0,1 0-68 0 0,0 0-109 0 0,-1 0 105 0 0,0 0 58 0 0,1 0 88 0 0,-1 0 82 0 0,0 0 111 0 0,0 0-110 0 0,0 0 35 0 0,0 0 38 0 0,-1 0 40 0 0,0 2 205 0 0,0 10-217 0 0,0 0-34 0 0,0 12 176 0 0,0 1-110 0 0,0-1-90 0 0,0-2-86 0 0,0 0-43 0 0,0 49 152 0 0,0-41-121 0 0,0-10-2 0 0,0 1 52 0 0,-2-3 6 0 0,-4-4-51 0 0,5-13-143 0 0,0 1 0 0 0,0-1 0 0 0,0 1 0 0 0,1-1 0 0 0,-1 1-1 0 0,1-1 1 0 0,-1 1 0 0 0,1-1 0 0 0,0 1 0 0 0,0-1 0 0 0,-1 1 0 0 0,1-1 0 0 0,0 1 0 0 0,0 0 0 0 0,1-1-1 0 0,-1 1 1 0 0,0-1 0 0 0,0 1 0 0 0,1 0-13 0 0,6 12 97 0 0,-7-13-85 0 0,1 1 1 0 0,0-1-1 0 0,0 0 1 0 0,-1 1 0 0 0,1-1-1 0 0,0 1 1 0 0,-1-1-1 0 0,0 1 1 0 0,1 0-1 0 0,-1-1 1 0 0,0 1 0 0 0,0-1-1 0 0,0 1-12 0 0,0 0 17 0 0,0-1 0 0 0,1 1 0 0 0,-1-1 0 0 0,0 1 0 0 0,1-1 0 0 0,-1 1 0 0 0,0-1 0 0 0,1 1 0 0 0,0-1-1 0 0,-1 1 1 0 0,1 0-17 0 0,3 4 53 0 0,1 1-77 0 0,-5-6 18 0 0,1 1 1 0 0,-1-1 0 0 0,1 1-1 0 0,-1-1 1 0 0,0 0 0 0 0,0 1-1 0 0,0-1 1 0 0,0 1 0 0 0,0-1-1 0 0,0 1 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7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8 5904 0 0,'0'-3'430'0'0,"0"1"-37"0"0,0 0-37 0 0,0 1-34 0 0,0 1 225 0 0,0 2-117 0 0,0 1-102 0 0,0 1-89 0 0,0 2-74 0 0,0 0-59 0 0,0 6-25 0 0,0 16-17 0 0,0-22 20 0 0,0-1 73 0 0,-1 21 56 0 0,1-13-48 0 0,-1 0 0 0 0,2-1 1 0 0,0 1-1 0 0,2 8-165 0 0,-2-13 54 0 0,4 16 127 0 0,1 2 49 0 0,1 1 45 0 0,3 0 43 0 0,-2-3-82 0 0,1 18 238 0 0,-1-5-80 0 0,-1-15-200 0 0,-3-10-72 0 0,-1 1 0 0 0,0 0 0 0 0,-1-1 0 0 0,0 1 0 0 0,-1 0 0 0 0,0 4-122 0 0,-1-10 80 0 0,0-1 0 0 0,1 1-1 0 0,0-1 1 0 0,1 1 0 0 0,-1-1 0 0 0,1 1-80 0 0,4 17 230 0 0,-1 18 149 0 0,1-18-141 0 0,-2-1-7 0 0,0 10 68 0 0,-5-14-103 0 0,1 5 27 0 0,3 0-73 0 0,2-7-66 0 0,-3-11-41 0 0,0 1 1 0 0,0 0 0 0 0,-1 0 0 0 0,0 0 0 0 0,0 3-44 0 0,0 8 135 0 0,1-4-33 0 0,5 10 25 0 0,-4-16-100 0 0,-2-4 9 0 0,0 1 0 0 0,0 0 0 0 0,0 0 0 0 0,-1 0 0 0 0,0 0 0 0 0,0 0-36 0 0,-1 16 103 0 0,1-12-80 0 0,0-7 41 0 0,0-2 2 0 0,0 0-61 0 0,0 0-103 0 0,0 0-133 0 0,0 0-12 0 0,0 0-37 0 0,0-2-767 0 0,0-12-58 0 0</inkml:trace>
  <inkml:trace contextRef="#ctx0" brushRef="#br0" timeOffset="470.85">0 503 6176 0 0,'0'0'177'0'0,"1"-1"-35"0"0,1-1 5 0 0,-1 1-100 0 0,1-1 43 0 0,0 0 101 0 0,1-1 56 0 0,7-7 699 0 0,-6 7-600 0 0,-2 1-210 0 0,0 1-37 0 0,0 0-45 0 0,-1 0-52 0 0,13-5 768 0 0,-9-4-88 0 0,8 4-40 0 0,3-7-9 0 0,0 0-27 0 0,-3 7-197 0 0,0 1-78 0 0,0 0-59 0 0,0 1-43 0 0,31-13 485 0 0,-36 12-655 0 0,-7 4-49 0 0,1 0 1 0 0,-1 0-1 0 0,1 0 0 0 0,-1 0 1 0 0,1 0-1 0 0,-1 1 1 0 0,1-1-1 0 0,0 1 1 0 0,-1-1-1 0 0,1 1 1 0 0,0 0-1 0 0,-1-1 1 0 0,1 1-1 0 0,0 0 1 0 0,1 0-11 0 0,24 0 79 0 0,7 0-62 0 0,-32 0-18 0 0,0 0 1 0 0,-1 0 0 0 0,1-1 0 0 0,0 1 0 0 0,0 0 0 0 0,-1-1 0 0 0,1 0 0 0 0,0 1 0 0 0,-1-1 0 0 0,1 0-1 0 0,0 0 1 0 0,-1 0 0 0 0,1 0 0 0 0,8-4-55 0 0,-4 3-12 0 0,2 1-36 0 0,-3 1 2 0 0,7-4-74 0 0,-8 1 65 0 0,-1 2-1 0 0,0-1-41 0 0,1 0-53 0 0,-1 1-62 0 0,2 0-193 0 0,1 0-114 0 0,-2 0 82 0 0,0 1-42 0 0,4 0-626 0 0,-8 0 1160 0 0,9 0-1650 0 0,1 0-932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27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18 9216 0 0,'0'0'208'0'0,"0"0"33"0"0,0 0 14 0 0,-2 3-42 0 0,-6 5-143 0 0,5-3-13 0 0,2-2 29 0 0,0-1 1 0 0,1 1-1 0 0,-1 0 0 0 0,0-1 1 0 0,1 1-1 0 0,0 0 1 0 0,0 0-1 0 0,0-1 1 0 0,0 1-87 0 0,0 10 302 0 0,2 0-26 0 0,0-5-92 0 0,4 7 196 0 0,-2-2-70 0 0,-1 10 61 0 0,-2-16-230 0 0,-1 1 1 0 0,1-1-1 0 0,1 0 0 0 0,-1 1 1 0 0,2 1-142 0 0,-1-1 141 0 0,0 0 1 0 0,0 0 0 0 0,-1 0 0 0 0,0 1 0 0 0,-1 2-142 0 0,3 26 286 0 0,-1-23-173 0 0,1-1 0 0 0,0 0 0 0 0,2 3-113 0 0,4 19 191 0 0,-2 16 53 0 0,-4-25-128 0 0,-2-22-101 0 0,3 29 143 0 0,11 66 394 0 0,-6-62-354 0 0,6 27 174 0 0,-5-3-75 0 0,-5-29-159 0 0,-3-16-36 0 0,2 10 49 0 0,0-3-33 0 0,18 77 302 0 0,-21-92-374 0 0,0 0-1 0 0,0-1 1 0 0,-1 1-1 0 0,0 7-45 0 0,2 17 99 0 0,4-8-28 0 0,-4-18-45 0 0,-1 0 0 0 0,1 0-1 0 0,-1 1 1 0 0,0-1-1 0 0,-1 5-25 0 0,1-3 26 0 0,-1-1-1 0 0,1 0 1 0 0,1 1-1 0 0,-1-1 1 0 0,1 0-1 0 0,3 5-25 0 0,-3-6 10 0 0,-1-3-4 0 0,-1 1-1 0 0,1-1 1 0 0,0 1 0 0 0,-1 0-1 0 0,1-1 1 0 0,-1 1 0 0 0,0 0 0 0 0,-1-1-1 0 0,1 3-5 0 0,-1 3 17 0 0,2 7 1 0 0,-1-13-13 0 0,1 0 1 0 0,-1 0 0 0 0,0 0-1 0 0,0 0 1 0 0,-1 0 0 0 0,1 0-1 0 0,0 0 1 0 0,-1 0 0 0 0,0 0-1 0 0,0 2-5 0 0,-6 4-13 0 0,3-5-36 0 0,2-2-53 0 0,1-1-116 0 0,1-1-192 0 0,0 0 227 0 0,0-1-39 0 0,-1 1-74 0 0,0-1 98 0 0,1 0-39 0 0,-1 0-41 0 0,0 0-40 0 0,0 0-37 0 0,-1 0-33 0 0,1-1-247 0 0,-1 0-54 0 0,-1-3-807 0 0,1-1-630 0 0,1-4-1202 0 0,1 10 3326 0 0</inkml:trace>
  <inkml:trace contextRef="#ctx0" brushRef="#br0" timeOffset="315.77">66 130 7968 0 0,'0'-3'233'0'0,"0"-5"-63"0"0,0-13-69 0 0,1 11-82 0 0,1 4 51 0 0,-2 6-67 0 0,3-7 140 0 0,1 0 79 0 0,10-17 714 0 0,-8 17-609 0 0,-1 4 247 0 0,4 1-248 0 0,3-4 26 0 0,-4 1-142 0 0,1 0 41 0 0,-1 1-38 0 0,0 0-39 0 0,-1 1-40 0 0,3 0-14 0 0,0 2-55 0 0,15 5 17 0 0,-3 6-7 0 0,7-4 22 0 0,3 4 107 0 0,-14-6-65 0 0,-10-2-64 0 0,-1 0 0 0 0,1 0 0 0 0,-1 0 1 0 0,1 1-1 0 0,0 1-75 0 0,19 9 206 0 0,1 0-73 0 0,-18-8-95 0 0,0 1 1 0 0,0 0-1 0 0,1 1-38 0 0,4 5 35 0 0,31 22 96 0 0,-28-20 13 0 0,2 6 9 0 0,-10-9-69 0 0,7 9 111 0 0,-7-4-54 0 0,-2-4-58 0 0,0 4 27 0 0,-1 3 2 0 0,-4-6-50 0 0,3 2 24 0 0,-5-12-66 0 0,1 1-1 0 0,-1-1 0 0 0,0 1 1 0 0,0-1-1 0 0,-1 1 1 0 0,1-1-1 0 0,-1 1 0 0 0,0 0 1 0 0,1-1-20 0 0,-1 6 47 0 0,0-1 1 0 0,0 1-1 0 0,-1-1 1 0 0,1 1-1 0 0,-2-1 1 0 0,1 1-1 0 0,-1-1 1 0 0,-1 0-1 0 0,0 0 1 0 0,-1 4-48 0 0,-10 20 146 0 0,12-22-112 0 0,2-8-27 0 0,0 0 0 0 0,-1 1 1 0 0,1-1-1 0 0,-1 0 0 0 0,0 0 0 0 0,1 0 0 0 0,-1 0 0 0 0,-1 1-7 0 0,-22 18 67 0 0,21-17-56 0 0,0 0 1 0 0,0 0 0 0 0,0 1 0 0 0,0-1 0 0 0,1 1 0 0 0,-1 1-12 0 0,-14 23 46 0 0,4-13-25 0 0,-1-1 1 0 0,-5 3-22 0 0,6-6 21 0 0,7-5-8 0 0,-1-1-1 0 0,0 0 1 0 0,0-1 0 0 0,-1 1 0 0 0,-4 1-13 0 0,-10 7 11 0 0,11-7-12 0 0,4-3 1 0 0,1 0 0 0 0,0 0 0 0 0,1 0 0 0 0,-5 5 0 0 0,-7 5-32 0 0,0-3-80 0 0,6-4-2 0 0,-8 6-189 0 0,15-11 208 0 0,1-1-4 0 0,1-1-17 0 0,1 1-45 0 0,-1-1-56 0 0,1 1-65 0 0,0 1-32 0 0,0-1-56 0 0,1 0-47 0 0,-1 1-44 0 0,0 1-565 0 0,-1-1-97 0 0,-2 0-781 0 0,-5-1-1077 0 0</inkml:trace>
  <inkml:trace contextRef="#ctx0" brushRef="#br0" timeOffset="685.8">801 433 7568 0 0,'0'3'166'0'0,"0"4"-57"0"0,0 5 1 0 0,3 12 75 0 0,8-3-1 0 0,-6 8-146 0 0,6 6-38 0 0,-6 7 0 0 0,1-21 22 0 0,-2-7 73 0 0,1 3 190 0 0,-3-4 267 0 0,2-1 0 0 0,4 13-552 0 0,-4-15 170 0 0,-1 1 42 0 0,3 13 297 0 0,3 15 370 0 0,1-14-369 0 0,-6-15-177 0 0,0 0 1 0 0,0 0-1 0 0,1 11-333 0 0,3 6 516 0 0,-1-9-200 0 0,2 1 59 0 0,3 28 423 0 0,-6-24-336 0 0,-2-11-184 0 0,0 1 41 0 0,-1-3-144 0 0,3 10 93 0 0,-3-12-133 0 0,1-1 43 0 0,0 2 1 0 0,5 6 144 0 0,-1 0-29 0 0,-3-6-165 0 0,-4-6 17 0 0,0 0-88 0 0,0 0-60 0 0,-1 3-79 0 0,-1-3 92 0 0,1-1 35 0 0,0 0 35 0 0,0-1 42 0 0,0 1 49 0 0,0 0 57 0 0,0 0 63 0 0,1-1 70 0 0,-1 1 77 0 0,-3-2-239 0 0,3 0-189 0 0,-1 0-1 0 0,1 0 0 0 0,-1 0 0 0 0,1 0 0 0 0,-1 0 0 0 0,1 0 0 0 0,-1 0 1 0 0,1 0-1 0 0,-1 0 0 0 0,1 0 0 0 0,-1 0 0 0 0,1-1 0 0 0,-1 1 1 0 0,1 0-1 0 0,-1 0 0 0 0,1 0 0 0 0,0-1 0 0 0,-1 1-10 0 0,-4-13 179 0 0,3 10-149 0 0,-2-8 49 0 0,-3-8 56 0 0,5 1 35 0 0,2 6-85 0 0,1 5-33 0 0,-1 0-1 0 0,0 0 0 0 0,-1 0 0 0 0,0 0 1 0 0,-1-5-52 0 0,-3-3 94 0 0,3 11-74 0 0,1 1 0 0 0,0 0 0 0 0,0-1 0 0 0,0 1 0 0 0,0-1 0 0 0,1 1 0 0 0,-1-1 0 0 0,1 0 0 0 0,0 0-20 0 0,2-18 86 0 0,3 2-42 0 0,1-4-38 0 0,-5 14-6 0 0,0 1 0 0 0,0-1 0 0 0,-2-9 0 0 0,0 9 0 0 0,1 0 0 0 0,1 0 0 0 0,0 0 0 0 0,0 0 0 0 0,1-1 0 0 0,24-53 0 0 0,-23 52-1 0 0,-2 8 0 0 0,0 0-1 0 0,0 0 0 0 0,0 0 1 0 0,0 1-1 0 0,1-1 0 0 0,0 0 1 0 0,-1 1-1 0 0,1-1 0 0 0,2-1 2 0 0,7-13-72 0 0,-1 0 0 0 0,-1 0 0 0 0,6-18 72 0 0,-14 34-14 0 0,-1 0 0 0 0,1 0 0 0 0,-1 1-1 0 0,1-1 1 0 0,0 0 0 0 0,0 1 0 0 0,0-1-1 0 0,0 0 1 0 0,0 1 0 0 0,0-1-1 0 0,0 1 1 0 0,1 0 0 0 0,-1-1 0 0 0,1 1-1 0 0,-1 0 1 0 0,1 0 0 0 0,0-1 14 0 0,10-8-148 0 0,6-12-168 0 0,-3 2-48 0 0,-6 10 138 0 0,2 1-34 0 0,3 1-57 0 0,2 0-49 0 0,13-8-431 0 0,-22 12 471 0 0,0-1-43 0 0,-1 2-41 0 0,0 0-38 0 0,4-2-552 0 0,0 0-120 0 0,-3 2 133 0 0,1-1-55 0 0,3-2-1070 0 0,-1-4-1181 0 0</inkml:trace>
  <inkml:trace contextRef="#ctx0" brushRef="#br0" timeOffset="1099.03">1696 513 9384 0 0,'0'0'208'0'0,"0"0"33"0"0,0 0 16 0 0,0 0-106 0 0,0-2-78 0 0,0-3-37 0 0,-3-4-26 0 0,-4 0 10 0 0,1 5 53 0 0,0 2 78 0 0,-1 1 174 0 0,7 1-325 0 0,-6-2 609 0 0,-4-9 21 0 0,8 9-287 0 0,0 1-93 0 0,0 0-78 0 0,0 1-63 0 0,-1 0-39 0 0,-1 1-8 0 0,3-1 12 0 0,1 0 10 0 0,-5 1 227 0 0,1-1-45 0 0,1 1-41 0 0,0 1-35 0 0,1 0-4 0 0,-1 1-35 0 0,1 1-8 0 0,-1 1 29 0 0,-1 2 38 0 0,1-2-30 0 0,-3 3 310 0 0,-1 3-233 0 0,-3 4 51 0 0,1 4 54 0 0,6-6-221 0 0,0 0-43 0 0,-7 9 53 0 0,4 10-21 0 0,-7 29 22 0 0,0 0-100 0 0,11-50-37 0 0,1-1 0 0 0,0 0 0 0 0,1 1 0 0 0,1 9-15 0 0,-1 1 0 0 0,-1 20 0 0 0,0-15 0 0 0,1 1 0 0 0,1-1 0 0 0,3 11 0 0 0,6-3 0 0 0,-7-22 0 0 0,-2-8 0 0 0,0 0 0 0 0,0 0 0 0 0,0 0 0 0 0,0 0 0 0 0,1-1 0 0 0,0 1 0 0 0,0-1 0 0 0,0 1 0 0 0,1 1 0 0 0,7 17-5 0 0,-1 1-50 0 0,-8-21 54 0 0,0-1-1 0 0,1 1 1 0 0,-1-1-1 0 0,0 1 1 0 0,1-1-1 0 0,-1 0 1 0 0,1 0-1 0 0,0 1 1 0 0,0-1-1 0 0,-1 0 1 0 0,1-1-1 0 0,0 1 1 0 0,0 0 1 0 0,28 10-36 0 0,-24-9 19 0 0,0-1 12 0 0,-1 0-1 0 0,1 0 0 0 0,0 0 0 0 0,-1-1 0 0 0,1 0 0 0 0,0 0 0 0 0,0 0 0 0 0,0-1 6 0 0,6 0-25 0 0,-8 1 24 0 0,0 0 0 0 0,0-1 0 0 0,0 0-1 0 0,0 0 1 0 0,0 0 0 0 0,0 0-1 0 0,0 0 1 0 0,-1-1 0 0 0,1 0-1 0 0,0 0 2 0 0,33-22 2 0 0,-21 12-3 0 0,5-4 16 0 0,-4-2 55 0 0,-4 4 16 0 0,-10 12-67 0 0,0-1-1 0 0,-1 0 1 0 0,1-1-1 0 0,0 1 1 0 0,-1 0-1 0 0,0-1 1 0 0,0 1-1 0 0,0-1 1 0 0,0 0 0 0 0,0 0-1 0 0,-1 0 1 0 0,0 0-1 0 0,0 0 1 0 0,0 0-1 0 0,0 0 1 0 0,0 0-1 0 0,-1 0 1 0 0,0 0-1 0 0,0 0 1 0 0,0 0-1 0 0,0-1-18 0 0,0-24 80 0 0,-1-37 29 0 0,1 59-93 0 0,-1-1-1 0 0,0 1 1 0 0,-1-1 0 0 0,0 1 0 0 0,0 0-1 0 0,-1 0 1 0 0,-1-4-16 0 0,-22-40 46 0 0,1-2-93 0 0,13 27-25 0 0,0 0-36 0 0,1 1-44 0 0,1 1-47 0 0,5 13 58 0 0,-6-13-108 0 0,7 17 121 0 0,0 0-58 0 0,1 1-50 0 0,0 0-77 0 0,0 0-92 0 0,0 0-105 0 0,0 0-120 0 0,2 3 265 0 0,0 0-35 0 0,0 0-37 0 0,-1 0-38 0 0,1 1-42 0 0,0-1-41 0 0,-1-6-1480 0 0,2-1-1148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4:56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225 256 9040 0 0,'0'0'200'0'0,"0"0"33"0"0,0 0 15 0 0,0-2-36 0 0,0-6-142 0 0,0 5-13 0 0,0 1 79 0 0,0 1 154 0 0,0 1 250 0 0,0 0 18 0 0,0 0-28 0 0,0 0-122 0 0,0 0-50 0 0,0 0-8 0 0,0 0-8 0 0,0 6 8 0 0,0 0-66 0 0,0-1-57 0 0,0 0-49 0 0,0 3 52 0 0,0 15 141 0 0,0-18-260 0 0,0 1 38 0 0,2 6 75 0 0,2-2-40 0 0,3 3 13 0 0,-6-7-125 0 0,0-1 1 0 0,0 1-1 0 0,-1 0 1 0 0,0 0-1 0 0,0 0 1 0 0,0 4-73 0 0,-1-4 72 0 0,1 0 0 0 0,0 0 0 0 0,0 0 0 0 0,0-1 0 0 0,1 1-1 0 0,1 4-71 0 0,9 14 280 0 0,-10-19-241 0 0,0-1 0 0 0,-1 1-1 0 0,1 0 1 0 0,-1-1-1 0 0,0 1 1 0 0,0 3-39 0 0,0 3 95 0 0,0 4 50 0 0,-2 17 106 0 0,1 15 47 0 0,1-38-235 0 0,1 0 0 0 0,0 0-1 0 0,0 0 1 0 0,1 1-63 0 0,3 6 85 0 0,-3-9-45 0 0,0 0 0 0 0,-1-1 0 0 0,1 1 0 0 0,-1 0-1 0 0,-1 0 1 0 0,0 0-40 0 0,1-1 25 0 0,0 0 0 0 0,-1 0 0 0 0,2-1-1 0 0,-1 1 1 0 0,1 0 0 0 0,0 0-25 0 0,0-1 21 0 0,-1 0-1 0 0,1 0 1 0 0,-1 1 0 0 0,-1-1-1 0 0,1 5-20 0 0,2 17 70 0 0,5 2-66 0 0,-5-21 6 0 0,-1 10 36 0 0,-2-16-45 0 0,0-1 1 0 0,0 1-1 0 0,0-1 1 0 0,0 0-1 0 0,1 1 1 0 0,-1-1-1 0 0,0 1 1 0 0,1-1-1 0 0,-1 0 0 0 0,1 1-1 0 0,4 7 0 0 0,-4-8 0 0 0,0 0 0 0 0,0 1 0 0 0,0-1 0 0 0,0 1 0 0 0,-1-1 0 0 0,1 1 0 0 0,-1-1 0 0 0,1 1 0 0 0,-1 0 0 0 0,1-1 0 0 0,-1 1 0 0 0,0 0 0 0 0,0-1 0 0 0,0 1 0 0 0,0 16-8 0 0,0-12-34 0 0,0-1-48 0 0,0 0-33 0 0,0-1-56 0 0,0 0-64 0 0,0 0-76 0 0,0-2-738 0 0,0-2 811 0 0,0 0 54 0 0,0 0 1 0 0,0 0-37 0 0,0 0 2 0 0,0 0-37 0 0,0 0-44 0 0,0 0-49 0 0,0 0-52 0 0,0 0-49 0 0,0 0-43 0 0,0 0-39 0 0,0 0-149 0 0,0 0-37 0 0,0 0-1583 0 0</inkml:trace>
  <inkml:trace contextRef="#ctx0" brushRef="#br0" timeOffset="745.84">33 81 10800 0 0,'-13'-17'259'0'0,"10"4"2"0"0,3 11 31 0 0,0 2-26 0 0,0-1-199 0 0,-3-1-39 0 0,-7-11-17 0 0,7-1 7 0 0,3 12 78 0 0,0 2 30 0 0,0 0-107 0 0,0 0-84 0 0,0 0-78 0 0,0 0-108 0 0,0 0-129 0 0,0 0-114 0 0,0-1 61 0 0,1 1-43 0 0,1-2-567 0 0,1-1-51 0 0,1-1-42 0 0,2-2-480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02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1 337 8232 0 0,'0'-3'182'0'0,"0"-7"29"0"0,0 10-207 0 0,0-1 0 0 0,0 1 0 0 0,0 0 0 0 0,0 0 0 0 0,0 0 0 0 0,0 0 0 0 0,0 0 0 0 0,0 0 0 0 0,0 0 0 0 0,0 0 0 0 0,0 0 0 0 0,0 0-1 0 0,0-1 1 0 0,0 1 0 0 0,0 0 0 0 0,0 0 0 0 0,0 0 0 0 0,0 0 0 0 0,0 0 0 0 0,0 0 0 0 0,0 0 0 0 0,0 0 0 0 0,0 0 0 0 0,0 0 0 0 0,0 0 0 0 0,0-1 0 0 0,0 1 0 0 0,0 0 0 0 0,0 0 0 0 0,0 0 0 0 0,0 0 0 0 0,1 0 0 0 0,-1 0-1 0 0,0 0 1 0 0,0 0 0 0 0,0 0 0 0 0,0 0 0 0 0,0 0 0 0 0,0 0 0 0 0,0 0 0 0 0,0 0 0 0 0,0 0 0 0 0,0 0 0 0 0,0 0 0 0 0,1 0 0 0 0,-1 0 0 0 0,0 0 0 0 0,0 0 0 0 0,0 0 0 0 0,0 0 0 0 0,0 0 0 0 0,0 0 0 0 0,0 0 0 0 0,0 0-1 0 0,0 0 1 0 0,0 0 0 0 0,1 0-4 0 0,2 0 75 0 0,10 0 46 0 0,-3-3-79 0 0,-4-7-42 0 0,-2 7 23 0 0,2-1 48 0 0,2 0 51 0 0,-1 1 52 0 0,-3 1 22 0 0,-3 1-132 0 0,1 1-1 0 0,-1-1 0 0 0,0 1 0 0 0,1 0 0 0 0,-1-1 0 0 0,1 1 0 0 0,-1 0 0 0 0,1 0 1 0 0,-1 0-1 0 0,1 0-63 0 0,-1 0 64 0 0,1 0 1 0 0,-1 0 0 0 0,1 0 0 0 0,-1 0-1 0 0,1 0 1 0 0,-1-1 0 0 0,1 1 0 0 0,-1-1-1 0 0,0 1 1 0 0,1-1-65 0 0,7-3 346 0 0,6-5 228 0 0,0 1-42 0 0,-6 3-259 0 0,4-1 249 0 0,-10 1-267 0 0,-1 0-36 0 0,2 2-85 0 0,0 0-32 0 0,13-5 87 0 0,-12 6-131 0 0,6-3 68 0 0,-10 5-113 0 0,0-1-1 0 0,0 1 0 0 0,0 0 1 0 0,0-1-1 0 0,0 1 0 0 0,1-1 0 0 0,-1 0 1 0 0,0 1-1 0 0,-1-1 0 0 0,1 0 1 0 0,0 0-1 0 0,0 1 0 0 0,0-1 1 0 0,0 0-1 0 0,0 0 0 0 0,-1 0 1 0 0,1 0-1 0 0,0-1-12 0 0,4-11 141 0 0,6 7-11 0 0,-6-7-2 0 0,9-3-8 0 0,2 0-35 0 0,-3 0-29 0 0,-11 12-37 0 0,-1-1-41 0 0,-1-3 87 0 0,0-9 106 0 0,0 13-120 0 0,0 2-29 0 0,0 0 0 0 0,0 1-1 0 0,0-1 1 0 0,0 0 0 0 0,0 0-1 0 0,0 0 1 0 0,-1 0 0 0 0,1 1-1 0 0,0-1 1 0 0,-1 0 0 0 0,0-1-22 0 0,-12-2 120 0 0,5-1-103 0 0,2 1-36 0 0,6 5 19 0 0,-4-6-142 0 0,4 1 82 0 0,-1 0 17 0 0,-12 0-41 0 0,-1-6 125 0 0,12 8 58 0 0,2 3 12 0 0,0 0-39 0 0,-1 0-93 0 0,-1 0-53 0 0,-25 0-271 0 0,25 0 170 0 0,2 0 38 0 0,-3 3 10 0 0,-18 11-54 0 0,-4 2 12 0 0,12-1 94 0 0,11-10 52 0 0,2-4 17 0 0,0 0 1 0 0,-1-1-1 0 0,1 1 0 0 0,0 0 1 0 0,-1-1-1 0 0,1 1 1 0 0,0-1-1 0 0,-1 1 0 0 0,1 0 1 0 0,-1-1-1 0 0,1 1 1 0 0,-1-1-1 0 0,1 0 0 0 0,-1 1 1 0 0,1-1-1 0 0,-1 1 1 0 0,0-1-1 0 0,1 0 0 0 0,-1 1 1 0 0,0-1-1 0 0,1 0 1 0 0,-1 1 5 0 0,-4 1-16 0 0,2 0 15 0 0,1-1-1 0 0,0 1 1 0 0,0 0 0 0 0,0 0-1 0 0,0 1 1 0 0,0-1-1 0 0,0 0 1 0 0,0 1-1 0 0,1-1 1 0 0,-1 1 0 0 0,1 0 1 0 0,-8 10-11 0 0,-4-2-37 0 0,9 1 34 0 0,3-10 14 0 0,1 1 0 0 0,-1-1 0 0 0,0 1 0 0 0,1-1 1 0 0,-1 0-1 0 0,0 0 0 0 0,-1 0 0 0 0,1 1 0 0 0,0-1 0 0 0,-1 0 0 0 0,1 0 1 0 0,-2 1-1 0 0,1-1-4 0 0,1 0 1 0 0,-1 0 0 0 0,1 0 0 0 0,-1 0 0 0 0,1 0 0 0 0,0 0-1 0 0,0 0 1 0 0,0 0 0 0 0,0 1 0 0 0,0-1 0 0 0,0 0 0 0 0,1 1 0 0 0,-1-1-1 0 0,1 0 1 0 0,0 1 0 0 0,0-1 0 0 0,0 1 0 0 0,0-1 0 0 0,0 1 3 0 0,0-1-1 0 0,0 0-1 0 0,0 0 1 0 0,0-1 0 0 0,-1 1 0 0 0,1 0 0 0 0,0-1 0 0 0,-1 1 0 0 0,1 0 0 0 0,-1-1 0 0 0,0 1 0 0 0,1-1 0 0 0,-1 1 0 0 0,0-1 0 0 0,0 1 1 0 0,-5 11 3 0 0,4-3-13 0 0,1 0 1 0 0,0 1 0 0 0,0-1 0 0 0,1 0 0 0 0,1 1 0 0 0,0-1 0 0 0,2 8 9 0 0,3-4-3 0 0,-5-13 4 0 0,0 0 0 0 0,0 1 0 0 0,-1-1 0 0 0,1 1 1 0 0,0-1-1 0 0,-1 1 0 0 0,1-1 0 0 0,-1 1 0 0 0,0-1 0 0 0,1 1 0 0 0,-1 0 0 0 0,0-1 1 0 0,0 1-2 0 0,0 0 7 0 0,0-1 0 0 0,0 1 0 0 0,0 0 0 0 0,1-1 0 0 0,-1 1 0 0 0,0 0 0 0 0,1-1 0 0 0,-1 1 0 0 0,1-1 0 0 0,0 1 0 0 0,0-1 0 0 0,-1 1 0 0 0,1-1 0 0 0,0 1 0 0 0,0-1 1 0 0,0 0-1 0 0,0 1 0 0 0,1-1 0 0 0,-1 0-7 0 0,3 2 30 0 0,1 0 1 0 0,-1 0 0 0 0,1 0-1 0 0,-1-1 1 0 0,3 2-31 0 0,-1-2 37 0 0,7 4 82 0 0,1 0 1 0 0,14 2-120 0 0,-6-1 97 0 0,-5-3 10 0 0,4-5-9 0 0,-8 1-37 0 0,9 0 80 0 0,35 0 335 0 0,-41 0-369 0 0,0 0-52 0 0,-3-1-103 0 0,14-6 39 0 0,-18 4-61 0 0,1 0-89 0 0,-5 2 36 0 0,0 0-36 0 0,1 1-38 0 0,-1 0-45 0 0,-1 0 7 0 0,-1 0-37 0 0,3 0-368 0 0,-2-1 86 0 0,1 1-49 0 0,3-2-713 0 0,0-2-560 0 0,2-5-1066 0 0</inkml:trace>
  <inkml:trace contextRef="#ctx0" brushRef="#br0" timeOffset="879.05">544 1 8408 0 0,'0'0'190'0'0,"0"0"28"0"0,3 0 8 0 0,-3 0-212 0 0,1 0-1 0 0,0 0 0 0 0,0 0 0 0 0,-1 0 0 0 0,1 1 0 0 0,0-1 0 0 0,-1 0 1 0 0,1 0-1 0 0,0 0 0 0 0,-1 0 0 0 0,1 1 0 0 0,0-1 0 0 0,-1 0 1 0 0,1 1-1 0 0,-1-1-13 0 0,1 1 3 0 0,-1 0-1 0 0,1-1 1 0 0,-1 1 0 0 0,0 0 0 0 0,1 0 0 0 0,-1 0 0 0 0,0 0 0 0 0,0-1-1 0 0,0 1 1 0 0,0 0 0 0 0,0 0 0 0 0,0 0 0 0 0,0 0 0 0 0,0 0-3 0 0,0 1 0 0 0,0 0-1 0 0,0-1 1 0 0,1 1 0 0 0,-1 0 0 0 0,0-1 0 0 0,1 1 0 0 0,0 0-1 0 0,-1-1 1 0 0,1 1 0 0 0,0-1 0 0 0,-1 1 0 0 0,1-1 0 0 0,0 1 0 0 0,0-1 0 0 0,4 7 31 0 0,14 27 276 0 0,-8-12-174 0 0,-3-3 61 0 0,5-2 92 0 0,-3-5-62 0 0,-4 6 25 0 0,0 0 11 0 0,4-6-17 0 0,-5-7-111 0 0,-1 0 37 0 0,13 24 758 0 0,-14-24-776 0 0,1 2 90 0 0,-1-1-70 0 0,0 2-36 0 0,0 2-9 0 0,0-1 5 0 0,0 9 168 0 0,-3-18-268 0 0,0 1-1 0 0,0-1 1 0 0,0 1-1 0 0,0-1 0 0 0,0 0 1 0 0,0 1-1 0 0,1-1 1 0 0,-1 1-1 0 0,1-1 1 0 0,0 1-31 0 0,-1-1 14 0 0,6 14 255 0 0,-12 0-44 0 0,6-14-215 0 0,-1 0 1 0 0,1-1-1 0 0,0 1 1 0 0,-1 0 0 0 0,1-1-1 0 0,0 1 1 0 0,0 0-1 0 0,0 0 1 0 0,0-1-1 0 0,0 1 1 0 0,0 0 0 0 0,0 0-1 0 0,0-1 1 0 0,0 1-1 0 0,0 0 1 0 0,0 0-1 0 0,0-1 1 0 0,0 1 0 0 0,1 0-11 0 0,-1 1 23 0 0,1-1 1 0 0,0 1-1 0 0,0-1 1 0 0,0 1-1 0 0,0-1 1 0 0,0 0 0 0 0,1 1-1 0 0,-1-1 1 0 0,0 0-24 0 0,0 0 23 0 0,2 3 176 0 0,-2 0-104 0 0,-2 4-19 0 0,1-8-46 0 0,0 3 162 0 0,0-3 0 0 0,0 0-16 0 0,-1 9-10 0 0,-3-7-60 0 0,0-6-57 0 0,0-3-53 0 0,3 4 16 0 0,0 0 1 0 0,0 0-1 0 0,0 0 1 0 0,1 0-1 0 0,0 0 1 0 0,-1 1-1 0 0,1-1 1 0 0,0 0-1 0 0,0 0 1 0 0,1-3-13 0 0,0-10 20 0 0,-1 10-5 0 0,1 0 0 0 0,0 1 0 0 0,1-1 0 0 0,-1 0-1 0 0,2-3-14 0 0,-1 4 14 0 0,0-1-1 0 0,-1 1 0 0 0,0-1 0 0 0,0 1 0 0 0,0-4-13 0 0,-1 3 1 0 0,1 0 0 0 0,0 0 0 0 0,0 1 0 0 0,1-1 0 0 0,-1 1-1 0 0,1-1 1 0 0,0 1 0 0 0,1 0 0 0 0,-1-1 0 0 0,1 1 0 0 0,0 0 0 0 0,1 1 0 0 0,-1-1-1 0 0,3-2 0 0 0,8-13 1 0 0,50-70-1 0 0,-60 83 0 0 0,1 1 0 0 0,1 0 0 0 0,-1 0 0 0 0,1 0 0 0 0,2-1 0 0 0,3-3 0 0 0,-6 5 0 0 0,0 1 0 0 0,1-1 0 0 0,-1 1 0 0 0,1 0 0 0 0,3-1 1 0 0,3-3-1 0 0,-10 6 0 0 0,1 1 0 0 0,0-1 0 0 0,-1 0 1 0 0,1 1-1 0 0,0-1 0 0 0,0 1 0 0 0,0 0 1 0 0,0 0-1 0 0,0 0 0 0 0,0 0 0 0 0,0 1 1 0 0,1-1-1 0 0,-1 1 0 0 0,0 0 0 0 0,0 0 1 0 0,0 0-1 0 0,4 0 0 0 0,5 0 6 0 0,27 3 43 0 0,-35-2-48 0 0,0 0-1 0 0,0 0 1 0 0,0 0-1 0 0,-1 0 1 0 0,1 1-1 0 0,0 0 1 0 0,0 0-1 0 0,1 0 0 0 0,32 30 0 0 0,-26-24 1 0 0,20 13 7 0 0,-12 1 37 0 0,-12-11-36 0 0,-3-4-9 0 0,0-1 1 0 0,0 0-1 0 0,1 0 0 0 0,3 3 0 0 0,3 7 25 0 0,-6-8 42 0 0,-2 1 0 0 0,1 0 0 0 0,1 5-67 0 0,-4-9 13 0 0,2 14 90 0 0,-3-18-92 0 0,0 1 1 0 0,0-1 0 0 0,0 1-1 0 0,0-1 1 0 0,0 0-1 0 0,1 1 1 0 0,-1-1 0 0 0,0 1-1 0 0,1-1 1 0 0,0 1-12 0 0,4 6 69 0 0,-4-6-52 0 0,0-1 0 0 0,-1 0 1 0 0,1 1-1 0 0,0-1 1 0 0,0 1-1 0 0,-1 0 0 0 0,1-1 1 0 0,0 1-1 0 0,-1-1 0 0 0,0 1 1 0 0,1 0-1 0 0,-1-1 0 0 0,0 1 1 0 0,0 0-18 0 0,0 59 646 0 0,3-55-494 0 0,-3-6-145 0 0,1 0-1 0 0,-1 1 0 0 0,1-1 0 0 0,-1 1 0 0 0,1-1 0 0 0,-1 1 0 0 0,1 0 0 0 0,-1-1 0 0 0,0 1 0 0 0,1-1 0 0 0,-1 1 0 0 0,0 0 0 0 0,1-1 0 0 0,-1 1 0 0 0,0 0 0 0 0,0-1 1 0 0,0 1-1 0 0,0 0 0 0 0,0 0 0 0 0,1-1 0 0 0,-1 1 0 0 0,0 0 0 0 0,-1-1 0 0 0,1 1 0 0 0,0 0 0 0 0,0-1 0 0 0,0 1 0 0 0,0 0 0 0 0,0 0 0 0 0,-1-1 0 0 0,1 1 0 0 0,0-1 1 0 0,-1 1-1 0 0,1 0 0 0 0,0-1 0 0 0,-1 1 0 0 0,1-1 0 0 0,-1 1 0 0 0,1-1 0 0 0,-1 1 0 0 0,1-1 0 0 0,-1 1-6 0 0,-2 2 97 0 0,3 0-1 0 0,0-3-96 0 0,0 0 5 0 0,0 1-1 0 0,0 0 1 0 0,0-1-1 0 0,0 1 1 0 0,0 0-1 0 0,0-1 1 0 0,0 1-1 0 0,1 0 0 0 0,-1-1 1 0 0,0 1-1 0 0,0 0 1 0 0,1-1-1 0 0,-1 1 1 0 0,0 0-1 0 0,1-1-4 0 0,2 3-48 0 0,1-1 76 0 0,-2-1-17 0 0,-1 0-39 0 0,0 0-30 0 0,0 0-40 0 0,-1 1-22 0 0,1-1-40 0 0,-1 1-45 0 0,0 0-50 0 0,0-1-21 0 0,0-1-45 0 0,0 1-42 0 0,0-1-36 0 0,0 1-262 0 0,0-1-62 0 0,0 0-48 0 0,0 0-35 0 0,0 0-1447 0 0,0 0-1283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01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0 7696 0 0,'0'0'225'0'0,"-3"0"66"0"0,0 0-192 0 0,-1 1 112 0 0,1 0 69 0 0,-4 3 467 0 0,5-3-543 0 0,1 0-32 0 0,-1 1-44 0 0,0-1-61 0 0,1 0-73 0 0,0 0-87 0 0,-2 5 393 0 0,0 6-78 0 0,-7 2 19 0 0,10-14-237 0 0,-1 0 0 0 0,1 0 0 0 0,0 0 1 0 0,0 1-1 0 0,0-1 0 0 0,0 0 0 0 0,0 0 1 0 0,0 0-1 0 0,0 0 0 0 0,0 0 1 0 0,-1 0-1 0 0,1 0 0 0 0,0 0 0 0 0,0 0 1 0 0,0 0-1 0 0,0 0 0 0 0,0 1 0 0 0,0-1 1 0 0,0 0-1 0 0,0 0 0 0 0,0 0 0 0 0,0 0 1 0 0,0 0-1 0 0,0 0 0 0 0,0 1 0 0 0,0-1 1 0 0,0 0-1 0 0,0 0 0 0 0,0 0 0 0 0,0 0 1 0 0,0 0-1 0 0,0 0 0 0 0,0 0 0 0 0,0 1 1 0 0,0-1-1 0 0,0 0 0 0 0,0 0 0 0 0,0 0 1 0 0,0 0-1 0 0,0 0 0 0 0,0 0 0 0 0,0 0 1 0 0,0 1-1 0 0,0-1 0 0 0,0 0 1 0 0,0 0-1 0 0,1 0 0 0 0,-1 0 0 0 0,0 0 1 0 0,0 0-1 0 0,0 0 0 0 0,0 0 0 0 0,0 0 1 0 0,0 0-1 0 0,0 0 0 0 0,0 1 0 0 0,1-1-4 0 0,4 7 112 0 0,-1 2 39 0 0,0 13 230 0 0,-3 27 454 0 0,-2-27-531 0 0,1-4-75 0 0,-1-1-47 0 0,0-2 60 0 0,1 0-1 0 0,1 8-241 0 0,3 3 277 0 0,0-7-155 0 0,3 14 63 0 0,-5-5-34 0 0,-1-10-8 0 0,1 0 1 0 0,3 14-144 0 0,0 4 181 0 0,-2 1 69 0 0,-2-20-48 0 0,0 1 0 0 0,2-1 0 0 0,3 12-202 0 0,-4-17 102 0 0,4 23 239 0 0,4 0-78 0 0,-7-15-155 0 0,-2-15-71 0 0,-1 1 1 0 0,1-1-1 0 0,0 0 0 0 0,0 0 0 0 0,1 0 1 0 0,0 0-1 0 0,0 0 0 0 0,0 0 0 0 0,2 3-37 0 0,4 6 139 0 0,-2 5 12 0 0,1 1 11 0 0,4-6-22 0 0,-8-11-85 0 0,0 1 0 0 0,0 0 0 0 0,0 0-1 0 0,-1 0 1 0 0,1 0 0 0 0,-1 2-55 0 0,4 4 72 0 0,1 1-51 0 0,-5-7-18 0 0,0-1 1 0 0,0 0-1 0 0,0 1 1 0 0,0-1-1 0 0,-1 1 1 0 0,0-1-1 0 0,1 2-3 0 0,0 12 40 0 0,-2-17-38 0 0,0 1 0 0 0,0 0 0 0 0,0 0 0 0 0,0-1 0 0 0,0 1 0 0 0,0 0 0 0 0,0 0 0 0 0,0-1 0 0 0,1 1 0 0 0,-1 0 0 0 0,0-1 0 0 0,1 1 0 0 0,-1 0 0 0 0,0-1 0 0 0,1 1 0 0 0,-1 0 0 0 0,1-1 0 0 0,-1 1 0 0 0,1-1 0 0 0,-1 1 0 0 0,1-1 0 0 0,-1 1 0 0 0,1-1 0 0 0,0 1 0 0 0,-1-1-2 0 0,1 1 2 0 0,-1-1 0 0 0,1 0 0 0 0,-1 1 0 0 0,1-1 0 0 0,-1 0 0 0 0,1 1 0 0 0,-1-1 0 0 0,1 1 0 0 0,-1-1 0 0 0,0 1 0 0 0,1-1 0 0 0,-1 1 0 0 0,0-1 0 0 0,0 1 0 0 0,1-1 0 0 0,-1 1 0 0 0,0-1 0 0 0,0 1 0 0 0,0-1 0 0 0,1 1 0 0 0,-1 0 0 0 0,0-1 0 0 0,0 1 0 0 0,0 0-2 0 0,0 2 79 0 0,0-3 9 0 0,0 0-51 0 0,0 0-51 0 0,0 0-73 0 0,0 0-57 0 0,0-3-217 0 0,0 3 172 0 0,0 0 61 0 0,0 0 60 0 0,0-1 35 0 0,0 1 50 0 0,0-1 77 0 0,1-1 209 0 0,-1 1-241 0 0,0 0-39 0 0,0 0-65 0 0,0 0-97 0 0,0 0-68 0 0,0 0-96 0 0,-1 0-110 0 0,1 0-123 0 0,0 0 217 0 0,-1 1-35 0 0,1-1-38 0 0,0 1-39 0 0,-1-1-40 0 0,1 1-43 0 0,0-1-45 0 0,-1 1-45 0 0,-1-2-507 0 0,-2-2-570 0 0,-3-3-905 0 0</inkml:trace>
  <inkml:trace contextRef="#ctx0" brushRef="#br0" timeOffset="640.54">1 511 5472 0 0,'0'0'124'0'0,"0"0"17"0"0,0 0 10 0 0,2 0-25 0 0,9 0-100 0 0,-9 0-26 0 0,0 0 0 0 0,0-1 0 0 0,0 1 1 0 0,1-1-1 0 0,-1 1 0 0 0,0-1 0 0 0,0 0 0 0 0,0 0 0 0 0,0 0 0 0 0,11-9 68 0 0,-11 9-25 0 0,0-1 0 0 0,0 0 0 0 0,0 1-1 0 0,0 0 1 0 0,0-1 0 0 0,0 1 0 0 0,0 0 0 0 0,1 0-1 0 0,-1 0 1 0 0,0 1 0 0 0,0-1 0 0 0,1 0 0 0 0,-1 1-1 0 0,1-1 1 0 0,-1 1 0 0 0,0 0 0 0 0,1 0 0 0 0,-1 0-1 0 0,2 0-42 0 0,8-1 315 0 0,-2-3-113 0 0,-1-2-59 0 0,1-5-4 0 0,-3 4 4 0 0,6-5 103 0 0,0 3-38 0 0,2 0 3 0 0,9-3 55 0 0,5-2 46 0 0,-9 1-74 0 0,11-11 91 0 0,18-13 274 0 0,-24 17-321 0 0,-1 2-54 0 0,-8 6-122 0 0,-1 0-47 0 0,49-25 139 0 0,-55 30-169 0 0,32-23 24 0 0,-19 18-72 0 0,-1 2-38 0 0,-19 10 50 0 0,0-1 1 0 0,-1 1 0 0 0,1-1-1 0 0,0 0 1 0 0,0 1-1 0 0,-1-1 1 0 0,1 0 0 0 0,-1 0-1 0 0,1 0 1 0 0,-1-1-1 0 0,1 1 1 0 0,-1 0 0 0 0,0-1-1 0 0,1 1 1 0 0,-1 0-1 0 0,0-1 1 0 0,0 0 6 0 0,9-11-62 0 0,-5 9 0 0 0,3-2 28 0 0,-4 4-15 0 0,1 0-48 0 0,0-1-49 0 0,3-1-69 0 0,13-9-135 0 0,-13 0 14 0 0,0 7 121 0 0,9-2-5 0 0,-13 6 151 0 0,2 0-32 0 0,9 0-254 0 0,-11 3 273 0 0,-1-1 41 0 0,-1 0 64 0 0,0 0-98 0 0,-2 0 10 0 0,0 0 22 0 0,3 3 75 0 0,8 7-7 0 0,-8-3 103 0 0,-3 2-68 0 0,-1-6-21 0 0,2 5 49 0 0,6 6 214 0 0,-4-8-216 0 0,0 0-73 0 0,-2-2 7 0 0,-1-1-1 0 0,1 1 1 0 0,-1-1-1 0 0,0 1 1 0 0,0-1-1 0 0,0 1 1 0 0,0-1-1 0 0,-1 3-19 0 0,1 20 117 0 0,4-6 8 0 0,1-3-53 0 0,1 1 54 0 0,10 43 389 0 0,-13-41-370 0 0,3 14 120 0 0,3-11-35 0 0,-1-4-9 0 0,0 10 172 0 0,-6-19-223 0 0,1 0 1 0 0,0-1-1 0 0,1 1 0 0 0,0-1-170 0 0,0 0 152 0 0,-1-1 0 0 0,0 1 0 0 0,-1 0 1 0 0,1 1-153 0 0,-2-4 117 0 0,1 1 0 0 0,-1-1 0 0 0,2 1 0 0 0,-1-1 0 0 0,1 0 1 0 0,2 4-118 0 0,2 2 250 0 0,-2-1-50 0 0,-1 2-8 0 0,1 5 49 0 0,1 8 115 0 0,2-7-11 0 0,-3-11-177 0 0,0 2 71 0 0,-2 4 36 0 0,-3-7-155 0 0,0-5-88 0 0,-1 0-1 0 0,1 1 1 0 0,0-1 0 0 0,1 0-1 0 0,-1 0 1 0 0,0 0-1 0 0,1 1 1 0 0,-1-1 0 0 0,1 0-1 0 0,0 1-31 0 0,4 5 95 0 0,1 4 56 0 0,-4-3-9 0 0,-2-6 139 0 0,0-3 37 0 0,0 0 8 0 0,0 0-32 0 0,0 0-148 0 0,0 0-67 0 0,0 0-14 0 0,3-3-1 0 0,-2 2-56 0 0,0 0-1 0 0,0-1 0 0 0,1 1 0 0 0,-1-1 0 0 0,0 1 0 0 0,-1-1 0 0 0,1 1 0 0 0,0-1 0 0 0,0-1-7 0 0,1-9 31 0 0,0 0-1 0 0,-2 0 0 0 0,1 0 0 0 0,-2-12-30 0 0,0 6 18 0 0,3-1 21 0 0,5 0-25 0 0,-3 9-14 0 0,1-6 0 0 0,-3 11-2 0 0,-1 0-1 0 0,1 0 0 0 0,0 0 0 0 0,1 1 0 0 0,0-3 3 0 0,14-13-59 0 0,-4 9 29 0 0,0 0 1 0 0,0 0-1 0 0,9-4 30 0 0,2 2-47 0 0,-20 12 46 0 0,0 0 0 0 0,-1 1 0 0 0,1-1 0 0 0,0 1 0 0 0,-1 0-1 0 0,2 0 2 0 0,6 0 5 0 0,-3 0-19 0 0,-1 0 0 0 0,1 0 0 0 0,-1 1 0 0 0,1 0 0 0 0,2 1 14 0 0,-8-2-8 0 0,0 1 0 0 0,0 0 0 0 0,0 0 0 0 0,0 0 0 0 0,0 0 0 0 0,0 0 0 0 0,0 0 0 0 0,0 0 1 0 0,0 1-1 0 0,-1-1 0 0 0,1 1 0 0 0,0-1 0 0 0,-1 1 0 0 0,1 0 0 0 0,-1 0 0 0 0,0 0 0 0 0,0-1 0 0 0,1 1 0 0 0,-1 1 8 0 0,4 8-44 0 0,-4-9 41 0 0,0 0 0 0 0,0 1 0 0 0,0-1 0 0 0,0 0 0 0 0,1 0 0 0 0,-1 0-1 0 0,1 0 1 0 0,0 0 0 0 0,0 0 3 0 0,-1-1 0 0 0,0 0 0 0 0,1 1 0 0 0,-1-1 0 0 0,0 0 0 0 0,0 0 0 0 0,0 1 0 0 0,0-1 0 0 0,0 1 0 0 0,0-1 0 0 0,0 1 0 0 0,-1-1 0 0 0,1 1 0 0 0,0 0 0 0 0,-1-1 0 0 0,1 1 0 0 0,-1 0 0 0 0,0 0 0 0 0,0-1 0 0 0,1 1 0 0 0,-1 0 0 0 0,0 1 0 0 0,0-1 0 0 0,0 1 0 0 0,0-1 0 0 0,1 1 0 0 0,-1 0 0 0 0,1-1 0 0 0,-1 1 0 0 0,1-1 0 0 0,0 0 0 0 0,0 1 0 0 0,2 1 0 0 0,-2-2 0 0 0,0 1 0 0 0,0-1 0 0 0,0 0 0 0 0,0 1 0 0 0,0-1 0 0 0,-1 1 0 0 0,1 0 0 0 0,-1-1 0 0 0,0 1 0 0 0,1-1 0 0 0,-1 3 0 0 0,0-3 0 0 0,0-1 0 0 0,0 1 0 0 0,0-1 0 0 0,0 1 0 0 0,1 0 0 0 0,-1-1 0 0 0,1 1 0 0 0,-1-1 0 0 0,1 1 0 0 0,0-1 0 0 0,0 0 0 0 0,-1 1 0 0 0,1-1 0 0 0,6 13-12 0 0,-6-9 1 0 0,0 1-1 0 0,-1 0 0 0 0,1 0 0 0 0,-1-1 0 0 0,-1 3 12 0 0,1-4-9 0 0,0 1-1 0 0,0-1 0 0 0,0 0 1 0 0,1 1-1 0 0,-1-1 0 0 0,1 0 1 0 0,0 2 9 0 0,5-1-21 0 0,-1 0-41 0 0,-2 6-86 0 0,-1-1-56 0 0,5-4-72 0 0,-3-4 109 0 0,-4-1 135 0 0,1 0 0 0 0,-1 0 0 0 0,0 0 0 0 0,1-1 0 0 0,-1 1 0 0 0,0 0 0 0 0,0 0 0 0 0,0 0 0 0 0,1 0 0 0 0,-1-1 0 0 0,0 1 1 0 0,0 0-1 0 0,0 0 0 0 0,-1 1 31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6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 4752 0 0,'0'0'101'0'0,"0"0"22"0"0,0 0 6 0 0,0 2-17 0 0,0 3-114 0 0,-2-1 56 0 0,-1-2 48 0 0,0 1 41 0 0,-1 1 148 0 0,0 5 225 0 0,4-6 68 0 0,0-1-17 0 0,0 19 94 0 0,0-1-106 0 0,0 10 103 0 0,0 19 309 0 0,0-28-518 0 0,0-2-14 0 0,1-16-386 0 0,-1 0 0 0 0,0 1 0 0 0,1-1 0 0 0,-1 0-1 0 0,1 0 1 0 0,0 0 0 0 0,1 2-49 0 0,6 13 293 0 0,-5-10-146 0 0,-2-1-34 0 0,-1 7 39 0 0,1 3 10 0 0,6-2 46 0 0,2 7 98 0 0,5 2-67 0 0,-1-3 8 0 0,-8-10-94 0 0,-5-9-120 0 0,2 0 0 0 0,-1 1 0 0 0,0-1 0 0 0,0 0 0 0 0,1 0 0 0 0,-1 0 0 0 0,1 0 0 0 0,-1 0 0 0 0,1 0-33 0 0,8 11 152 0 0,-4 6-9 0 0,-5-16-128 0 0,-1-1 1 0 0,1 1-1 0 0,0-1 0 0 0,0 0 1 0 0,0 1-1 0 0,0-1 0 0 0,0 0 1 0 0,0 1-1 0 0,1-1 0 0 0,-1 0 1 0 0,1 0-1 0 0,-1 0 0 0 0,1 0-15 0 0,6 6 59 0 0,-5-5-30 0 0,0 1 0 0 0,0-1 0 0 0,1 0 0 0 0,-1 0-1 0 0,1-1 1 0 0,0 1-29 0 0,21 9 107 0 0,-18-8-87 0 0,7 2 7 0 0,-10 0 20 0 0,-4-5-43 0 0,0-1 0 0 0,1 0 0 0 0,-1 1 0 0 0,0-1 0 0 0,1 1 0 0 0,-1-1 0 0 0,0 1 0 0 0,1-1 0 0 0,-1 0 0 0 0,0 1 0 0 0,1-1 0 0 0,-1 0 0 0 0,0 0 0 0 0,1 1 0 0 0,-1-1 0 0 0,1 0 0 0 0,-1 0-1 0 0,1 1 1 0 0,-1-1 0 0 0,1 0 0 0 0,-1 0 0 0 0,1 0 0 0 0,-1 0 0 0 0,1 0 0 0 0,-1 0 0 0 0,1 0 0 0 0,-1 0 0 0 0,1 0 0 0 0,-1 0 0 0 0,1 0 0 0 0,-1 0 0 0 0,1 0-4 0 0,63 0 346 0 0,-62 0-338 0 0,0 0 0 0 0,-1-1 1 0 0,1 1-1 0 0,0 0 0 0 0,0-1 1 0 0,-1 1-1 0 0,1-1 0 0 0,0 0 1 0 0,-1 0-1 0 0,1 1 0 0 0,0-1 1 0 0,-1 0-1 0 0,1 0 0 0 0,-1-1 1 0 0,0 1-1 0 0,1 0 0 0 0,-1 0 1 0 0,0-1-1 0 0,0 1-8 0 0,16-12 91 0 0,-12 10-60 0 0,-4 3-22 0 0,-1 0 1 0 0,1-1-1 0 0,0 1 1 0 0,-1 0-1 0 0,1-1 0 0 0,-1 1 1 0 0,1 0-1 0 0,0-1 1 0 0,-1 1-1 0 0,1-1 0 0 0,-1 1 1 0 0,1-1-1 0 0,-1 1 1 0 0,1-1-1 0 0,-1 1 1 0 0,0-1-1 0 0,1 0 0 0 0,-1 1 1 0 0,0-1-1 0 0,1 1 1 0 0,-1-1-1 0 0,0 0-9 0 0,3-4 41 0 0,-1 1-9 0 0,0 1 1 0 0,1 0 0 0 0,-1 0 0 0 0,1 0 0 0 0,0 0 0 0 0,0 0-1 0 0,0 0-32 0 0,10-9 67 0 0,-2-2-59 0 0,2-12-8 0 0,-9 17 0 0 0,0 0 0 0 0,0 1 0 0 0,3-4 0 0 0,-6 11 0 0 0,1-2 0 0 0,0 1 0 0 0,-1-1 0 0 0,1 0 0 0 0,-1 1 0 0 0,0-1 0 0 0,0 0 0 0 0,0 0 0 0 0,0 0 0 0 0,0 0 0 0 0,0 0 0 0 0,-1 0 0 0 0,1 0 0 0 0,-1 0 0 0 0,0 0 0 0 0,0-1 0 0 0,0-3 0 0 0,1-1 1 0 0,0 1-1 0 0,1-1 1 0 0,1-5-1 0 0,0 5 12 0 0,-1 0 1 0 0,-1-1 0 0 0,0 1 0 0 0,1-9-13 0 0,-3 2 9 0 0,1 7-9 0 0,0 0 0 0 0,0 0 1 0 0,1 1-1 0 0,0-1 1 0 0,0-2-1 0 0,4-6 0 0 0,-3 9 0 0 0,0 1 0 0 0,0-1 0 0 0,-1 0 0 0 0,0 0 0 0 0,-1 0 0 0 0,1 1 0 0 0,-1-106 0 0 0,0 98-12 0 0,0 12-47 0 0,0 2-9 0 0,0 2 4 0 0,0 0 63 0 0,0-1-1 0 0,0 1 1 0 0,1-1 0 0 0,-1 1-1 0 0,0-1 1 0 0,1 0 0 0 0,-1 1 0 0 0,1-1-1 0 0,-1 0 1 0 0,1 1 0 0 0,0-1-1 0 0,1 1 2 0 0,5 13-20 0 0,-5-1-24 0 0,-3-2 37 0 0,0-6-2 0 0,1 0 0 0 0,0-1 0 0 0,0 1 1 0 0,0 0-1 0 0,1-1 0 0 0,0 1 0 0 0,0 0 1 0 0,0 0 8 0 0,4 5 0 0 0,-4-8 2 0 0,1 0-1 0 0,-1 0 1 0 0,0 0-1 0 0,0 0 1 0 0,0 0-1 0 0,-1 1 1 0 0,1-1-1 0 0,-1 0 1 0 0,1 0 0 0 0,-1 3-2 0 0,0 0 21 0 0,1 0 1 0 0,0 0-1 0 0,0 0 1 0 0,1-1-1 0 0,1 4-21 0 0,2 10 37 0 0,-2-1-37 0 0,-3-16 0 0 0,0 0 0 0 0,0 0 0 0 0,0 0 0 0 0,0-1 0 0 0,1 1 0 0 0,-1 0 0 0 0,1 0 0 0 0,0 0 0 0 0,-1 0 0 0 0,1 0 0 0 0,0-1 0 0 0,0 1 0 0 0,1 1 0 0 0,-1-1 0 0 0,0-1 0 0 0,0 1 0 0 0,0-1 0 0 0,-1 0 0 0 0,1 1 0 0 0,0 0 0 0 0,-1-1 0 0 0,1 1 0 0 0,-1-1 0 0 0,0 1 0 0 0,0 0 0 0 0,1-1 0 0 0,-1 2 0 0 0,-1 4 0 0 0,1-6-8 0 0,0 1 1 0 0,0 0-1 0 0,0-1 0 0 0,0 1 1 0 0,0 0-1 0 0,0-1 1 0 0,0 1-1 0 0,1 0 1 0 0,-1-1-1 0 0,1 1 0 0 0,-1 0 1 0 0,1 1 7 0 0,10 2-69 0 0,-6 6 15 0 0,2-7 47 0 0,-7-4 9 0 0,1 0 0 0 0,-1 1 1 0 0,1-1-1 0 0,-1 0 0 0 0,1 1 0 0 0,-1-1 0 0 0,0 0 0 0 0,1 1 0 0 0,-1-1 0 0 0,0 0 0 0 0,1 1 0 0 0,-1-1 0 0 0,0 0 1 0 0,1 1-1 0 0,-1-1 0 0 0,0 1 0 0 0,0-1 0 0 0,0 1 0 0 0,1-1 0 0 0,-1 1 0 0 0,0-1 0 0 0,0 1 0 0 0,0-1 0 0 0,0 1 1 0 0,0-1-1 0 0,0 1 0 0 0,0-1 0 0 0,0 1 0 0 0,0-1 0 0 0,0 1 0 0 0,0-1 0 0 0,0 1-2 0 0,0 6 23 0 0,-1-6-20 0 0,1 0 1 0 0,0 0-1 0 0,0 0 0 0 0,0 0 1 0 0,0 0-1 0 0,0 0 1 0 0,0 0-1 0 0,0-1 0 0 0,0 1 1 0 0,0 0-1 0 0,0 0 1 0 0,0 0-1 0 0,1 0 1 0 0,-1 0-1 0 0,0 0 0 0 0,1 0 1 0 0,-1 0-1 0 0,1 0 1 0 0,-1-1-1 0 0,1 1 0 0 0,-1 0 1 0 0,1 0-1 0 0,0-1 1 0 0,-1 1-1 0 0,1 0 0 0 0,0-1 1 0 0,-1 1-1 0 0,1-1 1 0 0,0 1-1 0 0,0 0 0 0 0,0-1 1 0 0,-1 0-1 0 0,1 1 1 0 0,0-1-1 0 0,0 0 1 0 0,1 1-4 0 0,2 1 13 0 0,0 3-13 0 0,-1 2 26 0 0,4 8 41 0 0,-6-14-62 0 0,0 0 0 0 0,-1 1 0 0 0,1-1 0 0 0,0 0 0 0 0,0 0 0 0 0,0 0-1 0 0,0 0 1 0 0,0 0 0 0 0,0 0 0 0 0,0-1 0 0 0,1 1 0 0 0,0 0-5 0 0,11 5 11 0 0,-8 1-27 0 0,-2-3-77 0 0,5-2-89 0 0,-3 1-186 0 0,8 10-29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6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26 8408 0 0,'0'0'190'0'0,"0"0"28"0"0,-3 0 8 0 0,-10-3-28 0 0,4-2-162 0 0,-3-2-29 0 0,3 6 54 0 0,7 1 42 0 0,-1-3 118 0 0,3 2-202 0 0,-1 1 1 0 0,1-1-1 0 0,-1 1 1 0 0,1-1-1 0 0,-1 1 1 0 0,0 0-1 0 0,1-1 1 0 0,-1 1-1 0 0,1-1 1 0 0,-1 1-1 0 0,0 0 1 0 0,1-1 0 0 0,-1 1-1 0 0,0 0 1 0 0,1 0-1 0 0,-1 0 1 0 0,0-1-1 0 0,1 1 1 0 0,-1 0-1 0 0,0 0 1 0 0,1 0-1 0 0,-1 0 1 0 0,0 0-1 0 0,0 0 1 0 0,1 0-1 0 0,-1 1 1 0 0,0-1-1 0 0,1 0 1 0 0,-1 0-1 0 0,0 0 1 0 0,1 1-1 0 0,-1-1 1 0 0,0 0-1 0 0,1 1 1 0 0,-1-1 0 0 0,1 1-1 0 0,-1-1 1 0 0,1 0-1 0 0,-1 1 1 0 0,1 0-1 0 0,-1-1 1 0 0,0 1-20 0 0,-4 2 394 0 0,-4-2-185 0 0,-2 5 3 0 0,-3 1-3 0 0,3-5-17 0 0,10-2-183 0 0,1-1 1 0 0,-1 1-1 0 0,1 0 1 0 0,-1 0 0 0 0,1 0-1 0 0,-1 0 1 0 0,1 0-1 0 0,-1 0 1 0 0,1 0 0 0 0,-1 0-1 0 0,1 0 1 0 0,-1 1-1 0 0,1-1 1 0 0,-1 0 0 0 0,1 0-1 0 0,-1 0 1 0 0,1 1-1 0 0,-1-1 1 0 0,1 0 0 0 0,0 0-1 0 0,-1 1 1 0 0,1-1-1 0 0,-1 0 1 0 0,1 1 0 0 0,0-1-1 0 0,-1 0 1 0 0,1 1-1 0 0,0-1 1 0 0,-1 1 0 0 0,1-1-1 0 0,0 1 1 0 0,0-1-10 0 0,-5 7 106 0 0,-6 0 32 0 0,10-7-129 0 0,0 0 0 0 0,0 1 0 0 0,0-1 0 0 0,0 1 0 0 0,0-1 0 0 0,0 1 0 0 0,0 0 0 0 0,0-1 0 0 0,0 1 1 0 0,0 0-1 0 0,0 0 0 0 0,0 0 0 0 0,1-1 0 0 0,-1 1 0 0 0,0 0 0 0 0,0 1-9 0 0,-1 3 34 0 0,-2 2 34 0 0,-3-3-37 0 0,2-2-28 0 0,4-1-2 0 0,0-1 1 0 0,0 1 0 0 0,0-1 0 0 0,0 1 0 0 0,0 0-1 0 0,0-1 1 0 0,0 1 0 0 0,1 0 0 0 0,-1 0-1 0 0,0-1 1 0 0,0 1 0 0 0,1 0 0 0 0,-1 0 0 0 0,1 0-1 0 0,-1 0 1 0 0,1 0 0 0 0,-1 0 0 0 0,1 0 0 0 0,-1 0-1 0 0,1 1-1 0 0,-1 4 16 0 0,0 0-1 0 0,1 0 1 0 0,0 1-1 0 0,0 2-15 0 0,1 17 20 0 0,-1-25-19 0 0,0 1-1 0 0,0 0 1 0 0,1 0 0 0 0,-1-1-1 0 0,1 1 1 0 0,-1 0 0 0 0,1 0-1 0 0,0-1 1 0 0,-1 1 0 0 0,1-1-1 0 0,0 1 1 0 0,0-1 0 0 0,0 1-1 0 0,0-1 1 0 0,0 1 0 0 0,1-1-1 0 0,-1 0 1 0 0,0 1 0 0 0,1-1-1 0 0,11 15-2 0 0,-8-5 2 0 0,-4-9 0 0 0,0 1 0 0 0,0-1 0 0 0,0 0 0 0 0,1 0 0 0 0,-1 0 0 0 0,1 0 0 0 0,-1 0 0 0 0,1 0 0 0 0,0 0 0 0 0,1 2 0 0 0,0 0 0 0 0,0 0 0 0 0,0 0 0 0 0,-1 0 0 0 0,1 0 0 0 0,-1 1 0 0 0,11 17 0 0 0,-3 1 0 0 0,-8-19 0 0 0,0 1 0 0 0,0-1 0 0 0,0 0 0 0 0,0 1 0 0 0,0-1 0 0 0,1 0 0 0 0,0-1 0 0 0,1 2 0 0 0,0 1 11 0 0,0-1 0 0 0,0 1 0 0 0,0 0 0 0 0,0 0 0 0 0,-1 0 0 0 0,0 1-11 0 0,0-1 19 0 0,-2-5-12 0 0,-1 1 1 0 0,0-1-1 0 0,1 1 1 0 0,-1-1-1 0 0,0 1 1 0 0,1-1-1 0 0,-1 1 1 0 0,0-1-1 0 0,0 0 1 0 0,0 1-8 0 0,0 0 7 0 0,0-1 0 0 0,0 1 0 0 0,0-1 0 0 0,0 0 1 0 0,0 1-1 0 0,0-1 0 0 0,1 1 0 0 0,-1-1 0 0 0,1 1 1 0 0,-1-1-8 0 0,1 0 3 0 0,4 14 77 0 0,-10 0 40 0 0,4-14-113 0 0,0 2 22 0 0,1-1 0 0 0,-1 1 0 0 0,1 0 0 0 0,0 0-1 0 0,-1-1 1 0 0,1 1 0 0 0,0 0 0 0 0,0 0 0 0 0,1 0-1 0 0,-1 0-28 0 0,1-1 21 0 0,-1 0 0 0 0,0 0 0 0 0,1 0 0 0 0,-1-1 0 0 0,0 1 0 0 0,0 0 0 0 0,0 0 0 0 0,-1 0 0 0 0,1-1-1 0 0,0 1 1 0 0,-1 0 0 0 0,1 0 0 0 0,-1-1 0 0 0,1 1 0 0 0,-1 0 0 0 0,0-1-21 0 0,-6 4 113 0 0,7-5-105 0 0,-1 0-1 0 0,1 0 1 0 0,0 1-1 0 0,-1-1 0 0 0,1 0 1 0 0,-1 1-1 0 0,1-1 1 0 0,0 0-1 0 0,-1 1 1 0 0,1-1-1 0 0,0 0 0 0 0,-1 1 1 0 0,1-1-1 0 0,0 1 1 0 0,-1-1-1 0 0,1 1 0 0 0,0-1 1 0 0,0 0-1 0 0,0 1 1 0 0,0-1-1 0 0,-1 1 0 0 0,1-1 1 0 0,0 1-1 0 0,0-1 1 0 0,0 1-1 0 0,0-1 1 0 0,0 1-1 0 0,0-1 0 0 0,0 1 1 0 0,0-1-1 0 0,0 1 1 0 0,1 0-8 0 0,-1 0 7 0 0,0-1 0 0 0,0 1 1 0 0,0 0-1 0 0,0-1 0 0 0,0 1 1 0 0,0 0-1 0 0,0-1 0 0 0,0 1 1 0 0,-1 0-1 0 0,1-1 0 0 0,0 1 1 0 0,0-1-1 0 0,-1 1 0 0 0,1 0 1 0 0,0-1-1 0 0,-1 1 0 0 0,1-1 1 0 0,0 1-1 0 0,-1-1 0 0 0,1 1-7 0 0,-10 0 109 0 0,9-1-103 0 0,1 0 0 0 0,-1 0 0 0 0,0 0 0 0 0,0 0 0 0 0,0 0 0 0 0,1 0 0 0 0,-1 0-1 0 0,0 0 1 0 0,0 0 0 0 0,0 1 0 0 0,1-1 0 0 0,-1 0 0 0 0,0 0 0 0 0,0 1 0 0 0,1-1 0 0 0,-1 1 0 0 0,0-1 0 0 0,1 0 0 0 0,-1 1 0 0 0,0 0-6 0 0,-4 9 90 0 0,-8-4-17 0 0,-1 4-42 0 0,8-6 42 0 0,-3-5-58 0 0,8 1-7 0 0,-7 0 50 0 0,2 0-22 0 0,2 0-43 0 0,1 0-30 0 0,0 0-38 0 0,1 0-22 0 0,0-1-37 0 0,0 0-42 0 0,0 0-47 0 0,2 0-56 0 0,-1 0-55 0 0,0-1-50 0 0,1 1-43 0 0,-1-2-530 0 0,-1 1-98 0 0,-2-1-734 0 0,-5 3-1011 0 0</inkml:trace>
  <inkml:trace contextRef="#ctx0" brushRef="#br0" timeOffset="390.91">400 441 8352 0 0,'10'0'67'0'0,"11"0"-37"0"0,-12 0 43 0 0,3 0 91 0 0,-5 0-34 0 0,1 0 39 0 0,-7 0-155 0 0,1 0 0 0 0,0-1-1 0 0,-1 1 1 0 0,1 0 0 0 0,-1-1 0 0 0,1 1 0 0 0,0-1-1 0 0,-1 0 1 0 0,0 0 0 0 0,1 1 0 0 0,-1-1 0 0 0,1 0-14 0 0,-1 0 5 0 0,1 0 1 0 0,0 0-1 0 0,0 0 0 0 0,-1 0 1 0 0,1 0-1 0 0,0 0 1 0 0,0 1-1 0 0,0-1 0 0 0,0 1 1 0 0,0 0-1 0 0,0-1 1 0 0,1 1-6 0 0,7-1 20 0 0,-2-3 36 0 0,6-7 129 0 0,-13 10-159 0 0,1-1 1 0 0,-1 1-1 0 0,0 0 0 0 0,1-1 0 0 0,0 1 0 0 0,-1 0 0 0 0,1 0 0 0 0,0 0 0 0 0,-1 0 0 0 0,1 1 0 0 0,0-1 1 0 0,0 0-1 0 0,0 1 0 0 0,-1-1 0 0 0,1 1 0 0 0,0-1 0 0 0,2 1-26 0 0,8-2 291 0 0,-1-4-59 0 0,-2-2-45 0 0,0-1-34 0 0,-7 6-106 0 0,0 1-1 0 0,1-1 1 0 0,0 0-1 0 0,0 1 1 0 0,0 0 0 0 0,0 0-1 0 0,1-1-46 0 0,7-2 148 0 0,-1 0-4 0 0,-2-4-36 0 0,-3-1-22 0 0,-4 7-72 0 0,0 1-1 0 0,0 0 1 0 0,0 0-1 0 0,1-1 1 0 0,-1 1 0 0 0,1 0-1 0 0,-1 0 1 0 0,1 0-1 0 0,0 0-13 0 0,5-5 45 0 0,-4 5-20 0 0,0-1 0 0 0,-1 1-1 0 0,1-1 1 0 0,-1 0 0 0 0,0 0 0 0 0,0 0 0 0 0,0 0 0 0 0,1-1-25 0 0,0-11 46 0 0,-3 5-4 0 0,0 3 12 0 0,0-8 47 0 0,0 15-96 0 0,0-1 0 0 0,0 0 1 0 0,0 0-1 0 0,0 1 0 0 0,0-1 0 0 0,-1 0 0 0 0,1 0 1 0 0,0 1-1 0 0,0-1 0 0 0,0 0 0 0 0,-1 1 1 0 0,1-1-1 0 0,0 0 0 0 0,-1 1 0 0 0,1-1 0 0 0,-1 0 1 0 0,1 1-1 0 0,-1-1 0 0 0,1 1 0 0 0,-1-1 0 0 0,1 1 1 0 0,-1-1-1 0 0,0 1 0 0 0,1-1 0 0 0,-1 1-5 0 0,1-1 7 0 0,-1 1-1 0 0,1 0 1 0 0,-1-1-1 0 0,1 1 1 0 0,-1 0-1 0 0,1-1 0 0 0,-1 1 1 0 0,1-1-1 0 0,0 1 1 0 0,-1-1-1 0 0,1 1 1 0 0,0-1-1 0 0,-1 1 1 0 0,1-1-1 0 0,0 1 1 0 0,0-1-1 0 0,-1 1 1 0 0,1-1-1 0 0,0 1 0 0 0,0-1 1 0 0,0 0-1 0 0,0 1 1 0 0,0-1-1 0 0,0 0-6 0 0,-3-4 142 0 0,-8-6 2 0 0,9 8-3 0 0,-1 3-12 0 0,-24 0 113 0 0,22 3-129 0 0,-8 8-28 0 0,8-9-65 0 0,4-2-15 0 0,1 1 0 0 0,-1-1 0 0 0,0 0 0 0 0,1 1-1 0 0,-1-1 1 0 0,0 0 0 0 0,1 1 0 0 0,-1-1 0 0 0,1 1-1 0 0,-1-1 1 0 0,1 0 0 0 0,-1 1 0 0 0,1 0 0 0 0,-1-1 0 0 0,1 1-1 0 0,-1-1 1 0 0,1 1 0 0 0,0-1 0 0 0,-1 1 0 0 0,1 0-1 0 0,0-1 1 0 0,0 1-5 0 0,-3 4 20 0 0,-8 9 40 0 0,9-13-52 0 0,0 1-1 0 0,1 0 0 0 0,-1 0 0 0 0,1 0 0 0 0,-1 0 0 0 0,1 0 1 0 0,0 0-1 0 0,-1 0 0 0 0,1 2-7 0 0,-5 23 27 0 0,-4-6 47 0 0,4 6 0 0 0,-4-6 10 0 0,4 6 4 0 0,1-12-27 0 0,3-11-46 0 0,1-1 1 0 0,0 0-1 0 0,0 1 1 0 0,0-1-1 0 0,0 0 1 0 0,1 1-1 0 0,-1-1 1 0 0,1 2-16 0 0,0-3 16 0 0,0 0 1 0 0,0 0 0 0 0,-1 0-1 0 0,1 0 1 0 0,0 0-1 0 0,-1 0 1 0 0,0-1-1 0 0,1 1 1 0 0,-1 0-1 0 0,0 0 1 0 0,-1 1-17 0 0,-2 8 113 0 0,12 8 47 0 0,-6-2-65 0 0,-3-15-81 0 0,1 0 1 0 0,0 1-1 0 0,0-1 0 0 0,0 1 0 0 0,1-1 0 0 0,-1 1 0 0 0,1-1 1 0 0,-1 0-1 0 0,1 1 0 0 0,1 1-14 0 0,1 1 27 0 0,1 0 0 0 0,0 0 0 0 0,0 0 0 0 0,1 0 0 0 0,-1-1 0 0 0,3 2-27 0 0,10 4 33 0 0,9-4-21 0 0,-10-1 22 0 0,-13-3-28 0 0,1-1 1 0 0,-1 0-1 0 0,0 0 1 0 0,1 0-1 0 0,-1 0 0 0 0,1-1 1 0 0,-1 1-1 0 0,2-1-6 0 0,32 1 205 0 0,2 0-22 0 0,2-6-91 0 0,-23 2-158 0 0,3-1-99 0 0,41-11-498 0 0,-40 8 436 0 0,12-9-221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8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1 383 6448 0 0,'2'0'190'0'0,"2"0"-118"0"0,9 0 36 0 0,0-3-70 0 0,-5-1-38 0 0,-7 2 0 0 0,1 2 0 0 0,-1-1 0 0 0,0 0 0 0 0,1 0 0 0 0,0 0 0 0 0,-1 1 0 0 0,1-1 0 0 0,-1 1 0 0 0,1-1 0 0 0,0 1 0 0 0,-1 0 0 0 0,1-1 0 0 0,0 1 0 0 0,0 0 0 0 0,4 0 50 0 0,0-2 90 0 0,1 0 118 0 0,2-3 250 0 0,3-1 106 0 0,-2 2-244 0 0,2-1 104 0 0,1-3 66 0 0,-3 1-54 0 0,0 1 78 0 0,-5 3-308 0 0,0 1-39 0 0,0 0-6 0 0,-1 0-33 0 0,12-8 266 0 0,-8 6-312 0 0,-1 1 29 0 0,1 0 33 0 0,16-8 431 0 0,-16 6-472 0 0,-2-1-59 0 0,7-7 59 0 0,-9 8-96 0 0,0 0-1 0 0,1 1 1 0 0,0-1-1 0 0,0 1 0 0 0,0 0 1 0 0,2-1-57 0 0,0 2 40 0 0,-4 2-31 0 0,0-1-1 0 0,0 1 1 0 0,-1 0-1 0 0,1-1 0 0 0,0 0 1 0 0,-1 1-1 0 0,1-1 1 0 0,-1 0-1 0 0,0 0 1 0 0,1-1-1 0 0,-1 1 0 0 0,0 0 1 0 0,0-1-1 0 0,-1 1 1 0 0,1-2-9 0 0,4-9 16 0 0,4 8-16 0 0,6-25 0 0 0,-15 29 0 0 0,-1 0 0 0 0,1-1 0 0 0,-1 1 0 0 0,1-1 0 0 0,-1 1 0 0 0,0 0 0 0 0,0-1 0 0 0,0 1 0 0 0,0-1 0 0 0,0 1 0 0 0,0 1 0 0 0,-1-6 0 0 0,2 4 0 0 0,12-22 0 0 0,-12 22 0 0 0,-1 1 0 0 0,0 0 0 0 0,1 0 0 0 0,-1 0 0 0 0,0 0 0 0 0,0 0 0 0 0,0 0 0 0 0,0 0 0 0 0,0-1 0 0 0,0 1 0 0 0,0 0 0 0 0,-1 0 0 0 0,1 0 0 0 0,0 0 0 0 0,0 0 0 0 0,-1 0 0 0 0,1 0 0 0 0,-1 0 0 0 0,1 0 0 0 0,-1 0 0 0 0,0 0 0 0 0,1 0 0 0 0,-1 0 0 0 0,0 0 0 0 0,0-1 0 0 0,0 1 0 0 0,0-1 0 0 0,0 1 0 0 0,1-1 0 0 0,-1 0 0 0 0,0 1 0 0 0,1-1 0 0 0,-1 0 0 0 0,1 0 0 0 0,-1 1 0 0 0,1-2 0 0 0,1 0 4 0 0,-1 2-2 0 0,0 1 0 0 0,0-1 0 0 0,0 0 0 0 0,0 1 0 0 0,0-1 0 0 0,0 0 0 0 0,0 1 0 0 0,0-1 0 0 0,0 0 0 0 0,0 1 0 0 0,0-1 0 0 0,0 0 0 0 0,0 1 0 0 0,0-1 0 0 0,0 0 0 0 0,-1 1 1 0 0,1-1-1 0 0,0 0 0 0 0,-1 1 0 0 0,1-1 0 0 0,0 1 0 0 0,-1-1 0 0 0,1 1 0 0 0,-1-1-2 0 0,-12-12 11 0 0,-3-1-11 0 0,15 14 0 0 0,1 0 0 0 0,-1-1 0 0 0,0 1 0 0 0,1 0 0 0 0,-1 0 0 0 0,0 0 0 0 0,1 0 0 0 0,-1-1 0 0 0,0 1 0 0 0,0 0 0 0 0,1 0 0 0 0,-1 0 0 0 0,0 0 0 0 0,0 1 0 0 0,1-1 0 0 0,-1 0 0 0 0,0 0 0 0 0,0 0 0 0 0,1 1 0 0 0,-1-1 0 0 0,0 0 0 0 0,0 1 0 0 0,0 0 0 0 0,0 0 0 0 0,-1-1 0 0 0,1 1 0 0 0,0 0 0 0 0,0 0 0 0 0,0 0 0 0 0,0 0 0 0 0,1 0 0 0 0,-1 1 0 0 0,0-1 0 0 0,0 1 0 0 0,-2 3 0 0 0,3-5 0 0 0,0 1 0 0 0,0 0 0 0 0,-1-1 0 0 0,1 1 0 0 0,0 0 0 0 0,-1-1 0 0 0,1 1 0 0 0,0-1 0 0 0,-1 1 0 0 0,1-1 0 0 0,-1 1 0 0 0,1-1 0 0 0,-1 1 0 0 0,1-1 0 0 0,-1 1 0 0 0,0-1 0 0 0,1 0 0 0 0,-1 1 0 0 0,1-1 0 0 0,-1 0 0 0 0,0 1 0 0 0,0-1 0 0 0,-4 2 0 0 0,3 0 0 0 0,1-1 0 0 0,-1 0 0 0 0,1 1 0 0 0,-1-1 0 0 0,1 1 0 0 0,-1-1 0 0 0,1 1 0 0 0,0 0 0 0 0,0 0 0 0 0,0-1 0 0 0,0 1 0 0 0,0 0 0 0 0,0 1 0 0 0,0 0 0 0 0,-1 0 0 0 0,0 0 0 0 0,0 0 0 0 0,0 0 0 0 0,0 0 0 0 0,-1 1 0 0 0,1-2 0 0 0,0 1 0 0 0,0 0 0 0 0,0 0 0 0 0,0 0 0 0 0,0 0 0 0 0,1 1 0 0 0,-1-1 0 0 0,1 0 0 0 0,0 1 0 0 0,0-1 0 0 0,0 1 0 0 0,0 1 0 0 0,1-1 0 0 0,-1 1 0 0 0,0-1 0 0 0,-1 0 0 0 0,1 0 0 0 0,-1 0 0 0 0,0-1 0 0 0,-1 3 0 0 0,-9 11 3 0 0,9-14-3 0 0,1 1 1 0 0,-1-1-1 0 0,1 0 1 0 0,0 1 0 0 0,0-1-1 0 0,0 3 0 0 0,1-3 14 0 0,0 0-1 0 0,1 0 1 0 0,-1 0-1 0 0,1 0 1 0 0,-1 0 0 0 0,1 2-14 0 0,0-3 12 0 0,0 0 1 0 0,0-1-1 0 0,0 1 1 0 0,-1-1 0 0 0,1 1-1 0 0,0-1 1 0 0,-1 1-1 0 0,0 0 1 0 0,1-1 0 0 0,-1 0-1 0 0,0 1 1 0 0,0-1-1 0 0,1 1-12 0 0,-7 11 86 0 0,4 7 17 0 0,3 17 130 0 0,0-17-122 0 0,4-5-64 0 0,9 2 170 0 0,0-1 8 0 0,-13-15-211 0 0,0 0 1 0 0,1 0-1 0 0,-1 0 0 0 0,1 0 1 0 0,-1 0-1 0 0,1 0 0 0 0,-1-1 1 0 0,1 1-1 0 0,-1 0 1 0 0,1 0-1 0 0,0 0 0 0 0,0-1 1 0 0,-1 1-1 0 0,1 0 0 0 0,0-1 1 0 0,0 1-1 0 0,0-1 1 0 0,0 1-1 0 0,0-1-14 0 0,5 1 58 0 0,3-1-42 0 0,-3 0-34 0 0,19 1-168 0 0,-6-1 104 0 0,-1 0 46 0 0,0-1 54 0 0,-2-2 62 0 0,-4 0-76 0 0,-5 0-101 0 0,0 1-96 0 0,-4 1 48 0 0,0 0-39 0 0,1 0-107 0 0,0 0-62 0 0,0 1-54 0 0,0-1-47 0 0,0 1-33 0 0,0-1-32 0 0,4-1-591 0 0,5-2-800 0 0,6-5-1092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18 6992 0 0,'0'0'157'0'0,"0"0"23"0"0,0 0 12 0 0,-3 0-27 0 0,-1 1-140 0 0,4-1-29 0 0,-7-5 30 0 0,-11-4 70 0 0,10 6 213 0 0,-1 1 64 0 0,-3 2 133 0 0,-7 1 313 0 0,3 0 1 0 0,4-2-226 0 0,9 1-423 0 0,0 0 0 0 0,-1-1 0 0 0,1 1 0 0 0,0 1 0 0 0,0-1 0 0 0,-1 0 0 0 0,1 1 0 0 0,0 0 0 0 0,0-1 0 0 0,-1 2-171 0 0,-2 1 282 0 0,-7 4 144 0 0,1-4-185 0 0,0 0-26 0 0,2 7 130 0 0,-1-7-191 0 0,0 2 78 0 0,4 6 7 0 0,-7 5-6 0 0,2 0-32 0 0,8 0-25 0 0,4-4-39 0 0,0 0-50 0 0,0 44 107 0 0,0-54-188 0 0,1 0 0 0 0,-1 0 0 0 0,0 0 0 0 0,1 0 0 0 0,-1-1 0 0 0,1 1 0 0 0,0 0 0 0 0,0 0 0 0 0,-1 0 0 0 0,1 0 0 0 0,0-1 0 0 0,1 1 0 0 0,-1 0 0 0 0,1 0-6 0 0,21 22 59 0 0,-10-12-34 0 0,9 5 21 0 0,-14-12-44 0 0,0 0 0 0 0,-1 0 0 0 0,1 1-1 0 0,3 3-1 0 0,2 3 38 0 0,0-1-1 0 0,0-1 0 0 0,9 5-37 0 0,-15-10 28 0 0,0 1 0 0 0,0-1 0 0 0,-1 1-1 0 0,5 6-27 0 0,-1 2 92 0 0,-5-3-22 0 0,-4-9-57 0 0,0 0 0 0 0,0 1 1 0 0,0-1-1 0 0,1 0 0 0 0,-1 0 1 0 0,1 0-1 0 0,-1 0 0 0 0,1 0 0 0 0,0 0-13 0 0,2 3-23 0 0,0 0 42 0 0,1 5 119 0 0,-3 0 65 0 0,-1 16 337 0 0,-1-18-421 0 0,0-4-17 0 0,0 1 57 0 0,1 16 590 0 0,-2-13-473 0 0,0-4-147 0 0,-1-1-81 0 0,-11 3 224 0 0,9-4-214 0 0,1 0-1 0 0,0 1 0 0 0,0 0 1 0 0,0 0-1 0 0,0 0 1 0 0,-2 2-58 0 0,2-2 51 0 0,0 0 0 0 0,0 0 0 0 0,0 0 0 0 0,0 0 0 0 0,0-1 0 0 0,-3 2-51 0 0,-18 7 89 0 0,-29 10-77 0 0,50-20-5 0 0,-16 6 32 0 0,6 4-32 0 0,11-9-7 0 0,-1 0-1 0 0,1-1 1 0 0,-1 1-1 0 0,1-1 0 0 0,-1 1 1 0 0,0-1-1 0 0,1 0 0 0 0,-1 0 1 0 0,0 0-1 0 0,0 0 0 0 0,0-1 1 0 0,0 1-1 0 0,0-1 1 0 0,0 1-1 0 0,0-1 0 0 0,0 0 1 0 0,0 0-1 0 0,-2-1 1 0 0,-1 1-10 0 0,-6 0-64 0 0,4 0-5 0 0,2 0-29 0 0,0 0-55 0 0,1 0-27 0 0,1 0-59 0 0,0 0-68 0 0,1 0-78 0 0,1 0-143 0 0,1-3-312 0 0,1-10-605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7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7512 0 0,'0'0'166'0'0,"0"0"29"0"0,0 3 13 0 0,1 11-84 0 0,0-4-55 0 0,0-9-64 0 0,-1 1-1 0 0,1-1 1 0 0,-1 1 0 0 0,1-1-1 0 0,-1 1 1 0 0,1-1 0 0 0,0 0-1 0 0,0 1 1 0 0,-1-1-1 0 0,2 0-4 0 0,1 5 33 0 0,-1-1 29 0 0,-1 1 27 0 0,-1 1 43 0 0,0 2-4 0 0,-1 4 20 0 0,1-4-20 0 0,1-1 11 0 0,2-1 42 0 0,5 11 149 0 0,0 10 27 0 0,-8-26-342 0 0,1 1 25 0 0,0 0 0 0 0,1 0 0 0 0,-1 0 0 0 0,1 0 0 0 0,-1 0 0 0 0,1 0 0 0 0,1 0-40 0 0,4 9 167 0 0,0 2 44 0 0,-2 8 56 0 0,-3-15-129 0 0,0 1 1 0 0,0-1-1 0 0,1 0 1 0 0,1 3-139 0 0,4 6 251 0 0,-3-7-53 0 0,0 0 0 0 0,-1 0 0 0 0,-1 0 0 0 0,2 3-198 0 0,0 20 509 0 0,6 0-77 0 0,-7-14-205 0 0,-3-10-114 0 0,1 0 1 0 0,0-1-1 0 0,1 1 1 0 0,0-1 0 0 0,0 1-114 0 0,3 5 152 0 0,2 9 171 0 0,2 5 109 0 0,-2-12-245 0 0,-2-7-63 0 0,1 4 127 0 0,-4 3 53 0 0,-1-3-88 0 0,3-3-51 0 0,1 5 8 0 0,-5-11-183 0 0,0 1 38 0 0,0 7 120 0 0,-1 0 60 0 0,0 13 361 0 0,0-19-408 0 0,0-2 127 0 0,0-3-5 0 0,0 0-22 0 0,-6-1-11 0 0,1-1-66 0 0,2 0-52 0 0,1-1-37 0 0,2 2-83 0 0,-1 1 0 0 0,1-1 0 0 0,0 1 0 0 0,-1-1 0 0 0,1 1 0 0 0,-1-1 0 0 0,1 1 0 0 0,-1-1 0 0 0,1 1 0 0 0,-1 0 0 0 0,1-1 0 0 0,-1 1 0 0 0,1 0 0 0 0,-1-1 0 0 0,0 1 0 0 0,1 0-12 0 0,-8-1 106 0 0,8 1-99 0 0,-1 0 0 0 0,1 0 0 0 0,-1 0 0 0 0,1 0 0 0 0,-1 1 0 0 0,1-1-1 0 0,-1 0 1 0 0,1 0 0 0 0,-1 0 0 0 0,1 0 0 0 0,-1-1 0 0 0,1 1 0 0 0,-1 0 0 0 0,1 0 0 0 0,-1 0 0 0 0,1 0 0 0 0,-1 0 0 0 0,1-1-1 0 0,-1 1 1 0 0,1 0 0 0 0,0 0 0 0 0,-1-1 0 0 0,1 1 0 0 0,-1 0 0 0 0,1-1 0 0 0,0 1 0 0 0,-1 0 0 0 0,1-1 0 0 0,0 1 0 0 0,-1-1-1 0 0,1 1 1 0 0,0 0 0 0 0,0-1 0 0 0,0 1 0 0 0,-1-1 0 0 0,1 1 0 0 0,0-1 0 0 0,0 1 0 0 0,0-1 0 0 0,0 1 0 0 0,0-1 0 0 0,0 1-1 0 0,0-1 1 0 0,0 1 0 0 0,0-1 0 0 0,0 1 0 0 0,0-1 0 0 0,0 1 0 0 0,0-1-7 0 0,0-1 18 0 0,0 1 1 0 0,0-1-1 0 0,0 0 1 0 0,0 1 0 0 0,-1-1-1 0 0,1 0 1 0 0,-1 1-1 0 0,1-1 1 0 0,-1 1-1 0 0,0-1-18 0 0,-11-14 104 0 0,10 15-97 0 0,1 0 1 0 0,-1-1-1 0 0,1 1 1 0 0,0 0-1 0 0,0-1 1 0 0,0 1-1 0 0,0-1 1 0 0,0 1-1 0 0,0-1 1 0 0,0 0-1 0 0,0 1 1 0 0,1-1-1 0 0,-1 0 1 0 0,1 0-1 0 0,-1 1 0 0 0,1-1 1 0 0,0 0-1 0 0,-1 0 1 0 0,1 0-1 0 0,0-1-7 0 0,0-26 61 0 0,0-16-50 0 0,0-56-11 0 0,0 96 0 0 0,0 0 0 0 0,1 0 0 0 0,0 0 0 0 0,-1 1 0 0 0,2-1 0 0 0,-1 0 0 0 0,0 1 0 0 0,1-1 0 0 0,0 1 0 0 0,0 0 0 0 0,2-4 0 0 0,0 2 0 0 0,-1 1 0 0 0,0-1 0 0 0,-1 0 0 0 0,1 0 0 0 0,-1 0 0 0 0,0-4 0 0 0,0 5 0 0 0,-1 1 0 0 0,0-1 0 0 0,1 1 0 0 0,0-1 0 0 0,0 1 0 0 0,0 0 0 0 0,1 0 0 0 0,-1 0 0 0 0,1 0 0 0 0,0 0 0 0 0,3-2 0 0 0,13-19-37 0 0,-3 4-48 0 0,4 5 7 0 0,-5 6 8 0 0,-5 2-13 0 0,13-11-279 0 0,-1 8 43 0 0,-14 8 110 0 0,0 0 37 0 0,0-1 1 0 0,3-3-37 0 0,4-2-79 0 0,-4 4 45 0 0,-1 3-26 0 0,2 1-86 0 0,-7 1 127 0 0,0 0-92 0 0,0 0-84 0 0,0 0-72 0 0,1 0-179 0 0,-1 0-76 0 0,1 0-222 0 0,2 0-572 0 0,0 0-522 0 0,3 0-1150 0 0</inkml:trace>
  <inkml:trace contextRef="#ctx0" brushRef="#br0" timeOffset="321.06">687 337 9040 0 0,'0'0'200'0'0,"0"0"33"0"0,0 0 15 0 0,0 2-36 0 0,0 7-251 0 0,-1 0 103 0 0,1 3 114 0 0,-1 0 94 0 0,1-2-17 0 0,1-1 35 0 0,3 10 365 0 0,0-8-420 0 0,1-1-29 0 0,-3-2-22 0 0,0 0 22 0 0,-2 0 65 0 0,2 4 121 0 0,3-2-73 0 0,2 3 28 0 0,-6 4-26 0 0,-1-9-171 0 0,0 1 33 0 0,4 2 145 0 0,2 0-67 0 0,1-1-52 0 0,7 14 211 0 0,-13-20-357 0 0,2 4 129 0 0,-1-1-46 0 0,2-1-19 0 0,4 4 3 0 0,-6-7-89 0 0,1 0 0 0 0,-1-1 0 0 0,0 1 0 0 0,-1 0-1 0 0,1 0 1 0 0,0 2-41 0 0,-1-3 25 0 0,-1 0 0 0 0,1-1 0 0 0,0 1 0 0 0,0 0 0 0 0,1 0 1 0 0,-1 0-1 0 0,0-1 0 0 0,0 1 0 0 0,1-1 0 0 0,-1 1 0 0 0,1-1 0 0 0,0 1 0 0 0,0-1-25 0 0,38 19 782 0 0,-16-8-295 0 0,-19-9-375 0 0,0-2-35 0 0,17-1 110 0 0,-12-1-60 0 0,1 1 103 0 0,-5 0-156 0 0,15 1 106 0 0,-5-5 22 0 0,-3-6 22 0 0,-7 7 0 0 0,6 0-24 0 0,-11 3-187 0 0,0-1 0 0 0,0 1 0 0 0,0-1 0 0 0,0 0 0 0 0,0 0 1 0 0,0 1-1 0 0,0-1 0 0 0,0 0 0 0 0,0 0 0 0 0,0 0 0 0 0,0 0 0 0 0,-1 0 0 0 0,1 0 0 0 0,0-1-13 0 0,4-11 152 0 0,6 7-7 0 0,-4-4-17 0 0,0-5-56 0 0,-5 11-50 0 0,-1 0-2 0 0,0 0 0 0 0,0-1 0 0 0,0 1 0 0 0,0-1 0 0 0,-1 1 0 0 0,0 0 0 0 0,0-1 0 0 0,0 1 0 0 0,-1-4-20 0 0,0-9 14 0 0,1 16-11 0 0,0-1-1 0 0,-1 0 0 0 0,1 1 0 0 0,0-1 0 0 0,-1 1 0 0 0,1-1 0 0 0,-1 1 0 0 0,1-1 1 0 0,-1 1-1 0 0,0-1 0 0 0,1 1 0 0 0,-1-1 0 0 0,0 1-2 0 0,-6-12 32 0 0,2-14-45 0 0,-1 13-74 0 0,-5-6-170 0 0,1 3 33 0 0,6 8 31 0 0,1 0-36 0 0,-2-8-319 0 0,2 7 71 0 0,1 3-36 0 0,0 1 104 0 0,2-1 34 0 0,0-7-412 0 0,0 10 451 0 0,0 1 92 0 0,1 1-33 0 0,-1 0-41 0 0,0-1-46 0 0,0 1-62 0 0,0 0-47 0 0,0 0-41 0 0,0 0-36 0 0,0 0-151 0 0,0-1-36 0 0,0-2-1598 0 0</inkml:trace>
  <inkml:trace contextRef="#ctx0" brushRef="#br0" timeOffset="600.37">1262 1 9328 0 0,'0'0'208'0'0,"0"0"33"0"0,0 0 15 0 0,1 0-88 0 0,1 0-21 0 0,2 0 43 0 0,3 0 153 0 0,-7 0-332 0 0,0 0 0 0 0,0 0 0 0 0,0 0 0 0 0,0 0 0 0 0,0 0 0 0 0,0 0 0 0 0,0 0 0 0 0,0 0 0 0 0,1 0-1 0 0,-1 0 1 0 0,0 0 0 0 0,0 0 0 0 0,0 0 0 0 0,0 0 0 0 0,0 0 0 0 0,0 0 0 0 0,0 0 0 0 0,0 0 0 0 0,0 0 0 0 0,0 0 0 0 0,1 0 0 0 0,-1 0 0 0 0,0 0 0 0 0,0 0 0 0 0,0 0 0 0 0,0 0 0 0 0,0 0 0 0 0,0 0-1 0 0,0 0 1 0 0,0 1 0 0 0,0-1 0 0 0,0 0 0 0 0,0 0 0 0 0,0 0 0 0 0,0 0 0 0 0,0 0 0 0 0,0 0 0 0 0,0 0 0 0 0,1 0 0 0 0,-1 0 0 0 0,0 0 0 0 0,0 0 0 0 0,0 1 0 0 0,0-1 0 0 0,0 0 0 0 0,0 0 0 0 0,0 0-1 0 0,0 0 1 0 0,0 0 0 0 0,0 0 0 0 0,0 0 0 0 0,0 0 0 0 0,0 0 0 0 0,0 0 0 0 0,-1 1 0 0 0,1-1 0 0 0,0 0-11 0 0,0 0 34 0 0,0 1 0 0 0,0-1-1 0 0,0 1 1 0 0,1-1 0 0 0,-1 1 0 0 0,0 0 0 0 0,0-1-1 0 0,0 1 1 0 0,0-1 0 0 0,1 1 0 0 0,-1-1 0 0 0,0 1-1 0 0,0-1 1 0 0,1 1 0 0 0,-1-1 0 0 0,0 0-1 0 0,1 1 1 0 0,-1-1 0 0 0,1 1 0 0 0,-1-1 0 0 0,1 1-34 0 0,6 3 420 0 0,2 1-50 0 0,-5-1-230 0 0,0 1-36 0 0,2 8 269 0 0,0-2-84 0 0,-2-3-104 0 0,-1 3 108 0 0,-2-2-142 0 0,-1 0-38 0 0,1 10 111 0 0,10 13 131 0 0,-6 0-3 0 0,-4-29-313 0 0,6 28 262 0 0,-5-22-180 0 0,-1 0-1 0 0,0 0 1 0 0,0 7-121 0 0,1 12 262 0 0,4 4 2 0 0,1-2-11 0 0,-6-5-8 0 0,-2 1 2 0 0,1-15-128 0 0,-1 0 0 0 0,2-1 0 0 0,-1 1-1 0 0,1 0 1 0 0,2 4-119 0 0,8 17 263 0 0,-7-14-136 0 0,8 26 171 0 0,-9-27-126 0 0,-3 4-21 0 0,-1-12-76 0 0,1 2 22 0 0,0-9-73 0 0,-1 0 0 0 0,1 0 0 0 0,0 0 0 0 0,1 0 1 0 0,-1 0-1 0 0,0 0 0 0 0,0 0 0 0 0,1 0 0 0 0,-1 0 0 0 0,1 0 0 0 0,0 0-24 0 0,4 6 84 0 0,-4-6-67 0 0,0-1 0 0 0,0 0 0 0 0,-1 1 0 0 0,1-1 1 0 0,0 1-1 0 0,0 0 0 0 0,-1-1 0 0 0,1 1 0 0 0,-1-1 0 0 0,0 1 0 0 0,1 0 0 0 0,-1-1 0 0 0,0 1 0 0 0,0 0-17 0 0,0-1 1 0 0,0-1 0 0 0,0 1 0 0 0,0-1 0 0 0,0 1 0 0 0,0-1 0 0 0,0 1-1 0 0,0-1 1 0 0,0 1 0 0 0,0-1 0 0 0,0 1 0 0 0,0-1 0 0 0,0 1 0 0 0,0-1 0 0 0,0 0 0 0 0,1 1 0 0 0,-1-1 0 0 0,0 1 0 0 0,0-1-1 0 0,1 1 1 0 0,-1-1 0 0 0,0 1 0 0 0,0-1 0 0 0,1 0 0 0 0,-1 1 0 0 0,0-1 0 0 0,1 0 0 0 0,-1 1 0 0 0,1-1 0 0 0,-1 0 0 0 0,1 1-1 0 0,-1-1 1 0 0,1 0-1 0 0,5 5 0 0 0,-5-5 1 0 0,-1 1 0 0 0,1-1 0 0 0,-1 1 0 0 0,0 0 0 0 0,0-1 0 0 0,1 1 0 0 0,-1 0-1 0 0,0-1 1 0 0,0 1 0 0 0,0 0 0 0 0,0-1 0 0 0,0 1 0 0 0,0 0 0 0 0,0 0 0 0 0,0-1-1 0 0,0 3 64 0 0,0-3 8 0 0,0 0-56 0 0,0 0-108 0 0,0 0-8 0 0,0 0-33 0 0,0 0-117 0 0,0 0-39 0 0,0 0-795 0 0,0 0-62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24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0 7584 0 0,'-2'3'222'0'0,"1"-3"-215"0"0,1 1 0 0 0,-1 0 0 0 0,1-1 0 0 0,-1 1 0 0 0,1-1 0 0 0,-1 1 0 0 0,1 0-1 0 0,0 0 1 0 0,-1-1 0 0 0,1 1 0 0 0,0 0 0 0 0,0 0 0 0 0,0-1 0 0 0,-1 1-1 0 0,1 0 1 0 0,0 0 0 0 0,0 0 0 0 0,0 0-7 0 0,3 16 84 0 0,-1-12-76 0 0,-1 0 1 0 0,0 0-1 0 0,0-1 0 0 0,-1 1 1 0 0,0 1-9 0 0,1 5 44 0 0,1-3 77 0 0,0-2 60 0 0,1 0 45 0 0,-2-4-116 0 0,0 1 0 0 0,0-1 0 0 0,0 0 1 0 0,0 1-1 0 0,0-1 0 0 0,0 1 0 0 0,-1 1-110 0 0,1 11 301 0 0,-1 7 381 0 0,0 2 53 0 0,0 15 442 0 0,0 3 63 0 0,2-27-886 0 0,4 8 252 0 0,1 0-39 0 0,-6-9-270 0 0,-1 4 280 0 0,0-1-52 0 0,0-2-62 0 0,0 1-68 0 0,-2-4-106 0 0,-4 2 36 0 0,5-13-288 0 0,0 1 0 0 0,0-1-1 0 0,0 0 1 0 0,1 1-1 0 0,-1-1 1 0 0,0 1-1 0 0,1 0 1 0 0,-1-1 0 0 0,1 1-1 0 0,0-1 1 0 0,0 1-1 0 0,-1 0-36 0 0,1 0 251 0 0,0 1-10 0 0,0 2 166 0 0,0-3-80 0 0,0-1-71 0 0,0-2-63 0 0,0-1-55 0 0,-1-2-47 0 0,1-6-15 0 0,2-22-120 0 0,-1 26 84 0 0,0 2 50 0 0,10-14-65 0 0,-8 15-15 0 0,-1 0-1 0 0,0-1 0 0 0,0 0 1 0 0,0 1-1 0 0,0-1 0 0 0,-1 0 0 0 0,1 0-9 0 0,2-14 15 0 0,-3 10-15 0 0,1 0 0 0 0,0 1 1 0 0,1-1-1 0 0,0 1 0 0 0,0-1 0 0 0,0 2-3 0 0,-1 0-1 0 0,0 0 0 0 0,0 0 1 0 0,0-4 3 0 0,9-23-80 0 0,-9 28 58 0 0,0 0 1 0 0,1 0 0 0 0,0 0-1 0 0,0 0 1 0 0,1 1 0 0 0,0-1 21 0 0,5-8-82 0 0,3-4-54 0 0,-9 12 100 0 0,18-24-152 0 0,-18 25 149 0 0,1-1 1 0 0,0 1-1 0 0,0 0 1 0 0,5-3 38 0 0,10-6-102 0 0,-14 10 46 0 0,1-1 0 0 0,0 0 0 0 0,-1-1 0 0 0,2-1 56 0 0,12-7-182 0 0,-5 6 89 0 0,9-1 25 0 0,-18 7 77 0 0,-4 0-12 0 0,0 1 0 0 0,0 0 0 0 0,1-1 0 0 0,-1 1 0 0 0,0 0 0 0 0,0 0 0 0 0,0 0 0 0 0,0 0 0 0 0,0 0 0 0 0,0 0 0 0 0,0 0 0 0 0,0 0 0 0 0,1 1 0 0 0,-1-1 0 0 0,0 0 0 0 0,0 1-1 0 0,0-1 1 0 0,0 0 0 0 0,0 1 0 0 0,0-1 0 0 0,0 1 0 0 0,0 0 0 0 0,-1-1 0 0 0,1 1 0 0 0,1 1 3 0 0,5 2-8 0 0,3 1-22 0 0,-9-5 29 0 0,0 0 0 0 0,0 0 0 0 0,0 1 0 0 0,0-1 0 0 0,0 1 0 0 0,0-1 0 0 0,0 1 0 0 0,0-1 0 0 0,0 1 0 0 0,0-1 0 0 0,0 1 0 0 0,-1 0 0 0 0,1-1 0 0 0,0 1 0 0 0,0 0 0 0 0,-1 0 0 0 0,1 0 0 0 0,-1-1 0 0 0,1 1 0 0 0,-1 0 0 0 0,1 0 0 0 0,-1 0 0 0 0,1 0 0 0 0,-1 1 1 0 0,5 24 0 0 0,6-4 0 0 0,-6 7 0 0 0,0-12 0 0 0,-3-11 0 0 0,0 1 0 0 0,0-1 0 0 0,-1 1 0 0 0,0 0 0 0 0,-1 0 0 0 0,1 0 0 0 0,-1 8 0 0 0,0-7 0 0 0,1 0 0 0 0,-2 0 0 0 0,1 0 0 0 0,-1-1 0 0 0,-1 3 0 0 0,-9 22 0 0 0,-5 29 54 0 0,15-58-53 0 0,1 1 0 0 0,-1 0 0 0 0,0-1 0 0 0,1 1 0 0 0,-1 0 1 0 0,1-1-1 0 0,0 1 0 0 0,1 0 0 0 0,-1 1-1 0 0,1 5 0 0 0,-1 7-4 0 0,1 19 56 0 0,4-21-57 0 0,5-1-64 0 0,-9-13-108 0 0,-1 0 56 0 0,1-1 49 0 0,0 1 43 0 0,-1 0 41 0 0,1-1 41 0 0,0 2 241 0 0,0-1-97 0 0,0-1-116 0 0,-1 1-65 0 0,1 0-62 0 0,0-1-51 0 0,-1 1-62 0 0,1 0-71 0 0,0-1-79 0 0,-1 1-14 0 0,1 0-67 0 0,0 0-70 0 0,0-1-75 0 0,0 1-81 0 0,0 1-86 0 0,0-1-89 0 0,0 0-96 0 0,3 3-1063 0 0,3 3-1106 0 0,-4-5 2180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25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2 9848 0 0,'7'0'85'0'0,"-6"0"50"0"0,-15-1 211 0 0,-3 1-106 0 0,5 1-115 0 0,4 0-57 0 0,0 1-43 0 0,5-1-18 0 0,0 0 0 0 0,-1 1 1 0 0,1 0-1 0 0,0-1 1 0 0,0 1-1 0 0,-1 2-7 0 0,-18 15 136 0 0,5-4 17 0 0,-1-1 50 0 0,6-5 63 0 0,-11 13 297 0 0,15-13-329 0 0,0 3 67 0 0,-2 3 72 0 0,1-1-98 0 0,-3 7 67 0 0,4-6-96 0 0,1-5-51 0 0,2 0-2 0 0,-2-1 35 0 0,2 1-60 0 0,0-1 1 0 0,0 1 0 0 0,1-1 0 0 0,0 1 0 0 0,0 0-169 0 0,-13 53 759 0 0,16-58-707 0 0,0-3-15 0 0,1 0 0 0 0,0 1 0 0 0,-1-1 0 0 0,1 1 0 0 0,0-1 0 0 0,1 0 0 0 0,-1 1 0 0 0,1 1-37 0 0,5 19 241 0 0,-1-7-116 0 0,-3-1-43 0 0,1 1 54 0 0,3-6-35 0 0,-2-2-51 0 0,2 8-11 0 0,-5-14-33 0 0,0 0 1 0 0,0-1-1 0 0,0 1 0 0 0,1-1 1 0 0,-1 1-1 0 0,1-1 1 0 0,-1 0-1 0 0,1 1 0 0 0,-1-1 1 0 0,2 0-7 0 0,0 2 11 0 0,1-1 0 0 0,0 0 0 0 0,0 0 0 0 0,0-1 0 0 0,0 1 0 0 0,2 0-11 0 0,4-1 21 0 0,0 1 0 0 0,0-1 0 0 0,0-1 0 0 0,7 0-21 0 0,9-1-8 0 0,-11 1-34 0 0,-1-1-41 0 0,-3 1-18 0 0,12-4-2 0 0,-16 2 22 0 0,-1 0-60 0 0,-2 1 15 0 0,0-1-35 0 0,1 1-41 0 0,-1 0-45 0 0,-1 0-14 0 0,0 1-40 0 0,0-1-36 0 0,1 1-33 0 0,0-1-240 0 0,1 1-54 0 0,5-2-781 0 0,2-3-602 0 0,7-3-1160 0 0,-18 7 3173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26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287 687 8480 0 0,'-7'-1'125'0'0,"-6"-4"257"0"0,9 2-291 0 0,0 1-61 0 0,0 0-77 0 0,3 1 48 0 0,0 1 1 0 0,-1-1-1 0 0,1 1 0 0 0,-1 0 1 0 0,1-1-1 0 0,-1 1 0 0 0,1 0 1 0 0,-1 0-1 0 0,1 0 0 0 0,-1 0-1 0 0,1 0 0 0 0,-1 0 0 0 0,1 0 0 0 0,-1 0-1 0 0,1 0 1 0 0,-1 0 0 0 0,1-1 0 0 0,0 1-1 0 0,-1 0 1 0 0,1-1 0 0 0,-1 0 0 0 0,2 1 0 0 0,-4-2 28 0 0,-1 0 46 0 0,-5-4 182 0 0,-16-10 822 0 0,24 14-688 0 0,1 1-88 0 0,-1 1-78 0 0,0-1-64 0 0,0 1-37 0 0,0 0-54 0 0,-3 1 21 0 0,4-1-15 0 0,-1 0 70 0 0,-17 0 660 0 0,-9 0 312 0 0,17 2-713 0 0,7 3-60 0 0,0 1-76 0 0,-7 0 98 0 0,5 5-30 0 0,5-10-314 0 0,1 0 0 0 0,-1 0 1 0 0,1 0-1 0 0,-1 0 0 0 0,1 0 0 0 0,-1 0 0 0 0,1 0 0 0 0,-1 0 0 0 0,0 0 0 0 0,0 0 0 0 0,1 0 0 0 0,-1-1 0 0 0,0 1 0 0 0,0 0 0 0 0,0 0 1 0 0,0-1-23 0 0,-11 8 227 0 0,12-7-213 0 0,-1 0 0 0 0,1-1 0 0 0,-1 1 0 0 0,1 0 0 0 0,-1 0 0 0 0,1 0 0 0 0,0 0 0 0 0,-1 0 0 0 0,1 0 0 0 0,0-1 0 0 0,0 1 0 0 0,0 0 0 0 0,0 1-14 0 0,-3 9 101 0 0,-4 5 88 0 0,-2 6 77 0 0,4-12-189 0 0,-1 9 41 0 0,4 0 24 0 0,2-7-73 0 0,0-4-13 0 0,0 0 0 0 0,0 0 0 0 0,-1 1 0 0 0,-1 7-56 0 0,-3 0 50 0 0,4-13-41 0 0,-1 0-1 0 0,1 1 0 0 0,0-1 0 0 0,1 0 0 0 0,-1 1 0 0 0,0-1 1 0 0,1 1-1 0 0,0-1 0 0 0,0 1 0 0 0,0-1 0 0 0,0 1 0 0 0,1-1 0 0 0,-1 1-8 0 0,5 12 33 0 0,-3-9-17 0 0,0-1 1 0 0,-1 1-1 0 0,1 0 0 0 0,-1 0 1 0 0,-1 0-1 0 0,1 0-16 0 0,-2 8 37 0 0,1-7-13 0 0,0 0 0 0 0,0 0 0 0 0,1-1 0 0 0,0 1 0 0 0,0 1-24 0 0,5 11 78 0 0,0-1 0 0 0,6 11-78 0 0,10 11 4 0 0,-9-23 7 0 0,-3-2 32 0 0,7-2-32 0 0,6 4-12 0 0,-17-14 1 0 0,-1 0-1 0 0,0-1 0 0 0,1 0 0 0 0,0 0 1 0 0,-1 0-1 0 0,1-1 0 0 0,1 1 0 0 0,3 0 1 0 0,-4-2-6 0 0,16 4-45 0 0,-18-5 49 0 0,1-1 0 0 0,0 1 1 0 0,-1-1-1 0 0,1 0 0 0 0,-1 0 0 0 0,1 0 0 0 0,-1-1 1 0 0,1 0 1 0 0,14-4-64 0 0,-7 3-34 0 0,-3 1-30 0 0,0-1-33 0 0,12-8-248 0 0,-16 8 378 0 0,0 0-87 0 0,0 0-88 0 0,1 0-92 0 0,0 0-94 0 0,0 0-97 0 0,0 0-98 0 0,0 0-103 0 0,-2 1 171 0 0,0 0-48 0 0,0 0-48 0 0,0 0-49 0 0,9-4-1391 0 0,6-4-1160 0 0</inkml:trace>
  <inkml:trace contextRef="#ctx0" brushRef="#br0" timeOffset="283.77">671 0 10712 0 0,'0'0'241'0'0,"0"0"38"0"0,0 0 11 0 0,0 0-28 0 0,-1 0-197 0 0,-1 0-37 0 0,1 0-27 0 0,1 0-1 0 0,-1 0 1 0 0,0 0 0 0 0,0 0 0 0 0,1 0-1 0 0,-1 0 1 0 0,0 1 0 0 0,1-1-1 0 0,-1 0 1 0 0,0 0 0 0 0,1 0 0 0 0,-1 1-1 0 0,1-1 1 0 0,-1 0 0 0 0,0 1-1 0 0,-1 6 18 0 0,2-1 49 0 0,2 17 584 0 0,1-10-248 0 0,0-3-116 0 0,0-1-67 0 0,-1-3-114 0 0,0 4 184 0 0,0-3-72 0 0,-2 0-57 0 0,0 0-39 0 0,1 16 169 0 0,4-5-104 0 0,2 16 159 0 0,-5-7-33 0 0,-2-17-214 0 0,1 0 1 0 0,0 0 0 0 0,0 0 0 0 0,1 0 0 0 0,1-1-1 0 0,0 1 1 0 0,2 4-100 0 0,1 10 214 0 0,-1 1-1 0 0,2 17-213 0 0,7 37 341 0 0,-8-46 99 0 0,3 26-440 0 0,-6-31 255 0 0,1 0-1 0 0,5 13-254 0 0,-1-7 209 0 0,-1 12 42 0 0,1 2 11 0 0,1-13-56 0 0,0-12-60 0 0,-3-5 70 0 0,0 1 0 0 0,3 17-216 0 0,-4 12 220 0 0,1-18-95 0 0,5 19 109 0 0,-1-3-43 0 0,-9-37-148 0 0,0-1-1 0 0,-1 1 1 0 0,1 0-1 0 0,-2 6-42 0 0,1-8 30 0 0,-1 0-1 0 0,2 1 0 0 0,-1-1 0 0 0,1 0 0 0 0,1 5-29 0 0,2 3 45 0 0,-2-6-28 0 0,1 0 1 0 0,-2 1-1 0 0,1-1 1 0 0,-1 1-1 0 0,-1-1 1 0 0,0 3-18 0 0,0 46-6 0 0,0-55-72 0 0,0-3-12 0 0,0 0 7 0 0,0 0-62 0 0,0 0-118 0 0,0 0 3 0 0,0 0-34 0 0,-1 0-51 0 0,0 0 48 0 0,0 0 61 0 0,1 0 34 0 0,-2 0-117 0 0,1 0 122 0 0,0 0 46 0 0,-2-1-236 0 0,2 1 163 0 0,0 0 72 0 0,1-1-34 0 0,-1 1-40 0 0,1-1-46 0 0,-1 1-166 0 0,1-2-52 0 0,-1 1-48 0 0,1 0-41 0 0,0-1-162 0 0,-1 1-41 0 0,1-2-196 0 0,0 0-532 0 0</inkml:trace>
  <inkml:trace contextRef="#ctx0" brushRef="#br0" timeOffset="595.02">623 799 7792 0 0,'0'0'230'0'0,"2"0"-16"0"0,1 0-285 0 0,1 0 66 0 0,4 0 110 0 0,0 1 112 0 0,2-2 150 0 0,3-2 298 0 0,5-7-3 0 0,-5 6-348 0 0,3-1 147 0 0,-7 1-185 0 0,1-2 41 0 0,-3 2-164 0 0,1 0 69 0 0,3 0 105 0 0,6-2 211 0 0,-6 2-213 0 0,-1 0-52 0 0,-3 1-136 0 0,-1 0-46 0 0,18-6 211 0 0,0 2-65 0 0,-14 5-141 0 0,0-1 1 0 0,-1 0-1 0 0,1-1 0 0 0,-1 0-96 0 0,15-5 167 0 0,-1 4-50 0 0,0 3-42 0 0,0 2-35 0 0,-19 0-34 0 0,-1 0 1 0 0,0 0 0 0 0,1-1-1 0 0,-1 1 1 0 0,0-1-1 0 0,0 0 1 0 0,1 0-1 0 0,-1 0 1 0 0,3-2-7 0 0,9-2 32 0 0,4 4-13 0 0,-16 1-19 0 0,-1 0-1 0 0,1 0 1 0 0,-1 0 0 0 0,1 0-1 0 0,-1-1 1 0 0,1 1 0 0 0,-1-1-1 0 0,0 1 1 0 0,1-1 0 0 0,1-1 0 0 0,-2 1-20 0 0,0 0-38 0 0,0 0-40 0 0,0-1-41 0 0,1 1-93 0 0,-1-1-67 0 0,1 1-70 0 0,-1 0-71 0 0,1 0-74 0 0,0 0-75 0 0,1 0-79 0 0,0 1-80 0 0,2 0-1073 0 0,4 0-1032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25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80 336 3936 0 0,'0'0'111'0'0,"3"0"2"0"0,9 0-82 0 0,19 1-42 0 0,-21-2 57 0 0,-2-2 56 0 0,1-2 267 0 0,0 0 103 0 0,-1 1 54 0 0,1-1 54 0 0,22-8 1283 0 0,-15 6-1287 0 0,-5 0-149 0 0,-1 0-4 0 0,-1-1 91 0 0,-7 5-306 0 0,1 1-1 0 0,-1 0 1 0 0,1 0-1 0 0,0 1 1 0 0,0-1-1 0 0,3-1-207 0 0,2 0 382 0 0,0-1-45 0 0,-2 2-112 0 0,0-1-49 0 0,0 1-61 0 0,-1-1-68 0 0,1-2 46 0 0,1 0 98 0 0,-2 0 50 0 0,10-10 554 0 0,-9 9-492 0 0,0-1-77 0 0,-3 4-159 0 0,0 1-38 0 0,-1-1 26 0 0,1 0-1 0 0,-1 0 0 0 0,0-1 1 0 0,0 1-1 0 0,0-1 1 0 0,1 0-55 0 0,5-11 190 0 0,0 6-96 0 0,-7 8-83 0 0,0 0-1 0 0,1-1 1 0 0,-1 1 0 0 0,0 0-1 0 0,0-1 1 0 0,0 1 0 0 0,0 0 0 0 0,0-1-1 0 0,0 1 1 0 0,0-1 0 0 0,0 0-1 0 0,-1 1 1 0 0,1-1 0 0 0,-1 0 0 0 0,1 1-1 0 0,-1-1 1 0 0,0 0 0 0 0,1 0-1 0 0,-1 1 1 0 0,0-1 0 0 0,0 0 0 0 0,0 0-1 0 0,0 1 1 0 0,-1-1 0 0 0,1 0-1 0 0,0 0 1 0 0,-1 1 0 0 0,1-1 0 0 0,-1 0-11 0 0,-5-10 61 0 0,-1 0 51 0 0,-7-12 147 0 0,12 19-210 0 0,2 4-37 0 0,-1 1 0 0 0,1-1 0 0 0,0 0 0 0 0,-1 1 1 0 0,1-1-1 0 0,0 1 0 0 0,-1-1 0 0 0,1 0 0 0 0,-1 1 0 0 0,1-1 1 0 0,0 1-1 0 0,-1-1 0 0 0,0 1 0 0 0,1-1 0 0 0,-1 1 0 0 0,1 0 1 0 0,-1-1-1 0 0,1 1 0 0 0,-1 0 0 0 0,0-1 0 0 0,1 1 0 0 0,-1 0-12 0 0,-4-3 48 0 0,-12-10 116 0 0,1 0-4 0 0,1 10-17 0 0,-11 3 65 0 0,2 2-49 0 0,1 3-51 0 0,0 4-55 0 0,14-4-51 0 0,1-1 0 0 0,-1 2 0 0 0,1-1 0 0 0,0 1 0 0 0,1 1 0 0 0,0-1-1 0 0,0 1 1 0 0,-1 2-2 0 0,-4 3 1 0 0,12-12-1 0 0,-4 3 4 0 0,0 1-1 0 0,1 1 1 0 0,-1-1-1 0 0,1 0 1 0 0,-3 5-4 0 0,-4 23 82 0 0,-7-8-20 0 0,13-19-43 0 0,-1 1 0 0 0,1 1 0 0 0,0-1 0 0 0,1 1-1 0 0,-3 4-18 0 0,-4 15 43 0 0,-2 2 48 0 0,-1 0 42 0 0,0 0 32 0 0,4-4-33 0 0,7-13-32 0 0,0 0 0 0 0,1 0 1 0 0,0 1-1 0 0,0 3-100 0 0,1 6 101 0 0,0-17-87 0 0,0-3-1 0 0,0 1 0 0 0,0 0 0 0 0,0 0 0 0 0,1-1 0 0 0,-1 1 0 0 0,0 0 0 0 0,1-1 0 0 0,-1 1 0 0 0,1 0 0 0 0,0-1 0 0 0,-1 1 0 0 0,1-1 0 0 0,0 1 0 0 0,0-1 0 0 0,1 1-13 0 0,2 6 52 0 0,1 2 5 0 0,4 7 6 0 0,-8-15-60 0 0,0-1-1 0 0,0 1 1 0 0,0-1 0 0 0,1 1 0 0 0,-1-1-1 0 0,1 0 1 0 0,-1 0 0 0 0,1 0 0 0 0,-1 1 0 0 0,1-1-1 0 0,-1-1 1 0 0,1 1 0 0 0,0 0 0 0 0,0 0-1 0 0,0 0-2 0 0,22 4 76 0 0,-14 6-1 0 0,-3-10-55 0 0,1 1 0 0 0,-1-1-1 0 0,0-1 1 0 0,0 1 0 0 0,1-1 0 0 0,-1 0-1 0 0,7-2-19 0 0,15 1 45 0 0,-9 2-37 0 0,16-1-41 0 0,-2-3-40 0 0,-23 0 22 0 0,-3 0-50 0 0,-4 2-10 0 0,1-1-49 0 0,-1 1-59 0 0,1 0-69 0 0,1 0-92 0 0,-1 0-77 0 0,1 1-67 0 0,0-1-59 0 0,0 1 2 0 0,-1-1-35 0 0,7 0-694 0 0,7-4-1010 0 0,10-4-1324 0 0,-29 9 3642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25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0 9440 0 0,'0'5'65'0'0,"0"0"36"0"0,0 19 530 0 0,0-16-496 0 0,0-2-83 0 0,3 8-25 0 0,3-2 58 0 0,-1-4 16 0 0,-2 1 32 0 0,-3 1 35 0 0,-3 1 35 0 0,-3-1 191 0 0,1-2-61 0 0,-3 4 32 0 0,0 6 115 0 0,7-11-233 0 0,0 1 0 0 0,0-1 0 0 0,1 1 0 0 0,0-1 0 0 0,0 5-247 0 0,1-5 249 0 0,-1 0-1 0 0,0 0 1 0 0,-1 1 0 0 0,1-1 0 0 0,-2 4-249 0 0,1-7 92 0 0,-4 15 376 0 0,1-1-58 0 0,1 0-51 0 0,2 0-46 0 0,-1 7 154 0 0,-3-4-73 0 0,-1 2-28 0 0,4-5-150 0 0,2 12 216 0 0,1-7-121 0 0,-2-8-137 0 0,0-3-64 0 0,-1 0-43 0 0,-9 20 72 0 0,-5 29 86 0 0,12-44-162 0 0,5 4-17 0 0,0-11-29 0 0,-1-1 34 0 0,0 0-38 0 0,0 0-48 0 0,0-1-57 0 0,0 0-66 0 0,0-1-74 0 0,0 0-85 0 0,0 0-92 0 0,0-5-322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22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224 512 7136 0 0,'0'0'165'0'0,"0"0"22"0"0,0 0 6 0 0,0 0-58 0 0,0 0 2 0 0,0 0 63 0 0,0 0 183 0 0,0 0 338 0 0,-3 3 23 0 0,-7 7-27 0 0,8-8-437 0 0,1 0-66 0 0,0 0-55 0 0,1-1-48 0 0,0 1-27 0 0,0 0-40 0 0,1 4 8 0 0,-1-5-1 0 0,0 0 52 0 0,0 10 232 0 0,0-3-153 0 0,0-1-39 0 0,3 12 206 0 0,2-3-29 0 0,0-4-52 0 0,-2 11 71 0 0,-3 28 507 0 0,0-16-348 0 0,0-5-146 0 0,0 0-72 0 0,0-21-172 0 0,0-1 0 0 0,1 0 0 0 0,1 7-108 0 0,8 9 241 0 0,-6-3-97 0 0,-4 41 306 0 0,-1-38-324 0 0,1-19-162 0 0,0-1 37 0 0,0 1 38 0 0,0 0 61 0 0,-1 1 14 0 0,1-1-68 0 0,0-1-44 0 0,0 1-46 0 0,0 1-36 0 0,1 0-46 0 0,-1 1-54 0 0,0 1-60 0 0,0-8-20 0 0,0 0-42 0 0,0 0-38 0 0,0 0-35 0 0,0 0-245 0 0,1 0-58 0 0,1 0-799 0 0,2 0-629 0 0,5 0-1193 0 0</inkml:trace>
  <inkml:trace contextRef="#ctx0" brushRef="#br0" timeOffset="418.32">480 544 5696 0 0,'0'1'8'0'0,"-1"-1"0"0"0,1 1-1 0 0,0 0 1 0 0,1 0 0 0 0,-1-1 0 0 0,0 1 0 0 0,0 0 0 0 0,0-1 0 0 0,0 1 0 0 0,0 0 0 0 0,1-1-1 0 0,-1 1 1 0 0,0 0 0 0 0,1-1 0 0 0,-1 1 0 0 0,0-1 0 0 0,1 1 0 0 0,-1-1 0 0 0,1 1 0 0 0,-1-1-1 0 0,1 1 1 0 0,-1-1 0 0 0,1 1 0 0 0,-1-1 0 0 0,1 1 0 0 0,0-1-8 0 0,-1 0 9 0 0,1 1 0 0 0,-1-1 0 0 0,1 1 0 0 0,-1-1 0 0 0,1 1 0 0 0,-1-1 0 0 0,1 1 0 0 0,-1-1 0 0 0,1 1 0 0 0,-1-1 0 0 0,0 1 0 0 0,1-1 0 0 0,-1 1 0 0 0,0 0 0 0 0,1-1 0 0 0,-1 1 1 0 0,0 0-1 0 0,0-1 0 0 0,0 1 0 0 0,1 0 0 0 0,-1-1 0 0 0,0 1 0 0 0,0 0 0 0 0,0-1 0 0 0,0 1 0 0 0,0 0-9 0 0,0 1 12 0 0,0 1 0 0 0,0-1 0 0 0,1 0 1 0 0,-1 1-1 0 0,1-1 0 0 0,-1 0 0 0 0,1 0 1 0 0,0 1-1 0 0,0-1 0 0 0,0 0 0 0 0,1 1-12 0 0,8 20 26 0 0,-5-10 21 0 0,1 3 100 0 0,2 1 109 0 0,3 1 115 0 0,-8-12-214 0 0,1 0 52 0 0,-2 1 53 0 0,1 0 56 0 0,-2 1 55 0 0,1 1 56 0 0,-2 0 58 0 0,0 2 58 0 0,1-7-430 0 0,-1-1 0 0 0,0 0 0 0 0,1 0 0 0 0,-1 0 0 0 0,1 0 1 0 0,0 0-1 0 0,1 2-115 0 0,1 4 299 0 0,2 1 41 0 0,-4-8-217 0 0,-1 0-1 0 0,1 0 1 0 0,0 1 0 0 0,-1-1-1 0 0,1 0 1 0 0,-1 1-1 0 0,0-1 1 0 0,0 2-123 0 0,-1 21 900 0 0,0-8-301 0 0,2-6-161 0 0,-1 7 120 0 0,-1-11-280 0 0,-1-3 2 0 0,-1 0 60 0 0,-1-1 77 0 0,-3-2 95 0 0,7-4-438 0 0,0-1-61 0 0,0 1-10 0 0,0-9 42 0 0,0 2-3 0 0,0-2 7 0 0,0 8-43 0 0,0-1-1 0 0,0 1 0 0 0,0-1 1 0 0,1 1-1 0 0,0-1 0 0 0,0-2-5 0 0,10-14 12 0 0,-8 8 12 0 0,-3 11-21 0 0,1-1-1 0 0,-1 1 1 0 0,1 0-1 0 0,0-1 1 0 0,0 1 0 0 0,-1 0-1 0 0,2 0 1 0 0,-1-1-1 0 0,0 1 1 0 0,0 0 0 0 0,1 0-1 0 0,-1 1 1 0 0,1-1-1 0 0,-1 0-2 0 0,1 0 0 0 0,0 0 0 0 0,-1 1 0 0 0,0-1 0 0 0,1 0 0 0 0,-1 0 0 0 0,0 0 0 0 0,0 0 0 0 0,0 0 0 0 0,0 0 0 0 0,-1-1 0 0 0,1 1 0 0 0,-1 0 0 0 0,1 0 0 0 0,6-18 0 0 0,-1 11-1 0 0,0 1 0 0 0,1 0 0 0 0,0 0 0 0 0,0 1-1 0 0,1 0 1 0 0,0 0 0 0 0,0 1 0 0 0,1 0 0 0 0,0 1-1 0 0,6-4 2 0 0,15-10-46 0 0,-26 16 44 0 0,0 0 0 0 0,0 0 0 0 0,0 0 0 0 0,1 0 0 0 0,0 1 0 0 0,-1 0 0 0 0,1 0 0 0 0,0 0 0 0 0,0 0 0 0 0,0 1 0 0 0,0 0 0 0 0,0 0 0 0 0,4 0 2 0 0,1 0-22 0 0,-5 1 18 0 0,0-1-1 0 0,0 1 1 0 0,0 0 0 0 0,-1 0 0 0 0,1 0 0 0 0,0 1 0 0 0,0 0 0 0 0,0 0-1 0 0,2 1 5 0 0,-2 1-8 0 0,1 1 0 0 0,-1 0 0 0 0,0 1 0 0 0,-1-1 0 0 0,1 1 0 0 0,-1 0 0 0 0,0 0 0 0 0,3 5 8 0 0,-2-1 1 0 0,-2 1-1 0 0,1 0 0 0 0,0 5 0 0 0,2 2 11 0 0,-1-2 23 0 0,-3-11-31 0 0,-1-1 0 0 0,0 1 0 0 0,0-1 0 0 0,0 1 0 0 0,0-1 0 0 0,-1 1 0 0 0,1-1 0 0 0,-1 1-1 0 0,0 0-2 0 0,0 94 0 0 0,0-82-2 0 0,0 11 4 0 0,0 23-82 0 0,0-49-91 0 0,0 0 113 0 0,0 0 76 0 0,0 0 44 0 0,0 2 243 0 0,0-1-229 0 0,1 0-99 0 0,-1-1-43 0 0,0-1-42 0 0,0 1-31 0 0,0-1-44 0 0,0 1-48 0 0,1-1-52 0 0,-1 0-57 0 0,0 0-61 0 0,0 0-66 0 0,1 0-69 0 0,12-14-422 0 0</inkml:trace>
  <inkml:trace contextRef="#ctx0" brushRef="#br0" timeOffset="1003.05">1774 177 8840 0 0,'-3'0'197'0'0,"-1"0"-123"0"0,3 0-38 0 0,-1 0-1 0 0,0 0 0 0 0,0 0 0 0 0,0 0 0 0 0,0 0 0 0 0,0 0 1 0 0,1 0-1 0 0,-1-1 0 0 0,0 1 0 0 0,0-1 0 0 0,-1 0-35 0 0,-3-10 163 0 0,1 2-95 0 0,-2 2-45 0 0,-9 0 33 0 0,1 1 92 0 0,3 1 88 0 0,1 0 1 0 0,0 0-1 0 0,-3-3-236 0 0,-3-6 231 0 0,15 12-173 0 0,0 0 0 0 0,1 1 0 0 0,-1-1 1 0 0,0 0-1 0 0,0 1 0 0 0,-1 0 1 0 0,0-1-59 0 0,-12-1 325 0 0,-1 0-2 0 0,3-2-83 0 0,1-1-57 0 0,11 6-167 0 0,0 0 1 0 0,-1-1-1 0 0,1 1 1 0 0,-1 0-1 0 0,1 0 1 0 0,0 0-1 0 0,-1 0 1 0 0,1 0 0 0 0,0 0-1 0 0,-1 0 1 0 0,1 0-1 0 0,0 1 1 0 0,-1-1-1 0 0,1 0-16 0 0,-12 7 177 0 0,11-6-151 0 0,1 0 0 0 0,-1-1 0 0 0,1 1-1 0 0,-1 0 1 0 0,1 0 0 0 0,-1-1-1 0 0,1 1 1 0 0,-1-1 0 0 0,0 0 0 0 0,0 1-1 0 0,1-1 1 0 0,-1 0 0 0 0,0 0 0 0 0,0 0-26 0 0,-21 2 223 0 0,21-1-198 0 0,0 0 0 0 0,0-1-1 0 0,0 1 1 0 0,0 0 0 0 0,0 0 0 0 0,1 1-1 0 0,-1-1 1 0 0,0 0 0 0 0,0 1 0 0 0,1-1 0 0 0,-1 1-25 0 0,-1 0 40 0 0,0 1 0 0 0,0-1 0 0 0,0 0 0 0 0,-1 1 0 0 0,1-2-1 0 0,-2 2-39 0 0,2-1 33 0 0,-1-1-1 0 0,1 1 0 0 0,-1 1 0 0 0,1-1 0 0 0,0 0 0 0 0,-1 2-32 0 0,-6 6 70 0 0,3 0-32 0 0,5-6-34 0 0,-1 1 0 0 0,1 0 0 0 0,0 0 0 0 0,1 0 0 0 0,-1 2-4 0 0,-3 8 10 0 0,-6 4 23 0 0,8-14-29 0 0,0-1 0 0 0,0 0 0 0 0,1 1 0 0 0,0-1 1 0 0,-1 3-5 0 0,-2 23 0 0 0,-6 1 0 0 0,6 1 0 0 0,3-25-2 0 0,-5 22 27 0 0,5-20 10 0 0,1 0-1 0 0,0 1 0 0 0,0 6-34 0 0,1 48 169 0 0,0 0-34 0 0,0 0-37 0 0,0 3-37 0 0,4-27 19 0 0,3-1 100 0 0,-4-28-111 0 0,2 24 222 0 0,6-1 12 0 0,-6 6-3 0 0,6-16-18 0 0,-6 5-9 0 0,-1-14-156 0 0,3 21 203 0 0,-5-4-58 0 0,-3-20-202 0 0,0 12 75 0 0,2-19-96 0 0,-1-1 0 0 0,0 0 0 0 0,1 0 0 0 0,0 0-1 0 0,1 3-38 0 0,9 17 128 0 0,-9-17-5 0 0,0-1-42 0 0,-3 10 22 0 0,0-8-47 0 0,1-7-54 0 0,0 0-1 0 0,0 0 1 0 0,0 0-1 0 0,0-1 1 0 0,0 1-1 0 0,0 0 1 0 0,0 0-1 0 0,0 0 1 0 0,0 0-1 0 0,-1 0 1 0 0,1-1-1 0 0,0 1 1 0 0,-1 0-1 0 0,1 0-1 0 0,-7 2-31 0 0,3-3-83 0 0,2 0-123 0 0,1 0-5 0 0,1 0-36 0 0,0 0-753 0 0,0 0-51 0 0,0 0-6 0 0</inkml:trace>
  <inkml:trace contextRef="#ctx0" brushRef="#br0" timeOffset="1291.52">1151 624 8840 0 0,'2'0'197'0'0,"16"0"-27"0"0,18 1 246 0 0,-25-3-323 0 0,-1 0-57 0 0,11-8-36 0 0,-6 7 11 0 0,-1 0 51 0 0,2-1 88 0 0,3 0 99 0 0,13-4 192 0 0,9-4-3 0 0,-10 2-137 0 0,-10 6-129 0 0,14 2 18 0 0,-25 2-142 0 0,-1 0-1 0 0,1-1 1 0 0,-1 0 0 0 0,1-1-48 0 0,8-2 25 0 0,-10 2-87 0 0,0 0-93 0 0,-4 1 31 0 0,1 0-36 0 0,-1 1-41 0 0,1-1-45 0 0,1 0-160 0 0,1 1-99 0 0,0-1-109 0 0,1 1-119 0 0,9 0-728 0 0,11 0-838 0 0</inkml:trace>
  <inkml:trace contextRef="#ctx0" brushRef="#br0" timeOffset="1569.87">1837 880 6992 0 0,'0'0'157'0'0,"0"0"23"0"0,0 0 12 0 0,3 2-27 0 0,4 4-132 0 0,-5-5-33 0 0,1 0 0 0 0,-1 0 0 0 0,0 0 0 0 0,0 0-1 0 0,0-1 1 0 0,1 1 0 0 0,-1-1 0 0 0,1 1 0 0 0,12 0 82 0 0,-13-2 48 0 0,1-1 148 0 0,-2 1-250 0 0,5-4 224 0 0,2 0 41 0 0,-1 3-65 0 0,3 2 35 0 0,-4-1-196 0 0,0 1 39 0 0,6-3 202 0 0,-4 0-32 0 0,0 0 36 0 0,20-12 796 0 0,-16 8-669 0 0,12-7 243 0 0,-21 13-454 0 0,0-1-42 0 0,1-1 82 0 0,-2 2-163 0 0,-1 0-34 0 0,1-1-18 0 0,-1 0-18 0 0,3-1 23 0 0,0 0 80 0 0,7-5 96 0 0,6-2 130 0 0,0-4 88 0 0,-6 5-223 0 0,5 3-27 0 0,-1 0 7 0 0,-6-5 29 0 0,0-1-65 0 0,3-1-93 0 0,-4 6-77 0 0,16-17-3 0 0,-21 21 0 0 0,-1-2 0 0 0,-1 4-1 0 0,-1 0 1 0 0,1 1 0 0 0,-1-1 0 0 0,1 0 0 0 0,-1 0 0 0 0,0 0 0 0 0,1 0 0 0 0,-1 0 0 0 0,0 1 0 0 0,0-1 0 0 0,1 0 0 0 0,-1 0 0 0 0,0 0 0 0 0,0 0 0 0 0,0 0 0 0 0,0 0 0 0 0,0 0 0 0 0,0 0 0 0 0,-1 0 0 0 0,1 0 0 0 0,0 0 0 0 0,0 1 0 0 0,-1-1 0 0 0,1 0 0 0 0,0 0 0 0 0,-1 0 0 0 0,1 0 0 0 0,-1 1 0 0 0,1-1 0 0 0,-1 0 0 0 0,1 0 0 0 0,-1 1 0 0 0,0-1 0 0 0,1 0 0 0 0,-1 1 0 0 0,0-1 0 0 0,0 1 0 0 0,1-1 0 0 0,-1 1 0 0 0,0-1 0 0 0,0 1 0 0 0,0 0 0 0 0,0-1 0 0 0,0 1 0 0 0,0-1 1 0 0,-1 0 0 0 0,1 1 0 0 0,0-1 0 0 0,-1 0 1 0 0,1 0-1 0 0,0 0 0 0 0,0-1 0 0 0,0 1 0 0 0,0 0 0 0 0,0 0 1 0 0,0-1-1 0 0,0 1-1 0 0,-10-16 70 0 0,9 15-63 0 0,0 1 0 0 0,1-1 0 0 0,-1 1 1 0 0,0 0-1 0 0,0 0 0 0 0,0-1 0 0 0,0 1 0 0 0,-1 0-7 0 0,2 1 4 0 0,-7-6 60 0 0,-5-4-11 0 0,10 9-52 0 0,0 0-1 0 0,0 0 1 0 0,0 1 0 0 0,0-1 0 0 0,0 1-1 0 0,0 0 1 0 0,0 0 0 0 0,0 0 0 0 0,1 0-1 0 0,-1 1 1 0 0,0-1 0 0 0,0 1 0 0 0,0-1 0 0 0,-1 2-1 0 0,2-2 0 0 0,0 1 0 0 0,0 0 0 0 0,0 0 0 0 0,1 1 0 0 0,-1-1 0 0 0,0 0 0 0 0,1 0 0 0 0,-1 1 0 0 0,1-1 0 0 0,-1 1 0 0 0,-14 15 0 0 0,1 0 0 0 0,0 1 0 0 0,-3 7 0 0 0,9-11 0 0 0,-14 23 0 0 0,19-29-1 0 0,-2 0 1 0 0,1 0 0 0 0,-1 0 0 0 0,-1 0 0 0 0,-13 18-18 0 0,18-22 7 0 0,0-1 0 0 0,0 1 0 0 0,0 0 0 0 0,1 0 0 0 0,-1 0 1 0 0,0 3 10 0 0,0 0-21 0 0,1 1 0 0 0,0-1 1 0 0,1 1-1 0 0,-1 0 21 0 0,2 32-48 0 0,0-4 47 0 0,-1-20 0 0 0,0 29 66 0 0,0-43-65 0 0,1-1 0 0 0,-1 0 0 0 0,0 0 0 0 0,0 1 0 0 0,1-1 0 0 0,-1 0 0 0 0,0 0 0 0 0,1 0 0 0 0,-1 0 0 0 0,1 1 1 0 0,0-1-1 0 0,-1 0 0 0 0,1 0 0 0 0,0 0 0 0 0,0 0 0 0 0,0 0 0 0 0,-1-1 0 0 0,1 1 0 0 0,0 0 0 0 0,0 0 0 0 0,0 0 1 0 0,1-1-1 0 0,-1 1 0 0 0,0-1 0 0 0,0 1 0 0 0,8 5 8 0 0,1 10 35 0 0,-10-15-43 0 0,1 0 1 0 0,-1 0 0 0 0,0 0-1 0 0,1-1 1 0 0,-1 1 0 0 0,1 0-1 0 0,-1 0 1 0 0,1 0 0 0 0,0-1-1 0 0,-1 1 1 0 0,1 0-1 0 0,0 0 1 0 0,0-1 0 0 0,-1 1-1 0 0,1-1 1 0 0,0 1 0 0 0,0 0-1 0 0,7 2 12 0 0,0 0 0 0 0,0 0 0 0 0,0 0 1 0 0,4 0-13 0 0,-8-2 4 0 0,8 1 11 0 0,-1-1-1 0 0,0 0 1 0 0,1 0 0 0 0,-1-1-1 0 0,10-2-14 0 0,16 1 55 0 0,-10-1-71 0 0,-2-3-48 0 0,1-1-72 0 0,5 3-89 0 0,-24 3 186 0 0,-2 0-21 0 0,-2 0-23 0 0,1-1-40 0 0,-1 1-17 0 0,0-1-39 0 0,-1 0-44 0 0,1 0-50 0 0,-1 1 4 0 0,0-2-41 0 0,1 1-45 0 0,-1 0-46 0 0,0-1-50 0 0,0 0-53 0 0,1 0-56 0 0,-1 0-60 0 0,4-4-1262 0 0,4-4-1066 0 0</inkml:trace>
  <inkml:trace contextRef="#ctx0" brushRef="#br0" timeOffset="1864.74">2460 512 6176 0 0,'0'3'177'0'0,"0"9"-91"0"0,-1 14 9 0 0,1-24-91 0 0,0 1 0 0 0,0-1 0 0 0,0 1 1 0 0,1-1-1 0 0,-1 1 0 0 0,1-1 1 0 0,0 1-1 0 0,0 0-4 0 0,5 9 50 0 0,-2-2 106 0 0,-1 2 115 0 0,-3 2 121 0 0,0-9-224 0 0,0 14 469 0 0,0 0-51 0 0,0 0-47 0 0,0 0-39 0 0,0 16 354 0 0,0 64 1317 0 0,0-56-1162 0 0,0-16-288 0 0,0 0 84 0 0,0 1 103 0 0,0-14-408 0 0,0-1 32 0 0,0-7-352 0 0,-1-2-37 0 0,-6 2 161 0 0,1 1 1 0 0,5-3-161 0 0,0 1 36 0 0,-1-5 51 0 0,-9 0 28 0 0,9 0 11 0 0,2 0 2 0 0,0 0-21 0 0,2 0-90 0 0,-1 0-156 0 0,-1 0 0 0 0,0 1-1 0 0,1-1 1 0 0,-1 0-1 0 0,1 0 1 0 0,-1 0-1 0 0,1 0 1 0 0,-1-1 0 0 0,1 1-1 0 0,-1 0 1 0 0,0 0-1 0 0,1 0 1 0 0,-1 0 0 0 0,1 0-1 0 0,-1 0 1 0 0,1-1-1 0 0,-1 1 1 0 0,0 0-1 0 0,1 0 1 0 0,-1-1 0 0 0,0 1-1 0 0,1 0 1 0 0,-1-1-1 0 0,0 1 1 0 0,1 0-1 0 0,-1-1 1 0 0,0 1 0 0 0,0 0-1 0 0,1-1 1 0 0,-1 1-1 0 0,0 0 1 0 0,0-1 0 0 0,0 1-1 0 0,0-1 1 0 0,0 1-1 0 0,1-1 1 0 0,-1 1-1 0 0,0 0 1 0 0,0-1 0 0 0,0 1-1 0 0,0-1 1 0 0,0 1-1 0 0,0-1 1 0 0,0 1-1 0 0,0-1 1 0 0,-1 1 0 0 0,1-1-5 0 0,0-1 14 0 0,0 1-1 0 0,0-1 1 0 0,1 0 0 0 0,-1 0 0 0 0,0 0 0 0 0,1 1 0 0 0,-1-1 0 0 0,1 0-1 0 0,0-1-13 0 0,10-10 55 0 0,-9 11-51 0 0,0 1-1 0 0,0-1 1 0 0,-1 0-1 0 0,1 0 1 0 0,-1 0-1 0 0,0 0 1 0 0,1 0 0 0 0,-1 0-1 0 0,1-2-3 0 0,1-9 28 0 0,-2 9-22 0 0,0 0 0 0 0,1 0-1 0 0,-1 0 1 0 0,1 0-1 0 0,0 0 1 0 0,0 0 0 0 0,0 1-1 0 0,0-1-5 0 0,17-28 0 0 0,-2 0 0 0 0,4-12 0 0 0,2-5 0 0 0,-17 39-10 0 0,0 1 0 0 0,0 0 0 0 0,1 0 0 0 0,0 1 0 0 0,0-1 0 0 0,2 1 10 0 0,20-26-49 0 0,-7 5-94 0 0,7 7-11 0 0,-14 11 89 0 0,12-9-58 0 0,-8 7 7 0 0,-2 5-17 0 0,1 2-45 0 0,0 2-15 0 0,-10 2 92 0 0,-1 0-1 0 0,1 0 1 0 0,-1 0-1 0 0,1-1 1 0 0,0-1 101 0 0,-2 1-122 0 0,0 1 34 0 0,20-6-182 0 0,-17 7 129 0 0,-1 0-80 0 0,-3 1 53 0 0,-1 0-39 0 0,1-1-45 0 0,0 1-48 0 0,0 0-55 0 0,0 0-59 0 0,0 0-65 0 0,1 0-69 0 0,-5 0 463 0 0,0 0-311 0 0,1 0-51 0 0,-1 0-46 0 0,1 0-40 0 0,0 0-151 0 0,0 0-40 0 0,0 0-183 0 0,2 0-497 0 0</inkml:trace>
  <inkml:trace contextRef="#ctx0" brushRef="#br0" timeOffset="2177.09">3131 848 7848 0 0,'0'0'232'0'0,"3"0"-14"0"0,4 0-307 0 0,1 0 105 0 0,0 0 93 0 0,0 0 77 0 0,1 0 98 0 0,1 0 61 0 0,25 0 1157 0 0,-26 0-1154 0 0,-1 0-72 0 0,-1 0-46 0 0,-6 0-211 0 0,-1 0 0 0 0,1 0 0 0 0,-1 0 0 0 0,1 0 0 0 0,-1 0 0 0 0,1 0 1 0 0,-1 0-1 0 0,1 0 0 0 0,-1 0 0 0 0,1 0 0 0 0,-1 0 0 0 0,1 0 0 0 0,-1 0 0 0 0,1-1 0 0 0,-1 1 0 0 0,1 0 0 0 0,-1 0 0 0 0,1 0 0 0 0,-1-1 1 0 0,0 1-1 0 0,1 0 0 0 0,-1-1 0 0 0,1 1 0 0 0,-1 0 0 0 0,0-1 0 0 0,1 1 0 0 0,-1-1 0 0 0,0 1 0 0 0,1 0 0 0 0,-1-1 0 0 0,0 1 0 0 0,0-1-19 0 0,5-6 291 0 0,11 2 147 0 0,-6 1-273 0 0,18-9 193 0 0,-17 4-169 0 0,-3 0 40 0 0,-1-1 82 0 0,-1 1-93 0 0,3 2-61 0 0,3 0-29 0 0,3 0 1 0 0,-9 5-77 0 0,-5 2-46 0 0,0 0 1 0 0,-1 0 0 0 0,1 0 0 0 0,-1 0 0 0 0,1 0 0 0 0,-1 0 0 0 0,1 0 0 0 0,-1 0 0 0 0,1 0 0 0 0,-1-1 0 0 0,1 1 0 0 0,-1 0 0 0 0,1-1 0 0 0,-1 1 0 0 0,1 0 0 0 0,-1-1 0 0 0,1 1 0 0 0,-1 0 0 0 0,0-1 0 0 0,1 1 0 0 0,-1-1 0 0 0,0 1 0 0 0,1 0 0 0 0,-1-1 0 0 0,0 1 0 0 0,0-1 0 0 0,1 1 0 0 0,-1-1 0 0 0,0 1 0 0 0,0-1 0 0 0,0 0 0 0 0,0 1 0 0 0,1-1 0 0 0,-1 1 0 0 0,0-1 0 0 0,0 1 0 0 0,0-1 0 0 0,0 1 0 0 0,0-1 0 0 0,-1 0 0 0 0,1 1 0 0 0,0-1 0 0 0,0 1-7 0 0,3-10 133 0 0,3 2-63 0 0,-5 8-67 0 0,-1-1 1 0 0,1 1-1 0 0,0-1 0 0 0,-1 0 1 0 0,1 1-1 0 0,0-1 0 0 0,-1 0 1 0 0,1 0-1 0 0,-1 0 0 0 0,1 0 1 0 0,-1 1-1 0 0,0-1 0 0 0,1 0 1 0 0,-1 0-1 0 0,0 0 0 0 0,0 0 1 0 0,0 0-1 0 0,1 0 0 0 0,-1 0 1 0 0,0 0-1 0 0,0 0 0 0 0,0 0 1 0 0,0 0-1 0 0,-1 0 0 0 0,1 0 1 0 0,0 1-1 0 0,0-1 0 0 0,-1 0 1 0 0,1 0-1 0 0,0 0 0 0 0,-1 0 1 0 0,1 0-1 0 0,-1 0 0 0 0,1 1 1 0 0,-1-1-4 0 0,-1-5 3 0 0,-1 0 26 0 0,-1-1 0 0 0,1 1-1 0 0,-1 0 1 0 0,0 1 0 0 0,0-1 0 0 0,-1 0-29 0 0,4 5 4 0 0,-1-1 1 0 0,1 1-1 0 0,0 0 1 0 0,-1-1 0 0 0,1 1-1 0 0,0-1 1 0 0,0 1 0 0 0,0-1-1 0 0,0 1 1 0 0,1-1-1 0 0,-1 0 1 0 0,0 0 0 0 0,1 1-1 0 0,-1-1 1 0 0,1 0 0 0 0,-1 0-1 0 0,1 0-4 0 0,0 1 2 0 0,0 1 0 0 0,0 0 0 0 0,0 0 0 0 0,0 0 0 0 0,0-1 1 0 0,0 1-1 0 0,0 0 0 0 0,0 0 0 0 0,0-1 0 0 0,0 1 0 0 0,-1 0 0 0 0,1 0 0 0 0,0 0 0 0 0,0-1 0 0 0,0 1 0 0 0,0 0 0 0 0,0 0 0 0 0,-1 0 0 0 0,1 0 0 0 0,0-1 0 0 0,0 1 0 0 0,0 0 1 0 0,0 0-1 0 0,-1 0 0 0 0,1 0 0 0 0,0 0 0 0 0,0 0 0 0 0,0 0 0 0 0,-1 0 0 0 0,1-1 0 0 0,0 1 0 0 0,0 0 0 0 0,-1 0 0 0 0,1 0 0 0 0,0 0-2 0 0,-2 0 12 0 0,-16-10 36 0 0,17 10-47 0 0,0-1 0 0 0,0 1 0 0 0,1 0 0 0 0,-1-1 0 0 0,0 1 0 0 0,0 0 0 0 0,0 0 0 0 0,0 0 0 0 0,0-1 0 0 0,1 1 0 0 0,-1 0 0 0 0,0 0 0 0 0,0 0 0 0 0,0 0 0 0 0,0 1 0 0 0,0-1 0 0 0,1 0 0 0 0,-1 0 0 0 0,0 0 0 0 0,0 1 0 0 0,0-1 0 0 0,0 1-1 0 0,-5 9 0 0 0,-7-4 0 0 0,-21 23 0 0 0,22-23 0 0 0,9-4 0 0 0,0 0 0 0 0,0 0 0 0 0,-1 0 0 0 0,1 0 0 0 0,1 0 0 0 0,-1 1 0 0 0,0-1 0 0 0,0 1 0 0 0,1 0 0 0 0,0-1 0 0 0,-1 2 0 0 0,-5 9 0 0 0,0 0 0 0 0,0 1 0 0 0,2 0 0 0 0,-1 1 0 0 0,-1 9 0 0 0,3 8 0 0 0,0-16 0 0 0,3-9 0 0 0,0 0 0 0 0,1-1 0 0 0,-1 1 0 0 0,1 0 0 0 0,1 0 0 0 0,-1 0 0 0 0,2 5 0 0 0,0-8 0 0 0,-1 0 0 0 0,0-1 0 0 0,0 1 0 0 0,0 0 0 0 0,-1-1 0 0 0,1 1 0 0 0,-1-1 0 0 0,0 1 0 0 0,0 1 0 0 0,-3 5-1 0 0,2-5 1 0 0,1-1 0 0 0,-1 0 1 0 0,1 1-1 0 0,0-1 0 0 0,0 1 1 0 0,1 2-1 0 0,0-6-1 0 0,0 1 0 0 0,0 0 1 0 0,0 0-1 0 0,1 0 0 0 0,-1 0 1 0 0,1 0-1 0 0,-1 0 0 0 0,1 0 1 0 0,0-1-1 0 0,-1 1 0 0 0,1 0 1 0 0,0 0-1 0 0,0-1 0 0 0,0 1 1 0 0,1-1-1 0 0,-1 1 1 0 0,0-1-1 0 0,1 1 1 0 0,1 1-8 0 0,0 0-1 0 0,-1 1 1 0 0,0-1 0 0 0,0 0 0 0 0,0 1 0 0 0,0 1 8 0 0,0-2-1 0 0,0 0 0 0 0,0 1 1 0 0,0-1-1 0 0,0 0 0 0 0,1 0 1 0 0,0 1 0 0 0,3 2-2 0 0,-3-2 2 0 0,1-1-1 0 0,-1 0 0 0 0,0 0 0 0 0,1 0 1 0 0,1 0 0 0 0,18 7-49 0 0,-3 1 24 0 0,0 1-92 0 0,-10-7 1 0 0,1-4-52 0 0,-7-1 166 0 0,-2 0-47 0 0,0 0-33 0 0,1 1-120 0 0,0-1-88 0 0,0 0-93 0 0,0 0-93 0 0,0-1-97 0 0,1 1-100 0 0,0-1-102 0 0,0 0-104 0 0,6-4-944 0 0,9-4-1034 0 0</inkml:trace>
  <inkml:trace contextRef="#ctx0" brushRef="#br0" timeOffset="3883.31">64 17 14000 0 0,'-5'0'103'0'0,"-5"0"-48"0"0,8 0-16 0 0,-1 0 34 0 0,0 0 28 0 0,0 0 43 0 0,-1 0 50 0 0,0 0 57 0 0,-10-3-235 0 0,9 0-48 0 0,1 0-80 0 0,2 0-86 0 0,1 2 54 0 0,0 1-37 0 0,1 0 181 0 0,-1-1-220 0 0,1 0-36 0 0,-1 1-354 0 0,1-1 80 0 0,-1 1-51 0 0,1 0-687 0 0,0 0-546 0 0,0 0-1032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19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352 561 6824 0 0,'0'0'149'0'0,"0"0"23"0"0,-3-3 13 0 0,-10-10-21 0 0,-3-1-130 0 0,10 12-52 0 0,0 1 68 0 0,0 1 57 0 0,0 1 45 0 0,-3-1 163 0 0,-6-3 232 0 0,2-8 69 0 0,11 10-291 0 0,0 0-88 0 0,0 0-72 0 0,0 1-60 0 0,-2 0-20 0 0,0 2-49 0 0,2-1 13 0 0,1-1 48 0 0,-7 5 125 0 0,-2 1 85 0 0,-4-3 72 0 0,6-2-149 0 0,1 1-62 0 0,-1 2-31 0 0,-1 5-13 0 0,-9 7 30 0 0,7-10-92 0 0,7-4-41 0 0,1 0-1 0 0,0 0 1 0 0,0 0-1 0 0,0 0 1 0 0,0 0-1 0 0,0 0 1 0 0,0 1-1 0 0,1 0 1 0 0,-1-1-1 0 0,1 1 1 0 0,0 0-21 0 0,-17 24 131 0 0,-5-6-3 0 0,18-3-45 0 0,4-9-38 0 0,-4 5 31 0 0,-2-2-38 0 0,6-9-36 0 0,0-1 0 0 0,0 1 0 0 0,1 0 0 0 0,-1 0 0 0 0,1 0 0 0 0,0 1 0 0 0,-1 0-2 0 0,-3 25-11 0 0,-6-8-32 0 0,6 6 49 0 0,-1-11 50 0 0,5-13-32 0 0,0 0 0 0 0,-1 0 1 0 0,1 1-1 0 0,1-1 0 0 0,-1 1 1 0 0,0-1-1 0 0,1 1 0 0 0,0 1-24 0 0,1 15 203 0 0,2-3-50 0 0,1-4-45 0 0,1-2-38 0 0,-2-5 47 0 0,0-2-39 0 0,-1-1-27 0 0,1 0-23 0 0,0-1-8 0 0,-1 1 22 0 0,6 12 127 0 0,-7-14-159 0 0,0 0 1 0 0,0 0-1 0 0,0 1 0 0 0,0-1 0 0 0,0 0 1 0 0,1 0-1 0 0,-1 0 0 0 0,0 0 1 0 0,1 0-1 0 0,-1 0 0 0 0,0-1 1 0 0,1 1-1 0 0,-1 0 0 0 0,1-1 0 0 0,-1 1 1 0 0,1-1-1 0 0,-1 0 0 0 0,1 1 1 0 0,0-1-11 0 0,14 1 155 0 0,-15-1-135 0 0,1 0 0 0 0,0 1 1 0 0,-1-1-1 0 0,1 0 1 0 0,-1 1-1 0 0,1-1 1 0 0,0 1-1 0 0,-1 0 1 0 0,1-1-1 0 0,0 2-20 0 0,-1-2 16 0 0,1 1 0 0 0,-1 0 0 0 0,0-1-1 0 0,1 1 1 0 0,-1-1 0 0 0,1 1 0 0 0,-1-1 0 0 0,1 0-1 0 0,-1 1 1 0 0,1-1-16 0 0,14-4 133 0 0,0-1 28 0 0,0 3 31 0 0,-2 3-68 0 0,-11-1-95 0 0,1 0 0 0 0,-1 1 0 0 0,0-1 1 0 0,1 0-1 0 0,-1 0 0 0 0,0-1 0 0 0,1 1 0 0 0,-1-1 0 0 0,0 0 1 0 0,1 1-1 0 0,-1-2 0 0 0,0 1 0 0 0,0 0 0 0 0,0-1 0 0 0,0 1 1 0 0,0-1-1 0 0,0 0 0 0 0,0 0 0 0 0,-1 0-29 0 0,11-9 117 0 0,6-1 0 0 0,0-1-3 0 0,-6 1-6 0 0,1 1-28 0 0,6-3-10 0 0,-9 7-34 0 0,-9 6-31 0 0,-1 0 1 0 0,1 0 0 0 0,-1 0 0 0 0,0 0 0 0 0,1-1 0 0 0,-1 1-1 0 0,0 0 1 0 0,0-1 0 0 0,0 1 0 0 0,0-1 0 0 0,0 1 0 0 0,-1-1 0 0 0,1 0-1 0 0,0 1 1 0 0,-1-1 0 0 0,1 0 0 0 0,-1 1 0 0 0,1-1 0 0 0,-1 0 0 0 0,0 0-1 0 0,0 0-5 0 0,3-10 35 0 0,3-1 6 0 0,-5 11-38 0 0,0 1 0 0 0,0 0 1 0 0,0-1-1 0 0,-1 1 0 0 0,1-1 0 0 0,-1 1 0 0 0,1-1 1 0 0,-1 0-1 0 0,1 1 0 0 0,-1-1 0 0 0,0 1 0 0 0,0-1 0 0 0,0 0-3 0 0,0-14 82 0 0,0 0-38 0 0,0-31-26 0 0,0 45-18 0 0,0 1 0 0 0,0-1 0 0 0,0 1 0 0 0,-1-1 0 0 0,1 1 0 0 0,0-1 0 0 0,-1 1-1 0 0,1-1 1 0 0,-1 1 0 0 0,1 0 0 0 0,-1-1 0 0 0,0 1 0 0 0,0 0 0 0 0,0-1 0 0 0,-8-8-49 0 0,2 3-42 0 0,1-2-66 0 0,2 1-18 0 0,-7-5-121 0 0,7 10 122 0 0,-1 0-74 0 0,3 2 78 0 0,0 0-38 0 0,1 0 103 0 0,-1 1-150 0 0,1-1-35 0 0,-1 0-388 0 0,1 0 97 0 0,0 0-49 0 0,-3-3-737 0 0,-1-1 80 0 0,-3-3-174 0 0,-6-5-779 0 0</inkml:trace>
  <inkml:trace contextRef="#ctx0" brushRef="#br0" timeOffset="474.32">959 113 7248 0 0,'-6'-6'92'0'0,"-6"-6"183"0"0,7 8-180 0 0,0 0-50 0 0,1 1-96 0 0,-9-2 51 0 0,8-6 0 0 0,-2 8 17 0 0,0 1 64 0 0,4 0 31 0 0,1-1-87 0 0,1 2-5 0 0,-1-1 42 0 0,1 1 14 0 0,-1 0 38 0 0,0 0 15 0 0,0-1 34 0 0,-1 1 41 0 0,0-1 43 0 0,-1 0-100 0 0,-7-4 135 0 0,2 3-47 0 0,0 1 39 0 0,-1 2 106 0 0,-1-2 6 0 0,4-1-156 0 0,2-1-34 0 0,-4-1 46 0 0,-3-1 182 0 0,1 0-90 0 0,2 2-116 0 0,-9 1 266 0 0,16 2-423 0 0,0 1 0 0 0,0 0 0 0 0,-1 0 0 0 0,1 0 0 0 0,0 0-1 0 0,0 1 1 0 0,0-1 0 0 0,0 1 0 0 0,0-1 0 0 0,0 1 0 0 0,-2 0-61 0 0,0 6 227 0 0,0-2-67 0 0,-6-3-93 0 0,3-2-60 0 0,6-1-4 0 0,0 1 1 0 0,0 0-1 0 0,0 0 0 0 0,0 0 0 0 0,0 0 0 0 0,0 0 0 0 0,0 0 0 0 0,0 0 1 0 0,0 0-1 0 0,0 0 0 0 0,0 0 0 0 0,1 0 0 0 0,-1 1 0 0 0,0-1 0 0 0,0 0 1 0 0,0 1-1 0 0,0-1 0 0 0,0 1 0 0 0,0-1 0 0 0,1 1 0 0 0,-1-1 0 0 0,0 1 0 0 0,0 0 1 0 0,1-1-1 0 0,-1 1 0 0 0,0 0 0 0 0,1-1 0 0 0,-1 1 0 0 0,1 0 0 0 0,-1 0 1 0 0,1 0-1 0 0,-1 0 0 0 0,1-1 0 0 0,0 1 0 0 0,-1 0 0 0 0,1 1-3 0 0,-1-1 6 0 0,0 0-1 0 0,0 1 0 0 0,0-1 0 0 0,-1 0 1 0 0,1 0-1 0 0,0 0 0 0 0,0 1 0 0 0,-1-1 1 0 0,1-1-1 0 0,-1 1 0 0 0,1 0 1 0 0,-1 0-1 0 0,1 0 0 0 0,-2 0-5 0 0,1-1 6 0 0,0 1-1 0 0,1-1 1 0 0,-1 1 0 0 0,1 0-1 0 0,-1 0 1 0 0,1 0 0 0 0,-1 0 0 0 0,1 0-1 0 0,0 0 1 0 0,0 0 0 0 0,-1 0-1 0 0,1 1 1 0 0,0-1 0 0 0,-1 2-6 0 0,0 2 10 0 0,2-5-10 0 0,-1 1 1 0 0,1 0-1 0 0,0-1 0 0 0,0 1 0 0 0,-1-1 1 0 0,1 1-1 0 0,0 0 0 0 0,-1-1 1 0 0,1 1-1 0 0,-1-1 0 0 0,1 1 0 0 0,-1-1 1 0 0,1 1-1 0 0,-1-1 0 0 0,1 1 1 0 0,-1-1-1 0 0,0 0 0 0 0,1 1 0 0 0,-1-1 1 0 0,0 0-1 0 0,1 0 0 0 0,-1 1 0 0 0,-4 1 0 0 0,2 1 0 0 0,0 0 0 0 0,0 0 0 0 0,1 0 0 0 0,-1 0 0 0 0,1 0 0 0 0,0 0 0 0 0,0 1 0 0 0,0-1 0 0 0,0 1 0 0 0,0 3 0 0 0,-2-1 0 0 0,-12 26 0 0 0,16-30 0 0 0,-1-1 0 0 0,1 1 0 0 0,0-1 0 0 0,-1 1 0 0 0,1-1 0 0 0,0 0 0 0 0,0 1 0 0 0,0-1 0 0 0,0 1 0 0 0,0 0 0 0 0,-3 13 0 0 0,1-11 0 0 0,0 1 0 0 0,0-1 0 0 0,0 0 0 0 0,1 1 0 0 0,0-1 0 0 0,0 1 0 0 0,0 0 0 0 0,0-1 0 0 0,1 1 0 0 0,-1 0 0 0 0,1-1 0 0 0,0 1 0 0 0,1 0 0 0 0,-1 136 0 0 0,0-139 1 0 0,0 0 1 0 0,0 0 0 0 0,0 0-1 0 0,1 0 1 0 0,-1 0 0 0 0,1 0 0 0 0,-1 0-1 0 0,1 0 1 0 0,0 0 0 0 0,-1-1 0 0 0,1 1-1 0 0,0 0 1 0 0,1 1-2 0 0,-1-2 3 0 0,0 1 0 0 0,0-1 0 0 0,0 1 0 0 0,0-1-1 0 0,-1 1 1 0 0,1-1 0 0 0,-1 1 0 0 0,1-1 0 0 0,-1 1 0 0 0,0 0 0 0 0,1-1 0 0 0,-1 1 0 0 0,0 1-3 0 0,0 3 9 0 0,-1-4-7 0 0,1 0-1 0 0,0-1 0 0 0,0 1 0 0 0,0 0 0 0 0,0-1 0 0 0,0 1 1 0 0,1 0-1 0 0,-1-1 0 0 0,0 1 0 0 0,1 0 0 0 0,-1-1 1 0 0,1 2-2 0 0,6 2 37 0 0,-6-5-33 0 0,-1 0 0 0 0,0 0 1 0 0,1 1-1 0 0,-1-1 0 0 0,1 0 0 0 0,-1 1 1 0 0,1-1-1 0 0,-1 0 0 0 0,0 1 0 0 0,1-1 1 0 0,-1 0-1 0 0,0 1 0 0 0,0-1 0 0 0,1 1 1 0 0,-1-1-1 0 0,0 1 0 0 0,0-1 0 0 0,1 0 1 0 0,-1 1-1 0 0,0-1 0 0 0,0 1 0 0 0,0-1 1 0 0,0 1-1 0 0,0-1 0 0 0,0 1 0 0 0,0-1 1 0 0,0 1-1 0 0,0-1 0 0 0,0 1 0 0 0,0-1 1 0 0,0 1-1 0 0,0 0-4 0 0,0 14 227 0 0,-1 9 324 0 0,0-20-456 0 0,-2-2-38 0 0,-1 0-49 0 0,-1-1-61 0 0,3-1 125 0 0,2 2-4 0 0,0 9-44 0 0,0-8-14 0 0,0-3-52 0 0,0 0-70 0 0,2 2-144 0 0,9 9-220 0 0,-8-8-10 0 0,-3-3-2 0 0</inkml:trace>
  <inkml:trace contextRef="#ctx0" brushRef="#br0" timeOffset="1746.33">512 609 5008 0 0,'0'0'108'0'0,"0"0"17"0"0,0 0 13 0 0,0 0 51 0 0,0 0-27 0 0,0 0 37 0 0,0 0 240 0 0,0 0 10 0 0,0 0 4 0 0,0 0-5 0 0,3 0-6 0 0,7 0-2 0 0,-10 0-433 0 0,0 0 0 0 0,0 0 1 0 0,1 0-1 0 0,-1 0 1 0 0,0-1-1 0 0,0 1 0 0 0,0 0 1 0 0,0 0-1 0 0,0 0 0 0 0,0 0 1 0 0,0 0-1 0 0,0 0 1 0 0,0 0-1 0 0,0 0 0 0 0,1 0 1 0 0,-1 0-1 0 0,0 1 0 0 0,0-1 1 0 0,0 0-1 0 0,0 0 0 0 0,0 0 1 0 0,0 0-1 0 0,0 0 1 0 0,0 0-1 0 0,0 0 0 0 0,0 0 1 0 0,0 0-1 0 0,1 0 0 0 0,-1 0 1 0 0,0 0-1 0 0,0 0 1 0 0,0 0-1 0 0,0 0 0 0 0,0 0 1 0 0,0 0-1 0 0,0 1 0 0 0,0-1 1 0 0,0 0-1 0 0,0 0 0 0 0,0 0 1 0 0,0 0-1 0 0,0 0 1 0 0,0 0-1 0 0,0 0 0 0 0,0 0 1 0 0,0 0-1 0 0,0 0 0 0 0,0 1 1 0 0,0-1-1 0 0,0 0 1 0 0,0 0-1 0 0,0 0 0 0 0,0 0 1 0 0,0 0-1 0 0,0 0 0 0 0,0 0 1 0 0,0 0-8 0 0,0 1 78 0 0,1 5 3 0 0,-1-3-4 0 0,0-1 67 0 0,-1 0 104 0 0,2-2-53 0 0,0 0-71 0 0,2 1-31 0 0,3-1-50 0 0,-4-1 11 0 0,0 1 66 0 0,-1 0 97 0 0,-1 2 49 0 0,0-1-250 0 0,0 0 1 0 0,0-1 0 0 0,0 1-1 0 0,0 0 1 0 0,1-1 0 0 0,-1 1 0 0 0,0 0-1 0 0,0-1 1 0 0,1 1 0 0 0,-1-1-1 0 0,0 1 1 0 0,1-1 0 0 0,-1 1 0 0 0,1 0-1 0 0,-1-1 1 0 0,0 0 0 0 0,1 1-1 0 0,-1-1 1 0 0,1 1 0 0 0,0-1-1 0 0,-1 1-16 0 0,10 5 206 0 0,2 2 4 0 0,-9-5 24 0 0,-3-3-2 0 0,0 2-22 0 0,2 7-120 0 0,4 3-16 0 0,-1-3-34 0 0,27 54 234 0 0,-31-61-268 0 0,-1-1 1 0 0,1 1-1 0 0,-1-1 0 0 0,0 0 1 0 0,0 1-1 0 0,1-1 1 0 0,-1 1-1 0 0,0-1 1 0 0,0 1-1 0 0,0-1-6 0 0,0 1 5 0 0,0-1 1 0 0,0 1-1 0 0,0-1 0 0 0,0 1 1 0 0,0-1-1 0 0,0 1 0 0 0,1-1 0 0 0,-1 1 1 0 0,1-1-1 0 0,-1 0-5 0 0,16 31 11 0 0,-11-23-10 0 0,1 1 21 0 0,-3 3 47 0 0,-3 33 269 0 0,2-41-275 0 0,9 6-38 0 0,-8-6 34 0 0,-3 6-71 0 0,2-6-131 0 0,9 5-65 0 0,-8-7-16 0 0,-3-3-6 0 0</inkml:trace>
  <inkml:trace contextRef="#ctx0" brushRef="#br0" timeOffset="2009.36">320 641 7568 0 0,'0'0'166'0'0,"0"0"29"0"0,0 0 14 0 0,0-3-25 0 0,0-4-129 0 0,0 3 18 0 0,0 2 75 0 0,3 2 170 0 0,8-3 185 0 0,-4-2-189 0 0,0-1-35 0 0,-5 4-195 0 0,-1 0 0 0 0,1 1 0 0 0,0-1 0 0 0,0 1 0 0 0,0-1 0 0 0,1 1 0 0 0,-1 0 0 0 0,0-1 0 0 0,3 0-84 0 0,8 0 267 0 0,11 2 275 0 0,0-1-17 0 0,-11-1-283 0 0,1-4 82 0 0,-2-2-85 0 0,-9 6-189 0 0,0 0 0 0 0,0 0 1 0 0,0 1-1 0 0,0-1 1 0 0,0 1-1 0 0,0 0 1 0 0,1-1-51 0 0,12-1 202 0 0,0 2-39 0 0,28 1 224 0 0,-27 1-231 0 0,2 0 34 0 0,17-1 39 0 0,-20 0-172 0 0,-8 0-70 0 0,1 0-45 0 0,0 0-55 0 0,0 0-66 0 0,-2 0-27 0 0,0 0-59 0 0,0 0-65 0 0,0 0-71 0 0,0 0-76 0 0,-1 0-83 0 0,1 0-88 0 0,-1 0-96 0 0,9 0-1033 0 0,4 0-1016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2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8736,'6'0'1144,"-3"0"-440,0 0-182,-2 0-82,1 0-94,-1 0-82,0 1-30,1 3 16,1 3-99,0 1 50,7 25 606,-6-18-488,-2-6-164,0 0-37,0 1-35,2 14 175,-4-6-134,0-1-35,-1 1-5,1 9 92,0-6-73,0 48 39,0-69-142,0 15-3,-1-5-55,1-2-52,-2-1-76,0 0-135,-2 1-297,0 1-171,2-4 474,2 1 40,-1 1-14,1 4-101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2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48 6976,'-6'-11'917,"3"4"-352,1 2-146,0 2-64,0-1 33,1 2-92,0 0-82,1 0-68,0 0-46,0 0-60,0-1-80,1 2 53,-1 0 94,0-1-37,3 1-60,10 1-58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2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33 5632,'-2'-2'279,"0"0"-63,-2-2 340,2 2-236,0 0-106,1 1 47,0 0 56,-1-1 64,1 1-104,1 0-50,0 0-44,0 0-37,0-2 50,1-3 139,-1 6-121,0-2 39,-3 1 252,-16 3 897,15-1-1134,0 0-33,-1 1-24,1 1-66,-1 0-78,1 1-91,-8 6 331,0-1-102,3-3-102,-3 4 7,-10 19 114,21-27-216,-20 27 96,17-22-84,0 0 0,0 0 1,1 0-1,0 1 0,-2 7-20,0 2 24,-15 60 23,18-67-41,1 0 0,0 1 0,0-1 0,1 0 0,0 0 0,1 6-6,1-4 16,0 0 1,1-1-1,0 1 1,1-1-1,2 3-16,11 17 128,-5-18-9,0-1 48,-9-10-136,0 0-1,1 0 1,-1 0 0,1-1-1,-1 1 1,1-1 0,0 1-31,4-1 60,-1 1 0,0-1 1,1 0-1,4-1-60,11 2 125,-7 1-55,-12-2-46,0-1-1,0 1 1,1-1-1,-1 1 1,1-1-1,-1 0 1,1-1-24,0 0 37,0 0 0,-1-1 0,1 0 1,0 0-1,0 0-37,14-6 118,0 3-32,-14 4-63,-1 0-1,1 0 0,0-1 0,-1 1 0,2-2-22,2-2 50,1-1 0,-1 0 0,-1 0 0,1-1 1,-1 0-1,6-7-50,15-20 124,-7 2-42,-9 6-71,-5 0-81,-6 18-3,-1-1-1,1 1 1,-1-6 73,-5-23-313,2 28 26,0-1 55,0 4 24,0-1-1,-1 0 1,1 1-1,-5-6 209,0 3-344,5 4 127,-1 1-37,1-1-47,-2 0-223,0-1-89,0 1-46,-6-6-954,5 4 686,-1 0 157,1 1 102,-2-2-36,-3-3-242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3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50 6816,'0'1'217,"0"1"-33,0-1 2,-1 0 47,1 1 237,0 0-269,0 0 45,1 1 2,0 0 49,-1 1 55,2 1 64,2 11-239,1-3-30,-1 0 35,1 1 78,-1 1 102,-2-8-136,0 1 36,1 3 28,-2 2 65,0 28 975,-2-23-829,0-5-174,1-6-214,0-1-42,0 48 1473,0-18-571,0-9-252,0-14-403,0-2-34,0-7-123,0-3 30,0-1 91,0 0-122,0-2-42,0-6-75,0 1-34,0 1 0,0 0 0,-1-1 1,-1-5-10,-7-27-9,8 32-9,0 0 0,1 0 0,-1 0 0,1 0 0,1 0-1,0-5 19,9-38-133,-6 24-22,1-9-49,-3 28 162,0 1-1,0 0 1,0 0 0,3-4 42,16-30-259,7 3 89,-23 31 153,0 1 1,0 0 0,1 0-1,0 1 1,2-2 16,-4 4 1,1-1-1,0 0 1,0 1 0,0 0-1,0 0 1,1 1-1,2-1 0,-1 0 3,0 1-1,0 0 0,-1 1 0,1-1 0,0 2 0,0-1 0,0 1 1,0 0-1,-1 0 0,1 0 0,-1 1 0,1 0 0,-1 1 0,1 0 0,4 2-2,15 12-1,-13-8 18,-2 0 0,1 1-1,-1 0 1,6 8-17,0 5-7,-6-2-89,-2 0-1,1 0 97,0 3-5,0-1 96,-3-11-57,3 8 56,-2-1 42,-3 2 40,-3 2 40,-2-9-73,0-12 64,-2-4-75,1 1-124,1 1 0,-1 0 0,1-1 1,-1 1-1,1-1 0,-1 1 0,1-1 1,0 1-1,-1-1 0,1 1 0,0-1 1,-1 1-1,1-1 0,0 0 0,0 1 1,-1-1-1,1 1 0,0-1 0,0 0 0,0 1 1,0-1-1,0 0 0,0 1 0,0-1 1,0 1-1,0-1 0,0 0 0,0 1 1,1-1-1,-1 1 0,0-1 0,0 0 1,0 1-1,1-1 0,-1 0-4,5-13 17,-2-2-26,-2 10 0,0 0 1,0 0-1,1 1 0,0-1 1,0 0-1,0 1 1,2-3 8,0 1-2,0-2 3,1 0 0,0 0 1,1 0-1,0 0 0,0 1 0,6-6-1,3-2 21,15-13 21,-8 12-46,-13 12-21,0 0 0,1 0 0,-1 1 1,1 0-1,0 1 0,9-2 25,-14 4-4,-1 0 1,0 1-1,0 0 1,1-1-1,-1 1 0,0 1 1,1-1-1,-1 0 1,0 1-1,0 0 1,1 0-1,-1 1 0,0-1 1,0 1-1,0 0 1,0 0-1,-1 0 0,3 1 4,1 4-14,0-1-1,-1 1 0,0 0 0,0 0 1,0 1-1,0 1 15,12 21 0,-6-4 35,-6-1-4,-4-13-14,10 26 57,-3-14-72,-4-6-92,-2-3-71,-2 2-101,-1-9 236,-1-3-28,1-1-34,0 3-113,0 1-100,-1-1-117,2-3 160,-1 0-34,0 0-38,0-1-39,0 1-41,1 0-44,-1 0-45,1 0-47,-1-1-49,1 1-52,1 3-117,1-1 98,0 2-36,3 3-243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3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304 175 6976,'0'-5'344,"0"2"-80,0-5 418,0 6-503,0-1 36,0 0 50,0-1 59,0 0 70,0-2 80,-1-7-167,-1 2-22,-2 2 156,0 0 147,9-7 175,-10 0 211,-2 2-358,-1 4-144,2 2-54,-1 2-202,0 2-34,-3 0 44,-1 2-39,-2-1-1,-4-2-28,14 4-129,0 0 0,0 0 1,-1 0-1,1 0 0,0 0 1,-1 1-1,1-1 0,-1 1 1,1 0-1,-1 0 0,1 1 1,0-1-1,-1 1-29,-28 9 154,14-6-81,-22 7 27,36-9-97,0 0 0,0 0 0,0 0 0,1 0 0,-1 0 1,1 1-1,-1-1 0,-1 4-3,-13 16 60,7 3-38,10-20-23,-1 1-1,1-1 0,0 1 1,1-1-1,-1 0 1,1 1-1,0-1 0,1 1 1,-1-1-1,1 1 1,0-1-1,1 0 0,-1 0 1,1 1-1,2 3 2,-2-5 4,0 1 0,1-1 0,0 0 0,0 0-1,0 0 1,0 0 0,1 0-4,26 21 70,1 1 41,-6-6-34,2-4 57,-20-13-89,-1 1 0,1 0 0,-1 0 0,0 0 0,0 1 0,-1 0 0,0 0 0,4 4-45,3 8 182,4 12 32,-11-14-90,-3 1 40,-5 6 149,1-18-288,1 0 0,-1-1 0,0 1 0,0 0 0,-1-1 0,1 1 0,-1-1 0,0 0 0,1 0 0,-1 0 0,-2 1-25,-14 9 82,1-3-75,0-4-83,-1-1-108,10-4 44,0-1-37,3 0 77,2 0-64,-1 0-55,1 0-47,-1 0-173,0 0-58,-7 0-1274,7 0 1073,3 0 133,0 0 73,1 0-26,1 0-179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3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8384,'-6'12'1098,"3"-6"-420,1-1-176,0-1-76,0-1-91,2-2-78,1 1-27,2 3 14,0-3-221,0 1 45,3 1 76,-1 1 64,2 1 63,-2 1 64,1 1 60,-2 0 61,-1 0 59,-2 2 57,1 5-34,2 2-94,-1-2-135,-1-4-91,-7 2 98,2-4-152,2-4-100,0 0 0,0 0 0,1 0 0,0 0 1,0 4-65,0 2 50,0 0-61,-1-1-85,-1-2-109,0-2-105,-3 1-291,2-1-3,1-3 328,2 0 35,-1 7-356,1-10 597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24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12608 0 0,'0'0'289'0'0,"0"0"40"0"0,0 0 21 0 0,0 0-150 0 0,0 0-96 0 0,0 1 17 0 0,0 1-44 0 0,1 0 0 0 0,-1 0-1 0 0,0-1 1 0 0,1 1-1 0 0,-1 0 0 0 0,1-1 1 0 0,-1 1-1 0 0,1-1 1 0 0,0 1-1 0 0,0 0 0 0 0,0-1 1 0 0,1 2-77 0 0,3 5 347 0 0,-2-1-8 0 0,0 0-48 0 0,0-1-41 0 0,-1 0-37 0 0,1 1-1 0 0,-1 0-38 0 0,-1 2-4 0 0,0 6 34 0 0,0 2-6 0 0,1-3-40 0 0,10 22 189 0 0,-3-10-100 0 0,-3-4-23 0 0,1 23 132 0 0,4 19 18 0 0,0-11 488 0 0,3 49-862 0 0,-9-65 185 0 0,0 27 136 0 0,6 2-1 0 0,-6 9-8 0 0,6-6-34 0 0,-9-39-174 0 0,5 25 110 0 0,2-12-18 0 0,-4-20-27 0 0,0 0 1 0 0,-1 17-170 0 0,1-4 131 0 0,5 15 71 0 0,-4-3-2 0 0,4 0-12 0 0,-4-3-49 0 0,-1-22-64 0 0,-3-12-35 0 0,1 0-1 0 0,-2 0 1 0 0,0 0-1 0 0,0 2-39 0 0,-2 17 96 0 0,0-22-61 0 0,1 1-1 0 0,0 0 1 0 0,0-1 0 0 0,1 1 0 0 0,0-1-1 0 0,2 7-34 0 0,3 0 67 0 0,-5-11-53 0 0,0-1-1 0 0,0 0 1 0 0,0 1 0 0 0,0-1-1 0 0,0 0 1 0 0,-1 1 0 0 0,1-1-1 0 0,-1 3-13 0 0,0 8 2 0 0,0 36 17 0 0,0-34-51 0 0,0-1-42 0 0,0-12-51 0 0,0-3-17 0 0,0 0 18 0 0,0 0 44 0 0,0 0-33 0 0,0 0-40 0 0,0 0-34 0 0,0 0-146 0 0,0 0-41 0 0,0 0-996 0 0,0 0 826 0 0,-1 0 91 0 0,1 0-26 0 0,-1 0 195 0 0,0 0-35 0 0,1 0 319 0 0,0 0-357 0 0,-1 0-35 0 0,-2 0-486 0 0,1 0 148 0 0,1-1-48 0 0,-2-1-884 0 0,1-2-674 0 0,1-5-1293 0 0</inkml:trace>
  <inkml:trace contextRef="#ctx0" brushRef="#br0" timeOffset="508.13">48 288 8032 0 0,'0'0'182'0'0,"0"0"29"0"0,0 0 12 0 0,-2 0-37 0 0,-5 0-131 0 0,3 0 18 0 0,2 0 75 0 0,1 0 170 0 0,1 0 288 0 0,0 0 24 0 0,0 0-41 0 0,0 0-406 0 0,0 0 43 0 0,3 0 104 0 0,6 0 65 0 0,0-1-53 0 0,2 0 18 0 0,1 1-72 0 0,-1 1-65 0 0,-2 3-59 0 0,-1 1-33 0 0,4 6 151 0 0,-5-5-130 0 0,-4-3-112 0 0,-1-2-33 0 0,9 4 119 0 0,-3-1-35 0 0,5 6 0 0 0,5 9 23 0 0,9 9 46 0 0,-5-11-89 0 0,4 1-46 0 0,-4 9 34 0 0,-3-12-38 0 0,-13-11-4 0 0,0 0 0 0 0,-1 0-1 0 0,0 0 1 0 0,2 2-17 0 0,53 55 99 0 0,85 83 77 0 0,-129-126-42 0 0,12 16-134 0 0,-11-13 150 0 0,17 18-150 0 0,-23-28 36 0 0,-1 1 0 0 0,0 0 0 0 0,-1 1 0 0 0,3 6-36 0 0,19 26 104 0 0,-19-30-67 0 0,-4-5-6 0 0,-1-1 1 0 0,-1 1-1 0 0,0 0 0 0 0,0 0-31 0 0,2 5 45 0 0,-3-6-9 0 0,0 0 0 0 0,-1 0 0 0 0,-1 0 1 0 0,2 4-37 0 0,0 19 96 0 0,0-16-46 0 0,0 7 57 0 0,-2 2 61 0 0,-3-10-49 0 0,1-9-53 0 0,-1 1 0 0 0,0-1 0 0 0,0 1 0 0 0,-1 0 0 0 0,0-1-1 0 0,0 1-65 0 0,-6 9 219 0 0,2-7-53 0 0,1 3 52 0 0,-23 47 483 0 0,22-46-468 0 0,0-3-88 0 0,1-3-67 0 0,-7 4 35 0 0,4-4-19 0 0,-15 11 220 0 0,-9-1 3 0 0,4-2-47 0 0,17-8-153 0 0,-21 13 169 0 0,22-14-205 0 0,-1 0-1 0 0,0-1 0 0 0,0 0 0 0 0,0-1 0 0 0,-1 0 0 0 0,-2 1-80 0 0,-17 0 132 0 0,15 1-61 0 0,11-5-55 0 0,1 0-1 0 0,0 0 1 0 0,-1 0 0 0 0,1 0-1 0 0,-1 0 1 0 0,1 0 0 0 0,-1-1-1 0 0,-1 0-15 0 0,-17 3 80 0 0,9 3-61 0 0,11-5-20 0 0,0 0 1 0 0,-1 0 0 0 0,1 0 0 0 0,0 0 0 0 0,-1-1 0 0 0,1 1-1 0 0,0-1 1 0 0,-1 1 0 0 0,1-1 0 0 0,-1 0 0 0 0,1 0-1 0 0,-1 0 1 0 0,1 0 0 0 0,0 0 0 0 0,0 0 0 0 0,1-1 0 0 0,-1 1 0 0 0,0 0 0 0 0,0-1 0 0 0,1 0 0 0 0,-1 1 0 0 0,0-1 0 0 0,1 0 0 0 0,-1 0 0 0 0,0 0-1 0 0,1 0 1 0 0,-9-4-38 0 0,-4 2-83 0 0,2 1-67 0 0,-1-5-208 0 0,6 3 180 0 0,0 1-182 0 0,4 1 22 0 0,0 0-47 0 0,3 2 354 0 0,-1 0 0 0 0,1-1-1 0 0,0 1 1 0 0,-1 0 0 0 0,1-1-1 0 0,0 1 1 0 0,0-1 0 0 0,0 1-1 0 0,-1-1 1 0 0,1 1 0 0 0,0 0-1 0 0,0-1 1 0 0,0 1 0 0 0,0-1-1 0 0,0 1 1 0 0,0-1 0 0 0,0 1-1 0 0,0-1 1 0 0,0 1-1 0 0,0-1 70 0 0,0-2-1519 0 0</inkml:trace>
  <inkml:trace contextRef="#ctx0" brushRef="#br0" timeOffset="1065.36">1023 831 5640 0 0,'0'0'124'0'0,"0"0"17"0"0,0 0 12 0 0,0 0-37 0 0,0 0 14 0 0,0 0 67 0 0,0 0 190 0 0,0 0 345 0 0,2 3 32 0 0,0-2-678 0 0,-1 0 1 0 0,0 1-1 0 0,0-1 0 0 0,1 1 1 0 0,-1-1-1 0 0,-1 1 1 0 0,1 0-1 0 0,0-1 0 0 0,0 1 1 0 0,0 0-1 0 0,-1-1 1 0 0,1 1-1 0 0,-1 0 0 0 0,0 0 1 0 0,1 0-87 0 0,1 4 494 0 0,9 8 20 0 0,-8 1-72 0 0,-3-14-423 0 0,0-1 0 0 0,-1 1 0 0 0,1-1 0 0 0,0 1 0 0 0,0-1-1 0 0,0 1 1 0 0,0-1 0 0 0,0 1 0 0 0,0-1 0 0 0,0 1 0 0 0,1-1-1 0 0,-1 1 1 0 0,0-1 0 0 0,0 1 0 0 0,0-1 0 0 0,0 0 0 0 0,1 1-1 0 0,-1-1 1 0 0,0 1 0 0 0,0-1 0 0 0,1 1 0 0 0,-1-1 0 0 0,0 0-1 0 0,1 1 1 0 0,-1-1 0 0 0,0 0 0 0 0,1 1 0 0 0,-1-1 0 0 0,1 0 0 0 0,-1 1-1 0 0,1-1 1 0 0,-1 0-19 0 0,7 5 283 0 0,-2 11 149 0 0,0-6-254 0 0,-1 1-21 0 0,-1-3-19 0 0,-2-1 17 0 0,0 2 47 0 0,0 1 73 0 0,3 0-51 0 0,6 8 106 0 0,-7-15-274 0 0,-1 0 0 0 0,0 0 0 0 0,0 1 0 0 0,-1-1-1 0 0,1 1 1 0 0,0 2-56 0 0,1 6 122 0 0,3 9 151 0 0,4-4-54 0 0,-6-9-123 0 0,0-1 0 0 0,0 1 0 0 0,-1-1 1 0 0,1 1-1 0 0,0 6-96 0 0,7 25 275 0 0,-11-36-258 0 0,27 61 346 0 0,-22-33-190 0 0,6 1-12 0 0,-6 0-8 0 0,6 0-1 0 0,-6-2-8 0 0,1-15-64 0 0,-5-11-64 0 0,1-1 0 0 0,-1 0 0 0 0,0 1 0 0 0,0-1 0 0 0,-1 0 0 0 0,1 1 0 0 0,-1-1 0 0 0,0 3-16 0 0,0-4 12 0 0,1-1-1 0 0,-1 1 0 0 0,0 0 0 0 0,0 0 1 0 0,1 0-1 0 0,-1 0 0 0 0,1 0 0 0 0,-1 0 1 0 0,1 0-1 0 0,0 0 0 0 0,0-1 0 0 0,0 1 1 0 0,1 1-12 0 0,-1-1 4 0 0,0-1 0 0 0,0 0 1 0 0,-1 1-1 0 0,1-1 0 0 0,0 1 1 0 0,-1-1-1 0 0,1 1 0 0 0,-1 0 1 0 0,1-1-1 0 0,-1 1 0 0 0,0 0 1 0 0,0-1-1 0 0,0 2-4 0 0,0 26 35 0 0,0-26-141 0 0,0-3-67 0 0,0 0 71 0 0,0 0-66 0 0,0 0-85 0 0,0 0 76 0 0,0 0-39 0 0,0 0-42 0 0,0 0-40 0 0,0 0-36 0 0,0 0-34 0 0,0 0-238 0 0,0 0-55 0 0,-2 0-778 0 0,-3 0-613 0 0,-4 0-1166 0 0</inkml:trace>
  <inkml:trace contextRef="#ctx0" brushRef="#br0" timeOffset="1450.75">1406 911 9152 0 0,'0'0'208'0'0,"0"0"33"0"0,0 3 14 0 0,0 1-167 0 0,0 8 38 0 0,3 1-84 0 0,10 3-42 0 0,-5-6 47 0 0,-1 1 76 0 0,6 24 434 0 0,-12-30-451 0 0,3 5 109 0 0,-2-2-52 0 0,1 2 19 0 0,7 10 151 0 0,-6-14-162 0 0,-1-1 0 0 0,0 1 0 0 0,-1 0 0 0 0,1 0 0 0 0,0 4-171 0 0,7 31 738 0 0,-2-7-211 0 0,4-1-57 0 0,-7-25-351 0 0,1 4 44 0 0,-3-2-23 0 0,-2-1 24 0 0,0 2 62 0 0,2 14 85 0 0,2-5 125 0 0,2 0 0 0 0,0 2-436 0 0,0-2 264 0 0,-4-11-99 0 0,-2-1-40 0 0,-1 1-15 0 0,0 3 10 0 0,-1-2-8 0 0,3 3 106 0 0,4 0-24 0 0,-2-6-58 0 0,-2-1-2 0 0,-1 0 19 0 0,0 2 48 0 0,-1-6-183 0 0,0 2 48 0 0,0 11 268 0 0,0-10-250 0 0,0-2 50 0 0,0-3-7 0 0,0 0-6 0 0,0 0-7 0 0,0 0-29 0 0,0-3-12 0 0,0 3-68 0 0,0-1-1 0 0,0 1 0 0 0,0-1 0 0 0,0 1 1 0 0,0-1-1 0 0,-1 0 0 0 0,1 1 0 0 0,0-1 1 0 0,0 1-1 0 0,0-1 0 0 0,-1 1 0 0 0,1-1 0 0 0,0 1 1 0 0,-1-1-1 0 0,1 1 0 0 0,0-1 0 0 0,-1 1 1 0 0,1-1-1 0 0,0 1 0 0 0,-1-1 0 0 0,1 1 1 0 0,-1 0-1 0 0,1-1 0 0 0,-1 1-4 0 0,0-1 5 0 0,0 1-1 0 0,1 0 1 0 0,-1-1-1 0 0,1 1 1 0 0,-1-1 0 0 0,1 1-1 0 0,-1-1 1 0 0,1 0-1 0 0,-1 1 1 0 0,1-1-1 0 0,-1 1 1 0 0,1-1 0 0 0,0 0-1 0 0,-1 1 1 0 0,1-1-1 0 0,0 0 1 0 0,0 0-1 0 0,-1 1 1 0 0,1-1 0 0 0,0 0-1 0 0,0 0 1 0 0,0 1-1 0 0,0-1 1 0 0,0 0-1 0 0,0 0-4 0 0,0-18 73 0 0,0-15 19 0 0,0 21-53 0 0,1 6-29 0 0,-1-1 0 0 0,1 1 0 0 0,1 0 0 0 0,0 1 0 0 0,1-4-10 0 0,1-7 29 0 0,12-44 51 0 0,-15 58-78 0 0,0 0 0 0 0,0-1-1 0 0,-1 1 1 0 0,1-1 0 0 0,-1 1 0 0 0,0 0-1 0 0,0-1 1 0 0,0 0-2 0 0,2-18-1 0 0,2 6 1 0 0,1 0 0 0 0,1 1 0 0 0,4-10 0 0 0,13-31 0 0 0,-22 51 0 0 0,2 0 0 0 0,-1 1 0 0 0,1-1 0 0 0,-1 0 0 0 0,1 1 0 0 0,0 0 0 0 0,1 0 0 0 0,-1 0 0 0 0,2-1 0 0 0,-4 3 0 0 0,1 0 0 0 0,-1 0 0 0 0,1 0 0 0 0,-1 0 0 0 0,0 0 0 0 0,0 0 0 0 0,0 0 0 0 0,0 0 0 0 0,0 0 0 0 0,0 0 0 0 0,-1-1 0 0 0,1 1 0 0 0,6-16 0 0 0,5 5 2 0 0,-10 11-6 0 0,0 0 1 0 0,0 0-1 0 0,0 0 1 0 0,0 0-1 0 0,-1 0 0 0 0,1 0 1 0 0,-1-1-1 0 0,1 1 1 0 0,-1-1 3 0 0,3-2-57 0 0,0-1 0 0 0,0 1 0 0 0,0 0 1 0 0,1 1-1 0 0,0-1 0 0 0,1 0 57 0 0,8-8-125 0 0,-8 8 102 0 0,0 0-88 0 0,1 2-68 0 0,0-1-48 0 0,-4 2 82 0 0,0 1-1 0 0,0-1 1 0 0,0 0 0 0 0,0-1 0 0 0,0 1-1 0 0,1-1 146 0 0,0-1-159 0 0,-1 1-7 0 0,0 2-35 0 0,-1-1-72 0 0,0 1-24 0 0,0 0-71 0 0,1 0-83 0 0,-1 0-92 0 0,0 0-76 0 0,1 0-103 0 0,0 0-111 0 0,0-1-121 0 0,3-2-1167 0 0,3-5-1189 0 0,-9 9 3308 0 0</inkml:trace>
  <inkml:trace contextRef="#ctx0" brushRef="#br0" timeOffset="1873.16">2285 1247 6120 0 0,'0'0'176'0'0,"2"0"-4"0"0,12-3-136 0 0,-6-2-24 0 0,-3 2 54 0 0,0 0 73 0 0,1 1 97 0 0,-4 2-74 0 0,1 0 33 0 0,2-3 695 0 0,-3 2-785 0 0,-1-1 43 0 0,1 0 65 0 0,1 0 34 0 0,4-6 656 0 0,-3 5-543 0 0,0-1-16 0 0,-2 3-215 0 0,0-1-49 0 0,-1 1-58 0 0,1 0-67 0 0,3-1 212 0 0,-5 2-128 0 0,1-1 1 0 0,0 1-1 0 0,-1 0 1 0 0,1 0 0 0 0,0-1-1 0 0,-1 1 1 0 0,1-1-1 0 0,-1 1 1 0 0,1 0-1 0 0,-1-1 1 0 0,1 1-1 0 0,-1-1 1 0 0,1 1-1 0 0,-1-1 1 0 0,1 0-1 0 0,-1 1 1 0 0,0-1-1 0 0,1 1 1 0 0,-1-1 0 0 0,0 0-1 0 0,1 1 1 0 0,-1-1-40 0 0,2-4 157 0 0,0 0 16 0 0,5-9 240 0 0,0 3 45 0 0,4 6-16 0 0,-4-6-27 0 0,0-3-104 0 0,-5 10-203 0 0,3-7 98 0 0,3-4-19 0 0,-5 9-110 0 0,-1-10 111 0 0,-2 15-175 0 0,0 0-1 0 0,0 0 0 0 0,0 1 0 0 0,0-1 1 0 0,0 0-1 0 0,0 0 0 0 0,1 0 0 0 0,-1 0 1 0 0,0 0-1 0 0,0 1 0 0 0,1-1 0 0 0,-1 0 1 0 0,0 0-1 0 0,1 0 0 0 0,-1 0-12 0 0,7-3 85 0 0,-7 4-81 0 0,1 0 1 0 0,-1-1-1 0 0,1 1 0 0 0,-1 0 0 0 0,1-1 1 0 0,-1 1-1 0 0,0 0 0 0 0,1-1 0 0 0,-1 1 0 0 0,0 0 1 0 0,1-1-1 0 0,-1 1 0 0 0,0 0 0 0 0,0-1 1 0 0,1 1-1 0 0,-1-1 0 0 0,0 1 0 0 0,0-1 0 0 0,1 1 1 0 0,-1-1-1 0 0,0 1 0 0 0,0-1 0 0 0,0 1 0 0 0,0-1 1 0 0,0 1-1 0 0,0-1 0 0 0,0 1 0 0 0,0-1 1 0 0,0 1-1 0 0,0-1 0 0 0,0 1 0 0 0,0-1-4 0 0,0-9 64 0 0,0 7-46 0 0,1 0-1 0 0,-1 0 1 0 0,0 0-1 0 0,0 0 1 0 0,0 0 0 0 0,0 1-1 0 0,-1-1 1 0 0,1 0-1 0 0,-1 0 1 0 0,0 0 0 0 0,0 0-18 0 0,-6-2 52 0 0,7 5-49 0 0,-1 0 0 0 0,1-1 1 0 0,-1 1-1 0 0,1 0 1 0 0,0 0-1 0 0,-1-1 0 0 0,1 1 1 0 0,0 0-1 0 0,-1-1 0 0 0,1 1 1 0 0,-1-1-1 0 0,1 1 0 0 0,0 0 1 0 0,0-1-1 0 0,-1 1 1 0 0,1-1-1 0 0,0 1 0 0 0,0-1 1 0 0,0 1-1 0 0,-1-1 0 0 0,1 1 1 0 0,0-1-1 0 0,0 1 1 0 0,0-1-1 0 0,0 1 0 0 0,0-1 1 0 0,0 1-1 0 0,0-1 0 0 0,0 1 1 0 0,0-1-1 0 0,0 1 1 0 0,1-1-4 0 0,-1 0 5 0 0,0 0 1 0 0,0 1-1 0 0,-1-1 1 0 0,1 0 0 0 0,0 0-1 0 0,0 0 1 0 0,0 1 0 0 0,-1-1-1 0 0,1 0 1 0 0,0 0 0 0 0,-1 1-1 0 0,1-1 1 0 0,0 0 0 0 0,-1 0-1 0 0,1 1 1 0 0,-1-1-1 0 0,1 1 1 0 0,-1-1 0 0 0,0 0-1 0 0,1 1 1 0 0,-1-1 0 0 0,1 1-1 0 0,-1 0 1 0 0,0-1 0 0 0,0 1-1 0 0,1-1 1 0 0,-1 1 0 0 0,0 0-1 0 0,0-1-5 0 0,0 1 7 0 0,-1-1 1 0 0,1 1-1 0 0,0-1 0 0 0,0 0 0 0 0,0 1 1 0 0,0-1-1 0 0,0 0 0 0 0,0 0 0 0 0,0 0 0 0 0,0 0 1 0 0,0 0-1 0 0,0 0 0 0 0,1 0 0 0 0,-1 0 1 0 0,0 0-8 0 0,-1-4 26 0 0,2 4-20 0 0,-1 1 1 0 0,1-1-1 0 0,0 0 1 0 0,0 1-1 0 0,-1-1 1 0 0,1 1-1 0 0,-1-1 1 0 0,1 0-1 0 0,0 1 1 0 0,-1-1-1 0 0,1 1 1 0 0,-1-1-1 0 0,1 1 1 0 0,-1-1-1 0 0,0 1 1 0 0,1 0-1 0 0,-1-1 1 0 0,1 1-1 0 0,-1 0 1 0 0,0-1-1 0 0,1 1 1 0 0,-1 0-7 0 0,-4-3 29 0 0,-9-7 103 0 0,9 7 17 0 0,3 3-130 0 0,1-1 0 0 0,-1 1 0 0 0,1 0 0 0 0,-1-1 0 0 0,1 1 0 0 0,0-1 0 0 0,-1 0 0 0 0,1 0 0 0 0,-1 1 0 0 0,0-2-19 0 0,-14-6 161 0 0,15 8-148 0 0,0 0 0 0 0,0 0 0 0 0,0 0 0 0 0,1 0 0 0 0,-1 0 0 0 0,0 0 0 0 0,0 0 0 0 0,1 0 0 0 0,-1 0 0 0 0,0 0 0 0 0,0 1 0 0 0,1-1 0 0 0,-1 0-1 0 0,0 1-12 0 0,-13 9 244 0 0,9-7 4 0 0,4-3-221 0 0,-1 0 0 0 0,1 1-1 0 0,-1-1 1 0 0,1 0 0 0 0,-1 1-1 0 0,1-1 1 0 0,0 1 0 0 0,-1 0-1 0 0,1-1 1 0 0,0 1 0 0 0,0 0-1 0 0,-1 0 1 0 0,1 0 0 0 0,0 0-1 0 0,0 0 1 0 0,0 0 0 0 0,0 0-1 0 0,0 0 1 0 0,0 0 0 0 0,0 0-1 0 0,0 0 1 0 0,1 1 0 0 0,-1-1-1 0 0,0 0 1 0 0,1 1 0 0 0,-1-1-1 0 0,1 1-26 0 0,-2 2 67 0 0,0-1 0 0 0,0 0-1 0 0,0 1 1 0 0,0-1 0 0 0,0 0-1 0 0,-1 0-66 0 0,-7 9 218 0 0,3 2-75 0 0,1 4-43 0 0,-1 10-21 0 0,2-4-4 0 0,1-8-31 0 0,1-9-36 0 0,2 0-1 0 0,-1-1 1 0 0,1 1-1 0 0,0 0 1 0 0,0 0-1 0 0,1 0-7 0 0,0 36 4 0 0,0 54 63 0 0,0-62-74 0 0,0-27 7 0 0,1 0 0 0 0,1 0 0 0 0,-1 0 0 0 0,1 0 0 0 0,0-1 0 0 0,1 1 0 0 0,5 17 0 0 0,-7-21 1 0 0,0-1-1 0 0,0 0 0 0 0,1 0 0 0 0,-1 0 0 0 0,1 0 0 0 0,0 0 0 0 0,0 0 0 0 0,1 1-3 0 0,-1 0 0 0 0,1-1 0 0 0,-1 1 0 0 0,0 0 0 0 0,0 3 3 0 0,1 5-28 0 0,-3-10 26 0 0,0-1 0 0 0,0 1 0 0 0,0 0-1 0 0,1-1 1 0 0,-1 1 0 0 0,0-1 0 0 0,1 1 0 0 0,-1-1 0 0 0,1 1-1 0 0,0-1 1 0 0,0 0 0 0 0,-1 1 0 0 0,1-1 0 0 0,0 0-1 0 0,0 0 1 0 0,0 1 0 0 0,0-1 0 0 0,0 0 0 0 0,0 0 0 0 0,1 0-1 0 0,0 1 3 0 0,8 2-3 0 0,-7-3-4 0 0,-1 0 1 0 0,0 0 0 0 0,1 1 0 0 0,-1-1-1 0 0,0 0 1 0 0,0 1 0 0 0,0 0 0 0 0,0-1-1 0 0,0 1 7 0 0,11 9-4 0 0,-8-8-6 0 0,-1 0 1 0 0,1-1-1 0 0,0 0 0 0 0,0 1 1 0 0,0-2-1 0 0,1 1 0 0 0,-1 0 1 0 0,0-1-1 0 0,1 0 0 0 0,-1-1 1 0 0,3 1 9 0 0,14-4-132 0 0,-7-3-84 0 0,-4 2 16 0 0,-2 1-76 0 0,-1 0 90 0 0,4-1-122 0 0,-8 3 170 0 0,0-1-43 0 0,-1 1-15 0 0,0 0-49 0 0,1-1-60 0 0,0 0-67 0 0,0 0-152 0 0,-1 0-89 0 0,1 0-75 0 0,0 0-64 0 0,3-1-550 0 0,2-2-781 0 0</inkml:trace>
  <inkml:trace contextRef="#ctx0" brushRef="#br0" timeOffset="3020.76">2205 352 12928 0 0,'-8'-4'75'0'0,"-5"-2"42"0"0,4 2-9 0 0,1 3 28 0 0,-2 0 61 0 0,2 0-20 0 0,0 0-43 0 0,0-1-15 0 0,-2-3 2 0 0,-1 1-9 0 0,-2 0-27 0 0,5 1-54 0 0,-18-10-29 0 0,22 11 0 0 0,-1-1-32 0 0,2 0-79 0 0,1 1-81 0 0,2 1 50 0 0,0 0-34 0 0,0 0-38 0 0,0 0-35 0 0,2 1-340 0 0,-1-1 76 0 0,1 1-48 0 0,1 0-660 0 0,-1 0-519 0 0,-2 0-986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1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32 8384,'0'0'1098,"0"0"-420,0 0-176,0 0-76,0 0-91,0 1-78,-1 0-27,-3 3 14,-11 11 138,-13 11 146,9-6-234,4-4-132,4-3-109,-4 13 69,0 14-47,11-26-59,-28 95 139,27-92-122,1-1 0,0 1 0,2 0 0,0 0 0,0 12-33,3-18 36,0 0-1,0 0 1,1 3-36,1-6 65,-1 0-1,1 0 1,0-1 0,1 1 0,0-1-1,0 1 1,3 2-65,-7-9 27,1 0-1,0 0 1,-1 0 0,1 0-1,0 0 1,0 0-1,0 0 1,0 0-1,0 0 1,0 0 0,0 0-1,0 0 1,0-1-1,0 1 1,1-1-1,-1 1 1,0-1 0,0 1-27,1-1 44,-1 0 1,1 0-1,-1-1 1,1 1 0,-1 0-1,0 0 1,1-1-1,-1 1 1,0-1 0,1 0-1,-1 1 1,1-1-45,11-5 320,-6 4-211,-5 2-92,-1 0 0,1-1-1,0 1 1,-1-1-1,1 1 1,-1-1 0,0 0-1,1 1 1,-1-1 0,1 0-1,-1 0 1,1-1-17,11-19 126,-5 5-66,19-21 26,-6-8-118,7-10-21,22-46-32,-34 66 98,-1-1 37,-9 21-39,-2 2-15,2 0-1,-1 0 1,7-9 4,-10 19-8,0 0 1,0 0-1,1 0 0,-1 0 1,1 0-1,0 1 0,0-1 8,-1 2-7,-1-1 0,1 1 0,-1 0 0,1 1 0,0-1 0,0 0 0,-1 0 0,1 1 0,0-1 0,0 1 0,0 0 0,0-1 0,0 1-1,0 0 8,-1 0-4,1 0-1,-1 1 0,0-1 0,1 0 0,-1 1 1,0-1-1,1 1 0,-1-1 0,0 1 0,0 0 1,0-1-1,0 1 0,0 0 0,0 0 0,0 0 0,0 0 1,0 0-1,0 0 0,0 0 0,0 0 0,0 1 5,15 31-53,-9-18 26,14 17 16,-17-26 11,0-1 0,0 1 0,0 0 1,2 6-1,4 30 0,12-5 10,-12 9 38,3-19-34,-4-9-38,-7-10-58,1-1 34,2 11 11,-2-7 1,-1-5-44,0 0-44,1 0-69,0-1-31,1 0-67,0 0-77,2 1-85,0 0 7,4 4-68</inkml:trace>
  <inkml:trace contextRef="#ctx0" brushRef="#br0" timeOffset="280.46">690 80 3648,'0'-18'769,"0"10"-365,0 5-257,0 1-33,1 1-13,3 1 7,-2 0-166,0 0 45,1 0 73,0 0 84,0 0 73,1 0 61,-1 1 43,0-1 36,13 3 1461,-11-1-1326,-1 0-86,-1 0-220,-1 0-48,1 0-56,-1 0-63,6 6 406,-2-2-60,0 0 33,1 0 35,1 0 37,5 4-53,-1 0-47,9 12 267,-3-3-157,22 17 184,-27-26-384,-1 1 0,0 1 0,2 2-280,9 15 345,-3 0-42,19 22 222,8 2-115,34 43 177,-63-74-501,21 28 52,-16-13 6,-22-34-142,7 11 32,-2-7-80,1-2-106,-3-2 21,2 0-45,-1 1 8,-1-2-22,-2 1-70,-1-2 84,0 0-38,0 0-179,0-1-72,-1 1-112,1-1-833,-1 0 943,0 0-124,0 0 80,0 0-27,0 0-184</inkml:trace>
  <inkml:trace contextRef="#ctx0" brushRef="#br0" timeOffset="495.67">1281 0 4896,'-12'6'645,"6"-3"-248,1 0-103,1-1-46,1-1-54,2 0-47,-1 1-18,-3 2 9,-2 2-22,-5 5 62,3-2 48,3-1 74,3-4-102,0 0 37,-2 8 198,2-3-64,2-5-239,0-1 0,0 0 0,-1 0 0,1 0 0,-1 0 0,1 0 0,-3 2-130,-14 19 548,-9 12 334,9-11-324,3-4-144,0 1-69,2-2 150,1 0-93,0 0-79,1 0-67,-7 11 49,-12 18 20,8-13-193,15-22-93,0 1 1,1-1 0,0 2-40,-1 5 21,-1-1-89,0-1-102,5-10 39,0 0-33,1-1 7,1 2-27</inkml:trace>
  <inkml:trace contextRef="#ctx0" brushRef="#br0" timeOffset="3594.86">434 192 2912,'0'0'605,"0"0"-287,0 0-113,0-3-37,0 3-29,0 0-42,0-1-10,0 0-120,0 0-65,0 0-200,0 0 200,0 0 105,0 1 42,0-1 50,0 1 59,0-1 39,0 0 59,0 1 64,0-1 70,0 0 76,0 1 82,0-1 86,0 0 94,3 1-227,-3 0-415,6 1-11,-3-1 2,-1 0 76,-1-1-35,0 1 34,0-2 21,-1 0-74,0-1-54,-1-3-8,1 6 9,0-3 88,0 3 20,0 0-36,0 0 79,0 0-58,-1 0-120,1 0 1,-1 0 0,0 0 0,0 0 0,1 0-1,-1 0 1,0 0 0,1 0 0,-1-1-1,0 1 1,1 0 0,-1 0 0,1-1-1,-1 1 1,0 0 0,1-1 0,-1 1-1,1-1 1,-1 1 0,1 0 0,-1-1-1,1 0 1,-1 1 0,1-1 0,-1 1 0,1-1-21,0 0 19,-1 1 0,1-1-1,-1 1 1,1-1-1,-1 1 1,1-1-1,-1 1 1,1-1 0,-1 1-1,1-1 1,-1 1-1,1 0 1,-1-1-1,0 1 1,1 0 0,-1 0-1,0-1 1,1 1-1,-1 0 1,0 0-1,1 0 1,-1 0 0,0 0-1,1 0 1,-1 0-1,0 0-17,-12 0 138,0 0 35,-29 0 486,24 0-407,-1 0-64,1 0-105,7 0-96,1 0-49,0 0-55,0 0-62,0 0-67,-1 0-74,1 0-80,0 0-86,6 0 227,0 0 34,-7 0-331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41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98 5840 0 0,'6'-5'44'0'0,"-3"2"-26"0"0,-1 0 23 0 0,0 1 28 0 0,1-1 40 0 0,-3 3 51 0 0,0-2-21 0 0,0-5-86 0 0,-2 0 46 0 0,-8-6 399 0 0,4 7-200 0 0,-1 0 46 0 0,-4 1 206 0 0,5 4-230 0 0,0 0 35 0 0,-1 1 40 0 0,1-2-69 0 0,0-1-57 0 0,2 0-44 0 0,-5-2 77 0 0,0 1 61 0 0,1 0-64 0 0,-7-4 209 0 0,-2 4 141 0 0,-13 5 201 0 0,13-1-349 0 0,1 4 36 0 0,11-1-347 0 0,0 1-62 0 0,2-1-109 0 0,1-1-38 0 0,2-2 18 0 0,-16 14 163 0 0,4-8-58 0 0,5-1-43 0 0,6-4-55 0 0,0 1-1 0 0,0-1 1 0 0,0 1 0 0 0,0-1 0 0 0,0 1 0 0 0,0-1-1 0 0,1 1 1 0 0,-1 0 0 0 0,0-1 0 0 0,1 1 0 0 0,0 0-1 0 0,-1 1-5 0 0,-5 17 59 0 0,1-7-29 0 0,-1-1 0 0 0,0 0 1 0 0,-6 10-31 0 0,9-19 6 0 0,1 0 0 0 0,0 0 0 0 0,1 1 0 0 0,-1-1 1 0 0,1 1-1 0 0,-1-1 0 0 0,1 1 0 0 0,0 0 0 0 0,0-1 1 0 0,0 5-7 0 0,-1 3 14 0 0,-2 8-5 0 0,1-10 5 0 0,1 2 0 0 0,0-1 0 0 0,1 0 0 0 0,0 8-14 0 0,-1 18 12 0 0,1-26-12 0 0,1 0-1 0 0,0 0 1 0 0,0 1 0 0 0,1-1 0 0 0,1 0 0 0 0,0 5 0 0 0,9 17 0 0 0,-10-29 0 0 0,1 8 0 0 0,1 1 0 0 0,1-1 0 0 0,-1 1 0 0 0,2-1 0 0 0,0 0 0 0 0,0-1 0 0 0,2 2 0 0 0,-4-7 0 0 0,1-1 0 0 0,0 1 0 0 0,0-1 0 0 0,0 0 0 0 0,0 0 0 0 0,1 0 0 0 0,0-1 0 0 0,0 0 0 0 0,3 2 0 0 0,-2-1 0 0 0,1 1 0 0 0,-1-1 0 0 0,0 1 0 0 0,3 3 0 0 0,-8-7 3 0 0,1 1 0 0 0,-1-1 0 0 0,1 0 0 0 0,0 0 0 0 0,-1 1 0 0 0,1-1 0 0 0,0 0 0 0 0,1 0-3 0 0,15 3 71 0 0,-5-1 0 0 0,4 2 13 0 0,-10-3-37 0 0,0 0 1 0 0,0-1-1 0 0,0 1 1 0 0,0-1 0 0 0,3 0-48 0 0,-1-2 94 0 0,13-5 262 0 0,-14 3-239 0 0,-3 1-75 0 0,-1 0-42 0 0,2-1 94 0 0,0 0 0 0 0,0 0 0 0 0,0 0 1 0 0,0-1-1 0 0,0 0 0 0 0,0 0 0 0 0,-1-1 0 0 0,0 0 1 0 0,0 0-1 0 0,0 0 0 0 0,0-1-94 0 0,10-10 298 0 0,-4-1-63 0 0,-6 1-93 0 0,-2 3-68 0 0,3 1 10 0 0,-5 10-72 0 0,0 1 0 0 0,0-1 1 0 0,-1 1-1 0 0,1-1 0 0 0,0 1 0 0 0,-1-1 0 0 0,1 0 0 0 0,-1 1 0 0 0,1-1 0 0 0,-1 0 0 0 0,0 1 0 0 0,0-1 0 0 0,0 0 0 0 0,0 0-12 0 0,0-2 20 0 0,-1-32 101 0 0,1 31-109 0 0,-1 1-1 0 0,1-1 1 0 0,-1 1-1 0 0,0-1 1 0 0,-1 1-1 0 0,1-1 1 0 0,-1 1-1 0 0,0 0 1 0 0,0 0-1 0 0,-1-2-11 0 0,-7-9 43 0 0,7 12-34 0 0,1-1 1 0 0,-1 0-1 0 0,1 1 0 0 0,0-1 1 0 0,0 0-1 0 0,0 0 0 0 0,1 0 1 0 0,-1-2-10 0 0,-2-12 9 0 0,2 10-9 0 0,0 1 1 0 0,0-1-1 0 0,0 1 0 0 0,-1-1 0 0 0,-1 0 0 0 0,1 0-2 0 0,-1-1 0 0 0,2 0 0 0 0,-1 0 0 0 0,1 0 2 0 0,-2-5-42 0 0,1 2-39 0 0,-2 0-53 0 0,-1 1-65 0 0,4 7-21 0 0,-1 0 61 0 0,0 0 26 0 0,1 0 71 0 0,-1 0 51 0 0,-2-4 56 0 0,4 5-61 0 0,-1 1-25 0 0,1 0-34 0 0,0 0-41 0 0,0-1-51 0 0,0 1-86 0 0,0-1-82 0 0,0 0-93 0 0,0-1-104 0 0,-1 0-114 0 0,1 0-125 0 0,0 2 335 0 0,0 0-35 0 0,0-1-37 0 0,1 1-38 0 0,-5-9-1532 0 0,-4-8-1170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41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16 274 8144 0 0,'-14'14'234'0'0,"14"-14"-229"0"0,0 0-1 0 0,0 0 0 0 0,0 0 0 0 0,0 0 0 0 0,0 0 1 0 0,0 0-1 0 0,-1 0 0 0 0,1 0 0 0 0,0 0 1 0 0,0 0-1 0 0,0 0 0 0 0,0 0 0 0 0,0 1 0 0 0,0-1 1 0 0,0 0-1 0 0,0 0 0 0 0,0 0 0 0 0,0 0 0 0 0,0 0 1 0 0,0 0-1 0 0,-1 0 0 0 0,1 0 0 0 0,0 1 0 0 0,0-1 1 0 0,0 0-1 0 0,0 0 0 0 0,0 0 0 0 0,0 0 1 0 0,0 0-1 0 0,0 0 0 0 0,0 1 0 0 0,0-1 0 0 0,0 0 1 0 0,0 0-1 0 0,0 0 0 0 0,0 0 0 0 0,1 0 0 0 0,-1 0 1 0 0,0 0-1 0 0,0 1 0 0 0,0-1 0 0 0,0 0 0 0 0,0 0 1 0 0,0 0-1 0 0,0 0 0 0 0,0 0 0 0 0,0 0 1 0 0,0 0-1 0 0,0 0 0 0 0,0 0 0 0 0,1 1 0 0 0,-1-1 1 0 0,0 0-1 0 0,0 0 0 0 0,0 0 0 0 0,0 0 0 0 0,0 0-4 0 0,0 0 0 0 0,6 6 64 0 0,-1 1-37 0 0,-1 4 1 0 0,-4-9-31 0 0,0 0 0 0 0,1 0 0 0 0,-1 1 0 0 0,-1-1 1 0 0,1 0-1 0 0,0 0 0 0 0,0 0 0 0 0,-1 0 0 0 0,1 0 3 0 0,-2 5 23 0 0,2 0 48 0 0,1 2 69 0 0,2 0 87 0 0,2-1 9 0 0,1 2 114 0 0,-3 4 100 0 0,-3 2 114 0 0,0 28 777 0 0,0-26-693 0 0,0-9-313 0 0,0-1 39 0 0,0 1 45 0 0,0-1 52 0 0,0-7-435 0 0,-1 0 0 0 0,1 0 0 0 0,0-1 0 0 0,0 1 1 0 0,1 0-1 0 0,-1 0 0 0 0,0 0 0 0 0,0 0 0 0 0,0 0 0 0 0,0-1 1 0 0,1 1-1 0 0,-1 0 0 0 0,0 0 0 0 0,1 0-36 0 0,3 2 205 0 0,-1 2 204 0 0,-9 3-81 0 0,5-8-320 0 0,-1 3 456 0 0,2-3-30 0 0,0 0-123 0 0,0 0-58 0 0,0 0-12 0 0,0 0-11 0 0,0 0-46 0 0,0 0-22 0 0,0 0-2 0 0,0-3-9 0 0,0-39 146 0 0,-3 34-223 0 0,1 3-71 0 0,0 0 1 0 0,0 0-1 0 0,0 0 1 0 0,1 0-1 0 0,0 0 1 0 0,-1-2-4 0 0,1-18 53 0 0,0 5-41 0 0,0 13-12 0 0,0-1 0 0 0,1 1 0 0 0,1-1 0 0 0,-1 1 0 0 0,1-1 0 0 0,0 1 0 0 0,1-3 0 0 0,5-19-1 0 0,0-4-44 0 0,2-6-47 0 0,0 1-34 0 0,-5 29 91 0 0,0-1-1 0 0,1 1 0 0 0,0 0 1 0 0,1 0-1 0 0,-1 1 0 0 0,3-2 36 0 0,1-3-8 0 0,9-15-58 0 0,-5 8 45 0 0,-11 18 15 0 0,0 0 0 0 0,-1 0 0 0 0,1 0 0 0 0,0 0 0 0 0,0 1 0 0 0,0-1 0 0 0,0 1 0 0 0,1-1-1 0 0,-1 1 1 0 0,0 0 0 0 0,0-1 0 0 0,2 1 6 0 0,-2 0-8 0 0,1-1 1 0 0,0 1-1 0 0,0-1 0 0 0,-1 0 0 0 0,1 1 0 0 0,1-3 8 0 0,-2 2-2 0 0,-1 1 0 0 0,0 0-1 0 0,-1 0 1 0 0,1 0 0 0 0,0 0 0 0 0,-1 0 0 0 0,1 1 0 0 0,0-1 0 0 0,0 0 0 0 0,0 1-1 0 0,0-1 1 0 0,0 0 0 0 0,0 1 0 0 0,0-1 0 0 0,0 1 0 0 0,0 0 0 0 0,0-1 0 0 0,0 1-1 0 0,0 0 1 0 0,0-1 0 0 0,0 1 0 0 0,0 0 0 0 0,1 0 0 0 0,-1 0 0 0 0,0 0 0 0 0,0 0 0 0 0,0 0-1 0 0,0 1 1 0 0,0-1 0 0 0,1 0 2 0 0,17 11-11 0 0,-6-8 12 0 0,-11-2 4 0 0,1-1-1 0 0,-1 1 1 0 0,0-1 0 0 0,1 1 0 0 0,-1 0-1 0 0,0 0 1 0 0,0 0 0 0 0,0 0 0 0 0,1 0-1 0 0,-1 0 1 0 0,0 1 0 0 0,-1-1-1 0 0,1 1 1 0 0,0 0-5 0 0,8 7 2 0 0,0 1 1 0 0,-1 0-1 0 0,0 1 0 0 0,-1 0 0 0 0,0 0 0 0 0,2 6-2 0 0,14 31 36 0 0,32 64 114 0 0,-53-106-122 0 0,-1-1 0 0 0,0 0 1 0 0,0 1-1 0 0,0 0 0 0 0,-1-1 1 0 0,1 1-1 0 0,-1 0 0 0 0,-1 0 0 0 0,1 4-28 0 0,1 9 111 0 0,4-3-28 0 0,0 0-20 0 0,-4 3 14 0 0,-2-15-64 0 0,1 0 0 0 0,-1 0 0 0 0,1 0 0 0 0,0 0 0 0 0,0 0 0 0 0,0 0 0 0 0,1-1 0 0 0,-1 1 0 0 0,1 0 0 0 0,1 2-13 0 0,-2-5 3 0 0,-1 0-1 0 0,0-1 0 0 0,0 1 0 0 0,1 0 0 0 0,-1 0 1 0 0,0 0-1 0 0,0 0 0 0 0,0-1 0 0 0,0 1 0 0 0,0 0 0 0 0,0 0 1 0 0,0 0-1 0 0,0 0 0 0 0,0 0 0 0 0,0-1 0 0 0,-1 1 1 0 0,1 0-1 0 0,0 0 0 0 0,-1 0 0 0 0,1 0 0 0 0,0-1 0 0 0,-1 1 1 0 0,1 0-1 0 0,-1-1 0 0 0,1 1 0 0 0,-1 0 0 0 0,1-1 1 0 0,-1 1-1 0 0,0 0-2 0 0,0-1 0 0 0,1 1 0 0 0,-1 0 0 0 0,1-1 0 0 0,-1 1 0 0 0,0 0 0 0 0,1-1 0 0 0,-1 1 0 0 0,1 0 0 0 0,0 0 0 0 0,-1-1 0 0 0,1 1 0 0 0,0 0 0 0 0,-1 0 0 0 0,1 0 0 0 0,0 0 0 0 0,0-1 0 0 0,0 1 0 0 0,0 0 0 0 0,0 0 0 0 0,0 0 0 0 0,0 0 0 0 0,0 0 0 0 0,0 0 0 0 0,0-1 0 0 0,0 1 0 0 0,1 0 0 0 0,-1 0 0 0 0,0 0 0 0 0,1 0 0 0 0,2 4 0 0 0,2 6 0 0 0,-6-10-1 0 0,1 0-1 0 0,0 0 1 0 0,0 0-1 0 0,-1 0 1 0 0,1-1-1 0 0,-1 1 1 0 0,1 0-1 0 0,-1 0 1 0 0,1 0-1 0 0,-1 0 1 0 0,0-1-1 0 0,1 1 1 0 0,-1 0-1 0 0,0-1 1 0 0,1 1 1 0 0,0-1-2 0 0,-1 0 0 0 0,1 0 0 0 0,0 0 0 0 0,0 0 0 0 0,0 0 0 0 0,0 1 0 0 0,0-1 1 0 0,0 0-1 0 0,0 0 0 0 0,-1 0 0 0 0,1 0 0 0 0,0 0 0 0 0,0 0 0 0 0,0 0 0 0 0,0 0 0 0 0,0 0 1 0 0,0 0-1 0 0,0 1 0 0 0,0-1 0 0 0,0 0 0 0 0,0 0 0 0 0,0 0 0 0 0,0 0 0 0 0,0 0 0 0 0,0 0 0 0 0,0 1 1 0 0,0-1-1 0 0,0 0 0 0 0,0 0 0 0 0,0 0 0 0 0,0 0 0 0 0,0 0 0 0 0,0 0 0 0 0,0 0 0 0 0,0 1 1 0 0,0-1-1 0 0,0 0 0 0 0,0 0 0 0 0,0 0 0 0 0,0 0 0 0 0,0 0 0 0 0,0 0 0 0 0,0 0 0 0 0,0 1 1 0 0,0-1-1 0 0,0 0 0 0 0,0 0 0 0 0,1 0 0 0 0,-1 0 0 0 0,0 0 0 0 0,0 0 0 0 0,0 0 0 0 0,0 0 0 0 0,0 0 1 0 0,0 0-1 0 0,0 0 0 0 0,1 0 2 0 0,9 11-108 0 0,-7-9-143 0 0,0 0 63 0 0,1-2 28 0 0,1-1-155 0 0,-4 1 172 0 0,-1 0 40 0 0,3 0-1089 0 0,-3 0-59 0 0,0 0-11 0 0</inkml:trace>
  <inkml:trace contextRef="#ctx0" brushRef="#br0" timeOffset="730">1006 19 7632 0 0,'-29'0'361'0'0,"23"-3"-152"0"0,-5-5-56 0 0,-2 4-91 0 0,-21 3-56 0 0,31 1-5 0 0,-5-1 0 0 0,-1 1 92 0 0,2-1 31 0 0,0 1 32 0 0,2 0-32 0 0,1 0-1 0 0,0 0 1 0 0,-1 1 0 0 0,1-1-1 0 0,0 1 1 0 0,0 0 0 0 0,-1 0-124 0 0,-6 4 175 0 0,-8 2 78 0 0,3-5-49 0 0,5-1-86 0 0,-1 6 14 0 0,3-2-56 0 0,-14 6 40 0 0,-1-1-78 0 0,23-9-39 0 0,0 0 0 0 0,0-1 1 0 0,0 1-1 0 0,0 0 1 0 0,0 0-1 0 0,0-1 1 0 0,1 1-1 0 0,-1 0 0 0 0,0 0 1 0 0,1 0-1 0 0,-1 0 1 0 0,0 0-1 0 0,1 0 0 0 0,-1 0 1 0 0,1 0-1 0 0,-1 1 1 0 0,-5 9 52 0 0,-5-6 162 0 0,6 9 42 0 0,-6-1 0 0 0,9-10-88 0 0,1 1-87 0 0,0 0-61 0 0,2 1-50 0 0,0-2 47 0 0,-1 60-17 0 0,0-61 0 0 0,0 0 0 0 0,0 0 0 0 0,0 0 0 0 0,1-1 0 0 0,-1 1 0 0 0,1 0 0 0 0,-1 0 0 0 0,1-1 0 0 0,0 1 0 0 0,0 0 0 0 0,0-1 0 0 0,-1 1 0 0 0,2-1 0 0 0,-1 1 0 0 0,0-1 0 0 0,0 1 0 0 0,-1 0 0 0 0,1-1 0 0 0,0 1 0 0 0,-1 0 0 0 0,1-1 0 0 0,-1 1 0 0 0,1 0 0 0 0,-1 0 0 0 0,0 0 0 0 0,1-1 0 0 0,-1 1 0 0 0,-1-1 0 0 0,1-1 0 0 0,0 1 0 0 0,0-1 0 0 0,0 1 0 0 0,0-1 0 0 0,0 1 0 0 0,0-1 0 0 0,0 1 0 0 0,0-1-1 0 0,0 1 1 0 0,0-1 0 0 0,1 1 0 0 0,-1-1 0 0 0,0 1 0 0 0,0-1 0 0 0,0 1 0 0 0,0-1 0 0 0,1 1 0 0 0,-1-1 0 0 0,0 0 0 0 0,1 1 0 0 0,-1-1 0 0 0,0 1 0 0 0,1-1 0 0 0,-1 0 0 0 0,0 1 0 0 0,1-1 0 0 0,-1 0 0 0 0,1 1 0 0 0,-1-1 0 0 0,0 0 0 0 0,1 0 0 0 0,6 5-10 0 0,-1 5-49 0 0,4 12-74 0 0,-7-9 63 0 0,-3-11 57 0 0,1 1-1 0 0,-1-1 1 0 0,1 0-1 0 0,0 1 0 0 0,0-1 1 0 0,0 0-1 0 0,0 0 1 0 0,0 0-1 0 0,0 0 0 0 0,0 1 1 0 0,1-2-1 0 0,-1 1 1 0 0,1 0-1 0 0,0 0 14 0 0,7 9 27 0 0,1 7 122 0 0,2 4 18 0 0,-6-12-97 0 0,-1 3-39 0 0,4 7-63 0 0,3-2-93 0 0,-9-15 94 0 0,0 0 0 0 0,-1 0 0 0 0,0 0 0 0 0,0 1 0 0 0,0-1 0 0 0,0 2 31 0 0,5 7-45 0 0,2 0 100 0 0,-6-9-25 0 0,-1 0 1 0 0,1 0-1 0 0,-1 0 1 0 0,0 1-1 0 0,0-1 1 0 0,0 2-31 0 0,0-2 35 0 0,0 1-1 0 0,0-1 1 0 0,0 1 0 0 0,0-1 0 0 0,1 0 0 0 0,0 1-35 0 0,11 12 177 0 0,-9-3 14 0 0,2-8-58 0 0,-2-1 23 0 0,-4 3-20 0 0,-1-5 8 0 0,3 1 119 0 0,2 4-25 0 0,0 1 39 0 0,-3-2-60 0 0,-1 0 35 0 0,-3-1 249 0 0,-9 6-10 0 0,8-8-3 0 0,2 3-158 0 0,-1 1-36 0 0,-5 5 194 0 0,-2-1-113 0 0,-2-1-91 0 0,2-3-109 0 0,-2 0-32 0 0,-19 10 199 0 0,29-16-320 0 0,-1-1-1 0 0,0 1 1 0 0,0-1-1 0 0,0 1 1 0 0,0-1-1 0 0,0 0 1 0 0,0 0-1 0 0,0 0 0 0 0,0 0 1 0 0,0 0-1 0 0,-1 0-21 0 0,1-1 20 0 0,1 1 0 0 0,-1 0 0 0 0,0 0 0 0 0,0 0 0 0 0,0 0 0 0 0,0 0 0 0 0,0 1 0 0 0,0-1 0 0 0,0 1 0 0 0,0-1 0 0 0,-1 1-20 0 0,-5 4 69 0 0,7-4-54 0 0,0 0 0 0 0,-1 0-1 0 0,1 0 1 0 0,-1 0 0 0 0,1-1-1 0 0,-1 1 1 0 0,0 0 0 0 0,1-1 0 0 0,-1 0-1 0 0,0 1 1 0 0,1-1 0 0 0,-1 0-1 0 0,0 0 1 0 0,1 1-15 0 0,-26-1 88 0 0,1 0-37 0 0,-17 0-41 0 0,41 0-13 0 0,0-1 0 0 0,1 1 0 0 0,-1 0 0 0 0,1 0 0 0 0,-1-1-1 0 0,1 1 1 0 0,-1 0 0 0 0,1-1 0 0 0,-1 0 0 0 0,0 0 3 0 0,-10-8-110 0 0,8 6-99 0 0,-2 2-12 0 0,3 2 100 0 0,2-1-60 0 0,0 1-88 0 0,0-1 73 0 0,1 0-83 0 0,-1 0-43 0 0,1 0-39 0 0,-1-1-35 0 0,1 1-257 0 0,0 0-60 0 0,0-1-45 0 0,0 0-35 0 0,0-3-1419 0 0,0-5-1258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39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0 479 8952 0 0,'0'0'200'0'0,"0"0"33"0"0,0 0 15 0 0,0 0 13 0 0,0 3 31 0 0,0-3-279 0 0,0 1 0 0 0,0-1 0 0 0,0 1 0 0 0,0-1 1 0 0,0 1-1 0 0,0-1 0 0 0,0 0 0 0 0,0 1 0 0 0,0-1 0 0 0,0 1 0 0 0,1-1 0 0 0,-1 0 0 0 0,0 1 0 0 0,0-1 0 0 0,0 1 0 0 0,0-1 0 0 0,1 0 0 0 0,-1 1 0 0 0,0-1 0 0 0,1 0 0 0 0,-1 1 0 0 0,0-1 0 0 0,0 0 0 0 0,1 1 0 0 0,-1-1 0 0 0,0 0 0 0 0,1 0 0 0 0,-1 0 0 0 0,1 1 0 0 0,-1-1 0 0 0,1 0-13 0 0,6 5 218 0 0,-1 5 60 0 0,3 12-22 0 0,-3 4-40 0 0,1-10-47 0 0,2 6 85 0 0,-5-9-149 0 0,5 11 149 0 0,0 0 4 0 0,-5-11-144 0 0,2 5 98 0 0,-3-8-110 0 0,7 10 72 0 0,2 1 50 0 0,-11-18-192 0 0,0 0 0 0 0,-1-1 0 0 0,1 1 0 0 0,-1 0 0 0 0,1 0 0 0 0,-1 0 0 0 0,0 0 0 0 0,0 1-32 0 0,3 13 207 0 0,2-7-34 0 0,0-2-48 0 0,2 5 113 0 0,-1-2-48 0 0,-3-3-75 0 0,2 9 189 0 0,-6 13 93 0 0,0-13-162 0 0,1-17-222 0 0,0 1 0 0 0,0 0 0 0 0,0 0 1 0 0,0 0-1 0 0,0 0 0 0 0,0-1 0 0 0,0 1 1 0 0,1 0-1 0 0,-1 0 0 0 0,0-1 0 0 0,0 1 1 0 0,1 0-1 0 0,-1 0 0 0 0,0-1 0 0 0,1 2-13 0 0,0-2 8 0 0,-1 0-1 0 0,1 1 0 0 0,-1-1 1 0 0,1 0-1 0 0,-1 0 1 0 0,1 1-1 0 0,-1-1 0 0 0,1 0 1 0 0,-1 0-1 0 0,1 0 1 0 0,-1 0-1 0 0,1 1 0 0 0,-1-1 1 0 0,1 0-1 0 0,0 0 1 0 0,-1 0-1 0 0,1 0 1 0 0,-1 0-8 0 0,3 0 100 0 0,-3 0-4 0 0,0 0-3 0 0,0 0-12 0 0,0 0-8 0 0,0 0-1 0 0,-3 0-1 0 0,3 0-69 0 0,-1 0 1 0 0,1 0-1 0 0,0 0 0 0 0,-1 0 0 0 0,1 0 1 0 0,-1 0-1 0 0,1 0 0 0 0,0 0 1 0 0,-1 0-1 0 0,1 0 0 0 0,-1 0 0 0 0,1 0 1 0 0,-1-1-1 0 0,1 1 0 0 0,0 0 0 0 0,-1 0 1 0 0,1 0-1 0 0,0-1 0 0 0,-1 1 0 0 0,1 0 1 0 0,0 0-1 0 0,-1-1 0 0 0,1 1 1 0 0,0 0-1 0 0,-1 0 0 0 0,1-1 0 0 0,0 1 1 0 0,0 0-1 0 0,-1-1 0 0 0,1 1 0 0 0,0-1 1 0 0,0 1-1 0 0,0 0 0 0 0,-1-1 0 0 0,1 1 1 0 0,0-1-1 0 0,0 1 0 0 0,0 0 1 0 0,0-1-1 0 0,0 1 0 0 0,0-1 0 0 0,0 1 1 0 0,0 0-1 0 0,0-1 0 0 0,0 1 0 0 0,0-1 1 0 0,0 1-1 0 0,0-1 0 0 0,1 1-2 0 0,-1-1 5 0 0,0 0-1 0 0,0 0 0 0 0,0 0 1 0 0,0 0-1 0 0,0 1 0 0 0,0-1 1 0 0,0 0-1 0 0,0 0 0 0 0,-1 0 0 0 0,1 0 1 0 0,0 1-1 0 0,0-1 0 0 0,-1 0 1 0 0,1 0-1 0 0,0 1 0 0 0,-1-1 1 0 0,1 0-1 0 0,-1 0 0 0 0,0 0-4 0 0,-2-1 24 0 0,-4-4 16 0 0,6 3-30 0 0,0 0-1 0 0,0-1 0 0 0,1 1 0 0 0,-1 0 0 0 0,1-1 0 0 0,0-2-9 0 0,0-51 9 0 0,1 36-9 0 0,-1 6 0 0 0,0 11 0 0 0,-1 0 0 0 0,1 0 0 0 0,1 0 0 0 0,-1 0 0 0 0,1 0 0 0 0,0 0 0 0 0,0 0 0 0 0,4-12 4 0 0,-3 13 2 0 0,-1-1 1 0 0,0 1-1 0 0,0 0 0 0 0,0-1 0 0 0,0 1 0 0 0,-1-1 1 0 0,1 1-1 0 0,-1-2-6 0 0,0 1 1 0 0,1 1-1 0 0,-1-1 1 0 0,1 1 0 0 0,0 0 0 0 0,0 0 0 0 0,0-1 0 0 0,1 1-1 0 0,-1 0 1 0 0,1 0 0 0 0,0 0 0 0 0,-1 0 0 0 0,1 0-1 0 0,1 0 0 0 0,8-16-14 0 0,-1-4-54 0 0,-9 21 65 0 0,1 1 0 0 0,-1 0 0 0 0,0 0 0 0 0,0 0 0 0 0,1 1 0 0 0,-1-1-1 0 0,0 0 1 0 0,1 0 0 0 0,-1 1 0 0 0,1-1 3 0 0,8-4-28 0 0,-2 1 19 0 0,-7 3 5 0 0,1 0 0 0 0,-1 0 0 0 0,1 0 0 0 0,-1 0 0 0 0,1 0 0 0 0,-1 1 0 0 0,1-1 0 0 0,0 1 1 0 0,-1-1-1 0 0,1 1 0 0 0,0 0 0 0 0,-1-1 0 0 0,1 1 0 0 0,0 0 4 0 0,9 0-36 0 0,18 2-39 0 0,-27-2 73 0 0,0 1 0 0 0,0 0-1 0 0,0 0 1 0 0,0-1 0 0 0,0 1-1 0 0,-1 1 1 0 0,1-1 0 0 0,0 0-1 0 0,0 0 1 0 0,-1 1 0 0 0,1-1 0 0 0,0 1 1 0 0,0 0 1 0 0,-1-1 0 0 0,1 1 0 0 0,0-1 0 0 0,0 1 0 0 0,1-1 0 0 0,-1 0 0 0 0,0 0 0 0 0,0 0 0 0 0,1 0 0 0 0,-1-1 0 0 0,0 1 0 0 0,3 0 0 0 0,7 3 0 0 0,-5 4 0 0 0,-3 0 0 0 0,5 4 0 0 0,-5-6 0 0 0,0 0 0 0 0,0 0 0 0 0,0 1 0 0 0,0 1 0 0 0,-2-5 0 0 0,1 1 0 0 0,-1-1 0 0 0,1 0 0 0 0,0 0 0 0 0,-1 0 0 0 0,1 0 0 0 0,1 0 0 0 0,1 1 0 0 0,-1 0 0 0 0,0 1 0 0 0,1 0 0 0 0,1 3 0 0 0,4 14 9 0 0,-8-17 0 0 0,-1-1 0 0 0,1 1 0 0 0,0-1 0 0 0,1 0 0 0 0,-1 0 0 0 0,1 0 0 0 0,0 0-1 0 0,0 1-8 0 0,2 0 38 0 0,-1 1-1 0 0,0 0 1 0 0,0 0-1 0 0,0 0 1 0 0,-1 0-1 0 0,0 1-37 0 0,0-1 23 0 0,-3-5-14 0 0,1 0-1 0 0,-1 1 0 0 0,1-1 0 0 0,-1 1 0 0 0,0-1 0 0 0,0 0 0 0 0,1 1 0 0 0,-1-1 0 0 0,0 1 0 0 0,0 0-8 0 0,2 16 71 0 0,9 6 1 0 0,-11-23-62 0 0,1 0-1 0 0,-1 0 0 0 0,1 1 0 0 0,-1-1 0 0 0,0 0 1 0 0,1 0-1 0 0,-1 0 0 0 0,0 0 0 0 0,0 0 0 0 0,0 0 1 0 0,0 1-1 0 0,0 0-9 0 0,0-1 3 0 0,0 0 0 0 0,-1 0 0 0 0,1 1 0 0 0,-1-1 0 0 0,1 0 0 0 0,-1 0 0 0 0,0 0 0 0 0,1 0 0 0 0,-1 0 0 0 0,0 0 0 0 0,0 0 0 0 0,1 0 0 0 0,-1 0-3 0 0,0-1 0 0 0,0 1-1 0 0,1-1 1 0 0,-1 1 0 0 0,1-1 0 0 0,-1 1 0 0 0,1-1 0 0 0,-1 1-1 0 0,1 0 1 0 0,-1-1 0 0 0,1 1 0 0 0,0 0 0 0 0,-1 0 0 0 0,1-1-1 0 0,0 1 1 0 0,0 0 0 0 0,-1-1 0 0 0,1 1 0 0 0,0 0 0 0 0,0 0-1 0 0,0 0 1 0 0,0-1 0 0 0,0 1 0 0 0,0 0 0 0 0,0 0 0 0 0,0-1-1 0 0,0 1 1 0 0,1 0 0 0 0,-1 0 0 0 0,0-1 0 0 0,0 1 0 0 0,1 0-1 0 0,-1 0 1 0 0,4 5 0 0 0,4 6 1 0 0,-8-12-1 0 0,0 1-1 0 0,0-1 0 0 0,0 0 0 0 0,1 1 1 0 0,-1-1-1 0 0,0 1 0 0 0,0-1 0 0 0,0 0 1 0 0,0 1-1 0 0,0-1 0 0 0,0 1 1 0 0,0-1-1 0 0,0 0 0 0 0,0 1 0 0 0,0-1 1 0 0,0 1-1 0 0,0-1 0 0 0,0 0 1 0 0,0 1-1 0 0,-1-1 0 0 0,1 1 0 0 0,0-1 1 0 0,0 0-1 0 0,0 1 0 0 0,-1-1 1 0 0,1 0-1 0 0,0 1 1 0 0,-4 3-37 0 0,4-4 34 0 0,-1 0 0 0 0,1 0 0 0 0,0 0 0 0 0,0 0 0 0 0,0 0 0 0 0,0 0 0 0 0,0 0 0 0 0,-1 0 1 0 0,1 0-1 0 0,0 0 0 0 0,0 1 0 0 0,0-1 0 0 0,0 0 0 0 0,0 0 0 0 0,0 0 0 0 0,0 0 0 0 0,0 0 0 0 0,0 0 0 0 0,-1 1 0 0 0,1-1 0 0 0,0 0 0 0 0,0 0 0 0 0,0 0 0 0 0,0 0 0 0 0,0 0 0 0 0,0 1 0 0 0,0-1 0 0 0,0 0 0 0 0,0 0 0 0 0,0 0 0 0 0,0 0 0 0 0,0 0 0 0 0,0 1 0 0 0,0-1 0 0 0,0 0 0 0 0,0 0 0 0 0,0 0 0 0 0,0 0 0 0 0,1 0 0 0 0,-1 1 0 0 0,0-1 0 0 0,0 0 0 0 0,0 0 0 0 0,0 0 0 0 0,0 0 0 0 0,0 0 0 0 0,0 0 0 0 0,0 1 0 0 0,0-1 0 0 0,1 0 0 0 0,-1 0 3 0 0,5 8-83 0 0,-3 6-107 0 0,-2-12 63 0 0,0-2 4 0 0,0 0-49 0 0,0 0-152 0 0,0 0-277 0 0,0 0 334 0 0,0 0 134 0 0,0 0-37 0 0,0 0-7 0 0,0 0-38 0 0,0 0-42 0 0,0 0-50 0 0,0 0-51 0 0,0 0-49 0 0,0 0-43 0 0,0 0-38 0 0,0 0-139 0 0,0 0-37 0 0,0 0-1460 0 0</inkml:trace>
  <inkml:trace contextRef="#ctx0" brushRef="#br0" timeOffset="262.85">799 559 9168 0 0,'0'0'266'0'0,"0"0"1"0"0,0 0-199 0 0,0 3-40 0 0,0 5-19 0 0,0 13 83 0 0,1-11 160 0 0,5 1 175 0 0,0 3 0 0 0,-4-7-263 0 0,-1 1 54 0 0,0 23 653 0 0,-2-17-538 0 0,1-6-155 0 0,0-2-64 0 0,0 5 150 0 0,2-3-72 0 0,0-1-33 0 0,2 2 1 0 0,0-1-3 0 0,-2 0-1 0 0,-1 0 31 0 0,0 2 72 0 0,-1 2-47 0 0,-1-5-71 0 0,1 0 1 0 0,0 0-1 0 0,1 0 1 0 0,-1 0 0 0 0,3 5-142 0 0,3 1 278 0 0,-5-12-236 0 0,0 1-1 0 0,-1-1 1 0 0,1 1 0 0 0,0-1 0 0 0,0 1-1 0 0,-1 0 1 0 0,1-1 0 0 0,-1 1 0 0 0,0 0-1 0 0,1-1 1 0 0,-1 1 0 0 0,0 0-1 0 0,0-1 1 0 0,0 1-42 0 0,-1 9 128 0 0,0 15 114 0 0,1-24-204 0 0,0 1 0 0 0,0 0 0 0 0,1-1 0 0 0,-1 1 0 0 0,1 0 0 0 0,-1-1 0 0 0,1 1-1 0 0,1 1-37 0 0,2 5 101 0 0,5 6 95 0 0,4 8 115 0 0,-12-21-290 0 0,-1-1 0 0 0,1 1 0 0 0,-1-1 0 0 0,0 1-1 0 0,1-1 1 0 0,-1 0 0 0 0,0 1 0 0 0,0-1 0 0 0,0 1-1 0 0,0-1-20 0 0,0-1 0 0 0,0 2 19 0 0,0-1-1 0 0,0 1 1 0 0,0-1-1 0 0,0 1 0 0 0,0-1 1 0 0,1 1-1 0 0,-1-1 1 0 0,0 1-1 0 0,1-1 0 0 0,-1 0-18 0 0,6 7 44 0 0,-1-2-74 0 0,-3-4-66 0 0,-1-2-134 0 0,-1 0-238 0 0,0 0 259 0 0,0-1-24 0 0,0 0-64 0 0,0 0 103 0 0,0-1-36 0 0,0 0-39 0 0,0 0-37 0 0,0-2-403 0 0,0 0 105 0 0,1 1-50 0 0,0-3-762 0 0,4 2-594 0 0,4 2-1134 0 0</inkml:trace>
  <inkml:trace contextRef="#ctx0" brushRef="#br0" timeOffset="435.86">671 96 10248 0 0,'0'-29'490'0'0,"-3"23"-210"0"0,-7-7-25 0 0,8 5-191 0 0,1 0-36 0 0,1-8 44 0 0,0 6 38 0 0,0 7-27 0 0,0 0 199 0 0,0 3-206 0 0,0 0-106 0 0,0 0-85 0 0,0 0-112 0 0,0 0-132 0 0,0 0-118 0 0,0 0 55 0 0,0 0-44 0 0,0 0-560 0 0,0 0-450 0 0,0 0-850 0 0</inkml:trace>
  <inkml:trace contextRef="#ctx0" brushRef="#br0" timeOffset="851.17">1278 80 7976 0 0,'-2'0'60'0'0,"-4"0"-70"0"0,4 0 72 0 0,-1 0 104 0 0,2 0-30 0 0,-1 0 44 0 0,2 3 11 0 0,1 4-143 0 0,3-3 57 0 0,0-3 9 0 0,1 0 47 0 0,-5-1-154 0 0,0 0 1 0 0,0 0-1 0 0,0 0 0 0 0,0 0 0 0 0,0 0 0 0 0,0 0 1 0 0,0 0-1 0 0,0 0 0 0 0,0 0 0 0 0,0 0 1 0 0,1 0-1 0 0,-1 0 0 0 0,0 0 0 0 0,0 0 0 0 0,0 0 1 0 0,0 0-1 0 0,0 0 0 0 0,0 0 0 0 0,0 0 1 0 0,0 0-1 0 0,0 0 0 0 0,0 0 0 0 0,0 0 1 0 0,1 0-1 0 0,-1 0 0 0 0,0 0 0 0 0,0 0 0 0 0,0 0 1 0 0,0 0-1 0 0,0 0 0 0 0,0 0 0 0 0,0 0 1 0 0,0 1-1 0 0,0-1 0 0 0,0 0 0 0 0,0 0 0 0 0,0 0 1 0 0,0 0-1 0 0,0 0 0 0 0,0 0 0 0 0,0 0 1 0 0,0 0-1 0 0,0 0 0 0 0,0 0 0 0 0,0 0 1 0 0,0 1-1 0 0,0-1 0 0 0,0 0 0 0 0,0 0 0 0 0,0 0 1 0 0,0 0-1 0 0,0 0 0 0 0,0 0 0 0 0,0 0 1 0 0,0 0-1 0 0,0 0 0 0 0,0 1-7 0 0,0 8 382 0 0,0 0-34 0 0,0 9 250 0 0,0 1-116 0 0,0-1-97 0 0,0 4-29 0 0,0 1-87 0 0,0-3-77 0 0,0 31 193 0 0,1-43-337 0 0,-1-1 0 0 0,2 1 0 0 0,-1 0-1 0 0,1 0 1 0 0,0 1-48 0 0,0-2 45 0 0,0 1 0 0 0,0 0 0 0 0,-1 0 0 0 0,0-1 0 0 0,-1 2-45 0 0,0 59 293 0 0,0-26-152 0 0,0-34-95 0 0,1 0 0 0 0,0 0 0 0 0,1 0 0 0 0,-1 0 0 0 0,2 4-46 0 0,0-5 47 0 0,-2 0-1 0 0,1 0 1 0 0,-1 1 0 0 0,0-1 0 0 0,-1 3-47 0 0,0 9 90 0 0,0-6-17 0 0,0 0 0 0 0,1-1 0 0 0,1 8-73 0 0,4 4 74 0 0,-4-17-49 0 0,-1-1 1 0 0,1 0-1 0 0,-1 0 1 0 0,-1 1-1 0 0,1 4-25 0 0,-2 17 95 0 0,0 16-12 0 0,1-38-83 0 0,1 0 0 0 0,-1 0 0 0 0,1-1 0 0 0,0 1 0 0 0,1 2 0 0 0,4 3 1 0 0,-5-10 1 0 0,-1 0 0 0 0,1-1 0 0 0,-1 1 0 0 0,1 0 0 0 0,-1 0 0 0 0,1-1 0 0 0,-1 1 0 0 0,1 0 0 0 0,-1 0 0 0 0,0 0 0 0 0,0 0 0 0 0,1 0 0 0 0,-1 0 0 0 0,0-1 0 0 0,0 1 0 0 0,0 0 0 0 0,0 0 0 0 0,0 0 0 0 0,0 0 0 0 0,0 0 0 0 0,0 0 0 0 0,0 0 0 0 0,0 0 0 0 0,-1-1 0 0 0,1 1 0 0 0,-1 1-2 0 0,0 1 2 0 0,-1 0-1 0 0,0 0 1 0 0,1 1 0 0 0,-1-1-1 0 0,1 1 1 0 0,0-1 0 0 0,0 1-1 0 0,1-1 1 0 0,-1 1 0 0 0,1 0-2 0 0,-1 22 66 0 0,1-26-235 0 0,0 1 54 0 0,0-1 47 0 0,0 1 42 0 0,0 0 60 0 0,0 0 73 0 0,0 1 411 0 0,0-1-390 0 0,0 0-123 0 0,0 0-52 0 0,0-1-65 0 0,0 1-73 0 0,0-1-52 0 0,0 1-73 0 0,0 0-83 0 0,0-1-88 0 0,0 1-96 0 0,0 0-103 0 0,0 0-111 0 0,0 0-117 0 0,0-1-913 0 0,0 0-1035 0 0</inkml:trace>
  <inkml:trace contextRef="#ctx0" brushRef="#br0" timeOffset="1516.58">927 559 9328 0 0,'0'0'208'0'0,"0"0"33"0"0,0 0 15 0 0,-1 0-108 0 0,-1 0-77 0 0,-6 0-1 0 0,5 0-16 0 0,1 0 75 0 0,2 0 150 0 0,0 0 242 0 0,0 0 14 0 0,0 0-19 0 0,0 0-83 0 0,2-3-32 0 0,1 1-321 0 0,-1-1 48 0 0,14-12 675 0 0,-12 11-639 0 0,-3 3-121 0 0,0 0-34 0 0,4-4 301 0 0,1 1-49 0 0,-1 0-44 0 0,0 1-40 0 0,6-2 77 0 0,-1 1-104 0 0,0 1-69 0 0,2-4-3 0 0,7-8 74 0 0,-16 13-125 0 0,-1 0-1 0 0,1-1 1 0 0,0 1 0 0 0,0 0-1 0 0,0 1 1 0 0,1-1 0 0 0,-1 0-1 0 0,0 1 1 0 0,1 0 0 0 0,-1 0-27 0 0,19-12 59 0 0,7-4-31 0 0,-22 15-17 0 0,0-1-1 0 0,0 1 0 0 0,1 0 0 0 0,-1 0 0 0 0,1 1-10 0 0,22-5 20 0 0,2-5 23 0 0,0 6-33 0 0,-28 4-10 0 0,9-3 0 0 0,0 1 0 0 0,0 1 0 0 0,0 0 0 0 0,8 0 1 0 0,-14 2-1 0 0,0 0 0 0 0,0-1 0 0 0,-1 0 0 0 0,1 0 0 0 0,0-1 0 0 0,3-1 0 0 0,6-2-1 0 0,16 0 1 0 0,-15 0-5 0 0,-6 2-35 0 0,0 0-36 0 0,1 1-43 0 0,1 1-46 0 0,-7 1 105 0 0,1 0-35 0 0,9 0-186 0 0,5-1-173 0 0,-3 1 5 0 0,22 1-664 0 0,-23 2 512 0 0,-6 1 154 0 0,-2 1-7 0 0,11 6-667 0 0,-16-7 816 0 0,0-1 41 0 0,1-1-622 0 0,0-1 560 0 0,0 0 34 0 0,3 3-207 0 0,-1 4 24 0 0,-4-1 183 0 0,-1 2 33 0 0,0-4-34 0 0,10 12-20 0 0,-7-8 219 0 0,0 1 86 0 0,-2-5 57 0 0,-1-1 45 0 0,-2-4-89 0 0,1 2 41 0 0,-1 0 0 0 0,1 0 0 0 0,-1 0 0 0 0,1-1 0 0 0,-1 1-1 0 0,0 0 1 0 0,0 0 0 0 0,0 0 0 0 0,0 0 0 0 0,0 0 0 0 0,0 1-46 0 0,0 0 68 0 0,-1 0 1 0 0,1 0 0 0 0,0 0-1 0 0,1-1 1 0 0,-1 1-1 0 0,0 0 1 0 0,1 0-1 0 0,0 1-68 0 0,10 15 346 0 0,-2-6-66 0 0,-2 3 89 0 0,-6 1-29 0 0,-1-3-61 0 0,2-6-88 0 0,0 1 51 0 0,0-4-149 0 0,6 21 356 0 0,-5 4 36 0 0,0-8-105 0 0,2-9-83 0 0,1 3 51 0 0,-1 10 171 0 0,1-10-157 0 0,-2-3-65 0 0,-1 6 84 0 0,-2-6-61 0 0,-1-1-73 0 0,1-3-54 0 0,3 11 199 0 0,1-8-96 0 0,-1-4-65 0 0,0 1 58 0 0,-3-8-265 0 0,3 8 199 0 0,-3-3-34 0 0,-2 0-36 0 0,-3 2-40 0 0,3-6-103 0 0,0-1 12 0 0,1 1 0 0 0,-1 0 0 0 0,1-1 0 0 0,-1 1 0 0 0,1 0 0 0 0,0 0 0 0 0,0-1 0 0 0,0 1 1 0 0,0 0-1 0 0,0 0 0 0 0,0-1 0 0 0,0 1 0 0 0,1 0 0 0 0,-1 0 0 0 0,0-1 0 0 0,1 1 0 0 0,0 1-22 0 0,5 7 101 0 0,-3-2-36 0 0,2-2-11 0 0,-5-4-57 0 0,-1 3 22 0 0,1-4-19 0 0,0 0-1 0 0,0 0 1 0 0,0 0-1 0 0,0 0 1 0 0,0 0-1 0 0,0 0 0 0 0,0-1 1 0 0,1 1-1 0 0,-1 0 1 0 0,0 0-1 0 0,0 0 1 0 0,1 0-1 0 0,-1-1 0 0 0,1 2 1 0 0,0-2-7 0 0,-1 1 0 0 0,1-1-1 0 0,-1 0 1 0 0,1 0-1 0 0,0 1 1 0 0,-1-1-1 0 0,1 0 1 0 0,0 0-1 0 0,-1 0 1 0 0,1 0-1 0 0,0 1 1 0 0,0-1-1 0 0,-1 0 1 0 0,1 0-1 0 0,0-1 8 0 0,-1 1 0 0 0,2 0-184 0 0,-2 0 77 0 0,0 0-62 0 0,0 0-81 0 0,0 0 77 0 0,0 0-38 0 0,0 0-41 0 0,0 0-38 0 0,0 0-393 0 0,0 0 95 0 0,0 0-53 0 0,0 0-754 0 0,0 0-595 0 0,0 0-1128 0 0</inkml:trace>
  <inkml:trace contextRef="#ctx0" brushRef="#br0" timeOffset="1765.55">1598 415 9072 0 0,'-30'-29'533'0'0,"27"22"-451"0"0,3-2-56 0 0,1 6-27 0 0,-2-6 15 0 0,-1 2 37 0 0,-3-1 82 0 0,-1-2 140 0 0,4-3 114 0 0,2 5-154 0 0,5-5 461 0 0,-2 10-508 0 0,-1 0-90 0 0,0 2-100 0 0,-1-1-43 0 0,2-1 160 0 0,-2 1-39 0 0,0-1-25 0 0,-2 0-25 0 0,1 0-10 0 0,1 1 24 0 0,0 2-30 0 0,0-1 1 0 0,0 1-1 0 0,0 0 1 0 0,-1-1-1 0 0,1 1 0 0 0,0 0 1 0 0,0 0-1 0 0,0 0 1 0 0,0-1-1 0 0,-1 1 1 0 0,1 0-1 0 0,0 0 1 0 0,0 0-1 0 0,1 1-8 0 0,5-2 21 0 0,-1-1-35 0 0,-1-9-77 0 0,-3 10 89 0 0,1-1-100 0 0,0 0-93 0 0,0 0-84 0 0,1 1-76 0 0,0-1-68 0 0,-1 0-60 0 0,0 0-52 0 0,2 0-495 0 0,1 0-420 0 0,4 2-826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37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1 689 8088 0 0,'3'3'182'0'0,"5"3"-67"0"0,8-1 136 0 0,4-3-26 0 0,-5-2-159 0 0,-13 0-65 0 0,5 0-11 0 0,8 0 10 0 0,-5-3 94 0 0,-2-2 71 0 0,-4 2-11 0 0,2 0 33 0 0,10 1 281 0 0,-7 2-265 0 0,4 1 37 0 0,-4-1-44 0 0,-1-1 6 0 0,-1-2 47 0 0,10-7 114 0 0,-13 8-283 0 0,-1-1-1 0 0,2 1 1 0 0,-1 0 0 0 0,0-1-1 0 0,0 2 1 0 0,1-1-1 0 0,-1 1 1 0 0,1-1 0 0 0,1 1-80 0 0,-1-2 218 0 0,3-4-91 0 0,17-18 336 0 0,-15 14-292 0 0,-1 3-71 0 0,-2 1-73 0 0,-5 1 95 0 0,1-6-15 0 0,8-2-8 0 0,-8 7 10 0 0,-3-2-80 0 0,-1 6-5 0 0,2-9 30 0 0,-1 9-44 0 0,1 0-1 0 0,-1-1 0 0 0,0 1 0 0 0,0 0 0 0 0,-1 0 0 0 0,1-1 1 0 0,-1 1-1 0 0,1 0 0 0 0,-1 0 0 0 0,0-1-9 0 0,-2-1 11 0 0,-1-2-3 0 0,-5-13 69 0 0,-5 4-2 0 0,1 0-40 0 0,11 11-19 0 0,2 5-9 0 0,-1-1 0 0 0,1 0 0 0 0,0 1 0 0 0,-1-1 0 0 0,1 0 0 0 0,0 1 0 0 0,-1-1 0 0 0,1 1-1 0 0,-1-1 1 0 0,1 1 0 0 0,-1-1 0 0 0,1 1 0 0 0,-1-1 0 0 0,1 1 0 0 0,-1-1 0 0 0,1 1 0 0 0,-1 0 0 0 0,0-1 0 0 0,1 1 0 0 0,-1 0 0 0 0,1-1-1 0 0,-1 1-6 0 0,-4-2 33 0 0,-43-25 366 0 0,33 24-205 0 0,-8 3 142 0 0,15 0-170 0 0,3 3 76 0 0,-25 27 204 0 0,-1 1-81 0 0,21-18-332 0 0,4 6-31 0 0,3-5 8 0 0,-8 7 33 0 0,6 5-33 0 0,0-10-10 0 0,3-13 0 0 0,1 0 0 0 0,0 1 0 0 0,0-1 0 0 0,0 1 0 0 0,0-1 0 0 0,1 1 0 0 0,-1 0 0 0 0,1-1 0 0 0,0 1 0 0 0,0 142 0 0 0,0-140 0 0 0,1 0 0 0 0,0 0 1 0 0,0-1-1 0 0,1 1 0 0 0,1 3 0 0 0,-1-4-1 0 0,-1 1 1 0 0,1-1 0 0 0,-1 1 0 0 0,0 0 0 0 0,0 3 0 0 0,-1-6 0 0 0,1 0 0 0 0,-1 0 0 0 0,1 0 0 0 0,0 0 0 0 0,0-1 0 0 0,0 1 0 0 0,0 0 0 0 0,0-1 0 0 0,1 1 0 0 0,-1 0 0 0 0,1-1 0 0 0,0 0 0 0 0,0 1 0 0 0,-1-1 0 0 0,2 0 0 0 0,-1 0 0 0 0,0 0 0 0 0,0 0 0 0 0,1 0 0 0 0,-1-1 0 0 0,1 1 0 0 0,0 0 0 0 0,6 3 0 0 0,1 0 0 0 0,0 0 0 0 0,1-1 1 0 0,5 2-1 0 0,5 4-1 0 0,-4-3 24 0 0,-2-5 28 0 0,51-2 30 0 0,-41 0-72 0 0,-7-2-7 0 0,-7-2-63 0 0,-3 1-33 0 0,3-2-50 0 0,10-2-220 0 0,-9 2 46 0 0,-7 3 143 0 0,-1 1-34 0 0,1-1-39 0 0,-1 0-46 0 0,0 0 10 0 0,-1 0-41 0 0,1 1-42 0 0,0-1-47 0 0,0 0-50 0 0,0 0-54 0 0,0 0-58 0 0,0 0-60 0 0,9-5-1249 0 0,6-2-1064 0 0</inkml:trace>
  <inkml:trace contextRef="#ctx0" brushRef="#br0" timeOffset="465.77">1423 130 9848 0 0,'0'0'222'0'0,"-3"-3"30"0"0,-4-4 212 0 0,-1-1-402 0 0,-6-6-38 0 0,0-2-24 0 0,12 11 8 0 0,-2-2 102 0 0,1 5-5 0 0,-1 0 33 0 0,-1-1-14 0 0,-1 0 32 0 0,-3-1 128 0 0,-13-9 460 0 0,16 9-545 0 0,1-1-37 0 0,-6-4 104 0 0,1 4 38 0 0,-20 3 376 0 0,27 2-621 0 0,0 0 0 0 0,0-1 0 0 0,0 1 0 0 0,-1-1 0 0 0,1 1 0 0 0,0-1 0 0 0,-2-1-59 0 0,-13-6 320 0 0,11 5-161 0 0,-1 2-37 0 0,-13 1 122 0 0,12 1-126 0 0,-14-1 260 0 0,2 0-92 0 0,2 0-82 0 0,2 0-72 0 0,3 2 20 0 0,0 4-10 0 0,13-5-127 0 0,-1 0 0 0 0,1 0 0 0 0,0 0 0 0 0,-1 0 0 0 0,1-1-1 0 0,-1 1 1 0 0,0-1 0 0 0,1 1 0 0 0,-1-1 0 0 0,1 0 0 0 0,-1 1 0 0 0,0-1-1 0 0,-1 0-14 0 0,0 0 31 0 0,-1 0-1 0 0,1 0 1 0 0,-1 0-1 0 0,1 1 0 0 0,0-1 1 0 0,-1 1-1 0 0,1 0 0 0 0,-1 0-30 0 0,2 0 9 0 0,0 0-1 0 0,0 0 0 0 0,0 0 1 0 0,1 0-1 0 0,-1 1 0 0 0,0-1 0 0 0,0 1 1 0 0,0 0-9 0 0,-14 11 22 0 0,11-10-7 0 0,5-3-12 0 0,-1 0 0 0 0,0 0-1 0 0,1 1 1 0 0,-1-1 0 0 0,1 0-1 0 0,-1 1 1 0 0,0-1 0 0 0,1 1-1 0 0,-1-1 1 0 0,1 0 0 0 0,-1 1-1 0 0,1-1 1 0 0,-1 1 0 0 0,1 0-1 0 0,-1-1 1 0 0,1 1 0 0 0,0-1-1 0 0,-1 1 1 0 0,1 0 0 0 0,0-1-1 0 0,0 1 1 0 0,-1 0-3 0 0,-1 4 13 0 0,0-1 17 0 0,-12 21 209 0 0,3-19-120 0 0,2-1-41 0 0,2 5-37 0 0,2 17-87 0 0,-6-6-67 0 0,6 6-14 0 0,-1-12 51 0 0,1 1 57 0 0,3 4 56 0 0,2 40 152 0 0,0-34-146 0 0,0 3-67 0 0,0-1-110 0 0,0-22 104 0 0,0-1-1 0 0,1 0 1 0 0,0 0-1 0 0,0 0 1 0 0,1 0-1 0 0,0 3 31 0 0,4 12-75 0 0,-3 4 69 0 0,-3 40 6 0 0,0-58 2 0 0,0 0 0 0 0,1-1 0 0 0,0 1 0 0 0,0 0-1 0 0,1 0 1 0 0,0-1 0 0 0,0 1 0 0 0,0-1-1 0 0,2 5-1 0 0,-1-5 17 0 0,0 1 0 0 0,-1-1 0 0 0,0 1-1 0 0,-1-1 1 0 0,1 1 0 0 0,-1 0 0 0 0,0 0-1 0 0,0 0 1 0 0,-1 4-17 0 0,0-6 11 0 0,1-1 0 0 0,-1 0-1 0 0,0 1 1 0 0,1-1 0 0 0,0 0-1 0 0,-1 0 1 0 0,1 0 0 0 0,1 1 0 0 0,0 1-11 0 0,4 11 22 0 0,-5 4-8 0 0,0-4 17 0 0,2-2 25 0 0,0-6-39 0 0,4 16 59 0 0,-4 8 60 0 0,-2-28-121 0 0,-1 0 0 0 0,1 0-1 0 0,-1 0 1 0 0,1 0 0 0 0,0 0-1 0 0,1 0 1 0 0,-1 0 0 0 0,1 0-1 0 0,-1-1 1 0 0,3 4-15 0 0,-4-7 1 0 0,1 1 0 0 0,-1 0-1 0 0,1 0 1 0 0,-1 0 0 0 0,1 0 0 0 0,-1 0-1 0 0,0 0 1 0 0,0 0 0 0 0,1 0 0 0 0,-1 0-1 0 0,0 0 1 0 0,0 0 0 0 0,0 0-1 0 0,0 0 1 0 0,0 0 0 0 0,0 0 0 0 0,0 1-1 0 0,-2 30 12 0 0,2-5 50 0 0,0-9 14 0 0,0-17-71 0 0,1 0-1 0 0,-1 0 1 0 0,0 0 0 0 0,0 0 0 0 0,-1 0 0 0 0,1 0 0 0 0,0-1 0 0 0,0 1-1 0 0,0 0 1 0 0,0 0 0 0 0,-1 0 0 0 0,1 0 0 0 0,0-1 0 0 0,-1 2-5 0 0,0-2 2 0 0,1 0 0 0 0,-1 1 0 0 0,0-1 0 0 0,1 0 0 0 0,-1 1 0 0 0,0-1 0 0 0,1 0 0 0 0,-1 0 0 0 0,0 0 0 0 0,1 0 0 0 0,-1 0 0 0 0,0 1 0 0 0,0-1 0 0 0,1-1 0 0 0,-1 1-2 0 0,-1 0-50 0 0,1 0-37 0 0,-1 0-128 0 0,-2 0 99 0 0,1 0-67 0 0,1 0-87 0 0,1 0 82 0 0,0 0-41 0 0,0 0-45 0 0,1 0-41 0 0,-1 0-39 0 0,1 0-35 0 0,0 0-251 0 0,0 0-58 0 0,-1-2-820 0 0,1-3-645 0 0,0-4-1227 0 0</inkml:trace>
  <inkml:trace contextRef="#ctx0" brushRef="#br0" timeOffset="1081.02">512 625 7920 0 0,'0'0'174'0'0,"0"0"29"0"0,0 0 13 0 0,1 0-72 0 0,1 0-15 0 0,6-3 223 0 0,-3-2 64 0 0,-5 4-377 0 0,1 1 0 0 0,-1-1 0 0 0,1 1-1 0 0,-1-1 1 0 0,0 1 0 0 0,1-1 0 0 0,-1 1 0 0 0,1-1 0 0 0,-1 1 0 0 0,1 0-1 0 0,0-1 1 0 0,-1 1 0 0 0,1 0 0 0 0,-1-1 0 0 0,1 1 0 0 0,0 0 0 0 0,-1 0-1 0 0,1-1 1 0 0,0 1 0 0 0,-1 0 0 0 0,1 0 0 0 0,0 0 0 0 0,-1 0-39 0 0,6-3 576 0 0,8-7-71 0 0,1 7-100 0 0,-1 0-45 0 0,-4-2-77 0 0,-2 0-95 0 0,2 0 39 0 0,-1 1-50 0 0,4-6 36 0 0,0-1-24 0 0,-2 3-43 0 0,-6 6-85 0 0,1 0 0 0 0,-1 0 0 0 0,0 0-1 0 0,1 1 1 0 0,4-1-61 0 0,9-3 121 0 0,-4 1-32 0 0,10-5 113 0 0,0 0-21 0 0,-10 5-122 0 0,17-1-28 0 0,-16 0-31 0 0,-9 3 0 0 0,-1 0 0 0 0,1 0 0 0 0,0 1 0 0 0,0 0 0 0 0,0 1 0 0 0,0-1 0 0 0,93 1 29 0 0,-57 0-50 0 0,-19 0-25 0 0,-1 0-37 0 0,1 0-43 0 0,-2 0-51 0 0,-7 2 3 0 0,-5 3-65 0 0,3 2-98 0 0,-9-6 223 0 0,3 0-36 0 0,1 0-34 0 0,1 0-36 0 0,0-1-35 0 0,0-1-36 0 0,-1 0-35 0 0,-1-1-36 0 0,1-3 29 0 0,2-1-152 0 0,-4 4 196 0 0,2 1-40 0 0,-4 1-106 0 0,1 0 57 0 0,-1 0 54 0 0,1 0 50 0 0,1-1 22 0 0,-1 1 54 0 0,1 0 51 0 0,-1 0 44 0 0,2 0 25 0 0,-1 1 75 0 0,-1 0 61 0 0,-2 1 45 0 0,2 5 46 0 0,-5-7-140 0 0,0 1 0 0 0,1-1 0 0 0,-1 0 1 0 0,0 1-1 0 0,0-1 0 0 0,0 0 0 0 0,1 1 0 0 0,-1-1 0 0 0,0 0 0 0 0,1 1 0 0 0,-1-1 0 0 0,0 0 0 0 0,1 1 0 0 0,-1-1 0 0 0,0 0 1 0 0,1 0-1 0 0,-1 0 0 0 0,0 1 0 0 0,1-1 0 0 0,-1 0 0 0 0,1 0 0 0 0,-1 0 0 0 0,0 0 0 0 0,1 0 0 0 0,-1 0 0 0 0,1 0 0 0 0,-1 0 0 0 0,1 0 1 0 0,-1 0-1 0 0,0 0 0 0 0,1 0-9 0 0,-1 0 4 0 0,0 0-1 0 0,0 0 1 0 0,0 0 0 0 0,1 0 0 0 0,-1 0 0 0 0,0 0-1 0 0,0 0 1 0 0,0 0 0 0 0,0 0 0 0 0,0 0 0 0 0,0 0-1 0 0,0 0 1 0 0,0 0 0 0 0,0 0 0 0 0,0 0 0 0 0,1 0 0 0 0,-1 0-1 0 0,0 0 1 0 0,0 0 0 0 0,0 0 0 0 0,0 0 0 0 0,0 0-1 0 0,0 0 1 0 0,0 0 0 0 0,0 0 0 0 0,0 0 0 0 0,0 0-1 0 0,0 0 1 0 0,1 1 0 0 0,-1-1 0 0 0,0 0 0 0 0,0 0 0 0 0,0 0-1 0 0,0 0 1 0 0,0 0 0 0 0,0 0 0 0 0,0 0 0 0 0,0 0-1 0 0,0 0 1 0 0,0 0 0 0 0,0 0 0 0 0,0 1 0 0 0,0-1-1 0 0,0 0 1 0 0,0 0 0 0 0,0 0 0 0 0,0 0 0 0 0,0 0 0 0 0,0 0-1 0 0,0 0 1 0 0,0 0 0 0 0,0 0 0 0 0,0 0 0 0 0,0 1-1 0 0,0-1 1 0 0,0 0 0 0 0,0 0-4 0 0,0 61 895 0 0,0-59-872 0 0,0-1 0 0 0,0 1 1 0 0,0 0-1 0 0,1-1 1 0 0,-1 1-1 0 0,1-1 0 0 0,-1 1 1 0 0,1-1-1 0 0,-1 1 1 0 0,1-1-1 0 0,0 1 0 0 0,0-1 1 0 0,0 0-24 0 0,5 13 152 0 0,-5 3-10 0 0,0-1 15 0 0,2-4 12 0 0,8 7 83 0 0,-6 7 4 0 0,2-13-97 0 0,-6-12-135 0 0,0 1 1 0 0,-1-1 0 0 0,1 1 0 0 0,0-1 0 0 0,-1 1 0 0 0,1 0-1 0 0,-1-1 1 0 0,1 1 0 0 0,-1 0 0 0 0,0-1 0 0 0,1 1 0 0 0,-1 0-1 0 0,0-1 1 0 0,0 1-25 0 0,0 2 35 0 0,0-1 0 0 0,0 0-1 0 0,1 0 1 0 0,-1 0 0 0 0,1 0-1 0 0,0 0 1 0 0,1 3-35 0 0,6 12 203 0 0,-4-4-15 0 0,-5 8-29 0 0,1-13-96 0 0,-1 11 58 0 0,1 14-38 0 0,3-21 4 0 0,2-5 8 0 0,1 2 60 0 0,-3 1 54 0 0,-3-8 47 0 0,0-3-118 0 0,0 0-88 0 0,0 0-59 0 0,0 2-78 0 0,0 0 33 0 0,0 2 16 0 0,0-2-13 0 0,0 0-64 0 0,0 1-87 0 0,0-3-46 0 0</inkml:trace>
  <inkml:trace contextRef="#ctx0" brushRef="#br0" timeOffset="1361.54">1183 258 8464 0 0,'0'0'190'0'0,"0"-3"28"0"0,0-4 180 0 0,0-1-344 0 0,0-6-34 0 0,0 8-49 0 0,0 3-76 0 0,0 0-78 0 0,0 2 49 0 0,0 0-34 0 0,0 1-35 0 0,0-1-34 0 0,0 0-323 0 0,0 1-226 0 0,0 0-521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0T22:55:36.123"/>
    </inkml:context>
    <inkml:brush xml:id="br0">
      <inkml:brushProperty name="width" value="0.1" units="cm"/>
      <inkml:brushProperty name="height" value="0.1" units="cm"/>
      <inkml:brushProperty name="color" value="#FFC114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3-10T22:55:36.603"/>
    </inkml:context>
  </inkml:definitions>
  <inkml:trace contextRef="#ctx0" brushRef="#br0">447 655 6560,'-1'-2'123,"-6"-4"363,2 0-54,-9-14 855,7 6-666,-7-2-210</inkml:trace>
  <inkml:trace contextRef="#ctx1" brushRef="#br0">80 447 13968 0 0,'0'3'637'0'0,"-1"4"-232"0"0,-1-3-186 0 0,-3-2-60 0 0,0 1-93 0 0,-11 26-16 0 0,15-27-38 0 0,1-1 0 0 0,-1 0 0 0 0,1 1 0 0 0,-1-1 1 0 0,1 1-1 0 0,0-1 0 0 0,0 0 0 0 0,0 1 1 0 0,0-1-1 0 0,0 1-12 0 0,-3 17 142 0 0,2-14-117 0 0,-2 2 16 0 0,1 0 1 0 0,0 0-1 0 0,0 0 1 0 0,1 1 0 0 0,0-1-1 0 0,0 6-41 0 0,-1 12 56 0 0,-5 9-33 0 0,3-16-12 0 0,-6 34 44 0 0,6-25-53 0 0,1-1-1 0 0,1 1 1 0 0,2 6-2 0 0,0 140 0 0 0,1-166 0 0 0,-1 0 0 0 0,1 0 0 0 0,1 0 0 0 0,-1 0 0 0 0,1-1 0 0 0,1 1 0 0 0,-1-1 0 0 0,1 0 0 0 0,0 1 0 0 0,8 20 0 0 0,-7-16-3 0 0,1 1 0 0 0,0-1 0 0 0,2 4 3 0 0,-6-14-2 0 0,-1 0-1 0 0,1 0 0 0 0,0 0 0 0 0,-1 0 0 0 0,1 0 0 0 0,0 0 0 0 0,0 0 1 0 0,0 0-1 0 0,-1 0 0 0 0,1 0 0 0 0,0-1 0 0 0,0 1 0 0 0,0 0 0 0 0,0-1 0 0 0,1 1 0 0 0,-1-1 1 0 0,0 1-1 0 0,0-1 0 0 0,0 0 0 0 0,0 1 0 0 0,1-1 3 0 0,28 1-138 0 0,-19-1 70 0 0,-9 0 54 0 0,0 0 0 0 0,1 0 0 0 0,-1-1 1 0 0,0 1-1 0 0,0-1 0 0 0,0 0 0 0 0,0 0 1 0 0,0 0-1 0 0,1 0 14 0 0,27-18-94 0 0,-21 12 72 0 0,-4 3 20 0 0,0 0 1 0 0,0 0 0 0 0,-1-1-1 0 0,1 1 1 0 0,-1-1 0 0 0,0 0-1 0 0,0-1 1 0 0,-1 1 0 0 0,1-2 1 0 0,4-5-1 0 0,0 0 1 0 0,-3 4 0 0 0,0 0 0 0 0,1 1 0 0 0,4-6 0 0 0,14-8 0 0 0,-23 19 0 0 0,0 0 0 0 0,0 0 0 0 0,0 0 0 0 0,-1 0 0 0 0,1 0 0 0 0,-1 0 0 0 0,1 0 0 0 0,-1-1 0 0 0,2-7 0 0 0,25-54 0 0 0,-22 32 0 0 0,6 0 10 0 0,-6 0 33 0 0,0 15-34 0 0,-3 11-9 0 0,0-1 1 0 0,-1 1-1 0 0,0-1 0 0 0,0 0 0 0 0,0 1 1 0 0,-1-5-1 0 0,0-99 66 0 0,0 66-68 0 0,0 37-4 0 0,0 0 1 0 0,-1 1 0 0 0,0-1 0 0 0,0 0-1 0 0,-1 1 1 0 0,-1-4 5 0 0,-2-7-22 0 0,0-15 12 0 0,-6-2 10 0 0,8 14 0 0 0,2 12 0 0 0,0 0 0 0 0,-1 1 0 0 0,0 0 0 0 0,0-1 0 0 0,0 1 0 0 0,-3-6 0 0 0,-6-7 0 0 0,1-1 0 0 0,2 0 0 0 0,0-1 0 0 0,-1-5 0 0 0,5 9 0 0 0,3 10 0 0 0,-1 0 0 0 0,0 1 0 0 0,-1-1 0 0 0,0 1 0 0 0,0-1 0 0 0,-11-19 0 0 0,3 8 0 0 0,2-1 0 0 0,-3-7 0 0 0,8 16-4 0 0,0 0 0 0 0,-1 0 0 0 0,-4-5 4 0 0,-1-2-42 0 0,9 15 41 0 0,1-1 0 0 0,-1 0-1 0 0,0 1 1 0 0,1-1 0 0 0,0 1 0 0 0,0-1-1 0 0,0 0 1 0 0,0 1 0 0 0,0-2 1 0 0,1-3-10 0 0,-1 6-11 0 0,2 4-1 0 0,8 11 23 0 0,-5 3 39 0 0,-4-11-19 0 0,1 0-1 0 0,-1-1 1 0 0,1 1-1 0 0,1 0 1 0 0,-1-1-1 0 0,2 3-20 0 0,-2-3 21 0 0,1 1 0 0 0,-1 0 0 0 0,0 0 0 0 0,0 0 0 0 0,0 3-21 0 0,11 49 242 0 0,-10-40-171 0 0,2 7 47 0 0,-2-7 3 0 0,1 1-1 0 0,3 6-120 0 0,0-1 73 0 0,16 45 110 0 0,-18-48-111 0 0,0 0 0 0 0,0 6-72 0 0,-2-6 50 0 0,-1-3 8 0 0,1 0 0 0 0,0 0 0 0 0,5 10-58 0 0,-3-7 71 0 0,0 0-1 0 0,1 13-70 0 0,-3-13 66 0 0,1 0-1 0 0,4 11-65 0 0,-7-29 5 0 0,3 7 19 0 0,-1 1 1 0 0,-1-1-1 0 0,0 0 1 0 0,0 1-1 0 0,-1-1 1 0 0,0 1-1 0 0,-1 5-24 0 0,5 27 88 0 0,11 25 99 0 0,-7-35-86 0 0,-8-28-81 0 0,-1 1-1 0 0,1-1 0 0 0,-1 1 0 0 0,0-1 1 0 0,0 1-1 0 0,-1 4-19 0 0,1-5 19 0 0,-1 1 0 0 0,1-1 0 0 0,0 1 0 0 0,1 0 0 0 0,-1-1 0 0 0,1 1 0 0 0,0 0 0 0 0,0-1 0 0 0,0 1-19 0 0,1 1 13 0 0,6 19 65 0 0,-5 5 36 0 0,-3 0-91 0 0,3-25 20 0 0,2 0-39 0 0,1 1-39 0 0,-3-4-162 0 0,1-1 78 0 0,-1-1 48 0 0,2-3-19 0 0,-4 3 23 0 0,-1 0 66 0 0,0-1-198 0 0,1 1 68 0 0,-1-1 60 0 0,0 1 49 0 0,0-1 50 0 0,0 1 41 0 0,0-2 236 0 0,0 1-219 0 0,-1 0-47 0 0,1 1-67 0 0,0-1-89 0 0,0 0-21 0 0,1 1-54 0 0,-1-1-60 0 0,0 0-68 0 0,0 1-3 0 0,1-1-54 0 0,-1 0-58 0 0,0 1-61 0 0,1-1-66 0 0,0 0-68 0 0,-1 1-73 0 0,1-1-76 0 0,3-4-1359 0 0,5-4-1209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1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176 464 7200 0 0,'0'0'165'0'0,"0"2"22"0"0,0-1-179 0 0,0-1 0 0 0,0 1 1 0 0,0-1-1 0 0,0 1 0 0 0,0-1 1 0 0,0 1-1 0 0,0-1 0 0 0,0 1 1 0 0,0-1-1 0 0,0 1 1 0 0,0-1-1 0 0,-1 0 0 0 0,1 1 1 0 0,0-1-1 0 0,0 1 0 0 0,0-1 1 0 0,-1 1-1 0 0,1-1 0 0 0,0 0 1 0 0,-1 1-1 0 0,1-1 0 0 0,0 0 1 0 0,-1 1-1 0 0,1-1 0 0 0,0 0 1 0 0,-1 1-1 0 0,1-1 0 0 0,-1 0 1 0 0,1 0-1 0 0,0 0 0 0 0,-1 1 1 0 0,1-1-1 0 0,-1 0 0 0 0,1 0 1 0 0,-1 0-1 0 0,1 0-8 0 0,-7 3 58 0 0,-9 11-24 0 0,8-6-42 0 0,-6 6 9 0 0,1-4 68 0 0,6-6-5 0 0,-2 3 62 0 0,3-2 8 0 0,1 2 32 0 0,0 2 67 0 0,3-6-141 0 0,0 0 0 0 0,0 1-1 0 0,-1-1 1 0 0,0 0 0 0 0,0 0 0 0 0,0-1-1 0 0,0 1-91 0 0,-9 9 270 0 0,0 2-43 0 0,10-10-175 0 0,0 1 1 0 0,0-1 0 0 0,0 0 0 0 0,0 1-1 0 0,1-1 1 0 0,-1 1 0 0 0,1 0 0 0 0,0-1-1 0 0,1 1 1 0 0,-1 0 0 0 0,1 4-53 0 0,0 1 141 0 0,-1-2-40 0 0,-2 0-18 0 0,-1 0-7 0 0,-2 8 56 0 0,5-8-52 0 0,0 3 33 0 0,1 5 10 0 0,0 29 277 0 0,0-29-315 0 0,0-14-76 0 0,0 0 0 0 0,1-1-1 0 0,-1 1 1 0 0,0 0-1 0 0,1-1 1 0 0,-1 1 0 0 0,1-1-1 0 0,-1 1 1 0 0,1 0 0 0 0,0-1-1 0 0,0 1 1 0 0,0-1 0 0 0,-1 0-1 0 0,2 1-8 0 0,3 6 27 0 0,-2-1-14 0 0,-3-6-13 0 0,0-1 0 0 0,0 1 0 0 0,0-1 0 0 0,0 1 0 0 0,1-1 0 0 0,-1 1 0 0 0,0-1 0 0 0,0 0 0 0 0,1 1 0 0 0,-1-1 0 0 0,0 1 0 0 0,1-1 0 0 0,-1 0 0 0 0,0 1 0 0 0,1-1 0 0 0,-1 0 0 0 0,1 1 0 0 0,-1-1 0 0 0,1 0 0 0 0,-1 0 0 0 0,1 1 0 0 0,-1-1 0 0 0,1 0 0 0 0,-1 0 0 0 0,1 0 0 0 0,-1 0 0 0 0,1 1 0 0 0,-1-1 0 0 0,1 0 0 0 0,-1 0 0 0 0,1 0 0 0 0,-1 0 1 0 0,1 0-1 0 0,-1 0 0 0 0,1-1 0 0 0,-1 1 0 0 0,1 0 0 0 0,-1 0 0 0 0,21 0 32 0 0,22 0 112 0 0,-41 0-137 0 0,-1 0 0 0 0,1 0 0 0 0,-1 0 0 0 0,0-1 0 0 0,1 1 0 0 0,-1 0 1 0 0,1-1-1 0 0,-1 1 0 0 0,1-1 0 0 0,-1 1 0 0 0,0-1 0 0 0,0 0-7 0 0,13-10 46 0 0,2-2-17 0 0,-5 8 19 0 0,-9 4-39 0 0,0 0 1 0 0,0 0-1 0 0,1 0 1 0 0,-1-1-1 0 0,0 1 1 0 0,0-1-1 0 0,0 1 0 0 0,0-1 1 0 0,0 0-10 0 0,8-8 52 0 0,-1-1 0 0 0,8-11-52 0 0,-5 4 19 0 0,3-9 53 0 0,-11 18-70 0 0,0 0 1 0 0,-1 0 0 0 0,0-4-3 0 0,3-16 10 0 0,-1 14 20 0 0,1-1-10 0 0,-4-4-35 0 0,-1 8-16 0 0,-1 8 14 0 0,0 0 1 0 0,0 1-1 0 0,0-1 1 0 0,0 1-1 0 0,0-1 1 0 0,-1 0-1 0 0,1 1 0 0 0,-1-1 1 0 0,-1-1 16 0 0,-8-30-72 0 0,-12-58 52 0 0,19 81 3 0 0,-1-1 1 0 0,0 1-1 0 0,-7-11 17 0 0,-20-43-4 0 0,26 54 4 0 0,0 0 1 0 0,1 0-1 0 0,-3-12 0 0 0,4 11 0 0 0,2 5 0 0 0,-1 0 0 0 0,0 1 0 0 0,0-1 0 0 0,0 1 0 0 0,-1-1 0 0 0,-1 0 0 0 0,1 3 0 0 0,1 0 0 0 0,0 0 0 0 0,0-1 0 0 0,0 1 0 0 0,1-1 0 0 0,-1 1 0 0 0,2-1 0 0 0,-1 0 0 0 0,0 1 0 0 0,1-5 0 0 0,0 6 0 0 0,0 0 0 0 0,-1 0 0 0 0,1 1 0 0 0,-1-1 0 0 0,0 0 0 0 0,0 0 0 0 0,0 0 0 0 0,-1 1 0 0 0,1-1 0 0 0,-1 0 0 0 0,-1-2 0 0 0,2 5 0 0 0,1-1 0 0 0,-1 0 0 0 0,1 1 0 0 0,-1-1 0 0 0,1 0 0 0 0,0 1 0 0 0,0-1 0 0 0,0 0 0 0 0,0 0 0 0 0,0 1 0 0 0,0-3 3 0 0,0 0 1 0 0,0 0 0 0 0,-1 0 0 0 0,1 0-1 0 0,-2-3-3 0 0,0 3 37 0 0,-2-1-61 0 0,1 3 42 0 0,1-1 65 0 0,1 1 27 0 0,0-1 56 0 0,3 13 12 0 0,-2 0-61 0 0,0 0-49 0 0,-1 0-35 0 0,1-5-31 0 0,-1-1 0 0 0,1 1 0 0 0,0 0 0 0 0,1-1 0 0 0,-1 1 0 0 0,1-1 0 0 0,0 2-2 0 0,4 9 30 0 0,-3-12-24 0 0,-1 1-1 0 0,0-1 0 0 0,0 1 0 0 0,0-1 1 0 0,0 1-1 0 0,-1-1 0 0 0,1 1 0 0 0,-1-1 1 0 0,0 1-6 0 0,0 12 50 0 0,-1-7 3 0 0,1 0 1 0 0,1 1-1 0 0,0-1 1 0 0,1 5-54 0 0,1 4 60 0 0,10 41 154 0 0,-3-24-147 0 0,-6-15-58 0 0,-4-13 5 0 0,2 1-1 0 0,-1-1 1 0 0,1 1-1 0 0,0-1 1 0 0,1 0 0 0 0,2 6-14 0 0,5 16 45 0 0,-5-1 68 0 0,-1-8 9 0 0,1 4 41 0 0,-3-14-72 0 0,0 1 0 0 0,0 0 1 0 0,-1 0-1 0 0,0 2-91 0 0,-1-5 83 0 0,1 0 0 0 0,0 1 0 0 0,0-1 0 0 0,1 0 0 0 0,1 3-83 0 0,-1-4 81 0 0,0 0 1 0 0,-1 1 0 0 0,1-1 0 0 0,-2 0 0 0 0,1 3-82 0 0,-2 3 114 0 0,1 8 96 0 0,4-4-10 0 0,4 11-112 0 0,-6-19-85 0 0,-1 0 0 0 0,0 0 0 0 0,0 0 0 0 0,-1 4-3 0 0,-1-1 7 0 0,1-9 3 0 0,0 1-1 0 0,-1-1 0 0 0,1 0 1 0 0,1 0-1 0 0,-1 1 0 0 0,0-1 1 0 0,1 0-1 0 0,0 0 0 0 0,-1 0 1 0 0,2 1-10 0 0,3 4 22 0 0,1 5 17 0 0,-5-7-69 0 0,0 2-41 0 0,-1 2-80 0 0,0-8 105 0 0,0-2-16 0 0,0 1-24 0 0,0-1-43 0 0,0 0-20 0 0,0 0-43 0 0,0 0-50 0 0,0 0-56 0 0,0 0-60 0 0,0 0-56 0 0,0 0-50 0 0,0 0-43 0 0,0 0-151 0 0,0 0-43 0 0,0 0-181 0 0,0 0-488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1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0 11200 0 0,'0'0'256'0'0,"0"3"34"0"0,0-3-241 0 0,1 8 68 0 0,-1-6-54 0 0,-1 0 36 0 0,0 0 47 0 0,-1 0 55 0 0,-21 22-183 0 0,19-15 50 0 0,-1 3 87 0 0,1-4-39 0 0,-2 3 65 0 0,0 5 52 0 0,-1 4-22 0 0,-10 33 315 0 0,13-35-378 0 0,3 0-33 0 0,-1 7 64 0 0,-5 8 17 0 0,3-14-91 0 0,-2 6 63 0 0,0 8 18 0 0,3-17-65 0 0,1 0 0 0 0,1 0 0 0 0,0 9-121 0 0,1-13 75 0 0,-1 1 0 0 0,0-1 0 0 0,-1 1 0 0 0,-1-1 0 0 0,0 0 1 0 0,-3 9-76 0 0,-2 8 233 0 0,1 1 0 0 0,0 13-233 0 0,0-3 171 0 0,1-13-38 0 0,1 4 2 0 0,0 1-7 0 0,-1-5-8 0 0,-5 6-38 0 0,7-23-54 0 0,0 1 0 0 0,1-1 0 0 0,-1 6-28 0 0,0 4 30 0 0,4-13-15 0 0,-2 1-1 0 0,1-1 1 0 0,-1 1 0 0 0,0-1-1 0 0,-1 0 1 0 0,-2 6-15 0 0,1-4 4 0 0,0 1 0 0 0,1-1 0 0 0,0 1-1 0 0,1 0-3 0 0,0 0 14 0 0,-1-1 0 0 0,0 1 0 0 0,-1-1-1 0 0,0 1-13 0 0,-4 6 10 0 0,-16 29-21 0 0,19-37-35 0 0,-3 8 38 0 0,7-11-43 0 0,0 0-40 0 0,1 0-61 0 0,-1 0-75 0 0,1 1-91 0 0,0-2 62 0 0,0-1-41 0 0,0 0-38 0 0,0 0-35 0 0,0 2-241 0 0,-1-1-57 0 0,0 4-791 0 0,-4 0-624 0 0,-4 2-1187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2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16 6968 0 0,'0'0'157'0'0,"0"0"23"0"0,0 0 11 0 0,-3 0-31 0 0,-10-3-128 0 0,3-4-18 0 0,4 3 36 0 0,5 4-29 0 0,0 0-1 0 0,0-1 1 0 0,0 1 0 0 0,0 0 0 0 0,0 0 0 0 0,0 0 0 0 0,0 0 0 0 0,0 0 0 0 0,0 0-1 0 0,0 0 1 0 0,0 0 0 0 0,0 0 0 0 0,0 0 0 0 0,1 1 0 0 0,-1-1 0 0 0,0 0-1 0 0,0 1 1 0 0,0-1 0 0 0,0 0 0 0 0,0 1 0 0 0,0-1 0 0 0,1 1 0 0 0,-1 0-1 0 0,0-1 1 0 0,0 1 0 0 0,1 0 0 0 0,-1-1-21 0 0,-6 5 182 0 0,1-2 9 0 0,1-1-63 0 0,-2 1 47 0 0,2 0-10 0 0,0 1 48 0 0,-2 2 103 0 0,-7 3-4 0 0,-6 2 82 0 0,19-10-377 0 0,1 0 0 0 0,-1 0 0 0 0,0 0 0 0 0,0-1 1 0 0,0 1-1 0 0,1 0 0 0 0,-1 0 0 0 0,1 0 0 0 0,-1 0 0 0 0,0 1 1 0 0,1-1-18 0 0,-6 26 158 0 0,1-11-81 0 0,3-13-61 0 0,1 0 1 0 0,0 0-1 0 0,0 1 0 0 0,0-1 0 0 0,0 1 0 0 0,1-1 0 0 0,-1 1 0 0 0,1 1-16 0 0,0-2 9 0 0,0 0 0 0 0,0 1 1 0 0,-1-1-1 0 0,1 0 1 0 0,-1 1-1 0 0,0-1 0 0 0,0 0 1 0 0,0 0-1 0 0,-2 3-9 0 0,-2 9 12 0 0,4-5-6 0 0,0-1 0 0 0,0 1 1 0 0,1-1-1 0 0,0 0 1 0 0,1 1-1 0 0,0-1 0 0 0,1 0 1 0 0,0 1-1 0 0,0-1 1 0 0,3 7-7 0 0,-2 2 0 0 0,-3-17 0 0 0,0 1 0 0 0,0-1 0 0 0,0 1 0 0 0,0-1 0 0 0,0 1 0 0 0,1-1 0 0 0,-1 0 0 0 0,0 1 0 0 0,1-1 0 0 0,0 1 0 0 0,9 17 0 0 0,-7-7 0 0 0,-3-10 0 0 0,0-1 0 0 0,0 1 0 0 0,1-1 0 0 0,-1 1 0 0 0,0-1 0 0 0,1 1 0 0 0,-1-1 0 0 0,1 1 0 0 0,-1-1 0 0 0,1 1 0 0 0,0-1 0 0 0,0 1 0 0 0,-1-1 0 0 0,1 0 0 0 0,0 0 0 0 0,0 1 0 0 0,0-1 0 0 0,1 0 0 0 0,-1 0 0 0 0,0 0 0 0 0,1 0 0 0 0,9 4 5 0 0,-8-4 2 0 0,-1 0-1 0 0,0 0 1 0 0,0 0 0 0 0,0 1 0 0 0,0-1 0 0 0,0 0-1 0 0,0 1 1 0 0,0-1 0 0 0,-1 1 0 0 0,1 0 0 0 0,0 0-7 0 0,-1-1 15 0 0,1 0 1 0 0,-1 0 0 0 0,1 0 0 0 0,-1 1 0 0 0,1-2 0 0 0,0 1-1 0 0,0 0 1 0 0,-1 0 0 0 0,1 0 0 0 0,0-1 0 0 0,0 1-1 0 0,1-1-15 0 0,16 2 215 0 0,-13-5 99 0 0,-2-1-167 0 0,-1 0-21 0 0,1 0 0 0 0,0 1 0 0 0,0-1 0 0 0,0 1 1 0 0,2-1-127 0 0,-1 1 107 0 0,-4 3-81 0 0,-1 0-1 0 0,1 0 1 0 0,0-1-1 0 0,-1 1 1 0 0,1 0-1 0 0,-1-1 1 0 0,1 1-1 0 0,0-1 1 0 0,-1 1 0 0 0,1-1-1 0 0,-1 1 1 0 0,1-1-1 0 0,-1 1 1 0 0,0-1-1 0 0,1 1 1 0 0,-1-1-1 0 0,1 1 1 0 0,-1-1-1 0 0,0 0 1 0 0,1 1-1 0 0,-1-1 1 0 0,0 0-26 0 0,3-4 97 0 0,8-8 211 0 0,-9 11-262 0 0,-1 0 0 0 0,1 1 0 0 0,0-1 0 0 0,-1 0 0 0 0,1 0 0 0 0,-1 0 0 0 0,0 0 0 0 0,0-1 0 0 0,1-1-46 0 0,0-5 133 0 0,-1 0 1 0 0,0 0-1 0 0,0-1 1 0 0,-1 1-1 0 0,-1-2-133 0 0,0-16 236 0 0,1 15-159 0 0,0 2-44 0 0,0-9 66 0 0,0-2-22 0 0,-3-3-10 0 0,-3 11-25 0 0,5 12-41 0 0,0-1 0 0 0,0 1 0 0 0,0-1 1 0 0,1 1-1 0 0,-1-1 0 0 0,1 1 1 0 0,-1-1-1 0 0,1 0 0 0 0,-1 1 0 0 0,1-1 1 0 0,0 0-1 0 0,0 0 0 0 0,0 1 1 0 0,0-1-2 0 0,0 0-112 0 0,0-1 40 0 0,-1-1 23 0 0,1-1 104 0 0,-3-6 213 0 0,2 7-228 0 0,0 1-63 0 0,0 0-63 0 0,0-1-77 0 0,-1 1-93 0 0,1 1 10 0 0,0-1-61 0 0,0 1-65 0 0,0 0-71 0 0,0-1-75 0 0,0 1-82 0 0,0-1-86 0 0,-1 1-92 0 0,-2-5-1093 0 0,-5-2-1058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2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50 224 4832 0 0,'0'2'108'0'0,"0"-1"-82"0"0,1 6 6 0 0,-2-3 63 0 0,0-2-4 0 0,0 0 38 0 0,-14 13-86 0 0,2-1-51 0 0,11-9 92 0 0,2-2 9 0 0,0 1 46 0 0,0 3 142 0 0,0-3-197 0 0,-1-1 37 0 0,-6 11 590 0 0,4-11-571 0 0,1 0-99 0 0,0-1 182 0 0,1-1-50 0 0,1 1-45 0 0,-1 0-37 0 0,1 2 21 0 0,1 1-55 0 0,-1-3-11 0 0,0-1 42 0 0,-1 15 389 0 0,0 4-35 0 0,1-17-375 0 0,0 0 1 0 0,0-1 0 0 0,1 1-1 0 0,-1 0 1 0 0,1-1 0 0 0,-1 1-1 0 0,1 0 1 0 0,0-1 0 0 0,0 2-68 0 0,8 12 336 0 0,2 4 73 0 0,-4-6-194 0 0,-2 13 89 0 0,6-6 5 0 0,-6 6 23 0 0,5-6 11 0 0,-4 6 1 0 0,0-15-131 0 0,-1-2-2 0 0,-3 5 45 0 0,-2-12-205 0 0,0 0 0 0 0,1 0 0 0 0,-1 1 0 0 0,1-1 1 0 0,-1 0-1 0 0,1 0 0 0 0,1 2-51 0 0,6 13 314 0 0,-7-16-270 0 0,0 0-1 0 0,-1-1 1 0 0,1 1 0 0 0,-1 0 0 0 0,1 0 0 0 0,-1-1 0 0 0,0 1 0 0 0,0 0 0 0 0,0 1-44 0 0,0-3 13 0 0,0 1-1 0 0,0-1 0 0 0,0 1 1 0 0,0-1-1 0 0,0 1 0 0 0,0-1 1 0 0,0 1-1 0 0,0-1 0 0 0,0 0 1 0 0,0 1-1 0 0,0-1 0 0 0,0 1 1 0 0,0-1-1 0 0,0 1 0 0 0,1-1 1 0 0,-1 0-1 0 0,0 1 0 0 0,0-1 1 0 0,0 1-1 0 0,1-1 1 0 0,-1 0-1 0 0,0 1 0 0 0,0-1 1 0 0,1 0-1 0 0,-1 1 0 0 0,0-1 1 0 0,1 0-1 0 0,-1 0 0 0 0,0 1 1 0 0,1-1-1 0 0,-1 0 0 0 0,1 0 1 0 0,-1 1-1 0 0,0-1 0 0 0,1 0 1 0 0,-1 0-1 0 0,1 0 0 0 0,-1 0 1 0 0,1 0-1 0 0,-1 0 0 0 0,0 0 1 0 0,1 0-1 0 0,-1 0 1 0 0,1 0-1 0 0,-1 0 0 0 0,1 0 1 0 0,-1 0-13 0 0,3 0 320 0 0,-3 0 10 0 0,0 0 44 0 0,0 0 11 0 0,0 0 6 0 0,0 0-1 0 0,-3 0-6 0 0,-4 0-201 0 0,6 1-140 0 0,0-1 0 0 0,0 0 1 0 0,-1 0-1 0 0,1 0 1 0 0,0 0-1 0 0,0 0 0 0 0,-1-1 1 0 0,1 1-1 0 0,0 0 1 0 0,0-1-1 0 0,-1 1-43 0 0,1-1 18 0 0,1 1 1 0 0,-1-1-1 0 0,1 1 1 0 0,-1-1-1 0 0,1 1 0 0 0,-1-1 1 0 0,1 0-1 0 0,-1 1 1 0 0,1-1-1 0 0,0 0 0 0 0,-1 1 1 0 0,1-1-1 0 0,0 0 1 0 0,-1 0-1 0 0,1 1 0 0 0,0-1 1 0 0,0 0-1 0 0,0 0 0 0 0,0 1 1 0 0,0-1-1 0 0,0 0 1 0 0,0 0-1 0 0,0 0 0 0 0,0 0-18 0 0,0-1 22 0 0,0 0 0 0 0,0-1-1 0 0,0 1 1 0 0,0-1 0 0 0,0 1-1 0 0,-1 0 1 0 0,1-1-1 0 0,-1 1 1 0 0,0 0 0 0 0,1-1-1 0 0,-1 1 1 0 0,0 0-1 0 0,-1 0 1 0 0,1 0 0 0 0,0-1-1 0 0,0 1 1 0 0,-1 1-1 0 0,1-1 1 0 0,-2-1-22 0 0,2 2 17 0 0,-1-1 0 0 0,1 1 0 0 0,0-1 0 0 0,0 1 0 0 0,-1-1 0 0 0,1 0 0 0 0,0 1 0 0 0,0-1-1 0 0,0-2-16 0 0,-1-12 111 0 0,2 12-93 0 0,0 0 0 0 0,0 1 1 0 0,0-1-1 0 0,-1 0 0 0 0,0 0 0 0 0,0 0 1 0 0,0-1-19 0 0,-3-4 13 0 0,2 0 0 0 0,0 1 0 0 0,0-1 0 0 0,0 0 0 0 0,1 0-1 0 0,0 0 1 0 0,1-9-13 0 0,0 9 0 0 0,0 1 0 0 0,0-1 0 0 0,1 0 0 0 0,0 1 0 0 0,0-1 0 0 0,1 1 0 0 0,0 0 0 0 0,1-1 0 0 0,0 1 0 0 0,0 0 0 0 0,45-72-72 0 0,-42 69 63 0 0,0 2 0 0 0,1-1 0 0 0,0 0-1 0 0,0 1 10 0 0,5-6-23 0 0,10-14 11 0 0,39-22-48 0 0,-54 44 58 0 0,1 0 0 0 0,-1 0 0 0 0,2 1 0 0 0,-1 0 0 0 0,1 0 0 0 0,7-3 2 0 0,-6 3 1 0 0,1 0-1 0 0,-1-1 1 0 0,7-6-1 0 0,-8 5-6 0 0,1 1 0 0 0,0 1 0 0 0,9-5 6 0 0,-14 8-77 0 0,0 1 34 0 0,3-2 27 0 0,0-1 40 0 0,7-3 51 0 0,-5 3-61 0 0,-2 1-59 0 0,1 0-77 0 0,-2 1-57 0 0,0 0-85 0 0,0 1-98 0 0,-1 0-112 0 0,-2 1 64 0 0,-1 1-65 0 0,0-1-60 0 0,0 1-50 0 0,1-1-176 0 0,0 1-50 0 0,1 0-211 0 0,1 0-565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7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431 80 8352 0 0,'-2'0'190'0'0,"2"0"-158"0"0,-8 1 54 0 0,4-2 19 0 0,2 0-12 0 0,0-1 34 0 0,-12-9 65 0 0,-2 3-144 0 0,0 0-57 0 0,7 5 46 0 0,1 2 65 0 0,0 1 51 0 0,1 2 36 0 0,5-2-124 0 0,0 1 1 0 0,0-1-1 0 0,0 0 1 0 0,0 1-1 0 0,0-1 1 0 0,0 0-1 0 0,0 0 1 0 0,0-1-1 0 0,0 1-65 0 0,-9-4 228 0 0,3-1 99 0 0,-3-1 153 0 0,-5 4 87 0 0,1 0-272 0 0,-7-4 194 0 0,-1-1-23 0 0,8 6-214 0 0,5 1-10 0 0,-3 0 53 0 0,2-3-68 0 0,4-2-108 0 0,-7-2 104 0 0,13 7-211 0 0,1 0 0 0 0,-1 0 1 0 0,0-1-1 0 0,1 1 0 0 0,-1 0 0 0 0,0 1 1 0 0,0-1-1 0 0,1 0 0 0 0,-1 0 0 0 0,0 0 1 0 0,1 0-1 0 0,-1 1 0 0 0,0-1 0 0 0,1 0 1 0 0,-1 0-13 0 0,-8 5 127 0 0,8-3-104 0 0,-1-1 0 0 0,1-1 0 0 0,-1 1-1 0 0,1 0 1 0 0,-1 0 0 0 0,1-1 0 0 0,-1 1 0 0 0,0-1 0 0 0,1 1-1 0 0,-1-1 1 0 0,-1 1-23 0 0,-3 1 100 0 0,-4 12-10 0 0,7-9-65 0 0,3-5-22 0 0,0 1 0 0 0,-1 0 0 0 0,1-1 0 0 0,0 1 1 0 0,-1 0-1 0 0,1-1 0 0 0,0 1 0 0 0,-1-1 0 0 0,1 1 0 0 0,-1-1 0 0 0,1 1 0 0 0,-1-1 0 0 0,1 1 1 0 0,-1-1-1 0 0,1 1 0 0 0,-1-1 0 0 0,1 0 0 0 0,-1 1 0 0 0,0-1 0 0 0,1 0 0 0 0,-1 1 0 0 0,0-1-3 0 0,-4 2 5 0 0,2 0 0 0 0,1 0 0 0 0,-1-1-1 0 0,1 1 1 0 0,0 0 0 0 0,0 0-1 0 0,0 0 1 0 0,0 1 0 0 0,0-1-1 0 0,0 0 1 0 0,0 1 0 0 0,1-1 0 0 0,-1 1-1 0 0,1 0-4 0 0,-15 36 55 0 0,15-34-53 0 0,0-2-2 0 0,0 0 0 0 0,0 1 1 0 0,1-1-1 0 0,-1 0 1 0 0,1 1-1 0 0,0-1 1 0 0,0 0-1 0 0,0 1 0 0 0,-2 14-18 0 0,-3-3-9 0 0,3-12 22 0 0,1 1 0 0 0,0-1 0 0 0,0 1-1 0 0,0-1 1 0 0,0 1 0 0 0,1-1 0 0 0,-1 1 0 0 0,1-1 0 0 0,0 1 5 0 0,0 106 0 0 0,0-107 0 0 0,0 0 0 0 0,0 0 0 0 0,1 1 0 0 0,-1-1 0 0 0,1 0 0 0 0,0 0 0 0 0,0 1 0 0 0,0-1 0 0 0,0 0 0 0 0,2 2 0 0 0,1 6 0 0 0,2 6 0 0 0,-5-13 0 0 0,0 0 0 0 0,1 0 0 0 0,-1 0 0 0 0,1 0 0 0 0,0 0 0 0 0,2 2 0 0 0,9 13 13 0 0,-4-5 35 0 0,-8-13-44 0 0,0 1-1 0 0,1 0 0 0 0,-1-1 0 0 0,1 0 1 0 0,0 1-1 0 0,-1-1 0 0 0,1 0 1 0 0,0 0-1 0 0,0 0 0 0 0,1 1-3 0 0,-1-2 3 0 0,8 6 94 0 0,-5 0-57 0 0,1-2-12 0 0,26 12 127 0 0,-31-15-141 0 0,1-1 0 0 0,0 1 1 0 0,-1-1-1 0 0,1 1 0 0 0,0-1 1 0 0,-1 0-1 0 0,1 0 0 0 0,0 0 0 0 0,-1 0 1 0 0,1 0-1 0 0,0 0 0 0 0,-1 0 1 0 0,1 0-1 0 0,-1-1 0 0 0,1 1 1 0 0,0-1-1 0 0,-1 1 0 0 0,1-1 0 0 0,-1 0 1 0 0,1 0-1 0 0,-1 1 0 0 0,1-1 1 0 0,-1 0-1 0 0,1-1-14 0 0,6-2 64 0 0,12-6 136 0 0,-14 8-111 0 0,0-1 1 0 0,0 0-1 0 0,0 0 1 0 0,-1-1 0 0 0,3-1-90 0 0,-6 3 38 0 0,1-1 1 0 0,-1 1-1 0 0,1-1 1 0 0,-1 0-1 0 0,0 0 1 0 0,0 0-1 0 0,0 0 1 0 0,0 0-1 0 0,-1 0 1 0 0,1-1 0 0 0,-1 1-1 0 0,0-2-38 0 0,1-1 32 0 0,6-18 154 0 0,-4-7 108 0 0,-3 15-225 0 0,6 0-46 0 0,-1 0-5 0 0,-4 0 41 0 0,-2-31 8 0 0,0 1-54 0 0,-1 45-13 0 0,1-1 0 0 0,0 1 0 0 0,0 0 0 0 0,0-1 0 0 0,1 1 0 0 0,-1 0 0 0 0,0-1 0 0 0,0 1 0 0 0,1 0 0 0 0,-1-1 0 0 0,1 1 0 0 0,-1 0 0 0 0,1 0 0 0 0,-1-1 0 0 0,1 1 0 0 0,0 0 0 0 0,0 0 0 0 0,6-12 0 0 0,-6 9 0 0 0,-1-1 0 0 0,1 0 0 0 0,-1 0 0 0 0,1 0 0 0 0,-1-1 0 0 0,-1 5 0 0 0,1 0 0 0 0,0 0 0 0 0,0 0 0 0 0,0 0 0 0 0,0 0 0 0 0,1 0 0 0 0,-1 1 0 0 0,0-1 0 0 0,0 0 0 0 0,0 0 0 0 0,1 0 0 0 0,-1 0 0 0 0,0 1 0 0 0,1-2 0 0 0,0 2-1 0 0,-1 0 0 0 0,1-1 0 0 0,0 1 0 0 0,-1 0 0 0 0,1-1 0 0 0,0 1 0 0 0,-1 0 0 0 0,1 0 0 0 0,0 0 0 0 0,-1 0 0 0 0,1 0 0 0 0,0-1 0 0 0,-1 1 0 0 0,1 1-1 0 0,0-1 2 0 0,-1 0-1 0 0,0-1 0 0 0,0 1-1 0 0,0 0 1 0 0,0 0 0 0 0,0 0-1 0 0,0 0 1 0 0,1 0 0 0 0,-1 0-1 0 0,0 0 1 0 0,0 0 0 0 0,0 0-1 0 0,0 0 1 0 0,0 0 0 0 0,0 0-1 0 0,0 0 1 0 0,0 0 0 0 0,0 0-1 0 0,0 0 1 0 0,1 0 0 0 0,-1 0-1 0 0,0 1 1 0 0,0-1 0 0 0,0 0-1 0 0,0 0 1 0 0,0 0 0 0 0,0 0-1 0 0,0 0 1 0 0,0 0 0 0 0,0 0-1 0 0,0 0 1 0 0,0 0 0 0 0,0 0-1 0 0,0 0 1 0 0,1 0 0 0 0,-1 0-1 0 0,0 0 1 0 0,0 1 0 0 0,0-1-1 0 0,0 0 1 0 0,0 0 0 0 0,0 0-1 0 0,0 0 1 0 0,0 0 0 0 0,0 0-1 0 0,0 0 1 0 0,0 0 0 0 0,0 0-1 0 0,0 0 1 0 0,0 1 0 0 0,0-1-1 0 0,0 0 1 0 0,0 0 0 0 0,0 0-1 0 0,0 0 1 0 0,0 0 0 0 0,0 0-1 0 0,0 0 2 0 0,0 2-9 0 0,0 0-1 0 0,0-1 0 0 0,1 1 0 0 0,-1 0 1 0 0,1-1-1 0 0,0 1 0 0 0,-1 0 0 0 0,1-1 1 0 0,0 1-1 0 0,0-1 0 0 0,1 2 10 0 0,3 6-33 0 0,8 26-94 0 0,-11-29 114 0 0,1 1 0 0 0,-1 0 0 0 0,1-1 0 0 0,0 1 0 0 0,1-1 0 0 0,0 2 13 0 0,0-1-17 0 0,0 0 1 0 0,-1 0-1 0 0,0 0 0 0 0,-1 2 17 0 0,1-1-16 0 0,0-1-1 0 0,0 0 0 0 0,0 0 1 0 0,1 2 16 0 0,-2-7-1 0 0,0 1 0 0 0,0-1 0 0 0,-1 1 0 0 0,1 0 0 0 0,-1 0 0 0 0,0-1 1 0 0,1 1-1 0 0,-2 0 0 0 0,1 0 0 0 0,0 0 0 0 0,0 0 0 0 0,-1 1 0 0 0,0-1 0 0 0,0 0 0 0 0,0 2 1 0 0,0-4 0 0 0,0 1 0 0 0,0 0 0 0 0,0-1 0 0 0,1 1 0 0 0,-1-1 0 0 0,0 1 0 0 0,1 0 0 0 0,-1-1 0 0 0,1 1 0 0 0,-1-1 0 0 0,1 1 0 0 0,0-1 0 0 0,0 1 0 0 0,-1-1 0 0 0,1 1 0 0 0,0-1 0 0 0,1 1 0 0 0,4 7 0 0 0,24 36 0 0 0,-9 3 64 0 0,-19-45-112 0 0,0-1 43 0 0,6 3 111 0 0,-5-3-99 0 0,0-1-62 0 0,0 1-79 0 0,0 0-102 0 0,-2-1 72 0 0,1 0-35 0 0,-1 0-170 0 0,-1 0-84 0 0,1 1-72 0 0,-1 0-63 0 0,1 1-429 0 0,1 1-85 0 0,2 2-1029 0 0,5 4-1217 0 0,-9-10 3346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5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2 416 9848 0 0,'0'3'222'0'0,"-1"9"-38"0"0,0 19 288 0 0,3-21-367 0 0,0-2-64 0 0,0-5-41 0 0,0 1 0 0 0,0 0 0 0 0,0-1 0 0 0,-1 1 0 0 0,0 0 0 0 0,0 0 0 0 0,0 0 0 0 0,0 0 0 0 0,-1 0 0 0 0,1 3 0 0 0,1 14 51 0 0,3-7 109 0 0,-2-6-30 0 0,0 0 33 0 0,0 22 336 0 0,-3-24-353 0 0,0 0-1 0 0,0 0 1 0 0,1 0-1 0 0,0 4-145 0 0,7 19 524 0 0,-12-16-256 0 0,0-5-123 0 0,4-4-99 0 0,0-1 0 0 0,-1 0 1 0 0,1 1-1 0 0,0-1 0 0 0,0 1 0 0 0,1-1 0 0 0,-1 1 0 0 0,1-1 0 0 0,0 0 0 0 0,0 1 0 0 0,0-1 0 0 0,0 0 0 0 0,2 3-46 0 0,0 3 119 0 0,-1 0 44 0 0,-2-2-36 0 0,-2 1-14 0 0,-2 3 11 0 0,0 2 53 0 0,7-1 49 0 0,-2-7-119 0 0,1-1 0 0 0,1 1 0 0 0,-1-1 0 0 0,1 0 0 0 0,0 0 0 0 0,0 0-107 0 0,4 4 172 0 0,4 4-2 0 0,0 1 54 0 0,2-2 38 0 0,-12-9-221 0 0,1-1-1 0 0,-1 0 1 0 0,1 0 0 0 0,-1 0-1 0 0,1 0 1 0 0,0 0-1 0 0,-1 0 1 0 0,1-1 0 0 0,0 1-1 0 0,0 0 1 0 0,0-1 0 0 0,-1 1-1 0 0,1-1 1 0 0,1 0-41 0 0,0 0 286 0 0,-1 0 2 0 0,2 0-177 0 0,9 1 75 0 0,0-4-71 0 0,-8 0-78 0 0,2 0 7 0 0,-1 0 1 0 0,0-1 0 0 0,0 0 0 0 0,0 1 0 0 0,0-2 0 0 0,-1 0-45 0 0,7-6 83 0 0,-8 8-47 0 0,0-1 1 0 0,0 0 0 0 0,-1 0-1 0 0,1 0 1 0 0,-1 0-1 0 0,0-1 1 0 0,0 1-1 0 0,0-1 1 0 0,-1 0 0 0 0,1 0-1 0 0,0-3-36 0 0,10-17 36 0 0,-9 18-19 0 0,0 0 0 0 0,0 0 0 0 0,-1 0 0 0 0,1-4-17 0 0,7-18 43 0 0,-6-1-22 0 0,1 15 9 0 0,-5 12-26 0 0,0-1 0 0 0,1 1-1 0 0,-1-1 1 0 0,-1 1 0 0 0,1-1 0 0 0,0 1 0 0 0,-1-1-1 0 0,0 1 1 0 0,0-1-4 0 0,0-15 29 0 0,-1-13-4 0 0,5 5-42 0 0,2 12-29 0 0,0-4 2 0 0,-5 6-22 0 0,-1 6-103 0 0,0-2-5 0 0,-1 1 28 0 0,1 2 18 0 0,0 2-15 0 0,0 0-47 0 0,1 0-12 0 0,0 1-49 0 0,0 0-54 0 0,0 0-63 0 0,0 1-89 0 0,1-1-91 0 0,0 0-150 0 0,0 1-79 0 0,0-1-60 0 0,0 0-43 0 0,0-3-1255 0 0,-2-4-1204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3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0 416 8752 0 0,'3'0'67'0'0,"2"0"-75"0"0,-3 0 77 0 0,0 0 5 0 0,-1 0 34 0 0,1 0 43 0 0,-1 0 46 0 0,-1 3 14 0 0,-5 13-113 0 0,0-3 36 0 0,13 6 45 0 0,-3 7-3 0 0,1-11-55 0 0,-5-11-91 0 0,0-1 0 0 0,0 1 1 0 0,0-1-1 0 0,0 1 0 0 0,0-1 0 0 0,0 1 1 0 0,-1-1-1 0 0,0 1 0 0 0,0 0-30 0 0,0 2 60 0 0,1 1 0 0 0,0-1-1 0 0,0 0 1 0 0,0 1 0 0 0,2 3-60 0 0,3 14 148 0 0,-2-4-45 0 0,1 8 70 0 0,5 4 67 0 0,-6-21-129 0 0,-1-1 0 0 0,-1 1 0 0 0,1 3-111 0 0,4 17 287 0 0,3 4 27 0 0,-4 8 13 0 0,0-20-114 0 0,-4-17-137 0 0,-1 0 0 0 0,0 1 1 0 0,1-1-1 0 0,-2 1 0 0 0,1-1 1 0 0,-1 2-77 0 0,1 5 144 0 0,0 0 0 0 0,1 0 0 0 0,1 0 0 0 0,2 8-144 0 0,-4-17 29 0 0,1 4 71 0 0,-1 0 0 0 0,-1 1 0 0 0,1-1 0 0 0,-2 8-100 0 0,1-4 115 0 0,0-1 19 0 0,-2-3-38 0 0,-4 9 63 0 0,0-2-2 0 0,4-8-63 0 0,2 2 34 0 0,0 7 142 0 0,0 0-94 0 0,0 0-96 0 0,0 0-94 0 0,0-15 14 0 0,0 1 1 0 0,0 0 0 0 0,-1-1 0 0 0,1 1 0 0 0,0 0 0 0 0,-1-1 0 0 0,1 1 0 0 0,-1 0 0 0 0,0-1-1 0 0,1 1 1 0 0,-1-1 0 0 0,0 1 0 0 0,0-1 0 0 0,0 0 0 0 0,0 1 0 0 0,0-1 0 0 0,0 0 0 0 0,-1 1-1 0 0,-1 1 74 0 0,3-1-4 0 0,0 9 4 0 0,0-8 38 0 0,-2-14 51 0 0,-4 6-92 0 0,1 0-89 0 0,2-6-90 0 0,3 4 16 0 0,1 4 58 0 0,-1 1 1 0 0,0 0-1 0 0,0 0 0 0 0,0 0 0 0 0,-1-1 0 0 0,1 1 0 0 0,0 0 0 0 0,-1 0 0 0 0,1 0 1 0 0,-2-1 33 0 0,-7-20-331 0 0,8 20 257 0 0,0-1 1 0 0,0 1 0 0 0,1-1-1 0 0,-1 1 1 0 0,1-1 0 0 0,0 0 73 0 0,1-23-490 0 0,0 15 155 0 0,-1-1 1 0 0,-1 0-1 0 0,0 0 1 0 0,-2-8 334 0 0,-1 3-291 0 0,-2-10-175 0 0,4 13 172 0 0,1-4-58 0 0,1-218-3222 0 0,0 228 3400 0 0,1 0 1 0 0,0 0-1 0 0,1-1 1 0 0,0 0 173 0 0,6-20-398 0 0,1 5 129 0 0,0 2 72 0 0,4-11-189 0 0,-11 24 269 0 0,0-1 4 0 0,2 0 35 0 0,5-3 48 0 0,1 0 53 0 0,-4 6 35 0 0,0-1 1 0 0,0 1-1 0 0,0-3-58 0 0,3-9 127 0 0,2-4-11 0 0,-2 9 4 0 0,0 4 37 0 0,4 1 77 0 0,-8 6-131 0 0,1 0-1 0 0,-1 0 0 0 0,0-1 0 0 0,0 1 0 0 0,-1-1 0 0 0,1 0 1 0 0,-1 0-1 0 0,2-4-102 0 0,-5 7 48 0 0,1 0-1 0 0,-1 0 1 0 0,1 1 0 0 0,-1-1 0 0 0,1 1 0 0 0,0-1 0 0 0,0 1 0 0 0,0 0 0 0 0,0-1-48 0 0,12-5 252 0 0,-2 3-78 0 0,-2 1-43 0 0,-2 1-57 0 0,10-5 210 0 0,-5 3-22 0 0,-12 4-241 0 0,1 0 1 0 0,-1 0-1 0 0,1 0 0 0 0,-1 0 1 0 0,0 1-1 0 0,1-1 0 0 0,-1 0 0 0 0,0 1 1 0 0,1-1-1 0 0,-1 1 0 0 0,0-1 1 0 0,1 1-1 0 0,0 0-21 0 0,8 4 127 0 0,-7-4-101 0 0,-1 0 0 0 0,0 0 0 0 0,0 1 1 0 0,1-1-1 0 0,-1 0 0 0 0,0 1 0 0 0,0-1 0 0 0,0 1 1 0 0,0 0-27 0 0,3 4 59 0 0,-2-4-27 0 0,0 1 0 0 0,0 0 0 0 0,0 0-1 0 0,-1 0 1 0 0,0 0 0 0 0,0 0-1 0 0,1 1 1 0 0,-2-1 0 0 0,1 1-1 0 0,0-1 1 0 0,-1 1 0 0 0,1 3-32 0 0,9 16 106 0 0,-8-19-88 0 0,-1 0 1 0 0,1 1-1 0 0,-1-1 1 0 0,-1 0-1 0 0,1 1 1 0 0,-1 0-1 0 0,1-1 1 0 0,-1 1-1 0 0,-1 0 1 0 0,1-1-1 0 0,0 4-18 0 0,-1-2 8 0 0,1 0 1 0 0,0 0-1 0 0,0 0 1 0 0,1 0-1 0 0,0 0-8 0 0,-1-2 8 0 0,1 0 0 0 0,-1 0 0 0 0,0 0-1 0 0,0 1 1 0 0,-1-1 0 0 0,1 0 0 0 0,-1 0 0 0 0,0 1-1 0 0,0-1 1 0 0,0 0 0 0 0,-1 4-8 0 0,-5 7 65 0 0,5-11-49 0 0,-1-1 0 0 0,1 0 0 0 0,0 1 0 0 0,0-1 0 0 0,1 1 0 0 0,-1 0 0 0 0,1-1 0 0 0,0 1 0 0 0,0 0-16 0 0,0-1 15 0 0,0 1 0 0 0,0-1 0 0 0,-1 1-1 0 0,1-1 1 0 0,-1 1 0 0 0,0-1 0 0 0,0 3-15 0 0,0-4 12 0 0,0 0 0 0 0,0 0 1 0 0,0 0-1 0 0,-1 0 1 0 0,1 0-1 0 0,0-1 1 0 0,-1 1-1 0 0,0 1-12 0 0,-1-1 24 0 0,1 1 0 0 0,0 0-1 0 0,0 0 1 0 0,0 0 0 0 0,1 0 0 0 0,-1 1-1 0 0,1-1 1 0 0,-1 0 0 0 0,1 1 0 0 0,0-1 0 0 0,1 1-1 0 0,-1 1-23 0 0,0-1 26 0 0,0 1-1 0 0,0-1 0 0 0,0 0 1 0 0,-1 0-1 0 0,0 0 0 0 0,1-1 1 0 0,-2 3-26 0 0,-10 15 166 0 0,11-16-131 0 0,0-1 0 0 0,-1 0 0 0 0,1 0 0 0 0,-1 0 0 0 0,0 0 0 0 0,-1 0-35 0 0,-28 28 200 0 0,0 0-56 0 0,30-29-166 0 0,-4 2 21 0 0,-5 2 152 0 0,5-6-127 0 0,-1-1-58 0 0,-3 0-83 0 0,-3 0-108 0 0,4 0 19 0 0,6 0-191 0 0,-1 0-114 0 0,2 0 67 0 0,0-1-43 0 0,-3 0-580 0 0,-2-4-464 0 0,-2-4-880 0 0,9 9 2409 0 0</inkml:trace>
  <inkml:trace contextRef="#ctx0" brushRef="#br0" timeOffset="347.14">527 320 4928 0 0,'3'0'141'0'0,"-3"0"-136"0"0,1 0-1 0 0,-1 0 1 0 0,1 0-1 0 0,-1 0 1 0 0,1 0 0 0 0,-1 0-1 0 0,0 0 1 0 0,1 0-1 0 0,-1 0 1 0 0,1 0-1 0 0,-1 0 1 0 0,1 1-1 0 0,-1-1 1 0 0,0 0 0 0 0,1 0-1 0 0,-1 0 1 0 0,0 1-1 0 0,1-1 1 0 0,-1 0-1 0 0,0 0 1 0 0,1 1-1 0 0,-1-1 1 0 0,0 0 0 0 0,1 1-1 0 0,-1-1 1 0 0,0 0-1 0 0,0 1 1 0 0,1-1-1 0 0,-1 0 1 0 0,0 1-1 0 0,0-1-4 0 0,5 7 22 0 0,6 0-22 0 0,-10-7 0 0 0,0 1 0 0 0,1-1 0 0 0,-1 1 0 0 0,0-1 0 0 0,0 1 0 0 0,0-1 0 0 0,0 1 0 0 0,-1 0 0 0 0,1 0 0 0 0,0-1 0 0 0,0 1 0 0 0,0 0 0 0 0,-1 0 0 0 0,1 0 0 0 0,0 0 0 0 0,0 0 0 0 0,1 4 20 0 0,0 0 38 0 0,3 5 147 0 0,-1 0 82 0 0,7 12 470 0 0,-6-16-562 0 0,0 0-44 0 0,5 7 268 0 0,-4 6 66 0 0,1 0 13 0 0,-3-13-292 0 0,1 1 33 0 0,-3-6-157 0 0,-1 1 1 0 0,1 0 0 0 0,-1 0 0 0 0,0 0-1 0 0,1 0 1 0 0,-1 0 0 0 0,0 0 0 0 0,0 0-1 0 0,-1 0 1 0 0,1 0 0 0 0,0 0 0 0 0,-1 1-1 0 0,1 1-82 0 0,0 4 245 0 0,-1 0-24 0 0,0 1-61 0 0,0-3-88 0 0,2 7 259 0 0,2-4-59 0 0,-3-8-237 0 0,0 1 0 0 0,-1-1 0 0 0,1 0 0 0 0,-1 0-1 0 0,1 0 1 0 0,-1 1 0 0 0,0-1 0 0 0,0 0 0 0 0,1 0 0 0 0,-1 1 0 0 0,0-1-35 0 0,-4 16 302 0 0,1-10-167 0 0,1 2 52 0 0,1-3-21 0 0,0 1 44 0 0,1 0 25 0 0,0-5-156 0 0,0 0 0 0 0,0 0 0 0 0,0 1-1 0 0,0-1 1 0 0,0 0 0 0 0,0 0 0 0 0,1 0 0 0 0,-1 0 0 0 0,1 0 0 0 0,0 2-79 0 0,3 2 220 0 0,3 6 70 0 0,-6-12-277 0 0,-1 1 0 0 0,0 0 0 0 0,0-1 0 0 0,0 1 0 0 0,0 0 0 0 0,0 0 0 0 0,0-1 0 0 0,0 1 0 0 0,0 0 0 0 0,0 0 0 0 0,0-1 0 0 0,0 1 0 0 0,0 0 0 0 0,0-1 0 0 0,0 1 0 0 0,-1 0 0 0 0,1-1 0 0 0,0 2-13 0 0,-11 11 197 0 0,9-10-57 0 0,0 0-55 0 0,2 1-30 0 0,1 2 8 0 0,-1-6-33 0 0,0 3 167 0 0,0-1-78 0 0,1 1-51 0 0,-1-1-51 0 0,0 0 13 0 0,0-1 20 0 0,0 0 34 0 0,0 0 19 0 0,0 0 35 0 0,0 0 41 0 0,-1 0 46 0 0,-1-1-8 0 0,-9 0-32 0 0,8 0-8 0 0,3 0-9 0 0,-2-2-32 0 0,0 0-118 0 0,1 1 0 0 0,0-1-1 0 0,0 0 1 0 0,0 0 0 0 0,0 1-1 0 0,0-1 1 0 0,0 0 0 0 0,0 0-1 0 0,0 0 1 0 0,1 0 0 0 0,-1 0-1 0 0,1 0 1 0 0,-1-2-18 0 0,0-34 185 0 0,1 24-158 0 0,0 11-22 0 0,0 0 1 0 0,1 0-1 0 0,-1-1 0 0 0,0 1 1 0 0,1 0-1 0 0,0 0 1 0 0,0 0-1 0 0,0 0 1 0 0,0 0-1 0 0,0 1 0 0 0,0-1 1 0 0,1 0-1 0 0,0 0 1 0 0,-1 1-1 0 0,2-2-5 0 0,0 0 1 0 0,-1 0 1 0 0,0-1-1 0 0,0 1 0 0 0,-1-1 0 0 0,1 1 0 0 0,-1-1 1 0 0,0 0-1 0 0,0 1 0 0 0,0-1 0 0 0,-1 0 0 0 0,0-4-1 0 0,1 4 0 0 0,-1-1 0 0 0,1 0 0 0 0,1 1 0 0 0,-1-1 0 0 0,1 0 0 0 0,0 1 0 0 0,0 0 0 0 0,0-1 0 0 0,1 1 0 0 0,0 0 0 0 0,0 0 0 0 0,0 0 0 0 0,0 1 0 0 0,3-3 0 0 0,8-13 0 0 0,-4 5 7 0 0,1 0-1 0 0,1 1 0 0 0,0 0-6 0 0,-7 9 31 0 0,0-1 0 0 0,-1 1 0 0 0,0-1 0 0 0,1-1-31 0 0,10-12 89 0 0,30-16 101 0 0,-32 23-283 0 0,8-1-86 0 0,-10 6 75 0 0,-3 2 14 0 0,1-1-25 0 0,-4 3 7 0 0,0 2-25 0 0,0 0-56 0 0,-3 1-117 0 0,1-2-296 0 0,11-9-538 0 0,-13 10 1022 0 0,1 1-1 0 0,-1-1 0 0 0,0 1 1 0 0,1 0-1 0 0,-1-1 1 0 0,1 1-1 0 0,-1 0 0 0 0,1 0 1 0 0,-1 0-1 0 0,1 0 119 0 0,-2 0 0 0 0</inkml:trace>
  <inkml:trace contextRef="#ctx0" brushRef="#br0" timeOffset="733.83">1182 576 6648 0 0,'0'0'149'0'0,"0"0"23"0"0,3 0 12 0 0,10 0-42 0 0,3 0-93 0 0,-14 0-49 0 0,-1 0 0 0 0,1 0 0 0 0,-1 0 0 0 0,1 0 0 0 0,-1 0 0 0 0,1 0 0 0 0,-1 1 0 0 0,0-1 0 0 0,1 1 0 0 0,-1-1 0 0 0,0 1 0 0 0,8 3 33 0 0,-3-3 59 0 0,0-2 61 0 0,3-3 66 0 0,-8 3-194 0 0,1 1 54 0 0,0-1-1 0 0,0 1 0 0 0,0-1 1 0 0,0 1-1 0 0,-1-1 0 0 0,1 1 1 0 0,0 0-1 0 0,0 0 0 0 0,0 0 1 0 0,0 0-1 0 0,1 1-78 0 0,12-1 518 0 0,-6-3-200 0 0,-3-1-164 0 0,8-8 331 0 0,-8 6-269 0 0,-3 3-161 0 0,0 1-49 0 0,10-3 292 0 0,-7-6 146 0 0,4 6 62 0 0,-3-6-18 0 0,-3 2-207 0 0,4 2-53 0 0,5-1 132 0 0,-13 7-332 0 0,1 0 0 0 0,-1 0 0 0 0,1 0 0 0 0,-1-1 0 0 0,1 1 0 0 0,-1 0 0 0 0,0 0 0 0 0,0 0 0 0 0,0-1 1 0 0,1 1-1 0 0,-1 0 0 0 0,0 0 0 0 0,-1-1 0 0 0,1 1 0 0 0,0 0-28 0 0,0-6 86 0 0,2-4 70 0 0,2 8-79 0 0,-3 3-76 0 0,-1 0 0 0 0,0 0 0 0 0,1-1 1 0 0,-1 1-1 0 0,0 0 0 0 0,1 0 0 0 0,-1 0 0 0 0,0-1 1 0 0,1 1-1 0 0,-1 0 0 0 0,0 0 0 0 0,1-1 0 0 0,-1 1 1 0 0,0 0-1 0 0,0-1 0 0 0,1 1 0 0 0,-1 0 1 0 0,0-1-1 0 0,0 1 0 0 0,0 0 0 0 0,1-1-1 0 0,0-2 0 0 0,-1-1-1 0 0,1 1 1 0 0,0 0 0 0 0,-1-1-1 0 0,0 1 1 0 0,0-1 0 0 0,0 0 0 0 0,0-3 0 0 0,0 6 5 0 0,1-1 1 0 0,-1 0-1 0 0,0 1 0 0 0,0-1 1 0 0,0 0-1 0 0,-1 1 1 0 0,1-1-1 0 0,0 0 1 0 0,0 1-1 0 0,-1-1 0 0 0,1 1 1 0 0,-2-2-6 0 0,-8-3 71 0 0,4-4 3 0 0,-4 4 12 0 0,5 0-29 0 0,5 5-53 0 0,0 1-1 0 0,0-1 1 0 0,-1 1 0 0 0,1 0-1 0 0,0-1 1 0 0,-1 1 0 0 0,1-1 0 0 0,0 1-1 0 0,-1 0 1 0 0,1-1 0 0 0,0 1-1 0 0,-1 0 1 0 0,1-1 0 0 0,-1 1 0 0 0,1 0-1 0 0,-1 0 1 0 0,1-1 0 0 0,-1 1-1 0 0,1 0 1 0 0,0 0 0 0 0,-1 0 0 0 0,1 0-1 0 0,-1 0 1 0 0,1 0 0 0 0,-1 0-1 0 0,1 0 1 0 0,-1 0 0 0 0,0 0-1 0 0,1 0 1 0 0,-1 0 0 0 0,1 0 0 0 0,-1 0-4 0 0,-28 0 168 0 0,23 3-88 0 0,2 1-49 0 0,1 0-8 0 0,-1 0 0 0 0,0-1 0 0 0,0 1 0 0 0,0-1 0 0 0,-2 1-23 0 0,4-3 2 0 0,-11 6 5 0 0,1-1 0 0 0,-9 7-7 0 0,19-11-1 0 0,-1 0 0 0 0,0 0 0 0 0,1 1 0 0 0,0-1 0 0 0,-1 0 0 0 0,1 1 0 0 0,0 0 0 0 0,0-1 0 0 0,0 1 0 0 0,1 0 0 0 0,-1 0 0 0 0,1 0 0 0 0,-1 1 1 0 0,-4 14-38 0 0,5-14 36 0 0,0 0-1 0 0,0 0 0 0 0,-1 0 1 0 0,0 0-1 0 0,0-1 1 0 0,-2 4 2 0 0,0 1 0 0 0,0 0 0 0 0,0 0 0 0 0,1 0 0 0 0,0 0 0 0 0,0 0 0 0 0,1 1 0 0 0,0 0 0 0 0,0 6 0 0 0,-5 19 0 0 0,1-19 0 0 0,5-12 0 0 0,-1 0 0 0 0,1 0 0 0 0,0 0 0 0 0,1 1 0 0 0,-1-1 0 0 0,0 0 0 0 0,1 0 0 0 0,0 1 0 0 0,-1 2 0 0 0,1 4-1 0 0,-1-6 0 0 0,1-1-1 0 0,0 1 1 0 0,0 0 0 0 0,0-1 0 0 0,1 1-1 0 0,-1 0 1 0 0,1-1 0 0 0,0 1 0 0 0,0 1 1 0 0,4 6-19 0 0,-4-8 14 0 0,0 0 0 0 0,1 0 1 0 0,-1 0-1 0 0,0 0 1 0 0,-1 1-1 0 0,1-1 1 0 0,0 0-1 0 0,-1 1 1 0 0,0 1 4 0 0,1-1 0 0 0,0-1 0 0 0,0 1 0 0 0,0-1 0 0 0,0 0 0 0 0,1 0 0 0 0,0 0 0 0 0,-1 0 0 0 0,1 0 0 0 0,0 0 0 0 0,0 0 0 0 0,0 0 0 0 0,1-1 0 0 0,-1 1 0 0 0,1-1 0 0 0,-1 0 0 0 0,1 0 0 0 0,0 0 0 0 0,0 0 0 0 0,0 0 0 0 0,0 0 0 0 0,0-1 0 0 0,0 1 0 0 0,1-1 0 0 0,-1 0 0 0 0,0 0 0 0 0,1 0 0 0 0,0-1 0 0 0,83 0 7 0 0,-46 0 68 0 0,-30 0-56 0 0,0-2-37 0 0,0-1-37 0 0,0 0-36 0 0,6-2-118 0 0,12 0-267 0 0,-27 4 425 0 0,0 0 0 0 0,0 0 0 0 0,0 0 0 0 0,-1 0 1 0 0,1 0-1 0 0,0-1 0 0 0,-1 1 0 0 0,1 0 0 0 0,-1-1 1 0 0,1 0 50 0 0,-2 2 0 0 0</inkml:trace>
  <inkml:trace contextRef="#ctx0" brushRef="#br0" timeOffset="1070.27">1741 320 7920 0 0,'0'0'174'0'0,"0"0"29"0"0,0 0 13 0 0,0 3-31 0 0,0 1-153 0 0,0-2-31 0 0,0 1-1 0 0,0-1 1 0 0,0 0 0 0 0,0 1-1 0 0,0-1 1 0 0,1 0-1 0 0,-1 1 1 0 0,1-1 0 0 0,0 2-1 0 0,4 4 35 0 0,1 2 111 0 0,-4 4 119 0 0,-2 2 216 0 0,0 0-84 0 0,0-1-86 0 0,0-3-88 0 0,0-10-191 0 0,1 9 225 0 0,0-3-71 0 0,1-1-31 0 0,2 2 0 0 0,1-1 2 0 0,-3 0-2 0 0,-1 0 32 0 0,-1 2 71 0 0,0 3-32 0 0,0-5-37 0 0,0 0 0 0 0,0 0 0 0 0,1 1 0 0 0,1 7-189 0 0,2-2 213 0 0,1 8 94 0 0,-2-8-63 0 0,-2 1 25 0 0,-1 2 90 0 0,0-7-216 0 0,-1 11 99 0 0,5-4 13 0 0,1-6-135 0 0,1 7 82 0 0,-4-10-96 0 0,-2 0 33 0 0,3 7 80 0 0,8 0 11 0 0,-9-12-84 0 0,0-1-51 0 0,-2 1-29 0 0,0 0-28 0 0,0 0-8 0 0,1-1 28 0 0,0-2-38 0 0,-1 0-1 0 0,1 1 1 0 0,-1-1-1 0 0,1 0 0 0 0,0 1 1 0 0,-1-1-1 0 0,1 0 1 0 0,0 0-1 0 0,-1 0 0 0 0,1 0 1 0 0,0 0-1 0 0,0 0 0 0 0,-1 0 1 0 0,1 0-1 0 0,0 0-19 0 0,1 0 319 0 0,-2 0 7 0 0,0 0-18 0 0,0 0-84 0 0,0 0-37 0 0,0 0-10 0 0,3-2 7 0 0,8-9 32 0 0,-9 6 10 0 0,-2 4-207 0 0,0-1 1 0 0,1 1-1 0 0,-1 0 1 0 0,0 0-1 0 0,0 0 1 0 0,0 0-1 0 0,1 0 1 0 0,-1 0-1 0 0,1 0 1 0 0,-1 0-1 0 0,1 0 1 0 0,-1 0-20 0 0,10-10 169 0 0,-8 9-147 0 0,-1 0 0 0 0,1 0 1 0 0,0 0-1 0 0,-1 0 0 0 0,1 0 1 0 0,-1 0-1 0 0,0 0 0 0 0,1-1 1 0 0,0-1-23 0 0,-1-13 80 0 0,-1 0 4 0 0,4 6 2 0 0,9-10 16 0 0,1-4-84 0 0,7-44-18 0 0,-11 43 5 0 0,-2 10 64 0 0,1 1 1 0 0,0-1-1 0 0,3-2-69 0 0,3 0 8 0 0,-1 2-75 0 0,2-3-68 0 0,-14 15 104 0 0,1 0 0 0 0,-1 0 0 0 0,0 0 0 0 0,0 0 0 0 0,0-2 31 0 0,1-2-273 0 0,0 2 79 0 0,0-1 56 0 0,6-6-119 0 0,-2 5 41 0 0,-3 4 31 0 0,-1 0-60 0 0,2 0-102 0 0,-1-1-105 0 0,-1 3 181 0 0,-1 0-33 0 0,0 0-36 0 0,1 0-37 0 0,-1 0 8 0 0,0 0-34 0 0,0 0-35 0 0,0 0-37 0 0,0 0-37 0 0,0 0-41 0 0,0 0-41 0 0,0 0-42 0 0,4-4-1443 0 0,4-4-1158 0 0</inkml:trace>
  <inkml:trace contextRef="#ctx0" brushRef="#br0" timeOffset="1331.74">2349 352 10192 0 0,'0'3'35'0'0,"0"1"0"0"0,0-1 1 0 0,0 1-1 0 0,1-1 0 0 0,0 1 1 0 0,0-1-1 0 0,0 3-35 0 0,8 12 243 0 0,-8-16-201 0 0,-1 0-1 0 0,1 0 1 0 0,0 0-1 0 0,-1 0 1 0 0,0 0-1 0 0,1 0 1 0 0,-1 1 0 0 0,0-1-1 0 0,0 0 1 0 0,0 0-42 0 0,-1 10 135 0 0,1-4-81 0 0,0 0-40 0 0,0 35-9 0 0,0-33 36 0 0,0 1 44 0 0,0 0 81 0 0,0 1 91 0 0,0-1 111 0 0,0-6-136 0 0,0 1 35 0 0,0 3 111 0 0,1-2-92 0 0,1-1-36 0 0,2 3 4 0 0,0 0-34 0 0,-1-2-35 0 0,-2 2 25 0 0,-1 1 75 0 0,1 2-120 0 0,-1-1 41 0 0,0 25 531 0 0,1-8-211 0 0,-1-9-263 0 0,0-3-133 0 0,0 0-106 0 0,0-3-101 0 0,0 0-104 0 0,-1 0-115 0 0,1-7 99 0 0,-1 0-33 0 0,1-6-470 0 0</inkml:trace>
  <inkml:trace contextRef="#ctx0" brushRef="#br0" timeOffset="1580.73">2508 80 12552 0 0,'-16'-13'281'0'0,"11"11"-198"0"0,5 2-61 0 0,-1-1 0 0 0,0 1 0 0 0,1 0 1 0 0,-1-1-1 0 0,0 1 0 0 0,1 0 0 0 0,-1-1 1 0 0,1 1-1 0 0,-1-1 0 0 0,1 1 0 0 0,-1-1 0 0 0,1 1 1 0 0,-1-1-1 0 0,1 1 0 0 0,-1-1 0 0 0,1 1 1 0 0,0-1-1 0 0,-1 0 0 0 0,1 1 0 0 0,0-1 0 0 0,-1 1 1 0 0,1-1-23 0 0,-2-4 93 0 0,-5-5 90 0 0,-2 0-38 0 0,2 3-71 0 0,3 2-46 0 0,3 3-28 0 0,1 1 0 0 0,0-1 0 0 0,-1 1 0 0 0,1 0 0 0 0,0-1 0 0 0,-1 1 0 0 0,1-1 0 0 0,0 1 0 0 0,0-1 0 0 0,0 1 0 0 0</inkml:trace>
  <inkml:trace contextRef="#ctx0" brushRef="#br0" timeOffset="1907.39">3035 304 7856 0 0,'0'0'174'0'0,"0"0"29"0"0,0 0 13 0 0,-2 0-31 0 0,-34 2-146 0 0,20 4-29 0 0,7-1 43 0 0,-14 5 433 0 0,2-3-100 0 0,3-2-114 0 0,16-4-226 0 0,0 0 1 0 0,0 0 0 0 0,0 0-1 0 0,0 0 1 0 0,0 1 0 0 0,0-1-1 0 0,0 1 1 0 0,0-1 0 0 0,1 1-1 0 0,-1 0-46 0 0,-14 12 283 0 0,5-7-152 0 0,-10 7 158 0 0,17-11-213 0 0,0 0 0 0 0,0 1 0 0 0,0-1 0 0 0,1 1 0 0 0,-1 0 0 0 0,1 0 0 0 0,0 1-76 0 0,-6 8 138 0 0,-20 32 328 0 0,22-26-315 0 0,2-1-20 0 0,0 5-2 0 0,-4 0-57 0 0,2-10-12 0 0,1 1 0 0 0,1 1 0 0 0,-3 11-60 0 0,6-19 20 0 0,0 0 0 0 0,1-1 0 0 0,0 1 0 0 0,1 0 0 0 0,-1 0 0 0 0,1 0 0 0 0,1-1 0 0 0,-1 1 0 0 0,1 0 0 0 0,1 0-20 0 0,3 9 43 0 0,1 2 17 0 0,-4-1 22 0 0,0 1-6 0 0,4-4 34 0 0,-3-9-56 0 0,1 0-1 0 0,0 0 1 0 0,0 0 0 0 0,0-1 0 0 0,1 1-54 0 0,4 4 87 0 0,0-1-38 0 0,-5-4-44 0 0,1 0 0 0 0,-1 0 0 0 0,1-1-1 0 0,0 0 1 0 0,0 0 0 0 0,0 0 0 0 0,5 2-5 0 0,41 11 91 0 0,-49-16-74 0 0,1 1 0 0 0,-1-1 0 0 0,1 0 0 0 0,0 0 1 0 0,-1 0-1 0 0,1 0 0 0 0,1 0-17 0 0,26-9 223 0 0,-21 6-146 0 0,1 0 50 0 0,-2 0-39 0 0,9-2 53 0 0,-8 3-55 0 0,-2-1 12 0 0,1 1 24 0 0,2-1 49 0 0,7-5 58 0 0,-9 2-71 0 0,-1 1 0 0 0,1-1 0 0 0,-1-1 0 0 0,2-1-158 0 0,0-2 153 0 0,-2 1-49 0 0,1-5 173 0 0,-5 5-138 0 0,0 2-36 0 0,4-11 129 0 0,-5 16-188 0 0,12-20 304 0 0,-5 5-119 0 0,-3-1-90 0 0,-5-3-67 0 0,-1 18-70 0 0,0 0 0 0 0,1-1 0 0 0,-1 1 0 0 0,1 0 0 0 0,-1-1 0 0 0,1 1 0 0 0,0 0 0 0 0,0 0 0 0 0,2-3-2 0 0,3-9 10 0 0,-6 11-3 0 0,1 0 0 0 0,0 0-1 0 0,-1 0 1 0 0,0 0-1 0 0,0 0 1 0 0,0 0-1 0 0,-1 0 1 0 0,0-3-7 0 0,-8-26 9 0 0,7 27-11 0 0,-2-7-22 0 0,4 10 29 0 0,0 1 0 0 0,0 0 0 0 0,0-1 1 0 0,0 1-1 0 0,0 0 0 0 0,0-1 0 0 0,1-1-5 0 0,0-3-28 0 0,0 0-59 0 0,-2-2-83 0 0,-2-3-105 0 0,1 9 271 0 0,1-1-40 0 0,-1-1-39 0 0,1 0-43 0 0,-1 1-44 0 0,0-2-47 0 0,0 1-49 0 0,0 0-50 0 0,0 0-52 0 0,0-1-56 0 0,1 1-56 0 0,-1 0-59 0 0,0 1-61 0 0,1-1-63 0 0,-1 1-65 0 0,1 1-67 0 0,-1-6-1166 0 0,1-1-1098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0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97 6048 0 0,'0'0'133'0'0,"-2"0"23"0"0,-2 0-14 0 0,0 0-41 0 0,-4 0 2 0 0,0 0-94 0 0,-9 0-93 0 0,11 0 93 0 0,0 0 45 0 0,0 0 63 0 0,0 0 81 0 0,0 0 97 0 0,-1 0 113 0 0,-6 2 51 0 0,3 4-94 0 0,1-1-134 0 0,3-3-62 0 0,-1 1 4 0 0,2 8 93 0 0,-9-6-12 0 0,-8 14 116 0 0,6-3-205 0 0,9-8-130 0 0,2 0 45 0 0,-11 34-54 0 0,11-33-6 0 0,4-8-17 0 0,0 0-1 0 0,0 1 0 0 0,0-1 1 0 0,0 1-1 0 0,1-1 1 0 0,-1 1-1 0 0,1 0 0 0 0,-1-1 1 0 0,1 1-1 0 0,-1-1 1 0 0,1 1-1 0 0,0 0 0 0 0,0-1 1 0 0,0 1-3 0 0,-1 2 0 0 0,1-1 0 0 0,0 0-1 0 0,-1 1 1 0 0,0-1 0 0 0,1 0 0 0 0,-1 0 0 0 0,-1 1 0 0 0,1-1 0 0 0,-1 2 0 0 0,-3 6 11 0 0,-4 12 36 0 0,8-20-38 0 0,-1 1-1 0 0,1 0 1 0 0,-1 0-1 0 0,1 0 1 0 0,0 0-1 0 0,1 0 1 0 0,-1 0-1 0 0,1 0 1 0 0,0 0-1 0 0,0 3-8 0 0,-1 3 32 0 0,0 22 22 0 0,5-13 74 0 0,12 10 108 0 0,-9-24-159 0 0,-7-5-70 0 0,1 0 1 0 0,-1 1-1 0 0,1-1 1 0 0,-1 0-1 0 0,0 0 1 0 0,1 1-1 0 0,-1-1 0 0 0,1 0 1 0 0,-1 1-1 0 0,0-1 1 0 0,1 1-1 0 0,-1-1 1 0 0,0 0-1 0 0,0 1 1 0 0,1-1-1 0 0,-1 1 1 0 0,0-1-1 0 0,0 1 1 0 0,1-1-1 0 0,-1 1 1 0 0,0-1-1 0 0,0 1 0 0 0,0-1 1 0 0,0 1-1 0 0,0-1 1 0 0,0 1-1 0 0,0-1 1 0 0,0 1-1 0 0,0-1 1 0 0,0 1-1 0 0,0-1 1 0 0,0 1-8 0 0,-1 0 8 0 0,1-1 1 0 0,0 0-1 0 0,0 1 1 0 0,0-1-1 0 0,0 1 0 0 0,0-1 1 0 0,0 1-1 0 0,0-1 1 0 0,0 1-1 0 0,0-1 1 0 0,0 1-1 0 0,0-1 1 0 0,0 1-1 0 0,0-1 1 0 0,0 1-1 0 0,1-1 1 0 0,-1 1-1 0 0,0-1 0 0 0,0 1 1 0 0,1-1-1 0 0,-1 1 1 0 0,0-1-1 0 0,0 0 1 0 0,1 1-1 0 0,-1-1 1 0 0,0 0-1 0 0,1 1 1 0 0,-1-1-1 0 0,1 0 1 0 0,-1 1-1 0 0,0-1 1 0 0,1 0-1 0 0,-1 0 0 0 0,1 1 1 0 0,-1-1-1 0 0,1 0 1 0 0,-1 0-1 0 0,1 0 1 0 0,-1 0-1 0 0,1 0 1 0 0,-1 0-1 0 0,1 1 1 0 0,-1-1-1 0 0,1 0 1 0 0,-1 0-1 0 0,1-1 1 0 0,-1 1-1 0 0,1 0 0 0 0,-1 0-8 0 0,2 0 25 0 0,0 0-1 0 0,-1 0 0 0 0,1 0 0 0 0,0 1 1 0 0,-1-1-1 0 0,1 0 0 0 0,0 1 0 0 0,-1-1 1 0 0,1 1-1 0 0,0 0-24 0 0,21 12 251 0 0,1 0-19 0 0,-22-12-213 0 0,0 0 0 0 0,1 0 0 0 0,-1-1 0 0 0,0 1 0 0 0,0-1 0 0 0,0 1 0 0 0,0-1 0 0 0,0 0 0 0 0,1 0 1 0 0,-1 0-1 0 0,0 0 0 0 0,0 0 0 0 0,0-1 0 0 0,0 1 0 0 0,1-1-19 0 0,0 0 19 0 0,0 0-1 0 0,-1 0 1 0 0,1 0-1 0 0,0 0 1 0 0,-1 0-1 0 0,0-1 1 0 0,1 1-1 0 0,-1-1 1 0 0,0 0 0 0 0,2-1-19 0 0,-1 0 26 0 0,0 1 1 0 0,0 0-1 0 0,1-1 1 0 0,-1 1-1 0 0,0 0 1 0 0,2 0-27 0 0,-1 0 28 0 0,-1 0 0 0 0,1 0 0 0 0,-1 0 0 0 0,0 0 0 0 0,0 0 1 0 0,1-2-29 0 0,9-9 92 0 0,-9 8-50 0 0,0 0 0 0 0,1 0 0 0 0,0 1 0 0 0,0 0 0 0 0,0 0 0 0 0,2-1-42 0 0,-2 2 32 0 0,-4 3-24 0 0,0 0 0 0 0,-1 0 0 0 0,1-1 0 0 0,-1 1 0 0 0,1 0 0 0 0,0-1 0 0 0,-1 1 0 0 0,1 0 0 0 0,-1-1 0 0 0,1 1 0 0 0,-1-1 0 0 0,1 1 0 0 0,-1-1 0 0 0,1 0 0 0 0,-1 1-1 0 0,1-1 1 0 0,-1 1 0 0 0,0-1 0 0 0,1 0 0 0 0,-1 1 0 0 0,0-1 0 0 0,0 0-8 0 0,3-4 33 0 0,10-11 75 0 0,-12 15-104 0 0,0 0 1 0 0,1 0-1 0 0,-1-1 1 0 0,0 1-1 0 0,0-1 1 0 0,1 1-1 0 0,-1-1 1 0 0,0 1-1 0 0,-1-1 1 0 0,1 1 0 0 0,0-1-1 0 0,0 0 1 0 0,-1 0-1 0 0,1 1 1 0 0,-1-1-1 0 0,0 0 1 0 0,1 0-1 0 0,-1 0 1 0 0,0 1-1 0 0,0-2-4 0 0,1-3 13 0 0,-1 0 0 0 0,1 0-1 0 0,0 0 1 0 0,1 1 0 0 0,0-1-1 0 0,0 1 1 0 0,0-1 0 0 0,0 1-1 0 0,1 0 1 0 0,0-1-13 0 0,-1 2 1 0 0,0 0 0 0 0,0 0-1 0 0,-1-1 1 0 0,1 1 0 0 0,-1-1 0 0 0,0 1 0 0 0,0-1-1 0 0,0 0 1 0 0,-1 1 0 0 0,1-1 0 0 0,-1 0 0 0 0,-1 1 0 0 0,1-2-1 0 0,0-15-33 0 0,0 0 59 0 0,0-48 217 0 0,0 40-187 0 0,0 11-71 0 0,0 1-50 0 0,0 29 53 0 0,-1-9 12 0 0,1 0 0 0 0,0 0 0 0 0,0 1 0 0 0,0-1 0 0 0,0 0 0 0 0,0 0 0 0 0,1 1 0 0 0,0-1 0 0 0,0 0 0 0 0,0 1 0 0 0,3 4 0 0 0,8 18 0 0 0,-9-15 0 0 0,10 24 0 0 0,-3-17 0 0 0,-4 9 0 0 0,-1-11 0 0 0,-3-13 0 0 0,-1 0 0 0 0,0 0 0 0 0,0 1 0 0 0,0-1 0 0 0,0 1 0 0 0,-1-1 0 0 0,1 1 0 0 0,-1 1 0 0 0,0-2 0 0 0,0-1 0 0 0,0 1 0 0 0,0 0 0 0 0,1 0 0 0 0,-1 0 0 0 0,1 0 0 0 0,0-1 0 0 0,0 1 0 0 0,0 0 0 0 0,0-1 0 0 0,0 1 0 0 0,0-1 0 0 0,1 1 0 0 0,-1-1 0 0 0,1 1 0 0 0,2 1 0 0 0,8 15 0 0 0,4 13 14 0 0,-15-31-8 0 0,-1 0 0 0 0,1 0-1 0 0,-1 0 1 0 0,1 0 0 0 0,-1 0 0 0 0,0 0-1 0 0,1 1 1 0 0,-1-1 0 0 0,0 0-1 0 0,0 0 1 0 0,0 0 0 0 0,0 0 0 0 0,0 0-1 0 0,0 0 1 0 0,0 1-6 0 0,0 13 68 0 0,12 16-4 0 0,-7-20-64 0 0,-5-10 0 0 0,1 0 0 0 0,-1 1 0 0 0,0-1 0 0 0,1 0 0 0 0,-1 0 0 0 0,1 0 0 0 0,0 0 0 0 0,-1 0 0 0 0,1 0 0 0 0,0 0 0 0 0,0 0 0 0 0,-1 0 0 0 0,1-1 0 0 0,0 1 0 0 0,0 0 0 0 0,0 0 0 0 0,0-1 0 0 0,1 1 0 0 0,11 2 12 0 0,-13-3-12 0 0,0 0 1 0 0,0 0 0 0 0,0 0 0 0 0,1 0 0 0 0,-1 0 0 0 0,0 0-1 0 0,0 0 1 0 0,0 0 0 0 0,0 0 0 0 0,0 0 0 0 0,0 0 0 0 0,0 0 0 0 0,0 0-1 0 0,0 0 1 0 0,0 0 0 0 0,1 0 0 0 0,-1 0 0 0 0,0 0 0 0 0,0 0-1 0 0,0 0 1 0 0,0 0 0 0 0,0 0 0 0 0,0 0 0 0 0,0 0 0 0 0,0 0-1 0 0,0 0 1 0 0,0 0 0 0 0,0 0 0 0 0,0 0 0 0 0,1 0 0 0 0,-1 1-1 0 0,0-1 1 0 0,0 0 0 0 0,0 0 0 0 0,0 0 0 0 0,0 0 0 0 0,0 0 0 0 0,0 0-1 0 0,0 0 1 0 0,0 0 0 0 0,0 0 0 0 0,0 0 0 0 0,0 0 0 0 0,0 1-1 0 0,0-1 1 0 0,0 0 0 0 0,0 0 0 0 0,0 0 0 0 0,0 0 0 0 0,0 0-1 0 0,0 0 1 0 0,0 0 0 0 0,0 0 0 0 0,0 0 0 0 0,0 0 0 0 0,0 1 0 0 0,0-1-1 0 0,0 5 7 0 0,2-1-44 0 0,6 9-191 0 0,-5-9 184 0 0,0-1-146 0 0</inkml:trace>
  <inkml:trace contextRef="#ctx0" brushRef="#br0" timeOffset="398.92">674 1 6648 0 0,'0'3'19'0'0,"-1"0"36"0"0,1 1 58 0 0,1 6 209 0 0,-1-5-172 0 0,1-3-108 0 0,0 0-79 0 0,6 3 73 0 0,-7-5-36 0 0,1 0 0 0 0,-1 0 0 0 0,1 1 0 0 0,-1-1 0 0 0,0 0-1 0 0,1 0 1 0 0,-1 1 0 0 0,1-1 0 0 0,-1 0 0 0 0,0 1 0 0 0,1-1 0 0 0,-1 1-1 0 0,0-1 1 0 0,0 0 0 0 0,1 1 0 0 0,-1-1 0 0 0,0 1 0 0 0,0-1 0 0 0,0 1-1 0 0,1-1 1 0 0,-1 1 0 0 0,0-1 0 0 0,0 1 0 0 0,0-1 0 0 0,0 1 0 0 0,0-1-1 0 0,0 1 1 0 0,0-1 0 0 0,0 1 0 0 0,0-1 0 0 0,0 1 0 0 0,0 0 0 0 0,0 2-3 0 0,0 0 0 0 0,0 0-1 0 0,1 0 1 0 0,-1-1 0 0 0,1 1 0 0 0,0 0 0 0 0,1 3 3 0 0,1 2 16 0 0,2 3 76 0 0,2 8 472 0 0,1-2-48 0 0,1 1 8 0 0,-7-13-379 0 0,0-1 1 0 0,-1 1-1 0 0,1 0 0 0 0,-1 0 1 0 0,0-1-1 0 0,0 1 1 0 0,-1 0-1 0 0,0 4-145 0 0,0-6 78 0 0,1 1 1 0 0,-1-1-1 0 0,0 0 1 0 0,1 0-1 0 0,0 0 0 0 0,0 0 1 0 0,0 2-79 0 0,3 4 222 0 0,1 0 34 0 0,-3-1-14 0 0,0-1-58 0 0,-2 7 63 0 0,1 3 13 0 0,6-4 10 0 0,-3-4-25 0 0,-2 3 51 0 0,-2-9-224 0 0,1 15 330 0 0,0-2-44 0 0,3-3-54 0 0,4-1-64 0 0,-7-10-79 0 0,1 0-45 0 0,-1 2 9 0 0,-3 3-70 0 0,2-6-22 0 0,0 1 115 0 0,0-2-10 0 0,0 0 2 0 0,0 0 17 0 0,0 0 10 0 0,0 0 1 0 0,-2 0-7 0 0,-9 0-29 0 0,11 0-130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0,0 0 0 0 0,-1 0 0 0 0,1-1 0 0 0,0 1 0 0 0,0 0 0 0 0,0 0 0 0 0,0 0 0 0 0,0 0 0 0 0,0 0 0 0 0,0 0 0 0 0,0 0 0 0 0,0 0 0 0 0,0 0 0 0 0,0 0 0 0 0,0 0 0 0 0,0-1 0 0 0,0 1 0 0 0,0 0 0 0 0,0 0 0 0 0,0 0 0 0 0,0 0 0 0 0,0 0 0 0 0,0 0 0 0 0,0 0 0 0 0,0 0 1 0 0,0 0-3 0 0,0-8 77 0 0,0-16 53 0 0,3 10-99 0 0,2 6-2 0 0,-4 7-25 0 0,0-1 0 0 0,0 1 1 0 0,0-1-1 0 0,-1 1 0 0 0,1-1 0 0 0,0 1 0 0 0,-1-1 0 0 0,1 1 0 0 0,-1-1 0 0 0,1 0 0 0 0,-1 1 1 0 0,0-1-1 0 0,0 0 0 0 0,0 0-4 0 0,2-14 48 0 0,5-2-31 0 0,-2 7-16 0 0,-3 4-1 0 0,1 0 0 0 0,1 0 0 0 0,-1 0 0 0 0,1 0 0 0 0,0 1 0 0 0,4-4 0 0 0,12-21 0 0 0,-19 28 0 0 0,0 1 0 0 0,0 0 0 0 0,1 0 0 0 0,-1-1 0 0 0,1 1 0 0 0,-1 0 0 0 0,1 1 0 0 0,0-1 0 0 0,0 0 0 0 0,0 0 0 0 0,1 0 1 0 0,6-5-1 0 0,2-7-13 0 0,10 9-35 0 0,-11-6 36 0 0,-5 10 12 0 0,0 0-1 0 0,-1 0 0 0 0,1 1 0 0 0,0-1 0 0 0,-1 1 0 0 0,1 0 0 0 0,0 1 0 0 0,0-1 0 0 0,-1 1 0 0 0,1-1 0 0 0,2 2 1 0 0,12 12-45 0 0,9 15 37 0 0,-11-10 7 0 0,-1-3 1 0 0,-1 2 0 0 0,0 0 1 0 0,3 7-1 0 0,-4-4-1 0 0,-9-12 1 0 0,0-2 0 0 0,0 1 1 0 0,1-1-1 0 0,0 0 0 0 0,1 0 0 0 0,-6-6 0 0 0,0 0 1 0 0,1 1-1 0 0,-1-1 1 0 0,0 0-1 0 0,0 1 1 0 0,0-1 0 0 0,0 0-1 0 0,0 1 1 0 0,0-1-1 0 0,0 1 1 0 0,0 0 0 0 0,-1-1-1 0 0,1 1 1 0 0,-1 0-1 0 0,1-1 1 0 0,-1 1 0 0 0,0 0-1 0 0,1-1 1 0 0,-1 1-1 0 0,0 0 0 0 0,0 0 4 0 0,0-1 0 0 0,0 1-1 0 0,0-1 1 0 0,0 1 0 0 0,0-1-1 0 0,1 1 1 0 0,-1-1 0 0 0,0 0-1 0 0,1 1 1 0 0,-1-1 0 0 0,1 1-1 0 0,0-1 1 0 0,-1 0 0 0 0,1 0-1 0 0,0 1 1 0 0,0-1 0 0 0,0 0-1 0 0,0 0 1 0 0,1 1-4 0 0,8 11-20 0 0,3 10-59 0 0,-9-18-82 0 0,7 3-138 0 0,-7-7 166 0 0,0 0-48 0 0,1 0-94 0 0,0-1-100 0 0,-3 0 143 0 0,1 0-32 0 0,-1 0-37 0 0,0 0-37 0 0,-1 0 195 0 0,0 0-213 0 0,-1 0-46 0 0,1 0-42 0 0,-1 0-35 0 0,0 0-138 0 0,1 0-35 0 0,-1 0-1430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9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49 8640 0 0,'0'0'197'0'0,"0"0"24"0"0,0 0 17 0 0,-2-2-38 0 0,-7-6-130 0 0,4 5-8 0 0,-6-2 255 0 0,-1-1 158 0 0,6 1-189 0 0,4 3 23 0 0,1 1-72 0 0,-1 1-61 0 0,0-1-51 0 0,0 1-30 0 0,0 0-44 0 0,-3 1 2 0 0,3-1-6 0 0,1 0 54 0 0,-10-1 108 0 0,-2-6-45 0 0,1 1-64 0 0,0 4-1 0 0,0 2 11 0 0,-3-1 102 0 0,13 1-166 0 0,0 0-1 0 0,0 0 0 0 0,0 0 0 0 0,0 1 0 0 0,0-1 0 0 0,0 1 1 0 0,0-1-1 0 0,0 1 0 0 0,-1 0-45 0 0,-5 5 219 0 0,-1-1 66 0 0,-2-3-188 0 0,-8-2-59 0 0,13-1-49 0 0,4 2-12 0 0,-22 13-23 0 0,19-12 37 0 0,4-2 8 0 0,0 0 1 0 0,1 1 0 0 0,-1-1 0 0 0,0 0-1 0 0,1 1 1 0 0,-1-1 0 0 0,1 0-1 0 0,-1 1 1 0 0,0-1 0 0 0,1 1 0 0 0,-1-1-1 0 0,1 1 1 0 0,-1-1 0 0 0,1 1-1 0 0,0-1 1 0 0,-1 1 0 0 0,1 0 0 0 0,0-1-1 0 0,-1 1 1 0 0,1 0 0 0 0,0-1-1 0 0,-1 1 1 0 0,-1 4 0 0 0,-11 11 0 0 0,-3 0 0 0 0,2 0 0 0 0,14-14-1 0 0,-1-1 1 0 0,1 0 0 0 0,-1 1-1 0 0,0-1 1 0 0,0 1 0 0 0,1-1-1 0 0,-1 0 1 0 0,0 0 0 0 0,0 1-1 0 0,0-1 1 0 0,0 0 0 0 0,-1 0-1 0 0,1 0 1 0 0,0 0 0 0 0,-1 0 0 0 0,-1 2 9 0 0,3 9 51 0 0,0-9-38 0 0,-1-1-18 0 0,1 0 0 0 0,0 0 0 0 0,0 0-1 0 0,0-1 1 0 0,0 1 0 0 0,1 0 0 0 0,-1 0-1 0 0,0 0 1 0 0,1 0 0 0 0,-1-1 0 0 0,1 2-4 0 0,10 3 0 0 0,-10-2 0 0 0,1-1 0 0 0,14 6-12 0 0,0 4-58 0 0,0 0-48 0 0,-4-7 20 0 0,-1-3 35 0 0,11 7-18 0 0,-8 0 58 0 0,-10-7 23 0 0,-1-1 0 0 0,1 1 0 0 0,0-1 0 0 0,0 0 1 0 0,0 0-1 0 0,0 0 0 0 0,0-1 0 0 0,1 1 0 0 0,25 4 0 0 0,-9 4 0 0 0,0-5 17 0 0,-17-4-1 0 0,1 0 0 0 0,0 1 1 0 0,-1-1-1 0 0,1 1 1 0 0,-1 0-1 0 0,1 0 1 0 0,1 1-17 0 0,-3-1 14 0 0,14 8 99 0 0,0-4-6 0 0,-14-5-84 0 0,0 1-1 0 0,-1-1 0 0 0,1 0 1 0 0,0 1-1 0 0,-1-1 0 0 0,1 1 1 0 0,-1 0-1 0 0,1 0-22 0 0,5 11 200 0 0,3-6-4 0 0,-10-7-182 0 0,0 0 0 0 0,0 1-1 0 0,0-1 1 0 0,0 1 0 0 0,0-1 0 0 0,0 1 0 0 0,0 0 0 0 0,0-1-1 0 0,0 1 1 0 0,0 0 0 0 0,0 0 0 0 0,0 0 0 0 0,-1 0 0 0 0,1-1-1 0 0,0 1 1 0 0,-1 1-14 0 0,3 11 222 0 0,0-8 2 0 0,7 6 0 0 0,-9-11-220 0 0,-1 0 0 0 0,0 0 0 0 0,0 0 0 0 0,0 0 0 0 0,0 0 0 0 0,0 0 0 0 0,0 0 0 0 0,0 0 0 0 0,0 1 0 0 0,1-1 0 0 0,-1 0 0 0 0,0 0 0 0 0,0 0 0 0 0,0 0 0 0 0,0 0 0 0 0,0 0 0 0 0,0 0 0 0 0,0 0 0 0 0,0 1 0 0 0,0-1 1 0 0,0 0-1 0 0,0 0 0 0 0,0 0 0 0 0,0 0 0 0 0,0 0 0 0 0,0 0 0 0 0,0 0 0 0 0,0 1 0 0 0,0-1 0 0 0,0 0 0 0 0,0 0 0 0 0,0 0 0 0 0,0 0 0 0 0,0 0 0 0 0,0 0 0 0 0,0 1 0 0 0,0-1 0 0 0,0 0 0 0 0,0 0 0 0 0,0 0 0 0 0,0 0 0 0 0,0 0 1 0 0,0 0-1 0 0,0 0 0 0 0,0 0 0 0 0,0 1 0 0 0,0-1 0 0 0,-1 0 0 0 0,1 0 0 0 0,0 0 0 0 0,0 0 0 0 0,0 0 0 0 0,0 0 0 0 0,0 0 0 0 0,0 0 0 0 0,0 0 0 0 0,-1 0-4 0 0,-9 15 278 0 0,7-3-18 0 0,3-12-256 0 0,0 0 1 0 0,0 0 0 0 0,0 0 0 0 0,0 0 0 0 0,0 0 0 0 0,0 1 0 0 0,0-1 0 0 0,0 0 0 0 0,0 0 0 0 0,0 0 0 0 0,0 0-1 0 0,0 0 1 0 0,0 0 0 0 0,0 0 0 0 0,0 0 0 0 0,0 0 0 0 0,0 0 0 0 0,0 1 0 0 0,0-1 0 0 0,0 0 0 0 0,0 0 0 0 0,0 0-1 0 0,0 0 1 0 0,0 0 0 0 0,0 0 0 0 0,0 0 0 0 0,0 0 0 0 0,0 0 0 0 0,0 0 0 0 0,0 0 0 0 0,0 0 0 0 0,0 0 0 0 0,-1 1 0 0 0,1-1-1 0 0,0 0 1 0 0,0 0 0 0 0,0 0 0 0 0,0 0 0 0 0,0 0 0 0 0,0 0 0 0 0,0 0 0 0 0,0 0 0 0 0,0 0 0 0 0,0 0 0 0 0,0 0-1 0 0,-1 0 1 0 0,1 0 0 0 0,0 0 0 0 0,0 0 0 0 0,0 0 0 0 0,0 0 0 0 0,0 0 0 0 0,0 0 0 0 0,0 0 0 0 0,0 0 0 0 0,0 0-1 0 0,-1 0-3 0 0,-9 2 225 0 0,0 4-63 0 0,1-1-51 0 0,0 0 20 0 0,-16 9 154 0 0,23-13-268 0 0,-1 1 10 0 0,0 0-1 0 0,0-1 1 0 0,0 1 0 0 0,0 0 0 0 0,0-1 0 0 0,-2 1-28 0 0,-18 1 173 0 0,17-3-133 0 0,1 1-1 0 0,0-1 1 0 0,0 2 0 0 0,0-1-1 0 0,-5 2-39 0 0,4-1 34 0 0,1 0 0 0 0,-1-1 0 0 0,0 0 0 0 0,0 0-1 0 0,0 0 1 0 0,-1 0-34 0 0,-11-1 58 0 0,9 1-26 0 0,0-1 0 0 0,0 0-1 0 0,0-1 1 0 0,0 0 0 0 0,-5-1-32 0 0,-2-4 41 0 0,13 5-38 0 0,0-1 0 0 0,0 1 0 0 0,-1 0 0 0 0,1 0 0 0 0,-1 1 0 0 0,1-1 0 0 0,-1 1-1 0 0,-1 0-2 0 0,4 0 0 0 0,-1 0 1 0 0,0-1-1 0 0,0 1 0 0 0,1 0 0 0 0,-1 0 0 0 0,0-1 0 0 0,1 1 0 0 0,-1-1 0 0 0,0 1 0 0 0,1-1 0 0 0,-1 0 0 0 0,1 0 0 0 0,-1 1 0 0 0,1-2 0 0 0,-12-4 10 0 0,-14 1 33 0 0,21 2-40 0 0,0 1 1 0 0,-1-1-1 0 0,1 0 1 0 0,0-1 0 0 0,0 0-1 0 0,-5-4-3 0 0,9 6 15 0 0,2 1-67 0 0,0-1-35 0 0,0-7-58 0 0,0 2 25 0 0,0 2-42 0 0,0 1 21 0 0,0 0-34 0 0,1-2-209 0 0,0 2 141 0 0,0 1-38 0 0,2-2-284 0 0,-2 2 233 0 0,1 0-36 0 0,0 1-37 0 0,0-1-40 0 0,1 0-42 0 0,-1 0-44 0 0,12-10-939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5:59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8952 0 0,'0'0'200'0'0,"0"0"33"0"0,0 0 15 0 0,-3 3 32 0 0,-8 7 108 0 0,10-8-174 0 0,0 0-49 0 0,0-1-41 0 0,1 1-37 0 0,-1 2 21 0 0,2 1-52 0 0,0-3-11 0 0,-1-1 39 0 0,-1 23 561 0 0,0-5-264 0 0,1 0-65 0 0,1-2-73 0 0,2-3-82 0 0,3 1 39 0 0,-5-11-158 0 0,1-1 1 0 0,-1 0-1 0 0,0 1 0 0 0,0-1 0 0 0,-1 1 1 0 0,1-1-1 0 0,-1 1 0 0 0,1 0 0 0 0,-1 0-42 0 0,0 2 76 0 0,0 0-1 0 0,1 1 0 0 0,0-1 1 0 0,1 0-1 0 0,1 5-75 0 0,3 13 190 0 0,-5-14-95 0 0,0-1 1 0 0,0 1-1 0 0,-1-1 0 0 0,-1 10-95 0 0,0 21 294 0 0,5-9-22 0 0,9 11 20 0 0,0 5-8 0 0,-9-8-20 0 0,-3-24-72 0 0,0 1 0 0 0,5 14-192 0 0,0 8 218 0 0,-4-15-120 0 0,-2-16-54 0 0,1 0 1 0 0,-1-1-1 0 0,2 1 1 0 0,-1 0 0 0 0,3 4-45 0 0,3 21 174 0 0,-9-10 4 0 0,-3-6 56 0 0,-1 2 100 0 0,6-16-280 0 0,-1 0 0 0 0,1 0 0 0 0,0 0-1 0 0,-1 1 1 0 0,1-1 0 0 0,0 0 0 0 0,0 0 0 0 0,1 0 0 0 0,-1 0 0 0 0,0 0-1 0 0,1 2-53 0 0,5 9 416 0 0,0-1 76 0 0,-5 0-205 0 0,-1-1-228 0 0,0-3-110 0 0,0 0-56 0 0,0-1-46 0 0,0 55-779 0 0,0-58 946 0 0,0-1-33 0 0,0-1-29 0 0,0 0-40 0 0,0-1-47 0 0,0 0-41 0 0,0-1-149 0 0,0 0-50 0 0,0 0-163 0 0,0 0-314 0 0,0 0-615 0 0,0 0-18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6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11376 0 0,'14'1'207'0'0,"4"5"-20"0"0,-2 0-35 0 0,-15-6-138 0 0,19 5 195 0 0,7 6 155 0 0,-21-9-304 0 0,1 2-22 0 0,-7-4-37 0 0,1 1-1 0 0,-1-1 0 0 0,0 0 1 0 0,0 1-1 0 0,1-1 0 0 0,-1 1 0 0 0,0-1 1 0 0,0 0-1 0 0,0 1 0 0 0,0-1 0 0 0,0 0 1 0 0,0 1-1 0 0,0-1 0 0 0,0 1 0 0 0,0-1 1 0 0,0 1-1 0 0,0-1 0 0 0,0 0 0 0 0,0 1 1 0 0,0-1-1 0 0,0 1 0 0 0,0-1 0 0 0,0 0 1 0 0,0 1-1 0 0,0-1 0 0 0,-1 0 0 0 0,1 1 1 0 0,0-1-1 0 0,0 0 0 0 0,-1 1 0 0 0,1-1 1 0 0,0 0-1 0 0,-3 7-47 0 0,-1 0 47 0 0,-2 5 95 0 0,0 1 97 0 0,1-2 36 0 0,4-7-129 0 0,0-1 1 0 0,0 1-1 0 0,0-1 1 0 0,0 1-1 0 0,1-1 1 0 0,0 4-100 0 0,1 6 455 0 0,4-2-102 0 0,1 0-81 0 0,0-1-62 0 0,5 9 135 0 0,-8-8-59 0 0,-2-1-49 0 0,-1 7 128 0 0,0-14-315 0 0,0-1-1 0 0,0 1 1 0 0,0-1-1 0 0,0 1 1 0 0,0-1-1 0 0,0 1 1 0 0,1-1-1 0 0,0 0 1 0 0,-1 1-1 0 0,1-1 1 0 0,0 2-50 0 0,10 9 273 0 0,2 0 120 0 0,-11-11-172 0 0,-1 0-59 0 0,-1 0-50 0 0,1 0-39 0 0,-1 1-25 0 0,-1 1 2 0 0,1-3 2 0 0,0-1 2 0 0,0 3 101 0 0,0-1-35 0 0,0 2 36 0 0,0-2-77 0 0,0 2-18 0 0,0-3 11 0 0,0-1-67 0 0,0 1 1 0 0,0-1-1 0 0,0 0 1 0 0,0 0-1 0 0,0 0 0 0 0,0 0 1 0 0,0 0-1 0 0,0 0 0 0 0,0 0 1 0 0,0 0-1 0 0,0 0 0 0 0,0 0 1 0 0,0 1-1 0 0,0-1 0 0 0,0 0 1 0 0,0 0-1 0 0,0 0 1 0 0,0 0-1 0 0,0 0 0 0 0,0 0 1 0 0,0 0-1 0 0,0 0 0 0 0,-1 0 1 0 0,1 0-1 0 0,0 0 0 0 0,0 1 1 0 0,0-1-1 0 0,0 0 0 0 0,0 0 1 0 0,0 0-1 0 0,0 0 1 0 0,0 0-1 0 0,0 0 0 0 0,0 0 1 0 0,0 0-1 0 0,0 0 0 0 0,0 0 1 0 0,0 0-1 0 0,-1 0 0 0 0,1 0 1 0 0,0 0-1 0 0,0 0 0 0 0,0 0 1 0 0,0 0-1 0 0,0 0 1 0 0,0 0-1 0 0,0 0 0 0 0,0 0 1 0 0,0 0-1 0 0,0 0 0 0 0,-1 0 1 0 0,1 0-1 0 0,0 0 0 0 0,0 0 1 0 0,0 0-1 0 0,0 0 0 0 0,0 0-5 0 0,-5 0 107 0 0,-4 0 71 0 0,1 1-34 0 0,8 0-136 0 0,-1-1-1 0 0,1 0 1 0 0,-1 0 0 0 0,1 0-1 0 0,-1 1 1 0 0,1-1-1 0 0,0 0 1 0 0,-1 1-1 0 0,1-1 1 0 0,0 0 0 0 0,-1 1-1 0 0,1-1 1 0 0,0 0-1 0 0,-1 1 1 0 0,1-1-1 0 0,0 1 1 0 0,0-1 0 0 0,-1 0-1 0 0,1 1 1 0 0,0-1-1 0 0,0 1 1 0 0,0-1-1 0 0,0 1 1 0 0,0-1 0 0 0,0 1-1 0 0,0-1 1 0 0,-1 1-1 0 0,1-1 1 0 0,1 1-1 0 0,-1-1-7 0 0,0 3 160 0 0,-2-6-25 0 0,0 0-64 0 0,-6-3-28 0 0,6 5-6 0 0,-1-3 72 0 0,3 0-55 0 0,3-6-11 0 0,-3 9-23 0 0,1 0-13 0 0,4-14 77 0 0,-10 0-51 0 0,4 14-33 0 0,-3-18 54 0 0,5-13-16 0 0,0 22-16 0 0,-1 6-22 0 0,1 0 1 0 0,-1 0 0 0 0,1 0 0 0 0,0 0-1 0 0,1 0 1 0 0,-1 0 0 0 0,1 0-1 0 0,-1 1 1 0 0,1-1 0 0 0,0 0 0 0 0,1 1-1 0 0,-1 0 1 0 0,0-1 0 0 0,1 1 0 0 0,0 0-1 0 0,0 0 1 0 0,0 1-1 0 0,-1-1 3 0 0,1 1 0 0 0,-1 0 1 0 0,0 0-1 0 0,0-1 0 0 0,0 0 0 0 0,0 1 1 0 0,0-1-1 0 0,-1 0 0 0 0,1 0 0 0 0,-1 0 1 0 0,0 0-1 0 0,0 0 0 0 0,0 0 0 0 0,0 0 0 0 0,0 0 1 0 0,-1-1-4 0 0,-5-17-12 0 0,6 16-8 0 0,0-1 1 0 0,1 1 0 0 0,-1 0 0 0 0,1 0-1 0 0,0 0 1 0 0,1 0 0 0 0,-1 1-1 0 0,1-1 1 0 0,0 1 0 0 0,0-1 0 0 0,0 1-1 0 0,1 0 20 0 0,8-14-91 0 0,-4 6 35 0 0,5-9-81 0 0,-11 18 107 0 0,0 0 0 0 0,1 1 0 0 0,-1-1 0 0 0,0 1 0 0 0,1-1 0 0 0,0 1 0 0 0,-1 0 0 0 0,1 0 0 0 0,2-2 30 0 0,8-2-130 0 0,-2 0 46 0 0,-3 2 36 0 0,-6 4 39 0 0,-1-1 0 0 0,0 1 0 0 0,1-1 0 0 0,-1 1 0 0 0,0-1 0 0 0,1 1 0 0 0,-1 0 0 0 0,0 0 0 0 0,1 0 0 0 0,-1 0 1 0 0,1 0-1 0 0,-1 0 0 0 0,1 0 0 0 0,-1 0 0 0 0,0 0 0 0 0,1 1 0 0 0,-1-1 0 0 0,0 0 0 0 0,1 1 0 0 0,-1-1 0 0 0,0 1 0 0 0,2 0 9 0 0,1 2-27 0 0,0 0 0 0 0,0 0-1 0 0,0 0 1 0 0,-1 1 0 0 0,3 2 27 0 0,0 1-27 0 0,-3-4 6 0 0,1 1 1 0 0,-2 0 0 0 0,1 0-1 0 0,0 0 1 0 0,-1 0-1 0 0,1 2 21 0 0,9 15-60 0 0,-10-19 59 0 0,3 6-6 0 0,0 1 0 0 0,0-1 1 0 0,4 10 6 0 0,-8-15-7 0 0,0 1-1 0 0,0 0 1 0 0,0-1 0 0 0,0 1 0 0 0,-1 0 0 0 0,1 0 0 0 0,-1 2 7 0 0,-1 20-11 0 0,1-17 11 0 0,-1 1 0 0 0,1-1 0 0 0,1 0 0 0 0,-1 0-1 0 0,2 0 1 0 0,0 4 0 0 0,4 2 0 0 0,-5-11 0 0 0,0-1 0 0 0,0 0 0 0 0,0 1 0 0 0,0-1 0 0 0,0 0 0 0 0,-1 1 0 0 0,1-1 0 0 0,-1 3 0 0 0,0 17-7 0 0,0 10 24 0 0,0-11 39 0 0,0-3 34 0 0,0 1 50 0 0,0-10-34 0 0,0-7 12 0 0,0-3 2 0 0,0 0-1 0 0,0 0-6 0 0,0 0-1 0 0,0 0 0 0 0,0 0-5 0 0,0-3-23 0 0,-1-15 17 0 0,0-12 1 0 0,1 25-97 0 0,0 0 1 0 0,1 1-1 0 0,0-1 0 0 0,0 1 0 0 0,1-5-5 0 0,13-48 62 0 0,-11 38-63 0 0,0 0 1 0 0,2 0 0 0 0,0 1-1 0 0,4-7 1 0 0,-5 16 16 0 0,5-12-16 0 0,2 0-40 0 0,3-5-47 0 0,-11 19 29 0 0,1 0-1 0 0,1 0 1 0 0,4-4 58 0 0,-6 7-27 0 0,0 1-1 0 0,1-1 1 0 0,-1 1 0 0 0,1 0 0 0 0,2-1 27 0 0,16-8-137 0 0,-14 8 64 0 0,-3 1 38 0 0,13-5-70 0 0,-18 7 100 0 0,1 1 0 0 0,-1 0-1 0 0,1 0 1 0 0,-1-1-1 0 0,1 1 1 0 0,-1 0-1 0 0,1 1 1 0 0,-1-1-1 0 0,0 0 1 0 0,1 0 0 0 0,-1 0-1 0 0,2 1 6 0 0,18 10-35 0 0,6-6-29 0 0,0 8 4 0 0,-19-10 24 0 0,-7-2 36 0 0,0 0-1 0 0,0 0 0 0 0,1 0 0 0 0,-1 0 1 0 0,0 0-1 0 0,0 1 0 0 0,0-1 0 0 0,0 0 1 0 0,-1 0-1 0 0,1 1 0 0 0,0-1 1 0 0,0 1-1 0 0,-1-1 0 0 0,1 1 0 0 0,-1-1 1 0 0,1 1-1 0 0,-1-1 0 0 0,0 1 0 0 0,0-1 1 0 0,1 1-1 0 0,-1 0 1 0 0,2 11-1 0 0,1-7 1 0 0,0 0 0 0 0,0 0 0 0 0,0 0 0 0 0,1-1 0 0 0,3 5 0 0 0,0-1 0 0 0,5 8 0 0 0,-10-15 0 0 0,0 1 0 0 0,0-1 0 0 0,0 0 0 0 0,-1 1 0 0 0,1 0 0 0 0,-1-1 0 0 0,1 1 0 0 0,-1 0 0 0 0,0 0 0 0 0,0-1 0 0 0,-1 1 0 0 0,1 0 0 0 0,0 0 0 0 0,-1 0 0 0 0,0 0 0 0 0,0 0 0 0 0,1 0 0 0 0,-2 0 0 0 0,2 0 0 0 0,-1-1 0 0 0,0 1 0 0 0,0-1 0 0 0,1 1 0 0 0,0-1 0 0 0,-1 1 0 0 0,1-1 0 0 0,0 1 0 0 0,0-1 0 0 0,1 2 0 0 0,0-1 0 0 0,-1-1 0 0 0,0 0 0 0 0,0 1 0 0 0,0-1 0 0 0,-1 1 0 0 0,1-1 0 0 0,0 1 0 0 0,-1-1 0 0 0,0 1 0 0 0,0-1 0 0 0,0 3 0 0 0,1-3 0 0 0,-1 0 0 0 0,0 0 0 0 0,0-1 0 0 0,1 1 0 0 0,-1 0 0 0 0,1 0 0 0 0,-1-1 0 0 0,1 1 0 0 0,0 0 0 0 0,-1-1 0 0 0,1 1 0 0 0,0 0 0 0 0,0-1 0 0 0,1 1 0 0 0,-2-1 0 0 0,1 1 0 0 0,0-1 0 0 0,0 1 0 0 0,0 0 0 0 0,-1-1 0 0 0,1 1 0 0 0,-1 0 0 0 0,1 0 0 0 0,-1 0 0 0 0,0-1 0 0 0,0 1 0 0 0,0 0 0 0 0,0 8-5 0 0,0 15 12 0 0,1-19-38 0 0,1-2-34 0 0,2-1-68 0 0,-1-1-47 0 0,1 1-154 0 0,-2 5-234 0 0,-2-6 394 0 0,0-2 26 0 0,0 1-11 0 0,0-1-43 0 0,0 0-9 0 0,0 0-44 0 0,0 0-51 0 0,0 0-56 0 0,0 0-62 0 0,0 0-57 0 0,0 0-50 0 0,0 0-45 0 0,0 0-164 0 0,0 0-44 0 0,0 0-199 0 0,0 0-539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6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497 91 10016 0 0,'0'0'230'0'0,"0"0"30"0"0,-3 0 18 0 0,3 0-272 0 0,-1 0 0 0 0,1 0 0 0 0,0 0 0 0 0,-1 0-1 0 0,1 0 1 0 0,-1 0 0 0 0,1 0 0 0 0,-1 0 0 0 0,1 0 0 0 0,-1 0 0 0 0,1-1 0 0 0,-1 1 0 0 0,1 0 0 0 0,-1 0 0 0 0,1 0 0 0 0,0-1 0 0 0,-1 1 0 0 0,1 0 0 0 0,-1-1 0 0 0,1 1 0 0 0,0 0 0 0 0,-1-1 0 0 0,1 1-6 0 0,-1-9 91 0 0,1 8-88 0 0,0 0 0 0 0,0 0-1 0 0,0 1 1 0 0,0-1 0 0 0,0 0-1 0 0,0 0 1 0 0,0 0 0 0 0,0 0 0 0 0,0 1-1 0 0,-1-1 1 0 0,1 0 0 0 0,0 0-1 0 0,-1 0 1 0 0,1 1 0 0 0,0-1 0 0 0,-1 0-1 0 0,1 0 1 0 0,-1 1 0 0 0,0-1-3 0 0,-9-5 0 0 0,7 1 11 0 0,1 0 66 0 0,-28-11 941 0 0,17 9-504 0 0,2 1-109 0 0,3 3-169 0 0,-1 0 44 0 0,-6 3 91 0 0,5 0-165 0 0,10 0-206 0 0,-4 0 79 0 0,0 0 0 0 0,0 0-1 0 0,0-1 1 0 0,0 1 0 0 0,-3-2-79 0 0,-1-1 147 0 0,-5-2 87 0 0,3 6-118 0 0,-1 2 37 0 0,-9 2 144 0 0,-3-3 108 0 0,16-2-327 0 0,0 1 0 0 0,0 0 0 0 0,0 1 0 0 0,0-1 0 0 0,-1 1-78 0 0,-36 13 299 0 0,24-8-181 0 0,5-2-20 0 0,3-1-51 0 0,8-3-43 0 0,1 1 0 0 0,0-1 0 0 0,0 0 0 0 0,0 1 0 0 0,0 0 0 0 0,0 0 1 0 0,-2 1-5 0 0,-7 9 45 0 0,-7 5-12 0 0,-10 11 14 0 0,16-9-50 0 0,-3 13 3 0 0,15-29 0 0 0,0 1 0 0 0,0-1 0 0 0,0 1 0 0 0,1-1 0 0 0,0 1 0 0 0,0-1 0 0 0,0 1 0 0 0,0-1 0 0 0,0 1 0 0 0,1-1 0 0 0,0 1 0 0 0,0-1 0 0 0,0 1 0 0 0,0-1 0 0 0,0 0 0 0 0,0 1 0 0 0,1-1 0 0 0,0 0 0 0 0,-1 0 0 0 0,1 0 0 0 0,1 0 0 0 0,13 8 0 0 0,2 13-10 0 0,9-3-33 0 0,-6 6 32 0 0,3-9 11 0 0,-13 1 0 0 0,2-4 0 0 0,0 0 0 0 0,1-1 0 0 0,0 0 0 0 0,7 3 0 0 0,-15-13 0 0 0,0 1 0 0 0,0 0 0 0 0,0 0 0 0 0,-1 1 0 0 0,0-1 0 0 0,0 1 0 0 0,3 6 0 0 0,17 18 54 0 0,-10-17 18 0 0,-4-3 7 0 0,2 3 35 0 0,4 2 48 0 0,15 16 148 0 0,-21-14-112 0 0,-10-16-171 0 0,-1 1 0 0 0,1 0 0 0 0,0-1 0 0 0,-1 1 0 0 0,0-1 0 0 0,1 1 0 0 0,-1 0 0 0 0,0 0 0 0 0,0 0-27 0 0,0 43 680 0 0,0-42-440 0 0,-2 0 6 0 0,-12 6 27 0 0,-13 4 189 0 0,6-3-109 0 0,13-6-259 0 0,7-3-78 0 0,0 0 0 0 0,-1 0 1 0 0,1 0-1 0 0,-1 0 0 0 0,1 0 0 0 0,-1-1 0 0 0,0 1 1 0 0,1-1-1 0 0,-1 1 0 0 0,0-1 0 0 0,1 1 0 0 0,-1-1 1 0 0,0 0-1 0 0,1 0 0 0 0,-2 0-16 0 0,-25 0 171 0 0,-6 0-37 0 0,1 0-44 0 0,5 0-52 0 0,25 0-37 0 0,0 0 0 0 0,-1-1 1 0 0,1 1-1 0 0,0-1 0 0 0,0 1 0 0 0,0-1 0 0 0,-1 0 0 0 0,1 0 0 0 0,0 0 0 0 0,-2-2-1 0 0,-6-1-17 0 0,7 2-106 0 0,0 1 72 0 0,0-1 52 0 0,-4-1 72 0 0,5 2-78 0 0,1 0-28 0 0,0 1-35 0 0,1-1-40 0 0,-1 0-51 0 0,0 0-85 0 0,0 0-81 0 0,0 0-94 0 0,-1 0-102 0 0,1 0-115 0 0,0 0-125 0 0,0 0 330 0 0,1 0-35 0 0,0 1-36 0 0,0-1-39 0 0,-1 0-173 0 0,-1-1-539 0 0,-1 0-35 0 0,-5-7-2699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3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8208 0 0,'0'0'234'0'0,"0"2"6"0"0,0 27 295 0 0,0-2-40 0 0,0 1-38 0 0,0-1-36 0 0,0 26 324 0 0,0-1-115 0 0,0-16-248 0 0,0 0-42 0 0,0 34 243 0 0,0-2-100 0 0,0 90 571 0 0,0-109-682 0 0,0 0 53 0 0,-2-26-284 0 0,-4 5 26 0 0,3-21-116 0 0,2 1 0 0 0,-1-1 0 0 0,1 1 0 0 0,0 0 1 0 0,1 4-52 0 0,0-7 23 0 0,0 29 95 0 0,0 52 61 0 0,0-84-176 0 0,0 0 1 0 0,0 0 0 0 0,0 0 0 0 0,0 0-1 0 0,-1 0 1 0 0,1 0 0 0 0,0-1 0 0 0,-1 1-1 0 0,1 0 1 0 0,-1 0 0 0 0,0 0 0 0 0,0-1 0 0 0,1 1-1 0 0,-2 0-3 0 0,-4 13 39 0 0,4-8-14 0 0,2 0 0 0 0,-1 0 0 0 0,1 0 0 0 0,0 2-25 0 0,0-3-22 0 0,0-3-101 0 0,0 0-95 0 0,0-2 57 0 0,0 0-40 0 0,0-1-43 0 0,0 1-41 0 0,0-1-37 0 0,0 1-34 0 0,-1-1-234 0 0,1 1-56 0 0,-2 1-767 0 0,-2 2-607 0 0,-5 5-1154 0 0</inkml:trace>
  <inkml:trace contextRef="#ctx0" brushRef="#br0" timeOffset="577.53">0 480 8432 0 0,'0'0'190'0'0,"0"0"28"0"0,0 0 10 0 0,3 0-26 0 0,1 0-167 0 0,-2 0-34 0 0,1 1 0 0 0,-1-1-1 0 0,0 0 1 0 0,1-1 0 0 0,-1 1 0 0 0,0 0-1 0 0,1-1 1 0 0,-1 1 0 0 0,2-2-1 0 0,4-3 24 0 0,2 0 74 0 0,4 2 78 0 0,2 0 126 0 0,1-11 35 0 0,1-1-46 0 0,-15 13-246 0 0,1 0 0 0 0,-1 1 0 0 0,1-1 0 0 0,0 1 0 0 0,-1-1 0 0 0,1 1 0 0 0,3 0-45 0 0,24-8 257 0 0,0-8-55 0 0,-19 10-89 0 0,0 0-1 0 0,0 1 1 0 0,1 0-113 0 0,45-15 213 0 0,12-6 10 0 0,-42 17-148 0 0,2-1-32 0 0,31-8-33 0 0,54-21-114 0 0,-104 37 29 0 0,0-1 1 0 0,0 1 0 0 0,0 1 0 0 0,1 0 74 0 0,22-6-212 0 0,-9-2 41 0 0,-7 0 16 0 0,3-1 5 0 0,-6 5 14 0 0,-3 3-28 0 0,2 1-63 0 0,-4 2 47 0 0,-1-2 53 0 0,0-1 21 0 0,1-3-2 0 0,-6 4 58 0 0,4-1-32 0 0,-1 2 44 0 0,8 2 46 0 0,-10 0-25 0 0,-5-2 16 0 0,0 1 1 0 0,0 0-1 0 0,0 0 0 0 0,0 0 1 0 0,0 0-1 0 0,1 0 1 0 0,-1 0-1 0 0,0 0 1 0 0,0 0-1 0 0,0 0 1 0 0,0 0-1 0 0,0 0 0 0 0,0 0 1 0 0,0 0-1 0 0,0 0 1 0 0,0 0-1 0 0,0 0 1 0 0,1 0-1 0 0,-1 0 0 0 0,0 0 1 0 0,0 0-1 0 0,0 1 1 0 0,0-1-1 0 0,0 0 1 0 0,0 0-1 0 0,0 0 1 0 0,0 0-1 0 0,0 0 0 0 0,0 0 1 0 0,0 0-1 0 0,0 0 1 0 0,1 0-1 0 0,-1 0 1 0 0,0 0-1 0 0,0 0 0 0 0,0 0 1 0 0,0 0-1 0 0,0 1 1 0 0,0-1-1 0 0,0 0 1 0 0,0 0-1 0 0,0 0 1 0 0,0 0-1 0 0,0 0 0 0 0,0 0 1 0 0,0 0-1 0 0,0 0 1 0 0,0 0-1 0 0,0 0 1 0 0,0 1-1 0 0,0-1 0 0 0,0 0 1 0 0,0 0-1 0 0,0 0 1 0 0,0 0-1 0 0,0 0 1 0 0,0 0 0 0 0,3 12 46 0 0,10 4 96 0 0,0 1 20 0 0,-9-2-41 0 0,-5 2-28 0 0,-1 1-1 0 0,6-4 25 0 0,5 4-14 0 0,-8-14-88 0 0,0-1 0 0 0,0 0-1 0 0,-1 1 1 0 0,1-1 0 0 0,-1 1 0 0 0,1-1 0 0 0,-1 3-15 0 0,0 13 55 0 0,0-6 1 0 0,0 0 0 0 0,-1 0 1 0 0,-1 6-57 0 0,-3 5 148 0 0,2-14-41 0 0,1 1 0 0 0,1 0 0 0 0,-1-1 0 0 0,2 7-107 0 0,0 75 745 0 0,0 122 1111 0 0,-1-192-1681 0 0,-2 0 0 0 0,-1 8-175 0 0,-2 11 230 0 0,4-20-72 0 0,2 0 43 0 0,-2-3-31 0 0,-5 6 158 0 0,1-3-34 0 0,5-7-146 0 0,1 2 57 0 0,1-13-159 0 0,-1 0 0 0 0,0 0 0 0 0,0 0 0 0 0,0 0-1 0 0,0 0 1 0 0,0 0 0 0 0,-1 0 0 0 0,1 0 0 0 0,-1 0-1 0 0,-1 2-44 0 0,1-2 28 0 0,-10 16 220 0 0,10-18-235 0 0,1 0-1 0 0,-1-1 1 0 0,1 1 0 0 0,-1 0-1 0 0,1-1 1 0 0,-1 1 0 0 0,0-1-1 0 0,1 1 1 0 0,-1 0 0 0 0,0-1-1 0 0,1 0 1 0 0,-1 1 0 0 0,0-1-1 0 0,0 1 1 0 0,1-1 0 0 0,-1 0-1 0 0,0 0 1 0 0,0 1 0 0 0,0-1-1 0 0,0 0-13 0 0,-1 0 168 0 0,2 0-5 0 0,0 0-23 0 0,0 0-11 0 0,-1-3 11 0 0,0-2-73 0 0,0-3-20 0 0,-4 1 4 0 0,4 6-45 0 0,1 0 1 0 0,-1 1 0 0 0,0-1 0 0 0,1 0-1 0 0,-1 0 1 0 0,1 0 0 0 0,-1 0-1 0 0,1 0 1 0 0,-1 0 0 0 0,1 0 0 0 0,0 0-1 0 0,-1 0 1 0 0,1 0 0 0 0,0-1-1 0 0,0 1 1 0 0,0 0 0 0 0,0 0-1 0 0,0 0 1 0 0,0 0 0 0 0,0 0 0 0 0,0 0-1 0 0,0 0 1 0 0,0 0 0 0 0,1-1-1 0 0,-1 0-6 0 0,5-8 43 0 0,2-9 30 0 0,-5 1 14 0 0,-2 11-70 0 0,1 0 1 0 0,0 0-1 0 0,1 0 0 0 0,0 0 0 0 0,0 1 0 0 0,0-1 1 0 0,0 1-1 0 0,1 0 0 0 0,1-2-17 0 0,9-20 50 0 0,-10 20-38 0 0,-1 3-2 0 0,0-1 1 0 0,1 0-1 0 0,-1 1 1 0 0,4-5-11 0 0,11-6 10 0 0,-7 8-10 0 0,11-22 0 0 0,-9 15 0 0 0,21-31-73 0 0,-30 43 67 0 0,0-1 0 0 0,1 0 0 0 0,-1 1 1 0 0,1 0-1 0 0,-1 0 0 0 0,1 0 0 0 0,0 0 0 0 0,0 1 0 0 0,0 0 0 0 0,0-1 0 0 0,1 2 0 0 0,2-2 6 0 0,19-10-18 0 0,-23 10 7 0 0,0 1 1 0 0,1 0-1 0 0,-1 1 1 0 0,1-1-1 0 0,0 0 0 0 0,-1 1 1 0 0,1 0-1 0 0,0 0 1 0 0,2 0 10 0 0,6-2-23 0 0,-2 0 7 0 0,-9 3 11 0 0,1-1-1 0 0,0 1 0 0 0,0-1 1 0 0,0 1-1 0 0,-1-1 1 0 0,1 1-1 0 0,0 0 0 0 0,0 0 1 0 0,0 0-1 0 0,0 0 1 0 0,-1 0-1 0 0,1 1 1 0 0,0-1-1 0 0,0 0 0 0 0,0 1 1 0 0,-1-1-1 0 0,1 1 1 0 0,0 0-1 0 0,-1-1 0 0 0,2 2 6 0 0,21 7-60 0 0,-3 1 56 0 0,-11-3 4 0 0,-1 0 0 0 0,0 1 0 0 0,-1 0 0 0 0,5 7 0 0 0,5 4-13 0 0,-16-18 8 0 0,-1 1 1 0 0,1 0-1 0 0,-1 0 0 0 0,0 0 0 0 0,1 0 1 0 0,-1 0-1 0 0,0 0 0 0 0,0 0 1 0 0,0 1-1 0 0,-1-1 0 0 0,1 0 0 0 0,0 1 1 0 0,-1-1-1 0 0,0 1 5 0 0,4 10-1 0 0,3 3-7 0 0,2 5-50 0 0,2-1 39 0 0,3 4-23 0 0,-10-7-24 0 0,-4-15 37 0 0,0 0-1 0 0,0-1 0 0 0,1 1 1 0 0,-1 0-1 0 0,0-1 0 0 0,1 1 1 0 0,-1 0-1 0 0,1-1 1 0 0,0 1-1 0 0,-1-1 0 0 0,1 1 1 0 0,0-1-1 0 0,0 1 1 0 0,0-1 29 0 0,4 7-153 0 0,-4-5 138 0 0,1-1-55 0 0,-1 0-52 0 0,0 1-51 0 0,0-1-46 0 0,0 0-45 0 0,0 0-42 0 0,0 0-38 0 0,1 2-405 0 0,0-1-112 0 0,0 1-92 0 0,-1-1-76 0 0,1 4-1062 0 0,-1 2-1184 0 0</inkml:trace>
  <inkml:trace contextRef="#ctx0" brushRef="#br0" timeOffset="936.8">1550 863 7400 0 0,'0'-2'216'0'0,"0"1"-211"0"0,0 1 1 0 0,0-1 0 0 0,0 1 0 0 0,0-1-1 0 0,0 1 1 0 0,0-1 0 0 0,0 1-1 0 0,0 0 1 0 0,0-1 0 0 0,0 1-1 0 0,1-1 1 0 0,-1 1 0 0 0,0-1-1 0 0,0 1 1 0 0,1 0 0 0 0,-1-1-1 0 0,0 1 1 0 0,0 0 0 0 0,1-1-1 0 0,-1 1 1 0 0,0 0 0 0 0,1-1-1 0 0,-1 1 1 0 0,1 0 0 0 0,-1-1-6 0 0,13-2 85 0 0,-2 1-64 0 0,14-10-60 0 0,-16 6 51 0 0,0 1 47 0 0,-1 1 66 0 0,2-1 373 0 0,5-3 492 0 0,-9 3-607 0 0,0-1 5 0 0,0 1-44 0 0,0 1-39 0 0,0 0-35 0 0,6-3 184 0 0,0 1-85 0 0,22-14 517 0 0,-20 8-429 0 0,-5 4-173 0 0,-1 2-45 0 0,1 0-39 0 0,-1 1-33 0 0,4-2 32 0 0,9-6 98 0 0,-1 1-88 0 0,-18 11-189 0 0,1-1 1 0 0,-1 1-1 0 0,0-1 0 0 0,0 0 1 0 0,0 0-1 0 0,0 0 0 0 0,-1 0 1 0 0,1 0-1 0 0,0 0 0 0 0,-1-1 1 0 0,0 1-21 0 0,5-12 104 0 0,0 10-42 0 0,-5 4-58 0 0,-1 0-1 0 0,1-1 1 0 0,-1 1 0 0 0,1 0 0 0 0,-1-1 0 0 0,0 1-1 0 0,1 0 1 0 0,-1-1 0 0 0,1 1 0 0 0,-1 0 0 0 0,0-1-1 0 0,0 1 1 0 0,1-1 0 0 0,-1 1 0 0 0,0 0 0 0 0,1-1-1 0 0,-1 1 1 0 0,0-1 0 0 0,0 1 0 0 0,0-1 0 0 0,0 1-1 0 0,0-1 1 0 0,1 1 0 0 0,-1-1 0 0 0,0 1 0 0 0,0-1 0 0 0,0 1-1 0 0,0-1 1 0 0,0 1 0 0 0,-1-1 0 0 0,1 1 0 0 0,0-1-4 0 0,0-15 105 0 0,0 2 64 0 0,-3 9 30 0 0,-7-8 8 0 0,7 6-117 0 0,-2 0 46 0 0,-6 5-39 0 0,-4 2 78 0 0,-3-1-74 0 0,1 3-79 0 0,15-2-22 0 0,-1 1-1 0 0,1-1 1 0 0,0 1-1 0 0,0 0 1 0 0,-1 0-1 0 0,1 0 1 0 0,0 0 0 0 0,0 0-1 0 0,0 0 1 0 0,0 1-1 0 0,1-1 1 0 0,-1 1-1 0 0,-1 0 1 0 0,1 0 0 0 0,-1 0 0 0 0,1 0 0 0 0,-1 0 0 0 0,1-1 0 0 0,-1 1 0 0 0,-3 0 0 0 0,4-1 1 0 0,0 0 0 0 0,-1 1 0 0 0,1-1 0 0 0,0 0 0 0 0,0 1 0 0 0,0 0 0 0 0,0-1-1 0 0,0 1 1 0 0,0 0 0 0 0,0 0 0 0 0,0 0 0 0 0,0 0-1 0 0,-5 10 19 0 0,4-6-11 0 0,-1 0 1 0 0,-1 0 0 0 0,1 0-1 0 0,-5 4-8 0 0,4-5 0 0 0,1 1 0 0 0,-1 0 0 0 0,1 0 0 0 0,0 1 0 0 0,0-1 0 0 0,-2 7 0 0 0,-10 15 0 0 0,5-12 0 0 0,6-9 0 0 0,0 0 0 0 0,1 0 0 0 0,0 0 0 0 0,0 1 0 0 0,0-1 0 0 0,1 1 0 0 0,-2 7 0 0 0,0 15 0 0 0,-1-14 4 0 0,5-13 2 0 0,-1 0 1 0 0,1 0-1 0 0,0 1 0 0 0,0-1 0 0 0,1 1 0 0 0,-1-1 1 0 0,1 1-1 0 0,0 1-6 0 0,-1 10 21 0 0,0-12-12 0 0,1 0 0 0 0,0 0-1 0 0,0 0 1 0 0,0 0 0 0 0,0 0 0 0 0,1 0 0 0 0,-1 0-1 0 0,1 0 1 0 0,-1 0 0 0 0,2 2-9 0 0,1 1 18 0 0,0 0-12 0 0,0 1 0 0 0,1-1 0 0 0,-1 0 0 0 0,1 0 0 0 0,1-1-1 0 0,0 1-5 0 0,2 2 0 0 0,-4-5 0 0 0,0 1 0 0 0,1-1 0 0 0,-1 0 0 0 0,1 0 0 0 0,-1 0 0 0 0,1-1 0 0 0,2 1 0 0 0,-1 0 0 0 0,1 0 0 0 0,0-1 0 0 0,0 0 0 0 0,0 0 0 0 0,0-1 0 0 0,0 0 0 0 0,0 0 0 0 0,0 0 0 0 0,0-1 0 0 0,0 1 0 0 0,6-2 0 0 0,-5 1 102 0 0,0 0-61 0 0,-1 0-65 0 0,0 0-54 0 0,-2 0-35 0 0,1 0-52 0 0,0 0-56 0 0,1 0-64 0 0,-2 0-5 0 0,0 0-52 0 0,0 0-56 0 0,0 0-59 0 0,0 0-62 0 0,0 0-67 0 0,0 0-69 0 0,-1 0-74 0 0,10 0-1334 0 0,6 0-1170 0 0</inkml:trace>
  <inkml:trace contextRef="#ctx0" brushRef="#br0" timeOffset="1270.84">2348 624 8432 0 0,'0'0'190'0'0,"0"0"28"0"0,0 0 10 0 0,-2 0-26 0 0,-12 0-160 0 0,5 0-25 0 0,2 2 47 0 0,5 0-10 0 0,-10 4 246 0 0,0 0 75 0 0,-25 12 917 0 0,36-17-1269 0 0,0-1 0 0 0,0 1 0 0 0,0-1 0 0 0,0 1-1 0 0,1 0 1 0 0,-1-1 0 0 0,0 1 0 0 0,0 0 0 0 0,1 0 0 0 0,-1-1 0 0 0,1 1-1 0 0,-1 0 1 0 0,1 0 0 0 0,-1 0-23 0 0,-4 14 234 0 0,-1 2 4 0 0,-15 4 124 0 0,10 9-25 0 0,-4-8-162 0 0,11-18-141 0 0,1-1-1 0 0,0 1 1 0 0,1 1 0 0 0,-1-1 0 0 0,1 0 0 0 0,-1 1-1 0 0,1-1 1 0 0,-1 4-34 0 0,-1 10 109 0 0,3-10-55 0 0,-1 0 1 0 0,0-1-1 0 0,-1 1 0 0 0,0-1 0 0 0,0 1-54 0 0,0-1 49 0 0,0 1 1 0 0,0-1-1 0 0,1 0 0 0 0,0 4-49 0 0,-4 11 113 0 0,-1-5 4 0 0,6-15-104 0 0,0 0 0 0 0,0 1-1 0 0,0-1 1 0 0,0 0 0 0 0,0 1 0 0 0,0-1 0 0 0,1 1-1 0 0,-1-1 1 0 0,1 1 0 0 0,0-1 0 0 0,0 1 0 0 0,0-1-1 0 0,0 1 1 0 0,0-1 0 0 0,1 1 0 0 0,-1-1 0 0 0,1 1-1 0 0,-1-1 1 0 0,1 1 0 0 0,0 0-13 0 0,10 23 75 0 0,-10-23-70 0 0,-1-3-1 0 0,0 1 0 0 0,0 0 1 0 0,0-1-1 0 0,0 1 0 0 0,0 0 0 0 0,0 0 0 0 0,1-1 0 0 0,-1 1 0 0 0,0 0 0 0 0,0-1 1 0 0,1 1-1 0 0,-1 0 0 0 0,1-1 0 0 0,-1 1 0 0 0,0-1 0 0 0,1 1 0 0 0,-1-1 0 0 0,1 1 0 0 0,-1-1 1 0 0,1 1-1 0 0,0-1 0 0 0,-1 1 0 0 0,1-1 0 0 0,-1 1 0 0 0,1-1 0 0 0,0 0 0 0 0,0 1-4 0 0,6 2 37 0 0,-6-3-29 0 0,0 1-1 0 0,0 0 1 0 0,-1-1 0 0 0,1 1 0 0 0,0 0 0 0 0,0 0-1 0 0,0 0 1 0 0,-1 0 0 0 0,1 0 0 0 0,0-1 0 0 0,-1 1-1 0 0,1 0 1 0 0,-1 1 0 0 0,1-1 0 0 0,-1 0 0 0 0,1 0-8 0 0,5 10 123 0 0,24 5 150 0 0,-28-15-248 0 0,0 0 1 0 0,0 0-1 0 0,1-1 0 0 0,-1 1 1 0 0,0-1-1 0 0,1 1 0 0 0,-1-1 1 0 0,1 0-1 0 0,-1 0 0 0 0,1 0 0 0 0,-1 0 1 0 0,0-1-1 0 0,3 0-25 0 0,27-9 233 0 0,-22 7-183 0 0,8-3 111 0 0,-14 5-122 0 0,0 0-1 0 0,0-1 1 0 0,-1 1 0 0 0,1-1 0 0 0,0 0 0 0 0,3-2-39 0 0,14-9 207 0 0,-12 11-134 0 0,9-4 48 0 0,-6-8-33 0 0,-6 6-46 0 0,10-2 58 0 0,-14 8-90 0 0,-1 0-1 0 0,1 0 1 0 0,-1 0-1 0 0,1 0 1 0 0,-1 0-1 0 0,0 0 1 0 0,0 0-1 0 0,0 0 0 0 0,0-1-9 0 0,2-19 102 0 0,-3 21-95 0 0,0-1 0 0 0,1 0 0 0 0,-1 1 0 0 0,0-1 0 0 0,1 1 0 0 0,-1-1 0 0 0,1 1 0 0 0,-1-1 0 0 0,1 1 0 0 0,0-1 0 0 0,-1 1 0 0 0,1-1 0 0 0,0 1-7 0 0,6-12 32 0 0,-6 6-22 0 0,0 1-1 0 0,0 0 1 0 0,-1-1 0 0 0,0 1-1 0 0,0-3-9 0 0,0-10-27 0 0,-1 4-89 0 0,1 4-23 0 0,0-8-72 0 0,0 13 61 0 0,0 3 32 0 0,0 0-33 0 0,0 0-39 0 0,0 0-44 0 0,0 1-22 0 0,0 0-38 0 0,0-3-396 0 0,1 2 95 0 0,-1 0-51 0 0,2-3-761 0 0,2-5-596 0 0,5-7-1135 0 0</inkml:trace>
  <inkml:trace contextRef="#ctx0" brushRef="#br0" timeOffset="1580.93">2604 688 7400 0 0,'0'2'216'0'0,"0"14"-118"0"0,-1 16 12 0 0,5-5-70 0 0,1-16-27 0 0,0-1 80 0 0,-3-3 13 0 0,-1 1 35 0 0,2 6 159 0 0,1 3 59 0 0,2 6 161 0 0,-3-1 44 0 0,-3-12-195 0 0,2-2-103 0 0,0 1-46 0 0,3 1-4 0 0,-1 1 21 0 0,-1-3-6 0 0,-1-1-47 0 0,2 4 78 0 0,3 11 161 0 0,-4-4 93 0 0,-3-17-468 0 0,0 1 0 0 0,0-1 0 0 0,0 1 0 0 0,0-1 0 0 0,0 1 1 0 0,0-1-1 0 0,1 0 0 0 0,-1 1 0 0 0,1-1 0 0 0,0 1-48 0 0,1 2 121 0 0,1 0-13 0 0,1 3 40 0 0,-2-1 50 0 0,-1-3-70 0 0,-1 0 33 0 0,1 1 41 0 0,-1 0 45 0 0,0 6 220 0 0,0-7 12 0 0,0-3 1 0 0,0 0-22 0 0,0 0-90 0 0,0 0-43 0 0,0 0-5 0 0,0 0-22 0 0,0 0-97 0 0,0 0-45 0 0,-3-3-11 0 0,2 2-127 0 0,0 0 0 0 0,0-1 0 0 0,-1 0 0 0 0,1 1 0 0 0,0-1 0 0 0,1 0-1 0 0,-1 1 1 0 0,0-1 0 0 0,0 0 0 0 0,1 0 0 0 0,-1 0 0 0 0,1 0-1 0 0,0 0-17 0 0,-2-32 260 0 0,2 31-240 0 0,0-10 61 0 0,0 1-39 0 0,0-22 8 0 0,0 32-43 0 0,0-2-1 0 0,0-1 0 0 0,1 1 0 0 0,0 0 0 0 0,0-1 0 0 0,0 1 0 0 0,0 0 0 0 0,1 0 0 0 0,-1 0 0 0 0,1 0 0 0 0,0 0 0 0 0,2-2-6 0 0,-1 1 2 0 0,-1 0 0 0 0,0 0 0 0 0,1 0 0 0 0,-2 0 0 0 0,1-1-2 0 0,1-6 0 0 0,-2 8 0 0 0,0 1 0 0 0,0-1 0 0 0,0 0 0 0 0,0 0 0 0 0,1 1 0 0 0,-1-1 0 0 0,1 0 0 0 0,0 1 0 0 0,2-2 0 0 0,17-30 3 0 0,-9 14-19 0 0,3-3-55 0 0,-9 13 41 0 0,-4 7 20 0 0,0 1 0 0 0,-1 0 0 0 0,2 0 0 0 0,-1 0 0 0 0,0 0 0 0 0,0 0-1 0 0,1 0 1 0 0,0 1 0 0 0,-1-1 0 0 0,1 1 0 0 0,0 0 10 0 0,11-7-53 0 0,10-6-68 0 0,13-9-72 0 0,-24 14 93 0 0,-1 0-77 0 0,-8 6 42 0 0,1 0-1 0 0,0 0 1 0 0,0 1 0 0 0,3-2 135 0 0,6 0-184 0 0,-2 2-19 0 0,-4 2-29 0 0,-2 1-67 0 0,-3-1 101 0 0,0 0-37 0 0,1 0-114 0 0,0 0-58 0 0,0-1-51 0 0,0 1-46 0 0,4-2-618 0 0,0 1-103 0 0,5-1-845 0 0,6 3-1169 0 0</inkml:trace>
  <inkml:trace contextRef="#ctx0" brushRef="#br0" timeOffset="1951.95">3291 959 8232 0 0,'40'0'435'0'0,"-19"0"-252"0"0,15 0-6 0 0,-21 0-116 0 0,-8 0-33 0 0,-1-2 49 0 0,5-4 181 0 0,-10 5-210 0 0,1 0 0 0 0,-1 0 0 0 0,1 1 0 0 0,0-1 0 0 0,-1 0 0 0 0,1 0 0 0 0,0 1 0 0 0,-1-1 0 0 0,1 1 0 0 0,0 0-1 0 0,0 0 1 0 0,0-1 0 0 0,0 1-48 0 0,4 0 235 0 0,0-1-37 0 0,10-6 287 0 0,-4 1-150 0 0,-2 2-57 0 0,-7 3-220 0 0,0 0 1 0 0,0-1-1 0 0,-1 1 0 0 0,1-1 1 0 0,0 1-1 0 0,-1-1 0 0 0,1 0 1 0 0,-1 0-59 0 0,6-11 464 0 0,5 8-32 0 0,-10 3-380 0 0,0 0 0 0 0,0 0 0 0 0,0-1 0 0 0,-1 1 1 0 0,1 0-1 0 0,-1-1 0 0 0,0 0 0 0 0,1 1 0 0 0,-1-1 0 0 0,0 0 1 0 0,0-2-53 0 0,11-20 331 0 0,-10 20-268 0 0,-3 4-49 0 0,1 0 0 0 0,-1-1 0 0 0,1 1 0 0 0,-1-1 1 0 0,0 1-1 0 0,0-1 0 0 0,0 1 0 0 0,1 0 0 0 0,-1-1 1 0 0,-1 0-15 0 0,1 1 11 0 0,0 0 0 0 0,0-1 0 0 0,0 1 1 0 0,1-1-1 0 0,-1 1 0 0 0,0-1 0 0 0,1 1 1 0 0,-1-1-1 0 0,0 1 0 0 0,1 0-11 0 0,4-7 50 0 0,-4 6-39 0 0,0 1 1 0 0,0-1-1 0 0,0 1 0 0 0,0-1 0 0 0,-1 1 0 0 0,1-1 0 0 0,-1 1 1 0 0,1-1-1 0 0,-1 0 0 0 0,1 1 0 0 0,-1-1 0 0 0,0 0 0 0 0,0 0 0 0 0,0 1 1 0 0,0-2-12 0 0,-3-20 124 0 0,-7 1 56 0 0,9 20-159 0 0,1 0 0 0 0,-1 0 0 0 0,1 0 1 0 0,-1 1-1 0 0,1-1 0 0 0,0 0 0 0 0,0 0 1 0 0,0 0-1 0 0,0 0 0 0 0,0 0 1 0 0,0-1-22 0 0,1 1 19 0 0,-1 0 0 0 0,0 0 1 0 0,0 0-1 0 0,0 0 1 0 0,0 0-1 0 0,0 0 1 0 0,-1 0-1 0 0,1 0 1 0 0,-1 1-1 0 0,1-1 1 0 0,-1-1-20 0 0,-3-3 49 0 0,-11-10 198 0 0,9 11-175 0 0,4 2-63 0 0,-1 1 69 0 0,-1 1-37 0 0,-5 1-16 0 0,6 1-2 0 0,2-1-13 0 0,-1 0 1 0 0,0 0 0 0 0,0 0 0 0 0,1 1 0 0 0,-1-1 0 0 0,0 1 0 0 0,1-1 0 0 0,-1 1 0 0 0,0 0 0 0 0,1 0 0 0 0,-1 0 0 0 0,1-1 0 0 0,-1 1 0 0 0,1 1-11 0 0,-6 2-9 0 0,-1 0 11 0 0,-13 8-16 0 0,18-10 4 0 0,0 1 0 0 0,1-1-1 0 0,-1 1 1 0 0,1 0 0 0 0,-1 0-1 0 0,0 2 11 0 0,-2 2-8 0 0,0 1 7 0 0,0 0 0 0 0,0 0-1 0 0,0 0 1 0 0,1 1 0 0 0,-2 7 1 0 0,3-9 0 0 0,-1 0 0 0 0,0 0 0 0 0,0 0 0 0 0,-1-1 0 0 0,0 0 0 0 0,0 0 0 0 0,0 0 0 0 0,-3 1 0 0 0,7-5 0 0 0,-1-1 0 0 0,0 1 0 0 0,1 0 0 0 0,-1 0 0 0 0,1 0 0 0 0,-1 1 0 0 0,1-1 0 0 0,0 0 0 0 0,0 0 0 0 0,0 1 0 0 0,0-1 0 0 0,1 0 0 0 0,-1 1 0 0 0,1-1 0 0 0,-1 1 0 0 0,1-1 0 0 0,0 1 0 0 0,0 1 0 0 0,-3 18 0 0 0,-2-6 0 0 0,3-13 0 0 0,1 0 0 0 0,0 0 0 0 0,0 0 0 0 0,0 0 0 0 0,0 1 0 0 0,1-1 0 0 0,-1 0 0 0 0,1 0 0 0 0,0 4 0 0 0,-1 2 0 0 0,1-6 0 0 0,-1 0 0 0 0,1 0 0 0 0,0 0 0 0 0,0 0 0 0 0,0 0 0 0 0,1 0 0 0 0,-1 0 0 0 0,1 0 0 0 0,-1 0 0 0 0,1 0 0 0 0,0 0 0 0 0,10 16 0 0 0,-7-7 0 0 0,-4-9 0 0 0,1 0 0 0 0,0 0 0 0 0,0 0 0 0 0,0 0 0 0 0,0 0 0 0 0,1 0 0 0 0,-1 0 0 0 0,1-1 0 0 0,0 1 0 0 0,0-1 0 0 0,0 1 0 0 0,0-1 0 0 0,0 1 0 0 0,0-1 0 0 0,1 0 0 0 0,-1 0 0 0 0,1 0 0 0 0,0 0 0 0 0,43 27 0 0 0,-41-26 0 0 0,-5-3 0 0 0,1 0 0 0 0,0 1 0 0 0,-1-1 0 0 0,1 0 0 0 0,0 0 0 0 0,-1 1 0 0 0,1-1 0 0 0,-1 1 0 0 0,1-1 0 0 0,-1 1 0 0 0,1-1 0 0 0,-1 1 0 0 0,1-1 0 0 0,-1 1 0 0 0,1-1 0 0 0,-1 1 0 0 0,0-1 0 0 0,1 1 0 0 0,-1 0 0 0 0,0-1 0 0 0,1 1 0 0 0,-1 0 0 0 0,2 4 0 0 0,-1-4 1 0 0,0 0 1 0 0,-1 0-1 0 0,1 0 1 0 0,0 0-1 0 0,0 0 1 0 0,0 0-1 0 0,0 0 1 0 0,0 0-1 0 0,0 0 1 0 0,0-1-1 0 0,0 1 1 0 0,0 0-1 0 0,0-1 1 0 0,0 1-1 0 0,1-1 1 0 0,-1 1-1 0 0,0-1 1 0 0,0 0 0 0 0,1 1-1 0 0,0-1-1 0 0,26 1 40 0 0,-20-1-46 0 0,8 0 17 0 0,1 0-55 0 0,-3 0-92 0 0,-9 0 24 0 0,0-1-33 0 0,0 1-38 0 0,-1-1-41 0 0,0 0-44 0 0,-1 0-49 0 0,1 0-51 0 0,-1-1-56 0 0,1 1-58 0 0,-1-2-63 0 0,1 1-66 0 0,1-1-69 0 0,3-3-1210 0 0,2-4-1076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1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96 10808 0 0,'0'0'316'0'0,"0"3"-3"0"0,-1 3-234 0 0,-1 1-47 0 0,-3 2-29 0 0,0-1 45 0 0,2 1 41 0 0,3-7-64 0 0,0 0-1 0 0,-1 0 1 0 0,1 0 0 0 0,0 0 0 0 0,0 0 0 0 0,1 0 0 0 0,-1-1-1 0 0,0 1 1 0 0,1 0 0 0 0,-1 0 0 0 0,1 2-25 0 0,4 6 87 0 0,2 9 64 0 0,-5 0 38 0 0,-2 35 140 0 0,0-2-94 0 0,1-24-92 0 0,6 3 18 0 0,-1 0 26 0 0,-4-4 2 0 0,-3 0-33 0 0,0 14 129 0 0,5 3 92 0 0,-1-31-282 0 0,2 17 128 0 0,-10 4 97 0 0,10-4-43 0 0,-4-24-213 0 0,1 0-1 0 0,-1 0 1 0 0,0 0 0 0 0,0 4-64 0 0,-1 28 218 0 0,0 52 385 0 0,0-61-444 0 0,-1-21-72 0 0,0-2-48 0 0,-6 8-29 0 0,4-8 42 0 0,0 0 101 0 0,2-1 29 0 0,1 1 82 0 0,-3-6-172 0 0,2 0-85 0 0,0 0 0 0 0,0 0-1 0 0,0 0 1 0 0,0 0-1 0 0,0 0 1 0 0,0 0-1 0 0,0 0 1 0 0,0-1-1 0 0,0 1 1 0 0,0 0-1 0 0,0 0 1 0 0,0-1-1 0 0,0 1 1 0 0,0-1-1 0 0,1 1 1 0 0,-1-1-1 0 0,0 1 1 0 0,0-1-1 0 0,0 0 1 0 0,1 1 0 0 0,-2-2-7 0 0,1 0 15 0 0,0 0 0 0 0,1 1 0 0 0,-1-2 0 0 0,0 1 0 0 0,1 0 1 0 0,-1 0-1 0 0,1 0 0 0 0,-1-2-15 0 0,-4-19 93 0 0,3 19-81 0 0,-19-67 150 0 0,17 46-134 0 0,2 3-38 0 0,1 15 10 0 0,1 1 0 0 0,-1-1 0 0 0,0 1 0 0 0,0 0 0 0 0,-1-1 0 0 0,0 0 0 0 0,-4-16 0 0 0,1-23 0 0 0,1 22-1 0 0,-3-11-41 0 0,5-1-45 0 0,2 33 81 0 0,0-82-189 0 0,0 42 28 0 0,1 31 103 0 0,0 0 0 0 0,1 0 1 0 0,0 0-1 0 0,1 0 0 0 0,1 0 1 0 0,1-3 63 0 0,9-20-130 0 0,-1 6 38 0 0,-9 22 66 0 0,-1 0 0 0 0,0-1 0 0 0,0 1 0 0 0,0-2 26 0 0,-3 6-7 0 0,1 0 0 0 0,-1 1 0 0 0,1-1 0 0 0,0 0 0 0 0,0 1 0 0 0,0-1-1 0 0,0 0 1 0 0,1 1 0 0 0,-1-1 0 0 0,1 1 0 0 0,-1 0 0 0 0,1-1 0 0 0,0 1 0 0 0,0 0 0 0 0,0 0 0 0 0,0 0 0 0 0,0 0 0 0 0,0 1 0 0 0,1-1 0 0 0,-1 0 0 0 0,2 1 7 0 0,-4 0 0 0 0,28-23-25 0 0,-9 1-30 0 0,-15 17 48 0 0,-3 4 4 0 0,1 0 1 0 0,-1 0-1 0 0,1-1 1 0 0,-1 1 0 0 0,1 0-1 0 0,0 1 1 0 0,0-1-1 0 0,0 0 3 0 0,16-4-35 0 0,-9 4 17 0 0,12-9-13 0 0,6 6-49 0 0,-20 2 58 0 0,-6 3 19 0 0,0-1 1 0 0,0 1-1 0 0,0-1 0 0 0,0 1 1 0 0,0 0-1 0 0,0 0 1 0 0,0-1-1 0 0,0 1 1 0 0,0 0-1 0 0,0 0 1 0 0,0 0-1 0 0,0 0 1 0 0,0 0-1 0 0,0 0 1 0 0,0 1-1 0 0,-1-1 1 0 0,1 0-1 0 0,0 0 0 0 0,0 1 1 0 0,0-1-1 0 0,0 0 1 0 0,1 1 2 0 0,5 2-8 0 0,6 0-24 0 0,-9-2 25 0 0,0 0-1 0 0,0 1 0 0 0,0-1 0 0 0,0 1 0 0 0,0 0 1 0 0,-1 0-1 0 0,1 0 0 0 0,0 0 8 0 0,17 10-40 0 0,-15-10 35 0 0,-1 1 1 0 0,1 0 0 0 0,-1 0-1 0 0,0 1 1 0 0,0-1 0 0 0,0 2 4 0 0,11 16-7 0 0,3 3-46 0 0,-12-17 50 0 0,-1 0 1 0 0,0 0 0 0 0,-1 1-1 0 0,0 0 1 0 0,0 0 2 0 0,9 14 0 0 0,-11-16 0 0 0,0 0 0 0 0,-1 0 0 0 0,0 0 0 0 0,0 0 0 0 0,0 1 0 0 0,-1-1 0 0 0,1 1 0 0 0,-2-1 0 0 0,1 1 0 0 0,-1-1 0 0 0,0 1 0 0 0,0 0 0 0 0,-1-1 0 0 0,0 1 0 0 0,0-1 0 0 0,0 1 0 0 0,-1-1 0 0 0,0 0 0 0 0,-1 1 0 0 0,1-1 0 0 0,-3 4 0 0 0,-18 20 3 0 0,-18 17 79 0 0,28-35-38 0 0,8-8-29 0 0,0 1 0 0 0,0-1 0 0 0,1 1-1 0 0,0 0 1 0 0,0 0 0 0 0,-1 3-15 0 0,1 2 17 0 0,3-9-15 0 0,1 0 1 0 0,0 0-1 0 0,-1 0 1 0 0,1 0 0 0 0,0 0-1 0 0,-1 0 1 0 0,1 0 0 0 0,-1 0-1 0 0,1 0 1 0 0,-1 0 0 0 0,0-1-1 0 0,1 1 1 0 0,-1 0 0 0 0,0 0-1 0 0,0-1 1 0 0,0 1 0 0 0,1 0-1 0 0,-1-1 1 0 0,0 1 0 0 0,0-1-1 0 0,0 1 1 0 0,0-1 0 0 0,0 0-1 0 0,0 1-2 0 0,-26 4 14 0 0,25-4-195 0 0,1-1 62 0 0,-1 1 52 0 0,1 0 47 0 0,-1-1 48 0 0,1 1 43 0 0,-3 2 287 0 0,2-2-139 0 0,0 0-120 0 0,1 0-66 0 0,0-1-58 0 0,-1 1-51 0 0,1-1-57 0 0,0 1-66 0 0,-1-1-73 0 0,1 1-16 0 0,0-1-61 0 0,-1 0-65 0 0,1 0-70 0 0,-1 0-74 0 0,0 0-79 0 0,1 1-82 0 0,-1-1-88 0 0,-3 0-1180 0 0,-4 0-1126 0 0</inkml:trace>
  <inkml:trace contextRef="#ctx0" brushRef="#br0" timeOffset="337.32">672 80 9760 0 0,'-2'0'72'0'0,"-5"1"-35"0"0,4-1 42 0 0,1 1 92 0 0,2-1-36 0 0,0 1 40 0 0,14 13-197 0 0,-5-3 75 0 0,-2-2 87 0 0,-2 2 169 0 0,6 8 175 0 0,-4-8-260 0 0,-1-1-26 0 0,1 1 32 0 0,5 2 161 0 0,-2-1-77 0 0,-3-1-67 0 0,-1 2-8 0 0,-1 6 78 0 0,1 3 66 0 0,-5-20-335 0 0,0 0 1 0 0,0 0 0 0 0,0 0-1 0 0,0 0 1 0 0,0-1 0 0 0,1 1 0 0 0,-1-1-1 0 0,0 1 1 0 0,1-1 0 0 0,-1 1-49 0 0,1-1 46 0 0,0 1-1 0 0,-1-1 1 0 0,0 1 0 0 0,1 0-1 0 0,-1-1 1 0 0,0 1 0 0 0,0 0-1 0 0,0 0 1 0 0,0 0 0 0 0,0 0-46 0 0,1 11 211 0 0,-2 11 246 0 0,1 0-7 0 0,1-11-251 0 0,-1-11-161 0 0,0 0 1 0 0,0 0-1 0 0,0 0 1 0 0,0-1-1 0 0,0 1 0 0 0,0 0 1 0 0,1-1-1 0 0,-1 1 1 0 0,1-1-1 0 0,-1 1-38 0 0,1-1 36 0 0,-1 1 1 0 0,1-1-1 0 0,-1 1 0 0 0,1-1 0 0 0,-1 1 1 0 0,0 0-1 0 0,0 0 0 0 0,0-1 0 0 0,0 1 0 0 0,0 0-36 0 0,1 9 150 0 0,-1 3 59 0 0,-1 32 536 0 0,0-35-567 0 0,-1-2-36 0 0,-1-4 81 0 0,-9 6-7 0 0,8-8-7 0 0,3-3-1 0 0,0 0-12 0 0,0 0-49 0 0,0 0-19 0 0,0 0-7 0 0,-2 0-5 0 0,1-1-108 0 0,0 1 0 0 0,0 0-1 0 0,0 0 1 0 0,1 0-1 0 0,-1-1 1 0 0,0 1 0 0 0,0 0-1 0 0,1-1 1 0 0,-1 1-1 0 0,0-1 1 0 0,1 1-1 0 0,-1-1 1 0 0,0 1 0 0 0,1-1-1 0 0,-1 0 1 0 0,0 1-1 0 0,1-1 1 0 0,-1 0 0 0 0,1 1-1 0 0,-1-1-7 0 0,-10-19 112 0 0,10 18-100 0 0,0 0-4 0 0,1 0 0 0 0,-1 0 0 0 0,1 0 0 0 0,0 0 0 0 0,-1 0 0 0 0,1 1 0 0 0,0-1 0 0 0,0 0 0 0 0,0 0 0 0 0,0 0 0 0 0,0-1-8 0 0,1 1 5 0 0,-1 0 0 0 0,0 0 0 0 0,0 0 0 0 0,0 0 0 0 0,0 0-1 0 0,0 0 1 0 0,-1 0 0 0 0,1 0 0 0 0,-1 0 0 0 0,1 1 0 0 0,-1-2-5 0 0,0 1 3 0 0,0 0 0 0 0,0 0 0 0 0,0 0 0 0 0,1 0 0 0 0,-1 0 0 0 0,0 0 0 0 0,1 0 0 0 0,0 0 0 0 0,-1 0 0 0 0,1 0 0 0 0,0-2-3 0 0,8-25 36 0 0,-4 17-31 0 0,7-17-5 0 0,-8 17 0 0 0,-3 8 0 0 0,1 0 0 0 0,0 0 0 0 0,0 0 0 0 0,1 1 0 0 0,-1-1 0 0 0,1 0 0 0 0,0 1 0 0 0,0-1 0 0 0,1-1 0 0 0,9-16 0 0 0,-9 15 0 0 0,-1 1 0 0 0,1-1 0 0 0,0 1 0 0 0,1 0 0 0 0,-1 0 0 0 0,2 0 0 0 0,10-8 0 0 0,-13 11 0 0 0,0 0 0 0 0,1 0 0 0 0,-1 0 0 0 0,0 0 0 0 0,0 0 0 0 0,0 0 0 0 0,0 0 0 0 0,0-1 0 0 0,-1 1 0 0 0,1-1 0 0 0,-1 1 0 0 0,0-1 0 0 0,1 0 0 0 0,-1 0 0 0 0,0 0 0 0 0,1-7 0 0 0,-2 8-2 0 0,0 0 0 0 0,1 0 1 0 0,-1 0-1 0 0,1 0 0 0 0,-1 0 0 0 0,1 0 0 0 0,0 0 1 0 0,1-1 1 0 0,22-18-59 0 0,-11 6 44 0 0,6-4-15 0 0,-1 7-20 0 0,10-1-74 0 0,-7 3-70 0 0,1-1 0 0 0,0-3 194 0 0,-10 7-203 0 0,-8 5 133 0 0,-1 1 0 0 0,0-1 0 0 0,1 1 0 0 0,-1 0 1 0 0,1 0-1 0 0,0 0 70 0 0,5-1-237 0 0,-1 1-42 0 0,0-1-109 0 0,-3 1 143 0 0,0-1-38 0 0,0 0-42 0 0,1-1-48 0 0,-1 1-132 0 0,-1 1 72 0 0,-2 1 174 0 0,1-1-40 0 0,-1 1-47 0 0,1-1-53 0 0,-1 0-15 0 0,1 0-44 0 0,-1 0-40 0 0,1-1-35 0 0,1 1-145 0 0,-1-1-34 0 0,9-4-1545 0 0</inkml:trace>
  <inkml:trace contextRef="#ctx0" brushRef="#br0" timeOffset="732.34">1598 192 8088 0 0,'-13'0'234'0'0,"13"0"-230"0"0,0 0 0 0 0,0 0 0 0 0,0 0 1 0 0,-1 0-1 0 0,1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0,0-1 0 0 0,0 1 0 0 0,0 0 0 0 0,0 0 0 0 0,0 0 0 0 0,0 0 0 0 0,0 0 0 0 0,0 0 0 0 0,0 0 0 0 0,0 0 0 0 0,0 0 0 0 0,0 0 0 0 0,0 0 0 0 0,0-1 1 0 0,0 1-1 0 0,0 0 0 0 0,0 0 0 0 0,0 0 0 0 0,0 0 0 0 0,0 0 0 0 0,0 0 0 0 0,0 0 0 0 0,0 0 0 0 0,0 0 0 0 0,0-1-4 0 0,0-2 74 0 0,-1 0-54 0 0,-5-3-107 0 0,4 5 65 0 0,0-1 39 0 0,0 0 29 0 0,1 0 34 0 0,0-3 150 0 0,0 1-62 0 0,1 0 40 0 0,0 4-174 0 0,0 0-1 0 0,0-1 0 0 0,0 1 0 0 0,0-1 1 0 0,0 1-1 0 0,0-1 0 0 0,0 1 0 0 0,0-1 0 0 0,0 1 1 0 0,0-1-1 0 0,0 1 0 0 0,-1-1 0 0 0,1 1 1 0 0,0 0-1 0 0,0-1 0 0 0,0 1 0 0 0,-1-1 1 0 0,1 1-1 0 0,0 0 0 0 0,-1-1 0 0 0,1 1 0 0 0,0 0 1 0 0,-1-1-1 0 0,1 1 0 0 0,0 0 0 0 0,-1-1 1 0 0,1 1-1 0 0,-1 0 0 0 0,1 0 0 0 0,-1 0-33 0 0,-17-2 1007 0 0,11 2-757 0 0,-4-2 200 0 0,6-4-47 0 0,5 6-374 0 0,0-1 1 0 0,-1 0-1 0 0,1 1 1 0 0,-1-1-1 0 0,1 1 1 0 0,-1-1-1 0 0,1 1 0 0 0,-1-1 1 0 0,1 1-1 0 0,-1 0 1 0 0,1-1-1 0 0,-1 1 1 0 0,0 0-1 0 0,1-1 0 0 0,-1 1 1 0 0,0 0-1 0 0,1 0 1 0 0,-1-1-1 0 0,0 1 1 0 0,1 0-1 0 0,-1 0 1 0 0,0 0-1 0 0,1 0 0 0 0,-1 0 1 0 0,0 0-1 0 0,0 0-29 0 0,-5 0 217 0 0,-7 0 119 0 0,3 3-86 0 0,5 8 19 0 0,-9-6-11 0 0,-1 5-38 0 0,0 5-87 0 0,13-13-120 0 0,0 0 1 0 0,0 1 0 0 0,1-1-1 0 0,-1 0 1 0 0,1 1-1 0 0,0-1 1 0 0,0 1 0 0 0,-1-1-1 0 0,2 1 1 0 0,-1-1 0 0 0,0 1-1 0 0,0 0 1 0 0,1-1 0 0 0,0 3-14 0 0,-1-1 9 0 0,1 0 0 0 0,-1 0 1 0 0,1 0-1 0 0,-1 0 0 0 0,0 0 1 0 0,-1 0-1 0 0,1-1 0 0 0,-1 1 1 0 0,1 0-1 0 0,-3 2-9 0 0,3-4 6 0 0,0 1 1 0 0,1-1-1 0 0,-1 0 1 0 0,1 1-1 0 0,-1-1 1 0 0,1 1-1 0 0,0-1 0 0 0,0 1 1 0 0,0-1-1 0 0,0 3-6 0 0,-1 14 16 0 0,-2-8 1 0 0,-2 10 19 0 0,10 8-22 0 0,-4-23-14 0 0,1 0 0 0 0,-1 0 0 0 0,0 0 0 0 0,0 5 0 0 0,-2 15 0 0 0,0-17 0 0 0,1 0 0 0 0,0 0 0 0 0,0 0 0 0 0,1 1 0 0 0,0-1 0 0 0,1 3 0 0 0,0-7-1 0 0,0 0 0 0 0,1 1 0 0 0,-1-1 0 0 0,1-1 1 0 0,1 2 0 0 0,10 13 43 0 0,-1-5 42 0 0,2 1 58 0 0,-12-11-97 0 0,4 1-21 0 0,-1 0 54 0 0,-4-4-36 0 0,1-1-1 0 0,-1 1 1 0 0,0 0 0 0 0,0 0 0 0 0,1-1 0 0 0,-1 1 0 0 0,0-1 0 0 0,0 0 0 0 0,2 0-43 0 0,10 0 109 0 0,-8 1-88 0 0,8-2 48 0 0,1 0 33 0 0,-2-4 39 0 0,0-4 43 0 0,-9 5-107 0 0,0 2-1 0 0,0-1 1 0 0,0 0 0 0 0,0 1 0 0 0,0 0 0 0 0,0 0 0 0 0,1 0-1 0 0,1 0-76 0 0,6-3 153 0 0,-2 0-62 0 0,-5 2-21 0 0,-2 0-1 0 0,1-1 0 0 0,0 1 0 0 0,-1 0 0 0 0,1-1 1 0 0,-1 0-70 0 0,15-22 332 0 0,-11 14-216 0 0,3-7 117 0 0,-5 3-82 0 0,-1 3-67 0 0,1-2 28 0 0,-3 12-88 0 0,-1-1 0 0 0,0 1-1 0 0,0 0 1 0 0,0-1-1 0 0,0 0 1 0 0,-1 1-1 0 0,1-1 1 0 0,-1 1-1 0 0,0-1-23 0 0,0-8 67 0 0,-2-40 152 0 0,2 48-206 0 0,-1-1 0 0 0,1 1-1 0 0,-1-1 1 0 0,-1 1 0 0 0,1 0-1 0 0,-1-1 1 0 0,1 1 0 0 0,-1 0-1 0 0,-2-2-12 0 0,-4-7 40 0 0,-5-6-11 0 0,-1 3-42 0 0,5 7-9 0 0,7 8 16 0 0,1-1-1 0 0,-1 1 1 0 0,1 0 0 0 0,0-1 0 0 0,-1 1 0 0 0,1 0 0 0 0,0-1-1 0 0,0 0 1 0 0,0 1 0 0 0,0-1 0 0 0,0 0 0 0 0,0 1-1 0 0,0-1 1 0 0,1 0 0 0 0,-1 0 0 0 0,0 0 0 0 0,1 0-1 0 0,0 0 1 0 0,-1 1 0 0 0,1-1 0 0 0,0 0 0 0 0,0-1 6 0 0,0-5-28 0 0,-1 1-49 0 0,-1 0-46 0 0,-1 0-38 0 0,0 0-78 0 0,-1-1-39 0 0,-1 0-95 0 0,-3-4-233 0 0,-5-7-399 0 0,10 12 710 0 0,0 1 37 0 0,0-13-956 0 0</inkml:trace>
  <inkml:trace contextRef="#ctx0" brushRef="#br0" timeOffset="1232.34">1870 128 9040 0 0,'2'0'200'0'0,"9"0"33"0"0,-11 0-229 0 0,0 0 1 0 0,0 0-1 0 0,0 0 0 0 0,0 0 1 0 0,1 0-1 0 0,-1 0 0 0 0,0 0 1 0 0,0 0-1 0 0,0 0 1 0 0,0 0-1 0 0,0 0 0 0 0,0 0 1 0 0,0 0-1 0 0,0 0 0 0 0,0 0 1 0 0,0 0-1 0 0,1 0 0 0 0,-1 0 1 0 0,0 0-1 0 0,0 0 0 0 0,0 0 1 0 0,0 0-1 0 0,0 0 0 0 0,0 0 1 0 0,0 0-1 0 0,0 0 1 0 0,0 0-1 0 0,0 1 0 0 0,0-1 1 0 0,1 0-1 0 0,-1 0 0 0 0,0 0 1 0 0,0 0-1 0 0,0 0 0 0 0,0 0 1 0 0,0 0-1 0 0,0 0 0 0 0,0 0 1 0 0,0 0-1 0 0,0 0 0 0 0,0 0 1 0 0,0 1-1 0 0,0-1 0 0 0,0 0 1 0 0,0 0-1 0 0,0 0 1 0 0,0 0-1 0 0,0 0 0 0 0,0 0 1 0 0,0 0-1 0 0,0 0 0 0 0,0 0 1 0 0,0 0-1 0 0,0 1 0 0 0,0-1 1 0 0,0 0-1 0 0,0 0-4 0 0,0 0 0 0 0,0 1 14 0 0,0-1 0 0 0,0 1 0 0 0,0 0 1 0 0,0-1-1 0 0,0 1 0 0 0,0 0 0 0 0,0-1 0 0 0,0 1 0 0 0,1 0 0 0 0,-1-1 1 0 0,0 1-1 0 0,0 0 0 0 0,1-1 0 0 0,-1 1 0 0 0,0 0-14 0 0,7 1 39 0 0,0 1-35 0 0,2 3 12 0 0,-1 1 34 0 0,1 2 35 0 0,0 1 36 0 0,4 3 136 0 0,-5-4 61 0 0,0 0-72 0 0,10 18 346 0 0,-12-17-354 0 0,2 2 69 0 0,-3-5-176 0 0,26 42 709 0 0,-19-28-561 0 0,-11-17-234 0 0,15 23 327 0 0,1-8-39 0 0,-17-19-333 0 0,4 4 71 0 0,0 0 0 0 0,0 1-1 0 0,-1-1 1 0 0,1 0 0 0 0,1 5-71 0 0,3 12 250 0 0,-7-17-177 0 0,0 0 0 0 0,1 0 0 0 0,0 0 0 0 0,-1-1 1 0 0,2 1-1 0 0,0 2-73 0 0,4 5 120 0 0,8 10 97 0 0,-7-7-29 0 0,1 7 149 0 0,1 2-65 0 0,-3-6-104 0 0,-1-4-56 0 0,-4-8 88 0 0,1-5 14 0 0,8 0 54 0 0,-9 0 20 0 0,-2 0 6 0 0,0 0 18 0 0,0 0 68 0 0,0 0 32 0 0,3-2 4 0 0,7-12-33 0 0,-7-1-230 0 0,-1-2-79 0 0,4 2-26 0 0,-5 12-40 0 0,1 1 0 0 0,-1 0-1 0 0,0-1 1 0 0,-1 1-1 0 0,1-1 1 0 0,0 1-1 0 0,-1-1 1 0 0,1 1 0 0 0,-1-1-1 0 0,0 0 1 0 0,0-1-8 0 0,0-8 12 0 0,0 8-3 0 0,0-1-1 0 0,0 1 1 0 0,0-1 0 0 0,1 1-1 0 0,-1-1 1 0 0,2-2-9 0 0,4-8 13 0 0,-5 12-7 0 0,0-1-1 0 0,0 1 1 0 0,0-1 0 0 0,0 1-1 0 0,0-1 1 0 0,-1 1-1 0 0,1-1 1 0 0,-1 1 0 0 0,0-1-6 0 0,1-3 1 0 0,-1 0 1 0 0,1 0 0 0 0,0 0 0 0 0,1 1-1 0 0,0-1 1 0 0,0 1-2 0 0,2-11 0 0 0,-1 6 1 0 0,2-10 9 0 0,17-11 33 0 0,-16 10-41 0 0,-4 12-16 0 0,1 1-28 0 0,0-1 0 0 0,1 1 1 0 0,1 0-1 0 0,1-2 42 0 0,2-5-49 0 0,2 0-5 0 0,0 4-63 0 0,2 2-68 0 0,1 0-73 0 0,-7 6 16 0 0,-2-1 88 0 0,3-11-107 0 0,-6 9 70 0 0,0 2-15 0 0,0 1-91 0 0,0 0-114 0 0,0 2 156 0 0,0 0-36 0 0,0 0-40 0 0,0 0-42 0 0,1 0-46 0 0,-1 1-46 0 0,1 0-52 0 0,0-1-53 0 0,1 1-55 0 0,0 0-60 0 0,7-1-1543 0 0,9 1-1254 0 0</inkml:trace>
  <inkml:trace contextRef="#ctx0" brushRef="#br0" timeOffset="1589.37">2637 560 9128 0 0,'0'0'200'0'0,"2"0"33"0"0,12 2 16 0 0,-9 1-164 0 0,6 2 48 0 0,1-9-79 0 0,-11 3-55 0 0,1 0 0 0 0,-1 0 0 0 0,1 1 0 0 0,0-1 0 0 0,-1 0 0 0 0,1 1 0 0 0,0-1 0 0 0,0 1 0 0 0,-1 0 0 0 0,2 0 1 0 0,5 0 31 0 0,-2 0 46 0 0,0 0 48 0 0,1-1 50 0 0,-2-1 53 0 0,1-1-18 0 0,3-1 171 0 0,13-9 618 0 0,-16 8-732 0 0,-1 1-50 0 0,22-23 706 0 0,-10 10-338 0 0,1-1-35 0 0,0 0-84 0 0,-6 7-228 0 0,1 3-57 0 0,7-8 86 0 0,15-29 239 0 0,-30 39-443 0 0,-1 1-1 0 0,0-1 1 0 0,0 0-1 0 0,-1 0 1 0 0,0 0-1 0 0,1-1-62 0 0,-2 1 38 0 0,5-9 48 0 0,-1-5-33 0 0,-3 10-24 0 0,-1 6-7 0 0,-2 0 0 0 0,1 0 0 0 0,0 0 0 0 0,-1-1-1 0 0,1-2-21 0 0,-2-17 70 0 0,0 12-51 0 0,2-2-2 0 0,-1 11-5 0 0,0 1 0 0 0,1-1 0 0 0,-1 0 0 0 0,0 1 0 0 0,0-1 0 0 0,-1 1-1 0 0,1-1 1 0 0,0 1 0 0 0,-1-1 0 0 0,0 1 0 0 0,1-1 0 0 0,-2 0-12 0 0,-8-3 10 0 0,4-4 2 0 0,-4 5 36 0 0,4-6-36 0 0,6 11-12 0 0,0-1 0 0 0,-1 1 0 0 0,1 0 0 0 0,-1 0 0 0 0,1-1 0 0 0,-1 1 0 0 0,1 0 0 0 0,-1 0 0 0 0,1 0 0 0 0,-1 0 0 0 0,1 0 0 0 0,-1 0 0 0 0,1 0 0 0 0,-1 0 0 0 0,1 0 0 0 0,-1 0 0 0 0,0 0 0 0 0,1 0 0 0 0,-1 0 0 0 0,1 0 0 0 0,0 1 0 0 0,-1-1 0 0 0,1 0 0 0 0,-1 0 0 0 0,1 1 0 0 0,-1-1 0 0 0,-15 13 0 0 0,0 6 0 0 0,8-4 0 0 0,-2 12-46 0 0,-4 8 20 0 0,8-20 18 0 0,0 1 0 0 0,1 0 0 0 0,1 0 0 0 0,0 1 8 0 0,0-1-28 0 0,3-11 25 0 0,0 1 0 0 0,1 0 0 0 0,-1-1 0 0 0,1 5 3 0 0,0-4 0 0 0,0-1 0 0 0,0 1 0 0 0,-1-1 0 0 0,0 5 0 0 0,-3 4 0 0 0,2-8 0 0 0,0-1 0 0 0,1 1 0 0 0,0 0 0 0 0,0 0 0 0 0,0-1 0 0 0,1 1 0 0 0,0 0 0 0 0,0 0 0 0 0,1 5 0 0 0,5 9 0 0 0,-4-17 0 0 0,-1 0 0 0 0,0 0 0 0 0,0 0 0 0 0,0 0 0 0 0,-1 1 0 0 0,1-1 0 0 0,-1 0 0 0 0,0 1 0 0 0,0 0 0 0 0,1 3 0 0 0,0 0 0 0 0,0 0 0 0 0,1 0 0 0 0,0 0 0 0 0,0 0 0 0 0,0-1 0 0 0,1 1 0 0 0,1 2 0 0 0,8 18 0 0 0,-10-19 0 0 0,-2-6 0 0 0,1-1 0 0 0,-1 1 0 0 0,1-1 0 0 0,-1 1 0 0 0,1-1 0 0 0,0 1 0 0 0,-1-1 0 0 0,1 1 0 0 0,0-1 0 0 0,0 0 0 0 0,0 0 0 0 0,0 1 0 0 0,0-1 0 0 0,0 0 0 0 0,1 0 0 0 0,-1 0 0 0 0,0 0 0 0 0,0 0 0 0 0,2 0 0 0 0,8 7 0 0 0,-4-5 0 0 0,-1 1 0 0 0,0 0 0 0 0,-1 1 0 0 0,5 3 0 0 0,-8-6 0 0 0,0 0 0 0 0,-1-1 0 0 0,1 0 0 0 0,0 1 0 0 0,0-1 0 0 0,0 0 0 0 0,1 0 0 0 0,-1 0 0 0 0,0 0 0 0 0,0 0 0 0 0,1-1 0 0 0,-1 1 0 0 0,0 0 0 0 0,1-1 0 0 0,0 0 0 0 0,10 3 0 0 0,0 2 0 0 0,-12-4 0 0 0,1 0 0 0 0,0 0 0 0 0,0 0 0 0 0,0 0 0 0 0,-1-1 0 0 0,1 1 0 0 0,0-1 0 0 0,0 1 0 0 0,0-1 0 0 0,0 0 0 0 0,0 1 0 0 0,0-1 0 0 0,0 0 0 0 0,0-1 0 0 0,0 1 0 0 0,0 0 0 0 0,0 0 0 0 0,0-1 0 0 0,0 1 0 0 0,1-1 7 0 0,17-6-30 0 0,34-15-135 0 0,-44 18 188 0 0,0 1-107 0 0,0 0-94 0 0,1 0-79 0 0,0 1-93 0 0,0-2-56 0 0,-6 3 207 0 0,-1 0 0 0 0,0-1 0 0 0,0 0 0 0 0,0 0 1 0 0,0 0-1 0 0,0-1 0 0 0,0 1 192 0 0,25-25-1386 0 0,-10 8-12 0 0</inkml:trace>
  <inkml:trace contextRef="#ctx0" brushRef="#br0" timeOffset="2054.94">3419 128 7312 0 0,'15'25'138'0'0,"0"-2"76"0"0,-15-21-194 0 0,1-1-1 0 0,-1 0 1 0 0,0 1 0 0 0,1-1 0 0 0,-1 1 0 0 0,0-1-1 0 0,0 1 1 0 0,0-1 0 0 0,0 1 0 0 0,0-1-20 0 0,0 1 17 0 0,0-1 1 0 0,0 1-1 0 0,0-1 0 0 0,1 0 1 0 0,-1 1-1 0 0,0-1 1 0 0,0 1-1 0 0,1-1 0 0 0,-1 1 1 0 0,1-1-18 0 0,8 21 35 0 0,2 11-35 0 0,-4-11 1 0 0,-5-13 14 0 0,-1-1 42 0 0,-1 6 156 0 0,2 6 239 0 0,3-5-60 0 0,-1-5-103 0 0,-1-2-19 0 0,-2 0 33 0 0,-1 1 91 0 0,1 6 35 0 0,2-1-36 0 0,6 14 294 0 0,-8-26-625 0 0,1 7 280 0 0,-1 0-77 0 0,0-1-20 0 0,-2 4 38 0 0,0-2-14 0 0,1 0 96 0 0,0-1-44 0 0,0 9 212 0 0,0-2-108 0 0,0 21 468 0 0,0-25-575 0 0,0 0 52 0 0,-2 0-153 0 0,-4 2 17 0 0,0-3-32 0 0,4-2-26 0 0,2-7 47 0 0,0 1-21 0 0,0 8-2 0 0,0-11-196 0 0,0 0-1 0 0,0 0 0 0 0,0 0 0 0 0,0 0 1 0 0,0 0-1 0 0,0 0 0 0 0,0 0 0 0 0,0 0 1 0 0,0 1-1 0 0,0-1 0 0 0,0 0 0 0 0,0 0 1 0 0,0 0-1 0 0,0 0 0 0 0,0 0 0 0 0,0 0 1 0 0,0 0-1 0 0,0 0 0 0 0,0 0 0 0 0,0 0 1 0 0,0 1-1 0 0,0-1 0 0 0,0 0 0 0 0,0 0 1 0 0,0 0-1 0 0,0 0 0 0 0,0 0 1 0 0,0 0-1 0 0,0 0 0 0 0,0 0 0 0 0,0 0 1 0 0,0 0-1 0 0,0 0 0 0 0,0 0 0 0 0,-1 0 1 0 0,1 0-1 0 0,0 0 0 0 0,0 0 0 0 0,0 0 1 0 0,0 1-1 0 0,0-1 0 0 0,0 0 0 0 0,0 0 1 0 0,0 0-1 0 0,0 0 0 0 0,0 0 0 0 0,-1 0 1 0 0,1 0-1 0 0,0 0 0 0 0,0 0 0 0 0,0 0 1 0 0,0 0-1 0 0,0 0 0 0 0,0-1 0 0 0,0 1 1 0 0,0 0-1 0 0,0 0-3 0 0,-2 0 45 0 0,-2 0-44 0 0,2 0 40 0 0,-1 0 65 0 0,0 0 95 0 0,3-2-133 0 0,0 0-52 0 0,0 0-1 0 0,-1 0 0 0 0,1 0 1 0 0,-1 1-1 0 0,1-1 0 0 0,-1 0 0 0 0,0 1 1 0 0,0-1-1 0 0,0 0 0 0 0,0 1 0 0 0,-1-2-15 0 0,-2-5 14 0 0,3 5-4 0 0,0 0 1 0 0,0 0 0 0 0,1 0 0 0 0,-1 0-1 0 0,1 0 1 0 0,0-1 0 0 0,0 1 0 0 0,0-1-11 0 0,-1-12 18 0 0,-6 3 16 0 0,6 12-32 0 0,0 0 0 0 0,1-1 1 0 0,-1 0-1 0 0,0 1 0 0 0,1-1 1 0 0,-1 1-1 0 0,1-1 0 0 0,-1 0 1 0 0,1 1-1 0 0,0-1 0 0 0,-1 0 1 0 0,1 1-1 0 0,0-1 0 0 0,0 0-2 0 0,1-13 2 0 0,-2-30 67 0 0,-1 28-68 0 0,-4 1 1 0 0,0-2 16 0 0,4 1 22 0 0,2 5-30 0 0,0 5-10 0 0,-1 0 1 0 0,2 0-1 0 0,-1 0 1 0 0,1 0-1 0 0,1-5 0 0 0,4-3 0 0 0,-5 11 0 0 0,0 1 0 0 0,1 0 0 0 0,-1-1 0 0 0,-1 1 0 0 0,1 0 0 0 0,0-1 0 0 0,-1 1 0 0 0,0-2 0 0 0,0 1 0 0 0,1 0 1 0 0,-1-1-1 0 0,1 2 0 0 0,0-1 0 0 0,0 0 0 0 0,0 0 0 0 0,1 0 0 0 0,-1 0 0 0 0,1 1 0 0 0,0-2 0 0 0,23-31-32 0 0,-14 20-10 0 0,-9 13 37 0 0,1 0-1 0 0,-1 0 1 0 0,1 0 0 0 0,0 1-1 0 0,-1-1 1 0 0,1 1 0 0 0,0 0 0 0 0,0 0-1 0 0,1 0 1 0 0,-1 0 0 0 0,0 1 5 0 0,8-6-23 0 0,-7 5 15 0 0,0 0 0 0 0,-1 0 0 0 0,1 0 1 0 0,0 0-1 0 0,0 1 0 0 0,0-1 0 0 0,0 1 1 0 0,1 0 7 0 0,7-3-32 0 0,10-6 0 0 0,7 4-32 0 0,-12 2 51 0 0,-11 2 12 0 0,1 0 1 0 0,0 0 0 0 0,-1 1-1 0 0,1 0 1 0 0,0 1-1 0 0,0-1 1 0 0,8 1 0 0 0,-7-1-10 0 0,0 1-1 0 0,0 1 0 0 0,0-1 1 0 0,-1 1-1 0 0,3 1 11 0 0,22 8-11 0 0,-15-5 11 0 0,-4-3 0 0 0,-1 2 0 0 0,12 4 0 0 0,19 11 0 0 0,-8 7 0 0 0,-32-23 0 0 0,2 0 0 0 0,-1 0 0 0 0,0 0 0 0 0,0 0 0 0 0,0 1 0 0 0,-1 0 0 0 0,1 0 0 0 0,-1 0 0 0 0,0 0 0 0 0,0 0 0 0 0,0 0 0 0 0,1 4 0 0 0,2 1 0 0 0,-1 0 0 0 0,1 0 0 0 0,2 0 0 0 0,10 19 0 0 0,-12-7 0 0 0,-4-10 0 0 0,9 21 0 0 0,-6 0 0 0 0,0-16 0 0 0,-3-9 0 0 0,0 0 0 0 0,-1-1 0 0 0,0 1 0 0 0,0 0 0 0 0,0 0 0 0 0,-1 0 0 0 0,0 54 54 0 0,0-58-51 0 0,0-1 1 0 0,0 1-1 0 0,0 0 1 0 0,0-1 0 0 0,-1 1-1 0 0,1-1 1 0 0,-1 1-1 0 0,0-1 1 0 0,0 1-1 0 0,0-1 1 0 0,0 1-1 0 0,-1 0-3 0 0,1 0 4 0 0,0-1 0 0 0,0 1-1 0 0,0-1 1 0 0,0 1-1 0 0,0-1 1 0 0,1 1-1 0 0,-1-1 1 0 0,1 1-1 0 0,-1 0 1 0 0,1-1 0 0 0,0 1-1 0 0,0 1-3 0 0,1 7 22 0 0,0 20 17 0 0,-5-12 27 0 0,-1-10-53 0 0,4-8-7 0 0,0 0 0 0 0,0 1-1 0 0,0-1 1 0 0,0 1 0 0 0,1-1 0 0 0,-1 1 0 0 0,0-1 0 0 0,1 1-1 0 0,-1 0 1 0 0,1-1 0 0 0,0 1 0 0 0,0 0 0 0 0,-1-1-1 0 0,1 1-5 0 0,0 5 11 0 0,0 10 99 0 0,0-14-134 0 0,0 0-63 0 0,0-2-16 0 0,0 0-34 0 0,0-1-117 0 0,0 0-39 0 0,0 0-799 0 0,0 0-54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0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9408 0 0,'0'0'273'0'0,"3"3"-5"0"0,4 5-175 0 0,-6-6-92 0 0,0-1 0 0 0,-1 0 0 0 0,1 1 0 0 0,0-1 1 0 0,-1 1-1 0 0,1-1 0 0 0,-1 1 0 0 0,0-1 0 0 0,1 1 0 0 0,-1 0 1 0 0,0-1-1 0 0,0 2-1 0 0,0-1-2 0 0,0-1 0 0 0,0 1 0 0 0,0-1 0 0 0,1 0 0 0 0,-1 1 0 0 0,0-1 0 0 0,1 1 0 0 0,-1-1 1 0 0,1 1-1 0 0,0-1 0 0 0,0 1 2 0 0,2 4 14 0 0,2 2 77 0 0,0 2 175 0 0,-4-7-184 0 0,0-1 1 0 0,0 0-1 0 0,0 1 1 0 0,1-1-1 0 0,-1 0 0 0 0,1 0 1 0 0,-1 0-1 0 0,1 0 1 0 0,0 0-83 0 0,1 2 163 0 0,0-1 1 0 0,-1 1 0 0 0,1 0-1 0 0,-1 0 1 0 0,0 1 0 0 0,0-1-1 0 0,0 0 1 0 0,0 2-164 0 0,3 7 327 0 0,-2-8-208 0 0,0 0-37 0 0,12 14 531 0 0,-8-9-227 0 0,-2-3-99 0 0,-1 0-15 0 0,-1 3 41 0 0,5 6-28 0 0,2-1 55 0 0,3 1 45 0 0,2-1 37 0 0,-13-12-322 0 0,1 0 1 0 0,-1 0 0 0 0,0 0 0 0 0,0 0 0 0 0,0 1 0 0 0,1 1-101 0 0,3 7 268 0 0,4 0-71 0 0,7 6 143 0 0,-6-5-182 0 0,1-1-51 0 0,0-2-56 0 0,0-2-66 0 0,-7-6 15 0 0,-5-2 0 0 0,1 1 0 0 0,0-1 0 0 0,-1 0 0 0 0,1 1 0 0 0,-1-1 0 0 0,1 0 0 0 0,0 1 0 0 0,-1-1 0 0 0,1 1 0 0 0,-1-1 0 0 0,1 1 0 0 0,-1-1 0 0 0,1 1 0 0 0,-1-1 0 0 0,1 1 0 0 0,-1-1 0 0 0,0 1 0 0 0,1-1 0 0 0,-1 1 0 0 0,0 0 0 0 0,0-1 0 0 0,1 1 0 0 0,1 4 0 0 0,5 4-20 0 0,7-3 101 0 0,2-4-1 0 0,-4-2-104 0 0,-2-1-93 0 0,-8 1-141 0 0,-2 0-20 0 0,0-6-303 0 0,0-4-458 0 0,0 9 945 0 0,1 0 0 0 0,-1 1 0 0 0,0-1 0 0 0,0 0 0 0 0,0 1 0 0 0,0-1 0 0 0,0 1 0 0 0,1-1 0 0 0,-1 0 0 0 0,0 1 0 0 0,0-1 0 0 0,1 1 0 0 0,-1-1 0 0 0,0 1 0 0 0,1-1 0 0 0,-1 0 0 0 0,1 1 1 0 0,-1 0-1 0 0,1-1 0 0 0,-1 1 0 0 0,1-1 0 0 0,-1 1 0 0 0,1 0 0 0 0,-1-1 94 0 0,8-3-878 0 0,8-9-720 0 0</inkml:trace>
  <inkml:trace contextRef="#ctx0" brushRef="#br0" timeOffset="251.77">432 0 7464 0 0,'0'0'107'0'0,"-2"0"-87"0"0,-5 0-136 0 0,6 0 149 0 0,1 0 34 0 0,0 0 45 0 0,1 0 54 0 0,1 0 61 0 0,1 0 71 0 0,1 0 78 0 0,-4 0 528 0 0,3 0 31 0 0,-2 0-749 0 0,3 0 60 0 0,-3 0-166 0 0,1 0 36 0 0,-1 0 26 0 0,0 0 47 0 0,1 0 54 0 0,-1 0 63 0 0,-1 3 213 0 0,3 8-111 0 0,3-2-85 0 0,-1 0-86 0 0,1 4 120 0 0,-2-2-103 0 0,-2-6-154 0 0,0 0 0 0 0,-1-1 0 0 0,0 1 0 0 0,0 0 0 0 0,-1 0 0 0 0,1 3-100 0 0,-1 2 172 0 0,0 2 46 0 0,6 18 175 0 0,-1 1-39 0 0,-10-3-32 0 0,3-22-241 0 0,1 0 0 0 0,0 1 0 0 0,0-1-1 0 0,0 1 1 0 0,1-1-81 0 0,0 12 123 0 0,1 2 34 0 0,-1 54 467 0 0,-1-50-448 0 0,-1-2-47 0 0,-9 25 167 0 0,6 1 0 0 0,0-23-145 0 0,2-9-4 0 0,0 1-1 0 0,1-1 1 0 0,1 4-147 0 0,-1 7 217 0 0,-5 7 15 0 0,3-16-112 0 0,-3 17 175 0 0,0-2-45 0 0,-16 62 357 0 0,22-92-583 0 0,-1 0 0 0 0,1 0 0 0 0,0 0 0 0 0,-1 0 0 0 0,0 0 0 0 0,0 0 0 0 0,0 1-24 0 0,-6 7 112 0 0,2 3 42 0 0,5-9-104 0 0,0-1 0 0 0,1 1 0 0 0,-1-1 0 0 0,1 0 0 0 0,0 4-50 0 0,1-3 49 0 0,-2-1 0 0 0,1 0 0 0 0,0 0 0 0 0,-1 1-1 0 0,0 2-48 0 0,-6 6 145 0 0,3-4-61 0 0,1 6-65 0 0,3-15-19 0 0,1 4 0 0 0,-2 0 0 0 0,1 0 0 0 0,0 0 0 0 0,-1 0 0 0 0,0 3 0 0 0,-6 6-4 0 0,2-3-24 0 0,3 2-48 0 0,2-10 167 0 0,0 0-68 0 0,0 0-63 0 0,0 0-59 0 0,-1 0-55 0 0,1 0-51 0 0,-1-1-47 0 0,0 1-43 0 0,0 0-108 0 0,0 0-49 0 0,0-1-41 0 0,0 1-35 0 0,0 0-484 0 0,-4 3-1454 0 0,4-4 1182 0 0,0 0-35 0 0,0-1-2764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9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0 112 9616 0 0,'4'8'55'0'0,"6"14"108"0"0,-9-14-63 0 0,0 2 46 0 0,0-1-3 0 0,0 0-36 0 0,5 5 31 0 0,-1 2-37 0 0,-2 1-53 0 0,-3 0-38 0 0,3 13-21 0 0,1-14-5 0 0,3 11 22 0 0,-6-17 38 0 0,0 1 34 0 0,-1-3 24 0 0,2 0 52 0 0,0 2 85 0 0,2 3 189 0 0,2 10 335 0 0,-5-14-543 0 0,0-1-37 0 0,-2 5 134 0 0,0-1-17 0 0,2-3-63 0 0,0-1-1 0 0,2 1 50 0 0,0 0-103 0 0,2 2 71 0 0,-1 3 75 0 0,-2 0 84 0 0,-6-1 88 0 0,-1-5-262 0 0,-1 5 145 0 0,4-2-73 0 0,2 19 581 0 0,0-28-465 0 0,0-2-10 0 0,0 0-1 0 0,0 0-10 0 0,0 0-45 0 0,0 0-17 0 0,0 0-7 0 0,0-2-22 0 0,0-5-118 0 0,0 0-46 0 0,0-5 40 0 0,0 1-104 0 0,0-11 39 0 0,0 20-116 0 0,0 1-1 0 0,0-1 1 0 0,0 0 0 0 0,0 0 0 0 0,1 1-1 0 0,-1-1 1 0 0,1 0 0 0 0,-1 1-1 0 0,1-1 1 0 0,-1 1 0 0 0,1-1 0 0 0,0 1-1 0 0,0-1 1 0 0,0 0-10 0 0,5-10 45 0 0,-4-6 3 0 0,-2 15-38 0 0,0-1 1 0 0,0 1-1 0 0,0 0 1 0 0,0-1 0 0 0,1 1-1 0 0,0 0 1 0 0,-1-1-1 0 0,2 1-10 0 0,-1-2 5 0 0,2-2-3 0 0,-1 0-1 0 0,0 0 0 0 0,0-1 0 0 0,-1 1 0 0 0,0 0 0 0 0,0-6-1 0 0,-1 9 0 0 0,0 1 0 0 0,0 0 0 0 0,0 0 0 0 0,0 0 0 0 0,1 0 0 0 0,0 0 0 0 0,-1 0 0 0 0,1 0 0 0 0,0 0 0 0 0,1 0 0 0 0,-1 0 0 0 0,0 0 0 0 0,1 1 0 0 0,-1-1 0 0 0,1 0 0 0 0,1 0 0 0 0,0-2 0 0 0,-1 0 0 0 0,0 0 0 0 0,0 0 0 0 0,0-1 0 0 0,0 1 0 0 0,-1 0 0 0 0,0-1 0 0 0,0 1 0 0 0,0-4 0 0 0,0 2 0 0 0,0 0 0 0 0,1-1 0 0 0,0 1 0 0 0,0 0 0 0 0,0 0 0 0 0,3-3 0 0 0,5-8 1 0 0,1 1 0 0 0,3-3-1 0 0,-5 8-7 0 0,-1 1 1 0 0,-1-1 0 0 0,0 0-1 0 0,4-11 7 0 0,-10 20-28 0 0,-1 0 0 0 0,1 0 0 0 0,0 0 0 0 0,1 0 0 0 0,-1 0 0 0 0,0 1 0 0 0,1-1 0 0 0,-1 0 0 0 0,1 1 0 0 0,0-1 0 0 0,0 1-1 0 0,0 0 1 0 0,0 0 0 0 0,0-1 0 0 0,1 1 0 0 0,-1 1 0 0 0,1-1 0 0 0,2-1 28 0 0,2-2-137 0 0,-2 0-50 0 0,-2-4-299 0 0,0-2-61 0 0,4 6-249 0 0,-3 2 304 0 0,-2 0 63 0 0,-1 1 65 0 0,-1 1 83 0 0,1-1-56 0 0,-1 1-66 0 0,1 0-78 0 0,0 0 34 0 0,0 0-52 0 0,0 1-45 0 0,1 0-41 0 0,-1-1-160 0 0,1 1-40 0 0,0 0-196 0 0,2 0-531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5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81 6056 0 0,'0'0'176'0'0,"-1"-1"-30"0"0,-1-1 28 0 0,-2-2 95 0 0,-2-5 260 0 0,3 4-267 0 0,3 4-193 0 0,0 1-1 0 0,-1-1 1 0 0,1 0 0 0 0,0 1-1 0 0,-1-1 1 0 0,1 1-1 0 0,0-1 1 0 0,-1 0-1 0 0,1 1 1 0 0,-1-1-1 0 0,1 1 1 0 0,-1-1-1 0 0,1 1 1 0 0,-1-1-1 0 0,1 1 1 0 0,-1 0-1 0 0,0-1 1 0 0,1 1-1 0 0,-1 0 1 0 0,1-1-1 0 0,-1 1 1 0 0,0 0-69 0 0,-4-3 281 0 0,-4-1 281 0 0,0-1-52 0 0,-4-2 156 0 0,-23-9 779 0 0,27 13-1209 0 0,-2-2 35 0 0,-2 1 36 0 0,11 4-244 0 0,-1-1 0 0 0,1 1-1 0 0,-1 0 1 0 0,1 0 0 0 0,-1 0-1 0 0,0 0 1 0 0,1 0 0 0 0,-1 1-1 0 0,1-1 1 0 0,0 1 0 0 0,-2 0-63 0 0,-6 3 156 0 0,0 1-13 0 0,1-3-18 0 0,1 0 13 0 0,-2-2 42 0 0,6 0-136 0 0,1 0-1 0 0,0 0 1 0 0,0 1-1 0 0,0-1 1 0 0,0 1-1 0 0,0-1 1 0 0,-3 2-44 0 0,4-1 30 0 0,0 0-1 0 0,0 0 1 0 0,0 0 0 0 0,0 0 0 0 0,0 1 0 0 0,1-1 0 0 0,-1 1 0 0 0,-1 0-30 0 0,0 1 60 0 0,0-1 0 0 0,0 0 0 0 0,0 1 0 0 0,0-1 0 0 0,-1 0 0 0 0,0 0-60 0 0,-9 5 155 0 0,7-3-113 0 0,0 1-35 0 0,-13 13 32 0 0,-9 9 19 0 0,11-5-61 0 0,9-9-3 0 0,-1 2 1 0 0,1-1-1 0 0,1 2 6 0 0,4-10-7 0 0,1 1 0 0 0,-1 0 0 0 0,1 0 0 0 0,0 0 0 0 0,1 1 0 0 0,0-1 0 0 0,0 0 1 0 0,1 1 6 0 0,0 39-63 0 0,0 50-10 0 0,-1-96 73 0 0,1 0 0 0 0,0 1 0 0 0,0-1 0 0 0,0 0 0 0 0,0 1 0 0 0,0-1 0 0 0,1 0 0 0 0,-1 1 0 0 0,0-1 0 0 0,1 0 0 0 0,-1 0 0 0 0,0 1 0 0 0,1-1 0 0 0,0 0 0 0 0,-1 0 0 0 0,1 0 0 0 0,0 0 0 0 0,-1 0 0 0 0,1 0 0 0 0,0 0 0 0 0,0 0 0 0 0,0 0 0 0 0,0 0 0 0 0,0 0 0 0 0,0 0 0 0 0,0-1 0 0 0,0 1 0 0 0,0 0 0 0 0,13 4 10 0 0,-9 6 49 0 0,24 5 136 0 0,-27-16-186 0 0,-1 1 1 0 0,0-1-1 0 0,0 1 1 0 0,1-1 0 0 0,-1 1-1 0 0,0-1 1 0 0,1 0-1 0 0,-1 0 1 0 0,0 0 0 0 0,1 0-1 0 0,1 0-9 0 0,-1 0 12 0 0,0-1 0 0 0,1 1 1 0 0,-1-1-1 0 0,0 0 0 0 0,0 0 0 0 0,0 0 0 0 0,1 0 0 0 0,0-1-12 0 0,-1 1 10 0 0,0 0 1 0 0,0 0-1 0 0,0 0 0 0 0,0 0 0 0 0,0 0 0 0 0,0 0 0 0 0,1 1 0 0 0,-1-1 0 0 0,0 1 1 0 0,2-1-11 0 0,0 1 14 0 0,-1 0 1 0 0,0 0-1 0 0,1-1 1 0 0,-1 0-1 0 0,0 0 1 0 0,0 0-1 0 0,1 0 1 0 0,-1 0-1 0 0,2-1-14 0 0,6-3 47 0 0,6-2 67 0 0,0-6 14 0 0,2-2-16 0 0,-12 11-84 0 0,8-8 46 0 0,-5-3 20 0 0,19-20 93 0 0,-26 30-169 0 0,11-14 47 0 0,-2-1 0 0 0,0-1 0 0 0,8-21-65 0 0,-19 39 6 0 0,0 0-1 0 0,0 0 0 0 0,-1-1 0 0 0,1 1 0 0 0,-1 0 1 0 0,0-1-1 0 0,0 1 0 0 0,0-1-5 0 0,2-14 28 0 0,-1 15-26 0 0,1-1-1 0 0,-1 1 1 0 0,1-1 0 0 0,0 1 0 0 0,0-1-1 0 0,3-2-1 0 0,6-13 11 0 0,-8-1 32 0 0,-3 9-34 0 0,0 6-9 0 0,-1 1 0 0 0,2-1 1 0 0,-1 0-1 0 0,0 1 0 0 0,1-1 0 0 0,1-1 0 0 0,8-13 0 0 0,-4 3 0 0 0,4 3-10 0 0,-7 10-46 0 0,0 8-24 0 0,-1 0 63 0 0,0 0 1 0 0,0 0-1 0 0,-1 0 0 0 0,1 0 1 0 0,-1 0-1 0 0,0 2 17 0 0,1 18-74 0 0,-1 7 30 0 0,0-14 7 0 0,-1-1 0 0 0,0 0 0 0 0,-2 0 0 0 0,-1 9 37 0 0,-1-7-13 0 0,1-9 13 0 0,1 0-1 0 0,0-1 1 0 0,1 1-1 0 0,0 0 0 0 0,1 2 1 0 0,-1 6 0 0 0,-1 0 0 0 0,-3 14 0 0 0,2-13 0 0 0,0 0 0 0 0,1 16 0 0 0,1-17 0 0 0,-1 0 0 0 0,-1 0 0 0 0,0-1 0 0 0,-2 0 0 0 0,1 0 0 0 0,-7 13 0 0 0,8-21 0 0 0,-2 10 2 0 0,0-1-1 0 0,0 13-1 0 0,3-15 17 0 0,-1-1 0 0 0,-1 0 0 0 0,-4 12-17 0 0,-4 0 17 0 0,8-21-3 0 0,1 0 0 0 0,0 0 0 0 0,1 1 1 0 0,0-1-1 0 0,-1 6-14 0 0,-1 8 32 0 0,4-13-24 0 0,-2 1 1 0 0,1-1-1 0 0,-1 1 1 0 0,0-1-1 0 0,-1 0 0 0 0,-2 6-8 0 0,0-5 16 0 0,4-5-11 0 0,-1 0 1 0 0,1 0-1 0 0,0 0 0 0 0,-1 0 1 0 0,1 0-1 0 0,1 0 1 0 0,-1 0-1 0 0,0 0 0 0 0,1 0 1 0 0,-1 1-1 0 0,1-1 0 0 0,0 2-5 0 0,-1 4-2 0 0,0-1 0 0 0,0 0 0 0 0,-1 0 0 0 0,0 0 0 0 0,-3 8 2 0 0,4-14-3 0 0,0 1-78 0 0,0 0 48 0 0,0 6 50 0 0,0-6-59 0 0,2 1-103 0 0,-1-2 18 0 0,0 0-45 0 0,0 0-123 0 0,0 1-98 0 0,0 0-110 0 0,0 0-124 0 0,0 10-670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7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9040 0 0,'0'0'200'0'0,"0"0"33"0"0,0 0 15 0 0,0 0-12 0 0,0 0-77 0 0,0 0-37 0 0,0 0-8 0 0,0 0-2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9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49 336 8952 0 0,'3'2'48'0'0,"0"1"-29"0"0,0 0 6 0 0,-1 0 39 0 0,1-1 42 0 0,-1 1 65 0 0,-2-3 77 0 0,7-6-67 0 0,0 2-102 0 0,-5 3-80 0 0,0 0-1 0 0,0 0 1 0 0,0 0 0 0 0,0 1 0 0 0,0-1 0 0 0,0 1-1 0 0,0-1 1 0 0,0 1 0 0 0,1 0 1 0 0,2 0 28 0 0,1 0 39 0 0,-4 0 78 0 0,-2-3 166 0 0,1-2-38 0 0,2 1-56 0 0,2 1-11 0 0,5 1 37 0 0,1 0 9 0 0,-4-1 99 0 0,0 0 0 0 0,0-1 0 0 0,6-3-351 0 0,-5 2 235 0 0,0 1-53 0 0,-1 0-8 0 0,-1 2-37 0 0,5-2 57 0 0,11-5 120 0 0,-17 5-164 0 0,-1 0 1 0 0,1 0 0 0 0,0-1-1 0 0,1-2-150 0 0,-3 4 95 0 0,0 0-1 0 0,-1 0 0 0 0,2 1 1 0 0,-1-1-1 0 0,0 0 0 0 0,0 1 1 0 0,1 0-95 0 0,3-1 177 0 0,-1 0-40 0 0,5-1 48 0 0,10-5 80 0 0,-13 3-43 0 0,0 0 1 0 0,0-1 0 0 0,5-6-223 0 0,0-2 244 0 0,-5 8-140 0 0,-2 0-45 0 0,0-1 20 0 0,4-14-14 0 0,-5 9 37 0 0,-6-3-49 0 0,0 8-16 0 0,1 8-34 0 0,0-1 0 0 0,0 1 0 0 0,0-1-1 0 0,0 1 1 0 0,0-1 0 0 0,0 1-1 0 0,0-1 1 0 0,0 1 0 0 0,0-1 0 0 0,0 1-1 0 0,0-1 1 0 0,0 1 0 0 0,0-1-1 0 0,0 1 1 0 0,-1-1 0 0 0,1 1-1 0 0,0-1 1 0 0,0 1 0 0 0,0-1 0 0 0,-1 1-1 0 0,1 0 1 0 0,0-1 0 0 0,-1 1-1 0 0,1-1 1 0 0,0 1 0 0 0,-1 0 0 0 0,1 0-1 0 0,-1-1 1 0 0,1 1 0 0 0,0 0-1 0 0,-1-1 1 0 0,0 1-3 0 0,-5-4 48 0 0,-1-8 45 0 0,7 11-86 0 0,-1 0 1 0 0,1 0-1 0 0,-1 0 0 0 0,1 0 0 0 0,-1 0 1 0 0,1 0-1 0 0,-1 0 0 0 0,0 0 1 0 0,0 0-1 0 0,1 0 0 0 0,-1 1 0 0 0,0-1 1 0 0,0 0-1 0 0,0 0 0 0 0,0 1 0 0 0,0-1-7 0 0,-31-15 223 0 0,19 11-118 0 0,9-1-45 0 0,4 5-57 0 0,0 1 0 0 0,0 0 1 0 0,0-1-1 0 0,0 1 0 0 0,-1 0 0 0 0,1-1 0 0 0,0 1 0 0 0,0 0 0 0 0,0-1 0 0 0,-1 1 0 0 0,1 0 0 0 0,0-1 0 0 0,0 1 0 0 0,-1 0 0 0 0,1-1 0 0 0,0 1 0 0 0,0 0 0 0 0,-1 0 0 0 0,1 0 0 0 0,0-1 0 0 0,-1 1 0 0 0,1 0 0 0 0,0 0 0 0 0,-1 0 0 0 0,1 0 0 0 0,-1 0 0 0 0,1-1 0 0 0,0 1 0 0 0,-1 0 0 0 0,1 0 0 0 0,-1 0 0 0 0,1 0 0 0 0,0 0 0 0 0,-1 0 0 0 0,1 0 0 0 0,0 1 0 0 0,-1-1 0 0 0,1 0 0 0 0,-1 0 0 0 0,1 0 0 0 0,0 0 0 0 0,-1 0 0 0 0,1 0 0 0 0,0 1 0 0 0,-1-1 0 0 0,1 0 0 0 0,0 0 0 0 0,-1 1 0 0 0,1-1-3 0 0,-8 5 50 0 0,7-4-46 0 0,-1 0 1 0 0,1 0 0 0 0,-1 0 0 0 0,1-1-1 0 0,-1 1 1 0 0,1 0 0 0 0,-1-1 0 0 0,0 1 0 0 0,1-1-1 0 0,-1 1 1 0 0,0-1 0 0 0,1 0 0 0 0,-1 0-1 0 0,0 0-4 0 0,-2 0 10 0 0,1 1-1 0 0,-1-1 0 0 0,1 1 0 0 0,-1 0 1 0 0,1-1-1 0 0,-2 2-9 0 0,-3 1 11 0 0,-1 1 1 0 0,0 1 0 0 0,1-1-1 0 0,0 1 1 0 0,-1 1-12 0 0,-1 1 2 0 0,1 1 1 0 0,0 0-1 0 0,0 0 1 0 0,-5 8-3 0 0,-2 1 0 0 0,2-2 0 0 0,1 0 0 0 0,0 0 0 0 0,1 2 0 0 0,1-1 0 0 0,0 2 0 0 0,0 14 0 0 0,-10 1 0 0 0,16-27 0 0 0,0 1 0 0 0,0 0 0 0 0,1 1 0 0 0,0-1 0 0 0,0 1 0 0 0,1 0 0 0 0,-2 4 0 0 0,4-5 2 0 0,0 0 0 0 0,0 0 0 0 0,1 0-1 0 0,0 2-1 0 0,0 16 65 0 0,1-10 35 0 0,-2 0 38 0 0,1-2-36 0 0,0-11-84 0 0,0 1 0 0 0,0-1 0 0 0,1 0-1 0 0,-1 0 1 0 0,0 0 0 0 0,1 0 0 0 0,0 0-1 0 0,-1 0 1 0 0,1 0 0 0 0,0 1-18 0 0,11 12 165 0 0,-3-4-5 0 0,2 6 12 0 0,3 5 51 0 0,2-9 3 0 0,-11-10-175 0 0,-1-1-1 0 0,1 1 1 0 0,-1-1-1 0 0,1-1 1 0 0,1 1-51 0 0,28 7 195 0 0,-6-1-52 0 0,-14-4-42 0 0,-4 0-35 0 0,14 4 47 0 0,-7-4-15 0 0,1-3-38 0 0,-8-2-32 0 0,0 0 0 0 0,1 0-1 0 0,2-1-27 0 0,7-5 39 0 0,-17 6-37 0 0,0 0 1 0 0,0 0-1 0 0,1 0 1 0 0,-1 0-1 0 0,0 0 0 0 0,0 1 1 0 0,1 0-1 0 0,-1-1 0 0 0,2 1-2 0 0,2 0-12 0 0,0-1 0 0 0,0 0-1 0 0,0-1 1 0 0,0 1 0 0 0,2-2 12 0 0,8-2-16 0 0,3 0-84 0 0,-3 1 4 0 0,-5 1-31 0 0,-3 0-47 0 0,0 0-84 0 0,-1 0-38 0 0,-1-1-85 0 0,1 0-97 0 0,0-2-109 0 0,-5 5 273 0 0,0-1-43 0 0,-1 1-39 0 0,1-1-36 0 0,2 0-274 0 0,-1-1-59 0 0,1 1-46 0 0,0 0-33 0 0,3-2-612 0 0,0 0-44 0 0,8-4-1572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20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14600 0 0,'0'0'330'0'0,"0"0"45"0"0,0 0 20 0 0,0 0-161 0 0,0 0-111 0 0,-1 0-33 0 0,-1 0-52 0 0,0 0-41 0 0,0 0-34 0 0,1 0-31 0 0,0 0-45 0 0,-1 0-24 0 0,1 0-46 0 0,0 0-53 0 0,0 0-58 0 0,1 0-63 0 0,-1 0-59 0 0,1 0-51 0 0,-1 0-47 0 0,1 0-153 0 0,0 0-45 0 0,0 0-186 0 0,0 0-497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9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80 7920 0 0,'-1'0'7'0'0,"0"0"1"0"0,1 0 0 0 0,-1 0-1 0 0,0 0 1 0 0,1 0 0 0 0,-1 0-1 0 0,0 0 1 0 0,1 1 0 0 0,-1-1-1 0 0,0 0 1 0 0,1 0 0 0 0,-1 0-1 0 0,1 1 1 0 0,-1-1 0 0 0,0 0-1 0 0,1 1 1 0 0,-1-1 0 0 0,1 0-1 0 0,-1 1 1 0 0,1-1-8 0 0,-2 10 175 0 0,2-9-161 0 0,1-1-1 0 0,-1 1 0 0 0,0 0 0 0 0,0 0 1 0 0,0 0-1 0 0,0-1 0 0 0,0 1 0 0 0,-1 0 0 0 0,1 0 1 0 0,0 0-1 0 0,0-1 0 0 0,0 1 0 0 0,-1 0 1 0 0,1 0-1 0 0,0-1 0 0 0,-1 1 0 0 0,1 0 1 0 0,-1-1-1 0 0,1 1 0 0 0,-1 0-13 0 0,-5 3 121 0 0,1 0-45 0 0,3 6-50 0 0,2-8-27 0 0,0 0 0 0 0,-1 0 0 0 0,1 0 0 0 0,0-1 0 0 0,-1 1 0 0 0,1 0 0 0 0,-1 0 1 0 0,0-1-1 0 0,1 1 0 0 0,-1 0 0 0 0,0-1 0 0 0,0 1 0 0 0,0-1 1 0 0,-5 10 12 0 0,4 2 34 0 0,2-3 89 0 0,0-2-39 0 0,0 13 117 0 0,0-11-90 0 0,0 8 120 0 0,-1-14-189 0 0,1 0 0 0 0,-1 1 1 0 0,0-1-1 0 0,0 0 0 0 0,0 0 1 0 0,-1 1-55 0 0,-5 23 264 0 0,8-9-134 0 0,4-4-28 0 0,1 3 41 0 0,-5-10-54 0 0,0 2 35 0 0,-1 1 49 0 0,-1 9 115 0 0,5 7 187 0 0,1-11-120 0 0,1 0 20 0 0,-4 3-66 0 0,-3-7-116 0 0,0 1-15 0 0,2-5-31 0 0,0 0 9 0 0,2 1 41 0 0,7 21 219 0 0,-5-1-8 0 0,1-13-145 0 0,-1-4-57 0 0,-2 8 53 0 0,-3-10 2 0 0,0-1-80 0 0,0 7-7 0 0,0 20 45 0 0,0-26-77 0 0,0 1 91 0 0,0-2 77 0 0,0-4-111 0 0,0 0 33 0 0,0 0 36 0 0,0 0 38 0 0,0-1 41 0 0,0 1 44 0 0,-3-5-7 0 0,-8 0-13 0 0,11 0-365 0 0,0 0-1 0 0,0 0 1 0 0,0 0-1 0 0,0 0 1 0 0,0 1-1 0 0,0-1 1 0 0,0 0-1 0 0,0 0 1 0 0,0 0-1 0 0,0 0 1 0 0,0 0-1 0 0,-1 0 1 0 0,1 0-1 0 0,0 0 1 0 0,0 0-1 0 0,0 0 1 0 0,0-1-1 0 0,0 1 1 0 0,0 0-1 0 0,0 0 1 0 0,0 0 0 0 0,0 0-1 0 0,0 0 1 0 0,-1 0-1 0 0,1 0 1 0 0,0 0-1 0 0,0 0 1 0 0,0 0-1 0 0,0 0 1 0 0,0 0-1 0 0,0 0 1 0 0,0 0-1 0 0,0 0 1 0 0,0 0-1 0 0,0 0 1 0 0,0-1-1 0 0,0 1 1 0 0,0 0-1 0 0,0 0 1 0 0,0 0-1 0 0,0 0 1 0 0,0 0-1 0 0,0 0 1 0 0,0 0-1 0 0,0 0 1 0 0,0 0-1 0 0,0 0 1 0 0,0-1 0 0 0,0 1-1 0 0,0 0 1 0 0,0 0-1 0 0,0 0 1 0 0,0 0-1 0 0,0 0 1 0 0,0 0-1 0 0,0 0 1 0 0,0 0-6 0 0,0-12 268 0 0,0 1-46 0 0,0-1-40 0 0,0 0-35 0 0,0-3-10 0 0,0 0-35 0 0,0-31 85 0 0,0 12-58 0 0,0 26-124 0 0,1 0-1 0 0,0 0 0 0 0,0 1 1 0 0,1-1-1 0 0,0 0-4 0 0,1 0 0 0 0,-1 0-1 0 0,-1 0 1 0 0,0 0 0 0 0,0 0-1 0 0,0-1 1 0 0,-2 0 0 0 0,1 1 0 0 0,0-1 0 0 0,1 1 0 0 0,0-1 0 0 0,0 1 0 0 0,1-1 0 0 0,0 1 0 0 0,0 0 0 0 0,1 0 0 0 0,2-4 0 0 0,-2 5 0 0 0,0 0 0 0 0,-1 0 0 0 0,0-1 0 0 0,0 1 0 0 0,-1-1 0 0 0,1-5 0 0 0,1-7 0 0 0,8-15 0 0 0,-7 17 0 0 0,-2 10 0 0 0,0 1 0 0 0,0-1 0 0 0,0 1 0 0 0,1-1 0 0 0,1 0 0 0 0,4-8-6 0 0,-3 4 8 0 0,0 2 1 0 0,1-1-1 0 0,6-7-2 0 0,2 3-30 0 0,2 1-39 0 0,14-7-35 0 0,2-6-62 0 0,-29 24 142 0 0,1-1 0 0 0,0 1 0 0 0,1 0 0 0 0,-1 0 0 0 0,0 0-1 0 0,1 0 1 0 0,0 1 0 0 0,0 0 0 0 0,1-1 24 0 0,18-6-309 0 0,-5 2 45 0 0,2 4 46 0 0,-18 3 133 0 0,0 0-1 0 0,1 0 0 0 0,-1 0 0 0 0,0-1 1 0 0,0 0-1 0 0,1 0 0 0 0,-1 0 1 0 0,0 0-1 0 0,3-1 86 0 0,9-4-466 0 0,-11 5 229 0 0,-1 1 52 0 0,1-1 44 0 0,-1 0 37 0 0,3 1-22 0 0,9-1-61 0 0,-11 1 75 0 0,1 0-63 0 0,-2 0 32 0 0,-1 0-34 0 0,1 1-39 0 0,0-1-42 0 0,0 0-72 0 0,0 0-60 0 0,1 0-65 0 0,-1 0-71 0 0,1 0-76 0 0,-1 0-82 0 0,1 0-88 0 0,0 0-92 0 0,6 0-1101 0 0,9 0-1092 0 0</inkml:trace>
  <inkml:trace contextRef="#ctx0" brushRef="#br0" timeOffset="299.63">766 320 9616 0 0,'0'2'26'0'0,"-1"0"-1"0"0,1-1 1 0 0,0 1 0 0 0,0 0 0 0 0,-1 0 0 0 0,1 0 0 0 0,-1-1 0 0 0,0 1-1 0 0,1 0 1 0 0,-1-1 0 0 0,0 1 0 0 0,0-1 0 0 0,0 1-26 0 0,-6 11 204 0 0,6-2-20 0 0,1-9-169 0 0,0-1 0 0 0,-1 1 1 0 0,1 0-1 0 0,0-1 0 0 0,-1 1 1 0 0,1-1-1 0 0,0 1 0 0 0,-1 0 0 0 0,0-1 1 0 0,1 1-1 0 0,-1-1 0 0 0,0 0 1 0 0,-1 2-16 0 0,-4 8 57 0 0,4 6-37 0 0,1-3 4 0 0,1 2 37 0 0,0 1 38 0 0,1-2 41 0 0,1-3 40 0 0,4 4 191 0 0,-1-4-61 0 0,-2 8 90 0 0,-3-8-72 0 0,0-2-84 0 0,0-2-71 0 0,0 8 171 0 0,0-14-289 0 0,2 14 454 0 0,4-5-100 0 0,-1-3-128 0 0,0 2 130 0 0,-1-1-34 0 0,6 4 144 0 0,3 2 209 0 0,-8-1 6 0 0,6-9-25 0 0,-9-1-475 0 0,4 3 133 0 0,-5-7-383 0 0,1 1 39 0 0,3 0 126 0 0,-1-1 17 0 0,1 0 37 0 0,11 0 547 0 0,-9 0-474 0 0,-4 0-192 0 0,-3 1-67 0 0,1-1-1 0 0,-1 0 1 0 0,1 0-1 0 0,-1 0 0 0 0,1 0 1 0 0,-1 0-1 0 0,1 0 1 0 0,-1 0-1 0 0,1 0 1 0 0,-1-1-1 0 0,1 1 1 0 0,-1 0-1 0 0,1 0 1 0 0,-1 0-1 0 0,1 0 1 0 0,-1-1-1 0 0,1 1 1 0 0,-1 0-1 0 0,0 0 1 0 0,1-1-1 0 0,-1 1 1 0 0,1 0-1 0 0,-1-1 1 0 0,0 1-1 0 0,1-1 1 0 0,-1 1-1 0 0,0 0 1 0 0,1-1-1 0 0,-1 1-18 0 0,8-8 345 0 0,2 6-157 0 0,-9 2-170 0 0,-1-1 0 0 0,1 1 0 0 0,0 0-1 0 0,0 0 1 0 0,-1 0 0 0 0,1 0 0 0 0,0 0 0 0 0,-1-1 0 0 0,1 1 0 0 0,0 0 0 0 0,-1-1 0 0 0,1 1 0 0 0,0 0-1 0 0,-1-1 1 0 0,1 1 0 0 0,-1-1 0 0 0,1 1-18 0 0,6-14 314 0 0,-5 10-262 0 0,1 0-1 0 0,0 0 1 0 0,-1 0 0 0 0,1 0 0 0 0,1 0 0 0 0,-1 1 0 0 0,0-1 0 0 0,1 1 0 0 0,0 0 0 0 0,0 0 0 0 0,0 0-52 0 0,7-5 87 0 0,-2 0-39 0 0,9-12 151 0 0,0-7-31 0 0,-4 5-23 0 0,-3 4-55 0 0,-2-1 0 0 0,0-1 0 0 0,3-11-90 0 0,-5 13 18 0 0,-6 16-18 0 0,2-4 0 0 0,-1 0 0 0 0,0 0 0 0 0,0-1 0 0 0,0 1 0 0 0,-1 0 0 0 0,1-1 0 0 0,-2 1 0 0 0,1-1 0 0 0,-1-4 0 0 0,1-3-6 0 0,1-1 1 0 0,0 0-1 0 0,1 0 6 0 0,0-1-18 0 0,-1 0 0 0 0,0 1 1 0 0,-1-4 17 0 0,-1 9-22 0 0,0-1 0 0 0,-1 0 0 0 0,0-2 22 0 0,-7-22-94 0 0,8 33 78 0 0,0 0-1 0 0,0 0 1 0 0,0 0 0 0 0,1-1 0 0 0,0 1 0 0 0,-1 0 0 0 0,1 0 0 0 0,0 0 16 0 0,3-11-131 0 0,-2 5 29 0 0,-2-2-35 0 0,0 3 56 0 0,-1 1 1 0 0,0 0-1 0 0,0 0 1 0 0,0 0-1 0 0,-2-4 81 0 0,0 2-125 0 0,1 1-41 0 0,1 4 99 0 0,-1-8-556 0 0,2 10 514 0 0,0 0-1 0 0,1 0 1 0 0,-1-1-1 0 0,0 1 0 0 0,1 0 1 0 0,-1 0-1 0 0,1 0 1 0 0,-1 0-1 0 0,1 0 1 0 0,-1 0-1 0 0,1 0 1 0 0,0 0-1 0 0,0 0 1 0 0,0 0 109 0 0,4-6-714 0 0,-4 2 259 0 0,0 3 100 0 0,-1 0 19 0 0,1 0-62 0 0,0 0-78 0 0,0 1-93 0 0,0 0 101 0 0,0 1-49 0 0,0-1-44 0 0,0 1-37 0 0,1 0-164 0 0,0 0-37 0 0,3 0-1730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8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33 10480 0 0,'0'0'233'0'0,"0"-3"39"0"0,0 0-196 0 0,0 2-39 0 0,0-2 44 0 0,0-4 98 0 0,0 1-37 0 0,0 0 43 0 0,0 3-73 0 0,0 3 117 0 0,0 0 210 0 0,0 0 17 0 0,0 3-36 0 0,0 1-310 0 0,0 5 29 0 0,-3 7 20 0 0,-2-8-89 0 0,4-7-56 0 0,0 1 1 0 0,0-1-1 0 0,1 0 1 0 0,-1 1-1 0 0,0 0 1 0 0,0-1-1 0 0,1 1 1 0 0,-1-1 0 0 0,1 1-1 0 0,0 0 1 0 0,-1-1-1 0 0,1 1 1 0 0,0 0-1 0 0,0 0 1 0 0,0 0-15 0 0,0 23 120 0 0,0 1 11 0 0,0-1-57 0 0,1 0 73 0 0,-1 1 0 0 0,-4 20-147 0 0,0-21 64 0 0,1-10 0 0 0,0 1 0 0 0,1-1 0 0 0,1 13-64 0 0,1 83 270 0 0,0 66 274 0 0,-4-135-431 0 0,-13 25 113 0 0,9-35-115 0 0,6-6-11 0 0,3-21-67 0 0,-1-1-1 0 0,0 1 1 0 0,-1-1 0 0 0,1 1-1 0 0,-1-1 1 0 0,1 1 0 0 0,-3 3-33 0 0,-1 3 35 0 0,2-8-23 0 0,1 0 0 0 0,0 0 0 0 0,0 0 0 0 0,0 1 0 0 0,0-1 0 0 0,0 0 0 0 0,1 0 0 0 0,-1 1-1 0 0,1 1-11 0 0,0-1-204 0 0,0-2 82 0 0,-1 0 71 0 0,1 0 59 0 0,-1 0 64 0 0,0-1 52 0 0,-2 0 358 0 0,1 0-277 0 0,1 0-163 0 0,0 0-55 0 0,0-1-33 0 0,1 1-34 0 0,-1 0-38 0 0,0 0-41 0 0,1 1-103 0 0,-1 1-78 0 0,0-1-84 0 0,1 1-91 0 0,0 1-99 0 0,-1 0-105 0 0,1 1-113 0 0,0 0-120 0 0,0-5-1080 0 0,0 0-1153 0 0</inkml:trace>
  <inkml:trace contextRef="#ctx0" brushRef="#br0" timeOffset="285.7">27 480 8752 0 0,'-2'0'67'0'0,"-3"0"-75"0"0,2 0 77 0 0,2 0 5 0 0,-1 0 34 0 0,0 0 43 0 0,-1 0 46 0 0,2 0-187 0 0,1 0 0 0 0,0 0 0 0 0,0 0 0 0 0,-1 0-1 0 0,1 0 1 0 0,0 0 0 0 0,-1 0 0 0 0,1 0 0 0 0,0 0-1 0 0,-1 0 1 0 0,1 0 0 0 0,0 0 0 0 0,-1 0 0 0 0,1 0-1 0 0,0 0 1 0 0,-1 0 0 0 0,1-1 0 0 0,0 1-1 0 0,0 0 1 0 0,-1 0 0 0 0,1 0 0 0 0,0-1 0 0 0,0 1-1 0 0,-1 0 1 0 0,1 0 0 0 0,0-1-10 0 0,1-2 45 0 0,2-2 70 0 0,3-1 90 0 0,6-3 176 0 0,2 0-5 0 0,-6 4-181 0 0,-1 2-92 0 0,-2 1-74 0 0,6-3 231 0 0,-1 1-47 0 0,8-6 109 0 0,7-3 59 0 0,-10 8-46 0 0,-2 0-84 0 0,0 0-39 0 0,16-9 197 0 0,-17 8-226 0 0,6-1 86 0 0,1 1-82 0 0,5 0-44 0 0,10-1-38 0 0,-20 4-75 0 0,21-2 66 0 0,0-6-21 0 0,-6 6-66 0 0,-12 3-48 0 0,-1-2 0 0 0,15-4 39 0 0,-13 3-42 0 0,21-3 13 0 0,-18 4-26 0 0,0 0-85 0 0,-6-1-22 0 0,1-1-70 0 0,17-3-190 0 0,2 4-34 0 0,-10 1 124 0 0,23-10-290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7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33 10680 0 0,'0'3'241'0'0,"0"3"62"0"0,1 1-71 0 0,-1 1-61 0 0,0 0-52 0 0,1 3-33 0 0,-1 0-44 0 0,0 24-28 0 0,0-21 34 0 0,-2-2 94 0 0,1-6-22 0 0,0-2 40 0 0,-5 12 229 0 0,1 0 23 0 0,2 0-51 0 0,3-8-133 0 0,1-1-32 0 0,-1 6 114 0 0,1-1-95 0 0,-2 17 247 0 0,-2-18-217 0 0,-3 5 117 0 0,1 0 1 0 0,2 0-63 0 0,2 2 126 0 0,-1-3-99 0 0,-1-3-83 0 0,-1 0-66 0 0,1-5-83 0 0,1 0 56 0 0,-1-1-37 0 0,-2 3 23 0 0,1-1-87 0 0,3-6-48 0 0,1 0 0 0 0,-1 0 1 0 0,0-1-1 0 0,1 1 0 0 0,-1 0 0 0 0,1 0 1 0 0,0 0-1 0 0,0 0 0 0 0,-1 2-2 0 0,-1 14 0 0 0,-11 9 0 0 0,-1-8 0 0 0,12-10-11 0 0,2-2-31 0 0,0-7 42 0 0,0 6-86 0 0,0 1-96 0 0,0-4-146 0 0,0-3 245 0 0,0 0-4 0 0,0 0-22 0 0,0 0-45 0 0,0 0-17 0 0,0 0-45 0 0,0 0-52 0 0,0 0-58 0 0,0 0-63 0 0,0 0-59 0 0,0 0-51 0 0,0 0-45 0 0,0 0-160 0 0,0 0-45 0 0,0 0-193 0 0,0 0-519 0 0</inkml:trace>
  <inkml:trace contextRef="#ctx0" brushRef="#br0" timeOffset="540.92">608 113 9728 0 0,'1'0'76'0'0,"6"0"-86"0"0,-4-1 88 0 0,-2 1 5 0 0,0 0 40 0 0,-1-1 47 0 0,0 1 54 0 0,-7-8-71 0 0,3 2-80 0 0,2 0-37 0 0,2-4-26 0 0,-1 4 34 0 0,-1 1 78 0 0,-1 2 58 0 0,0 1 40 0 0,-4-6 386 0 0,7 3-374 0 0,0 2 524 0 0,0 3-316 0 0,0-2-191 0 0,-3-12 280 0 0,0 9-332 0 0,-2 1-53 0 0,2 2-114 0 0,1 0-35 0 0,-12-1 230 0 0,9 1-26 0 0,-5-6-91 0 0,0 4 80 0 0,-28 2 261 0 0,19 2-334 0 0,-13 0-103 0 0,31 0-12 0 0,1 0 0 0 0,-1 0 0 0 0,1 0 0 0 0,-1 0 0 0 0,1 0 0 0 0,-1 0 0 0 0,1 0 0 0 0,-1 0 0 0 0,1 0 0 0 0,-1 0 0 0 0,1 0 0 0 0,-1 0 0 0 0,1 0 0 0 0,-1 1 0 0 0,1-1 0 0 0,-1 0 0 0 0,1 0 0 0 0,0 1 0 0 0,-1-1 0 0 0,1 0 0 0 0,-1 0 0 0 0,1 1 0 0 0,0-1 0 0 0,-1 0 0 0 0,1 1 0 0 0,-1-1 0 0 0,1 1 0 0 0,0-1 0 0 0,0 0 0 0 0,-1 1 0 0 0,1-1 0 0 0,0 1 0 0 0,-5 6 0 0 0,-1-3 0 0 0,5-4-1 0 0,1 1 1 0 0,-1-1-1 0 0,1 0 1 0 0,-1 0 0 0 0,1 1-1 0 0,0-1 1 0 0,-1 0 0 0 0,1 1-1 0 0,-1-1 1 0 0,1 0-1 0 0,0 1 1 0 0,0-1 0 0 0,-1 1-1 0 0,1-1 1 0 0,0 1 0 0 0,-1-1-1 0 0,1 0 1 0 0,0 1-1 0 0,0-1 1 0 0,0 1 0 0 0,0-1-1 0 0,0 1 1 0 0,-1-1 0 0 0,1 1-1 0 0,0-1 1 0 0,0 1-1 0 0,0-1 1 0 0,0 1 0 0 0,0-1-1 0 0,1 1 1 0 0,-1-1 0 0 0,0 1 0 0 0,0 31-60 0 0,0-25 60 0 0,0-4 0 0 0,1-1 0 0 0,-1 0 0 0 0,0 0 0 0 0,-1 0 0 0 0,1 1 0 0 0,0-1 0 0 0,-1 0 0 0 0,1 0 0 0 0,-1 0 0 0 0,0 1 0 0 0,-1 1-1 0 0,0 1 0 0 0,0-1 0 0 0,0 0 0 0 0,1 1 0 0 0,0-1 1 0 0,0 1-1 0 0,0 0 0 0 0,0-1 0 0 0,1 1 0 0 0,-1 0 0 0 0,1-1 1 0 0,1 1-1 0 0,-1 0 1 0 0,0-3-4 0 0,0-1 0 0 0,0 1 0 0 0,0 0 0 0 0,1-1 0 0 0,-1 1 0 0 0,1 0 0 0 0,-1-1 0 0 0,1 1 0 0 0,-1-1 0 0 0,1 1 1 0 0,0-1-1 0 0,0 1 0 0 0,0 0 4 0 0,1 0-1 0 0,-1-1 1 0 0,0 1 0 0 0,-1 0 0 0 0,1 0 0 0 0,0 0 0 0 0,0-1 0 0 0,-1 1-1 0 0,1 0 1 0 0,-1 0 0 0 0,0 0 0 0 0,1 0 0 0 0,-1 0 0 0 0,0 2 0 0 0,0 3-3 0 0,0 4 2 0 0,0 5-49 0 0,-1-10 43 0 0,1-3 7 0 0,0 0-1 0 0,-1 0 1 0 0,1 0 0 0 0,0 0-1 0 0,1 0 1 0 0,-1 1 0 0 0,0-1-1 0 0,1 0 1 0 0,0 0 0 0 0,-1 0 0 0 0,2 0 0 0 0,8 16 0 0 0,-4 7-11 0 0,-6-24 7 0 0,1 0-1 0 0,0 0 1 0 0,0 0 0 0 0,0-1 0 0 0,1 1-1 0 0,-1 0 1 0 0,0-1 0 0 0,1 1-1 0 0,-1-1 1 0 0,1 1 4 0 0,11 10-12 0 0,6 6 33 0 0,-6 0 82 0 0,-3-3-2 0 0,-1-6-50 0 0,-7-8-46 0 0,0 1-1 0 0,0 0 1 0 0,0 0-1 0 0,-1 0 1 0 0,1 0-1 0 0,0 1 1 0 0,-1-1-1 0 0,1 0 1 0 0,-1 1 0 0 0,0 0-5 0 0,1 0 1 0 0,1 0 0 0 0,-1-1 1 0 0,0 1-1 0 0,1 0 0 0 0,-1-1 1 0 0,1 1-1 0 0,0-1 0 0 0,0 0 1 0 0,0 0-1 0 0,0 0 0 0 0,0 0 1 0 0,0-1-1 0 0,1 1 0 0 0,-1-1 1 0 0,4 1-2 0 0,19 11 74 0 0,-7 2 13 0 0,-2-3 7 0 0,0-5 3 0 0,8 7 44 0 0,-5-1 35 0 0,-15-11-130 0 0,-4-1-34 0 0,0-1 0 0 0,-1 0 0 0 0,1 0-1 0 0,0 1 1 0 0,-1-1 0 0 0,1 0-1 0 0,-1 1 1 0 0,1-1 0 0 0,0 1-1 0 0,-1-1 1 0 0,1 1 0 0 0,-1-1 0 0 0,1 1-1 0 0,-1-1 1 0 0,0 1 0 0 0,1-1-1 0 0,-1 1 1 0 0,0 0 0 0 0,1-1 0 0 0,-1 1-1 0 0,0-1 1 0 0,1 2-12 0 0,1 3 48 0 0,9 8 134 0 0,-9-10-22 0 0,-1 1-72 0 0,0 0-43 0 0,-2 1-23 0 0,0-3 31 0 0,2 7 83 0 0,-1 17 189 0 0,-1-20-254 0 0,-1-1-43 0 0,-9 0 84 0 0,6 6-33 0 0,-25 5 50 0 0,20-11-87 0 0,-11 6-4 0 0,9-8 10 0 0,-5-2-18 0 0,0 0-12 0 0,2 5 23 0 0,-1-1-36 0 0,-3-3-48 0 0,3-1-3 0 0,8-1 13 0 0,1 0 0 0 0,-1 0 0 0 0,0-1 0 0 0,0 0 0 0 0,-1 0 33 0 0,-8-4-61 0 0,6 2-17 0 0,0 0-37 0 0,-1 1-41 0 0,-1 1-47 0 0,8 1 83 0 0,1 0 39 0 0,-12-2-123 0 0,11 0 79 0 0,0 0-89 0 0,2 0-12 0 0,-1 0-75 0 0,0-1-87 0 0,-1 0-101 0 0,3 2 97 0 0,-1-1-55 0 0,0 1-49 0 0,1-1-43 0 0,-2 0-155 0 0,0 0-42 0 0,0 0-188 0 0,-3-2-509 0 0,7 4 1432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1 464 5344 0 0,'0'0'157'0'0,"0"3"-9"0"0,0 21 356 0 0,0-1 51 0 0,0 1 42 0 0,0 0 36 0 0,0 24 684 0 0,0 63 1875 0 0,0-77-2261 0 0,0 0-57 0 0,0 0-61 0 0,0 1-100 0 0,0-18-402 0 0,0 1-32 0 0,0-1-36 0 0,0 0-38 0 0,0-16-195 0 0,0-1 1 0 0,0 1 0 0 0,0-1 0 0 0,0 1 0 0 0,0-1 0 0 0,-1 1 0 0 0,1 0 0 0 0,0-1 0 0 0,1 1 0 0 0,-1-1 0 0 0,0 1 0 0 0,0-1 0 0 0,0 1 0 0 0,0-1 0 0 0,0 1 0 0 0,0-1 0 0 0,1 1 0 0 0,-1-1 0 0 0,0 1 0 0 0,0-1 0 0 0,1 0 0 0 0,-1 1 0 0 0,0-1 0 0 0,1 1 0 0 0,-1-1 0 0 0,0 0 0 0 0,1 1 0 0 0,-1-1 0 0 0,1 0 0 0 0,-1 1 0 0 0,1-1 0 0 0,-1 0 0 0 0,1 0 0 0 0,-1 1 0 0 0,1-1 0 0 0,-1 0 0 0 0,1 0 0 0 0,-1 0 0 0 0,1 0 0 0 0,-1 0 0 0 0,1 0 0 0 0,-1 1 0 0 0,1-1 0 0 0,-1 0 0 0 0,1-1 0 0 0,-1 1-11 0 0,3 0 270 0 0,-3 0 2 0 0,0 0-16 0 0,0 0-66 0 0,0 0-29 0 0,0 0-8 0 0,3-2-1 0 0,4-5-41 0 0,17-17 258 0 0,-17 16-288 0 0,-3 1-59 0 0,6-16 6 0 0,-1 1-20 0 0,12-15 45 0 0,-8 20-53 0 0,-6 8 0 0 0,0-1 0 0 0,0 0 0 0 0,2-5 0 0 0,-5 8 0 0 0,0 1 0 0 0,1 0 0 0 0,0 0 0 0 0,0 0 0 0 0,1 0 0 0 0,-1 1 0 0 0,1 0 0 0 0,6-4 0 0 0,13-13 0 0 0,-16 14-32 0 0,0-1 0 0 0,0 2-1 0 0,1-1 1 0 0,0 1 0 0 0,10-5 32 0 0,9 0-17 0 0,-5 3-33 0 0,-20 7 43 0 0,0 0 0 0 0,0 1 0 0 0,0 0 0 0 0,0 0 0 0 0,0 0-1 0 0,0 0 1 0 0,1 0 0 0 0,2 1 7 0 0,3 0-10 0 0,-8-1 4 0 0,0 1 0 0 0,0 0 0 0 0,0 0 0 0 0,0 0 0 0 0,0 0-1 0 0,0 1 1 0 0,0-1 0 0 0,0 1 0 0 0,0-1 0 0 0,0 1 0 0 0,1 0 6 0 0,1 1-8 0 0,5 2-20 0 0,0 1 0 0 0,0 0 1 0 0,2 3 27 0 0,-9-7-1 0 0,0 1 1 0 0,0 0 0 0 0,0 0 0 0 0,0 0-1 0 0,0 0 1 0 0,0 0 0 0 0,-1 1 0 0 0,1-1-1 0 0,0 1 1 0 0,19 45 0 0 0,-19-45-1 0 0,0 1 0 0 0,0 0 0 0 0,-1-1 0 0 0,1 1 0 0 0,-1 0 0 0 0,0 0 0 0 0,0 0 0 0 0,-1 0 0 0 0,1 0 0 0 0,-1 3 1 0 0,0-5-4 0 0,0 0 0 0 0,0 0 1 0 0,1-1-1 0 0,-1 1 0 0 0,0 0 1 0 0,1 0-1 0 0,-1 0 0 0 0,1-1 0 0 0,0 1 1 0 0,-1 0-1 0 0,1-1 0 0 0,0 1 1 0 0,0 0-1 0 0,0 0 4 0 0,0-1 0 0 0,0 1 0 0 0,0-1 0 0 0,0 1 0 0 0,0 0-1 0 0,0-1 1 0 0,-1 1 0 0 0,1 0 0 0 0,-1 0 0 0 0,1-1 0 0 0,-1 1 0 0 0,0 0 0 0 0,0 0 0 0 0,0 0-1 0 0,0 0 1 0 0,0 7 0 0 0,-1-6 0 0 0,1 0 0 0 0,0 0 0 0 0,0 0 0 0 0,0 0 0 0 0,0 0 0 0 0,0 0 0 0 0,1 0 0 0 0,-1 0 0 0 0,1 0 0 0 0,0 0 0 0 0,0 1 0 0 0,11 27 9 0 0,-11-23-27 0 0,-1-2-67 0 0,-1-2-29 0 0,1 0-59 0 0,1 0-71 0 0,2 2-84 0 0,8 8-731 0 0,-9-12 624 0 0,-2-2 246 0 0,0 1-37 0 0,0-1 3 0 0,0 1-38 0 0,0-1-42 0 0,0 1-49 0 0,0 0-51 0 0,0 0-48 0 0,0 0-42 0 0,0 0-39 0 0,0 1-147 0 0,0 0-36 0 0,0 3-1562 0 0</inkml:trace>
  <inkml:trace contextRef="#ctx0" brushRef="#br0" timeOffset="312.85">1056 1 10656 0 0,'0'0'309'0'0,"0"0"3"0"0,0 0-152 0 0,0 0-70 0 0,0 3 87 0 0,1 5 58 0 0,4 1-34 0 0,2 5 51 0 0,-6-9-179 0 0,0 0 1 0 0,0 0-1 0 0,0-1 1 0 0,-1 1-1 0 0,0 3-73 0 0,-1 28 319 0 0,0-10-93 0 0,-1 8 45 0 0,-4-3-81 0 0,4-18-83 0 0,0-1 0 0 0,0 1 0 0 0,1 11-107 0 0,-1 10 162 0 0,-4 11 20 0 0,-1 2 10 0 0,6-10-16 0 0,-1-8-37 0 0,-1 1 38 0 0,-13 65 478 0 0,7-44-287 0 0,6-33-238 0 0,-2 12 128 0 0,-5 4 56 0 0,6-24-193 0 0,1-1-1 0 0,0 0 0 0 0,0 7-120 0 0,0 18 333 0 0,1-14-138 0 0,-5 9 57 0 0,5-21-153 0 0,0-1 0 0 0,1 0 0 0 0,0 1-1 0 0,0 6-98 0 0,0-1 149 0 0,-1-4-53 0 0,-4 4-14 0 0,5-11-77 0 0,0 1 0 0 0,0-1 0 0 0,0 0-1 0 0,0 0 1 0 0,1 1 0 0 0,-1-1 0 0 0,1 1-1 0 0,-1-1 1 0 0,1 0 0 0 0,0 1 0 0 0,0-1-1 0 0,0 1-4 0 0,0-1 5 0 0,0-1 0 0 0,0 0 0 0 0,0 0 0 0 0,0 1 0 0 0,-1-1 0 0 0,1 0 0 0 0,0 0 0 0 0,0 0 0 0 0,-1 1 0 0 0,1-1 0 0 0,-1 0 0 0 0,1 0 0 0 0,-1 0-1 0 0,0 0 1 0 0,1 0 0 0 0,-2 1-5 0 0,-4 10 14 0 0,5-8-22 0 0,0 0 0 0 0,0 1 1 0 0,1-1-1 0 0,0 0 0 0 0,0 4 8 0 0,-1-6-196 0 0,-1-2-90 0 0,1 0 126 0 0,0 0 77 0 0,1 0 57 0 0,-2 0 110 0 0,1 0-85 0 0,0 0-75 0 0,-1 0-104 0 0,1 0-97 0 0,0 0 91 0 0,0 0-38 0 0,0 0-38 0 0,0 0-43 0 0,0 0-45 0 0,-1 0-47 0 0,1 0-12 0 0,0 0-55 0 0,0 0-48 0 0,0 0-43 0 0,-1 0-159 0 0,0 0-41 0 0,0 0-193 0 0,-1 0-519 0 0</inkml:trace>
  <inkml:trace contextRef="#ctx0" brushRef="#br0" timeOffset="594.3">752 432 10880 0 0,'0'0'248'0'0,"0"0"34"0"0,0 0 20 0 0,3-2-38 0 0,-3 2-264 0 0,5-6 65 0 0,3 1-37 0 0,5 0-17 0 0,-10 1-11 0 0,2-3 0 0 0,7 4 24 0 0,4 3 51 0 0,0 0 43 0 0,-1-2 51 0 0,19-9 262 0 0,-14 8-228 0 0,-9 1-39 0 0,0 0 0 0 0,0-1 0 0 0,-1 0 0 0 0,7-3-164 0 0,18-4 190 0 0,-22 8-128 0 0,-1 0 0 0 0,1 1 1 0 0,8 0-63 0 0,-5 1 64 0 0,-1-2-1 0 0,1 0 1 0 0,8-2-64 0 0,0-1 46 0 0,24 0-24 0 0,0-6-22 0 0,-33 9-30 0 0,-4 1-76 0 0,-5 1-11 0 0,0-1-52 0 0,0 1-64 0 0,1-1-72 0 0,-2 0-11 0 0,1 0-52 0 0,0 0-46 0 0,0-1-40 0 0,2 1-136 0 0,-1-1-40 0 0,2 0-164 0 0,5-2-440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5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0,'0'0'200'0'0,"0"0"33"0"0,0 3 15 0 0,0 51-43 0 0,0 30 10 0 0,0-48-94 0 0,0 2 62 0 0,0 3 90 0 0,1-33-143 0 0,-1 0-1 0 0,1 0 1 0 0,1-1-1 0 0,0 1 1 0 0,0 1-130 0 0,0-2 152 0 0,0 1 0 0 0,0 0 1 0 0,-1 0-1 0 0,0 0 1 0 0,-1 1-153 0 0,1 4 174 0 0,1 1 47 0 0,3 5 144 0 0,9 23 548 0 0,-7-21-498 0 0,-2-8-52 0 0,0-4-77 0 0,-2-5-151 0 0,-1 0 0 0 0,1 0-1 0 0,0-1 1 0 0,1 0 0 0 0,0 2-135 0 0,2 0 163 0 0,-3-2-56 0 0,-1 0-1 0 0,0 0 0 0 0,0 0 1 0 0,0 1-1 0 0,0-1 1 0 0,0 1-107 0 0,9 14 514 0 0,-3-13-293 0 0,3-3-35 0 0,-8-2 103 0 0,-3 0-15 0 0,5 0-62 0 0,10-2-104 0 0,10-6 123 0 0,20-13 178 0 0,-39 18-364 0 0,-3 1-21 0 0,1-1-1 0 0,-1 1 1 0 0,0-1-1 0 0,0 0 1 0 0,0 0 0 0 0,0 0-1 0 0,0 0 1 0 0,-1-1-1 0 0,1 1 1 0 0,0-2-24 0 0,9-20 59 0 0,4-12 25 0 0,-11 10-88 0 0,1 12-61 0 0,-4 11 37 0 0,-1 1 0 0 0,0 0 1 0 0,0-1-1 0 0,0 1 0 0 0,0-1 0 0 0,-1 1 1 0 0,0-1-1 0 0,1-1 28 0 0,0-12-166 0 0,5-1 20 0 0,0 3-14 0 0,-5 10-84 0 0,0 1 64 0 0,0-1 55 0 0,-1 0 45 0 0,1-4 22 0 0,0-12 80 0 0,-1 15-71 0 0,0-1-71 0 0,-1 3 5 0 0,1 0-39 0 0,0 0-45 0 0,0 0-49 0 0,0-1-82 0 0,-1 1-71 0 0,1-1-77 0 0,0 1-84 0 0,0-1-91 0 0,0 1-97 0 0,0-1-104 0 0,0 0-110 0 0,0-5-1048 0 0,0-9-1128 0 0</inkml:trace>
  <inkml:trace contextRef="#ctx0" brushRef="#br0" timeOffset="369.91">543 432 8352 0 0,'0'0'190'0'0,"0"2"28"0"0,0 2-121 0 0,-1-3-80 0 0,1 0 0 0 0,0 0 0 0 0,0-1 0 0 0,-1 1 0 0 0,1 0 0 0 0,0 0 0 0 0,0 0 0 0 0,0 0 0 0 0,0-1 0 0 0,0 1 0 0 0,0 0 0 0 0,1 0 0 0 0,-1 0 0 0 0,0 0-17 0 0,5 6 87 0 0,7 1-53 0 0,7 7-51 0 0,-13-7 43 0 0,-1-4 34 0 0,-3-2 53 0 0,1-2 127 0 0,9 4 180 0 0,3 6 74 0 0,-14-9-262 0 0,1 0-52 0 0,0 0-46 0 0,-1 0-37 0 0,3-1 23 0 0,2-1-52 0 0,-5 1-17 0 0,0-1 43 0 0,0 2-62 0 0,0-1 1 0 0,-1 0 0 0 0,1-1 0 0 0,0 1 0 0 0,0 0-1 0 0,-1 0 1 0 0,1 0 0 0 0,0 0 0 0 0,0 0-1 0 0,-1-1 1 0 0,1 1 0 0 0,0 0 0 0 0,-1-1-1 0 0,1 1 1 0 0,0-1 0 0 0,-1 1 0 0 0,1 0 0 0 0,-1-1-1 0 0,1 1 1 0 0,0-1 0 0 0,-1 0 0 0 0,1 1-1 0 0,-1-1 1 0 0,0 1 0 0 0,1-1-33 0 0,-1 0 30 0 0,0 1 0 0 0,1-1 0 0 0,-1 1 0 0 0,1-1 0 0 0,-1 1-1 0 0,0-1 1 0 0,1 1 0 0 0,-1 0 0 0 0,1-1 0 0 0,-1 1 0 0 0,1 0 0 0 0,-1-1 0 0 0,1 1 0 0 0,-1 0 0 0 0,1-1 0 0 0,-1 1 0 0 0,1 0-1 0 0,-1 0 1 0 0,1 0 0 0 0,0 0 0 0 0,-1 0 0 0 0,1 0 0 0 0,-1-1 0 0 0,1 1-30 0 0,5-2 444 0 0,-3-2-332 0 0,19-14 486 0 0,-12 13-368 0 0,3 0 46 0 0,10-7 6 0 0,-16 7-164 0 0,0 0-1 0 0,0 0 1 0 0,-1-1 0 0 0,1 0-1 0 0,-1-1-117 0 0,8-11 223 0 0,-6 7-185 0 0,0-1-42 0 0,7-7-234 0 0,18-16 238 0 0,-32 33-1 0 0,1 0 0 0 0,0 0 0 0 0,-1 0 1 0 0,0 0-1 0 0,0 0 0 0 0,1 0 0 0 0,-1 0 0 0 0,0 0 0 0 0,-1 0 0 0 0,1-1 0 0 0,0 1 0 0 0,-1 0 0 0 0,1-1 0 0 0,-1 1 1 0 0,3-12 9 0 0,4 2 18 0 0,-6 10-25 0 0,0 1 0 0 0,-1-1 0 0 0,1 1 0 0 0,0-1 0 0 0,-1 1 0 0 0,1-1-1 0 0,-1 0 1 0 0,1 1 0 0 0,-1-1 0 0 0,0 0 0 0 0,1 1 0 0 0,-1-1 0 0 0,0 0 0 0 0,0 0-2 0 0,0-4 7 0 0,1 1 0 0 0,0-1 1 0 0,0 0-1 0 0,1 0 0 0 0,1-2-7 0 0,-1 2 7 0 0,-1 1 0 0 0,1-1 0 0 0,-1 1 0 0 0,0-1 1 0 0,0-3-8 0 0,-1 7 3 0 0,0 0 0 0 0,0 0 0 0 0,-1 0 0 0 0,1 0 1 0 0,0 0-1 0 0,-1 0 0 0 0,0 0 0 0 0,1 0 1 0 0,-1 0-1 0 0,0 1 0 0 0,0-1 0 0 0,0 0 0 0 0,-1-1-3 0 0,1 2 4 0 0,0-1 0 0 0,1 1 0 0 0,-1-1-1 0 0,0 1 1 0 0,0-1 0 0 0,1 1 0 0 0,-1-1-1 0 0,1 1 1 0 0,0-1 0 0 0,-1 0 0 0 0,1 1-1 0 0,0-1 1 0 0,0-1-4 0 0,0 2 4 0 0,0-1 1 0 0,0 1-1 0 0,0-1 0 0 0,0 1 1 0 0,-1-1-1 0 0,1 1 0 0 0,0-1 0 0 0,-1 1 1 0 0,1 0-1 0 0,-1-1-4 0 0,0 1 1 0 0,1 0 0 0 0,-1 0 0 0 0,0-1-1 0 0,0 1 1 0 0,0 0 0 0 0,0 0 0 0 0,0 0 0 0 0,0 0 0 0 0,0 1 0 0 0,0-1 0 0 0,0 0 0 0 0,-1 0-1 0 0,1 0 0 0 0,1 1 0 0 0,-1 0 0 0 0,0-1 0 0 0,1 1 0 0 0,-1 0 0 0 0,1 0 0 0 0,-1 0 0 0 0,0-1 0 0 0,1 1 0 0 0,-1 0 0 0 0,0 0 0 0 0,0 0 0 0 0,1 0 0 0 0,-1 0 0 0 0,0 0 0 0 0,1 0 0 0 0,-1 0 0 0 0,0 0 0 0 0,1 1 0 0 0,-1-1 0 0 0,0 0 0 0 0,1 0 0 0 0,-1 0 0 0 0,1 1 0 0 0,-1-1 0 0 0,0 0 0 0 0,1 1 0 0 0,-1-1 0 0 0,-9 16 0 0 0,4-6 0 0 0,-7-2 0 0 0,7 0-2 0 0,1-1 0 0 0,0 1 0 0 0,1-1 1 0 0,-1 2-1 0 0,-1 4 2 0 0,-8 26-51 0 0,11-28 42 0 0,-2 10 6 0 0,-17 11 3 0 0,12 2 0 0 0,1-15 0 0 0,5-9 3 0 0,0-1-1 0 0,0 1 1 0 0,1 0-1 0 0,0 0 1 0 0,0 2-3 0 0,-9 29 63 0 0,-4 8-1 0 0,16-45-61 0 0,-1 0-1 0 0,0 0 1 0 0,1 0-1 0 0,0 0 1 0 0,0 1-1 0 0,0-1 1 0 0,1 0-1 0 0,-1 0 1 0 0,1 0 0 0 0,1 4-1 0 0,14 29 0 0 0,-16-35 0 0 0,1 0 0 0 0,0 0 0 0 0,-1 0 0 0 0,1-1 0 0 0,0 1 0 0 0,0 0 0 0 0,0-1 0 0 0,0 1 0 0 0,0 0 0 0 0,1-1 0 0 0,-1 1 0 0 0,0-1 0 0 0,1 0 0 0 0,-1 1 0 0 0,1-1 0 0 0,0 0 0 0 0,-1 0 0 0 0,1 0 0 0 0,0 0 0 0 0,0 0 0 0 0,1 0 0 0 0,14 12 0 0 0,-16-11-1 0 0,0-1 0 0 0,0 0 0 0 0,0 0 0 0 0,1 1 0 0 0,-1-1-1 0 0,1 0 1 0 0,-1 0 0 0 0,1 0 0 0 0,-1 0 0 0 0,1-1 0 0 0,0 1 0 0 0,-1 0 0 0 0,1-1 0 0 0,0 1 0 0 0,-1-1 0 0 0,1 1 0 0 0,0-1 0 0 0,0 0 0 0 0,0 0 1 0 0,16 0-95 0 0,13 0-17 0 0,-13 0 7 0 0,-8 0-56 0 0,19-8-59 0 0,-17 2 51 0 0,-6 3 24 0 0,0 0-54 0 0,0-1-64 0 0,0 1-75 0 0,0-1-86 0 0,0 0-97 0 0,-1 0-108 0 0,1 1-118 0 0,-2 0 119 0 0,0 0-74 0 0,4-3-1058 0 0,3-4-994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352 111 10304 0 0,'0'0'233'0'0,"0"0"39"0"0,-3 0 15 0 0,-4 0-103 0 0,-1 1-117 0 0,0-1-36 0 0,6 0-30 0 0,0 0-1 0 0,0 0 1 0 0,-1 0 0 0 0,1-1 0 0 0,0 1-1 0 0,0 0 1 0 0,-1-1 0 0 0,-1-1-1 0 0,-4-3 3 0 0,4 4-12 0 0,1 3 45 0 0,0 2 44 0 0,-2-1 147 0 0,-1-2 52 0 0,-3-1 105 0 0,-6 0 243 0 0,4-1-94 0 0,-17 1 556 0 0,8 0-444 0 0,4 0-220 0 0,8 0-266 0 0,0 0-41 0 0,7 0-95 0 0,-1 0 0 0 0,0 0 1 0 0,0 1-1 0 0,1-1 1 0 0,-1 1-1 0 0,0-1 1 0 0,1 1-1 0 0,-1-1 0 0 0,-1 2-23 0 0,-14 10 169 0 0,3 4-40 0 0,1 3-39 0 0,-7 6-21 0 0,-4-3-5 0 0,18-5-25 0 0,4-8-24 0 0,-11 15-5 0 0,10-17-10 0 0,0 0 0 0 0,1 1 0 0 0,0-1 0 0 0,1 1 0 0 0,-1 0 0 0 0,-4 22 11 0 0,5-27-6 0 0,-2 10 7 0 0,0 0 0 0 0,0 0 0 0 0,1 0 0 0 0,1 9-12 0 0,1 76 0 0 0,0-91 0 0 0,1 0 0 0 0,0 0 0 0 0,0 0 0 0 0,0-1 0 0 0,1 1 0 0 0,0 0 0 0 0,3 9 0 0 0,0 16 0 0 0,6 0 0 0 0,-9-18 0 0 0,-2-12 0 0 0,0-1 0 0 0,1 1 0 0 0,-1 0 0 0 0,0 0 0 0 0,1-1 0 0 0,-1 1 0 0 0,1 0 0 0 0,-1-1 0 0 0,1 1 0 0 0,0 0 0 0 0,0-1 0 0 0,0 1 0 0 0,0-1 0 0 0,0 1 0 0 0,0-1 0 0 0,0 0 0 0 0,0 1 0 0 0,1-1 0 0 0,-1 0 0 0 0,0 0 0 0 0,1 0 0 0 0,-1 0 0 0 0,5 3-2 0 0,-1 0-1 0 0,0 0 0 0 0,0 1 0 0 0,0-1 0 0 0,0 1 0 0 0,-1 0 1 0 0,0 1-1 0 0,3 2 3 0 0,6 10-112 0 0,-10-15 95 0 0,0 0 0 0 0,0 0 0 0 0,0 0 1 0 0,1 0-1 0 0,-1-1 0 0 0,1 1 0 0 0,0-1 1 0 0,0 0-1 0 0,0 0 0 0 0,0 0 17 0 0,10 2-78 0 0,2-3-36 0 0,14-1-377 0 0,-22 0 344 0 0,0 0-39 0 0,0 0-81 0 0,0 0-76 0 0,0 0-92 0 0,-1 0-108 0 0,-4 0 189 0 0,1 0-48 0 0,-1 0-44 0 0,0 0-38 0 0,1 0-139 0 0,0 0-39 0 0,7 0-1452 0 0</inkml:trace>
  <inkml:trace contextRef="#ctx0" brushRef="#br0" timeOffset="336.01">656 127 8720 0 0,'0'0'256'0'0,"0"0"-7"0"0,-1 0-184 0 0,-1 3-38 0 0,-5 1 7 0 0,-7 1-66 0 0,3-1 32 0 0,5-1 54 0 0,3-1 13 0 0,1 1 34 0 0,0 1 38 0 0,2 0 45 0 0,0 3 86 0 0,0-5-173 0 0,0 1 0 0 0,0-1 0 0 0,0 0 0 0 0,0 0 0 0 0,0 0 0 0 0,0 0 0 0 0,-1 1 0 0 0,1-1 0 0 0,-1 0 0 0 0,0 1-97 0 0,-3 3 235 0 0,-3 7 116 0 0,5 1-132 0 0,-1-2-74 0 0,-8 12 127 0 0,7 11-43 0 0,5 30 242 0 0,0-26-145 0 0,-2-24-198 0 0,1-6-30 0 0,0 1-1 0 0,1-1 1 0 0,-1 0-1 0 0,2 5-97 0 0,1 0 78 0 0,2 10 37 0 0,-1-13-31 0 0,0 4 49 0 0,7 14 59 0 0,-10-25-160 0 0,0 0 0 0 0,0 0 1 0 0,0 0-1 0 0,1 0 0 0 0,-1-1 1 0 0,3 4-33 0 0,-2-5 19 0 0,0 0 0 0 0,0 1 1 0 0,0-1-1 0 0,0 0 1 0 0,1 0-1 0 0,-1 0 0 0 0,1-1 1 0 0,0 1-20 0 0,5 4 86 0 0,0 0 0 0 0,-1 1 0 0 0,2 2-86 0 0,-6-6 40 0 0,1 1 1 0 0,-1-1-1 0 0,1 0 0 0 0,0 0 1 0 0,0 0-1 0 0,0 0 1 0 0,0 0-1 0 0,1-1 1 0 0,-1 0-1 0 0,1 0 1 0 0,2 1-41 0 0,24 2 285 0 0,-12 1-102 0 0,2 0-14 0 0,-6-3-14 0 0,-2-4 28 0 0,2-2 72 0 0,30-11 296 0 0,-16 6-215 0 0,-12 3-143 0 0,-3 0 19 0 0,-2-1-59 0 0,1-2-26 0 0,5-3 10 0 0,-12 6-81 0 0,-4 4-42 0 0,-1 0 0 0 0,1 0 1 0 0,-1 0-1 0 0,0 0 0 0 0,0 0 0 0 0,0 0 0 0 0,0-1 0 0 0,0 1 0 0 0,0 0 0 0 0,0-1 0 0 0,0 1 0 0 0,0-1-14 0 0,3-15 103 0 0,-1 5-51 0 0,10-18 99 0 0,1-2 120 0 0,-13 30-247 0 0,-1 0-1 0 0,1-1 0 0 0,-1 1 0 0 0,0-1 0 0 0,0 1 0 0 0,0-1 1 0 0,0 1-1 0 0,0-1 0 0 0,0 1 0 0 0,-1-1 0 0 0,1 1 0 0 0,-2-3-23 0 0,-8-16 216 0 0,6 8-117 0 0,-1-3-35 0 0,1 7-77 0 0,-2-1-43 0 0,-13-17-112 0 0,-7 6-22 0 0,11 2 31 0 0,6 5-18 0 0,3 7 44 0 0,-1-1-38 0 0,-3-3-19 0 0,-1-1-6 0 0,2 4 24 0 0,1 1-15 0 0,-2 0-52 0 0,6 4 223 0 0,0 1-51 0 0,-1-1-45 0 0,0 0-40 0 0,-4-4-251 0 0,-2 1-100 0 0,-16-12-1080 0 0,17 12 989 0 0,-9-10-985 0 0,3 0-11 0 0</inkml:trace>
  <inkml:trace contextRef="#ctx0" brushRef="#br0" timeOffset="726.93">1103 31 9792 0 0,'0'19'150'0'0,"0"-16"-90"0"0,0 0 0 0 0,1 0-1 0 0,-1 0 1 0 0,0 1 0 0 0,1-1-1 0 0,0-1 1 0 0,1 4-60 0 0,1 2 81 0 0,2 2-50 0 0,1 4-9 0 0,-1 0 39 0 0,2 15 142 0 0,-5-20-80 0 0,0 1 0 0 0,1-1 0 0 0,0 1 0 0 0,4 7-123 0 0,-2-6 222 0 0,-1 1 0 0 0,0 0-1 0 0,0 0 1 0 0,0 7-222 0 0,2 4 373 0 0,-3-10-143 0 0,1-1 38 0 0,4 16 152 0 0,-6-18-254 0 0,0-1 1 0 0,1 0 0 0 0,0 0-1 0 0,0 0 1 0 0,1-1 0 0 0,1 1-167 0 0,5 10 457 0 0,-5-3-88 0 0,-2-3-111 0 0,8 8 282 0 0,-6 6-17 0 0,2-14-181 0 0,-2-4-28 0 0,-3 3 70 0 0,-2 11 246 0 0,0-5-245 0 0,0-6-115 0 0,0-3-67 0 0,0-7 21 0 0,0-2 0 0 0,0 3 0 0 0,0 8-21 0 0,0-11-201 0 0,0 0 0 0 0,0 0 0 0 0,0 0 0 0 0,0 0 0 0 0,0 0 0 0 0,0 0 0 0 0,0 0 0 0 0,0 0 0 0 0,0 0 0 0 0,0 1 0 0 0,0-1 0 0 0,0 0 0 0 0,0 0 0 0 0,0 0 0 0 0,0 0-1 0 0,0 0 1 0 0,0 0 0 0 0,0 0 0 0 0,0 0 0 0 0,0 0 0 0 0,0 0 0 0 0,0 1 0 0 0,0-1 0 0 0,0 0 0 0 0,0 0 0 0 0,-1 0 0 0 0,1 0 0 0 0,0 0 0 0 0,0 0 0 0 0,0 0 0 0 0,0 0 0 0 0,0 0 0 0 0,0 0 0 0 0,0 0 0 0 0,0 0 0 0 0,0 0 0 0 0,0 0 0 0 0,0 0 0 0 0,0 0 0 0 0,0 0 0 0 0,-1 0 0 0 0,1 0 0 0 0,0 0 0 0 0,0 1-1 0 0,0-1 1 0 0,0 0 0 0 0,0 0 0 0 0,0 0 0 0 0,0 0 0 0 0,0-1 0 0 0,0 1 0 0 0,0 0 0 0 0,-1 0 0 0 0,1 0 0 0 0,0 0 0 0 0,0 0 0 0 0,0 0-2 0 0,-9-2 47 0 0,7 2-42 0 0,0-1 0 0 0,0 0 0 0 0,0-1-1 0 0,0 1 1 0 0,0 0 0 0 0,0 0 0 0 0,1-1-1 0 0,-2 0-4 0 0,1-3 64 0 0,2 3-62 0 0,-1 0-1 0 0,1 1 1 0 0,0-1-1 0 0,-1 1 1 0 0,1-1-1 0 0,-1 0 1 0 0,1 1-1 0 0,-1-1 1 0 0,0 1-1 0 0,0 0 0 0 0,0-1 1 0 0,0 1-2 0 0,0-1 0 0 0,0 0 0 0 0,0 1 0 0 0,0-1-1 0 0,0 0 1 0 0,1 0 0 0 0,-1 0 0 0 0,0 0 0 0 0,1 0 0 0 0,0 0 0 0 0,-1 0 0 0 0,1 0-1 0 0,0-1 1 0 0,0-90 0 0 0,0 89-1 0 0,0-1 0 0 0,1 1 0 0 0,0 0 0 0 0,0 0-1 0 0,0-1 1 0 0,0 1 0 0 0,1 0 0 0 0,-1 0 0 0 0,1 0 0 0 0,0 0-1 0 0,2-2 2 0 0,-1 1-10 0 0,-1 0-1 0 0,0 0 1 0 0,0 0 0 0 0,0 0-1 0 0,0 0 11 0 0,2-14-40 0 0,-4 16 33 0 0,0 0-1 0 0,1 0 1 0 0,0 0-1 0 0,-1 0 1 0 0,1 0-1 0 0,0 0 1 0 0,0 0-1 0 0,1 0 0 0 0,-1 1 1 0 0,1-1-1 0 0,-1 0 1 0 0,1 1-1 0 0,0-1 1 0 0,0 0 7 0 0,2 0-16 0 0,0 0 0 0 0,1 0 0 0 0,-1 0 0 0 0,1 0 1 0 0,-1 1-1 0 0,3-1 16 0 0,22-14-79 0 0,0-9-9 0 0,-27 23 79 0 0,0 1-1 0 0,0 1 1 0 0,1-1-1 0 0,-1 0 1 0 0,1 1-1 0 0,-1-1 1 0 0,2 0 9 0 0,-1 1-4 0 0,0 0 1 0 0,0 0 0 0 0,0 0 0 0 0,0 1-1 0 0,0-1 1 0 0,0 1 0 0 0,3 0 3 0 0,11-2-12 0 0,8-4-26 0 0,-20 5 29 0 0,1-1 1 0 0,0 1-1 0 0,0-1 0 0 0,0 2 1 0 0,0-1-1 0 0,0 1 0 0 0,1 0 1 0 0,-1 0-1 0 0,0 0 0 0 0,0 1 1 0 0,1 1 8 0 0,1 0-11 0 0,0 1 1 0 0,0 0 0 0 0,5 4 10 0 0,12 4-36 0 0,-22-10 32 0 0,0 0-1 0 0,1 0 1 0 0,-1 1 0 0 0,0-1 0 0 0,1 1-1 0 0,-1 0 1 0 0,0 0 0 0 0,0 0-1 0 0,0 0 1 0 0,-1 1 0 0 0,2-1 4 0 0,8 9-17 0 0,-4-5 16 0 0,-1 0-1 0 0,0 0 1 0 0,0 1 0 0 0,0-1-1 0 0,-1 2 1 0 0,0-1 0 0 0,0 1-1 0 0,4 7 2 0 0,11 20 31 0 0,-9-14 42 0 0,3 3 73 0 0,-10-15-82 0 0,-1 0 1 0 0,0 0-1 0 0,-1 0 0 0 0,1 1-64 0 0,2 10 59 0 0,-3-11-73 0 0,-2-6 14 0 0,0 1 0 0 0,0 0 0 0 0,0-1 0 0 0,-1 1 0 0 0,0 0 0 0 0,0-1 0 0 0,0 1 0 0 0,0 0 0 0 0,0 1 0 0 0,-1 5 0 0 0,2-1-17 0 0,1-2-53 0 0,0-1-54 0 0,1-1-58 0 0,0 0-39 0 0,0 0-53 0 0,-2 1-56 0 0,0 1-57 0 0,-1 9-536 0 0</inkml:trace>
  <inkml:trace contextRef="#ctx0" brushRef="#br0" timeOffset="1316.09">2285 111 9904 0 0,'0'0'222'0'0,"0"0"30"0"0,0 0 20 0 0,0 0-112 0 0,0-3-82 0 0,-2-5-32 0 0,-3 4-32 0 0,4 3-15 0 0,1 1 1 0 0,-1 0-1 0 0,0-1 1 0 0,1 1-1 0 0,-1-1 1 0 0,1 1-1 0 0,-1-1 1 0 0,1 0-1 0 0,-1 1 1 0 0,1-1-1 0 0,-1 1 1 0 0,1-1-1 0 0,0 0 1 0 0,-1 0-1 0 0,1 1 1 0 0,0-1-1 0 0,0 0 1 0 0,-1 1 0 0 0,1-1-1 0 0,0 0 1 0 0,0 0-1 0 0,0 1 1 0 0,0-1-1 0 0,0 0 1 0 0,0 0 0 0 0,-1-5 36 0 0,-2 1 62 0 0,-1 0 81 0 0,-6 0 160 0 0,-1-3 115 0 0,3 3 136 0 0,-3-3-279 0 0,-17-9 237 0 0,26 16-490 0 0,0 1 1 0 0,-1-1-1 0 0,1 0 0 0 0,-1 0 0 0 0,1 1 0 0 0,0 0 1 0 0,-1-1-1 0 0,0 1-58 0 0,-6 1 124 0 0,-13-1 134 0 0,7-3 19 0 0,13 2-250 0 0,-11-6 143 0 0,-4 2 9 0 0,15 5-165 0 0,1 0 0 0 0,-1 1 0 0 0,1-1 0 0 0,0 0 0 0 0,-1 0 0 0 0,1 0 0 0 0,0 1 0 0 0,-1-1 0 0 0,1 1 0 0 0,0-1 1 0 0,-1 1-1 0 0,1 0-14 0 0,-13 9 151 0 0,14-9-140 0 0,-1 0 1 0 0,0 0-1 0 0,0 0 1 0 0,0-1 0 0 0,1 1-1 0 0,-1 0 1 0 0,0-1 0 0 0,0 1-1 0 0,0-1 1 0 0,0 1-1 0 0,0-1 1 0 0,0 1 0 0 0,-1-1-1 0 0,1 0-11 0 0,-10-3 88 0 0,9 2-84 0 0,0 0 0 0 0,0 1 0 0 0,1-1 0 0 0,-1 0 0 0 0,0 1 0 0 0,0-1 0 0 0,0 1 0 0 0,0 0 0 0 0,0-1 0 0 0,-1 1-4 0 0,0 0 6 0 0,1 1 0 0 0,0-1 0 0 0,0 0 1 0 0,0 1-1 0 0,0 0 0 0 0,-1-1 0 0 0,1 1 0 0 0,-1 1-6 0 0,-3 1 1 0 0,0 0 0 0 0,1 1 0 0 0,-1 0 0 0 0,1 0 0 0 0,-5 4-1 0 0,9-7 0 0 0,1 0 0 0 0,-1 0 0 0 0,0 0 0 0 0,1 0 0 0 0,-1-1 0 0 0,1 1 0 0 0,-1 0 0 0 0,1 0 0 0 0,0 0 0 0 0,-1 0 0 0 0,1 1 0 0 0,0-1 0 0 0,-2 5 0 0 0,-1 4 0 0 0,-10 25 0 0 0,8-27-1 0 0,4-7 0 0 0,0 1 0 0 0,0-1 0 0 0,0 1 0 0 0,1-1 0 0 0,-1 1 0 0 0,0-1 0 0 0,1 1 0 0 0,-1 0 1 0 0,1-1-1 0 0,-1 1 0 0 0,1 0 0 0 0,0-1 0 0 0,0 1 0 0 0,0 0 0 0 0,0 1 1 0 0,-1 1-7 0 0,1 0-1 0 0,0 0 1 0 0,-1 0 0 0 0,0 0-1 0 0,0 0 1 0 0,0 0 0 0 0,-1-1-1 0 0,1 1 1 0 0,-1 0 0 0 0,-2 2 7 0 0,4-4 0 0 0,-1 0 0 0 0,1 0 0 0 0,0-1 0 0 0,0 1 0 0 0,0 0 0 0 0,0 0 0 0 0,0 0 0 0 0,0 0 0 0 0,0 0 0 0 0,1 0 0 0 0,-1-1 0 0 0,1 1 0 0 0,-1 0 0 0 0,1 0 0 0 0,0 0 0 0 0,-1-1 0 0 0,1 1 0 0 0,0 0 0 0 0,1 1 0 0 0,2 4 0 0 0,-3-4-4 0 0,0 1 1 0 0,0-1 0 0 0,-1 0 0 0 0,1 1 0 0 0,-1-1 0 0 0,0 0 0 0 0,0 1 0 0 0,0 0 3 0 0,1 13-29 0 0,1-11 19 0 0,0-1-1 0 0,1 1 0 0 0,0-1 1 0 0,-1 0-1 0 0,2 1 0 0 0,-1-2 1 0 0,0 1-1 0 0,5 4 11 0 0,-3-5-11 0 0,0 1 1 0 0,0-1-1 0 0,1 0 1 0 0,2 1 10 0 0,11 7-11 0 0,12 12 11 0 0,0-14-17 0 0,-27-9 12 0 0,0 0-1 0 0,0 0 1 0 0,0 1 0 0 0,-1-1 0 0 0,1 1-1 0 0,0-1 1 0 0,0 2 5 0 0,10 7-9 0 0,-11-8 10 0 0,0 0 0 0 0,0 1 0 0 0,0-1-1 0 0,1-1 1 0 0,-1 1 0 0 0,1 0 0 0 0,-1-1 0 0 0,1 1 0 0 0,0-1 0 0 0,1 0-1 0 0,12 1 18 0 0,-13-1-13 0 0,0-1 0 0 0,-1 1 1 0 0,1-1-1 0 0,0 1 0 0 0,0 0 1 0 0,-1 1-1 0 0,1-1 0 0 0,-1 1 1 0 0,1-1-1 0 0,-1 1 0 0 0,0 0 1 0 0,1 1-6 0 0,5 3 42 0 0,9 7 66 0 0,3-3 50 0 0,-8-7-78 0 0,-11-3-61 0 0,1 1-1 0 0,-1-1 1 0 0,0 1-1 0 0,1 0 1 0 0,-1 0-1 0 0,0 0 1 0 0,0 0-1 0 0,0 0 1 0 0,0 0-1 0 0,0 0 1 0 0,0 1-1 0 0,0-1 1 0 0,0 1 0 0 0,0-1-19 0 0,27 29 380 0 0,-26-26-193 0 0,-2 0-97 0 0,-2 4-14 0 0,1-8-48 0 0,0 9 238 0 0,0 0-71 0 0,-2 1-8 0 0,-1-1-87 0 0,3-8-94 0 0,0 0 1 0 0,-1 0 0 0 0,1-1 0 0 0,-1 1 0 0 0,1 0-1 0 0,-1-1 1 0 0,0 1 0 0 0,1 0 0 0 0,-1-1-1 0 0,0 1 1 0 0,1-1 0 0 0,-1 1 0 0 0,0-1 0 0 0,0 1-1 0 0,0-1 1 0 0,1 1 0 0 0,-2-1-7 0 0,-5 2 61 0 0,-1-2 33 0 0,7 0-78 0 0,-1 0 0 0 0,1 1 0 0 0,-1-1 0 0 0,1 0-1 0 0,-1 0 1 0 0,1 1 0 0 0,-1-1 0 0 0,1 1-1 0 0,-1-1 1 0 0,1 1 0 0 0,-1 0-16 0 0,-11 10 95 0 0,-1 0-56 0 0,12-10-40 0 0,1 0 1 0 0,-1-1 0 0 0,0 1-1 0 0,0 0 1 0 0,1-1 0 0 0,-1 0 0 0 0,0 1-1 0 0,0-1 1 0 0,0 0 0 0 0,1 0-1 0 0,-2 0 1 0 0,-9 0-1 0 0,-17 0 0 0 0,9 3-43 0 0,5 3-54 0 0,7-3 24 0 0,-2 0-37 0 0,-7-2-128 0 0,13-1 160 0 0,-3 1 16 0 0,-3 0 0 0 0,2-1-20 0 0,1 0-37 0 0,1 0-65 0 0,0-1-33 0 0,1 1-67 0 0,1-2-79 0 0,-1 1-89 0 0,-11-10-1025 0 0,15 10 1323 0 0,0 1 1 0 0,-1-1-1 0 0,1 1 1 0 0,-1 0 0 0 0,1 0-1 0 0,0-1 1 0 0,-1 1-1 0 0,1 0 1 0 0,-1 0 0 0 0,0 0 154 0 0,2 0 0 0 0</inkml:trace>
  <inkml:trace contextRef="#ctx0" brushRef="#br0" timeOffset="1689.06">2637 271 7688 0 0,'6'6'76'0'0,"2"2"-14"0"0,-3-3-5 0 0,1 1 49 0 0,-2-2 7 0 0,1 1 43 0 0,6 9 28 0 0,-9-9-159 0 0,-2-5-25 0 0,1 1 1 0 0,-1 0 0 0 0,0-1-1 0 0,1 1 1 0 0,-1 0 0 0 0,0-1-1 0 0,1 1 1 0 0,-1-1 0 0 0,1 1-1 0 0,-1-1 1 0 0,0 1 0 0 0,1-1-1 0 0,0 1 1 0 0,-1-1 0 0 0,1 1-1 0 0,-1-1 1 0 0,1 0 0 0 0,-1 1-1 0 0,1-1 1 0 0,0 0 0 0 0,-1 1-1 0 0,1-1 0 0 0,4 2-1 0 0,3 3 45 0 0,-3-2 32 0 0,1 0 41 0 0,1-1 41 0 0,2-1 43 0 0,5 0 119 0 0,-1 3 50 0 0,-4-1-79 0 0,0 2 44 0 0,9-1 426 0 0,12-4 264 0 0,-14-1-411 0 0,-5-1-215 0 0,2-4 41 0 0,0-1-11 0 0,-2 6-49 0 0,2-2 48 0 0,5-9 330 0 0,-9 4-392 0 0,-2 1-49 0 0,-2 2-147 0 0,-1 0-44 0 0,-1 2-54 0 0,-1 0-56 0 0,1 0 105 0 0,-2 0-57 0 0,-2-7-37 0 0,1 8 2 0 0,0-32 198 0 0,0 23-213 0 0,-3 5 61 0 0,-10-7-6 0 0,-6-3 1 0 0,16 14-54 0 0,-1 0 0 0 0,0 0 0 0 0,0 0 0 0 0,0 1 0 0 0,0-1 0 0 0,-1 1-16 0 0,-3-1 35 0 0,-1 0 1 0 0,1 1-1 0 0,-1 0 0 0 0,0 1 1 0 0,1 0-1 0 0,-1 0 1 0 0,0 0-1 0 0,-5 2-35 0 0,-10 5 44 0 0,5 2-46 0 0,13-4 16 0 0,-1 0 0 0 0,1 1 0 0 0,1-1 0 0 0,-1 1 0 0 0,1 0-1 0 0,0 1 1 0 0,-1 1-14 0 0,-17 21 20 0 0,-4-8-8 0 0,20-13 7 0 0,1 0-1 0 0,0 0 0 0 0,-3 5-18 0 0,5-8 1 0 0,1 1 0 0 0,0 0 0 0 0,0 0 0 0 0,0 1 0 0 0,-1 4-1 0 0,-2 15 0 0 0,-9 30 0 0 0,13-50 5 0 0,0-2-10 0 0,0 1-1 0 0,1 0 0 0 0,-1 0 0 0 0,1 0 1 0 0,0 0-1 0 0,0 0 0 0 0,1 0 0 0 0,0 0 1 0 0,-1 0-1 0 0,2 0 0 0 0,-1 0 0 0 0,1 5 6 0 0,0-8-2 0 0,0 0 0 0 0,1 0 0 0 0,-1 0 0 0 0,0 0 0 0 0,1 0 0 0 0,-1 0-1 0 0,1 0 1 0 0,-1 0 0 0 0,3 1 2 0 0,7 10-41 0 0,-7-2 26 0 0,-4-10 13 0 0,1 0-1 0 0,-1 0 0 0 0,0 0 1 0 0,1 0-1 0 0,-1 0 0 0 0,1 0 1 0 0,-1 0-1 0 0,1 0 0 0 0,-1-1 1 0 0,1 1-1 0 0,-1 0 1 0 0,1 0-1 0 0,0 0 0 0 0,0-1 1 0 0,-1 1-1 0 0,1 0 0 0 0,0-1 1 0 0,0 1-1 0 0,0-1 0 0 0,0 1 1 0 0,0-1-1 0 0,0 1 0 0 0,0-1 1 0 0,0 1 2 0 0,17 0-26 0 0,-5-1-58 0 0,-5 1-17 0 0,1 2-56 0 0,-4-1 36 0 0,1 0 49 0 0,10 2-16 0 0,-11-2 24 0 0,0-1-41 0 0,1 0-78 0 0,0 0-90 0 0,0-1-109 0 0,-3 0 144 0 0,0 0-35 0 0,1 0-112 0 0,-1 0-58 0 0,0 0-50 0 0,0 0-45 0 0,1 0-157 0 0,0 0-44 0 0,0 0-189 0 0,3 0-513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49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90 354 9072 0 0,'40'0'200'0'0,"-32"0"33"0"0,-5-3 15 0 0,8-6-58 0 0,-10 8-183 0 0,1 1-1 0 0,-1-1 1 0 0,1 0-1 0 0,-1 1 1 0 0,1 0-1 0 0,-1-1 0 0 0,1 1 1 0 0,0 0-1 0 0,-1 0 1 0 0,2 0-7 0 0,-1 0 0 0 0,-1-1 0 0 0,1 1 0 0 0,0 0 0 0 0,-1 0 0 0 0,1-1 0 0 0,0 1 0 0 0,-1-1 0 0 0,1 0 0 0 0,-1 1 0 0 0,1-1 0 0 0,-1 0 0 0 0,1 0 0 0 0,-1 0 0 0 0,1 0 0 0 0,6-4 0 0 0,-1 3 9 0 0,-4 1 21 0 0,0-1 37 0 0,0-3 162 0 0,-1-1 86 0 0,12 1 383 0 0,-9 2-442 0 0,-1-1 1 0 0,1 1-1 0 0,0-1 1 0 0,-1 0 0 0 0,3-4-257 0 0,2-2 367 0 0,-3 1-69 0 0,-1-5 164 0 0,-1 12-294 0 0,3-4 114 0 0,-2-15 131 0 0,3 13-185 0 0,-8 8-220 0 0,1 0 0 0 0,-1-1 1 0 0,0 1-1 0 0,1 0 0 0 0,-1-1 0 0 0,1 1 1 0 0,-1 0-1 0 0,0-1 0 0 0,1 1 0 0 0,-1-1 0 0 0,0 1 1 0 0,1 0-1 0 0,-1-1 0 0 0,0 1 0 0 0,0-1 1 0 0,0 1-1 0 0,1-1 0 0 0,-1 1 0 0 0,0-1 1 0 0,0 1-1 0 0,0-1 0 0 0,0 1 0 0 0,0-1 0 0 0,0 1 1 0 0,0-1-1 0 0,0 0 0 0 0,0 1 0 0 0,0-1 1 0 0,0 1-9 0 0,-1-7 88 0 0,1 4-60 0 0,0 1 0 0 0,0 0 0 0 0,0 0 1 0 0,0 0-1 0 0,0-1 0 0 0,1 1 0 0 0,-1 0 1 0 0,1 0-1 0 0,-1 0 0 0 0,1-1-28 0 0,4-4 70 0 0,-4 6-61 0 0,-1 1-1 0 0,1-1 1 0 0,0 0 0 0 0,-1 0-1 0 0,1 1 1 0 0,-1-1-1 0 0,1 0 1 0 0,-1 0-1 0 0,1 0 1 0 0,-1 0 0 0 0,0 0-1 0 0,1 0 1 0 0,-1 0-1 0 0,0 0 1 0 0,0 1-1 0 0,0-1 1 0 0,0 0-1 0 0,1 0 1 0 0,-1 0 0 0 0,-1 0-1 0 0,1 0 1 0 0,0 0-1 0 0,0 0 1 0 0,0 0-1 0 0,0 0 1 0 0,-1 0 0 0 0,1 0-9 0 0,-15-29 275 0 0,7 13-86 0 0,-1 0 50 0 0,8 15-211 0 0,-1 1 0 0 0,1-1 0 0 0,0 1 0 0 0,-1-1 0 0 0,1 1-1 0 0,-1-1 1 0 0,0 1 0 0 0,1 0 0 0 0,-1 0 0 0 0,0 0-1 0 0,0 0 1 0 0,0 0 0 0 0,-1 0-28 0 0,-8-5 124 0 0,1-2-54 0 0,-20-21 142 0 0,30 29-208 0 0,0-1-1 0 0,0 1 0 0 0,0 0 1 0 0,-1 0-1 0 0,1-1 0 0 0,0 1 1 0 0,0 0-1 0 0,-1 0 0 0 0,1 0 1 0 0,0 0-1 0 0,-1-1 0 0 0,1 1 1 0 0,0 0-1 0 0,-1 0 0 0 0,1 0 1 0 0,0 0-1 0 0,-1 0 0 0 0,1 0 1 0 0,0 0-1 0 0,-1 0 0 0 0,1 0 1 0 0,0 0-1 0 0,0 0 0 0 0,-1 0 1 0 0,1 0-1 0 0,-1 0-3 0 0,-4 0 12 0 0,2-1-12 0 0,0 1 1 0 0,0 0-1 0 0,0-1 1 0 0,-1 2-1 0 0,1-1 1 0 0,0 0-1 0 0,0 0 1 0 0,0 1-1 0 0,0 0 1 0 0,0 0-1 0 0,0 0 0 0 0,-13 12 0 0 0,0 4-14 0 0,1 1-1 0 0,1 0 0 0 0,1 1 0 0 0,1 0 0 0 0,0 1 0 0 0,-8 20 15 0 0,14-26 3 0 0,1 0 0 0 0,0 0 0 0 0,-2 14-3 0 0,-9 52 0 0 0,13-46 0 0 0,3-28 0 0 0,0-1 0 0 0,0 1 0 0 0,-1-1 0 0 0,-1 5 0 0 0,-1 2 0 0 0,2-11 0 0 0,1 1 0 0 0,-1-1 0 0 0,1 1 0 0 0,0-1 0 0 0,-1 1 0 0 0,1-1 0 0 0,0 1 0 0 0,0-1 0 0 0,0 1 0 0 0,0 0 0 0 0,0-1 0 0 0,0 1 0 0 0,0-1 0 0 0,1 1 0 0 0,-1-1 0 0 0,0 1 0 0 0,1-1 0 0 0,-1 1 0 0 0,1-1 0 0 0,0 0 0 0 0,-1 1 0 0 0,1-1 0 0 0,0 0 0 0 0,0 1 0 0 0,0-1 0 0 0,0 0 0 0 0,1 3 0 0 0,0 0 0 0 0,0-1 0 0 0,-1 1 0 0 0,1 0 0 0 0,-1 0 0 0 0,0 1 0 0 0,0 1 0 0 0,0-3 0 0 0,-1 1 0 0 0,1-1 0 0 0,0 1 0 0 0,1-1 0 0 0,-1 0 0 0 0,0 1 0 0 0,1-1 0 0 0,0 0 0 0 0,-1 0 0 0 0,1 0 0 0 0,1 0 0 0 0,0 1 0 0 0,8 9 0 0 0,-8-10 0 0 0,0 1 0 0 0,0-1 0 0 0,1 1 0 0 0,-1-1 0 0 0,0 0 0 0 0,1 0 0 0 0,0-1 0 0 0,0 1 0 0 0,0-1 0 0 0,1 1 0 0 0,21 2 11 0 0,-19-3-23 0 0,2 2 50 0 0,-2-2-4 0 0,-3 0-41 0 0,0-1-29 0 0,0 0-40 0 0,-1-1-24 0 0,0 1-39 0 0,1-1-44 0 0,-1 0-51 0 0,0 0-18 0 0,-1 0-44 0 0,0 0-38 0 0,0 0-35 0 0,1 0-242 0 0,0 0-58 0 0,0 0-47 0 0,1 0-32 0 0,6 0-1348 0 0,9 0-1196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11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0 6384 0 0,'0'0'184'0'0,"0"3"-6"0"0,0 1-144 0 0,0 11-24 0 0,1-9 33 0 0,0-2 50 0 0,2 1 32 0 0,-1-1 41 0 0,1 0 97 0 0,0 2 61 0 0,-1 0 56 0 0,-1 1 56 0 0,-1 2 92 0 0,1-2-63 0 0,0 1-60 0 0,0-1-59 0 0,1 0-54 0 0,0-1-51 0 0,0 0-49 0 0,0 0-46 0 0,0 0-32 0 0,0 3 205 0 0,0-1-69 0 0,-2-1-54 0 0,0-1-36 0 0,1 14 268 0 0,10 15 204 0 0,-8-15-391 0 0,4 13 145 0 0,2-6-93 0 0,-2-10-118 0 0,5 12 117 0 0,-2 5 68 0 0,-5 8 20 0 0,6-5-17 0 0,-6-8-129 0 0,-4-17-112 0 0,1 0 0 0 0,1 0 0 0 0,0 0 0 0 0,1 2-122 0 0,7 18 314 0 0,-6-4-51 0 0,-2-8-91 0 0,8 17 204 0 0,-6 6-29 0 0,1-19-188 0 0,-4-18-112 0 0,0 0 1 0 0,-1 0-1 0 0,0 1 1 0 0,0-1-1 0 0,-1 5-47 0 0,0 18 167 0 0,0 0-57 0 0,0 64 114 0 0,0-55-61 0 0,-2-32-98 0 0,-9 4 2 0 0,8-7 10 0 0,3-3-38 0 0,0 0-43 0 0,0 0-38 0 0,0 0-71 0 0,0-3 62 0 0,1 1-45 0 0,-1-1-42 0 0,0 0-37 0 0,0-3-223 0 0,0 1-83 0 0,0-1-21 0 0,-1-10-1006 0 0,-1 9 896 0 0,-12-22-1162 0 0</inkml:trace>
  <inkml:trace contextRef="#ctx0" brushRef="#br0" timeOffset="580.98">0 352 9072 0 0,'0'0'200'0'0,"0"0"33"0"0,0 0 15 0 0,0 0 12 0 0,5 0 23 0 0,4 0-170 0 0,-2 1-20 0 0,1-1-1 0 0,-1-1 1 0 0,1 1-1 0 0,-1-1 1 0 0,3-1-93 0 0,6-5 228 0 0,6-2 88 0 0,-10 5-201 0 0,13-5 155 0 0,-1 0-12 0 0,-11 5-165 0 0,26-11-3 0 0,43-24-75 0 0,-56 26 29 0 0,-2-1-24 0 0,-1 0-1 0 0,0-2 1 0 0,1-2-20 0 0,23-16 16 0 0,-32 21-16 0 0,-13 11 0 0 0,-1 0 0 0 0,1 0 0 0 0,0 1 0 0 0,0-1 0 0 0,0 1 0 0 0,0 0 0 0 0,0-1 0 0 0,0 1 0 0 0,0 0 0 0 0,1 0 0 0 0,10-2 0 0 0,-11 2 0 0 0,1 1 0 0 0,-1-1 0 0 0,0 1 0 0 0,1-1 0 0 0,-1 0 0 0 0,0 0 0 0 0,0 0 0 0 0,0 0 0 0 0,1 0 0 0 0,-1 0 0 0 0,-1-1 0 0 0,1 1 0 0 0,0-1 0 0 0,0 0 0 0 0,30-30 0 0 0,-31 31 0 0 0,0 0 0 0 0,1-1 0 0 0,-1 1 0 0 0,0 0 0 0 0,0 0 0 0 0,1 0 0 0 0,-1 0 0 0 0,1 0 0 0 0,-1 0 0 0 0,1 0 0 0 0,-1 1 0 0 0,1-1 0 0 0,0 0 0 0 0,-1 1 0 0 0,1-1 0 0 0,0 1 0 0 0,0 0 0 0 0,-1 0 0 0 0,1-1 0 0 0,0 1 0 0 0,0 0 0 0 0,-1 0 0 0 0,1 0 0 0 0,-1 0 0 0 0,0 1 0 0 0,1-1 0 0 0,-1 0 0 0 0,1 1 0 0 0,-1-1 0 0 0,1 0 0 0 0,-1 1 0 0 0,3 1 0 0 0,0 0 0 0 0,0-1 0 0 0,0 1 0 0 0,0 0 0 0 0,0 0 0 0 0,0 1 0 0 0,-1-1 0 0 0,1 1 0 0 0,-1 0 0 0 0,0 0 0 0 0,1 0 0 0 0,-1 0 0 0 0,-1 1 0 0 0,1-1 0 0 0,0 1 0 0 0,-1 0 0 0 0,0-1 0 0 0,0 1 0 0 0,0 0 0 0 0,1 3 0 0 0,8 16 29 0 0,-9-19-18 0 0,1 0 0 0 0,-1 0 0 0 0,0 1-1 0 0,0-1 1 0 0,-1 1 0 0 0,1-1 0 0 0,-1 1 0 0 0,0-1 0 0 0,0 1 0 0 0,-1 0 0 0 0,1 0 0 0 0,-1 1-11 0 0,1 18 57 0 0,2-6 15 0 0,2-2 23 0 0,2 0 39 0 0,3 13 122 0 0,-5-1-35 0 0,-1-8-72 0 0,6 18 156 0 0,-4 7-60 0 0,4 3-21 0 0,-5-3-6 0 0,6-8 15 0 0,-6 9 72 0 0,1-21-128 0 0,-1 1 35 0 0,-2 2 77 0 0,-1-3-27 0 0,4-2-34 0 0,-1-7-80 0 0,11 46 429 0 0,-12-45-346 0 0,-4-4-100 0 0,1 4 7 0 0,2-11-72 0 0,1 1-11 0 0,-1 0 14 0 0,-1-2 21 0 0,-1 1 32 0 0,0 1 56 0 0,-1 3 13 0 0,0-7-6 0 0,0-3-1 0 0,0 0-8 0 0,0 0-33 0 0,0-3-14 0 0,0-9 43 0 0,0 4-78 0 0,0 1-54 0 0,0-8-3 0 0,0 7-2 0 0,0-3 34 0 0,2-5 10 0 0,5-2-20 0 0,-3 7-34 0 0,5-18 30 0 0,1-17-55 0 0,-6 27 41 0 0,0 1 0 0 0,1 1 1 0 0,1-1-1 0 0,7-13-41 0 0,16-20 55 0 0,-15 32-110 0 0,-9 11-9 0 0,-4 6 31 0 0,1-1 1 0 0,0 1 0 0 0,0 0 0 0 0,0 0-1 0 0,1 0 1 0 0,1-2 32 0 0,14-7-151 0 0,-7 5 57 0 0,-3 0 8 0 0,6-3-73 0 0,1 8 81 0 0,-8 1 55 0 0,4 0-5 0 0,6 0-61 0 0,-13 0 81 0 0,1 1 0 0 0,0-1 0 0 0,0 1 0 0 0,-1 1 0 0 0,1-1 0 0 0,-1 1-1 0 0,1-1 1 0 0,-1 1 0 0 0,0 1 0 0 0,0-1 0 0 0,0 1 0 0 0,0-1 0 0 0,3 3 8 0 0,10 10-18 0 0,0 0 0 0 0,7 10 18 0 0,-8-9 5 0 0,-13-13-5 0 0,0 1 0 0 0,0 0 0 0 0,0 0 0 0 0,0 0 0 0 0,-1 0 0 0 0,1 2 0 0 0,9 15 0 0 0,17 24-14 0 0,-13-13-181 0 0,-10-18 68 0 0,-3-12 95 0 0,0 0-66 0 0,0 0-74 0 0,-1 0-78 0 0,-1 2-81 0 0,0 2-84 0 0,0 2-230 0 0,1-1 67 0 0,3 1-194 0 0,0-1 79 0 0,-2-5-696 0 0</inkml:trace>
  <inkml:trace contextRef="#ctx0" brushRef="#br0" timeOffset="954.53">1582 639 6688 0 0,'2'0'197'0'0,"12"-2"-16"0"0,-5-3-142 0 0,5-3-47 0 0,1-1 36 0 0,-6 4 73 0 0,-1 3 164 0 0,0 2 96 0 0,-6 0-278 0 0,-1 0 0 0 0,1 0 0 0 0,-1-1 0 0 0,1 1 1 0 0,-1 0-1 0 0,1 0 0 0 0,-1-1 0 0 0,1 1 1 0 0,-1-1-1 0 0,0 1-83 0 0,1-1 17 0 0,1-1 99 0 0,-1 0 24 0 0,0 0 37 0 0,2-2 252 0 0,3-2 281 0 0,-2 1-288 0 0,-1 3-156 0 0,-3 0-176 0 0,1 1-33 0 0,9-4 406 0 0,-2 1-70 0 0,3-5 107 0 0,-5 2-183 0 0,3-3 227 0 0,2-2-4 0 0,-5 4-257 0 0,0 2-129 0 0,-2 1-96 0 0,11-9 307 0 0,-9 11-231 0 0,-6 3-124 0 0,-1 0 1 0 0,1 0-1 0 0,-1 0 1 0 0,1-1 0 0 0,-1 1-1 0 0,1 0 1 0 0,-1 0 0 0 0,1-1-1 0 0,-1 1 1 0 0,0 0-1 0 0,1 0 1 0 0,-1-1 0 0 0,1 1-1 0 0,-1-1 1 0 0,0 1 0 0 0,1 0-1 0 0,-1-1 1 0 0,0 1-1 0 0,0-1 1 0 0,1 1 0 0 0,-1-1-1 0 0,0 1 1 0 0,0-1-1 0 0,0 1 1 0 0,0-1 0 0 0,1 1-1 0 0,-1-1 1 0 0,0 1 0 0 0,0-1-1 0 0,0 1 1 0 0,0-1-1 0 0,0 1 1 0 0,0-1 0 0 0,0 1-1 0 0,0-1 1 0 0,-1 1 0 0 0,1-1-1 0 0,0 1-10 0 0,3-14 204 0 0,3 4-44 0 0,-2 2-57 0 0,2-6 60 0 0,0 10-76 0 0,-5 4-82 0 0,-1 0 1 0 0,1-1-1 0 0,-1 1 0 0 0,1 0 1 0 0,-1-1-1 0 0,0 1 1 0 0,1 0-1 0 0,-1-1 0 0 0,1 1 1 0 0,-1 0-1 0 0,0-1 1 0 0,1 1-1 0 0,-1 0 0 0 0,0-1 1 0 0,0 1-1 0 0,1-1 1 0 0,-1 1-1 0 0,0-1 0 0 0,0 1 1 0 0,0-1-1 0 0,0 1 1 0 0,0-1-1 0 0,1 1 0 0 0,-1-1 1 0 0,0 1-1 0 0,0-1 1 0 0,0 1-1 0 0,0-1 0 0 0,0 1 1 0 0,-1-1-1 0 0,1 1 1 0 0,0-1-6 0 0,-1-8 87 0 0,-7-7 209 0 0,6 13-252 0 0,0-1-40 0 0,-1-1 29 0 0,-3-7 90 0 0,5 9-79 0 0,-1 1 0 0 0,1-1 0 0 0,-1 0 0 0 0,0 1 0 0 0,0-1 0 0 0,0 1 1 0 0,-1 0-1 0 0,1-1-44 0 0,-7-2 83 0 0,8 4-63 0 0,0 1 0 0 0,-1-1-1 0 0,1 1 1 0 0,-1-1-1 0 0,1 1 1 0 0,-1 0-1 0 0,1 0 1 0 0,0 0-1 0 0,-1 0 1 0 0,1 0 0 0 0,-1 0-1 0 0,1 0 1 0 0,-1 0-1 0 0,1 0 1 0 0,0 1-1 0 0,-1-1 1 0 0,1 1-1 0 0,-1-1 1 0 0,1 1 0 0 0,-1 0-20 0 0,-9 5 82 0 0,4-3-116 0 0,-3 2 79 0 0,8-5-43 0 0,1 1 0 0 0,-1-1 0 0 0,1 1 1 0 0,-1 0-1 0 0,1 0 0 0 0,0 0 0 0 0,-1-1 1 0 0,1 1-1 0 0,0 0 0 0 0,0 1 0 0 0,0-1 1 0 0,-1 0-1 0 0,1 0 0 0 0,0 0 0 0 0,1 1 0 0 0,-2 0-2 0 0,-7 11 0 0 0,0 0 0 0 0,1-1 0 0 0,0 1 0 0 0,0 1 0 0 0,2-1 0 0 0,-1 1 0 0 0,1 3 0 0 0,-1 14 0 0 0,5-20 0 0 0,0 0 0 0 0,-1-1 0 0 0,-2 4 0 0 0,-8 23 15 0 0,-1 16 76 0 0,12-45-79 0 0,-1 15 3 0 0,1 3 34 0 0,2-19-11 0 0,0-1-1 0 0,1 1 1 0 0,0 0-1 0 0,0 0 1 0 0,1 4-38 0 0,4 4 104 0 0,-5-11-79 0 0,1-1 0 0 0,-1 0 0 0 0,0 1-1 0 0,0-1 1 0 0,-1 1 0 0 0,1-1 0 0 0,-1 1-1 0 0,0 1-24 0 0,0-3 18 0 0,1 0 0 0 0,-1 0-1 0 0,0-1 1 0 0,0 1-1 0 0,1 0 1 0 0,-1 0-1 0 0,1 0 1 0 0,0 0-1 0 0,-1 0 1 0 0,1 0-1 0 0,0-1 1 0 0,0 1 0 0 0,0 0-1 0 0,0-1 1 0 0,0 1-1 0 0,1 0 1 0 0,-1-1-1 0 0,1 1-17 0 0,3 2 63 0 0,0 0-1 0 0,0-1 0 0 0,0 0 1 0 0,0 0-1 0 0,2 1-62 0 0,13 7 182 0 0,-16-9-156 0 0,0 0 0 0 0,0 0 0 0 0,0 0 0 0 0,0-1 0 0 0,0 1 0 0 0,1-1 0 0 0,-1 0 0 0 0,0 0 0 0 0,4 0-26 0 0,23 0 149 0 0,-11-1-77 0 0,-7 0-45 0 0,7-2-10 0 0,7-5-45 0 0,-10 3 6 0 0,-12 3 77 0 0,-1 0-55 0 0,0 0-56 0 0,0 0-55 0 0,2-1-155 0 0,0 1-118 0 0,0-1-118 0 0,0 1-114 0 0,0-1-112 0 0,1 0-111 0 0,0 0-108 0 0,1-1-107 0 0,14-3-1322 0 0,15-4-1346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9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386 320 6880 0 0,'0'0'157'0'0,"0"0"23"0"0,-2 0 11 0 0,1 0-181 0 0,0 0 1 0 0,0 0 0 0 0,1 0-1 0 0,-1 0 1 0 0,0-1 0 0 0,1 1-1 0 0,-1 0 1 0 0,0 0 0 0 0,1 0-1 0 0,-1 0 1 0 0,0-1 0 0 0,1 1-1 0 0,-1 0 1 0 0,0-1 0 0 0,1 1-11 0 0,-5-11 32 0 0,1 8-13 0 0,1 1 40 0 0,0 1 34 0 0,1-1 39 0 0,1-1 40 0 0,0-2 41 0 0,-1 0 541 0 0,-12-6 29 0 0,1 6-26 0 0,8-2-341 0 0,5 7-392 0 0,0-1 0 0 0,0 1 0 0 0,0 0-1 0 0,-1-1 1 0 0,1 1 0 0 0,0-1 0 0 0,-1 1-1 0 0,1 0 1 0 0,0-1 0 0 0,-1 1 0 0 0,1 0-1 0 0,-1-1 1 0 0,1 1 0 0 0,0 0 0 0 0,-1-1-1 0 0,1 1 1 0 0,-1 0 0 0 0,1 0 0 0 0,-1 0-1 0 0,1 0 1 0 0,-1-1 0 0 0,1 1 0 0 0,-1 0-1 0 0,1 0 1 0 0,-1 0 0 0 0,1 0 0 0 0,-1 0-1 0 0,1 0 1 0 0,-1 0 0 0 0,1 0 0 0 0,-1 0-1 0 0,0 1-23 0 0,-6-1 251 0 0,5 0-169 0 0,0 0 0 0 0,0 0-1 0 0,-1 0 1 0 0,1 0 0 0 0,0 0 0 0 0,0 0 0 0 0,0-1 0 0 0,0 1 0 0 0,-1-1 0 0 0,0 0-82 0 0,-5-4 220 0 0,-4-2 125 0 0,0 6-68 0 0,-3 1 63 0 0,0 0-110 0 0,-2 0-58 0 0,-7 0-20 0 0,18 0-118 0 0,4 0-24 0 0,1 0 0 0 0,-1 0 1 0 0,0 0-1 0 0,1 0 0 0 0,-1 0 0 0 0,0 1 0 0 0,1-1 0 0 0,-1 1 0 0 0,0 0 1 0 0,1-1-1 0 0,-1 1 0 0 0,1 0 0 0 0,-1 0 0 0 0,1 0-10 0 0,-12 5 58 0 0,-11-1 46 0 0,13 6 60 0 0,-13-6 27 0 0,19-3-118 0 0,-1 1 0 0 0,1-1 0 0 0,0 1 0 0 0,0 0 0 0 0,-1 0-73 0 0,1 11 34 0 0,-8 2-34 0 0,-1 0 16 0 0,13-12 6 0 0,0 0 1 0 0,0 0-1 0 0,1 1 1 0 0,-1-1-1 0 0,1 1 1 0 0,0-1 0 0 0,0 0-1 0 0,0 1 1 0 0,1 3-23 0 0,0 8 58 0 0,-1-14-58 0 0,0 0 1 0 0,0 0 0 0 0,1 0-1 0 0,-1-1 1 0 0,1 1-1 0 0,-1 0 1 0 0,1-1-1 0 0,-1 1 1 0 0,1 0 0 0 0,0-1-1 0 0,0 1 1 0 0,0-1-1 0 0,0 1 1 0 0,0-1-1 0 0,0 1 1 0 0,1-1 0 0 0,-1 0-1 0 0,0 0 1 0 0,1 1-1 0 0,11 14 0 0 0,-9-8-1 0 0,5 9-37 0 0,-7-14 22 0 0,0 0 1 0 0,1-1 0 0 0,-1 1-1 0 0,0-1 1 0 0,1 1 0 0 0,0-1-1 0 0,-1 0 1 0 0,3 1 15 0 0,20 13-101 0 0,7 5-2 0 0,-11-7 85 0 0,13 12-46 0 0,10-5 22 0 0,-32-17 28 0 0,-1 1 0 0 0,-1 0 0 0 0,1 0 0 0 0,-1 2 0 0 0,1 0 14 0 0,21 17 0 0 0,0-14 0 0 0,-4 9 8 0 0,-20-13 18 0 0,1 0 0 0 0,-1 0 0 0 0,3 0-26 0 0,19 11 118 0 0,-12-2 6 0 0,-5-5-27 0 0,0-2-88 0 0,0-1-51 0 0,-11-6 27 0 0,0 0-1 0 0,0 1 1 0 0,0-1 0 0 0,0 1 0 0 0,0 0 0 0 0,-1 0 0 0 0,1 0-1 0 0,0-1 1 0 0,-1 1 0 0 0,1 1 0 0 0,0 1 15 0 0,-1-3-7 0 0,-1 1 0 0 0,1-1 0 0 0,-1 0 0 0 0,0 1 0 0 0,1-1-1 0 0,-1 1 1 0 0,0-1 0 0 0,0 1 0 0 0,0-1 0 0 0,0 1 7 0 0,0-2 0 0 0,0 1 5 0 0,0 1 0 0 0,0 0 0 0 0,-1 0 0 0 0,1-1 0 0 0,0 1 0 0 0,-1-1 0 0 0,0 1 0 0 0,1 0 0 0 0,-1-1 0 0 0,0 1 0 0 0,1-1 0 0 0,-1 1 0 0 0,0-1 0 0 0,0 1-5 0 0,-4 6 21 0 0,0 3-7 0 0,5-10-10 0 0,-1 0-1 0 0,1 0 0 0 0,-1 0 0 0 0,1 0 0 0 0,-1 1 0 0 0,1-1 0 0 0,-1 0 0 0 0,1 0 0 0 0,-1 0 1 0 0,0 0-1 0 0,0-1 0 0 0,0 1 0 0 0,1 0 0 0 0,-1 0 0 0 0,0 0 0 0 0,0-1 0 0 0,0 1 1 0 0,-1 0-4 0 0,-11 4 12 0 0,5 9 0 0 0,-26 11 42 0 0,26-20-52 0 0,0-1 0 0 0,0 1 0 0 0,-6 1-2 0 0,-22 5 27 0 0,16-7-42 0 0,8-1-29 0 0,-3 0-38 0 0,12-2 57 0 0,0 1-1 0 0,0-1 0 0 0,-1 1 1 0 0,1-1-1 0 0,0 1 1 0 0,1 0-1 0 0,-2 0 26 0 0,-14 9-193 0 0,7-7 44 0 0,-1-2-48 0 0,3-2 41 0 0,-4 1-48 0 0,4-1 11 0 0,2-2-23 0 0,-1 0-66 0 0,3-1 94 0 0,1 1-26 0 0,1 1 17 0 0,1 0-61 0 0,-1-1-72 0 0,0 1-84 0 0,1-1-95 0 0,-1 1-107 0 0,0-1-118 0 0,1 2 320 0 0,1-1-35 0 0,-6-3-1166 0 0,-2-5-906 0 0,9 9 2519 0 0</inkml:trace>
  <inkml:trace contextRef="#ctx0" brushRef="#br0" timeOffset="413.13">514 0 7512 0 0,'0'0'166'0'0,"0"0"29"0"0,0 0 13 0 0,0 3-29 0 0,4 11-146 0 0,9 9-29 0 0,-1-2-5 0 0,-8-4 39 0 0,-4-3 74 0 0,2 3 127 0 0,5 0 76 0 0,3-2-72 0 0,2 4 27 0 0,-9-13-164 0 0,-1 0-1 0 0,0 0 0 0 0,0 0 1 0 0,0 3-106 0 0,8 24 366 0 0,11 10-11 0 0,-10-8-3 0 0,10-1 36 0 0,-10 9 150 0 0,3-21-172 0 0,-4-7-130 0 0,-2 1-12 0 0,14 35 537 0 0,-14-28-476 0 0,-1-6-116 0 0,-1-1-83 0 0,42 85 650 0 0,-45-92-706 0 0,1 2 35 0 0,4 12 143 0 0,15 37 501 0 0,-14-38-458 0 0,-5-15-179 0 0,6 16 125 0 0,-8-15-94 0 0,-2 2 39 0 0,3 3 63 0 0,2-2-49 0 0,-4-10-135 0 0,0 1-1 0 0,0-1 1 0 0,0 1 0 0 0,0 0-1 0 0,0-1 1 0 0,-1 1 0 0 0,1 0-1 0 0,-1 0 1 0 0,1-1 0 0 0,-1 1-1 0 0,0 0 1 0 0,0 0-1 0 0,0 0-20 0 0,0 5 71 0 0,0 9 185 0 0,0-12-209 0 0,0-2-38 0 0,0 1 90 0 0,0-3-17 0 0,0 0-2 0 0,0 0 3 0 0,-2 0 12 0 0,1 0-91 0 0,1 0 1 0 0,-1 0 0 0 0,1 0-1 0 0,-1 0 1 0 0,1 0-1 0 0,-1 0 1 0 0,1-1 0 0 0,-1 1-1 0 0,1 0 1 0 0,-1 0-1 0 0,1 0 1 0 0,-1 0 0 0 0,1-1-1 0 0,-1 1 1 0 0,1 0-1 0 0,0 0 1 0 0,-1-1 0 0 0,1 1-1 0 0,-1 0 1 0 0,1-1-1 0 0,0 1 1 0 0,-1 0 0 0 0,1-1-1 0 0,0 1 1 0 0,-1-1-1 0 0,1 1 1 0 0,0 0 0 0 0,0-1-1 0 0,-1 1 1 0 0,1-1-1 0 0,0 1 1 0 0,0-1 0 0 0,0 1-5 0 0,0-22 146 0 0,0 19-130 0 0,0 1 1 0 0,1-1-1 0 0,-1 0 1 0 0,0 0-1 0 0,-1 0 1 0 0,1 0-1 0 0,0 0 0 0 0,-1 1 1 0 0,0-1-1 0 0,0-2-16 0 0,-1 1 12 0 0,0 1 0 0 0,0-1 0 0 0,1 1 0 0 0,-1-1 0 0 0,1 0 0 0 0,0 0 0 0 0,0 1 0 0 0,1-1 0 0 0,-1 0 0 0 0,1 0 0 0 0,-1-3-12 0 0,1-6 10 0 0,-1 9-10 0 0,1 1 1 0 0,0-1-1 0 0,0 1 0 0 0,0-1 0 0 0,1 0 1 0 0,-1 1-1 0 0,1-1 0 0 0,0 0 0 0 0,0-1 0 0 0,7-23 11 0 0,-6 19-2 0 0,0 0 0 0 0,1 0 0 0 0,0 0 0 0 0,0 0 0 0 0,1 1-1 0 0,0-1-8 0 0,0 4 1 0 0,-2-1-1 0 0,1 1 1 0 0,0-1-1 0 0,-1 1 0 0 0,0-3 0 0 0,0 4-3 0 0,-1 0 0 0 0,1 0 1 0 0,-1 0-1 0 0,1 1 0 0 0,0-1 0 0 0,2-2 3 0 0,-1 3-14 0 0,-1 0 1 0 0,1 1-1 0 0,-1-1 0 0 0,1 1 1 0 0,0 0-1 0 0,2-2 14 0 0,40-25-88 0 0,-24 18 6 0 0,-10 6 63 0 0,-9 4 13 0 0,-1 1 0 0 0,1-1 0 0 0,-1 1 0 0 0,1-1 0 0 0,0 1 1 0 0,-1 0-1 0 0,1 0 0 0 0,-1-1 0 0 0,1 1 0 0 0,0 0 0 0 0,-1 1 0 0 0,2-1 6 0 0,2 1-9 0 0,0 0-1 0 0,0 1 1 0 0,0-1 0 0 0,-1 1-1 0 0,3 1 10 0 0,1 1-22 0 0,0-1 21 0 0,0 1-1 0 0,-1 0 1 0 0,1 1 0 0 0,-1 0 0 0 0,0 0-1 0 0,-1 0 1 0 0,0 1 0 0 0,1 0 0 0 0,-2 0-1 0 0,5 6 2 0 0,10 9-1 0 0,-12-13 1 0 0,-5-5 0 0 0,1 0 0 0 0,-1 0 0 0 0,0 1 0 0 0,0-1 0 0 0,-1 1 0 0 0,1 0 0 0 0,2 7 0 0 0,-4-9 0 0 0,0 0 0 0 0,0 1 0 0 0,0-1 0 0 0,1 0 0 0 0,-1 0 0 0 0,1 0 0 0 0,-1 0 0 0 0,1 0 0 0 0,0 0 0 0 0,1 1-2 0 0,-1 0-1 0 0,0 0 0 0 0,1 0 0 0 0,-1 1 1 0 0,0-1-1 0 0,0 2 3 0 0,5 7-94 0 0,2 0-110 0 0,4 4-123 0 0,-11-12 226 0 0,-1-1-5 0 0,-1-1-20 0 0,1-1-49 0 0,0 1-62 0 0,-1-1-73 0 0,2 0-35 0 0,-1 0-61 0 0,0-1-55 0 0,1 1-47 0 0,-1-1-38 0 0,1 1-34 0 0,0 1-653 0 0,0 2-862 0 0,-1 5-1186 0 0</inkml:trace>
  <inkml:trace contextRef="#ctx0" brushRef="#br0" timeOffset="802.15">1648 352 6448 0 0,'0'0'141'0'0,"0"0"23"0"0,0 0 13 0 0,-2 0-19 0 0,-6 0-128 0 0,4 0-30 0 0,0 1 0 0 0,1-1 0 0 0,-1 0 1 0 0,1 0-1 0 0,-1-1 0 0 0,0 1 0 0 0,1-1 1 0 0,-1 0-1 0 0,-1 0 0 0 0,-1-2 32 0 0,1 1 57 0 0,-5 1 209 0 0,6 3-152 0 0,0-1-1 0 0,0 0 0 0 0,0 1 0 0 0,0 0 0 0 0,-3 1-145 0 0,2 0 196 0 0,0 1 59 0 0,-8 12 763 0 0,9-8-615 0 0,2-3-206 0 0,-1-1-44 0 0,1 1-58 0 0,-12 12 454 0 0,6-9-306 0 0,0 2-36 0 0,-1 9-28 0 0,0 5-46 0 0,-5 10-12 0 0,8-18-53 0 0,1 0-1 0 0,0 0 1 0 0,1 0-1 0 0,-2 15-67 0 0,3-17 36 0 0,2-4 13 0 0,-1 0 0 0 0,2 0-1 0 0,-1 5-48 0 0,2 12 143 0 0,0 0 85 0 0,-1-14-125 0 0,2 1 36 0 0,11 30 400 0 0,-6-26-349 0 0,-4-8-104 0 0,1 0-43 0 0,4 5 98 0 0,-6-12-122 0 0,1-1 1 0 0,-1 0 0 0 0,0 0-1 0 0,1 0 1 0 0,-1 0 0 0 0,1 0-1 0 0,1 0-19 0 0,24 10 133 0 0,-9-6-2 0 0,-10-3-49 0 0,-4-1-58 0 0,8 2 55 0 0,-9-2-44 0 0,0-1 0 0 0,0 0 1 0 0,0 0-1 0 0,0 0 0 0 0,0 0 1 0 0,1-1-1 0 0,-1 0 0 0 0,0 0 1 0 0,0 0-1 0 0,0 0 0 0 0,1-1 1 0 0,2 0-36 0 0,8-5 133 0 0,-11 5-101 0 0,-1 0-1 0 0,0-1 0 0 0,1 1 0 0 0,-1 1 1 0 0,0-1-1 0 0,1 0 0 0 0,-1 1 1 0 0,3 0-32 0 0,-5 0 20 0 0,1 0 0 0 0,-1 0 1 0 0,1 0-1 0 0,0-1 0 0 0,-1 1 1 0 0,1 0-1 0 0,0-1 1 0 0,-1 1-1 0 0,1-1 0 0 0,-1 1 1 0 0,1-1-1 0 0,-1 0 1 0 0,1 1-1 0 0,-1-1 0 0 0,1 0 1 0 0,-1 0-1 0 0,1-1-20 0 0,7-4 95 0 0,2-2-1 0 0,1-1 41 0 0,26-23 410 0 0,-22 17-357 0 0,-11 9-116 0 0,-1 1 0 0 0,0-1 0 0 0,0 0-1 0 0,-1 0 1 0 0,0 0 0 0 0,0-1-72 0 0,0 1 47 0 0,-2 5-35 0 0,-1-1 1 0 0,1 1 0 0 0,-1-1-1 0 0,1 1 1 0 0,-1 0 0 0 0,0-1-1 0 0,0 1 1 0 0,0-1 0 0 0,0 1-1 0 0,0-1-12 0 0,3-17 104 0 0,0 12-68 0 0,6-15 40 0 0,-9 21-70 0 0,0 0 0 0 0,1 0 0 0 0,-1-1 0 0 0,0 1 0 0 0,0 0 1 0 0,-1 0-1 0 0,1 0 0 0 0,0 0 0 0 0,0 0 0 0 0,0 0 0 0 0,-1 0 0 0 0,1 0 0 0 0,-1-1-6 0 0,-9-17 32 0 0,6 6-3 0 0,4 11-25 0 0,0 0 0 0 0,-1-1 1 0 0,0 1-1 0 0,1 0 0 0 0,-1-1 0 0 0,0 1 0 0 0,0 0 0 0 0,0 0 0 0 0,0 0 0 0 0,-1 0 0 0 0,1 0 1 0 0,-1 0-1 0 0,1 0 0 0 0,-1 0-4 0 0,-7-7 30 0 0,1 0-76 0 0,1 0-45 0 0,-10-15-259 0 0,10 14 229 0 0,-2-1-94 0 0,-1 2 36 0 0,4 5 64 0 0,0 0 1 0 0,0 1-1 0 0,-1 0 1 0 0,-1-1 114 0 0,-5-2-219 0 0,1-1-57 0 0,-9-7-260 0 0,8 5 88 0 0,4 2-28 0 0,4 4 193 0 0,0-1-36 0 0,-2-2-302 0 0,3 3 263 0 0,1 0-35 0 0,0 0-35 0 0,-1 0-40 0 0,1 0-42 0 0,0 0-42 0 0,-6-5-1232 0 0,-1-3-1000 0 0</inkml:trace>
  <inkml:trace contextRef="#ctx0" brushRef="#br0" timeOffset="1363.91">2095 367 9488 0 0,'0'0'276'0'0,"0"0"2"0"0,0 0-159 0 0,0 0-43 0 0,0 1 89 0 0,-2 1 177 0 0,-9 9 316 0 0,10-10-321 0 0,0 1-78 0 0,0 0-66 0 0,0 0-56 0 0,1 0-32 0 0,0 0-47 0 0,1 3 11 0 0,-1-4-11 0 0,1 0 60 0 0,-2 10 204 0 0,0 1-42 0 0,1-3 7 0 0,-1 0-1 0 0,1 1 0 0 0,1 4-286 0 0,3 4 421 0 0,1-7-252 0 0,-1-1-17 0 0,-1-2-14 0 0,-2 1 21 0 0,-1 1 53 0 0,1 5 6 0 0,2 0-48 0 0,2 0-43 0 0,2-2-40 0 0,2 3 30 0 0,-2 3 3 0 0,1 0-5 0 0,0-3-7 0 0,6 10 71 0 0,-6-8 1 0 0,-7-17-164 0 0,0 1-1 0 0,1-1 1 0 0,-1 0-1 0 0,0 0 1 0 0,1 0 0 0 0,-1 0-1 0 0,0 0 1 0 0,1 0-1 0 0,1 1-15 0 0,6 3 62 0 0,27 17 318 0 0,-22-15-248 0 0,0-3 5 0 0,8-4-14 0 0,-10-1-47 0 0,4 2 34 0 0,-4 0 7 0 0,0-1 34 0 0,15-5 247 0 0,-19 2-313 0 0,41-14 403 0 0,-32 8-357 0 0,4-8 97 0 0,-3-2-20 0 0,-3 7-118 0 0,-10 9-68 0 0,-3 1-13 0 0,1 1 1 0 0,-1-1-1 0 0,0 1 0 0 0,0-1 1 0 0,0 1-1 0 0,0-1 1 0 0,-1 0-1 0 0,2-1-9 0 0,4-15 64 0 0,-7 16-56 0 0,1-1 1 0 0,0 1-1 0 0,-1 0 0 0 0,1 0 0 0 0,0 0 0 0 0,0 0 1 0 0,1 0-1 0 0,-1 0 0 0 0,0 0 0 0 0,1 0 1 0 0,-1 0-1 0 0,1 0-8 0 0,0 0 5 0 0,-1 1 0 0 0,1-1 0 0 0,0 0 0 0 0,-1 0 1 0 0,1 0-1 0 0,-1 0 0 0 0,1-2-5 0 0,1-11 58 0 0,-3 13-53 0 0,0 1 0 0 0,0-1-1 0 0,0 0 1 0 0,1 1-1 0 0,-1-1 1 0 0,1 0 0 0 0,-1 1-1 0 0,1-1 1 0 0,0 1-1 0 0,-1-1 1 0 0,1 1-1 0 0,0-1 1 0 0,0 1 0 0 0,0-1-5 0 0,4-6 31 0 0,11-24-3 0 0,-14 29-20 0 0,-1-5 19 0 0,-1-10-14 0 0,0 15-73 0 0,0 3-12 0 0,7 0-17 0 0,-1 4 41 0 0,3 10 15 0 0,1 0-21 0 0,-8-11 43 0 0,1 0 1 0 0,-1 0-1 0 0,0 1 0 0 0,0-1 0 0 0,0 1 0 0 0,1 0 11 0 0,5 11-46 0 0,0-6 45 0 0,0-1 1 0 0,-6-6 0 0 0,0-1 0 0 0,0 0 0 0 0,-1 1 0 0 0,1 0 0 0 0,0-1 0 0 0,-1 1 0 0 0,0 0 0 0 0,1 0 0 0 0,-1 0 0 0 0,0 0 0 0 0,0 0 0 0 0,0 0 0 0 0,0 0 0 0 0,0 0 0 0 0,0 1 0 0 0,-1-1 0 0 0,1 0 0 0 0,-1 1 0 0 0,1 0 0 0 0,-1-1 0 0 0,0 0 0 0 0,0-1 0 0 0,0 1 1 0 0,0 0-1 0 0,0 0 0 0 0,1-1 0 0 0,-1 1 0 0 0,1 0 0 0 0,-1-1 0 0 0,1 1 0 0 0,0 0 0 0 0,0-1 0 0 0,0 1 0 0 0,0-1 0 0 0,0 1 0 0 0,0-1 0 0 0,0 0 0 0 0,0 1 0 0 0,0-1 0 0 0,1 0 0 0 0,-1 0 0 0 0,0 0 0 0 0,1 0 0 0 0,-1 0 0 0 0,1 0 0 0 0,0 0 0 0 0,-1 0 0 0 0,2 0 0 0 0,3 0-1 0 0,0 1-1 0 0,0-1 0 0 0,0 0 1 0 0,0 0-1 0 0,1 0 0 0 0,-1-1 1 0 0,3 0 1 0 0,7 0-33 0 0,34-1 8 0 0,-46 0 27 0 0,1 0 0 0 0,-1 1 0 0 0,0-1-1 0 0,0-1 1 0 0,0 1 0 0 0,0-1 0 0 0,0 1 0 0 0,0-1-1 0 0,3-2-1 0 0,-4 2 10 0 0,1 0-1 0 0,0 0 0 0 0,-1 0 0 0 0,1 0 1 0 0,0 1-1 0 0,3-1-9 0 0,14-6 44 0 0,-18 6-20 0 0,0 0-1 0 0,0 0 1 0 0,0-1-1 0 0,0 1 1 0 0,0 0-1 0 0,2-4-23 0 0,7-5 118 0 0,4-2 55 0 0,-5 6-72 0 0,10-6 89 0 0,-8 1-10 0 0,-1 4-5 0 0,7 2 30 0 0,2-1 31 0 0,-20 6-217 0 0,0 1 0 0 0,-1-1 0 0 0,1 0 0 0 0,0 0 0 0 0,0 1 0 0 0,0-1 0 0 0,-1 0 0 0 0,1 0 0 0 0,0 0 0 0 0,-1 0 0 0 0,1-1-19 0 0,4-8 182 0 0,-1 1-62 0 0,6-4-18 0 0,-8 11-83 0 0,0 0 0 0 0,-1-1 0 0 0,1 1 0 0 0,-1-1 0 0 0,1 1 0 0 0,-1-1 0 0 0,0 0-1 0 0,0 0 1 0 0,0 1 0 0 0,0-1 0 0 0,-1 0 0 0 0,1 0 0 0 0,-1 0 0 0 0,1 0 0 0 0,-1 0 0 0 0,0 0 0 0 0,0 0-1 0 0,-1-2-18 0 0,1-2 31 0 0,-3 2 34 0 0,-26-24 46 0 0,-3-3-82 0 0,30 30-24 0 0,0 0 0 0 0,-1 0 0 0 0,1 0 0 0 0,0 0-1 0 0,-1 1 1 0 0,0 0 0 0 0,1-1 0 0 0,-1 1 0 0 0,0 0-1 0 0,1 0 1 0 0,-1 0 0 0 0,-1 1-5 0 0,-11-5-23 0 0,-3-4-40 0 0,-40-23-201 0 0,49 26 191 0 0,0 2-34 0 0,2 2-37 0 0,-1 0-39 0 0,0-1-95 0 0,-1 0-68 0 0,1-2-75 0 0,-1-2-80 0 0,4 2 251 0 0,2 3 18 0 0,1 0-27 0 0,0 1-79 0 0,0 0-16 0 0,-1 0-78 0 0,1 0-88 0 0,0 0-98 0 0,-1 0-80 0 0,1 0-111 0 0,-1-1-119 0 0,2 2 416 0 0,-1-1-32 0 0,-4-3-1803 0 0,-4-5-1308 0 0,10 9 3653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08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 11488 0 0,'0'0'264'0'0,"0"0"34"0"0,0 0 20 0 0,0 0-41 0 0,0 0-124 0 0,0 0-51 0 0,3 3 103 0 0,2 3-12 0 0,0 2 34 0 0,-2 7 160 0 0,-2-7-164 0 0,1 0-59 0 0,4 3-4 0 0,1 0-72 0 0,-5-8-64 0 0,0 0-1 0 0,0 0 0 0 0,0 1 1 0 0,0-1-1 0 0,-1 1 1 0 0,1 2-24 0 0,2 12 89 0 0,-2-11-47 0 0,0 1-1 0 0,0 0 1 0 0,1-1-1 0 0,-1 1 1 0 0,2 0-42 0 0,8 17 57 0 0,11 31-15 0 0,-10-23 18 0 0,-6-10-52 0 0,2 17 106 0 0,-6-24 5 0 0,1 0 0 0 0,5 12-119 0 0,-6-22 40 0 0,-1 0 0 0 0,1 1 0 0 0,-1-1 0 0 0,0 1 0 0 0,-1 0 1 0 0,0 0-1 0 0,0 0 0 0 0,0 6-40 0 0,-1-6 42 0 0,1 0-1 0 0,0 0 1 0 0,0 0 0 0 0,1-1-1 0 0,-1 1 1 0 0,2-1-42 0 0,1 11 85 0 0,2 15 83 0 0,-2-15-85 0 0,-2-11-50 0 0,0 1-1 0 0,0 0 0 0 0,-1-1 0 0 0,0 1 1 0 0,-1 0-1 0 0,1 0-32 0 0,-2 6 42 0 0,1 8 30 0 0,3-4 8 0 0,0-11-54 0 0,6 30 56 0 0,-7-17-20 0 0,-3-15-54 0 0,1 1 0 0 0,0 0 1 0 0,1 0-1 0 0,-1-1 0 0 0,1 1 1 0 0,-1-1-1 0 0,1 1 0 0 0,1 0 1 0 0,-1-1-1 0 0,1 0 0 0 0,0 1 0 0 0,0-1 1 0 0,0 1-9 0 0,-1-3 8 0 0,0 0 0 0 0,-1 1 0 0 0,1-1 0 0 0,-1 0 0 0 0,0 1-1 0 0,0-1 1 0 0,0 0 0 0 0,0 1 0 0 0,0 1-8 0 0,0 0 9 0 0,-3 1 24 0 0,-4 4-74 0 0,3 1-56 0 0,2 19-173 0 0,2-23 289 0 0,0 1-75 0 0,0 0-87 0 0,0 1-96 0 0,0 0-108 0 0,0 1-116 0 0,0-5 184 0 0,0 0-33 0 0,0 0-35 0 0,0 0-35 0 0,0 12-931 0 0</inkml:trace>
  <inkml:trace contextRef="#ctx0" brushRef="#br0" timeOffset="601.14">0 464 8032 0 0,'14'14'182'0'0,"-12"-12"29"0"0,-2-2 12 0 0,1 0-78 0 0,1 0-18 0 0,2 0 40 0 0,3 0 139 0 0,-5 0 254 0 0,1 3 16 0 0,9 5-130 0 0,2-4-75 0 0,2-3-94 0 0,-1-1-112 0 0,-13 0-153 0 0,18-1 318 0 0,-7-2-42 0 0,-4-2-134 0 0,2-2-38 0 0,47-25 388 0 0,-44 24-367 0 0,-1 1-40 0 0,9-2 16 0 0,6-3-27 0 0,-6-2 9 0 0,-18 10-81 0 0,0 1 7 0 0,1 0 0 0 0,-1 0 1 0 0,1 0-1 0 0,-1 0 0 0 0,1 1 0 0 0,0-1 1 0 0,0 1-1 0 0,0 1 0 0 0,0-1 0 0 0,0 1 1 0 0,5-1-22 0 0,2-1 36 0 0,0-1 1 0 0,-1 0 0 0 0,9-5-37 0 0,-11 4 20 0 0,0 1 0 0 0,0 1 0 0 0,0 0-1 0 0,0 0 1 0 0,0 0 0 0 0,1 1 0 0 0,-1 1 0 0 0,5-1-20 0 0,-8 2 1 0 0,1-1 1 0 0,0 1-1 0 0,0-2 0 0 0,0 1 1 0 0,-1-1-1 0 0,1 0-1 0 0,9-3-13 0 0,-14 5 9 0 0,7-2-24 0 0,-1 0 0 0 0,0-1 0 0 0,0 0 0 0 0,5-3 28 0 0,-8 5-62 0 0,-1 0 1 0 0,0 0 0 0 0,1 0 0 0 0,-1 1 0 0 0,0-1-1 0 0,1 1 1 0 0,-1 0 0 0 0,1 1 0 0 0,3 0 61 0 0,8 0-191 0 0,-2-1 75 0 0,-12 0 27 0 0,-2 0 8 0 0,0 2 14 0 0,0 27 54 0 0,0-27 11 0 0,0 0 1 0 0,0 0-1 0 0,0 0 1 0 0,-1-1-1 0 0,1 1 1 0 0,-1 0 0 0 0,1 0-1 0 0,-1-1 1 0 0,0 1-1 0 0,0 0 1 0 0,0-1-1 0 0,0 1 1 0 0,0-1 1 0 0,0 1-3 0 0,0-1 1 0 0,0 1-1 0 0,1 0 0 0 0,-1-1 1 0 0,0 1-1 0 0,0 0 0 0 0,1-1 1 0 0,-1 1-1 0 0,1 0 0 0 0,0 0 1 0 0,-1 0-1 0 0,1-1 0 0 0,0 1 3 0 0,0 0 0 0 0,0 0-1 0 0,0-1 0 0 0,0 1 0 0 0,-1 0 1 0 0,1-1-1 0 0,-1 1 0 0 0,1 0 0 0 0,-1-1 1 0 0,0 1-1 0 0,1-1 0 0 0,-1 1 0 0 0,0-1 1 0 0,0 1-1 0 0,0-1 1 0 0,-4 7 0 0 0,-11 24 0 0 0,15-30 0 0 0,1 0 0 0 0,-1 0 0 0 0,1 0 0 0 0,-1 0 0 0 0,1 0 0 0 0,0 0 0 0 0,0 0 0 0 0,0 0 0 0 0,0 0 0 0 0,0 0 0 0 0,0 1 0 0 0,0 7 0 0 0,0 80 0 0 0,0-86 0 0 0,0-1 0 0 0,1 0 0 0 0,-1 1 0 0 0,1-1 0 0 0,-1 0 0 0 0,1 0 0 0 0,0 1 0 0 0,0-1 0 0 0,2 3 0 0 0,3 9 0 0 0,-1 8 7 0 0,-3-11 2 0 0,1 0 1 0 0,0-1-1 0 0,1 0 1 0 0,0 0-1 0 0,0 0 1 0 0,5 7-10 0 0,23 30 0 0 0,-30-45 0 0 0,1 0 0 0 0,-1 0 0 0 0,1 0 0 0 0,0 0 0 0 0,0-1 0 0 0,0 1 0 0 0,0-1 0 0 0,0 0 0 0 0,0 0 0 0 0,0 0 0 0 0,2 1 0 0 0,-1-1 0 0 0,1 1 0 0 0,-1-1 0 0 0,0 1 0 0 0,0 0 0 0 0,3 4 0 0 0,-5-6 0 0 0,0 1 0 0 0,-1-1 0 0 0,1 1 0 0 0,0-1 0 0 0,0 0 0 0 0,0 1 0 0 0,1-1 0 0 0,-1 0 0 0 0,0-1 0 0 0,0 1 0 0 0,1 0 0 0 0,-1-1 0 0 0,0 1 0 0 0,1-1 0 0 0,0 1 0 0 0,10 1 14 0 0,2 2 15 0 0,21 4 55 0 0,-4-6 5 0 0,-24-2-62 0 0,5 1 12 0 0,-4-1 29 0 0,-1-1 34 0 0,-1-2 55 0 0,11-8 211 0 0,-5 8-209 0 0,-1-1 53 0 0,1-2 35 0 0,-1-3 35 0 0,0-6 34 0 0,-5 4-119 0 0,6-10 178 0 0,-1 8-28 0 0,-7 7-166 0 0,0 1-40 0 0,3-5 28 0 0,-6 8-128 0 0,-1 0-1 0 0,1-1 0 0 0,-1 1 1 0 0,0-1-1 0 0,0 0 0 0 0,0 1 1 0 0,0-1-1 0 0,1-2-40 0 0,-1-5 149 0 0,0-1 54 0 0,0-21 176 0 0,0-16 35 0 0,-2 25-249 0 0,-3 1-34 0 0,1 11-33 0 0,0-1-1 0 0,-1 1 1 0 0,0 0-1 0 0,-1 0 0 0 0,-2-3-97 0 0,4 9 36 0 0,0 1 0 0 0,0-1 0 0 0,0 1 0 0 0,-4-4-36 0 0,-20-23 185 0 0,16 16-143 0 0,1 0-44 0 0,6 10 10 0 0,0-1-1 0 0,0 2 1 0 0,-1-1-1 0 0,1 0 0 0 0,-1 1 1 0 0,-2-2-8 0 0,-17-11-25 0 0,4 3-76 0 0,1-3-108 0 0,16 14 228 0 0,-1 0-128 0 0,2 1 6 0 0,1 0-34 0 0,-1 1-34 0 0,0-1-34 0 0,0 0-135 0 0,0-1-67 0 0,0 1-69 0 0,-1 0-71 0 0,1-1-72 0 0,0 1-73 0 0,-1 0-75 0 0,1 0-76 0 0,-4-5-1426 0 0,-4-2-1286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25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495 194 9184 0 0,'3'0'71'0'0,"2"0"-82"0"0,-2 0 85 0 0,-2 0 5 0 0,0 0 38 0 0,1 0 44 0 0,-1 0 52 0 0,-1-3 0 0 0,0-20 154 0 0,0 10 116 0 0,0 7-192 0 0,0 3 299 0 0,0 0-13 0 0,0 1-497 0 0,0 0 34 0 0,1-1 108 0 0,-2-7 380 0 0,1 5-298 0 0,-1 1-173 0 0,0 1-105 0 0,-10-10 438 0 0,8 7-70 0 0,2-3-118 0 0,-5-1-54 0 0,5 7-168 0 0,-1 1 0 0 0,0 0 0 0 0,0-1 0 0 0,0 1 0 0 0,0 0 0 0 0,-1 0 0 0 0,1 0 0 0 0,0 0 0 0 0,-1 1 0 0 0,-1-1-54 0 0,-9-4 226 0 0,8-4-46 0 0,-24-6 180 0 0,12 7-49 0 0,3 2-37 0 0,13 7-248 0 0,-1-1 22 0 0,0 0-1 0 0,0 1 1 0 0,0-1 0 0 0,0 1 0 0 0,0-1 0 0 0,0 1-1 0 0,1 0 1 0 0,-1 0 0 0 0,-1 0-48 0 0,-12 0 237 0 0,7 1-156 0 0,0-1-36 0 0,-9-1 17 0 0,-21 0 94 0 0,13 6-113 0 0,20-3-43 0 0,-2-1 0 0 0,1 1 0 0 0,0 0 0 0 0,0 1 0 0 0,1 0 0 0 0,-1 0 0 0 0,0 0 0 0 0,1 0 0 0 0,-4 4 0 0 0,-4 5 0 0 0,0-1 0 0 0,-1-1 0 0 0,-7 5 0 0 0,16-11 0 0 0,0 0 0 0 0,0 0 0 0 0,0 1 0 0 0,1 0 0 0 0,0-1 0 0 0,0 2 0 0 0,0-1 0 0 0,1 0 0 0 0,-2 3 0 0 0,-2 3 0 0 0,-4 6 0 0 0,6-11 0 0 0,0 1 0 0 0,1 0 0 0 0,-1 1 0 0 0,2-1 0 0 0,-1 1 0 0 0,1-1 0 0 0,-2 9 0 0 0,-1 16 0 0 0,-4 0 0 0 0,5-3 0 0 0,-1-14 0 0 0,4-11 0 0 0,1-1 0 0 0,0 0 0 0 0,0 1 0 0 0,0-1 0 0 0,0 1 0 0 0,1-1 0 0 0,-1 1 0 0 0,1 0 0 0 0,0-1 0 0 0,1 3 1 0 0,-1 0-1 0 0,1 0 0 0 0,0 0 0 0 0,1 0 0 0 0,0 0 1 0 0,0 0-1 0 0,-1-1-4 0 0,1 0 1 0 0,-1 0 0 0 0,0 0 0 0 0,0 1 0 0 0,0 4 3 0 0,-1-7-10 0 0,0 0-1 0 0,1 0 1 0 0,-1 1 0 0 0,1-1-1 0 0,0 0 1 0 0,-1 0 0 0 0,1 0 0 0 0,1 0-1 0 0,-1 0 1 0 0,0 0 0 0 0,1 0 0 0 0,-1 0-1 0 0,2 1 11 0 0,2 2-13 0 0,0 0 0 0 0,1 0 0 0 0,-1 0 0 0 0,3 1 13 0 0,12 11 27 0 0,-6 3 56 0 0,-13-20-83 0 0,-1 0 1 0 0,0 0-1 0 0,1 0 0 0 0,-1 0 1 0 0,1-1-1 0 0,-1 1 0 0 0,1 0 1 0 0,-1 0-1 0 0,1 0 1 0 0,0-1-1 0 0,-1 1 0 0 0,1 0 1 0 0,0-1-1 0 0,0 1 0 0 0,-1-1 1 0 0,1 1-1 0 0,0-1 1 0 0,0 1-1 0 0,0-1 0 0 0,0 1 1 0 0,-1-1-1 0 0,1 0 1 0 0,0 1-1 0 0,0-1 0 0 0,0 0 1 0 0,0 0-1 0 0,1 0 0 0 0,9 3 0 0 0,3 3-4 0 0,-5-1-23 0 0,3-3-34 0 0,5-1 1 0 0,-3-1 51 0 0,5-1 44 0 0,-16 0-29 0 0,-1 1 1 0 0,0-1-1 0 0,0 0 0 0 0,1 0 1 0 0,-1 0-1 0 0,0 0 1 0 0,0 0-1 0 0,0 0 1 0 0,0 0-1 0 0,0-1 1 0 0,0 1-1 0 0,-1-1 1 0 0,2 0-7 0 0,0-1 9 0 0,1 0 0 0 0,0 1 0 0 0,0-1 0 0 0,0 1 1 0 0,1 0-1 0 0,-1 0 0 0 0,0 0 0 0 0,2 0-9 0 0,17-9 9 0 0,-4-2 3 0 0,-4 3 37 0 0,-1-8-37 0 0,5-5-13 0 0,-16 20 1 0 0,-1-1 0 0 0,1 0 0 0 0,0 0 0 0 0,-1 0 0 0 0,0 0 0 0 0,0-1 0 0 0,0 1 0 0 0,0-2 0 0 0,9-17 0 0 0,-10 21 4 0 0,1-1-1 0 0,0 0 0 0 0,0 1 1 0 0,-1-1-1 0 0,0 0 0 0 0,1 0 1 0 0,-1 0-1 0 0,0 0 0 0 0,0 0 1 0 0,-1 0-1 0 0,1 0 0 0 0,-1 0 1 0 0,1 0-1 0 0,-1 0 0 0 0,0 0 1 0 0,0-2-4 0 0,-1 2 0 0 0,1 0 1 0 0,0 0 0 0 0,1 0-1 0 0,-1 0 1 0 0,1 0 0 0 0,-1 0-1 0 0,1 0 1 0 0,0 0 0 0 0,0 0-1 0 0,0 0 1 0 0,0 0 0 0 0,1 0-1 0 0,-1 1 1 0 0,1-1 0 0 0,0 0-1 0 0,1 0 0 0 0,-1-2 6 0 0,1-1-1 0 0,-1 1 0 0 0,0-1 0 0 0,0 1 0 0 0,0-1 0 0 0,0-5-5 0 0,-1 5 5 0 0,1 0 1 0 0,0-1 0 0 0,0 1-1 0 0,0 1 1 0 0,0-1-1 0 0,3-5-5 0 0,-1 6 7 0 0,-1 0-1 0 0,-1-1 0 0 0,1 1 0 0 0,-1-1 0 0 0,0 0 0 0 0,0 0 0 0 0,-1 0 0 0 0,1-2-6 0 0,-1 0 14 0 0,1 1 0 0 0,0-1-1 0 0,1 1 1 0 0,-1 0 0 0 0,2-1-14 0 0,12-21 10 0 0,-5 23-24 0 0,-6-4-45 0 0,6 4 44 0 0,-11 6 15 0 0,0-1-1 0 0,1 0 0 0 0,-1 1 0 0 0,0-1 0 0 0,1 1 1 0 0,-1-1-1 0 0,0 0 0 0 0,0 1 0 0 0,0-1 0 0 0,0 0 1 0 0,0 0-1 0 0,0 1 0 0 0,0-1 0 0 0,0 0 0 0 0,0 1 1 0 0,0-2-24 0 0,0 4 0 0 0,-2 11 12 0 0,1-12 12 0 0,1-1 0 0 0,-1 1 0 0 0,1 0 0 0 0,0 0 0 0 0,-1-1 0 0 0,0 1 0 0 0,1 0 0 0 0,-1-1 0 0 0,1 1 0 0 0,-1-1 0 0 0,0 1 0 0 0,1-1 0 0 0,-1 1 0 0 0,0-1 0 0 0,0 1 0 0 0,1-1 0 0 0,-1 0 0 0 0,0 0 0 0 0,0 1 0 0 0,0-1 0 0 0,0 0 0 0 0,0 0 0 0 0,1 1 0 0 0,-1-1 0 0 0,0 0 0 0 0,1 0 0 0 0,-1 1 0 0 0,1-1 0 0 0,-1 0 0 0 0,0 1 0 0 0,1-1 0 0 0,-1 1 0 0 0,1-1 0 0 0,-1 1 0 0 0,1-1 0 0 0,-1 1 0 0 0,1-1 0 0 0,0 1 0 0 0,-1-1 0 0 0,0 3 0 0 0,0-1 0 0 0,0 1 0 0 0,1 0 0 0 0,-1-1 0 0 0,1 1 0 0 0,-1 0 0 0 0,1-1 0 0 0,0 1 0 0 0,0 0 0 0 0,0 0 0 0 0,0-1 0 0 0,0 1 0 0 0,0-1 0 0 0,-1 0 0 0 0,1 1 0 0 0,-1-1 0 0 0,1 0 0 0 0,-1 0 0 0 0,0 0 0 0 0,0 1 0 0 0,0-1 0 0 0,-1 1 0 0 0,-8 19 0 0 0,5-11 0 0 0,4-8 0 0 0,-1 0 0 0 0,1 0 0 0 0,0 0 0 0 0,0 0 0 0 0,0 1 0 0 0,1-1 0 0 0,-1 0 0 0 0,1 0 0 0 0,0 1 0 0 0,-1 1 0 0 0,2 8 0 0 0,-1-5 0 0 0,0 0 0 0 0,0 0 0 0 0,-1 1 0 0 0,-1 7 0 0 0,-3 0 0 0 0,3-9 0 0 0,0-1 0 0 0,1 1 0 0 0,-1 0 0 0 0,1 0 0 0 0,1 0 0 0 0,-1 0 0 0 0,1 229 384 0 0,0-209-304 0 0,-3 0-1 0 0,-2 13-79 0 0,2-16 74 0 0,0 1 0 0 0,1 11-74 0 0,3-5 88 0 0,-1 0 79 0 0,0-1 1 0 0,-3 6-168 0 0,-2-3 125 0 0,1-13-21 0 0,2 0 1 0 0,0 0-1 0 0,2 1-104 0 0,0 171 126 0 0,0-182-94 0 0,0 1 0 0 0,1-1 0 0 0,1 1-1 0 0,0-1 1 0 0,0 1 0 0 0,1 0-32 0 0,2 3 94 0 0,1 0-1 0 0,4 9-93 0 0,-7-19 29 0 0,-1 1-1 0 0,1-1 0 0 0,0 0 1 0 0,0 0-1 0 0,1 0 0 0 0,-1-1 1 0 0,1 1-1 0 0,2 1-28 0 0,9 9 112 0 0,-2 0 5 0 0,-10-10-78 0 0,0-1 0 0 0,1 1 0 0 0,0-1 0 0 0,-1 1 0 0 0,1-1 0 0 0,0 0 0 0 0,1-1 0 0 0,2 3-39 0 0,8 3 105 0 0,-8-4-49 0 0,0 0 0 0 0,1-1 0 0 0,-1 0 0 0 0,1 0 1 0 0,-1-1-1 0 0,1 0-56 0 0,22 2 157 0 0,-13-4 13 0 0,0-1 0 0 0,-1 0-1 0 0,15-3-169 0 0,-7-1 99 0 0,-2-1-70 0 0,18-6 42 0 0,-21 6-32 0 0,0 1 1 0 0,-1-2 0 0 0,0-1 0 0 0,9-5-40 0 0,13-13 78 0 0,13 4 2 0 0,-13-4 0 0 0,3 4-13 0 0,-6-4-54 0 0,-28 21-13 0 0,-1 1 0 0 0,1 1 0 0 0,8-3 0 0 0,-7 3 0 0 0,0-1 0 0 0,0 0 0 0 0,8-5 0 0 0,16-14 0 0 0,-3 12 0 0 0,-27 11 0 0 0,0-1 0 0 0,0 0 0 0 0,-1-1 0 0 0,1 1 0 0 0,0-1 0 0 0,-1 0 0 0 0,1 0 0 0 0,16-8 0 0 0,-15 7-2 0 0,0 1 0 0 0,-1-1 0 0 0,1 0 1 0 0,-1-1-1 0 0,1 1 0 0 0,-1-1 0 0 0,0 0 0 0 0,0 0 0 0 0,0-1 2 0 0,-1 2-93 0 0,-3 3-46 0 0,0-3 12 0 0,0 1 54 0 0,0-4-11 0 0,0 4 15 0 0,0 0-75 0 0,-3 1-128 0 0,1 1 115 0 0,-4 1 0 0 0,2-1 20 0 0,1 0 0 0 0,0 0-22 0 0,0 0-50 0 0,0 0-14 0 0,1 0-49 0 0,0 0-57 0 0,-1 0-62 0 0,1 0 12 0 0,0 0-51 0 0,0-1-56 0 0,1 1-59 0 0,-1-1-63 0 0,0 1-66 0 0,1-1-71 0 0,-1 1-73 0 0,-4-5-1712 0 0,-4-4-1429 0 0,10 9 3955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23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1 415 8176 0 0,'7'0'292'0'0,"1"0"-71"0"0,-1 0-63 0 0,0 0-53 0 0,1 0-38 0 0,0 0-42 0 0,18 0-60 0 0,-15 0 47 0 0,3 0 97 0 0,-4-1 186 0 0,1-4 189 0 0,2-2-13 0 0,-5 5-270 0 0,2 1 90 0 0,0 0 53 0 0,17 1 523 0 0,-11 1-409 0 0,-4-1-197 0 0,-6 0-182 0 0,-1 0-42 0 0,10 1 213 0 0,-7-1-99 0 0,0 0 0 0 0,0 0-1 0 0,-1-1 1 0 0,1 0 0 0 0,2 0-151 0 0,-4-1 86 0 0,23-5 234 0 0,-20 6-200 0 0,0-1-1 0 0,1 1 0 0 0,6 1-119 0 0,29 0 344 0 0,0 0-55 0 0,22 0 63 0 0,0 0-65 0 0,-26-2 157 0 0,25-5-444 0 0,-16 2 172 0 0,-2 3-44 0 0,41 3 130 0 0,12 0-8 0 0,-52-2-94 0 0,2-3-156 0 0,-10-1 49 0 0,4 0 87 0 0,29 2-136 0 0,-22 1 88 0 0,15-4-88 0 0,-15 1 54 0 0,17 2-54 0 0,-30 3 9 0 0,8 0 46 0 0,26-3-55 0 0,-32-1 9 0 0,4-1 4 0 0,29 1-13 0 0,46 4 60 0 0,160 0-60 0 0,-251 1 3 0 0,0 2 0 0 0,1 1-3 0 0,-2 0 30 0 0,1-2 1 0 0,1 0-31 0 0,-29-2 1 0 0,79 0 83 0 0,-1 0 107 0 0,-39 0-45 0 0,0 0 39 0 0,0 0 42 0 0,0 0 48 0 0,-37 0-240 0 0,1 0-1 0 0,-1 0 0 0 0,0 0 0 0 0,1 1 0 0 0,-1 0 0 0 0,1 0 1 0 0,2 1-35 0 0,12 6 203 0 0,-14-7-140 0 0,1 0 1 0 0,0 0-1 0 0,0 0 1 0 0,-1-1-1 0 0,1 1 0 0 0,0-1 1 0 0,0-1-1 0 0,0 1 1 0 0,1-1-64 0 0,6 1 172 0 0,-9 0-23 0 0,-3 0-12 0 0,0 0-1 0 0,0 0 7 0 0,0 0 28 0 0,0 0 11 0 0,0 0 2 0 0,0 0-14 0 0,0 0-61 0 0,0 0-21 0 0,0 0-7 0 0,-3 0-14 0 0,-8 0-43 0 0,6-3 19 0 0,-6-8-49 0 0,9 9-71 0 0,2 2-4 0 0,0 0 11 0 0,0 0-50 0 0,0 0-97 0 0,0 0-239 0 0,-3 0-424 0 0,3 0 684 0 0,-1 0 47 0 0,1 0 43 0 0,0 0 38 0 0,-1 0 30 0 0,1 0 39 0 0,-1 0 40 0 0,1 0 72 0 0,-1 0 54 0 0,0 0-91 0 0,1 0-60 0 0,-1-1-64 0 0,1 1-52 0 0,-1 0-68 0 0,1 0-77 0 0,-1 0-87 0 0,0 0-20 0 0,1 1-74 0 0,-1-1-81 0 0,1 0-86 0 0,-1 0-92 0 0,0 0-99 0 0,0 0-105 0 0,1 0-111 0 0,0 0-1311 0 0,0 0-1292 0 0</inkml:trace>
  <inkml:trace contextRef="#ctx0" brushRef="#br0" timeOffset="583.39">2605 0 7632 0 0,'0'0'166'0'0,"0"0"29"0"0,0 0 14 0 0,0 0-65 0 0,0 0-14 0 0,0 0 44 0 0,0 0 146 0 0,0 0 271 0 0,0 0 17 0 0,0 0-23 0 0,0 0-122 0 0,0 0-58 0 0,0 0-11 0 0,0 0-21 0 0,0 0-78 0 0,0 0-37 0 0,0 0-8 0 0,0 0-17 0 0,3 3-60 0 0,3 3-45 0 0,11 12 342 0 0,-11-13-378 0 0,-5-2 36 0 0,-1 1-65 0 0,1 2-18 0 0,4-5-7 0 0,1 0 8 0 0,-1 3 58 0 0,-2-2-90 0 0,15 16 135 0 0,-9-12-136 0 0,23 10-13 0 0,-19-10 18 0 0,-11-3 10 0 0,4 4 35 0 0,15-1 34 0 0,-15 0-40 0 0,-4-2-24 0 0,28 12 193 0 0,-18-12-118 0 0,-12-4-103 0 0,1 0 0 0 0,-1 1 0 0 0,1-1 0 0 0,-1 0 0 0 0,0 0-1 0 0,1 0 1 0 0,-1 0 0 0 0,1 1 0 0 0,-1-1 0 0 0,1 0 0 0 0,-1 0 0 0 0,0 1 0 0 0,1-1-1 0 0,-1 0 1 0 0,1 1 0 0 0,-1-1 0 0 0,0 0 0 0 0,1 1 0 0 0,-1-1-5 0 0,6 9 85 0 0,2 8 57 0 0,-7-16-140 0 0,0 0 0 0 0,-1 0 1 0 0,1 1-1 0 0,0-1 0 0 0,0 0 0 0 0,0 0 0 0 0,0 0 0 0 0,0 0 0 0 0,0-1 0 0 0,0 1 0 0 0,1 0 1 0 0,0 0-3 0 0,-1 0 0 0 0,0-1 1 0 0,0 1-1 0 0,1 0 1 0 0,-1-1-1 0 0,0 1 1 0 0,0 0-1 0 0,0 0 1 0 0,0 0 0 0 0,0 0-1 0 0,0 0 1 0 0,0 0-1 0 0,0 0 1 0 0,0 0-1 0 0,0 0 1 0 0,0 1-1 0 0,-1-1 4 0 0,0 0-1 0 0,0 0 1 0 0,0 0-1 0 0,1 0 1 0 0,-1-1-1 0 0,0 1 1 0 0,0 0-1 0 0,0 0 1 0 0,-1 0-1 0 0,1 0 1 0 0,0 0-1 0 0,0 0 1 0 0,0 0-4 0 0,-2 6 40 0 0,3 2 17 0 0,7 5 130 0 0,-3-8-140 0 0,-5-6-45 0 0,0 0 0 0 0,0 0 0 0 0,0 0 0 0 0,0 0 0 0 0,0 0 0 0 0,1 0 0 0 0,-1 0 0 0 0,0 1 1 0 0,0-1-1 0 0,0 0 0 0 0,0 0 0 0 0,0 0 0 0 0,0 0 0 0 0,0 0 0 0 0,0 0 0 0 0,0 0 0 0 0,0 0 0 0 0,1 0 0 0 0,-1 1 0 0 0,0-1 1 0 0,0 0-1 0 0,0 0 0 0 0,0 0 0 0 0,0 0 0 0 0,0 0 0 0 0,0 0 0 0 0,0 1 0 0 0,0-1 0 0 0,0 0 0 0 0,0 0 0 0 0,0 0 0 0 0,0 0 1 0 0,0 0-1 0 0,0 0 0 0 0,0 1 0 0 0,0-1 0 0 0,0 0 0 0 0,0 0 0 0 0,0 0 0 0 0,-1 0 0 0 0,1 0 0 0 0,0 0 0 0 0,0 0 0 0 0,0 0 1 0 0,0 1-1 0 0,0-1 0 0 0,0 0 0 0 0,0 0 0 0 0,0 0 0 0 0,0 0 0 0 0,0 0 0 0 0,-1 0 0 0 0,1 0 0 0 0,0 0 0 0 0,0 0 0 0 0,0 0 1 0 0,0 0-3 0 0,-7 9 55 0 0,2 7 112 0 0,4 4 14 0 0,0-5-103 0 0,1-13-72 0 0,1-1 2 0 0,-1 1 0 0 0,0-1 0 0 0,-1 1-1 0 0,1-1 1 0 0,0 0 0 0 0,0 1 0 0 0,-1-1-1 0 0,1 1 1 0 0,-1-1 0 0 0,1 1-8 0 0,-5 6 34 0 0,4-6-30 0 0,0-1 0 0 0,0 1 0 0 0,0-1 0 0 0,0 1-1 0 0,0-1 1 0 0,1 1 0 0 0,-1-1 0 0 0,1 1 0 0 0,-1 0 0 0 0,1-1 0 0 0,0 3-4 0 0,-3 1 53 0 0,-15 13 39 0 0,13-13-56 0 0,1-1-9 0 0,2-2 57 0 0,-1 1 55 0 0,-8 10 21 0 0,6 1 6 0 0,-6-9-10 0 0,6 8-52 0 0,3-9-78 0 0,-1 0 0 0 0,0-1-1 0 0,1 1 1 0 0,-1-1-1 0 0,0 0 1 0 0,-1 0-26 0 0,-8 9 109 0 0,4-5 9 0 0,0 1 51 0 0,-11 4 67 0 0,15-10-180 0 0,0 0 1 0 0,0 1-1 0 0,0-1 1 0 0,0 1-1 0 0,-2 2-56 0 0,-8 9 168 0 0,12-11-51 0 0,0-1-40 0 0,2 1-26 0 0,0 0-27 0 0,-1 2 15 0 0,-10 0 0 0 0,11-5-38 0 0,0 1 1 0 0,-1 0-1 0 0,1-1 1 0 0,0 1-1 0 0,0 0 1 0 0,-1-1-1 0 0,1 1 0 0 0,0 0 1 0 0,0-1-1 0 0,0 1 1 0 0,0 0-1 0 0,0-1 1 0 0,0 1-1 0 0,0 0 0 0 0,0 0-1 0 0,0 1-105 0 0,0-2-71 0 0,0 0 70 0 0,0 0 30 0 0,0 0-34 0 0,0 0-14 0 0,0 0-34 0 0,0 0-40 0 0,0 0-45 0 0,0 0-47 0 0,0 0-46 0 0,0 0-41 0 0,0 0-38 0 0,0 0-270 0 0,0 0-61 0 0,0 0-50 0 0,0 0-34 0 0,0 0-1490 0 0,0 0-1316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22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0 9792 0 0,'0'0'222'0'0,"0"0"30"0"0,0 3 18 0 0,-1 3-117 0 0,-1-2-80 0 0,2-3-65 0 0,-1-1 1 0 0,1 0-1 0 0,-1 1 0 0 0,0-1 0 0 0,1 0 0 0 0,-1 0 0 0 0,0 1 0 0 0,1-1 0 0 0,-1 0 0 0 0,0 0 0 0 0,0 0 0 0 0,1 0 0 0 0,-1 0 1 0 0,0 0-1 0 0,1 0-8 0 0,0 0 0 0 0,-2 0 123 0 0,1 0 140 0 0,-1 2-43 0 0,1-1-51 0 0,0 0-43 0 0,0 0-36 0 0,0 0 6 0 0,-2 2-21 0 0,2-2-18 0 0,-1 1 50 0 0,0 0 110 0 0,1-1-62 0 0,0 0 36 0 0,0 0 155 0 0,1 1-108 0 0,0-1-118 0 0,-1 0-40 0 0,1 2 0 0 0,0 2-13 0 0,0-3-14 0 0,-1-1 38 0 0,-4 7 170 0 0,0 2 107 0 0,2 4 81 0 0,3-8-232 0 0,1-4-154 0 0,-1 0 1 0 0,0-1-1 0 0,0 1 0 0 0,0 0 1 0 0,0-1-1 0 0,0 1 1 0 0,-1 0-1 0 0,1-1 0 0 0,0 1 1 0 0,-1 0-1 0 0,1-1 1 0 0,-2 2-64 0 0,-4 1 299 0 0,1 0 31 0 0,3 9-15 0 0,2-4-205 0 0,1 1 55 0 0,-1 28 517 0 0,-1-22-420 0 0,0-6-123 0 0,-1-2-60 0 0,-4 7 101 0 0,1-2-46 0 0,5-11-120 0 0,0 0 1 0 0,-1-1-1 0 0,1 1 1 0 0,0 0-1 0 0,0 0 1 0 0,0 0-1 0 0,0 0 1 0 0,0-1-1 0 0,1 1 1 0 0,-1 0-1 0 0,1 1-14 0 0,9 29 209 0 0,-4-1-14 0 0,4 1-55 0 0,-4 0-20 0 0,4 3-7 0 0,-4 13-9 0 0,-3-26-75 0 0,7 45 88 0 0,6 17-117 0 0,2-21 32 0 0,1 5 17 0 0,-11-26-44 0 0,14 123 81 0 0,-18-138-62 0 0,-1-7 4 0 0,0 1 0 0 0,0 20-28 0 0,-2-16 36 0 0,1-1 0 0 0,3 10-36 0 0,-1-12 24 0 0,-2 0 0 0 0,0 8-24 0 0,-2 48 49 0 0,0-23 64 0 0,-1-41-71 0 0,0-1-1 0 0,-1 0 1 0 0,-1 0 0 0 0,-3 8-42 0 0,6-17 9 0 0,-2 3 21 0 0,1 1 1 0 0,0 0-1 0 0,1-1 0 0 0,0 8-30 0 0,-2 14 89 0 0,-8-5 37 0 0,9-20-99 0 0,0 0 0 0 0,1 0-1 0 0,0 1 1 0 0,-1-1 0 0 0,2 0-1 0 0,-1 3-26 0 0,1 22 103 0 0,-6-13-110 0 0,-5-2 19 0 0,8-16-20 0 0,1-7-80 0 0,1 9 63 0 0,0-3-211 0 0,-3 1-20 0 0,2 0 265 0 0,-1 1-55 0 0,1-1-49 0 0,-1 0-43 0 0,0-1-60 0 0,1 1-37 0 0,-2-3-222 0 0,-4-5-697 0 0,5 6 836 0 0,1 1 42 0 0,-1 1 79 0 0,1-1 55 0 0,0 1 67 0 0,1 0 78 0 0,-3-16-1682 0 0</inkml:trace>
  <inkml:trace contextRef="#ctx0" brushRef="#br0" timeOffset="512.11">0 80 6896 0 0,'0'0'200'0'0,"0"-3"-8"0"0,1-3-152 0 0,1 2 60 0 0,2 2 78 0 0,2 1 97 0 0,-3 1 317 0 0,-1-2-306 0 0,-1 1-62 0 0,1-1-55 0 0,-1 1-46 0 0,1-1 10 0 0,2-2-17 0 0,-4 4-61 0 0,1-1 35 0 0,2-2 237 0 0,0 2-113 0 0,-1 0-73 0 0,1 1-70 0 0,0 1-29 0 0,-1-3 68 0 0,4-8 308 0 0,5 3-26 0 0,3 0-99 0 0,-10 5-181 0 0,3-1 105 0 0,14 2 381 0 0,-15 1-452 0 0,-1 1-44 0 0,-1-1-61 0 0,-2 0-53 0 0,9 0 168 0 0,-9 1-120 0 0,0-1 0 0 0,0 0 0 0 0,0 0 0 0 0,0 0 0 0 0,0-1-1 0 0,0 1 1 0 0,0 0 0 0 0,0-1 0 0 0,0 1 0 0 0,0-1 0 0 0,0 0-36 0 0,5-3 111 0 0,4-3 67 0 0,-10 7-163 0 0,0-1 1 0 0,0 1-1 0 0,0 0 0 0 0,0 0 1 0 0,0 0-1 0 0,1 0 0 0 0,-1 0 1 0 0,0 0-1 0 0,0 0 0 0 0,0 0 1 0 0,0 1-1 0 0,0-1 0 0 0,0 0 1 0 0,0 1-16 0 0,10 3 91 0 0,8 3 53 0 0,-1-5 29 0 0,-5-2-88 0 0,16 0 92 0 0,-9 3-87 0 0,11 6-58 0 0,17 11-92 0 0,-40-17 56 0 0,-1 0 0 0 0,1-1 0 0 0,-1 0 1 0 0,4 1 3 0 0,-5-2 0 0 0,0 0 0 0 0,0 1 1 0 0,0 0-1 0 0,-1 0 1 0 0,1 0-1 0 0,-1 1 0 0 0,1 0 1 0 0,3 3-1 0 0,87 68 0 0 0,-67-53 12 0 0,-7 6 32 0 0,-18-22-41 0 0,0 0 0 0 0,0 0 0 0 0,1 0 0 0 0,-1 0 1 0 0,4 2-4 0 0,-4-4 0 0 0,0 0 0 0 0,0 0 0 0 0,0 0 0 0 0,0 0 0 0 0,0 1 0 0 0,0-1 0 0 0,0 1 0 0 0,-1 0 0 0 0,0 0 0 0 0,0 1 0 0 0,0-1 0 0 0,1 4 0 0 0,4 8 0 0 0,16 29 0 0 0,-21-40 4 0 0,0 0 1 0 0,-1 0 0 0 0,1 0 0 0 0,-1 1 0 0 0,-1-1 0 0 0,1 0 0 0 0,0 3-5 0 0,-1-3 4 0 0,0-1 0 0 0,1 1 1 0 0,-1-1-1 0 0,1 1 0 0 0,0-1 0 0 0,0 0 1 0 0,1 1-5 0 0,-1-1 3 0 0,1 0 0 0 0,-1 0 0 0 0,0 0 0 0 0,-1 0 0 0 0,1 1 0 0 0,-1-1 0 0 0,0 0 0 0 0,0 1 0 0 0,0-1 0 0 0,0 2-3 0 0,0 8 32 0 0,-1 0 0 0 0,-1 10-32 0 0,0 9 35 0 0,0-24-9 0 0,0 0-1 0 0,0-1 1 0 0,-1 1 0 0 0,0 0-1 0 0,0-1 1 0 0,-1 1 0 0 0,-1 0-26 0 0,1 1 35 0 0,-9 12 41 0 0,1-8 79 0 0,0-1 1 0 0,-11 9-156 0 0,20-19 14 0 0,-24 19 195 0 0,-11-2-7 0 0,17-11-104 0 0,-31 14 116 0 0,33-17-137 0 0,0 0-1 0 0,0-1 1 0 0,-2 0-77 0 0,7-2 33 0 0,5-2-16 0 0,1 0 1 0 0,-1 1 0 0 0,0 1-1 0 0,1-1 1 0 0,-1 1 0 0 0,0 1-18 0 0,1-1 12 0 0,-1 0 0 0 0,-1-1 0 0 0,1 1 0 0 0,0-1 0 0 0,0-1 1 0 0,-1 0-1 0 0,1 0 0 0 0,-1-1 0 0 0,1 0 0 0 0,-5 0-12 0 0,6 0 16 0 0,0 1-1 0 0,1 0 1 0 0,-1 0-1 0 0,-3 2-15 0 0,-15 1 25 0 0,12-8 9 0 0,5 0-15 0 0,-9 3-6 0 0,15 1-13 0 0,-1 0 0 0 0,1 0 0 0 0,-1 0 0 0 0,1 0 0 0 0,0 0 0 0 0,-1-1 0 0 0,1 1 0 0 0,-1-1 0 0 0,1 1 0 0 0,-2-2 0 0 0,-6-6-27 0 0,4 0-74 0 0,0-2-107 0 0,-2-4-245 0 0,6 6-424 0 0,2-5-32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7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44 8032 0 0,'0'0'182'0'0,"0"0"29"0"0,0 0 12 0 0,0-2-37 0 0,0 1-183 0 0,0 0-1 0 0,0 1 1 0 0,0-1-1 0 0,0 0 1 0 0,0 1-1 0 0,-1-1 1 0 0,1 0-1 0 0,0 1 1 0 0,0-1-1 0 0,0 0 1 0 0,-1 1-1 0 0,1-1 1 0 0,0 0-1 0 0,-1 1 1 0 0,1-1-3 0 0,-7-1 24 0 0,3 1 64 0 0,2 1 94 0 0,2-2 212 0 0,-2-7 206 0 0,1 9-557 0 0,1-1 0 0 0,0 1 0 0 0,-1 0 0 0 0,1-1-1 0 0,-1 1 1 0 0,1 0 0 0 0,-1-1 0 0 0,1 1 0 0 0,0 0 0 0 0,-1 0 0 0 0,1-1 0 0 0,-1 1 0 0 0,1 0 0 0 0,-1 0-1 0 0,0 0 1 0 0,1 0 0 0 0,-1 0 0 0 0,1-1 0 0 0,-1 1 0 0 0,1 0 0 0 0,-1 0 0 0 0,0 1-43 0 0,-1-1 752 0 0,2-1-501 0 0,0-1 83 0 0,0-3-226 0 0,0 2 115 0 0,-1 1 94 0 0,1 2 73 0 0,0 2 145 0 0,0 7 805 0 0,0-4-813 0 0,0 1-80 0 0,0-3-265 0 0,1 0-33 0 0,-1 0-39 0 0,0 0-42 0 0,0 0-51 0 0,1 0-95 0 0,0 0-104 0 0,-1-2-116 0 0,5 8 336 0 0,-4-8-29 0 0,0 0 1 0 0,0 1-1 0 0,0-1 0 0 0,0 1 0 0 0,-1-1 1 0 0,1 1-1 0 0,0 0 0 0 0,-1-1 0 0 0,1 1 1 0 0,-1-1-1 0 0,0 1 0 0 0,0 0 0 0 0,1-1 1 0 0,-1 1-11 0 0,1 20 167 0 0,6 7-8 0 0,-5-22-105 0 0,0 0-1 0 0,-1 0 1 0 0,0 0 0 0 0,1 8-53 0 0,-1 2 174 0 0,5 1-13 0 0,0-3-39 0 0,-5-9-57 0 0,0 0-1 0 0,-1 0 0 0 0,1-1 0 0 0,-1 5-64 0 0,2 21 241 0 0,3-14-113 0 0,-3-11-65 0 0,0 1 1 0 0,-1 0 0 0 0,1-1 0 0 0,-1 1 0 0 0,-1 0-1 0 0,1 0-63 0 0,-2 8 125 0 0,1-7-46 0 0,0 0 0 0 0,0 0 0 0 0,1 0 0 0 0,0 0 0 0 0,0 1-79 0 0,5 6 144 0 0,-2-5-37 0 0,-2-2-6 0 0,-1 0 14 0 0,0 1 34 0 0,-2 3-8 0 0,1 18 157 0 0,3-13-127 0 0,3-1-49 0 0,-5-13-104 0 0,1 0 1 0 0,-1 1-1 0 0,0-1 0 0 0,0 0 1 0 0,-1 1-1 0 0,1-1 1 0 0,-1 1-1 0 0,1 1-18 0 0,-1 15 105 0 0,0 16 115 0 0,0 6 16 0 0,0-12-188 0 0,0-28 118 0 0,0-2 55 0 0,0 0 16 0 0,0 0-106 0 0,0 0-84 0 0,0 0-53 0 0,0 0-75 0 0,0 0-123 0 0,0 0-20 0 0,0 1 63 0 0,0 1-14 0 0,0 2-89 0 0,0 3-252 0 0,0-5-460 0 0,0-2 747 0 0,0 0 44 0 0,0 0-6 0 0,0 0-43 0 0,0 0-3 0 0,0 0-46 0 0,0 0-50 0 0,0 0-58 0 0,0 0-61 0 0,0 0-58 0 0,0 0-51 0 0,0 0-44 0 0,0 0-172 0 0,0 0-44 0 0,0 0-207 0 0,0 0-561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8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527 97 8840 0 0,'0'0'197'0'0,"0"0"24"0"0,0-3 19 0 0,0 2-232 0 0,0 1-1 0 0,0-1 1 0 0,0 1 0 0 0,0-1-1 0 0,0 0 1 0 0,0 1-1 0 0,0-1 1 0 0,-1 1-1 0 0,1-1 1 0 0,0 1-1 0 0,0-1 1 0 0,-1 1-1 0 0,1-1 1 0 0,0 1-1 0 0,-1-1 1 0 0,1 1 0 0 0,0-1-1 0 0,-1 1 1 0 0,1-1-1 0 0,-1 1 1 0 0,1 0-1 0 0,-1-1 1 0 0,1 1-1 0 0,-1-1-7 0 0,-5-4 54 0 0,3-6-35 0 0,3 10-19 0 0,0 0 0 0 0,0 0 0 0 0,0 0 0 0 0,0 0 0 0 0,0 0 0 0 0,0 1 0 0 0,0-1 0 0 0,1 0 0 0 0,-1 0 0 0 0,0 0 0 0 0,0 0 0 0 0,1 1 0 0 0,-1-1 0 0 0,1-1 0 0 0,2 0 27 0 0,-1 0 50 0 0,0 1 85 0 0,-2-2 161 0 0,-12-9 238 0 0,12 11-549 0 0,-11-10 610 0 0,9 9-257 0 0,1 2-149 0 0,1 0-36 0 0,-2 0 43 0 0,-5-2-22 0 0,2-3 14 0 0,1 0-34 0 0,0 3-12 0 0,-1 0 19 0 0,-2 2 56 0 0,-11 0 101 0 0,-29 0 324 0 0,32 0-427 0 0,-1 0 52 0 0,4 3-135 0 0,-3 7 14 0 0,12-7-35 0 0,-1-2-61 0 0,-5-2-23 0 0,7 1-11 0 0,-24 0 135 0 0,-12 0 48 0 0,36 0-217 0 0,0 0 0 0 0,0 0 1 0 0,0 1-1 0 0,0-1 0 0 0,0 1 1 0 0,0-1-1 0 0,0 1 1 0 0,0 0-1 0 0,0 0 0 0 0,1 0 1 0 0,-1 0-1 0 0,-1 0-9 0 0,2 0 8 0 0,0 0-1 0 0,-1 0 1 0 0,1 0 0 0 0,-1 0-1 0 0,1-1 1 0 0,-1 1-1 0 0,1-1 1 0 0,-1 1 0 0 0,0-1-1 0 0,1 0 1 0 0,-1 1-1 0 0,0-1-7 0 0,-3 2 64 0 0,4 0-55 0 0,-1-1 0 0 0,1 0-1 0 0,0 0 1 0 0,-1 0-1 0 0,1 0 1 0 0,-1 0-1 0 0,0 0 1 0 0,1 0-1 0 0,-1 0 1 0 0,0-1-1 0 0,1 1 1 0 0,-1 0-1 0 0,0-1 1 0 0,0 0-1 0 0,0 1-8 0 0,-4 1 64 0 0,-7 12-10 0 0,0 2-44 0 0,-3 16-10 0 0,13-17 0 0 0,3-13 0 0 0,0-1 0 0 0,0 1 0 0 0,0-1 0 0 0,0 1 0 0 0,-1-1 0 0 0,1 1 0 0 0,0-1 0 0 0,-1 1 0 0 0,1-1 0 0 0,-1 1 0 0 0,-1 2 6 0 0,0 0 0 0 0,0 0 0 0 0,0 1-1 0 0,1-1 1 0 0,0 1 0 0 0,0-1 0 0 0,0 1-1 0 0,0-1 1 0 0,1 1 0 0 0,-1 0 0 0 0,1-1-1 0 0,1 1 1 0 0,-1 0-6 0 0,0 78 128 0 0,3-61-79 0 0,3 0 52 0 0,-2-5 0 0 0,2 12 117 0 0,-1-13-66 0 0,1 0 6 0 0,-4 3-57 0 0,2 10-64 0 0,10 9-37 0 0,-3-12 0 0 0,-10-22 8 0 0,0-1-1 0 0,0 1 0 0 0,-1 0 0 0 0,1-1 0 0 0,-1 1 1 0 0,0 0-1 0 0,0-1 0 0 0,0 1 0 0 0,-1 1-7 0 0,1 5 37 0 0,0 0 10 0 0,-1-8-36 0 0,1 1 1 0 0,0-1-1 0 0,0 0 0 0 0,0 0 0 0 0,0 0 0 0 0,1 0 1 0 0,-1 0-1 0 0,0 0 0 0 0,1 0 0 0 0,0 0 0 0 0,0 0-11 0 0,1 1 21 0 0,-1 1 0 0 0,1 0 0 0 0,0 0-1 0 0,-1 0 1 0 0,0 0 0 0 0,0 0-1 0 0,0 0 1 0 0,0 0 0 0 0,-1 1-21 0 0,1 19 151 0 0,-1-1 6 0 0,1-19-131 0 0,-1 0 0 0 0,1 1 0 0 0,0-1-1 0 0,0 0 1 0 0,1-1 0 0 0,-1 1 0 0 0,1 0-1 0 0,0 0 1 0 0,0 1-26 0 0,2 9 99 0 0,-5 8-14 0 0,1-13-44 0 0,0 5 47 0 0,0 6 19 0 0,0-11-9 0 0,0 4 73 0 0,0-7-112 0 0,0-2-32 0 0,0 3 20 0 0,0 3 31 0 0,0 5 49 0 0,0 15-81 0 0,0-28 34 0 0,0 1 15 0 0,0 3-54 0 0,0-1-51 0 0,0-3-51 0 0,0-2-96 0 0,0 0-169 0 0,-1-1 166 0 0,0-1 34 0 0,-1-1-44 0 0,-1 1 66 0 0,-1-1 23 0 0,3 2 12 0 0,-1 0-59 0 0,1-1-339 0 0,0 1 101 0 0,0 0 91 0 0,1 0 76 0 0,0-1 44 0 0,0 1 69 0 0,0 0 45 0 0,1-1 23 0 0,0 1-61 0 0,-1-1-73 0 0,0 1-66 0 0,0 0-109 0 0,-1 0-44 0 0,1 0-103 0 0,-1-1-117 0 0,0 1 249 0 0,0 1-35 0 0,0-1-24 0 0,0 0-43 0 0,0 0-39 0 0,0-1-33 0 0,-1 1-142 0 0,0-1-33 0 0,-3-4-1497 0 0</inkml:trace>
  <inkml:trace contextRef="#ctx0" brushRef="#br0" timeOffset="269.17">0 544 7968 0 0,'0'0'233'0'0,"3"-3"-9"0"0,-3 3-224 0 0,4-4 37 0 0,2-5-27 0 0,-3 5-40 0 0,-1 0 54 0 0,0 1 50 0 0,0 1 43 0 0,1 0 72 0 0,0 1 44 0 0,1 1 91 0 0,5 0 217 0 0,-2 0-227 0 0,0-1 113 0 0,-1 0-59 0 0,0-1 14 0 0,3-3 120 0 0,3-1 45 0 0,-1 2-135 0 0,-5 2-282 0 0,1 0 45 0 0,2-2 79 0 0,6-1 172 0 0,0 0-8 0 0,-6 1-177 0 0,-2 2-82 0 0,-1 0-50 0 0,4-2 129 0 0,-2 2-65 0 0,2-1 7 0 0,10-7 107 0 0,-4 1 24 0 0,0 2-71 0 0,3 1-22 0 0,11 0 15 0 0,4-1-19 0 0,-2-3-21 0 0,-1 4-5 0 0,-14 2-100 0 0,-10 2-47 0 0,-1 0 0 0 0,1 0-1 0 0,0 1 1 0 0,0 0 0 0 0,-1 0-1 0 0,1 1-40 0 0,-1 0 36 0 0,-1-1 0 0 0,1 0 0 0 0,-1 0 0 0 0,1 0 0 0 0,-1 0 0 0 0,2-2-36 0 0,3 0 17 0 0,-1 1-37 0 0,1 0-48 0 0,1 1-59 0 0,-1 1-29 0 0,12 0 2 0 0,-16 0 49 0 0,1 0-80 0 0,-2 0-11 0 0,0 0-65 0 0,-1 0-77 0 0,1 0-87 0 0,-2 0 35 0 0,1 0-58 0 0,-1 0-51 0 0,0 0-45 0 0,1 0-158 0 0,0 0-45 0 0,0 0-192 0 0,3 0-517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3:50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64 11256 0 0,'0'0'256'0'0,"-5"0"34"0"0,2 0-245 0 0,1 0-1 0 0,-1 0 0 0 0,1 0 1 0 0,-1-1-1 0 0,1 1 1 0 0,-1-1-1 0 0,0 0-44 0 0,-5-6 236 0 0,4 3-136 0 0,-6 2-64 0 0,8 2-36 0 0,0 0 1 0 0,0 0 0 0 0,0-1-1 0 0,0 1 1 0 0,0-1-1 0 0,0 0 1 0 0,1 1-1 0 0,-1-1 1 0 0,0 0-1 0 0,0 0 1 0 0,0 0-1 0 0,0-1 0 0 0,-9-3 15 0 0,2 3 31 0 0,7 2 45 0 0,-1-3 107 0 0,-8-7 187 0 0,8 7 21 0 0,3 1-41 0 0,0-3-271 0 0,0-1-3 0 0,0 3 15 0 0,1 3-102 0 0,-1 1-92 0 0,1 0-86 0 0,-1-1 42 0 0,1 1-36 0 0,0 0-37 0 0,0 0-37 0 0,1 1-336 0 0,0 0 72 0 0,0 0-49 0 0,1 1-660 0 0,-1-1-526 0 0,-2-2-995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9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6704 0 0,'1'0'129'0'0,"0"0"-80"0"0,1 0-91 0 0,1 0-147 0 0,-2 0 147 0 0,0 0 72 0 0,0 0 106 0 0,0 0 104 0 0,0 0-71 0 0,0 0 38 0 0,0 0 40 0 0,-1 0 43 0 0,1 0 46 0 0,0 0 49 0 0,-1 3 287 0 0,0 0-470 0 0,0 0 61 0 0,-1 2 92 0 0,1 9 528 0 0,0-8-602 0 0,1-2-80 0 0,0 0-41 0 0,-1-1-51 0 0,2 0-60 0 0,3 5 230 0 0,-4-6-228 0 0,0-1 0 0 0,0 0 0 0 0,-1 1-1 0 0,1-1 1 0 0,0 1 0 0 0,-1 0 0 0 0,1-1 0 0 0,0 1 0 0 0,-1 0 0 0 0,0-1 0 0 0,1 1 0 0 0,-1 0-1 0 0,0-1 1 0 0,0 1 0 0 0,0 1-51 0 0,3 16 309 0 0,2-6-73 0 0,0 3 49 0 0,-1-3-93 0 0,-3-9-125 0 0,0 0-1 0 0,0 0 1 0 0,1 0 0 0 0,-1 0 0 0 0,1-1 0 0 0,0 1-1 0 0,0 0 1 0 0,1 0-67 0 0,5 11 182 0 0,9 32 418 0 0,-13-32-463 0 0,2 14 154 0 0,-1-13-91 0 0,-3-13-153 0 0,-1 0 0 0 0,0 1 0 0 0,0-1 0 0 0,0 1 0 0 0,0-1 0 0 0,-1 1 0 0 0,1-1 0 0 0,-1 2-47 0 0,2 10 215 0 0,3-5-50 0 0,1 2-12 0 0,-3 1-48 0 0,-2 2 59 0 0,-1 37 464 0 0,-1-36-458 0 0,1-2-43 0 0,0-14-117 0 0,0 1 0 0 0,0 0 0 0 0,0 0 0 0 0,0-1 0 0 0,0 1 0 0 0,0 0 0 0 0,-1 0 0 0 0,1-1 0 0 0,0 1 0 0 0,0 0 0 0 0,-1-1 0 0 0,1 1 0 0 0,0 0 0 0 0,-1-1 0 0 0,1 1 0 0 0,-1 0 0 0 0,1-1 0 0 0,-1 1 0 0 0,1-1-1 0 0,-1 1 1 0 0,1-1 0 0 0,-1 1 0 0 0,1-1 0 0 0,-1 1 0 0 0,0-1-10 0 0,1 1 9 0 0,-1-1 0 0 0,1 0-1 0 0,-1 1 1 0 0,1-1-1 0 0,-1 0 1 0 0,1 1 0 0 0,-1-1-1 0 0,1 1 1 0 0,0-1 0 0 0,-1 0-1 0 0,1 1 1 0 0,0-1-1 0 0,-1 1 1 0 0,1 0 0 0 0,0-1-1 0 0,0 1 1 0 0,-1-1 0 0 0,1 1-1 0 0,0-1 1 0 0,0 1 0 0 0,0 0-1 0 0,0-1 1 0 0,0 1-1 0 0,0 0-8 0 0,0 1 144 0 0,0-2-5 0 0,0 0-23 0 0,0 0-11 0 0,0 0-1 0 0,0 0-5 0 0,0 0-23 0 0,-3-2-11 0 0,0-1-50 0 0,-2-2 65 0 0,-8-10 179 0 0,10 12-216 0 0,1 0-40 0 0,-9-21 213 0 0,6 12-160 0 0,-1 0-52 0 0,4 8-16 0 0,0 0 0 0 0,1 1-1 0 0,-1-1 1 0 0,1 0-1 0 0,0 0 1 0 0,0 0 0 0 0,0 0-1 0 0,0 0 1 0 0,0 0-1 0 0,1-3 13 0 0,0 6-4 0 0,0-1 0 0 0,0 0-1 0 0,0 0 1 0 0,-1 1-1 0 0,1-1 1 0 0,0 0 0 0 0,-1 1-1 0 0,1-1 1 0 0,-1 1-1 0 0,0-1 1 0 0,1 0 0 0 0,-1 1-1 0 0,0-1 1 0 0,0 1 4 0 0,-5-12-3 0 0,4 5 3 0 0,1 0 0 0 0,0 1 0 0 0,1-1 0 0 0,0 0 0 0 0,0 0 0 0 0,1 0 0 0 0,0 0 0 0 0,1-3 0 0 0,3-5 0 0 0,-3 13-1 0 0,-1-1-1 0 0,0 1 1 0 0,0 0-1 0 0,0-1 1 0 0,0 1-1 0 0,-1-1 1 0 0,1 1-1 0 0,-1-2 2 0 0,0 3-4 0 0,0 0 0 0 0,0 0 0 0 0,0 1 0 0 0,0-1 1 0 0,1 0-1 0 0,-1 1 0 0 0,1-1 0 0 0,-1 0 0 0 0,1 1 0 0 0,-1-1 0 0 0,1 1 0 0 0,0-1 0 0 0,0 1 0 0 0,0-1 0 0 0,0 0 4 0 0,4-6-1 0 0,0-2 8 0 0,-4 7 5 0 0,0 1 0 0 0,0 0 0 0 0,0-1 1 0 0,1 1-1 0 0,-1 0 0 0 0,1 0 0 0 0,-1 0 0 0 0,1 0 0 0 0,0 0-12 0 0,10-11 85 0 0,1-1-22 0 0,-4 6-53 0 0,-2 2-33 0 0,0 2-36 0 0,3-1-41 0 0,-7 4 76 0 0,-1 0 0 0 0,0 0 1 0 0,1 0-1 0 0,-1-1 1 0 0,0 1-1 0 0,0-1 0 0 0,0 1 1 0 0,0-1-1 0 0,0 0 24 0 0,-1 1-15 0 0,1-1-1 0 0,0 1 1 0 0,0 0-1 0 0,-1-1 1 0 0,1 1-1 0 0,0 0 1 0 0,0 0-1 0 0,2 0 16 0 0,19-4-65 0 0,26 4 22 0 0,-30 2 24 0 0,4-1-33 0 0,15 0 32 0 0,-38 0 19 0 0,1 0-1 0 0,-1 0 0 0 0,0 0 0 0 0,1 0 0 0 0,-1 0 0 0 0,0 0 0 0 0,1 0 1 0 0,-1 0-1 0 0,0 0 0 0 0,1 0 0 0 0,-1 0 0 0 0,0 0 0 0 0,1 0 1 0 0,-1 0-1 0 0,0 1 0 0 0,1-1 0 0 0,-1 0 0 0 0,0 0 0 0 0,0 0 0 0 0,1 0 1 0 0,-1 1-1 0 0,0-1 0 0 0,0 0 0 0 0,1 0 0 0 0,-1 1 0 0 0,0-1 2 0 0,4 4-8 0 0,0 0 7 0 0,-1 0 0 0 0,1-1 1 0 0,0 1-1 0 0,0-1 0 0 0,2 1 1 0 0,5 1-3 0 0,-9-4-2 0 0,1 0-1 0 0,-1 0 0 0 0,0 1 1 0 0,0-1-1 0 0,0 0 1 0 0,1 1-1 0 0,-2-1 1 0 0,1 1-1 0 0,0 0 6 0 0,12 11-10 0 0,-9-9 10 0 0,0 0 0 0 0,-1 1 0 0 0,1 0 0 0 0,-1 0-1 0 0,0 0 1 0 0,1 2 0 0 0,3 12 0 0 0,16 7 0 0 0,-20-21 0 0 0,0-1 0 0 0,-1 1 0 0 0,1 0 0 0 0,-1 0 0 0 0,0 1 0 0 0,0-1 0 0 0,1 3 0 0 0,0 0 0 0 0,-3-3 2 0 0,0-1 0 0 0,0 1 0 0 0,-1 0 0 0 0,1 0 0 0 0,-1-1 0 0 0,0 1 0 0 0,0 0 0 0 0,0 0 0 0 0,-1 1-2 0 0,0 6 66 0 0,4-7 2 0 0,-2-3-59 0 0,0-1-1 0 0,1 1 1 0 0,-1-1-1 0 0,0 1 1 0 0,0 0-1 0 0,-1-1 1 0 0,1 1-1 0 0,0 0 1 0 0,0 0-1 0 0,-1 0 0 0 0,1 0 1 0 0,-1-1-1 0 0,1 2-8 0 0,0 31 149 0 0,-1-31-136 0 0,0 4 21 0 0,0-5-23 0 0,0 0 0 0 0,0 0 0 0 0,0 1 0 0 0,0-1 0 0 0,0 0 0 0 0,0 0 0 0 0,1 0 0 0 0,-1 0 0 0 0,1 1 0 0 0,0 0-11 0 0,4 5 35 0 0,-4-7-27 0 0,0 1 0 0 0,0-1-1 0 0,0 0 1 0 0,-1 1 0 0 0,1-1 0 0 0,0 1 0 0 0,-1 0 0 0 0,1-1-1 0 0,-1 1 1 0 0,0 0 0 0 0,1-1 0 0 0,-1 1 0 0 0,0 0-1 0 0,0 0-7 0 0,0 30 116 0 0,0 15 176 0 0,0-39-268 0 0,0 0 35 0 0,0 30 356 0 0,0-30-361 0 0,0-6 26 0 0,0-2 0 0 0,0 0-1 0 0,0 0-59 0 0,0 0-79 0 0,0 0-94 0 0,0 0-199 0 0,0 0-337 0 0,0 0 523 0 0,0 0 20 0 0,0 0-14 0 0,0 0-49 0 0,0 0-10 0 0,0 0-50 0 0,0 0-55 0 0,0 0-63 0 0,0 0-68 0 0,0 0-62 0 0,0 0-56 0 0,0 0-49 0 0,0 0-179 0 0,0 0-48 0 0,0 0-217 0 0,0 0-584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51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48 7512 0 0,'0'0'166'0'0,"0"0"29"0"0,-3 0 13 0 0,-26 0 7 0 0,21 0-206 0 0,2-2 33 0 0,-4-4 140 0 0,-1 1 126 0 0,-2 2 119 0 0,12 3-398 0 0,0 0 1 0 0,1 0 0 0 0,-1 0-1 0 0,0 0 1 0 0,1 0 0 0 0,-1 0-1 0 0,0 0 1 0 0,0 0 0 0 0,1 0-1 0 0,-1-1 1 0 0,0 1-1 0 0,1 0 1 0 0,-1 0 0 0 0,1-1-1 0 0,-1 1 1 0 0,0 0 0 0 0,1-1-1 0 0,-1 1 1 0 0,1-1 0 0 0,-1 1-1 0 0,1-1 1 0 0,-1 1 0 0 0,1-1-1 0 0,0 1 1 0 0,-1-1 0 0 0,1 0-30 0 0,-1 1 28 0 0,1-1 1 0 0,0 1-1 0 0,-1-1 1 0 0,1 0-1 0 0,-1 1 1 0 0,1-1-1 0 0,-1 1 1 0 0,1 0-1 0 0,-1-1 1 0 0,1 1-1 0 0,-1-1 1 0 0,0 1-1 0 0,1 0 1 0 0,-1-1-1 0 0,0 1 1 0 0,1 0-1 0 0,-1 0 1 0 0,0 0-1 0 0,1-1 1 0 0,-1 1-1 0 0,0 0 1 0 0,1 0-1 0 0,-1 0 1 0 0,0 0-1 0 0,1 0 1 0 0,-1 0-29 0 0,-6 0 600 0 0,0 0-117 0 0,0 0-100 0 0,0 0-81 0 0,1 0-83 0 0,1 0-36 0 0,-12 0 332 0 0,11 0-247 0 0,1 3-3 0 0,-8 8-45 0 0,8-9-164 0 0,4-2-43 0 0,1 0 1 0 0,-1 1-1 0 0,0-1 1 0 0,1 0-1 0 0,-1 1 1 0 0,0-1 0 0 0,1 0-1 0 0,-1 1 1 0 0,1-1-1 0 0,-1 1 1 0 0,1-1-1 0 0,-1 1 1 0 0,1-1-1 0 0,-1 1 1 0 0,1-1-1 0 0,-1 1 1 0 0,1 0-1 0 0,0-1 1 0 0,0 1-1 0 0,-1 0 1 0 0,1-1-1 0 0,0 1-13 0 0,-3 4 46 0 0,-6 11 63 0 0,5-9-65 0 0,0 0 1 0 0,1 0 0 0 0,-3 7-45 0 0,0 12 53 0 0,0-10-43 0 0,5-13-10 0 0,0 1 0 0 0,0-1 0 0 0,0 0 0 0 0,0 1 0 0 0,0-1 0 0 0,1 1 0 0 0,-1-1 1 0 0,1 2-1 0 0,0-2 0 0 0,0 0 0 0 0,0-1 0 0 0,0 1 0 0 0,-1 0 0 0 0,1-1 0 0 0,-1 1 0 0 0,1-1 0 0 0,-1 1 0 0 0,0 0 0 0 0,0-1 0 0 0,0 0 0 0 0,-1 2 0 0 0,1-2 0 0 0,0 1 0 0 0,-1-1 0 0 0,1 1 0 0 0,1-1 0 0 0,-1 1 0 0 0,0-1 0 0 0,1 1 0 0 0,-1 0 0 0 0,1-1 0 0 0,0 1 0 0 0,0 0 0 0 0,0 1 0 0 0,0 48 4 0 0,0-27 45 0 0,0-23-48 0 0,0 1 0 0 0,0 0 0 0 0,1-1 0 0 0,-1 1 0 0 0,0-1 0 0 0,1 1 0 0 0,0-1 0 0 0,0 1 0 0 0,0-1 0 0 0,0 1 0 0 0,1 1-1 0 0,-1-2 0 0 0,0 0 0 0 0,0 1 0 0 0,0-1 0 0 0,0 1 0 0 0,0-1 0 0 0,0 1 0 0 0,-1-1 0 0 0,0 1 0 0 0,1-1 0 0 0,-1 1 0 0 0,0 2 0 0 0,0-4 0 0 0,0 1 0 0 0,0 0 0 0 0,1-1 0 0 0,-1 1 0 0 0,0 0 0 0 0,1-1 0 0 0,-1 1 0 0 0,1 0 1 0 0,0-1-1 0 0,0 1 0 0 0,-1-1 0 0 0,1 1 0 0 0,0-1 0 0 0,0 0 0 0 0,4 8 9 0 0,11 23 55 0 0,-13-25-45 0 0,-3-7-17 0 0,1 1-1 0 0,-1-1 1 0 0,0 1 0 0 0,0-1-1 0 0,0 0 1 0 0,1 1 0 0 0,-1-1-1 0 0,0 1 1 0 0,0-1 0 0 0,1 1-1 0 0,-1-1 1 0 0,0 0-1 0 0,1 1 1 0 0,-1-1 0 0 0,0 0-1 0 0,1 1 1 0 0,-1-1 0 0 0,1 0-1 0 0,-1 0-1 0 0,10 2-12 0 0,-10-3 8 0 0,1 1 0 0 0,0 0 0 0 0,-1 0 0 0 0,1 0 0 0 0,0 0 0 0 0,-1 0 0 0 0,1 0 0 0 0,0 0 0 0 0,-1 0 0 0 0,1 1 0 0 0,-1-1 0 0 0,1 0 0 0 0,0 0 0 0 0,-1 0 0 0 0,1 1 0 0 0,-1-1 0 0 0,1 0 0 0 0,-1 1 0 0 0,1-1 0 0 0,-1 0 0 0 0,1 1 0 0 0,-1-1 0 0 0,1 1 4 0 0,1 11-94 0 0,-2-13 141 0 0,3-1 77 0 0,8-7 98 0 0,-10 8-191 0 0,1 1 0 0 0,-1-1 0 0 0,1 0 1 0 0,-1 1-1 0 0,1 0 0 0 0,-1-1 1 0 0,1 1-1 0 0,-1 0 0 0 0,1 0 1 0 0,1 0-32 0 0,5-1 137 0 0,-1-1-39 0 0,0-2-19 0 0,0-5-15 0 0,1-2-2 0 0,3 6-13 0 0,-1 2-18 0 0,1-10 22 0 0,-2 5-43 0 0,3-3 10 0 0,-4-2 27 0 0,22-22 33 0 0,-26 27-73 0 0,0 0 0 0 0,0-1-1 0 0,0 0 1 0 0,0-2-7 0 0,5-21 47 0 0,-4 3-35 0 0,1 13-9 0 0,-5 13 3 0 0,1-1 1 0 0,-1 1-1 0 0,0 0 0 0 0,0-1 0 0 0,-1 1 0 0 0,1-1 1 0 0,-1 1-1 0 0,1-2-6 0 0,-1-27 12 0 0,0-7-14 0 0,0-2 45 0 0,0 38-88 0 0,0 6-19 0 0,0-2 60 0 0,0 1 0 0 0,0 0-1 0 0,1-1 1 0 0,-1 1 0 0 0,0 0 0 0 0,1-1 0 0 0,0 1 0 0 0,-1-1 0 0 0,1 1-1 0 0,0-1 1 0 0,0 0 0 0 0,0 1 4 0 0,0-1-4 0 0,0 1-1 0 0,0 0 1 0 0,0 0-1 0 0,0 0 0 0 0,0-1 1 0 0,-1 1-1 0 0,1 0 1 0 0,-1 0-1 0 0,1 0 1 0 0,-1 0-1 0 0,0 0 1 0 0,0 1 4 0 0,2 13-38 0 0,4-1 23 0 0,1 2 0 0 0,-6 2-24 0 0,0-16 38 0 0,-1 1 0 0 0,0-1-1 0 0,1 1 1 0 0,0-1 0 0 0,0 0-1 0 0,0 1 1 0 0,0-1 0 0 0,1 2 1 0 0,4 11 0 0 0,-1 10 0 0 0,1-10 0 0 0,-5-13 0 0 0,1 1 0 0 0,-1-1 0 0 0,0 0 0 0 0,0 1 0 0 0,-1-1 0 0 0,1 1 0 0 0,-1-1 0 0 0,0 2 0 0 0,0-3 0 0 0,0 0 0 0 0,0-1 0 0 0,1 1 0 0 0,-1 0 0 0 0,0-1 0 0 0,1 1 0 0 0,-1 0 0 0 0,1-1 0 0 0,-1 1 0 0 0,1 0 0 0 0,0-1 0 0 0,-1 1 0 0 0,1-1 0 0 0,0 1 0 0 0,6 10 0 0 0,-2 15 0 0 0,2-14 0 0 0,-7-11 0 0 0,1-1 0 0 0,0 1 0 0 0,0-1 0 0 0,-1 0 0 0 0,1 1 0 0 0,0 0 0 0 0,-1-1 0 0 0,0 1 0 0 0,1-1 0 0 0,-1 1 0 0 0,0-1 0 0 0,0 1 0 0 0,0 0 0 0 0,1 5 0 0 0,-1 0 0 0 0,1 0 0 0 0,1 0 0 0 0,-1 0 0 0 0,1-1 0 0 0,0 1 0 0 0,1 0 0 0 0,-1-1 0 0 0,0 13 0 0 0,-2-18 0 0 0,0 0 0 0 0,0 1 0 0 0,0-1 0 0 0,1 1 0 0 0,-1-1 0 0 0,0 1 0 0 0,0-1 0 0 0,1 1 0 0 0,-1-1 0 0 0,1 1 0 0 0,4 6 0 0 0,-4-7 0 0 0,0 0 0 0 0,0 1 0 0 0,0-1 0 0 0,-1 1 0 0 0,1-1 0 0 0,0 1 0 0 0,-1 0 0 0 0,1-1 0 0 0,-1 1 0 0 0,1-1 0 0 0,-1 1 0 0 0,0 0 0 0 0,0 0 0 0 0,0-1 0 0 0,0 20-1 0 0,0-13-32 0 0,0 1-71 0 0,0-1-104 0 0,0-6-209 0 0,0-2-28 0 0</inkml:trace>
  <inkml:trace contextRef="#ctx0" brushRef="#br0" timeOffset="442.22">576 0 7072 0 0,'0'0'202'0'0,"3"3"1"0"0,4 4-214 0 0,-1-1 34 0 0,3 3 107 0 0,-3-3 57 0 0,2 2 335 0 0,-4-4-283 0 0,-2-2-159 0 0,1 1-37 0 0,3 4 213 0 0,-2 0-35 0 0,4 13 315 0 0,-2-1-108 0 0,2-5-82 0 0,-4-7-209 0 0,1 3 54 0 0,8 25 576 0 0,-9-21-491 0 0,-1-6-134 0 0,0 2 83 0 0,0-2-57 0 0,0 2 16 0 0,7 10 129 0 0,0 0 53 0 0,-5-5-72 0 0,-1-2-86 0 0,1 3 106 0 0,0-3-52 0 0,-2 6 78 0 0,-4-3 56 0 0,1 6 179 0 0,3-9-246 0 0,2-5-157 0 0,1 2 67 0 0,-3 4 57 0 0,-4 0 3 0 0,-1-2-43 0 0,-2-2-44 0 0,-3-1-44 0 0,6-7-9 0 0,0 0-44 0 0,0 2 17 0 0,2 4-29 0 0,-1-8-65 0 0,0 3 164 0 0,0-3-30 0 0,0 0-4 0 0,-3 0-5 0 0,1 0-145 0 0,-2 0 35 0 0,-11 0 206 0 0,10 0-192 0 0,4 0-65 0 0,1 0 0 0 0,0 0 0 0 0,0 0 0 0 0,0 0 0 0 0,0 0 0 0 0,0 0 0 0 0,0 0-1 0 0,0 0 1 0 0,0 0 0 0 0,0 0 0 0 0,0 0 0 0 0,-1 0 0 0 0,1 0 0 0 0,0 0-1 0 0,0 0 1 0 0,0 0 0 0 0,0 0 0 0 0,0 0 0 0 0,0 0 0 0 0,0 0 0 0 0,0 0 0 0 0,0 0-1 0 0,0 0 1 0 0,-1-1 0 0 0,1 1 0 0 0,0 0 0 0 0,0 0 0 0 0,0 0 0 0 0,0 0 0 0 0,0 0-1 0 0,0 0 1 0 0,0 0 0 0 0,0 0 0 0 0,0 0 0 0 0,0 0 0 0 0,0 0 0 0 0,0 0 0 0 0,0 0-1 0 0,0-1 1 0 0,0 1 0 0 0,0 0 0 0 0,0 0 0 0 0,0 0 0 0 0,0 0 0 0 0,0 0-1 0 0,0 0 1 0 0,0 0 0 0 0,0 0 0 0 0,0 0 0 0 0,0 0 0 0 0,0-1 0 0 0,0 1 0 0 0,0 0-1 0 0,0 0 1 0 0,0 0 0 0 0,0 0 0 0 0,0 0-2 0 0,0-61 111 0 0,0 59-94 0 0,0 0 1 0 0,0 0 0 0 0,1 0-1 0 0,-1 0 1 0 0,1 0 0 0 0,-1 0-1 0 0,1 0 1 0 0,0 0 0 0 0,0 0-18 0 0,10-16 107 0 0,-9 15-89 0 0,0-1 0 0 0,0 1 0 0 0,0 0 0 0 0,-1-1 0 0 0,1 1 0 0 0,0-3-18 0 0,1-6 43 0 0,2-6-3 0 0,-1 8-55 0 0,3-1-34 0 0,11-24-102 0 0,-15 27 109 0 0,0 1 0 0 0,1-1 0 0 0,0 1 0 0 0,1 0 0 0 0,-1 0 0 0 0,5-4 42 0 0,18-11-101 0 0,-6-4 18 0 0,-16 21 65 0 0,0 1 0 0 0,-1 0-1 0 0,2 0 1 0 0,-1 1 0 0 0,0 0-1 0 0,1 0 1 0 0,-1 0 0 0 0,2 0 18 0 0,20-3-14 0 0,-11 1 14 0 0,-13 3-1 0 0,0 1 0 0 0,0 0-1 0 0,1 0 1 0 0,-1 0 0 0 0,1 0-1 0 0,-1 1 1 0 0,1-1 0 0 0,1 1 1 0 0,10 0-32 0 0,-12 0 28 0 0,0-1 0 0 0,0 1 0 0 0,0 0 0 0 0,0 1 0 0 0,0-1 0 0 0,0 0 0 0 0,0 1 0 0 0,0 0 0 0 0,0-1 1 0 0,0 1-1 0 0,1 1 4 0 0,10 9-45 0 0,11 13-10 0 0,-2 0 16 0 0,-21-22 39 0 0,-1 0 0 0 0,1-1 0 0 0,-1 1 0 0 0,1 0 0 0 0,-1 0 0 0 0,0 1 0 0 0,0-1 0 0 0,0 0 0 0 0,0 0 0 0 0,0 0 0 0 0,-1 1 0 0 0,1-1 0 0 0,-1 0 0 0 0,1 1 0 0 0,2 10 0 0 0,8 9 0 0 0,-6 4 15 0 0,1-10 27 0 0,-5-13-36 0 0,0 1 0 0 0,0-1 0 0 0,0 0 0 0 0,0 1 0 0 0,0-1 0 0 0,0 1 0 0 0,-1-1-1 0 0,0 2-5 0 0,0 29 60 0 0,0 56 18 0 0,0-51-21 0 0,1-33-189 0 0,0-1 92 0 0,5 6 120 0 0,-4-7-94 0 0,-1-1-50 0 0,1 0-71 0 0,-1 1-88 0 0,0-1 15 0 0,0 0-53 0 0,-1 1-59 0 0,0 0-66 0 0,0-1-34 0 0,0-1-67 0 0,0 1-58 0 0,0 0-51 0 0,0 0-177 0 0,0 1-50 0 0,0 1-214 0 0,0 1-573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9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97 112 9152 0 0,'0'0'208'0'0,"0"0"33"0"0,0 0 14 0 0,0 1-84 0 0,0 1-5 0 0,0 7 514 0 0,0 0-39 0 0,0 0-37 0 0,0 0-37 0 0,0 0-36 0 0,0 0-34 0 0,0 9 399 0 0,0 1-124 0 0,0-1-115 0 0,0 1-106 0 0,0-1-97 0 0,0-1-110 0 0,0 1-70 0 0,0-1-61 0 0,0 1-56 0 0,0 11 4 0 0,0 0-100 0 0,0 0-65 0 0,0 38-68 0 0,0-47 80 0 0,0 1 35 0 0,0-1 49 0 0,0 1 62 0 0,0-1 73 0 0,0 1 87 0 0,0-21-310 0 0,0 1-1 0 0,0-1 0 0 0,0 1 0 0 0,0 0 0 0 0,0-1 0 0 0,0 1 0 0 0,0 0 0 0 0,0-1 0 0 0,0 1 1 0 0,0 0-1 0 0,0-1 0 0 0,1 1 0 0 0,-1-1 0 0 0,0 1 0 0 0,1-1 0 0 0,-1 1 0 0 0,0 0 0 0 0,1-1 1 0 0,-1 1-1 0 0,0-1 0 0 0,1 0 0 0 0,-1 1 0 0 0,1-1 0 0 0,-1 1 0 0 0,1-1 0 0 0,-1 0 0 0 0,1 1-3 0 0,6 6 55 0 0,-5 5 14 0 0,-2-12-69 0 0,0 4-11 0 0,0-3-35 0 0,0 1-36 0 0,1-1-21 0 0,-1 0-36 0 0,1 0-41 0 0,-1 0-48 0 0,1 0-50 0 0,0-1-48 0 0,0 1-44 0 0,1-1-40 0 0,-1 0-269 0 0,1 0-67 0 0,0 1-50 0 0,-1-1-39 0 0,0 0-315 0 0,0 0-34 0 0,0 0-2484 0 0</inkml:trace>
  <inkml:trace contextRef="#ctx0" brushRef="#br0" timeOffset="505.45">544 144 9328 0 0,'0'-2'208'0'0,"0"1"-196"0"0,0 1-1 0 0,0-1 1 0 0,0 1 0 0 0,0-1 0 0 0,0 1 0 0 0,0-1 0 0 0,0 1-1 0 0,0-1 1 0 0,0 1 0 0 0,0-1 0 0 0,0 1 0 0 0,-1-1 0 0 0,1 1-1 0 0,0-1 1 0 0,0 1 0 0 0,-1-1 0 0 0,1 1 0 0 0,0 0 0 0 0,0-1 0 0 0,-1 1-1 0 0,1 0 1 0 0,-1-1 0 0 0,1 1 0 0 0,0 0 0 0 0,-1-1 0 0 0,1 1-1 0 0,-1 0 1 0 0,1-1 0 0 0,0 1 0 0 0,-1 0 0 0 0,1 0 0 0 0,-1 0-1 0 0,1 0 1 0 0,-1-1 0 0 0,1 1 0 0 0,-1 0 0 0 0,1 0 0 0 0,-1 0-1 0 0,1 0 1 0 0,-1 0 0 0 0,1 0 0 0 0,-1 0-12 0 0,-2 0 148 0 0,0-2-77 0 0,3 2-71 0 0,-4-5 34 0 0,-2-4-24 0 0,3 2-20 0 0,3 7 10 0 0,-1-1 0 0 0,1 1 0 0 0,0-1 0 0 0,0 1 0 0 0,0 0 0 0 0,0-1 0 0 0,-1 1 0 0 0,1-1-1 0 0,0 1 1 0 0,-1-1 0 0 0,1 1 0 0 0,0 0 0 0 0,-1-1 0 0 0,1 1 0 0 0,0 0 0 0 0,-1-1 0 0 0,1 1 0 0 0,-1 0 0 0 0,1 0 0 0 0,-10-2 104 0 0,-1 0 232 0 0,6-4 98 0 0,5 6-398 0 0,-1-1 0 0 0,1 1 1 0 0,0-1-1 0 0,-1 1 0 0 0,1-1 1 0 0,-1 1-1 0 0,1-1 0 0 0,-1 1 1 0 0,1-1-1 0 0,-1 1 0 0 0,0 0 1 0 0,1-1-1 0 0,-1 1 0 0 0,1 0 1 0 0,-1-1-1 0 0,0 1 0 0 0,1 0 1 0 0,-1 0-1 0 0,0 0 1 0 0,1-1-1 0 0,-1 1 0 0 0,0 0 1 0 0,0 0-1 0 0,1 0 0 0 0,-1 0 1 0 0,0 0-37 0 0,-11 0 457 0 0,0 0-47 0 0,0 0-42 0 0,1 0-39 0 0,-14 0 231 0 0,1 0-100 0 0,23 0-449 0 0,1 0 1 0 0,-1 0 0 0 0,0 0 0 0 0,0 0 0 0 0,0 0 0 0 0,0 0 0 0 0,0 1 0 0 0,1-1 0 0 0,-1 0 0 0 0,0 0 0 0 0,0 1-1 0 0,0-1 1 0 0,1 0 0 0 0,-2 1-12 0 0,-3 10 34 0 0,-6-6-34 0 0,6 6 0 0 0,-6-6 0 0 0,10-4 0 0 0,1 0 0 0 0,-1 1 0 0 0,1-1 0 0 0,0 0 0 0 0,-1 0 0 0 0,1 1 1 0 0,0-1-1 0 0,-1 0 0 0 0,1 1 0 0 0,0-1 0 0 0,0 0 0 0 0,0 1 0 0 0,0-1 0 0 0,1 16 30 0 0,-1-7 29 0 0,0 7 14 0 0,-1 13 33 0 0,5-13-102 0 0,1-9-33 0 0,-4-6 22 0 0,0-1 0 0 0,0 0 0 0 0,0 1-1 0 0,0-1 1 0 0,-1 1 0 0 0,1 0 0 0 0,-1-1-1 0 0,1 1 1 0 0,-1-1 0 0 0,1 1 0 0 0,-1 0-1 0 0,0 0 1 0 0,0-1 0 0 0,0 1 0 0 0,0 1 7 0 0,0 6-23 0 0,-1-6 19 0 0,1 0 1 0 0,0 0-1 0 0,0 0 0 0 0,0 0 0 0 0,0 0 0 0 0,0 0 1 0 0,1 0-1 0 0,-1 0 0 0 0,1 0 0 0 0,0-1 1 0 0,0 2 3 0 0,4 4 0 0 0,-4-6 0 0 0,0-1 0 0 0,0 0 0 0 0,0 1 0 0 0,-1-1 0 0 0,1 1 0 0 0,0 0 0 0 0,-1-1 0 0 0,1 1 0 0 0,-1-1 0 0 0,1 1 0 0 0,-1 0 0 0 0,0-1 0 0 0,0 1 0 0 0,0 0 0 0 0,0 5 0 0 0,0-5 1 0 0,0 1 1 0 0,0-1-1 0 0,0 0 1 0 0,0 0-1 0 0,0 0 1 0 0,0 0-1 0 0,1 1 0 0 0,-1-1 1 0 0,1 0-1 0 0,0 1-1 0 0,2 3 20 0 0,14 24 116 0 0,-8-18-101 0 0,23 20-24 0 0,-29-29-12 0 0,-1-1 1 0 0,0 1-1 0 0,0 0 1 0 0,-1 0-1 0 0,1 0 1 0 0,0 1 0 0 0,-1-2 1 0 0,0 0 0 0 0,-1 0 0 0 0,1 0 0 0 0,1 0 0 0 0,-1 0 1 0 0,0-1-1 0 0,0 1 0 0 0,1 0 0 0 0,-1-1 0 0 0,1 1 0 0 0,-1-1 0 0 0,1 0 1 0 0,0 1-2 0 0,3 1 33 0 0,2-1-25 0 0,0 1-15 0 0,-2 0 39 0 0,-1 1 44 0 0,3 2 66 0 0,5 2 29 0 0,2-4 55 0 0,17-2 269 0 0,-30-2-477 0 0,5 2 199 0 0,4 9-1 0 0,-4-8-4 0 0,7 0-50 0 0,6 12 218 0 0,-12-8-244 0 0,-4-3-75 0 0,0-1 53 0 0,-2 1-52 0 0,-2 5-23 0 0,1-6-5 0 0,0-2-21 0 0,0 1 0 0 0,0 0 0 0 0,-1 0 0 0 0,1 0 0 0 0,-1-1 0 0 0,1 1 0 0 0,-1 0 0 0 0,1 0-1 0 0,-1-1 1 0 0,0 1 0 0 0,0-1 0 0 0,0 1 0 0 0,0 0-13 0 0,0-1 9 0 0,0 1 0 0 0,0-1 1 0 0,0 1-1 0 0,0-1 0 0 0,1 1 1 0 0,-1 0-1 0 0,1 0 0 0 0,-1-1 0 0 0,1 1 1 0 0,-1 0-1 0 0,1 0 0 0 0,0 0 0 0 0,0 0-9 0 0,0-2 2 0 0,0 1 0 0 0,0-1 0 0 0,0 1 0 0 0,0-1 0 0 0,1 1 0 0 0,-1-1 0 0 0,0 1 0 0 0,-1-1 0 0 0,1 1 0 0 0,0-1 0 0 0,0 1 0 0 0,0-1 0 0 0,0 1-1 0 0,0-1 1 0 0,0 0 0 0 0,-1 1 0 0 0,1-1 0 0 0,0 1 0 0 0,0-1 0 0 0,-1 1 0 0 0,1-1 0 0 0,0 0 0 0 0,-1 1 0 0 0,1-1 0 0 0,0 1 0 0 0,-1-1 0 0 0,1 0-1 0 0,-1 1 1 0 0,1-1 0 0 0,0 0 0 0 0,-1 0 0 0 0,0 1-2 0 0,-5 3 18 0 0,-10 25 126 0 0,11-18-104 0 0,4-9-35 0 0,0 1-1 0 0,0-1 1 0 0,0 0-1 0 0,-1 0 1 0 0,1 0-1 0 0,-1 1 1 0 0,1-2-1 0 0,-1 1 0 0 0,0 0-4 0 0,-5 6 33 0 0,4-4-22 0 0,-1-1-1 0 0,1 0 0 0 0,0 0 0 0 0,-1 0 1 0 0,0 0-1 0 0,0 0-10 0 0,-21 9 81 0 0,-14 8-9 0 0,38-20-70 0 0,-1 1-1 0 0,1-1 1 0 0,0 0-1 0 0,-1 1 0 0 0,1-1 1 0 0,-1 0-1 0 0,1 0 0 0 0,-1 0 1 0 0,1 0-1 0 0,-1 0-1 0 0,1 0 5 0 0,-1 0-1 0 0,1 0 1 0 0,-1 0 0 0 0,1 1-1 0 0,-1-1 1 0 0,1 0 0 0 0,0 0-1 0 0,-1 1 1 0 0,1-1-1 0 0,-1 1-4 0 0,-4 2 8 0 0,-9 4-31 0 0,14-6 16 0 0,-1-1-1 0 0,1 0 1 0 0,-1 1-1 0 0,1-1 1 0 0,-1 0 0 0 0,1 0-1 0 0,-1 0 1 0 0,1 0-1 0 0,-1 0 1 0 0,1 0-1 0 0,-1 0 1 0 0,1 0 0 0 0,-1 0-1 0 0,1-1 1 0 0,-1 1 7 0 0,-5-3-78 0 0,-2 0 26 0 0,-2-1-39 0 0,7 3 18 0 0,1 0-39 0 0,-1 0-17 0 0,1 1-39 0 0,0-1-44 0 0,-1 1-51 0 0,2 0-17 0 0,0 0-43 0 0,-1 0-41 0 0,1 0-35 0 0,-1 0-259 0 0,0-1-60 0 0,0 1-47 0 0,0-1-34 0 0,-8-4-1432 0 0,-7-4-1267 0 0</inkml:trace>
  <inkml:trace contextRef="#ctx0" brushRef="#br0" timeOffset="766.07">17 1 11000 0 0,'0'0'248'0'0,"0"0"34"0"0,0 0 21 0 0,-3 0-34 0 0,-4 0-156 0 0,4 0-40 0 0,1 0 83 0 0,1 0 169 0 0,1 0 310 0 0,0 0 33 0 0,0 0-282 0 0,0 0-178 0 0,0 0-65 0 0,0 0-15 0 0,0 0 3 0 0,0 0-126 0 0,0 0-98 0 0,0 0-91 0 0,0 0 44 0 0,0 0-36 0 0,0 0-41 0 0,0 0-38 0 0,0 0-356 0 0,0 0 78 0 0,0 0-51 0 0,0 0-698 0 0,0 0-552 0 0,0 0-1050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5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321 522 3656 0 0,'0'0'76'0'0,"0"0"16"0"0,0 0 7 0 0,0 0-23 0 0,0 0 13 0 0,0 0 47 0 0,-3 0 132 0 0,2 0-252 0 0,-1 0 67 0 0,0 0 48 0 0,-3 0 164 0 0,-7-1 478 0 0,9 0-594 0 0,1 0-62 0 0,-2-5 277 0 0,4 5-367 0 0,0 1 0 0 0,-1-1-1 0 0,1 1 1 0 0,0-1 0 0 0,-1 1 0 0 0,1 0 0 0 0,0-1-1 0 0,-1 1 1 0 0,1-1 0 0 0,0 1 0 0 0,-1 0-1 0 0,1-1 1 0 0,-1 1 0 0 0,1 0 0 0 0,0 0 0 0 0,-1-1-1 0 0,1 1 1 0 0,-1 0 0 0 0,1 0 0 0 0,-1 0-1 0 0,1 0 1 0 0,-1 0 0 0 0,1-1 0 0 0,-1 1 0 0 0,1 0-1 0 0,-1 0 1 0 0,1 0 0 0 0,-1 0 0 0 0,1 0 0 0 0,-1 1-1 0 0,1-1 1 0 0,-1 0-27 0 0,-11-1 502 0 0,-11 1 323 0 0,10 4-383 0 0,5 0-222 0 0,-2 2 84 0 0,-4-3 72 0 0,7-3-173 0 0,-6 0 89 0 0,1 3-61 0 0,4 1-101 0 0,-2 2 47 0 0,-4-3 40 0 0,-1 0 15 0 0,-1 10-22 0 0,-1 0-36 0 0,6-8-56 0 0,1 0-3 0 0,2 4-40 0 0,-3 15-45 0 0,1 0-32 0 0,-4-8 14 0 0,13-15-7 0 0,-1 1 0 0 0,1-1 0 0 0,0 1 0 0 0,-1 0 0 0 0,1-1 0 0 0,0 1-1 0 0,0 0 1 0 0,0 0 0 0 0,0 0 0 0 0,0 0 0 0 0,1 0 0 0 0,-1 0 0 0 0,1 0 0 0 0,-1 0 0 0 0,1 1-5 0 0,-1 12 68 0 0,1-15-66 0 0,0 0 0 0 0,0 0-1 0 0,0 0 1 0 0,0 0-1 0 0,0 0 1 0 0,0 0 0 0 0,0 1-1 0 0,0-1 1 0 0,0 0 0 0 0,0 0-1 0 0,0 0 1 0 0,0 0 0 0 0,0 0-1 0 0,0 0 1 0 0,0 0-1 0 0,0 0 1 0 0,0 0 0 0 0,0 0-1 0 0,0 1 1 0 0,0-1 0 0 0,0 0-1 0 0,0 0 1 0 0,0 0 0 0 0,0 0-1 0 0,0 0 1 0 0,0 0 0 0 0,0 0-1 0 0,1 0 1 0 0,-1 0-1 0 0,0 0 1 0 0,0 0 0 0 0,0 0-1 0 0,0 0 1 0 0,0 1 0 0 0,0-1-1 0 0,0 0 1 0 0,0 0 0 0 0,0 0-1 0 0,0 0 1 0 0,0 0-1 0 0,0 0 1 0 0,1 0 0 0 0,-1 0-1 0 0,0 0 1 0 0,0 0 0 0 0,0 0-1 0 0,0 0 1 0 0,0 0 0 0 0,0 0-1 0 0,0 0 1 0 0,0 0-1 0 0,0 0 1 0 0,0 0 0 0 0,1 0-1 0 0,-1 0 1 0 0,0 0 0 0 0,0 0-2 0 0,12 3 72 0 0,4 10 89 0 0,1 0-42 0 0,-14-12-110 0 0,0 0 1 0 0,0-1-1 0 0,0 1 1 0 0,0 0-1 0 0,0-1 1 0 0,0 0-1 0 0,0 0 1 0 0,0 0-1 0 0,0 0 1 0 0,0 0-1 0 0,1-1-9 0 0,4 1 24 0 0,-6 0-15 0 0,0 0 1 0 0,0-1 0 0 0,-1 1 0 0 0,1 0 0 0 0,0 0 0 0 0,-1-1 0 0 0,1 1 0 0 0,0-1 0 0 0,-1 1 0 0 0,1-1-1 0 0,-1 0 1 0 0,1 0 0 0 0,-1 1 0 0 0,1-2-10 0 0,11-4 112 0 0,7 1 33 0 0,-15 4-108 0 0,0 0 0 0 0,-1 0 0 0 0,1-1 1 0 0,0 1-1 0 0,-1-1 0 0 0,0 0 1 0 0,2-1-38 0 0,13-8 153 0 0,-3 6-102 0 0,0-1-84 0 0,2-4-64 0 0,-6 2 48 0 0,20-13-97 0 0,-24 12 139 0 0,-1-1 45 0 0,-2-1 27 0 0,-4 9-49 0 0,0 0 0 0 0,0-1 0 0 0,0 1 0 0 0,1 0 0 0 0,-1 0 0 0 0,0 0 0 0 0,1 0 0 0 0,0 0 1 0 0,0 0-17 0 0,-1 0 8 0 0,1 1 2 0 0,-1 0 0 0 0,0-1 0 0 0,1 1 0 0 0,-1-1 0 0 0,0 1 0 0 0,0-1 0 0 0,0 0 0 0 0,0 1 0 0 0,0-2-10 0 0,2-14-4 0 0,-3 13-13 0 0,0 0 1 0 0,1 0-1 0 0,0 0 0 0 0,0 0 0 0 0,0 0 0 0 0,1-2 17 0 0,6-22-101 0 0,-9 6 73 0 0,-3 4 36 0 0,-2-10 35 0 0,3-3 35 0 0,3 25-54 0 0,-1-1 1 0 0,1 1 0 0 0,-1-1-1 0 0,-2-4-24 0 0,-7-18 65 0 0,6 18-62 0 0,0-1 0 0 0,1 1 0 0 0,-1-3-3 0 0,0-15-54 0 0,2 17 22 0 0,0 0 1 0 0,-1 0-1 0 0,0 0 1 0 0,-1-2 31 0 0,-9-29-54 0 0,11 36 49 0 0,1 0 1 0 0,-1 0-1 0 0,-1 0 1 0 0,1 0-1 0 0,-1 1 1 0 0,-3-6 4 0 0,3 9 0 0 0,1-1 0 0 0,0 0 0 0 0,0 1 0 0 0,1-1 0 0 0,-1 0 0 0 0,1 0 0 0 0,0 0 0 0 0,0-1 0 0 0,-3-8 0 0 0,-3-1 20 0 0,6 13-12 0 0,1-1 0 0 0,-1 1 0 0 0,0 0 0 0 0,0-1 0 0 0,1 1 0 0 0,-1-1 0 0 0,1 1 0 0 0,0-1 0 0 0,-1 1 0 0 0,1-1 0 0 0,0 0-8 0 0,-3-3 90 0 0,-7-3-18 0 0,10 8-72 0 0,0 0 0 0 0,0 0 1 0 0,0 0-1 0 0,-1 0 0 0 0,1 0 0 0 0,0 0 1 0 0,0 0-1 0 0,0 0 0 0 0,0 0 1 0 0,0 0-1 0 0,0 0 0 0 0,0 0 1 0 0,-1 0-1 0 0,1 0 0 0 0,0 0 1 0 0,0 0-1 0 0,0 0 0 0 0,0 0 0 0 0,0 0 1 0 0,0 1-1 0 0,0-1 0 0 0,-1 0 1 0 0,1 0-1 0 0,0 0 0 0 0,0 0 1 0 0,0 0-1 0 0,0 0 0 0 0,0 0 1 0 0,0 0-1 0 0,0 0 0 0 0,0 0 0 0 0,0 0 1 0 0,0 1-1 0 0,0-1 0 0 0,0 0 1 0 0,-1 0-1 0 0,1 0 0 0 0,0 0 1 0 0,0 0-1 0 0,0 0 0 0 0,1 9-18 0 0,-1-6 12 0 0,1 1 1 0 0,0-1 0 0 0,0 0-1 0 0,0 1 1 0 0,0-1 0 0 0,1 0-1 0 0,-1 0 1 0 0,1 0 0 0 0,-1 0 0 0 0,1 0-1 0 0,0 0 1 0 0,1 0 5 0 0,8 17-16 0 0,17 53 28 0 0,-18-51 2 0 0,-1 1-1 0 0,-1 1 1 0 0,1 10-14 0 0,-6-21 7 0 0,0 7 5 0 0,2-1-1 0 0,1 3-11 0 0,2-4 49 0 0,2 4 49 0 0,-4-7 3 0 0,0 1-1 0 0,-1 0 1 0 0,-1 0-1 0 0,0 1-100 0 0,0-1 74 0 0,-2 15 55 0 0,-2-26-106 0 0,0-1 0 0 0,1 0 1 0 0,-1 1-1 0 0,1-1 1 0 0,0 4-24 0 0,5 8 78 0 0,-5-13-61 0 0,1 0 0 0 0,-1 1 0 0 0,0-1 1 0 0,0 1-1 0 0,-1-1 0 0 0,1 1 0 0 0,-1-1 1 0 0,1 2-18 0 0,-1 5 39 0 0,0-8-31 0 0,0 0 0 0 0,0 0-1 0 0,0 1 1 0 0,0-1 0 0 0,0 0 0 0 0,0 0 0 0 0,-1 0-1 0 0,1 0 1 0 0,-1 0 0 0 0,1-1 0 0 0,-1 2-8 0 0,-4 5 10 0 0,4-7-5 0 0,0 1 1 0 0,0-1 0 0 0,0 1 0 0 0,1-1 0 0 0,-1 1-1 0 0,0-1 1 0 0,1 1 0 0 0,-1-1 0 0 0,1 1-1 0 0,-1 0 1 0 0,1-1 0 0 0,0 1 0 0 0,0 0 0 0 0,0 0-6 0 0,-2 8 10 0 0,-3-6-45 0 0,-2 0-26 0 0,5 0 5 0 0,1-1-56 0 0,0 0-103 0 0,1-1 55 0 0,-1 0-42 0 0,0-1-22 0 0,0 1-37 0 0,-1 1-356 0 0,0-1 83 0 0,0 0-49 0 0,-1 1-690 0 0,3-3 1273 0 0,-2 2-1817 0 0,2-1-1035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7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6880 0 0,'0'3'157'0'0,"0"1"-91"0"0,0-2-32 0 0,-1 1 0 0 0,1-1 0 0 0,1 0 0 0 0,-1 1 0 0 0,0-1-1 0 0,0 0 1 0 0,1 1 0 0 0,-1-1 0 0 0,2 2-34 0 0,3 4 94 0 0,0 2-21 0 0,-2 4-48 0 0,-4-2-38 0 0,1 10 17 0 0,4-8 101 0 0,-2-11 9 0 0,0 1 1 0 0,-1 0-1 0 0,1-1 1 0 0,-1 1-1 0 0,0 0 1 0 0,0 0-1 0 0,0 0 1 0 0,0 0 0 0 0,-1 0-1 0 0,1 3-114 0 0,-1 1 261 0 0,2-2-34 0 0,0 0 13 0 0,2 2 75 0 0,2 4 158 0 0,-4-1-100 0 0,-2-3-110 0 0,2 0-68 0 0,0 0-25 0 0,3 2 14 0 0,-1 1 26 0 0,-1-4-10 0 0,-1-1-38 0 0,4 4 83 0 0,1 7 124 0 0,-6-9-163 0 0,2-3 116 0 0,-2-4-278 0 0,0 0-13 0 0,0 0 0 0 0,0 1 0 0 0,0-1 0 0 0,0 0 0 0 0,0 0 0 0 0,0 1 0 0 0,-1-1 0 0 0,1 0 0 0 0,0 2-31 0 0,0 0 86 0 0,0 1 32 0 0,0 1 41 0 0,-1 0 49 0 0,0 6 74 0 0,0-9-6 0 0,0-2-16 0 0,0 0-4 0 0,0 0 0 0 0,0 0-15 0 0,0 0-61 0 0,0-2-27 0 0,0 1-144 0 0,0 1-1 0 0,0-1 1 0 0,0 0-1 0 0,0 1 1 0 0,0-1-1 0 0,-1 1 1 0 0,1-1-1 0 0,0 1 1 0 0,0-1-1 0 0,0 0 1 0 0,-1 1-1 0 0,1-1 1 0 0,0 1 0 0 0,-1-1-1 0 0,1 1 1 0 0,0 0-1 0 0,-1-1 1 0 0,1 1-1 0 0,-1-1 1 0 0,1 1-1 0 0,0-1 1 0 0,-1 1-1 0 0,1 0 1 0 0,-1-1-9 0 0,0 1 9 0 0,0-1-1 0 0,1 1 1 0 0,-1 0 0 0 0,1-1 0 0 0,-1 0 0 0 0,0 1 0 0 0,1-1-1 0 0,-1 1 1 0 0,1-1 0 0 0,0 1 0 0 0,-1-1 0 0 0,1 0 0 0 0,-1 1-1 0 0,1-1 1 0 0,0 0 0 0 0,0 0 0 0 0,-1 1 0 0 0,1-1 0 0 0,0 0-1 0 0,0 0 1 0 0,0 1 0 0 0,0-1 0 0 0,0 0 0 0 0,0 0 0 0 0,0 1-9 0 0,0-45 376 0 0,0-22 23 0 0,2 51-307 0 0,5-3-66 0 0,-3 8-24 0 0,0 3 12 0 0,-1-1 0 0 0,1 0 0 0 0,1 1 0 0 0,-1 0-1 0 0,6-7-13 0 0,-5 9-5 0 0,-3 3 5 0 0,0 0 0 0 0,0 0 0 0 0,1 1 0 0 0,-1 0 0 0 0,1-1 0 0 0,0 1 0 0 0,-1 0 0 0 0,1 0 0 0 0,3-1 0 0 0,11-10 0 0 0,-6-2 0 0 0,-10 13 0 0 0,0 0 0 0 0,0 0 0 0 0,0 0 0 0 0,1 0 0 0 0,-1 0 0 0 0,0 0 0 0 0,1 0 0 0 0,-1 1 0 0 0,1-1 0 0 0,0 1 0 0 0,0-1 0 0 0,-1 1 0 0 0,1 0 0 0 0,0 0 0 0 0,2-1 0 0 0,26-4-10 0 0,6-5-24 0 0,-10 2-5 0 0,1 2-41 0 0,-1 4-63 0 0,-22 3 105 0 0,0 0 0 0 0,-1 0-1 0 0,1 1 1 0 0,-1 0 0 0 0,0-1-1 0 0,2 2 39 0 0,1 1-88 0 0,-2-1-28 0 0,-1 0 3 0 0,-1-1-42 0 0,1 0-50 0 0,0 0-57 0 0,0 0-87 0 0,1 0-67 0 0,0 0-59 0 0,0-1-51 0 0,3 1-502 0 0,0 1-90 0 0,6 2-901 0 0,6 5-1142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28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11744 0 0,'-3'0'266'0'0,"3"0"-252"0"0,-1 0 0 0 0,1 0 0 0 0,-1 0 0 0 0,1 0 0 0 0,-1 0-1 0 0,1 0 1 0 0,-1 0 0 0 0,1 1 0 0 0,-1-1 0 0 0,1 0 0 0 0,-1 0-1 0 0,1 0 1 0 0,0 0 0 0 0,-1 1 0 0 0,1-1 0 0 0,-1 0 0 0 0,1 0-1 0 0,0 1 1 0 0,-1-1 0 0 0,1 0 0 0 0,0 1 0 0 0,-1-1 0 0 0,1 0-1 0 0,0 1 1 0 0,-1-1 0 0 0,1 1 0 0 0,0-1 0 0 0,0 0 0 0 0,-1 1 0 0 0,1-1-14 0 0,-1 19 409 0 0,1-13-320 0 0,-1 2-20 0 0,-1 0-41 0 0,-3 0-16 0 0,-1 5-9 0 0,4 1 87 0 0,2-12-76 0 0,0 4 57 0 0,0 0 51 0 0,0 2 47 0 0,0-1 43 0 0,0 1 42 0 0,0 0 38 0 0,0 8 393 0 0,1-9-418 0 0,0-3-39 0 0,5 1 130 0 0,-2-1-140 0 0,-3-3-200 0 0,-1-1 0 0 0,1 1 0 0 0,-1 0 0 0 0,0-1 0 0 0,1 1 0 0 0,-1 0 0 0 0,0-1 0 0 0,0 1 0 0 0,0 0 0 0 0,1 0 0 0 0,-1 0 0 0 0,0-1 0 0 0,0 1 0 0 0,0 0 0 0 0,0 0-18 0 0,0 6 132 0 0,0 9 130 0 0,2-7-121 0 0,3-1-78 0 0,-4-6-60 0 0,0-1 0 0 0,0 0 1 0 0,0 1-1 0 0,0-1 0 0 0,0 1 0 0 0,-1 0 0 0 0,1-1 0 0 0,-1 1 0 0 0,1-1 0 0 0,-1 1 0 0 0,0 0 0 0 0,1-1 0 0 0,-1 1 0 0 0,0 0-3 0 0,0 1 40 0 0,0-1-57 0 0,0 1-53 0 0,1-1-52 0 0,0 0-48 0 0,-1 0-47 0 0,1 0-42 0 0,0 0-40 0 0,0 0-38 0 0,0-1-35 0 0,1 2-466 0 0,1 0-107 0 0,-1-1-86 0 0,0 0-1015 0 0,-1-1-1174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0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9272 0 0,'0'0'208'0'0,"0"0"33"0"0,0 0 14 0 0,0 3-42 0 0,1 5-168 0 0,6 4-40 0 0,-2-3-12 0 0,1 3 40 0 0,-1 0 58 0 0,2 5 101 0 0,7 19 317 0 0,-12-27-309 0 0,0-1-43 0 0,-2 6 72 0 0,1 6 46 0 0,5-5-64 0 0,-2-5-62 0 0,-2-2-11 0 0,-1 0 15 0 0,0 1 46 0 0,2 14 170 0 0,7 0 94 0 0,-7-16-292 0 0,-2 0-42 0 0,-1 3-15 0 0,-1 2 12 0 0,1-3-12 0 0,0 5 146 0 0,0 2-4 0 0,0-1-51 0 0,0 39 385 0 0,0-41-421 0 0,0-11-79 0 0,0-2-4 0 0,0 0-4 0 0,0 0-2 0 0,0 0 0 0 0,0 0 1 0 0,0 0 6 0 0,0 0 1 0 0,0 0-1 0 0,2-16 65 0 0,-3-10-47 0 0,0 2-28 0 0,0 9-68 0 0,1 5-9 0 0,-1 1 1 0 0,2-1-1 0 0,-1 0 0 0 0,1 0 0 0 0,1-1 0 0 0,9-10 0 0 0,-7 3 0 0 0,-3 14 0 0 0,-1 1 0 0 0,1 0 0 0 0,-1 0 0 0 0,1 0 0 0 0,0 1 0 0 0,0-1 0 0 0,1 0 0 0 0,-1 0 0 0 0,0 0 0 0 0,1 1 0 0 0,0-1 0 0 0,0 1 0 0 0,0-2 0 0 0,15-8 0 0 0,-14 10 0 0 0,0 0 0 0 0,0 1 0 0 0,0-2 0 0 0,0 1 0 0 0,-1 0 0 0 0,1 0 0 0 0,-1-1 0 0 0,1 0 0 0 0,0-2 0 0 0,5-7 0 0 0,-7 9 0 0 0,1-1 0 0 0,0 0 0 0 0,0 1 0 0 0,1 0 0 0 0,-1-1 0 0 0,1 1 0 0 0,-1 0 0 0 0,1 0 0 0 0,0 0 0 0 0,1 1 0 0 0,-1-1 0 0 0,0 1 0 0 0,1-1 0 0 0,2 0 0 0 0,21-3 0 0 0,-14 0-4 0 0,-12 5-2 0 0,1 0 0 0 0,-1 0 0 0 0,1 1 0 0 0,-1-1 0 0 0,1 0-1 0 0,-1 1 1 0 0,1-1 0 0 0,-1 1 0 0 0,1 0 0 0 0,-1-1 0 0 0,1 1 0 0 0,0 0-1 0 0,-1 0 7 0 0,20 2-83 0 0,-6 3 43 0 0,-10-1 38 0 0,-1-1 1 0 0,1 1-1 0 0,-1 0 0 0 0,1 0 0 0 0,-1 1 2 0 0,-3-4 1 0 0,12 10-2 0 0,-10-8 0 0 0,1 0 0 0 0,-1 0 0 0 0,1 0 0 0 0,-1 1 0 0 0,0-1 0 0 0,-1 1 0 0 0,1 0 0 0 0,0 0 0 0 0,-1 0 0 0 0,0 1 1 0 0,4 21-43 0 0,20 27-32 0 0,-24-36 75 0 0,-3-14 0 0 0,1-1 0 0 0,0 1 0 0 0,0-1 0 0 0,1 0 0 0 0,-1 1 0 0 0,0-1 0 0 0,1 1 0 0 0,-1-1 0 0 0,1 0 0 0 0,1 3 0 0 0,3 3 1 0 0,-4-7-1 0 0,0 1 0 0 0,0-1 0 0 0,-1 1 0 0 0,1-1 0 0 0,0 1 0 0 0,0-1 0 0 0,-1 1 0 0 0,1-1 0 0 0,-1 1 0 0 0,0 0 0 0 0,1-1 0 0 0,-1 1 0 0 0,0 0 0 0 0,0 0 0 0 0,0 14-1 0 0,0-15 1 0 0,0 1 0 0 0,0-1 0 0 0,0 0 0 0 0,0 1 0 0 0,1-1 0 0 0,-1 1 0 0 0,0-1 0 0 0,1 1 0 0 0,-1-1 0 0 0,1 1 0 0 0,9 11 12 0 0,-7-8 36 0 0,-3-4-47 0 0,0 0 0 0 0,0-1 0 0 0,0 1 0 0 0,0 0 0 0 0,0-1-1 0 0,0 1 1 0 0,0 0 0 0 0,1-1 0 0 0,-1 1 0 0 0,0 0-1 0 0,0-1 1 0 0,1 1 0 0 0,-1 0 0 0 0,0-1 0 0 0,1 1-2 0 0,-1-1 0 0 0,1 1 0 0 0,-1-1 0 0 0,1 0 0 0 0,0 0 0 0 0,-1 1 0 0 0,1-1 0 0 0,0 0 0 0 0,-1 0 0 0 0,1 0 0 0 0,0 1 0 0 0,0-1 0 0 0,-1 0 0 0 0,1 0 0 0 0,0 0 0 0 0,-1 0 1 0 0,0 0-1 0 0,0-1 0 0 0,0 1 0 0 0,1 0-1 0 0,-1 0 1 0 0,0 0-1 0 0,0 0 1 0 0,0 0 0 0 0,0 0-1 0 0,0 0 1 0 0,0 0-1 0 0,0 0 1 0 0,0 0 0 0 0,0 0-1 0 0,0 0 1 0 0,1 0-1 0 0,-1 0 1 0 0,0 0 0 0 0,0 0-1 0 0,0 0 1 0 0,0 0-1 0 0,0 0 1 0 0,0 0 0 0 0,0 1-1 0 0,0-1 1 0 0,0 0-1 0 0,0 0 1 0 0,1 0 0 0 0,-1 0-1 0 0,0 0 1 0 0,0 0-1 0 0,0 0 1 0 0,0 0 0 0 0,0 0-1 0 0,0 0 1 0 0,0 0-1 0 0,0 0 1 0 0,0 0 0 0 0,0 0-1 0 0,0 1 1 0 0,0-1-1 0 0,0 0 1 0 0,0 0 0 0 0,0 0-1 0 0,0 0 1 0 0,0 0-1 0 0,0 0 1 0 0,0 0-1 0 0,0 0 1 0 0,0 0 0 0 0,0 0-1 0 0,0 1 1 0 0,0-1-1 0 0,0 0 1 0 0,0 0 0 0 0,0 0-1 0 0,0 0 1 0 0,0 0-1 0 0,0 0 3 0 0,0 0-167 0 0,0 0 57 0 0,0 1 32 0 0,0-1 111 0 0,-1 1 69 0 0,1 1 217 0 0,0-1-252 0 0,0 0-36 0 0,0 0-59 0 0,0 0-91 0 0,0 0-64 0 0,0 0-91 0 0,0 0-103 0 0,1 0-114 0 0,-1 0 198 0 0,0-1-34 0 0,1 1-35 0 0,-1-1-36 0 0,0 1-38 0 0,1-1-40 0 0,-1 1-41 0 0,1-1-43 0 0,3 4-1423 0 0,5 5-1126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1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9560 0 0,'0'0'216'0'0,"0"0"32"0"0,0 0 10 0 0,0-1-107 0 0,2-1-78 0 0,3-2-37 0 0,4-3-26 0 0,0 5 1 0 0,-2 2 31 0 0,3-3 148 0 0,-4-2 43 0 0,-6 4-214 0 0,0 0-1 0 0,1 1 1 0 0,-1-1 0 0 0,1 1 0 0 0,-1-1 0 0 0,1 1 0 0 0,-1-1 0 0 0,1 1 0 0 0,-1 0 0 0 0,1-1 0 0 0,-1 1 0 0 0,1-1 0 0 0,0 1 0 0 0,-1 0-1 0 0,1 0 1 0 0,-1-1 0 0 0,1 1 0 0 0,0 0 0 0 0,-1 0 0 0 0,1 0 0 0 0,0 0 0 0 0,0 0 0 0 0,-1 0 0 0 0,1 0 0 0 0,0 0 0 0 0,-1 0-19 0 0,15 0 308 0 0,-3 0-83 0 0,0 0-56 0 0,-2 0-49 0 0,0 0-37 0 0,9 0-4 0 0,47 0 33 0 0,-65 0-112 0 0,0 0 0 0 0,-1 0 0 0 0,1 0-1 0 0,0 0 1 0 0,-1 0 0 0 0,1 0 0 0 0,0 0 0 0 0,-1 0 0 0 0,1 0 0 0 0,0 1 0 0 0,-1-1 0 0 0,1 0 0 0 0,0 0 0 0 0,-1 1 0 0 0,1-1 0 0 0,0 0 0 0 0,-1 1 0 0 0,1-1 0 0 0,-1 1 0 0 0,1-1 0 0 0,-1 1 0 0 0,1-1 0 0 0,-1 1 0 0 0,0-1 0 0 0,1 1 0 0 0,-1 0 0 0 0,1-1 0 0 0,-1 1 1 0 0,0-1-1 0 0,1 1 1 0 0,-1 0-1 0 0,1-1 0 0 0,-1 0 1 0 0,1 1-1 0 0,-1-1 1 0 0,1 1-1 0 0,-1-1 1 0 0,1 1-1 0 0,0-1 1 0 0,-1 0-1 0 0,1 1 0 0 0,0-1 1 0 0,-1 0-1 0 0,1 0 1 0 0,0 0-1 0 0,-1 1 1 0 0,1-1-1 0 0,0 0 0 0 0,-1 0 1 0 0,1 0-1 0 0,0 0 1 0 0,-1 0-1 0 0,1 0 0 0 0,0 0 4 0 0,0-1 0 0 0,0 1 0 0 0,0 0 0 0 0,0 0-1 0 0,-1 1 1 0 0,1-1 0 0 0,0 0 0 0 0,0 0 0 0 0,0 0-1 0 0,0 1 1 0 0,-1-1 0 0 0,1 0 0 0 0,0 1 0 0 0,1-1-4 0 0,3 11 53 0 0,-5-11-53 0 0,1 1-1 0 0,0-1 1 0 0,-1 0 0 0 0,1 1 0 0 0,0-1-1 0 0,-1 0 1 0 0,1 0 0 0 0,0 0 0 0 0,-1 1-1 0 0,1-1 1 0 0,0 0 0 0 0,-1 0-1 0 0,1 0 1 0 0,0 0 0 0 0,0 0 0 0 0,-1 0 0 0 0,0 0-1 0 0,0 0 0 0 0,0 0 0 0 0,0 0 0 0 0,0-1 0 0 0,0 1 0 0 0,0 0 0 0 0,0 0 0 0 0,0 0 0 0 0,0 0 0 0 0,0 0 0 0 0,0 0 0 0 0,1 0 0 0 0,-1 0 0 0 0,0 0 0 0 0,0 0-1 0 0,0 0 1 0 0,0 0 0 0 0,0 1 0 0 0,0-1 0 0 0,0 0 0 0 0,0 0 0 0 0,0 0 0 0 0,0 0 0 0 0,1 0 0 0 0,-1 0 0 0 0,0 0 0 0 0,0 0 0 0 0,0 0 0 0 0,0 0 0 0 0,0 0 0 0 0,0 0 0 0 0,0 0 0 0 0,0 0 0 0 0,0 0 0 0 0,0 0 0 0 0,0 0 0 0 0,0 1 0 0 0,0-1 0 0 0,0 0 0 0 0,0 0 0 0 0,0 0 0 0 0,0 0 0 0 0,0 0 0 0 0,0 0 0 0 0,0 0 0 0 0,0 0 0 0 0,0 0 0 0 0,0 0 0 0 0,0 1-1 0 0,0-1 1 0 0,0 0 0 0 0,0 0 0 0 0,0 0 0 0 0,0 0 0 0 0,0 0 0 0 0,0 0 0 0 0,0 0 1 0 0,3 14-14 0 0,0-9 14 0 0,2 6 0 0 0,-10-1 3 0 0,2-4 4 0 0,-9 18 46 0 0,8-16-52 0 0,3-6 2 0 0,0 0 0 0 0,0 0 1 0 0,1 0-1 0 0,-1 1 1 0 0,1-1-1 0 0,-1 0 0 0 0,1 1 1 0 0,0-1-4 0 0,0 0 2 0 0,0-1 0 0 0,0 0 1 0 0,0 0-1 0 0,0 0 0 0 0,0 0 1 0 0,0 0-1 0 0,-1 0 1 0 0,1 0-1 0 0,0 0 0 0 0,-1 0 1 0 0,1 0-1 0 0,-1 0 0 0 0,1 0 1 0 0,-1 0-1 0 0,1 0 0 0 0,-1-1 1 0 0,0 1-1 0 0,1 0 0 0 0,-1 0 1 0 0,0 0-1 0 0,1-1 0 0 0,-1 1 1 0 0,0 0-1 0 0,0-1 0 0 0,0 1 1 0 0,-1 0-3 0 0,-8 3 44 0 0,9-4-42 0 0,0 0 1 0 0,0 1-1 0 0,0-1 0 0 0,0 1 1 0 0,0-1-1 0 0,0 0 1 0 0,0 1-1 0 0,0-1 0 0 0,0 1 1 0 0,0 0-1 0 0,0-1 0 0 0,1 1 1 0 0,-1 0-1 0 0,0 0 1 0 0,1-1-1 0 0,-1 1 0 0 0,0 0 1 0 0,1 0-1 0 0,-1 0 0 0 0,1 0 1 0 0,-1 0-1 0 0,1 0 1 0 0,-1 0-1 0 0,1 0-2 0 0,-3 12 41 0 0,3-12-33 0 0,0 1-1 0 0,0-1 1 0 0,0 1 0 0 0,-1-1-1 0 0,1 1 1 0 0,0-1-1 0 0,-1 1 1 0 0,1-1 0 0 0,-1 1-1 0 0,0-1 1 0 0,1 0 0 0 0,-1 1-1 0 0,0-1 1 0 0,0 0-1 0 0,0 1 1 0 0,0-1 0 0 0,0 0-1 0 0,0 0 1 0 0,0 0 0 0 0,-1 0-1 0 0,0 1-7 0 0,-3 0 26 0 0,5-2-20 0 0,-1 1 0 0 0,0-1 0 0 0,1 0 1 0 0,-1 0-1 0 0,0 1 0 0 0,1-1 0 0 0,-1 1 1 0 0,1-1-1 0 0,-1 0 0 0 0,1 1 0 0 0,-1-1 0 0 0,1 1 1 0 0,-1-1-1 0 0,1 1 0 0 0,-1 0 0 0 0,1-1 1 0 0,0 1-1 0 0,-1-1 0 0 0,1 1 0 0 0,0 0 1 0 0,-1-1-1 0 0,1 1-6 0 0,-2 4 35 0 0,-3 4 53 0 0,-1 1 54 0 0,3 1 49 0 0,3-9 48 0 0,0-2-18 0 0,0 3-80 0 0,0-2-125 0 0,0 1 0 0 0,1-1 0 0 0,-1 0 0 0 0,0 1 0 0 0,0-1 1 0 0,1 0-1 0 0,-1 0 0 0 0,1 1 0 0 0,-1-1 0 0 0,1 0 0 0 0,-1 0 0 0 0,1 0 0 0 0,0 0 0 0 0,0 1 0 0 0,0-1 0 0 0,0 0-16 0 0,6 5 38 0 0,3-4 46 0 0,17-1 190 0 0,-16-2-224 0 0,7 2 31 0 0,-13 0-65 0 0,0-1 1 0 0,1 0 0 0 0,-1 0 0 0 0,0 0-1 0 0,1-1 1 0 0,-1 0 0 0 0,0 0 0 0 0,2 0-17 0 0,3-3 12 0 0,25-8 2 0 0,-27 7 5 0 0,5-2 10 0 0,1 5-61 0 0,2 0-70 0 0,0-3-74 0 0,0-1-22 0 0,-9 4 85 0 0,-1 1-36 0 0,-3 1 2 0 0,1-1-54 0 0,-1 1-65 0 0,0-1-76 0 0,0 0 8 0 0,-1 0-49 0 0,0 0-45 0 0,0-1-39 0 0,0 1-136 0 0,0-1-39 0 0,0 0-165 0 0,2-2-445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1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10624 0 0,'0'0'309'0'0,"0"0"3"0"0,0 1-233 0 0,0 1-47 0 0,0 6 5 0 0,0 1 42 0 0,0 9 184 0 0,0 6 189 0 0,0 10 357 0 0,1-23-504 0 0,5 1 52 0 0,1 2 18 0 0,-5 0-58 0 0,-3-5-185 0 0,0 12 106 0 0,5-6 8 0 0,5 3 6 0 0,-8-13-193 0 0,0 1 1 0 0,0-1 0 0 0,0 0-1 0 0,0 1 1 0 0,-1-1 0 0 0,0 0 0 0 0,0 4-60 0 0,0 6 88 0 0,0 3-16 0 0,0-6-21 0 0,0 7 34 0 0,1-8-36 0 0,6 2-21 0 0,-6-12-24 0 0,0 1 0 0 0,0-1 0 0 0,-1 1 0 0 0,1 0 0 0 0,0-1 0 0 0,-1 1 0 0 0,1 0 0 0 0,-1 0 0 0 0,1-1 0 0 0,-1 1 0 0 0,0 0 0 0 0,1 0 0 0 0,-1 0-4 0 0,0 21 78 0 0,0-17-71 0 0,0-3 8 0 0,0-3-40 0 0,0 0-54 0 0,0 0-110 0 0,0 0-195 0 0,0 0-28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39:31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48 8592 0 0,'0'0'250'0'0,"0"-2"4"0"0,0-10-146 0 0,0 5-42 0 0,0-1 69 0 0,0 5 93 0 0,0 3 11 0 0,0-2-11 0 0,0 1-220 0 0,0 1 0 0 0,0-1 0 0 0,0 1 0 0 0,0-1 0 0 0,0 1 0 0 0,0-1 0 0 0,0 1 0 0 0,0-1 0 0 0,0 1 0 0 0,-1-1 0 0 0,1 1 0 0 0,0-1 1 0 0,0 1-1 0 0,0-1 0 0 0,-1 1 0 0 0,1-1 0 0 0,0 1 0 0 0,0 0 0 0 0,-1-1 0 0 0,1 1 0 0 0,0-1 0 0 0,-1 1 0 0 0,1 0 0 0 0,-1-1 0 0 0,1 1 0 0 0,0 0 0 0 0,-1 0 0 0 0,1-1 1 0 0,-1 1-1 0 0,1 0 0 0 0,-1 0 0 0 0,1 0 0 0 0,-1 0 0 0 0,1-1 0 0 0,-1 1 0 0 0,1 0 0 0 0,-1 0 0 0 0,1 0 0 0 0,-1 0 0 0 0,1 0 0 0 0,-1 0 0 0 0,0 0-8 0 0,-1 0 154 0 0,-1 0-6 0 0,-2 0-108 0 0,-4 0 129 0 0,-22 0 94 0 0,28 0-256 0 0,3 0-4 0 0,-1 0 0 0 0,0 0-1 0 0,0 0 1 0 0,1 0 0 0 0,-1 0-1 0 0,0 0 1 0 0,0 1-1 0 0,1-1 1 0 0,-1 0 0 0 0,0 0-1 0 0,1 0 1 0 0,-1 1 0 0 0,0-1-1 0 0,1 0 1 0 0,-1 1 0 0 0,0-1-1 0 0,1 1 1 0 0,-1-1 0 0 0,1 1-1 0 0,-1-1 1 0 0,1 1 0 0 0,-1-1-1 0 0,1 1 1 0 0,-1-1 0 0 0,1 1-1 0 0,-1 0 1 0 0,1-1-3 0 0,-9 10 5 0 0,3 1-5 0 0,0-7 0 0 0,5-4 0 0 0,1 0 0 0 0,-1 1 0 0 0,1-1 0 0 0,-1 0 0 0 0,1 1 0 0 0,0-1 0 0 0,-1 0 0 0 0,1 1 0 0 0,0-1 0 0 0,-1 0 0 0 0,1 1 0 0 0,0-1 0 0 0,-1 1 0 0 0,1-1 0 0 0,0 0 0 0 0,0 1 0 0 0,-1-1 0 0 0,1 1 0 0 0,0-1 0 0 0,0 1 0 0 0,0-1 0 0 0,0 1 0 0 0,0-1 0 0 0,0 1 0 0 0,-1-1 0 0 0,1 1 0 0 0,0-1 0 0 0,1 1 0 0 0,-1-1 0 0 0,0 1 0 0 0,0-1 0 0 0,0 1 0 0 0,0 0 0 0 0,0 0 0 0 0,0-1 0 0 0,0 1 0 0 0,0 0 0 0 0,0-1 0 0 0,0 1 0 0 0,0 0 0 0 0,0-1 0 0 0,-1 1 0 0 0,1 0 0 0 0,0-1 0 0 0,0 1 0 0 0,-1 0 0 0 0,1-1 0 0 0,0 1 0 0 0,-1-1 0 0 0,1 1 0 0 0,-1 0 0 0 0,1-1 0 0 0,-1 1 0 0 0,1-1 0 0 0,-1 1 0 0 0,1-1 0 0 0,-1 0 0 0 0,1 1 0 0 0,-1-1 0 0 0,0 1 0 0 0,1-1 0 0 0,-1 0 0 0 0,1 1 0 0 0,-1-1 0 0 0,1 1 0 0 0,-1-1 0 0 0,1 1 0 0 0,-1-1 0 0 0,1 1 0 0 0,-1-1 0 0 0,1 1 0 0 0,0 0 0 0 0,-1-1 0 0 0,1 1 0 0 0,0-1 0 0 0,0 1 0 0 0,-1 0 0 0 0,1-1 0 0 0,0 1 0 0 0,0 0 0 0 0,0 0 0 0 0,0-1 0 0 0,0 1 0 0 0,0 0 0 0 0,0-1 0 0 0,0 1 0 0 0,0 2 0 0 0,0-1 1 0 0,-1 1-1 0 0,2-1 1 0 0,-1 1 0 0 0,0-1-1 0 0,0 1 1 0 0,1-1-1 0 0,-1 1 1 0 0,1-1 0 0 0,0 0-1 0 0,0 1 1 0 0,0-1-1 0 0,0 0 1 0 0,0 0 0 0 0,0 1-1 0 0,1-1 1 0 0,-1 0-1 0 0,1 0 0 0 0,1 4 43 0 0,-3-4-42 0 0,1-1-1 0 0,-1 1 1 0 0,0 0 0 0 0,1-1-1 0 0,-1 1 1 0 0,1 0 0 0 0,0-1 0 0 0,0 1-1 0 0,0-1 1 0 0,0 1 0 0 0,0-1-1 0 0,0 1 1 0 0,0-1 0 0 0,0 0-1 0 0,0 1 1 0 0,0-1 0 0 0,2 1-1 0 0,10 15-13 0 0,-9-10 4 0 0,-3-4 5 0 0,0 0 1 0 0,0 0-1 0 0,1-1 1 0 0,-1 1 0 0 0,1 0-1 0 0,0-1 1 0 0,0 1-1 0 0,0-1 1 0 0,0 0 0 0 0,0 0-1 0 0,0 0 1 0 0,0 0-1 0 0,1 0 1 0 0,-1 0 0 0 0,2 0 3 0 0,-1 0 4 0 0,0 0 0 0 0,0 0 1 0 0,0 0-1 0 0,0 0 0 0 0,-1 0 0 0 0,3 3-4 0 0,13 17 80 0 0,6 6 83 0 0,-15-19 134 0 0,0 1 0 0 0,5 7-297 0 0,-12-13 59 0 0,1-1 0 0 0,-1 1 0 0 0,0 0 0 0 0,-1 0 0 0 0,2 2-59 0 0,1 5 367 0 0,1 0 1 0 0,0-1-1 0 0,3 7-367 0 0,2 1 417 0 0,-7-11-267 0 0,-2 1 37 0 0,-1-6-99 0 0,0 1-1 0 0,0 0 1 0 0,0-1-1 0 0,0 1 0 0 0,-1 0 1 0 0,1-1-1 0 0,-1 1 0 0 0,0 0-87 0 0,-2 6 258 0 0,-1-2-75 0 0,1-4-135 0 0,1 0-35 0 0,0 0 183 0 0,0-1-68 0 0,2 1-41 0 0,0 0-39 0 0,0 0-16 0 0,-1-1 39 0 0,-12 3 189 0 0,-1 6-83 0 0,9-9-32 0 0,3-1-128 0 0,1-1-1 0 0,-1 0 1 0 0,1 0-1 0 0,-1 1 0 0 0,0-1 1 0 0,1 1-1 0 0,-1 0 1 0 0,1-1-1 0 0,-1 1 1 0 0,1 0-1 0 0,0 0 1 0 0,-1 0-17 0 0,-9 5 57 0 0,-3-4-60 0 0,11-2-54 0 0,1 0 33 0 0,-9 0 55 0 0,8 0-80 0 0,-1 0-79 0 0,2 0-29 0 0,0 0-68 0 0,-1 0-77 0 0,1 0-88 0 0,0 0 19 0 0,1 0-60 0 0,-1 0-52 0 0,0 0-46 0 0,1 0-158 0 0,-1 0-45 0 0,-1 0-191 0 0,0 0-510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20.xml"/><Relationship Id="rId63" Type="http://schemas.openxmlformats.org/officeDocument/2006/relationships/image" Target="../media/image47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5.png"/><Relationship Id="rId170" Type="http://schemas.openxmlformats.org/officeDocument/2006/relationships/customXml" Target="../ink/ink84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15.xml"/><Relationship Id="rId53" Type="http://schemas.openxmlformats.org/officeDocument/2006/relationships/image" Target="../media/image42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90.png"/><Relationship Id="rId5" Type="http://schemas.openxmlformats.org/officeDocument/2006/relationships/image" Target="../media/image2.png"/><Relationship Id="rId95" Type="http://schemas.openxmlformats.org/officeDocument/2006/relationships/image" Target="../media/image63.png"/><Relationship Id="rId160" Type="http://schemas.openxmlformats.org/officeDocument/2006/relationships/customXml" Target="../ink/ink79.xml"/><Relationship Id="rId22" Type="http://schemas.openxmlformats.org/officeDocument/2006/relationships/customXml" Target="../ink/ink10.xml"/><Relationship Id="rId43" Type="http://schemas.openxmlformats.org/officeDocument/2006/relationships/image" Target="../media/image37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5.png"/><Relationship Id="rId85" Type="http://schemas.openxmlformats.org/officeDocument/2006/relationships/image" Target="../media/image58.png"/><Relationship Id="rId150" Type="http://schemas.openxmlformats.org/officeDocument/2006/relationships/customXml" Target="../ink/ink74.xml"/><Relationship Id="rId171" Type="http://schemas.openxmlformats.org/officeDocument/2006/relationships/image" Target="../media/image101.png"/><Relationship Id="rId12" Type="http://schemas.openxmlformats.org/officeDocument/2006/relationships/customXml" Target="../ink/ink5.xml"/><Relationship Id="rId33" Type="http://schemas.openxmlformats.org/officeDocument/2006/relationships/image" Target="../media/image32.png"/><Relationship Id="rId108" Type="http://schemas.openxmlformats.org/officeDocument/2006/relationships/customXml" Target="../ink/ink53.xml"/><Relationship Id="rId129" Type="http://schemas.openxmlformats.org/officeDocument/2006/relationships/image" Target="../media/image80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88.png"/><Relationship Id="rId161" Type="http://schemas.openxmlformats.org/officeDocument/2006/relationships/image" Target="../media/image96.png"/><Relationship Id="rId166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27.png"/><Relationship Id="rId28" Type="http://schemas.openxmlformats.org/officeDocument/2006/relationships/customXml" Target="../ink/ink13.xml"/><Relationship Id="rId49" Type="http://schemas.openxmlformats.org/officeDocument/2006/relationships/image" Target="../media/image40.png"/><Relationship Id="rId114" Type="http://schemas.openxmlformats.org/officeDocument/2006/relationships/customXml" Target="../ink/ink56.xml"/><Relationship Id="rId119" Type="http://schemas.openxmlformats.org/officeDocument/2006/relationships/image" Target="../media/image75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8.png"/><Relationship Id="rId81" Type="http://schemas.openxmlformats.org/officeDocument/2006/relationships/image" Target="../media/image56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83.png"/><Relationship Id="rId151" Type="http://schemas.openxmlformats.org/officeDocument/2006/relationships/image" Target="../media/image91.png"/><Relationship Id="rId156" Type="http://schemas.openxmlformats.org/officeDocument/2006/relationships/customXml" Target="../ink/ink77.xml"/><Relationship Id="rId172" Type="http://schemas.openxmlformats.org/officeDocument/2006/relationships/customXml" Target="../ink/ink85.xml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3.png"/><Relationship Id="rId76" Type="http://schemas.openxmlformats.org/officeDocument/2006/relationships/customXml" Target="../ink/ink37.xml"/><Relationship Id="rId97" Type="http://schemas.openxmlformats.org/officeDocument/2006/relationships/image" Target="../media/image64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72.xml"/><Relationship Id="rId167" Type="http://schemas.openxmlformats.org/officeDocument/2006/relationships/image" Target="../media/image99.png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customXml" Target="../ink/ink1.xml"/><Relationship Id="rId29" Type="http://schemas.openxmlformats.org/officeDocument/2006/relationships/image" Target="../media/image3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8.png"/><Relationship Id="rId66" Type="http://schemas.openxmlformats.org/officeDocument/2006/relationships/customXml" Target="../ink/ink32.xml"/><Relationship Id="rId87" Type="http://schemas.openxmlformats.org/officeDocument/2006/relationships/image" Target="../media/image59.png"/><Relationship Id="rId110" Type="http://schemas.openxmlformats.org/officeDocument/2006/relationships/customXml" Target="../ink/ink54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67.xml"/><Relationship Id="rId157" Type="http://schemas.openxmlformats.org/officeDocument/2006/relationships/image" Target="../media/image94.png"/><Relationship Id="rId61" Type="http://schemas.openxmlformats.org/officeDocument/2006/relationships/image" Target="../media/image46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102.png"/><Relationship Id="rId19" Type="http://schemas.openxmlformats.org/officeDocument/2006/relationships/image" Target="../media/image25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3.png"/><Relationship Id="rId56" Type="http://schemas.openxmlformats.org/officeDocument/2006/relationships/customXml" Target="../ink/ink27.xml"/><Relationship Id="rId77" Type="http://schemas.openxmlformats.org/officeDocument/2006/relationships/image" Target="../media/image54.png"/><Relationship Id="rId100" Type="http://schemas.openxmlformats.org/officeDocument/2006/relationships/customXml" Target="../ink/ink49.xml"/><Relationship Id="rId105" Type="http://schemas.openxmlformats.org/officeDocument/2006/relationships/image" Target="../media/image68.png"/><Relationship Id="rId126" Type="http://schemas.openxmlformats.org/officeDocument/2006/relationships/customXml" Target="../ink/ink62.xml"/><Relationship Id="rId147" Type="http://schemas.openxmlformats.org/officeDocument/2006/relationships/image" Target="../media/image89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41.png"/><Relationship Id="rId72" Type="http://schemas.openxmlformats.org/officeDocument/2006/relationships/customXml" Target="../ink/ink35.xml"/><Relationship Id="rId93" Type="http://schemas.openxmlformats.org/officeDocument/2006/relationships/image" Target="../media/image62.png"/><Relationship Id="rId98" Type="http://schemas.openxmlformats.org/officeDocument/2006/relationships/customXml" Target="../ink/ink48.xml"/><Relationship Id="rId121" Type="http://schemas.openxmlformats.org/officeDocument/2006/relationships/image" Target="../media/image76.png"/><Relationship Id="rId142" Type="http://schemas.openxmlformats.org/officeDocument/2006/relationships/customXml" Target="../ink/ink70.xml"/><Relationship Id="rId163" Type="http://schemas.openxmlformats.org/officeDocument/2006/relationships/image" Target="../media/image97.png"/><Relationship Id="rId25" Type="http://schemas.openxmlformats.org/officeDocument/2006/relationships/image" Target="../media/image28.png"/><Relationship Id="rId46" Type="http://schemas.openxmlformats.org/officeDocument/2006/relationships/customXml" Target="../ink/ink22.xml"/><Relationship Id="rId67" Type="http://schemas.openxmlformats.org/officeDocument/2006/relationships/image" Target="../media/image49.png"/><Relationship Id="rId116" Type="http://schemas.openxmlformats.org/officeDocument/2006/relationships/customXml" Target="../ink/ink57.xml"/><Relationship Id="rId137" Type="http://schemas.openxmlformats.org/officeDocument/2006/relationships/image" Target="../media/image84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6.png"/><Relationship Id="rId62" Type="http://schemas.openxmlformats.org/officeDocument/2006/relationships/customXml" Target="../ink/ink30.xml"/><Relationship Id="rId83" Type="http://schemas.openxmlformats.org/officeDocument/2006/relationships/image" Target="../media/image57.png"/><Relationship Id="rId88" Type="http://schemas.openxmlformats.org/officeDocument/2006/relationships/customXml" Target="../ink/ink43.xml"/><Relationship Id="rId111" Type="http://schemas.openxmlformats.org/officeDocument/2006/relationships/image" Target="../media/image71.png"/><Relationship Id="rId132" Type="http://schemas.openxmlformats.org/officeDocument/2006/relationships/customXml" Target="../ink/ink65.xml"/><Relationship Id="rId153" Type="http://schemas.openxmlformats.org/officeDocument/2006/relationships/image" Target="../media/image92.png"/><Relationship Id="rId15" Type="http://schemas.openxmlformats.org/officeDocument/2006/relationships/image" Target="../media/image23.png"/><Relationship Id="rId36" Type="http://schemas.openxmlformats.org/officeDocument/2006/relationships/customXml" Target="../ink/ink17.xml"/><Relationship Id="rId57" Type="http://schemas.openxmlformats.org/officeDocument/2006/relationships/image" Target="../media/image44.png"/><Relationship Id="rId106" Type="http://schemas.openxmlformats.org/officeDocument/2006/relationships/customXml" Target="../ink/ink52.xml"/><Relationship Id="rId127" Type="http://schemas.openxmlformats.org/officeDocument/2006/relationships/image" Target="../media/image79.png"/><Relationship Id="rId10" Type="http://schemas.openxmlformats.org/officeDocument/2006/relationships/customXml" Target="../ink/ink4.xml"/><Relationship Id="rId31" Type="http://schemas.openxmlformats.org/officeDocument/2006/relationships/image" Target="../media/image31.png"/><Relationship Id="rId52" Type="http://schemas.openxmlformats.org/officeDocument/2006/relationships/customXml" Target="../ink/ink25.xml"/><Relationship Id="rId73" Type="http://schemas.openxmlformats.org/officeDocument/2006/relationships/image" Target="../media/image52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60.xml"/><Relationship Id="rId143" Type="http://schemas.openxmlformats.org/officeDocument/2006/relationships/image" Target="../media/image87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100.png"/><Relationship Id="rId9" Type="http://schemas.openxmlformats.org/officeDocument/2006/relationships/image" Target="../media/image20.png"/><Relationship Id="rId26" Type="http://schemas.openxmlformats.org/officeDocument/2006/relationships/customXml" Target="../ink/ink12.xml"/><Relationship Id="rId47" Type="http://schemas.openxmlformats.org/officeDocument/2006/relationships/image" Target="../media/image39.png"/><Relationship Id="rId68" Type="http://schemas.openxmlformats.org/officeDocument/2006/relationships/customXml" Target="../ink/ink33.xml"/><Relationship Id="rId89" Type="http://schemas.openxmlformats.org/officeDocument/2006/relationships/image" Target="../media/image60.png"/><Relationship Id="rId112" Type="http://schemas.openxmlformats.org/officeDocument/2006/relationships/customXml" Target="../ink/ink55.xml"/><Relationship Id="rId133" Type="http://schemas.openxmlformats.org/officeDocument/2006/relationships/image" Target="../media/image82.png"/><Relationship Id="rId154" Type="http://schemas.openxmlformats.org/officeDocument/2006/relationships/customXml" Target="../ink/ink76.xml"/><Relationship Id="rId16" Type="http://schemas.openxmlformats.org/officeDocument/2006/relationships/customXml" Target="../ink/ink7.xml"/><Relationship Id="rId37" Type="http://schemas.openxmlformats.org/officeDocument/2006/relationships/image" Target="../media/image34.png"/><Relationship Id="rId58" Type="http://schemas.openxmlformats.org/officeDocument/2006/relationships/customXml" Target="../ink/ink28.xml"/><Relationship Id="rId79" Type="http://schemas.openxmlformats.org/officeDocument/2006/relationships/image" Target="../media/image55.png"/><Relationship Id="rId102" Type="http://schemas.openxmlformats.org/officeDocument/2006/relationships/customXml" Target="../ink/ink50.xml"/><Relationship Id="rId123" Type="http://schemas.openxmlformats.org/officeDocument/2006/relationships/image" Target="../media/image77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8.png"/><Relationship Id="rId27" Type="http://schemas.openxmlformats.org/officeDocument/2006/relationships/image" Target="../media/image29.png"/><Relationship Id="rId48" Type="http://schemas.openxmlformats.org/officeDocument/2006/relationships/customXml" Target="../ink/ink23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3.png"/><Relationship Id="rId17" Type="http://schemas.openxmlformats.org/officeDocument/2006/relationships/image" Target="../media/image24.png"/><Relationship Id="rId38" Type="http://schemas.openxmlformats.org/officeDocument/2006/relationships/customXml" Target="../ink/ink18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24" Type="http://schemas.openxmlformats.org/officeDocument/2006/relationships/customXml" Target="../ink/ink6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26" Type="http://schemas.openxmlformats.org/officeDocument/2006/relationships/customXml" Target="../ink/ink94.xml"/><Relationship Id="rId39" Type="http://schemas.openxmlformats.org/officeDocument/2006/relationships/image" Target="../media/image117.png"/><Relationship Id="rId21" Type="http://schemas.openxmlformats.org/officeDocument/2006/relationships/image" Target="../media/image112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121.png"/><Relationship Id="rId50" Type="http://schemas.openxmlformats.org/officeDocument/2006/relationships/customXml" Target="../ink/ink106.xml"/><Relationship Id="rId55" Type="http://schemas.openxmlformats.org/officeDocument/2006/relationships/image" Target="../media/image125.png"/><Relationship Id="rId7" Type="http://schemas.openxmlformats.org/officeDocument/2006/relationships/image" Target="../media/image104.png"/><Relationship Id="rId2" Type="http://schemas.openxmlformats.org/officeDocument/2006/relationships/customXml" Target="../ink/ink86.xml"/><Relationship Id="rId29" Type="http://schemas.openxmlformats.org/officeDocument/2006/relationships/image" Target="../media/image110.png"/><Relationship Id="rId11" Type="http://schemas.openxmlformats.org/officeDocument/2006/relationships/image" Target="../media/image106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116.png"/><Relationship Id="rId40" Type="http://schemas.openxmlformats.org/officeDocument/2006/relationships/customXml" Target="../ink/ink101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" Type="http://schemas.openxmlformats.org/officeDocument/2006/relationships/image" Target="../media/image1030.png"/><Relationship Id="rId23" Type="http://schemas.openxmlformats.org/officeDocument/2006/relationships/image" Target="../media/image113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Relationship Id="rId10" Type="http://schemas.openxmlformats.org/officeDocument/2006/relationships/customXml" Target="../ink/ink89.xml"/><Relationship Id="rId31" Type="http://schemas.openxmlformats.org/officeDocument/2006/relationships/image" Target="../media/image111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9" Type="http://schemas.openxmlformats.org/officeDocument/2006/relationships/image" Target="../media/image105.png"/><Relationship Id="rId14" Type="http://schemas.openxmlformats.org/officeDocument/2006/relationships/customXml" Target="../ink/ink91.xml"/><Relationship Id="rId22" Type="http://schemas.openxmlformats.org/officeDocument/2006/relationships/customXml" Target="../ink/ink92.xml"/><Relationship Id="rId27" Type="http://schemas.openxmlformats.org/officeDocument/2006/relationships/image" Target="../media/image109.png"/><Relationship Id="rId30" Type="http://schemas.openxmlformats.org/officeDocument/2006/relationships/customXml" Target="../ink/ink96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8" Type="http://schemas.openxmlformats.org/officeDocument/2006/relationships/customXml" Target="../ink/ink88.xml"/><Relationship Id="rId51" Type="http://schemas.openxmlformats.org/officeDocument/2006/relationships/image" Target="../media/image123.png"/><Relationship Id="rId12" Type="http://schemas.openxmlformats.org/officeDocument/2006/relationships/customXml" Target="../ink/ink90.xml"/><Relationship Id="rId25" Type="http://schemas.openxmlformats.org/officeDocument/2006/relationships/image" Target="../media/image108.png"/><Relationship Id="rId33" Type="http://schemas.openxmlformats.org/officeDocument/2006/relationships/image" Target="../media/image114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41" Type="http://schemas.openxmlformats.org/officeDocument/2006/relationships/image" Target="../media/image118.png"/><Relationship Id="rId54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141.png"/><Relationship Id="rId21" Type="http://schemas.openxmlformats.org/officeDocument/2006/relationships/image" Target="../media/image132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7" Type="http://schemas.openxmlformats.org/officeDocument/2006/relationships/image" Target="../media/image1260.png"/><Relationship Id="rId2" Type="http://schemas.openxmlformats.org/officeDocument/2006/relationships/customXml" Target="../ink/ink110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29" Type="http://schemas.openxmlformats.org/officeDocument/2006/relationships/image" Target="../media/image136.png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128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40.png"/><Relationship Id="rId40" Type="http://schemas.openxmlformats.org/officeDocument/2006/relationships/customXml" Target="../ink/ink128.xml"/><Relationship Id="rId5" Type="http://schemas.openxmlformats.org/officeDocument/2006/relationships/image" Target="../media/image1250.png"/><Relationship Id="rId15" Type="http://schemas.openxmlformats.org/officeDocument/2006/relationships/image" Target="../media/image130.png"/><Relationship Id="rId23" Type="http://schemas.openxmlformats.org/officeDocument/2006/relationships/image" Target="../media/image133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131.png"/><Relationship Id="rId31" Type="http://schemas.openxmlformats.org/officeDocument/2006/relationships/image" Target="../media/image137.png"/><Relationship Id="rId9" Type="http://schemas.openxmlformats.org/officeDocument/2006/relationships/image" Target="../media/image1270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35.png"/><Relationship Id="rId30" Type="http://schemas.openxmlformats.org/officeDocument/2006/relationships/customXml" Target="../ink/ink123.xml"/><Relationship Id="rId35" Type="http://schemas.openxmlformats.org/officeDocument/2006/relationships/image" Target="../media/image139.png"/><Relationship Id="rId43" Type="http://schemas.openxmlformats.org/officeDocument/2006/relationships/image" Target="../media/image142.png"/><Relationship Id="rId8" Type="http://schemas.openxmlformats.org/officeDocument/2006/relationships/customXml" Target="../ink/ink112.xml"/><Relationship Id="rId12" Type="http://schemas.openxmlformats.org/officeDocument/2006/relationships/customXml" Target="../ink/ink114.xml"/><Relationship Id="rId17" Type="http://schemas.openxmlformats.org/officeDocument/2006/relationships/image" Target="../media/image88.png"/><Relationship Id="rId25" Type="http://schemas.openxmlformats.org/officeDocument/2006/relationships/image" Target="../media/image134.png"/><Relationship Id="rId33" Type="http://schemas.openxmlformats.org/officeDocument/2006/relationships/image" Target="../media/image138.png"/><Relationship Id="rId38" Type="http://schemas.openxmlformats.org/officeDocument/2006/relationships/customXml" Target="../ink/ink1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62525" y="2396008"/>
            <a:ext cx="114669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Direct Proof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4CCDD4-59CB-49AA-80EE-06F004C66070}"/>
                  </a:ext>
                </a:extLst>
              </p14:cNvPr>
              <p14:cNvContentPartPr/>
              <p14:nvPr/>
            </p14:nvContentPartPr>
            <p14:xfrm>
              <a:off x="3162294" y="723745"/>
              <a:ext cx="156240" cy="28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4CCDD4-59CB-49AA-80EE-06F004C660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4654" y="705745"/>
                <a:ext cx="191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B58407-06C0-4E23-8418-EC3905F4C364}"/>
                  </a:ext>
                </a:extLst>
              </p14:cNvPr>
              <p14:cNvContentPartPr/>
              <p14:nvPr/>
            </p14:nvContentPartPr>
            <p14:xfrm>
              <a:off x="3427254" y="545905"/>
              <a:ext cx="213120" cy="414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B58407-06C0-4E23-8418-EC3905F4C3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9614" y="527905"/>
                <a:ext cx="2487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071435-A559-4AC6-909E-AE39A4B47F19}"/>
                  </a:ext>
                </a:extLst>
              </p14:cNvPr>
              <p14:cNvContentPartPr/>
              <p14:nvPr/>
            </p14:nvContentPartPr>
            <p14:xfrm>
              <a:off x="2368494" y="597385"/>
              <a:ext cx="674280" cy="45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071435-A559-4AC6-909E-AE39A4B47F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0854" y="579745"/>
                <a:ext cx="7099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051392-5CEC-419D-B043-53D1991475CC}"/>
                  </a:ext>
                </a:extLst>
              </p14:cNvPr>
              <p14:cNvContentPartPr/>
              <p14:nvPr/>
            </p14:nvContentPartPr>
            <p14:xfrm>
              <a:off x="1639134" y="563545"/>
              <a:ext cx="414000" cy="47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051392-5CEC-419D-B043-53D1991475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1494" y="545545"/>
                <a:ext cx="4496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8806E3-6E5A-48D9-833B-3206F9464076}"/>
                  </a:ext>
                </a:extLst>
              </p14:cNvPr>
              <p14:cNvContentPartPr/>
              <p14:nvPr/>
            </p14:nvContentPartPr>
            <p14:xfrm>
              <a:off x="551934" y="482905"/>
              <a:ext cx="909000" cy="55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8806E3-6E5A-48D9-833B-3206F94640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934" y="464905"/>
                <a:ext cx="94464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B93DFF-0678-447C-A2F1-21DCA21FEAAC}"/>
                  </a:ext>
                </a:extLst>
              </p14:cNvPr>
              <p14:cNvContentPartPr/>
              <p14:nvPr/>
            </p14:nvContentPartPr>
            <p14:xfrm>
              <a:off x="1552734" y="1788625"/>
              <a:ext cx="190080" cy="195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B93DFF-0678-447C-A2F1-21DCA21FEA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4734" y="1770625"/>
                <a:ext cx="225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E0C976-65F4-4454-AB95-17819750C660}"/>
                  </a:ext>
                </a:extLst>
              </p14:cNvPr>
              <p14:cNvContentPartPr/>
              <p14:nvPr/>
            </p14:nvContentPartPr>
            <p14:xfrm>
              <a:off x="2478654" y="1707985"/>
              <a:ext cx="109800" cy="21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E0C976-65F4-4454-AB95-17819750C6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0654" y="1689985"/>
                <a:ext cx="145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DCF827-9298-41E6-8DF8-11E9F96BEC64}"/>
                  </a:ext>
                </a:extLst>
              </p14:cNvPr>
              <p14:cNvContentPartPr/>
              <p14:nvPr/>
            </p14:nvContentPartPr>
            <p14:xfrm>
              <a:off x="2676294" y="1713025"/>
              <a:ext cx="118440" cy="20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DCF827-9298-41E6-8DF8-11E9F96BEC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8654" y="1695025"/>
                <a:ext cx="154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162CC2-A46C-4CB1-BC7B-B55D93DDF3A0}"/>
                  </a:ext>
                </a:extLst>
              </p14:cNvPr>
              <p14:cNvContentPartPr/>
              <p14:nvPr/>
            </p14:nvContentPartPr>
            <p14:xfrm>
              <a:off x="2386494" y="1460665"/>
              <a:ext cx="40680" cy="2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162CC2-A46C-4CB1-BC7B-B55D93DDF3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8494" y="1442665"/>
                <a:ext cx="76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E140406-380D-4ECF-BACE-FA4DE7BB6EC0}"/>
                  </a:ext>
                </a:extLst>
              </p14:cNvPr>
              <p14:cNvContentPartPr/>
              <p14:nvPr/>
            </p14:nvContentPartPr>
            <p14:xfrm>
              <a:off x="2880774" y="1506745"/>
              <a:ext cx="403200" cy="414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E140406-380D-4ECF-BACE-FA4DE7BB6E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3134" y="1488761"/>
                <a:ext cx="438840" cy="44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DB64EB-1F87-47F6-B1A7-A5E606AC12C0}"/>
                  </a:ext>
                </a:extLst>
              </p14:cNvPr>
              <p14:cNvContentPartPr/>
              <p14:nvPr/>
            </p14:nvContentPartPr>
            <p14:xfrm>
              <a:off x="2098494" y="1581265"/>
              <a:ext cx="294120" cy="384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DB64EB-1F87-47F6-B1A7-A5E606AC12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0494" y="1563625"/>
                <a:ext cx="329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36F0BD-E848-4DC2-8ED6-950FC99146CC}"/>
                  </a:ext>
                </a:extLst>
              </p14:cNvPr>
              <p14:cNvContentPartPr/>
              <p14:nvPr/>
            </p14:nvContentPartPr>
            <p14:xfrm>
              <a:off x="942894" y="1633105"/>
              <a:ext cx="380160" cy="35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36F0BD-E848-4DC2-8ED6-950FC99146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5237" y="1615087"/>
                <a:ext cx="415834" cy="387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E21A50-C6C0-4E67-92D9-8D084BCD7A66}"/>
                  </a:ext>
                </a:extLst>
              </p14:cNvPr>
              <p14:cNvContentPartPr/>
              <p14:nvPr/>
            </p14:nvContentPartPr>
            <p14:xfrm>
              <a:off x="4767174" y="1891945"/>
              <a:ext cx="23400" cy="10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E21A50-C6C0-4E67-92D9-8D084BCD7A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49534" y="1873945"/>
                <a:ext cx="59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868F2D-3EE8-4407-B66A-385723A178DC}"/>
                  </a:ext>
                </a:extLst>
              </p14:cNvPr>
              <p14:cNvContentPartPr/>
              <p14:nvPr/>
            </p14:nvContentPartPr>
            <p14:xfrm>
              <a:off x="5077854" y="1587025"/>
              <a:ext cx="339840" cy="270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868F2D-3EE8-4407-B66A-385723A178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0214" y="1569385"/>
                <a:ext cx="375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09F31D-25FB-42C3-8A8E-5CF27C2209F8}"/>
                  </a:ext>
                </a:extLst>
              </p14:cNvPr>
              <p14:cNvContentPartPr/>
              <p14:nvPr/>
            </p14:nvContentPartPr>
            <p14:xfrm>
              <a:off x="5508774" y="1610065"/>
              <a:ext cx="207720" cy="201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09F31D-25FB-42C3-8A8E-5CF27C2209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91134" y="1592065"/>
                <a:ext cx="243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16297B-8BA8-4F02-BAFC-3CA278820D4C}"/>
                  </a:ext>
                </a:extLst>
              </p14:cNvPr>
              <p14:cNvContentPartPr/>
              <p14:nvPr/>
            </p14:nvContentPartPr>
            <p14:xfrm>
              <a:off x="4267494" y="1459945"/>
              <a:ext cx="379440" cy="472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16297B-8BA8-4F02-BAFC-3CA278820D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9494" y="1442305"/>
                <a:ext cx="4150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A0A921-E346-40E9-81E4-0E7F52385AA2}"/>
                  </a:ext>
                </a:extLst>
              </p14:cNvPr>
              <p14:cNvContentPartPr/>
              <p14:nvPr/>
            </p14:nvContentPartPr>
            <p14:xfrm>
              <a:off x="3559014" y="1633105"/>
              <a:ext cx="604800" cy="391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A0A921-E346-40E9-81E4-0E7F52385A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41014" y="1615122"/>
                <a:ext cx="640440" cy="426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3012491-F4CA-42D8-8E6B-657C9C37EAC2}"/>
                  </a:ext>
                </a:extLst>
              </p14:cNvPr>
              <p14:cNvContentPartPr/>
              <p14:nvPr/>
            </p14:nvContentPartPr>
            <p14:xfrm>
              <a:off x="5997654" y="1460665"/>
              <a:ext cx="1697400" cy="30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3012491-F4CA-42D8-8E6B-657C9C37EA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79654" y="1442665"/>
                <a:ext cx="17330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EF0DC68-6FD1-45F9-B928-57E8B6BBF0CB}"/>
                  </a:ext>
                </a:extLst>
              </p14:cNvPr>
              <p14:cNvContentPartPr/>
              <p14:nvPr/>
            </p14:nvContentPartPr>
            <p14:xfrm>
              <a:off x="10944054" y="1569745"/>
              <a:ext cx="183960" cy="195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EF0DC68-6FD1-45F9-B928-57E8B6BBF0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26414" y="1552105"/>
                <a:ext cx="219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ADF8A0-ECC2-43E0-A034-3F3582DF8F68}"/>
                  </a:ext>
                </a:extLst>
              </p14:cNvPr>
              <p14:cNvContentPartPr/>
              <p14:nvPr/>
            </p14:nvContentPartPr>
            <p14:xfrm>
              <a:off x="11277414" y="1449145"/>
              <a:ext cx="178560" cy="322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ADF8A0-ECC2-43E0-A034-3F3582DF8F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59774" y="1431145"/>
                <a:ext cx="2142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EAF537-D0DE-42FD-9C2F-6C8F849A5F4F}"/>
                  </a:ext>
                </a:extLst>
              </p14:cNvPr>
              <p14:cNvContentPartPr/>
              <p14:nvPr/>
            </p14:nvContentPartPr>
            <p14:xfrm>
              <a:off x="10397934" y="1368145"/>
              <a:ext cx="442800" cy="357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EAF537-D0DE-42FD-9C2F-6C8F849A5F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9934" y="1350505"/>
                <a:ext cx="478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95479CE-00E0-4894-851D-36FA5E8B0D54}"/>
                  </a:ext>
                </a:extLst>
              </p14:cNvPr>
              <p14:cNvContentPartPr/>
              <p14:nvPr/>
            </p14:nvContentPartPr>
            <p14:xfrm>
              <a:off x="8959734" y="1449145"/>
              <a:ext cx="1323360" cy="293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95479CE-00E0-4894-851D-36FA5E8B0D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41734" y="1431145"/>
                <a:ext cx="13590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323E32-C961-423E-B9B3-3AF674A7049C}"/>
                  </a:ext>
                </a:extLst>
              </p14:cNvPr>
              <p14:cNvContentPartPr/>
              <p14:nvPr/>
            </p14:nvContentPartPr>
            <p14:xfrm>
              <a:off x="7913214" y="1391545"/>
              <a:ext cx="736200" cy="396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323E32-C961-423E-B9B3-3AF674A704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95223" y="1373921"/>
                <a:ext cx="771823" cy="43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55E2816-73B7-4EE6-B323-709C1A12ACF5}"/>
                  </a:ext>
                </a:extLst>
              </p14:cNvPr>
              <p14:cNvContentPartPr/>
              <p14:nvPr/>
            </p14:nvContentPartPr>
            <p14:xfrm>
              <a:off x="1097694" y="2564785"/>
              <a:ext cx="133200" cy="241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55E2816-73B7-4EE6-B323-709C1A12AC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0054" y="2546785"/>
                <a:ext cx="168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E5F1C05-D79E-454E-BBA8-57B85C0EDC9C}"/>
                  </a:ext>
                </a:extLst>
              </p14:cNvPr>
              <p14:cNvContentPartPr/>
              <p14:nvPr/>
            </p14:nvContentPartPr>
            <p14:xfrm>
              <a:off x="1748214" y="2570545"/>
              <a:ext cx="104040" cy="207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E5F1C05-D79E-454E-BBA8-57B85C0EDC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0214" y="2552545"/>
                <a:ext cx="139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EE4CB1D-BA9A-414E-A67F-F60278F02481}"/>
                  </a:ext>
                </a:extLst>
              </p14:cNvPr>
              <p14:cNvContentPartPr/>
              <p14:nvPr/>
            </p14:nvContentPartPr>
            <p14:xfrm>
              <a:off x="1949454" y="2587825"/>
              <a:ext cx="161280" cy="179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EE4CB1D-BA9A-414E-A67F-F60278F024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31454" y="2569825"/>
                <a:ext cx="1969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35806C0-4615-47AD-BC81-A8E2F995850E}"/>
                  </a:ext>
                </a:extLst>
              </p14:cNvPr>
              <p14:cNvContentPartPr/>
              <p14:nvPr/>
            </p14:nvContentPartPr>
            <p14:xfrm>
              <a:off x="2224854" y="2535985"/>
              <a:ext cx="173520" cy="225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35806C0-4615-47AD-BC81-A8E2F99585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07214" y="2517985"/>
                <a:ext cx="209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89F3CF4-6848-46C6-829C-A123478B4D6F}"/>
                  </a:ext>
                </a:extLst>
              </p14:cNvPr>
              <p14:cNvContentPartPr/>
              <p14:nvPr/>
            </p14:nvContentPartPr>
            <p14:xfrm>
              <a:off x="2616534" y="2731465"/>
              <a:ext cx="11880" cy="155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89F3CF4-6848-46C6-829C-A123478B4D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8534" y="2713825"/>
                <a:ext cx="47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513CFA5-E0B1-43D5-A4CD-0E63EE695A97}"/>
                  </a:ext>
                </a:extLst>
              </p14:cNvPr>
              <p14:cNvContentPartPr/>
              <p14:nvPr/>
            </p14:nvContentPartPr>
            <p14:xfrm>
              <a:off x="1489374" y="2470105"/>
              <a:ext cx="149760" cy="342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13CFA5-E0B1-43D5-A4CD-0E63EE695A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71374" y="2452105"/>
                <a:ext cx="185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F8B3894-9748-40D7-A297-A31CA7389026}"/>
                  </a:ext>
                </a:extLst>
              </p14:cNvPr>
              <p14:cNvContentPartPr/>
              <p14:nvPr/>
            </p14:nvContentPartPr>
            <p14:xfrm>
              <a:off x="896814" y="2472625"/>
              <a:ext cx="115560" cy="34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F8B3894-9748-40D7-A297-A31CA73890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9119" y="2454967"/>
                <a:ext cx="151311" cy="381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2FD74DC-9C1E-4E52-A6E8-29D849DAE268}"/>
                  </a:ext>
                </a:extLst>
              </p14:cNvPr>
              <p14:cNvContentPartPr/>
              <p14:nvPr/>
            </p14:nvContentPartPr>
            <p14:xfrm>
              <a:off x="3404214" y="2547145"/>
              <a:ext cx="455040" cy="167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2FD74DC-9C1E-4E52-A6E8-29D849DAE2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86560" y="2529505"/>
                <a:ext cx="490708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2FB26B1-F7DF-40C8-BDE5-DF7C61195E02}"/>
                  </a:ext>
                </a:extLst>
              </p14:cNvPr>
              <p14:cNvContentPartPr/>
              <p14:nvPr/>
            </p14:nvContentPartPr>
            <p14:xfrm>
              <a:off x="2812014" y="2421145"/>
              <a:ext cx="471960" cy="334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2FB26B1-F7DF-40C8-BDE5-DF7C61195E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4374" y="2403145"/>
                <a:ext cx="507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21E6E2-769B-4706-9FC9-4AE328B48792}"/>
                  </a:ext>
                </a:extLst>
              </p14:cNvPr>
              <p14:cNvContentPartPr/>
              <p14:nvPr/>
            </p14:nvContentPartPr>
            <p14:xfrm>
              <a:off x="4198014" y="2489905"/>
              <a:ext cx="236160" cy="201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21E6E2-769B-4706-9FC9-4AE328B487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80014" y="2472265"/>
                <a:ext cx="271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92AEB1-FF9A-429A-9ACB-7E1F2DE2AC86}"/>
                  </a:ext>
                </a:extLst>
              </p14:cNvPr>
              <p14:cNvContentPartPr/>
              <p14:nvPr/>
            </p14:nvContentPartPr>
            <p14:xfrm>
              <a:off x="4571694" y="2480905"/>
              <a:ext cx="339840" cy="211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92AEB1-FF9A-429A-9ACB-7E1F2DE2AC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53694" y="2462905"/>
                <a:ext cx="375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35E919F-6B1D-435C-9F44-C8AE48620CE7}"/>
                  </a:ext>
                </a:extLst>
              </p14:cNvPr>
              <p14:cNvContentPartPr/>
              <p14:nvPr/>
            </p14:nvContentPartPr>
            <p14:xfrm>
              <a:off x="5756454" y="2490265"/>
              <a:ext cx="161280" cy="144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35E919F-6B1D-435C-9F44-C8AE48620C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8814" y="2472265"/>
                <a:ext cx="196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F2E4FF2-01E9-430D-A448-34BB502E1535}"/>
                  </a:ext>
                </a:extLst>
              </p14:cNvPr>
              <p14:cNvContentPartPr/>
              <p14:nvPr/>
            </p14:nvContentPartPr>
            <p14:xfrm>
              <a:off x="6072894" y="2443465"/>
              <a:ext cx="104040" cy="231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F2E4FF2-01E9-430D-A448-34BB502E15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4894" y="2425465"/>
                <a:ext cx="1396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C86279A-7E83-46AC-8D40-7B9D76F0B355}"/>
                  </a:ext>
                </a:extLst>
              </p14:cNvPr>
              <p14:cNvContentPartPr/>
              <p14:nvPr/>
            </p14:nvContentPartPr>
            <p14:xfrm>
              <a:off x="5135454" y="2403505"/>
              <a:ext cx="518040" cy="282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C86279A-7E83-46AC-8D40-7B9D76F0B3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17454" y="2385865"/>
                <a:ext cx="553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FDE3644-DB7D-4838-8151-27D41D2E1CDE}"/>
                  </a:ext>
                </a:extLst>
              </p14:cNvPr>
              <p14:cNvContentPartPr/>
              <p14:nvPr/>
            </p14:nvContentPartPr>
            <p14:xfrm>
              <a:off x="8335854" y="2403865"/>
              <a:ext cx="147240" cy="190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FDE3644-DB7D-4838-8151-27D41D2E1C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17854" y="2385865"/>
                <a:ext cx="18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276E85D-2104-48AD-884C-5E1BCB5931B3}"/>
                  </a:ext>
                </a:extLst>
              </p14:cNvPr>
              <p14:cNvContentPartPr/>
              <p14:nvPr/>
            </p14:nvContentPartPr>
            <p14:xfrm>
              <a:off x="8609454" y="2391625"/>
              <a:ext cx="114840" cy="179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276E85D-2104-48AD-884C-5E1BCB5931B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91454" y="2373985"/>
                <a:ext cx="150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10D05D-D602-45CF-8461-E49AFCFC5F89}"/>
                  </a:ext>
                </a:extLst>
              </p14:cNvPr>
              <p14:cNvContentPartPr/>
              <p14:nvPr/>
            </p14:nvContentPartPr>
            <p14:xfrm>
              <a:off x="8844894" y="2409625"/>
              <a:ext cx="150120" cy="19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10D05D-D602-45CF-8461-E49AFCFC5F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26894" y="2391625"/>
                <a:ext cx="185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7F4E214-77D9-4454-9A3A-4E0504DB45AD}"/>
                  </a:ext>
                </a:extLst>
              </p14:cNvPr>
              <p14:cNvContentPartPr/>
              <p14:nvPr/>
            </p14:nvContentPartPr>
            <p14:xfrm>
              <a:off x="9212454" y="2547505"/>
              <a:ext cx="35640" cy="259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7F4E214-77D9-4454-9A3A-4E0504DB45A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94454" y="2529505"/>
                <a:ext cx="71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B4A12F4-D635-4A36-AC4F-E433AFE8B330}"/>
                  </a:ext>
                </a:extLst>
              </p14:cNvPr>
              <p14:cNvContentPartPr/>
              <p14:nvPr/>
            </p14:nvContentPartPr>
            <p14:xfrm>
              <a:off x="6970014" y="2208025"/>
              <a:ext cx="1231560" cy="414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B4A12F4-D635-4A36-AC4F-E433AFE8B3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52014" y="2190385"/>
                <a:ext cx="12672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9C5C6EC-555C-49B6-BCB3-F3D32FBFC58A}"/>
                  </a:ext>
                </a:extLst>
              </p14:cNvPr>
              <p14:cNvContentPartPr/>
              <p14:nvPr/>
            </p14:nvContentPartPr>
            <p14:xfrm>
              <a:off x="6435054" y="2276785"/>
              <a:ext cx="345600" cy="349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9C5C6EC-555C-49B6-BCB3-F3D32FBFC58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17396" y="2258804"/>
                <a:ext cx="381277" cy="3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6512C5E-3099-4964-9661-809911319593}"/>
                  </a:ext>
                </a:extLst>
              </p14:cNvPr>
              <p14:cNvContentPartPr/>
              <p14:nvPr/>
            </p14:nvContentPartPr>
            <p14:xfrm>
              <a:off x="10225134" y="2443825"/>
              <a:ext cx="18000" cy="138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6512C5E-3099-4964-9661-80991131959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07134" y="2426185"/>
                <a:ext cx="53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DEF936F-DD9A-4926-96AE-3828A62C17A6}"/>
                  </a:ext>
                </a:extLst>
              </p14:cNvPr>
              <p14:cNvContentPartPr/>
              <p14:nvPr/>
            </p14:nvContentPartPr>
            <p14:xfrm>
              <a:off x="10247454" y="2346265"/>
              <a:ext cx="6480" cy="17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DEF936F-DD9A-4926-96AE-3828A62C17A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29814" y="2328265"/>
                <a:ext cx="42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A479F0E-B43D-4BE9-A2BA-D817963A2EE3}"/>
                  </a:ext>
                </a:extLst>
              </p14:cNvPr>
              <p14:cNvContentPartPr/>
              <p14:nvPr/>
            </p14:nvContentPartPr>
            <p14:xfrm>
              <a:off x="10432494" y="2426545"/>
              <a:ext cx="155880" cy="176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A479F0E-B43D-4BE9-A2BA-D817963A2EE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14854" y="2408905"/>
                <a:ext cx="191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1448C97-8ACF-425C-98A9-C2E6EC2112E5}"/>
                  </a:ext>
                </a:extLst>
              </p14:cNvPr>
              <p14:cNvContentPartPr/>
              <p14:nvPr/>
            </p14:nvContentPartPr>
            <p14:xfrm>
              <a:off x="10690254" y="2454985"/>
              <a:ext cx="322920" cy="162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1448C97-8ACF-425C-98A9-C2E6EC2112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2614" y="2436985"/>
                <a:ext cx="358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3D8B8F5-4B87-48DF-9B30-51B27DE9A84E}"/>
                  </a:ext>
                </a:extLst>
              </p14:cNvPr>
              <p14:cNvContentPartPr/>
              <p14:nvPr/>
            </p14:nvContentPartPr>
            <p14:xfrm>
              <a:off x="11156814" y="2433025"/>
              <a:ext cx="109440" cy="189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3D8B8F5-4B87-48DF-9B30-51B27DE9A84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38814" y="2415025"/>
                <a:ext cx="1450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C689634-3B8A-4BB8-AC6B-D22A13551FE6}"/>
                  </a:ext>
                </a:extLst>
              </p14:cNvPr>
              <p14:cNvContentPartPr/>
              <p14:nvPr/>
            </p14:nvContentPartPr>
            <p14:xfrm>
              <a:off x="11381094" y="2587825"/>
              <a:ext cx="21240" cy="104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C689634-3B8A-4BB8-AC6B-D22A13551F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363454" y="2569825"/>
                <a:ext cx="56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EC8436-1F66-4665-ABF0-89AD717FF799}"/>
                  </a:ext>
                </a:extLst>
              </p14:cNvPr>
              <p14:cNvContentPartPr/>
              <p14:nvPr/>
            </p14:nvContentPartPr>
            <p14:xfrm>
              <a:off x="9643374" y="2363545"/>
              <a:ext cx="461160" cy="236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EC8436-1F66-4665-ABF0-89AD717FF79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25374" y="2345545"/>
                <a:ext cx="496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CF9493C-017C-428E-8A5C-C0CC32712D0A}"/>
                  </a:ext>
                </a:extLst>
              </p14:cNvPr>
              <p14:cNvContentPartPr/>
              <p14:nvPr/>
            </p14:nvContentPartPr>
            <p14:xfrm>
              <a:off x="2546334" y="3455425"/>
              <a:ext cx="145080" cy="219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CF9493C-017C-428E-8A5C-C0CC32712D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28694" y="3437785"/>
                <a:ext cx="180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0AE028F-515A-4D97-BC1E-3B36732BE936}"/>
                  </a:ext>
                </a:extLst>
              </p14:cNvPr>
              <p14:cNvContentPartPr/>
              <p14:nvPr/>
            </p14:nvContentPartPr>
            <p14:xfrm>
              <a:off x="2783574" y="3403585"/>
              <a:ext cx="362160" cy="265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0AE028F-515A-4D97-BC1E-3B36732BE9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765592" y="3385945"/>
                <a:ext cx="39776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CB19493-FBB2-4BDD-9245-E30D056CCAD0}"/>
                  </a:ext>
                </a:extLst>
              </p14:cNvPr>
              <p14:cNvContentPartPr/>
              <p14:nvPr/>
            </p14:nvContentPartPr>
            <p14:xfrm>
              <a:off x="1748214" y="3329785"/>
              <a:ext cx="667440" cy="368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CB19493-FBB2-4BDD-9245-E30D056CCA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30214" y="3311785"/>
                <a:ext cx="703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0AC3BAA-86ED-4F4E-A2F4-2E14E470D630}"/>
                  </a:ext>
                </a:extLst>
              </p14:cNvPr>
              <p14:cNvContentPartPr/>
              <p14:nvPr/>
            </p14:nvContentPartPr>
            <p14:xfrm>
              <a:off x="1126854" y="3346345"/>
              <a:ext cx="512640" cy="351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0AC3BAA-86ED-4F4E-A2F4-2E14E470D6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9202" y="3328705"/>
                <a:ext cx="548305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D921CE3-C8D1-4F37-BAF8-6087EE2DB87C}"/>
                  </a:ext>
                </a:extLst>
              </p14:cNvPr>
              <p14:cNvContentPartPr/>
              <p14:nvPr/>
            </p14:nvContentPartPr>
            <p14:xfrm>
              <a:off x="874134" y="3318265"/>
              <a:ext cx="161280" cy="420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D921CE3-C8D1-4F37-BAF8-6087EE2DB87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6134" y="3300625"/>
                <a:ext cx="1969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7D4F3CD-272B-4256-ADCA-FE94F4F5FDD4}"/>
                  </a:ext>
                </a:extLst>
              </p14:cNvPr>
              <p14:cNvContentPartPr/>
              <p14:nvPr/>
            </p14:nvContentPartPr>
            <p14:xfrm>
              <a:off x="4025574" y="3237625"/>
              <a:ext cx="98640" cy="311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7D4F3CD-272B-4256-ADCA-FE94F4F5FDD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07574" y="3219625"/>
                <a:ext cx="1342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88FEDBF-D544-4CD8-8237-7467E2A06C47}"/>
                  </a:ext>
                </a:extLst>
              </p14:cNvPr>
              <p14:cNvContentPartPr/>
              <p14:nvPr/>
            </p14:nvContentPartPr>
            <p14:xfrm>
              <a:off x="4249854" y="3277945"/>
              <a:ext cx="115920" cy="425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88FEDBF-D544-4CD8-8237-7467E2A06C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31854" y="3259945"/>
                <a:ext cx="1515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4875682-BA5C-4F58-9ADC-6A863D2C4F1E}"/>
                  </a:ext>
                </a:extLst>
              </p14:cNvPr>
              <p14:cNvContentPartPr/>
              <p14:nvPr/>
            </p14:nvContentPartPr>
            <p14:xfrm>
              <a:off x="4497174" y="3416185"/>
              <a:ext cx="75600" cy="155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4875682-BA5C-4F58-9ADC-6A863D2C4F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79174" y="3398545"/>
                <a:ext cx="111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C9451C6-15B1-4BAC-865D-7BF05AB09C59}"/>
                  </a:ext>
                </a:extLst>
              </p14:cNvPr>
              <p14:cNvContentPartPr/>
              <p14:nvPr/>
            </p14:nvContentPartPr>
            <p14:xfrm>
              <a:off x="4709214" y="3295225"/>
              <a:ext cx="185040" cy="248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C9451C6-15B1-4BAC-865D-7BF05AB09C5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91214" y="3277225"/>
                <a:ext cx="2206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2F4E19-219A-4804-9773-09D16D26203A}"/>
                  </a:ext>
                </a:extLst>
              </p14:cNvPr>
              <p14:cNvContentPartPr/>
              <p14:nvPr/>
            </p14:nvContentPartPr>
            <p14:xfrm>
              <a:off x="6411654" y="3329785"/>
              <a:ext cx="127440" cy="173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2F4E19-219A-4804-9773-09D16D26203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93654" y="3311785"/>
                <a:ext cx="163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049C257-0952-4445-8504-728992F3432E}"/>
                  </a:ext>
                </a:extLst>
              </p14:cNvPr>
              <p14:cNvContentPartPr/>
              <p14:nvPr/>
            </p14:nvContentPartPr>
            <p14:xfrm>
              <a:off x="5170014" y="3203065"/>
              <a:ext cx="1133280" cy="443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049C257-0952-4445-8504-728992F343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52014" y="3185411"/>
                <a:ext cx="1168920" cy="47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EAD711F-AB0C-4DB9-A285-DDA627B910A0}"/>
                  </a:ext>
                </a:extLst>
              </p14:cNvPr>
              <p14:cNvContentPartPr/>
              <p14:nvPr/>
            </p14:nvContentPartPr>
            <p14:xfrm>
              <a:off x="3484134" y="3381265"/>
              <a:ext cx="449640" cy="190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EAD711F-AB0C-4DB9-A285-DDA627B910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466494" y="3363625"/>
                <a:ext cx="485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8160D57-AF49-409A-BFC8-6954291CB773}"/>
                  </a:ext>
                </a:extLst>
              </p14:cNvPr>
              <p14:cNvContentPartPr/>
              <p14:nvPr/>
            </p14:nvContentPartPr>
            <p14:xfrm>
              <a:off x="6642054" y="3277585"/>
              <a:ext cx="161280" cy="173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8160D57-AF49-409A-BFC8-6954291CB77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624414" y="3259585"/>
                <a:ext cx="1969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E69816A-CAF6-4BFD-90EB-31F6EA6DC26B}"/>
                  </a:ext>
                </a:extLst>
              </p14:cNvPr>
              <p14:cNvContentPartPr/>
              <p14:nvPr/>
            </p14:nvContentPartPr>
            <p14:xfrm>
              <a:off x="6906294" y="3145465"/>
              <a:ext cx="35280" cy="3340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E69816A-CAF6-4BFD-90EB-31F6EA6DC26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88294" y="3127825"/>
                <a:ext cx="709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C9152C3-A292-4499-9A59-4792D3426A3E}"/>
                  </a:ext>
                </a:extLst>
              </p14:cNvPr>
              <p14:cNvContentPartPr/>
              <p14:nvPr/>
            </p14:nvContentPartPr>
            <p14:xfrm>
              <a:off x="10765494" y="3409705"/>
              <a:ext cx="305280" cy="156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C9152C3-A292-4499-9A59-4792D3426A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47854" y="3392065"/>
                <a:ext cx="340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51B5EAE-B4AD-40F6-96A8-71DB789DE665}"/>
                  </a:ext>
                </a:extLst>
              </p14:cNvPr>
              <p14:cNvContentPartPr/>
              <p14:nvPr/>
            </p14:nvContentPartPr>
            <p14:xfrm>
              <a:off x="11190654" y="3337345"/>
              <a:ext cx="178920" cy="2631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51B5EAE-B4AD-40F6-96A8-71DB789DE66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73014" y="3319345"/>
                <a:ext cx="2145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6920BF0-FBA3-4A58-8F14-494B2CF637D4}"/>
                  </a:ext>
                </a:extLst>
              </p14:cNvPr>
              <p14:cNvContentPartPr/>
              <p14:nvPr/>
            </p14:nvContentPartPr>
            <p14:xfrm>
              <a:off x="9322254" y="3162745"/>
              <a:ext cx="1311120" cy="402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6920BF0-FBA3-4A58-8F14-494B2CF637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04259" y="3145105"/>
                <a:ext cx="134675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35E246D-1769-44A3-B26A-012015F98E6D}"/>
                  </a:ext>
                </a:extLst>
              </p14:cNvPr>
              <p14:cNvContentPartPr/>
              <p14:nvPr/>
            </p14:nvContentPartPr>
            <p14:xfrm>
              <a:off x="7573734" y="3243385"/>
              <a:ext cx="1467000" cy="322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35E246D-1769-44A3-B26A-012015F98E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56094" y="3225385"/>
                <a:ext cx="1502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75519A3-DE0A-4BAB-A398-C86F92CFE80D}"/>
                  </a:ext>
                </a:extLst>
              </p14:cNvPr>
              <p14:cNvContentPartPr/>
              <p14:nvPr/>
            </p14:nvContentPartPr>
            <p14:xfrm>
              <a:off x="7061814" y="3300985"/>
              <a:ext cx="176760" cy="385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75519A3-DE0A-4BAB-A398-C86F92CFE80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44174" y="3282985"/>
                <a:ext cx="2124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F74A7C2-FC42-4B4A-8677-646B4C65D8FB}"/>
                  </a:ext>
                </a:extLst>
              </p14:cNvPr>
              <p14:cNvContentPartPr/>
              <p14:nvPr/>
            </p14:nvContentPartPr>
            <p14:xfrm>
              <a:off x="4876614" y="4226545"/>
              <a:ext cx="156600" cy="368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F74A7C2-FC42-4B4A-8677-646B4C65D8F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58614" y="4208905"/>
                <a:ext cx="192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FA8FA3E-7D36-432D-9727-53D6E1551E85}"/>
                  </a:ext>
                </a:extLst>
              </p14:cNvPr>
              <p14:cNvContentPartPr/>
              <p14:nvPr/>
            </p14:nvContentPartPr>
            <p14:xfrm>
              <a:off x="6446574" y="4065625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FA8FA3E-7D36-432D-9727-53D6E1551E8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428934" y="40479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03B7404-D0D4-4418-A551-53E6F0F35C4B}"/>
                  </a:ext>
                </a:extLst>
              </p14:cNvPr>
              <p14:cNvContentPartPr/>
              <p14:nvPr/>
            </p14:nvContentPartPr>
            <p14:xfrm>
              <a:off x="7837974" y="4180825"/>
              <a:ext cx="201960" cy="213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03B7404-D0D4-4418-A551-53E6F0F35C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20334" y="4162825"/>
                <a:ext cx="2376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72A7CE6-81FE-4724-9EC2-7DD603153DE0}"/>
                  </a:ext>
                </a:extLst>
              </p14:cNvPr>
              <p14:cNvContentPartPr/>
              <p14:nvPr/>
            </p14:nvContentPartPr>
            <p14:xfrm>
              <a:off x="8252334" y="4335985"/>
              <a:ext cx="6120" cy="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72A7CE6-81FE-4724-9EC2-7DD603153DE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34694" y="431834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71945F9-48BB-46A4-9B24-4873CA048B89}"/>
                  </a:ext>
                </a:extLst>
              </p14:cNvPr>
              <p14:cNvContentPartPr/>
              <p14:nvPr/>
            </p14:nvContentPartPr>
            <p14:xfrm>
              <a:off x="7304094" y="4128985"/>
              <a:ext cx="402480" cy="27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71945F9-48BB-46A4-9B24-4873CA048B8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86454" y="4111345"/>
                <a:ext cx="4381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3753D39-23E4-4497-AB17-AE4ED2091759}"/>
                  </a:ext>
                </a:extLst>
              </p14:cNvPr>
              <p14:cNvContentPartPr/>
              <p14:nvPr/>
            </p14:nvContentPartPr>
            <p14:xfrm>
              <a:off x="6943014" y="4059865"/>
              <a:ext cx="268560" cy="334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3753D39-23E4-4497-AB17-AE4ED209175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25374" y="4042225"/>
                <a:ext cx="304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3414308-CBBD-48A5-93A5-FD8300FC1227}"/>
                  </a:ext>
                </a:extLst>
              </p14:cNvPr>
              <p14:cNvContentPartPr/>
              <p14:nvPr/>
            </p14:nvContentPartPr>
            <p14:xfrm>
              <a:off x="6469614" y="4157425"/>
              <a:ext cx="265320" cy="259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3414308-CBBD-48A5-93A5-FD8300FC122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51974" y="4139785"/>
                <a:ext cx="300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D686917-BE56-469C-B223-2C4E62672708}"/>
                  </a:ext>
                </a:extLst>
              </p14:cNvPr>
              <p14:cNvContentPartPr/>
              <p14:nvPr/>
            </p14:nvContentPartPr>
            <p14:xfrm>
              <a:off x="5641254" y="4054105"/>
              <a:ext cx="489240" cy="362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D686917-BE56-469C-B223-2C4E626727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623267" y="4036465"/>
                <a:ext cx="524854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2BF4290-63FD-4261-BE98-E148B81E4620}"/>
                  </a:ext>
                </a:extLst>
              </p14:cNvPr>
              <p14:cNvContentPartPr/>
              <p14:nvPr/>
            </p14:nvContentPartPr>
            <p14:xfrm>
              <a:off x="5181534" y="4192345"/>
              <a:ext cx="351000" cy="224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2BF4290-63FD-4261-BE98-E148B81E462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63534" y="4174374"/>
                <a:ext cx="386640" cy="259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7BC5600-2CBB-4727-ABC2-1C320AFBBADC}"/>
                  </a:ext>
                </a:extLst>
              </p14:cNvPr>
              <p14:cNvContentPartPr/>
              <p14:nvPr/>
            </p14:nvContentPartPr>
            <p14:xfrm>
              <a:off x="3697614" y="4192705"/>
              <a:ext cx="1064880" cy="281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7BC5600-2CBB-4727-ABC2-1C320AFBBA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679968" y="4174705"/>
                <a:ext cx="1100532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371AB5A-EE5F-4900-B194-779FBD6DE838}"/>
                  </a:ext>
                </a:extLst>
              </p14:cNvPr>
              <p14:cNvContentPartPr/>
              <p14:nvPr/>
            </p14:nvContentPartPr>
            <p14:xfrm>
              <a:off x="2697174" y="4140505"/>
              <a:ext cx="718920" cy="3510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371AB5A-EE5F-4900-B194-779FBD6DE83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679183" y="4122505"/>
                <a:ext cx="754542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AE78B58-C6B6-4289-93A1-F96168F1C63B}"/>
                  </a:ext>
                </a:extLst>
              </p14:cNvPr>
              <p14:cNvContentPartPr/>
              <p14:nvPr/>
            </p14:nvContentPartPr>
            <p14:xfrm>
              <a:off x="1384974" y="4238425"/>
              <a:ext cx="1117080" cy="351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AE78B58-C6B6-4289-93A1-F96168F1C63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67334" y="4220443"/>
                <a:ext cx="1152720" cy="38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971DF66-FA61-4A35-98C3-73133801F552}"/>
                  </a:ext>
                </a:extLst>
              </p14:cNvPr>
              <p14:cNvContentPartPr/>
              <p14:nvPr/>
            </p14:nvContentPartPr>
            <p14:xfrm>
              <a:off x="799254" y="4261105"/>
              <a:ext cx="403920" cy="345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971DF66-FA61-4A35-98C3-73133801F55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1254" y="4243465"/>
                <a:ext cx="439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134068B-ACA4-4C39-B13A-6DCD85429081}"/>
                  </a:ext>
                </a:extLst>
              </p14:cNvPr>
              <p14:cNvContentPartPr/>
              <p14:nvPr/>
            </p14:nvContentPartPr>
            <p14:xfrm>
              <a:off x="6780294" y="5376385"/>
              <a:ext cx="500760" cy="524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134068B-ACA4-4C39-B13A-6DCD8542908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62294" y="5358385"/>
                <a:ext cx="5364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0FDCA6C-C731-4BFD-9388-99155735185A}"/>
                  </a:ext>
                </a:extLst>
              </p14:cNvPr>
              <p14:cNvContentPartPr/>
              <p14:nvPr/>
            </p14:nvContentPartPr>
            <p14:xfrm>
              <a:off x="5227254" y="5365585"/>
              <a:ext cx="1035360" cy="207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0FDCA6C-C731-4BFD-9388-99155735185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209614" y="5347585"/>
                <a:ext cx="107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088F238-1BF8-4197-A7C0-39CDBB864129}"/>
                  </a:ext>
                </a:extLst>
              </p14:cNvPr>
              <p14:cNvContentPartPr/>
              <p14:nvPr/>
            </p14:nvContentPartPr>
            <p14:xfrm>
              <a:off x="4514454" y="5394385"/>
              <a:ext cx="282960" cy="59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088F238-1BF8-4197-A7C0-39CDBB86412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496454" y="5376385"/>
                <a:ext cx="318600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3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CACB14-08C7-4243-8270-392C1388CB36}"/>
                  </a:ext>
                </a:extLst>
              </p14:cNvPr>
              <p14:cNvContentPartPr/>
              <p14:nvPr/>
            </p14:nvContentPartPr>
            <p14:xfrm>
              <a:off x="2093094" y="242785"/>
              <a:ext cx="35280" cy="25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CACB14-08C7-4243-8270-392C1388C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5094" y="224785"/>
                <a:ext cx="709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5F6161-C6A6-43FE-BC48-2B8129910D8D}"/>
                  </a:ext>
                </a:extLst>
              </p14:cNvPr>
              <p14:cNvContentPartPr/>
              <p14:nvPr/>
            </p14:nvContentPartPr>
            <p14:xfrm>
              <a:off x="2225574" y="195265"/>
              <a:ext cx="230400" cy="33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5F6161-C6A6-43FE-BC48-2B8129910D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7574" y="177625"/>
                <a:ext cx="266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7167A3-D0A3-4B8D-8B92-8FC8E778A0CD}"/>
                  </a:ext>
                </a:extLst>
              </p14:cNvPr>
              <p14:cNvContentPartPr/>
              <p14:nvPr/>
            </p14:nvContentPartPr>
            <p14:xfrm>
              <a:off x="2702934" y="298945"/>
              <a:ext cx="195840" cy="21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7167A3-D0A3-4B8D-8B92-8FC8E778A0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4934" y="280945"/>
                <a:ext cx="231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312DFF-4548-4BB3-AD1D-A307CE447AC0}"/>
                  </a:ext>
                </a:extLst>
              </p14:cNvPr>
              <p14:cNvContentPartPr/>
              <p14:nvPr/>
            </p14:nvContentPartPr>
            <p14:xfrm>
              <a:off x="3628494" y="293185"/>
              <a:ext cx="414720" cy="21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312DFF-4548-4BB3-AD1D-A307CE447A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0839" y="275185"/>
                <a:ext cx="450391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A0446A-B840-4D2D-88B2-5E389E2153DE}"/>
                  </a:ext>
                </a:extLst>
              </p14:cNvPr>
              <p14:cNvContentPartPr/>
              <p14:nvPr/>
            </p14:nvContentPartPr>
            <p14:xfrm>
              <a:off x="3179934" y="241345"/>
              <a:ext cx="219600" cy="287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A0446A-B840-4D2D-88B2-5E389E2153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2265" y="223705"/>
                <a:ext cx="255299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D3796-CD7B-420C-BE73-51CDF9667A22}"/>
                  </a:ext>
                </a:extLst>
              </p14:cNvPr>
              <p14:cNvContentPartPr/>
              <p14:nvPr/>
            </p14:nvContentPartPr>
            <p14:xfrm>
              <a:off x="4715334" y="208945"/>
              <a:ext cx="144360" cy="26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D3796-CD7B-420C-BE73-51CDF9667A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7694" y="190945"/>
                <a:ext cx="18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53E23F-BB6F-48B6-AEF3-10FB3E63B2EE}"/>
                  </a:ext>
                </a:extLst>
              </p14:cNvPr>
              <p14:cNvContentPartPr/>
              <p14:nvPr/>
            </p14:nvContentPartPr>
            <p14:xfrm>
              <a:off x="6360174" y="350065"/>
              <a:ext cx="167400" cy="133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53E23F-BB6F-48B6-AEF3-10FB3E63B2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42174" y="332425"/>
                <a:ext cx="2030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14D983-5961-4469-86CA-56F78C1542D9}"/>
                  </a:ext>
                </a:extLst>
              </p14:cNvPr>
              <p14:cNvContentPartPr/>
              <p14:nvPr/>
            </p14:nvContentPartPr>
            <p14:xfrm>
              <a:off x="6636294" y="505945"/>
              <a:ext cx="17640" cy="9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14D983-5961-4469-86CA-56F78C1542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18654" y="487945"/>
                <a:ext cx="53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CFDD5F7-4376-4D8E-A763-2337986B4FC4}"/>
                  </a:ext>
                </a:extLst>
              </p14:cNvPr>
              <p14:cNvContentPartPr/>
              <p14:nvPr/>
            </p14:nvContentPartPr>
            <p14:xfrm>
              <a:off x="8028054" y="333505"/>
              <a:ext cx="172800" cy="149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CFDD5F7-4376-4D8E-A763-2337986B4F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10414" y="315505"/>
                <a:ext cx="208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E846CC-46B6-46A4-9873-D03C2A874807}"/>
                  </a:ext>
                </a:extLst>
              </p14:cNvPr>
              <p14:cNvContentPartPr/>
              <p14:nvPr/>
            </p14:nvContentPartPr>
            <p14:xfrm>
              <a:off x="8286894" y="206785"/>
              <a:ext cx="167040" cy="110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E846CC-46B6-46A4-9873-D03C2A8748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9254" y="189145"/>
                <a:ext cx="202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32B4E-A3E5-47DE-BD97-0F2D22D5A358}"/>
                  </a:ext>
                </a:extLst>
              </p14:cNvPr>
              <p14:cNvContentPartPr/>
              <p14:nvPr/>
            </p14:nvContentPartPr>
            <p14:xfrm>
              <a:off x="8718174" y="287425"/>
              <a:ext cx="17640" cy="14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32B4E-A3E5-47DE-BD97-0F2D22D5A3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0534" y="269425"/>
                <a:ext cx="53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43DD7E-A3CC-47E8-8216-362DA0270C8D}"/>
                  </a:ext>
                </a:extLst>
              </p14:cNvPr>
              <p14:cNvContentPartPr/>
              <p14:nvPr/>
            </p14:nvContentPartPr>
            <p14:xfrm>
              <a:off x="8879094" y="298945"/>
              <a:ext cx="81720" cy="19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43DD7E-A3CC-47E8-8216-362DA0270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61094" y="280945"/>
                <a:ext cx="117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386EB0-BF0E-429A-B73B-6D17366C3524}"/>
                  </a:ext>
                </a:extLst>
              </p14:cNvPr>
              <p14:cNvContentPartPr/>
              <p14:nvPr/>
            </p14:nvContentPartPr>
            <p14:xfrm>
              <a:off x="8781174" y="177985"/>
              <a:ext cx="1224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386EB0-BF0E-429A-B73B-6D17366C35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63174" y="160345"/>
                <a:ext cx="47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9AC1AE-4B41-4291-AA0C-0D9E83447CF1}"/>
                  </a:ext>
                </a:extLst>
              </p14:cNvPr>
              <p14:cNvContentPartPr/>
              <p14:nvPr/>
            </p14:nvContentPartPr>
            <p14:xfrm>
              <a:off x="9201294" y="321625"/>
              <a:ext cx="150120" cy="13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9AC1AE-4B41-4291-AA0C-0D9E83447C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83294" y="303985"/>
                <a:ext cx="185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30B91B-B5AD-40A6-8604-5E5BABD27CC2}"/>
                  </a:ext>
                </a:extLst>
              </p14:cNvPr>
              <p14:cNvContentPartPr/>
              <p14:nvPr/>
            </p14:nvContentPartPr>
            <p14:xfrm>
              <a:off x="9436374" y="201025"/>
              <a:ext cx="138960" cy="252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30B91B-B5AD-40A6-8604-5E5BABD27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8734" y="183385"/>
                <a:ext cx="174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4282B6-15A8-452B-ADCB-CC9D2F3C5E9F}"/>
                  </a:ext>
                </a:extLst>
              </p14:cNvPr>
              <p14:cNvContentPartPr/>
              <p14:nvPr/>
            </p14:nvContentPartPr>
            <p14:xfrm>
              <a:off x="9700614" y="166465"/>
              <a:ext cx="104760" cy="311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4282B6-15A8-452B-ADCB-CC9D2F3C5E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82974" y="148825"/>
                <a:ext cx="1404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038977E-D6FC-403A-974F-A95C143F0E63}"/>
                  </a:ext>
                </a:extLst>
              </p14:cNvPr>
              <p14:cNvContentPartPr/>
              <p14:nvPr/>
            </p14:nvContentPartPr>
            <p14:xfrm>
              <a:off x="10081134" y="206785"/>
              <a:ext cx="81000" cy="75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038977E-D6FC-403A-974F-A95C143F0E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63494" y="189145"/>
                <a:ext cx="116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AEA88F-AA12-435A-A3F1-80691B117A5C}"/>
                  </a:ext>
                </a:extLst>
              </p14:cNvPr>
              <p14:cNvContentPartPr/>
              <p14:nvPr/>
            </p14:nvContentPartPr>
            <p14:xfrm>
              <a:off x="7372854" y="367705"/>
              <a:ext cx="379800" cy="133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AEA88F-AA12-435A-A3F1-80691B117A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4854" y="350065"/>
                <a:ext cx="4154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677120-FBB7-4F2F-893F-CA5C48068C3F}"/>
                  </a:ext>
                </a:extLst>
              </p14:cNvPr>
              <p14:cNvContentPartPr/>
              <p14:nvPr/>
            </p14:nvContentPartPr>
            <p14:xfrm>
              <a:off x="6872094" y="287425"/>
              <a:ext cx="408600" cy="236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677120-FBB7-4F2F-893F-CA5C48068C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4454" y="269425"/>
                <a:ext cx="4442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FF2E208-8EF4-4E3D-8AEF-3A80AFCEDA9F}"/>
                  </a:ext>
                </a:extLst>
              </p14:cNvPr>
              <p14:cNvContentPartPr/>
              <p14:nvPr/>
            </p14:nvContentPartPr>
            <p14:xfrm>
              <a:off x="5974974" y="378865"/>
              <a:ext cx="299160" cy="271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FF2E208-8EF4-4E3D-8AEF-3A80AFCEDA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7355" y="361225"/>
                <a:ext cx="334757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8C997AF-84A0-4E35-9FF3-4517035B7D62}"/>
                  </a:ext>
                </a:extLst>
              </p14:cNvPr>
              <p14:cNvContentPartPr/>
              <p14:nvPr/>
            </p14:nvContentPartPr>
            <p14:xfrm>
              <a:off x="5083254" y="252865"/>
              <a:ext cx="771120" cy="27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8C997AF-84A0-4E35-9FF3-4517035B7D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65262" y="234865"/>
                <a:ext cx="806743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A1D2F0-3BC3-4D30-BB39-4C8A3824F512}"/>
                  </a:ext>
                </a:extLst>
              </p14:cNvPr>
              <p14:cNvContentPartPr/>
              <p14:nvPr/>
            </p14:nvContentPartPr>
            <p14:xfrm>
              <a:off x="4266414" y="229825"/>
              <a:ext cx="351720" cy="25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A1D2F0-3BC3-4D30-BB39-4C8A3824F5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48774" y="212185"/>
                <a:ext cx="38736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B30714-348F-46CF-87FA-1C0389C256E9}"/>
                  </a:ext>
                </a:extLst>
              </p14:cNvPr>
              <p14:cNvContentPartPr/>
              <p14:nvPr/>
            </p14:nvContentPartPr>
            <p14:xfrm>
              <a:off x="1368054" y="459505"/>
              <a:ext cx="156240" cy="22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B30714-348F-46CF-87FA-1C0389C256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414" y="441865"/>
                <a:ext cx="191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1B4EA7-8776-47A5-9009-EBE255B46604}"/>
                  </a:ext>
                </a:extLst>
              </p14:cNvPr>
              <p14:cNvContentPartPr/>
              <p14:nvPr/>
            </p14:nvContentPartPr>
            <p14:xfrm>
              <a:off x="316134" y="344305"/>
              <a:ext cx="932040" cy="38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1B4EA7-8776-47A5-9009-EBE255B46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134" y="326322"/>
                <a:ext cx="967680" cy="41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4277FE-A2C2-4E32-B5F2-11889C6BD901}"/>
                  </a:ext>
                </a:extLst>
              </p14:cNvPr>
              <p14:cNvContentPartPr/>
              <p14:nvPr/>
            </p14:nvContentPartPr>
            <p14:xfrm>
              <a:off x="5439294" y="373465"/>
              <a:ext cx="194760" cy="219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4277FE-A2C2-4E32-B5F2-11889C6BD9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1654" y="355825"/>
                <a:ext cx="230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B8B2C7-4BDF-46E9-8CA6-F3950CFC7A2E}"/>
                  </a:ext>
                </a:extLst>
              </p14:cNvPr>
              <p14:cNvContentPartPr/>
              <p14:nvPr/>
            </p14:nvContentPartPr>
            <p14:xfrm>
              <a:off x="7165494" y="367705"/>
              <a:ext cx="11880" cy="20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B8B2C7-4BDF-46E9-8CA6-F3950CFC7A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7854" y="350065"/>
                <a:ext cx="47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E4039DB-CBC3-4B37-A8D5-0AD800F57C5C}"/>
                  </a:ext>
                </a:extLst>
              </p14:cNvPr>
              <p14:cNvContentPartPr/>
              <p14:nvPr/>
            </p14:nvContentPartPr>
            <p14:xfrm>
              <a:off x="8873694" y="321265"/>
              <a:ext cx="144000" cy="230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E4039DB-CBC3-4B37-A8D5-0AD800F57C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56054" y="303625"/>
                <a:ext cx="179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920007-320B-4CD9-98EA-E5E98C3FF5A4}"/>
                  </a:ext>
                </a:extLst>
              </p14:cNvPr>
              <p14:cNvContentPartPr/>
              <p14:nvPr/>
            </p14:nvContentPartPr>
            <p14:xfrm>
              <a:off x="7165494" y="264385"/>
              <a:ext cx="17640" cy="17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920007-320B-4CD9-98EA-E5E98C3FF5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7854" y="246385"/>
                <a:ext cx="53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2B96E5-9DD3-4820-9B06-0EE360889694}"/>
                  </a:ext>
                </a:extLst>
              </p14:cNvPr>
              <p14:cNvContentPartPr/>
              <p14:nvPr/>
            </p14:nvContentPartPr>
            <p14:xfrm>
              <a:off x="9322254" y="15494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2B96E5-9DD3-4820-9B06-0EE3608896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04254" y="137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40B8E2F-9121-407C-BC4B-BBA55B5DC523}"/>
                  </a:ext>
                </a:extLst>
              </p14:cNvPr>
              <p14:cNvContentPartPr/>
              <p14:nvPr/>
            </p14:nvContentPartPr>
            <p14:xfrm>
              <a:off x="9810774" y="338905"/>
              <a:ext cx="132840" cy="224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40B8E2F-9121-407C-BC4B-BBA55B5DC5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2774" y="321265"/>
                <a:ext cx="168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52F577-56B5-4611-8243-DAAEA8A36BAB}"/>
                  </a:ext>
                </a:extLst>
              </p14:cNvPr>
              <p14:cNvContentPartPr/>
              <p14:nvPr/>
            </p14:nvContentPartPr>
            <p14:xfrm>
              <a:off x="10098414" y="327745"/>
              <a:ext cx="754560" cy="259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52F577-56B5-4611-8243-DAAEA8A36B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80766" y="309745"/>
                <a:ext cx="790217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17DB8C-BE8F-49B6-8FC2-947AA51AB5C8}"/>
                  </a:ext>
                </a:extLst>
              </p14:cNvPr>
              <p14:cNvContentPartPr/>
              <p14:nvPr/>
            </p14:nvContentPartPr>
            <p14:xfrm>
              <a:off x="9298494" y="304705"/>
              <a:ext cx="236880" cy="247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17DB8C-BE8F-49B6-8FC2-947AA51AB5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80521" y="286705"/>
                <a:ext cx="272466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49C25DA-6E23-4165-B9D4-5AAF34DA80C5}"/>
                  </a:ext>
                </a:extLst>
              </p14:cNvPr>
              <p14:cNvContentPartPr/>
              <p14:nvPr/>
            </p14:nvContentPartPr>
            <p14:xfrm>
              <a:off x="7314894" y="270145"/>
              <a:ext cx="1455480" cy="478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49C25DA-6E23-4165-B9D4-5AAF34DA80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7254" y="252145"/>
                <a:ext cx="14911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714012-55E6-422B-A6E8-8A0F886D7FEF}"/>
                  </a:ext>
                </a:extLst>
              </p14:cNvPr>
              <p14:cNvContentPartPr/>
              <p14:nvPr/>
            </p14:nvContentPartPr>
            <p14:xfrm>
              <a:off x="6475374" y="345025"/>
              <a:ext cx="403920" cy="21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714012-55E6-422B-A6E8-8A0F886D7F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7734" y="327025"/>
                <a:ext cx="439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05F998-7A74-45F5-950A-47B9AB4E0C89}"/>
                  </a:ext>
                </a:extLst>
              </p14:cNvPr>
              <p14:cNvContentPartPr/>
              <p14:nvPr/>
            </p14:nvContentPartPr>
            <p14:xfrm>
              <a:off x="5882814" y="333505"/>
              <a:ext cx="460440" cy="236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05F998-7A74-45F5-950A-47B9AB4E0C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4828" y="315505"/>
                <a:ext cx="496052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D95F820-72F6-4DEE-AD65-28EDA32CA367}"/>
                  </a:ext>
                </a:extLst>
              </p14:cNvPr>
              <p14:cNvContentPartPr/>
              <p14:nvPr/>
            </p14:nvContentPartPr>
            <p14:xfrm>
              <a:off x="4669614" y="270145"/>
              <a:ext cx="662400" cy="316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D95F820-72F6-4DEE-AD65-28EDA32CA3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51614" y="252145"/>
                <a:ext cx="6980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0E066A-5465-4FC8-86C1-38156D84440A}"/>
                  </a:ext>
                </a:extLst>
              </p14:cNvPr>
              <p14:cNvContentPartPr/>
              <p14:nvPr/>
            </p14:nvContentPartPr>
            <p14:xfrm>
              <a:off x="4088574" y="287065"/>
              <a:ext cx="397440" cy="333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0E066A-5465-4FC8-86C1-38156D8444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70918" y="269065"/>
                <a:ext cx="433112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D0442FB-A6E0-4897-8A26-C63B46BF2CDE}"/>
                  </a:ext>
                </a:extLst>
              </p14:cNvPr>
              <p14:cNvContentPartPr/>
              <p14:nvPr/>
            </p14:nvContentPartPr>
            <p14:xfrm>
              <a:off x="3088134" y="408025"/>
              <a:ext cx="862920" cy="22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D0442FB-A6E0-4897-8A26-C63B46BF2C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0134" y="390385"/>
                <a:ext cx="898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2F15D3-9331-4291-B59F-14DA9959947B}"/>
                  </a:ext>
                </a:extLst>
              </p14:cNvPr>
              <p14:cNvContentPartPr/>
              <p14:nvPr/>
            </p14:nvContentPartPr>
            <p14:xfrm>
              <a:off x="2098854" y="304345"/>
              <a:ext cx="774720" cy="322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2F15D3-9331-4291-B59F-14DA995994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1214" y="286685"/>
                <a:ext cx="810360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E8A03F4-B7B8-4485-937F-5692DA938E51}"/>
                  </a:ext>
                </a:extLst>
              </p14:cNvPr>
              <p14:cNvContentPartPr/>
              <p14:nvPr/>
            </p14:nvContentPartPr>
            <p14:xfrm>
              <a:off x="1857294" y="287425"/>
              <a:ext cx="115560" cy="104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E8A03F4-B7B8-4485-937F-5692DA938E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9654" y="269425"/>
                <a:ext cx="151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9EE83CD-B1E7-4B76-89CB-0336F5389B9B}"/>
                  </a:ext>
                </a:extLst>
              </p14:cNvPr>
              <p14:cNvContentPartPr/>
              <p14:nvPr/>
            </p14:nvContentPartPr>
            <p14:xfrm>
              <a:off x="11346534" y="477145"/>
              <a:ext cx="612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9EE83CD-B1E7-4B76-89CB-0336F5389B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28534" y="45950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DB1A935-6980-4AFF-8DEB-BC3590E05BD5}"/>
                  </a:ext>
                </a:extLst>
              </p14:cNvPr>
              <p14:cNvContentPartPr/>
              <p14:nvPr/>
            </p14:nvContentPartPr>
            <p14:xfrm>
              <a:off x="11133774" y="120745"/>
              <a:ext cx="64080" cy="109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DB1A935-6980-4AFF-8DEB-BC3590E05B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15774" y="102745"/>
                <a:ext cx="99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03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788608" y="1830065"/>
            <a:ext cx="8809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 Proof by Contraposition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32</cp:revision>
  <cp:lastPrinted>2018-03-09T21:07:56Z</cp:lastPrinted>
  <dcterms:created xsi:type="dcterms:W3CDTF">2018-03-08T00:38:37Z</dcterms:created>
  <dcterms:modified xsi:type="dcterms:W3CDTF">2020-03-01T22:14:08Z</dcterms:modified>
</cp:coreProperties>
</file>